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0.xml" ContentType="application/vnd.openxmlformats-officedocument.presentationml.tags+xml"/>
  <Override PartName="/ppt/tags/tag161.xml" ContentType="application/vnd.openxmlformats-officedocument.presentationml.tags+xml"/>
  <Override PartName="/ppt/tags/tag162.xml" ContentType="application/vnd.openxmlformats-officedocument.presentationml.tags+xml"/>
  <Override PartName="/ppt/tags/tag163.xml" ContentType="application/vnd.openxmlformats-officedocument.presentationml.tags+xml"/>
  <Override PartName="/ppt/tags/tag164.xml" ContentType="application/vnd.openxmlformats-officedocument.presentationml.tags+xml"/>
  <Override PartName="/ppt/tags/tag165.xml" ContentType="application/vnd.openxmlformats-officedocument.presentationml.tags+xml"/>
  <Override PartName="/ppt/tags/tag166.xml" ContentType="application/vnd.openxmlformats-officedocument.presentationml.tags+xml"/>
  <Override PartName="/ppt/tags/tag167.xml" ContentType="application/vnd.openxmlformats-officedocument.presentationml.tags+xml"/>
  <Override PartName="/ppt/tags/tag168.xml" ContentType="application/vnd.openxmlformats-officedocument.presentationml.tags+xml"/>
  <Override PartName="/ppt/tags/tag169.xml" ContentType="application/vnd.openxmlformats-officedocument.presentationml.tags+xml"/>
  <Override PartName="/ppt/tags/tag170.xml" ContentType="application/vnd.openxmlformats-officedocument.presentationml.tags+xml"/>
  <Override PartName="/ppt/tags/tag171.xml" ContentType="application/vnd.openxmlformats-officedocument.presentationml.tags+xml"/>
  <Override PartName="/ppt/tags/tag172.xml" ContentType="application/vnd.openxmlformats-officedocument.presentationml.tags+xml"/>
  <Override PartName="/ppt/tags/tag173.xml" ContentType="application/vnd.openxmlformats-officedocument.presentationml.tags+xml"/>
  <Override PartName="/ppt/tags/tag174.xml" ContentType="application/vnd.openxmlformats-officedocument.presentationml.tags+xml"/>
  <Override PartName="/ppt/tags/tag175.xml" ContentType="application/vnd.openxmlformats-officedocument.presentationml.tags+xml"/>
  <Override PartName="/ppt/tags/tag176.xml" ContentType="application/vnd.openxmlformats-officedocument.presentationml.tags+xml"/>
  <Override PartName="/ppt/tags/tag177.xml" ContentType="application/vnd.openxmlformats-officedocument.presentationml.tags+xml"/>
  <Override PartName="/ppt/tags/tag178.xml" ContentType="application/vnd.openxmlformats-officedocument.presentationml.tags+xml"/>
  <Override PartName="/ppt/tags/tag179.xml" ContentType="application/vnd.openxmlformats-officedocument.presentationml.tags+xml"/>
  <Override PartName="/ppt/tags/tag180.xml" ContentType="application/vnd.openxmlformats-officedocument.presentationml.tags+xml"/>
  <Override PartName="/ppt/tags/tag181.xml" ContentType="application/vnd.openxmlformats-officedocument.presentationml.tags+xml"/>
  <Override PartName="/ppt/tags/tag182.xml" ContentType="application/vnd.openxmlformats-officedocument.presentationml.tags+xml"/>
  <Override PartName="/ppt/tags/tag183.xml" ContentType="application/vnd.openxmlformats-officedocument.presentationml.tags+xml"/>
  <Override PartName="/ppt/tags/tag184.xml" ContentType="application/vnd.openxmlformats-officedocument.presentationml.tags+xml"/>
  <Override PartName="/ppt/tags/tag185.xml" ContentType="application/vnd.openxmlformats-officedocument.presentationml.tags+xml"/>
  <Override PartName="/ppt/tags/tag186.xml" ContentType="application/vnd.openxmlformats-officedocument.presentationml.tags+xml"/>
  <Override PartName="/ppt/tags/tag187.xml" ContentType="application/vnd.openxmlformats-officedocument.presentationml.tags+xml"/>
  <Override PartName="/ppt/tags/tag188.xml" ContentType="application/vnd.openxmlformats-officedocument.presentationml.tags+xml"/>
  <Override PartName="/ppt/tags/tag189.xml" ContentType="application/vnd.openxmlformats-officedocument.presentationml.tags+xml"/>
  <Override PartName="/ppt/tags/tag190.xml" ContentType="application/vnd.openxmlformats-officedocument.presentationml.tags+xml"/>
  <Override PartName="/ppt/tags/tag191.xml" ContentType="application/vnd.openxmlformats-officedocument.presentationml.tags+xml"/>
  <Override PartName="/ppt/tags/tag192.xml" ContentType="application/vnd.openxmlformats-officedocument.presentationml.tags+xml"/>
  <Override PartName="/ppt/tags/tag193.xml" ContentType="application/vnd.openxmlformats-officedocument.presentationml.tags+xml"/>
  <Override PartName="/ppt/tags/tag194.xml" ContentType="application/vnd.openxmlformats-officedocument.presentationml.tags+xml"/>
  <Override PartName="/ppt/tags/tag195.xml" ContentType="application/vnd.openxmlformats-officedocument.presentationml.tags+xml"/>
  <Override PartName="/ppt/tags/tag196.xml" ContentType="application/vnd.openxmlformats-officedocument.presentationml.tags+xml"/>
  <Override PartName="/ppt/tags/tag197.xml" ContentType="application/vnd.openxmlformats-officedocument.presentationml.tags+xml"/>
  <Override PartName="/ppt/tags/tag198.xml" ContentType="application/vnd.openxmlformats-officedocument.presentationml.tags+xml"/>
  <Override PartName="/ppt/tags/tag199.xml" ContentType="application/vnd.openxmlformats-officedocument.presentationml.tags+xml"/>
  <Override PartName="/ppt/tags/tag200.xml" ContentType="application/vnd.openxmlformats-officedocument.presentationml.tags+xml"/>
  <Override PartName="/ppt/tags/tag201.xml" ContentType="application/vnd.openxmlformats-officedocument.presentationml.tags+xml"/>
  <Override PartName="/ppt/tags/tag202.xml" ContentType="application/vnd.openxmlformats-officedocument.presentationml.tags+xml"/>
  <Override PartName="/ppt/tags/tag203.xml" ContentType="application/vnd.openxmlformats-officedocument.presentationml.tags+xml"/>
  <Override PartName="/ppt/tags/tag204.xml" ContentType="application/vnd.openxmlformats-officedocument.presentationml.tags+xml"/>
  <Override PartName="/ppt/tags/tag205.xml" ContentType="application/vnd.openxmlformats-officedocument.presentationml.tags+xml"/>
  <Override PartName="/ppt/tags/tag206.xml" ContentType="application/vnd.openxmlformats-officedocument.presentationml.tags+xml"/>
  <Override PartName="/ppt/tags/tag207.xml" ContentType="application/vnd.openxmlformats-officedocument.presentationml.tags+xml"/>
  <Override PartName="/ppt/tags/tag208.xml" ContentType="application/vnd.openxmlformats-officedocument.presentationml.tags+xml"/>
  <Override PartName="/ppt/tags/tag209.xml" ContentType="application/vnd.openxmlformats-officedocument.presentationml.tags+xml"/>
  <Override PartName="/ppt/tags/tag210.xml" ContentType="application/vnd.openxmlformats-officedocument.presentationml.tags+xml"/>
  <Override PartName="/ppt/tags/tag211.xml" ContentType="application/vnd.openxmlformats-officedocument.presentationml.tags+xml"/>
  <Override PartName="/ppt/tags/tag212.xml" ContentType="application/vnd.openxmlformats-officedocument.presentationml.tags+xml"/>
  <Override PartName="/ppt/tags/tag213.xml" ContentType="application/vnd.openxmlformats-officedocument.presentationml.tags+xml"/>
  <Override PartName="/ppt/tags/tag214.xml" ContentType="application/vnd.openxmlformats-officedocument.presentationml.tags+xml"/>
  <Override PartName="/ppt/tags/tag215.xml" ContentType="application/vnd.openxmlformats-officedocument.presentationml.tags+xml"/>
  <Override PartName="/ppt/tags/tag216.xml" ContentType="application/vnd.openxmlformats-officedocument.presentationml.tags+xml"/>
  <Override PartName="/ppt/tags/tag217.xml" ContentType="application/vnd.openxmlformats-officedocument.presentationml.tags+xml"/>
  <Override PartName="/ppt/tags/tag218.xml" ContentType="application/vnd.openxmlformats-officedocument.presentationml.tags+xml"/>
  <Override PartName="/ppt/tags/tag219.xml" ContentType="application/vnd.openxmlformats-officedocument.presentationml.tags+xml"/>
  <Override PartName="/ppt/tags/tag220.xml" ContentType="application/vnd.openxmlformats-officedocument.presentationml.tags+xml"/>
  <Override PartName="/ppt/tags/tag221.xml" ContentType="application/vnd.openxmlformats-officedocument.presentationml.tags+xml"/>
  <Override PartName="/ppt/tags/tag222.xml" ContentType="application/vnd.openxmlformats-officedocument.presentationml.tags+xml"/>
  <Override PartName="/ppt/tags/tag223.xml" ContentType="application/vnd.openxmlformats-officedocument.presentationml.tags+xml"/>
  <Override PartName="/ppt/tags/tag224.xml" ContentType="application/vnd.openxmlformats-officedocument.presentationml.tags+xml"/>
  <Override PartName="/ppt/tags/tag225.xml" ContentType="application/vnd.openxmlformats-officedocument.presentationml.tags+xml"/>
  <Override PartName="/ppt/tags/tag226.xml" ContentType="application/vnd.openxmlformats-officedocument.presentationml.tags+xml"/>
  <Override PartName="/ppt/tags/tag227.xml" ContentType="application/vnd.openxmlformats-officedocument.presentationml.tags+xml"/>
  <Override PartName="/ppt/tags/tag228.xml" ContentType="application/vnd.openxmlformats-officedocument.presentationml.tags+xml"/>
  <Override PartName="/ppt/tags/tag229.xml" ContentType="application/vnd.openxmlformats-officedocument.presentationml.tags+xml"/>
  <Override PartName="/ppt/tags/tag230.xml" ContentType="application/vnd.openxmlformats-officedocument.presentationml.tags+xml"/>
  <Override PartName="/ppt/tags/tag231.xml" ContentType="application/vnd.openxmlformats-officedocument.presentationml.tags+xml"/>
  <Override PartName="/ppt/tags/tag232.xml" ContentType="application/vnd.openxmlformats-officedocument.presentationml.tags+xml"/>
  <Override PartName="/ppt/tags/tag233.xml" ContentType="application/vnd.openxmlformats-officedocument.presentationml.tags+xml"/>
  <Override PartName="/ppt/tags/tag234.xml" ContentType="application/vnd.openxmlformats-officedocument.presentationml.tags+xml"/>
  <Override PartName="/ppt/tags/tag235.xml" ContentType="application/vnd.openxmlformats-officedocument.presentationml.tags+xml"/>
  <Override PartName="/ppt/tags/tag236.xml" ContentType="application/vnd.openxmlformats-officedocument.presentationml.tags+xml"/>
  <Override PartName="/ppt/tags/tag237.xml" ContentType="application/vnd.openxmlformats-officedocument.presentationml.tags+xml"/>
  <Override PartName="/ppt/tags/tag238.xml" ContentType="application/vnd.openxmlformats-officedocument.presentationml.tags+xml"/>
  <Override PartName="/ppt/tags/tag239.xml" ContentType="application/vnd.openxmlformats-officedocument.presentationml.tags+xml"/>
  <Override PartName="/ppt/tags/tag240.xml" ContentType="application/vnd.openxmlformats-officedocument.presentationml.tags+xml"/>
  <Override PartName="/ppt/tags/tag241.xml" ContentType="application/vnd.openxmlformats-officedocument.presentationml.tags+xml"/>
  <Override PartName="/ppt/tags/tag242.xml" ContentType="application/vnd.openxmlformats-officedocument.presentationml.tags+xml"/>
  <Override PartName="/ppt/tags/tag243.xml" ContentType="application/vnd.openxmlformats-officedocument.presentationml.tags+xml"/>
  <Override PartName="/ppt/tags/tag244.xml" ContentType="application/vnd.openxmlformats-officedocument.presentationml.tags+xml"/>
  <Override PartName="/ppt/tags/tag245.xml" ContentType="application/vnd.openxmlformats-officedocument.presentationml.tags+xml"/>
  <Override PartName="/ppt/tags/tag246.xml" ContentType="application/vnd.openxmlformats-officedocument.presentationml.tags+xml"/>
  <Override PartName="/ppt/tags/tag247.xml" ContentType="application/vnd.openxmlformats-officedocument.presentationml.tags+xml"/>
  <Override PartName="/ppt/tags/tag248.xml" ContentType="application/vnd.openxmlformats-officedocument.presentationml.tags+xml"/>
  <Override PartName="/ppt/tags/tag249.xml" ContentType="application/vnd.openxmlformats-officedocument.presentationml.tags+xml"/>
  <Override PartName="/ppt/tags/tag250.xml" ContentType="application/vnd.openxmlformats-officedocument.presentationml.tags+xml"/>
  <Override PartName="/ppt/tags/tag251.xml" ContentType="application/vnd.openxmlformats-officedocument.presentationml.tags+xml"/>
  <Override PartName="/ppt/tags/tag252.xml" ContentType="application/vnd.openxmlformats-officedocument.presentationml.tags+xml"/>
  <Override PartName="/ppt/tags/tag253.xml" ContentType="application/vnd.openxmlformats-officedocument.presentationml.tags+xml"/>
  <Override PartName="/ppt/tags/tag254.xml" ContentType="application/vnd.openxmlformats-officedocument.presentationml.tags+xml"/>
  <Override PartName="/ppt/tags/tag255.xml" ContentType="application/vnd.openxmlformats-officedocument.presentationml.tags+xml"/>
  <Override PartName="/ppt/tags/tag256.xml" ContentType="application/vnd.openxmlformats-officedocument.presentationml.tags+xml"/>
  <Override PartName="/ppt/tags/tag257.xml" ContentType="application/vnd.openxmlformats-officedocument.presentationml.tags+xml"/>
  <Override PartName="/ppt/tags/tag258.xml" ContentType="application/vnd.openxmlformats-officedocument.presentationml.tags+xml"/>
  <Override PartName="/ppt/tags/tag259.xml" ContentType="application/vnd.openxmlformats-officedocument.presentationml.tags+xml"/>
  <Override PartName="/ppt/tags/tag260.xml" ContentType="application/vnd.openxmlformats-officedocument.presentationml.tags+xml"/>
  <Override PartName="/ppt/tags/tag261.xml" ContentType="application/vnd.openxmlformats-officedocument.presentationml.tags+xml"/>
  <Override PartName="/ppt/tags/tag262.xml" ContentType="application/vnd.openxmlformats-officedocument.presentationml.tags+xml"/>
  <Override PartName="/ppt/tags/tag263.xml" ContentType="application/vnd.openxmlformats-officedocument.presentationml.tags+xml"/>
  <Override PartName="/ppt/tags/tag264.xml" ContentType="application/vnd.openxmlformats-officedocument.presentationml.tags+xml"/>
  <Override PartName="/ppt/tags/tag265.xml" ContentType="application/vnd.openxmlformats-officedocument.presentationml.tags+xml"/>
  <Override PartName="/ppt/tags/tag266.xml" ContentType="application/vnd.openxmlformats-officedocument.presentationml.tags+xml"/>
  <Override PartName="/ppt/tags/tag267.xml" ContentType="application/vnd.openxmlformats-officedocument.presentationml.tags+xml"/>
  <Override PartName="/ppt/tags/tag268.xml" ContentType="application/vnd.openxmlformats-officedocument.presentationml.tags+xml"/>
  <Override PartName="/ppt/tags/tag269.xml" ContentType="application/vnd.openxmlformats-officedocument.presentationml.tags+xml"/>
  <Override PartName="/ppt/tags/tag270.xml" ContentType="application/vnd.openxmlformats-officedocument.presentationml.tags+xml"/>
  <Override PartName="/ppt/tags/tag271.xml" ContentType="application/vnd.openxmlformats-officedocument.presentationml.tags+xml"/>
  <Override PartName="/ppt/tags/tag272.xml" ContentType="application/vnd.openxmlformats-officedocument.presentationml.tags+xml"/>
  <Override PartName="/ppt/tags/tag273.xml" ContentType="application/vnd.openxmlformats-officedocument.presentationml.tags+xml"/>
  <Override PartName="/ppt/tags/tag274.xml" ContentType="application/vnd.openxmlformats-officedocument.presentationml.tags+xml"/>
  <Override PartName="/ppt/tags/tag275.xml" ContentType="application/vnd.openxmlformats-officedocument.presentationml.tags+xml"/>
  <Override PartName="/ppt/tags/tag276.xml" ContentType="application/vnd.openxmlformats-officedocument.presentationml.tags+xml"/>
  <Override PartName="/ppt/tags/tag277.xml" ContentType="application/vnd.openxmlformats-officedocument.presentationml.tags+xml"/>
  <Override PartName="/ppt/tags/tag278.xml" ContentType="application/vnd.openxmlformats-officedocument.presentationml.tags+xml"/>
  <Override PartName="/ppt/tags/tag279.xml" ContentType="application/vnd.openxmlformats-officedocument.presentationml.tags+xml"/>
  <Override PartName="/ppt/tags/tag280.xml" ContentType="application/vnd.openxmlformats-officedocument.presentationml.tags+xml"/>
  <Override PartName="/ppt/tags/tag281.xml" ContentType="application/vnd.openxmlformats-officedocument.presentationml.tags+xml"/>
  <Override PartName="/ppt/tags/tag282.xml" ContentType="application/vnd.openxmlformats-officedocument.presentationml.tags+xml"/>
  <Override PartName="/ppt/tags/tag283.xml" ContentType="application/vnd.openxmlformats-officedocument.presentationml.tags+xml"/>
  <Override PartName="/ppt/tags/tag284.xml" ContentType="application/vnd.openxmlformats-officedocument.presentationml.tags+xml"/>
  <Override PartName="/ppt/tags/tag285.xml" ContentType="application/vnd.openxmlformats-officedocument.presentationml.tags+xml"/>
  <Override PartName="/ppt/tags/tag286.xml" ContentType="application/vnd.openxmlformats-officedocument.presentationml.tags+xml"/>
  <Override PartName="/ppt/tags/tag287.xml" ContentType="application/vnd.openxmlformats-officedocument.presentationml.tags+xml"/>
  <Override PartName="/ppt/tags/tag288.xml" ContentType="application/vnd.openxmlformats-officedocument.presentationml.tags+xml"/>
  <Override PartName="/ppt/tags/tag289.xml" ContentType="application/vnd.openxmlformats-officedocument.presentationml.tags+xml"/>
  <Override PartName="/ppt/tags/tag290.xml" ContentType="application/vnd.openxmlformats-officedocument.presentationml.tags+xml"/>
  <Override PartName="/ppt/tags/tag291.xml" ContentType="application/vnd.openxmlformats-officedocument.presentationml.tags+xml"/>
  <Override PartName="/ppt/tags/tag292.xml" ContentType="application/vnd.openxmlformats-officedocument.presentationml.tags+xml"/>
  <Override PartName="/ppt/tags/tag293.xml" ContentType="application/vnd.openxmlformats-officedocument.presentationml.tags+xml"/>
  <Override PartName="/ppt/tags/tag294.xml" ContentType="application/vnd.openxmlformats-officedocument.presentationml.tags+xml"/>
  <Override PartName="/ppt/tags/tag295.xml" ContentType="application/vnd.openxmlformats-officedocument.presentationml.tags+xml"/>
  <Override PartName="/ppt/tags/tag296.xml" ContentType="application/vnd.openxmlformats-officedocument.presentationml.tags+xml"/>
  <Override PartName="/ppt/tags/tag297.xml" ContentType="application/vnd.openxmlformats-officedocument.presentationml.tags+xml"/>
  <Override PartName="/ppt/tags/tag298.xml" ContentType="application/vnd.openxmlformats-officedocument.presentationml.tags+xml"/>
  <Override PartName="/ppt/tags/tag299.xml" ContentType="application/vnd.openxmlformats-officedocument.presentationml.tags+xml"/>
  <Override PartName="/ppt/tags/tag300.xml" ContentType="application/vnd.openxmlformats-officedocument.presentationml.tags+xml"/>
  <Override PartName="/ppt/tags/tag301.xml" ContentType="application/vnd.openxmlformats-officedocument.presentationml.tags+xml"/>
  <Override PartName="/ppt/tags/tag302.xml" ContentType="application/vnd.openxmlformats-officedocument.presentationml.tags+xml"/>
  <Override PartName="/ppt/tags/tag303.xml" ContentType="application/vnd.openxmlformats-officedocument.presentationml.tags+xml"/>
  <Override PartName="/ppt/tags/tag304.xml" ContentType="application/vnd.openxmlformats-officedocument.presentationml.tags+xml"/>
  <Override PartName="/ppt/tags/tag305.xml" ContentType="application/vnd.openxmlformats-officedocument.presentationml.tags+xml"/>
  <Override PartName="/ppt/tags/tag306.xml" ContentType="application/vnd.openxmlformats-officedocument.presentationml.tags+xml"/>
  <Override PartName="/ppt/tags/tag307.xml" ContentType="application/vnd.openxmlformats-officedocument.presentationml.tags+xml"/>
  <Override PartName="/ppt/tags/tag308.xml" ContentType="application/vnd.openxmlformats-officedocument.presentationml.tags+xml"/>
  <Override PartName="/ppt/tags/tag309.xml" ContentType="application/vnd.openxmlformats-officedocument.presentationml.tags+xml"/>
  <Override PartName="/ppt/tags/tag310.xml" ContentType="application/vnd.openxmlformats-officedocument.presentationml.tags+xml"/>
  <Override PartName="/ppt/tags/tag311.xml" ContentType="application/vnd.openxmlformats-officedocument.presentationml.tags+xml"/>
  <Override PartName="/ppt/tags/tag312.xml" ContentType="application/vnd.openxmlformats-officedocument.presentationml.tags+xml"/>
  <Override PartName="/ppt/tags/tag313.xml" ContentType="application/vnd.openxmlformats-officedocument.presentationml.tags+xml"/>
  <Override PartName="/ppt/tags/tag314.xml" ContentType="application/vnd.openxmlformats-officedocument.presentationml.tags+xml"/>
  <Override PartName="/ppt/tags/tag315.xml" ContentType="application/vnd.openxmlformats-officedocument.presentationml.tags+xml"/>
  <Override PartName="/ppt/tags/tag316.xml" ContentType="application/vnd.openxmlformats-officedocument.presentationml.tags+xml"/>
  <Override PartName="/ppt/tags/tag317.xml" ContentType="application/vnd.openxmlformats-officedocument.presentationml.tags+xml"/>
  <Override PartName="/ppt/tags/tag318.xml" ContentType="application/vnd.openxmlformats-officedocument.presentationml.tags+xml"/>
  <Override PartName="/ppt/tags/tag319.xml" ContentType="application/vnd.openxmlformats-officedocument.presentationml.tags+xml"/>
  <Override PartName="/ppt/tags/tag320.xml" ContentType="application/vnd.openxmlformats-officedocument.presentationml.tags+xml"/>
  <Override PartName="/ppt/tags/tag321.xml" ContentType="application/vnd.openxmlformats-officedocument.presentationml.tags+xml"/>
  <Override PartName="/ppt/tags/tag322.xml" ContentType="application/vnd.openxmlformats-officedocument.presentationml.tags+xml"/>
  <Override PartName="/ppt/tags/tag323.xml" ContentType="application/vnd.openxmlformats-officedocument.presentationml.tags+xml"/>
  <Override PartName="/ppt/tags/tag324.xml" ContentType="application/vnd.openxmlformats-officedocument.presentationml.tags+xml"/>
  <Override PartName="/ppt/tags/tag325.xml" ContentType="application/vnd.openxmlformats-officedocument.presentationml.tags+xml"/>
  <Override PartName="/ppt/tags/tag326.xml" ContentType="application/vnd.openxmlformats-officedocument.presentationml.tags+xml"/>
  <Override PartName="/ppt/tags/tag327.xml" ContentType="application/vnd.openxmlformats-officedocument.presentationml.tags+xml"/>
  <Override PartName="/ppt/tags/tag328.xml" ContentType="application/vnd.openxmlformats-officedocument.presentationml.tags+xml"/>
  <Override PartName="/ppt/tags/tag329.xml" ContentType="application/vnd.openxmlformats-officedocument.presentationml.tags+xml"/>
  <Override PartName="/ppt/tags/tag330.xml" ContentType="application/vnd.openxmlformats-officedocument.presentationml.tags+xml"/>
  <Override PartName="/ppt/tags/tag331.xml" ContentType="application/vnd.openxmlformats-officedocument.presentationml.tags+xml"/>
  <Override PartName="/ppt/tags/tag332.xml" ContentType="application/vnd.openxmlformats-officedocument.presentationml.tags+xml"/>
  <Override PartName="/ppt/tags/tag333.xml" ContentType="application/vnd.openxmlformats-officedocument.presentationml.tags+xml"/>
  <Override PartName="/ppt/tags/tag334.xml" ContentType="application/vnd.openxmlformats-officedocument.presentationml.tags+xml"/>
  <Override PartName="/ppt/tags/tag335.xml" ContentType="application/vnd.openxmlformats-officedocument.presentationml.tags+xml"/>
  <Override PartName="/ppt/tags/tag336.xml" ContentType="application/vnd.openxmlformats-officedocument.presentationml.tags+xml"/>
  <Override PartName="/ppt/tags/tag337.xml" ContentType="application/vnd.openxmlformats-officedocument.presentationml.tags+xml"/>
  <Override PartName="/ppt/tags/tag338.xml" ContentType="application/vnd.openxmlformats-officedocument.presentationml.tags+xml"/>
  <Override PartName="/ppt/tags/tag339.xml" ContentType="application/vnd.openxmlformats-officedocument.presentationml.tags+xml"/>
  <Override PartName="/ppt/tags/tag340.xml" ContentType="application/vnd.openxmlformats-officedocument.presentationml.tags+xml"/>
  <Override PartName="/ppt/tags/tag341.xml" ContentType="application/vnd.openxmlformats-officedocument.presentationml.tags+xml"/>
  <Override PartName="/ppt/tags/tag342.xml" ContentType="application/vnd.openxmlformats-officedocument.presentationml.tags+xml"/>
  <Override PartName="/ppt/tags/tag343.xml" ContentType="application/vnd.openxmlformats-officedocument.presentationml.tags+xml"/>
  <Override PartName="/ppt/tags/tag344.xml" ContentType="application/vnd.openxmlformats-officedocument.presentationml.tags+xml"/>
  <Override PartName="/ppt/tags/tag345.xml" ContentType="application/vnd.openxmlformats-officedocument.presentationml.tags+xml"/>
  <Override PartName="/ppt/tags/tag346.xml" ContentType="application/vnd.openxmlformats-officedocument.presentationml.tags+xml"/>
  <Override PartName="/ppt/tags/tag347.xml" ContentType="application/vnd.openxmlformats-officedocument.presentationml.tags+xml"/>
  <Override PartName="/ppt/tags/tag348.xml" ContentType="application/vnd.openxmlformats-officedocument.presentationml.tags+xml"/>
  <Override PartName="/ppt/tags/tag349.xml" ContentType="application/vnd.openxmlformats-officedocument.presentationml.tags+xml"/>
  <Override PartName="/ppt/tags/tag350.xml" ContentType="application/vnd.openxmlformats-officedocument.presentationml.tags+xml"/>
  <Override PartName="/ppt/tags/tag351.xml" ContentType="application/vnd.openxmlformats-officedocument.presentationml.tags+xml"/>
  <Override PartName="/ppt/tags/tag352.xml" ContentType="application/vnd.openxmlformats-officedocument.presentationml.tags+xml"/>
  <Override PartName="/ppt/tags/tag353.xml" ContentType="application/vnd.openxmlformats-officedocument.presentationml.tags+xml"/>
  <Override PartName="/ppt/tags/tag354.xml" ContentType="application/vnd.openxmlformats-officedocument.presentationml.tags+xml"/>
  <Override PartName="/ppt/tags/tag355.xml" ContentType="application/vnd.openxmlformats-officedocument.presentationml.tags+xml"/>
  <Override PartName="/ppt/tags/tag356.xml" ContentType="application/vnd.openxmlformats-officedocument.presentationml.tags+xml"/>
  <Override PartName="/ppt/tags/tag357.xml" ContentType="application/vnd.openxmlformats-officedocument.presentationml.tags+xml"/>
  <Override PartName="/ppt/tags/tag358.xml" ContentType="application/vnd.openxmlformats-officedocument.presentationml.tags+xml"/>
  <Override PartName="/ppt/tags/tag359.xml" ContentType="application/vnd.openxmlformats-officedocument.presentationml.tags+xml"/>
  <Override PartName="/ppt/tags/tag360.xml" ContentType="application/vnd.openxmlformats-officedocument.presentationml.tags+xml"/>
  <Override PartName="/ppt/tags/tag361.xml" ContentType="application/vnd.openxmlformats-officedocument.presentationml.tags+xml"/>
  <Override PartName="/ppt/tags/tag362.xml" ContentType="application/vnd.openxmlformats-officedocument.presentationml.tags+xml"/>
  <Override PartName="/ppt/tags/tag363.xml" ContentType="application/vnd.openxmlformats-officedocument.presentationml.tags+xml"/>
  <Override PartName="/ppt/tags/tag364.xml" ContentType="application/vnd.openxmlformats-officedocument.presentationml.tags+xml"/>
  <Override PartName="/ppt/tags/tag365.xml" ContentType="application/vnd.openxmlformats-officedocument.presentationml.tags+xml"/>
  <Override PartName="/ppt/tags/tag366.xml" ContentType="application/vnd.openxmlformats-officedocument.presentationml.tags+xml"/>
  <Override PartName="/ppt/tags/tag367.xml" ContentType="application/vnd.openxmlformats-officedocument.presentationml.tags+xml"/>
  <Override PartName="/ppt/tags/tag368.xml" ContentType="application/vnd.openxmlformats-officedocument.presentationml.tags+xml"/>
  <Override PartName="/ppt/tags/tag369.xml" ContentType="application/vnd.openxmlformats-officedocument.presentationml.tags+xml"/>
  <Override PartName="/ppt/tags/tag370.xml" ContentType="application/vnd.openxmlformats-officedocument.presentationml.tags+xml"/>
  <Override PartName="/ppt/tags/tag371.xml" ContentType="application/vnd.openxmlformats-officedocument.presentationml.tags+xml"/>
  <Override PartName="/ppt/tags/tag372.xml" ContentType="application/vnd.openxmlformats-officedocument.presentationml.tags+xml"/>
  <Override PartName="/ppt/tags/tag373.xml" ContentType="application/vnd.openxmlformats-officedocument.presentationml.tags+xml"/>
  <Override PartName="/ppt/tags/tag374.xml" ContentType="application/vnd.openxmlformats-officedocument.presentationml.tags+xml"/>
  <Override PartName="/ppt/tags/tag375.xml" ContentType="application/vnd.openxmlformats-officedocument.presentationml.tags+xml"/>
  <Override PartName="/ppt/tags/tag376.xml" ContentType="application/vnd.openxmlformats-officedocument.presentationml.tags+xml"/>
  <Override PartName="/ppt/tags/tag377.xml" ContentType="application/vnd.openxmlformats-officedocument.presentationml.tags+xml"/>
  <Override PartName="/ppt/tags/tag378.xml" ContentType="application/vnd.openxmlformats-officedocument.presentationml.tags+xml"/>
  <Override PartName="/ppt/tags/tag379.xml" ContentType="application/vnd.openxmlformats-officedocument.presentationml.tags+xml"/>
  <Override PartName="/ppt/tags/tag380.xml" ContentType="application/vnd.openxmlformats-officedocument.presentationml.tags+xml"/>
  <Override PartName="/ppt/tags/tag381.xml" ContentType="application/vnd.openxmlformats-officedocument.presentationml.tags+xml"/>
  <Override PartName="/ppt/tags/tag382.xml" ContentType="application/vnd.openxmlformats-officedocument.presentationml.tags+xml"/>
  <Override PartName="/ppt/tags/tag383.xml" ContentType="application/vnd.openxmlformats-officedocument.presentationml.tags+xml"/>
  <Override PartName="/ppt/tags/tag384.xml" ContentType="application/vnd.openxmlformats-officedocument.presentationml.tags+xml"/>
  <Override PartName="/ppt/tags/tag385.xml" ContentType="application/vnd.openxmlformats-officedocument.presentationml.tags+xml"/>
  <Override PartName="/ppt/tags/tag386.xml" ContentType="application/vnd.openxmlformats-officedocument.presentationml.tags+xml"/>
  <Override PartName="/ppt/tags/tag387.xml" ContentType="application/vnd.openxmlformats-officedocument.presentationml.tags+xml"/>
  <Override PartName="/ppt/tags/tag388.xml" ContentType="application/vnd.openxmlformats-officedocument.presentationml.tags+xml"/>
  <Override PartName="/ppt/tags/tag389.xml" ContentType="application/vnd.openxmlformats-officedocument.presentationml.tags+xml"/>
  <Override PartName="/ppt/tags/tag390.xml" ContentType="application/vnd.openxmlformats-officedocument.presentationml.tags+xml"/>
  <Override PartName="/ppt/tags/tag391.xml" ContentType="application/vnd.openxmlformats-officedocument.presentationml.tags+xml"/>
  <Override PartName="/ppt/tags/tag392.xml" ContentType="application/vnd.openxmlformats-officedocument.presentationml.tags+xml"/>
  <Override PartName="/ppt/tags/tag393.xml" ContentType="application/vnd.openxmlformats-officedocument.presentationml.tags+xml"/>
  <Override PartName="/ppt/tags/tag394.xml" ContentType="application/vnd.openxmlformats-officedocument.presentationml.tags+xml"/>
  <Override PartName="/ppt/tags/tag395.xml" ContentType="application/vnd.openxmlformats-officedocument.presentationml.tags+xml"/>
  <Override PartName="/ppt/tags/tag396.xml" ContentType="application/vnd.openxmlformats-officedocument.presentationml.tags+xml"/>
  <Override PartName="/ppt/tags/tag397.xml" ContentType="application/vnd.openxmlformats-officedocument.presentationml.tags+xml"/>
  <Override PartName="/ppt/tags/tag398.xml" ContentType="application/vnd.openxmlformats-officedocument.presentationml.tags+xml"/>
  <Override PartName="/ppt/tags/tag399.xml" ContentType="application/vnd.openxmlformats-officedocument.presentationml.tags+xml"/>
  <Override PartName="/ppt/tags/tag400.xml" ContentType="application/vnd.openxmlformats-officedocument.presentationml.tags+xml"/>
  <Override PartName="/ppt/tags/tag401.xml" ContentType="application/vnd.openxmlformats-officedocument.presentationml.tags+xml"/>
  <Override PartName="/ppt/tags/tag402.xml" ContentType="application/vnd.openxmlformats-officedocument.presentationml.tags+xml"/>
  <Override PartName="/ppt/tags/tag403.xml" ContentType="application/vnd.openxmlformats-officedocument.presentationml.tags+xml"/>
  <Override PartName="/ppt/tags/tag404.xml" ContentType="application/vnd.openxmlformats-officedocument.presentationml.tags+xml"/>
  <Override PartName="/ppt/tags/tag405.xml" ContentType="application/vnd.openxmlformats-officedocument.presentationml.tags+xml"/>
  <Override PartName="/ppt/tags/tag406.xml" ContentType="application/vnd.openxmlformats-officedocument.presentationml.tags+xml"/>
  <Override PartName="/ppt/tags/tag407.xml" ContentType="application/vnd.openxmlformats-officedocument.presentationml.tags+xml"/>
  <Override PartName="/ppt/tags/tag408.xml" ContentType="application/vnd.openxmlformats-officedocument.presentationml.tags+xml"/>
  <Override PartName="/ppt/tags/tag409.xml" ContentType="application/vnd.openxmlformats-officedocument.presentationml.tags+xml"/>
  <Override PartName="/ppt/tags/tag410.xml" ContentType="application/vnd.openxmlformats-officedocument.presentationml.tags+xml"/>
  <Override PartName="/ppt/tags/tag411.xml" ContentType="application/vnd.openxmlformats-officedocument.presentationml.tags+xml"/>
  <Override PartName="/ppt/tags/tag412.xml" ContentType="application/vnd.openxmlformats-officedocument.presentationml.tags+xml"/>
  <Override PartName="/ppt/tags/tag413.xml" ContentType="application/vnd.openxmlformats-officedocument.presentationml.tags+xml"/>
  <Override PartName="/ppt/tags/tag414.xml" ContentType="application/vnd.openxmlformats-officedocument.presentationml.tags+xml"/>
  <Override PartName="/ppt/tags/tag415.xml" ContentType="application/vnd.openxmlformats-officedocument.presentationml.tags+xml"/>
  <Override PartName="/ppt/tags/tag416.xml" ContentType="application/vnd.openxmlformats-officedocument.presentationml.tags+xml"/>
  <Override PartName="/ppt/tags/tag417.xml" ContentType="application/vnd.openxmlformats-officedocument.presentationml.tags+xml"/>
  <Override PartName="/ppt/tags/tag418.xml" ContentType="application/vnd.openxmlformats-officedocument.presentationml.tags+xml"/>
  <Override PartName="/ppt/tags/tag419.xml" ContentType="application/vnd.openxmlformats-officedocument.presentationml.tags+xml"/>
  <Override PartName="/ppt/tags/tag420.xml" ContentType="application/vnd.openxmlformats-officedocument.presentationml.tags+xml"/>
  <Override PartName="/ppt/tags/tag421.xml" ContentType="application/vnd.openxmlformats-officedocument.presentationml.tags+xml"/>
  <Override PartName="/ppt/tags/tag422.xml" ContentType="application/vnd.openxmlformats-officedocument.presentationml.tags+xml"/>
  <Override PartName="/ppt/tags/tag423.xml" ContentType="application/vnd.openxmlformats-officedocument.presentationml.tags+xml"/>
  <Override PartName="/ppt/tags/tag424.xml" ContentType="application/vnd.openxmlformats-officedocument.presentationml.tags+xml"/>
  <Override PartName="/ppt/tags/tag425.xml" ContentType="application/vnd.openxmlformats-officedocument.presentationml.tags+xml"/>
  <Override PartName="/ppt/tags/tag426.xml" ContentType="application/vnd.openxmlformats-officedocument.presentationml.tags+xml"/>
  <Override PartName="/ppt/tags/tag427.xml" ContentType="application/vnd.openxmlformats-officedocument.presentationml.tags+xml"/>
  <Override PartName="/ppt/tags/tag428.xml" ContentType="application/vnd.openxmlformats-officedocument.presentationml.tags+xml"/>
  <Override PartName="/ppt/tags/tag429.xml" ContentType="application/vnd.openxmlformats-officedocument.presentationml.tags+xml"/>
  <Override PartName="/ppt/tags/tag430.xml" ContentType="application/vnd.openxmlformats-officedocument.presentationml.tags+xml"/>
  <Override PartName="/ppt/tags/tag431.xml" ContentType="application/vnd.openxmlformats-officedocument.presentationml.tags+xml"/>
  <Override PartName="/ppt/tags/tag432.xml" ContentType="application/vnd.openxmlformats-officedocument.presentationml.tags+xml"/>
  <Override PartName="/ppt/tags/tag433.xml" ContentType="application/vnd.openxmlformats-officedocument.presentationml.tags+xml"/>
  <Override PartName="/ppt/tags/tag434.xml" ContentType="application/vnd.openxmlformats-officedocument.presentationml.tags+xml"/>
  <Override PartName="/ppt/tags/tag435.xml" ContentType="application/vnd.openxmlformats-officedocument.presentationml.tags+xml"/>
  <Override PartName="/ppt/tags/tag436.xml" ContentType="application/vnd.openxmlformats-officedocument.presentationml.tags+xml"/>
  <Override PartName="/ppt/tags/tag437.xml" ContentType="application/vnd.openxmlformats-officedocument.presentationml.tags+xml"/>
  <Override PartName="/ppt/tags/tag438.xml" ContentType="application/vnd.openxmlformats-officedocument.presentationml.tags+xml"/>
  <Override PartName="/ppt/tags/tag439.xml" ContentType="application/vnd.openxmlformats-officedocument.presentationml.tags+xml"/>
  <Override PartName="/ppt/tags/tag440.xml" ContentType="application/vnd.openxmlformats-officedocument.presentationml.tags+xml"/>
  <Override PartName="/ppt/tags/tag441.xml" ContentType="application/vnd.openxmlformats-officedocument.presentationml.tags+xml"/>
  <Override PartName="/ppt/tags/tag442.xml" ContentType="application/vnd.openxmlformats-officedocument.presentationml.tags+xml"/>
  <Override PartName="/ppt/tags/tag443.xml" ContentType="application/vnd.openxmlformats-officedocument.presentationml.tags+xml"/>
  <Override PartName="/ppt/tags/tag444.xml" ContentType="application/vnd.openxmlformats-officedocument.presentationml.tags+xml"/>
  <Override PartName="/ppt/tags/tag445.xml" ContentType="application/vnd.openxmlformats-officedocument.presentationml.tags+xml"/>
  <Override PartName="/ppt/tags/tag446.xml" ContentType="application/vnd.openxmlformats-officedocument.presentationml.tags+xml"/>
  <Override PartName="/ppt/tags/tag447.xml" ContentType="application/vnd.openxmlformats-officedocument.presentationml.tags+xml"/>
  <Override PartName="/ppt/tags/tag448.xml" ContentType="application/vnd.openxmlformats-officedocument.presentationml.tags+xml"/>
  <Override PartName="/ppt/tags/tag449.xml" ContentType="application/vnd.openxmlformats-officedocument.presentationml.tags+xml"/>
  <Override PartName="/ppt/tags/tag450.xml" ContentType="application/vnd.openxmlformats-officedocument.presentationml.tags+xml"/>
  <Override PartName="/ppt/tags/tag451.xml" ContentType="application/vnd.openxmlformats-officedocument.presentationml.tags+xml"/>
  <Override PartName="/ppt/tags/tag452.xml" ContentType="application/vnd.openxmlformats-officedocument.presentationml.tags+xml"/>
  <Override PartName="/ppt/tags/tag453.xml" ContentType="application/vnd.openxmlformats-officedocument.presentationml.tags+xml"/>
  <Override PartName="/ppt/tags/tag454.xml" ContentType="application/vnd.openxmlformats-officedocument.presentationml.tags+xml"/>
  <Override PartName="/ppt/tags/tag455.xml" ContentType="application/vnd.openxmlformats-officedocument.presentationml.tags+xml"/>
  <Override PartName="/ppt/tags/tag456.xml" ContentType="application/vnd.openxmlformats-officedocument.presentationml.tags+xml"/>
  <Override PartName="/ppt/tags/tag457.xml" ContentType="application/vnd.openxmlformats-officedocument.presentationml.tags+xml"/>
  <Override PartName="/ppt/tags/tag458.xml" ContentType="application/vnd.openxmlformats-officedocument.presentationml.tags+xml"/>
  <Override PartName="/ppt/tags/tag459.xml" ContentType="application/vnd.openxmlformats-officedocument.presentationml.tags+xml"/>
  <Override PartName="/ppt/tags/tag460.xml" ContentType="application/vnd.openxmlformats-officedocument.presentationml.tags+xml"/>
  <Override PartName="/ppt/tags/tag461.xml" ContentType="application/vnd.openxmlformats-officedocument.presentationml.tags+xml"/>
  <Override PartName="/ppt/tags/tag462.xml" ContentType="application/vnd.openxmlformats-officedocument.presentationml.tags+xml"/>
  <Override PartName="/ppt/tags/tag463.xml" ContentType="application/vnd.openxmlformats-officedocument.presentationml.tags+xml"/>
  <Override PartName="/ppt/tags/tag464.xml" ContentType="application/vnd.openxmlformats-officedocument.presentationml.tags+xml"/>
  <Override PartName="/ppt/tags/tag465.xml" ContentType="application/vnd.openxmlformats-officedocument.presentationml.tags+xml"/>
  <Override PartName="/ppt/tags/tag466.xml" ContentType="application/vnd.openxmlformats-officedocument.presentationml.tags+xml"/>
  <Override PartName="/ppt/tags/tag467.xml" ContentType="application/vnd.openxmlformats-officedocument.presentationml.tags+xml"/>
  <Override PartName="/ppt/tags/tag468.xml" ContentType="application/vnd.openxmlformats-officedocument.presentationml.tags+xml"/>
  <Override PartName="/ppt/tags/tag469.xml" ContentType="application/vnd.openxmlformats-officedocument.presentationml.tags+xml"/>
  <Override PartName="/ppt/tags/tag470.xml" ContentType="application/vnd.openxmlformats-officedocument.presentationml.tags+xml"/>
  <Override PartName="/ppt/tags/tag471.xml" ContentType="application/vnd.openxmlformats-officedocument.presentationml.tags+xml"/>
  <Override PartName="/ppt/tags/tag472.xml" ContentType="application/vnd.openxmlformats-officedocument.presentationml.tags+xml"/>
  <Override PartName="/ppt/tags/tag473.xml" ContentType="application/vnd.openxmlformats-officedocument.presentationml.tags+xml"/>
  <Override PartName="/ppt/tags/tag474.xml" ContentType="application/vnd.openxmlformats-officedocument.presentationml.tags+xml"/>
  <Override PartName="/ppt/tags/tag475.xml" ContentType="application/vnd.openxmlformats-officedocument.presentationml.tags+xml"/>
  <Override PartName="/ppt/tags/tag476.xml" ContentType="application/vnd.openxmlformats-officedocument.presentationml.tags+xml"/>
  <Override PartName="/ppt/tags/tag477.xml" ContentType="application/vnd.openxmlformats-officedocument.presentationml.tags+xml"/>
  <Override PartName="/ppt/tags/tag478.xml" ContentType="application/vnd.openxmlformats-officedocument.presentationml.tags+xml"/>
  <Override PartName="/ppt/tags/tag479.xml" ContentType="application/vnd.openxmlformats-officedocument.presentationml.tags+xml"/>
  <Override PartName="/ppt/tags/tag480.xml" ContentType="application/vnd.openxmlformats-officedocument.presentationml.tags+xml"/>
  <Override PartName="/ppt/tags/tag481.xml" ContentType="application/vnd.openxmlformats-officedocument.presentationml.tags+xml"/>
  <Override PartName="/ppt/tags/tag482.xml" ContentType="application/vnd.openxmlformats-officedocument.presentationml.tags+xml"/>
  <Override PartName="/ppt/tags/tag483.xml" ContentType="application/vnd.openxmlformats-officedocument.presentationml.tags+xml"/>
  <Override PartName="/ppt/tags/tag484.xml" ContentType="application/vnd.openxmlformats-officedocument.presentationml.tags+xml"/>
  <Override PartName="/ppt/tags/tag485.xml" ContentType="application/vnd.openxmlformats-officedocument.presentationml.tags+xml"/>
  <Override PartName="/ppt/tags/tag486.xml" ContentType="application/vnd.openxmlformats-officedocument.presentationml.tags+xml"/>
  <Override PartName="/ppt/tags/tag487.xml" ContentType="application/vnd.openxmlformats-officedocument.presentationml.tags+xml"/>
  <Override PartName="/ppt/tags/tag488.xml" ContentType="application/vnd.openxmlformats-officedocument.presentationml.tags+xml"/>
  <Override PartName="/ppt/tags/tag489.xml" ContentType="application/vnd.openxmlformats-officedocument.presentationml.tags+xml"/>
  <Override PartName="/ppt/tags/tag490.xml" ContentType="application/vnd.openxmlformats-officedocument.presentationml.tags+xml"/>
  <Override PartName="/ppt/tags/tag491.xml" ContentType="application/vnd.openxmlformats-officedocument.presentationml.tags+xml"/>
  <Override PartName="/ppt/tags/tag492.xml" ContentType="application/vnd.openxmlformats-officedocument.presentationml.tags+xml"/>
  <Override PartName="/ppt/tags/tag493.xml" ContentType="application/vnd.openxmlformats-officedocument.presentationml.tags+xml"/>
  <Override PartName="/ppt/tags/tag494.xml" ContentType="application/vnd.openxmlformats-officedocument.presentationml.tags+xml"/>
  <Override PartName="/ppt/tags/tag495.xml" ContentType="application/vnd.openxmlformats-officedocument.presentationml.tags+xml"/>
  <Override PartName="/ppt/tags/tag496.xml" ContentType="application/vnd.openxmlformats-officedocument.presentationml.tags+xml"/>
  <Override PartName="/ppt/tags/tag497.xml" ContentType="application/vnd.openxmlformats-officedocument.presentationml.tags+xml"/>
  <Override PartName="/ppt/tags/tag498.xml" ContentType="application/vnd.openxmlformats-officedocument.presentationml.tags+xml"/>
  <Override PartName="/ppt/tags/tag499.xml" ContentType="application/vnd.openxmlformats-officedocument.presentationml.tags+xml"/>
  <Override PartName="/ppt/tags/tag500.xml" ContentType="application/vnd.openxmlformats-officedocument.presentationml.tags+xml"/>
  <Override PartName="/ppt/tags/tag501.xml" ContentType="application/vnd.openxmlformats-officedocument.presentationml.tags+xml"/>
  <Override PartName="/ppt/tags/tag502.xml" ContentType="application/vnd.openxmlformats-officedocument.presentationml.tags+xml"/>
  <Override PartName="/ppt/tags/tag503.xml" ContentType="application/vnd.openxmlformats-officedocument.presentationml.tags+xml"/>
  <Override PartName="/ppt/tags/tag504.xml" ContentType="application/vnd.openxmlformats-officedocument.presentationml.tags+xml"/>
  <Override PartName="/ppt/tags/tag505.xml" ContentType="application/vnd.openxmlformats-officedocument.presentationml.tags+xml"/>
  <Override PartName="/ppt/tags/tag506.xml" ContentType="application/vnd.openxmlformats-officedocument.presentationml.tags+xml"/>
  <Override PartName="/ppt/tags/tag507.xml" ContentType="application/vnd.openxmlformats-officedocument.presentationml.tags+xml"/>
  <Override PartName="/ppt/tags/tag508.xml" ContentType="application/vnd.openxmlformats-officedocument.presentationml.tags+xml"/>
  <Override PartName="/ppt/tags/tag509.xml" ContentType="application/vnd.openxmlformats-officedocument.presentationml.tags+xml"/>
  <Override PartName="/ppt/tags/tag510.xml" ContentType="application/vnd.openxmlformats-officedocument.presentationml.tags+xml"/>
  <Override PartName="/ppt/tags/tag511.xml" ContentType="application/vnd.openxmlformats-officedocument.presentationml.tags+xml"/>
  <Override PartName="/ppt/tags/tag512.xml" ContentType="application/vnd.openxmlformats-officedocument.presentationml.tags+xml"/>
  <Override PartName="/ppt/tags/tag513.xml" ContentType="application/vnd.openxmlformats-officedocument.presentationml.tags+xml"/>
  <Override PartName="/ppt/tags/tag514.xml" ContentType="application/vnd.openxmlformats-officedocument.presentationml.tags+xml"/>
  <Override PartName="/ppt/tags/tag515.xml" ContentType="application/vnd.openxmlformats-officedocument.presentationml.tags+xml"/>
  <Override PartName="/ppt/tags/tag516.xml" ContentType="application/vnd.openxmlformats-officedocument.presentationml.tags+xml"/>
  <Override PartName="/ppt/tags/tag517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sldIdLst>
    <p:sldId id="268" r:id="rId2"/>
    <p:sldId id="281" r:id="rId3"/>
    <p:sldId id="278" r:id="rId4"/>
    <p:sldId id="282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21" d="100"/>
          <a:sy n="121" d="100"/>
        </p:scale>
        <p:origin x="108" y="17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607A8B-35BF-4541-81FE-E5D6D35571A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0B7D561-28A8-4609-9426-2428E832A8C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E299064-7A66-40EE-9E00-602D1FDF10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1E5F9A-BA5B-4666-9A79-568AD7C9F109}" type="datetimeFigureOut">
              <a:rPr lang="en-US" smtClean="0"/>
              <a:t>2/17/2025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9FE7B74-DD51-4341-BAF5-32EAA4608C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95FEE51-494F-4E5F-B8CA-231ECECFE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38CA20-2A0A-47C4-9D8F-B0636550B8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43488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FF3A2C-10D1-4C1E-88A2-81AEB1FE2A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CED55E9-4880-4FAD-ADEE-6B769882441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228E95D-99E7-4DD5-B6D5-48298C1FAB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1E5F9A-BA5B-4666-9A79-568AD7C9F109}" type="datetimeFigureOut">
              <a:rPr lang="en-US" smtClean="0"/>
              <a:t>2/17/2025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C25AF4B-3EF6-4778-9DC0-817DCB4968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C6D6D84-327C-45AC-8DEC-737E445366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38CA20-2A0A-47C4-9D8F-B0636550B8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30531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A604499-7C7B-434E-901A-4D90E9DCD7C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C833D2F-8A37-4B3E-9B68-491DF65AC0B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DA8E577-ED07-4767-9D97-904D803507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1E5F9A-BA5B-4666-9A79-568AD7C9F109}" type="datetimeFigureOut">
              <a:rPr lang="en-US" smtClean="0"/>
              <a:t>2/17/2025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487F3F-3664-4F78-A898-6C7A5CEE85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F1F9069-AC99-408A-BB3C-E8C720E4F7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38CA20-2A0A-47C4-9D8F-B0636550B8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12827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2F219B-35A9-4C08-A297-74651BF7F4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79A71FC-A0F5-477C-9952-AAB37A0141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DC93557-AF77-4501-9B27-D6A64A3F41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1E5F9A-BA5B-4666-9A79-568AD7C9F109}" type="datetimeFigureOut">
              <a:rPr lang="en-US" smtClean="0"/>
              <a:t>2/17/2025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8C180FD-CB9F-404B-B18F-23E937AF12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E7C70D-0E99-44C5-8A6D-ADCD080F91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38CA20-2A0A-47C4-9D8F-B0636550B8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36000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D4BE35-879B-47B3-BDA0-5B2CD093F4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D940351-0FA7-4B39-8C66-EADD97ACD3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67493E-1F3D-4106-B0D0-8D220BC265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1E5F9A-BA5B-4666-9A79-568AD7C9F109}" type="datetimeFigureOut">
              <a:rPr lang="en-US" smtClean="0"/>
              <a:t>2/17/2025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DEDEC1A-27B1-4A5B-A05C-8224708332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EEEB312-0AA7-41B7-A1BF-5CDB345C9E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38CA20-2A0A-47C4-9D8F-B0636550B8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07371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4304C2-6B00-4263-8C03-C06E64CDCC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DB4DF9-225D-44B8-A247-DF557BF7D52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A0A9854-9909-423C-A98B-EAAFA712943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26A73F7-4768-473F-9A01-81919E97E3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1E5F9A-BA5B-4666-9A79-568AD7C9F109}" type="datetimeFigureOut">
              <a:rPr lang="en-US" smtClean="0"/>
              <a:t>2/17/2025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D1E8478-5EE8-4678-8CA9-580572B51E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CDDD686-525F-43E9-A65D-564873EC2C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38CA20-2A0A-47C4-9D8F-B0636550B8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05581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B45DF0-C272-44A0-B140-7CB5170E17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9C4952F-0716-4C1E-BA27-74526385CF7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F3573A5-E1C7-4F78-9170-A7299478C99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354738E-54A3-4CAB-9147-AB59445953A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5F7DB6A-02AE-4A38-9F6B-A7005B85287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F71DF7B-7A81-4127-8A7B-277BB3AA4F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1E5F9A-BA5B-4666-9A79-568AD7C9F109}" type="datetimeFigureOut">
              <a:rPr lang="en-US" smtClean="0"/>
              <a:t>2/17/2025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904391E-F496-4012-A4A2-59CF1C7317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15EE36D-CEEA-4768-9319-4608927140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38CA20-2A0A-47C4-9D8F-B0636550B8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84719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B4485D-F850-432A-808B-AB0F73B6D9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AD77FC1-A38C-418E-9A57-32322153C9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1E5F9A-BA5B-4666-9A79-568AD7C9F109}" type="datetimeFigureOut">
              <a:rPr lang="en-US" smtClean="0"/>
              <a:t>2/17/2025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A76352B-532D-4CC7-8ACF-55899D9693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6612E33-5987-4F5F-9A0A-7D75CE9469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38CA20-2A0A-47C4-9D8F-B0636550B8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06083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D15EFDB-28C3-46D9-904F-C44524CAA1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1E5F9A-BA5B-4666-9A79-568AD7C9F109}" type="datetimeFigureOut">
              <a:rPr lang="en-US" smtClean="0"/>
              <a:t>2/17/2025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ED993A7-A4E2-4573-9274-47E6D8CD6A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8CD1E4D-28E3-4056-A116-D002348C97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38CA20-2A0A-47C4-9D8F-B0636550B8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48501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6218DB-0918-4C5F-80FF-9C02A0C479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EC158-EE0D-42F8-A787-18A13F466B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AC8F8E7-4041-4281-8329-051616123FC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93B8E6A-F613-4941-AD6C-64BA7F4B41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1E5F9A-BA5B-4666-9A79-568AD7C9F109}" type="datetimeFigureOut">
              <a:rPr lang="en-US" smtClean="0"/>
              <a:t>2/17/2025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A547AFE-86E3-43B1-B35E-0320B8DD38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BAD6EA9-892F-4FFA-BAF5-DE4720B085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38CA20-2A0A-47C4-9D8F-B0636550B8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25466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DE3882-8ED6-4989-8431-8C9190FD81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EA7DD07-7A96-4AB9-A18C-A5DA77A5448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732D4CB-1482-43DC-8B3B-B6AFF3BE2C8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93A982C-237A-439D-8D3A-6A225195DC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1E5F9A-BA5B-4666-9A79-568AD7C9F109}" type="datetimeFigureOut">
              <a:rPr lang="en-US" smtClean="0"/>
              <a:t>2/17/2025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54E77DE-F47C-40F4-BDED-80E4717FFF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B4FC949-E8E0-4CA0-8164-BA4DC286B5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38CA20-2A0A-47C4-9D8F-B0636550B8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73048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8423A61-946C-4B23-A490-CED1D26E16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2992D32-B056-4A0D-B73E-6123B2B4F49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6AB0FBC-D927-4367-9597-D02F4FF82D6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1E5F9A-BA5B-4666-9A79-568AD7C9F109}" type="datetimeFigureOut">
              <a:rPr lang="en-US" smtClean="0"/>
              <a:t>2/17/2025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D85514F-CDA2-42FE-BAA9-D30351FC4B6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60B5CFE-CEBB-45E8-BDD7-47A5184371E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38CA20-2A0A-47C4-9D8F-B0636550B8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01146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6" Type="http://schemas.openxmlformats.org/officeDocument/2006/relationships/tags" Target="../tags/tag26.xml"/><Relationship Id="rId117" Type="http://schemas.openxmlformats.org/officeDocument/2006/relationships/tags" Target="../tags/tag117.xml"/><Relationship Id="rId21" Type="http://schemas.openxmlformats.org/officeDocument/2006/relationships/tags" Target="../tags/tag21.xml"/><Relationship Id="rId42" Type="http://schemas.openxmlformats.org/officeDocument/2006/relationships/tags" Target="../tags/tag42.xml"/><Relationship Id="rId47" Type="http://schemas.openxmlformats.org/officeDocument/2006/relationships/tags" Target="../tags/tag47.xml"/><Relationship Id="rId63" Type="http://schemas.openxmlformats.org/officeDocument/2006/relationships/tags" Target="../tags/tag63.xml"/><Relationship Id="rId68" Type="http://schemas.openxmlformats.org/officeDocument/2006/relationships/tags" Target="../tags/tag68.xml"/><Relationship Id="rId84" Type="http://schemas.openxmlformats.org/officeDocument/2006/relationships/tags" Target="../tags/tag84.xml"/><Relationship Id="rId89" Type="http://schemas.openxmlformats.org/officeDocument/2006/relationships/tags" Target="../tags/tag89.xml"/><Relationship Id="rId112" Type="http://schemas.openxmlformats.org/officeDocument/2006/relationships/tags" Target="../tags/tag112.xml"/><Relationship Id="rId133" Type="http://schemas.openxmlformats.org/officeDocument/2006/relationships/tags" Target="../tags/tag133.xml"/><Relationship Id="rId138" Type="http://schemas.openxmlformats.org/officeDocument/2006/relationships/tags" Target="../tags/tag138.xml"/><Relationship Id="rId154" Type="http://schemas.openxmlformats.org/officeDocument/2006/relationships/tags" Target="../tags/tag154.xml"/><Relationship Id="rId159" Type="http://schemas.openxmlformats.org/officeDocument/2006/relationships/tags" Target="../tags/tag159.xml"/><Relationship Id="rId175" Type="http://schemas.openxmlformats.org/officeDocument/2006/relationships/tags" Target="../tags/tag175.xml"/><Relationship Id="rId170" Type="http://schemas.openxmlformats.org/officeDocument/2006/relationships/tags" Target="../tags/tag170.xml"/><Relationship Id="rId16" Type="http://schemas.openxmlformats.org/officeDocument/2006/relationships/tags" Target="../tags/tag16.xml"/><Relationship Id="rId107" Type="http://schemas.openxmlformats.org/officeDocument/2006/relationships/tags" Target="../tags/tag107.xml"/><Relationship Id="rId11" Type="http://schemas.openxmlformats.org/officeDocument/2006/relationships/tags" Target="../tags/tag11.xml"/><Relationship Id="rId32" Type="http://schemas.openxmlformats.org/officeDocument/2006/relationships/tags" Target="../tags/tag32.xml"/><Relationship Id="rId37" Type="http://schemas.openxmlformats.org/officeDocument/2006/relationships/tags" Target="../tags/tag37.xml"/><Relationship Id="rId53" Type="http://schemas.openxmlformats.org/officeDocument/2006/relationships/tags" Target="../tags/tag53.xml"/><Relationship Id="rId58" Type="http://schemas.openxmlformats.org/officeDocument/2006/relationships/tags" Target="../tags/tag58.xml"/><Relationship Id="rId74" Type="http://schemas.openxmlformats.org/officeDocument/2006/relationships/tags" Target="../tags/tag74.xml"/><Relationship Id="rId79" Type="http://schemas.openxmlformats.org/officeDocument/2006/relationships/tags" Target="../tags/tag79.xml"/><Relationship Id="rId102" Type="http://schemas.openxmlformats.org/officeDocument/2006/relationships/tags" Target="../tags/tag102.xml"/><Relationship Id="rId123" Type="http://schemas.openxmlformats.org/officeDocument/2006/relationships/tags" Target="../tags/tag123.xml"/><Relationship Id="rId128" Type="http://schemas.openxmlformats.org/officeDocument/2006/relationships/tags" Target="../tags/tag128.xml"/><Relationship Id="rId144" Type="http://schemas.openxmlformats.org/officeDocument/2006/relationships/tags" Target="../tags/tag144.xml"/><Relationship Id="rId149" Type="http://schemas.openxmlformats.org/officeDocument/2006/relationships/tags" Target="../tags/tag149.xml"/><Relationship Id="rId5" Type="http://schemas.openxmlformats.org/officeDocument/2006/relationships/tags" Target="../tags/tag5.xml"/><Relationship Id="rId90" Type="http://schemas.openxmlformats.org/officeDocument/2006/relationships/tags" Target="../tags/tag90.xml"/><Relationship Id="rId95" Type="http://schemas.openxmlformats.org/officeDocument/2006/relationships/tags" Target="../tags/tag95.xml"/><Relationship Id="rId160" Type="http://schemas.openxmlformats.org/officeDocument/2006/relationships/tags" Target="../tags/tag160.xml"/><Relationship Id="rId165" Type="http://schemas.openxmlformats.org/officeDocument/2006/relationships/tags" Target="../tags/tag165.xml"/><Relationship Id="rId181" Type="http://schemas.openxmlformats.org/officeDocument/2006/relationships/tags" Target="../tags/tag181.xml"/><Relationship Id="rId186" Type="http://schemas.openxmlformats.org/officeDocument/2006/relationships/tags" Target="../tags/tag186.xml"/><Relationship Id="rId22" Type="http://schemas.openxmlformats.org/officeDocument/2006/relationships/tags" Target="../tags/tag22.xml"/><Relationship Id="rId27" Type="http://schemas.openxmlformats.org/officeDocument/2006/relationships/tags" Target="../tags/tag27.xml"/><Relationship Id="rId43" Type="http://schemas.openxmlformats.org/officeDocument/2006/relationships/tags" Target="../tags/tag43.xml"/><Relationship Id="rId48" Type="http://schemas.openxmlformats.org/officeDocument/2006/relationships/tags" Target="../tags/tag48.xml"/><Relationship Id="rId64" Type="http://schemas.openxmlformats.org/officeDocument/2006/relationships/tags" Target="../tags/tag64.xml"/><Relationship Id="rId69" Type="http://schemas.openxmlformats.org/officeDocument/2006/relationships/tags" Target="../tags/tag69.xml"/><Relationship Id="rId113" Type="http://schemas.openxmlformats.org/officeDocument/2006/relationships/tags" Target="../tags/tag113.xml"/><Relationship Id="rId118" Type="http://schemas.openxmlformats.org/officeDocument/2006/relationships/tags" Target="../tags/tag118.xml"/><Relationship Id="rId134" Type="http://schemas.openxmlformats.org/officeDocument/2006/relationships/tags" Target="../tags/tag134.xml"/><Relationship Id="rId139" Type="http://schemas.openxmlformats.org/officeDocument/2006/relationships/tags" Target="../tags/tag139.xml"/><Relationship Id="rId80" Type="http://schemas.openxmlformats.org/officeDocument/2006/relationships/tags" Target="../tags/tag80.xml"/><Relationship Id="rId85" Type="http://schemas.openxmlformats.org/officeDocument/2006/relationships/tags" Target="../tags/tag85.xml"/><Relationship Id="rId150" Type="http://schemas.openxmlformats.org/officeDocument/2006/relationships/tags" Target="../tags/tag150.xml"/><Relationship Id="rId155" Type="http://schemas.openxmlformats.org/officeDocument/2006/relationships/tags" Target="../tags/tag155.xml"/><Relationship Id="rId171" Type="http://schemas.openxmlformats.org/officeDocument/2006/relationships/tags" Target="../tags/tag171.xml"/><Relationship Id="rId176" Type="http://schemas.openxmlformats.org/officeDocument/2006/relationships/tags" Target="../tags/tag176.xml"/><Relationship Id="rId12" Type="http://schemas.openxmlformats.org/officeDocument/2006/relationships/tags" Target="../tags/tag12.xml"/><Relationship Id="rId17" Type="http://schemas.openxmlformats.org/officeDocument/2006/relationships/tags" Target="../tags/tag17.xml"/><Relationship Id="rId33" Type="http://schemas.openxmlformats.org/officeDocument/2006/relationships/tags" Target="../tags/tag33.xml"/><Relationship Id="rId38" Type="http://schemas.openxmlformats.org/officeDocument/2006/relationships/tags" Target="../tags/tag38.xml"/><Relationship Id="rId59" Type="http://schemas.openxmlformats.org/officeDocument/2006/relationships/tags" Target="../tags/tag59.xml"/><Relationship Id="rId103" Type="http://schemas.openxmlformats.org/officeDocument/2006/relationships/tags" Target="../tags/tag103.xml"/><Relationship Id="rId108" Type="http://schemas.openxmlformats.org/officeDocument/2006/relationships/tags" Target="../tags/tag108.xml"/><Relationship Id="rId124" Type="http://schemas.openxmlformats.org/officeDocument/2006/relationships/tags" Target="../tags/tag124.xml"/><Relationship Id="rId129" Type="http://schemas.openxmlformats.org/officeDocument/2006/relationships/tags" Target="../tags/tag129.xml"/><Relationship Id="rId54" Type="http://schemas.openxmlformats.org/officeDocument/2006/relationships/tags" Target="../tags/tag54.xml"/><Relationship Id="rId70" Type="http://schemas.openxmlformats.org/officeDocument/2006/relationships/tags" Target="../tags/tag70.xml"/><Relationship Id="rId75" Type="http://schemas.openxmlformats.org/officeDocument/2006/relationships/tags" Target="../tags/tag75.xml"/><Relationship Id="rId91" Type="http://schemas.openxmlformats.org/officeDocument/2006/relationships/tags" Target="../tags/tag91.xml"/><Relationship Id="rId96" Type="http://schemas.openxmlformats.org/officeDocument/2006/relationships/tags" Target="../tags/tag96.xml"/><Relationship Id="rId140" Type="http://schemas.openxmlformats.org/officeDocument/2006/relationships/tags" Target="../tags/tag140.xml"/><Relationship Id="rId145" Type="http://schemas.openxmlformats.org/officeDocument/2006/relationships/tags" Target="../tags/tag145.xml"/><Relationship Id="rId161" Type="http://schemas.openxmlformats.org/officeDocument/2006/relationships/tags" Target="../tags/tag161.xml"/><Relationship Id="rId166" Type="http://schemas.openxmlformats.org/officeDocument/2006/relationships/tags" Target="../tags/tag166.xml"/><Relationship Id="rId182" Type="http://schemas.openxmlformats.org/officeDocument/2006/relationships/tags" Target="../tags/tag182.xml"/><Relationship Id="rId187" Type="http://schemas.openxmlformats.org/officeDocument/2006/relationships/tags" Target="../tags/tag187.xml"/><Relationship Id="rId1" Type="http://schemas.openxmlformats.org/officeDocument/2006/relationships/tags" Target="../tags/tag1.xml"/><Relationship Id="rId6" Type="http://schemas.openxmlformats.org/officeDocument/2006/relationships/tags" Target="../tags/tag6.xml"/><Relationship Id="rId23" Type="http://schemas.openxmlformats.org/officeDocument/2006/relationships/tags" Target="../tags/tag23.xml"/><Relationship Id="rId28" Type="http://schemas.openxmlformats.org/officeDocument/2006/relationships/tags" Target="../tags/tag28.xml"/><Relationship Id="rId49" Type="http://schemas.openxmlformats.org/officeDocument/2006/relationships/tags" Target="../tags/tag49.xml"/><Relationship Id="rId114" Type="http://schemas.openxmlformats.org/officeDocument/2006/relationships/tags" Target="../tags/tag114.xml"/><Relationship Id="rId119" Type="http://schemas.openxmlformats.org/officeDocument/2006/relationships/tags" Target="../tags/tag119.xml"/><Relationship Id="rId44" Type="http://schemas.openxmlformats.org/officeDocument/2006/relationships/tags" Target="../tags/tag44.xml"/><Relationship Id="rId60" Type="http://schemas.openxmlformats.org/officeDocument/2006/relationships/tags" Target="../tags/tag60.xml"/><Relationship Id="rId65" Type="http://schemas.openxmlformats.org/officeDocument/2006/relationships/tags" Target="../tags/tag65.xml"/><Relationship Id="rId81" Type="http://schemas.openxmlformats.org/officeDocument/2006/relationships/tags" Target="../tags/tag81.xml"/><Relationship Id="rId86" Type="http://schemas.openxmlformats.org/officeDocument/2006/relationships/tags" Target="../tags/tag86.xml"/><Relationship Id="rId130" Type="http://schemas.openxmlformats.org/officeDocument/2006/relationships/tags" Target="../tags/tag130.xml"/><Relationship Id="rId135" Type="http://schemas.openxmlformats.org/officeDocument/2006/relationships/tags" Target="../tags/tag135.xml"/><Relationship Id="rId151" Type="http://schemas.openxmlformats.org/officeDocument/2006/relationships/tags" Target="../tags/tag151.xml"/><Relationship Id="rId156" Type="http://schemas.openxmlformats.org/officeDocument/2006/relationships/tags" Target="../tags/tag156.xml"/><Relationship Id="rId177" Type="http://schemas.openxmlformats.org/officeDocument/2006/relationships/tags" Target="../tags/tag177.xml"/><Relationship Id="rId172" Type="http://schemas.openxmlformats.org/officeDocument/2006/relationships/tags" Target="../tags/tag172.xml"/><Relationship Id="rId13" Type="http://schemas.openxmlformats.org/officeDocument/2006/relationships/tags" Target="../tags/tag13.xml"/><Relationship Id="rId18" Type="http://schemas.openxmlformats.org/officeDocument/2006/relationships/tags" Target="../tags/tag18.xml"/><Relationship Id="rId39" Type="http://schemas.openxmlformats.org/officeDocument/2006/relationships/tags" Target="../tags/tag39.xml"/><Relationship Id="rId109" Type="http://schemas.openxmlformats.org/officeDocument/2006/relationships/tags" Target="../tags/tag109.xml"/><Relationship Id="rId34" Type="http://schemas.openxmlformats.org/officeDocument/2006/relationships/tags" Target="../tags/tag34.xml"/><Relationship Id="rId50" Type="http://schemas.openxmlformats.org/officeDocument/2006/relationships/tags" Target="../tags/tag50.xml"/><Relationship Id="rId55" Type="http://schemas.openxmlformats.org/officeDocument/2006/relationships/tags" Target="../tags/tag55.xml"/><Relationship Id="rId76" Type="http://schemas.openxmlformats.org/officeDocument/2006/relationships/tags" Target="../tags/tag76.xml"/><Relationship Id="rId97" Type="http://schemas.openxmlformats.org/officeDocument/2006/relationships/tags" Target="../tags/tag97.xml"/><Relationship Id="rId104" Type="http://schemas.openxmlformats.org/officeDocument/2006/relationships/tags" Target="../tags/tag104.xml"/><Relationship Id="rId120" Type="http://schemas.openxmlformats.org/officeDocument/2006/relationships/tags" Target="../tags/tag120.xml"/><Relationship Id="rId125" Type="http://schemas.openxmlformats.org/officeDocument/2006/relationships/tags" Target="../tags/tag125.xml"/><Relationship Id="rId141" Type="http://schemas.openxmlformats.org/officeDocument/2006/relationships/tags" Target="../tags/tag141.xml"/><Relationship Id="rId146" Type="http://schemas.openxmlformats.org/officeDocument/2006/relationships/tags" Target="../tags/tag146.xml"/><Relationship Id="rId167" Type="http://schemas.openxmlformats.org/officeDocument/2006/relationships/tags" Target="../tags/tag167.xml"/><Relationship Id="rId188" Type="http://schemas.openxmlformats.org/officeDocument/2006/relationships/tags" Target="../tags/tag188.xml"/><Relationship Id="rId7" Type="http://schemas.openxmlformats.org/officeDocument/2006/relationships/tags" Target="../tags/tag7.xml"/><Relationship Id="rId71" Type="http://schemas.openxmlformats.org/officeDocument/2006/relationships/tags" Target="../tags/tag71.xml"/><Relationship Id="rId92" Type="http://schemas.openxmlformats.org/officeDocument/2006/relationships/tags" Target="../tags/tag92.xml"/><Relationship Id="rId162" Type="http://schemas.openxmlformats.org/officeDocument/2006/relationships/tags" Target="../tags/tag162.xml"/><Relationship Id="rId183" Type="http://schemas.openxmlformats.org/officeDocument/2006/relationships/tags" Target="../tags/tag183.xml"/><Relationship Id="rId2" Type="http://schemas.openxmlformats.org/officeDocument/2006/relationships/tags" Target="../tags/tag2.xml"/><Relationship Id="rId29" Type="http://schemas.openxmlformats.org/officeDocument/2006/relationships/tags" Target="../tags/tag29.xml"/><Relationship Id="rId24" Type="http://schemas.openxmlformats.org/officeDocument/2006/relationships/tags" Target="../tags/tag24.xml"/><Relationship Id="rId40" Type="http://schemas.openxmlformats.org/officeDocument/2006/relationships/tags" Target="../tags/tag40.xml"/><Relationship Id="rId45" Type="http://schemas.openxmlformats.org/officeDocument/2006/relationships/tags" Target="../tags/tag45.xml"/><Relationship Id="rId66" Type="http://schemas.openxmlformats.org/officeDocument/2006/relationships/tags" Target="../tags/tag66.xml"/><Relationship Id="rId87" Type="http://schemas.openxmlformats.org/officeDocument/2006/relationships/tags" Target="../tags/tag87.xml"/><Relationship Id="rId110" Type="http://schemas.openxmlformats.org/officeDocument/2006/relationships/tags" Target="../tags/tag110.xml"/><Relationship Id="rId115" Type="http://schemas.openxmlformats.org/officeDocument/2006/relationships/tags" Target="../tags/tag115.xml"/><Relationship Id="rId131" Type="http://schemas.openxmlformats.org/officeDocument/2006/relationships/tags" Target="../tags/tag131.xml"/><Relationship Id="rId136" Type="http://schemas.openxmlformats.org/officeDocument/2006/relationships/tags" Target="../tags/tag136.xml"/><Relationship Id="rId157" Type="http://schemas.openxmlformats.org/officeDocument/2006/relationships/tags" Target="../tags/tag157.xml"/><Relationship Id="rId178" Type="http://schemas.openxmlformats.org/officeDocument/2006/relationships/tags" Target="../tags/tag178.xml"/><Relationship Id="rId61" Type="http://schemas.openxmlformats.org/officeDocument/2006/relationships/tags" Target="../tags/tag61.xml"/><Relationship Id="rId82" Type="http://schemas.openxmlformats.org/officeDocument/2006/relationships/tags" Target="../tags/tag82.xml"/><Relationship Id="rId152" Type="http://schemas.openxmlformats.org/officeDocument/2006/relationships/tags" Target="../tags/tag152.xml"/><Relationship Id="rId173" Type="http://schemas.openxmlformats.org/officeDocument/2006/relationships/tags" Target="../tags/tag173.xml"/><Relationship Id="rId19" Type="http://schemas.openxmlformats.org/officeDocument/2006/relationships/tags" Target="../tags/tag19.xml"/><Relationship Id="rId14" Type="http://schemas.openxmlformats.org/officeDocument/2006/relationships/tags" Target="../tags/tag14.xml"/><Relationship Id="rId30" Type="http://schemas.openxmlformats.org/officeDocument/2006/relationships/tags" Target="../tags/tag30.xml"/><Relationship Id="rId35" Type="http://schemas.openxmlformats.org/officeDocument/2006/relationships/tags" Target="../tags/tag35.xml"/><Relationship Id="rId56" Type="http://schemas.openxmlformats.org/officeDocument/2006/relationships/tags" Target="../tags/tag56.xml"/><Relationship Id="rId77" Type="http://schemas.openxmlformats.org/officeDocument/2006/relationships/tags" Target="../tags/tag77.xml"/><Relationship Id="rId100" Type="http://schemas.openxmlformats.org/officeDocument/2006/relationships/tags" Target="../tags/tag100.xml"/><Relationship Id="rId105" Type="http://schemas.openxmlformats.org/officeDocument/2006/relationships/tags" Target="../tags/tag105.xml"/><Relationship Id="rId126" Type="http://schemas.openxmlformats.org/officeDocument/2006/relationships/tags" Target="../tags/tag126.xml"/><Relationship Id="rId147" Type="http://schemas.openxmlformats.org/officeDocument/2006/relationships/tags" Target="../tags/tag147.xml"/><Relationship Id="rId168" Type="http://schemas.openxmlformats.org/officeDocument/2006/relationships/tags" Target="../tags/tag168.xml"/><Relationship Id="rId8" Type="http://schemas.openxmlformats.org/officeDocument/2006/relationships/tags" Target="../tags/tag8.xml"/><Relationship Id="rId51" Type="http://schemas.openxmlformats.org/officeDocument/2006/relationships/tags" Target="../tags/tag51.xml"/><Relationship Id="rId72" Type="http://schemas.openxmlformats.org/officeDocument/2006/relationships/tags" Target="../tags/tag72.xml"/><Relationship Id="rId93" Type="http://schemas.openxmlformats.org/officeDocument/2006/relationships/tags" Target="../tags/tag93.xml"/><Relationship Id="rId98" Type="http://schemas.openxmlformats.org/officeDocument/2006/relationships/tags" Target="../tags/tag98.xml"/><Relationship Id="rId121" Type="http://schemas.openxmlformats.org/officeDocument/2006/relationships/tags" Target="../tags/tag121.xml"/><Relationship Id="rId142" Type="http://schemas.openxmlformats.org/officeDocument/2006/relationships/tags" Target="../tags/tag142.xml"/><Relationship Id="rId163" Type="http://schemas.openxmlformats.org/officeDocument/2006/relationships/tags" Target="../tags/tag163.xml"/><Relationship Id="rId184" Type="http://schemas.openxmlformats.org/officeDocument/2006/relationships/tags" Target="../tags/tag184.xml"/><Relationship Id="rId189" Type="http://schemas.openxmlformats.org/officeDocument/2006/relationships/slideLayout" Target="../slideLayouts/slideLayout7.xml"/><Relationship Id="rId3" Type="http://schemas.openxmlformats.org/officeDocument/2006/relationships/tags" Target="../tags/tag3.xml"/><Relationship Id="rId25" Type="http://schemas.openxmlformats.org/officeDocument/2006/relationships/tags" Target="../tags/tag25.xml"/><Relationship Id="rId46" Type="http://schemas.openxmlformats.org/officeDocument/2006/relationships/tags" Target="../tags/tag46.xml"/><Relationship Id="rId67" Type="http://schemas.openxmlformats.org/officeDocument/2006/relationships/tags" Target="../tags/tag67.xml"/><Relationship Id="rId116" Type="http://schemas.openxmlformats.org/officeDocument/2006/relationships/tags" Target="../tags/tag116.xml"/><Relationship Id="rId137" Type="http://schemas.openxmlformats.org/officeDocument/2006/relationships/tags" Target="../tags/tag137.xml"/><Relationship Id="rId158" Type="http://schemas.openxmlformats.org/officeDocument/2006/relationships/tags" Target="../tags/tag158.xml"/><Relationship Id="rId20" Type="http://schemas.openxmlformats.org/officeDocument/2006/relationships/tags" Target="../tags/tag20.xml"/><Relationship Id="rId41" Type="http://schemas.openxmlformats.org/officeDocument/2006/relationships/tags" Target="../tags/tag41.xml"/><Relationship Id="rId62" Type="http://schemas.openxmlformats.org/officeDocument/2006/relationships/tags" Target="../tags/tag62.xml"/><Relationship Id="rId83" Type="http://schemas.openxmlformats.org/officeDocument/2006/relationships/tags" Target="../tags/tag83.xml"/><Relationship Id="rId88" Type="http://schemas.openxmlformats.org/officeDocument/2006/relationships/tags" Target="../tags/tag88.xml"/><Relationship Id="rId111" Type="http://schemas.openxmlformats.org/officeDocument/2006/relationships/tags" Target="../tags/tag111.xml"/><Relationship Id="rId132" Type="http://schemas.openxmlformats.org/officeDocument/2006/relationships/tags" Target="../tags/tag132.xml"/><Relationship Id="rId153" Type="http://schemas.openxmlformats.org/officeDocument/2006/relationships/tags" Target="../tags/tag153.xml"/><Relationship Id="rId174" Type="http://schemas.openxmlformats.org/officeDocument/2006/relationships/tags" Target="../tags/tag174.xml"/><Relationship Id="rId179" Type="http://schemas.openxmlformats.org/officeDocument/2006/relationships/tags" Target="../tags/tag179.xml"/><Relationship Id="rId190" Type="http://schemas.openxmlformats.org/officeDocument/2006/relationships/image" Target="../media/image3.png"/><Relationship Id="rId15" Type="http://schemas.openxmlformats.org/officeDocument/2006/relationships/tags" Target="../tags/tag15.xml"/><Relationship Id="rId36" Type="http://schemas.openxmlformats.org/officeDocument/2006/relationships/tags" Target="../tags/tag36.xml"/><Relationship Id="rId57" Type="http://schemas.openxmlformats.org/officeDocument/2006/relationships/tags" Target="../tags/tag57.xml"/><Relationship Id="rId106" Type="http://schemas.openxmlformats.org/officeDocument/2006/relationships/tags" Target="../tags/tag106.xml"/><Relationship Id="rId127" Type="http://schemas.openxmlformats.org/officeDocument/2006/relationships/tags" Target="../tags/tag127.xml"/><Relationship Id="rId10" Type="http://schemas.openxmlformats.org/officeDocument/2006/relationships/tags" Target="../tags/tag10.xml"/><Relationship Id="rId31" Type="http://schemas.openxmlformats.org/officeDocument/2006/relationships/tags" Target="../tags/tag31.xml"/><Relationship Id="rId52" Type="http://schemas.openxmlformats.org/officeDocument/2006/relationships/tags" Target="../tags/tag52.xml"/><Relationship Id="rId73" Type="http://schemas.openxmlformats.org/officeDocument/2006/relationships/tags" Target="../tags/tag73.xml"/><Relationship Id="rId78" Type="http://schemas.openxmlformats.org/officeDocument/2006/relationships/tags" Target="../tags/tag78.xml"/><Relationship Id="rId94" Type="http://schemas.openxmlformats.org/officeDocument/2006/relationships/tags" Target="../tags/tag94.xml"/><Relationship Id="rId99" Type="http://schemas.openxmlformats.org/officeDocument/2006/relationships/tags" Target="../tags/tag99.xml"/><Relationship Id="rId101" Type="http://schemas.openxmlformats.org/officeDocument/2006/relationships/tags" Target="../tags/tag101.xml"/><Relationship Id="rId122" Type="http://schemas.openxmlformats.org/officeDocument/2006/relationships/tags" Target="../tags/tag122.xml"/><Relationship Id="rId143" Type="http://schemas.openxmlformats.org/officeDocument/2006/relationships/tags" Target="../tags/tag143.xml"/><Relationship Id="rId148" Type="http://schemas.openxmlformats.org/officeDocument/2006/relationships/tags" Target="../tags/tag148.xml"/><Relationship Id="rId164" Type="http://schemas.openxmlformats.org/officeDocument/2006/relationships/tags" Target="../tags/tag164.xml"/><Relationship Id="rId169" Type="http://schemas.openxmlformats.org/officeDocument/2006/relationships/tags" Target="../tags/tag169.xml"/><Relationship Id="rId185" Type="http://schemas.openxmlformats.org/officeDocument/2006/relationships/tags" Target="../tags/tag185.xml"/><Relationship Id="rId4" Type="http://schemas.openxmlformats.org/officeDocument/2006/relationships/tags" Target="../tags/tag4.xml"/><Relationship Id="rId9" Type="http://schemas.openxmlformats.org/officeDocument/2006/relationships/tags" Target="../tags/tag9.xml"/><Relationship Id="rId180" Type="http://schemas.openxmlformats.org/officeDocument/2006/relationships/tags" Target="../tags/tag180.xml"/></Relationships>
</file>

<file path=ppt/slides/_rels/slide3.xml.rels><?xml version="1.0" encoding="UTF-8" standalone="yes"?>
<Relationships xmlns="http://schemas.openxmlformats.org/package/2006/relationships"><Relationship Id="rId26" Type="http://schemas.openxmlformats.org/officeDocument/2006/relationships/tags" Target="../tags/tag214.xml"/><Relationship Id="rId117" Type="http://schemas.openxmlformats.org/officeDocument/2006/relationships/tags" Target="../tags/tag305.xml"/><Relationship Id="rId21" Type="http://schemas.openxmlformats.org/officeDocument/2006/relationships/tags" Target="../tags/tag209.xml"/><Relationship Id="rId42" Type="http://schemas.openxmlformats.org/officeDocument/2006/relationships/tags" Target="../tags/tag230.xml"/><Relationship Id="rId47" Type="http://schemas.openxmlformats.org/officeDocument/2006/relationships/tags" Target="../tags/tag235.xml"/><Relationship Id="rId63" Type="http://schemas.openxmlformats.org/officeDocument/2006/relationships/tags" Target="../tags/tag251.xml"/><Relationship Id="rId68" Type="http://schemas.openxmlformats.org/officeDocument/2006/relationships/tags" Target="../tags/tag256.xml"/><Relationship Id="rId84" Type="http://schemas.openxmlformats.org/officeDocument/2006/relationships/tags" Target="../tags/tag272.xml"/><Relationship Id="rId89" Type="http://schemas.openxmlformats.org/officeDocument/2006/relationships/tags" Target="../tags/tag277.xml"/><Relationship Id="rId112" Type="http://schemas.openxmlformats.org/officeDocument/2006/relationships/tags" Target="../tags/tag300.xml"/><Relationship Id="rId16" Type="http://schemas.openxmlformats.org/officeDocument/2006/relationships/tags" Target="../tags/tag204.xml"/><Relationship Id="rId107" Type="http://schemas.openxmlformats.org/officeDocument/2006/relationships/tags" Target="../tags/tag295.xml"/><Relationship Id="rId11" Type="http://schemas.openxmlformats.org/officeDocument/2006/relationships/tags" Target="../tags/tag199.xml"/><Relationship Id="rId32" Type="http://schemas.openxmlformats.org/officeDocument/2006/relationships/tags" Target="../tags/tag220.xml"/><Relationship Id="rId37" Type="http://schemas.openxmlformats.org/officeDocument/2006/relationships/tags" Target="../tags/tag225.xml"/><Relationship Id="rId53" Type="http://schemas.openxmlformats.org/officeDocument/2006/relationships/tags" Target="../tags/tag241.xml"/><Relationship Id="rId58" Type="http://schemas.openxmlformats.org/officeDocument/2006/relationships/tags" Target="../tags/tag246.xml"/><Relationship Id="rId74" Type="http://schemas.openxmlformats.org/officeDocument/2006/relationships/tags" Target="../tags/tag262.xml"/><Relationship Id="rId79" Type="http://schemas.openxmlformats.org/officeDocument/2006/relationships/tags" Target="../tags/tag267.xml"/><Relationship Id="rId102" Type="http://schemas.openxmlformats.org/officeDocument/2006/relationships/tags" Target="../tags/tag290.xml"/><Relationship Id="rId123" Type="http://schemas.openxmlformats.org/officeDocument/2006/relationships/tags" Target="../tags/tag311.xml"/><Relationship Id="rId5" Type="http://schemas.openxmlformats.org/officeDocument/2006/relationships/tags" Target="../tags/tag193.xml"/><Relationship Id="rId61" Type="http://schemas.openxmlformats.org/officeDocument/2006/relationships/tags" Target="../tags/tag249.xml"/><Relationship Id="rId82" Type="http://schemas.openxmlformats.org/officeDocument/2006/relationships/tags" Target="../tags/tag270.xml"/><Relationship Id="rId90" Type="http://schemas.openxmlformats.org/officeDocument/2006/relationships/tags" Target="../tags/tag278.xml"/><Relationship Id="rId95" Type="http://schemas.openxmlformats.org/officeDocument/2006/relationships/tags" Target="../tags/tag283.xml"/><Relationship Id="rId19" Type="http://schemas.openxmlformats.org/officeDocument/2006/relationships/tags" Target="../tags/tag207.xml"/><Relationship Id="rId14" Type="http://schemas.openxmlformats.org/officeDocument/2006/relationships/tags" Target="../tags/tag202.xml"/><Relationship Id="rId22" Type="http://schemas.openxmlformats.org/officeDocument/2006/relationships/tags" Target="../tags/tag210.xml"/><Relationship Id="rId27" Type="http://schemas.openxmlformats.org/officeDocument/2006/relationships/tags" Target="../tags/tag215.xml"/><Relationship Id="rId30" Type="http://schemas.openxmlformats.org/officeDocument/2006/relationships/tags" Target="../tags/tag218.xml"/><Relationship Id="rId35" Type="http://schemas.openxmlformats.org/officeDocument/2006/relationships/tags" Target="../tags/tag223.xml"/><Relationship Id="rId43" Type="http://schemas.openxmlformats.org/officeDocument/2006/relationships/tags" Target="../tags/tag231.xml"/><Relationship Id="rId48" Type="http://schemas.openxmlformats.org/officeDocument/2006/relationships/tags" Target="../tags/tag236.xml"/><Relationship Id="rId56" Type="http://schemas.openxmlformats.org/officeDocument/2006/relationships/tags" Target="../tags/tag244.xml"/><Relationship Id="rId64" Type="http://schemas.openxmlformats.org/officeDocument/2006/relationships/tags" Target="../tags/tag252.xml"/><Relationship Id="rId69" Type="http://schemas.openxmlformats.org/officeDocument/2006/relationships/tags" Target="../tags/tag257.xml"/><Relationship Id="rId77" Type="http://schemas.openxmlformats.org/officeDocument/2006/relationships/tags" Target="../tags/tag265.xml"/><Relationship Id="rId100" Type="http://schemas.openxmlformats.org/officeDocument/2006/relationships/tags" Target="../tags/tag288.xml"/><Relationship Id="rId105" Type="http://schemas.openxmlformats.org/officeDocument/2006/relationships/tags" Target="../tags/tag293.xml"/><Relationship Id="rId113" Type="http://schemas.openxmlformats.org/officeDocument/2006/relationships/tags" Target="../tags/tag301.xml"/><Relationship Id="rId118" Type="http://schemas.openxmlformats.org/officeDocument/2006/relationships/tags" Target="../tags/tag306.xml"/><Relationship Id="rId126" Type="http://schemas.openxmlformats.org/officeDocument/2006/relationships/image" Target="../media/image3.png"/><Relationship Id="rId8" Type="http://schemas.openxmlformats.org/officeDocument/2006/relationships/tags" Target="../tags/tag196.xml"/><Relationship Id="rId51" Type="http://schemas.openxmlformats.org/officeDocument/2006/relationships/tags" Target="../tags/tag239.xml"/><Relationship Id="rId72" Type="http://schemas.openxmlformats.org/officeDocument/2006/relationships/tags" Target="../tags/tag260.xml"/><Relationship Id="rId80" Type="http://schemas.openxmlformats.org/officeDocument/2006/relationships/tags" Target="../tags/tag268.xml"/><Relationship Id="rId85" Type="http://schemas.openxmlformats.org/officeDocument/2006/relationships/tags" Target="../tags/tag273.xml"/><Relationship Id="rId93" Type="http://schemas.openxmlformats.org/officeDocument/2006/relationships/tags" Target="../tags/tag281.xml"/><Relationship Id="rId98" Type="http://schemas.openxmlformats.org/officeDocument/2006/relationships/tags" Target="../tags/tag286.xml"/><Relationship Id="rId121" Type="http://schemas.openxmlformats.org/officeDocument/2006/relationships/tags" Target="../tags/tag309.xml"/><Relationship Id="rId3" Type="http://schemas.openxmlformats.org/officeDocument/2006/relationships/tags" Target="../tags/tag191.xml"/><Relationship Id="rId12" Type="http://schemas.openxmlformats.org/officeDocument/2006/relationships/tags" Target="../tags/tag200.xml"/><Relationship Id="rId17" Type="http://schemas.openxmlformats.org/officeDocument/2006/relationships/tags" Target="../tags/tag205.xml"/><Relationship Id="rId25" Type="http://schemas.openxmlformats.org/officeDocument/2006/relationships/tags" Target="../tags/tag213.xml"/><Relationship Id="rId33" Type="http://schemas.openxmlformats.org/officeDocument/2006/relationships/tags" Target="../tags/tag221.xml"/><Relationship Id="rId38" Type="http://schemas.openxmlformats.org/officeDocument/2006/relationships/tags" Target="../tags/tag226.xml"/><Relationship Id="rId46" Type="http://schemas.openxmlformats.org/officeDocument/2006/relationships/tags" Target="../tags/tag234.xml"/><Relationship Id="rId59" Type="http://schemas.openxmlformats.org/officeDocument/2006/relationships/tags" Target="../tags/tag247.xml"/><Relationship Id="rId67" Type="http://schemas.openxmlformats.org/officeDocument/2006/relationships/tags" Target="../tags/tag255.xml"/><Relationship Id="rId103" Type="http://schemas.openxmlformats.org/officeDocument/2006/relationships/tags" Target="../tags/tag291.xml"/><Relationship Id="rId108" Type="http://schemas.openxmlformats.org/officeDocument/2006/relationships/tags" Target="../tags/tag296.xml"/><Relationship Id="rId116" Type="http://schemas.openxmlformats.org/officeDocument/2006/relationships/tags" Target="../tags/tag304.xml"/><Relationship Id="rId124" Type="http://schemas.openxmlformats.org/officeDocument/2006/relationships/tags" Target="../tags/tag312.xml"/><Relationship Id="rId20" Type="http://schemas.openxmlformats.org/officeDocument/2006/relationships/tags" Target="../tags/tag208.xml"/><Relationship Id="rId41" Type="http://schemas.openxmlformats.org/officeDocument/2006/relationships/tags" Target="../tags/tag229.xml"/><Relationship Id="rId54" Type="http://schemas.openxmlformats.org/officeDocument/2006/relationships/tags" Target="../tags/tag242.xml"/><Relationship Id="rId62" Type="http://schemas.openxmlformats.org/officeDocument/2006/relationships/tags" Target="../tags/tag250.xml"/><Relationship Id="rId70" Type="http://schemas.openxmlformats.org/officeDocument/2006/relationships/tags" Target="../tags/tag258.xml"/><Relationship Id="rId75" Type="http://schemas.openxmlformats.org/officeDocument/2006/relationships/tags" Target="../tags/tag263.xml"/><Relationship Id="rId83" Type="http://schemas.openxmlformats.org/officeDocument/2006/relationships/tags" Target="../tags/tag271.xml"/><Relationship Id="rId88" Type="http://schemas.openxmlformats.org/officeDocument/2006/relationships/tags" Target="../tags/tag276.xml"/><Relationship Id="rId91" Type="http://schemas.openxmlformats.org/officeDocument/2006/relationships/tags" Target="../tags/tag279.xml"/><Relationship Id="rId96" Type="http://schemas.openxmlformats.org/officeDocument/2006/relationships/tags" Target="../tags/tag284.xml"/><Relationship Id="rId111" Type="http://schemas.openxmlformats.org/officeDocument/2006/relationships/tags" Target="../tags/tag299.xml"/><Relationship Id="rId1" Type="http://schemas.openxmlformats.org/officeDocument/2006/relationships/tags" Target="../tags/tag189.xml"/><Relationship Id="rId6" Type="http://schemas.openxmlformats.org/officeDocument/2006/relationships/tags" Target="../tags/tag194.xml"/><Relationship Id="rId15" Type="http://schemas.openxmlformats.org/officeDocument/2006/relationships/tags" Target="../tags/tag203.xml"/><Relationship Id="rId23" Type="http://schemas.openxmlformats.org/officeDocument/2006/relationships/tags" Target="../tags/tag211.xml"/><Relationship Id="rId28" Type="http://schemas.openxmlformats.org/officeDocument/2006/relationships/tags" Target="../tags/tag216.xml"/><Relationship Id="rId36" Type="http://schemas.openxmlformats.org/officeDocument/2006/relationships/tags" Target="../tags/tag224.xml"/><Relationship Id="rId49" Type="http://schemas.openxmlformats.org/officeDocument/2006/relationships/tags" Target="../tags/tag237.xml"/><Relationship Id="rId57" Type="http://schemas.openxmlformats.org/officeDocument/2006/relationships/tags" Target="../tags/tag245.xml"/><Relationship Id="rId106" Type="http://schemas.openxmlformats.org/officeDocument/2006/relationships/tags" Target="../tags/tag294.xml"/><Relationship Id="rId114" Type="http://schemas.openxmlformats.org/officeDocument/2006/relationships/tags" Target="../tags/tag302.xml"/><Relationship Id="rId119" Type="http://schemas.openxmlformats.org/officeDocument/2006/relationships/tags" Target="../tags/tag307.xml"/><Relationship Id="rId10" Type="http://schemas.openxmlformats.org/officeDocument/2006/relationships/tags" Target="../tags/tag198.xml"/><Relationship Id="rId31" Type="http://schemas.openxmlformats.org/officeDocument/2006/relationships/tags" Target="../tags/tag219.xml"/><Relationship Id="rId44" Type="http://schemas.openxmlformats.org/officeDocument/2006/relationships/tags" Target="../tags/tag232.xml"/><Relationship Id="rId52" Type="http://schemas.openxmlformats.org/officeDocument/2006/relationships/tags" Target="../tags/tag240.xml"/><Relationship Id="rId60" Type="http://schemas.openxmlformats.org/officeDocument/2006/relationships/tags" Target="../tags/tag248.xml"/><Relationship Id="rId65" Type="http://schemas.openxmlformats.org/officeDocument/2006/relationships/tags" Target="../tags/tag253.xml"/><Relationship Id="rId73" Type="http://schemas.openxmlformats.org/officeDocument/2006/relationships/tags" Target="../tags/tag261.xml"/><Relationship Id="rId78" Type="http://schemas.openxmlformats.org/officeDocument/2006/relationships/tags" Target="../tags/tag266.xml"/><Relationship Id="rId81" Type="http://schemas.openxmlformats.org/officeDocument/2006/relationships/tags" Target="../tags/tag269.xml"/><Relationship Id="rId86" Type="http://schemas.openxmlformats.org/officeDocument/2006/relationships/tags" Target="../tags/tag274.xml"/><Relationship Id="rId94" Type="http://schemas.openxmlformats.org/officeDocument/2006/relationships/tags" Target="../tags/tag282.xml"/><Relationship Id="rId99" Type="http://schemas.openxmlformats.org/officeDocument/2006/relationships/tags" Target="../tags/tag287.xml"/><Relationship Id="rId101" Type="http://schemas.openxmlformats.org/officeDocument/2006/relationships/tags" Target="../tags/tag289.xml"/><Relationship Id="rId122" Type="http://schemas.openxmlformats.org/officeDocument/2006/relationships/tags" Target="../tags/tag310.xml"/><Relationship Id="rId4" Type="http://schemas.openxmlformats.org/officeDocument/2006/relationships/tags" Target="../tags/tag192.xml"/><Relationship Id="rId9" Type="http://schemas.openxmlformats.org/officeDocument/2006/relationships/tags" Target="../tags/tag197.xml"/><Relationship Id="rId13" Type="http://schemas.openxmlformats.org/officeDocument/2006/relationships/tags" Target="../tags/tag201.xml"/><Relationship Id="rId18" Type="http://schemas.openxmlformats.org/officeDocument/2006/relationships/tags" Target="../tags/tag206.xml"/><Relationship Id="rId39" Type="http://schemas.openxmlformats.org/officeDocument/2006/relationships/tags" Target="../tags/tag227.xml"/><Relationship Id="rId109" Type="http://schemas.openxmlformats.org/officeDocument/2006/relationships/tags" Target="../tags/tag297.xml"/><Relationship Id="rId34" Type="http://schemas.openxmlformats.org/officeDocument/2006/relationships/tags" Target="../tags/tag222.xml"/><Relationship Id="rId50" Type="http://schemas.openxmlformats.org/officeDocument/2006/relationships/tags" Target="../tags/tag238.xml"/><Relationship Id="rId55" Type="http://schemas.openxmlformats.org/officeDocument/2006/relationships/tags" Target="../tags/tag243.xml"/><Relationship Id="rId76" Type="http://schemas.openxmlformats.org/officeDocument/2006/relationships/tags" Target="../tags/tag264.xml"/><Relationship Id="rId97" Type="http://schemas.openxmlformats.org/officeDocument/2006/relationships/tags" Target="../tags/tag285.xml"/><Relationship Id="rId104" Type="http://schemas.openxmlformats.org/officeDocument/2006/relationships/tags" Target="../tags/tag292.xml"/><Relationship Id="rId120" Type="http://schemas.openxmlformats.org/officeDocument/2006/relationships/tags" Target="../tags/tag308.xml"/><Relationship Id="rId125" Type="http://schemas.openxmlformats.org/officeDocument/2006/relationships/slideLayout" Target="../slideLayouts/slideLayout7.xml"/><Relationship Id="rId7" Type="http://schemas.openxmlformats.org/officeDocument/2006/relationships/tags" Target="../tags/tag195.xml"/><Relationship Id="rId71" Type="http://schemas.openxmlformats.org/officeDocument/2006/relationships/tags" Target="../tags/tag259.xml"/><Relationship Id="rId92" Type="http://schemas.openxmlformats.org/officeDocument/2006/relationships/tags" Target="../tags/tag280.xml"/><Relationship Id="rId2" Type="http://schemas.openxmlformats.org/officeDocument/2006/relationships/tags" Target="../tags/tag190.xml"/><Relationship Id="rId29" Type="http://schemas.openxmlformats.org/officeDocument/2006/relationships/tags" Target="../tags/tag217.xml"/><Relationship Id="rId24" Type="http://schemas.openxmlformats.org/officeDocument/2006/relationships/tags" Target="../tags/tag212.xml"/><Relationship Id="rId40" Type="http://schemas.openxmlformats.org/officeDocument/2006/relationships/tags" Target="../tags/tag228.xml"/><Relationship Id="rId45" Type="http://schemas.openxmlformats.org/officeDocument/2006/relationships/tags" Target="../tags/tag233.xml"/><Relationship Id="rId66" Type="http://schemas.openxmlformats.org/officeDocument/2006/relationships/tags" Target="../tags/tag254.xml"/><Relationship Id="rId87" Type="http://schemas.openxmlformats.org/officeDocument/2006/relationships/tags" Target="../tags/tag275.xml"/><Relationship Id="rId110" Type="http://schemas.openxmlformats.org/officeDocument/2006/relationships/tags" Target="../tags/tag298.xml"/><Relationship Id="rId115" Type="http://schemas.openxmlformats.org/officeDocument/2006/relationships/tags" Target="../tags/tag303.xml"/></Relationships>
</file>

<file path=ppt/slides/_rels/slide4.xml.rels><?xml version="1.0" encoding="UTF-8" standalone="yes"?>
<Relationships xmlns="http://schemas.openxmlformats.org/package/2006/relationships"><Relationship Id="rId117" Type="http://schemas.openxmlformats.org/officeDocument/2006/relationships/tags" Target="../tags/tag429.xml"/><Relationship Id="rId21" Type="http://schemas.openxmlformats.org/officeDocument/2006/relationships/tags" Target="../tags/tag333.xml"/><Relationship Id="rId42" Type="http://schemas.openxmlformats.org/officeDocument/2006/relationships/tags" Target="../tags/tag354.xml"/><Relationship Id="rId63" Type="http://schemas.openxmlformats.org/officeDocument/2006/relationships/tags" Target="../tags/tag375.xml"/><Relationship Id="rId84" Type="http://schemas.openxmlformats.org/officeDocument/2006/relationships/tags" Target="../tags/tag396.xml"/><Relationship Id="rId138" Type="http://schemas.openxmlformats.org/officeDocument/2006/relationships/tags" Target="../tags/tag450.xml"/><Relationship Id="rId159" Type="http://schemas.openxmlformats.org/officeDocument/2006/relationships/tags" Target="../tags/tag471.xml"/><Relationship Id="rId170" Type="http://schemas.openxmlformats.org/officeDocument/2006/relationships/tags" Target="../tags/tag482.xml"/><Relationship Id="rId191" Type="http://schemas.openxmlformats.org/officeDocument/2006/relationships/tags" Target="../tags/tag503.xml"/><Relationship Id="rId205" Type="http://schemas.openxmlformats.org/officeDocument/2006/relationships/tags" Target="../tags/tag517.xml"/><Relationship Id="rId16" Type="http://schemas.openxmlformats.org/officeDocument/2006/relationships/tags" Target="../tags/tag328.xml"/><Relationship Id="rId107" Type="http://schemas.openxmlformats.org/officeDocument/2006/relationships/tags" Target="../tags/tag419.xml"/><Relationship Id="rId11" Type="http://schemas.openxmlformats.org/officeDocument/2006/relationships/tags" Target="../tags/tag323.xml"/><Relationship Id="rId32" Type="http://schemas.openxmlformats.org/officeDocument/2006/relationships/tags" Target="../tags/tag344.xml"/><Relationship Id="rId37" Type="http://schemas.openxmlformats.org/officeDocument/2006/relationships/tags" Target="../tags/tag349.xml"/><Relationship Id="rId53" Type="http://schemas.openxmlformats.org/officeDocument/2006/relationships/tags" Target="../tags/tag365.xml"/><Relationship Id="rId58" Type="http://schemas.openxmlformats.org/officeDocument/2006/relationships/tags" Target="../tags/tag370.xml"/><Relationship Id="rId74" Type="http://schemas.openxmlformats.org/officeDocument/2006/relationships/tags" Target="../tags/tag386.xml"/><Relationship Id="rId79" Type="http://schemas.openxmlformats.org/officeDocument/2006/relationships/tags" Target="../tags/tag391.xml"/><Relationship Id="rId102" Type="http://schemas.openxmlformats.org/officeDocument/2006/relationships/tags" Target="../tags/tag414.xml"/><Relationship Id="rId123" Type="http://schemas.openxmlformats.org/officeDocument/2006/relationships/tags" Target="../tags/tag435.xml"/><Relationship Id="rId128" Type="http://schemas.openxmlformats.org/officeDocument/2006/relationships/tags" Target="../tags/tag440.xml"/><Relationship Id="rId144" Type="http://schemas.openxmlformats.org/officeDocument/2006/relationships/tags" Target="../tags/tag456.xml"/><Relationship Id="rId149" Type="http://schemas.openxmlformats.org/officeDocument/2006/relationships/tags" Target="../tags/tag461.xml"/><Relationship Id="rId5" Type="http://schemas.openxmlformats.org/officeDocument/2006/relationships/tags" Target="../tags/tag317.xml"/><Relationship Id="rId90" Type="http://schemas.openxmlformats.org/officeDocument/2006/relationships/tags" Target="../tags/tag402.xml"/><Relationship Id="rId95" Type="http://schemas.openxmlformats.org/officeDocument/2006/relationships/tags" Target="../tags/tag407.xml"/><Relationship Id="rId160" Type="http://schemas.openxmlformats.org/officeDocument/2006/relationships/tags" Target="../tags/tag472.xml"/><Relationship Id="rId165" Type="http://schemas.openxmlformats.org/officeDocument/2006/relationships/tags" Target="../tags/tag477.xml"/><Relationship Id="rId181" Type="http://schemas.openxmlformats.org/officeDocument/2006/relationships/tags" Target="../tags/tag493.xml"/><Relationship Id="rId186" Type="http://schemas.openxmlformats.org/officeDocument/2006/relationships/tags" Target="../tags/tag498.xml"/><Relationship Id="rId22" Type="http://schemas.openxmlformats.org/officeDocument/2006/relationships/tags" Target="../tags/tag334.xml"/><Relationship Id="rId27" Type="http://schemas.openxmlformats.org/officeDocument/2006/relationships/tags" Target="../tags/tag339.xml"/><Relationship Id="rId43" Type="http://schemas.openxmlformats.org/officeDocument/2006/relationships/tags" Target="../tags/tag355.xml"/><Relationship Id="rId48" Type="http://schemas.openxmlformats.org/officeDocument/2006/relationships/tags" Target="../tags/tag360.xml"/><Relationship Id="rId64" Type="http://schemas.openxmlformats.org/officeDocument/2006/relationships/tags" Target="../tags/tag376.xml"/><Relationship Id="rId69" Type="http://schemas.openxmlformats.org/officeDocument/2006/relationships/tags" Target="../tags/tag381.xml"/><Relationship Id="rId113" Type="http://schemas.openxmlformats.org/officeDocument/2006/relationships/tags" Target="../tags/tag425.xml"/><Relationship Id="rId118" Type="http://schemas.openxmlformats.org/officeDocument/2006/relationships/tags" Target="../tags/tag430.xml"/><Relationship Id="rId134" Type="http://schemas.openxmlformats.org/officeDocument/2006/relationships/tags" Target="../tags/tag446.xml"/><Relationship Id="rId139" Type="http://schemas.openxmlformats.org/officeDocument/2006/relationships/tags" Target="../tags/tag451.xml"/><Relationship Id="rId80" Type="http://schemas.openxmlformats.org/officeDocument/2006/relationships/tags" Target="../tags/tag392.xml"/><Relationship Id="rId85" Type="http://schemas.openxmlformats.org/officeDocument/2006/relationships/tags" Target="../tags/tag397.xml"/><Relationship Id="rId150" Type="http://schemas.openxmlformats.org/officeDocument/2006/relationships/tags" Target="../tags/tag462.xml"/><Relationship Id="rId155" Type="http://schemas.openxmlformats.org/officeDocument/2006/relationships/tags" Target="../tags/tag467.xml"/><Relationship Id="rId171" Type="http://schemas.openxmlformats.org/officeDocument/2006/relationships/tags" Target="../tags/tag483.xml"/><Relationship Id="rId176" Type="http://schemas.openxmlformats.org/officeDocument/2006/relationships/tags" Target="../tags/tag488.xml"/><Relationship Id="rId192" Type="http://schemas.openxmlformats.org/officeDocument/2006/relationships/tags" Target="../tags/tag504.xml"/><Relationship Id="rId197" Type="http://schemas.openxmlformats.org/officeDocument/2006/relationships/tags" Target="../tags/tag509.xml"/><Relationship Id="rId206" Type="http://schemas.openxmlformats.org/officeDocument/2006/relationships/slideLayout" Target="../slideLayouts/slideLayout7.xml"/><Relationship Id="rId201" Type="http://schemas.openxmlformats.org/officeDocument/2006/relationships/tags" Target="../tags/tag513.xml"/><Relationship Id="rId12" Type="http://schemas.openxmlformats.org/officeDocument/2006/relationships/tags" Target="../tags/tag324.xml"/><Relationship Id="rId17" Type="http://schemas.openxmlformats.org/officeDocument/2006/relationships/tags" Target="../tags/tag329.xml"/><Relationship Id="rId33" Type="http://schemas.openxmlformats.org/officeDocument/2006/relationships/tags" Target="../tags/tag345.xml"/><Relationship Id="rId38" Type="http://schemas.openxmlformats.org/officeDocument/2006/relationships/tags" Target="../tags/tag350.xml"/><Relationship Id="rId59" Type="http://schemas.openxmlformats.org/officeDocument/2006/relationships/tags" Target="../tags/tag371.xml"/><Relationship Id="rId103" Type="http://schemas.openxmlformats.org/officeDocument/2006/relationships/tags" Target="../tags/tag415.xml"/><Relationship Id="rId108" Type="http://schemas.openxmlformats.org/officeDocument/2006/relationships/tags" Target="../tags/tag420.xml"/><Relationship Id="rId124" Type="http://schemas.openxmlformats.org/officeDocument/2006/relationships/tags" Target="../tags/tag436.xml"/><Relationship Id="rId129" Type="http://schemas.openxmlformats.org/officeDocument/2006/relationships/tags" Target="../tags/tag441.xml"/><Relationship Id="rId54" Type="http://schemas.openxmlformats.org/officeDocument/2006/relationships/tags" Target="../tags/tag366.xml"/><Relationship Id="rId70" Type="http://schemas.openxmlformats.org/officeDocument/2006/relationships/tags" Target="../tags/tag382.xml"/><Relationship Id="rId75" Type="http://schemas.openxmlformats.org/officeDocument/2006/relationships/tags" Target="../tags/tag387.xml"/><Relationship Id="rId91" Type="http://schemas.openxmlformats.org/officeDocument/2006/relationships/tags" Target="../tags/tag403.xml"/><Relationship Id="rId96" Type="http://schemas.openxmlformats.org/officeDocument/2006/relationships/tags" Target="../tags/tag408.xml"/><Relationship Id="rId140" Type="http://schemas.openxmlformats.org/officeDocument/2006/relationships/tags" Target="../tags/tag452.xml"/><Relationship Id="rId145" Type="http://schemas.openxmlformats.org/officeDocument/2006/relationships/tags" Target="../tags/tag457.xml"/><Relationship Id="rId161" Type="http://schemas.openxmlformats.org/officeDocument/2006/relationships/tags" Target="../tags/tag473.xml"/><Relationship Id="rId166" Type="http://schemas.openxmlformats.org/officeDocument/2006/relationships/tags" Target="../tags/tag478.xml"/><Relationship Id="rId182" Type="http://schemas.openxmlformats.org/officeDocument/2006/relationships/tags" Target="../tags/tag494.xml"/><Relationship Id="rId187" Type="http://schemas.openxmlformats.org/officeDocument/2006/relationships/tags" Target="../tags/tag499.xml"/><Relationship Id="rId1" Type="http://schemas.openxmlformats.org/officeDocument/2006/relationships/tags" Target="../tags/tag313.xml"/><Relationship Id="rId6" Type="http://schemas.openxmlformats.org/officeDocument/2006/relationships/tags" Target="../tags/tag318.xml"/><Relationship Id="rId23" Type="http://schemas.openxmlformats.org/officeDocument/2006/relationships/tags" Target="../tags/tag335.xml"/><Relationship Id="rId28" Type="http://schemas.openxmlformats.org/officeDocument/2006/relationships/tags" Target="../tags/tag340.xml"/><Relationship Id="rId49" Type="http://schemas.openxmlformats.org/officeDocument/2006/relationships/tags" Target="../tags/tag361.xml"/><Relationship Id="rId114" Type="http://schemas.openxmlformats.org/officeDocument/2006/relationships/tags" Target="../tags/tag426.xml"/><Relationship Id="rId119" Type="http://schemas.openxmlformats.org/officeDocument/2006/relationships/tags" Target="../tags/tag431.xml"/><Relationship Id="rId44" Type="http://schemas.openxmlformats.org/officeDocument/2006/relationships/tags" Target="../tags/tag356.xml"/><Relationship Id="rId60" Type="http://schemas.openxmlformats.org/officeDocument/2006/relationships/tags" Target="../tags/tag372.xml"/><Relationship Id="rId65" Type="http://schemas.openxmlformats.org/officeDocument/2006/relationships/tags" Target="../tags/tag377.xml"/><Relationship Id="rId81" Type="http://schemas.openxmlformats.org/officeDocument/2006/relationships/tags" Target="../tags/tag393.xml"/><Relationship Id="rId86" Type="http://schemas.openxmlformats.org/officeDocument/2006/relationships/tags" Target="../tags/tag398.xml"/><Relationship Id="rId130" Type="http://schemas.openxmlformats.org/officeDocument/2006/relationships/tags" Target="../tags/tag442.xml"/><Relationship Id="rId135" Type="http://schemas.openxmlformats.org/officeDocument/2006/relationships/tags" Target="../tags/tag447.xml"/><Relationship Id="rId151" Type="http://schemas.openxmlformats.org/officeDocument/2006/relationships/tags" Target="../tags/tag463.xml"/><Relationship Id="rId156" Type="http://schemas.openxmlformats.org/officeDocument/2006/relationships/tags" Target="../tags/tag468.xml"/><Relationship Id="rId177" Type="http://schemas.openxmlformats.org/officeDocument/2006/relationships/tags" Target="../tags/tag489.xml"/><Relationship Id="rId198" Type="http://schemas.openxmlformats.org/officeDocument/2006/relationships/tags" Target="../tags/tag510.xml"/><Relationship Id="rId172" Type="http://schemas.openxmlformats.org/officeDocument/2006/relationships/tags" Target="../tags/tag484.xml"/><Relationship Id="rId193" Type="http://schemas.openxmlformats.org/officeDocument/2006/relationships/tags" Target="../tags/tag505.xml"/><Relationship Id="rId202" Type="http://schemas.openxmlformats.org/officeDocument/2006/relationships/tags" Target="../tags/tag514.xml"/><Relationship Id="rId207" Type="http://schemas.openxmlformats.org/officeDocument/2006/relationships/image" Target="../media/image3.png"/><Relationship Id="rId13" Type="http://schemas.openxmlformats.org/officeDocument/2006/relationships/tags" Target="../tags/tag325.xml"/><Relationship Id="rId18" Type="http://schemas.openxmlformats.org/officeDocument/2006/relationships/tags" Target="../tags/tag330.xml"/><Relationship Id="rId39" Type="http://schemas.openxmlformats.org/officeDocument/2006/relationships/tags" Target="../tags/tag351.xml"/><Relationship Id="rId109" Type="http://schemas.openxmlformats.org/officeDocument/2006/relationships/tags" Target="../tags/tag421.xml"/><Relationship Id="rId34" Type="http://schemas.openxmlformats.org/officeDocument/2006/relationships/tags" Target="../tags/tag346.xml"/><Relationship Id="rId50" Type="http://schemas.openxmlformats.org/officeDocument/2006/relationships/tags" Target="../tags/tag362.xml"/><Relationship Id="rId55" Type="http://schemas.openxmlformats.org/officeDocument/2006/relationships/tags" Target="../tags/tag367.xml"/><Relationship Id="rId76" Type="http://schemas.openxmlformats.org/officeDocument/2006/relationships/tags" Target="../tags/tag388.xml"/><Relationship Id="rId97" Type="http://schemas.openxmlformats.org/officeDocument/2006/relationships/tags" Target="../tags/tag409.xml"/><Relationship Id="rId104" Type="http://schemas.openxmlformats.org/officeDocument/2006/relationships/tags" Target="../tags/tag416.xml"/><Relationship Id="rId120" Type="http://schemas.openxmlformats.org/officeDocument/2006/relationships/tags" Target="../tags/tag432.xml"/><Relationship Id="rId125" Type="http://schemas.openxmlformats.org/officeDocument/2006/relationships/tags" Target="../tags/tag437.xml"/><Relationship Id="rId141" Type="http://schemas.openxmlformats.org/officeDocument/2006/relationships/tags" Target="../tags/tag453.xml"/><Relationship Id="rId146" Type="http://schemas.openxmlformats.org/officeDocument/2006/relationships/tags" Target="../tags/tag458.xml"/><Relationship Id="rId167" Type="http://schemas.openxmlformats.org/officeDocument/2006/relationships/tags" Target="../tags/tag479.xml"/><Relationship Id="rId188" Type="http://schemas.openxmlformats.org/officeDocument/2006/relationships/tags" Target="../tags/tag500.xml"/><Relationship Id="rId7" Type="http://schemas.openxmlformats.org/officeDocument/2006/relationships/tags" Target="../tags/tag319.xml"/><Relationship Id="rId71" Type="http://schemas.openxmlformats.org/officeDocument/2006/relationships/tags" Target="../tags/tag383.xml"/><Relationship Id="rId92" Type="http://schemas.openxmlformats.org/officeDocument/2006/relationships/tags" Target="../tags/tag404.xml"/><Relationship Id="rId162" Type="http://schemas.openxmlformats.org/officeDocument/2006/relationships/tags" Target="../tags/tag474.xml"/><Relationship Id="rId183" Type="http://schemas.openxmlformats.org/officeDocument/2006/relationships/tags" Target="../tags/tag495.xml"/><Relationship Id="rId2" Type="http://schemas.openxmlformats.org/officeDocument/2006/relationships/tags" Target="../tags/tag314.xml"/><Relationship Id="rId29" Type="http://schemas.openxmlformats.org/officeDocument/2006/relationships/tags" Target="../tags/tag341.xml"/><Relationship Id="rId24" Type="http://schemas.openxmlformats.org/officeDocument/2006/relationships/tags" Target="../tags/tag336.xml"/><Relationship Id="rId40" Type="http://schemas.openxmlformats.org/officeDocument/2006/relationships/tags" Target="../tags/tag352.xml"/><Relationship Id="rId45" Type="http://schemas.openxmlformats.org/officeDocument/2006/relationships/tags" Target="../tags/tag357.xml"/><Relationship Id="rId66" Type="http://schemas.openxmlformats.org/officeDocument/2006/relationships/tags" Target="../tags/tag378.xml"/><Relationship Id="rId87" Type="http://schemas.openxmlformats.org/officeDocument/2006/relationships/tags" Target="../tags/tag399.xml"/><Relationship Id="rId110" Type="http://schemas.openxmlformats.org/officeDocument/2006/relationships/tags" Target="../tags/tag422.xml"/><Relationship Id="rId115" Type="http://schemas.openxmlformats.org/officeDocument/2006/relationships/tags" Target="../tags/tag427.xml"/><Relationship Id="rId131" Type="http://schemas.openxmlformats.org/officeDocument/2006/relationships/tags" Target="../tags/tag443.xml"/><Relationship Id="rId136" Type="http://schemas.openxmlformats.org/officeDocument/2006/relationships/tags" Target="../tags/tag448.xml"/><Relationship Id="rId157" Type="http://schemas.openxmlformats.org/officeDocument/2006/relationships/tags" Target="../tags/tag469.xml"/><Relationship Id="rId178" Type="http://schemas.openxmlformats.org/officeDocument/2006/relationships/tags" Target="../tags/tag490.xml"/><Relationship Id="rId61" Type="http://schemas.openxmlformats.org/officeDocument/2006/relationships/tags" Target="../tags/tag373.xml"/><Relationship Id="rId82" Type="http://schemas.openxmlformats.org/officeDocument/2006/relationships/tags" Target="../tags/tag394.xml"/><Relationship Id="rId152" Type="http://schemas.openxmlformats.org/officeDocument/2006/relationships/tags" Target="../tags/tag464.xml"/><Relationship Id="rId173" Type="http://schemas.openxmlformats.org/officeDocument/2006/relationships/tags" Target="../tags/tag485.xml"/><Relationship Id="rId194" Type="http://schemas.openxmlformats.org/officeDocument/2006/relationships/tags" Target="../tags/tag506.xml"/><Relationship Id="rId199" Type="http://schemas.openxmlformats.org/officeDocument/2006/relationships/tags" Target="../tags/tag511.xml"/><Relationship Id="rId203" Type="http://schemas.openxmlformats.org/officeDocument/2006/relationships/tags" Target="../tags/tag515.xml"/><Relationship Id="rId19" Type="http://schemas.openxmlformats.org/officeDocument/2006/relationships/tags" Target="../tags/tag331.xml"/><Relationship Id="rId14" Type="http://schemas.openxmlformats.org/officeDocument/2006/relationships/tags" Target="../tags/tag326.xml"/><Relationship Id="rId30" Type="http://schemas.openxmlformats.org/officeDocument/2006/relationships/tags" Target="../tags/tag342.xml"/><Relationship Id="rId35" Type="http://schemas.openxmlformats.org/officeDocument/2006/relationships/tags" Target="../tags/tag347.xml"/><Relationship Id="rId56" Type="http://schemas.openxmlformats.org/officeDocument/2006/relationships/tags" Target="../tags/tag368.xml"/><Relationship Id="rId77" Type="http://schemas.openxmlformats.org/officeDocument/2006/relationships/tags" Target="../tags/tag389.xml"/><Relationship Id="rId100" Type="http://schemas.openxmlformats.org/officeDocument/2006/relationships/tags" Target="../tags/tag412.xml"/><Relationship Id="rId105" Type="http://schemas.openxmlformats.org/officeDocument/2006/relationships/tags" Target="../tags/tag417.xml"/><Relationship Id="rId126" Type="http://schemas.openxmlformats.org/officeDocument/2006/relationships/tags" Target="../tags/tag438.xml"/><Relationship Id="rId147" Type="http://schemas.openxmlformats.org/officeDocument/2006/relationships/tags" Target="../tags/tag459.xml"/><Relationship Id="rId168" Type="http://schemas.openxmlformats.org/officeDocument/2006/relationships/tags" Target="../tags/tag480.xml"/><Relationship Id="rId8" Type="http://schemas.openxmlformats.org/officeDocument/2006/relationships/tags" Target="../tags/tag320.xml"/><Relationship Id="rId51" Type="http://schemas.openxmlformats.org/officeDocument/2006/relationships/tags" Target="../tags/tag363.xml"/><Relationship Id="rId72" Type="http://schemas.openxmlformats.org/officeDocument/2006/relationships/tags" Target="../tags/tag384.xml"/><Relationship Id="rId93" Type="http://schemas.openxmlformats.org/officeDocument/2006/relationships/tags" Target="../tags/tag405.xml"/><Relationship Id="rId98" Type="http://schemas.openxmlformats.org/officeDocument/2006/relationships/tags" Target="../tags/tag410.xml"/><Relationship Id="rId121" Type="http://schemas.openxmlformats.org/officeDocument/2006/relationships/tags" Target="../tags/tag433.xml"/><Relationship Id="rId142" Type="http://schemas.openxmlformats.org/officeDocument/2006/relationships/tags" Target="../tags/tag454.xml"/><Relationship Id="rId163" Type="http://schemas.openxmlformats.org/officeDocument/2006/relationships/tags" Target="../tags/tag475.xml"/><Relationship Id="rId184" Type="http://schemas.openxmlformats.org/officeDocument/2006/relationships/tags" Target="../tags/tag496.xml"/><Relationship Id="rId189" Type="http://schemas.openxmlformats.org/officeDocument/2006/relationships/tags" Target="../tags/tag501.xml"/><Relationship Id="rId3" Type="http://schemas.openxmlformats.org/officeDocument/2006/relationships/tags" Target="../tags/tag315.xml"/><Relationship Id="rId25" Type="http://schemas.openxmlformats.org/officeDocument/2006/relationships/tags" Target="../tags/tag337.xml"/><Relationship Id="rId46" Type="http://schemas.openxmlformats.org/officeDocument/2006/relationships/tags" Target="../tags/tag358.xml"/><Relationship Id="rId67" Type="http://schemas.openxmlformats.org/officeDocument/2006/relationships/tags" Target="../tags/tag379.xml"/><Relationship Id="rId116" Type="http://schemas.openxmlformats.org/officeDocument/2006/relationships/tags" Target="../tags/tag428.xml"/><Relationship Id="rId137" Type="http://schemas.openxmlformats.org/officeDocument/2006/relationships/tags" Target="../tags/tag449.xml"/><Relationship Id="rId158" Type="http://schemas.openxmlformats.org/officeDocument/2006/relationships/tags" Target="../tags/tag470.xml"/><Relationship Id="rId20" Type="http://schemas.openxmlformats.org/officeDocument/2006/relationships/tags" Target="../tags/tag332.xml"/><Relationship Id="rId41" Type="http://schemas.openxmlformats.org/officeDocument/2006/relationships/tags" Target="../tags/tag353.xml"/><Relationship Id="rId62" Type="http://schemas.openxmlformats.org/officeDocument/2006/relationships/tags" Target="../tags/tag374.xml"/><Relationship Id="rId83" Type="http://schemas.openxmlformats.org/officeDocument/2006/relationships/tags" Target="../tags/tag395.xml"/><Relationship Id="rId88" Type="http://schemas.openxmlformats.org/officeDocument/2006/relationships/tags" Target="../tags/tag400.xml"/><Relationship Id="rId111" Type="http://schemas.openxmlformats.org/officeDocument/2006/relationships/tags" Target="../tags/tag423.xml"/><Relationship Id="rId132" Type="http://schemas.openxmlformats.org/officeDocument/2006/relationships/tags" Target="../tags/tag444.xml"/><Relationship Id="rId153" Type="http://schemas.openxmlformats.org/officeDocument/2006/relationships/tags" Target="../tags/tag465.xml"/><Relationship Id="rId174" Type="http://schemas.openxmlformats.org/officeDocument/2006/relationships/tags" Target="../tags/tag486.xml"/><Relationship Id="rId179" Type="http://schemas.openxmlformats.org/officeDocument/2006/relationships/tags" Target="../tags/tag491.xml"/><Relationship Id="rId195" Type="http://schemas.openxmlformats.org/officeDocument/2006/relationships/tags" Target="../tags/tag507.xml"/><Relationship Id="rId190" Type="http://schemas.openxmlformats.org/officeDocument/2006/relationships/tags" Target="../tags/tag502.xml"/><Relationship Id="rId204" Type="http://schemas.openxmlformats.org/officeDocument/2006/relationships/tags" Target="../tags/tag516.xml"/><Relationship Id="rId15" Type="http://schemas.openxmlformats.org/officeDocument/2006/relationships/tags" Target="../tags/tag327.xml"/><Relationship Id="rId36" Type="http://schemas.openxmlformats.org/officeDocument/2006/relationships/tags" Target="../tags/tag348.xml"/><Relationship Id="rId57" Type="http://schemas.openxmlformats.org/officeDocument/2006/relationships/tags" Target="../tags/tag369.xml"/><Relationship Id="rId106" Type="http://schemas.openxmlformats.org/officeDocument/2006/relationships/tags" Target="../tags/tag418.xml"/><Relationship Id="rId127" Type="http://schemas.openxmlformats.org/officeDocument/2006/relationships/tags" Target="../tags/tag439.xml"/><Relationship Id="rId10" Type="http://schemas.openxmlformats.org/officeDocument/2006/relationships/tags" Target="../tags/tag322.xml"/><Relationship Id="rId31" Type="http://schemas.openxmlformats.org/officeDocument/2006/relationships/tags" Target="../tags/tag343.xml"/><Relationship Id="rId52" Type="http://schemas.openxmlformats.org/officeDocument/2006/relationships/tags" Target="../tags/tag364.xml"/><Relationship Id="rId73" Type="http://schemas.openxmlformats.org/officeDocument/2006/relationships/tags" Target="../tags/tag385.xml"/><Relationship Id="rId78" Type="http://schemas.openxmlformats.org/officeDocument/2006/relationships/tags" Target="../tags/tag390.xml"/><Relationship Id="rId94" Type="http://schemas.openxmlformats.org/officeDocument/2006/relationships/tags" Target="../tags/tag406.xml"/><Relationship Id="rId99" Type="http://schemas.openxmlformats.org/officeDocument/2006/relationships/tags" Target="../tags/tag411.xml"/><Relationship Id="rId101" Type="http://schemas.openxmlformats.org/officeDocument/2006/relationships/tags" Target="../tags/tag413.xml"/><Relationship Id="rId122" Type="http://schemas.openxmlformats.org/officeDocument/2006/relationships/tags" Target="../tags/tag434.xml"/><Relationship Id="rId143" Type="http://schemas.openxmlformats.org/officeDocument/2006/relationships/tags" Target="../tags/tag455.xml"/><Relationship Id="rId148" Type="http://schemas.openxmlformats.org/officeDocument/2006/relationships/tags" Target="../tags/tag460.xml"/><Relationship Id="rId164" Type="http://schemas.openxmlformats.org/officeDocument/2006/relationships/tags" Target="../tags/tag476.xml"/><Relationship Id="rId169" Type="http://schemas.openxmlformats.org/officeDocument/2006/relationships/tags" Target="../tags/tag481.xml"/><Relationship Id="rId185" Type="http://schemas.openxmlformats.org/officeDocument/2006/relationships/tags" Target="../tags/tag497.xml"/><Relationship Id="rId4" Type="http://schemas.openxmlformats.org/officeDocument/2006/relationships/tags" Target="../tags/tag316.xml"/><Relationship Id="rId9" Type="http://schemas.openxmlformats.org/officeDocument/2006/relationships/tags" Target="../tags/tag321.xml"/><Relationship Id="rId180" Type="http://schemas.openxmlformats.org/officeDocument/2006/relationships/tags" Target="../tags/tag492.xml"/><Relationship Id="rId26" Type="http://schemas.openxmlformats.org/officeDocument/2006/relationships/tags" Target="../tags/tag338.xml"/><Relationship Id="rId47" Type="http://schemas.openxmlformats.org/officeDocument/2006/relationships/tags" Target="../tags/tag359.xml"/><Relationship Id="rId68" Type="http://schemas.openxmlformats.org/officeDocument/2006/relationships/tags" Target="../tags/tag380.xml"/><Relationship Id="rId89" Type="http://schemas.openxmlformats.org/officeDocument/2006/relationships/tags" Target="../tags/tag401.xml"/><Relationship Id="rId112" Type="http://schemas.openxmlformats.org/officeDocument/2006/relationships/tags" Target="../tags/tag424.xml"/><Relationship Id="rId133" Type="http://schemas.openxmlformats.org/officeDocument/2006/relationships/tags" Target="../tags/tag445.xml"/><Relationship Id="rId154" Type="http://schemas.openxmlformats.org/officeDocument/2006/relationships/tags" Target="../tags/tag466.xml"/><Relationship Id="rId175" Type="http://schemas.openxmlformats.org/officeDocument/2006/relationships/tags" Target="../tags/tag487.xml"/><Relationship Id="rId196" Type="http://schemas.openxmlformats.org/officeDocument/2006/relationships/tags" Target="../tags/tag508.xml"/><Relationship Id="rId200" Type="http://schemas.openxmlformats.org/officeDocument/2006/relationships/tags" Target="../tags/tag5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Picture 23">
            <a:extLst>
              <a:ext uri="{FF2B5EF4-FFF2-40B4-BE49-F238E27FC236}">
                <a16:creationId xmlns:a16="http://schemas.microsoft.com/office/drawing/2014/main" id="{E37F2D38-0611-4881-8FC3-28B9DE5353D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525" y="0"/>
            <a:ext cx="12172950" cy="6858000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054BBF45-E112-42E9-855C-40B1C6D7E10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69297" y="6131659"/>
            <a:ext cx="1692915" cy="247685"/>
          </a:xfrm>
          <a:prstGeom prst="rect">
            <a:avLst/>
          </a:prstGeom>
        </p:spPr>
      </p:pic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A23493B1-CA18-492C-8FC1-4DF5F29E67C9}"/>
              </a:ext>
            </a:extLst>
          </p:cNvPr>
          <p:cNvCxnSpPr>
            <a:cxnSpLocks/>
          </p:cNvCxnSpPr>
          <p:nvPr/>
        </p:nvCxnSpPr>
        <p:spPr>
          <a:xfrm>
            <a:off x="605990" y="1127812"/>
            <a:ext cx="10983132" cy="0"/>
          </a:xfrm>
          <a:prstGeom prst="line">
            <a:avLst/>
          </a:prstGeom>
          <a:ln w="25400">
            <a:solidFill>
              <a:srgbClr val="73737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Content Placeholder 17">
            <a:extLst>
              <a:ext uri="{FF2B5EF4-FFF2-40B4-BE49-F238E27FC236}">
                <a16:creationId xmlns:a16="http://schemas.microsoft.com/office/drawing/2014/main" id="{9C7893D4-B1C5-4FEA-997D-E84689AF11F4}"/>
              </a:ext>
            </a:extLst>
          </p:cNvPr>
          <p:cNvSpPr txBox="1">
            <a:spLocks/>
          </p:cNvSpPr>
          <p:nvPr/>
        </p:nvSpPr>
        <p:spPr>
          <a:xfrm>
            <a:off x="541608" y="1296100"/>
            <a:ext cx="4689552" cy="123647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14000"/>
              </a:lnSpc>
              <a:spcBef>
                <a:spcPts val="60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The Office Timeline add-in for PowerPoint will help you edit it with just a few clicks.</a:t>
            </a:r>
          </a:p>
          <a:p>
            <a:pPr marL="0" marR="0" lvl="0" indent="0" algn="l" defTabSz="914400" rtl="0" eaLnBrk="1" fontAlgn="auto" latinLnBrk="0" hangingPunct="1">
              <a:lnSpc>
                <a:spcPct val="114000"/>
              </a:lnSpc>
              <a:spcBef>
                <a:spcPts val="60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Get your </a:t>
            </a:r>
            <a:r>
              <a:rPr lang="en-US" i="1" dirty="0">
                <a:latin typeface="Segoe UI" panose="020B0502040204020203" pitchFamily="34" charset="0"/>
                <a:cs typeface="Segoe UI" panose="020B0502040204020203" pitchFamily="34" charset="0"/>
              </a:rPr>
              <a:t>free</a:t>
            </a: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 14-day trial of Office Timeline here: </a:t>
            </a:r>
            <a:b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u="sng" dirty="0">
                <a:solidFill>
                  <a:srgbClr val="C43E1C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https://www.officetimeline.com/office-timeline/14-days-trial</a:t>
            </a:r>
            <a:b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b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Re-open this template, and create your impressive </a:t>
            </a:r>
            <a:b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PowerPoint visual in 3 easy steps: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C1CA27E-B9E5-4D53-8E6C-E5ED5C19F38D}"/>
              </a:ext>
            </a:extLst>
          </p:cNvPr>
          <p:cNvSpPr/>
          <p:nvPr/>
        </p:nvSpPr>
        <p:spPr>
          <a:xfrm>
            <a:off x="541608" y="444366"/>
            <a:ext cx="1098313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How to update this template in seconds</a:t>
            </a:r>
            <a:endParaRPr lang="en-US" b="1" dirty="0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B5CB4A45-0BF5-4F47-B60E-7F1A59D500B1}"/>
              </a:ext>
            </a:extLst>
          </p:cNvPr>
          <p:cNvGrpSpPr/>
          <p:nvPr/>
        </p:nvGrpSpPr>
        <p:grpSpPr>
          <a:xfrm>
            <a:off x="637515" y="3267834"/>
            <a:ext cx="4593644" cy="1831216"/>
            <a:chOff x="637515" y="3267834"/>
            <a:chExt cx="4593644" cy="1831216"/>
          </a:xfrm>
        </p:grpSpPr>
        <p:grpSp>
          <p:nvGrpSpPr>
            <p:cNvPr id="8" name="Group 7" descr="Small circle with number 1 inside  indicating step 1">
              <a:extLst>
                <a:ext uri="{FF2B5EF4-FFF2-40B4-BE49-F238E27FC236}">
                  <a16:creationId xmlns:a16="http://schemas.microsoft.com/office/drawing/2014/main" id="{0666101F-A056-496B-8241-B717914ECD59}"/>
                </a:ext>
              </a:extLst>
            </p:cNvPr>
            <p:cNvGrpSpPr/>
            <p:nvPr/>
          </p:nvGrpSpPr>
          <p:grpSpPr bwMode="blackWhite">
            <a:xfrm>
              <a:off x="637515" y="3269909"/>
              <a:ext cx="366361" cy="320323"/>
              <a:chOff x="7059389" y="785291"/>
              <a:chExt cx="366361" cy="320323"/>
            </a:xfrm>
          </p:grpSpPr>
          <p:sp>
            <p:nvSpPr>
              <p:cNvPr id="18" name="Oval 17" descr="Small circle">
                <a:extLst>
                  <a:ext uri="{FF2B5EF4-FFF2-40B4-BE49-F238E27FC236}">
                    <a16:creationId xmlns:a16="http://schemas.microsoft.com/office/drawing/2014/main" id="{8FFEEBAA-8770-4C93-82E6-59DDB2A95A7C}"/>
                  </a:ext>
                </a:extLst>
              </p:cNvPr>
              <p:cNvSpPr/>
              <p:nvPr/>
            </p:nvSpPr>
            <p:spPr bwMode="blackWhite">
              <a:xfrm>
                <a:off x="7082408" y="785291"/>
                <a:ext cx="320323" cy="320323"/>
              </a:xfrm>
              <a:prstGeom prst="ellipse">
                <a:avLst/>
              </a:prstGeom>
              <a:solidFill>
                <a:srgbClr val="7373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9" name="TextBox 18" descr="Number 1">
                <a:extLst>
                  <a:ext uri="{FF2B5EF4-FFF2-40B4-BE49-F238E27FC236}">
                    <a16:creationId xmlns:a16="http://schemas.microsoft.com/office/drawing/2014/main" id="{3EBCBE3A-6580-40EB-AA2F-0E279DAA4B35}"/>
                  </a:ext>
                </a:extLst>
              </p:cNvPr>
              <p:cNvSpPr txBox="1">
                <a:spLocks noChangeAspect="1"/>
              </p:cNvSpPr>
              <p:nvPr/>
            </p:nvSpPr>
            <p:spPr bwMode="blackWhite">
              <a:xfrm>
                <a:off x="7059389" y="806953"/>
                <a:ext cx="366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schemeClr val="bg1"/>
                    </a:solidFill>
                    <a:latin typeface="Segoe UI Semibold" panose="020B0702040204020203" pitchFamily="34" charset="0"/>
                    <a:cs typeface="Segoe UI Semibold" panose="020B0702040204020203" pitchFamily="34" charset="0"/>
                  </a:rPr>
                  <a:t>1</a:t>
                </a:r>
              </a:p>
            </p:txBody>
          </p:sp>
        </p:grpSp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FC5B9326-A6F6-4A79-8936-27DBE7C60358}"/>
                </a:ext>
              </a:extLst>
            </p:cNvPr>
            <p:cNvGrpSpPr/>
            <p:nvPr userDrawn="1"/>
          </p:nvGrpSpPr>
          <p:grpSpPr>
            <a:xfrm>
              <a:off x="637515" y="3962297"/>
              <a:ext cx="366361" cy="320323"/>
              <a:chOff x="637515" y="3893421"/>
              <a:chExt cx="366361" cy="320323"/>
            </a:xfrm>
          </p:grpSpPr>
          <p:sp>
            <p:nvSpPr>
              <p:cNvPr id="16" name="Oval 15" descr="Small circle">
                <a:extLst>
                  <a:ext uri="{FF2B5EF4-FFF2-40B4-BE49-F238E27FC236}">
                    <a16:creationId xmlns:a16="http://schemas.microsoft.com/office/drawing/2014/main" id="{614155FF-509D-464B-8377-D251AF5D735E}"/>
                  </a:ext>
                </a:extLst>
              </p:cNvPr>
              <p:cNvSpPr/>
              <p:nvPr userDrawn="1"/>
            </p:nvSpPr>
            <p:spPr bwMode="blackWhite">
              <a:xfrm>
                <a:off x="660534" y="3893421"/>
                <a:ext cx="320323" cy="320323"/>
              </a:xfrm>
              <a:prstGeom prst="ellipse">
                <a:avLst/>
              </a:prstGeom>
              <a:solidFill>
                <a:srgbClr val="7373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7" name="TextBox 16" descr="Number 1">
                <a:extLst>
                  <a:ext uri="{FF2B5EF4-FFF2-40B4-BE49-F238E27FC236}">
                    <a16:creationId xmlns:a16="http://schemas.microsoft.com/office/drawing/2014/main" id="{EF8A35E1-B17C-4E6A-85FD-82FB92AB5F48}"/>
                  </a:ext>
                </a:extLst>
              </p:cNvPr>
              <p:cNvSpPr txBox="1">
                <a:spLocks noChangeAspect="1"/>
              </p:cNvSpPr>
              <p:nvPr userDrawn="1"/>
            </p:nvSpPr>
            <p:spPr bwMode="blackWhite">
              <a:xfrm>
                <a:off x="637515" y="3915083"/>
                <a:ext cx="366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schemeClr val="bg1"/>
                    </a:solidFill>
                    <a:latin typeface="Segoe UI Semibold" panose="020B0702040204020203" pitchFamily="34" charset="0"/>
                    <a:cs typeface="Segoe UI Semibold" panose="020B0702040204020203" pitchFamily="34" charset="0"/>
                  </a:rPr>
                  <a:t>2</a:t>
                </a:r>
              </a:p>
            </p:txBody>
          </p:sp>
        </p:grpSp>
        <p:grpSp>
          <p:nvGrpSpPr>
            <p:cNvPr id="10" name="Group 9">
              <a:extLst>
                <a:ext uri="{FF2B5EF4-FFF2-40B4-BE49-F238E27FC236}">
                  <a16:creationId xmlns:a16="http://schemas.microsoft.com/office/drawing/2014/main" id="{80BB5F54-2190-45B8-84C0-741045814981}"/>
                </a:ext>
              </a:extLst>
            </p:cNvPr>
            <p:cNvGrpSpPr/>
            <p:nvPr userDrawn="1"/>
          </p:nvGrpSpPr>
          <p:grpSpPr>
            <a:xfrm>
              <a:off x="637515" y="4654685"/>
              <a:ext cx="366361" cy="320323"/>
              <a:chOff x="637515" y="4654685"/>
              <a:chExt cx="366361" cy="320323"/>
            </a:xfrm>
          </p:grpSpPr>
          <p:sp>
            <p:nvSpPr>
              <p:cNvPr id="14" name="Oval 13" descr="Small circle">
                <a:extLst>
                  <a:ext uri="{FF2B5EF4-FFF2-40B4-BE49-F238E27FC236}">
                    <a16:creationId xmlns:a16="http://schemas.microsoft.com/office/drawing/2014/main" id="{6C665178-1B9B-4CB6-B521-137B8F1280CD}"/>
                  </a:ext>
                </a:extLst>
              </p:cNvPr>
              <p:cNvSpPr/>
              <p:nvPr userDrawn="1"/>
            </p:nvSpPr>
            <p:spPr bwMode="blackWhite">
              <a:xfrm>
                <a:off x="660534" y="4654685"/>
                <a:ext cx="320323" cy="320323"/>
              </a:xfrm>
              <a:prstGeom prst="ellipse">
                <a:avLst/>
              </a:prstGeom>
              <a:solidFill>
                <a:srgbClr val="7373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5" name="TextBox 14" descr="Number 1">
                <a:extLst>
                  <a:ext uri="{FF2B5EF4-FFF2-40B4-BE49-F238E27FC236}">
                    <a16:creationId xmlns:a16="http://schemas.microsoft.com/office/drawing/2014/main" id="{5698F8D9-22D4-400F-A12F-22B4FF4F992A}"/>
                  </a:ext>
                </a:extLst>
              </p:cNvPr>
              <p:cNvSpPr txBox="1">
                <a:spLocks noChangeAspect="1"/>
              </p:cNvSpPr>
              <p:nvPr userDrawn="1"/>
            </p:nvSpPr>
            <p:spPr bwMode="blackWhite">
              <a:xfrm>
                <a:off x="637515" y="4676347"/>
                <a:ext cx="366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schemeClr val="bg1"/>
                    </a:solidFill>
                    <a:latin typeface="Segoe UI Semibold" panose="020B0702040204020203" pitchFamily="34" charset="0"/>
                    <a:cs typeface="Segoe UI Semibold" panose="020B0702040204020203" pitchFamily="34" charset="0"/>
                  </a:rPr>
                  <a:t>3</a:t>
                </a:r>
              </a:p>
            </p:txBody>
          </p:sp>
        </p:grpSp>
        <p:sp>
          <p:nvSpPr>
            <p:cNvPr id="11" name="Content Placeholder 17">
              <a:extLst>
                <a:ext uri="{FF2B5EF4-FFF2-40B4-BE49-F238E27FC236}">
                  <a16:creationId xmlns:a16="http://schemas.microsoft.com/office/drawing/2014/main" id="{F8E300B2-EF53-4BAA-A47F-6D4F2E01A711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056513" y="3267834"/>
              <a:ext cx="4069351" cy="355653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0" indent="0">
                <a:spcAft>
                  <a:spcPts val="600"/>
                </a:spcAft>
                <a:buNone/>
                <a:defRPr/>
              </a:pPr>
              <a:r>
                <a:rPr lang="en-US" sz="1200" b="0" dirty="0">
                  <a:effectLst/>
                  <a:latin typeface="Segoe UI" panose="020B0502040204020203" pitchFamily="34" charset="0"/>
                  <a:cs typeface="Segoe UI" panose="020B0502040204020203" pitchFamily="34" charset="0"/>
                </a:rPr>
                <a:t>Click the Edit Data button on the Office Timeline tab.</a:t>
              </a:r>
              <a:endParaRPr lang="en-US" sz="1200" b="0" dirty="0">
                <a:solidFill>
                  <a:prstClr val="black">
                    <a:lumMod val="75000"/>
                    <a:lumOff val="25000"/>
                  </a:prstClr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12" name="Content Placeholder 17">
              <a:extLst>
                <a:ext uri="{FF2B5EF4-FFF2-40B4-BE49-F238E27FC236}">
                  <a16:creationId xmlns:a16="http://schemas.microsoft.com/office/drawing/2014/main" id="{CDA20BD9-86E6-4922-B46C-BFBE6A9F5EC8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055299" y="3890130"/>
              <a:ext cx="3972687" cy="501378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2286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0" indent="0">
                <a:spcAft>
                  <a:spcPts val="2000"/>
                </a:spcAft>
                <a:buNone/>
                <a:defRPr/>
              </a:pPr>
              <a:r>
                <a:rPr lang="en-US" sz="1200" b="0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Use the Data and Timeline views to edit swimlanes, milestones and tasks.</a:t>
              </a:r>
            </a:p>
          </p:txBody>
        </p:sp>
        <p:sp>
          <p:nvSpPr>
            <p:cNvPr id="13" name="Content Placeholder 17">
              <a:extLst>
                <a:ext uri="{FF2B5EF4-FFF2-40B4-BE49-F238E27FC236}">
                  <a16:creationId xmlns:a16="http://schemas.microsoft.com/office/drawing/2014/main" id="{92FFF896-9BAA-450D-B7DF-A699981489B9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056513" y="4659365"/>
              <a:ext cx="4174646" cy="439685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2286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0" indent="0">
                <a:spcAft>
                  <a:spcPts val="600"/>
                </a:spcAft>
                <a:buNone/>
                <a:defRPr/>
              </a:pPr>
              <a:r>
                <a:rPr lang="en-US" sz="1200" b="0" dirty="0">
                  <a:effectLst/>
                  <a:latin typeface="Segoe UI" panose="020B0502040204020203" pitchFamily="34" charset="0"/>
                  <a:cs typeface="Segoe UI" panose="020B0502040204020203" pitchFamily="34" charset="0"/>
                </a:rPr>
                <a:t>Click Save to instantly update the template.</a:t>
              </a:r>
              <a:endParaRPr lang="en-US" sz="1200" b="0" dirty="0">
                <a:solidFill>
                  <a:prstClr val="black">
                    <a:lumMod val="75000"/>
                    <a:lumOff val="25000"/>
                  </a:prstClr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5461692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OTLSHAPE_SL2A_3e8fef0500e8468ea7347594c962f71a_BackgroundRectangle">
            <a:extLst>
              <a:ext uri="{FF2B5EF4-FFF2-40B4-BE49-F238E27FC236}">
                <a16:creationId xmlns:a16="http://schemas.microsoft.com/office/drawing/2014/main" id="{6132AC16-C758-070B-21C5-1578BCDD66E7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996769" y="1720501"/>
            <a:ext cx="10363200" cy="1357884"/>
          </a:xfrm>
          <a:prstGeom prst="rect">
            <a:avLst/>
          </a:prstGeom>
          <a:solidFill>
            <a:srgbClr val="737373">
              <a:alpha val="20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4" name="OTLSHAPE_SL2A_673f89488e9444cfaceaf35675724b1e_BackgroundRectangle">
            <a:extLst>
              <a:ext uri="{FF2B5EF4-FFF2-40B4-BE49-F238E27FC236}">
                <a16:creationId xmlns:a16="http://schemas.microsoft.com/office/drawing/2014/main" id="{DB38032C-3EBF-E051-CC8F-4BDD04DD2697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996769" y="3116485"/>
            <a:ext cx="10363200" cy="1446953"/>
          </a:xfrm>
          <a:prstGeom prst="rect">
            <a:avLst/>
          </a:prstGeom>
          <a:solidFill>
            <a:srgbClr val="737373">
              <a:alpha val="20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7" name="OTLSHAPE_SL2A_668611fcac564971bdc5693d08db671c_BackgroundRectangle">
            <a:extLst>
              <a:ext uri="{FF2B5EF4-FFF2-40B4-BE49-F238E27FC236}">
                <a16:creationId xmlns:a16="http://schemas.microsoft.com/office/drawing/2014/main" id="{0FCC9BF0-47BF-2943-9130-DBFB2A0E25CE}"/>
              </a:ext>
            </a:extLst>
          </p:cNvPr>
          <p:cNvSpPr/>
          <p:nvPr>
            <p:custDataLst>
              <p:tags r:id="rId4"/>
            </p:custDataLst>
          </p:nvPr>
        </p:nvSpPr>
        <p:spPr>
          <a:xfrm>
            <a:off x="996769" y="4601538"/>
            <a:ext cx="10363200" cy="1205315"/>
          </a:xfrm>
          <a:prstGeom prst="rect">
            <a:avLst/>
          </a:prstGeom>
          <a:solidFill>
            <a:srgbClr val="737373">
              <a:alpha val="20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8" name="OTLSHAPE_SL2A_fb76f6303a8e498e954e40ce24cebb05_BackgroundRectangle">
            <a:extLst>
              <a:ext uri="{FF2B5EF4-FFF2-40B4-BE49-F238E27FC236}">
                <a16:creationId xmlns:a16="http://schemas.microsoft.com/office/drawing/2014/main" id="{B4B1BB2A-8202-0920-76C6-2472F046103C}"/>
              </a:ext>
            </a:extLst>
          </p:cNvPr>
          <p:cNvSpPr/>
          <p:nvPr>
            <p:custDataLst>
              <p:tags r:id="rId5"/>
            </p:custDataLst>
          </p:nvPr>
        </p:nvSpPr>
        <p:spPr>
          <a:xfrm>
            <a:off x="996769" y="5844953"/>
            <a:ext cx="10363200" cy="634492"/>
          </a:xfrm>
          <a:prstGeom prst="rect">
            <a:avLst/>
          </a:prstGeom>
          <a:solidFill>
            <a:srgbClr val="737373">
              <a:alpha val="20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TLSHAPE_D_81141e7ce81e439fa6213e04feaeddbf_Line">
            <a:extLst>
              <a:ext uri="{FF2B5EF4-FFF2-40B4-BE49-F238E27FC236}">
                <a16:creationId xmlns:a16="http://schemas.microsoft.com/office/drawing/2014/main" id="{D4272015-F868-DC69-7F04-82BE8EB61C01}"/>
              </a:ext>
            </a:extLst>
          </p:cNvPr>
          <p:cNvSpPr/>
          <p:nvPr>
            <p:custDataLst>
              <p:tags r:id="rId6"/>
            </p:custDataLst>
          </p:nvPr>
        </p:nvSpPr>
        <p:spPr>
          <a:xfrm>
            <a:off x="3800864" y="2697724"/>
            <a:ext cx="160477" cy="704258"/>
          </a:xfrm>
          <a:custGeom>
            <a:avLst/>
            <a:gdLst/>
            <a:ahLst/>
            <a:cxnLst/>
            <a:rect l="0" t="0" r="0" b="0"/>
            <a:pathLst>
              <a:path w="160477" h="704258">
                <a:moveTo>
                  <a:pt x="103326" y="0"/>
                </a:moveTo>
                <a:lnTo>
                  <a:pt x="122376" y="0"/>
                </a:lnTo>
                <a:cubicBezTo>
                  <a:pt x="160476" y="0"/>
                  <a:pt x="160476" y="38100"/>
                  <a:pt x="160476" y="38100"/>
                </a:cubicBezTo>
                <a:lnTo>
                  <a:pt x="160476" y="323511"/>
                </a:lnTo>
                <a:cubicBezTo>
                  <a:pt x="160476" y="361611"/>
                  <a:pt x="122376" y="361611"/>
                  <a:pt x="122376" y="361611"/>
                </a:cubicBezTo>
                <a:lnTo>
                  <a:pt x="38100" y="361611"/>
                </a:lnTo>
                <a:cubicBezTo>
                  <a:pt x="0" y="361611"/>
                  <a:pt x="0" y="399711"/>
                  <a:pt x="0" y="399711"/>
                </a:cubicBezTo>
                <a:lnTo>
                  <a:pt x="0" y="666157"/>
                </a:lnTo>
                <a:cubicBezTo>
                  <a:pt x="0" y="704257"/>
                  <a:pt x="38100" y="704257"/>
                  <a:pt x="38100" y="704257"/>
                </a:cubicBezTo>
                <a:lnTo>
                  <a:pt x="103344" y="704257"/>
                </a:lnTo>
              </a:path>
            </a:pathLst>
          </a:custGeom>
          <a:ln w="12700" cap="flat" cmpd="sng" algn="ctr">
            <a:solidFill>
              <a:srgbClr val="DE3232"/>
            </a:solidFill>
            <a:prstDash val="solid"/>
            <a:miter lim="800000"/>
            <a:headEnd type="none" w="med" len="med"/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TLSHAPE_D_2003504c90f449f58e1ca2b4d92b413f_Line">
            <a:extLst>
              <a:ext uri="{FF2B5EF4-FFF2-40B4-BE49-F238E27FC236}">
                <a16:creationId xmlns:a16="http://schemas.microsoft.com/office/drawing/2014/main" id="{A76DBA6F-DEA8-2958-17B5-D2B3E3EFA0CD}"/>
              </a:ext>
            </a:extLst>
          </p:cNvPr>
          <p:cNvSpPr/>
          <p:nvPr>
            <p:custDataLst>
              <p:tags r:id="rId7"/>
            </p:custDataLst>
          </p:nvPr>
        </p:nvSpPr>
        <p:spPr>
          <a:xfrm>
            <a:off x="4512172" y="3401981"/>
            <a:ext cx="109669" cy="171366"/>
          </a:xfrm>
          <a:custGeom>
            <a:avLst/>
            <a:gdLst/>
            <a:ahLst/>
            <a:cxnLst/>
            <a:rect l="0" t="0" r="0" b="0"/>
            <a:pathLst>
              <a:path w="109669" h="171366">
                <a:moveTo>
                  <a:pt x="52518" y="0"/>
                </a:moveTo>
                <a:lnTo>
                  <a:pt x="71568" y="0"/>
                </a:lnTo>
                <a:cubicBezTo>
                  <a:pt x="109668" y="0"/>
                  <a:pt x="109668" y="38100"/>
                  <a:pt x="109668" y="38100"/>
                </a:cubicBezTo>
                <a:lnTo>
                  <a:pt x="109668" y="50715"/>
                </a:lnTo>
                <a:cubicBezTo>
                  <a:pt x="109668" y="88815"/>
                  <a:pt x="71568" y="88815"/>
                  <a:pt x="71568" y="88815"/>
                </a:cubicBezTo>
                <a:lnTo>
                  <a:pt x="38100" y="88815"/>
                </a:lnTo>
                <a:cubicBezTo>
                  <a:pt x="0" y="88815"/>
                  <a:pt x="0" y="126915"/>
                  <a:pt x="0" y="126915"/>
                </a:cubicBezTo>
                <a:lnTo>
                  <a:pt x="0" y="133265"/>
                </a:lnTo>
                <a:cubicBezTo>
                  <a:pt x="0" y="171365"/>
                  <a:pt x="38100" y="171365"/>
                  <a:pt x="38100" y="171365"/>
                </a:cubicBezTo>
                <a:lnTo>
                  <a:pt x="103344" y="171365"/>
                </a:lnTo>
              </a:path>
            </a:pathLst>
          </a:custGeom>
          <a:ln w="12700" cap="flat" cmpd="sng" algn="ctr">
            <a:solidFill>
              <a:srgbClr val="DE3232"/>
            </a:solidFill>
            <a:prstDash val="solid"/>
            <a:miter lim="800000"/>
            <a:headEnd type="none" w="med" len="med"/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TLSHAPE_D_2be125332b974a33ace2f047b82ac3b0_Line">
            <a:extLst>
              <a:ext uri="{FF2B5EF4-FFF2-40B4-BE49-F238E27FC236}">
                <a16:creationId xmlns:a16="http://schemas.microsoft.com/office/drawing/2014/main" id="{4C302A31-A890-8879-1333-F0E10621788B}"/>
              </a:ext>
            </a:extLst>
          </p:cNvPr>
          <p:cNvSpPr/>
          <p:nvPr>
            <p:custDataLst>
              <p:tags r:id="rId8"/>
            </p:custDataLst>
          </p:nvPr>
        </p:nvSpPr>
        <p:spPr>
          <a:xfrm>
            <a:off x="6876440" y="4157207"/>
            <a:ext cx="584307" cy="1116755"/>
          </a:xfrm>
          <a:custGeom>
            <a:avLst/>
            <a:gdLst/>
            <a:ahLst/>
            <a:cxnLst/>
            <a:rect l="0" t="0" r="0" b="0"/>
            <a:pathLst>
              <a:path w="584307" h="1116755">
                <a:moveTo>
                  <a:pt x="0" y="0"/>
                </a:moveTo>
                <a:lnTo>
                  <a:pt x="442863" y="0"/>
                </a:lnTo>
                <a:cubicBezTo>
                  <a:pt x="480963" y="0"/>
                  <a:pt x="480963" y="38100"/>
                  <a:pt x="480963" y="38100"/>
                </a:cubicBezTo>
                <a:lnTo>
                  <a:pt x="480963" y="1078654"/>
                </a:lnTo>
                <a:cubicBezTo>
                  <a:pt x="480963" y="1116754"/>
                  <a:pt x="519063" y="1116754"/>
                  <a:pt x="519063" y="1116754"/>
                </a:cubicBezTo>
                <a:lnTo>
                  <a:pt x="584306" y="1116754"/>
                </a:lnTo>
              </a:path>
            </a:pathLst>
          </a:custGeom>
          <a:ln w="12700" cap="flat" cmpd="sng" algn="ctr">
            <a:solidFill>
              <a:srgbClr val="DE3232"/>
            </a:solidFill>
            <a:prstDash val="solid"/>
            <a:miter lim="800000"/>
            <a:headEnd type="none" w="med" len="med"/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TLSHAPE_D_af0f15a6852a424aae3e8fd5c22c000d_Line">
            <a:extLst>
              <a:ext uri="{FF2B5EF4-FFF2-40B4-BE49-F238E27FC236}">
                <a16:creationId xmlns:a16="http://schemas.microsoft.com/office/drawing/2014/main" id="{364CCD3F-A9BF-A450-7F7F-F7EC262ED1F6}"/>
              </a:ext>
            </a:extLst>
          </p:cNvPr>
          <p:cNvSpPr/>
          <p:nvPr>
            <p:custDataLst>
              <p:tags r:id="rId9"/>
            </p:custDataLst>
          </p:nvPr>
        </p:nvSpPr>
        <p:spPr>
          <a:xfrm>
            <a:off x="8476883" y="5521357"/>
            <a:ext cx="57151" cy="114131"/>
          </a:xfrm>
          <a:custGeom>
            <a:avLst/>
            <a:gdLst/>
            <a:ahLst/>
            <a:cxnLst/>
            <a:rect l="0" t="0" r="0" b="0"/>
            <a:pathLst>
              <a:path w="57151" h="114131">
                <a:moveTo>
                  <a:pt x="0" y="0"/>
                </a:moveTo>
                <a:lnTo>
                  <a:pt x="19050" y="0"/>
                </a:lnTo>
                <a:cubicBezTo>
                  <a:pt x="57150" y="0"/>
                  <a:pt x="57150" y="38100"/>
                  <a:pt x="57150" y="38100"/>
                </a:cubicBezTo>
                <a:lnTo>
                  <a:pt x="57150" y="85653"/>
                </a:lnTo>
                <a:cubicBezTo>
                  <a:pt x="57150" y="88815"/>
                  <a:pt x="53987" y="88815"/>
                  <a:pt x="53987" y="88815"/>
                </a:cubicBezTo>
                <a:lnTo>
                  <a:pt x="50825" y="88815"/>
                </a:lnTo>
                <a:lnTo>
                  <a:pt x="50825" y="58698"/>
                </a:lnTo>
                <a:lnTo>
                  <a:pt x="50825" y="114130"/>
                </a:lnTo>
              </a:path>
            </a:pathLst>
          </a:custGeom>
          <a:ln w="12700" cap="flat" cmpd="sng" algn="ctr">
            <a:solidFill>
              <a:srgbClr val="DE3232"/>
            </a:solidFill>
            <a:prstDash val="solid"/>
            <a:miter lim="800000"/>
            <a:headEnd type="none" w="med" len="med"/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TLSHAPE_D_623f4b7820e04619820e22e926a7c845_Line">
            <a:extLst>
              <a:ext uri="{FF2B5EF4-FFF2-40B4-BE49-F238E27FC236}">
                <a16:creationId xmlns:a16="http://schemas.microsoft.com/office/drawing/2014/main" id="{62706702-1982-9DD6-19A7-15745B0E1FFB}"/>
              </a:ext>
            </a:extLst>
          </p:cNvPr>
          <p:cNvSpPr/>
          <p:nvPr>
            <p:custDataLst>
              <p:tags r:id="rId10"/>
            </p:custDataLst>
          </p:nvPr>
        </p:nvSpPr>
        <p:spPr>
          <a:xfrm>
            <a:off x="8398960" y="5698987"/>
            <a:ext cx="846381" cy="253832"/>
          </a:xfrm>
          <a:custGeom>
            <a:avLst/>
            <a:gdLst/>
            <a:ahLst/>
            <a:cxnLst/>
            <a:rect l="0" t="0" r="0" b="0"/>
            <a:pathLst>
              <a:path w="846381" h="253832">
                <a:moveTo>
                  <a:pt x="789230" y="0"/>
                </a:moveTo>
                <a:lnTo>
                  <a:pt x="808280" y="0"/>
                </a:lnTo>
                <a:cubicBezTo>
                  <a:pt x="846380" y="0"/>
                  <a:pt x="846380" y="38100"/>
                  <a:pt x="846380" y="38100"/>
                </a:cubicBezTo>
                <a:lnTo>
                  <a:pt x="846380" y="50716"/>
                </a:lnTo>
                <a:cubicBezTo>
                  <a:pt x="846380" y="88816"/>
                  <a:pt x="808280" y="88816"/>
                  <a:pt x="808280" y="88816"/>
                </a:cubicBezTo>
                <a:lnTo>
                  <a:pt x="38100" y="88816"/>
                </a:lnTo>
                <a:cubicBezTo>
                  <a:pt x="0" y="88816"/>
                  <a:pt x="0" y="126916"/>
                  <a:pt x="0" y="126916"/>
                </a:cubicBezTo>
                <a:lnTo>
                  <a:pt x="0" y="215731"/>
                </a:lnTo>
                <a:cubicBezTo>
                  <a:pt x="0" y="253831"/>
                  <a:pt x="38100" y="253831"/>
                  <a:pt x="38100" y="253831"/>
                </a:cubicBezTo>
                <a:lnTo>
                  <a:pt x="103344" y="253831"/>
                </a:lnTo>
              </a:path>
            </a:pathLst>
          </a:custGeom>
          <a:ln w="12700" cap="flat" cmpd="sng" algn="ctr">
            <a:solidFill>
              <a:srgbClr val="DE3232"/>
            </a:solidFill>
            <a:prstDash val="solid"/>
            <a:miter lim="800000"/>
            <a:headEnd type="none" w="med" len="med"/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TLSHAPE_D_2bf4caa8a62448e1a6070c0a718be6ab_Line">
            <a:extLst>
              <a:ext uri="{FF2B5EF4-FFF2-40B4-BE49-F238E27FC236}">
                <a16:creationId xmlns:a16="http://schemas.microsoft.com/office/drawing/2014/main" id="{9ABD2EAE-B4C1-009A-A65E-403B33992DA4}"/>
              </a:ext>
            </a:extLst>
          </p:cNvPr>
          <p:cNvSpPr/>
          <p:nvPr>
            <p:custDataLst>
              <p:tags r:id="rId11"/>
            </p:custDataLst>
          </p:nvPr>
        </p:nvSpPr>
        <p:spPr>
          <a:xfrm>
            <a:off x="7713056" y="5273961"/>
            <a:ext cx="160478" cy="247397"/>
          </a:xfrm>
          <a:custGeom>
            <a:avLst/>
            <a:gdLst/>
            <a:ahLst/>
            <a:cxnLst/>
            <a:rect l="0" t="0" r="0" b="0"/>
            <a:pathLst>
              <a:path w="160478" h="247397">
                <a:moveTo>
                  <a:pt x="103327" y="0"/>
                </a:moveTo>
                <a:lnTo>
                  <a:pt x="122377" y="0"/>
                </a:lnTo>
                <a:cubicBezTo>
                  <a:pt x="160477" y="0"/>
                  <a:pt x="160477" y="38100"/>
                  <a:pt x="160477" y="38100"/>
                </a:cubicBezTo>
                <a:lnTo>
                  <a:pt x="160477" y="120481"/>
                </a:lnTo>
                <a:cubicBezTo>
                  <a:pt x="160477" y="158581"/>
                  <a:pt x="122377" y="158581"/>
                  <a:pt x="122377" y="158581"/>
                </a:cubicBezTo>
                <a:lnTo>
                  <a:pt x="38100" y="158581"/>
                </a:lnTo>
                <a:cubicBezTo>
                  <a:pt x="0" y="158581"/>
                  <a:pt x="0" y="196681"/>
                  <a:pt x="0" y="196681"/>
                </a:cubicBezTo>
                <a:lnTo>
                  <a:pt x="0" y="209296"/>
                </a:lnTo>
                <a:cubicBezTo>
                  <a:pt x="0" y="247396"/>
                  <a:pt x="38100" y="247396"/>
                  <a:pt x="38100" y="247396"/>
                </a:cubicBezTo>
                <a:lnTo>
                  <a:pt x="103344" y="247396"/>
                </a:lnTo>
              </a:path>
            </a:pathLst>
          </a:custGeom>
          <a:ln w="12700" cap="flat" cmpd="sng" algn="ctr">
            <a:solidFill>
              <a:srgbClr val="DE3232"/>
            </a:solidFill>
            <a:prstDash val="solid"/>
            <a:miter lim="800000"/>
            <a:headEnd type="none" w="med" len="med"/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OTLSHAPE_D_e9d97a3fa4424a7aa0a3c65fa358957a_Line">
            <a:extLst>
              <a:ext uri="{FF2B5EF4-FFF2-40B4-BE49-F238E27FC236}">
                <a16:creationId xmlns:a16="http://schemas.microsoft.com/office/drawing/2014/main" id="{EB6328DE-82DC-5A05-B04E-6402BF518BEE}"/>
              </a:ext>
            </a:extLst>
          </p:cNvPr>
          <p:cNvSpPr/>
          <p:nvPr>
            <p:custDataLst>
              <p:tags r:id="rId12"/>
            </p:custDataLst>
          </p:nvPr>
        </p:nvSpPr>
        <p:spPr>
          <a:xfrm>
            <a:off x="6290441" y="3573346"/>
            <a:ext cx="109669" cy="583862"/>
          </a:xfrm>
          <a:custGeom>
            <a:avLst/>
            <a:gdLst/>
            <a:ahLst/>
            <a:cxnLst/>
            <a:rect l="0" t="0" r="0" b="0"/>
            <a:pathLst>
              <a:path w="109669" h="583862">
                <a:moveTo>
                  <a:pt x="52518" y="0"/>
                </a:moveTo>
                <a:lnTo>
                  <a:pt x="71568" y="0"/>
                </a:lnTo>
                <a:cubicBezTo>
                  <a:pt x="109668" y="0"/>
                  <a:pt x="109668" y="38100"/>
                  <a:pt x="109668" y="38100"/>
                </a:cubicBezTo>
                <a:lnTo>
                  <a:pt x="109668" y="323681"/>
                </a:lnTo>
                <a:cubicBezTo>
                  <a:pt x="109668" y="361781"/>
                  <a:pt x="71568" y="361781"/>
                  <a:pt x="71568" y="361781"/>
                </a:cubicBezTo>
                <a:lnTo>
                  <a:pt x="38100" y="361781"/>
                </a:lnTo>
                <a:cubicBezTo>
                  <a:pt x="0" y="361781"/>
                  <a:pt x="0" y="399881"/>
                  <a:pt x="0" y="399881"/>
                </a:cubicBezTo>
                <a:lnTo>
                  <a:pt x="0" y="545761"/>
                </a:lnTo>
                <a:cubicBezTo>
                  <a:pt x="0" y="583861"/>
                  <a:pt x="38100" y="583861"/>
                  <a:pt x="38100" y="583861"/>
                </a:cubicBezTo>
                <a:lnTo>
                  <a:pt x="103344" y="583861"/>
                </a:lnTo>
              </a:path>
            </a:pathLst>
          </a:custGeom>
          <a:ln w="12700" cap="flat" cmpd="sng" algn="ctr">
            <a:solidFill>
              <a:srgbClr val="DE3232"/>
            </a:solidFill>
            <a:prstDash val="solid"/>
            <a:miter lim="800000"/>
            <a:headEnd type="none" w="med" len="med"/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7" name="OTLSHAPE_TB_00000000000000000000000000000000_ScaleContainer">
            <a:extLst>
              <a:ext uri="{FF2B5EF4-FFF2-40B4-BE49-F238E27FC236}">
                <a16:creationId xmlns:a16="http://schemas.microsoft.com/office/drawing/2014/main" id="{F075196F-C8BC-079C-606F-18FAB5E0ECC0}"/>
              </a:ext>
            </a:extLst>
          </p:cNvPr>
          <p:cNvSpPr/>
          <p:nvPr>
            <p:custDataLst>
              <p:tags r:id="rId13"/>
            </p:custDataLst>
          </p:nvPr>
        </p:nvSpPr>
        <p:spPr>
          <a:xfrm>
            <a:off x="2100535" y="1115473"/>
            <a:ext cx="9258300" cy="182880"/>
          </a:xfrm>
          <a:prstGeom prst="round2SameRect">
            <a:avLst/>
          </a:prstGeom>
          <a:solidFill>
            <a:schemeClr val="dk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OTLSHAPE_SL_123d1b5749e5454e8db751909020bc8d_HeaderRectangle">
            <a:extLst>
              <a:ext uri="{FF2B5EF4-FFF2-40B4-BE49-F238E27FC236}">
                <a16:creationId xmlns:a16="http://schemas.microsoft.com/office/drawing/2014/main" id="{10BE29AE-4102-10EA-5C87-F75C910F6135}"/>
              </a:ext>
            </a:extLst>
          </p:cNvPr>
          <p:cNvSpPr/>
          <p:nvPr>
            <p:custDataLst>
              <p:tags r:id="rId14"/>
            </p:custDataLst>
          </p:nvPr>
        </p:nvSpPr>
        <p:spPr>
          <a:xfrm>
            <a:off x="63500" y="1720501"/>
            <a:ext cx="939800" cy="1357884"/>
          </a:xfrm>
          <a:prstGeom prst="rect">
            <a:avLst/>
          </a:prstGeom>
          <a:solidFill>
            <a:srgbClr val="2F3699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OTLSHAPE_SL_35662548746b42c9b1d01e700b787883_HeaderRectangle">
            <a:extLst>
              <a:ext uri="{FF2B5EF4-FFF2-40B4-BE49-F238E27FC236}">
                <a16:creationId xmlns:a16="http://schemas.microsoft.com/office/drawing/2014/main" id="{D0FB5F18-1B54-0023-860F-510AB151B11C}"/>
              </a:ext>
            </a:extLst>
          </p:cNvPr>
          <p:cNvSpPr/>
          <p:nvPr>
            <p:custDataLst>
              <p:tags r:id="rId15"/>
            </p:custDataLst>
          </p:nvPr>
        </p:nvSpPr>
        <p:spPr>
          <a:xfrm>
            <a:off x="63500" y="3116485"/>
            <a:ext cx="939800" cy="1446953"/>
          </a:xfrm>
          <a:prstGeom prst="rect">
            <a:avLst/>
          </a:prstGeom>
          <a:solidFill>
            <a:srgbClr val="6F3198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OTLSHAPE_SL_f207215df1f048d1988addabd956c4b8_HeaderRectangle">
            <a:extLst>
              <a:ext uri="{FF2B5EF4-FFF2-40B4-BE49-F238E27FC236}">
                <a16:creationId xmlns:a16="http://schemas.microsoft.com/office/drawing/2014/main" id="{6DB01355-FF28-3D37-7A27-4751E7C7ECCA}"/>
              </a:ext>
            </a:extLst>
          </p:cNvPr>
          <p:cNvSpPr/>
          <p:nvPr>
            <p:custDataLst>
              <p:tags r:id="rId16"/>
            </p:custDataLst>
          </p:nvPr>
        </p:nvSpPr>
        <p:spPr>
          <a:xfrm>
            <a:off x="63500" y="4601538"/>
            <a:ext cx="939800" cy="1205315"/>
          </a:xfrm>
          <a:prstGeom prst="rect">
            <a:avLst/>
          </a:prstGeom>
          <a:solidFill>
            <a:srgbClr val="3F47D0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OTLSHAPE_SL_b90edf3c21e943c69d1f6d7d78cba5cb_HeaderRectangle">
            <a:extLst>
              <a:ext uri="{FF2B5EF4-FFF2-40B4-BE49-F238E27FC236}">
                <a16:creationId xmlns:a16="http://schemas.microsoft.com/office/drawing/2014/main" id="{19FA033D-C7A7-11FD-80F0-C3C63E53D6AC}"/>
              </a:ext>
            </a:extLst>
          </p:cNvPr>
          <p:cNvSpPr/>
          <p:nvPr>
            <p:custDataLst>
              <p:tags r:id="rId17"/>
            </p:custDataLst>
          </p:nvPr>
        </p:nvSpPr>
        <p:spPr>
          <a:xfrm>
            <a:off x="63500" y="5844953"/>
            <a:ext cx="939800" cy="634492"/>
          </a:xfrm>
          <a:prstGeom prst="rect">
            <a:avLst/>
          </a:prstGeom>
          <a:solidFill>
            <a:srgbClr val="4A2064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OTLSHAPE_SL2A_3e8fef0500e8468ea7347594c962f71a_HeaderRectangle">
            <a:extLst>
              <a:ext uri="{FF2B5EF4-FFF2-40B4-BE49-F238E27FC236}">
                <a16:creationId xmlns:a16="http://schemas.microsoft.com/office/drawing/2014/main" id="{190E636E-90C6-A0EF-23A5-0EB0F8DBFD8F}"/>
              </a:ext>
            </a:extLst>
          </p:cNvPr>
          <p:cNvSpPr/>
          <p:nvPr>
            <p:custDataLst>
              <p:tags r:id="rId18"/>
            </p:custDataLst>
          </p:nvPr>
        </p:nvSpPr>
        <p:spPr>
          <a:xfrm>
            <a:off x="996769" y="1720501"/>
            <a:ext cx="977900" cy="1357884"/>
          </a:xfrm>
          <a:prstGeom prst="rect">
            <a:avLst/>
          </a:prstGeom>
          <a:solidFill>
            <a:srgbClr val="2F3699">
              <a:alpha val="24706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2" name="OTLSHAPE_SL2A_673f89488e9444cfaceaf35675724b1e_HeaderRectangle">
            <a:extLst>
              <a:ext uri="{FF2B5EF4-FFF2-40B4-BE49-F238E27FC236}">
                <a16:creationId xmlns:a16="http://schemas.microsoft.com/office/drawing/2014/main" id="{00EDECE0-DAC8-CDCE-C6B2-340C10285C44}"/>
              </a:ext>
            </a:extLst>
          </p:cNvPr>
          <p:cNvSpPr/>
          <p:nvPr>
            <p:custDataLst>
              <p:tags r:id="rId19"/>
            </p:custDataLst>
          </p:nvPr>
        </p:nvSpPr>
        <p:spPr>
          <a:xfrm>
            <a:off x="996769" y="3116485"/>
            <a:ext cx="977900" cy="1446953"/>
          </a:xfrm>
          <a:prstGeom prst="rect">
            <a:avLst/>
          </a:prstGeom>
          <a:solidFill>
            <a:srgbClr val="6F3198">
              <a:alpha val="24706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5" name="OTLSHAPE_SL2A_668611fcac564971bdc5693d08db671c_HeaderRectangle">
            <a:extLst>
              <a:ext uri="{FF2B5EF4-FFF2-40B4-BE49-F238E27FC236}">
                <a16:creationId xmlns:a16="http://schemas.microsoft.com/office/drawing/2014/main" id="{806013A1-347F-51D2-2004-18B5BD527FCC}"/>
              </a:ext>
            </a:extLst>
          </p:cNvPr>
          <p:cNvSpPr/>
          <p:nvPr>
            <p:custDataLst>
              <p:tags r:id="rId20"/>
            </p:custDataLst>
          </p:nvPr>
        </p:nvSpPr>
        <p:spPr>
          <a:xfrm>
            <a:off x="996769" y="4601538"/>
            <a:ext cx="977900" cy="1205315"/>
          </a:xfrm>
          <a:prstGeom prst="rect">
            <a:avLst/>
          </a:prstGeom>
          <a:solidFill>
            <a:srgbClr val="3F47D0">
              <a:alpha val="24706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6" name="OTLSHAPE_SL2A_fb76f6303a8e498e954e40ce24cebb05_HeaderRectangle">
            <a:extLst>
              <a:ext uri="{FF2B5EF4-FFF2-40B4-BE49-F238E27FC236}">
                <a16:creationId xmlns:a16="http://schemas.microsoft.com/office/drawing/2014/main" id="{496F0929-74B2-32FA-F0C3-621A665887DB}"/>
              </a:ext>
            </a:extLst>
          </p:cNvPr>
          <p:cNvSpPr/>
          <p:nvPr>
            <p:custDataLst>
              <p:tags r:id="rId21"/>
            </p:custDataLst>
          </p:nvPr>
        </p:nvSpPr>
        <p:spPr>
          <a:xfrm>
            <a:off x="996769" y="5844953"/>
            <a:ext cx="977900" cy="634492"/>
          </a:xfrm>
          <a:prstGeom prst="rect">
            <a:avLst/>
          </a:prstGeom>
          <a:solidFill>
            <a:srgbClr val="4A2064">
              <a:alpha val="49804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8" name="OTLSHAPE_TB_00000000000000000000000000000000_MiddleScaleContainer">
            <a:extLst>
              <a:ext uri="{FF2B5EF4-FFF2-40B4-BE49-F238E27FC236}">
                <a16:creationId xmlns:a16="http://schemas.microsoft.com/office/drawing/2014/main" id="{F7203225-DCC5-7439-C513-24CB8486AEF2}"/>
              </a:ext>
            </a:extLst>
          </p:cNvPr>
          <p:cNvSpPr/>
          <p:nvPr>
            <p:custDataLst>
              <p:tags r:id="rId22"/>
            </p:custDataLst>
          </p:nvPr>
        </p:nvSpPr>
        <p:spPr>
          <a:xfrm>
            <a:off x="2100535" y="1307497"/>
            <a:ext cx="9258300" cy="182880"/>
          </a:xfrm>
          <a:prstGeom prst="rect">
            <a:avLst/>
          </a:prstGeom>
          <a:solidFill>
            <a:srgbClr val="72717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9" name="OTLSHAPE_TB_00000000000000000000000000000000_BottomScaleContainer">
            <a:extLst>
              <a:ext uri="{FF2B5EF4-FFF2-40B4-BE49-F238E27FC236}">
                <a16:creationId xmlns:a16="http://schemas.microsoft.com/office/drawing/2014/main" id="{BC5D4D56-EBBA-25F4-C8A9-148FAD9AF749}"/>
              </a:ext>
            </a:extLst>
          </p:cNvPr>
          <p:cNvSpPr/>
          <p:nvPr>
            <p:custDataLst>
              <p:tags r:id="rId23"/>
            </p:custDataLst>
          </p:nvPr>
        </p:nvSpPr>
        <p:spPr>
          <a:xfrm>
            <a:off x="2100535" y="1499521"/>
            <a:ext cx="9258300" cy="182880"/>
          </a:xfrm>
          <a:prstGeom prst="round2SameRect">
            <a:avLst>
              <a:gd name="adj1" fmla="val 0"/>
              <a:gd name="adj2" fmla="val 16667"/>
            </a:avLst>
          </a:prstGeom>
          <a:solidFill>
            <a:srgbClr val="B9B6B6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3" name="OTLSHAPE_G_00000000000000000000000000000000_ShapeBelow0">
            <a:extLst>
              <a:ext uri="{FF2B5EF4-FFF2-40B4-BE49-F238E27FC236}">
                <a16:creationId xmlns:a16="http://schemas.microsoft.com/office/drawing/2014/main" id="{CFE6AB43-5DF9-6124-7EE0-64CC638E2C8B}"/>
              </a:ext>
            </a:extLst>
          </p:cNvPr>
          <p:cNvCxnSpPr/>
          <p:nvPr>
            <p:custDataLst>
              <p:tags r:id="rId24"/>
            </p:custDataLst>
          </p:nvPr>
        </p:nvCxnSpPr>
        <p:spPr>
          <a:xfrm>
            <a:off x="2456188" y="1682401"/>
            <a:ext cx="0" cy="4797044"/>
          </a:xfrm>
          <a:prstGeom prst="line">
            <a:avLst/>
          </a:prstGeom>
          <a:ln w="9525" cap="flat" cmpd="sng" algn="ctr">
            <a:solidFill>
              <a:schemeClr val="accent5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OTLSHAPE_G_00000000000000000000000000000000_ShapeBelow1">
            <a:extLst>
              <a:ext uri="{FF2B5EF4-FFF2-40B4-BE49-F238E27FC236}">
                <a16:creationId xmlns:a16="http://schemas.microsoft.com/office/drawing/2014/main" id="{72594D35-2766-748F-334F-9CC368127F2A}"/>
              </a:ext>
            </a:extLst>
          </p:cNvPr>
          <p:cNvCxnSpPr/>
          <p:nvPr>
            <p:custDataLst>
              <p:tags r:id="rId25"/>
            </p:custDataLst>
          </p:nvPr>
        </p:nvCxnSpPr>
        <p:spPr>
          <a:xfrm>
            <a:off x="2811842" y="1682401"/>
            <a:ext cx="0" cy="4797044"/>
          </a:xfrm>
          <a:prstGeom prst="line">
            <a:avLst/>
          </a:prstGeom>
          <a:ln w="9525" cap="flat" cmpd="sng" algn="ctr">
            <a:solidFill>
              <a:schemeClr val="accent5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OTLSHAPE_G_00000000000000000000000000000000_ShapeBelow2">
            <a:extLst>
              <a:ext uri="{FF2B5EF4-FFF2-40B4-BE49-F238E27FC236}">
                <a16:creationId xmlns:a16="http://schemas.microsoft.com/office/drawing/2014/main" id="{A5D14D5D-F233-90C3-3D45-E9A13C2CB2E5}"/>
              </a:ext>
            </a:extLst>
          </p:cNvPr>
          <p:cNvCxnSpPr/>
          <p:nvPr>
            <p:custDataLst>
              <p:tags r:id="rId26"/>
            </p:custDataLst>
          </p:nvPr>
        </p:nvCxnSpPr>
        <p:spPr>
          <a:xfrm>
            <a:off x="3167496" y="1682401"/>
            <a:ext cx="0" cy="4797044"/>
          </a:xfrm>
          <a:prstGeom prst="line">
            <a:avLst/>
          </a:prstGeom>
          <a:ln w="9525" cap="flat" cmpd="sng" algn="ctr">
            <a:solidFill>
              <a:schemeClr val="accent5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OTLSHAPE_G_00000000000000000000000000000000_ShapeBelow3">
            <a:extLst>
              <a:ext uri="{FF2B5EF4-FFF2-40B4-BE49-F238E27FC236}">
                <a16:creationId xmlns:a16="http://schemas.microsoft.com/office/drawing/2014/main" id="{699437AB-A43F-C64A-6BAF-61DFD0828795}"/>
              </a:ext>
            </a:extLst>
          </p:cNvPr>
          <p:cNvCxnSpPr/>
          <p:nvPr>
            <p:custDataLst>
              <p:tags r:id="rId27"/>
            </p:custDataLst>
          </p:nvPr>
        </p:nvCxnSpPr>
        <p:spPr>
          <a:xfrm>
            <a:off x="3523150" y="1682401"/>
            <a:ext cx="0" cy="4797044"/>
          </a:xfrm>
          <a:prstGeom prst="line">
            <a:avLst/>
          </a:prstGeom>
          <a:ln w="9525" cap="flat" cmpd="sng" algn="ctr">
            <a:solidFill>
              <a:schemeClr val="accent5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OTLSHAPE_G_00000000000000000000000000000000_ShapeBelow4">
            <a:extLst>
              <a:ext uri="{FF2B5EF4-FFF2-40B4-BE49-F238E27FC236}">
                <a16:creationId xmlns:a16="http://schemas.microsoft.com/office/drawing/2014/main" id="{66DB699F-7043-AB32-2C09-15BE9BF4371B}"/>
              </a:ext>
            </a:extLst>
          </p:cNvPr>
          <p:cNvCxnSpPr/>
          <p:nvPr>
            <p:custDataLst>
              <p:tags r:id="rId28"/>
            </p:custDataLst>
          </p:nvPr>
        </p:nvCxnSpPr>
        <p:spPr>
          <a:xfrm>
            <a:off x="3878804" y="1682401"/>
            <a:ext cx="0" cy="4797044"/>
          </a:xfrm>
          <a:prstGeom prst="line">
            <a:avLst/>
          </a:prstGeom>
          <a:ln w="9525" cap="flat" cmpd="sng" algn="ctr">
            <a:solidFill>
              <a:schemeClr val="accent5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OTLSHAPE_G_00000000000000000000000000000000_ShapeBelow5">
            <a:extLst>
              <a:ext uri="{FF2B5EF4-FFF2-40B4-BE49-F238E27FC236}">
                <a16:creationId xmlns:a16="http://schemas.microsoft.com/office/drawing/2014/main" id="{6CEAEF1F-EB96-A000-BDB6-870B5EAC3480}"/>
              </a:ext>
            </a:extLst>
          </p:cNvPr>
          <p:cNvCxnSpPr/>
          <p:nvPr>
            <p:custDataLst>
              <p:tags r:id="rId29"/>
            </p:custDataLst>
          </p:nvPr>
        </p:nvCxnSpPr>
        <p:spPr>
          <a:xfrm>
            <a:off x="4234457" y="1682401"/>
            <a:ext cx="0" cy="4797044"/>
          </a:xfrm>
          <a:prstGeom prst="line">
            <a:avLst/>
          </a:prstGeom>
          <a:ln w="9525" cap="flat" cmpd="sng" algn="ctr">
            <a:solidFill>
              <a:schemeClr val="accent5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OTLSHAPE_G_00000000000000000000000000000000_ShapeBelow6">
            <a:extLst>
              <a:ext uri="{FF2B5EF4-FFF2-40B4-BE49-F238E27FC236}">
                <a16:creationId xmlns:a16="http://schemas.microsoft.com/office/drawing/2014/main" id="{652DB2ED-4D1F-C7C7-D999-514D7B0B4BBC}"/>
              </a:ext>
            </a:extLst>
          </p:cNvPr>
          <p:cNvCxnSpPr/>
          <p:nvPr>
            <p:custDataLst>
              <p:tags r:id="rId30"/>
            </p:custDataLst>
          </p:nvPr>
        </p:nvCxnSpPr>
        <p:spPr>
          <a:xfrm>
            <a:off x="4590111" y="1682401"/>
            <a:ext cx="0" cy="4797044"/>
          </a:xfrm>
          <a:prstGeom prst="line">
            <a:avLst/>
          </a:prstGeom>
          <a:ln w="9525" cap="flat" cmpd="sng" algn="ctr">
            <a:solidFill>
              <a:schemeClr val="accent5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OTLSHAPE_G_00000000000000000000000000000000_ShapeBelow7">
            <a:extLst>
              <a:ext uri="{FF2B5EF4-FFF2-40B4-BE49-F238E27FC236}">
                <a16:creationId xmlns:a16="http://schemas.microsoft.com/office/drawing/2014/main" id="{D5A220B7-F1CA-E96F-849D-B58F0BE44BCF}"/>
              </a:ext>
            </a:extLst>
          </p:cNvPr>
          <p:cNvCxnSpPr/>
          <p:nvPr>
            <p:custDataLst>
              <p:tags r:id="rId31"/>
            </p:custDataLst>
          </p:nvPr>
        </p:nvCxnSpPr>
        <p:spPr>
          <a:xfrm>
            <a:off x="4945765" y="1682401"/>
            <a:ext cx="0" cy="4797044"/>
          </a:xfrm>
          <a:prstGeom prst="line">
            <a:avLst/>
          </a:prstGeom>
          <a:ln w="9525" cap="flat" cmpd="sng" algn="ctr">
            <a:solidFill>
              <a:schemeClr val="accent5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OTLSHAPE_G_00000000000000000000000000000000_ShapeBelow8">
            <a:extLst>
              <a:ext uri="{FF2B5EF4-FFF2-40B4-BE49-F238E27FC236}">
                <a16:creationId xmlns:a16="http://schemas.microsoft.com/office/drawing/2014/main" id="{88DF906E-459A-D203-1FF5-8F04C2EF9C29}"/>
              </a:ext>
            </a:extLst>
          </p:cNvPr>
          <p:cNvCxnSpPr/>
          <p:nvPr>
            <p:custDataLst>
              <p:tags r:id="rId32"/>
            </p:custDataLst>
          </p:nvPr>
        </p:nvCxnSpPr>
        <p:spPr>
          <a:xfrm>
            <a:off x="5301419" y="1682401"/>
            <a:ext cx="0" cy="4797044"/>
          </a:xfrm>
          <a:prstGeom prst="line">
            <a:avLst/>
          </a:prstGeom>
          <a:ln w="9525" cap="flat" cmpd="sng" algn="ctr">
            <a:solidFill>
              <a:schemeClr val="accent5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OTLSHAPE_G_00000000000000000000000000000000_ShapeBelow9">
            <a:extLst>
              <a:ext uri="{FF2B5EF4-FFF2-40B4-BE49-F238E27FC236}">
                <a16:creationId xmlns:a16="http://schemas.microsoft.com/office/drawing/2014/main" id="{3AFBE0B9-4C25-D0CF-3EA1-CBF1CDF9A9BD}"/>
              </a:ext>
            </a:extLst>
          </p:cNvPr>
          <p:cNvCxnSpPr/>
          <p:nvPr>
            <p:custDataLst>
              <p:tags r:id="rId33"/>
            </p:custDataLst>
          </p:nvPr>
        </p:nvCxnSpPr>
        <p:spPr>
          <a:xfrm>
            <a:off x="5657073" y="1682401"/>
            <a:ext cx="0" cy="4797044"/>
          </a:xfrm>
          <a:prstGeom prst="line">
            <a:avLst/>
          </a:prstGeom>
          <a:ln w="9525" cap="flat" cmpd="sng" algn="ctr">
            <a:solidFill>
              <a:schemeClr val="accent5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OTLSHAPE_G_00000000000000000000000000000000_ShapeBelow10">
            <a:extLst>
              <a:ext uri="{FF2B5EF4-FFF2-40B4-BE49-F238E27FC236}">
                <a16:creationId xmlns:a16="http://schemas.microsoft.com/office/drawing/2014/main" id="{83FB2648-7498-642D-826D-292ED0094526}"/>
              </a:ext>
            </a:extLst>
          </p:cNvPr>
          <p:cNvCxnSpPr/>
          <p:nvPr>
            <p:custDataLst>
              <p:tags r:id="rId34"/>
            </p:custDataLst>
          </p:nvPr>
        </p:nvCxnSpPr>
        <p:spPr>
          <a:xfrm>
            <a:off x="6012727" y="1682401"/>
            <a:ext cx="0" cy="4797044"/>
          </a:xfrm>
          <a:prstGeom prst="line">
            <a:avLst/>
          </a:prstGeom>
          <a:ln w="9525" cap="flat" cmpd="sng" algn="ctr">
            <a:solidFill>
              <a:schemeClr val="accent5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7" name="OTLSHAPE_G_00000000000000000000000000000000_ShapeBelow11">
            <a:extLst>
              <a:ext uri="{FF2B5EF4-FFF2-40B4-BE49-F238E27FC236}">
                <a16:creationId xmlns:a16="http://schemas.microsoft.com/office/drawing/2014/main" id="{560CC0C9-9667-58EA-6F2A-12716A454A49}"/>
              </a:ext>
            </a:extLst>
          </p:cNvPr>
          <p:cNvCxnSpPr/>
          <p:nvPr>
            <p:custDataLst>
              <p:tags r:id="rId35"/>
            </p:custDataLst>
          </p:nvPr>
        </p:nvCxnSpPr>
        <p:spPr>
          <a:xfrm>
            <a:off x="6368381" y="1682401"/>
            <a:ext cx="0" cy="4797044"/>
          </a:xfrm>
          <a:prstGeom prst="line">
            <a:avLst/>
          </a:prstGeom>
          <a:ln w="9525" cap="flat" cmpd="sng" algn="ctr">
            <a:solidFill>
              <a:schemeClr val="accent5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8" name="OTLSHAPE_G_00000000000000000000000000000000_ShapeBelow12">
            <a:extLst>
              <a:ext uri="{FF2B5EF4-FFF2-40B4-BE49-F238E27FC236}">
                <a16:creationId xmlns:a16="http://schemas.microsoft.com/office/drawing/2014/main" id="{3DD0BD8F-8B79-ADFC-AB1C-82E8F980F1EC}"/>
              </a:ext>
            </a:extLst>
          </p:cNvPr>
          <p:cNvCxnSpPr/>
          <p:nvPr>
            <p:custDataLst>
              <p:tags r:id="rId36"/>
            </p:custDataLst>
          </p:nvPr>
        </p:nvCxnSpPr>
        <p:spPr>
          <a:xfrm>
            <a:off x="6724035" y="1682401"/>
            <a:ext cx="0" cy="4797044"/>
          </a:xfrm>
          <a:prstGeom prst="line">
            <a:avLst/>
          </a:prstGeom>
          <a:ln w="9525" cap="flat" cmpd="sng" algn="ctr">
            <a:solidFill>
              <a:schemeClr val="accent5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9" name="OTLSHAPE_G_00000000000000000000000000000000_ShapeBelow13">
            <a:extLst>
              <a:ext uri="{FF2B5EF4-FFF2-40B4-BE49-F238E27FC236}">
                <a16:creationId xmlns:a16="http://schemas.microsoft.com/office/drawing/2014/main" id="{F799F504-675F-A88D-B6B5-38311C8EC1E3}"/>
              </a:ext>
            </a:extLst>
          </p:cNvPr>
          <p:cNvCxnSpPr/>
          <p:nvPr>
            <p:custDataLst>
              <p:tags r:id="rId37"/>
            </p:custDataLst>
          </p:nvPr>
        </p:nvCxnSpPr>
        <p:spPr>
          <a:xfrm>
            <a:off x="7079689" y="1682401"/>
            <a:ext cx="0" cy="4797044"/>
          </a:xfrm>
          <a:prstGeom prst="line">
            <a:avLst/>
          </a:prstGeom>
          <a:ln w="9525" cap="flat" cmpd="sng" algn="ctr">
            <a:solidFill>
              <a:schemeClr val="accent5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0" name="OTLSHAPE_G_00000000000000000000000000000000_ShapeBelow14">
            <a:extLst>
              <a:ext uri="{FF2B5EF4-FFF2-40B4-BE49-F238E27FC236}">
                <a16:creationId xmlns:a16="http://schemas.microsoft.com/office/drawing/2014/main" id="{1FB8C1E3-7517-51D1-A16C-18DDCE631B29}"/>
              </a:ext>
            </a:extLst>
          </p:cNvPr>
          <p:cNvCxnSpPr/>
          <p:nvPr>
            <p:custDataLst>
              <p:tags r:id="rId38"/>
            </p:custDataLst>
          </p:nvPr>
        </p:nvCxnSpPr>
        <p:spPr>
          <a:xfrm>
            <a:off x="7435342" y="1682401"/>
            <a:ext cx="0" cy="4797044"/>
          </a:xfrm>
          <a:prstGeom prst="line">
            <a:avLst/>
          </a:prstGeom>
          <a:ln w="9525" cap="flat" cmpd="sng" algn="ctr">
            <a:solidFill>
              <a:schemeClr val="accent5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1" name="OTLSHAPE_G_00000000000000000000000000000000_ShapeBelow15">
            <a:extLst>
              <a:ext uri="{FF2B5EF4-FFF2-40B4-BE49-F238E27FC236}">
                <a16:creationId xmlns:a16="http://schemas.microsoft.com/office/drawing/2014/main" id="{64CAEBD7-7C0F-9D50-2CFE-71CBFDBEEBF6}"/>
              </a:ext>
            </a:extLst>
          </p:cNvPr>
          <p:cNvCxnSpPr/>
          <p:nvPr>
            <p:custDataLst>
              <p:tags r:id="rId39"/>
            </p:custDataLst>
          </p:nvPr>
        </p:nvCxnSpPr>
        <p:spPr>
          <a:xfrm>
            <a:off x="7790996" y="1682401"/>
            <a:ext cx="0" cy="4797044"/>
          </a:xfrm>
          <a:prstGeom prst="line">
            <a:avLst/>
          </a:prstGeom>
          <a:ln w="9525" cap="flat" cmpd="sng" algn="ctr">
            <a:solidFill>
              <a:schemeClr val="accent5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2" name="OTLSHAPE_G_00000000000000000000000000000000_ShapeBelow16">
            <a:extLst>
              <a:ext uri="{FF2B5EF4-FFF2-40B4-BE49-F238E27FC236}">
                <a16:creationId xmlns:a16="http://schemas.microsoft.com/office/drawing/2014/main" id="{4357BD79-B8C5-DE13-37DA-FAE3E0A6B497}"/>
              </a:ext>
            </a:extLst>
          </p:cNvPr>
          <p:cNvCxnSpPr/>
          <p:nvPr>
            <p:custDataLst>
              <p:tags r:id="rId40"/>
            </p:custDataLst>
          </p:nvPr>
        </p:nvCxnSpPr>
        <p:spPr>
          <a:xfrm>
            <a:off x="8146650" y="1682401"/>
            <a:ext cx="0" cy="4797044"/>
          </a:xfrm>
          <a:prstGeom prst="line">
            <a:avLst/>
          </a:prstGeom>
          <a:ln w="9525" cap="flat" cmpd="sng" algn="ctr">
            <a:solidFill>
              <a:schemeClr val="accent5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3" name="OTLSHAPE_G_00000000000000000000000000000000_ShapeBelow17">
            <a:extLst>
              <a:ext uri="{FF2B5EF4-FFF2-40B4-BE49-F238E27FC236}">
                <a16:creationId xmlns:a16="http://schemas.microsoft.com/office/drawing/2014/main" id="{CAD14DAB-6D34-951B-E10C-6A2328557EB2}"/>
              </a:ext>
            </a:extLst>
          </p:cNvPr>
          <p:cNvCxnSpPr/>
          <p:nvPr>
            <p:custDataLst>
              <p:tags r:id="rId41"/>
            </p:custDataLst>
          </p:nvPr>
        </p:nvCxnSpPr>
        <p:spPr>
          <a:xfrm>
            <a:off x="8502304" y="1682401"/>
            <a:ext cx="0" cy="4797044"/>
          </a:xfrm>
          <a:prstGeom prst="line">
            <a:avLst/>
          </a:prstGeom>
          <a:ln w="9525" cap="flat" cmpd="sng" algn="ctr">
            <a:solidFill>
              <a:schemeClr val="accent5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4" name="OTLSHAPE_G_00000000000000000000000000000000_ShapeBelow18">
            <a:extLst>
              <a:ext uri="{FF2B5EF4-FFF2-40B4-BE49-F238E27FC236}">
                <a16:creationId xmlns:a16="http://schemas.microsoft.com/office/drawing/2014/main" id="{FAEB6042-C6FE-8847-845A-664B8170754F}"/>
              </a:ext>
            </a:extLst>
          </p:cNvPr>
          <p:cNvCxnSpPr/>
          <p:nvPr>
            <p:custDataLst>
              <p:tags r:id="rId42"/>
            </p:custDataLst>
          </p:nvPr>
        </p:nvCxnSpPr>
        <p:spPr>
          <a:xfrm>
            <a:off x="8857958" y="1682401"/>
            <a:ext cx="0" cy="4797044"/>
          </a:xfrm>
          <a:prstGeom prst="line">
            <a:avLst/>
          </a:prstGeom>
          <a:ln w="9525" cap="flat" cmpd="sng" algn="ctr">
            <a:solidFill>
              <a:schemeClr val="accent5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5" name="OTLSHAPE_G_00000000000000000000000000000000_ShapeBelow19">
            <a:extLst>
              <a:ext uri="{FF2B5EF4-FFF2-40B4-BE49-F238E27FC236}">
                <a16:creationId xmlns:a16="http://schemas.microsoft.com/office/drawing/2014/main" id="{E81A2FC4-62EB-92E0-5989-5F2C640A9EF7}"/>
              </a:ext>
            </a:extLst>
          </p:cNvPr>
          <p:cNvCxnSpPr/>
          <p:nvPr>
            <p:custDataLst>
              <p:tags r:id="rId43"/>
            </p:custDataLst>
          </p:nvPr>
        </p:nvCxnSpPr>
        <p:spPr>
          <a:xfrm>
            <a:off x="9213611" y="1682401"/>
            <a:ext cx="0" cy="4797044"/>
          </a:xfrm>
          <a:prstGeom prst="line">
            <a:avLst/>
          </a:prstGeom>
          <a:ln w="9525" cap="flat" cmpd="sng" algn="ctr">
            <a:solidFill>
              <a:schemeClr val="accent5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6" name="OTLSHAPE_G_00000000000000000000000000000000_ShapeBelow20">
            <a:extLst>
              <a:ext uri="{FF2B5EF4-FFF2-40B4-BE49-F238E27FC236}">
                <a16:creationId xmlns:a16="http://schemas.microsoft.com/office/drawing/2014/main" id="{657644E9-BF1F-8548-03CF-98AF633D6BC1}"/>
              </a:ext>
            </a:extLst>
          </p:cNvPr>
          <p:cNvCxnSpPr/>
          <p:nvPr>
            <p:custDataLst>
              <p:tags r:id="rId44"/>
            </p:custDataLst>
          </p:nvPr>
        </p:nvCxnSpPr>
        <p:spPr>
          <a:xfrm>
            <a:off x="9569266" y="1682401"/>
            <a:ext cx="0" cy="4797044"/>
          </a:xfrm>
          <a:prstGeom prst="line">
            <a:avLst/>
          </a:prstGeom>
          <a:ln w="9525" cap="flat" cmpd="sng" algn="ctr">
            <a:solidFill>
              <a:schemeClr val="accent5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7" name="OTLSHAPE_G_00000000000000000000000000000000_ShapeBelow21">
            <a:extLst>
              <a:ext uri="{FF2B5EF4-FFF2-40B4-BE49-F238E27FC236}">
                <a16:creationId xmlns:a16="http://schemas.microsoft.com/office/drawing/2014/main" id="{945ABB74-C126-CEA7-12AD-4759522EC49C}"/>
              </a:ext>
            </a:extLst>
          </p:cNvPr>
          <p:cNvCxnSpPr/>
          <p:nvPr>
            <p:custDataLst>
              <p:tags r:id="rId45"/>
            </p:custDataLst>
          </p:nvPr>
        </p:nvCxnSpPr>
        <p:spPr>
          <a:xfrm>
            <a:off x="9924919" y="1682401"/>
            <a:ext cx="0" cy="4797044"/>
          </a:xfrm>
          <a:prstGeom prst="line">
            <a:avLst/>
          </a:prstGeom>
          <a:ln w="9525" cap="flat" cmpd="sng" algn="ctr">
            <a:solidFill>
              <a:schemeClr val="accent5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8" name="OTLSHAPE_G_00000000000000000000000000000000_ShapeBelow22">
            <a:extLst>
              <a:ext uri="{FF2B5EF4-FFF2-40B4-BE49-F238E27FC236}">
                <a16:creationId xmlns:a16="http://schemas.microsoft.com/office/drawing/2014/main" id="{128DE586-90AD-183D-78B2-AA9E78E705D8}"/>
              </a:ext>
            </a:extLst>
          </p:cNvPr>
          <p:cNvCxnSpPr/>
          <p:nvPr>
            <p:custDataLst>
              <p:tags r:id="rId46"/>
            </p:custDataLst>
          </p:nvPr>
        </p:nvCxnSpPr>
        <p:spPr>
          <a:xfrm>
            <a:off x="10280573" y="1682401"/>
            <a:ext cx="0" cy="4797044"/>
          </a:xfrm>
          <a:prstGeom prst="line">
            <a:avLst/>
          </a:prstGeom>
          <a:ln w="9525" cap="flat" cmpd="sng" algn="ctr">
            <a:solidFill>
              <a:schemeClr val="accent5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9" name="OTLSHAPE_G_00000000000000000000000000000000_ShapeBelow23">
            <a:extLst>
              <a:ext uri="{FF2B5EF4-FFF2-40B4-BE49-F238E27FC236}">
                <a16:creationId xmlns:a16="http://schemas.microsoft.com/office/drawing/2014/main" id="{E601C537-01F8-D480-F0D8-BF7B81FCFD12}"/>
              </a:ext>
            </a:extLst>
          </p:cNvPr>
          <p:cNvCxnSpPr/>
          <p:nvPr>
            <p:custDataLst>
              <p:tags r:id="rId47"/>
            </p:custDataLst>
          </p:nvPr>
        </p:nvCxnSpPr>
        <p:spPr>
          <a:xfrm>
            <a:off x="10636227" y="1682401"/>
            <a:ext cx="0" cy="4797044"/>
          </a:xfrm>
          <a:prstGeom prst="line">
            <a:avLst/>
          </a:prstGeom>
          <a:ln w="9525" cap="flat" cmpd="sng" algn="ctr">
            <a:solidFill>
              <a:schemeClr val="accent5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0" name="OTLSHAPE_G_00000000000000000000000000000000_ShapeBelow24">
            <a:extLst>
              <a:ext uri="{FF2B5EF4-FFF2-40B4-BE49-F238E27FC236}">
                <a16:creationId xmlns:a16="http://schemas.microsoft.com/office/drawing/2014/main" id="{0C004588-4747-2DD9-76CD-2B2F3DB1D1F0}"/>
              </a:ext>
            </a:extLst>
          </p:cNvPr>
          <p:cNvCxnSpPr/>
          <p:nvPr>
            <p:custDataLst>
              <p:tags r:id="rId48"/>
            </p:custDataLst>
          </p:nvPr>
        </p:nvCxnSpPr>
        <p:spPr>
          <a:xfrm>
            <a:off x="10991881" y="1682401"/>
            <a:ext cx="0" cy="4797044"/>
          </a:xfrm>
          <a:prstGeom prst="line">
            <a:avLst/>
          </a:prstGeom>
          <a:ln w="9525" cap="flat" cmpd="sng" algn="ctr">
            <a:solidFill>
              <a:schemeClr val="accent5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OTLSHAPE_SLT_fd18cb50e5e9486da70a0b4f0dcd0717_Shape">
            <a:extLst>
              <a:ext uri="{FF2B5EF4-FFF2-40B4-BE49-F238E27FC236}">
                <a16:creationId xmlns:a16="http://schemas.microsoft.com/office/drawing/2014/main" id="{B997090C-9CEC-D9FD-032F-E7D3955DA194}"/>
              </a:ext>
            </a:extLst>
          </p:cNvPr>
          <p:cNvSpPr/>
          <p:nvPr>
            <p:custDataLst>
              <p:tags r:id="rId49"/>
            </p:custDataLst>
          </p:nvPr>
        </p:nvSpPr>
        <p:spPr>
          <a:xfrm>
            <a:off x="2125939" y="1758601"/>
            <a:ext cx="1790700" cy="139531"/>
          </a:xfrm>
          <a:prstGeom prst="roundRect">
            <a:avLst/>
          </a:prstGeom>
          <a:solidFill>
            <a:schemeClr val="dk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8" name="OTLSHAPE_SLT_9161a82fc0294b20b758e6f3a230537b_Shape">
            <a:extLst>
              <a:ext uri="{FF2B5EF4-FFF2-40B4-BE49-F238E27FC236}">
                <a16:creationId xmlns:a16="http://schemas.microsoft.com/office/drawing/2014/main" id="{E3C4B6FF-FBB4-551D-EEC2-67A6198CE21D}"/>
              </a:ext>
            </a:extLst>
          </p:cNvPr>
          <p:cNvSpPr/>
          <p:nvPr>
            <p:custDataLst>
              <p:tags r:id="rId50"/>
            </p:custDataLst>
          </p:nvPr>
        </p:nvSpPr>
        <p:spPr>
          <a:xfrm>
            <a:off x="2125939" y="2634224"/>
            <a:ext cx="368300" cy="127000"/>
          </a:xfrm>
          <a:prstGeom prst="homePlate">
            <a:avLst/>
          </a:prstGeom>
          <a:solidFill>
            <a:schemeClr val="dk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0" name="OTLSHAPE_SLT_dd90907b5e8b4a3db6fda9304f5f9b60_Shape">
            <a:extLst>
              <a:ext uri="{FF2B5EF4-FFF2-40B4-BE49-F238E27FC236}">
                <a16:creationId xmlns:a16="http://schemas.microsoft.com/office/drawing/2014/main" id="{BECA577D-211B-CB66-4434-A0EEBBC777D1}"/>
              </a:ext>
            </a:extLst>
          </p:cNvPr>
          <p:cNvSpPr/>
          <p:nvPr>
            <p:custDataLst>
              <p:tags r:id="rId51"/>
            </p:custDataLst>
          </p:nvPr>
        </p:nvSpPr>
        <p:spPr>
          <a:xfrm>
            <a:off x="2481593" y="2634224"/>
            <a:ext cx="520700" cy="127000"/>
          </a:xfrm>
          <a:prstGeom prst="chevron">
            <a:avLst/>
          </a:prstGeom>
          <a:solidFill>
            <a:schemeClr val="dk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42" name="OTLSHAPE_SLT_8896caf013584f79b32dbc3a02adf375_Shape">
            <a:extLst>
              <a:ext uri="{FF2B5EF4-FFF2-40B4-BE49-F238E27FC236}">
                <a16:creationId xmlns:a16="http://schemas.microsoft.com/office/drawing/2014/main" id="{E734DAB9-3010-EC9B-D049-83BFB667E8B6}"/>
              </a:ext>
            </a:extLst>
          </p:cNvPr>
          <p:cNvSpPr/>
          <p:nvPr>
            <p:custDataLst>
              <p:tags r:id="rId52"/>
            </p:custDataLst>
          </p:nvPr>
        </p:nvSpPr>
        <p:spPr>
          <a:xfrm>
            <a:off x="2989669" y="2634224"/>
            <a:ext cx="215900" cy="127000"/>
          </a:xfrm>
          <a:prstGeom prst="chevron">
            <a:avLst/>
          </a:prstGeom>
          <a:solidFill>
            <a:schemeClr val="dk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44" name="OTLSHAPE_SLT_3952187e737b4e4b898835c1309a9b32_Shape">
            <a:extLst>
              <a:ext uri="{FF2B5EF4-FFF2-40B4-BE49-F238E27FC236}">
                <a16:creationId xmlns:a16="http://schemas.microsoft.com/office/drawing/2014/main" id="{0A1C8D91-48C6-1EDF-6360-F3946BA35165}"/>
              </a:ext>
            </a:extLst>
          </p:cNvPr>
          <p:cNvSpPr/>
          <p:nvPr>
            <p:custDataLst>
              <p:tags r:id="rId53"/>
            </p:custDataLst>
          </p:nvPr>
        </p:nvSpPr>
        <p:spPr>
          <a:xfrm>
            <a:off x="3192900" y="2634224"/>
            <a:ext cx="723900" cy="127000"/>
          </a:xfrm>
          <a:prstGeom prst="chevron">
            <a:avLst/>
          </a:prstGeom>
          <a:solidFill>
            <a:schemeClr val="dk1"/>
          </a:solidFill>
          <a:ln w="19050" cap="flat" cmpd="sng" algn="ctr">
            <a:solidFill>
              <a:srgbClr val="EA161E"/>
            </a:solidFill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15" name="OTLSHAPE_SLT_f0985be3adb44209a5d1cbaa95789f93_Shape">
            <a:extLst>
              <a:ext uri="{FF2B5EF4-FFF2-40B4-BE49-F238E27FC236}">
                <a16:creationId xmlns:a16="http://schemas.microsoft.com/office/drawing/2014/main" id="{2F14EC6C-6C80-1652-AF78-CB2B0B1C5D7A}"/>
              </a:ext>
            </a:extLst>
          </p:cNvPr>
          <p:cNvSpPr/>
          <p:nvPr>
            <p:custDataLst>
              <p:tags r:id="rId54"/>
            </p:custDataLst>
          </p:nvPr>
        </p:nvSpPr>
        <p:spPr>
          <a:xfrm>
            <a:off x="3904208" y="3154585"/>
            <a:ext cx="3035300" cy="139531"/>
          </a:xfrm>
          <a:prstGeom prst="roundRect">
            <a:avLst/>
          </a:prstGeom>
          <a:solidFill>
            <a:schemeClr val="dk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6" name="OTLSHAPE_SLT_d45175e9e201438daf375b4a89e16d06_Shape">
            <a:extLst>
              <a:ext uri="{FF2B5EF4-FFF2-40B4-BE49-F238E27FC236}">
                <a16:creationId xmlns:a16="http://schemas.microsoft.com/office/drawing/2014/main" id="{2CAA1B36-FF46-8E37-D64C-EA32E519E599}"/>
              </a:ext>
            </a:extLst>
          </p:cNvPr>
          <p:cNvSpPr/>
          <p:nvPr>
            <p:custDataLst>
              <p:tags r:id="rId55"/>
            </p:custDataLst>
          </p:nvPr>
        </p:nvSpPr>
        <p:spPr>
          <a:xfrm>
            <a:off x="3904208" y="3338481"/>
            <a:ext cx="673100" cy="127000"/>
          </a:xfrm>
          <a:prstGeom prst="homePlate">
            <a:avLst/>
          </a:prstGeom>
          <a:solidFill>
            <a:schemeClr val="dk1"/>
          </a:solidFill>
          <a:ln w="19050" cap="flat" cmpd="sng" algn="ctr">
            <a:solidFill>
              <a:srgbClr val="EA161E"/>
            </a:solidFill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6" name="OTLSHAPE_SLT_841822c4302d406fb850d067efc89277_Shape">
            <a:extLst>
              <a:ext uri="{FF2B5EF4-FFF2-40B4-BE49-F238E27FC236}">
                <a16:creationId xmlns:a16="http://schemas.microsoft.com/office/drawing/2014/main" id="{2831AA42-B69E-9AAB-7DFA-9D06D5DEEC3A}"/>
              </a:ext>
            </a:extLst>
          </p:cNvPr>
          <p:cNvSpPr/>
          <p:nvPr>
            <p:custDataLst>
              <p:tags r:id="rId56"/>
            </p:custDataLst>
          </p:nvPr>
        </p:nvSpPr>
        <p:spPr>
          <a:xfrm>
            <a:off x="4615516" y="3509846"/>
            <a:ext cx="1739900" cy="127000"/>
          </a:xfrm>
          <a:prstGeom prst="homePlate">
            <a:avLst/>
          </a:prstGeom>
          <a:solidFill>
            <a:schemeClr val="dk1"/>
          </a:solidFill>
          <a:ln w="19050" cap="flat" cmpd="sng" algn="ctr">
            <a:solidFill>
              <a:srgbClr val="EA161E"/>
            </a:solidFill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4" name="OTLSHAPE_SLT_949685e10db24fa5a62e0174bb7dcb1b_Shape">
            <a:extLst>
              <a:ext uri="{FF2B5EF4-FFF2-40B4-BE49-F238E27FC236}">
                <a16:creationId xmlns:a16="http://schemas.microsoft.com/office/drawing/2014/main" id="{C34F2C95-C780-683C-1905-78B162269973}"/>
              </a:ext>
            </a:extLst>
          </p:cNvPr>
          <p:cNvSpPr/>
          <p:nvPr>
            <p:custDataLst>
              <p:tags r:id="rId57"/>
            </p:custDataLst>
          </p:nvPr>
        </p:nvSpPr>
        <p:spPr>
          <a:xfrm>
            <a:off x="6393785" y="4093707"/>
            <a:ext cx="495300" cy="127000"/>
          </a:xfrm>
          <a:prstGeom prst="chevron">
            <a:avLst/>
          </a:prstGeom>
          <a:solidFill>
            <a:schemeClr val="dk1"/>
          </a:solidFill>
          <a:ln w="19050" cap="flat" cmpd="sng" algn="ctr">
            <a:solidFill>
              <a:srgbClr val="EA161E"/>
            </a:solidFill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47" name="OTLSHAPE_SLT_e261ed7f87ff461d96c5c7774646c04c_Shape">
            <a:extLst>
              <a:ext uri="{FF2B5EF4-FFF2-40B4-BE49-F238E27FC236}">
                <a16:creationId xmlns:a16="http://schemas.microsoft.com/office/drawing/2014/main" id="{4695D48D-A004-F6D1-4AC7-C79BD2890FD7}"/>
              </a:ext>
            </a:extLst>
          </p:cNvPr>
          <p:cNvSpPr/>
          <p:nvPr>
            <p:custDataLst>
              <p:tags r:id="rId58"/>
            </p:custDataLst>
          </p:nvPr>
        </p:nvSpPr>
        <p:spPr>
          <a:xfrm>
            <a:off x="6393785" y="4258807"/>
            <a:ext cx="546100" cy="127000"/>
          </a:xfrm>
          <a:prstGeom prst="roundRect">
            <a:avLst/>
          </a:prstGeom>
          <a:solidFill>
            <a:schemeClr val="dk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8" name="OTLSHAPE_SLT_ddd3069fe73b4349b9434e6c48f0169c_Shape">
            <a:extLst>
              <a:ext uri="{FF2B5EF4-FFF2-40B4-BE49-F238E27FC236}">
                <a16:creationId xmlns:a16="http://schemas.microsoft.com/office/drawing/2014/main" id="{70CA1F26-CD70-F2E7-0F7E-30B6F10CE5C0}"/>
              </a:ext>
            </a:extLst>
          </p:cNvPr>
          <p:cNvSpPr/>
          <p:nvPr>
            <p:custDataLst>
              <p:tags r:id="rId59"/>
            </p:custDataLst>
          </p:nvPr>
        </p:nvSpPr>
        <p:spPr>
          <a:xfrm>
            <a:off x="6927266" y="4779169"/>
            <a:ext cx="2298700" cy="139531"/>
          </a:xfrm>
          <a:prstGeom prst="roundRect">
            <a:avLst/>
          </a:prstGeom>
          <a:solidFill>
            <a:schemeClr val="dk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6" name="OTLSHAPE_SLT_10599d9045f34a92a1419c20ceeb5ac9_Shape">
            <a:extLst>
              <a:ext uri="{FF2B5EF4-FFF2-40B4-BE49-F238E27FC236}">
                <a16:creationId xmlns:a16="http://schemas.microsoft.com/office/drawing/2014/main" id="{94E9B54C-EBFA-4804-77E4-5C81C23B28FF}"/>
              </a:ext>
            </a:extLst>
          </p:cNvPr>
          <p:cNvSpPr/>
          <p:nvPr>
            <p:custDataLst>
              <p:tags r:id="rId60"/>
            </p:custDataLst>
          </p:nvPr>
        </p:nvSpPr>
        <p:spPr>
          <a:xfrm>
            <a:off x="6927266" y="4963065"/>
            <a:ext cx="546100" cy="127000"/>
          </a:xfrm>
          <a:prstGeom prst="roundRect">
            <a:avLst/>
          </a:prstGeom>
          <a:solidFill>
            <a:schemeClr val="dk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0" name="OTLSHAPE_SLT_f4fd6fab770f4172a5c3da835f158a3c_Shape">
            <a:extLst>
              <a:ext uri="{FF2B5EF4-FFF2-40B4-BE49-F238E27FC236}">
                <a16:creationId xmlns:a16="http://schemas.microsoft.com/office/drawing/2014/main" id="{39E6C1CE-9ABA-2FBE-7FFD-14C47E774203}"/>
              </a:ext>
            </a:extLst>
          </p:cNvPr>
          <p:cNvSpPr/>
          <p:nvPr>
            <p:custDataLst>
              <p:tags r:id="rId61"/>
            </p:custDataLst>
          </p:nvPr>
        </p:nvSpPr>
        <p:spPr>
          <a:xfrm>
            <a:off x="7460746" y="5210461"/>
            <a:ext cx="368300" cy="127000"/>
          </a:xfrm>
          <a:prstGeom prst="homePlate">
            <a:avLst/>
          </a:prstGeom>
          <a:solidFill>
            <a:schemeClr val="dk1"/>
          </a:solidFill>
          <a:ln w="19050" cap="flat" cmpd="sng" algn="ctr">
            <a:solidFill>
              <a:srgbClr val="EA161E"/>
            </a:solidFill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8" name="OTLSHAPE_SLT_6a3a0e9b60be4c218555919014e7f823_Shape">
            <a:extLst>
              <a:ext uri="{FF2B5EF4-FFF2-40B4-BE49-F238E27FC236}">
                <a16:creationId xmlns:a16="http://schemas.microsoft.com/office/drawing/2014/main" id="{4EFE1F5E-3E2B-2373-60F5-E6502529AE64}"/>
              </a:ext>
            </a:extLst>
          </p:cNvPr>
          <p:cNvSpPr/>
          <p:nvPr>
            <p:custDataLst>
              <p:tags r:id="rId62"/>
            </p:custDataLst>
          </p:nvPr>
        </p:nvSpPr>
        <p:spPr>
          <a:xfrm>
            <a:off x="7816400" y="5457857"/>
            <a:ext cx="673100" cy="127000"/>
          </a:xfrm>
          <a:prstGeom prst="chevron">
            <a:avLst/>
          </a:prstGeom>
          <a:solidFill>
            <a:schemeClr val="dk1"/>
          </a:solidFill>
          <a:ln w="19050" cap="flat" cmpd="sng" algn="ctr">
            <a:solidFill>
              <a:srgbClr val="EA161E"/>
            </a:solidFill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32" name="OTLSHAPE_SLT_26571ef92b3f479e9e0bb5ad77378bad_Shape">
            <a:extLst>
              <a:ext uri="{FF2B5EF4-FFF2-40B4-BE49-F238E27FC236}">
                <a16:creationId xmlns:a16="http://schemas.microsoft.com/office/drawing/2014/main" id="{C13A8FE9-2A45-12B1-F5CC-59AD9031C320}"/>
              </a:ext>
            </a:extLst>
          </p:cNvPr>
          <p:cNvSpPr/>
          <p:nvPr>
            <p:custDataLst>
              <p:tags r:id="rId63"/>
            </p:custDataLst>
          </p:nvPr>
        </p:nvSpPr>
        <p:spPr>
          <a:xfrm>
            <a:off x="8349881" y="5635487"/>
            <a:ext cx="190500" cy="127000"/>
          </a:xfrm>
          <a:prstGeom prst="homePlate">
            <a:avLst/>
          </a:prstGeom>
          <a:solidFill>
            <a:schemeClr val="dk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0" name="OTLSHAPE_SLT_2fd6183d04ea430d87ab0824d3b37358_Shape">
            <a:extLst>
              <a:ext uri="{FF2B5EF4-FFF2-40B4-BE49-F238E27FC236}">
                <a16:creationId xmlns:a16="http://schemas.microsoft.com/office/drawing/2014/main" id="{11C84588-9222-F0B1-8E15-77D2932D0A49}"/>
              </a:ext>
            </a:extLst>
          </p:cNvPr>
          <p:cNvSpPr/>
          <p:nvPr>
            <p:custDataLst>
              <p:tags r:id="rId64"/>
            </p:custDataLst>
          </p:nvPr>
        </p:nvSpPr>
        <p:spPr>
          <a:xfrm>
            <a:off x="8527708" y="5635487"/>
            <a:ext cx="673100" cy="127000"/>
          </a:xfrm>
          <a:prstGeom prst="chevron">
            <a:avLst/>
          </a:prstGeom>
          <a:solidFill>
            <a:schemeClr val="dk1"/>
          </a:solidFill>
          <a:ln w="19050" cap="flat" cmpd="sng" algn="ctr">
            <a:solidFill>
              <a:srgbClr val="EA161E"/>
            </a:solidFill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09" name="OTLSHAPE_SLT_b90a8ea18ad540fe9cbd1a4aa4027717_Shape">
            <a:extLst>
              <a:ext uri="{FF2B5EF4-FFF2-40B4-BE49-F238E27FC236}">
                <a16:creationId xmlns:a16="http://schemas.microsoft.com/office/drawing/2014/main" id="{6112FE54-C678-2172-CB56-FCE440EEBE2A}"/>
              </a:ext>
            </a:extLst>
          </p:cNvPr>
          <p:cNvSpPr/>
          <p:nvPr>
            <p:custDataLst>
              <p:tags r:id="rId65"/>
            </p:custDataLst>
          </p:nvPr>
        </p:nvSpPr>
        <p:spPr>
          <a:xfrm>
            <a:off x="8502304" y="5883053"/>
            <a:ext cx="2679700" cy="139531"/>
          </a:xfrm>
          <a:prstGeom prst="roundRect">
            <a:avLst/>
          </a:prstGeom>
          <a:solidFill>
            <a:schemeClr val="dk1"/>
          </a:solidFill>
          <a:ln w="19050" cap="flat" cmpd="sng" algn="ctr">
            <a:solidFill>
              <a:srgbClr val="EA161E"/>
            </a:solidFill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6" name="OTLSHAPE_SLM_ee5c17aa0c384f8ca7915edbd0d48a68_Shape">
            <a:extLst>
              <a:ext uri="{FF2B5EF4-FFF2-40B4-BE49-F238E27FC236}">
                <a16:creationId xmlns:a16="http://schemas.microsoft.com/office/drawing/2014/main" id="{09DD8CD2-635E-C186-7861-C61C7BAF7D9C}"/>
              </a:ext>
            </a:extLst>
          </p:cNvPr>
          <p:cNvSpPr/>
          <p:nvPr>
            <p:custDataLst>
              <p:tags r:id="rId66"/>
            </p:custDataLst>
          </p:nvPr>
        </p:nvSpPr>
        <p:spPr>
          <a:xfrm rot="16200000">
            <a:off x="8476890" y="4658604"/>
            <a:ext cx="101600" cy="101600"/>
          </a:xfrm>
          <a:prstGeom prst="flowChartMerge">
            <a:avLst/>
          </a:prstGeom>
          <a:solidFill>
            <a:srgbClr val="EA161E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OTLSHAPE_SL_123d1b5749e5454e8db751909020bc8d_Header">
            <a:extLst>
              <a:ext uri="{FF2B5EF4-FFF2-40B4-BE49-F238E27FC236}">
                <a16:creationId xmlns:a16="http://schemas.microsoft.com/office/drawing/2014/main" id="{4ADDB366-F314-A84C-A939-FE972F5BEA3E}"/>
              </a:ext>
            </a:extLst>
          </p:cNvPr>
          <p:cNvSpPr txBox="1"/>
          <p:nvPr>
            <p:custDataLst>
              <p:tags r:id="rId67"/>
            </p:custDataLst>
          </p:nvPr>
        </p:nvSpPr>
        <p:spPr>
          <a:xfrm>
            <a:off x="63500" y="2058406"/>
            <a:ext cx="939800" cy="68207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100" dirty="0">
                <a:solidFill>
                  <a:schemeClr val="lt1"/>
                </a:solidFill>
                <a:latin typeface="Calibri" panose="020F0502020204030204" pitchFamily="34" charset="0"/>
              </a:rPr>
              <a:t>PHASE 1 -</a:t>
            </a:r>
            <a:br>
              <a:rPr lang="en-US" sz="1100" dirty="0">
                <a:solidFill>
                  <a:schemeClr val="lt1"/>
                </a:solidFill>
                <a:latin typeface="Calibri" panose="020F0502020204030204" pitchFamily="34" charset="0"/>
              </a:rPr>
            </a:br>
            <a:r>
              <a:rPr lang="en-US" sz="1100" dirty="0">
                <a:solidFill>
                  <a:schemeClr val="lt1"/>
                </a:solidFill>
                <a:latin typeface="Calibri" panose="020F0502020204030204" pitchFamily="34" charset="0"/>
              </a:rPr>
              <a:t>Project </a:t>
            </a:r>
            <a:br>
              <a:rPr lang="en-US" sz="1100" dirty="0">
                <a:solidFill>
                  <a:schemeClr val="lt1"/>
                </a:solidFill>
                <a:latin typeface="Calibri" panose="020F0502020204030204" pitchFamily="34" charset="0"/>
              </a:rPr>
            </a:br>
            <a:r>
              <a:rPr lang="en-US" sz="1100" dirty="0">
                <a:solidFill>
                  <a:schemeClr val="lt1"/>
                </a:solidFill>
                <a:latin typeface="Calibri" panose="020F0502020204030204" pitchFamily="34" charset="0"/>
              </a:rPr>
              <a:t>initiation and planning</a:t>
            </a:r>
          </a:p>
        </p:txBody>
      </p:sp>
      <p:sp>
        <p:nvSpPr>
          <p:cNvPr id="36" name="OTLSHAPE_SL_35662548746b42c9b1d01e700b787883_Header">
            <a:extLst>
              <a:ext uri="{FF2B5EF4-FFF2-40B4-BE49-F238E27FC236}">
                <a16:creationId xmlns:a16="http://schemas.microsoft.com/office/drawing/2014/main" id="{848F9D26-C141-6EC6-1D96-C6D7E9BFAF6B}"/>
              </a:ext>
            </a:extLst>
          </p:cNvPr>
          <p:cNvSpPr txBox="1"/>
          <p:nvPr>
            <p:custDataLst>
              <p:tags r:id="rId68"/>
            </p:custDataLst>
          </p:nvPr>
        </p:nvSpPr>
        <p:spPr>
          <a:xfrm>
            <a:off x="63500" y="3498924"/>
            <a:ext cx="939800" cy="68207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100" dirty="0">
                <a:solidFill>
                  <a:schemeClr val="lt1"/>
                </a:solidFill>
                <a:latin typeface="Calibri" panose="020F0502020204030204" pitchFamily="34" charset="0"/>
              </a:rPr>
              <a:t>PHASE 2 -</a:t>
            </a:r>
            <a:br>
              <a:rPr lang="en-US" sz="1100" dirty="0">
                <a:solidFill>
                  <a:schemeClr val="lt1"/>
                </a:solidFill>
                <a:latin typeface="Calibri" panose="020F0502020204030204" pitchFamily="34" charset="0"/>
              </a:rPr>
            </a:br>
            <a:r>
              <a:rPr lang="en-US" sz="1100" dirty="0">
                <a:solidFill>
                  <a:schemeClr val="lt1"/>
                </a:solidFill>
                <a:latin typeface="Calibri" panose="020F0502020204030204" pitchFamily="34" charset="0"/>
              </a:rPr>
              <a:t>System design and development</a:t>
            </a:r>
          </a:p>
        </p:txBody>
      </p:sp>
      <p:sp>
        <p:nvSpPr>
          <p:cNvPr id="39" name="OTLSHAPE_SL_f207215df1f048d1988addabd956c4b8_Header">
            <a:extLst>
              <a:ext uri="{FF2B5EF4-FFF2-40B4-BE49-F238E27FC236}">
                <a16:creationId xmlns:a16="http://schemas.microsoft.com/office/drawing/2014/main" id="{26F838F1-EA81-41D2-E8C2-DA9ABC43786A}"/>
              </a:ext>
            </a:extLst>
          </p:cNvPr>
          <p:cNvSpPr txBox="1"/>
          <p:nvPr>
            <p:custDataLst>
              <p:tags r:id="rId69"/>
            </p:custDataLst>
          </p:nvPr>
        </p:nvSpPr>
        <p:spPr>
          <a:xfrm>
            <a:off x="63500" y="4948418"/>
            <a:ext cx="939800" cy="511556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100" dirty="0">
                <a:solidFill>
                  <a:schemeClr val="lt1"/>
                </a:solidFill>
                <a:latin typeface="Calibri" panose="020F0502020204030204" pitchFamily="34" charset="0"/>
              </a:rPr>
              <a:t>PHASE 3 -</a:t>
            </a:r>
            <a:endParaRPr lang="en-GB" sz="1100" dirty="0">
              <a:solidFill>
                <a:schemeClr val="lt1"/>
              </a:solidFill>
              <a:latin typeface="Calibri" panose="020F0502020204030204" pitchFamily="34" charset="0"/>
            </a:endParaRPr>
          </a:p>
          <a:p>
            <a:pPr algn="ctr"/>
            <a:r>
              <a:rPr lang="en-US" sz="1100" dirty="0">
                <a:solidFill>
                  <a:schemeClr val="lt1"/>
                </a:solidFill>
                <a:latin typeface="Calibri" panose="020F0502020204030204" pitchFamily="34" charset="0"/>
              </a:rPr>
              <a:t>Testing and deployment</a:t>
            </a:r>
          </a:p>
        </p:txBody>
      </p:sp>
      <p:sp>
        <p:nvSpPr>
          <p:cNvPr id="42" name="OTLSHAPE_SL_b90edf3c21e943c69d1f6d7d78cba5cb_Header">
            <a:extLst>
              <a:ext uri="{FF2B5EF4-FFF2-40B4-BE49-F238E27FC236}">
                <a16:creationId xmlns:a16="http://schemas.microsoft.com/office/drawing/2014/main" id="{A3D10C39-A1E0-D1AE-11B5-F53135113742}"/>
              </a:ext>
            </a:extLst>
          </p:cNvPr>
          <p:cNvSpPr txBox="1"/>
          <p:nvPr>
            <p:custDataLst>
              <p:tags r:id="rId70"/>
            </p:custDataLst>
          </p:nvPr>
        </p:nvSpPr>
        <p:spPr>
          <a:xfrm>
            <a:off x="63500" y="5991680"/>
            <a:ext cx="939800" cy="341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100" dirty="0">
                <a:solidFill>
                  <a:schemeClr val="lt1"/>
                </a:solidFill>
                <a:latin typeface="Calibri" panose="020F0502020204030204" pitchFamily="34" charset="0"/>
              </a:rPr>
              <a:t>PHASE 4 -</a:t>
            </a:r>
            <a:br>
              <a:rPr lang="en-US" sz="1100" dirty="0">
                <a:solidFill>
                  <a:schemeClr val="lt1"/>
                </a:solidFill>
                <a:latin typeface="Calibri" panose="020F0502020204030204" pitchFamily="34" charset="0"/>
              </a:rPr>
            </a:br>
            <a:r>
              <a:rPr lang="en-US" sz="1100" dirty="0">
                <a:solidFill>
                  <a:schemeClr val="lt1"/>
                </a:solidFill>
                <a:latin typeface="Calibri" panose="020F0502020204030204" pitchFamily="34" charset="0"/>
              </a:rPr>
              <a:t>Maintenance</a:t>
            </a:r>
          </a:p>
        </p:txBody>
      </p:sp>
      <p:sp>
        <p:nvSpPr>
          <p:cNvPr id="55" name="OTLSHAPE_SL2A_3e8fef0500e8468ea7347594c962f71a_Header">
            <a:extLst>
              <a:ext uri="{FF2B5EF4-FFF2-40B4-BE49-F238E27FC236}">
                <a16:creationId xmlns:a16="http://schemas.microsoft.com/office/drawing/2014/main" id="{52B19D43-6173-E0EA-B426-306A41925C05}"/>
              </a:ext>
            </a:extLst>
          </p:cNvPr>
          <p:cNvSpPr txBox="1"/>
          <p:nvPr>
            <p:custDataLst>
              <p:tags r:id="rId71"/>
            </p:custDataLst>
          </p:nvPr>
        </p:nvSpPr>
        <p:spPr>
          <a:xfrm>
            <a:off x="1060269" y="2166906"/>
            <a:ext cx="850900" cy="465074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1000" dirty="0">
                <a:solidFill>
                  <a:schemeClr val="dk1"/>
                </a:solidFill>
                <a:latin typeface="Calibri" panose="020F0502020204030204" pitchFamily="34" charset="0"/>
              </a:rPr>
              <a:t>PMO, Senior management, BA, all relevant</a:t>
            </a:r>
          </a:p>
        </p:txBody>
      </p:sp>
      <p:sp>
        <p:nvSpPr>
          <p:cNvPr id="113" name="OTLSHAPE_SL2A_673f89488e9444cfaceaf35675724b1e_Header">
            <a:extLst>
              <a:ext uri="{FF2B5EF4-FFF2-40B4-BE49-F238E27FC236}">
                <a16:creationId xmlns:a16="http://schemas.microsoft.com/office/drawing/2014/main" id="{8D701F22-B876-CA47-B1C9-E2221E93B370}"/>
              </a:ext>
            </a:extLst>
          </p:cNvPr>
          <p:cNvSpPr txBox="1"/>
          <p:nvPr>
            <p:custDataLst>
              <p:tags r:id="rId72"/>
            </p:custDataLst>
          </p:nvPr>
        </p:nvSpPr>
        <p:spPr>
          <a:xfrm>
            <a:off x="1060269" y="3607424"/>
            <a:ext cx="850900" cy="465074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1000" dirty="0">
                <a:solidFill>
                  <a:schemeClr val="dk1"/>
                </a:solidFill>
                <a:latin typeface="Calibri" panose="020F0502020204030204" pitchFamily="34" charset="0"/>
              </a:rPr>
              <a:t>IT, External security consultants</a:t>
            </a:r>
          </a:p>
        </p:txBody>
      </p:sp>
      <p:sp>
        <p:nvSpPr>
          <p:cNvPr id="156" name="OTLSHAPE_SL2A_668611fcac564971bdc5693d08db671c_Header">
            <a:extLst>
              <a:ext uri="{FF2B5EF4-FFF2-40B4-BE49-F238E27FC236}">
                <a16:creationId xmlns:a16="http://schemas.microsoft.com/office/drawing/2014/main" id="{DBA98B83-FBD2-E4EC-2965-D9FA40871050}"/>
              </a:ext>
            </a:extLst>
          </p:cNvPr>
          <p:cNvSpPr txBox="1"/>
          <p:nvPr>
            <p:custDataLst>
              <p:tags r:id="rId73"/>
            </p:custDataLst>
          </p:nvPr>
        </p:nvSpPr>
        <p:spPr>
          <a:xfrm>
            <a:off x="1060269" y="5049171"/>
            <a:ext cx="850900" cy="31004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1000" dirty="0">
                <a:solidFill>
                  <a:schemeClr val="dk1"/>
                </a:solidFill>
                <a:latin typeface="Calibri" panose="020F0502020204030204" pitchFamily="34" charset="0"/>
              </a:rPr>
              <a:t>IT, QA, Marketing</a:t>
            </a:r>
          </a:p>
        </p:txBody>
      </p:sp>
      <p:sp>
        <p:nvSpPr>
          <p:cNvPr id="207" name="OTLSHAPE_SL2A_fb76f6303a8e498e954e40ce24cebb05_Header">
            <a:extLst>
              <a:ext uri="{FF2B5EF4-FFF2-40B4-BE49-F238E27FC236}">
                <a16:creationId xmlns:a16="http://schemas.microsoft.com/office/drawing/2014/main" id="{237CF5FC-290C-A507-1FDB-17C524015528}"/>
              </a:ext>
            </a:extLst>
          </p:cNvPr>
          <p:cNvSpPr txBox="1"/>
          <p:nvPr>
            <p:custDataLst>
              <p:tags r:id="rId74"/>
            </p:custDataLst>
          </p:nvPr>
        </p:nvSpPr>
        <p:spPr>
          <a:xfrm>
            <a:off x="1060269" y="6084687"/>
            <a:ext cx="8509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1000" dirty="0">
                <a:solidFill>
                  <a:schemeClr val="dk1"/>
                </a:solidFill>
                <a:latin typeface="Calibri" panose="020F0502020204030204" pitchFamily="34" charset="0"/>
              </a:rPr>
              <a:t>IT support</a:t>
            </a:r>
          </a:p>
        </p:txBody>
      </p:sp>
      <p:sp>
        <p:nvSpPr>
          <p:cNvPr id="8" name="OTLSHAPE_TB_00000000000000000000000000000000_TimescaleInterval1">
            <a:extLst>
              <a:ext uri="{FF2B5EF4-FFF2-40B4-BE49-F238E27FC236}">
                <a16:creationId xmlns:a16="http://schemas.microsoft.com/office/drawing/2014/main" id="{B8A11C42-9B26-766D-A3BA-B004C7C26CC3}"/>
              </a:ext>
            </a:extLst>
          </p:cNvPr>
          <p:cNvSpPr txBox="1"/>
          <p:nvPr>
            <p:custDataLst>
              <p:tags r:id="rId75"/>
            </p:custDataLst>
          </p:nvPr>
        </p:nvSpPr>
        <p:spPr>
          <a:xfrm>
            <a:off x="2151335" y="1113885"/>
            <a:ext cx="31418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>
                <a:solidFill>
                  <a:srgbClr val="E8E8E8"/>
                </a:solidFill>
                <a:latin typeface="Calibri" panose="020F0502020204030204" pitchFamily="34" charset="0"/>
              </a:rPr>
              <a:t>2025</a:t>
            </a:r>
          </a:p>
        </p:txBody>
      </p:sp>
      <p:sp>
        <p:nvSpPr>
          <p:cNvPr id="10" name="OTLSHAPE_TB_00000000000000000000000000000000_TimescaleInterval2">
            <a:extLst>
              <a:ext uri="{FF2B5EF4-FFF2-40B4-BE49-F238E27FC236}">
                <a16:creationId xmlns:a16="http://schemas.microsoft.com/office/drawing/2014/main" id="{146B9828-B2DA-5F3E-C178-9E30A5A92489}"/>
              </a:ext>
            </a:extLst>
          </p:cNvPr>
          <p:cNvSpPr txBox="1"/>
          <p:nvPr>
            <p:custDataLst>
              <p:tags r:id="rId76"/>
            </p:custDataLst>
          </p:nvPr>
        </p:nvSpPr>
        <p:spPr>
          <a:xfrm>
            <a:off x="9010373" y="1113885"/>
            <a:ext cx="31418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>
                <a:solidFill>
                  <a:srgbClr val="E8E8E8"/>
                </a:solidFill>
                <a:latin typeface="Calibri" panose="020F0502020204030204" pitchFamily="34" charset="0"/>
              </a:rPr>
              <a:t>2026</a:t>
            </a:r>
          </a:p>
        </p:txBody>
      </p:sp>
      <p:sp>
        <p:nvSpPr>
          <p:cNvPr id="62" name="OTLSHAPE_SLT_fd18cb50e5e9486da70a0b4f0dcd0717_JoinedDate">
            <a:extLst>
              <a:ext uri="{FF2B5EF4-FFF2-40B4-BE49-F238E27FC236}">
                <a16:creationId xmlns:a16="http://schemas.microsoft.com/office/drawing/2014/main" id="{77A66F94-7044-A542-0426-72C4B3EAB673}"/>
              </a:ext>
            </a:extLst>
          </p:cNvPr>
          <p:cNvSpPr txBox="1"/>
          <p:nvPr>
            <p:custDataLst>
              <p:tags r:id="rId77"/>
            </p:custDataLst>
          </p:nvPr>
        </p:nvSpPr>
        <p:spPr>
          <a:xfrm>
            <a:off x="3954990" y="1758601"/>
            <a:ext cx="5334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900">
                <a:solidFill>
                  <a:srgbClr val="4651F1"/>
                </a:solidFill>
                <a:latin typeface="Calibri" panose="020F0502020204030204" pitchFamily="34" charset="0"/>
              </a:rPr>
              <a:t>4/25 - 6/25</a:t>
            </a:r>
          </a:p>
        </p:txBody>
      </p:sp>
      <p:sp>
        <p:nvSpPr>
          <p:cNvPr id="63" name="OTLSHAPE_SLT_fd18cb50e5e9486da70a0b4f0dcd0717_Title">
            <a:extLst>
              <a:ext uri="{FF2B5EF4-FFF2-40B4-BE49-F238E27FC236}">
                <a16:creationId xmlns:a16="http://schemas.microsoft.com/office/drawing/2014/main" id="{9BFAA495-21CA-0858-3E1B-E59A0FBF78E2}"/>
              </a:ext>
            </a:extLst>
          </p:cNvPr>
          <p:cNvSpPr txBox="1"/>
          <p:nvPr>
            <p:custDataLst>
              <p:tags r:id="rId78"/>
            </p:custDataLst>
          </p:nvPr>
        </p:nvSpPr>
        <p:spPr>
          <a:xfrm>
            <a:off x="2317178" y="1758601"/>
            <a:ext cx="13970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900" spc="-2" dirty="0">
                <a:solidFill>
                  <a:schemeClr val="lt1"/>
                </a:solidFill>
                <a:latin typeface="Calibri" panose="020F0502020204030204" pitchFamily="34" charset="0"/>
              </a:rPr>
              <a:t>Project initiation and planning</a:t>
            </a:r>
          </a:p>
        </p:txBody>
      </p:sp>
      <p:sp>
        <p:nvSpPr>
          <p:cNvPr id="71" name="OTLSHAPE_SLT_9161a82fc0294b20b758e6f3a230537b_Title">
            <a:extLst>
              <a:ext uri="{FF2B5EF4-FFF2-40B4-BE49-F238E27FC236}">
                <a16:creationId xmlns:a16="http://schemas.microsoft.com/office/drawing/2014/main" id="{53F17B31-E40E-6169-231E-D5DB3FA8951B}"/>
              </a:ext>
            </a:extLst>
          </p:cNvPr>
          <p:cNvSpPr txBox="1"/>
          <p:nvPr>
            <p:custDataLst>
              <p:tags r:id="rId79"/>
            </p:custDataLst>
          </p:nvPr>
        </p:nvSpPr>
        <p:spPr>
          <a:xfrm>
            <a:off x="2125939" y="2761224"/>
            <a:ext cx="355600" cy="27906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900" dirty="0">
                <a:solidFill>
                  <a:schemeClr val="dk1"/>
                </a:solidFill>
                <a:latin typeface="Calibri" panose="020F0502020204030204" pitchFamily="34" charset="0"/>
              </a:rPr>
              <a:t>Project scope</a:t>
            </a:r>
          </a:p>
        </p:txBody>
      </p:sp>
      <p:sp>
        <p:nvSpPr>
          <p:cNvPr id="82" name="OTLSHAPE_SLT_dd90907b5e8b4a3db6fda9304f5f9b60_Title">
            <a:extLst>
              <a:ext uri="{FF2B5EF4-FFF2-40B4-BE49-F238E27FC236}">
                <a16:creationId xmlns:a16="http://schemas.microsoft.com/office/drawing/2014/main" id="{6AC641A9-4B86-2DB0-658C-8263AD201296}"/>
              </a:ext>
            </a:extLst>
          </p:cNvPr>
          <p:cNvSpPr txBox="1"/>
          <p:nvPr>
            <p:custDataLst>
              <p:tags r:id="rId80"/>
            </p:custDataLst>
          </p:nvPr>
        </p:nvSpPr>
        <p:spPr>
          <a:xfrm>
            <a:off x="2481593" y="2761224"/>
            <a:ext cx="495300" cy="27906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900" dirty="0">
                <a:solidFill>
                  <a:schemeClr val="dk1"/>
                </a:solidFill>
                <a:latin typeface="Calibri" panose="020F0502020204030204" pitchFamily="34" charset="0"/>
              </a:rPr>
              <a:t>Feasibility study</a:t>
            </a:r>
          </a:p>
        </p:txBody>
      </p:sp>
      <p:sp>
        <p:nvSpPr>
          <p:cNvPr id="96" name="OTLSHAPE_SLT_8896caf013584f79b32dbc3a02adf375_Title">
            <a:extLst>
              <a:ext uri="{FF2B5EF4-FFF2-40B4-BE49-F238E27FC236}">
                <a16:creationId xmlns:a16="http://schemas.microsoft.com/office/drawing/2014/main" id="{E121C8F6-47B8-3318-A52D-F2F050312B79}"/>
              </a:ext>
            </a:extLst>
          </p:cNvPr>
          <p:cNvSpPr txBox="1"/>
          <p:nvPr>
            <p:custDataLst>
              <p:tags r:id="rId81"/>
            </p:custDataLst>
          </p:nvPr>
        </p:nvSpPr>
        <p:spPr>
          <a:xfrm>
            <a:off x="2989669" y="2761224"/>
            <a:ext cx="11176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900" spc="-4" dirty="0">
                <a:solidFill>
                  <a:schemeClr val="dk1"/>
                </a:solidFill>
                <a:latin typeface="Calibri" panose="020F0502020204030204" pitchFamily="34" charset="0"/>
              </a:rPr>
              <a:t>Requirements gathering</a:t>
            </a:r>
          </a:p>
        </p:txBody>
      </p:sp>
      <p:sp>
        <p:nvSpPr>
          <p:cNvPr id="104" name="OTLSHAPE_SLT_3952187e737b4e4b898835c1309a9b32_Title">
            <a:extLst>
              <a:ext uri="{FF2B5EF4-FFF2-40B4-BE49-F238E27FC236}">
                <a16:creationId xmlns:a16="http://schemas.microsoft.com/office/drawing/2014/main" id="{6D5C2A98-B30E-0B62-875A-B0D63F24C061}"/>
              </a:ext>
            </a:extLst>
          </p:cNvPr>
          <p:cNvSpPr txBox="1"/>
          <p:nvPr>
            <p:custDataLst>
              <p:tags r:id="rId82"/>
            </p:custDataLst>
          </p:nvPr>
        </p:nvSpPr>
        <p:spPr>
          <a:xfrm>
            <a:off x="4005790" y="2627958"/>
            <a:ext cx="12065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900" spc="-4" dirty="0">
                <a:solidFill>
                  <a:srgbClr val="B01319"/>
                </a:solidFill>
                <a:latin typeface="Calibri" panose="020F0502020204030204" pitchFamily="34" charset="0"/>
              </a:rPr>
              <a:t>Project plan development</a:t>
            </a:r>
          </a:p>
        </p:txBody>
      </p:sp>
      <p:sp>
        <p:nvSpPr>
          <p:cNvPr id="120" name="OTLSHAPE_SLT_f0985be3adb44209a5d1cbaa95789f93_JoinedDate">
            <a:extLst>
              <a:ext uri="{FF2B5EF4-FFF2-40B4-BE49-F238E27FC236}">
                <a16:creationId xmlns:a16="http://schemas.microsoft.com/office/drawing/2014/main" id="{4796B31F-3014-95D4-3D24-BD1DE9D1D5D4}"/>
              </a:ext>
            </a:extLst>
          </p:cNvPr>
          <p:cNvSpPr txBox="1"/>
          <p:nvPr>
            <p:custDataLst>
              <p:tags r:id="rId83"/>
            </p:custDataLst>
          </p:nvPr>
        </p:nvSpPr>
        <p:spPr>
          <a:xfrm>
            <a:off x="6978048" y="3154585"/>
            <a:ext cx="5842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900" dirty="0">
                <a:solidFill>
                  <a:srgbClr val="4651F1"/>
                </a:solidFill>
                <a:latin typeface="Calibri" panose="020F0502020204030204" pitchFamily="34" charset="0"/>
              </a:rPr>
              <a:t>6/25 - 10/25</a:t>
            </a:r>
          </a:p>
        </p:txBody>
      </p:sp>
      <p:sp>
        <p:nvSpPr>
          <p:cNvPr id="121" name="OTLSHAPE_SLT_f0985be3adb44209a5d1cbaa95789f93_Title">
            <a:extLst>
              <a:ext uri="{FF2B5EF4-FFF2-40B4-BE49-F238E27FC236}">
                <a16:creationId xmlns:a16="http://schemas.microsoft.com/office/drawing/2014/main" id="{1E3A9C96-E1C4-3EA6-50A3-B2EB05F0F3C9}"/>
              </a:ext>
            </a:extLst>
          </p:cNvPr>
          <p:cNvSpPr txBox="1"/>
          <p:nvPr>
            <p:custDataLst>
              <p:tags r:id="rId84"/>
            </p:custDataLst>
          </p:nvPr>
        </p:nvSpPr>
        <p:spPr>
          <a:xfrm>
            <a:off x="4665560" y="3154585"/>
            <a:ext cx="15113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900" spc="-4">
                <a:solidFill>
                  <a:schemeClr val="lt1"/>
                </a:solidFill>
                <a:latin typeface="Calibri" panose="020F0502020204030204" pitchFamily="34" charset="0"/>
              </a:rPr>
              <a:t>System design and development</a:t>
            </a:r>
          </a:p>
        </p:txBody>
      </p:sp>
      <p:sp>
        <p:nvSpPr>
          <p:cNvPr id="129" name="OTLSHAPE_SLT_d45175e9e201438daf375b4a89e16d06_Title">
            <a:extLst>
              <a:ext uri="{FF2B5EF4-FFF2-40B4-BE49-F238E27FC236}">
                <a16:creationId xmlns:a16="http://schemas.microsoft.com/office/drawing/2014/main" id="{A9D935F1-CC55-9F9E-EFFC-7C64D26A5213}"/>
              </a:ext>
            </a:extLst>
          </p:cNvPr>
          <p:cNvSpPr txBox="1"/>
          <p:nvPr>
            <p:custDataLst>
              <p:tags r:id="rId85"/>
            </p:custDataLst>
          </p:nvPr>
        </p:nvSpPr>
        <p:spPr>
          <a:xfrm>
            <a:off x="4666290" y="3332216"/>
            <a:ext cx="12573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900" spc="-4" dirty="0">
                <a:solidFill>
                  <a:srgbClr val="B01319"/>
                </a:solidFill>
                <a:latin typeface="Calibri" panose="020F0502020204030204" pitchFamily="34" charset="0"/>
              </a:rPr>
              <a:t>System architecture design</a:t>
            </a:r>
          </a:p>
        </p:txBody>
      </p:sp>
      <p:sp>
        <p:nvSpPr>
          <p:cNvPr id="137" name="OTLSHAPE_SLT_841822c4302d406fb850d067efc89277_Title">
            <a:extLst>
              <a:ext uri="{FF2B5EF4-FFF2-40B4-BE49-F238E27FC236}">
                <a16:creationId xmlns:a16="http://schemas.microsoft.com/office/drawing/2014/main" id="{671B644A-238E-342C-AC93-185B955C36FA}"/>
              </a:ext>
            </a:extLst>
          </p:cNvPr>
          <p:cNvSpPr txBox="1"/>
          <p:nvPr>
            <p:custDataLst>
              <p:tags r:id="rId86"/>
            </p:custDataLst>
          </p:nvPr>
        </p:nvSpPr>
        <p:spPr>
          <a:xfrm>
            <a:off x="4615516" y="3636846"/>
            <a:ext cx="13462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900" spc="-4" dirty="0">
                <a:solidFill>
                  <a:srgbClr val="B01319"/>
                </a:solidFill>
                <a:latin typeface="Calibri" panose="020F0502020204030204" pitchFamily="34" charset="0"/>
              </a:rPr>
              <a:t>Development (dev &amp; testing)</a:t>
            </a:r>
          </a:p>
        </p:txBody>
      </p:sp>
      <p:sp>
        <p:nvSpPr>
          <p:cNvPr id="145" name="OTLSHAPE_SLT_949685e10db24fa5a62e0174bb7dcb1b_Title">
            <a:extLst>
              <a:ext uri="{FF2B5EF4-FFF2-40B4-BE49-F238E27FC236}">
                <a16:creationId xmlns:a16="http://schemas.microsoft.com/office/drawing/2014/main" id="{11EF80D0-F921-0CED-A12B-31B8D78A92E4}"/>
              </a:ext>
            </a:extLst>
          </p:cNvPr>
          <p:cNvSpPr txBox="1"/>
          <p:nvPr>
            <p:custDataLst>
              <p:tags r:id="rId87"/>
            </p:custDataLst>
          </p:nvPr>
        </p:nvSpPr>
        <p:spPr>
          <a:xfrm>
            <a:off x="6393785" y="3954177"/>
            <a:ext cx="14986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900" spc="-4" dirty="0">
                <a:solidFill>
                  <a:srgbClr val="B01319"/>
                </a:solidFill>
                <a:latin typeface="Calibri" panose="020F0502020204030204" pitchFamily="34" charset="0"/>
              </a:rPr>
              <a:t>Security and penetration testing</a:t>
            </a:r>
          </a:p>
        </p:txBody>
      </p:sp>
      <p:sp>
        <p:nvSpPr>
          <p:cNvPr id="153" name="OTLSHAPE_SLT_e261ed7f87ff461d96c5c7774646c04c_Title">
            <a:extLst>
              <a:ext uri="{FF2B5EF4-FFF2-40B4-BE49-F238E27FC236}">
                <a16:creationId xmlns:a16="http://schemas.microsoft.com/office/drawing/2014/main" id="{D624AFB0-3232-B81B-F415-14DCD8C939F0}"/>
              </a:ext>
            </a:extLst>
          </p:cNvPr>
          <p:cNvSpPr txBox="1"/>
          <p:nvPr>
            <p:custDataLst>
              <p:tags r:id="rId88"/>
            </p:custDataLst>
          </p:nvPr>
        </p:nvSpPr>
        <p:spPr>
          <a:xfrm>
            <a:off x="6393785" y="4385807"/>
            <a:ext cx="6477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900" spc="-2">
                <a:solidFill>
                  <a:schemeClr val="dk1"/>
                </a:solidFill>
                <a:latin typeface="Calibri" panose="020F0502020204030204" pitchFamily="34" charset="0"/>
              </a:rPr>
              <a:t>Security audit</a:t>
            </a:r>
          </a:p>
        </p:txBody>
      </p:sp>
      <p:sp>
        <p:nvSpPr>
          <p:cNvPr id="163" name="OTLSHAPE_SLT_ddd3069fe73b4349b9434e6c48f0169c_JoinedDate">
            <a:extLst>
              <a:ext uri="{FF2B5EF4-FFF2-40B4-BE49-F238E27FC236}">
                <a16:creationId xmlns:a16="http://schemas.microsoft.com/office/drawing/2014/main" id="{F685ED5D-F7B2-89B6-1CB0-613165621F6D}"/>
              </a:ext>
            </a:extLst>
          </p:cNvPr>
          <p:cNvSpPr txBox="1"/>
          <p:nvPr>
            <p:custDataLst>
              <p:tags r:id="rId89"/>
            </p:custDataLst>
          </p:nvPr>
        </p:nvSpPr>
        <p:spPr>
          <a:xfrm>
            <a:off x="9264394" y="4779169"/>
            <a:ext cx="5842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900">
                <a:solidFill>
                  <a:srgbClr val="4651F1"/>
                </a:solidFill>
                <a:latin typeface="Calibri" panose="020F0502020204030204" pitchFamily="34" charset="0"/>
              </a:rPr>
              <a:t>10/25 - 1/26</a:t>
            </a:r>
          </a:p>
        </p:txBody>
      </p:sp>
      <p:sp>
        <p:nvSpPr>
          <p:cNvPr id="164" name="OTLSHAPE_SLT_ddd3069fe73b4349b9434e6c48f0169c_Title">
            <a:extLst>
              <a:ext uri="{FF2B5EF4-FFF2-40B4-BE49-F238E27FC236}">
                <a16:creationId xmlns:a16="http://schemas.microsoft.com/office/drawing/2014/main" id="{ED91AC15-2E5F-DAA3-C1B1-4F82EE33AD6B}"/>
              </a:ext>
            </a:extLst>
          </p:cNvPr>
          <p:cNvSpPr txBox="1"/>
          <p:nvPr>
            <p:custDataLst>
              <p:tags r:id="rId90"/>
            </p:custDataLst>
          </p:nvPr>
        </p:nvSpPr>
        <p:spPr>
          <a:xfrm>
            <a:off x="7515440" y="4779169"/>
            <a:ext cx="11176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900" spc="-6" dirty="0">
                <a:solidFill>
                  <a:schemeClr val="lt1"/>
                </a:solidFill>
                <a:latin typeface="Calibri" panose="020F0502020204030204" pitchFamily="34" charset="0"/>
              </a:rPr>
              <a:t>Testing and deployment</a:t>
            </a:r>
          </a:p>
        </p:txBody>
      </p:sp>
      <p:sp>
        <p:nvSpPr>
          <p:cNvPr id="172" name="OTLSHAPE_SLT_10599d9045f34a92a1419c20ceeb5ac9_Title">
            <a:extLst>
              <a:ext uri="{FF2B5EF4-FFF2-40B4-BE49-F238E27FC236}">
                <a16:creationId xmlns:a16="http://schemas.microsoft.com/office/drawing/2014/main" id="{EEDFB58B-84B1-FCFD-1339-AE24FE5B8C41}"/>
              </a:ext>
            </a:extLst>
          </p:cNvPr>
          <p:cNvSpPr txBox="1"/>
          <p:nvPr>
            <p:custDataLst>
              <p:tags r:id="rId91"/>
            </p:custDataLst>
          </p:nvPr>
        </p:nvSpPr>
        <p:spPr>
          <a:xfrm>
            <a:off x="7511529" y="4956799"/>
            <a:ext cx="13970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900" spc="-4" dirty="0">
                <a:solidFill>
                  <a:schemeClr val="dk1"/>
                </a:solidFill>
                <a:latin typeface="Calibri" panose="020F0502020204030204" pitchFamily="34" charset="0"/>
              </a:rPr>
              <a:t>User acceptance testing (UAT)</a:t>
            </a:r>
          </a:p>
        </p:txBody>
      </p:sp>
      <p:sp>
        <p:nvSpPr>
          <p:cNvPr id="180" name="OTLSHAPE_SLT_f4fd6fab770f4172a5c3da835f158a3c_Title">
            <a:extLst>
              <a:ext uri="{FF2B5EF4-FFF2-40B4-BE49-F238E27FC236}">
                <a16:creationId xmlns:a16="http://schemas.microsoft.com/office/drawing/2014/main" id="{37713083-4BC1-CC8E-8B43-C854AB072690}"/>
              </a:ext>
            </a:extLst>
          </p:cNvPr>
          <p:cNvSpPr txBox="1"/>
          <p:nvPr>
            <p:custDataLst>
              <p:tags r:id="rId92"/>
            </p:custDataLst>
          </p:nvPr>
        </p:nvSpPr>
        <p:spPr>
          <a:xfrm>
            <a:off x="6689764" y="5134430"/>
            <a:ext cx="635000" cy="27906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r"/>
            <a:r>
              <a:rPr lang="en-US" sz="900" dirty="0">
                <a:solidFill>
                  <a:srgbClr val="B01319"/>
                </a:solidFill>
                <a:latin typeface="Calibri" panose="020F0502020204030204" pitchFamily="34" charset="0"/>
              </a:rPr>
              <a:t>Performance testing</a:t>
            </a:r>
          </a:p>
        </p:txBody>
      </p:sp>
      <p:sp>
        <p:nvSpPr>
          <p:cNvPr id="188" name="OTLSHAPE_SLT_6a3a0e9b60be4c218555919014e7f823_Title">
            <a:extLst>
              <a:ext uri="{FF2B5EF4-FFF2-40B4-BE49-F238E27FC236}">
                <a16:creationId xmlns:a16="http://schemas.microsoft.com/office/drawing/2014/main" id="{1EAAFF46-414F-3985-3BFE-96A15C9449AF}"/>
              </a:ext>
            </a:extLst>
          </p:cNvPr>
          <p:cNvSpPr txBox="1"/>
          <p:nvPr>
            <p:custDataLst>
              <p:tags r:id="rId93"/>
            </p:custDataLst>
          </p:nvPr>
        </p:nvSpPr>
        <p:spPr>
          <a:xfrm>
            <a:off x="8578483" y="5451592"/>
            <a:ext cx="11176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900" spc="-4" dirty="0">
                <a:solidFill>
                  <a:srgbClr val="B01319"/>
                </a:solidFill>
                <a:latin typeface="Calibri" panose="020F0502020204030204" pitchFamily="34" charset="0"/>
              </a:rPr>
              <a:t>Deployment and go-live</a:t>
            </a:r>
          </a:p>
        </p:txBody>
      </p:sp>
      <p:sp>
        <p:nvSpPr>
          <p:cNvPr id="196" name="OTLSHAPE_SLT_26571ef92b3f479e9e0bb5ad77378bad_Title">
            <a:extLst>
              <a:ext uri="{FF2B5EF4-FFF2-40B4-BE49-F238E27FC236}">
                <a16:creationId xmlns:a16="http://schemas.microsoft.com/office/drawing/2014/main" id="{6FF0B22F-81A8-D9DF-B559-67E27E9B642A}"/>
              </a:ext>
            </a:extLst>
          </p:cNvPr>
          <p:cNvSpPr txBox="1"/>
          <p:nvPr>
            <p:custDataLst>
              <p:tags r:id="rId94"/>
            </p:custDataLst>
          </p:nvPr>
        </p:nvSpPr>
        <p:spPr>
          <a:xfrm>
            <a:off x="7701588" y="5629222"/>
            <a:ext cx="6096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900" spc="-2" dirty="0">
                <a:solidFill>
                  <a:schemeClr val="dk1"/>
                </a:solidFill>
                <a:latin typeface="Calibri" panose="020F0502020204030204" pitchFamily="34" charset="0"/>
              </a:rPr>
              <a:t>User training</a:t>
            </a:r>
          </a:p>
        </p:txBody>
      </p:sp>
      <p:sp>
        <p:nvSpPr>
          <p:cNvPr id="204" name="OTLSHAPE_SLT_2fd6183d04ea430d87ab0824d3b37358_Title">
            <a:extLst>
              <a:ext uri="{FF2B5EF4-FFF2-40B4-BE49-F238E27FC236}">
                <a16:creationId xmlns:a16="http://schemas.microsoft.com/office/drawing/2014/main" id="{D72097DC-02C9-1F9D-79C9-FC66BD86708C}"/>
              </a:ext>
            </a:extLst>
          </p:cNvPr>
          <p:cNvSpPr txBox="1"/>
          <p:nvPr>
            <p:custDataLst>
              <p:tags r:id="rId95"/>
            </p:custDataLst>
          </p:nvPr>
        </p:nvSpPr>
        <p:spPr>
          <a:xfrm>
            <a:off x="9289790" y="5629222"/>
            <a:ext cx="13208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900" spc="-6" dirty="0">
                <a:solidFill>
                  <a:srgbClr val="B01319"/>
                </a:solidFill>
                <a:latin typeface="Calibri" panose="020F0502020204030204" pitchFamily="34" charset="0"/>
              </a:rPr>
              <a:t>Post-implementation review</a:t>
            </a:r>
          </a:p>
        </p:txBody>
      </p:sp>
      <p:sp>
        <p:nvSpPr>
          <p:cNvPr id="214" name="OTLSHAPE_SLT_b90a8ea18ad540fe9cbd1a4aa4027717_JoinedDate">
            <a:extLst>
              <a:ext uri="{FF2B5EF4-FFF2-40B4-BE49-F238E27FC236}">
                <a16:creationId xmlns:a16="http://schemas.microsoft.com/office/drawing/2014/main" id="{5FA89AAA-AEAF-D864-BC97-E0577A672301}"/>
              </a:ext>
            </a:extLst>
          </p:cNvPr>
          <p:cNvSpPr txBox="1"/>
          <p:nvPr>
            <p:custDataLst>
              <p:tags r:id="rId96"/>
            </p:custDataLst>
          </p:nvPr>
        </p:nvSpPr>
        <p:spPr>
          <a:xfrm>
            <a:off x="7774163" y="5883053"/>
            <a:ext cx="5842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900">
                <a:solidFill>
                  <a:srgbClr val="4651F1"/>
                </a:solidFill>
                <a:latin typeface="Calibri" panose="020F0502020204030204" pitchFamily="34" charset="0"/>
              </a:rPr>
              <a:t>12/25 - 3/26</a:t>
            </a:r>
          </a:p>
        </p:txBody>
      </p:sp>
      <p:sp>
        <p:nvSpPr>
          <p:cNvPr id="215" name="OTLSHAPE_SLT_b90a8ea18ad540fe9cbd1a4aa4027717_Title">
            <a:extLst>
              <a:ext uri="{FF2B5EF4-FFF2-40B4-BE49-F238E27FC236}">
                <a16:creationId xmlns:a16="http://schemas.microsoft.com/office/drawing/2014/main" id="{9350E7FE-4202-4CF3-27D2-D07028C561AB}"/>
              </a:ext>
            </a:extLst>
          </p:cNvPr>
          <p:cNvSpPr txBox="1"/>
          <p:nvPr>
            <p:custDataLst>
              <p:tags r:id="rId97"/>
            </p:custDataLst>
          </p:nvPr>
        </p:nvSpPr>
        <p:spPr>
          <a:xfrm>
            <a:off x="9235245" y="5883053"/>
            <a:ext cx="12065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900" spc="-2" dirty="0">
                <a:solidFill>
                  <a:srgbClr val="B01319"/>
                </a:solidFill>
                <a:latin typeface="Calibri" panose="020F0502020204030204" pitchFamily="34" charset="0"/>
              </a:rPr>
              <a:t>Maintenance and support</a:t>
            </a:r>
          </a:p>
        </p:txBody>
      </p:sp>
      <p:sp>
        <p:nvSpPr>
          <p:cNvPr id="220" name="OTLSHAPE_TB_00000000000000000000000000000000_MiddleTimescaleInterval1">
            <a:extLst>
              <a:ext uri="{FF2B5EF4-FFF2-40B4-BE49-F238E27FC236}">
                <a16:creationId xmlns:a16="http://schemas.microsoft.com/office/drawing/2014/main" id="{D2EDDAFD-C89A-1031-D497-386BCBE8E9AE}"/>
              </a:ext>
            </a:extLst>
          </p:cNvPr>
          <p:cNvSpPr txBox="1"/>
          <p:nvPr>
            <p:custDataLst>
              <p:tags r:id="rId98"/>
            </p:custDataLst>
          </p:nvPr>
        </p:nvSpPr>
        <p:spPr>
          <a:xfrm>
            <a:off x="2151335" y="1305909"/>
            <a:ext cx="222818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18">
                <a:solidFill>
                  <a:srgbClr val="E8E8E8"/>
                </a:solidFill>
                <a:latin typeface="Calibri" panose="020F0502020204030204" pitchFamily="34" charset="0"/>
              </a:rPr>
              <a:t>Apr</a:t>
            </a:r>
          </a:p>
        </p:txBody>
      </p:sp>
      <p:sp>
        <p:nvSpPr>
          <p:cNvPr id="222" name="OTLSHAPE_TB_00000000000000000000000000000000_MiddleTimescaleInterval2">
            <a:extLst>
              <a:ext uri="{FF2B5EF4-FFF2-40B4-BE49-F238E27FC236}">
                <a16:creationId xmlns:a16="http://schemas.microsoft.com/office/drawing/2014/main" id="{23144A71-E605-8AE5-F023-5355D5DC3473}"/>
              </a:ext>
            </a:extLst>
          </p:cNvPr>
          <p:cNvSpPr txBox="1"/>
          <p:nvPr>
            <p:custDataLst>
              <p:tags r:id="rId99"/>
            </p:custDataLst>
          </p:nvPr>
        </p:nvSpPr>
        <p:spPr>
          <a:xfrm>
            <a:off x="2786431" y="1305909"/>
            <a:ext cx="271228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18">
                <a:solidFill>
                  <a:srgbClr val="E8E8E8"/>
                </a:solidFill>
                <a:latin typeface="Calibri" panose="020F0502020204030204" pitchFamily="34" charset="0"/>
              </a:rPr>
              <a:t>May</a:t>
            </a:r>
          </a:p>
        </p:txBody>
      </p:sp>
      <p:sp>
        <p:nvSpPr>
          <p:cNvPr id="224" name="OTLSHAPE_TB_00000000000000000000000000000000_MiddleTimescaleInterval3">
            <a:extLst>
              <a:ext uri="{FF2B5EF4-FFF2-40B4-BE49-F238E27FC236}">
                <a16:creationId xmlns:a16="http://schemas.microsoft.com/office/drawing/2014/main" id="{34DB8358-60F2-DCA5-9276-B97D0315B839}"/>
              </a:ext>
            </a:extLst>
          </p:cNvPr>
          <p:cNvSpPr txBox="1"/>
          <p:nvPr>
            <p:custDataLst>
              <p:tags r:id="rId100"/>
            </p:custDataLst>
          </p:nvPr>
        </p:nvSpPr>
        <p:spPr>
          <a:xfrm>
            <a:off x="3573950" y="1305909"/>
            <a:ext cx="209994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18">
                <a:solidFill>
                  <a:srgbClr val="E8E8E8"/>
                </a:solidFill>
                <a:latin typeface="Calibri" panose="020F0502020204030204" pitchFamily="34" charset="0"/>
              </a:rPr>
              <a:t>Jun</a:t>
            </a:r>
          </a:p>
        </p:txBody>
      </p:sp>
      <p:sp>
        <p:nvSpPr>
          <p:cNvPr id="226" name="OTLSHAPE_TB_00000000000000000000000000000000_MiddleTimescaleInterval4">
            <a:extLst>
              <a:ext uri="{FF2B5EF4-FFF2-40B4-BE49-F238E27FC236}">
                <a16:creationId xmlns:a16="http://schemas.microsoft.com/office/drawing/2014/main" id="{E4A61BC8-1020-9123-CDF9-7F2BE8C0F50E}"/>
              </a:ext>
            </a:extLst>
          </p:cNvPr>
          <p:cNvSpPr txBox="1"/>
          <p:nvPr>
            <p:custDataLst>
              <p:tags r:id="rId101"/>
            </p:custDataLst>
          </p:nvPr>
        </p:nvSpPr>
        <p:spPr>
          <a:xfrm>
            <a:off x="4336066" y="1305909"/>
            <a:ext cx="158185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>
                <a:solidFill>
                  <a:srgbClr val="E8E8E8"/>
                </a:solidFill>
                <a:latin typeface="Calibri" panose="020F0502020204030204" pitchFamily="34" charset="0"/>
              </a:rPr>
              <a:t>Jul</a:t>
            </a:r>
          </a:p>
        </p:txBody>
      </p:sp>
      <p:sp>
        <p:nvSpPr>
          <p:cNvPr id="228" name="OTLSHAPE_TB_00000000000000000000000000000000_MiddleTimescaleInterval5">
            <a:extLst>
              <a:ext uri="{FF2B5EF4-FFF2-40B4-BE49-F238E27FC236}">
                <a16:creationId xmlns:a16="http://schemas.microsoft.com/office/drawing/2014/main" id="{0E36CC50-26B0-476C-62ED-2829D386F852}"/>
              </a:ext>
            </a:extLst>
          </p:cNvPr>
          <p:cNvSpPr txBox="1"/>
          <p:nvPr>
            <p:custDataLst>
              <p:tags r:id="rId102"/>
            </p:custDataLst>
          </p:nvPr>
        </p:nvSpPr>
        <p:spPr>
          <a:xfrm>
            <a:off x="5123585" y="1305909"/>
            <a:ext cx="241300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>
                <a:solidFill>
                  <a:srgbClr val="E8E8E8"/>
                </a:solidFill>
                <a:latin typeface="Calibri" panose="020F0502020204030204" pitchFamily="34" charset="0"/>
              </a:rPr>
              <a:t>Aug</a:t>
            </a:r>
          </a:p>
        </p:txBody>
      </p:sp>
      <p:sp>
        <p:nvSpPr>
          <p:cNvPr id="230" name="OTLSHAPE_TB_00000000000000000000000000000000_MiddleTimescaleInterval6">
            <a:extLst>
              <a:ext uri="{FF2B5EF4-FFF2-40B4-BE49-F238E27FC236}">
                <a16:creationId xmlns:a16="http://schemas.microsoft.com/office/drawing/2014/main" id="{9E947985-04B3-6DA7-ADF6-6497BEFCDAA6}"/>
              </a:ext>
            </a:extLst>
          </p:cNvPr>
          <p:cNvSpPr txBox="1"/>
          <p:nvPr>
            <p:custDataLst>
              <p:tags r:id="rId103"/>
            </p:custDataLst>
          </p:nvPr>
        </p:nvSpPr>
        <p:spPr>
          <a:xfrm>
            <a:off x="5911104" y="1305909"/>
            <a:ext cx="228600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18">
                <a:solidFill>
                  <a:srgbClr val="E8E8E8"/>
                </a:solidFill>
                <a:latin typeface="Calibri" panose="020F0502020204030204" pitchFamily="34" charset="0"/>
              </a:rPr>
              <a:t>Sep</a:t>
            </a:r>
          </a:p>
        </p:txBody>
      </p:sp>
      <p:sp>
        <p:nvSpPr>
          <p:cNvPr id="232" name="OTLSHAPE_TB_00000000000000000000000000000000_MiddleTimescaleInterval7">
            <a:extLst>
              <a:ext uri="{FF2B5EF4-FFF2-40B4-BE49-F238E27FC236}">
                <a16:creationId xmlns:a16="http://schemas.microsoft.com/office/drawing/2014/main" id="{F9305AE1-050F-2A7F-7F73-2454C7E705E2}"/>
              </a:ext>
            </a:extLst>
          </p:cNvPr>
          <p:cNvSpPr txBox="1"/>
          <p:nvPr>
            <p:custDataLst>
              <p:tags r:id="rId104"/>
            </p:custDataLst>
          </p:nvPr>
        </p:nvSpPr>
        <p:spPr>
          <a:xfrm>
            <a:off x="6673220" y="1305909"/>
            <a:ext cx="211148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2">
                <a:solidFill>
                  <a:srgbClr val="E8E8E8"/>
                </a:solidFill>
                <a:latin typeface="Calibri" panose="020F0502020204030204" pitchFamily="34" charset="0"/>
              </a:rPr>
              <a:t>Oct</a:t>
            </a:r>
          </a:p>
        </p:txBody>
      </p:sp>
      <p:sp>
        <p:nvSpPr>
          <p:cNvPr id="234" name="OTLSHAPE_TB_00000000000000000000000000000000_MiddleTimescaleInterval8">
            <a:extLst>
              <a:ext uri="{FF2B5EF4-FFF2-40B4-BE49-F238E27FC236}">
                <a16:creationId xmlns:a16="http://schemas.microsoft.com/office/drawing/2014/main" id="{6F9D73E4-5480-16E6-80B5-04C639CE0647}"/>
              </a:ext>
            </a:extLst>
          </p:cNvPr>
          <p:cNvSpPr txBox="1"/>
          <p:nvPr>
            <p:custDataLst>
              <p:tags r:id="rId105"/>
            </p:custDataLst>
          </p:nvPr>
        </p:nvSpPr>
        <p:spPr>
          <a:xfrm>
            <a:off x="7460738" y="1305909"/>
            <a:ext cx="249364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>
                <a:solidFill>
                  <a:srgbClr val="E8E8E8"/>
                </a:solidFill>
                <a:latin typeface="Calibri" panose="020F0502020204030204" pitchFamily="34" charset="0"/>
              </a:rPr>
              <a:t>Nov</a:t>
            </a:r>
          </a:p>
        </p:txBody>
      </p:sp>
      <p:sp>
        <p:nvSpPr>
          <p:cNvPr id="236" name="OTLSHAPE_TB_00000000000000000000000000000000_MiddleTimescaleInterval9">
            <a:extLst>
              <a:ext uri="{FF2B5EF4-FFF2-40B4-BE49-F238E27FC236}">
                <a16:creationId xmlns:a16="http://schemas.microsoft.com/office/drawing/2014/main" id="{5C924D49-D8FA-7CE3-EE0D-8D182D8E563F}"/>
              </a:ext>
            </a:extLst>
          </p:cNvPr>
          <p:cNvSpPr txBox="1"/>
          <p:nvPr>
            <p:custDataLst>
              <p:tags r:id="rId106"/>
            </p:custDataLst>
          </p:nvPr>
        </p:nvSpPr>
        <p:spPr>
          <a:xfrm>
            <a:off x="8222854" y="1305909"/>
            <a:ext cx="237244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2">
                <a:solidFill>
                  <a:srgbClr val="E8E8E8"/>
                </a:solidFill>
                <a:latin typeface="Calibri" panose="020F0502020204030204" pitchFamily="34" charset="0"/>
              </a:rPr>
              <a:t>Dec</a:t>
            </a:r>
          </a:p>
        </p:txBody>
      </p:sp>
      <p:sp>
        <p:nvSpPr>
          <p:cNvPr id="238" name="OTLSHAPE_TB_00000000000000000000000000000000_MiddleTimescaleInterval10">
            <a:extLst>
              <a:ext uri="{FF2B5EF4-FFF2-40B4-BE49-F238E27FC236}">
                <a16:creationId xmlns:a16="http://schemas.microsoft.com/office/drawing/2014/main" id="{3E2E96EC-BFEF-D6A0-395D-5700FAB2BA18}"/>
              </a:ext>
            </a:extLst>
          </p:cNvPr>
          <p:cNvSpPr txBox="1"/>
          <p:nvPr>
            <p:custDataLst>
              <p:tags r:id="rId107"/>
            </p:custDataLst>
          </p:nvPr>
        </p:nvSpPr>
        <p:spPr>
          <a:xfrm>
            <a:off x="9010373" y="1305909"/>
            <a:ext cx="203200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>
                <a:solidFill>
                  <a:srgbClr val="E8E8E8"/>
                </a:solidFill>
                <a:latin typeface="Calibri" panose="020F0502020204030204" pitchFamily="34" charset="0"/>
              </a:rPr>
              <a:t>Jan</a:t>
            </a:r>
          </a:p>
        </p:txBody>
      </p:sp>
      <p:sp>
        <p:nvSpPr>
          <p:cNvPr id="240" name="OTLSHAPE_TB_00000000000000000000000000000000_MiddleTimescaleInterval11">
            <a:extLst>
              <a:ext uri="{FF2B5EF4-FFF2-40B4-BE49-F238E27FC236}">
                <a16:creationId xmlns:a16="http://schemas.microsoft.com/office/drawing/2014/main" id="{5BDC8AA5-4802-7635-C74C-ED1333334F1A}"/>
              </a:ext>
            </a:extLst>
          </p:cNvPr>
          <p:cNvSpPr txBox="1"/>
          <p:nvPr>
            <p:custDataLst>
              <p:tags r:id="rId108"/>
            </p:custDataLst>
          </p:nvPr>
        </p:nvSpPr>
        <p:spPr>
          <a:xfrm>
            <a:off x="9797893" y="1305909"/>
            <a:ext cx="225383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18">
                <a:solidFill>
                  <a:srgbClr val="E8E8E8"/>
                </a:solidFill>
                <a:latin typeface="Calibri" panose="020F0502020204030204" pitchFamily="34" charset="0"/>
              </a:rPr>
              <a:t>Feb</a:t>
            </a:r>
          </a:p>
        </p:txBody>
      </p:sp>
      <p:sp>
        <p:nvSpPr>
          <p:cNvPr id="242" name="OTLSHAPE_TB_00000000000000000000000000000000_MiddleTimescaleInterval12">
            <a:extLst>
              <a:ext uri="{FF2B5EF4-FFF2-40B4-BE49-F238E27FC236}">
                <a16:creationId xmlns:a16="http://schemas.microsoft.com/office/drawing/2014/main" id="{94CA6B78-BA6F-2175-64D0-69062E990AF1}"/>
              </a:ext>
            </a:extLst>
          </p:cNvPr>
          <p:cNvSpPr txBox="1"/>
          <p:nvPr>
            <p:custDataLst>
              <p:tags r:id="rId109"/>
            </p:custDataLst>
          </p:nvPr>
        </p:nvSpPr>
        <p:spPr>
          <a:xfrm>
            <a:off x="10509200" y="1305909"/>
            <a:ext cx="255776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18">
                <a:solidFill>
                  <a:srgbClr val="E8E8E8"/>
                </a:solidFill>
                <a:latin typeface="Calibri" panose="020F0502020204030204" pitchFamily="34" charset="0"/>
              </a:rPr>
              <a:t>Mar</a:t>
            </a:r>
          </a:p>
        </p:txBody>
      </p:sp>
      <p:sp>
        <p:nvSpPr>
          <p:cNvPr id="247" name="OTLSHAPE_TB_00000000000000000000000000000000_BottomTimescaleInterval2">
            <a:extLst>
              <a:ext uri="{FF2B5EF4-FFF2-40B4-BE49-F238E27FC236}">
                <a16:creationId xmlns:a16="http://schemas.microsoft.com/office/drawing/2014/main" id="{A74C25AB-4746-8845-4121-8817E8F6D187}"/>
              </a:ext>
            </a:extLst>
          </p:cNvPr>
          <p:cNvSpPr txBox="1"/>
          <p:nvPr>
            <p:custDataLst>
              <p:tags r:id="rId110"/>
            </p:custDataLst>
          </p:nvPr>
        </p:nvSpPr>
        <p:spPr>
          <a:xfrm>
            <a:off x="2506989" y="1497933"/>
            <a:ext cx="75470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40">
                <a:solidFill>
                  <a:schemeClr val="dk1"/>
                </a:solidFill>
                <a:latin typeface="Calibri" panose="020F0502020204030204" pitchFamily="34" charset="0"/>
              </a:rPr>
              <a:t>3</a:t>
            </a:r>
          </a:p>
        </p:txBody>
      </p:sp>
      <p:sp>
        <p:nvSpPr>
          <p:cNvPr id="249" name="OTLSHAPE_TB_00000000000000000000000000000000_BottomTimescaleInterval3">
            <a:extLst>
              <a:ext uri="{FF2B5EF4-FFF2-40B4-BE49-F238E27FC236}">
                <a16:creationId xmlns:a16="http://schemas.microsoft.com/office/drawing/2014/main" id="{88E87E61-177F-D11F-0D90-89A65AFE35A4}"/>
              </a:ext>
            </a:extLst>
          </p:cNvPr>
          <p:cNvSpPr txBox="1"/>
          <p:nvPr>
            <p:custDataLst>
              <p:tags r:id="rId111"/>
            </p:custDataLst>
          </p:nvPr>
        </p:nvSpPr>
        <p:spPr>
          <a:xfrm>
            <a:off x="2862643" y="1497933"/>
            <a:ext cx="75470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40">
                <a:solidFill>
                  <a:schemeClr val="dk1"/>
                </a:solidFill>
                <a:latin typeface="Calibri" panose="020F0502020204030204" pitchFamily="34" charset="0"/>
              </a:rPr>
              <a:t>5</a:t>
            </a:r>
          </a:p>
        </p:txBody>
      </p:sp>
      <p:sp>
        <p:nvSpPr>
          <p:cNvPr id="251" name="OTLSHAPE_TB_00000000000000000000000000000000_BottomTimescaleInterval4">
            <a:extLst>
              <a:ext uri="{FF2B5EF4-FFF2-40B4-BE49-F238E27FC236}">
                <a16:creationId xmlns:a16="http://schemas.microsoft.com/office/drawing/2014/main" id="{2B3A485B-FA38-9251-1C5D-F843E5F139D8}"/>
              </a:ext>
            </a:extLst>
          </p:cNvPr>
          <p:cNvSpPr txBox="1"/>
          <p:nvPr>
            <p:custDataLst>
              <p:tags r:id="rId112"/>
            </p:custDataLst>
          </p:nvPr>
        </p:nvSpPr>
        <p:spPr>
          <a:xfrm>
            <a:off x="3218296" y="1497933"/>
            <a:ext cx="75470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40">
                <a:solidFill>
                  <a:schemeClr val="dk1"/>
                </a:solidFill>
                <a:latin typeface="Calibri" panose="020F0502020204030204" pitchFamily="34" charset="0"/>
              </a:rPr>
              <a:t>7</a:t>
            </a:r>
          </a:p>
        </p:txBody>
      </p:sp>
      <p:sp>
        <p:nvSpPr>
          <p:cNvPr id="253" name="OTLSHAPE_TB_00000000000000000000000000000000_BottomTimescaleInterval5">
            <a:extLst>
              <a:ext uri="{FF2B5EF4-FFF2-40B4-BE49-F238E27FC236}">
                <a16:creationId xmlns:a16="http://schemas.microsoft.com/office/drawing/2014/main" id="{A3C65293-3077-0E93-A785-8A85D782650B}"/>
              </a:ext>
            </a:extLst>
          </p:cNvPr>
          <p:cNvSpPr txBox="1"/>
          <p:nvPr>
            <p:custDataLst>
              <p:tags r:id="rId113"/>
            </p:custDataLst>
          </p:nvPr>
        </p:nvSpPr>
        <p:spPr>
          <a:xfrm>
            <a:off x="3573950" y="1497933"/>
            <a:ext cx="75470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40">
                <a:solidFill>
                  <a:schemeClr val="dk1"/>
                </a:solidFill>
                <a:latin typeface="Calibri" panose="020F0502020204030204" pitchFamily="34" charset="0"/>
              </a:rPr>
              <a:t>9</a:t>
            </a:r>
          </a:p>
        </p:txBody>
      </p:sp>
      <p:sp>
        <p:nvSpPr>
          <p:cNvPr id="255" name="OTLSHAPE_TB_00000000000000000000000000000000_BottomTimescaleInterval6">
            <a:extLst>
              <a:ext uri="{FF2B5EF4-FFF2-40B4-BE49-F238E27FC236}">
                <a16:creationId xmlns:a16="http://schemas.microsoft.com/office/drawing/2014/main" id="{5CE63C06-EDA9-D14F-6D4A-CB2FA80345AC}"/>
              </a:ext>
            </a:extLst>
          </p:cNvPr>
          <p:cNvSpPr txBox="1"/>
          <p:nvPr>
            <p:custDataLst>
              <p:tags r:id="rId114"/>
            </p:custDataLst>
          </p:nvPr>
        </p:nvSpPr>
        <p:spPr>
          <a:xfrm>
            <a:off x="3929604" y="1497933"/>
            <a:ext cx="15093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8">
                <a:solidFill>
                  <a:schemeClr val="dk1"/>
                </a:solidFill>
                <a:latin typeface="Calibri" panose="020F0502020204030204" pitchFamily="34" charset="0"/>
              </a:rPr>
              <a:t>11</a:t>
            </a:r>
          </a:p>
        </p:txBody>
      </p:sp>
      <p:sp>
        <p:nvSpPr>
          <p:cNvPr id="257" name="OTLSHAPE_TB_00000000000000000000000000000000_BottomTimescaleInterval7">
            <a:extLst>
              <a:ext uri="{FF2B5EF4-FFF2-40B4-BE49-F238E27FC236}">
                <a16:creationId xmlns:a16="http://schemas.microsoft.com/office/drawing/2014/main" id="{F8B9C985-973C-C5E2-8694-7627A869F78E}"/>
              </a:ext>
            </a:extLst>
          </p:cNvPr>
          <p:cNvSpPr txBox="1"/>
          <p:nvPr>
            <p:custDataLst>
              <p:tags r:id="rId115"/>
            </p:custDataLst>
          </p:nvPr>
        </p:nvSpPr>
        <p:spPr>
          <a:xfrm>
            <a:off x="4285258" y="1497933"/>
            <a:ext cx="15093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8">
                <a:solidFill>
                  <a:schemeClr val="dk1"/>
                </a:solidFill>
                <a:latin typeface="Calibri" panose="020F0502020204030204" pitchFamily="34" charset="0"/>
              </a:rPr>
              <a:t>13</a:t>
            </a:r>
          </a:p>
        </p:txBody>
      </p:sp>
      <p:sp>
        <p:nvSpPr>
          <p:cNvPr id="259" name="OTLSHAPE_TB_00000000000000000000000000000000_BottomTimescaleInterval8">
            <a:extLst>
              <a:ext uri="{FF2B5EF4-FFF2-40B4-BE49-F238E27FC236}">
                <a16:creationId xmlns:a16="http://schemas.microsoft.com/office/drawing/2014/main" id="{76E41D72-A82C-34ED-8AFC-2CD9E3293E7B}"/>
              </a:ext>
            </a:extLst>
          </p:cNvPr>
          <p:cNvSpPr txBox="1"/>
          <p:nvPr>
            <p:custDataLst>
              <p:tags r:id="rId116"/>
            </p:custDataLst>
          </p:nvPr>
        </p:nvSpPr>
        <p:spPr>
          <a:xfrm>
            <a:off x="4640912" y="1497933"/>
            <a:ext cx="15093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8">
                <a:solidFill>
                  <a:schemeClr val="dk1"/>
                </a:solidFill>
                <a:latin typeface="Calibri" panose="020F0502020204030204" pitchFamily="34" charset="0"/>
              </a:rPr>
              <a:t>15</a:t>
            </a:r>
          </a:p>
        </p:txBody>
      </p:sp>
      <p:sp>
        <p:nvSpPr>
          <p:cNvPr id="261" name="OTLSHAPE_TB_00000000000000000000000000000000_BottomTimescaleInterval9">
            <a:extLst>
              <a:ext uri="{FF2B5EF4-FFF2-40B4-BE49-F238E27FC236}">
                <a16:creationId xmlns:a16="http://schemas.microsoft.com/office/drawing/2014/main" id="{FD5D3E76-0080-A5A3-E643-D2F7EC3E5ECB}"/>
              </a:ext>
            </a:extLst>
          </p:cNvPr>
          <p:cNvSpPr txBox="1"/>
          <p:nvPr>
            <p:custDataLst>
              <p:tags r:id="rId117"/>
            </p:custDataLst>
          </p:nvPr>
        </p:nvSpPr>
        <p:spPr>
          <a:xfrm>
            <a:off x="4996566" y="1497933"/>
            <a:ext cx="15093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8">
                <a:solidFill>
                  <a:schemeClr val="dk1"/>
                </a:solidFill>
                <a:latin typeface="Calibri" panose="020F0502020204030204" pitchFamily="34" charset="0"/>
              </a:rPr>
              <a:t>17</a:t>
            </a:r>
          </a:p>
        </p:txBody>
      </p:sp>
      <p:sp>
        <p:nvSpPr>
          <p:cNvPr id="263" name="OTLSHAPE_TB_00000000000000000000000000000000_BottomTimescaleInterval10">
            <a:extLst>
              <a:ext uri="{FF2B5EF4-FFF2-40B4-BE49-F238E27FC236}">
                <a16:creationId xmlns:a16="http://schemas.microsoft.com/office/drawing/2014/main" id="{17C33A63-20BD-BAB1-6128-7264DE761723}"/>
              </a:ext>
            </a:extLst>
          </p:cNvPr>
          <p:cNvSpPr txBox="1"/>
          <p:nvPr>
            <p:custDataLst>
              <p:tags r:id="rId118"/>
            </p:custDataLst>
          </p:nvPr>
        </p:nvSpPr>
        <p:spPr>
          <a:xfrm>
            <a:off x="5352219" y="1497933"/>
            <a:ext cx="15093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8">
                <a:solidFill>
                  <a:schemeClr val="dk1"/>
                </a:solidFill>
                <a:latin typeface="Calibri" panose="020F0502020204030204" pitchFamily="34" charset="0"/>
              </a:rPr>
              <a:t>19</a:t>
            </a:r>
          </a:p>
        </p:txBody>
      </p:sp>
      <p:sp>
        <p:nvSpPr>
          <p:cNvPr id="265" name="OTLSHAPE_TB_00000000000000000000000000000000_BottomTimescaleInterval11">
            <a:extLst>
              <a:ext uri="{FF2B5EF4-FFF2-40B4-BE49-F238E27FC236}">
                <a16:creationId xmlns:a16="http://schemas.microsoft.com/office/drawing/2014/main" id="{28C4B135-6BAF-D2AC-3311-7A5EB668A331}"/>
              </a:ext>
            </a:extLst>
          </p:cNvPr>
          <p:cNvSpPr txBox="1"/>
          <p:nvPr>
            <p:custDataLst>
              <p:tags r:id="rId119"/>
            </p:custDataLst>
          </p:nvPr>
        </p:nvSpPr>
        <p:spPr>
          <a:xfrm>
            <a:off x="5707873" y="1497933"/>
            <a:ext cx="15093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8">
                <a:solidFill>
                  <a:schemeClr val="dk1"/>
                </a:solidFill>
                <a:latin typeface="Calibri" panose="020F0502020204030204" pitchFamily="34" charset="0"/>
              </a:rPr>
              <a:t>21</a:t>
            </a:r>
          </a:p>
        </p:txBody>
      </p:sp>
      <p:sp>
        <p:nvSpPr>
          <p:cNvPr id="267" name="OTLSHAPE_TB_00000000000000000000000000000000_BottomTimescaleInterval12">
            <a:extLst>
              <a:ext uri="{FF2B5EF4-FFF2-40B4-BE49-F238E27FC236}">
                <a16:creationId xmlns:a16="http://schemas.microsoft.com/office/drawing/2014/main" id="{665DA6DF-EBA6-C03A-9F3A-73A879AC335D}"/>
              </a:ext>
            </a:extLst>
          </p:cNvPr>
          <p:cNvSpPr txBox="1"/>
          <p:nvPr>
            <p:custDataLst>
              <p:tags r:id="rId120"/>
            </p:custDataLst>
          </p:nvPr>
        </p:nvSpPr>
        <p:spPr>
          <a:xfrm>
            <a:off x="6063527" y="1497933"/>
            <a:ext cx="15093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8">
                <a:solidFill>
                  <a:schemeClr val="dk1"/>
                </a:solidFill>
                <a:latin typeface="Calibri" panose="020F0502020204030204" pitchFamily="34" charset="0"/>
              </a:rPr>
              <a:t>23</a:t>
            </a:r>
          </a:p>
        </p:txBody>
      </p:sp>
      <p:sp>
        <p:nvSpPr>
          <p:cNvPr id="269" name="OTLSHAPE_TB_00000000000000000000000000000000_BottomTimescaleInterval13">
            <a:extLst>
              <a:ext uri="{FF2B5EF4-FFF2-40B4-BE49-F238E27FC236}">
                <a16:creationId xmlns:a16="http://schemas.microsoft.com/office/drawing/2014/main" id="{98DA33CD-7137-1459-C693-9134849B063C}"/>
              </a:ext>
            </a:extLst>
          </p:cNvPr>
          <p:cNvSpPr txBox="1"/>
          <p:nvPr>
            <p:custDataLst>
              <p:tags r:id="rId121"/>
            </p:custDataLst>
          </p:nvPr>
        </p:nvSpPr>
        <p:spPr>
          <a:xfrm>
            <a:off x="6419181" y="1497933"/>
            <a:ext cx="15093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8">
                <a:solidFill>
                  <a:schemeClr val="dk1"/>
                </a:solidFill>
                <a:latin typeface="Calibri" panose="020F0502020204030204" pitchFamily="34" charset="0"/>
              </a:rPr>
              <a:t>25</a:t>
            </a:r>
          </a:p>
        </p:txBody>
      </p:sp>
      <p:sp>
        <p:nvSpPr>
          <p:cNvPr id="271" name="OTLSHAPE_TB_00000000000000000000000000000000_BottomTimescaleInterval14">
            <a:extLst>
              <a:ext uri="{FF2B5EF4-FFF2-40B4-BE49-F238E27FC236}">
                <a16:creationId xmlns:a16="http://schemas.microsoft.com/office/drawing/2014/main" id="{B0F90C6A-23D2-9E18-3943-9A83C6C47BA6}"/>
              </a:ext>
            </a:extLst>
          </p:cNvPr>
          <p:cNvSpPr txBox="1"/>
          <p:nvPr>
            <p:custDataLst>
              <p:tags r:id="rId122"/>
            </p:custDataLst>
          </p:nvPr>
        </p:nvSpPr>
        <p:spPr>
          <a:xfrm>
            <a:off x="6774835" y="1497933"/>
            <a:ext cx="15093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8">
                <a:solidFill>
                  <a:schemeClr val="dk1"/>
                </a:solidFill>
                <a:latin typeface="Calibri" panose="020F0502020204030204" pitchFamily="34" charset="0"/>
              </a:rPr>
              <a:t>27</a:t>
            </a:r>
          </a:p>
        </p:txBody>
      </p:sp>
      <p:sp>
        <p:nvSpPr>
          <p:cNvPr id="273" name="OTLSHAPE_TB_00000000000000000000000000000000_BottomTimescaleInterval15">
            <a:extLst>
              <a:ext uri="{FF2B5EF4-FFF2-40B4-BE49-F238E27FC236}">
                <a16:creationId xmlns:a16="http://schemas.microsoft.com/office/drawing/2014/main" id="{76D45E4D-236C-07AF-DD40-EE0A94485BB8}"/>
              </a:ext>
            </a:extLst>
          </p:cNvPr>
          <p:cNvSpPr txBox="1"/>
          <p:nvPr>
            <p:custDataLst>
              <p:tags r:id="rId123"/>
            </p:custDataLst>
          </p:nvPr>
        </p:nvSpPr>
        <p:spPr>
          <a:xfrm>
            <a:off x="7130489" y="1497933"/>
            <a:ext cx="15093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8">
                <a:solidFill>
                  <a:schemeClr val="dk1"/>
                </a:solidFill>
                <a:latin typeface="Calibri" panose="020F0502020204030204" pitchFamily="34" charset="0"/>
              </a:rPr>
              <a:t>29</a:t>
            </a:r>
          </a:p>
        </p:txBody>
      </p:sp>
      <p:sp>
        <p:nvSpPr>
          <p:cNvPr id="275" name="OTLSHAPE_TB_00000000000000000000000000000000_BottomTimescaleInterval16">
            <a:extLst>
              <a:ext uri="{FF2B5EF4-FFF2-40B4-BE49-F238E27FC236}">
                <a16:creationId xmlns:a16="http://schemas.microsoft.com/office/drawing/2014/main" id="{DF034E21-C053-D7BB-42BB-694673E65E4F}"/>
              </a:ext>
            </a:extLst>
          </p:cNvPr>
          <p:cNvSpPr txBox="1"/>
          <p:nvPr>
            <p:custDataLst>
              <p:tags r:id="rId124"/>
            </p:custDataLst>
          </p:nvPr>
        </p:nvSpPr>
        <p:spPr>
          <a:xfrm>
            <a:off x="7486142" y="1497933"/>
            <a:ext cx="15093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8">
                <a:solidFill>
                  <a:schemeClr val="dk1"/>
                </a:solidFill>
                <a:latin typeface="Calibri" panose="020F0502020204030204" pitchFamily="34" charset="0"/>
              </a:rPr>
              <a:t>31</a:t>
            </a:r>
          </a:p>
        </p:txBody>
      </p:sp>
      <p:sp>
        <p:nvSpPr>
          <p:cNvPr id="277" name="OTLSHAPE_TB_00000000000000000000000000000000_BottomTimescaleInterval17">
            <a:extLst>
              <a:ext uri="{FF2B5EF4-FFF2-40B4-BE49-F238E27FC236}">
                <a16:creationId xmlns:a16="http://schemas.microsoft.com/office/drawing/2014/main" id="{5ED2B151-194B-1133-6E77-EE109EB3971C}"/>
              </a:ext>
            </a:extLst>
          </p:cNvPr>
          <p:cNvSpPr txBox="1"/>
          <p:nvPr>
            <p:custDataLst>
              <p:tags r:id="rId125"/>
            </p:custDataLst>
          </p:nvPr>
        </p:nvSpPr>
        <p:spPr>
          <a:xfrm>
            <a:off x="7841797" y="1497933"/>
            <a:ext cx="15093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8">
                <a:solidFill>
                  <a:schemeClr val="dk1"/>
                </a:solidFill>
                <a:latin typeface="Calibri" panose="020F0502020204030204" pitchFamily="34" charset="0"/>
              </a:rPr>
              <a:t>33</a:t>
            </a:r>
          </a:p>
        </p:txBody>
      </p:sp>
      <p:sp>
        <p:nvSpPr>
          <p:cNvPr id="279" name="OTLSHAPE_TB_00000000000000000000000000000000_BottomTimescaleInterval18">
            <a:extLst>
              <a:ext uri="{FF2B5EF4-FFF2-40B4-BE49-F238E27FC236}">
                <a16:creationId xmlns:a16="http://schemas.microsoft.com/office/drawing/2014/main" id="{FA75A0D3-C681-186F-EB99-96AC1A587417}"/>
              </a:ext>
            </a:extLst>
          </p:cNvPr>
          <p:cNvSpPr txBox="1"/>
          <p:nvPr>
            <p:custDataLst>
              <p:tags r:id="rId126"/>
            </p:custDataLst>
          </p:nvPr>
        </p:nvSpPr>
        <p:spPr>
          <a:xfrm>
            <a:off x="8197450" y="1497933"/>
            <a:ext cx="15093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8">
                <a:solidFill>
                  <a:schemeClr val="dk1"/>
                </a:solidFill>
                <a:latin typeface="Calibri" panose="020F0502020204030204" pitchFamily="34" charset="0"/>
              </a:rPr>
              <a:t>35</a:t>
            </a:r>
          </a:p>
        </p:txBody>
      </p:sp>
      <p:sp>
        <p:nvSpPr>
          <p:cNvPr id="281" name="OTLSHAPE_TB_00000000000000000000000000000000_BottomTimescaleInterval19">
            <a:extLst>
              <a:ext uri="{FF2B5EF4-FFF2-40B4-BE49-F238E27FC236}">
                <a16:creationId xmlns:a16="http://schemas.microsoft.com/office/drawing/2014/main" id="{2BC9A294-2995-CC06-2FFA-4B6DF524976A}"/>
              </a:ext>
            </a:extLst>
          </p:cNvPr>
          <p:cNvSpPr txBox="1"/>
          <p:nvPr>
            <p:custDataLst>
              <p:tags r:id="rId127"/>
            </p:custDataLst>
          </p:nvPr>
        </p:nvSpPr>
        <p:spPr>
          <a:xfrm>
            <a:off x="8553104" y="1497933"/>
            <a:ext cx="15093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8">
                <a:solidFill>
                  <a:schemeClr val="dk1"/>
                </a:solidFill>
                <a:latin typeface="Calibri" panose="020F0502020204030204" pitchFamily="34" charset="0"/>
              </a:rPr>
              <a:t>37</a:t>
            </a:r>
          </a:p>
        </p:txBody>
      </p:sp>
      <p:sp>
        <p:nvSpPr>
          <p:cNvPr id="283" name="OTLSHAPE_TB_00000000000000000000000000000000_BottomTimescaleInterval20">
            <a:extLst>
              <a:ext uri="{FF2B5EF4-FFF2-40B4-BE49-F238E27FC236}">
                <a16:creationId xmlns:a16="http://schemas.microsoft.com/office/drawing/2014/main" id="{B6AFD243-9EE4-F4FA-8EDE-F57E33BD23BD}"/>
              </a:ext>
            </a:extLst>
          </p:cNvPr>
          <p:cNvSpPr txBox="1"/>
          <p:nvPr>
            <p:custDataLst>
              <p:tags r:id="rId128"/>
            </p:custDataLst>
          </p:nvPr>
        </p:nvSpPr>
        <p:spPr>
          <a:xfrm>
            <a:off x="8908758" y="1497933"/>
            <a:ext cx="15093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8">
                <a:solidFill>
                  <a:schemeClr val="dk1"/>
                </a:solidFill>
                <a:latin typeface="Calibri" panose="020F0502020204030204" pitchFamily="34" charset="0"/>
              </a:rPr>
              <a:t>39</a:t>
            </a:r>
          </a:p>
        </p:txBody>
      </p:sp>
      <p:sp>
        <p:nvSpPr>
          <p:cNvPr id="285" name="OTLSHAPE_TB_00000000000000000000000000000000_BottomTimescaleInterval21">
            <a:extLst>
              <a:ext uri="{FF2B5EF4-FFF2-40B4-BE49-F238E27FC236}">
                <a16:creationId xmlns:a16="http://schemas.microsoft.com/office/drawing/2014/main" id="{88DC76AE-17BC-35E4-4C0D-CBF1752B7A09}"/>
              </a:ext>
            </a:extLst>
          </p:cNvPr>
          <p:cNvSpPr txBox="1"/>
          <p:nvPr>
            <p:custDataLst>
              <p:tags r:id="rId129"/>
            </p:custDataLst>
          </p:nvPr>
        </p:nvSpPr>
        <p:spPr>
          <a:xfrm>
            <a:off x="9264412" y="1497933"/>
            <a:ext cx="15093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8">
                <a:solidFill>
                  <a:schemeClr val="dk1"/>
                </a:solidFill>
                <a:latin typeface="Calibri" panose="020F0502020204030204" pitchFamily="34" charset="0"/>
              </a:rPr>
              <a:t>41</a:t>
            </a:r>
          </a:p>
        </p:txBody>
      </p:sp>
      <p:sp>
        <p:nvSpPr>
          <p:cNvPr id="287" name="OTLSHAPE_TB_00000000000000000000000000000000_BottomTimescaleInterval22">
            <a:extLst>
              <a:ext uri="{FF2B5EF4-FFF2-40B4-BE49-F238E27FC236}">
                <a16:creationId xmlns:a16="http://schemas.microsoft.com/office/drawing/2014/main" id="{0AC75AD1-1D74-31B0-8FDF-6DC9B5BBB138}"/>
              </a:ext>
            </a:extLst>
          </p:cNvPr>
          <p:cNvSpPr txBox="1"/>
          <p:nvPr>
            <p:custDataLst>
              <p:tags r:id="rId130"/>
            </p:custDataLst>
          </p:nvPr>
        </p:nvSpPr>
        <p:spPr>
          <a:xfrm>
            <a:off x="9620066" y="1497933"/>
            <a:ext cx="15093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8">
                <a:solidFill>
                  <a:schemeClr val="dk1"/>
                </a:solidFill>
                <a:latin typeface="Calibri" panose="020F0502020204030204" pitchFamily="34" charset="0"/>
              </a:rPr>
              <a:t>43</a:t>
            </a:r>
          </a:p>
        </p:txBody>
      </p:sp>
      <p:sp>
        <p:nvSpPr>
          <p:cNvPr id="289" name="OTLSHAPE_TB_00000000000000000000000000000000_BottomTimescaleInterval23">
            <a:extLst>
              <a:ext uri="{FF2B5EF4-FFF2-40B4-BE49-F238E27FC236}">
                <a16:creationId xmlns:a16="http://schemas.microsoft.com/office/drawing/2014/main" id="{25477A4E-57A4-9ADE-96F9-77274FA579C2}"/>
              </a:ext>
            </a:extLst>
          </p:cNvPr>
          <p:cNvSpPr txBox="1"/>
          <p:nvPr>
            <p:custDataLst>
              <p:tags r:id="rId131"/>
            </p:custDataLst>
          </p:nvPr>
        </p:nvSpPr>
        <p:spPr>
          <a:xfrm>
            <a:off x="9975720" y="1497933"/>
            <a:ext cx="15093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8">
                <a:solidFill>
                  <a:schemeClr val="dk1"/>
                </a:solidFill>
                <a:latin typeface="Calibri" panose="020F0502020204030204" pitchFamily="34" charset="0"/>
              </a:rPr>
              <a:t>45</a:t>
            </a:r>
          </a:p>
        </p:txBody>
      </p:sp>
      <p:sp>
        <p:nvSpPr>
          <p:cNvPr id="291" name="OTLSHAPE_TB_00000000000000000000000000000000_BottomTimescaleInterval24">
            <a:extLst>
              <a:ext uri="{FF2B5EF4-FFF2-40B4-BE49-F238E27FC236}">
                <a16:creationId xmlns:a16="http://schemas.microsoft.com/office/drawing/2014/main" id="{224027E4-8355-0792-143C-99E803167D68}"/>
              </a:ext>
            </a:extLst>
          </p:cNvPr>
          <p:cNvSpPr txBox="1"/>
          <p:nvPr>
            <p:custDataLst>
              <p:tags r:id="rId132"/>
            </p:custDataLst>
          </p:nvPr>
        </p:nvSpPr>
        <p:spPr>
          <a:xfrm>
            <a:off x="10331373" y="1497933"/>
            <a:ext cx="15093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8">
                <a:solidFill>
                  <a:schemeClr val="dk1"/>
                </a:solidFill>
                <a:latin typeface="Calibri" panose="020F0502020204030204" pitchFamily="34" charset="0"/>
              </a:rPr>
              <a:t>47</a:t>
            </a:r>
          </a:p>
        </p:txBody>
      </p:sp>
      <p:sp>
        <p:nvSpPr>
          <p:cNvPr id="293" name="OTLSHAPE_TB_00000000000000000000000000000000_BottomTimescaleInterval25">
            <a:extLst>
              <a:ext uri="{FF2B5EF4-FFF2-40B4-BE49-F238E27FC236}">
                <a16:creationId xmlns:a16="http://schemas.microsoft.com/office/drawing/2014/main" id="{D2EBCE1A-269B-3FB7-43CF-D5563F14E1CA}"/>
              </a:ext>
            </a:extLst>
          </p:cNvPr>
          <p:cNvSpPr txBox="1"/>
          <p:nvPr>
            <p:custDataLst>
              <p:tags r:id="rId133"/>
            </p:custDataLst>
          </p:nvPr>
        </p:nvSpPr>
        <p:spPr>
          <a:xfrm>
            <a:off x="10687028" y="1497933"/>
            <a:ext cx="15093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8" dirty="0">
                <a:solidFill>
                  <a:schemeClr val="dk1"/>
                </a:solidFill>
                <a:latin typeface="Calibri" panose="020F0502020204030204" pitchFamily="34" charset="0"/>
              </a:rPr>
              <a:t>49</a:t>
            </a:r>
          </a:p>
        </p:txBody>
      </p:sp>
      <p:sp>
        <p:nvSpPr>
          <p:cNvPr id="295" name="OTLSHAPE_TB_00000000000000000000000000000000_BottomTimescaleInterval26">
            <a:extLst>
              <a:ext uri="{FF2B5EF4-FFF2-40B4-BE49-F238E27FC236}">
                <a16:creationId xmlns:a16="http://schemas.microsoft.com/office/drawing/2014/main" id="{DC9330EE-64B5-F2C1-842E-612372131910}"/>
              </a:ext>
            </a:extLst>
          </p:cNvPr>
          <p:cNvSpPr txBox="1"/>
          <p:nvPr>
            <p:custDataLst>
              <p:tags r:id="rId134"/>
            </p:custDataLst>
          </p:nvPr>
        </p:nvSpPr>
        <p:spPr>
          <a:xfrm>
            <a:off x="11042681" y="1497933"/>
            <a:ext cx="15093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8">
                <a:solidFill>
                  <a:schemeClr val="dk1"/>
                </a:solidFill>
                <a:latin typeface="Calibri" panose="020F0502020204030204" pitchFamily="34" charset="0"/>
              </a:rPr>
              <a:t>51</a:t>
            </a:r>
          </a:p>
        </p:txBody>
      </p:sp>
      <p:sp>
        <p:nvSpPr>
          <p:cNvPr id="419" name="OTLSHAPE_SLM_ee5c17aa0c384f8ca7915edbd0d48a68_Title">
            <a:extLst>
              <a:ext uri="{FF2B5EF4-FFF2-40B4-BE49-F238E27FC236}">
                <a16:creationId xmlns:a16="http://schemas.microsoft.com/office/drawing/2014/main" id="{D448D809-EB9A-A587-DACE-9C5784D067A6}"/>
              </a:ext>
            </a:extLst>
          </p:cNvPr>
          <p:cNvSpPr txBox="1"/>
          <p:nvPr>
            <p:custDataLst>
              <p:tags r:id="rId135"/>
            </p:custDataLst>
          </p:nvPr>
        </p:nvSpPr>
        <p:spPr>
          <a:xfrm>
            <a:off x="8629290" y="4639638"/>
            <a:ext cx="3302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900" spc="-4" dirty="0">
                <a:solidFill>
                  <a:srgbClr val="EA161E"/>
                </a:solidFill>
                <a:latin typeface="Calibri" panose="020F0502020204030204" pitchFamily="34" charset="0"/>
              </a:rPr>
              <a:t>Go-live</a:t>
            </a:r>
          </a:p>
        </p:txBody>
      </p:sp>
      <p:sp>
        <p:nvSpPr>
          <p:cNvPr id="420" name="OTLSHAPE_SLM_ee5c17aa0c384f8ca7915edbd0d48a68_Date">
            <a:extLst>
              <a:ext uri="{FF2B5EF4-FFF2-40B4-BE49-F238E27FC236}">
                <a16:creationId xmlns:a16="http://schemas.microsoft.com/office/drawing/2014/main" id="{33341D10-06E9-065F-6E58-3E1755C7D62C}"/>
              </a:ext>
            </a:extLst>
          </p:cNvPr>
          <p:cNvSpPr txBox="1"/>
          <p:nvPr>
            <p:custDataLst>
              <p:tags r:id="rId136"/>
            </p:custDataLst>
          </p:nvPr>
        </p:nvSpPr>
        <p:spPr>
          <a:xfrm>
            <a:off x="8150289" y="4639638"/>
            <a:ext cx="2794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900" dirty="0">
                <a:solidFill>
                  <a:srgbClr val="EA161E"/>
                </a:solidFill>
                <a:latin typeface="Calibri" panose="020F0502020204030204" pitchFamily="34" charset="0"/>
              </a:rPr>
              <a:t>12/25</a:t>
            </a:r>
          </a:p>
        </p:txBody>
      </p:sp>
      <p:cxnSp>
        <p:nvCxnSpPr>
          <p:cNvPr id="9" name="OTLSHAPE_TB_00000000000000000000000000000000_Separator1">
            <a:extLst>
              <a:ext uri="{FF2B5EF4-FFF2-40B4-BE49-F238E27FC236}">
                <a16:creationId xmlns:a16="http://schemas.microsoft.com/office/drawing/2014/main" id="{91E880E2-9252-FB5D-2A0F-DDE6996B7D99}"/>
              </a:ext>
            </a:extLst>
          </p:cNvPr>
          <p:cNvCxnSpPr/>
          <p:nvPr>
            <p:custDataLst>
              <p:tags r:id="rId137"/>
            </p:custDataLst>
          </p:nvPr>
        </p:nvCxnSpPr>
        <p:spPr>
          <a:xfrm>
            <a:off x="8959573" y="1133761"/>
            <a:ext cx="0" cy="146304"/>
          </a:xfrm>
          <a:prstGeom prst="line">
            <a:avLst/>
          </a:prstGeom>
          <a:ln w="9525" cap="flat" cmpd="sng" algn="ctr">
            <a:solidFill>
              <a:srgbClr val="E8E8E8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1" name="OTLSHAPE_TB_00000000000000000000000000000000_MiddleSeparator1">
            <a:extLst>
              <a:ext uri="{FF2B5EF4-FFF2-40B4-BE49-F238E27FC236}">
                <a16:creationId xmlns:a16="http://schemas.microsoft.com/office/drawing/2014/main" id="{24C81DBA-C10C-269E-DBB8-9938D861169D}"/>
              </a:ext>
            </a:extLst>
          </p:cNvPr>
          <p:cNvCxnSpPr/>
          <p:nvPr>
            <p:custDataLst>
              <p:tags r:id="rId138"/>
            </p:custDataLst>
          </p:nvPr>
        </p:nvCxnSpPr>
        <p:spPr>
          <a:xfrm>
            <a:off x="2735631" y="1325785"/>
            <a:ext cx="0" cy="146304"/>
          </a:xfrm>
          <a:prstGeom prst="line">
            <a:avLst/>
          </a:prstGeom>
          <a:ln w="9525" cap="flat" cmpd="sng" algn="ctr">
            <a:solidFill>
              <a:srgbClr val="E8E8E8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3" name="OTLSHAPE_TB_00000000000000000000000000000000_MiddleSeparator2">
            <a:extLst>
              <a:ext uri="{FF2B5EF4-FFF2-40B4-BE49-F238E27FC236}">
                <a16:creationId xmlns:a16="http://schemas.microsoft.com/office/drawing/2014/main" id="{D8E7AA7F-E7D8-79F5-92DB-33169A2D44C6}"/>
              </a:ext>
            </a:extLst>
          </p:cNvPr>
          <p:cNvCxnSpPr/>
          <p:nvPr>
            <p:custDataLst>
              <p:tags r:id="rId139"/>
            </p:custDataLst>
          </p:nvPr>
        </p:nvCxnSpPr>
        <p:spPr>
          <a:xfrm>
            <a:off x="3523150" y="1325785"/>
            <a:ext cx="0" cy="146304"/>
          </a:xfrm>
          <a:prstGeom prst="line">
            <a:avLst/>
          </a:prstGeom>
          <a:ln w="9525" cap="flat" cmpd="sng" algn="ctr">
            <a:solidFill>
              <a:srgbClr val="E8E8E8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5" name="OTLSHAPE_TB_00000000000000000000000000000000_MiddleSeparator3">
            <a:extLst>
              <a:ext uri="{FF2B5EF4-FFF2-40B4-BE49-F238E27FC236}">
                <a16:creationId xmlns:a16="http://schemas.microsoft.com/office/drawing/2014/main" id="{364DCCB0-D1C1-8626-05FA-0F610F9956B6}"/>
              </a:ext>
            </a:extLst>
          </p:cNvPr>
          <p:cNvCxnSpPr/>
          <p:nvPr>
            <p:custDataLst>
              <p:tags r:id="rId140"/>
            </p:custDataLst>
          </p:nvPr>
        </p:nvCxnSpPr>
        <p:spPr>
          <a:xfrm>
            <a:off x="4285265" y="1325785"/>
            <a:ext cx="0" cy="146304"/>
          </a:xfrm>
          <a:prstGeom prst="line">
            <a:avLst/>
          </a:prstGeom>
          <a:ln w="9525" cap="flat" cmpd="sng" algn="ctr">
            <a:solidFill>
              <a:srgbClr val="E8E8E8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7" name="OTLSHAPE_TB_00000000000000000000000000000000_MiddleSeparator4">
            <a:extLst>
              <a:ext uri="{FF2B5EF4-FFF2-40B4-BE49-F238E27FC236}">
                <a16:creationId xmlns:a16="http://schemas.microsoft.com/office/drawing/2014/main" id="{28CB87A2-A143-FAC4-8EB0-7C0B31280809}"/>
              </a:ext>
            </a:extLst>
          </p:cNvPr>
          <p:cNvCxnSpPr/>
          <p:nvPr>
            <p:custDataLst>
              <p:tags r:id="rId141"/>
            </p:custDataLst>
          </p:nvPr>
        </p:nvCxnSpPr>
        <p:spPr>
          <a:xfrm>
            <a:off x="5072785" y="1325785"/>
            <a:ext cx="0" cy="146304"/>
          </a:xfrm>
          <a:prstGeom prst="line">
            <a:avLst/>
          </a:prstGeom>
          <a:ln w="9525" cap="flat" cmpd="sng" algn="ctr">
            <a:solidFill>
              <a:srgbClr val="E8E8E8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9" name="OTLSHAPE_TB_00000000000000000000000000000000_MiddleSeparator5">
            <a:extLst>
              <a:ext uri="{FF2B5EF4-FFF2-40B4-BE49-F238E27FC236}">
                <a16:creationId xmlns:a16="http://schemas.microsoft.com/office/drawing/2014/main" id="{EAFADAF1-F077-FD10-D1CA-10D725F782E8}"/>
              </a:ext>
            </a:extLst>
          </p:cNvPr>
          <p:cNvCxnSpPr/>
          <p:nvPr>
            <p:custDataLst>
              <p:tags r:id="rId142"/>
            </p:custDataLst>
          </p:nvPr>
        </p:nvCxnSpPr>
        <p:spPr>
          <a:xfrm>
            <a:off x="5860304" y="1325785"/>
            <a:ext cx="0" cy="146304"/>
          </a:xfrm>
          <a:prstGeom prst="line">
            <a:avLst/>
          </a:prstGeom>
          <a:ln w="9525" cap="flat" cmpd="sng" algn="ctr">
            <a:solidFill>
              <a:srgbClr val="E8E8E8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1" name="OTLSHAPE_TB_00000000000000000000000000000000_MiddleSeparator6">
            <a:extLst>
              <a:ext uri="{FF2B5EF4-FFF2-40B4-BE49-F238E27FC236}">
                <a16:creationId xmlns:a16="http://schemas.microsoft.com/office/drawing/2014/main" id="{9A8F9B1F-E17E-313A-DF92-AD84D9548C7F}"/>
              </a:ext>
            </a:extLst>
          </p:cNvPr>
          <p:cNvCxnSpPr/>
          <p:nvPr>
            <p:custDataLst>
              <p:tags r:id="rId143"/>
            </p:custDataLst>
          </p:nvPr>
        </p:nvCxnSpPr>
        <p:spPr>
          <a:xfrm>
            <a:off x="6622419" y="1325785"/>
            <a:ext cx="0" cy="146304"/>
          </a:xfrm>
          <a:prstGeom prst="line">
            <a:avLst/>
          </a:prstGeom>
          <a:ln w="9525" cap="flat" cmpd="sng" algn="ctr">
            <a:solidFill>
              <a:srgbClr val="E8E8E8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3" name="OTLSHAPE_TB_00000000000000000000000000000000_MiddleSeparator7">
            <a:extLst>
              <a:ext uri="{FF2B5EF4-FFF2-40B4-BE49-F238E27FC236}">
                <a16:creationId xmlns:a16="http://schemas.microsoft.com/office/drawing/2014/main" id="{E745D14D-F138-68EA-8212-26BA44BF754C}"/>
              </a:ext>
            </a:extLst>
          </p:cNvPr>
          <p:cNvCxnSpPr/>
          <p:nvPr>
            <p:custDataLst>
              <p:tags r:id="rId144"/>
            </p:custDataLst>
          </p:nvPr>
        </p:nvCxnSpPr>
        <p:spPr>
          <a:xfrm>
            <a:off x="7409938" y="1325785"/>
            <a:ext cx="0" cy="146304"/>
          </a:xfrm>
          <a:prstGeom prst="line">
            <a:avLst/>
          </a:prstGeom>
          <a:ln w="9525" cap="flat" cmpd="sng" algn="ctr">
            <a:solidFill>
              <a:srgbClr val="E8E8E8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5" name="OTLSHAPE_TB_00000000000000000000000000000000_MiddleSeparator8">
            <a:extLst>
              <a:ext uri="{FF2B5EF4-FFF2-40B4-BE49-F238E27FC236}">
                <a16:creationId xmlns:a16="http://schemas.microsoft.com/office/drawing/2014/main" id="{F78C0425-F526-756B-3905-AD7A93B4CD9C}"/>
              </a:ext>
            </a:extLst>
          </p:cNvPr>
          <p:cNvCxnSpPr/>
          <p:nvPr>
            <p:custDataLst>
              <p:tags r:id="rId145"/>
            </p:custDataLst>
          </p:nvPr>
        </p:nvCxnSpPr>
        <p:spPr>
          <a:xfrm>
            <a:off x="8172054" y="1325785"/>
            <a:ext cx="0" cy="146304"/>
          </a:xfrm>
          <a:prstGeom prst="line">
            <a:avLst/>
          </a:prstGeom>
          <a:ln w="9525" cap="flat" cmpd="sng" algn="ctr">
            <a:solidFill>
              <a:srgbClr val="E8E8E8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7" name="OTLSHAPE_TB_00000000000000000000000000000000_MiddleSeparator9">
            <a:extLst>
              <a:ext uri="{FF2B5EF4-FFF2-40B4-BE49-F238E27FC236}">
                <a16:creationId xmlns:a16="http://schemas.microsoft.com/office/drawing/2014/main" id="{C6802133-1D19-4AE1-18B7-A5634935A91F}"/>
              </a:ext>
            </a:extLst>
          </p:cNvPr>
          <p:cNvCxnSpPr/>
          <p:nvPr>
            <p:custDataLst>
              <p:tags r:id="rId146"/>
            </p:custDataLst>
          </p:nvPr>
        </p:nvCxnSpPr>
        <p:spPr>
          <a:xfrm>
            <a:off x="8959573" y="1325785"/>
            <a:ext cx="0" cy="146304"/>
          </a:xfrm>
          <a:prstGeom prst="line">
            <a:avLst/>
          </a:prstGeom>
          <a:ln w="9525" cap="flat" cmpd="sng" algn="ctr">
            <a:solidFill>
              <a:srgbClr val="E8E8E8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9" name="OTLSHAPE_TB_00000000000000000000000000000000_MiddleSeparator10">
            <a:extLst>
              <a:ext uri="{FF2B5EF4-FFF2-40B4-BE49-F238E27FC236}">
                <a16:creationId xmlns:a16="http://schemas.microsoft.com/office/drawing/2014/main" id="{99F739B9-60AF-5C53-6B13-6355F256BAC7}"/>
              </a:ext>
            </a:extLst>
          </p:cNvPr>
          <p:cNvCxnSpPr/>
          <p:nvPr>
            <p:custDataLst>
              <p:tags r:id="rId147"/>
            </p:custDataLst>
          </p:nvPr>
        </p:nvCxnSpPr>
        <p:spPr>
          <a:xfrm>
            <a:off x="9747093" y="1325785"/>
            <a:ext cx="0" cy="146304"/>
          </a:xfrm>
          <a:prstGeom prst="line">
            <a:avLst/>
          </a:prstGeom>
          <a:ln w="9525" cap="flat" cmpd="sng" algn="ctr">
            <a:solidFill>
              <a:srgbClr val="E8E8E8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1" name="OTLSHAPE_TB_00000000000000000000000000000000_MiddleSeparator11">
            <a:extLst>
              <a:ext uri="{FF2B5EF4-FFF2-40B4-BE49-F238E27FC236}">
                <a16:creationId xmlns:a16="http://schemas.microsoft.com/office/drawing/2014/main" id="{F684972D-B1BB-6CDD-A88B-8C700F20ED7A}"/>
              </a:ext>
            </a:extLst>
          </p:cNvPr>
          <p:cNvCxnSpPr/>
          <p:nvPr>
            <p:custDataLst>
              <p:tags r:id="rId148"/>
            </p:custDataLst>
          </p:nvPr>
        </p:nvCxnSpPr>
        <p:spPr>
          <a:xfrm>
            <a:off x="10458400" y="1325785"/>
            <a:ext cx="0" cy="146304"/>
          </a:xfrm>
          <a:prstGeom prst="line">
            <a:avLst/>
          </a:prstGeom>
          <a:ln w="9525" cap="flat" cmpd="sng" algn="ctr">
            <a:solidFill>
              <a:srgbClr val="E8E8E8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3" name="OTLSHAPE_TB_00000000000000000000000000000000_MiddleSeparator12">
            <a:extLst>
              <a:ext uri="{FF2B5EF4-FFF2-40B4-BE49-F238E27FC236}">
                <a16:creationId xmlns:a16="http://schemas.microsoft.com/office/drawing/2014/main" id="{13E2A5CD-11D4-C590-29F2-1847E99B8480}"/>
              </a:ext>
            </a:extLst>
          </p:cNvPr>
          <p:cNvCxnSpPr/>
          <p:nvPr>
            <p:custDataLst>
              <p:tags r:id="rId149"/>
            </p:custDataLst>
          </p:nvPr>
        </p:nvCxnSpPr>
        <p:spPr>
          <a:xfrm>
            <a:off x="11245919" y="1325785"/>
            <a:ext cx="0" cy="146304"/>
          </a:xfrm>
          <a:prstGeom prst="line">
            <a:avLst/>
          </a:prstGeom>
          <a:ln w="9525" cap="flat" cmpd="sng" algn="ctr">
            <a:solidFill>
              <a:srgbClr val="E8E8E8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6" name="OTLSHAPE_TB_00000000000000000000000000000000_BottomSeparator1">
            <a:extLst>
              <a:ext uri="{FF2B5EF4-FFF2-40B4-BE49-F238E27FC236}">
                <a16:creationId xmlns:a16="http://schemas.microsoft.com/office/drawing/2014/main" id="{A867B595-65BB-634F-6597-A4ECB058C792}"/>
              </a:ext>
            </a:extLst>
          </p:cNvPr>
          <p:cNvCxnSpPr/>
          <p:nvPr>
            <p:custDataLst>
              <p:tags r:id="rId150"/>
            </p:custDataLst>
          </p:nvPr>
        </p:nvCxnSpPr>
        <p:spPr>
          <a:xfrm>
            <a:off x="2456188" y="1517809"/>
            <a:ext cx="0" cy="146304"/>
          </a:xfrm>
          <a:prstGeom prst="line">
            <a:avLst/>
          </a:prstGeom>
          <a:ln w="9525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8" name="OTLSHAPE_TB_00000000000000000000000000000000_BottomSeparator2">
            <a:extLst>
              <a:ext uri="{FF2B5EF4-FFF2-40B4-BE49-F238E27FC236}">
                <a16:creationId xmlns:a16="http://schemas.microsoft.com/office/drawing/2014/main" id="{9678CB02-E245-4172-C105-6C3B41C05A7F}"/>
              </a:ext>
            </a:extLst>
          </p:cNvPr>
          <p:cNvCxnSpPr/>
          <p:nvPr>
            <p:custDataLst>
              <p:tags r:id="rId151"/>
            </p:custDataLst>
          </p:nvPr>
        </p:nvCxnSpPr>
        <p:spPr>
          <a:xfrm>
            <a:off x="2811842" y="1517809"/>
            <a:ext cx="0" cy="146304"/>
          </a:xfrm>
          <a:prstGeom prst="line">
            <a:avLst/>
          </a:prstGeom>
          <a:ln w="9525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0" name="OTLSHAPE_TB_00000000000000000000000000000000_BottomSeparator3">
            <a:extLst>
              <a:ext uri="{FF2B5EF4-FFF2-40B4-BE49-F238E27FC236}">
                <a16:creationId xmlns:a16="http://schemas.microsoft.com/office/drawing/2014/main" id="{C272A116-49B1-56FB-4928-280CDE3F7F5A}"/>
              </a:ext>
            </a:extLst>
          </p:cNvPr>
          <p:cNvCxnSpPr/>
          <p:nvPr>
            <p:custDataLst>
              <p:tags r:id="rId152"/>
            </p:custDataLst>
          </p:nvPr>
        </p:nvCxnSpPr>
        <p:spPr>
          <a:xfrm>
            <a:off x="3167496" y="1517809"/>
            <a:ext cx="0" cy="146304"/>
          </a:xfrm>
          <a:prstGeom prst="line">
            <a:avLst/>
          </a:prstGeom>
          <a:ln w="9525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2" name="OTLSHAPE_TB_00000000000000000000000000000000_BottomSeparator4">
            <a:extLst>
              <a:ext uri="{FF2B5EF4-FFF2-40B4-BE49-F238E27FC236}">
                <a16:creationId xmlns:a16="http://schemas.microsoft.com/office/drawing/2014/main" id="{E296F363-A809-92F0-2BCB-2CE49E78C2E4}"/>
              </a:ext>
            </a:extLst>
          </p:cNvPr>
          <p:cNvCxnSpPr/>
          <p:nvPr>
            <p:custDataLst>
              <p:tags r:id="rId153"/>
            </p:custDataLst>
          </p:nvPr>
        </p:nvCxnSpPr>
        <p:spPr>
          <a:xfrm>
            <a:off x="3523150" y="1517809"/>
            <a:ext cx="0" cy="146304"/>
          </a:xfrm>
          <a:prstGeom prst="line">
            <a:avLst/>
          </a:prstGeom>
          <a:ln w="9525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4" name="OTLSHAPE_TB_00000000000000000000000000000000_BottomSeparator5">
            <a:extLst>
              <a:ext uri="{FF2B5EF4-FFF2-40B4-BE49-F238E27FC236}">
                <a16:creationId xmlns:a16="http://schemas.microsoft.com/office/drawing/2014/main" id="{410F1AAE-B763-9B3C-F0FE-EFA1CDCF9D83}"/>
              </a:ext>
            </a:extLst>
          </p:cNvPr>
          <p:cNvCxnSpPr/>
          <p:nvPr>
            <p:custDataLst>
              <p:tags r:id="rId154"/>
            </p:custDataLst>
          </p:nvPr>
        </p:nvCxnSpPr>
        <p:spPr>
          <a:xfrm>
            <a:off x="3878804" y="1517809"/>
            <a:ext cx="0" cy="146304"/>
          </a:xfrm>
          <a:prstGeom prst="line">
            <a:avLst/>
          </a:prstGeom>
          <a:ln w="9525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6" name="OTLSHAPE_TB_00000000000000000000000000000000_BottomSeparator6">
            <a:extLst>
              <a:ext uri="{FF2B5EF4-FFF2-40B4-BE49-F238E27FC236}">
                <a16:creationId xmlns:a16="http://schemas.microsoft.com/office/drawing/2014/main" id="{F4EBF64A-7AE7-25B0-FFAE-E34E1B39B9D1}"/>
              </a:ext>
            </a:extLst>
          </p:cNvPr>
          <p:cNvCxnSpPr/>
          <p:nvPr>
            <p:custDataLst>
              <p:tags r:id="rId155"/>
            </p:custDataLst>
          </p:nvPr>
        </p:nvCxnSpPr>
        <p:spPr>
          <a:xfrm>
            <a:off x="4234457" y="1517809"/>
            <a:ext cx="0" cy="146304"/>
          </a:xfrm>
          <a:prstGeom prst="line">
            <a:avLst/>
          </a:prstGeom>
          <a:ln w="9525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8" name="OTLSHAPE_TB_00000000000000000000000000000000_BottomSeparator7">
            <a:extLst>
              <a:ext uri="{FF2B5EF4-FFF2-40B4-BE49-F238E27FC236}">
                <a16:creationId xmlns:a16="http://schemas.microsoft.com/office/drawing/2014/main" id="{CBAA63F3-6102-4BF0-80C4-D440A002719C}"/>
              </a:ext>
            </a:extLst>
          </p:cNvPr>
          <p:cNvCxnSpPr/>
          <p:nvPr>
            <p:custDataLst>
              <p:tags r:id="rId156"/>
            </p:custDataLst>
          </p:nvPr>
        </p:nvCxnSpPr>
        <p:spPr>
          <a:xfrm>
            <a:off x="4590111" y="1517809"/>
            <a:ext cx="0" cy="146304"/>
          </a:xfrm>
          <a:prstGeom prst="line">
            <a:avLst/>
          </a:prstGeom>
          <a:ln w="9525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0" name="OTLSHAPE_TB_00000000000000000000000000000000_BottomSeparator8">
            <a:extLst>
              <a:ext uri="{FF2B5EF4-FFF2-40B4-BE49-F238E27FC236}">
                <a16:creationId xmlns:a16="http://schemas.microsoft.com/office/drawing/2014/main" id="{6337FCCE-388A-BF6C-56E6-913E00FB9002}"/>
              </a:ext>
            </a:extLst>
          </p:cNvPr>
          <p:cNvCxnSpPr/>
          <p:nvPr>
            <p:custDataLst>
              <p:tags r:id="rId157"/>
            </p:custDataLst>
          </p:nvPr>
        </p:nvCxnSpPr>
        <p:spPr>
          <a:xfrm>
            <a:off x="4945765" y="1517809"/>
            <a:ext cx="0" cy="146304"/>
          </a:xfrm>
          <a:prstGeom prst="line">
            <a:avLst/>
          </a:prstGeom>
          <a:ln w="9525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2" name="OTLSHAPE_TB_00000000000000000000000000000000_BottomSeparator9">
            <a:extLst>
              <a:ext uri="{FF2B5EF4-FFF2-40B4-BE49-F238E27FC236}">
                <a16:creationId xmlns:a16="http://schemas.microsoft.com/office/drawing/2014/main" id="{8AE69047-5DF5-0AEC-B83F-7B357ADCDE94}"/>
              </a:ext>
            </a:extLst>
          </p:cNvPr>
          <p:cNvCxnSpPr/>
          <p:nvPr>
            <p:custDataLst>
              <p:tags r:id="rId158"/>
            </p:custDataLst>
          </p:nvPr>
        </p:nvCxnSpPr>
        <p:spPr>
          <a:xfrm>
            <a:off x="5301419" y="1517809"/>
            <a:ext cx="0" cy="146304"/>
          </a:xfrm>
          <a:prstGeom prst="line">
            <a:avLst/>
          </a:prstGeom>
          <a:ln w="9525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4" name="OTLSHAPE_TB_00000000000000000000000000000000_BottomSeparator10">
            <a:extLst>
              <a:ext uri="{FF2B5EF4-FFF2-40B4-BE49-F238E27FC236}">
                <a16:creationId xmlns:a16="http://schemas.microsoft.com/office/drawing/2014/main" id="{D64EE64C-360D-229F-9B3A-5CB051408158}"/>
              </a:ext>
            </a:extLst>
          </p:cNvPr>
          <p:cNvCxnSpPr/>
          <p:nvPr>
            <p:custDataLst>
              <p:tags r:id="rId159"/>
            </p:custDataLst>
          </p:nvPr>
        </p:nvCxnSpPr>
        <p:spPr>
          <a:xfrm>
            <a:off x="5657073" y="1517809"/>
            <a:ext cx="0" cy="146304"/>
          </a:xfrm>
          <a:prstGeom prst="line">
            <a:avLst/>
          </a:prstGeom>
          <a:ln w="9525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6" name="OTLSHAPE_TB_00000000000000000000000000000000_BottomSeparator11">
            <a:extLst>
              <a:ext uri="{FF2B5EF4-FFF2-40B4-BE49-F238E27FC236}">
                <a16:creationId xmlns:a16="http://schemas.microsoft.com/office/drawing/2014/main" id="{79F85DBA-F49C-BBD2-9904-AE32C49C9A2D}"/>
              </a:ext>
            </a:extLst>
          </p:cNvPr>
          <p:cNvCxnSpPr/>
          <p:nvPr>
            <p:custDataLst>
              <p:tags r:id="rId160"/>
            </p:custDataLst>
          </p:nvPr>
        </p:nvCxnSpPr>
        <p:spPr>
          <a:xfrm>
            <a:off x="6012727" y="1517809"/>
            <a:ext cx="0" cy="146304"/>
          </a:xfrm>
          <a:prstGeom prst="line">
            <a:avLst/>
          </a:prstGeom>
          <a:ln w="9525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8" name="OTLSHAPE_TB_00000000000000000000000000000000_BottomSeparator12">
            <a:extLst>
              <a:ext uri="{FF2B5EF4-FFF2-40B4-BE49-F238E27FC236}">
                <a16:creationId xmlns:a16="http://schemas.microsoft.com/office/drawing/2014/main" id="{05FC2768-2FFB-8382-2A68-0B7F4D453988}"/>
              </a:ext>
            </a:extLst>
          </p:cNvPr>
          <p:cNvCxnSpPr/>
          <p:nvPr>
            <p:custDataLst>
              <p:tags r:id="rId161"/>
            </p:custDataLst>
          </p:nvPr>
        </p:nvCxnSpPr>
        <p:spPr>
          <a:xfrm>
            <a:off x="6368381" y="1517809"/>
            <a:ext cx="0" cy="146304"/>
          </a:xfrm>
          <a:prstGeom prst="line">
            <a:avLst/>
          </a:prstGeom>
          <a:ln w="9525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0" name="OTLSHAPE_TB_00000000000000000000000000000000_BottomSeparator13">
            <a:extLst>
              <a:ext uri="{FF2B5EF4-FFF2-40B4-BE49-F238E27FC236}">
                <a16:creationId xmlns:a16="http://schemas.microsoft.com/office/drawing/2014/main" id="{3328F9A8-70EF-771B-5164-D245262119DF}"/>
              </a:ext>
            </a:extLst>
          </p:cNvPr>
          <p:cNvCxnSpPr/>
          <p:nvPr>
            <p:custDataLst>
              <p:tags r:id="rId162"/>
            </p:custDataLst>
          </p:nvPr>
        </p:nvCxnSpPr>
        <p:spPr>
          <a:xfrm>
            <a:off x="6724035" y="1517809"/>
            <a:ext cx="0" cy="146304"/>
          </a:xfrm>
          <a:prstGeom prst="line">
            <a:avLst/>
          </a:prstGeom>
          <a:ln w="9525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2" name="OTLSHAPE_TB_00000000000000000000000000000000_BottomSeparator14">
            <a:extLst>
              <a:ext uri="{FF2B5EF4-FFF2-40B4-BE49-F238E27FC236}">
                <a16:creationId xmlns:a16="http://schemas.microsoft.com/office/drawing/2014/main" id="{034AA021-EEE2-9764-C996-93777135860F}"/>
              </a:ext>
            </a:extLst>
          </p:cNvPr>
          <p:cNvCxnSpPr/>
          <p:nvPr>
            <p:custDataLst>
              <p:tags r:id="rId163"/>
            </p:custDataLst>
          </p:nvPr>
        </p:nvCxnSpPr>
        <p:spPr>
          <a:xfrm>
            <a:off x="7079689" y="1517809"/>
            <a:ext cx="0" cy="146304"/>
          </a:xfrm>
          <a:prstGeom prst="line">
            <a:avLst/>
          </a:prstGeom>
          <a:ln w="9525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4" name="OTLSHAPE_TB_00000000000000000000000000000000_BottomSeparator15">
            <a:extLst>
              <a:ext uri="{FF2B5EF4-FFF2-40B4-BE49-F238E27FC236}">
                <a16:creationId xmlns:a16="http://schemas.microsoft.com/office/drawing/2014/main" id="{F938C3C4-3196-73EF-7C86-D98D6A2AD155}"/>
              </a:ext>
            </a:extLst>
          </p:cNvPr>
          <p:cNvCxnSpPr/>
          <p:nvPr>
            <p:custDataLst>
              <p:tags r:id="rId164"/>
            </p:custDataLst>
          </p:nvPr>
        </p:nvCxnSpPr>
        <p:spPr>
          <a:xfrm>
            <a:off x="7435342" y="1517809"/>
            <a:ext cx="0" cy="146304"/>
          </a:xfrm>
          <a:prstGeom prst="line">
            <a:avLst/>
          </a:prstGeom>
          <a:ln w="9525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6" name="OTLSHAPE_TB_00000000000000000000000000000000_BottomSeparator16">
            <a:extLst>
              <a:ext uri="{FF2B5EF4-FFF2-40B4-BE49-F238E27FC236}">
                <a16:creationId xmlns:a16="http://schemas.microsoft.com/office/drawing/2014/main" id="{271125EF-30E9-2A98-C4A3-CA1D684BCCFF}"/>
              </a:ext>
            </a:extLst>
          </p:cNvPr>
          <p:cNvCxnSpPr/>
          <p:nvPr>
            <p:custDataLst>
              <p:tags r:id="rId165"/>
            </p:custDataLst>
          </p:nvPr>
        </p:nvCxnSpPr>
        <p:spPr>
          <a:xfrm>
            <a:off x="7790996" y="1517809"/>
            <a:ext cx="0" cy="146304"/>
          </a:xfrm>
          <a:prstGeom prst="line">
            <a:avLst/>
          </a:prstGeom>
          <a:ln w="9525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8" name="OTLSHAPE_TB_00000000000000000000000000000000_BottomSeparator17">
            <a:extLst>
              <a:ext uri="{FF2B5EF4-FFF2-40B4-BE49-F238E27FC236}">
                <a16:creationId xmlns:a16="http://schemas.microsoft.com/office/drawing/2014/main" id="{2925A23A-419B-4EDA-D424-04916B5D3C34}"/>
              </a:ext>
            </a:extLst>
          </p:cNvPr>
          <p:cNvCxnSpPr/>
          <p:nvPr>
            <p:custDataLst>
              <p:tags r:id="rId166"/>
            </p:custDataLst>
          </p:nvPr>
        </p:nvCxnSpPr>
        <p:spPr>
          <a:xfrm>
            <a:off x="8146650" y="1517809"/>
            <a:ext cx="0" cy="146304"/>
          </a:xfrm>
          <a:prstGeom prst="line">
            <a:avLst/>
          </a:prstGeom>
          <a:ln w="9525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0" name="OTLSHAPE_TB_00000000000000000000000000000000_BottomSeparator18">
            <a:extLst>
              <a:ext uri="{FF2B5EF4-FFF2-40B4-BE49-F238E27FC236}">
                <a16:creationId xmlns:a16="http://schemas.microsoft.com/office/drawing/2014/main" id="{54BB46B5-B866-EC81-5522-747C0B94F8BF}"/>
              </a:ext>
            </a:extLst>
          </p:cNvPr>
          <p:cNvCxnSpPr/>
          <p:nvPr>
            <p:custDataLst>
              <p:tags r:id="rId167"/>
            </p:custDataLst>
          </p:nvPr>
        </p:nvCxnSpPr>
        <p:spPr>
          <a:xfrm>
            <a:off x="8502304" y="1517809"/>
            <a:ext cx="0" cy="146304"/>
          </a:xfrm>
          <a:prstGeom prst="line">
            <a:avLst/>
          </a:prstGeom>
          <a:ln w="9525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2" name="OTLSHAPE_TB_00000000000000000000000000000000_BottomSeparator19">
            <a:extLst>
              <a:ext uri="{FF2B5EF4-FFF2-40B4-BE49-F238E27FC236}">
                <a16:creationId xmlns:a16="http://schemas.microsoft.com/office/drawing/2014/main" id="{2B90BBCC-A133-F33D-99D7-3CD4564990F2}"/>
              </a:ext>
            </a:extLst>
          </p:cNvPr>
          <p:cNvCxnSpPr/>
          <p:nvPr>
            <p:custDataLst>
              <p:tags r:id="rId168"/>
            </p:custDataLst>
          </p:nvPr>
        </p:nvCxnSpPr>
        <p:spPr>
          <a:xfrm>
            <a:off x="8857958" y="1517809"/>
            <a:ext cx="0" cy="146304"/>
          </a:xfrm>
          <a:prstGeom prst="line">
            <a:avLst/>
          </a:prstGeom>
          <a:ln w="9525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4" name="OTLSHAPE_TB_00000000000000000000000000000000_BottomSeparator20">
            <a:extLst>
              <a:ext uri="{FF2B5EF4-FFF2-40B4-BE49-F238E27FC236}">
                <a16:creationId xmlns:a16="http://schemas.microsoft.com/office/drawing/2014/main" id="{3CD5B7B1-7049-C441-E6AC-D69AFF8B01D4}"/>
              </a:ext>
            </a:extLst>
          </p:cNvPr>
          <p:cNvCxnSpPr/>
          <p:nvPr>
            <p:custDataLst>
              <p:tags r:id="rId169"/>
            </p:custDataLst>
          </p:nvPr>
        </p:nvCxnSpPr>
        <p:spPr>
          <a:xfrm>
            <a:off x="9213611" y="1517809"/>
            <a:ext cx="0" cy="146304"/>
          </a:xfrm>
          <a:prstGeom prst="line">
            <a:avLst/>
          </a:prstGeom>
          <a:ln w="9525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6" name="OTLSHAPE_TB_00000000000000000000000000000000_BottomSeparator21">
            <a:extLst>
              <a:ext uri="{FF2B5EF4-FFF2-40B4-BE49-F238E27FC236}">
                <a16:creationId xmlns:a16="http://schemas.microsoft.com/office/drawing/2014/main" id="{0C31C846-45AD-21BB-A25C-CC60EFF1063D}"/>
              </a:ext>
            </a:extLst>
          </p:cNvPr>
          <p:cNvCxnSpPr/>
          <p:nvPr>
            <p:custDataLst>
              <p:tags r:id="rId170"/>
            </p:custDataLst>
          </p:nvPr>
        </p:nvCxnSpPr>
        <p:spPr>
          <a:xfrm>
            <a:off x="9569266" y="1517809"/>
            <a:ext cx="0" cy="146304"/>
          </a:xfrm>
          <a:prstGeom prst="line">
            <a:avLst/>
          </a:prstGeom>
          <a:ln w="9525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8" name="OTLSHAPE_TB_00000000000000000000000000000000_BottomSeparator22">
            <a:extLst>
              <a:ext uri="{FF2B5EF4-FFF2-40B4-BE49-F238E27FC236}">
                <a16:creationId xmlns:a16="http://schemas.microsoft.com/office/drawing/2014/main" id="{B061E197-1295-4723-456E-834531220831}"/>
              </a:ext>
            </a:extLst>
          </p:cNvPr>
          <p:cNvCxnSpPr/>
          <p:nvPr>
            <p:custDataLst>
              <p:tags r:id="rId171"/>
            </p:custDataLst>
          </p:nvPr>
        </p:nvCxnSpPr>
        <p:spPr>
          <a:xfrm>
            <a:off x="9924919" y="1517809"/>
            <a:ext cx="0" cy="146304"/>
          </a:xfrm>
          <a:prstGeom prst="line">
            <a:avLst/>
          </a:prstGeom>
          <a:ln w="9525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0" name="OTLSHAPE_TB_00000000000000000000000000000000_BottomSeparator23">
            <a:extLst>
              <a:ext uri="{FF2B5EF4-FFF2-40B4-BE49-F238E27FC236}">
                <a16:creationId xmlns:a16="http://schemas.microsoft.com/office/drawing/2014/main" id="{B4BEE293-0AAE-7873-3A89-851ADAF5CBE0}"/>
              </a:ext>
            </a:extLst>
          </p:cNvPr>
          <p:cNvCxnSpPr/>
          <p:nvPr>
            <p:custDataLst>
              <p:tags r:id="rId172"/>
            </p:custDataLst>
          </p:nvPr>
        </p:nvCxnSpPr>
        <p:spPr>
          <a:xfrm>
            <a:off x="10280573" y="1517809"/>
            <a:ext cx="0" cy="146304"/>
          </a:xfrm>
          <a:prstGeom prst="line">
            <a:avLst/>
          </a:prstGeom>
          <a:ln w="9525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2" name="OTLSHAPE_TB_00000000000000000000000000000000_BottomSeparator24">
            <a:extLst>
              <a:ext uri="{FF2B5EF4-FFF2-40B4-BE49-F238E27FC236}">
                <a16:creationId xmlns:a16="http://schemas.microsoft.com/office/drawing/2014/main" id="{FB76B3C7-60D6-B3B6-C2B6-096233F7C398}"/>
              </a:ext>
            </a:extLst>
          </p:cNvPr>
          <p:cNvCxnSpPr/>
          <p:nvPr>
            <p:custDataLst>
              <p:tags r:id="rId173"/>
            </p:custDataLst>
          </p:nvPr>
        </p:nvCxnSpPr>
        <p:spPr>
          <a:xfrm>
            <a:off x="10636227" y="1517809"/>
            <a:ext cx="0" cy="146304"/>
          </a:xfrm>
          <a:prstGeom prst="line">
            <a:avLst/>
          </a:prstGeom>
          <a:ln w="9525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4" name="OTLSHAPE_TB_00000000000000000000000000000000_BottomSeparator25">
            <a:extLst>
              <a:ext uri="{FF2B5EF4-FFF2-40B4-BE49-F238E27FC236}">
                <a16:creationId xmlns:a16="http://schemas.microsoft.com/office/drawing/2014/main" id="{7E220FBB-170B-881F-18F7-C9F0A0814B37}"/>
              </a:ext>
            </a:extLst>
          </p:cNvPr>
          <p:cNvCxnSpPr/>
          <p:nvPr>
            <p:custDataLst>
              <p:tags r:id="rId174"/>
            </p:custDataLst>
          </p:nvPr>
        </p:nvCxnSpPr>
        <p:spPr>
          <a:xfrm>
            <a:off x="10991881" y="1517809"/>
            <a:ext cx="0" cy="146304"/>
          </a:xfrm>
          <a:prstGeom prst="line">
            <a:avLst/>
          </a:prstGeom>
          <a:ln w="9525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7" name="OTLSHAPE_SLA_2f819b0eefda4c4ab2417886b479374d_Shape">
            <a:extLst>
              <a:ext uri="{FF2B5EF4-FFF2-40B4-BE49-F238E27FC236}">
                <a16:creationId xmlns:a16="http://schemas.microsoft.com/office/drawing/2014/main" id="{09A0A479-2245-D149-E398-0D70D4336299}"/>
              </a:ext>
            </a:extLst>
          </p:cNvPr>
          <p:cNvSpPr/>
          <p:nvPr>
            <p:custDataLst>
              <p:tags r:id="rId175"/>
            </p:custDataLst>
          </p:nvPr>
        </p:nvSpPr>
        <p:spPr>
          <a:xfrm>
            <a:off x="2100529" y="2519924"/>
            <a:ext cx="152400" cy="177800"/>
          </a:xfrm>
          <a:prstGeom prst="diamond">
            <a:avLst/>
          </a:prstGeom>
          <a:solidFill>
            <a:srgbClr val="4651F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4" name="OTLSHAPE_SLA_619551f35a944c9cb2d3eba7e1a477d6_Shape">
            <a:extLst>
              <a:ext uri="{FF2B5EF4-FFF2-40B4-BE49-F238E27FC236}">
                <a16:creationId xmlns:a16="http://schemas.microsoft.com/office/drawing/2014/main" id="{9A0A774D-729F-B1A9-FA37-FFC21BCD113C}"/>
              </a:ext>
            </a:extLst>
          </p:cNvPr>
          <p:cNvSpPr/>
          <p:nvPr>
            <p:custDataLst>
              <p:tags r:id="rId176"/>
            </p:custDataLst>
          </p:nvPr>
        </p:nvSpPr>
        <p:spPr>
          <a:xfrm>
            <a:off x="3751779" y="2519924"/>
            <a:ext cx="152400" cy="177800"/>
          </a:xfrm>
          <a:prstGeom prst="diamond">
            <a:avLst/>
          </a:prstGeom>
          <a:solidFill>
            <a:srgbClr val="4651F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5" name="OTLSHAPE_SLA_0d55fd54b1674eb3913141cfa195eaa9_Shape">
            <a:extLst>
              <a:ext uri="{FF2B5EF4-FFF2-40B4-BE49-F238E27FC236}">
                <a16:creationId xmlns:a16="http://schemas.microsoft.com/office/drawing/2014/main" id="{E38C445A-9427-F639-28CE-9A6C005DF198}"/>
              </a:ext>
            </a:extLst>
          </p:cNvPr>
          <p:cNvSpPr/>
          <p:nvPr>
            <p:custDataLst>
              <p:tags r:id="rId177"/>
            </p:custDataLst>
          </p:nvPr>
        </p:nvSpPr>
        <p:spPr>
          <a:xfrm>
            <a:off x="2837240" y="1834632"/>
            <a:ext cx="152400" cy="177800"/>
          </a:xfrm>
          <a:prstGeom prst="triangle">
            <a:avLst/>
          </a:prstGeom>
          <a:solidFill>
            <a:srgbClr val="4651F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2" name="OTLSHAPE_SLA_e7f69bfbb4e94013a68ff82f50aaf92e_Shape">
            <a:extLst>
              <a:ext uri="{FF2B5EF4-FFF2-40B4-BE49-F238E27FC236}">
                <a16:creationId xmlns:a16="http://schemas.microsoft.com/office/drawing/2014/main" id="{B3517E3B-C1F6-6645-49F9-5B8AE09B7BE5}"/>
              </a:ext>
            </a:extLst>
          </p:cNvPr>
          <p:cNvSpPr/>
          <p:nvPr>
            <p:custDataLst>
              <p:tags r:id="rId178"/>
            </p:custDataLst>
          </p:nvPr>
        </p:nvSpPr>
        <p:spPr>
          <a:xfrm>
            <a:off x="10763241" y="5959084"/>
            <a:ext cx="152400" cy="177800"/>
          </a:xfrm>
          <a:prstGeom prst="triangle">
            <a:avLst/>
          </a:prstGeom>
          <a:solidFill>
            <a:srgbClr val="4651F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3" name="OTLSHAPE_SLA_5f18c49bf40d445289da22642774cfa3_Shape">
            <a:extLst>
              <a:ext uri="{FF2B5EF4-FFF2-40B4-BE49-F238E27FC236}">
                <a16:creationId xmlns:a16="http://schemas.microsoft.com/office/drawing/2014/main" id="{F955D45C-28C8-68A5-7F2F-A2CC44E2DCFE}"/>
              </a:ext>
            </a:extLst>
          </p:cNvPr>
          <p:cNvSpPr/>
          <p:nvPr>
            <p:custDataLst>
              <p:tags r:id="rId179"/>
            </p:custDataLst>
          </p:nvPr>
        </p:nvSpPr>
        <p:spPr>
          <a:xfrm>
            <a:off x="10051933" y="5959084"/>
            <a:ext cx="152400" cy="177800"/>
          </a:xfrm>
          <a:prstGeom prst="triangle">
            <a:avLst/>
          </a:prstGeom>
          <a:solidFill>
            <a:srgbClr val="4651F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1" name="OTLSHAPE_SLA_e1f7b44286244bcab78aef04590f1f28_Shape">
            <a:extLst>
              <a:ext uri="{FF2B5EF4-FFF2-40B4-BE49-F238E27FC236}">
                <a16:creationId xmlns:a16="http://schemas.microsoft.com/office/drawing/2014/main" id="{7471E324-A798-312F-2627-FC3A09937BB8}"/>
              </a:ext>
            </a:extLst>
          </p:cNvPr>
          <p:cNvSpPr/>
          <p:nvPr>
            <p:custDataLst>
              <p:tags r:id="rId180"/>
            </p:custDataLst>
          </p:nvPr>
        </p:nvSpPr>
        <p:spPr>
          <a:xfrm>
            <a:off x="6165144" y="3573346"/>
            <a:ext cx="152400" cy="177800"/>
          </a:xfrm>
          <a:prstGeom prst="diamond">
            <a:avLst/>
          </a:prstGeom>
          <a:solidFill>
            <a:srgbClr val="4651F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8" name="OTLSHAPE_SLA_bf99cb9a01bc4dafa3f94475c2e34856_Shape">
            <a:extLst>
              <a:ext uri="{FF2B5EF4-FFF2-40B4-BE49-F238E27FC236}">
                <a16:creationId xmlns:a16="http://schemas.microsoft.com/office/drawing/2014/main" id="{ED4039DC-B960-53D7-2353-60D6BC51920D}"/>
              </a:ext>
            </a:extLst>
          </p:cNvPr>
          <p:cNvSpPr/>
          <p:nvPr>
            <p:custDataLst>
              <p:tags r:id="rId181"/>
            </p:custDataLst>
          </p:nvPr>
        </p:nvSpPr>
        <p:spPr>
          <a:xfrm>
            <a:off x="2659413" y="2519924"/>
            <a:ext cx="152400" cy="177800"/>
          </a:xfrm>
          <a:prstGeom prst="diamond">
            <a:avLst/>
          </a:prstGeom>
          <a:solidFill>
            <a:srgbClr val="4651F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5" name="OTLSHAPE_SLA_2f819b0eefda4c4ab2417886b479374d_Title">
            <a:extLst>
              <a:ext uri="{FF2B5EF4-FFF2-40B4-BE49-F238E27FC236}">
                <a16:creationId xmlns:a16="http://schemas.microsoft.com/office/drawing/2014/main" id="{287FE5A8-8049-7BB1-D58F-A278E2F32238}"/>
              </a:ext>
            </a:extLst>
          </p:cNvPr>
          <p:cNvSpPr txBox="1"/>
          <p:nvPr>
            <p:custDataLst>
              <p:tags r:id="rId182"/>
            </p:custDataLst>
          </p:nvPr>
        </p:nvSpPr>
        <p:spPr>
          <a:xfrm>
            <a:off x="2012941" y="2215462"/>
            <a:ext cx="330200" cy="27906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900" spc="-4" dirty="0">
                <a:solidFill>
                  <a:srgbClr val="4651F1"/>
                </a:solidFill>
                <a:latin typeface="Calibri" panose="020F0502020204030204" pitchFamily="34" charset="0"/>
              </a:rPr>
              <a:t>Initial budget</a:t>
            </a:r>
          </a:p>
        </p:txBody>
      </p:sp>
      <p:sp>
        <p:nvSpPr>
          <p:cNvPr id="382" name="OTLSHAPE_SLA_619551f35a944c9cb2d3eba7e1a477d6_Title">
            <a:extLst>
              <a:ext uri="{FF2B5EF4-FFF2-40B4-BE49-F238E27FC236}">
                <a16:creationId xmlns:a16="http://schemas.microsoft.com/office/drawing/2014/main" id="{131B12A4-3E98-DEAC-CBEA-3E2B6989899B}"/>
              </a:ext>
            </a:extLst>
          </p:cNvPr>
          <p:cNvSpPr txBox="1"/>
          <p:nvPr>
            <p:custDataLst>
              <p:tags r:id="rId183"/>
            </p:custDataLst>
          </p:nvPr>
        </p:nvSpPr>
        <p:spPr>
          <a:xfrm>
            <a:off x="3453329" y="2215462"/>
            <a:ext cx="749300" cy="27906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900" dirty="0">
                <a:solidFill>
                  <a:srgbClr val="4651F1"/>
                </a:solidFill>
                <a:latin typeface="Calibri" panose="020F0502020204030204" pitchFamily="34" charset="0"/>
              </a:rPr>
              <a:t>Communication plan</a:t>
            </a:r>
          </a:p>
        </p:txBody>
      </p:sp>
      <p:sp>
        <p:nvSpPr>
          <p:cNvPr id="393" name="OTLSHAPE_SLA_0d55fd54b1674eb3913141cfa195eaa9_Title">
            <a:extLst>
              <a:ext uri="{FF2B5EF4-FFF2-40B4-BE49-F238E27FC236}">
                <a16:creationId xmlns:a16="http://schemas.microsoft.com/office/drawing/2014/main" id="{01758899-7BA6-A86B-7E99-02092BC85076}"/>
              </a:ext>
            </a:extLst>
          </p:cNvPr>
          <p:cNvSpPr txBox="1"/>
          <p:nvPr>
            <p:custDataLst>
              <p:tags r:id="rId184"/>
            </p:custDataLst>
          </p:nvPr>
        </p:nvSpPr>
        <p:spPr>
          <a:xfrm>
            <a:off x="2616916" y="2037832"/>
            <a:ext cx="5969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900" spc="-4" dirty="0">
                <a:solidFill>
                  <a:srgbClr val="4651F1"/>
                </a:solidFill>
                <a:latin typeface="Calibri" panose="020F0502020204030204" pitchFamily="34" charset="0"/>
              </a:rPr>
              <a:t>Estimate ROI</a:t>
            </a:r>
          </a:p>
        </p:txBody>
      </p:sp>
      <p:sp>
        <p:nvSpPr>
          <p:cNvPr id="446" name="OTLSHAPE_SLA_5f18c49bf40d445289da22642774cfa3_Title">
            <a:extLst>
              <a:ext uri="{FF2B5EF4-FFF2-40B4-BE49-F238E27FC236}">
                <a16:creationId xmlns:a16="http://schemas.microsoft.com/office/drawing/2014/main" id="{04DCDC3C-5B67-974B-32CD-6C987DF9D758}"/>
              </a:ext>
            </a:extLst>
          </p:cNvPr>
          <p:cNvSpPr txBox="1"/>
          <p:nvPr>
            <p:custDataLst>
              <p:tags r:id="rId185"/>
            </p:custDataLst>
          </p:nvPr>
        </p:nvSpPr>
        <p:spPr>
          <a:xfrm>
            <a:off x="9837112" y="6162284"/>
            <a:ext cx="584200" cy="27906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900" spc="-6" dirty="0">
                <a:solidFill>
                  <a:srgbClr val="4651F1"/>
                </a:solidFill>
                <a:latin typeface="Calibri" panose="020F0502020204030204" pitchFamily="34" charset="0"/>
              </a:rPr>
              <a:t>System optimization</a:t>
            </a:r>
          </a:p>
        </p:txBody>
      </p:sp>
      <p:sp>
        <p:nvSpPr>
          <p:cNvPr id="449" name="OTLSHAPE_SLA_e7f69bfbb4e94013a68ff82f50aaf92e_Title">
            <a:extLst>
              <a:ext uri="{FF2B5EF4-FFF2-40B4-BE49-F238E27FC236}">
                <a16:creationId xmlns:a16="http://schemas.microsoft.com/office/drawing/2014/main" id="{751242D4-1F77-E4FB-2310-5014CEBD3672}"/>
              </a:ext>
            </a:extLst>
          </p:cNvPr>
          <p:cNvSpPr txBox="1"/>
          <p:nvPr>
            <p:custDataLst>
              <p:tags r:id="rId186"/>
            </p:custDataLst>
          </p:nvPr>
        </p:nvSpPr>
        <p:spPr>
          <a:xfrm>
            <a:off x="10570497" y="6162284"/>
            <a:ext cx="546100" cy="27906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900" dirty="0">
                <a:solidFill>
                  <a:srgbClr val="4651F1"/>
                </a:solidFill>
                <a:latin typeface="Calibri" panose="020F0502020204030204" pitchFamily="34" charset="0"/>
              </a:rPr>
              <a:t>Knowledge transfer</a:t>
            </a:r>
          </a:p>
        </p:txBody>
      </p:sp>
      <p:sp>
        <p:nvSpPr>
          <p:cNvPr id="459" name="OTLSHAPE_SLA_e1f7b44286244bcab78aef04590f1f28_Title">
            <a:extLst>
              <a:ext uri="{FF2B5EF4-FFF2-40B4-BE49-F238E27FC236}">
                <a16:creationId xmlns:a16="http://schemas.microsoft.com/office/drawing/2014/main" id="{CCC1638E-FA33-298F-23F7-EC396BC884E9}"/>
              </a:ext>
            </a:extLst>
          </p:cNvPr>
          <p:cNvSpPr txBox="1"/>
          <p:nvPr>
            <p:custDataLst>
              <p:tags r:id="rId187"/>
            </p:custDataLst>
          </p:nvPr>
        </p:nvSpPr>
        <p:spPr>
          <a:xfrm>
            <a:off x="5815640" y="3776546"/>
            <a:ext cx="8636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900" spc="-6" dirty="0">
                <a:solidFill>
                  <a:srgbClr val="4651F1"/>
                </a:solidFill>
                <a:latin typeface="Calibri" panose="020F0502020204030204" pitchFamily="34" charset="0"/>
              </a:rPr>
              <a:t>Integration testing</a:t>
            </a:r>
          </a:p>
        </p:txBody>
      </p:sp>
      <p:sp>
        <p:nvSpPr>
          <p:cNvPr id="476" name="OTLSHAPE_SLA_bf99cb9a01bc4dafa3f94475c2e34856_Title">
            <a:extLst>
              <a:ext uri="{FF2B5EF4-FFF2-40B4-BE49-F238E27FC236}">
                <a16:creationId xmlns:a16="http://schemas.microsoft.com/office/drawing/2014/main" id="{853FB6D2-C3F7-EC0B-9431-249A78043901}"/>
              </a:ext>
            </a:extLst>
          </p:cNvPr>
          <p:cNvSpPr txBox="1"/>
          <p:nvPr>
            <p:custDataLst>
              <p:tags r:id="rId188"/>
            </p:custDataLst>
          </p:nvPr>
        </p:nvSpPr>
        <p:spPr>
          <a:xfrm>
            <a:off x="2362297" y="2354993"/>
            <a:ext cx="7493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900" spc="-2">
                <a:solidFill>
                  <a:srgbClr val="4651F1"/>
                </a:solidFill>
                <a:latin typeface="Calibri" panose="020F0502020204030204" pitchFamily="34" charset="0"/>
              </a:rPr>
              <a:t>Risk assessment</a:t>
            </a:r>
          </a:p>
        </p:txBody>
      </p:sp>
      <p:sp>
        <p:nvSpPr>
          <p:cNvPr id="427" name="TextBox 426">
            <a:extLst>
              <a:ext uri="{FF2B5EF4-FFF2-40B4-BE49-F238E27FC236}">
                <a16:creationId xmlns:a16="http://schemas.microsoft.com/office/drawing/2014/main" id="{D574B25A-4714-D5B4-A26A-E2E1CDE18527}"/>
              </a:ext>
            </a:extLst>
          </p:cNvPr>
          <p:cNvSpPr txBox="1"/>
          <p:nvPr/>
        </p:nvSpPr>
        <p:spPr>
          <a:xfrm>
            <a:off x="3925794" y="431180"/>
            <a:ext cx="527948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Online Banking Platform Implementation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5" name="Picture 4" descr="A black background with a black screen&#10;&#10;AI-generated content may be incorrect.">
            <a:extLst>
              <a:ext uri="{FF2B5EF4-FFF2-40B4-BE49-F238E27FC236}">
                <a16:creationId xmlns:a16="http://schemas.microsoft.com/office/drawing/2014/main" id="{27357401-E5EB-85F0-EAB5-347AD42BAAD8}"/>
              </a:ext>
            </a:extLst>
          </p:cNvPr>
          <p:cNvPicPr>
            <a:picLocks noChangeAspect="1"/>
          </p:cNvPicPr>
          <p:nvPr/>
        </p:nvPicPr>
        <p:blipFill>
          <a:blip r:embed="rId19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10549049" y="5253088"/>
            <a:ext cx="2333128" cy="321429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1946315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OTLSHAPE_SL2A_86ca331c9faf42858eee42b1bc4051ae_BackgroundRectangle">
            <a:extLst>
              <a:ext uri="{FF2B5EF4-FFF2-40B4-BE49-F238E27FC236}">
                <a16:creationId xmlns:a16="http://schemas.microsoft.com/office/drawing/2014/main" id="{A0ECF44D-2175-3ACD-6609-14E310845DF2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855797" y="1576524"/>
            <a:ext cx="10502900" cy="542967"/>
          </a:xfrm>
          <a:prstGeom prst="rect">
            <a:avLst/>
          </a:prstGeom>
          <a:solidFill>
            <a:srgbClr val="156082">
              <a:alpha val="20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OTLSHAPE_SL2A_9da4b8e484a14c61b04085a1953e69be_BackgroundRectangle">
            <a:extLst>
              <a:ext uri="{FF2B5EF4-FFF2-40B4-BE49-F238E27FC236}">
                <a16:creationId xmlns:a16="http://schemas.microsoft.com/office/drawing/2014/main" id="{E4CA8084-5011-F09F-499B-6683320117B5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855797" y="2119491"/>
            <a:ext cx="10502900" cy="736092"/>
          </a:xfrm>
          <a:prstGeom prst="rect">
            <a:avLst/>
          </a:prstGeom>
          <a:solidFill>
            <a:srgbClr val="156082">
              <a:alpha val="20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9" name="OTLSHAPE_SL2A_55613a4cc131467f8a0155ec253c2630_BackgroundRectangle">
            <a:extLst>
              <a:ext uri="{FF2B5EF4-FFF2-40B4-BE49-F238E27FC236}">
                <a16:creationId xmlns:a16="http://schemas.microsoft.com/office/drawing/2014/main" id="{74926286-9F54-2256-64B1-3369CB99C832}"/>
              </a:ext>
            </a:extLst>
          </p:cNvPr>
          <p:cNvSpPr/>
          <p:nvPr>
            <p:custDataLst>
              <p:tags r:id="rId4"/>
            </p:custDataLst>
          </p:nvPr>
        </p:nvSpPr>
        <p:spPr>
          <a:xfrm>
            <a:off x="855797" y="2893683"/>
            <a:ext cx="10502900" cy="967147"/>
          </a:xfrm>
          <a:prstGeom prst="rect">
            <a:avLst/>
          </a:prstGeom>
          <a:solidFill>
            <a:srgbClr val="9B7665">
              <a:alpha val="20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1" name="OTLSHAPE_SL2A_e851c34c1f1744c3a3930d85a03daabc_BackgroundRectangle">
            <a:extLst>
              <a:ext uri="{FF2B5EF4-FFF2-40B4-BE49-F238E27FC236}">
                <a16:creationId xmlns:a16="http://schemas.microsoft.com/office/drawing/2014/main" id="{944DAE4A-1A5B-74F2-EDF1-D55BB23F226F}"/>
              </a:ext>
            </a:extLst>
          </p:cNvPr>
          <p:cNvSpPr/>
          <p:nvPr>
            <p:custDataLst>
              <p:tags r:id="rId5"/>
            </p:custDataLst>
          </p:nvPr>
        </p:nvSpPr>
        <p:spPr>
          <a:xfrm>
            <a:off x="855797" y="3898930"/>
            <a:ext cx="10502900" cy="358225"/>
          </a:xfrm>
          <a:prstGeom prst="rect">
            <a:avLst/>
          </a:prstGeom>
          <a:solidFill>
            <a:srgbClr val="308779">
              <a:alpha val="20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2" name="OTLSHAPE_SL2A_5a1ed9d0b08f467ba3a8f58a69019dbb_BackgroundRectangle">
            <a:extLst>
              <a:ext uri="{FF2B5EF4-FFF2-40B4-BE49-F238E27FC236}">
                <a16:creationId xmlns:a16="http://schemas.microsoft.com/office/drawing/2014/main" id="{62101932-A2A5-9C5B-3247-7619B3F447EE}"/>
              </a:ext>
            </a:extLst>
          </p:cNvPr>
          <p:cNvSpPr/>
          <p:nvPr>
            <p:custDataLst>
              <p:tags r:id="rId6"/>
            </p:custDataLst>
          </p:nvPr>
        </p:nvSpPr>
        <p:spPr>
          <a:xfrm>
            <a:off x="855797" y="4257155"/>
            <a:ext cx="10502900" cy="827617"/>
          </a:xfrm>
          <a:prstGeom prst="rect">
            <a:avLst/>
          </a:prstGeom>
          <a:solidFill>
            <a:srgbClr val="308779">
              <a:alpha val="20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3" name="OTLSHAPE_SL2A_eac42c85ae694f23ac616d1c9bccde2c_BackgroundRectangle">
            <a:extLst>
              <a:ext uri="{FF2B5EF4-FFF2-40B4-BE49-F238E27FC236}">
                <a16:creationId xmlns:a16="http://schemas.microsoft.com/office/drawing/2014/main" id="{3FA6240E-73E5-690C-7E27-67B39D51E2A7}"/>
              </a:ext>
            </a:extLst>
          </p:cNvPr>
          <p:cNvSpPr/>
          <p:nvPr>
            <p:custDataLst>
              <p:tags r:id="rId7"/>
            </p:custDataLst>
          </p:nvPr>
        </p:nvSpPr>
        <p:spPr>
          <a:xfrm>
            <a:off x="855797" y="5122872"/>
            <a:ext cx="10502900" cy="358225"/>
          </a:xfrm>
          <a:prstGeom prst="rect">
            <a:avLst/>
          </a:prstGeom>
          <a:solidFill>
            <a:schemeClr val="accent1">
              <a:alpha val="2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4" name="OTLSHAPE_SL2A_81389f8877b74ed883b0607c458b9fca_BackgroundRectangle">
            <a:extLst>
              <a:ext uri="{FF2B5EF4-FFF2-40B4-BE49-F238E27FC236}">
                <a16:creationId xmlns:a16="http://schemas.microsoft.com/office/drawing/2014/main" id="{2FE6983D-2EA9-E063-F80C-8C82D8706ADE}"/>
              </a:ext>
            </a:extLst>
          </p:cNvPr>
          <p:cNvSpPr/>
          <p:nvPr>
            <p:custDataLst>
              <p:tags r:id="rId8"/>
            </p:custDataLst>
          </p:nvPr>
        </p:nvSpPr>
        <p:spPr>
          <a:xfrm>
            <a:off x="855797" y="5481096"/>
            <a:ext cx="10502900" cy="682498"/>
          </a:xfrm>
          <a:prstGeom prst="rect">
            <a:avLst/>
          </a:prstGeom>
          <a:solidFill>
            <a:schemeClr val="accent1">
              <a:alpha val="2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59" name="OTLSHAPE_SL2AL_00000000000000000000000000000000_ShapeBelow0">
            <a:extLst>
              <a:ext uri="{FF2B5EF4-FFF2-40B4-BE49-F238E27FC236}">
                <a16:creationId xmlns:a16="http://schemas.microsoft.com/office/drawing/2014/main" id="{8B2F31D1-4D7F-B0B3-6795-459184A8D05B}"/>
              </a:ext>
            </a:extLst>
          </p:cNvPr>
          <p:cNvCxnSpPr/>
          <p:nvPr>
            <p:custDataLst>
              <p:tags r:id="rId9"/>
            </p:custDataLst>
          </p:nvPr>
        </p:nvCxnSpPr>
        <p:spPr>
          <a:xfrm>
            <a:off x="855797" y="2119491"/>
            <a:ext cx="10491738" cy="0"/>
          </a:xfrm>
          <a:prstGeom prst="line">
            <a:avLst/>
          </a:prstGeom>
          <a:ln w="9525" cap="flat" cmpd="sng" algn="ctr">
            <a:solidFill>
              <a:schemeClr val="accent1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0" name="OTLSHAPE_SL2AL_00000000000000000000000000000000_ShapeBelow1">
            <a:extLst>
              <a:ext uri="{FF2B5EF4-FFF2-40B4-BE49-F238E27FC236}">
                <a16:creationId xmlns:a16="http://schemas.microsoft.com/office/drawing/2014/main" id="{32090CCB-A812-A17A-9505-C761B1B5D0EC}"/>
              </a:ext>
            </a:extLst>
          </p:cNvPr>
          <p:cNvCxnSpPr/>
          <p:nvPr>
            <p:custDataLst>
              <p:tags r:id="rId10"/>
            </p:custDataLst>
          </p:nvPr>
        </p:nvCxnSpPr>
        <p:spPr>
          <a:xfrm>
            <a:off x="855797" y="4257155"/>
            <a:ext cx="10491738" cy="0"/>
          </a:xfrm>
          <a:prstGeom prst="line">
            <a:avLst/>
          </a:prstGeom>
          <a:ln w="9525" cap="flat" cmpd="sng" algn="ctr">
            <a:solidFill>
              <a:schemeClr val="accent1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1" name="OTLSHAPE_SL2AL_00000000000000000000000000000000_ShapeBelow2">
            <a:extLst>
              <a:ext uri="{FF2B5EF4-FFF2-40B4-BE49-F238E27FC236}">
                <a16:creationId xmlns:a16="http://schemas.microsoft.com/office/drawing/2014/main" id="{84935C21-809D-257B-5BF8-F891AEE3C6AC}"/>
              </a:ext>
            </a:extLst>
          </p:cNvPr>
          <p:cNvCxnSpPr/>
          <p:nvPr>
            <p:custDataLst>
              <p:tags r:id="rId11"/>
            </p:custDataLst>
          </p:nvPr>
        </p:nvCxnSpPr>
        <p:spPr>
          <a:xfrm>
            <a:off x="855797" y="5481096"/>
            <a:ext cx="10491738" cy="0"/>
          </a:xfrm>
          <a:prstGeom prst="line">
            <a:avLst/>
          </a:prstGeom>
          <a:ln w="9525" cap="flat" cmpd="sng" algn="ctr">
            <a:solidFill>
              <a:schemeClr val="accent1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7" name="OTLSHAPE_D_9a4cfd03f1e443378dc15fcfc1c464e1_Line">
            <a:extLst>
              <a:ext uri="{FF2B5EF4-FFF2-40B4-BE49-F238E27FC236}">
                <a16:creationId xmlns:a16="http://schemas.microsoft.com/office/drawing/2014/main" id="{92C8DCF1-66C1-1E0A-3505-A57D6B2358CD}"/>
              </a:ext>
            </a:extLst>
          </p:cNvPr>
          <p:cNvSpPr/>
          <p:nvPr>
            <p:custDataLst>
              <p:tags r:id="rId12"/>
            </p:custDataLst>
          </p:nvPr>
        </p:nvSpPr>
        <p:spPr>
          <a:xfrm>
            <a:off x="2992135" y="1992491"/>
            <a:ext cx="108248" cy="242613"/>
          </a:xfrm>
          <a:custGeom>
            <a:avLst/>
            <a:gdLst/>
            <a:ahLst/>
            <a:cxnLst/>
            <a:rect l="0" t="0" r="0" b="0"/>
            <a:pathLst>
              <a:path w="108248" h="242613">
                <a:moveTo>
                  <a:pt x="51097" y="0"/>
                </a:moveTo>
                <a:lnTo>
                  <a:pt x="70147" y="0"/>
                </a:lnTo>
                <a:cubicBezTo>
                  <a:pt x="108247" y="0"/>
                  <a:pt x="108247" y="38100"/>
                  <a:pt x="108247" y="38100"/>
                </a:cubicBezTo>
                <a:lnTo>
                  <a:pt x="108247" y="69850"/>
                </a:lnTo>
                <a:cubicBezTo>
                  <a:pt x="108247" y="107950"/>
                  <a:pt x="70147" y="107950"/>
                  <a:pt x="70147" y="107950"/>
                </a:cubicBezTo>
                <a:lnTo>
                  <a:pt x="38100" y="107950"/>
                </a:lnTo>
                <a:cubicBezTo>
                  <a:pt x="0" y="107950"/>
                  <a:pt x="0" y="146050"/>
                  <a:pt x="0" y="146050"/>
                </a:cubicBezTo>
                <a:lnTo>
                  <a:pt x="0" y="204512"/>
                </a:lnTo>
                <a:cubicBezTo>
                  <a:pt x="0" y="242612"/>
                  <a:pt x="38100" y="242612"/>
                  <a:pt x="38100" y="242612"/>
                </a:cubicBezTo>
                <a:lnTo>
                  <a:pt x="103344" y="242612"/>
                </a:lnTo>
              </a:path>
            </a:pathLst>
          </a:custGeom>
          <a:ln w="12700" cap="flat" cmpd="sng" algn="ctr">
            <a:solidFill>
              <a:schemeClr val="dk1"/>
            </a:solidFill>
            <a:prstDash val="solid"/>
            <a:miter lim="800000"/>
            <a:headEnd type="none" w="med" len="med"/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8" name="OTLSHAPE_D_1b22149c7aad49b5a833764406338f5d_Line">
            <a:extLst>
              <a:ext uri="{FF2B5EF4-FFF2-40B4-BE49-F238E27FC236}">
                <a16:creationId xmlns:a16="http://schemas.microsoft.com/office/drawing/2014/main" id="{2D8E43DA-AD6B-C2B1-30E0-02A3736BE6F9}"/>
              </a:ext>
            </a:extLst>
          </p:cNvPr>
          <p:cNvSpPr/>
          <p:nvPr>
            <p:custDataLst>
              <p:tags r:id="rId13"/>
            </p:custDataLst>
          </p:nvPr>
        </p:nvSpPr>
        <p:spPr>
          <a:xfrm>
            <a:off x="3514417" y="2235103"/>
            <a:ext cx="108249" cy="493481"/>
          </a:xfrm>
          <a:custGeom>
            <a:avLst/>
            <a:gdLst/>
            <a:ahLst/>
            <a:cxnLst/>
            <a:rect l="0" t="0" r="0" b="0"/>
            <a:pathLst>
              <a:path w="108249" h="493481">
                <a:moveTo>
                  <a:pt x="51098" y="0"/>
                </a:moveTo>
                <a:lnTo>
                  <a:pt x="70148" y="0"/>
                </a:lnTo>
                <a:cubicBezTo>
                  <a:pt x="108248" y="0"/>
                  <a:pt x="108248" y="38100"/>
                  <a:pt x="108248" y="38100"/>
                </a:cubicBezTo>
                <a:lnTo>
                  <a:pt x="108248" y="58463"/>
                </a:lnTo>
                <a:cubicBezTo>
                  <a:pt x="108248" y="96563"/>
                  <a:pt x="70148" y="96563"/>
                  <a:pt x="70148" y="96563"/>
                </a:cubicBezTo>
                <a:lnTo>
                  <a:pt x="38100" y="96563"/>
                </a:lnTo>
                <a:cubicBezTo>
                  <a:pt x="0" y="96563"/>
                  <a:pt x="0" y="134663"/>
                  <a:pt x="0" y="134663"/>
                </a:cubicBezTo>
                <a:lnTo>
                  <a:pt x="0" y="455380"/>
                </a:lnTo>
                <a:cubicBezTo>
                  <a:pt x="0" y="493480"/>
                  <a:pt x="38100" y="493480"/>
                  <a:pt x="38100" y="493480"/>
                </a:cubicBezTo>
                <a:lnTo>
                  <a:pt x="103344" y="493480"/>
                </a:lnTo>
              </a:path>
            </a:pathLst>
          </a:custGeom>
          <a:ln w="12700" cap="flat" cmpd="sng" algn="ctr">
            <a:solidFill>
              <a:schemeClr val="dk1"/>
            </a:solidFill>
            <a:prstDash val="solid"/>
            <a:miter lim="800000"/>
            <a:headEnd type="none" w="med" len="med"/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OTLSHAPE_TB_00000000000000000000000000000000_ScaleContainer">
            <a:extLst>
              <a:ext uri="{FF2B5EF4-FFF2-40B4-BE49-F238E27FC236}">
                <a16:creationId xmlns:a16="http://schemas.microsoft.com/office/drawing/2014/main" id="{39468642-CE3D-4BF2-DA7F-5AF18518AB26}"/>
              </a:ext>
            </a:extLst>
          </p:cNvPr>
          <p:cNvSpPr/>
          <p:nvPr>
            <p:custDataLst>
              <p:tags r:id="rId14"/>
            </p:custDataLst>
          </p:nvPr>
        </p:nvSpPr>
        <p:spPr>
          <a:xfrm>
            <a:off x="1815888" y="1284424"/>
            <a:ext cx="9537700" cy="254000"/>
          </a:xfrm>
          <a:prstGeom prst="roundRect">
            <a:avLst/>
          </a:prstGeom>
          <a:solidFill>
            <a:srgbClr val="0E284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OTLSHAPE_SL_a2e406cc7f5c49b181b52825a83697ba_HeaderRectangle">
            <a:extLst>
              <a:ext uri="{FF2B5EF4-FFF2-40B4-BE49-F238E27FC236}">
                <a16:creationId xmlns:a16="http://schemas.microsoft.com/office/drawing/2014/main" id="{FA13D51D-2978-9A2D-DFCB-FE0480D129CD}"/>
              </a:ext>
            </a:extLst>
          </p:cNvPr>
          <p:cNvSpPr/>
          <p:nvPr>
            <p:custDataLst>
              <p:tags r:id="rId15"/>
            </p:custDataLst>
          </p:nvPr>
        </p:nvSpPr>
        <p:spPr>
          <a:xfrm>
            <a:off x="63500" y="1576524"/>
            <a:ext cx="800100" cy="1279059"/>
          </a:xfrm>
          <a:prstGeom prst="rect">
            <a:avLst/>
          </a:prstGeom>
          <a:solidFill>
            <a:srgbClr val="15608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OTLSHAPE_SL_b19f0110d49c48cb9b6da8a19cae747f_HeaderRectangle">
            <a:extLst>
              <a:ext uri="{FF2B5EF4-FFF2-40B4-BE49-F238E27FC236}">
                <a16:creationId xmlns:a16="http://schemas.microsoft.com/office/drawing/2014/main" id="{013FFAB0-12D7-376D-C120-074E311926B1}"/>
              </a:ext>
            </a:extLst>
          </p:cNvPr>
          <p:cNvSpPr/>
          <p:nvPr>
            <p:custDataLst>
              <p:tags r:id="rId16"/>
            </p:custDataLst>
          </p:nvPr>
        </p:nvSpPr>
        <p:spPr>
          <a:xfrm>
            <a:off x="63500" y="2893683"/>
            <a:ext cx="800100" cy="967147"/>
          </a:xfrm>
          <a:prstGeom prst="rect">
            <a:avLst/>
          </a:prstGeom>
          <a:solidFill>
            <a:srgbClr val="9B7665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OTLSHAPE_SL_b59051bce4da4550ae180be804e1bfbe_HeaderRectangle">
            <a:extLst>
              <a:ext uri="{FF2B5EF4-FFF2-40B4-BE49-F238E27FC236}">
                <a16:creationId xmlns:a16="http://schemas.microsoft.com/office/drawing/2014/main" id="{B684DFF3-5251-7D25-EB51-E5019A81E140}"/>
              </a:ext>
            </a:extLst>
          </p:cNvPr>
          <p:cNvSpPr/>
          <p:nvPr>
            <p:custDataLst>
              <p:tags r:id="rId17"/>
            </p:custDataLst>
          </p:nvPr>
        </p:nvSpPr>
        <p:spPr>
          <a:xfrm>
            <a:off x="63500" y="3898930"/>
            <a:ext cx="800100" cy="1185841"/>
          </a:xfrm>
          <a:prstGeom prst="rect">
            <a:avLst/>
          </a:prstGeom>
          <a:solidFill>
            <a:srgbClr val="308779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OTLSHAPE_SL_04503be11afe426b9c1d133476738e48_HeaderRectangle">
            <a:extLst>
              <a:ext uri="{FF2B5EF4-FFF2-40B4-BE49-F238E27FC236}">
                <a16:creationId xmlns:a16="http://schemas.microsoft.com/office/drawing/2014/main" id="{20C24C2E-D3A0-5442-FAC2-BB9E47A8B38E}"/>
              </a:ext>
            </a:extLst>
          </p:cNvPr>
          <p:cNvSpPr/>
          <p:nvPr>
            <p:custDataLst>
              <p:tags r:id="rId18"/>
            </p:custDataLst>
          </p:nvPr>
        </p:nvSpPr>
        <p:spPr>
          <a:xfrm>
            <a:off x="63500" y="5122872"/>
            <a:ext cx="800100" cy="1040723"/>
          </a:xfrm>
          <a:prstGeom prst="rect">
            <a:avLst/>
          </a:pr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OTLSHAPE_SL2A_86ca331c9faf42858eee42b1bc4051ae_HeaderRectangle">
            <a:extLst>
              <a:ext uri="{FF2B5EF4-FFF2-40B4-BE49-F238E27FC236}">
                <a16:creationId xmlns:a16="http://schemas.microsoft.com/office/drawing/2014/main" id="{F50D924F-A9D6-1A4F-2877-859399F31D2D}"/>
              </a:ext>
            </a:extLst>
          </p:cNvPr>
          <p:cNvSpPr/>
          <p:nvPr>
            <p:custDataLst>
              <p:tags r:id="rId19"/>
            </p:custDataLst>
          </p:nvPr>
        </p:nvSpPr>
        <p:spPr>
          <a:xfrm>
            <a:off x="855797" y="1576524"/>
            <a:ext cx="838200" cy="542967"/>
          </a:xfrm>
          <a:prstGeom prst="rect">
            <a:avLst/>
          </a:prstGeom>
          <a:solidFill>
            <a:srgbClr val="156082">
              <a:alpha val="24706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OTLSHAPE_SL2A_9da4b8e484a14c61b04085a1953e69be_HeaderRectangle">
            <a:extLst>
              <a:ext uri="{FF2B5EF4-FFF2-40B4-BE49-F238E27FC236}">
                <a16:creationId xmlns:a16="http://schemas.microsoft.com/office/drawing/2014/main" id="{F87BB550-1F6C-3EE0-56A2-E0B0B9D77090}"/>
              </a:ext>
            </a:extLst>
          </p:cNvPr>
          <p:cNvSpPr/>
          <p:nvPr>
            <p:custDataLst>
              <p:tags r:id="rId20"/>
            </p:custDataLst>
          </p:nvPr>
        </p:nvSpPr>
        <p:spPr>
          <a:xfrm>
            <a:off x="855797" y="2119491"/>
            <a:ext cx="838200" cy="736092"/>
          </a:xfrm>
          <a:prstGeom prst="rect">
            <a:avLst/>
          </a:prstGeom>
          <a:solidFill>
            <a:srgbClr val="156082">
              <a:alpha val="24706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7" name="OTLSHAPE_SL2A_55613a4cc131467f8a0155ec253c2630_HeaderRectangle">
            <a:extLst>
              <a:ext uri="{FF2B5EF4-FFF2-40B4-BE49-F238E27FC236}">
                <a16:creationId xmlns:a16="http://schemas.microsoft.com/office/drawing/2014/main" id="{6D5C0B55-FE7E-1DA6-305C-5B4D7441C318}"/>
              </a:ext>
            </a:extLst>
          </p:cNvPr>
          <p:cNvSpPr/>
          <p:nvPr>
            <p:custDataLst>
              <p:tags r:id="rId21"/>
            </p:custDataLst>
          </p:nvPr>
        </p:nvSpPr>
        <p:spPr>
          <a:xfrm>
            <a:off x="855797" y="2893683"/>
            <a:ext cx="838200" cy="967147"/>
          </a:xfrm>
          <a:prstGeom prst="rect">
            <a:avLst/>
          </a:prstGeom>
          <a:solidFill>
            <a:srgbClr val="9B7665">
              <a:alpha val="24706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9" name="OTLSHAPE_SL2A_e851c34c1f1744c3a3930d85a03daabc_HeaderRectangle">
            <a:extLst>
              <a:ext uri="{FF2B5EF4-FFF2-40B4-BE49-F238E27FC236}">
                <a16:creationId xmlns:a16="http://schemas.microsoft.com/office/drawing/2014/main" id="{8B7BE6F1-38A7-8CC6-5905-7994E6ADFC26}"/>
              </a:ext>
            </a:extLst>
          </p:cNvPr>
          <p:cNvSpPr/>
          <p:nvPr>
            <p:custDataLst>
              <p:tags r:id="rId22"/>
            </p:custDataLst>
          </p:nvPr>
        </p:nvSpPr>
        <p:spPr>
          <a:xfrm>
            <a:off x="855797" y="3898930"/>
            <a:ext cx="838200" cy="358225"/>
          </a:xfrm>
          <a:prstGeom prst="rect">
            <a:avLst/>
          </a:prstGeom>
          <a:solidFill>
            <a:srgbClr val="308779">
              <a:alpha val="24706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0" name="OTLSHAPE_SL2A_5a1ed9d0b08f467ba3a8f58a69019dbb_HeaderRectangle">
            <a:extLst>
              <a:ext uri="{FF2B5EF4-FFF2-40B4-BE49-F238E27FC236}">
                <a16:creationId xmlns:a16="http://schemas.microsoft.com/office/drawing/2014/main" id="{98D04827-4B0E-6A36-F175-B5D94FFE4BBF}"/>
              </a:ext>
            </a:extLst>
          </p:cNvPr>
          <p:cNvSpPr/>
          <p:nvPr>
            <p:custDataLst>
              <p:tags r:id="rId23"/>
            </p:custDataLst>
          </p:nvPr>
        </p:nvSpPr>
        <p:spPr>
          <a:xfrm>
            <a:off x="855797" y="4257155"/>
            <a:ext cx="838200" cy="827617"/>
          </a:xfrm>
          <a:prstGeom prst="rect">
            <a:avLst/>
          </a:prstGeom>
          <a:solidFill>
            <a:srgbClr val="308779">
              <a:alpha val="24706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1" name="OTLSHAPE_SL2A_eac42c85ae694f23ac616d1c9bccde2c_HeaderRectangle">
            <a:extLst>
              <a:ext uri="{FF2B5EF4-FFF2-40B4-BE49-F238E27FC236}">
                <a16:creationId xmlns:a16="http://schemas.microsoft.com/office/drawing/2014/main" id="{C77CFCF1-3C7F-6F94-022A-0B8480AE5DF7}"/>
              </a:ext>
            </a:extLst>
          </p:cNvPr>
          <p:cNvSpPr/>
          <p:nvPr>
            <p:custDataLst>
              <p:tags r:id="rId24"/>
            </p:custDataLst>
          </p:nvPr>
        </p:nvSpPr>
        <p:spPr>
          <a:xfrm>
            <a:off x="855797" y="5122872"/>
            <a:ext cx="838200" cy="358225"/>
          </a:xfrm>
          <a:prstGeom prst="rect">
            <a:avLst/>
          </a:prstGeom>
          <a:solidFill>
            <a:schemeClr val="accent1">
              <a:alpha val="49804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2" name="OTLSHAPE_SL2A_81389f8877b74ed883b0607c458b9fca_HeaderRectangle">
            <a:extLst>
              <a:ext uri="{FF2B5EF4-FFF2-40B4-BE49-F238E27FC236}">
                <a16:creationId xmlns:a16="http://schemas.microsoft.com/office/drawing/2014/main" id="{8E10D2B6-E59A-69C2-7CAE-985740BA24AC}"/>
              </a:ext>
            </a:extLst>
          </p:cNvPr>
          <p:cNvSpPr/>
          <p:nvPr>
            <p:custDataLst>
              <p:tags r:id="rId25"/>
            </p:custDataLst>
          </p:nvPr>
        </p:nvSpPr>
        <p:spPr>
          <a:xfrm>
            <a:off x="855797" y="5481096"/>
            <a:ext cx="838200" cy="682498"/>
          </a:xfrm>
          <a:prstGeom prst="rect">
            <a:avLst/>
          </a:prstGeom>
          <a:solidFill>
            <a:schemeClr val="accent1">
              <a:alpha val="49804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6" name="OTLSHAPE_G_00000000000000000000000000000000_ShapeBelow0">
            <a:extLst>
              <a:ext uri="{FF2B5EF4-FFF2-40B4-BE49-F238E27FC236}">
                <a16:creationId xmlns:a16="http://schemas.microsoft.com/office/drawing/2014/main" id="{FFFAA07B-39DE-99A9-DAF4-2EE0802FBE1C}"/>
              </a:ext>
            </a:extLst>
          </p:cNvPr>
          <p:cNvCxnSpPr/>
          <p:nvPr>
            <p:custDataLst>
              <p:tags r:id="rId26"/>
            </p:custDataLst>
          </p:nvPr>
        </p:nvCxnSpPr>
        <p:spPr>
          <a:xfrm>
            <a:off x="2625425" y="1538424"/>
            <a:ext cx="0" cy="4625171"/>
          </a:xfrm>
          <a:prstGeom prst="line">
            <a:avLst/>
          </a:prstGeom>
          <a:ln w="9525" cap="flat" cmpd="sng" algn="ctr">
            <a:solidFill>
              <a:schemeClr val="accent5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OTLSHAPE_G_00000000000000000000000000000000_ShapeBelow1">
            <a:extLst>
              <a:ext uri="{FF2B5EF4-FFF2-40B4-BE49-F238E27FC236}">
                <a16:creationId xmlns:a16="http://schemas.microsoft.com/office/drawing/2014/main" id="{AB23E541-0759-6BA8-8992-57AB1151F959}"/>
              </a:ext>
            </a:extLst>
          </p:cNvPr>
          <p:cNvCxnSpPr/>
          <p:nvPr>
            <p:custDataLst>
              <p:tags r:id="rId27"/>
            </p:custDataLst>
          </p:nvPr>
        </p:nvCxnSpPr>
        <p:spPr>
          <a:xfrm>
            <a:off x="3356620" y="1538424"/>
            <a:ext cx="0" cy="4625171"/>
          </a:xfrm>
          <a:prstGeom prst="line">
            <a:avLst/>
          </a:prstGeom>
          <a:ln w="9525" cap="flat" cmpd="sng" algn="ctr">
            <a:solidFill>
              <a:schemeClr val="accent5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OTLSHAPE_G_00000000000000000000000000000000_ShapeBelow2">
            <a:extLst>
              <a:ext uri="{FF2B5EF4-FFF2-40B4-BE49-F238E27FC236}">
                <a16:creationId xmlns:a16="http://schemas.microsoft.com/office/drawing/2014/main" id="{C85F13AD-6BE5-BF84-F4CD-8409DEB10B42}"/>
              </a:ext>
            </a:extLst>
          </p:cNvPr>
          <p:cNvCxnSpPr/>
          <p:nvPr>
            <p:custDataLst>
              <p:tags r:id="rId28"/>
            </p:custDataLst>
          </p:nvPr>
        </p:nvCxnSpPr>
        <p:spPr>
          <a:xfrm>
            <a:off x="4166157" y="1538424"/>
            <a:ext cx="0" cy="4625171"/>
          </a:xfrm>
          <a:prstGeom prst="line">
            <a:avLst/>
          </a:prstGeom>
          <a:ln w="9525" cap="flat" cmpd="sng" algn="ctr">
            <a:solidFill>
              <a:schemeClr val="accent5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OTLSHAPE_G_00000000000000000000000000000000_ShapeBelow3">
            <a:extLst>
              <a:ext uri="{FF2B5EF4-FFF2-40B4-BE49-F238E27FC236}">
                <a16:creationId xmlns:a16="http://schemas.microsoft.com/office/drawing/2014/main" id="{6C893C39-DA4E-7824-49D4-7B38CCC72F17}"/>
              </a:ext>
            </a:extLst>
          </p:cNvPr>
          <p:cNvCxnSpPr/>
          <p:nvPr>
            <p:custDataLst>
              <p:tags r:id="rId29"/>
            </p:custDataLst>
          </p:nvPr>
        </p:nvCxnSpPr>
        <p:spPr>
          <a:xfrm>
            <a:off x="4949580" y="1538424"/>
            <a:ext cx="0" cy="4625171"/>
          </a:xfrm>
          <a:prstGeom prst="line">
            <a:avLst/>
          </a:prstGeom>
          <a:ln w="9525" cap="flat" cmpd="sng" algn="ctr">
            <a:solidFill>
              <a:schemeClr val="accent5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OTLSHAPE_G_00000000000000000000000000000000_ShapeBelow4">
            <a:extLst>
              <a:ext uri="{FF2B5EF4-FFF2-40B4-BE49-F238E27FC236}">
                <a16:creationId xmlns:a16="http://schemas.microsoft.com/office/drawing/2014/main" id="{4DC1D7CF-4F03-B088-25C8-CE6ADC11135F}"/>
              </a:ext>
            </a:extLst>
          </p:cNvPr>
          <p:cNvCxnSpPr/>
          <p:nvPr>
            <p:custDataLst>
              <p:tags r:id="rId30"/>
            </p:custDataLst>
          </p:nvPr>
        </p:nvCxnSpPr>
        <p:spPr>
          <a:xfrm>
            <a:off x="5759117" y="1538424"/>
            <a:ext cx="0" cy="4625171"/>
          </a:xfrm>
          <a:prstGeom prst="line">
            <a:avLst/>
          </a:prstGeom>
          <a:ln w="9525" cap="flat" cmpd="sng" algn="ctr">
            <a:solidFill>
              <a:schemeClr val="accent5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OTLSHAPE_G_00000000000000000000000000000000_ShapeBelow5">
            <a:extLst>
              <a:ext uri="{FF2B5EF4-FFF2-40B4-BE49-F238E27FC236}">
                <a16:creationId xmlns:a16="http://schemas.microsoft.com/office/drawing/2014/main" id="{2DB62BBC-B335-8601-83EE-5962887FC0E5}"/>
              </a:ext>
            </a:extLst>
          </p:cNvPr>
          <p:cNvCxnSpPr/>
          <p:nvPr>
            <p:custDataLst>
              <p:tags r:id="rId31"/>
            </p:custDataLst>
          </p:nvPr>
        </p:nvCxnSpPr>
        <p:spPr>
          <a:xfrm>
            <a:off x="6542540" y="1538424"/>
            <a:ext cx="0" cy="4625171"/>
          </a:xfrm>
          <a:prstGeom prst="line">
            <a:avLst/>
          </a:prstGeom>
          <a:ln w="9525" cap="flat" cmpd="sng" algn="ctr">
            <a:solidFill>
              <a:schemeClr val="accent5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OTLSHAPE_G_00000000000000000000000000000000_ShapeBelow6">
            <a:extLst>
              <a:ext uri="{FF2B5EF4-FFF2-40B4-BE49-F238E27FC236}">
                <a16:creationId xmlns:a16="http://schemas.microsoft.com/office/drawing/2014/main" id="{B96271CA-1510-FA2F-81F2-80A51A00C2CB}"/>
              </a:ext>
            </a:extLst>
          </p:cNvPr>
          <p:cNvCxnSpPr/>
          <p:nvPr>
            <p:custDataLst>
              <p:tags r:id="rId32"/>
            </p:custDataLst>
          </p:nvPr>
        </p:nvCxnSpPr>
        <p:spPr>
          <a:xfrm>
            <a:off x="7352077" y="1538424"/>
            <a:ext cx="0" cy="4625171"/>
          </a:xfrm>
          <a:prstGeom prst="line">
            <a:avLst/>
          </a:prstGeom>
          <a:ln w="9525" cap="flat" cmpd="sng" algn="ctr">
            <a:solidFill>
              <a:schemeClr val="accent5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OTLSHAPE_G_00000000000000000000000000000000_ShapeBelow7">
            <a:extLst>
              <a:ext uri="{FF2B5EF4-FFF2-40B4-BE49-F238E27FC236}">
                <a16:creationId xmlns:a16="http://schemas.microsoft.com/office/drawing/2014/main" id="{54389FC9-1DBF-9677-5BF0-06B744091E27}"/>
              </a:ext>
            </a:extLst>
          </p:cNvPr>
          <p:cNvCxnSpPr/>
          <p:nvPr>
            <p:custDataLst>
              <p:tags r:id="rId33"/>
            </p:custDataLst>
          </p:nvPr>
        </p:nvCxnSpPr>
        <p:spPr>
          <a:xfrm>
            <a:off x="8161614" y="1538424"/>
            <a:ext cx="0" cy="4625171"/>
          </a:xfrm>
          <a:prstGeom prst="line">
            <a:avLst/>
          </a:prstGeom>
          <a:ln w="9525" cap="flat" cmpd="sng" algn="ctr">
            <a:solidFill>
              <a:schemeClr val="accent5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OTLSHAPE_G_00000000000000000000000000000000_ShapeBelow8">
            <a:extLst>
              <a:ext uri="{FF2B5EF4-FFF2-40B4-BE49-F238E27FC236}">
                <a16:creationId xmlns:a16="http://schemas.microsoft.com/office/drawing/2014/main" id="{5D498782-E2EB-1FD6-98A0-7C5E5136B870}"/>
              </a:ext>
            </a:extLst>
          </p:cNvPr>
          <p:cNvCxnSpPr/>
          <p:nvPr>
            <p:custDataLst>
              <p:tags r:id="rId34"/>
            </p:custDataLst>
          </p:nvPr>
        </p:nvCxnSpPr>
        <p:spPr>
          <a:xfrm>
            <a:off x="8945037" y="1538424"/>
            <a:ext cx="0" cy="4625171"/>
          </a:xfrm>
          <a:prstGeom prst="line">
            <a:avLst/>
          </a:prstGeom>
          <a:ln w="9525" cap="flat" cmpd="sng" algn="ctr">
            <a:solidFill>
              <a:schemeClr val="accent5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OTLSHAPE_G_00000000000000000000000000000000_ShapeBelow9">
            <a:extLst>
              <a:ext uri="{FF2B5EF4-FFF2-40B4-BE49-F238E27FC236}">
                <a16:creationId xmlns:a16="http://schemas.microsoft.com/office/drawing/2014/main" id="{1AF7D6F3-532D-0039-EA10-D1E147C7C812}"/>
              </a:ext>
            </a:extLst>
          </p:cNvPr>
          <p:cNvCxnSpPr/>
          <p:nvPr>
            <p:custDataLst>
              <p:tags r:id="rId35"/>
            </p:custDataLst>
          </p:nvPr>
        </p:nvCxnSpPr>
        <p:spPr>
          <a:xfrm>
            <a:off x="9754574" y="1538424"/>
            <a:ext cx="0" cy="4625171"/>
          </a:xfrm>
          <a:prstGeom prst="line">
            <a:avLst/>
          </a:prstGeom>
          <a:ln w="9525" cap="flat" cmpd="sng" algn="ctr">
            <a:solidFill>
              <a:schemeClr val="accent5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OTLSHAPE_G_00000000000000000000000000000000_ShapeBelow10">
            <a:extLst>
              <a:ext uri="{FF2B5EF4-FFF2-40B4-BE49-F238E27FC236}">
                <a16:creationId xmlns:a16="http://schemas.microsoft.com/office/drawing/2014/main" id="{84FD2A1F-4DD1-6A31-BAFA-DA5720014804}"/>
              </a:ext>
            </a:extLst>
          </p:cNvPr>
          <p:cNvCxnSpPr/>
          <p:nvPr>
            <p:custDataLst>
              <p:tags r:id="rId36"/>
            </p:custDataLst>
          </p:nvPr>
        </p:nvCxnSpPr>
        <p:spPr>
          <a:xfrm>
            <a:off x="10537998" y="1538424"/>
            <a:ext cx="0" cy="4625171"/>
          </a:xfrm>
          <a:prstGeom prst="line">
            <a:avLst/>
          </a:prstGeom>
          <a:ln w="9525" cap="flat" cmpd="sng" algn="ctr">
            <a:solidFill>
              <a:schemeClr val="accent5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OTLSHAPE_SLT_2f3ff71dd5714773b6aa18b3f325f860_Shape">
            <a:extLst>
              <a:ext uri="{FF2B5EF4-FFF2-40B4-BE49-F238E27FC236}">
                <a16:creationId xmlns:a16="http://schemas.microsoft.com/office/drawing/2014/main" id="{E9A0DE04-8DE3-5D8F-DC1D-7AE260EDF86B}"/>
              </a:ext>
            </a:extLst>
          </p:cNvPr>
          <p:cNvSpPr/>
          <p:nvPr>
            <p:custDataLst>
              <p:tags r:id="rId37"/>
            </p:custDataLst>
          </p:nvPr>
        </p:nvSpPr>
        <p:spPr>
          <a:xfrm>
            <a:off x="1998687" y="1928991"/>
            <a:ext cx="1054100" cy="127000"/>
          </a:xfrm>
          <a:prstGeom prst="homePlate">
            <a:avLst/>
          </a:prstGeom>
          <a:solidFill>
            <a:srgbClr val="15608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9" name="OTLSHAPE_SLT_91d99c46185f43d5a73b9eea32e67457_Shape">
            <a:extLst>
              <a:ext uri="{FF2B5EF4-FFF2-40B4-BE49-F238E27FC236}">
                <a16:creationId xmlns:a16="http://schemas.microsoft.com/office/drawing/2014/main" id="{3D3B995D-47D8-ACA2-D7FE-B5AEF73C4CE1}"/>
              </a:ext>
            </a:extLst>
          </p:cNvPr>
          <p:cNvSpPr/>
          <p:nvPr>
            <p:custDataLst>
              <p:tags r:id="rId38"/>
            </p:custDataLst>
          </p:nvPr>
        </p:nvSpPr>
        <p:spPr>
          <a:xfrm>
            <a:off x="3095479" y="2171603"/>
            <a:ext cx="482600" cy="127000"/>
          </a:xfrm>
          <a:prstGeom prst="homePlate">
            <a:avLst/>
          </a:prstGeom>
          <a:solidFill>
            <a:srgbClr val="15608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OTLSHAPE_SLT_a0a5d1c5d7584fa2ab92149735812bc1_Shape">
            <a:extLst>
              <a:ext uri="{FF2B5EF4-FFF2-40B4-BE49-F238E27FC236}">
                <a16:creationId xmlns:a16="http://schemas.microsoft.com/office/drawing/2014/main" id="{4134B274-9195-7B98-E048-2EEFCEDDF3A0}"/>
              </a:ext>
            </a:extLst>
          </p:cNvPr>
          <p:cNvSpPr/>
          <p:nvPr>
            <p:custDataLst>
              <p:tags r:id="rId39"/>
            </p:custDataLst>
          </p:nvPr>
        </p:nvSpPr>
        <p:spPr>
          <a:xfrm>
            <a:off x="3617761" y="2665083"/>
            <a:ext cx="685800" cy="127000"/>
          </a:xfrm>
          <a:prstGeom prst="homePlate">
            <a:avLst/>
          </a:prstGeom>
          <a:solidFill>
            <a:srgbClr val="15608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3" name="OTLSHAPE_SLT_2cc01361c4114cabacf2c99764abb6e6_Shape">
            <a:extLst>
              <a:ext uri="{FF2B5EF4-FFF2-40B4-BE49-F238E27FC236}">
                <a16:creationId xmlns:a16="http://schemas.microsoft.com/office/drawing/2014/main" id="{26C761DF-7048-8FAD-60F9-0BBE7A65A25A}"/>
              </a:ext>
            </a:extLst>
          </p:cNvPr>
          <p:cNvSpPr/>
          <p:nvPr>
            <p:custDataLst>
              <p:tags r:id="rId40"/>
            </p:custDataLst>
          </p:nvPr>
        </p:nvSpPr>
        <p:spPr>
          <a:xfrm>
            <a:off x="3278277" y="3385681"/>
            <a:ext cx="1384300" cy="127000"/>
          </a:xfrm>
          <a:prstGeom prst="homePlate">
            <a:avLst/>
          </a:prstGeom>
          <a:solidFill>
            <a:srgbClr val="9B7665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5" name="OTLSHAPE_SLT_104aa2fa5ba145d6a2c014041788cba6_Shape">
            <a:extLst>
              <a:ext uri="{FF2B5EF4-FFF2-40B4-BE49-F238E27FC236}">
                <a16:creationId xmlns:a16="http://schemas.microsoft.com/office/drawing/2014/main" id="{D63DCC9A-F934-FAFD-8205-5A75EE6D0E22}"/>
              </a:ext>
            </a:extLst>
          </p:cNvPr>
          <p:cNvSpPr/>
          <p:nvPr>
            <p:custDataLst>
              <p:tags r:id="rId41"/>
            </p:custDataLst>
          </p:nvPr>
        </p:nvSpPr>
        <p:spPr>
          <a:xfrm>
            <a:off x="4714553" y="3385681"/>
            <a:ext cx="2146300" cy="127000"/>
          </a:xfrm>
          <a:prstGeom prst="homePlate">
            <a:avLst/>
          </a:prstGeom>
          <a:solidFill>
            <a:srgbClr val="9B7665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7" name="OTLSHAPE_SLT_175fe6e3fc9c4f0aba8aa6d132884a83_Shape">
            <a:extLst>
              <a:ext uri="{FF2B5EF4-FFF2-40B4-BE49-F238E27FC236}">
                <a16:creationId xmlns:a16="http://schemas.microsoft.com/office/drawing/2014/main" id="{CBC5C9CD-4530-CCBF-42AE-BE721783B687}"/>
              </a:ext>
            </a:extLst>
          </p:cNvPr>
          <p:cNvSpPr/>
          <p:nvPr>
            <p:custDataLst>
              <p:tags r:id="rId42"/>
            </p:custDataLst>
          </p:nvPr>
        </p:nvSpPr>
        <p:spPr>
          <a:xfrm>
            <a:off x="4348956" y="4092055"/>
            <a:ext cx="685800" cy="127000"/>
          </a:xfrm>
          <a:prstGeom prst="homePlate">
            <a:avLst/>
          </a:prstGeom>
          <a:solidFill>
            <a:srgbClr val="308779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2" name="OTLSHAPE_SLT_052fc6ca57d74e84b32cb748251a1f54_Shape">
            <a:extLst>
              <a:ext uri="{FF2B5EF4-FFF2-40B4-BE49-F238E27FC236}">
                <a16:creationId xmlns:a16="http://schemas.microsoft.com/office/drawing/2014/main" id="{CD8C35AC-286E-E85A-9AAB-30CFC70C6B96}"/>
              </a:ext>
            </a:extLst>
          </p:cNvPr>
          <p:cNvSpPr/>
          <p:nvPr>
            <p:custDataLst>
              <p:tags r:id="rId43"/>
            </p:custDataLst>
          </p:nvPr>
        </p:nvSpPr>
        <p:spPr>
          <a:xfrm>
            <a:off x="6908138" y="4609622"/>
            <a:ext cx="1968500" cy="127000"/>
          </a:xfrm>
          <a:prstGeom prst="homePlate">
            <a:avLst/>
          </a:prstGeom>
          <a:solidFill>
            <a:srgbClr val="308779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0" name="OTLSHAPE_SLT_2a2d2a290ef94b418cbcff3196ae76c5_Shape">
            <a:extLst>
              <a:ext uri="{FF2B5EF4-FFF2-40B4-BE49-F238E27FC236}">
                <a16:creationId xmlns:a16="http://schemas.microsoft.com/office/drawing/2014/main" id="{722EDFF4-C578-A7ED-63F3-A8A2970EB286}"/>
              </a:ext>
            </a:extLst>
          </p:cNvPr>
          <p:cNvSpPr/>
          <p:nvPr>
            <p:custDataLst>
              <p:tags r:id="rId44"/>
            </p:custDataLst>
          </p:nvPr>
        </p:nvSpPr>
        <p:spPr>
          <a:xfrm>
            <a:off x="6908138" y="5315996"/>
            <a:ext cx="685800" cy="127000"/>
          </a:xfrm>
          <a:prstGeom prst="homePlate">
            <a:avLst/>
          </a:pr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2" name="OTLSHAPE_SLT_ddb5f96cfb11474c8a1cf64218346ed8_Shape">
            <a:extLst>
              <a:ext uri="{FF2B5EF4-FFF2-40B4-BE49-F238E27FC236}">
                <a16:creationId xmlns:a16="http://schemas.microsoft.com/office/drawing/2014/main" id="{4B2CD48A-66DE-3CC8-7A73-338B512E8AF8}"/>
              </a:ext>
            </a:extLst>
          </p:cNvPr>
          <p:cNvSpPr/>
          <p:nvPr>
            <p:custDataLst>
              <p:tags r:id="rId45"/>
            </p:custDataLst>
          </p:nvPr>
        </p:nvSpPr>
        <p:spPr>
          <a:xfrm>
            <a:off x="8918924" y="5973094"/>
            <a:ext cx="2146300" cy="127000"/>
          </a:xfrm>
          <a:prstGeom prst="homePlate">
            <a:avLst/>
          </a:pr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TLSHAPE_TB_00000000000000000000000000000000_ElapsedTime">
            <a:extLst>
              <a:ext uri="{FF2B5EF4-FFF2-40B4-BE49-F238E27FC236}">
                <a16:creationId xmlns:a16="http://schemas.microsoft.com/office/drawing/2014/main" id="{48B5A94C-B5DB-6262-B66B-F568F2A05E1F}"/>
              </a:ext>
            </a:extLst>
          </p:cNvPr>
          <p:cNvSpPr/>
          <p:nvPr>
            <p:custDataLst>
              <p:tags r:id="rId46"/>
            </p:custDataLst>
          </p:nvPr>
        </p:nvSpPr>
        <p:spPr>
          <a:xfrm>
            <a:off x="1815888" y="1284424"/>
            <a:ext cx="1257300" cy="50800"/>
          </a:xfrm>
          <a:prstGeom prst="roundRect">
            <a:avLst/>
          </a:prstGeom>
          <a:solidFill>
            <a:srgbClr val="FF0000">
              <a:alpha val="74902"/>
            </a:srgb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OTLSHAPE_SL_a2e406cc7f5c49b181b52825a83697ba_Header">
            <a:extLst>
              <a:ext uri="{FF2B5EF4-FFF2-40B4-BE49-F238E27FC236}">
                <a16:creationId xmlns:a16="http://schemas.microsoft.com/office/drawing/2014/main" id="{F491A1B2-19F6-4529-44CA-0626DDF5E597}"/>
              </a:ext>
            </a:extLst>
          </p:cNvPr>
          <p:cNvSpPr txBox="1"/>
          <p:nvPr>
            <p:custDataLst>
              <p:tags r:id="rId47"/>
            </p:custDataLst>
          </p:nvPr>
        </p:nvSpPr>
        <p:spPr>
          <a:xfrm>
            <a:off x="63500" y="2045535"/>
            <a:ext cx="800100" cy="341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100">
                <a:solidFill>
                  <a:schemeClr val="lt1"/>
                </a:solidFill>
                <a:latin typeface="Calibri" panose="020F0502020204030204" pitchFamily="34" charset="0"/>
              </a:rPr>
              <a:t>Research &amp; development</a:t>
            </a:r>
          </a:p>
        </p:txBody>
      </p:sp>
      <p:sp>
        <p:nvSpPr>
          <p:cNvPr id="36" name="OTLSHAPE_SL_b19f0110d49c48cb9b6da8a19cae747f_Header">
            <a:extLst>
              <a:ext uri="{FF2B5EF4-FFF2-40B4-BE49-F238E27FC236}">
                <a16:creationId xmlns:a16="http://schemas.microsoft.com/office/drawing/2014/main" id="{DCE621AD-7F47-EDB8-7427-F40A469CAA68}"/>
              </a:ext>
            </a:extLst>
          </p:cNvPr>
          <p:cNvSpPr txBox="1"/>
          <p:nvPr>
            <p:custDataLst>
              <p:tags r:id="rId48"/>
            </p:custDataLst>
          </p:nvPr>
        </p:nvSpPr>
        <p:spPr>
          <a:xfrm>
            <a:off x="63500" y="3206738"/>
            <a:ext cx="800100" cy="341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100">
                <a:solidFill>
                  <a:schemeClr val="lt1"/>
                </a:solidFill>
                <a:latin typeface="Calibri" panose="020F0502020204030204" pitchFamily="34" charset="0"/>
              </a:rPr>
              <a:t>Legal &amp; compliance</a:t>
            </a:r>
          </a:p>
        </p:txBody>
      </p:sp>
      <p:sp>
        <p:nvSpPr>
          <p:cNvPr id="39" name="OTLSHAPE_SL_b59051bce4da4550ae180be804e1bfbe_Header">
            <a:extLst>
              <a:ext uri="{FF2B5EF4-FFF2-40B4-BE49-F238E27FC236}">
                <a16:creationId xmlns:a16="http://schemas.microsoft.com/office/drawing/2014/main" id="{F8880822-5D91-799A-8C3C-AA8A34E64836}"/>
              </a:ext>
            </a:extLst>
          </p:cNvPr>
          <p:cNvSpPr txBox="1"/>
          <p:nvPr>
            <p:custDataLst>
              <p:tags r:id="rId49"/>
            </p:custDataLst>
          </p:nvPr>
        </p:nvSpPr>
        <p:spPr>
          <a:xfrm>
            <a:off x="63500" y="4321332"/>
            <a:ext cx="800100" cy="341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100">
                <a:solidFill>
                  <a:schemeClr val="lt1"/>
                </a:solidFill>
                <a:latin typeface="Calibri" panose="020F0502020204030204" pitchFamily="34" charset="0"/>
              </a:rPr>
              <a:t>Marketing &amp; sales</a:t>
            </a:r>
          </a:p>
        </p:txBody>
      </p:sp>
      <p:sp>
        <p:nvSpPr>
          <p:cNvPr id="42" name="OTLSHAPE_SL_04503be11afe426b9c1d133476738e48_Header">
            <a:extLst>
              <a:ext uri="{FF2B5EF4-FFF2-40B4-BE49-F238E27FC236}">
                <a16:creationId xmlns:a16="http://schemas.microsoft.com/office/drawing/2014/main" id="{7B996EBF-57E5-03F3-DA18-66266C8DE24D}"/>
              </a:ext>
            </a:extLst>
          </p:cNvPr>
          <p:cNvSpPr txBox="1"/>
          <p:nvPr>
            <p:custDataLst>
              <p:tags r:id="rId50"/>
            </p:custDataLst>
          </p:nvPr>
        </p:nvSpPr>
        <p:spPr>
          <a:xfrm>
            <a:off x="63500" y="5557974"/>
            <a:ext cx="800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100">
                <a:solidFill>
                  <a:schemeClr val="lt1"/>
                </a:solidFill>
                <a:latin typeface="Calibri" panose="020F0502020204030204" pitchFamily="34" charset="0"/>
              </a:rPr>
              <a:t>Operations</a:t>
            </a:r>
          </a:p>
        </p:txBody>
      </p:sp>
      <p:sp>
        <p:nvSpPr>
          <p:cNvPr id="58" name="OTLSHAPE_SL2A_86ca331c9faf42858eee42b1bc4051ae_Header">
            <a:extLst>
              <a:ext uri="{FF2B5EF4-FFF2-40B4-BE49-F238E27FC236}">
                <a16:creationId xmlns:a16="http://schemas.microsoft.com/office/drawing/2014/main" id="{7D15F40A-55E5-CBD4-584B-A33A3B7EFBED}"/>
              </a:ext>
            </a:extLst>
          </p:cNvPr>
          <p:cNvSpPr txBox="1"/>
          <p:nvPr>
            <p:custDataLst>
              <p:tags r:id="rId51"/>
            </p:custDataLst>
          </p:nvPr>
        </p:nvSpPr>
        <p:spPr>
          <a:xfrm>
            <a:off x="919297" y="1692983"/>
            <a:ext cx="711200" cy="31004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1000" dirty="0">
                <a:solidFill>
                  <a:schemeClr val="dk1"/>
                </a:solidFill>
                <a:latin typeface="Calibri" panose="020F0502020204030204" pitchFamily="34" charset="0"/>
              </a:rPr>
              <a:t>Market analysis</a:t>
            </a:r>
          </a:p>
        </p:txBody>
      </p:sp>
      <p:sp>
        <p:nvSpPr>
          <p:cNvPr id="69" name="OTLSHAPE_SL2A_9da4b8e484a14c61b04085a1953e69be_Header">
            <a:extLst>
              <a:ext uri="{FF2B5EF4-FFF2-40B4-BE49-F238E27FC236}">
                <a16:creationId xmlns:a16="http://schemas.microsoft.com/office/drawing/2014/main" id="{DA82A6F2-6F8D-187D-84CD-83F249DE0E57}"/>
              </a:ext>
            </a:extLst>
          </p:cNvPr>
          <p:cNvSpPr txBox="1"/>
          <p:nvPr>
            <p:custDataLst>
              <p:tags r:id="rId52"/>
            </p:custDataLst>
          </p:nvPr>
        </p:nvSpPr>
        <p:spPr>
          <a:xfrm>
            <a:off x="919297" y="2332512"/>
            <a:ext cx="711200" cy="31004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1000">
                <a:solidFill>
                  <a:schemeClr val="dk1"/>
                </a:solidFill>
                <a:latin typeface="Calibri" panose="020F0502020204030204" pitchFamily="34" charset="0"/>
              </a:rPr>
              <a:t>Product development</a:t>
            </a:r>
          </a:p>
        </p:txBody>
      </p:sp>
      <p:sp>
        <p:nvSpPr>
          <p:cNvPr id="88" name="OTLSHAPE_SL2A_55613a4cc131467f8a0155ec253c2630_Header">
            <a:extLst>
              <a:ext uri="{FF2B5EF4-FFF2-40B4-BE49-F238E27FC236}">
                <a16:creationId xmlns:a16="http://schemas.microsoft.com/office/drawing/2014/main" id="{6B6B106E-C819-28C8-7BA0-EB59CD7953BA}"/>
              </a:ext>
            </a:extLst>
          </p:cNvPr>
          <p:cNvSpPr txBox="1"/>
          <p:nvPr>
            <p:custDataLst>
              <p:tags r:id="rId53"/>
            </p:custDataLst>
          </p:nvPr>
        </p:nvSpPr>
        <p:spPr>
          <a:xfrm>
            <a:off x="919297" y="3067207"/>
            <a:ext cx="711200" cy="62009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1000">
                <a:solidFill>
                  <a:schemeClr val="dk1"/>
                </a:solidFill>
                <a:latin typeface="Calibri" panose="020F0502020204030204" pitchFamily="34" charset="0"/>
              </a:rPr>
              <a:t>Legal structuring &amp; regulatory approvals</a:t>
            </a:r>
          </a:p>
        </p:txBody>
      </p:sp>
      <p:sp>
        <p:nvSpPr>
          <p:cNvPr id="110" name="OTLSHAPE_SL2A_e851c34c1f1744c3a3930d85a03daabc_Header">
            <a:extLst>
              <a:ext uri="{FF2B5EF4-FFF2-40B4-BE49-F238E27FC236}">
                <a16:creationId xmlns:a16="http://schemas.microsoft.com/office/drawing/2014/main" id="{D972426B-FE57-C9C6-82A2-2C70E2DEEE9E}"/>
              </a:ext>
            </a:extLst>
          </p:cNvPr>
          <p:cNvSpPr txBox="1"/>
          <p:nvPr>
            <p:custDataLst>
              <p:tags r:id="rId54"/>
            </p:custDataLst>
          </p:nvPr>
        </p:nvSpPr>
        <p:spPr>
          <a:xfrm>
            <a:off x="919297" y="3923018"/>
            <a:ext cx="711200" cy="31004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1000">
                <a:solidFill>
                  <a:schemeClr val="dk1"/>
                </a:solidFill>
                <a:latin typeface="Calibri" panose="020F0502020204030204" pitchFamily="34" charset="0"/>
              </a:rPr>
              <a:t>Marketing strategy</a:t>
            </a:r>
          </a:p>
        </p:txBody>
      </p:sp>
      <p:sp>
        <p:nvSpPr>
          <p:cNvPr id="121" name="OTLSHAPE_SL2A_5a1ed9d0b08f467ba3a8f58a69019dbb_Header">
            <a:extLst>
              <a:ext uri="{FF2B5EF4-FFF2-40B4-BE49-F238E27FC236}">
                <a16:creationId xmlns:a16="http://schemas.microsoft.com/office/drawing/2014/main" id="{C0664BC9-1572-B9AA-236A-9C670AB5A611}"/>
              </a:ext>
            </a:extLst>
          </p:cNvPr>
          <p:cNvSpPr txBox="1"/>
          <p:nvPr>
            <p:custDataLst>
              <p:tags r:id="rId55"/>
            </p:custDataLst>
          </p:nvPr>
        </p:nvSpPr>
        <p:spPr>
          <a:xfrm>
            <a:off x="919297" y="4515939"/>
            <a:ext cx="711200" cy="31004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1000">
                <a:solidFill>
                  <a:schemeClr val="dk1"/>
                </a:solidFill>
                <a:latin typeface="Calibri" panose="020F0502020204030204" pitchFamily="34" charset="0"/>
              </a:rPr>
              <a:t>Investor relations</a:t>
            </a:r>
          </a:p>
        </p:txBody>
      </p:sp>
      <p:sp>
        <p:nvSpPr>
          <p:cNvPr id="132" name="OTLSHAPE_SL2A_eac42c85ae694f23ac616d1c9bccde2c_Header">
            <a:extLst>
              <a:ext uri="{FF2B5EF4-FFF2-40B4-BE49-F238E27FC236}">
                <a16:creationId xmlns:a16="http://schemas.microsoft.com/office/drawing/2014/main" id="{A2082FDB-CC90-0BDF-75F9-C9628CF4A7C1}"/>
              </a:ext>
            </a:extLst>
          </p:cNvPr>
          <p:cNvSpPr txBox="1"/>
          <p:nvPr>
            <p:custDataLst>
              <p:tags r:id="rId56"/>
            </p:custDataLst>
          </p:nvPr>
        </p:nvSpPr>
        <p:spPr>
          <a:xfrm>
            <a:off x="919297" y="5224472"/>
            <a:ext cx="7112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1000">
                <a:solidFill>
                  <a:schemeClr val="dk1"/>
                </a:solidFill>
                <a:latin typeface="Calibri" panose="020F0502020204030204" pitchFamily="34" charset="0"/>
              </a:rPr>
              <a:t>Fund setup</a:t>
            </a:r>
          </a:p>
        </p:txBody>
      </p:sp>
      <p:sp>
        <p:nvSpPr>
          <p:cNvPr id="143" name="OTLSHAPE_SL2A_81389f8877b74ed883b0607c458b9fca_Header">
            <a:extLst>
              <a:ext uri="{FF2B5EF4-FFF2-40B4-BE49-F238E27FC236}">
                <a16:creationId xmlns:a16="http://schemas.microsoft.com/office/drawing/2014/main" id="{DFA6EA60-D7CC-8123-C1DF-7FEDCFFE5EC8}"/>
              </a:ext>
            </a:extLst>
          </p:cNvPr>
          <p:cNvSpPr txBox="1"/>
          <p:nvPr>
            <p:custDataLst>
              <p:tags r:id="rId57"/>
            </p:custDataLst>
          </p:nvPr>
        </p:nvSpPr>
        <p:spPr>
          <a:xfrm>
            <a:off x="919297" y="5667321"/>
            <a:ext cx="711200" cy="31004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1000">
                <a:solidFill>
                  <a:schemeClr val="dk1"/>
                </a:solidFill>
                <a:latin typeface="Calibri" panose="020F0502020204030204" pitchFamily="34" charset="0"/>
              </a:rPr>
              <a:t>Portfolio acquisition</a:t>
            </a:r>
          </a:p>
        </p:txBody>
      </p:sp>
      <p:sp>
        <p:nvSpPr>
          <p:cNvPr id="6" name="OTLSHAPE_TB_00000000000000000000000000000000_TodayMarkerShape">
            <a:extLst>
              <a:ext uri="{FF2B5EF4-FFF2-40B4-BE49-F238E27FC236}">
                <a16:creationId xmlns:a16="http://schemas.microsoft.com/office/drawing/2014/main" id="{FC53A6C7-01B0-2F50-F0C0-DEE362BB5B97}"/>
              </a:ext>
            </a:extLst>
          </p:cNvPr>
          <p:cNvSpPr/>
          <p:nvPr>
            <p:custDataLst>
              <p:tags r:id="rId58"/>
            </p:custDataLst>
          </p:nvPr>
        </p:nvSpPr>
        <p:spPr>
          <a:xfrm flipV="1">
            <a:off x="3027365" y="1199757"/>
            <a:ext cx="76200" cy="84667"/>
          </a:xfrm>
          <a:prstGeom prst="triangle">
            <a:avLst/>
          </a:prstGeom>
          <a:solidFill>
            <a:srgbClr val="FF0000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TLSHAPE_TB_00000000000000000000000000000000_TodayMarkerText">
            <a:extLst>
              <a:ext uri="{FF2B5EF4-FFF2-40B4-BE49-F238E27FC236}">
                <a16:creationId xmlns:a16="http://schemas.microsoft.com/office/drawing/2014/main" id="{9B0069F4-F67F-B27C-779B-2C66350BC570}"/>
              </a:ext>
            </a:extLst>
          </p:cNvPr>
          <p:cNvSpPr txBox="1"/>
          <p:nvPr>
            <p:custDataLst>
              <p:tags r:id="rId59"/>
            </p:custDataLst>
          </p:nvPr>
        </p:nvSpPr>
        <p:spPr>
          <a:xfrm>
            <a:off x="2883522" y="1013702"/>
            <a:ext cx="368300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algn="ctr"/>
            <a:r>
              <a:rPr lang="en-US" sz="1200" spc="-12" dirty="0">
                <a:solidFill>
                  <a:schemeClr val="dk1"/>
                </a:solidFill>
                <a:latin typeface="Calibri" panose="020F0502020204030204" pitchFamily="34" charset="0"/>
              </a:rPr>
              <a:t>Today</a:t>
            </a:r>
          </a:p>
        </p:txBody>
      </p:sp>
      <p:sp>
        <p:nvSpPr>
          <p:cNvPr id="8" name="OTLSHAPE_TB_00000000000000000000000000000000_TimescaleInterval1">
            <a:extLst>
              <a:ext uri="{FF2B5EF4-FFF2-40B4-BE49-F238E27FC236}">
                <a16:creationId xmlns:a16="http://schemas.microsoft.com/office/drawing/2014/main" id="{39E4631E-0039-125D-56B8-88342A6AB738}"/>
              </a:ext>
            </a:extLst>
          </p:cNvPr>
          <p:cNvSpPr txBox="1"/>
          <p:nvPr>
            <p:custDataLst>
              <p:tags r:id="rId60"/>
            </p:custDataLst>
          </p:nvPr>
        </p:nvSpPr>
        <p:spPr>
          <a:xfrm>
            <a:off x="1866688" y="1318396"/>
            <a:ext cx="203200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>
                <a:solidFill>
                  <a:srgbClr val="E8E8E8"/>
                </a:solidFill>
                <a:latin typeface="Calibri" panose="020F0502020204030204" pitchFamily="34" charset="0"/>
              </a:rPr>
              <a:t>Jan</a:t>
            </a:r>
          </a:p>
        </p:txBody>
      </p:sp>
      <p:sp>
        <p:nvSpPr>
          <p:cNvPr id="10" name="OTLSHAPE_TB_00000000000000000000000000000000_TimescaleInterval2">
            <a:extLst>
              <a:ext uri="{FF2B5EF4-FFF2-40B4-BE49-F238E27FC236}">
                <a16:creationId xmlns:a16="http://schemas.microsoft.com/office/drawing/2014/main" id="{8D8509F6-0582-7856-26BA-1277BDD34F3C}"/>
              </a:ext>
            </a:extLst>
          </p:cNvPr>
          <p:cNvSpPr txBox="1"/>
          <p:nvPr>
            <p:custDataLst>
              <p:tags r:id="rId61"/>
            </p:custDataLst>
          </p:nvPr>
        </p:nvSpPr>
        <p:spPr>
          <a:xfrm>
            <a:off x="2676225" y="1318396"/>
            <a:ext cx="225383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18">
                <a:solidFill>
                  <a:srgbClr val="E8E8E8"/>
                </a:solidFill>
                <a:latin typeface="Calibri" panose="020F0502020204030204" pitchFamily="34" charset="0"/>
              </a:rPr>
              <a:t>Feb</a:t>
            </a:r>
          </a:p>
        </p:txBody>
      </p:sp>
      <p:sp>
        <p:nvSpPr>
          <p:cNvPr id="12" name="OTLSHAPE_TB_00000000000000000000000000000000_TimescaleInterval3">
            <a:extLst>
              <a:ext uri="{FF2B5EF4-FFF2-40B4-BE49-F238E27FC236}">
                <a16:creationId xmlns:a16="http://schemas.microsoft.com/office/drawing/2014/main" id="{DEBE9137-E17B-842B-765C-D52B3530B322}"/>
              </a:ext>
            </a:extLst>
          </p:cNvPr>
          <p:cNvSpPr txBox="1"/>
          <p:nvPr>
            <p:custDataLst>
              <p:tags r:id="rId62"/>
            </p:custDataLst>
          </p:nvPr>
        </p:nvSpPr>
        <p:spPr>
          <a:xfrm>
            <a:off x="3407420" y="1318396"/>
            <a:ext cx="255776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18">
                <a:solidFill>
                  <a:srgbClr val="E8E8E8"/>
                </a:solidFill>
                <a:latin typeface="Calibri" panose="020F0502020204030204" pitchFamily="34" charset="0"/>
              </a:rPr>
              <a:t>Mar</a:t>
            </a:r>
          </a:p>
        </p:txBody>
      </p:sp>
      <p:sp>
        <p:nvSpPr>
          <p:cNvPr id="14" name="OTLSHAPE_TB_00000000000000000000000000000000_TimescaleInterval4">
            <a:extLst>
              <a:ext uri="{FF2B5EF4-FFF2-40B4-BE49-F238E27FC236}">
                <a16:creationId xmlns:a16="http://schemas.microsoft.com/office/drawing/2014/main" id="{4D2A7164-4A1C-B74C-C489-FFBF092E2CC1}"/>
              </a:ext>
            </a:extLst>
          </p:cNvPr>
          <p:cNvSpPr txBox="1"/>
          <p:nvPr>
            <p:custDataLst>
              <p:tags r:id="rId63"/>
            </p:custDataLst>
          </p:nvPr>
        </p:nvSpPr>
        <p:spPr>
          <a:xfrm>
            <a:off x="4216957" y="1318396"/>
            <a:ext cx="222818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18">
                <a:solidFill>
                  <a:srgbClr val="E8E8E8"/>
                </a:solidFill>
                <a:latin typeface="Calibri" panose="020F0502020204030204" pitchFamily="34" charset="0"/>
              </a:rPr>
              <a:t>Apr</a:t>
            </a:r>
          </a:p>
        </p:txBody>
      </p:sp>
      <p:sp>
        <p:nvSpPr>
          <p:cNvPr id="16" name="OTLSHAPE_TB_00000000000000000000000000000000_TimescaleInterval5">
            <a:extLst>
              <a:ext uri="{FF2B5EF4-FFF2-40B4-BE49-F238E27FC236}">
                <a16:creationId xmlns:a16="http://schemas.microsoft.com/office/drawing/2014/main" id="{AA64EAF6-619D-8107-F6CB-802AFDAC4BA2}"/>
              </a:ext>
            </a:extLst>
          </p:cNvPr>
          <p:cNvSpPr txBox="1"/>
          <p:nvPr>
            <p:custDataLst>
              <p:tags r:id="rId64"/>
            </p:custDataLst>
          </p:nvPr>
        </p:nvSpPr>
        <p:spPr>
          <a:xfrm>
            <a:off x="5000380" y="1318396"/>
            <a:ext cx="271228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18">
                <a:solidFill>
                  <a:srgbClr val="E8E8E8"/>
                </a:solidFill>
                <a:latin typeface="Calibri" panose="020F0502020204030204" pitchFamily="34" charset="0"/>
              </a:rPr>
              <a:t>May</a:t>
            </a:r>
          </a:p>
        </p:txBody>
      </p:sp>
      <p:sp>
        <p:nvSpPr>
          <p:cNvPr id="18" name="OTLSHAPE_TB_00000000000000000000000000000000_TimescaleInterval6">
            <a:extLst>
              <a:ext uri="{FF2B5EF4-FFF2-40B4-BE49-F238E27FC236}">
                <a16:creationId xmlns:a16="http://schemas.microsoft.com/office/drawing/2014/main" id="{617D237D-7C60-576F-F340-62CF1EDB1EE7}"/>
              </a:ext>
            </a:extLst>
          </p:cNvPr>
          <p:cNvSpPr txBox="1"/>
          <p:nvPr>
            <p:custDataLst>
              <p:tags r:id="rId65"/>
            </p:custDataLst>
          </p:nvPr>
        </p:nvSpPr>
        <p:spPr>
          <a:xfrm>
            <a:off x="5809917" y="1318396"/>
            <a:ext cx="209994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18">
                <a:solidFill>
                  <a:srgbClr val="E8E8E8"/>
                </a:solidFill>
                <a:latin typeface="Calibri" panose="020F0502020204030204" pitchFamily="34" charset="0"/>
              </a:rPr>
              <a:t>Jun</a:t>
            </a:r>
          </a:p>
        </p:txBody>
      </p:sp>
      <p:sp>
        <p:nvSpPr>
          <p:cNvPr id="20" name="OTLSHAPE_TB_00000000000000000000000000000000_TimescaleInterval7">
            <a:extLst>
              <a:ext uri="{FF2B5EF4-FFF2-40B4-BE49-F238E27FC236}">
                <a16:creationId xmlns:a16="http://schemas.microsoft.com/office/drawing/2014/main" id="{BB6CFDAE-97DA-D259-081E-720FF4D2E013}"/>
              </a:ext>
            </a:extLst>
          </p:cNvPr>
          <p:cNvSpPr txBox="1"/>
          <p:nvPr>
            <p:custDataLst>
              <p:tags r:id="rId66"/>
            </p:custDataLst>
          </p:nvPr>
        </p:nvSpPr>
        <p:spPr>
          <a:xfrm>
            <a:off x="6593340" y="1318396"/>
            <a:ext cx="158185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>
                <a:solidFill>
                  <a:srgbClr val="E8E8E8"/>
                </a:solidFill>
                <a:latin typeface="Calibri" panose="020F0502020204030204" pitchFamily="34" charset="0"/>
              </a:rPr>
              <a:t>Jul</a:t>
            </a:r>
          </a:p>
        </p:txBody>
      </p:sp>
      <p:sp>
        <p:nvSpPr>
          <p:cNvPr id="22" name="OTLSHAPE_TB_00000000000000000000000000000000_TimescaleInterval8">
            <a:extLst>
              <a:ext uri="{FF2B5EF4-FFF2-40B4-BE49-F238E27FC236}">
                <a16:creationId xmlns:a16="http://schemas.microsoft.com/office/drawing/2014/main" id="{AD107745-81CF-AF47-4F58-FBAD85E203AD}"/>
              </a:ext>
            </a:extLst>
          </p:cNvPr>
          <p:cNvSpPr txBox="1"/>
          <p:nvPr>
            <p:custDataLst>
              <p:tags r:id="rId67"/>
            </p:custDataLst>
          </p:nvPr>
        </p:nvSpPr>
        <p:spPr>
          <a:xfrm>
            <a:off x="7402878" y="1318396"/>
            <a:ext cx="241300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>
                <a:solidFill>
                  <a:srgbClr val="E8E8E8"/>
                </a:solidFill>
                <a:latin typeface="Calibri" panose="020F0502020204030204" pitchFamily="34" charset="0"/>
              </a:rPr>
              <a:t>Aug</a:t>
            </a:r>
          </a:p>
        </p:txBody>
      </p:sp>
      <p:sp>
        <p:nvSpPr>
          <p:cNvPr id="24" name="OTLSHAPE_TB_00000000000000000000000000000000_TimescaleInterval9">
            <a:extLst>
              <a:ext uri="{FF2B5EF4-FFF2-40B4-BE49-F238E27FC236}">
                <a16:creationId xmlns:a16="http://schemas.microsoft.com/office/drawing/2014/main" id="{0372D7A5-F767-099C-A1FF-33C3CACE4F0B}"/>
              </a:ext>
            </a:extLst>
          </p:cNvPr>
          <p:cNvSpPr txBox="1"/>
          <p:nvPr>
            <p:custDataLst>
              <p:tags r:id="rId68"/>
            </p:custDataLst>
          </p:nvPr>
        </p:nvSpPr>
        <p:spPr>
          <a:xfrm>
            <a:off x="8212414" y="1318396"/>
            <a:ext cx="228600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18">
                <a:solidFill>
                  <a:srgbClr val="E8E8E8"/>
                </a:solidFill>
                <a:latin typeface="Calibri" panose="020F0502020204030204" pitchFamily="34" charset="0"/>
              </a:rPr>
              <a:t>Sep</a:t>
            </a:r>
          </a:p>
        </p:txBody>
      </p:sp>
      <p:sp>
        <p:nvSpPr>
          <p:cNvPr id="26" name="OTLSHAPE_TB_00000000000000000000000000000000_TimescaleInterval10">
            <a:extLst>
              <a:ext uri="{FF2B5EF4-FFF2-40B4-BE49-F238E27FC236}">
                <a16:creationId xmlns:a16="http://schemas.microsoft.com/office/drawing/2014/main" id="{024D85C1-47EF-A1D4-B544-398670721C67}"/>
              </a:ext>
            </a:extLst>
          </p:cNvPr>
          <p:cNvSpPr txBox="1"/>
          <p:nvPr>
            <p:custDataLst>
              <p:tags r:id="rId69"/>
            </p:custDataLst>
          </p:nvPr>
        </p:nvSpPr>
        <p:spPr>
          <a:xfrm>
            <a:off x="8995838" y="1318396"/>
            <a:ext cx="211148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2">
                <a:solidFill>
                  <a:srgbClr val="E8E8E8"/>
                </a:solidFill>
                <a:latin typeface="Calibri" panose="020F0502020204030204" pitchFamily="34" charset="0"/>
              </a:rPr>
              <a:t>Oct</a:t>
            </a:r>
          </a:p>
        </p:txBody>
      </p:sp>
      <p:sp>
        <p:nvSpPr>
          <p:cNvPr id="28" name="OTLSHAPE_TB_00000000000000000000000000000000_TimescaleInterval11">
            <a:extLst>
              <a:ext uri="{FF2B5EF4-FFF2-40B4-BE49-F238E27FC236}">
                <a16:creationId xmlns:a16="http://schemas.microsoft.com/office/drawing/2014/main" id="{72B10478-8CBE-DF5F-B182-695836FCAABE}"/>
              </a:ext>
            </a:extLst>
          </p:cNvPr>
          <p:cNvSpPr txBox="1"/>
          <p:nvPr>
            <p:custDataLst>
              <p:tags r:id="rId70"/>
            </p:custDataLst>
          </p:nvPr>
        </p:nvSpPr>
        <p:spPr>
          <a:xfrm>
            <a:off x="9805375" y="1318396"/>
            <a:ext cx="249364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>
                <a:solidFill>
                  <a:srgbClr val="E8E8E8"/>
                </a:solidFill>
                <a:latin typeface="Calibri" panose="020F0502020204030204" pitchFamily="34" charset="0"/>
              </a:rPr>
              <a:t>Nov</a:t>
            </a:r>
          </a:p>
        </p:txBody>
      </p:sp>
      <p:sp>
        <p:nvSpPr>
          <p:cNvPr id="30" name="OTLSHAPE_TB_00000000000000000000000000000000_TimescaleInterval12">
            <a:extLst>
              <a:ext uri="{FF2B5EF4-FFF2-40B4-BE49-F238E27FC236}">
                <a16:creationId xmlns:a16="http://schemas.microsoft.com/office/drawing/2014/main" id="{850720DD-8D61-FB00-1269-06C8AF6B68D4}"/>
              </a:ext>
            </a:extLst>
          </p:cNvPr>
          <p:cNvSpPr txBox="1"/>
          <p:nvPr>
            <p:custDataLst>
              <p:tags r:id="rId71"/>
            </p:custDataLst>
          </p:nvPr>
        </p:nvSpPr>
        <p:spPr>
          <a:xfrm>
            <a:off x="10588798" y="1318396"/>
            <a:ext cx="237244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2">
                <a:solidFill>
                  <a:srgbClr val="E8E8E8"/>
                </a:solidFill>
                <a:latin typeface="Calibri" panose="020F0502020204030204" pitchFamily="34" charset="0"/>
              </a:rPr>
              <a:t>Dec</a:t>
            </a:r>
          </a:p>
        </p:txBody>
      </p:sp>
      <p:sp>
        <p:nvSpPr>
          <p:cNvPr id="65" name="OTLSHAPE_SLT_2f3ff71dd5714773b6aa18b3f325f860_JoinedDate">
            <a:extLst>
              <a:ext uri="{FF2B5EF4-FFF2-40B4-BE49-F238E27FC236}">
                <a16:creationId xmlns:a16="http://schemas.microsoft.com/office/drawing/2014/main" id="{4B77F64B-5DE4-5F16-0BBB-D26F24205A37}"/>
              </a:ext>
            </a:extLst>
          </p:cNvPr>
          <p:cNvSpPr txBox="1"/>
          <p:nvPr>
            <p:custDataLst>
              <p:tags r:id="rId72"/>
            </p:custDataLst>
          </p:nvPr>
        </p:nvSpPr>
        <p:spPr>
          <a:xfrm>
            <a:off x="1483448" y="1930473"/>
            <a:ext cx="4699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800">
                <a:solidFill>
                  <a:srgbClr val="0E2841"/>
                </a:solidFill>
                <a:latin typeface="Calibri" panose="020F0502020204030204" pitchFamily="34" charset="0"/>
              </a:rPr>
              <a:t>1/25 - 2/25</a:t>
            </a:r>
            <a:endParaRPr lang="en-US" sz="800" dirty="0">
              <a:solidFill>
                <a:srgbClr val="0E2841"/>
              </a:solidFill>
              <a:latin typeface="Calibri" panose="020F0502020204030204" pitchFamily="34" charset="0"/>
            </a:endParaRPr>
          </a:p>
        </p:txBody>
      </p:sp>
      <p:sp>
        <p:nvSpPr>
          <p:cNvPr id="66" name="OTLSHAPE_SLT_2f3ff71dd5714773b6aa18b3f325f860_Title">
            <a:extLst>
              <a:ext uri="{FF2B5EF4-FFF2-40B4-BE49-F238E27FC236}">
                <a16:creationId xmlns:a16="http://schemas.microsoft.com/office/drawing/2014/main" id="{0F679636-BE2B-B2E0-4CE1-693611B72279}"/>
              </a:ext>
            </a:extLst>
          </p:cNvPr>
          <p:cNvSpPr txBox="1"/>
          <p:nvPr>
            <p:custDataLst>
              <p:tags r:id="rId73"/>
            </p:custDataLst>
          </p:nvPr>
        </p:nvSpPr>
        <p:spPr>
          <a:xfrm>
            <a:off x="3144832" y="1914979"/>
            <a:ext cx="24892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1000" spc="-4" dirty="0">
                <a:solidFill>
                  <a:srgbClr val="0E2841"/>
                </a:solidFill>
                <a:latin typeface="Calibri" panose="020F0502020204030204" pitchFamily="34" charset="0"/>
              </a:rPr>
              <a:t>Conduct market research &amp; competitive analysis</a:t>
            </a:r>
          </a:p>
        </p:txBody>
      </p:sp>
      <p:sp>
        <p:nvSpPr>
          <p:cNvPr id="76" name="OTLSHAPE_SLT_91d99c46185f43d5a73b9eea32e67457_JoinedDate">
            <a:extLst>
              <a:ext uri="{FF2B5EF4-FFF2-40B4-BE49-F238E27FC236}">
                <a16:creationId xmlns:a16="http://schemas.microsoft.com/office/drawing/2014/main" id="{36161A1F-4DB3-1959-793C-985E1A9DAF13}"/>
              </a:ext>
            </a:extLst>
          </p:cNvPr>
          <p:cNvSpPr txBox="1"/>
          <p:nvPr>
            <p:custDataLst>
              <p:tags r:id="rId74"/>
            </p:custDataLst>
          </p:nvPr>
        </p:nvSpPr>
        <p:spPr>
          <a:xfrm>
            <a:off x="2483246" y="2173085"/>
            <a:ext cx="4699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800">
                <a:solidFill>
                  <a:srgbClr val="0E2841"/>
                </a:solidFill>
                <a:latin typeface="Calibri" panose="020F0502020204030204" pitchFamily="34" charset="0"/>
              </a:rPr>
              <a:t>2/25 - 3/25</a:t>
            </a:r>
          </a:p>
        </p:txBody>
      </p:sp>
      <p:sp>
        <p:nvSpPr>
          <p:cNvPr id="77" name="OTLSHAPE_SLT_91d99c46185f43d5a73b9eea32e67457_Title">
            <a:extLst>
              <a:ext uri="{FF2B5EF4-FFF2-40B4-BE49-F238E27FC236}">
                <a16:creationId xmlns:a16="http://schemas.microsoft.com/office/drawing/2014/main" id="{3FDD5FE7-A795-27EF-1AAF-A5E5437A643A}"/>
              </a:ext>
            </a:extLst>
          </p:cNvPr>
          <p:cNvSpPr txBox="1"/>
          <p:nvPr>
            <p:custDataLst>
              <p:tags r:id="rId75"/>
            </p:custDataLst>
          </p:nvPr>
        </p:nvSpPr>
        <p:spPr>
          <a:xfrm>
            <a:off x="3667115" y="2157591"/>
            <a:ext cx="2171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4" dirty="0">
                <a:solidFill>
                  <a:srgbClr val="0E2841"/>
                </a:solidFill>
                <a:latin typeface="Calibri" panose="020F0502020204030204" pitchFamily="34" charset="0"/>
              </a:rPr>
              <a:t>Define fund strategy &amp; investment criteria</a:t>
            </a:r>
          </a:p>
        </p:txBody>
      </p:sp>
      <p:sp>
        <p:nvSpPr>
          <p:cNvPr id="84" name="OTLSHAPE_SLT_a0a5d1c5d7584fa2ab92149735812bc1_JoinedDate">
            <a:extLst>
              <a:ext uri="{FF2B5EF4-FFF2-40B4-BE49-F238E27FC236}">
                <a16:creationId xmlns:a16="http://schemas.microsoft.com/office/drawing/2014/main" id="{D36767DA-29E7-C6FA-BFF0-3B37D535C4A8}"/>
              </a:ext>
            </a:extLst>
          </p:cNvPr>
          <p:cNvSpPr txBox="1"/>
          <p:nvPr>
            <p:custDataLst>
              <p:tags r:id="rId76"/>
            </p:custDataLst>
          </p:nvPr>
        </p:nvSpPr>
        <p:spPr>
          <a:xfrm>
            <a:off x="3005528" y="2666565"/>
            <a:ext cx="4699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800">
                <a:solidFill>
                  <a:srgbClr val="0E2841"/>
                </a:solidFill>
                <a:latin typeface="Calibri" panose="020F0502020204030204" pitchFamily="34" charset="0"/>
              </a:rPr>
              <a:t>3/25 - 4/25</a:t>
            </a:r>
          </a:p>
        </p:txBody>
      </p:sp>
      <p:sp>
        <p:nvSpPr>
          <p:cNvPr id="85" name="OTLSHAPE_SLT_a0a5d1c5d7584fa2ab92149735812bc1_Title">
            <a:extLst>
              <a:ext uri="{FF2B5EF4-FFF2-40B4-BE49-F238E27FC236}">
                <a16:creationId xmlns:a16="http://schemas.microsoft.com/office/drawing/2014/main" id="{825D57E9-3AB8-1341-BC3F-84134F2F90D5}"/>
              </a:ext>
            </a:extLst>
          </p:cNvPr>
          <p:cNvSpPr txBox="1"/>
          <p:nvPr>
            <p:custDataLst>
              <p:tags r:id="rId77"/>
            </p:custDataLst>
          </p:nvPr>
        </p:nvSpPr>
        <p:spPr>
          <a:xfrm>
            <a:off x="4347509" y="2651071"/>
            <a:ext cx="19685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2">
                <a:solidFill>
                  <a:srgbClr val="0E2841"/>
                </a:solidFill>
                <a:latin typeface="Calibri" panose="020F0502020204030204" pitchFamily="34" charset="0"/>
              </a:rPr>
              <a:t>Develop financial model &amp; projections</a:t>
            </a:r>
          </a:p>
        </p:txBody>
      </p:sp>
      <p:sp>
        <p:nvSpPr>
          <p:cNvPr id="95" name="OTLSHAPE_SLT_2cc01361c4114cabacf2c99764abb6e6_JoinedDate">
            <a:extLst>
              <a:ext uri="{FF2B5EF4-FFF2-40B4-BE49-F238E27FC236}">
                <a16:creationId xmlns:a16="http://schemas.microsoft.com/office/drawing/2014/main" id="{23A2AC4E-F78B-F09F-335C-2C4CE20272CC}"/>
              </a:ext>
            </a:extLst>
          </p:cNvPr>
          <p:cNvSpPr txBox="1"/>
          <p:nvPr>
            <p:custDataLst>
              <p:tags r:id="rId78"/>
            </p:custDataLst>
          </p:nvPr>
        </p:nvSpPr>
        <p:spPr>
          <a:xfrm>
            <a:off x="2763039" y="3387163"/>
            <a:ext cx="4699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800">
                <a:solidFill>
                  <a:srgbClr val="0E2841"/>
                </a:solidFill>
                <a:latin typeface="Calibri" panose="020F0502020204030204" pitchFamily="34" charset="0"/>
              </a:rPr>
              <a:t>2/25 - 4/25</a:t>
            </a:r>
          </a:p>
        </p:txBody>
      </p:sp>
      <p:sp>
        <p:nvSpPr>
          <p:cNvPr id="96" name="OTLSHAPE_SLT_2cc01361c4114cabacf2c99764abb6e6_Title">
            <a:extLst>
              <a:ext uri="{FF2B5EF4-FFF2-40B4-BE49-F238E27FC236}">
                <a16:creationId xmlns:a16="http://schemas.microsoft.com/office/drawing/2014/main" id="{C2041EE9-376F-CA6E-A0A8-06FD736393AF}"/>
              </a:ext>
            </a:extLst>
          </p:cNvPr>
          <p:cNvSpPr txBox="1"/>
          <p:nvPr>
            <p:custDataLst>
              <p:tags r:id="rId79"/>
            </p:custDataLst>
          </p:nvPr>
        </p:nvSpPr>
        <p:spPr>
          <a:xfrm>
            <a:off x="3278277" y="3512681"/>
            <a:ext cx="1244600" cy="31004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4" dirty="0">
                <a:solidFill>
                  <a:srgbClr val="0E2841"/>
                </a:solidFill>
                <a:latin typeface="Calibri" panose="020F0502020204030204" pitchFamily="34" charset="0"/>
              </a:rPr>
              <a:t>Select legal structure</a:t>
            </a:r>
          </a:p>
          <a:p>
            <a:r>
              <a:rPr lang="en-US" sz="1000" spc="-4" dirty="0">
                <a:solidFill>
                  <a:srgbClr val="0E2841"/>
                </a:solidFill>
                <a:latin typeface="Calibri" panose="020F0502020204030204" pitchFamily="34" charset="0"/>
              </a:rPr>
              <a:t>&amp; draft fund documents</a:t>
            </a:r>
          </a:p>
        </p:txBody>
      </p:sp>
      <p:sp>
        <p:nvSpPr>
          <p:cNvPr id="106" name="OTLSHAPE_SLT_104aa2fa5ba145d6a2c014041788cba6_JoinedDate">
            <a:extLst>
              <a:ext uri="{FF2B5EF4-FFF2-40B4-BE49-F238E27FC236}">
                <a16:creationId xmlns:a16="http://schemas.microsoft.com/office/drawing/2014/main" id="{0508606D-A90E-0043-F422-7FD78D8CBBBF}"/>
              </a:ext>
            </a:extLst>
          </p:cNvPr>
          <p:cNvSpPr txBox="1"/>
          <p:nvPr>
            <p:custDataLst>
              <p:tags r:id="rId80"/>
            </p:custDataLst>
          </p:nvPr>
        </p:nvSpPr>
        <p:spPr>
          <a:xfrm>
            <a:off x="6906692" y="3387163"/>
            <a:ext cx="4699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800">
                <a:solidFill>
                  <a:srgbClr val="0E2841"/>
                </a:solidFill>
                <a:latin typeface="Calibri" panose="020F0502020204030204" pitchFamily="34" charset="0"/>
              </a:rPr>
              <a:t>4/25 - 7/25</a:t>
            </a:r>
          </a:p>
        </p:txBody>
      </p:sp>
      <p:sp>
        <p:nvSpPr>
          <p:cNvPr id="107" name="OTLSHAPE_SLT_104aa2fa5ba145d6a2c014041788cba6_Title">
            <a:extLst>
              <a:ext uri="{FF2B5EF4-FFF2-40B4-BE49-F238E27FC236}">
                <a16:creationId xmlns:a16="http://schemas.microsoft.com/office/drawing/2014/main" id="{680A8AB1-5B21-0371-4002-C8B066AF71AB}"/>
              </a:ext>
            </a:extLst>
          </p:cNvPr>
          <p:cNvSpPr txBox="1"/>
          <p:nvPr>
            <p:custDataLst>
              <p:tags r:id="rId81"/>
            </p:custDataLst>
          </p:nvPr>
        </p:nvSpPr>
        <p:spPr>
          <a:xfrm>
            <a:off x="4714553" y="3512681"/>
            <a:ext cx="1397000" cy="31004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1000" spc="-2" dirty="0">
                <a:solidFill>
                  <a:srgbClr val="0E2841"/>
                </a:solidFill>
                <a:latin typeface="Calibri" panose="020F0502020204030204" pitchFamily="34" charset="0"/>
              </a:rPr>
              <a:t>File regulatory applications</a:t>
            </a:r>
          </a:p>
          <a:p>
            <a:r>
              <a:rPr lang="en-US" sz="1000" spc="-2" dirty="0">
                <a:solidFill>
                  <a:srgbClr val="0E2841"/>
                </a:solidFill>
                <a:latin typeface="Calibri" panose="020F0502020204030204" pitchFamily="34" charset="0"/>
              </a:rPr>
              <a:t>&amp; obtain approvals</a:t>
            </a:r>
          </a:p>
        </p:txBody>
      </p:sp>
      <p:sp>
        <p:nvSpPr>
          <p:cNvPr id="117" name="OTLSHAPE_SLT_175fe6e3fc9c4f0aba8aa6d132884a83_JoinedDate">
            <a:extLst>
              <a:ext uri="{FF2B5EF4-FFF2-40B4-BE49-F238E27FC236}">
                <a16:creationId xmlns:a16="http://schemas.microsoft.com/office/drawing/2014/main" id="{CA1AEF28-5B55-7D51-A405-DA502CC52132}"/>
              </a:ext>
            </a:extLst>
          </p:cNvPr>
          <p:cNvSpPr txBox="1"/>
          <p:nvPr>
            <p:custDataLst>
              <p:tags r:id="rId82"/>
            </p:custDataLst>
          </p:nvPr>
        </p:nvSpPr>
        <p:spPr>
          <a:xfrm>
            <a:off x="3833717" y="4093537"/>
            <a:ext cx="4699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800">
                <a:solidFill>
                  <a:srgbClr val="0E2841"/>
                </a:solidFill>
                <a:latin typeface="Calibri" panose="020F0502020204030204" pitchFamily="34" charset="0"/>
              </a:rPr>
              <a:t>4/25 - 5/25</a:t>
            </a:r>
          </a:p>
        </p:txBody>
      </p:sp>
      <p:sp>
        <p:nvSpPr>
          <p:cNvPr id="118" name="OTLSHAPE_SLT_175fe6e3fc9c4f0aba8aa6d132884a83_Title">
            <a:extLst>
              <a:ext uri="{FF2B5EF4-FFF2-40B4-BE49-F238E27FC236}">
                <a16:creationId xmlns:a16="http://schemas.microsoft.com/office/drawing/2014/main" id="{4093051B-C5C0-1F8E-0F15-096B5AA656B8}"/>
              </a:ext>
            </a:extLst>
          </p:cNvPr>
          <p:cNvSpPr txBox="1"/>
          <p:nvPr>
            <p:custDataLst>
              <p:tags r:id="rId83"/>
            </p:custDataLst>
          </p:nvPr>
        </p:nvSpPr>
        <p:spPr>
          <a:xfrm>
            <a:off x="4348956" y="3937030"/>
            <a:ext cx="27305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4">
                <a:solidFill>
                  <a:srgbClr val="0E2841"/>
                </a:solidFill>
                <a:latin typeface="Calibri" panose="020F0502020204030204" pitchFamily="34" charset="0"/>
              </a:rPr>
              <a:t>Develop marketing materials &amp; investor presentation</a:t>
            </a:r>
            <a:endParaRPr lang="en-US" sz="1000" spc="-4" dirty="0">
              <a:solidFill>
                <a:srgbClr val="0E2841"/>
              </a:solidFill>
              <a:latin typeface="Calibri" panose="020F0502020204030204" pitchFamily="34" charset="0"/>
            </a:endParaRPr>
          </a:p>
        </p:txBody>
      </p:sp>
      <p:sp>
        <p:nvSpPr>
          <p:cNvPr id="128" name="OTLSHAPE_SLT_052fc6ca57d74e84b32cb748251a1f54_JoinedDate">
            <a:extLst>
              <a:ext uri="{FF2B5EF4-FFF2-40B4-BE49-F238E27FC236}">
                <a16:creationId xmlns:a16="http://schemas.microsoft.com/office/drawing/2014/main" id="{BD26A67D-9426-A297-1DC2-B0BBA1771482}"/>
              </a:ext>
            </a:extLst>
          </p:cNvPr>
          <p:cNvSpPr txBox="1"/>
          <p:nvPr>
            <p:custDataLst>
              <p:tags r:id="rId84"/>
            </p:custDataLst>
          </p:nvPr>
        </p:nvSpPr>
        <p:spPr>
          <a:xfrm>
            <a:off x="6392899" y="4611104"/>
            <a:ext cx="4699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800">
                <a:solidFill>
                  <a:srgbClr val="0E2841"/>
                </a:solidFill>
                <a:latin typeface="Calibri" panose="020F0502020204030204" pitchFamily="34" charset="0"/>
              </a:rPr>
              <a:t>7/25 - 9/25</a:t>
            </a:r>
          </a:p>
        </p:txBody>
      </p:sp>
      <p:sp>
        <p:nvSpPr>
          <p:cNvPr id="129" name="OTLSHAPE_SLT_052fc6ca57d74e84b32cb748251a1f54_Title">
            <a:extLst>
              <a:ext uri="{FF2B5EF4-FFF2-40B4-BE49-F238E27FC236}">
                <a16:creationId xmlns:a16="http://schemas.microsoft.com/office/drawing/2014/main" id="{320ACD14-DFAF-C400-BA93-A4F970FF7D01}"/>
              </a:ext>
            </a:extLst>
          </p:cNvPr>
          <p:cNvSpPr txBox="1"/>
          <p:nvPr>
            <p:custDataLst>
              <p:tags r:id="rId85"/>
            </p:custDataLst>
          </p:nvPr>
        </p:nvSpPr>
        <p:spPr>
          <a:xfrm>
            <a:off x="6908138" y="4736622"/>
            <a:ext cx="1041400" cy="31004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6" dirty="0">
                <a:solidFill>
                  <a:srgbClr val="0E2841"/>
                </a:solidFill>
                <a:latin typeface="Calibri" panose="020F0502020204030204" pitchFamily="34" charset="0"/>
              </a:rPr>
              <a:t>Roadshow</a:t>
            </a:r>
          </a:p>
          <a:p>
            <a:r>
              <a:rPr lang="en-US" sz="1000" spc="-6" dirty="0">
                <a:solidFill>
                  <a:srgbClr val="0E2841"/>
                </a:solidFill>
                <a:latin typeface="Calibri" panose="020F0502020204030204" pitchFamily="34" charset="0"/>
              </a:rPr>
              <a:t>&amp; investor meetings</a:t>
            </a:r>
          </a:p>
        </p:txBody>
      </p:sp>
      <p:sp>
        <p:nvSpPr>
          <p:cNvPr id="139" name="OTLSHAPE_SLT_2a2d2a290ef94b418cbcff3196ae76c5_JoinedDate">
            <a:extLst>
              <a:ext uri="{FF2B5EF4-FFF2-40B4-BE49-F238E27FC236}">
                <a16:creationId xmlns:a16="http://schemas.microsoft.com/office/drawing/2014/main" id="{D9166922-04B6-668C-C40C-8647CA967DA3}"/>
              </a:ext>
            </a:extLst>
          </p:cNvPr>
          <p:cNvSpPr txBox="1"/>
          <p:nvPr>
            <p:custDataLst>
              <p:tags r:id="rId86"/>
            </p:custDataLst>
          </p:nvPr>
        </p:nvSpPr>
        <p:spPr>
          <a:xfrm>
            <a:off x="6392899" y="5317478"/>
            <a:ext cx="4699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800">
                <a:solidFill>
                  <a:srgbClr val="0E2841"/>
                </a:solidFill>
                <a:latin typeface="Calibri" panose="020F0502020204030204" pitchFamily="34" charset="0"/>
              </a:rPr>
              <a:t>7/25 - 8/25</a:t>
            </a:r>
          </a:p>
        </p:txBody>
      </p:sp>
      <p:sp>
        <p:nvSpPr>
          <p:cNvPr id="140" name="OTLSHAPE_SLT_2a2d2a290ef94b418cbcff3196ae76c5_Title">
            <a:extLst>
              <a:ext uri="{FF2B5EF4-FFF2-40B4-BE49-F238E27FC236}">
                <a16:creationId xmlns:a16="http://schemas.microsoft.com/office/drawing/2014/main" id="{7757FDC2-E917-075F-C06E-095DFEAB4D49}"/>
              </a:ext>
            </a:extLst>
          </p:cNvPr>
          <p:cNvSpPr txBox="1"/>
          <p:nvPr>
            <p:custDataLst>
              <p:tags r:id="rId87"/>
            </p:custDataLst>
          </p:nvPr>
        </p:nvSpPr>
        <p:spPr>
          <a:xfrm>
            <a:off x="6908138" y="5160972"/>
            <a:ext cx="21590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4">
                <a:solidFill>
                  <a:srgbClr val="0E2841"/>
                </a:solidFill>
                <a:latin typeface="Calibri" panose="020F0502020204030204" pitchFamily="34" charset="0"/>
              </a:rPr>
              <a:t>Establish fund operations &amp; infrastructure</a:t>
            </a:r>
          </a:p>
        </p:txBody>
      </p:sp>
      <p:sp>
        <p:nvSpPr>
          <p:cNvPr id="150" name="OTLSHAPE_SLT_ddb5f96cfb11474c8a1cf64218346ed8_JoinedDate">
            <a:extLst>
              <a:ext uri="{FF2B5EF4-FFF2-40B4-BE49-F238E27FC236}">
                <a16:creationId xmlns:a16="http://schemas.microsoft.com/office/drawing/2014/main" id="{0B87D29A-6C53-03D2-580F-3503912B8E76}"/>
              </a:ext>
            </a:extLst>
          </p:cNvPr>
          <p:cNvSpPr txBox="1"/>
          <p:nvPr>
            <p:custDataLst>
              <p:tags r:id="rId88"/>
            </p:custDataLst>
          </p:nvPr>
        </p:nvSpPr>
        <p:spPr>
          <a:xfrm>
            <a:off x="8352207" y="5974576"/>
            <a:ext cx="5207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800">
                <a:solidFill>
                  <a:srgbClr val="0E2841"/>
                </a:solidFill>
                <a:latin typeface="Calibri" panose="020F0502020204030204" pitchFamily="34" charset="0"/>
              </a:rPr>
              <a:t>9/25 - 12/25</a:t>
            </a:r>
            <a:endParaRPr lang="en-US" sz="800" dirty="0">
              <a:solidFill>
                <a:srgbClr val="0E2841"/>
              </a:solidFill>
              <a:latin typeface="Calibri" panose="020F0502020204030204" pitchFamily="34" charset="0"/>
            </a:endParaRPr>
          </a:p>
        </p:txBody>
      </p:sp>
      <p:sp>
        <p:nvSpPr>
          <p:cNvPr id="151" name="OTLSHAPE_SLT_ddb5f96cfb11474c8a1cf64218346ed8_Title">
            <a:extLst>
              <a:ext uri="{FF2B5EF4-FFF2-40B4-BE49-F238E27FC236}">
                <a16:creationId xmlns:a16="http://schemas.microsoft.com/office/drawing/2014/main" id="{39704841-DC84-34B6-253D-2C662A2210A7}"/>
              </a:ext>
            </a:extLst>
          </p:cNvPr>
          <p:cNvSpPr txBox="1"/>
          <p:nvPr>
            <p:custDataLst>
              <p:tags r:id="rId89"/>
            </p:custDataLst>
          </p:nvPr>
        </p:nvSpPr>
        <p:spPr>
          <a:xfrm>
            <a:off x="8918924" y="5818070"/>
            <a:ext cx="12573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4">
                <a:solidFill>
                  <a:srgbClr val="0E2841"/>
                </a:solidFill>
                <a:latin typeface="Calibri" panose="020F0502020204030204" pitchFamily="34" charset="0"/>
              </a:rPr>
              <a:t>Begin initial investments</a:t>
            </a:r>
          </a:p>
        </p:txBody>
      </p:sp>
      <p:cxnSp>
        <p:nvCxnSpPr>
          <p:cNvPr id="9" name="OTLSHAPE_TB_00000000000000000000000000000000_Separator1">
            <a:extLst>
              <a:ext uri="{FF2B5EF4-FFF2-40B4-BE49-F238E27FC236}">
                <a16:creationId xmlns:a16="http://schemas.microsoft.com/office/drawing/2014/main" id="{887B4210-2EC3-F43F-A484-41958C830F29}"/>
              </a:ext>
            </a:extLst>
          </p:cNvPr>
          <p:cNvCxnSpPr/>
          <p:nvPr>
            <p:custDataLst>
              <p:tags r:id="rId90"/>
            </p:custDataLst>
          </p:nvPr>
        </p:nvCxnSpPr>
        <p:spPr>
          <a:xfrm>
            <a:off x="2625425" y="1309824"/>
            <a:ext cx="0" cy="203200"/>
          </a:xfrm>
          <a:prstGeom prst="line">
            <a:avLst/>
          </a:prstGeom>
          <a:ln w="9525" cap="flat" cmpd="sng" algn="ctr">
            <a:solidFill>
              <a:srgbClr val="E8E8E8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OTLSHAPE_TB_00000000000000000000000000000000_Separator2">
            <a:extLst>
              <a:ext uri="{FF2B5EF4-FFF2-40B4-BE49-F238E27FC236}">
                <a16:creationId xmlns:a16="http://schemas.microsoft.com/office/drawing/2014/main" id="{57404971-72D5-268C-E985-44051BF4EA65}"/>
              </a:ext>
            </a:extLst>
          </p:cNvPr>
          <p:cNvCxnSpPr/>
          <p:nvPr>
            <p:custDataLst>
              <p:tags r:id="rId91"/>
            </p:custDataLst>
          </p:nvPr>
        </p:nvCxnSpPr>
        <p:spPr>
          <a:xfrm>
            <a:off x="3356620" y="1309824"/>
            <a:ext cx="0" cy="203200"/>
          </a:xfrm>
          <a:prstGeom prst="line">
            <a:avLst/>
          </a:prstGeom>
          <a:ln w="9525" cap="flat" cmpd="sng" algn="ctr">
            <a:solidFill>
              <a:srgbClr val="E8E8E8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OTLSHAPE_TB_00000000000000000000000000000000_Separator3">
            <a:extLst>
              <a:ext uri="{FF2B5EF4-FFF2-40B4-BE49-F238E27FC236}">
                <a16:creationId xmlns:a16="http://schemas.microsoft.com/office/drawing/2014/main" id="{C3795CAF-7AA6-966B-B609-DA0506F27FBD}"/>
              </a:ext>
            </a:extLst>
          </p:cNvPr>
          <p:cNvCxnSpPr/>
          <p:nvPr>
            <p:custDataLst>
              <p:tags r:id="rId92"/>
            </p:custDataLst>
          </p:nvPr>
        </p:nvCxnSpPr>
        <p:spPr>
          <a:xfrm>
            <a:off x="4166157" y="1309824"/>
            <a:ext cx="0" cy="203200"/>
          </a:xfrm>
          <a:prstGeom prst="line">
            <a:avLst/>
          </a:prstGeom>
          <a:ln w="9525" cap="flat" cmpd="sng" algn="ctr">
            <a:solidFill>
              <a:srgbClr val="E8E8E8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OTLSHAPE_TB_00000000000000000000000000000000_Separator4">
            <a:extLst>
              <a:ext uri="{FF2B5EF4-FFF2-40B4-BE49-F238E27FC236}">
                <a16:creationId xmlns:a16="http://schemas.microsoft.com/office/drawing/2014/main" id="{5313BBDD-3507-8A05-9EEC-F11A2876BA07}"/>
              </a:ext>
            </a:extLst>
          </p:cNvPr>
          <p:cNvCxnSpPr/>
          <p:nvPr>
            <p:custDataLst>
              <p:tags r:id="rId93"/>
            </p:custDataLst>
          </p:nvPr>
        </p:nvCxnSpPr>
        <p:spPr>
          <a:xfrm>
            <a:off x="4949580" y="1309824"/>
            <a:ext cx="0" cy="203200"/>
          </a:xfrm>
          <a:prstGeom prst="line">
            <a:avLst/>
          </a:prstGeom>
          <a:ln w="9525" cap="flat" cmpd="sng" algn="ctr">
            <a:solidFill>
              <a:srgbClr val="E8E8E8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OTLSHAPE_TB_00000000000000000000000000000000_Separator5">
            <a:extLst>
              <a:ext uri="{FF2B5EF4-FFF2-40B4-BE49-F238E27FC236}">
                <a16:creationId xmlns:a16="http://schemas.microsoft.com/office/drawing/2014/main" id="{3A16976A-2BE5-9094-BF47-74680FC90513}"/>
              </a:ext>
            </a:extLst>
          </p:cNvPr>
          <p:cNvCxnSpPr/>
          <p:nvPr>
            <p:custDataLst>
              <p:tags r:id="rId94"/>
            </p:custDataLst>
          </p:nvPr>
        </p:nvCxnSpPr>
        <p:spPr>
          <a:xfrm>
            <a:off x="5759117" y="1309824"/>
            <a:ext cx="0" cy="203200"/>
          </a:xfrm>
          <a:prstGeom prst="line">
            <a:avLst/>
          </a:prstGeom>
          <a:ln w="9525" cap="flat" cmpd="sng" algn="ctr">
            <a:solidFill>
              <a:srgbClr val="E8E8E8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OTLSHAPE_TB_00000000000000000000000000000000_Separator6">
            <a:extLst>
              <a:ext uri="{FF2B5EF4-FFF2-40B4-BE49-F238E27FC236}">
                <a16:creationId xmlns:a16="http://schemas.microsoft.com/office/drawing/2014/main" id="{D02F5189-88BA-EA5D-7D23-DAE99A9E2CDC}"/>
              </a:ext>
            </a:extLst>
          </p:cNvPr>
          <p:cNvCxnSpPr/>
          <p:nvPr>
            <p:custDataLst>
              <p:tags r:id="rId95"/>
            </p:custDataLst>
          </p:nvPr>
        </p:nvCxnSpPr>
        <p:spPr>
          <a:xfrm>
            <a:off x="6542540" y="1309824"/>
            <a:ext cx="0" cy="203200"/>
          </a:xfrm>
          <a:prstGeom prst="line">
            <a:avLst/>
          </a:prstGeom>
          <a:ln w="9525" cap="flat" cmpd="sng" algn="ctr">
            <a:solidFill>
              <a:srgbClr val="E8E8E8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OTLSHAPE_TB_00000000000000000000000000000000_Separator7">
            <a:extLst>
              <a:ext uri="{FF2B5EF4-FFF2-40B4-BE49-F238E27FC236}">
                <a16:creationId xmlns:a16="http://schemas.microsoft.com/office/drawing/2014/main" id="{8B5A96AE-7D49-3019-521E-E3D27D25AEE8}"/>
              </a:ext>
            </a:extLst>
          </p:cNvPr>
          <p:cNvCxnSpPr/>
          <p:nvPr>
            <p:custDataLst>
              <p:tags r:id="rId96"/>
            </p:custDataLst>
          </p:nvPr>
        </p:nvCxnSpPr>
        <p:spPr>
          <a:xfrm>
            <a:off x="7352077" y="1309824"/>
            <a:ext cx="0" cy="203200"/>
          </a:xfrm>
          <a:prstGeom prst="line">
            <a:avLst/>
          </a:prstGeom>
          <a:ln w="9525" cap="flat" cmpd="sng" algn="ctr">
            <a:solidFill>
              <a:srgbClr val="E8E8E8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OTLSHAPE_TB_00000000000000000000000000000000_Separator8">
            <a:extLst>
              <a:ext uri="{FF2B5EF4-FFF2-40B4-BE49-F238E27FC236}">
                <a16:creationId xmlns:a16="http://schemas.microsoft.com/office/drawing/2014/main" id="{8409F478-BB94-93D5-68A8-459B0430ACA2}"/>
              </a:ext>
            </a:extLst>
          </p:cNvPr>
          <p:cNvCxnSpPr/>
          <p:nvPr>
            <p:custDataLst>
              <p:tags r:id="rId97"/>
            </p:custDataLst>
          </p:nvPr>
        </p:nvCxnSpPr>
        <p:spPr>
          <a:xfrm>
            <a:off x="8161614" y="1309824"/>
            <a:ext cx="0" cy="203200"/>
          </a:xfrm>
          <a:prstGeom prst="line">
            <a:avLst/>
          </a:prstGeom>
          <a:ln w="9525" cap="flat" cmpd="sng" algn="ctr">
            <a:solidFill>
              <a:srgbClr val="E8E8E8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OTLSHAPE_TB_00000000000000000000000000000000_Separator9">
            <a:extLst>
              <a:ext uri="{FF2B5EF4-FFF2-40B4-BE49-F238E27FC236}">
                <a16:creationId xmlns:a16="http://schemas.microsoft.com/office/drawing/2014/main" id="{F0405D8A-3547-847C-59B4-10B8345E8D45}"/>
              </a:ext>
            </a:extLst>
          </p:cNvPr>
          <p:cNvCxnSpPr/>
          <p:nvPr>
            <p:custDataLst>
              <p:tags r:id="rId98"/>
            </p:custDataLst>
          </p:nvPr>
        </p:nvCxnSpPr>
        <p:spPr>
          <a:xfrm>
            <a:off x="8945037" y="1309824"/>
            <a:ext cx="0" cy="203200"/>
          </a:xfrm>
          <a:prstGeom prst="line">
            <a:avLst/>
          </a:prstGeom>
          <a:ln w="9525" cap="flat" cmpd="sng" algn="ctr">
            <a:solidFill>
              <a:srgbClr val="E8E8E8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OTLSHAPE_TB_00000000000000000000000000000000_Separator10">
            <a:extLst>
              <a:ext uri="{FF2B5EF4-FFF2-40B4-BE49-F238E27FC236}">
                <a16:creationId xmlns:a16="http://schemas.microsoft.com/office/drawing/2014/main" id="{007DB65A-C680-4DD4-DB3A-E912852254F2}"/>
              </a:ext>
            </a:extLst>
          </p:cNvPr>
          <p:cNvCxnSpPr/>
          <p:nvPr>
            <p:custDataLst>
              <p:tags r:id="rId99"/>
            </p:custDataLst>
          </p:nvPr>
        </p:nvCxnSpPr>
        <p:spPr>
          <a:xfrm>
            <a:off x="9754574" y="1309824"/>
            <a:ext cx="0" cy="203200"/>
          </a:xfrm>
          <a:prstGeom prst="line">
            <a:avLst/>
          </a:prstGeom>
          <a:ln w="9525" cap="flat" cmpd="sng" algn="ctr">
            <a:solidFill>
              <a:srgbClr val="E8E8E8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OTLSHAPE_TB_00000000000000000000000000000000_Separator11">
            <a:extLst>
              <a:ext uri="{FF2B5EF4-FFF2-40B4-BE49-F238E27FC236}">
                <a16:creationId xmlns:a16="http://schemas.microsoft.com/office/drawing/2014/main" id="{285EB256-986C-CC6B-D193-5D7FC02258ED}"/>
              </a:ext>
            </a:extLst>
          </p:cNvPr>
          <p:cNvCxnSpPr/>
          <p:nvPr>
            <p:custDataLst>
              <p:tags r:id="rId100"/>
            </p:custDataLst>
          </p:nvPr>
        </p:nvCxnSpPr>
        <p:spPr>
          <a:xfrm>
            <a:off x="10537998" y="1309824"/>
            <a:ext cx="0" cy="203200"/>
          </a:xfrm>
          <a:prstGeom prst="line">
            <a:avLst/>
          </a:prstGeom>
          <a:ln w="9525" cap="flat" cmpd="sng" algn="ctr">
            <a:solidFill>
              <a:srgbClr val="E8E8E8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6" name="OTLSHAPE_SLA_896b7617d05c48bab4033a6a356eba19_Shape">
            <a:extLst>
              <a:ext uri="{FF2B5EF4-FFF2-40B4-BE49-F238E27FC236}">
                <a16:creationId xmlns:a16="http://schemas.microsoft.com/office/drawing/2014/main" id="{EC39DF5F-3425-CF48-46FC-D4C598D30EE1}"/>
              </a:ext>
            </a:extLst>
          </p:cNvPr>
          <p:cNvSpPr/>
          <p:nvPr>
            <p:custDataLst>
              <p:tags r:id="rId101"/>
            </p:custDataLst>
          </p:nvPr>
        </p:nvSpPr>
        <p:spPr>
          <a:xfrm>
            <a:off x="2810348" y="1903591"/>
            <a:ext cx="152400" cy="177800"/>
          </a:xfrm>
          <a:prstGeom prst="chevron">
            <a:avLst>
              <a:gd name="adj" fmla="val 30000"/>
            </a:avLst>
          </a:prstGeom>
          <a:solidFill>
            <a:schemeClr val="accent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89" name="OTLSHAPE_SLA_751c08f739e74d2386e22284a29f1a4a_Shape">
            <a:extLst>
              <a:ext uri="{FF2B5EF4-FFF2-40B4-BE49-F238E27FC236}">
                <a16:creationId xmlns:a16="http://schemas.microsoft.com/office/drawing/2014/main" id="{CF98E2B1-C3BD-4B74-BCD8-F4B1802FA333}"/>
              </a:ext>
            </a:extLst>
          </p:cNvPr>
          <p:cNvSpPr/>
          <p:nvPr>
            <p:custDataLst>
              <p:tags r:id="rId102"/>
            </p:custDataLst>
          </p:nvPr>
        </p:nvSpPr>
        <p:spPr>
          <a:xfrm>
            <a:off x="4220509" y="3360281"/>
            <a:ext cx="152400" cy="177800"/>
          </a:xfrm>
          <a:prstGeom prst="chevron">
            <a:avLst>
              <a:gd name="adj" fmla="val 30000"/>
            </a:avLst>
          </a:prstGeom>
          <a:solidFill>
            <a:srgbClr val="214DF5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94" name="OTLSHAPE_SLA_f25850306fa747019da0e6a74a27d6ae_Shape">
            <a:extLst>
              <a:ext uri="{FF2B5EF4-FFF2-40B4-BE49-F238E27FC236}">
                <a16:creationId xmlns:a16="http://schemas.microsoft.com/office/drawing/2014/main" id="{E817EAE8-1692-F098-B397-83B861857794}"/>
              </a:ext>
            </a:extLst>
          </p:cNvPr>
          <p:cNvSpPr/>
          <p:nvPr>
            <p:custDataLst>
              <p:tags r:id="rId103"/>
            </p:custDataLst>
          </p:nvPr>
        </p:nvSpPr>
        <p:spPr>
          <a:xfrm>
            <a:off x="8059282" y="4584222"/>
            <a:ext cx="152400" cy="177800"/>
          </a:xfrm>
          <a:prstGeom prst="chevron">
            <a:avLst>
              <a:gd name="adj" fmla="val 30000"/>
            </a:avLst>
          </a:prstGeom>
          <a:solidFill>
            <a:srgbClr val="214DF5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97" name="OTLSHAPE_SLA_7bad54c4df7f40548a8c3066b96e6a2d_Shape">
            <a:extLst>
              <a:ext uri="{FF2B5EF4-FFF2-40B4-BE49-F238E27FC236}">
                <a16:creationId xmlns:a16="http://schemas.microsoft.com/office/drawing/2014/main" id="{3FCF821C-F1F1-D3BD-8015-8641101106C9}"/>
              </a:ext>
            </a:extLst>
          </p:cNvPr>
          <p:cNvSpPr/>
          <p:nvPr>
            <p:custDataLst>
              <p:tags r:id="rId104"/>
            </p:custDataLst>
          </p:nvPr>
        </p:nvSpPr>
        <p:spPr>
          <a:xfrm>
            <a:off x="10722921" y="5947694"/>
            <a:ext cx="152400" cy="177800"/>
          </a:xfrm>
          <a:prstGeom prst="chevron">
            <a:avLst>
              <a:gd name="adj" fmla="val 30000"/>
            </a:avLst>
          </a:prstGeom>
          <a:solidFill>
            <a:srgbClr val="E9713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88" name="OTLSHAPE_SLA_f0edc77fbc1b4550bce6ff0c18d9a52d_Shape">
            <a:extLst>
              <a:ext uri="{FF2B5EF4-FFF2-40B4-BE49-F238E27FC236}">
                <a16:creationId xmlns:a16="http://schemas.microsoft.com/office/drawing/2014/main" id="{76E6E33D-F11B-1C13-CF02-F1850687C175}"/>
              </a:ext>
            </a:extLst>
          </p:cNvPr>
          <p:cNvSpPr/>
          <p:nvPr>
            <p:custDataLst>
              <p:tags r:id="rId105"/>
            </p:custDataLst>
          </p:nvPr>
        </p:nvSpPr>
        <p:spPr>
          <a:xfrm>
            <a:off x="3567657" y="2639683"/>
            <a:ext cx="152400" cy="177800"/>
          </a:xfrm>
          <a:prstGeom prst="chevron">
            <a:avLst>
              <a:gd name="adj" fmla="val 30000"/>
            </a:avLst>
          </a:prstGeom>
          <a:solidFill>
            <a:schemeClr val="accent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84" name="OTLSHAPE_SLA_c7943a39062d42dd825f14d3f4fe9384_Shape">
            <a:extLst>
              <a:ext uri="{FF2B5EF4-FFF2-40B4-BE49-F238E27FC236}">
                <a16:creationId xmlns:a16="http://schemas.microsoft.com/office/drawing/2014/main" id="{89D60A44-12BD-8613-8832-900CD634CBC5}"/>
              </a:ext>
            </a:extLst>
          </p:cNvPr>
          <p:cNvSpPr/>
          <p:nvPr>
            <p:custDataLst>
              <p:tags r:id="rId106"/>
            </p:custDataLst>
          </p:nvPr>
        </p:nvSpPr>
        <p:spPr>
          <a:xfrm>
            <a:off x="3541543" y="3360281"/>
            <a:ext cx="152400" cy="177800"/>
          </a:xfrm>
          <a:prstGeom prst="chevron">
            <a:avLst>
              <a:gd name="adj" fmla="val 30000"/>
            </a:avLst>
          </a:prstGeom>
          <a:solidFill>
            <a:srgbClr val="214DF5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10" name="OTLSHAPE_SLA_1154d0f0b9f24b4f913b72995d5a8eb6_Shape">
            <a:extLst>
              <a:ext uri="{FF2B5EF4-FFF2-40B4-BE49-F238E27FC236}">
                <a16:creationId xmlns:a16="http://schemas.microsoft.com/office/drawing/2014/main" id="{ECF94358-C57E-A0E7-8ED6-974D5D6C905F}"/>
              </a:ext>
            </a:extLst>
          </p:cNvPr>
          <p:cNvSpPr/>
          <p:nvPr>
            <p:custDataLst>
              <p:tags r:id="rId107"/>
            </p:custDataLst>
          </p:nvPr>
        </p:nvSpPr>
        <p:spPr>
          <a:xfrm>
            <a:off x="6858033" y="4584222"/>
            <a:ext cx="152400" cy="177800"/>
          </a:xfrm>
          <a:prstGeom prst="chevron">
            <a:avLst>
              <a:gd name="adj" fmla="val 30000"/>
            </a:avLst>
          </a:prstGeom>
          <a:solidFill>
            <a:srgbClr val="214DF5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22" name="OTLSHAPE_M_62595842b9be439da336deb11fce010a_Shape">
            <a:extLst>
              <a:ext uri="{FF2B5EF4-FFF2-40B4-BE49-F238E27FC236}">
                <a16:creationId xmlns:a16="http://schemas.microsoft.com/office/drawing/2014/main" id="{CBECE1D3-422A-A06F-F449-ACFFBBB65733}"/>
              </a:ext>
            </a:extLst>
          </p:cNvPr>
          <p:cNvSpPr/>
          <p:nvPr>
            <p:custDataLst>
              <p:tags r:id="rId108"/>
            </p:custDataLst>
          </p:nvPr>
        </p:nvSpPr>
        <p:spPr>
          <a:xfrm flipV="1">
            <a:off x="9051618" y="1170124"/>
            <a:ext cx="152400" cy="177800"/>
          </a:xfrm>
          <a:prstGeom prst="triangle">
            <a:avLst/>
          </a:prstGeom>
          <a:solidFill>
            <a:srgbClr val="EA161E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3" name="OTLSHAPE_M_62595842b9be439da336deb11fce010a_Title">
            <a:extLst>
              <a:ext uri="{FF2B5EF4-FFF2-40B4-BE49-F238E27FC236}">
                <a16:creationId xmlns:a16="http://schemas.microsoft.com/office/drawing/2014/main" id="{6586EAF4-799E-3FC3-1C2D-2EB3AC91DC61}"/>
              </a:ext>
            </a:extLst>
          </p:cNvPr>
          <p:cNvSpPr txBox="1"/>
          <p:nvPr>
            <p:custDataLst>
              <p:tags r:id="rId109"/>
            </p:custDataLst>
          </p:nvPr>
        </p:nvSpPr>
        <p:spPr>
          <a:xfrm>
            <a:off x="8461968" y="741626"/>
            <a:ext cx="1333500" cy="27906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900" dirty="0">
                <a:solidFill>
                  <a:srgbClr val="0E2841"/>
                </a:solidFill>
                <a:latin typeface="Calibri" panose="020F0502020204030204" pitchFamily="34" charset="0"/>
              </a:rPr>
              <a:t>Official fund launch &amp; public announcement</a:t>
            </a:r>
          </a:p>
        </p:txBody>
      </p:sp>
      <p:sp>
        <p:nvSpPr>
          <p:cNvPr id="164" name="OTLSHAPE_M_62595842b9be439da336deb11fce010a_Date">
            <a:extLst>
              <a:ext uri="{FF2B5EF4-FFF2-40B4-BE49-F238E27FC236}">
                <a16:creationId xmlns:a16="http://schemas.microsoft.com/office/drawing/2014/main" id="{F12B54EA-3340-043B-9AF1-AFAAF25D30BD}"/>
              </a:ext>
            </a:extLst>
          </p:cNvPr>
          <p:cNvSpPr txBox="1"/>
          <p:nvPr>
            <p:custDataLst>
              <p:tags r:id="rId110"/>
            </p:custDataLst>
          </p:nvPr>
        </p:nvSpPr>
        <p:spPr>
          <a:xfrm>
            <a:off x="9005242" y="1020687"/>
            <a:ext cx="2540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800">
                <a:solidFill>
                  <a:schemeClr val="accent2"/>
                </a:solidFill>
                <a:latin typeface="Calibri" panose="020F0502020204030204" pitchFamily="34" charset="0"/>
              </a:rPr>
              <a:t>10/25</a:t>
            </a:r>
            <a:endParaRPr lang="en-US" sz="800" dirty="0">
              <a:solidFill>
                <a:schemeClr val="accent2"/>
              </a:solidFill>
              <a:latin typeface="Calibri" panose="020F0502020204030204" pitchFamily="34" charset="0"/>
            </a:endParaRPr>
          </a:p>
        </p:txBody>
      </p:sp>
      <p:sp>
        <p:nvSpPr>
          <p:cNvPr id="220" name="OTLSHAPE_SLA_896b7617d05c48bab4033a6a356eba19_Title">
            <a:extLst>
              <a:ext uri="{FF2B5EF4-FFF2-40B4-BE49-F238E27FC236}">
                <a16:creationId xmlns:a16="http://schemas.microsoft.com/office/drawing/2014/main" id="{FAE5CDE0-75CB-74E6-2D6B-110A93A74543}"/>
              </a:ext>
            </a:extLst>
          </p:cNvPr>
          <p:cNvSpPr txBox="1"/>
          <p:nvPr>
            <p:custDataLst>
              <p:tags r:id="rId111"/>
            </p:custDataLst>
          </p:nvPr>
        </p:nvSpPr>
        <p:spPr>
          <a:xfrm>
            <a:off x="2406340" y="1614624"/>
            <a:ext cx="9652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900" spc="-4">
                <a:solidFill>
                  <a:srgbClr val="063CF9"/>
                </a:solidFill>
                <a:latin typeface="Calibri" panose="020F0502020204030204" pitchFamily="34" charset="0"/>
              </a:rPr>
              <a:t>Stakeholder meeting</a:t>
            </a:r>
          </a:p>
        </p:txBody>
      </p:sp>
      <p:sp>
        <p:nvSpPr>
          <p:cNvPr id="221" name="OTLSHAPE_SLA_896b7617d05c48bab4033a6a356eba19_Date">
            <a:extLst>
              <a:ext uri="{FF2B5EF4-FFF2-40B4-BE49-F238E27FC236}">
                <a16:creationId xmlns:a16="http://schemas.microsoft.com/office/drawing/2014/main" id="{8B0DA635-6D3A-74FA-47F4-CFA5134FC6BB}"/>
              </a:ext>
            </a:extLst>
          </p:cNvPr>
          <p:cNvSpPr txBox="1"/>
          <p:nvPr>
            <p:custDataLst>
              <p:tags r:id="rId112"/>
            </p:custDataLst>
          </p:nvPr>
        </p:nvSpPr>
        <p:spPr>
          <a:xfrm>
            <a:off x="2789710" y="1754154"/>
            <a:ext cx="2032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800">
                <a:solidFill>
                  <a:schemeClr val="accent2"/>
                </a:solidFill>
                <a:latin typeface="Calibri" panose="020F0502020204030204" pitchFamily="34" charset="0"/>
              </a:rPr>
              <a:t>2/25</a:t>
            </a:r>
          </a:p>
        </p:txBody>
      </p:sp>
      <p:sp>
        <p:nvSpPr>
          <p:cNvPr id="226" name="OTLSHAPE_SLA_f0edc77fbc1b4550bce6ff0c18d9a52d_Title">
            <a:extLst>
              <a:ext uri="{FF2B5EF4-FFF2-40B4-BE49-F238E27FC236}">
                <a16:creationId xmlns:a16="http://schemas.microsoft.com/office/drawing/2014/main" id="{747B00F9-BC89-C809-5082-5908F0FDBB11}"/>
              </a:ext>
            </a:extLst>
          </p:cNvPr>
          <p:cNvSpPr txBox="1"/>
          <p:nvPr>
            <p:custDataLst>
              <p:tags r:id="rId113"/>
            </p:custDataLst>
          </p:nvPr>
        </p:nvSpPr>
        <p:spPr>
          <a:xfrm>
            <a:off x="2865389" y="2350716"/>
            <a:ext cx="15621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900" spc="-4" dirty="0">
                <a:solidFill>
                  <a:srgbClr val="063CF9"/>
                </a:solidFill>
                <a:latin typeface="Calibri" panose="020F0502020204030204" pitchFamily="34" charset="0"/>
              </a:rPr>
              <a:t>Test financial model assumptions </a:t>
            </a:r>
          </a:p>
        </p:txBody>
      </p:sp>
      <p:sp>
        <p:nvSpPr>
          <p:cNvPr id="227" name="OTLSHAPE_SLA_f0edc77fbc1b4550bce6ff0c18d9a52d_Date">
            <a:extLst>
              <a:ext uri="{FF2B5EF4-FFF2-40B4-BE49-F238E27FC236}">
                <a16:creationId xmlns:a16="http://schemas.microsoft.com/office/drawing/2014/main" id="{CA3213EF-9179-6627-15B1-4CDE16252336}"/>
              </a:ext>
            </a:extLst>
          </p:cNvPr>
          <p:cNvSpPr txBox="1"/>
          <p:nvPr>
            <p:custDataLst>
              <p:tags r:id="rId114"/>
            </p:custDataLst>
          </p:nvPr>
        </p:nvSpPr>
        <p:spPr>
          <a:xfrm>
            <a:off x="3547020" y="2490246"/>
            <a:ext cx="2032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800">
                <a:solidFill>
                  <a:schemeClr val="accent2"/>
                </a:solidFill>
                <a:latin typeface="Calibri" panose="020F0502020204030204" pitchFamily="34" charset="0"/>
              </a:rPr>
              <a:t>3/25</a:t>
            </a:r>
          </a:p>
        </p:txBody>
      </p:sp>
      <p:sp>
        <p:nvSpPr>
          <p:cNvPr id="229" name="OTLSHAPE_SLA_c7943a39062d42dd825f14d3f4fe9384_Title">
            <a:extLst>
              <a:ext uri="{FF2B5EF4-FFF2-40B4-BE49-F238E27FC236}">
                <a16:creationId xmlns:a16="http://schemas.microsoft.com/office/drawing/2014/main" id="{BE35FC42-93AB-82CC-2104-8C9A370D6277}"/>
              </a:ext>
            </a:extLst>
          </p:cNvPr>
          <p:cNvSpPr txBox="1"/>
          <p:nvPr>
            <p:custDataLst>
              <p:tags r:id="rId115"/>
            </p:custDataLst>
          </p:nvPr>
        </p:nvSpPr>
        <p:spPr>
          <a:xfrm>
            <a:off x="3330828" y="2931783"/>
            <a:ext cx="584200" cy="27906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900" spc="-6" dirty="0">
                <a:solidFill>
                  <a:srgbClr val="063CF9"/>
                </a:solidFill>
                <a:latin typeface="Calibri" panose="020F0502020204030204" pitchFamily="34" charset="0"/>
              </a:rPr>
              <a:t>Review legal</a:t>
            </a:r>
          </a:p>
          <a:p>
            <a:pPr algn="ctr"/>
            <a:r>
              <a:rPr lang="en-US" sz="900" spc="-6" dirty="0">
                <a:solidFill>
                  <a:srgbClr val="063CF9"/>
                </a:solidFill>
                <a:latin typeface="Calibri" panose="020F0502020204030204" pitchFamily="34" charset="0"/>
              </a:rPr>
              <a:t>options</a:t>
            </a:r>
          </a:p>
        </p:txBody>
      </p:sp>
      <p:sp>
        <p:nvSpPr>
          <p:cNvPr id="230" name="OTLSHAPE_SLA_c7943a39062d42dd825f14d3f4fe9384_Date">
            <a:extLst>
              <a:ext uri="{FF2B5EF4-FFF2-40B4-BE49-F238E27FC236}">
                <a16:creationId xmlns:a16="http://schemas.microsoft.com/office/drawing/2014/main" id="{8BFC949C-D26D-F888-6076-D844C229F60B}"/>
              </a:ext>
            </a:extLst>
          </p:cNvPr>
          <p:cNvSpPr txBox="1"/>
          <p:nvPr>
            <p:custDataLst>
              <p:tags r:id="rId116"/>
            </p:custDataLst>
          </p:nvPr>
        </p:nvSpPr>
        <p:spPr>
          <a:xfrm>
            <a:off x="3520905" y="3210844"/>
            <a:ext cx="2032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800" dirty="0">
                <a:solidFill>
                  <a:schemeClr val="accent2"/>
                </a:solidFill>
                <a:latin typeface="Calibri" panose="020F0502020204030204" pitchFamily="34" charset="0"/>
              </a:rPr>
              <a:t>3/25</a:t>
            </a:r>
          </a:p>
        </p:txBody>
      </p:sp>
      <p:sp>
        <p:nvSpPr>
          <p:cNvPr id="235" name="OTLSHAPE_SLA_751c08f739e74d2386e22284a29f1a4a_Title">
            <a:extLst>
              <a:ext uri="{FF2B5EF4-FFF2-40B4-BE49-F238E27FC236}">
                <a16:creationId xmlns:a16="http://schemas.microsoft.com/office/drawing/2014/main" id="{919C7B0F-20E4-8E30-8DDA-F3DD29E1D293}"/>
              </a:ext>
            </a:extLst>
          </p:cNvPr>
          <p:cNvSpPr txBox="1"/>
          <p:nvPr>
            <p:custDataLst>
              <p:tags r:id="rId117"/>
            </p:custDataLst>
          </p:nvPr>
        </p:nvSpPr>
        <p:spPr>
          <a:xfrm>
            <a:off x="4102505" y="2931783"/>
            <a:ext cx="393700" cy="27906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900" spc="-2" dirty="0">
                <a:solidFill>
                  <a:srgbClr val="063CF9"/>
                </a:solidFill>
                <a:latin typeface="Calibri" panose="020F0502020204030204" pitchFamily="34" charset="0"/>
              </a:rPr>
              <a:t>Internal </a:t>
            </a:r>
          </a:p>
          <a:p>
            <a:pPr algn="ctr"/>
            <a:r>
              <a:rPr lang="en-US" sz="900" spc="-2" dirty="0">
                <a:solidFill>
                  <a:srgbClr val="063CF9"/>
                </a:solidFill>
                <a:latin typeface="Calibri" panose="020F0502020204030204" pitchFamily="34" charset="0"/>
              </a:rPr>
              <a:t>review</a:t>
            </a:r>
          </a:p>
        </p:txBody>
      </p:sp>
      <p:sp>
        <p:nvSpPr>
          <p:cNvPr id="236" name="OTLSHAPE_SLA_751c08f739e74d2386e22284a29f1a4a_Date">
            <a:extLst>
              <a:ext uri="{FF2B5EF4-FFF2-40B4-BE49-F238E27FC236}">
                <a16:creationId xmlns:a16="http://schemas.microsoft.com/office/drawing/2014/main" id="{5D9AB768-2E0E-4C3A-FE0C-6BCF5CB629E9}"/>
              </a:ext>
            </a:extLst>
          </p:cNvPr>
          <p:cNvSpPr txBox="1"/>
          <p:nvPr>
            <p:custDataLst>
              <p:tags r:id="rId118"/>
            </p:custDataLst>
          </p:nvPr>
        </p:nvSpPr>
        <p:spPr>
          <a:xfrm>
            <a:off x="4199872" y="3210844"/>
            <a:ext cx="2032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800" dirty="0">
                <a:solidFill>
                  <a:schemeClr val="accent2"/>
                </a:solidFill>
                <a:latin typeface="Calibri" panose="020F0502020204030204" pitchFamily="34" charset="0"/>
              </a:rPr>
              <a:t>4/25</a:t>
            </a:r>
          </a:p>
        </p:txBody>
      </p:sp>
      <p:sp>
        <p:nvSpPr>
          <p:cNvPr id="247" name="OTLSHAPE_SLA_1154d0f0b9f24b4f913b72995d5a8eb6_Title">
            <a:extLst>
              <a:ext uri="{FF2B5EF4-FFF2-40B4-BE49-F238E27FC236}">
                <a16:creationId xmlns:a16="http://schemas.microsoft.com/office/drawing/2014/main" id="{724AE1B2-96E7-B9F1-3E76-BD83F63C2CB1}"/>
              </a:ext>
            </a:extLst>
          </p:cNvPr>
          <p:cNvSpPr txBox="1"/>
          <p:nvPr>
            <p:custDataLst>
              <p:tags r:id="rId119"/>
            </p:custDataLst>
          </p:nvPr>
        </p:nvSpPr>
        <p:spPr>
          <a:xfrm>
            <a:off x="6424223" y="4295255"/>
            <a:ext cx="10287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900" spc="-4" dirty="0">
                <a:solidFill>
                  <a:srgbClr val="063CF9"/>
                </a:solidFill>
                <a:latin typeface="Calibri" panose="020F0502020204030204" pitchFamily="34" charset="0"/>
              </a:rPr>
              <a:t>Prepare investor pitch</a:t>
            </a:r>
          </a:p>
        </p:txBody>
      </p:sp>
      <p:sp>
        <p:nvSpPr>
          <p:cNvPr id="248" name="OTLSHAPE_SLA_1154d0f0b9f24b4f913b72995d5a8eb6_Date">
            <a:extLst>
              <a:ext uri="{FF2B5EF4-FFF2-40B4-BE49-F238E27FC236}">
                <a16:creationId xmlns:a16="http://schemas.microsoft.com/office/drawing/2014/main" id="{015973D3-8174-F1F0-5434-4C6F9537FD39}"/>
              </a:ext>
            </a:extLst>
          </p:cNvPr>
          <p:cNvSpPr txBox="1"/>
          <p:nvPr>
            <p:custDataLst>
              <p:tags r:id="rId120"/>
            </p:custDataLst>
          </p:nvPr>
        </p:nvSpPr>
        <p:spPr>
          <a:xfrm>
            <a:off x="6837396" y="4434786"/>
            <a:ext cx="2032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800">
                <a:solidFill>
                  <a:schemeClr val="accent2"/>
                </a:solidFill>
                <a:latin typeface="Calibri" panose="020F0502020204030204" pitchFamily="34" charset="0"/>
              </a:rPr>
              <a:t>7/25</a:t>
            </a:r>
          </a:p>
        </p:txBody>
      </p:sp>
      <p:sp>
        <p:nvSpPr>
          <p:cNvPr id="250" name="OTLSHAPE_SLA_f25850306fa747019da0e6a74a27d6ae_Title">
            <a:extLst>
              <a:ext uri="{FF2B5EF4-FFF2-40B4-BE49-F238E27FC236}">
                <a16:creationId xmlns:a16="http://schemas.microsoft.com/office/drawing/2014/main" id="{E141460B-F9A7-4029-D7F2-CF6B42A35CD7}"/>
              </a:ext>
            </a:extLst>
          </p:cNvPr>
          <p:cNvSpPr txBox="1"/>
          <p:nvPr>
            <p:custDataLst>
              <p:tags r:id="rId121"/>
            </p:custDataLst>
          </p:nvPr>
        </p:nvSpPr>
        <p:spPr>
          <a:xfrm>
            <a:off x="7592388" y="4295255"/>
            <a:ext cx="10922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900" spc="-6" dirty="0">
                <a:solidFill>
                  <a:srgbClr val="063CF9"/>
                </a:solidFill>
                <a:latin typeface="Calibri" panose="020F0502020204030204" pitchFamily="34" charset="0"/>
              </a:rPr>
              <a:t>Track investor feedback</a:t>
            </a:r>
          </a:p>
        </p:txBody>
      </p:sp>
      <p:sp>
        <p:nvSpPr>
          <p:cNvPr id="251" name="OTLSHAPE_SLA_f25850306fa747019da0e6a74a27d6ae_Date">
            <a:extLst>
              <a:ext uri="{FF2B5EF4-FFF2-40B4-BE49-F238E27FC236}">
                <a16:creationId xmlns:a16="http://schemas.microsoft.com/office/drawing/2014/main" id="{9E2BEBA1-0D41-B8F9-A9F6-C96290D01201}"/>
              </a:ext>
            </a:extLst>
          </p:cNvPr>
          <p:cNvSpPr txBox="1"/>
          <p:nvPr>
            <p:custDataLst>
              <p:tags r:id="rId122"/>
            </p:custDataLst>
          </p:nvPr>
        </p:nvSpPr>
        <p:spPr>
          <a:xfrm>
            <a:off x="8038645" y="4434786"/>
            <a:ext cx="2032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800" dirty="0">
                <a:solidFill>
                  <a:schemeClr val="accent2"/>
                </a:solidFill>
                <a:latin typeface="Calibri" panose="020F0502020204030204" pitchFamily="34" charset="0"/>
              </a:rPr>
              <a:t>8/25</a:t>
            </a:r>
          </a:p>
        </p:txBody>
      </p:sp>
      <p:sp>
        <p:nvSpPr>
          <p:cNvPr id="253" name="OTLSHAPE_SLA_7bad54c4df7f40548a8c3066b96e6a2d_Title">
            <a:extLst>
              <a:ext uri="{FF2B5EF4-FFF2-40B4-BE49-F238E27FC236}">
                <a16:creationId xmlns:a16="http://schemas.microsoft.com/office/drawing/2014/main" id="{0D488889-F7BC-F4E0-A4D2-7096BE7579BC}"/>
              </a:ext>
            </a:extLst>
          </p:cNvPr>
          <p:cNvSpPr txBox="1"/>
          <p:nvPr>
            <p:custDataLst>
              <p:tags r:id="rId123"/>
            </p:custDataLst>
          </p:nvPr>
        </p:nvSpPr>
        <p:spPr>
          <a:xfrm>
            <a:off x="10408066" y="5519196"/>
            <a:ext cx="787400" cy="27906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900" spc="-6" dirty="0">
                <a:solidFill>
                  <a:srgbClr val="063CF9"/>
                </a:solidFill>
                <a:latin typeface="Calibri" panose="020F0502020204030204" pitchFamily="34" charset="0"/>
              </a:rPr>
              <a:t>Evaluate returns</a:t>
            </a:r>
          </a:p>
          <a:p>
            <a:pPr algn="ctr"/>
            <a:r>
              <a:rPr lang="en-US" sz="900" spc="-6" dirty="0">
                <a:solidFill>
                  <a:srgbClr val="063CF9"/>
                </a:solidFill>
                <a:latin typeface="Calibri" panose="020F0502020204030204" pitchFamily="34" charset="0"/>
              </a:rPr>
              <a:t>Update investors</a:t>
            </a:r>
          </a:p>
        </p:txBody>
      </p:sp>
      <p:sp>
        <p:nvSpPr>
          <p:cNvPr id="254" name="OTLSHAPE_SLA_7bad54c4df7f40548a8c3066b96e6a2d_Date">
            <a:extLst>
              <a:ext uri="{FF2B5EF4-FFF2-40B4-BE49-F238E27FC236}">
                <a16:creationId xmlns:a16="http://schemas.microsoft.com/office/drawing/2014/main" id="{0E1525D7-6E9C-A6AA-1195-352E2F1AD732}"/>
              </a:ext>
            </a:extLst>
          </p:cNvPr>
          <p:cNvSpPr txBox="1"/>
          <p:nvPr>
            <p:custDataLst>
              <p:tags r:id="rId124"/>
            </p:custDataLst>
          </p:nvPr>
        </p:nvSpPr>
        <p:spPr>
          <a:xfrm>
            <a:off x="10676544" y="5798258"/>
            <a:ext cx="2540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800">
                <a:solidFill>
                  <a:schemeClr val="accent2"/>
                </a:solidFill>
                <a:latin typeface="Calibri" panose="020F0502020204030204" pitchFamily="34" charset="0"/>
              </a:rPr>
              <a:t>12/25</a:t>
            </a:r>
          </a:p>
        </p:txBody>
      </p:sp>
      <p:sp>
        <p:nvSpPr>
          <p:cNvPr id="169" name="TextBox 168">
            <a:extLst>
              <a:ext uri="{FF2B5EF4-FFF2-40B4-BE49-F238E27FC236}">
                <a16:creationId xmlns:a16="http://schemas.microsoft.com/office/drawing/2014/main" id="{709915BD-A9B0-74F6-9CD0-E2570D53A907}"/>
              </a:ext>
            </a:extLst>
          </p:cNvPr>
          <p:cNvSpPr txBox="1"/>
          <p:nvPr/>
        </p:nvSpPr>
        <p:spPr>
          <a:xfrm>
            <a:off x="1712586" y="383531"/>
            <a:ext cx="4314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New Investment Product Launch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224" name="Picture 223" descr="A black background with a black screen&#10;&#10;AI-generated content may be incorrect.">
            <a:extLst>
              <a:ext uri="{FF2B5EF4-FFF2-40B4-BE49-F238E27FC236}">
                <a16:creationId xmlns:a16="http://schemas.microsoft.com/office/drawing/2014/main" id="{425C8ED0-FDF4-4259-D493-E0510E05419F}"/>
              </a:ext>
            </a:extLst>
          </p:cNvPr>
          <p:cNvPicPr>
            <a:picLocks noChangeAspect="1"/>
          </p:cNvPicPr>
          <p:nvPr/>
        </p:nvPicPr>
        <p:blipFill>
          <a:blip r:embed="rId12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10557730" y="4962157"/>
            <a:ext cx="2333128" cy="321429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7990745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OTLSHAPE_SL_e062a9cf4644432f8f7e47d0116f6771_BackgroundRectangle">
            <a:extLst>
              <a:ext uri="{FF2B5EF4-FFF2-40B4-BE49-F238E27FC236}">
                <a16:creationId xmlns:a16="http://schemas.microsoft.com/office/drawing/2014/main" id="{46E195BC-94B6-470F-0E11-F7132C0E8C1E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63500" y="2136648"/>
            <a:ext cx="11290300" cy="1127760"/>
          </a:xfrm>
          <a:prstGeom prst="rect">
            <a:avLst/>
          </a:prstGeom>
          <a:solidFill>
            <a:srgbClr val="C8C8C8">
              <a:alpha val="20000"/>
            </a:srgb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OTLSHAPE_SL_ec3f4eec764e4a489bd4beb6beaa4ab2_BackgroundRectangle">
            <a:extLst>
              <a:ext uri="{FF2B5EF4-FFF2-40B4-BE49-F238E27FC236}">
                <a16:creationId xmlns:a16="http://schemas.microsoft.com/office/drawing/2014/main" id="{AC6801B8-F4D0-ECED-507E-9DCD678B125E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63500" y="3302508"/>
            <a:ext cx="11290300" cy="1389973"/>
          </a:xfrm>
          <a:prstGeom prst="rect">
            <a:avLst/>
          </a:prstGeom>
          <a:solidFill>
            <a:srgbClr val="C8C8C8">
              <a:alpha val="20000"/>
            </a:srgb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OTLSHAPE_SL_3ca400b250cc407b8b2c5125085e213c_BackgroundRectangle">
            <a:extLst>
              <a:ext uri="{FF2B5EF4-FFF2-40B4-BE49-F238E27FC236}">
                <a16:creationId xmlns:a16="http://schemas.microsoft.com/office/drawing/2014/main" id="{FD69EBBF-64CD-2A7F-7F8A-9865DB8485A4}"/>
              </a:ext>
            </a:extLst>
          </p:cNvPr>
          <p:cNvSpPr/>
          <p:nvPr>
            <p:custDataLst>
              <p:tags r:id="rId4"/>
            </p:custDataLst>
          </p:nvPr>
        </p:nvSpPr>
        <p:spPr>
          <a:xfrm>
            <a:off x="63500" y="4730581"/>
            <a:ext cx="11290300" cy="1412748"/>
          </a:xfrm>
          <a:prstGeom prst="rect">
            <a:avLst/>
          </a:prstGeom>
          <a:solidFill>
            <a:srgbClr val="C8C8C8">
              <a:alpha val="20000"/>
            </a:srgb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4" name="OTLSHAPE_TB_00000000000000000000000000000000_ScaleContainer">
            <a:extLst>
              <a:ext uri="{FF2B5EF4-FFF2-40B4-BE49-F238E27FC236}">
                <a16:creationId xmlns:a16="http://schemas.microsoft.com/office/drawing/2014/main" id="{B7526F90-CF19-3C08-137F-2C548C3C65E3}"/>
              </a:ext>
            </a:extLst>
          </p:cNvPr>
          <p:cNvSpPr/>
          <p:nvPr>
            <p:custDataLst>
              <p:tags r:id="rId5"/>
            </p:custDataLst>
          </p:nvPr>
        </p:nvSpPr>
        <p:spPr>
          <a:xfrm>
            <a:off x="1092200" y="1714500"/>
            <a:ext cx="10261600" cy="182880"/>
          </a:xfrm>
          <a:prstGeom prst="round2SameRect">
            <a:avLst/>
          </a:prstGeom>
          <a:solidFill>
            <a:schemeClr val="dk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OTLSHAPE_SL_e062a9cf4644432f8f7e47d0116f6771_HeaderRectangle">
            <a:extLst>
              <a:ext uri="{FF2B5EF4-FFF2-40B4-BE49-F238E27FC236}">
                <a16:creationId xmlns:a16="http://schemas.microsoft.com/office/drawing/2014/main" id="{D11CFC6F-8E93-FDFE-75E5-5C00FA0002F7}"/>
              </a:ext>
            </a:extLst>
          </p:cNvPr>
          <p:cNvSpPr/>
          <p:nvPr>
            <p:custDataLst>
              <p:tags r:id="rId6"/>
            </p:custDataLst>
          </p:nvPr>
        </p:nvSpPr>
        <p:spPr>
          <a:xfrm>
            <a:off x="63500" y="2136648"/>
            <a:ext cx="901700" cy="1127760"/>
          </a:xfrm>
          <a:prstGeom prst="rect">
            <a:avLst/>
          </a:prstGeom>
          <a:solidFill>
            <a:srgbClr val="033CA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OTLSHAPE_SL_ec3f4eec764e4a489bd4beb6beaa4ab2_HeaderRectangle">
            <a:extLst>
              <a:ext uri="{FF2B5EF4-FFF2-40B4-BE49-F238E27FC236}">
                <a16:creationId xmlns:a16="http://schemas.microsoft.com/office/drawing/2014/main" id="{E72E084E-1882-A52B-C8D4-A37545590321}"/>
              </a:ext>
            </a:extLst>
          </p:cNvPr>
          <p:cNvSpPr/>
          <p:nvPr>
            <p:custDataLst>
              <p:tags r:id="rId7"/>
            </p:custDataLst>
          </p:nvPr>
        </p:nvSpPr>
        <p:spPr>
          <a:xfrm>
            <a:off x="63500" y="3302508"/>
            <a:ext cx="901700" cy="1389973"/>
          </a:xfrm>
          <a:prstGeom prst="rect">
            <a:avLst/>
          </a:prstGeom>
          <a:solidFill>
            <a:srgbClr val="F66C7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OTLSHAPE_SL_3ca400b250cc407b8b2c5125085e213c_HeaderRectangle">
            <a:extLst>
              <a:ext uri="{FF2B5EF4-FFF2-40B4-BE49-F238E27FC236}">
                <a16:creationId xmlns:a16="http://schemas.microsoft.com/office/drawing/2014/main" id="{C2AD91D3-F2B7-A159-440B-AFD03D5479CE}"/>
              </a:ext>
            </a:extLst>
          </p:cNvPr>
          <p:cNvSpPr/>
          <p:nvPr>
            <p:custDataLst>
              <p:tags r:id="rId8"/>
            </p:custDataLst>
          </p:nvPr>
        </p:nvSpPr>
        <p:spPr>
          <a:xfrm>
            <a:off x="63500" y="4730581"/>
            <a:ext cx="901700" cy="1412748"/>
          </a:xfrm>
          <a:prstGeom prst="rect">
            <a:avLst/>
          </a:prstGeom>
          <a:solidFill>
            <a:srgbClr val="37B5AE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5" name="OTLSHAPE_TB_00000000000000000000000000000000_MiddleScaleContainer">
            <a:extLst>
              <a:ext uri="{FF2B5EF4-FFF2-40B4-BE49-F238E27FC236}">
                <a16:creationId xmlns:a16="http://schemas.microsoft.com/office/drawing/2014/main" id="{C6395E00-5AD5-BC90-2AA5-607F5B325D55}"/>
              </a:ext>
            </a:extLst>
          </p:cNvPr>
          <p:cNvSpPr/>
          <p:nvPr>
            <p:custDataLst>
              <p:tags r:id="rId9"/>
            </p:custDataLst>
          </p:nvPr>
        </p:nvSpPr>
        <p:spPr>
          <a:xfrm>
            <a:off x="1092200" y="1906524"/>
            <a:ext cx="10261600" cy="182880"/>
          </a:xfrm>
          <a:prstGeom prst="round2SameRect">
            <a:avLst>
              <a:gd name="adj1" fmla="val 0"/>
              <a:gd name="adj2" fmla="val 16667"/>
            </a:avLst>
          </a:prstGeom>
          <a:solidFill>
            <a:schemeClr val="dk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2" name="OTLSHAPE_G_00000000000000000000000000000000_ShapeBelow0">
            <a:extLst>
              <a:ext uri="{FF2B5EF4-FFF2-40B4-BE49-F238E27FC236}">
                <a16:creationId xmlns:a16="http://schemas.microsoft.com/office/drawing/2014/main" id="{184AF4A4-547C-4250-3AD5-C46B1634E4C0}"/>
              </a:ext>
            </a:extLst>
          </p:cNvPr>
          <p:cNvCxnSpPr/>
          <p:nvPr>
            <p:custDataLst>
              <p:tags r:id="rId10"/>
            </p:custDataLst>
          </p:nvPr>
        </p:nvCxnSpPr>
        <p:spPr>
          <a:xfrm>
            <a:off x="1369371" y="2098549"/>
            <a:ext cx="0" cy="4044781"/>
          </a:xfrm>
          <a:prstGeom prst="line">
            <a:avLst/>
          </a:prstGeom>
          <a:ln w="9525" cap="flat" cmpd="sng" algn="ctr">
            <a:solidFill>
              <a:schemeClr val="accent5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OTLSHAPE_G_00000000000000000000000000000000_ShapeBelow1">
            <a:extLst>
              <a:ext uri="{FF2B5EF4-FFF2-40B4-BE49-F238E27FC236}">
                <a16:creationId xmlns:a16="http://schemas.microsoft.com/office/drawing/2014/main" id="{658B6721-2B48-2ED0-65D5-6D880ED80E9D}"/>
              </a:ext>
            </a:extLst>
          </p:cNvPr>
          <p:cNvCxnSpPr/>
          <p:nvPr>
            <p:custDataLst>
              <p:tags r:id="rId11"/>
            </p:custDataLst>
          </p:nvPr>
        </p:nvCxnSpPr>
        <p:spPr>
          <a:xfrm>
            <a:off x="1646542" y="2098549"/>
            <a:ext cx="0" cy="4044781"/>
          </a:xfrm>
          <a:prstGeom prst="line">
            <a:avLst/>
          </a:prstGeom>
          <a:ln w="9525" cap="flat" cmpd="sng" algn="ctr">
            <a:solidFill>
              <a:schemeClr val="accent5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OTLSHAPE_G_00000000000000000000000000000000_ShapeBelow2">
            <a:extLst>
              <a:ext uri="{FF2B5EF4-FFF2-40B4-BE49-F238E27FC236}">
                <a16:creationId xmlns:a16="http://schemas.microsoft.com/office/drawing/2014/main" id="{0B505967-C712-468F-B7DA-CF4322D3448A}"/>
              </a:ext>
            </a:extLst>
          </p:cNvPr>
          <p:cNvCxnSpPr/>
          <p:nvPr>
            <p:custDataLst>
              <p:tags r:id="rId12"/>
            </p:custDataLst>
          </p:nvPr>
        </p:nvCxnSpPr>
        <p:spPr>
          <a:xfrm>
            <a:off x="1923713" y="2098549"/>
            <a:ext cx="0" cy="4044781"/>
          </a:xfrm>
          <a:prstGeom prst="line">
            <a:avLst/>
          </a:prstGeom>
          <a:ln w="9525" cap="flat" cmpd="sng" algn="ctr">
            <a:solidFill>
              <a:schemeClr val="accent5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OTLSHAPE_G_00000000000000000000000000000000_ShapeBelow3">
            <a:extLst>
              <a:ext uri="{FF2B5EF4-FFF2-40B4-BE49-F238E27FC236}">
                <a16:creationId xmlns:a16="http://schemas.microsoft.com/office/drawing/2014/main" id="{3A5EF85E-482B-C792-2BEC-CA28B01DA09A}"/>
              </a:ext>
            </a:extLst>
          </p:cNvPr>
          <p:cNvCxnSpPr/>
          <p:nvPr>
            <p:custDataLst>
              <p:tags r:id="rId13"/>
            </p:custDataLst>
          </p:nvPr>
        </p:nvCxnSpPr>
        <p:spPr>
          <a:xfrm>
            <a:off x="2200885" y="2098549"/>
            <a:ext cx="0" cy="4044781"/>
          </a:xfrm>
          <a:prstGeom prst="line">
            <a:avLst/>
          </a:prstGeom>
          <a:ln w="9525" cap="flat" cmpd="sng" algn="ctr">
            <a:solidFill>
              <a:schemeClr val="accent5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OTLSHAPE_G_00000000000000000000000000000000_ShapeBelow4">
            <a:extLst>
              <a:ext uri="{FF2B5EF4-FFF2-40B4-BE49-F238E27FC236}">
                <a16:creationId xmlns:a16="http://schemas.microsoft.com/office/drawing/2014/main" id="{54FD5FAF-9927-EF22-C4AE-7C1EB7A8198E}"/>
              </a:ext>
            </a:extLst>
          </p:cNvPr>
          <p:cNvCxnSpPr/>
          <p:nvPr>
            <p:custDataLst>
              <p:tags r:id="rId14"/>
            </p:custDataLst>
          </p:nvPr>
        </p:nvCxnSpPr>
        <p:spPr>
          <a:xfrm>
            <a:off x="2478056" y="2098549"/>
            <a:ext cx="0" cy="4044781"/>
          </a:xfrm>
          <a:prstGeom prst="line">
            <a:avLst/>
          </a:prstGeom>
          <a:ln w="9525" cap="flat" cmpd="sng" algn="ctr">
            <a:solidFill>
              <a:schemeClr val="accent5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OTLSHAPE_G_00000000000000000000000000000000_ShapeBelow5">
            <a:extLst>
              <a:ext uri="{FF2B5EF4-FFF2-40B4-BE49-F238E27FC236}">
                <a16:creationId xmlns:a16="http://schemas.microsoft.com/office/drawing/2014/main" id="{2991A847-F638-7FAE-6EA0-1D0BC59D8342}"/>
              </a:ext>
            </a:extLst>
          </p:cNvPr>
          <p:cNvCxnSpPr/>
          <p:nvPr>
            <p:custDataLst>
              <p:tags r:id="rId15"/>
            </p:custDataLst>
          </p:nvPr>
        </p:nvCxnSpPr>
        <p:spPr>
          <a:xfrm>
            <a:off x="2755227" y="2098549"/>
            <a:ext cx="0" cy="4044781"/>
          </a:xfrm>
          <a:prstGeom prst="line">
            <a:avLst/>
          </a:prstGeom>
          <a:ln w="9525" cap="flat" cmpd="sng" algn="ctr">
            <a:solidFill>
              <a:schemeClr val="accent5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OTLSHAPE_G_00000000000000000000000000000000_ShapeBelow6">
            <a:extLst>
              <a:ext uri="{FF2B5EF4-FFF2-40B4-BE49-F238E27FC236}">
                <a16:creationId xmlns:a16="http://schemas.microsoft.com/office/drawing/2014/main" id="{6155A807-5BBA-DE82-2092-19EC50B3D7F7}"/>
              </a:ext>
            </a:extLst>
          </p:cNvPr>
          <p:cNvCxnSpPr/>
          <p:nvPr>
            <p:custDataLst>
              <p:tags r:id="rId16"/>
            </p:custDataLst>
          </p:nvPr>
        </p:nvCxnSpPr>
        <p:spPr>
          <a:xfrm>
            <a:off x="3032398" y="2098549"/>
            <a:ext cx="0" cy="4044781"/>
          </a:xfrm>
          <a:prstGeom prst="line">
            <a:avLst/>
          </a:prstGeom>
          <a:ln w="9525" cap="flat" cmpd="sng" algn="ctr">
            <a:solidFill>
              <a:schemeClr val="accent5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OTLSHAPE_G_00000000000000000000000000000000_ShapeBelow7">
            <a:extLst>
              <a:ext uri="{FF2B5EF4-FFF2-40B4-BE49-F238E27FC236}">
                <a16:creationId xmlns:a16="http://schemas.microsoft.com/office/drawing/2014/main" id="{781B8651-D859-17F7-AFA8-F272DEDB67B9}"/>
              </a:ext>
            </a:extLst>
          </p:cNvPr>
          <p:cNvCxnSpPr/>
          <p:nvPr>
            <p:custDataLst>
              <p:tags r:id="rId17"/>
            </p:custDataLst>
          </p:nvPr>
        </p:nvCxnSpPr>
        <p:spPr>
          <a:xfrm>
            <a:off x="3309569" y="2098549"/>
            <a:ext cx="0" cy="4044781"/>
          </a:xfrm>
          <a:prstGeom prst="line">
            <a:avLst/>
          </a:prstGeom>
          <a:ln w="9525" cap="flat" cmpd="sng" algn="ctr">
            <a:solidFill>
              <a:schemeClr val="accent5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OTLSHAPE_G_00000000000000000000000000000000_ShapeBelow8">
            <a:extLst>
              <a:ext uri="{FF2B5EF4-FFF2-40B4-BE49-F238E27FC236}">
                <a16:creationId xmlns:a16="http://schemas.microsoft.com/office/drawing/2014/main" id="{E450399D-B32C-84B7-05BE-0B7A56350E8E}"/>
              </a:ext>
            </a:extLst>
          </p:cNvPr>
          <p:cNvCxnSpPr/>
          <p:nvPr>
            <p:custDataLst>
              <p:tags r:id="rId18"/>
            </p:custDataLst>
          </p:nvPr>
        </p:nvCxnSpPr>
        <p:spPr>
          <a:xfrm>
            <a:off x="3586741" y="2098549"/>
            <a:ext cx="0" cy="4044781"/>
          </a:xfrm>
          <a:prstGeom prst="line">
            <a:avLst/>
          </a:prstGeom>
          <a:ln w="9525" cap="flat" cmpd="sng" algn="ctr">
            <a:solidFill>
              <a:schemeClr val="accent5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OTLSHAPE_G_00000000000000000000000000000000_ShapeBelow9">
            <a:extLst>
              <a:ext uri="{FF2B5EF4-FFF2-40B4-BE49-F238E27FC236}">
                <a16:creationId xmlns:a16="http://schemas.microsoft.com/office/drawing/2014/main" id="{6AED8BD4-4AD0-54CD-7075-BED73B97CD8B}"/>
              </a:ext>
            </a:extLst>
          </p:cNvPr>
          <p:cNvCxnSpPr/>
          <p:nvPr>
            <p:custDataLst>
              <p:tags r:id="rId19"/>
            </p:custDataLst>
          </p:nvPr>
        </p:nvCxnSpPr>
        <p:spPr>
          <a:xfrm>
            <a:off x="3863912" y="2098549"/>
            <a:ext cx="0" cy="4044781"/>
          </a:xfrm>
          <a:prstGeom prst="line">
            <a:avLst/>
          </a:prstGeom>
          <a:ln w="9525" cap="flat" cmpd="sng" algn="ctr">
            <a:solidFill>
              <a:schemeClr val="accent5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OTLSHAPE_G_00000000000000000000000000000000_ShapeBelow10">
            <a:extLst>
              <a:ext uri="{FF2B5EF4-FFF2-40B4-BE49-F238E27FC236}">
                <a16:creationId xmlns:a16="http://schemas.microsoft.com/office/drawing/2014/main" id="{66C5622B-3263-10C0-EA3F-A86F3E09635B}"/>
              </a:ext>
            </a:extLst>
          </p:cNvPr>
          <p:cNvCxnSpPr/>
          <p:nvPr>
            <p:custDataLst>
              <p:tags r:id="rId20"/>
            </p:custDataLst>
          </p:nvPr>
        </p:nvCxnSpPr>
        <p:spPr>
          <a:xfrm>
            <a:off x="4141083" y="2098549"/>
            <a:ext cx="0" cy="4044781"/>
          </a:xfrm>
          <a:prstGeom prst="line">
            <a:avLst/>
          </a:prstGeom>
          <a:ln w="9525" cap="flat" cmpd="sng" algn="ctr">
            <a:solidFill>
              <a:schemeClr val="accent5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OTLSHAPE_G_00000000000000000000000000000000_ShapeBelow11">
            <a:extLst>
              <a:ext uri="{FF2B5EF4-FFF2-40B4-BE49-F238E27FC236}">
                <a16:creationId xmlns:a16="http://schemas.microsoft.com/office/drawing/2014/main" id="{055656D3-A7C0-DE74-847B-DD4647FFC507}"/>
              </a:ext>
            </a:extLst>
          </p:cNvPr>
          <p:cNvCxnSpPr/>
          <p:nvPr>
            <p:custDataLst>
              <p:tags r:id="rId21"/>
            </p:custDataLst>
          </p:nvPr>
        </p:nvCxnSpPr>
        <p:spPr>
          <a:xfrm>
            <a:off x="4418254" y="2098549"/>
            <a:ext cx="0" cy="4044781"/>
          </a:xfrm>
          <a:prstGeom prst="line">
            <a:avLst/>
          </a:prstGeom>
          <a:ln w="9525" cap="flat" cmpd="sng" algn="ctr">
            <a:solidFill>
              <a:schemeClr val="accent5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OTLSHAPE_G_00000000000000000000000000000000_ShapeBelow12">
            <a:extLst>
              <a:ext uri="{FF2B5EF4-FFF2-40B4-BE49-F238E27FC236}">
                <a16:creationId xmlns:a16="http://schemas.microsoft.com/office/drawing/2014/main" id="{B30EC5D3-65B9-1032-1911-5BA78CA0BEF6}"/>
              </a:ext>
            </a:extLst>
          </p:cNvPr>
          <p:cNvCxnSpPr/>
          <p:nvPr>
            <p:custDataLst>
              <p:tags r:id="rId22"/>
            </p:custDataLst>
          </p:nvPr>
        </p:nvCxnSpPr>
        <p:spPr>
          <a:xfrm>
            <a:off x="4695425" y="2098549"/>
            <a:ext cx="0" cy="4044781"/>
          </a:xfrm>
          <a:prstGeom prst="line">
            <a:avLst/>
          </a:prstGeom>
          <a:ln w="9525" cap="flat" cmpd="sng" algn="ctr">
            <a:solidFill>
              <a:schemeClr val="accent5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OTLSHAPE_G_00000000000000000000000000000000_ShapeBelow13">
            <a:extLst>
              <a:ext uri="{FF2B5EF4-FFF2-40B4-BE49-F238E27FC236}">
                <a16:creationId xmlns:a16="http://schemas.microsoft.com/office/drawing/2014/main" id="{2DF49CBF-2C00-2283-5FEF-73690149C3C1}"/>
              </a:ext>
            </a:extLst>
          </p:cNvPr>
          <p:cNvCxnSpPr/>
          <p:nvPr>
            <p:custDataLst>
              <p:tags r:id="rId23"/>
            </p:custDataLst>
          </p:nvPr>
        </p:nvCxnSpPr>
        <p:spPr>
          <a:xfrm>
            <a:off x="4972597" y="2098549"/>
            <a:ext cx="0" cy="4044781"/>
          </a:xfrm>
          <a:prstGeom prst="line">
            <a:avLst/>
          </a:prstGeom>
          <a:ln w="9525" cap="flat" cmpd="sng" algn="ctr">
            <a:solidFill>
              <a:schemeClr val="accent5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OTLSHAPE_G_00000000000000000000000000000000_ShapeBelow14">
            <a:extLst>
              <a:ext uri="{FF2B5EF4-FFF2-40B4-BE49-F238E27FC236}">
                <a16:creationId xmlns:a16="http://schemas.microsoft.com/office/drawing/2014/main" id="{9190587E-3DD7-84B3-2800-433DC164775A}"/>
              </a:ext>
            </a:extLst>
          </p:cNvPr>
          <p:cNvCxnSpPr/>
          <p:nvPr>
            <p:custDataLst>
              <p:tags r:id="rId24"/>
            </p:custDataLst>
          </p:nvPr>
        </p:nvCxnSpPr>
        <p:spPr>
          <a:xfrm>
            <a:off x="5249768" y="2098549"/>
            <a:ext cx="0" cy="4044781"/>
          </a:xfrm>
          <a:prstGeom prst="line">
            <a:avLst/>
          </a:prstGeom>
          <a:ln w="9525" cap="flat" cmpd="sng" algn="ctr">
            <a:solidFill>
              <a:schemeClr val="accent5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OTLSHAPE_G_00000000000000000000000000000000_ShapeBelow15">
            <a:extLst>
              <a:ext uri="{FF2B5EF4-FFF2-40B4-BE49-F238E27FC236}">
                <a16:creationId xmlns:a16="http://schemas.microsoft.com/office/drawing/2014/main" id="{205F05A4-D846-4B13-DEDA-A49A844DA14E}"/>
              </a:ext>
            </a:extLst>
          </p:cNvPr>
          <p:cNvCxnSpPr/>
          <p:nvPr>
            <p:custDataLst>
              <p:tags r:id="rId25"/>
            </p:custDataLst>
          </p:nvPr>
        </p:nvCxnSpPr>
        <p:spPr>
          <a:xfrm>
            <a:off x="5526939" y="2098549"/>
            <a:ext cx="0" cy="4044781"/>
          </a:xfrm>
          <a:prstGeom prst="line">
            <a:avLst/>
          </a:prstGeom>
          <a:ln w="9525" cap="flat" cmpd="sng" algn="ctr">
            <a:solidFill>
              <a:schemeClr val="accent5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OTLSHAPE_G_00000000000000000000000000000000_ShapeBelow16">
            <a:extLst>
              <a:ext uri="{FF2B5EF4-FFF2-40B4-BE49-F238E27FC236}">
                <a16:creationId xmlns:a16="http://schemas.microsoft.com/office/drawing/2014/main" id="{1DFA3811-A70B-C14C-75D2-6C2BDD5DD0C5}"/>
              </a:ext>
            </a:extLst>
          </p:cNvPr>
          <p:cNvCxnSpPr/>
          <p:nvPr>
            <p:custDataLst>
              <p:tags r:id="rId26"/>
            </p:custDataLst>
          </p:nvPr>
        </p:nvCxnSpPr>
        <p:spPr>
          <a:xfrm>
            <a:off x="5804110" y="2098549"/>
            <a:ext cx="0" cy="4044781"/>
          </a:xfrm>
          <a:prstGeom prst="line">
            <a:avLst/>
          </a:prstGeom>
          <a:ln w="9525" cap="flat" cmpd="sng" algn="ctr">
            <a:solidFill>
              <a:schemeClr val="accent5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1" name="OTLSHAPE_G_00000000000000000000000000000000_ShapeBelow17">
            <a:extLst>
              <a:ext uri="{FF2B5EF4-FFF2-40B4-BE49-F238E27FC236}">
                <a16:creationId xmlns:a16="http://schemas.microsoft.com/office/drawing/2014/main" id="{1D559A80-062F-DFFA-6DDB-5856BF7CB8CF}"/>
              </a:ext>
            </a:extLst>
          </p:cNvPr>
          <p:cNvCxnSpPr/>
          <p:nvPr>
            <p:custDataLst>
              <p:tags r:id="rId27"/>
            </p:custDataLst>
          </p:nvPr>
        </p:nvCxnSpPr>
        <p:spPr>
          <a:xfrm>
            <a:off x="6081282" y="2098549"/>
            <a:ext cx="0" cy="4044781"/>
          </a:xfrm>
          <a:prstGeom prst="line">
            <a:avLst/>
          </a:prstGeom>
          <a:ln w="9525" cap="flat" cmpd="sng" algn="ctr">
            <a:solidFill>
              <a:schemeClr val="accent5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2" name="OTLSHAPE_G_00000000000000000000000000000000_ShapeBelow18">
            <a:extLst>
              <a:ext uri="{FF2B5EF4-FFF2-40B4-BE49-F238E27FC236}">
                <a16:creationId xmlns:a16="http://schemas.microsoft.com/office/drawing/2014/main" id="{CC258F57-5FEE-802B-DFED-5867AD2A3813}"/>
              </a:ext>
            </a:extLst>
          </p:cNvPr>
          <p:cNvCxnSpPr/>
          <p:nvPr>
            <p:custDataLst>
              <p:tags r:id="rId28"/>
            </p:custDataLst>
          </p:nvPr>
        </p:nvCxnSpPr>
        <p:spPr>
          <a:xfrm>
            <a:off x="6358453" y="2098549"/>
            <a:ext cx="0" cy="4044781"/>
          </a:xfrm>
          <a:prstGeom prst="line">
            <a:avLst/>
          </a:prstGeom>
          <a:ln w="9525" cap="flat" cmpd="sng" algn="ctr">
            <a:solidFill>
              <a:schemeClr val="accent5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3" name="OTLSHAPE_G_00000000000000000000000000000000_ShapeBelow19">
            <a:extLst>
              <a:ext uri="{FF2B5EF4-FFF2-40B4-BE49-F238E27FC236}">
                <a16:creationId xmlns:a16="http://schemas.microsoft.com/office/drawing/2014/main" id="{2D87FA6D-2C18-91B6-50C9-B70B5695C628}"/>
              </a:ext>
            </a:extLst>
          </p:cNvPr>
          <p:cNvCxnSpPr/>
          <p:nvPr>
            <p:custDataLst>
              <p:tags r:id="rId29"/>
            </p:custDataLst>
          </p:nvPr>
        </p:nvCxnSpPr>
        <p:spPr>
          <a:xfrm>
            <a:off x="6635624" y="2098549"/>
            <a:ext cx="0" cy="4044781"/>
          </a:xfrm>
          <a:prstGeom prst="line">
            <a:avLst/>
          </a:prstGeom>
          <a:ln w="9525" cap="flat" cmpd="sng" algn="ctr">
            <a:solidFill>
              <a:schemeClr val="accent5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4" name="OTLSHAPE_G_00000000000000000000000000000000_ShapeBelow20">
            <a:extLst>
              <a:ext uri="{FF2B5EF4-FFF2-40B4-BE49-F238E27FC236}">
                <a16:creationId xmlns:a16="http://schemas.microsoft.com/office/drawing/2014/main" id="{BE662863-2646-9D24-964F-5A5231454CF6}"/>
              </a:ext>
            </a:extLst>
          </p:cNvPr>
          <p:cNvCxnSpPr/>
          <p:nvPr>
            <p:custDataLst>
              <p:tags r:id="rId30"/>
            </p:custDataLst>
          </p:nvPr>
        </p:nvCxnSpPr>
        <p:spPr>
          <a:xfrm>
            <a:off x="6912795" y="2098549"/>
            <a:ext cx="0" cy="4044781"/>
          </a:xfrm>
          <a:prstGeom prst="line">
            <a:avLst/>
          </a:prstGeom>
          <a:ln w="9525" cap="flat" cmpd="sng" algn="ctr">
            <a:solidFill>
              <a:schemeClr val="accent5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5" name="OTLSHAPE_G_00000000000000000000000000000000_ShapeBelow21">
            <a:extLst>
              <a:ext uri="{FF2B5EF4-FFF2-40B4-BE49-F238E27FC236}">
                <a16:creationId xmlns:a16="http://schemas.microsoft.com/office/drawing/2014/main" id="{BAAA8D37-B561-B2BF-9779-F290D1F0A7D0}"/>
              </a:ext>
            </a:extLst>
          </p:cNvPr>
          <p:cNvCxnSpPr/>
          <p:nvPr>
            <p:custDataLst>
              <p:tags r:id="rId31"/>
            </p:custDataLst>
          </p:nvPr>
        </p:nvCxnSpPr>
        <p:spPr>
          <a:xfrm>
            <a:off x="7189967" y="2098549"/>
            <a:ext cx="0" cy="4044781"/>
          </a:xfrm>
          <a:prstGeom prst="line">
            <a:avLst/>
          </a:prstGeom>
          <a:ln w="9525" cap="flat" cmpd="sng" algn="ctr">
            <a:solidFill>
              <a:schemeClr val="accent5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6" name="OTLSHAPE_G_00000000000000000000000000000000_ShapeBelow22">
            <a:extLst>
              <a:ext uri="{FF2B5EF4-FFF2-40B4-BE49-F238E27FC236}">
                <a16:creationId xmlns:a16="http://schemas.microsoft.com/office/drawing/2014/main" id="{8C469ECC-CF86-AA00-26E0-C0044D58480C}"/>
              </a:ext>
            </a:extLst>
          </p:cNvPr>
          <p:cNvCxnSpPr/>
          <p:nvPr>
            <p:custDataLst>
              <p:tags r:id="rId32"/>
            </p:custDataLst>
          </p:nvPr>
        </p:nvCxnSpPr>
        <p:spPr>
          <a:xfrm>
            <a:off x="7467138" y="2098549"/>
            <a:ext cx="0" cy="4044781"/>
          </a:xfrm>
          <a:prstGeom prst="line">
            <a:avLst/>
          </a:prstGeom>
          <a:ln w="9525" cap="flat" cmpd="sng" algn="ctr">
            <a:solidFill>
              <a:schemeClr val="accent5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7" name="OTLSHAPE_G_00000000000000000000000000000000_ShapeBelow23">
            <a:extLst>
              <a:ext uri="{FF2B5EF4-FFF2-40B4-BE49-F238E27FC236}">
                <a16:creationId xmlns:a16="http://schemas.microsoft.com/office/drawing/2014/main" id="{7D07FC0E-45AE-E547-99DE-C47BC7958E9F}"/>
              </a:ext>
            </a:extLst>
          </p:cNvPr>
          <p:cNvCxnSpPr/>
          <p:nvPr>
            <p:custDataLst>
              <p:tags r:id="rId33"/>
            </p:custDataLst>
          </p:nvPr>
        </p:nvCxnSpPr>
        <p:spPr>
          <a:xfrm>
            <a:off x="7744309" y="2098549"/>
            <a:ext cx="0" cy="4044781"/>
          </a:xfrm>
          <a:prstGeom prst="line">
            <a:avLst/>
          </a:prstGeom>
          <a:ln w="9525" cap="flat" cmpd="sng" algn="ctr">
            <a:solidFill>
              <a:schemeClr val="accent5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8" name="OTLSHAPE_G_00000000000000000000000000000000_ShapeBelow24">
            <a:extLst>
              <a:ext uri="{FF2B5EF4-FFF2-40B4-BE49-F238E27FC236}">
                <a16:creationId xmlns:a16="http://schemas.microsoft.com/office/drawing/2014/main" id="{B254C51D-C42A-366E-9A83-D32EE657286F}"/>
              </a:ext>
            </a:extLst>
          </p:cNvPr>
          <p:cNvCxnSpPr/>
          <p:nvPr>
            <p:custDataLst>
              <p:tags r:id="rId34"/>
            </p:custDataLst>
          </p:nvPr>
        </p:nvCxnSpPr>
        <p:spPr>
          <a:xfrm>
            <a:off x="8021480" y="2098549"/>
            <a:ext cx="0" cy="4044781"/>
          </a:xfrm>
          <a:prstGeom prst="line">
            <a:avLst/>
          </a:prstGeom>
          <a:ln w="9525" cap="flat" cmpd="sng" algn="ctr">
            <a:solidFill>
              <a:schemeClr val="accent5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9" name="OTLSHAPE_G_00000000000000000000000000000000_ShapeBelow25">
            <a:extLst>
              <a:ext uri="{FF2B5EF4-FFF2-40B4-BE49-F238E27FC236}">
                <a16:creationId xmlns:a16="http://schemas.microsoft.com/office/drawing/2014/main" id="{6C510667-144A-BBAC-7D53-AC70DD3D6AAD}"/>
              </a:ext>
            </a:extLst>
          </p:cNvPr>
          <p:cNvCxnSpPr/>
          <p:nvPr>
            <p:custDataLst>
              <p:tags r:id="rId35"/>
            </p:custDataLst>
          </p:nvPr>
        </p:nvCxnSpPr>
        <p:spPr>
          <a:xfrm>
            <a:off x="8298652" y="2098549"/>
            <a:ext cx="0" cy="4044781"/>
          </a:xfrm>
          <a:prstGeom prst="line">
            <a:avLst/>
          </a:prstGeom>
          <a:ln w="9525" cap="flat" cmpd="sng" algn="ctr">
            <a:solidFill>
              <a:schemeClr val="accent5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0" name="OTLSHAPE_G_00000000000000000000000000000000_ShapeBelow26">
            <a:extLst>
              <a:ext uri="{FF2B5EF4-FFF2-40B4-BE49-F238E27FC236}">
                <a16:creationId xmlns:a16="http://schemas.microsoft.com/office/drawing/2014/main" id="{3198DB6B-72E9-6AB4-8198-DDA887CAF294}"/>
              </a:ext>
            </a:extLst>
          </p:cNvPr>
          <p:cNvCxnSpPr/>
          <p:nvPr>
            <p:custDataLst>
              <p:tags r:id="rId36"/>
            </p:custDataLst>
          </p:nvPr>
        </p:nvCxnSpPr>
        <p:spPr>
          <a:xfrm>
            <a:off x="8575822" y="2098549"/>
            <a:ext cx="0" cy="4044781"/>
          </a:xfrm>
          <a:prstGeom prst="line">
            <a:avLst/>
          </a:prstGeom>
          <a:ln w="9525" cap="flat" cmpd="sng" algn="ctr">
            <a:solidFill>
              <a:schemeClr val="accent5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1" name="OTLSHAPE_G_00000000000000000000000000000000_ShapeBelow27">
            <a:extLst>
              <a:ext uri="{FF2B5EF4-FFF2-40B4-BE49-F238E27FC236}">
                <a16:creationId xmlns:a16="http://schemas.microsoft.com/office/drawing/2014/main" id="{FA4466B2-12DE-D001-B68F-A687BF477A91}"/>
              </a:ext>
            </a:extLst>
          </p:cNvPr>
          <p:cNvCxnSpPr/>
          <p:nvPr>
            <p:custDataLst>
              <p:tags r:id="rId37"/>
            </p:custDataLst>
          </p:nvPr>
        </p:nvCxnSpPr>
        <p:spPr>
          <a:xfrm>
            <a:off x="8852994" y="2098549"/>
            <a:ext cx="0" cy="4044781"/>
          </a:xfrm>
          <a:prstGeom prst="line">
            <a:avLst/>
          </a:prstGeom>
          <a:ln w="9525" cap="flat" cmpd="sng" algn="ctr">
            <a:solidFill>
              <a:schemeClr val="accent5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2" name="OTLSHAPE_G_00000000000000000000000000000000_ShapeBelow28">
            <a:extLst>
              <a:ext uri="{FF2B5EF4-FFF2-40B4-BE49-F238E27FC236}">
                <a16:creationId xmlns:a16="http://schemas.microsoft.com/office/drawing/2014/main" id="{8FE15298-12D7-2665-CEA9-2A2AEF386096}"/>
              </a:ext>
            </a:extLst>
          </p:cNvPr>
          <p:cNvCxnSpPr/>
          <p:nvPr>
            <p:custDataLst>
              <p:tags r:id="rId38"/>
            </p:custDataLst>
          </p:nvPr>
        </p:nvCxnSpPr>
        <p:spPr>
          <a:xfrm>
            <a:off x="9130165" y="2098549"/>
            <a:ext cx="0" cy="4044781"/>
          </a:xfrm>
          <a:prstGeom prst="line">
            <a:avLst/>
          </a:prstGeom>
          <a:ln w="9525" cap="flat" cmpd="sng" algn="ctr">
            <a:solidFill>
              <a:schemeClr val="accent5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3" name="OTLSHAPE_G_00000000000000000000000000000000_ShapeBelow29">
            <a:extLst>
              <a:ext uri="{FF2B5EF4-FFF2-40B4-BE49-F238E27FC236}">
                <a16:creationId xmlns:a16="http://schemas.microsoft.com/office/drawing/2014/main" id="{8534C4DB-29A0-C287-5231-1BF9F3D717A8}"/>
              </a:ext>
            </a:extLst>
          </p:cNvPr>
          <p:cNvCxnSpPr/>
          <p:nvPr>
            <p:custDataLst>
              <p:tags r:id="rId39"/>
            </p:custDataLst>
          </p:nvPr>
        </p:nvCxnSpPr>
        <p:spPr>
          <a:xfrm>
            <a:off x="9407336" y="2098549"/>
            <a:ext cx="0" cy="4044781"/>
          </a:xfrm>
          <a:prstGeom prst="line">
            <a:avLst/>
          </a:prstGeom>
          <a:ln w="9525" cap="flat" cmpd="sng" algn="ctr">
            <a:solidFill>
              <a:schemeClr val="accent5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4" name="OTLSHAPE_G_00000000000000000000000000000000_ShapeBelow30">
            <a:extLst>
              <a:ext uri="{FF2B5EF4-FFF2-40B4-BE49-F238E27FC236}">
                <a16:creationId xmlns:a16="http://schemas.microsoft.com/office/drawing/2014/main" id="{5EA5CAF7-5713-4A87-A542-ECEDD9DCDA38}"/>
              </a:ext>
            </a:extLst>
          </p:cNvPr>
          <p:cNvCxnSpPr/>
          <p:nvPr>
            <p:custDataLst>
              <p:tags r:id="rId40"/>
            </p:custDataLst>
          </p:nvPr>
        </p:nvCxnSpPr>
        <p:spPr>
          <a:xfrm>
            <a:off x="9684507" y="2098549"/>
            <a:ext cx="0" cy="4044781"/>
          </a:xfrm>
          <a:prstGeom prst="line">
            <a:avLst/>
          </a:prstGeom>
          <a:ln w="9525" cap="flat" cmpd="sng" algn="ctr">
            <a:solidFill>
              <a:schemeClr val="accent5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5" name="OTLSHAPE_G_00000000000000000000000000000000_ShapeBelow31">
            <a:extLst>
              <a:ext uri="{FF2B5EF4-FFF2-40B4-BE49-F238E27FC236}">
                <a16:creationId xmlns:a16="http://schemas.microsoft.com/office/drawing/2014/main" id="{F2F23A5F-88E2-65E9-14F0-979B9C3570D8}"/>
              </a:ext>
            </a:extLst>
          </p:cNvPr>
          <p:cNvCxnSpPr/>
          <p:nvPr>
            <p:custDataLst>
              <p:tags r:id="rId41"/>
            </p:custDataLst>
          </p:nvPr>
        </p:nvCxnSpPr>
        <p:spPr>
          <a:xfrm>
            <a:off x="9961679" y="2098549"/>
            <a:ext cx="0" cy="4044781"/>
          </a:xfrm>
          <a:prstGeom prst="line">
            <a:avLst/>
          </a:prstGeom>
          <a:ln w="9525" cap="flat" cmpd="sng" algn="ctr">
            <a:solidFill>
              <a:schemeClr val="accent5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6" name="OTLSHAPE_G_00000000000000000000000000000000_ShapeBelow32">
            <a:extLst>
              <a:ext uri="{FF2B5EF4-FFF2-40B4-BE49-F238E27FC236}">
                <a16:creationId xmlns:a16="http://schemas.microsoft.com/office/drawing/2014/main" id="{029F26AA-3D59-11B3-247E-FEB564190242}"/>
              </a:ext>
            </a:extLst>
          </p:cNvPr>
          <p:cNvCxnSpPr/>
          <p:nvPr>
            <p:custDataLst>
              <p:tags r:id="rId42"/>
            </p:custDataLst>
          </p:nvPr>
        </p:nvCxnSpPr>
        <p:spPr>
          <a:xfrm>
            <a:off x="10238849" y="2098549"/>
            <a:ext cx="0" cy="4044781"/>
          </a:xfrm>
          <a:prstGeom prst="line">
            <a:avLst/>
          </a:prstGeom>
          <a:ln w="9525" cap="flat" cmpd="sng" algn="ctr">
            <a:solidFill>
              <a:schemeClr val="accent5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7" name="OTLSHAPE_G_00000000000000000000000000000000_ShapeBelow33">
            <a:extLst>
              <a:ext uri="{FF2B5EF4-FFF2-40B4-BE49-F238E27FC236}">
                <a16:creationId xmlns:a16="http://schemas.microsoft.com/office/drawing/2014/main" id="{BE57C0B6-A33F-B99E-D3A3-21470098FAFB}"/>
              </a:ext>
            </a:extLst>
          </p:cNvPr>
          <p:cNvCxnSpPr/>
          <p:nvPr>
            <p:custDataLst>
              <p:tags r:id="rId43"/>
            </p:custDataLst>
          </p:nvPr>
        </p:nvCxnSpPr>
        <p:spPr>
          <a:xfrm>
            <a:off x="10516021" y="2098549"/>
            <a:ext cx="0" cy="4044781"/>
          </a:xfrm>
          <a:prstGeom prst="line">
            <a:avLst/>
          </a:prstGeom>
          <a:ln w="9525" cap="flat" cmpd="sng" algn="ctr">
            <a:solidFill>
              <a:schemeClr val="accent5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8" name="OTLSHAPE_G_00000000000000000000000000000000_ShapeBelow34">
            <a:extLst>
              <a:ext uri="{FF2B5EF4-FFF2-40B4-BE49-F238E27FC236}">
                <a16:creationId xmlns:a16="http://schemas.microsoft.com/office/drawing/2014/main" id="{A0C09402-BF73-35E5-C914-16FF40BDF43C}"/>
              </a:ext>
            </a:extLst>
          </p:cNvPr>
          <p:cNvCxnSpPr/>
          <p:nvPr>
            <p:custDataLst>
              <p:tags r:id="rId44"/>
            </p:custDataLst>
          </p:nvPr>
        </p:nvCxnSpPr>
        <p:spPr>
          <a:xfrm>
            <a:off x="10793192" y="2098549"/>
            <a:ext cx="0" cy="4044781"/>
          </a:xfrm>
          <a:prstGeom prst="line">
            <a:avLst/>
          </a:prstGeom>
          <a:ln w="9525" cap="flat" cmpd="sng" algn="ctr">
            <a:solidFill>
              <a:schemeClr val="accent5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9" name="OTLSHAPE_G_00000000000000000000000000000000_ShapeBelow35">
            <a:extLst>
              <a:ext uri="{FF2B5EF4-FFF2-40B4-BE49-F238E27FC236}">
                <a16:creationId xmlns:a16="http://schemas.microsoft.com/office/drawing/2014/main" id="{CDA96152-FAFF-C404-202F-EF8CC38B4F19}"/>
              </a:ext>
            </a:extLst>
          </p:cNvPr>
          <p:cNvCxnSpPr/>
          <p:nvPr>
            <p:custDataLst>
              <p:tags r:id="rId45"/>
            </p:custDataLst>
          </p:nvPr>
        </p:nvCxnSpPr>
        <p:spPr>
          <a:xfrm>
            <a:off x="11070364" y="2098549"/>
            <a:ext cx="0" cy="4044781"/>
          </a:xfrm>
          <a:prstGeom prst="line">
            <a:avLst/>
          </a:prstGeom>
          <a:ln w="9525" cap="flat" cmpd="sng" algn="ctr">
            <a:solidFill>
              <a:schemeClr val="accent5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2" name="OTLSHAPE_SLT_663a5a3365df46fa8197fa7175982fe4_Shape">
            <a:extLst>
              <a:ext uri="{FF2B5EF4-FFF2-40B4-BE49-F238E27FC236}">
                <a16:creationId xmlns:a16="http://schemas.microsoft.com/office/drawing/2014/main" id="{C201A9CE-6457-918D-AAF2-B5CD2C3757B3}"/>
              </a:ext>
            </a:extLst>
          </p:cNvPr>
          <p:cNvSpPr/>
          <p:nvPr>
            <p:custDataLst>
              <p:tags r:id="rId46"/>
            </p:custDataLst>
          </p:nvPr>
        </p:nvSpPr>
        <p:spPr>
          <a:xfrm>
            <a:off x="1111998" y="2312797"/>
            <a:ext cx="381000" cy="127000"/>
          </a:xfrm>
          <a:prstGeom prst="roundRect">
            <a:avLst/>
          </a:prstGeom>
          <a:solidFill>
            <a:srgbClr val="033CA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0" name="OTLSHAPE_SLT_e33bf2cc006d449aa8fc0158056772df_Shape">
            <a:extLst>
              <a:ext uri="{FF2B5EF4-FFF2-40B4-BE49-F238E27FC236}">
                <a16:creationId xmlns:a16="http://schemas.microsoft.com/office/drawing/2014/main" id="{545E4683-1F88-D4FF-8B22-76B41CD31868}"/>
              </a:ext>
            </a:extLst>
          </p:cNvPr>
          <p:cNvSpPr/>
          <p:nvPr>
            <p:custDataLst>
              <p:tags r:id="rId47"/>
            </p:custDataLst>
          </p:nvPr>
        </p:nvSpPr>
        <p:spPr>
          <a:xfrm>
            <a:off x="1488159" y="2505922"/>
            <a:ext cx="228600" cy="127000"/>
          </a:xfrm>
          <a:prstGeom prst="roundRect">
            <a:avLst/>
          </a:prstGeom>
          <a:solidFill>
            <a:srgbClr val="033CA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8" name="OTLSHAPE_SLT_365663e8850e41f09c9ea72cedd21946_Shape">
            <a:extLst>
              <a:ext uri="{FF2B5EF4-FFF2-40B4-BE49-F238E27FC236}">
                <a16:creationId xmlns:a16="http://schemas.microsoft.com/office/drawing/2014/main" id="{8FAF06F8-4561-49B8-0522-69F96BEF23DD}"/>
              </a:ext>
            </a:extLst>
          </p:cNvPr>
          <p:cNvSpPr/>
          <p:nvPr>
            <p:custDataLst>
              <p:tags r:id="rId48"/>
            </p:custDataLst>
          </p:nvPr>
        </p:nvSpPr>
        <p:spPr>
          <a:xfrm>
            <a:off x="1705936" y="2699046"/>
            <a:ext cx="596900" cy="127000"/>
          </a:xfrm>
          <a:prstGeom prst="roundRect">
            <a:avLst/>
          </a:prstGeom>
          <a:solidFill>
            <a:srgbClr val="033CA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6" name="OTLSHAPE_SLT_a936846098ba49bca56bdcbce400cf91_Shape">
            <a:extLst>
              <a:ext uri="{FF2B5EF4-FFF2-40B4-BE49-F238E27FC236}">
                <a16:creationId xmlns:a16="http://schemas.microsoft.com/office/drawing/2014/main" id="{5D944BB7-34F8-C25E-07A0-319385D36635}"/>
              </a:ext>
            </a:extLst>
          </p:cNvPr>
          <p:cNvSpPr/>
          <p:nvPr>
            <p:custDataLst>
              <p:tags r:id="rId49"/>
            </p:custDataLst>
          </p:nvPr>
        </p:nvSpPr>
        <p:spPr>
          <a:xfrm>
            <a:off x="2299875" y="2892171"/>
            <a:ext cx="241300" cy="127000"/>
          </a:xfrm>
          <a:prstGeom prst="roundRect">
            <a:avLst/>
          </a:prstGeom>
          <a:solidFill>
            <a:srgbClr val="033CA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4" name="OTLSHAPE_SLT_c5f5f7e98243498db88e92f86331ae76_Shape">
            <a:extLst>
              <a:ext uri="{FF2B5EF4-FFF2-40B4-BE49-F238E27FC236}">
                <a16:creationId xmlns:a16="http://schemas.microsoft.com/office/drawing/2014/main" id="{C30E000E-49A7-207F-331C-EBAB35034826}"/>
              </a:ext>
            </a:extLst>
          </p:cNvPr>
          <p:cNvSpPr/>
          <p:nvPr>
            <p:custDataLst>
              <p:tags r:id="rId50"/>
            </p:custDataLst>
          </p:nvPr>
        </p:nvSpPr>
        <p:spPr>
          <a:xfrm>
            <a:off x="3131388" y="3085296"/>
            <a:ext cx="812800" cy="127000"/>
          </a:xfrm>
          <a:prstGeom prst="roundRect">
            <a:avLst/>
          </a:prstGeom>
          <a:solidFill>
            <a:srgbClr val="033CA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5" name="OTLSHAPE_SLT_be89eb09ac004d93b6fc8e12a9cb1990_Shape">
            <a:extLst>
              <a:ext uri="{FF2B5EF4-FFF2-40B4-BE49-F238E27FC236}">
                <a16:creationId xmlns:a16="http://schemas.microsoft.com/office/drawing/2014/main" id="{FD373449-F635-7640-99B1-56FC5AA5DA9E}"/>
              </a:ext>
            </a:extLst>
          </p:cNvPr>
          <p:cNvSpPr/>
          <p:nvPr>
            <p:custDataLst>
              <p:tags r:id="rId51"/>
            </p:custDataLst>
          </p:nvPr>
        </p:nvSpPr>
        <p:spPr>
          <a:xfrm>
            <a:off x="3943104" y="3354620"/>
            <a:ext cx="1219200" cy="127000"/>
          </a:xfrm>
          <a:prstGeom prst="roundRect">
            <a:avLst/>
          </a:prstGeom>
          <a:solidFill>
            <a:srgbClr val="F66C7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3" name="OTLSHAPE_SLT_39e66624fa7c4ceeaebdc3b0b258de98_Shape">
            <a:extLst>
              <a:ext uri="{FF2B5EF4-FFF2-40B4-BE49-F238E27FC236}">
                <a16:creationId xmlns:a16="http://schemas.microsoft.com/office/drawing/2014/main" id="{1494C4E0-D502-51C5-20E8-E1EED516790E}"/>
              </a:ext>
            </a:extLst>
          </p:cNvPr>
          <p:cNvSpPr/>
          <p:nvPr>
            <p:custDataLst>
              <p:tags r:id="rId52"/>
            </p:custDataLst>
          </p:nvPr>
        </p:nvSpPr>
        <p:spPr>
          <a:xfrm>
            <a:off x="5150779" y="3547745"/>
            <a:ext cx="203200" cy="127000"/>
          </a:xfrm>
          <a:prstGeom prst="roundRect">
            <a:avLst/>
          </a:prstGeom>
          <a:solidFill>
            <a:srgbClr val="F66C7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1" name="OTLSHAPE_SLT_0b5f59f74a4a46379a00a13ed20770d6_Shape">
            <a:extLst>
              <a:ext uri="{FF2B5EF4-FFF2-40B4-BE49-F238E27FC236}">
                <a16:creationId xmlns:a16="http://schemas.microsoft.com/office/drawing/2014/main" id="{2692DAF4-028D-715C-B9DF-44C860EF4870}"/>
              </a:ext>
            </a:extLst>
          </p:cNvPr>
          <p:cNvSpPr/>
          <p:nvPr>
            <p:custDataLst>
              <p:tags r:id="rId53"/>
            </p:custDataLst>
          </p:nvPr>
        </p:nvSpPr>
        <p:spPr>
          <a:xfrm>
            <a:off x="5348758" y="3740870"/>
            <a:ext cx="241300" cy="127000"/>
          </a:xfrm>
          <a:prstGeom prst="roundRect">
            <a:avLst/>
          </a:prstGeom>
          <a:solidFill>
            <a:srgbClr val="F66C7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9" name="OTLSHAPE_SLT_8fa27d9bbc124ad79cacd6e54d105744_Shape">
            <a:extLst>
              <a:ext uri="{FF2B5EF4-FFF2-40B4-BE49-F238E27FC236}">
                <a16:creationId xmlns:a16="http://schemas.microsoft.com/office/drawing/2014/main" id="{AEC4F23F-DECA-891B-EB0B-1F0509EC885D}"/>
              </a:ext>
            </a:extLst>
          </p:cNvPr>
          <p:cNvSpPr/>
          <p:nvPr>
            <p:custDataLst>
              <p:tags r:id="rId54"/>
            </p:custDataLst>
          </p:nvPr>
        </p:nvSpPr>
        <p:spPr>
          <a:xfrm>
            <a:off x="5586333" y="3933994"/>
            <a:ext cx="419100" cy="127000"/>
          </a:xfrm>
          <a:prstGeom prst="roundRect">
            <a:avLst/>
          </a:prstGeom>
          <a:solidFill>
            <a:srgbClr val="F66C7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7" name="OTLSHAPE_SLT_c6a9caf0c832482ebd9083e1ac864e72_Shape">
            <a:extLst>
              <a:ext uri="{FF2B5EF4-FFF2-40B4-BE49-F238E27FC236}">
                <a16:creationId xmlns:a16="http://schemas.microsoft.com/office/drawing/2014/main" id="{727E4EBB-0B1D-F347-3020-1A6A889150FC}"/>
              </a:ext>
            </a:extLst>
          </p:cNvPr>
          <p:cNvSpPr/>
          <p:nvPr>
            <p:custDataLst>
              <p:tags r:id="rId55"/>
            </p:custDataLst>
          </p:nvPr>
        </p:nvSpPr>
        <p:spPr>
          <a:xfrm>
            <a:off x="6002090" y="4127119"/>
            <a:ext cx="1574800" cy="127000"/>
          </a:xfrm>
          <a:prstGeom prst="roundRect">
            <a:avLst/>
          </a:prstGeom>
          <a:solidFill>
            <a:srgbClr val="F66C7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5" name="OTLSHAPE_SLT_3a74df3a84ad4b9685dd23dbdc032ba4_Shape">
            <a:extLst>
              <a:ext uri="{FF2B5EF4-FFF2-40B4-BE49-F238E27FC236}">
                <a16:creationId xmlns:a16="http://schemas.microsoft.com/office/drawing/2014/main" id="{091697F0-63B9-E1C5-34AA-BD820CFA7B7D}"/>
              </a:ext>
            </a:extLst>
          </p:cNvPr>
          <p:cNvSpPr/>
          <p:nvPr>
            <p:custDataLst>
              <p:tags r:id="rId56"/>
            </p:custDataLst>
          </p:nvPr>
        </p:nvSpPr>
        <p:spPr>
          <a:xfrm>
            <a:off x="7031583" y="4320244"/>
            <a:ext cx="800100" cy="127000"/>
          </a:xfrm>
          <a:prstGeom prst="roundRect">
            <a:avLst/>
          </a:prstGeom>
          <a:solidFill>
            <a:srgbClr val="F66C7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3" name="OTLSHAPE_SLT_042a10317c2d4cf1a57f3af2f4414a8a_Shape">
            <a:extLst>
              <a:ext uri="{FF2B5EF4-FFF2-40B4-BE49-F238E27FC236}">
                <a16:creationId xmlns:a16="http://schemas.microsoft.com/office/drawing/2014/main" id="{724F22E5-19C1-5BEA-E1A4-7950BA34001D}"/>
              </a:ext>
            </a:extLst>
          </p:cNvPr>
          <p:cNvSpPr/>
          <p:nvPr>
            <p:custDataLst>
              <p:tags r:id="rId57"/>
            </p:custDataLst>
          </p:nvPr>
        </p:nvSpPr>
        <p:spPr>
          <a:xfrm>
            <a:off x="7051381" y="4513368"/>
            <a:ext cx="381000" cy="127000"/>
          </a:xfrm>
          <a:prstGeom prst="roundRect">
            <a:avLst/>
          </a:prstGeom>
          <a:solidFill>
            <a:srgbClr val="F66C7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4" name="OTLSHAPE_SLT_dfd1e413664f4b85b4596f9e1065c897_Shape">
            <a:extLst>
              <a:ext uri="{FF2B5EF4-FFF2-40B4-BE49-F238E27FC236}">
                <a16:creationId xmlns:a16="http://schemas.microsoft.com/office/drawing/2014/main" id="{8FF3131E-A8F5-C620-D439-69510E98519D}"/>
              </a:ext>
            </a:extLst>
          </p:cNvPr>
          <p:cNvSpPr/>
          <p:nvPr>
            <p:custDataLst>
              <p:tags r:id="rId58"/>
            </p:custDataLst>
          </p:nvPr>
        </p:nvSpPr>
        <p:spPr>
          <a:xfrm>
            <a:off x="7427542" y="4782693"/>
            <a:ext cx="1612900" cy="127000"/>
          </a:xfrm>
          <a:prstGeom prst="roundRect">
            <a:avLst/>
          </a:prstGeom>
          <a:solidFill>
            <a:srgbClr val="37B5AE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2" name="OTLSHAPE_SLT_0cfdd3a9ccc94a02a6df5562cac2ed5f_Shape">
            <a:extLst>
              <a:ext uri="{FF2B5EF4-FFF2-40B4-BE49-F238E27FC236}">
                <a16:creationId xmlns:a16="http://schemas.microsoft.com/office/drawing/2014/main" id="{5E65B3FF-D21C-2FE6-817D-E53AAACF49CF}"/>
              </a:ext>
            </a:extLst>
          </p:cNvPr>
          <p:cNvSpPr/>
          <p:nvPr>
            <p:custDataLst>
              <p:tags r:id="rId59"/>
            </p:custDataLst>
          </p:nvPr>
        </p:nvSpPr>
        <p:spPr>
          <a:xfrm>
            <a:off x="8219460" y="5053330"/>
            <a:ext cx="812800" cy="127000"/>
          </a:xfrm>
          <a:prstGeom prst="roundRect">
            <a:avLst/>
          </a:prstGeom>
          <a:solidFill>
            <a:srgbClr val="37B5AE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0" name="OTLSHAPE_SLT_2d0f3fb0e22c4a6988c0b28dac3424b9_Shape">
            <a:extLst>
              <a:ext uri="{FF2B5EF4-FFF2-40B4-BE49-F238E27FC236}">
                <a16:creationId xmlns:a16="http://schemas.microsoft.com/office/drawing/2014/main" id="{512372A7-E9BB-084D-4BE4-7116B9106DC0}"/>
              </a:ext>
            </a:extLst>
          </p:cNvPr>
          <p:cNvSpPr/>
          <p:nvPr>
            <p:custDataLst>
              <p:tags r:id="rId60"/>
            </p:custDataLst>
          </p:nvPr>
        </p:nvSpPr>
        <p:spPr>
          <a:xfrm>
            <a:off x="8080874" y="5323967"/>
            <a:ext cx="1168400" cy="127000"/>
          </a:xfrm>
          <a:prstGeom prst="roundRect">
            <a:avLst/>
          </a:prstGeom>
          <a:solidFill>
            <a:srgbClr val="37B5AE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8" name="OTLSHAPE_SLT_546fc24cec204c2d997e49b7f22c553c_Shape">
            <a:extLst>
              <a:ext uri="{FF2B5EF4-FFF2-40B4-BE49-F238E27FC236}">
                <a16:creationId xmlns:a16="http://schemas.microsoft.com/office/drawing/2014/main" id="{8E9F36BF-D959-24A2-98CD-BBD3EC1D3AE8}"/>
              </a:ext>
            </a:extLst>
          </p:cNvPr>
          <p:cNvSpPr/>
          <p:nvPr>
            <p:custDataLst>
              <p:tags r:id="rId61"/>
            </p:custDataLst>
          </p:nvPr>
        </p:nvSpPr>
        <p:spPr>
          <a:xfrm>
            <a:off x="9248953" y="5658104"/>
            <a:ext cx="1587500" cy="127000"/>
          </a:xfrm>
          <a:prstGeom prst="roundRect">
            <a:avLst/>
          </a:prstGeom>
          <a:solidFill>
            <a:srgbClr val="37B5AE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6" name="OTLSHAPE_SLT_f198e5e8829d4ed594bb2ca6b2a3529b_Shape">
            <a:extLst>
              <a:ext uri="{FF2B5EF4-FFF2-40B4-BE49-F238E27FC236}">
                <a16:creationId xmlns:a16="http://schemas.microsoft.com/office/drawing/2014/main" id="{097DFC1F-8DF9-4AB8-E897-BBB01E5FC281}"/>
              </a:ext>
            </a:extLst>
          </p:cNvPr>
          <p:cNvSpPr/>
          <p:nvPr>
            <p:custDataLst>
              <p:tags r:id="rId62"/>
            </p:custDataLst>
          </p:nvPr>
        </p:nvSpPr>
        <p:spPr>
          <a:xfrm>
            <a:off x="10832788" y="5978229"/>
            <a:ext cx="419100" cy="127000"/>
          </a:xfrm>
          <a:prstGeom prst="roundRect">
            <a:avLst/>
          </a:prstGeom>
          <a:solidFill>
            <a:srgbClr val="37B5AE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OTLSHAPE_SL_e062a9cf4644432f8f7e47d0116f6771_Header">
            <a:extLst>
              <a:ext uri="{FF2B5EF4-FFF2-40B4-BE49-F238E27FC236}">
                <a16:creationId xmlns:a16="http://schemas.microsoft.com/office/drawing/2014/main" id="{B74054A0-24CE-2267-5FA4-90B882737133}"/>
              </a:ext>
            </a:extLst>
          </p:cNvPr>
          <p:cNvSpPr txBox="1"/>
          <p:nvPr>
            <p:custDataLst>
              <p:tags r:id="rId63"/>
            </p:custDataLst>
          </p:nvPr>
        </p:nvSpPr>
        <p:spPr>
          <a:xfrm>
            <a:off x="63500" y="2615269"/>
            <a:ext cx="9017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100">
                <a:solidFill>
                  <a:schemeClr val="lt1"/>
                </a:solidFill>
                <a:latin typeface="Calibri" panose="020F0502020204030204" pitchFamily="34" charset="0"/>
              </a:rPr>
              <a:t>Marketing</a:t>
            </a:r>
          </a:p>
        </p:txBody>
      </p:sp>
      <p:sp>
        <p:nvSpPr>
          <p:cNvPr id="48" name="OTLSHAPE_SL_ec3f4eec764e4a489bd4beb6beaa4ab2_Header">
            <a:extLst>
              <a:ext uri="{FF2B5EF4-FFF2-40B4-BE49-F238E27FC236}">
                <a16:creationId xmlns:a16="http://schemas.microsoft.com/office/drawing/2014/main" id="{DCC1E3FB-F5E5-81EB-2423-B4072AEAF989}"/>
              </a:ext>
            </a:extLst>
          </p:cNvPr>
          <p:cNvSpPr txBox="1"/>
          <p:nvPr>
            <p:custDataLst>
              <p:tags r:id="rId64"/>
            </p:custDataLst>
          </p:nvPr>
        </p:nvSpPr>
        <p:spPr>
          <a:xfrm>
            <a:off x="63500" y="3826976"/>
            <a:ext cx="901700" cy="341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100" dirty="0">
                <a:solidFill>
                  <a:schemeClr val="lt1"/>
                </a:solidFill>
                <a:latin typeface="Calibri" panose="020F0502020204030204" pitchFamily="34" charset="0"/>
              </a:rPr>
              <a:t>Valuation &amp; due diligence</a:t>
            </a:r>
          </a:p>
        </p:txBody>
      </p:sp>
      <p:sp>
        <p:nvSpPr>
          <p:cNvPr id="51" name="OTLSHAPE_SL_3ca400b250cc407b8b2c5125085e213c_Header">
            <a:extLst>
              <a:ext uri="{FF2B5EF4-FFF2-40B4-BE49-F238E27FC236}">
                <a16:creationId xmlns:a16="http://schemas.microsoft.com/office/drawing/2014/main" id="{0E0B20B2-FBFA-879B-4CF7-7C506A1C8882}"/>
              </a:ext>
            </a:extLst>
          </p:cNvPr>
          <p:cNvSpPr txBox="1"/>
          <p:nvPr>
            <p:custDataLst>
              <p:tags r:id="rId65"/>
            </p:custDataLst>
          </p:nvPr>
        </p:nvSpPr>
        <p:spPr>
          <a:xfrm>
            <a:off x="63500" y="5266436"/>
            <a:ext cx="901700" cy="341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100" dirty="0">
                <a:solidFill>
                  <a:schemeClr val="lt1"/>
                </a:solidFill>
                <a:latin typeface="Calibri" panose="020F0502020204030204" pitchFamily="34" charset="0"/>
              </a:rPr>
              <a:t>Negotiations &amp; closing</a:t>
            </a:r>
          </a:p>
        </p:txBody>
      </p:sp>
      <p:sp>
        <p:nvSpPr>
          <p:cNvPr id="10" name="OTLSHAPE_TB_00000000000000000000000000000000_TimescaleInterval2">
            <a:extLst>
              <a:ext uri="{FF2B5EF4-FFF2-40B4-BE49-F238E27FC236}">
                <a16:creationId xmlns:a16="http://schemas.microsoft.com/office/drawing/2014/main" id="{45E4B7ED-60D7-5C93-4637-F868ADEFF658}"/>
              </a:ext>
            </a:extLst>
          </p:cNvPr>
          <p:cNvSpPr txBox="1"/>
          <p:nvPr>
            <p:custDataLst>
              <p:tags r:id="rId66"/>
            </p:custDataLst>
          </p:nvPr>
        </p:nvSpPr>
        <p:spPr>
          <a:xfrm>
            <a:off x="1261788" y="1712913"/>
            <a:ext cx="255776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18">
                <a:solidFill>
                  <a:srgbClr val="E8E8E8"/>
                </a:solidFill>
                <a:latin typeface="Calibri" panose="020F0502020204030204" pitchFamily="34" charset="0"/>
              </a:rPr>
              <a:t>Mar</a:t>
            </a:r>
          </a:p>
        </p:txBody>
      </p:sp>
      <p:sp>
        <p:nvSpPr>
          <p:cNvPr id="12" name="OTLSHAPE_TB_00000000000000000000000000000000_TimescaleInterval3">
            <a:extLst>
              <a:ext uri="{FF2B5EF4-FFF2-40B4-BE49-F238E27FC236}">
                <a16:creationId xmlns:a16="http://schemas.microsoft.com/office/drawing/2014/main" id="{34C4BF43-52A4-528F-C0FD-40F4BB7BF863}"/>
              </a:ext>
            </a:extLst>
          </p:cNvPr>
          <p:cNvSpPr txBox="1"/>
          <p:nvPr>
            <p:custDataLst>
              <p:tags r:id="rId67"/>
            </p:custDataLst>
          </p:nvPr>
        </p:nvSpPr>
        <p:spPr>
          <a:xfrm>
            <a:off x="1875524" y="1712913"/>
            <a:ext cx="222818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18">
                <a:solidFill>
                  <a:srgbClr val="E8E8E8"/>
                </a:solidFill>
                <a:latin typeface="Calibri" panose="020F0502020204030204" pitchFamily="34" charset="0"/>
              </a:rPr>
              <a:t>Apr</a:t>
            </a:r>
          </a:p>
        </p:txBody>
      </p:sp>
      <p:sp>
        <p:nvSpPr>
          <p:cNvPr id="14" name="OTLSHAPE_TB_00000000000000000000000000000000_TimescaleInterval4">
            <a:extLst>
              <a:ext uri="{FF2B5EF4-FFF2-40B4-BE49-F238E27FC236}">
                <a16:creationId xmlns:a16="http://schemas.microsoft.com/office/drawing/2014/main" id="{EF6ACD59-87DF-9960-5CB1-4B67420B3E7D}"/>
              </a:ext>
            </a:extLst>
          </p:cNvPr>
          <p:cNvSpPr txBox="1"/>
          <p:nvPr>
            <p:custDataLst>
              <p:tags r:id="rId68"/>
            </p:custDataLst>
          </p:nvPr>
        </p:nvSpPr>
        <p:spPr>
          <a:xfrm>
            <a:off x="2469462" y="1712913"/>
            <a:ext cx="271228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18">
                <a:solidFill>
                  <a:srgbClr val="E8E8E8"/>
                </a:solidFill>
                <a:latin typeface="Calibri" panose="020F0502020204030204" pitchFamily="34" charset="0"/>
              </a:rPr>
              <a:t>May</a:t>
            </a:r>
          </a:p>
        </p:txBody>
      </p:sp>
      <p:sp>
        <p:nvSpPr>
          <p:cNvPr id="16" name="OTLSHAPE_TB_00000000000000000000000000000000_TimescaleInterval5">
            <a:extLst>
              <a:ext uri="{FF2B5EF4-FFF2-40B4-BE49-F238E27FC236}">
                <a16:creationId xmlns:a16="http://schemas.microsoft.com/office/drawing/2014/main" id="{6EEC5573-756F-CC3A-6599-DD4B7DB98A70}"/>
              </a:ext>
            </a:extLst>
          </p:cNvPr>
          <p:cNvSpPr txBox="1"/>
          <p:nvPr>
            <p:custDataLst>
              <p:tags r:id="rId69"/>
            </p:custDataLst>
          </p:nvPr>
        </p:nvSpPr>
        <p:spPr>
          <a:xfrm>
            <a:off x="3083198" y="1712913"/>
            <a:ext cx="209994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18">
                <a:solidFill>
                  <a:srgbClr val="E8E8E8"/>
                </a:solidFill>
                <a:latin typeface="Calibri" panose="020F0502020204030204" pitchFamily="34" charset="0"/>
              </a:rPr>
              <a:t>Jun</a:t>
            </a:r>
          </a:p>
        </p:txBody>
      </p:sp>
      <p:sp>
        <p:nvSpPr>
          <p:cNvPr id="18" name="OTLSHAPE_TB_00000000000000000000000000000000_TimescaleInterval6">
            <a:extLst>
              <a:ext uri="{FF2B5EF4-FFF2-40B4-BE49-F238E27FC236}">
                <a16:creationId xmlns:a16="http://schemas.microsoft.com/office/drawing/2014/main" id="{B180FBAA-74BE-65DA-B547-D0D460ADD863}"/>
              </a:ext>
            </a:extLst>
          </p:cNvPr>
          <p:cNvSpPr txBox="1"/>
          <p:nvPr>
            <p:custDataLst>
              <p:tags r:id="rId70"/>
            </p:custDataLst>
          </p:nvPr>
        </p:nvSpPr>
        <p:spPr>
          <a:xfrm>
            <a:off x="3677137" y="1712913"/>
            <a:ext cx="158185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>
                <a:solidFill>
                  <a:srgbClr val="E8E8E8"/>
                </a:solidFill>
                <a:latin typeface="Calibri" panose="020F0502020204030204" pitchFamily="34" charset="0"/>
              </a:rPr>
              <a:t>Jul</a:t>
            </a:r>
          </a:p>
        </p:txBody>
      </p:sp>
      <p:sp>
        <p:nvSpPr>
          <p:cNvPr id="20" name="OTLSHAPE_TB_00000000000000000000000000000000_TimescaleInterval7">
            <a:extLst>
              <a:ext uri="{FF2B5EF4-FFF2-40B4-BE49-F238E27FC236}">
                <a16:creationId xmlns:a16="http://schemas.microsoft.com/office/drawing/2014/main" id="{6509FF23-34CA-D875-8970-A1A45FAB329D}"/>
              </a:ext>
            </a:extLst>
          </p:cNvPr>
          <p:cNvSpPr txBox="1"/>
          <p:nvPr>
            <p:custDataLst>
              <p:tags r:id="rId71"/>
            </p:custDataLst>
          </p:nvPr>
        </p:nvSpPr>
        <p:spPr>
          <a:xfrm>
            <a:off x="4290873" y="1712913"/>
            <a:ext cx="241300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 dirty="0">
                <a:solidFill>
                  <a:srgbClr val="E8E8E8"/>
                </a:solidFill>
                <a:latin typeface="Calibri" panose="020F0502020204030204" pitchFamily="34" charset="0"/>
              </a:rPr>
              <a:t>Aug</a:t>
            </a:r>
          </a:p>
        </p:txBody>
      </p:sp>
      <p:sp>
        <p:nvSpPr>
          <p:cNvPr id="22" name="OTLSHAPE_TB_00000000000000000000000000000000_TimescaleInterval8">
            <a:extLst>
              <a:ext uri="{FF2B5EF4-FFF2-40B4-BE49-F238E27FC236}">
                <a16:creationId xmlns:a16="http://schemas.microsoft.com/office/drawing/2014/main" id="{916E1DC7-A4A2-1E02-FF02-41E0DECD959E}"/>
              </a:ext>
            </a:extLst>
          </p:cNvPr>
          <p:cNvSpPr txBox="1"/>
          <p:nvPr>
            <p:custDataLst>
              <p:tags r:id="rId72"/>
            </p:custDataLst>
          </p:nvPr>
        </p:nvSpPr>
        <p:spPr>
          <a:xfrm>
            <a:off x="4904609" y="1712913"/>
            <a:ext cx="228600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18">
                <a:solidFill>
                  <a:srgbClr val="E8E8E8"/>
                </a:solidFill>
                <a:latin typeface="Calibri" panose="020F0502020204030204" pitchFamily="34" charset="0"/>
              </a:rPr>
              <a:t>Sep</a:t>
            </a:r>
          </a:p>
        </p:txBody>
      </p:sp>
      <p:sp>
        <p:nvSpPr>
          <p:cNvPr id="24" name="OTLSHAPE_TB_00000000000000000000000000000000_TimescaleInterval9">
            <a:extLst>
              <a:ext uri="{FF2B5EF4-FFF2-40B4-BE49-F238E27FC236}">
                <a16:creationId xmlns:a16="http://schemas.microsoft.com/office/drawing/2014/main" id="{468EC6BA-0C3A-E0D2-FCF8-949D62AF0A6B}"/>
              </a:ext>
            </a:extLst>
          </p:cNvPr>
          <p:cNvSpPr txBox="1"/>
          <p:nvPr>
            <p:custDataLst>
              <p:tags r:id="rId73"/>
            </p:custDataLst>
          </p:nvPr>
        </p:nvSpPr>
        <p:spPr>
          <a:xfrm>
            <a:off x="5498548" y="1712913"/>
            <a:ext cx="211148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2">
                <a:solidFill>
                  <a:srgbClr val="E8E8E8"/>
                </a:solidFill>
                <a:latin typeface="Calibri" panose="020F0502020204030204" pitchFamily="34" charset="0"/>
              </a:rPr>
              <a:t>Oct</a:t>
            </a:r>
          </a:p>
        </p:txBody>
      </p:sp>
      <p:sp>
        <p:nvSpPr>
          <p:cNvPr id="26" name="OTLSHAPE_TB_00000000000000000000000000000000_TimescaleInterval10">
            <a:extLst>
              <a:ext uri="{FF2B5EF4-FFF2-40B4-BE49-F238E27FC236}">
                <a16:creationId xmlns:a16="http://schemas.microsoft.com/office/drawing/2014/main" id="{80041E79-AEB8-7B41-B1DE-FE5B3421D269}"/>
              </a:ext>
            </a:extLst>
          </p:cNvPr>
          <p:cNvSpPr txBox="1"/>
          <p:nvPr>
            <p:custDataLst>
              <p:tags r:id="rId74"/>
            </p:custDataLst>
          </p:nvPr>
        </p:nvSpPr>
        <p:spPr>
          <a:xfrm>
            <a:off x="6112284" y="1712913"/>
            <a:ext cx="249364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>
                <a:solidFill>
                  <a:srgbClr val="E8E8E8"/>
                </a:solidFill>
                <a:latin typeface="Calibri" panose="020F0502020204030204" pitchFamily="34" charset="0"/>
              </a:rPr>
              <a:t>Nov</a:t>
            </a:r>
          </a:p>
        </p:txBody>
      </p:sp>
      <p:sp>
        <p:nvSpPr>
          <p:cNvPr id="28" name="OTLSHAPE_TB_00000000000000000000000000000000_TimescaleInterval11">
            <a:extLst>
              <a:ext uri="{FF2B5EF4-FFF2-40B4-BE49-F238E27FC236}">
                <a16:creationId xmlns:a16="http://schemas.microsoft.com/office/drawing/2014/main" id="{2756E8BC-4E94-7C55-3F8F-DDF16EBD8144}"/>
              </a:ext>
            </a:extLst>
          </p:cNvPr>
          <p:cNvSpPr txBox="1"/>
          <p:nvPr>
            <p:custDataLst>
              <p:tags r:id="rId75"/>
            </p:custDataLst>
          </p:nvPr>
        </p:nvSpPr>
        <p:spPr>
          <a:xfrm>
            <a:off x="6706222" y="1712913"/>
            <a:ext cx="237244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2">
                <a:solidFill>
                  <a:srgbClr val="E8E8E8"/>
                </a:solidFill>
                <a:latin typeface="Calibri" panose="020F0502020204030204" pitchFamily="34" charset="0"/>
              </a:rPr>
              <a:t>Dec</a:t>
            </a:r>
          </a:p>
        </p:txBody>
      </p:sp>
      <p:sp>
        <p:nvSpPr>
          <p:cNvPr id="30" name="OTLSHAPE_TB_00000000000000000000000000000000_TimescaleInterval12">
            <a:extLst>
              <a:ext uri="{FF2B5EF4-FFF2-40B4-BE49-F238E27FC236}">
                <a16:creationId xmlns:a16="http://schemas.microsoft.com/office/drawing/2014/main" id="{3535535B-683D-D1D8-F363-FE8670B0D9B1}"/>
              </a:ext>
            </a:extLst>
          </p:cNvPr>
          <p:cNvSpPr txBox="1"/>
          <p:nvPr>
            <p:custDataLst>
              <p:tags r:id="rId76"/>
            </p:custDataLst>
          </p:nvPr>
        </p:nvSpPr>
        <p:spPr>
          <a:xfrm>
            <a:off x="7319959" y="1712913"/>
            <a:ext cx="203200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>
                <a:solidFill>
                  <a:srgbClr val="E8E8E8"/>
                </a:solidFill>
                <a:latin typeface="Calibri" panose="020F0502020204030204" pitchFamily="34" charset="0"/>
              </a:rPr>
              <a:t>Jan</a:t>
            </a:r>
          </a:p>
        </p:txBody>
      </p:sp>
      <p:sp>
        <p:nvSpPr>
          <p:cNvPr id="32" name="OTLSHAPE_TB_00000000000000000000000000000000_TimescaleInterval13">
            <a:extLst>
              <a:ext uri="{FF2B5EF4-FFF2-40B4-BE49-F238E27FC236}">
                <a16:creationId xmlns:a16="http://schemas.microsoft.com/office/drawing/2014/main" id="{C4EEB6C2-173F-9639-7927-E85034426B19}"/>
              </a:ext>
            </a:extLst>
          </p:cNvPr>
          <p:cNvSpPr txBox="1"/>
          <p:nvPr>
            <p:custDataLst>
              <p:tags r:id="rId77"/>
            </p:custDataLst>
          </p:nvPr>
        </p:nvSpPr>
        <p:spPr>
          <a:xfrm>
            <a:off x="7933695" y="1712913"/>
            <a:ext cx="225383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18">
                <a:solidFill>
                  <a:srgbClr val="E8E8E8"/>
                </a:solidFill>
                <a:latin typeface="Calibri" panose="020F0502020204030204" pitchFamily="34" charset="0"/>
              </a:rPr>
              <a:t>Feb</a:t>
            </a:r>
          </a:p>
        </p:txBody>
      </p:sp>
      <p:sp>
        <p:nvSpPr>
          <p:cNvPr id="34" name="OTLSHAPE_TB_00000000000000000000000000000000_TimescaleInterval14">
            <a:extLst>
              <a:ext uri="{FF2B5EF4-FFF2-40B4-BE49-F238E27FC236}">
                <a16:creationId xmlns:a16="http://schemas.microsoft.com/office/drawing/2014/main" id="{687C7635-8CF0-B043-4199-2D8B4ED17BF0}"/>
              </a:ext>
            </a:extLst>
          </p:cNvPr>
          <p:cNvSpPr txBox="1"/>
          <p:nvPr>
            <p:custDataLst>
              <p:tags r:id="rId78"/>
            </p:custDataLst>
          </p:nvPr>
        </p:nvSpPr>
        <p:spPr>
          <a:xfrm>
            <a:off x="8488037" y="1712913"/>
            <a:ext cx="255776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18">
                <a:solidFill>
                  <a:srgbClr val="E8E8E8"/>
                </a:solidFill>
                <a:latin typeface="Calibri" panose="020F0502020204030204" pitchFamily="34" charset="0"/>
              </a:rPr>
              <a:t>Mar</a:t>
            </a:r>
          </a:p>
        </p:txBody>
      </p:sp>
      <p:sp>
        <p:nvSpPr>
          <p:cNvPr id="36" name="OTLSHAPE_TB_00000000000000000000000000000000_TimescaleInterval15">
            <a:extLst>
              <a:ext uri="{FF2B5EF4-FFF2-40B4-BE49-F238E27FC236}">
                <a16:creationId xmlns:a16="http://schemas.microsoft.com/office/drawing/2014/main" id="{63E274AE-1AB3-E351-2545-D1727AE5BE15}"/>
              </a:ext>
            </a:extLst>
          </p:cNvPr>
          <p:cNvSpPr txBox="1"/>
          <p:nvPr>
            <p:custDataLst>
              <p:tags r:id="rId79"/>
            </p:custDataLst>
          </p:nvPr>
        </p:nvSpPr>
        <p:spPr>
          <a:xfrm>
            <a:off x="9101773" y="1712913"/>
            <a:ext cx="222818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18">
                <a:solidFill>
                  <a:srgbClr val="E8E8E8"/>
                </a:solidFill>
                <a:latin typeface="Calibri" panose="020F0502020204030204" pitchFamily="34" charset="0"/>
              </a:rPr>
              <a:t>Apr</a:t>
            </a:r>
          </a:p>
        </p:txBody>
      </p:sp>
      <p:sp>
        <p:nvSpPr>
          <p:cNvPr id="38" name="OTLSHAPE_TB_00000000000000000000000000000000_TimescaleInterval16">
            <a:extLst>
              <a:ext uri="{FF2B5EF4-FFF2-40B4-BE49-F238E27FC236}">
                <a16:creationId xmlns:a16="http://schemas.microsoft.com/office/drawing/2014/main" id="{4B0E96B3-2D8C-A101-F536-5A74B4BCE51B}"/>
              </a:ext>
            </a:extLst>
          </p:cNvPr>
          <p:cNvSpPr txBox="1"/>
          <p:nvPr>
            <p:custDataLst>
              <p:tags r:id="rId80"/>
            </p:custDataLst>
          </p:nvPr>
        </p:nvSpPr>
        <p:spPr>
          <a:xfrm>
            <a:off x="9695712" y="1712913"/>
            <a:ext cx="271228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18">
                <a:solidFill>
                  <a:srgbClr val="E8E8E8"/>
                </a:solidFill>
                <a:latin typeface="Calibri" panose="020F0502020204030204" pitchFamily="34" charset="0"/>
              </a:rPr>
              <a:t>May</a:t>
            </a:r>
          </a:p>
        </p:txBody>
      </p:sp>
      <p:sp>
        <p:nvSpPr>
          <p:cNvPr id="40" name="OTLSHAPE_TB_00000000000000000000000000000000_TimescaleInterval17">
            <a:extLst>
              <a:ext uri="{FF2B5EF4-FFF2-40B4-BE49-F238E27FC236}">
                <a16:creationId xmlns:a16="http://schemas.microsoft.com/office/drawing/2014/main" id="{30880A7D-07C3-6698-DEB6-08113E81D9BA}"/>
              </a:ext>
            </a:extLst>
          </p:cNvPr>
          <p:cNvSpPr txBox="1"/>
          <p:nvPr>
            <p:custDataLst>
              <p:tags r:id="rId81"/>
            </p:custDataLst>
          </p:nvPr>
        </p:nvSpPr>
        <p:spPr>
          <a:xfrm>
            <a:off x="10309448" y="1712913"/>
            <a:ext cx="209994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18">
                <a:solidFill>
                  <a:srgbClr val="E8E8E8"/>
                </a:solidFill>
                <a:latin typeface="Calibri" panose="020F0502020204030204" pitchFamily="34" charset="0"/>
              </a:rPr>
              <a:t>Jun</a:t>
            </a:r>
          </a:p>
        </p:txBody>
      </p:sp>
      <p:sp>
        <p:nvSpPr>
          <p:cNvPr id="42" name="OTLSHAPE_TB_00000000000000000000000000000000_TimescaleInterval18">
            <a:extLst>
              <a:ext uri="{FF2B5EF4-FFF2-40B4-BE49-F238E27FC236}">
                <a16:creationId xmlns:a16="http://schemas.microsoft.com/office/drawing/2014/main" id="{D0231B49-85E9-1F55-0192-5CABB8C057B2}"/>
              </a:ext>
            </a:extLst>
          </p:cNvPr>
          <p:cNvSpPr txBox="1"/>
          <p:nvPr>
            <p:custDataLst>
              <p:tags r:id="rId82"/>
            </p:custDataLst>
          </p:nvPr>
        </p:nvSpPr>
        <p:spPr>
          <a:xfrm>
            <a:off x="10903386" y="1712913"/>
            <a:ext cx="158185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>
                <a:solidFill>
                  <a:srgbClr val="E8E8E8"/>
                </a:solidFill>
                <a:latin typeface="Calibri" panose="020F0502020204030204" pitchFamily="34" charset="0"/>
              </a:rPr>
              <a:t>Jul</a:t>
            </a:r>
          </a:p>
        </p:txBody>
      </p:sp>
      <p:sp>
        <p:nvSpPr>
          <p:cNvPr id="77" name="OTLSHAPE_SLT_663a5a3365df46fa8197fa7175982fe4_JoinedDate">
            <a:extLst>
              <a:ext uri="{FF2B5EF4-FFF2-40B4-BE49-F238E27FC236}">
                <a16:creationId xmlns:a16="http://schemas.microsoft.com/office/drawing/2014/main" id="{4CE43FAF-EEF4-8D67-A9CA-F153E788B494}"/>
              </a:ext>
            </a:extLst>
          </p:cNvPr>
          <p:cNvSpPr txBox="1"/>
          <p:nvPr>
            <p:custDataLst>
              <p:tags r:id="rId83"/>
            </p:custDataLst>
          </p:nvPr>
        </p:nvSpPr>
        <p:spPr>
          <a:xfrm>
            <a:off x="1111998" y="2174748"/>
            <a:ext cx="6604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800" dirty="0">
                <a:solidFill>
                  <a:srgbClr val="033CA2"/>
                </a:solidFill>
                <a:latin typeface="Calibri" panose="020F0502020204030204" pitchFamily="34" charset="0"/>
              </a:rPr>
              <a:t>Feb 24 - Mar 14</a:t>
            </a:r>
          </a:p>
        </p:txBody>
      </p:sp>
      <p:sp>
        <p:nvSpPr>
          <p:cNvPr id="78" name="OTLSHAPE_SLT_663a5a3365df46fa8197fa7175982fe4_Title">
            <a:extLst>
              <a:ext uri="{FF2B5EF4-FFF2-40B4-BE49-F238E27FC236}">
                <a16:creationId xmlns:a16="http://schemas.microsoft.com/office/drawing/2014/main" id="{669A3F70-DAA0-163F-B344-A039DC95EEDF}"/>
              </a:ext>
            </a:extLst>
          </p:cNvPr>
          <p:cNvSpPr txBox="1"/>
          <p:nvPr>
            <p:custDataLst>
              <p:tags r:id="rId84"/>
            </p:custDataLst>
          </p:nvPr>
        </p:nvSpPr>
        <p:spPr>
          <a:xfrm>
            <a:off x="1538945" y="2298785"/>
            <a:ext cx="11684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8">
                <a:solidFill>
                  <a:schemeClr val="dk1"/>
                </a:solidFill>
                <a:latin typeface="Calibri" panose="020F0502020204030204" pitchFamily="34" charset="0"/>
              </a:rPr>
              <a:t>Teaser sent by bankers</a:t>
            </a:r>
          </a:p>
        </p:txBody>
      </p:sp>
      <p:sp>
        <p:nvSpPr>
          <p:cNvPr id="85" name="OTLSHAPE_SLT_e33bf2cc006d449aa8fc0158056772df_JoinedDate">
            <a:extLst>
              <a:ext uri="{FF2B5EF4-FFF2-40B4-BE49-F238E27FC236}">
                <a16:creationId xmlns:a16="http://schemas.microsoft.com/office/drawing/2014/main" id="{631A4668-B03E-C1F5-6D4D-A81F0BA35B7A}"/>
              </a:ext>
            </a:extLst>
          </p:cNvPr>
          <p:cNvSpPr txBox="1"/>
          <p:nvPr>
            <p:custDataLst>
              <p:tags r:id="rId85"/>
            </p:custDataLst>
          </p:nvPr>
        </p:nvSpPr>
        <p:spPr>
          <a:xfrm>
            <a:off x="766418" y="2507403"/>
            <a:ext cx="6731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800">
                <a:solidFill>
                  <a:srgbClr val="033CA2"/>
                </a:solidFill>
                <a:latin typeface="Calibri" panose="020F0502020204030204" pitchFamily="34" charset="0"/>
              </a:rPr>
              <a:t>Mar 15 - Mar 25</a:t>
            </a:r>
          </a:p>
        </p:txBody>
      </p:sp>
      <p:sp>
        <p:nvSpPr>
          <p:cNvPr id="86" name="OTLSHAPE_SLT_e33bf2cc006d449aa8fc0158056772df_Title">
            <a:extLst>
              <a:ext uri="{FF2B5EF4-FFF2-40B4-BE49-F238E27FC236}">
                <a16:creationId xmlns:a16="http://schemas.microsoft.com/office/drawing/2014/main" id="{32163B58-8447-C68A-6F34-84EE4615D8DD}"/>
              </a:ext>
            </a:extLst>
          </p:cNvPr>
          <p:cNvSpPr txBox="1"/>
          <p:nvPr>
            <p:custDataLst>
              <p:tags r:id="rId86"/>
            </p:custDataLst>
          </p:nvPr>
        </p:nvSpPr>
        <p:spPr>
          <a:xfrm>
            <a:off x="1756722" y="2491909"/>
            <a:ext cx="5969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4">
                <a:solidFill>
                  <a:schemeClr val="dk1"/>
                </a:solidFill>
                <a:latin typeface="Calibri" panose="020F0502020204030204" pitchFamily="34" charset="0"/>
              </a:rPr>
              <a:t>NDA signed</a:t>
            </a:r>
          </a:p>
        </p:txBody>
      </p:sp>
      <p:sp>
        <p:nvSpPr>
          <p:cNvPr id="93" name="OTLSHAPE_SLT_365663e8850e41f09c9ea72cedd21946_JoinedDate">
            <a:extLst>
              <a:ext uri="{FF2B5EF4-FFF2-40B4-BE49-F238E27FC236}">
                <a16:creationId xmlns:a16="http://schemas.microsoft.com/office/drawing/2014/main" id="{975455D5-84A1-94FC-5B83-024D5232DB3B}"/>
              </a:ext>
            </a:extLst>
          </p:cNvPr>
          <p:cNvSpPr txBox="1"/>
          <p:nvPr>
            <p:custDataLst>
              <p:tags r:id="rId87"/>
            </p:custDataLst>
          </p:nvPr>
        </p:nvSpPr>
        <p:spPr>
          <a:xfrm>
            <a:off x="1007563" y="2700528"/>
            <a:ext cx="6477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800">
                <a:solidFill>
                  <a:srgbClr val="033CA2"/>
                </a:solidFill>
                <a:latin typeface="Calibri" panose="020F0502020204030204" pitchFamily="34" charset="0"/>
              </a:rPr>
              <a:t>Mar 26 - Apr 24</a:t>
            </a:r>
          </a:p>
        </p:txBody>
      </p:sp>
      <p:sp>
        <p:nvSpPr>
          <p:cNvPr id="94" name="OTLSHAPE_SLT_365663e8850e41f09c9ea72cedd21946_Title">
            <a:extLst>
              <a:ext uri="{FF2B5EF4-FFF2-40B4-BE49-F238E27FC236}">
                <a16:creationId xmlns:a16="http://schemas.microsoft.com/office/drawing/2014/main" id="{3DEDE6B0-84BF-A125-D47E-989610252212}"/>
              </a:ext>
            </a:extLst>
          </p:cNvPr>
          <p:cNvSpPr txBox="1"/>
          <p:nvPr>
            <p:custDataLst>
              <p:tags r:id="rId88"/>
            </p:custDataLst>
          </p:nvPr>
        </p:nvSpPr>
        <p:spPr>
          <a:xfrm>
            <a:off x="2350661" y="2685034"/>
            <a:ext cx="10541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4">
                <a:solidFill>
                  <a:schemeClr val="dk1"/>
                </a:solidFill>
                <a:latin typeface="Calibri" panose="020F0502020204030204" pitchFamily="34" charset="0"/>
              </a:rPr>
              <a:t>CIM sent by bankers</a:t>
            </a:r>
          </a:p>
        </p:txBody>
      </p:sp>
      <p:sp>
        <p:nvSpPr>
          <p:cNvPr id="101" name="OTLSHAPE_SLT_a936846098ba49bca56bdcbce400cf91_JoinedDate">
            <a:extLst>
              <a:ext uri="{FF2B5EF4-FFF2-40B4-BE49-F238E27FC236}">
                <a16:creationId xmlns:a16="http://schemas.microsoft.com/office/drawing/2014/main" id="{A851F747-4F2F-EB66-7BD5-4534FCFAADA3}"/>
              </a:ext>
            </a:extLst>
          </p:cNvPr>
          <p:cNvSpPr txBox="1"/>
          <p:nvPr>
            <p:custDataLst>
              <p:tags r:id="rId89"/>
            </p:custDataLst>
          </p:nvPr>
        </p:nvSpPr>
        <p:spPr>
          <a:xfrm>
            <a:off x="1644343" y="2893653"/>
            <a:ext cx="6096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800">
                <a:solidFill>
                  <a:srgbClr val="033CA2"/>
                </a:solidFill>
                <a:latin typeface="Calibri" panose="020F0502020204030204" pitchFamily="34" charset="0"/>
              </a:rPr>
              <a:t>Apr 25 - May 6</a:t>
            </a:r>
          </a:p>
        </p:txBody>
      </p:sp>
      <p:sp>
        <p:nvSpPr>
          <p:cNvPr id="102" name="OTLSHAPE_SLT_a936846098ba49bca56bdcbce400cf91_Title">
            <a:extLst>
              <a:ext uri="{FF2B5EF4-FFF2-40B4-BE49-F238E27FC236}">
                <a16:creationId xmlns:a16="http://schemas.microsoft.com/office/drawing/2014/main" id="{07906DD6-065E-87AA-F8A1-9B3F840E5335}"/>
              </a:ext>
            </a:extLst>
          </p:cNvPr>
          <p:cNvSpPr txBox="1"/>
          <p:nvPr>
            <p:custDataLst>
              <p:tags r:id="rId90"/>
            </p:custDataLst>
          </p:nvPr>
        </p:nvSpPr>
        <p:spPr>
          <a:xfrm>
            <a:off x="2588236" y="2878159"/>
            <a:ext cx="15113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2">
                <a:solidFill>
                  <a:schemeClr val="dk1"/>
                </a:solidFill>
                <a:latin typeface="Calibri" panose="020F0502020204030204" pitchFamily="34" charset="0"/>
              </a:rPr>
              <a:t>Calls with management team</a:t>
            </a:r>
          </a:p>
        </p:txBody>
      </p:sp>
      <p:sp>
        <p:nvSpPr>
          <p:cNvPr id="109" name="OTLSHAPE_SLT_c5f5f7e98243498db88e92f86331ae76_JoinedDate">
            <a:extLst>
              <a:ext uri="{FF2B5EF4-FFF2-40B4-BE49-F238E27FC236}">
                <a16:creationId xmlns:a16="http://schemas.microsoft.com/office/drawing/2014/main" id="{4A6C3C03-18C5-2578-4B77-65D70BF6CC2A}"/>
              </a:ext>
            </a:extLst>
          </p:cNvPr>
          <p:cNvSpPr txBox="1"/>
          <p:nvPr>
            <p:custDataLst>
              <p:tags r:id="rId91"/>
            </p:custDataLst>
          </p:nvPr>
        </p:nvSpPr>
        <p:spPr>
          <a:xfrm>
            <a:off x="2554850" y="3086777"/>
            <a:ext cx="5334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800">
                <a:solidFill>
                  <a:srgbClr val="033CA2"/>
                </a:solidFill>
                <a:latin typeface="Calibri" panose="020F0502020204030204" pitchFamily="34" charset="0"/>
              </a:rPr>
              <a:t>Jun 6 - Jul 16</a:t>
            </a:r>
          </a:p>
        </p:txBody>
      </p:sp>
      <p:sp>
        <p:nvSpPr>
          <p:cNvPr id="110" name="OTLSHAPE_SLT_c5f5f7e98243498db88e92f86331ae76_Title">
            <a:extLst>
              <a:ext uri="{FF2B5EF4-FFF2-40B4-BE49-F238E27FC236}">
                <a16:creationId xmlns:a16="http://schemas.microsoft.com/office/drawing/2014/main" id="{A7A0C92C-467E-0838-2BF4-B1FF6F1A95FF}"/>
              </a:ext>
            </a:extLst>
          </p:cNvPr>
          <p:cNvSpPr txBox="1"/>
          <p:nvPr>
            <p:custDataLst>
              <p:tags r:id="rId92"/>
            </p:custDataLst>
          </p:nvPr>
        </p:nvSpPr>
        <p:spPr>
          <a:xfrm>
            <a:off x="3993890" y="3071283"/>
            <a:ext cx="21209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4">
                <a:solidFill>
                  <a:schemeClr val="dk1"/>
                </a:solidFill>
                <a:latin typeface="Calibri" panose="020F0502020204030204" pitchFamily="34" charset="0"/>
              </a:rPr>
              <a:t>Expression of interest / non-binding offer</a:t>
            </a:r>
          </a:p>
        </p:txBody>
      </p:sp>
      <p:sp>
        <p:nvSpPr>
          <p:cNvPr id="120" name="OTLSHAPE_SLT_be89eb09ac004d93b6fc8e12a9cb1990_JoinedDate">
            <a:extLst>
              <a:ext uri="{FF2B5EF4-FFF2-40B4-BE49-F238E27FC236}">
                <a16:creationId xmlns:a16="http://schemas.microsoft.com/office/drawing/2014/main" id="{FE922F21-96B9-08E4-18A6-D4A4A9E4BF31}"/>
              </a:ext>
            </a:extLst>
          </p:cNvPr>
          <p:cNvSpPr txBox="1"/>
          <p:nvPr>
            <p:custDataLst>
              <p:tags r:id="rId93"/>
            </p:custDataLst>
          </p:nvPr>
        </p:nvSpPr>
        <p:spPr>
          <a:xfrm>
            <a:off x="3303617" y="3356102"/>
            <a:ext cx="5969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800">
                <a:solidFill>
                  <a:srgbClr val="033CA2"/>
                </a:solidFill>
                <a:latin typeface="Calibri" panose="020F0502020204030204" pitchFamily="34" charset="0"/>
              </a:rPr>
              <a:t>Jul 17 - Sep 15</a:t>
            </a:r>
          </a:p>
        </p:txBody>
      </p:sp>
      <p:sp>
        <p:nvSpPr>
          <p:cNvPr id="121" name="OTLSHAPE_SLT_be89eb09ac004d93b6fc8e12a9cb1990_Title">
            <a:extLst>
              <a:ext uri="{FF2B5EF4-FFF2-40B4-BE49-F238E27FC236}">
                <a16:creationId xmlns:a16="http://schemas.microsoft.com/office/drawing/2014/main" id="{DBE17E3D-675E-993A-900C-190D5FD006EB}"/>
              </a:ext>
            </a:extLst>
          </p:cNvPr>
          <p:cNvSpPr txBox="1"/>
          <p:nvPr>
            <p:custDataLst>
              <p:tags r:id="rId94"/>
            </p:custDataLst>
          </p:nvPr>
        </p:nvSpPr>
        <p:spPr>
          <a:xfrm>
            <a:off x="5201565" y="3340608"/>
            <a:ext cx="15494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2">
                <a:solidFill>
                  <a:schemeClr val="dk1"/>
                </a:solidFill>
                <a:latin typeface="Calibri" panose="020F0502020204030204" pitchFamily="34" charset="0"/>
              </a:rPr>
              <a:t>Financial model and valuation</a:t>
            </a:r>
          </a:p>
        </p:txBody>
      </p:sp>
      <p:sp>
        <p:nvSpPr>
          <p:cNvPr id="128" name="OTLSHAPE_SLT_39e66624fa7c4ceeaebdc3b0b258de98_JoinedDate">
            <a:extLst>
              <a:ext uri="{FF2B5EF4-FFF2-40B4-BE49-F238E27FC236}">
                <a16:creationId xmlns:a16="http://schemas.microsoft.com/office/drawing/2014/main" id="{178773E0-EC4E-A627-DE64-71EBD802C60D}"/>
              </a:ext>
            </a:extLst>
          </p:cNvPr>
          <p:cNvSpPr txBox="1"/>
          <p:nvPr>
            <p:custDataLst>
              <p:tags r:id="rId95"/>
            </p:custDataLst>
          </p:nvPr>
        </p:nvSpPr>
        <p:spPr>
          <a:xfrm>
            <a:off x="4469762" y="3549227"/>
            <a:ext cx="6350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800">
                <a:solidFill>
                  <a:srgbClr val="033CA2"/>
                </a:solidFill>
                <a:latin typeface="Calibri" panose="020F0502020204030204" pitchFamily="34" charset="0"/>
              </a:rPr>
              <a:t>Sep 16 - Sep 25</a:t>
            </a:r>
          </a:p>
        </p:txBody>
      </p:sp>
      <p:sp>
        <p:nvSpPr>
          <p:cNvPr id="129" name="OTLSHAPE_SLT_39e66624fa7c4ceeaebdc3b0b258de98_Title">
            <a:extLst>
              <a:ext uri="{FF2B5EF4-FFF2-40B4-BE49-F238E27FC236}">
                <a16:creationId xmlns:a16="http://schemas.microsoft.com/office/drawing/2014/main" id="{93560254-080F-D957-2478-A5103077C3C7}"/>
              </a:ext>
            </a:extLst>
          </p:cNvPr>
          <p:cNvSpPr txBox="1"/>
          <p:nvPr>
            <p:custDataLst>
              <p:tags r:id="rId96"/>
            </p:custDataLst>
          </p:nvPr>
        </p:nvSpPr>
        <p:spPr>
          <a:xfrm>
            <a:off x="5399544" y="3533733"/>
            <a:ext cx="13335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4">
                <a:solidFill>
                  <a:schemeClr val="dk1"/>
                </a:solidFill>
                <a:latin typeface="Calibri" panose="020F0502020204030204" pitchFamily="34" charset="0"/>
              </a:rPr>
              <a:t>Data room access granted</a:t>
            </a:r>
          </a:p>
        </p:txBody>
      </p:sp>
      <p:sp>
        <p:nvSpPr>
          <p:cNvPr id="136" name="OTLSHAPE_SLT_0b5f59f74a4a46379a00a13ed20770d6_JoinedDate">
            <a:extLst>
              <a:ext uri="{FF2B5EF4-FFF2-40B4-BE49-F238E27FC236}">
                <a16:creationId xmlns:a16="http://schemas.microsoft.com/office/drawing/2014/main" id="{46BBBFE9-6692-C312-85D9-D5E1155CD038}"/>
              </a:ext>
            </a:extLst>
          </p:cNvPr>
          <p:cNvSpPr txBox="1"/>
          <p:nvPr>
            <p:custDataLst>
              <p:tags r:id="rId97"/>
            </p:custDataLst>
          </p:nvPr>
        </p:nvSpPr>
        <p:spPr>
          <a:xfrm>
            <a:off x="4725569" y="3742351"/>
            <a:ext cx="5842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800">
                <a:solidFill>
                  <a:srgbClr val="033CA2"/>
                </a:solidFill>
                <a:latin typeface="Calibri" panose="020F0502020204030204" pitchFamily="34" charset="0"/>
              </a:rPr>
              <a:t>Sep 26 - Oct 7</a:t>
            </a:r>
          </a:p>
        </p:txBody>
      </p:sp>
      <p:sp>
        <p:nvSpPr>
          <p:cNvPr id="137" name="OTLSHAPE_SLT_0b5f59f74a4a46379a00a13ed20770d6_Title">
            <a:extLst>
              <a:ext uri="{FF2B5EF4-FFF2-40B4-BE49-F238E27FC236}">
                <a16:creationId xmlns:a16="http://schemas.microsoft.com/office/drawing/2014/main" id="{31532007-E6A4-B155-E107-E2ED3EEDBCA6}"/>
              </a:ext>
            </a:extLst>
          </p:cNvPr>
          <p:cNvSpPr txBox="1"/>
          <p:nvPr>
            <p:custDataLst>
              <p:tags r:id="rId98"/>
            </p:custDataLst>
          </p:nvPr>
        </p:nvSpPr>
        <p:spPr>
          <a:xfrm>
            <a:off x="5637119" y="3726857"/>
            <a:ext cx="1917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2">
                <a:solidFill>
                  <a:schemeClr val="dk1"/>
                </a:solidFill>
                <a:latin typeface="Calibri" panose="020F0502020204030204" pitchFamily="34" charset="0"/>
              </a:rPr>
              <a:t>In-person meeting with management</a:t>
            </a:r>
          </a:p>
        </p:txBody>
      </p:sp>
      <p:sp>
        <p:nvSpPr>
          <p:cNvPr id="144" name="OTLSHAPE_SLT_8fa27d9bbc124ad79cacd6e54d105744_JoinedDate">
            <a:extLst>
              <a:ext uri="{FF2B5EF4-FFF2-40B4-BE49-F238E27FC236}">
                <a16:creationId xmlns:a16="http://schemas.microsoft.com/office/drawing/2014/main" id="{3EB4548F-B622-B14E-AF8C-775C90631217}"/>
              </a:ext>
            </a:extLst>
          </p:cNvPr>
          <p:cNvSpPr txBox="1"/>
          <p:nvPr>
            <p:custDataLst>
              <p:tags r:id="rId99"/>
            </p:custDataLst>
          </p:nvPr>
        </p:nvSpPr>
        <p:spPr>
          <a:xfrm>
            <a:off x="4969494" y="3935476"/>
            <a:ext cx="5715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800">
                <a:solidFill>
                  <a:srgbClr val="033CA2"/>
                </a:solidFill>
                <a:latin typeface="Calibri" panose="020F0502020204030204" pitchFamily="34" charset="0"/>
              </a:rPr>
              <a:t>Oct 8 - Oct 28</a:t>
            </a:r>
          </a:p>
        </p:txBody>
      </p:sp>
      <p:sp>
        <p:nvSpPr>
          <p:cNvPr id="145" name="OTLSHAPE_SLT_8fa27d9bbc124ad79cacd6e54d105744_Title">
            <a:extLst>
              <a:ext uri="{FF2B5EF4-FFF2-40B4-BE49-F238E27FC236}">
                <a16:creationId xmlns:a16="http://schemas.microsoft.com/office/drawing/2014/main" id="{5A8861D6-6B8C-C9E3-D8C4-8A706352C482}"/>
              </a:ext>
            </a:extLst>
          </p:cNvPr>
          <p:cNvSpPr txBox="1"/>
          <p:nvPr>
            <p:custDataLst>
              <p:tags r:id="rId100"/>
            </p:custDataLst>
          </p:nvPr>
        </p:nvSpPr>
        <p:spPr>
          <a:xfrm>
            <a:off x="6052876" y="3919982"/>
            <a:ext cx="774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8">
                <a:solidFill>
                  <a:schemeClr val="dk1"/>
                </a:solidFill>
                <a:latin typeface="Calibri" panose="020F0502020204030204" pitchFamily="34" charset="0"/>
              </a:rPr>
              <a:t>Letter of intent</a:t>
            </a:r>
          </a:p>
        </p:txBody>
      </p:sp>
      <p:sp>
        <p:nvSpPr>
          <p:cNvPr id="152" name="OTLSHAPE_SLT_c6a9caf0c832482ebd9083e1ac864e72_JoinedDate">
            <a:extLst>
              <a:ext uri="{FF2B5EF4-FFF2-40B4-BE49-F238E27FC236}">
                <a16:creationId xmlns:a16="http://schemas.microsoft.com/office/drawing/2014/main" id="{4351F650-AFFF-8681-3068-9C957D1A1128}"/>
              </a:ext>
            </a:extLst>
          </p:cNvPr>
          <p:cNvSpPr txBox="1"/>
          <p:nvPr>
            <p:custDataLst>
              <p:tags r:id="rId101"/>
            </p:custDataLst>
          </p:nvPr>
        </p:nvSpPr>
        <p:spPr>
          <a:xfrm>
            <a:off x="5343595" y="4128601"/>
            <a:ext cx="6096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800">
                <a:solidFill>
                  <a:srgbClr val="033CA2"/>
                </a:solidFill>
                <a:latin typeface="Calibri" panose="020F0502020204030204" pitchFamily="34" charset="0"/>
              </a:rPr>
              <a:t>Oct 29 - Jan 15</a:t>
            </a:r>
          </a:p>
        </p:txBody>
      </p:sp>
      <p:sp>
        <p:nvSpPr>
          <p:cNvPr id="153" name="OTLSHAPE_SLT_c6a9caf0c832482ebd9083e1ac864e72_Title">
            <a:extLst>
              <a:ext uri="{FF2B5EF4-FFF2-40B4-BE49-F238E27FC236}">
                <a16:creationId xmlns:a16="http://schemas.microsoft.com/office/drawing/2014/main" id="{583E951C-A2E3-DE40-B752-69714594489D}"/>
              </a:ext>
            </a:extLst>
          </p:cNvPr>
          <p:cNvSpPr txBox="1"/>
          <p:nvPr>
            <p:custDataLst>
              <p:tags r:id="rId102"/>
            </p:custDataLst>
          </p:nvPr>
        </p:nvSpPr>
        <p:spPr>
          <a:xfrm>
            <a:off x="7616914" y="4113107"/>
            <a:ext cx="20955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2">
                <a:solidFill>
                  <a:schemeClr val="dk1"/>
                </a:solidFill>
                <a:latin typeface="Calibri" panose="020F0502020204030204" pitchFamily="34" charset="0"/>
              </a:rPr>
              <a:t>Exclusivity period and final due diligence</a:t>
            </a:r>
          </a:p>
        </p:txBody>
      </p:sp>
      <p:sp>
        <p:nvSpPr>
          <p:cNvPr id="160" name="OTLSHAPE_SLT_3a74df3a84ad4b9685dd23dbdc032ba4_JoinedDate">
            <a:extLst>
              <a:ext uri="{FF2B5EF4-FFF2-40B4-BE49-F238E27FC236}">
                <a16:creationId xmlns:a16="http://schemas.microsoft.com/office/drawing/2014/main" id="{99E7F7AC-F6B3-CBFA-B5BA-27A61335D7FF}"/>
              </a:ext>
            </a:extLst>
          </p:cNvPr>
          <p:cNvSpPr txBox="1"/>
          <p:nvPr>
            <p:custDataLst>
              <p:tags r:id="rId103"/>
            </p:custDataLst>
          </p:nvPr>
        </p:nvSpPr>
        <p:spPr>
          <a:xfrm>
            <a:off x="6361319" y="4321725"/>
            <a:ext cx="6223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800">
                <a:solidFill>
                  <a:srgbClr val="033CA2"/>
                </a:solidFill>
                <a:latin typeface="Calibri" panose="020F0502020204030204" pitchFamily="34" charset="0"/>
              </a:rPr>
              <a:t>Dec 20 - Jan 28</a:t>
            </a:r>
          </a:p>
        </p:txBody>
      </p:sp>
      <p:sp>
        <p:nvSpPr>
          <p:cNvPr id="161" name="OTLSHAPE_SLT_3a74df3a84ad4b9685dd23dbdc032ba4_Title">
            <a:extLst>
              <a:ext uri="{FF2B5EF4-FFF2-40B4-BE49-F238E27FC236}">
                <a16:creationId xmlns:a16="http://schemas.microsoft.com/office/drawing/2014/main" id="{ADAD554A-D679-08DC-5EFA-61A732710D25}"/>
              </a:ext>
            </a:extLst>
          </p:cNvPr>
          <p:cNvSpPr txBox="1"/>
          <p:nvPr>
            <p:custDataLst>
              <p:tags r:id="rId104"/>
            </p:custDataLst>
          </p:nvPr>
        </p:nvSpPr>
        <p:spPr>
          <a:xfrm>
            <a:off x="7874287" y="4306231"/>
            <a:ext cx="13335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2">
                <a:solidFill>
                  <a:schemeClr val="dk1"/>
                </a:solidFill>
                <a:latin typeface="Calibri" panose="020F0502020204030204" pitchFamily="34" charset="0"/>
              </a:rPr>
              <a:t>Quality of earnings report</a:t>
            </a:r>
          </a:p>
        </p:txBody>
      </p:sp>
      <p:sp>
        <p:nvSpPr>
          <p:cNvPr id="168" name="OTLSHAPE_SLT_042a10317c2d4cf1a57f3af2f4414a8a_JoinedDate">
            <a:extLst>
              <a:ext uri="{FF2B5EF4-FFF2-40B4-BE49-F238E27FC236}">
                <a16:creationId xmlns:a16="http://schemas.microsoft.com/office/drawing/2014/main" id="{8F2F4778-9364-5DDE-1506-27C370855A04}"/>
              </a:ext>
            </a:extLst>
          </p:cNvPr>
          <p:cNvSpPr txBox="1"/>
          <p:nvPr>
            <p:custDataLst>
              <p:tags r:id="rId105"/>
            </p:custDataLst>
          </p:nvPr>
        </p:nvSpPr>
        <p:spPr>
          <a:xfrm>
            <a:off x="6432595" y="4514850"/>
            <a:ext cx="5715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800">
                <a:solidFill>
                  <a:srgbClr val="033CA2"/>
                </a:solidFill>
                <a:latin typeface="Calibri" panose="020F0502020204030204" pitchFamily="34" charset="0"/>
              </a:rPr>
              <a:t>Dec 21 - Jan 8</a:t>
            </a:r>
          </a:p>
        </p:txBody>
      </p:sp>
      <p:sp>
        <p:nvSpPr>
          <p:cNvPr id="169" name="OTLSHAPE_SLT_042a10317c2d4cf1a57f3af2f4414a8a_Title">
            <a:extLst>
              <a:ext uri="{FF2B5EF4-FFF2-40B4-BE49-F238E27FC236}">
                <a16:creationId xmlns:a16="http://schemas.microsoft.com/office/drawing/2014/main" id="{2ADC4A92-2496-B0CE-7320-C271144B7F04}"/>
              </a:ext>
            </a:extLst>
          </p:cNvPr>
          <p:cNvSpPr txBox="1"/>
          <p:nvPr>
            <p:custDataLst>
              <p:tags r:id="rId106"/>
            </p:custDataLst>
          </p:nvPr>
        </p:nvSpPr>
        <p:spPr>
          <a:xfrm>
            <a:off x="7478328" y="4499356"/>
            <a:ext cx="1282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6">
                <a:solidFill>
                  <a:schemeClr val="dk1"/>
                </a:solidFill>
                <a:latin typeface="Calibri" panose="020F0502020204030204" pitchFamily="34" charset="0"/>
              </a:rPr>
              <a:t>Final bid/offer submitted</a:t>
            </a:r>
          </a:p>
        </p:txBody>
      </p:sp>
      <p:sp>
        <p:nvSpPr>
          <p:cNvPr id="179" name="OTLSHAPE_SLT_dfd1e413664f4b85b4596f9e1065c897_JoinedDate">
            <a:extLst>
              <a:ext uri="{FF2B5EF4-FFF2-40B4-BE49-F238E27FC236}">
                <a16:creationId xmlns:a16="http://schemas.microsoft.com/office/drawing/2014/main" id="{5793FC9D-A069-4EF9-3BF8-1A6B67F59CE0}"/>
              </a:ext>
            </a:extLst>
          </p:cNvPr>
          <p:cNvSpPr txBox="1"/>
          <p:nvPr>
            <p:custDataLst>
              <p:tags r:id="rId107"/>
            </p:custDataLst>
          </p:nvPr>
        </p:nvSpPr>
        <p:spPr>
          <a:xfrm>
            <a:off x="6793812" y="4784175"/>
            <a:ext cx="5842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800" dirty="0">
                <a:solidFill>
                  <a:srgbClr val="033CA2"/>
                </a:solidFill>
                <a:latin typeface="Calibri" panose="020F0502020204030204" pitchFamily="34" charset="0"/>
              </a:rPr>
              <a:t>Jan 9 - Mar 30</a:t>
            </a:r>
          </a:p>
        </p:txBody>
      </p:sp>
      <p:sp>
        <p:nvSpPr>
          <p:cNvPr id="180" name="OTLSHAPE_SLT_dfd1e413664f4b85b4596f9e1065c897_Title">
            <a:extLst>
              <a:ext uri="{FF2B5EF4-FFF2-40B4-BE49-F238E27FC236}">
                <a16:creationId xmlns:a16="http://schemas.microsoft.com/office/drawing/2014/main" id="{38B15142-BB4D-EE24-709E-3800704BE131}"/>
              </a:ext>
            </a:extLst>
          </p:cNvPr>
          <p:cNvSpPr txBox="1"/>
          <p:nvPr>
            <p:custDataLst>
              <p:tags r:id="rId108"/>
            </p:custDataLst>
          </p:nvPr>
        </p:nvSpPr>
        <p:spPr>
          <a:xfrm>
            <a:off x="9081962" y="4768681"/>
            <a:ext cx="17018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6" dirty="0">
                <a:solidFill>
                  <a:schemeClr val="dk1"/>
                </a:solidFill>
                <a:latin typeface="Calibri" panose="020F0502020204030204" pitchFamily="34" charset="0"/>
              </a:rPr>
              <a:t>Definitive agreements: SPA / APA</a:t>
            </a:r>
          </a:p>
        </p:txBody>
      </p:sp>
      <p:sp>
        <p:nvSpPr>
          <p:cNvPr id="187" name="OTLSHAPE_SLT_0cfdd3a9ccc94a02a6df5562cac2ed5f_JoinedDate">
            <a:extLst>
              <a:ext uri="{FF2B5EF4-FFF2-40B4-BE49-F238E27FC236}">
                <a16:creationId xmlns:a16="http://schemas.microsoft.com/office/drawing/2014/main" id="{9E5030F0-E0ED-BE9C-CBFA-FF74E832DEB7}"/>
              </a:ext>
            </a:extLst>
          </p:cNvPr>
          <p:cNvSpPr txBox="1"/>
          <p:nvPr>
            <p:custDataLst>
              <p:tags r:id="rId109"/>
            </p:custDataLst>
          </p:nvPr>
        </p:nvSpPr>
        <p:spPr>
          <a:xfrm>
            <a:off x="7519563" y="5054812"/>
            <a:ext cx="6604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800">
                <a:solidFill>
                  <a:srgbClr val="033CA2"/>
                </a:solidFill>
                <a:latin typeface="Calibri" panose="020F0502020204030204" pitchFamily="34" charset="0"/>
              </a:rPr>
              <a:t>Feb 18 - Mar 30</a:t>
            </a:r>
          </a:p>
        </p:txBody>
      </p:sp>
      <p:sp>
        <p:nvSpPr>
          <p:cNvPr id="188" name="OTLSHAPE_SLT_0cfdd3a9ccc94a02a6df5562cac2ed5f_Title">
            <a:extLst>
              <a:ext uri="{FF2B5EF4-FFF2-40B4-BE49-F238E27FC236}">
                <a16:creationId xmlns:a16="http://schemas.microsoft.com/office/drawing/2014/main" id="{F4221963-1667-CE16-CBA9-BB5DFFCC66A9}"/>
              </a:ext>
            </a:extLst>
          </p:cNvPr>
          <p:cNvSpPr txBox="1"/>
          <p:nvPr>
            <p:custDataLst>
              <p:tags r:id="rId110"/>
            </p:custDataLst>
          </p:nvPr>
        </p:nvSpPr>
        <p:spPr>
          <a:xfrm>
            <a:off x="9081962" y="4961805"/>
            <a:ext cx="1866900" cy="31004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dirty="0">
                <a:solidFill>
                  <a:schemeClr val="dk1"/>
                </a:solidFill>
                <a:latin typeface="Calibri" panose="020F0502020204030204" pitchFamily="34" charset="0"/>
              </a:rPr>
              <a:t>Shareholders’ agreement and other agreements</a:t>
            </a:r>
          </a:p>
        </p:txBody>
      </p:sp>
      <p:sp>
        <p:nvSpPr>
          <p:cNvPr id="195" name="OTLSHAPE_SLT_2d0f3fb0e22c4a6988c0b28dac3424b9_JoinedDate">
            <a:extLst>
              <a:ext uri="{FF2B5EF4-FFF2-40B4-BE49-F238E27FC236}">
                <a16:creationId xmlns:a16="http://schemas.microsoft.com/office/drawing/2014/main" id="{6143A72E-BAE6-5723-8810-0175EC20226C}"/>
              </a:ext>
            </a:extLst>
          </p:cNvPr>
          <p:cNvSpPr txBox="1"/>
          <p:nvPr>
            <p:custDataLst>
              <p:tags r:id="rId111"/>
            </p:custDataLst>
          </p:nvPr>
        </p:nvSpPr>
        <p:spPr>
          <a:xfrm>
            <a:off x="7404345" y="5325449"/>
            <a:ext cx="6350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800">
                <a:solidFill>
                  <a:srgbClr val="033CA2"/>
                </a:solidFill>
                <a:latin typeface="Calibri" panose="020F0502020204030204" pitchFamily="34" charset="0"/>
              </a:rPr>
              <a:t>Feb 11 - Apr 10</a:t>
            </a:r>
          </a:p>
        </p:txBody>
      </p:sp>
      <p:sp>
        <p:nvSpPr>
          <p:cNvPr id="196" name="OTLSHAPE_SLT_2d0f3fb0e22c4a6988c0b28dac3424b9_Title">
            <a:extLst>
              <a:ext uri="{FF2B5EF4-FFF2-40B4-BE49-F238E27FC236}">
                <a16:creationId xmlns:a16="http://schemas.microsoft.com/office/drawing/2014/main" id="{9BA88009-A6A6-FBB7-9897-5339BBD9B0B1}"/>
              </a:ext>
            </a:extLst>
          </p:cNvPr>
          <p:cNvSpPr txBox="1"/>
          <p:nvPr>
            <p:custDataLst>
              <p:tags r:id="rId112"/>
            </p:custDataLst>
          </p:nvPr>
        </p:nvSpPr>
        <p:spPr>
          <a:xfrm>
            <a:off x="9299739" y="5309955"/>
            <a:ext cx="9271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4" dirty="0">
                <a:solidFill>
                  <a:schemeClr val="dk1"/>
                </a:solidFill>
                <a:latin typeface="Calibri" panose="020F0502020204030204" pitchFamily="34" charset="0"/>
              </a:rPr>
              <a:t>Financing secured</a:t>
            </a:r>
          </a:p>
        </p:txBody>
      </p:sp>
      <p:sp>
        <p:nvSpPr>
          <p:cNvPr id="203" name="OTLSHAPE_SLT_546fc24cec204c2d997e49b7f22c553c_JoinedDate">
            <a:extLst>
              <a:ext uri="{FF2B5EF4-FFF2-40B4-BE49-F238E27FC236}">
                <a16:creationId xmlns:a16="http://schemas.microsoft.com/office/drawing/2014/main" id="{202C70AD-AEA0-92F0-56CA-829EFBA80765}"/>
              </a:ext>
            </a:extLst>
          </p:cNvPr>
          <p:cNvSpPr txBox="1"/>
          <p:nvPr>
            <p:custDataLst>
              <p:tags r:id="rId113"/>
            </p:custDataLst>
          </p:nvPr>
        </p:nvSpPr>
        <p:spPr>
          <a:xfrm>
            <a:off x="8582415" y="5659586"/>
            <a:ext cx="6223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800" dirty="0">
                <a:solidFill>
                  <a:srgbClr val="033CA2"/>
                </a:solidFill>
                <a:latin typeface="Calibri" panose="020F0502020204030204" pitchFamily="34" charset="0"/>
              </a:rPr>
              <a:t>Apr 11 - Jun 29</a:t>
            </a:r>
          </a:p>
        </p:txBody>
      </p:sp>
      <p:sp>
        <p:nvSpPr>
          <p:cNvPr id="204" name="OTLSHAPE_SLT_546fc24cec204c2d997e49b7f22c553c_Title">
            <a:extLst>
              <a:ext uri="{FF2B5EF4-FFF2-40B4-BE49-F238E27FC236}">
                <a16:creationId xmlns:a16="http://schemas.microsoft.com/office/drawing/2014/main" id="{BFA51D4C-5418-FF60-FAB7-80E07BCFBD87}"/>
              </a:ext>
            </a:extLst>
          </p:cNvPr>
          <p:cNvSpPr txBox="1"/>
          <p:nvPr>
            <p:custDataLst>
              <p:tags r:id="rId114"/>
            </p:custDataLst>
          </p:nvPr>
        </p:nvSpPr>
        <p:spPr>
          <a:xfrm>
            <a:off x="9248953" y="5503079"/>
            <a:ext cx="10922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4" dirty="0">
                <a:solidFill>
                  <a:schemeClr val="dk1"/>
                </a:solidFill>
                <a:latin typeface="Calibri" panose="020F0502020204030204" pitchFamily="34" charset="0"/>
              </a:rPr>
              <a:t>Regulatory approvals</a:t>
            </a:r>
          </a:p>
        </p:txBody>
      </p:sp>
      <p:sp>
        <p:nvSpPr>
          <p:cNvPr id="211" name="OTLSHAPE_SLT_f198e5e8829d4ed594bb2ca6b2a3529b_JoinedDate">
            <a:extLst>
              <a:ext uri="{FF2B5EF4-FFF2-40B4-BE49-F238E27FC236}">
                <a16:creationId xmlns:a16="http://schemas.microsoft.com/office/drawing/2014/main" id="{69045C70-B658-5B72-4A88-575CCD30FEA0}"/>
              </a:ext>
            </a:extLst>
          </p:cNvPr>
          <p:cNvSpPr txBox="1"/>
          <p:nvPr>
            <p:custDataLst>
              <p:tags r:id="rId115"/>
            </p:custDataLst>
          </p:nvPr>
        </p:nvSpPr>
        <p:spPr>
          <a:xfrm>
            <a:off x="10204773" y="5979710"/>
            <a:ext cx="5842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800">
                <a:solidFill>
                  <a:srgbClr val="033CA2"/>
                </a:solidFill>
                <a:latin typeface="Calibri" panose="020F0502020204030204" pitchFamily="34" charset="0"/>
              </a:rPr>
              <a:t>Jun 30 - Jul 20</a:t>
            </a:r>
          </a:p>
        </p:txBody>
      </p:sp>
      <p:sp>
        <p:nvSpPr>
          <p:cNvPr id="212" name="OTLSHAPE_SLT_f198e5e8829d4ed594bb2ca6b2a3529b_Title">
            <a:extLst>
              <a:ext uri="{FF2B5EF4-FFF2-40B4-BE49-F238E27FC236}">
                <a16:creationId xmlns:a16="http://schemas.microsoft.com/office/drawing/2014/main" id="{A121026C-4E2F-3199-383F-36B85C4F5277}"/>
              </a:ext>
            </a:extLst>
          </p:cNvPr>
          <p:cNvSpPr txBox="1"/>
          <p:nvPr>
            <p:custDataLst>
              <p:tags r:id="rId116"/>
            </p:custDataLst>
          </p:nvPr>
        </p:nvSpPr>
        <p:spPr>
          <a:xfrm>
            <a:off x="10832788" y="5823204"/>
            <a:ext cx="3810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1000" spc="-4" dirty="0">
                <a:solidFill>
                  <a:schemeClr val="dk1"/>
                </a:solidFill>
                <a:latin typeface="Calibri" panose="020F0502020204030204" pitchFamily="34" charset="0"/>
              </a:rPr>
              <a:t>Closing</a:t>
            </a:r>
          </a:p>
        </p:txBody>
      </p:sp>
      <p:sp>
        <p:nvSpPr>
          <p:cNvPr id="219" name="OTLSHAPE_TB_00000000000000000000000000000000_MiddleTimescaleInterval2">
            <a:extLst>
              <a:ext uri="{FF2B5EF4-FFF2-40B4-BE49-F238E27FC236}">
                <a16:creationId xmlns:a16="http://schemas.microsoft.com/office/drawing/2014/main" id="{4FA50648-F0CA-94D2-F524-E96DCA34AD88}"/>
              </a:ext>
            </a:extLst>
          </p:cNvPr>
          <p:cNvSpPr txBox="1"/>
          <p:nvPr>
            <p:custDataLst>
              <p:tags r:id="rId117"/>
            </p:custDataLst>
          </p:nvPr>
        </p:nvSpPr>
        <p:spPr>
          <a:xfrm>
            <a:off x="1420171" y="1904936"/>
            <a:ext cx="75470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40">
                <a:solidFill>
                  <a:srgbClr val="E8E8E8"/>
                </a:solidFill>
                <a:latin typeface="Calibri" panose="020F0502020204030204" pitchFamily="34" charset="0"/>
              </a:rPr>
              <a:t>3</a:t>
            </a:r>
          </a:p>
        </p:txBody>
      </p:sp>
      <p:sp>
        <p:nvSpPr>
          <p:cNvPr id="221" name="OTLSHAPE_TB_00000000000000000000000000000000_MiddleTimescaleInterval3">
            <a:extLst>
              <a:ext uri="{FF2B5EF4-FFF2-40B4-BE49-F238E27FC236}">
                <a16:creationId xmlns:a16="http://schemas.microsoft.com/office/drawing/2014/main" id="{3B949055-8980-0944-DE51-AAF88EA5DE5B}"/>
              </a:ext>
            </a:extLst>
          </p:cNvPr>
          <p:cNvSpPr txBox="1"/>
          <p:nvPr>
            <p:custDataLst>
              <p:tags r:id="rId118"/>
            </p:custDataLst>
          </p:nvPr>
        </p:nvSpPr>
        <p:spPr>
          <a:xfrm>
            <a:off x="1697343" y="1904936"/>
            <a:ext cx="75470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40">
                <a:solidFill>
                  <a:srgbClr val="E8E8E8"/>
                </a:solidFill>
                <a:latin typeface="Calibri" panose="020F0502020204030204" pitchFamily="34" charset="0"/>
              </a:rPr>
              <a:t>5</a:t>
            </a:r>
          </a:p>
        </p:txBody>
      </p:sp>
      <p:sp>
        <p:nvSpPr>
          <p:cNvPr id="223" name="OTLSHAPE_TB_00000000000000000000000000000000_MiddleTimescaleInterval4">
            <a:extLst>
              <a:ext uri="{FF2B5EF4-FFF2-40B4-BE49-F238E27FC236}">
                <a16:creationId xmlns:a16="http://schemas.microsoft.com/office/drawing/2014/main" id="{2466F50D-29B4-7255-9047-33E122B1E890}"/>
              </a:ext>
            </a:extLst>
          </p:cNvPr>
          <p:cNvSpPr txBox="1"/>
          <p:nvPr>
            <p:custDataLst>
              <p:tags r:id="rId119"/>
            </p:custDataLst>
          </p:nvPr>
        </p:nvSpPr>
        <p:spPr>
          <a:xfrm>
            <a:off x="1974514" y="1904936"/>
            <a:ext cx="75470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40">
                <a:solidFill>
                  <a:srgbClr val="E8E8E8"/>
                </a:solidFill>
                <a:latin typeface="Calibri" panose="020F0502020204030204" pitchFamily="34" charset="0"/>
              </a:rPr>
              <a:t>7</a:t>
            </a:r>
          </a:p>
        </p:txBody>
      </p:sp>
      <p:sp>
        <p:nvSpPr>
          <p:cNvPr id="225" name="OTLSHAPE_TB_00000000000000000000000000000000_MiddleTimescaleInterval5">
            <a:extLst>
              <a:ext uri="{FF2B5EF4-FFF2-40B4-BE49-F238E27FC236}">
                <a16:creationId xmlns:a16="http://schemas.microsoft.com/office/drawing/2014/main" id="{5FF476B8-72F4-5316-1908-240AA689DFF0}"/>
              </a:ext>
            </a:extLst>
          </p:cNvPr>
          <p:cNvSpPr txBox="1"/>
          <p:nvPr>
            <p:custDataLst>
              <p:tags r:id="rId120"/>
            </p:custDataLst>
          </p:nvPr>
        </p:nvSpPr>
        <p:spPr>
          <a:xfrm>
            <a:off x="2251685" y="1904936"/>
            <a:ext cx="75470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40">
                <a:solidFill>
                  <a:srgbClr val="E8E8E8"/>
                </a:solidFill>
                <a:latin typeface="Calibri" panose="020F0502020204030204" pitchFamily="34" charset="0"/>
              </a:rPr>
              <a:t>9</a:t>
            </a:r>
          </a:p>
        </p:txBody>
      </p:sp>
      <p:sp>
        <p:nvSpPr>
          <p:cNvPr id="227" name="OTLSHAPE_TB_00000000000000000000000000000000_MiddleTimescaleInterval6">
            <a:extLst>
              <a:ext uri="{FF2B5EF4-FFF2-40B4-BE49-F238E27FC236}">
                <a16:creationId xmlns:a16="http://schemas.microsoft.com/office/drawing/2014/main" id="{10230630-5F6B-2BBD-1808-8BB1E517F23F}"/>
              </a:ext>
            </a:extLst>
          </p:cNvPr>
          <p:cNvSpPr txBox="1"/>
          <p:nvPr>
            <p:custDataLst>
              <p:tags r:id="rId121"/>
            </p:custDataLst>
          </p:nvPr>
        </p:nvSpPr>
        <p:spPr>
          <a:xfrm>
            <a:off x="2528856" y="1904936"/>
            <a:ext cx="15093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8">
                <a:solidFill>
                  <a:srgbClr val="E8E8E8"/>
                </a:solidFill>
                <a:latin typeface="Calibri" panose="020F0502020204030204" pitchFamily="34" charset="0"/>
              </a:rPr>
              <a:t>11</a:t>
            </a:r>
          </a:p>
        </p:txBody>
      </p:sp>
      <p:sp>
        <p:nvSpPr>
          <p:cNvPr id="229" name="OTLSHAPE_TB_00000000000000000000000000000000_MiddleTimescaleInterval7">
            <a:extLst>
              <a:ext uri="{FF2B5EF4-FFF2-40B4-BE49-F238E27FC236}">
                <a16:creationId xmlns:a16="http://schemas.microsoft.com/office/drawing/2014/main" id="{56530619-F072-98B1-8E24-573CDC2AF1C0}"/>
              </a:ext>
            </a:extLst>
          </p:cNvPr>
          <p:cNvSpPr txBox="1"/>
          <p:nvPr>
            <p:custDataLst>
              <p:tags r:id="rId122"/>
            </p:custDataLst>
          </p:nvPr>
        </p:nvSpPr>
        <p:spPr>
          <a:xfrm>
            <a:off x="2806027" y="1904936"/>
            <a:ext cx="15093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8">
                <a:solidFill>
                  <a:srgbClr val="E8E8E8"/>
                </a:solidFill>
                <a:latin typeface="Calibri" panose="020F0502020204030204" pitchFamily="34" charset="0"/>
              </a:rPr>
              <a:t>13</a:t>
            </a:r>
          </a:p>
        </p:txBody>
      </p:sp>
      <p:sp>
        <p:nvSpPr>
          <p:cNvPr id="231" name="OTLSHAPE_TB_00000000000000000000000000000000_MiddleTimescaleInterval8">
            <a:extLst>
              <a:ext uri="{FF2B5EF4-FFF2-40B4-BE49-F238E27FC236}">
                <a16:creationId xmlns:a16="http://schemas.microsoft.com/office/drawing/2014/main" id="{B824D13B-035D-0028-799D-B172188E81EB}"/>
              </a:ext>
            </a:extLst>
          </p:cNvPr>
          <p:cNvSpPr txBox="1"/>
          <p:nvPr>
            <p:custDataLst>
              <p:tags r:id="rId123"/>
            </p:custDataLst>
          </p:nvPr>
        </p:nvSpPr>
        <p:spPr>
          <a:xfrm>
            <a:off x="3083198" y="1904936"/>
            <a:ext cx="15093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8">
                <a:solidFill>
                  <a:srgbClr val="E8E8E8"/>
                </a:solidFill>
                <a:latin typeface="Calibri" panose="020F0502020204030204" pitchFamily="34" charset="0"/>
              </a:rPr>
              <a:t>15</a:t>
            </a:r>
          </a:p>
        </p:txBody>
      </p:sp>
      <p:sp>
        <p:nvSpPr>
          <p:cNvPr id="233" name="OTLSHAPE_TB_00000000000000000000000000000000_MiddleTimescaleInterval9">
            <a:extLst>
              <a:ext uri="{FF2B5EF4-FFF2-40B4-BE49-F238E27FC236}">
                <a16:creationId xmlns:a16="http://schemas.microsoft.com/office/drawing/2014/main" id="{FC4971FB-0B70-7E60-19E6-43645A214481}"/>
              </a:ext>
            </a:extLst>
          </p:cNvPr>
          <p:cNvSpPr txBox="1"/>
          <p:nvPr>
            <p:custDataLst>
              <p:tags r:id="rId124"/>
            </p:custDataLst>
          </p:nvPr>
        </p:nvSpPr>
        <p:spPr>
          <a:xfrm>
            <a:off x="3360370" y="1904936"/>
            <a:ext cx="15093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8">
                <a:solidFill>
                  <a:srgbClr val="E8E8E8"/>
                </a:solidFill>
                <a:latin typeface="Calibri" panose="020F0502020204030204" pitchFamily="34" charset="0"/>
              </a:rPr>
              <a:t>17</a:t>
            </a:r>
          </a:p>
        </p:txBody>
      </p:sp>
      <p:sp>
        <p:nvSpPr>
          <p:cNvPr id="235" name="OTLSHAPE_TB_00000000000000000000000000000000_MiddleTimescaleInterval10">
            <a:extLst>
              <a:ext uri="{FF2B5EF4-FFF2-40B4-BE49-F238E27FC236}">
                <a16:creationId xmlns:a16="http://schemas.microsoft.com/office/drawing/2014/main" id="{530CD651-892F-8F7A-8CCC-C82138A61258}"/>
              </a:ext>
            </a:extLst>
          </p:cNvPr>
          <p:cNvSpPr txBox="1"/>
          <p:nvPr>
            <p:custDataLst>
              <p:tags r:id="rId125"/>
            </p:custDataLst>
          </p:nvPr>
        </p:nvSpPr>
        <p:spPr>
          <a:xfrm>
            <a:off x="3637541" y="1904936"/>
            <a:ext cx="15093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8">
                <a:solidFill>
                  <a:srgbClr val="E8E8E8"/>
                </a:solidFill>
                <a:latin typeface="Calibri" panose="020F0502020204030204" pitchFamily="34" charset="0"/>
              </a:rPr>
              <a:t>19</a:t>
            </a:r>
          </a:p>
        </p:txBody>
      </p:sp>
      <p:sp>
        <p:nvSpPr>
          <p:cNvPr id="237" name="OTLSHAPE_TB_00000000000000000000000000000000_MiddleTimescaleInterval11">
            <a:extLst>
              <a:ext uri="{FF2B5EF4-FFF2-40B4-BE49-F238E27FC236}">
                <a16:creationId xmlns:a16="http://schemas.microsoft.com/office/drawing/2014/main" id="{FAC3E457-B47E-9D3E-3ED8-0A67A1975FCA}"/>
              </a:ext>
            </a:extLst>
          </p:cNvPr>
          <p:cNvSpPr txBox="1"/>
          <p:nvPr>
            <p:custDataLst>
              <p:tags r:id="rId126"/>
            </p:custDataLst>
          </p:nvPr>
        </p:nvSpPr>
        <p:spPr>
          <a:xfrm>
            <a:off x="3914712" y="1904936"/>
            <a:ext cx="15093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8">
                <a:solidFill>
                  <a:srgbClr val="E8E8E8"/>
                </a:solidFill>
                <a:latin typeface="Calibri" panose="020F0502020204030204" pitchFamily="34" charset="0"/>
              </a:rPr>
              <a:t>21</a:t>
            </a:r>
          </a:p>
        </p:txBody>
      </p:sp>
      <p:sp>
        <p:nvSpPr>
          <p:cNvPr id="239" name="OTLSHAPE_TB_00000000000000000000000000000000_MiddleTimescaleInterval12">
            <a:extLst>
              <a:ext uri="{FF2B5EF4-FFF2-40B4-BE49-F238E27FC236}">
                <a16:creationId xmlns:a16="http://schemas.microsoft.com/office/drawing/2014/main" id="{51B9C61A-FCA4-7E5A-26FA-FE3879F57410}"/>
              </a:ext>
            </a:extLst>
          </p:cNvPr>
          <p:cNvSpPr txBox="1"/>
          <p:nvPr>
            <p:custDataLst>
              <p:tags r:id="rId127"/>
            </p:custDataLst>
          </p:nvPr>
        </p:nvSpPr>
        <p:spPr>
          <a:xfrm>
            <a:off x="4191883" y="1904936"/>
            <a:ext cx="15093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8">
                <a:solidFill>
                  <a:srgbClr val="E8E8E8"/>
                </a:solidFill>
                <a:latin typeface="Calibri" panose="020F0502020204030204" pitchFamily="34" charset="0"/>
              </a:rPr>
              <a:t>23</a:t>
            </a:r>
          </a:p>
        </p:txBody>
      </p:sp>
      <p:sp>
        <p:nvSpPr>
          <p:cNvPr id="241" name="OTLSHAPE_TB_00000000000000000000000000000000_MiddleTimescaleInterval13">
            <a:extLst>
              <a:ext uri="{FF2B5EF4-FFF2-40B4-BE49-F238E27FC236}">
                <a16:creationId xmlns:a16="http://schemas.microsoft.com/office/drawing/2014/main" id="{D97EE687-7164-B1D8-B4AD-70011C8E4F4A}"/>
              </a:ext>
            </a:extLst>
          </p:cNvPr>
          <p:cNvSpPr txBox="1"/>
          <p:nvPr>
            <p:custDataLst>
              <p:tags r:id="rId128"/>
            </p:custDataLst>
          </p:nvPr>
        </p:nvSpPr>
        <p:spPr>
          <a:xfrm>
            <a:off x="4469055" y="1904936"/>
            <a:ext cx="15093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8">
                <a:solidFill>
                  <a:srgbClr val="E8E8E8"/>
                </a:solidFill>
                <a:latin typeface="Calibri" panose="020F0502020204030204" pitchFamily="34" charset="0"/>
              </a:rPr>
              <a:t>25</a:t>
            </a:r>
          </a:p>
        </p:txBody>
      </p:sp>
      <p:sp>
        <p:nvSpPr>
          <p:cNvPr id="243" name="OTLSHAPE_TB_00000000000000000000000000000000_MiddleTimescaleInterval14">
            <a:extLst>
              <a:ext uri="{FF2B5EF4-FFF2-40B4-BE49-F238E27FC236}">
                <a16:creationId xmlns:a16="http://schemas.microsoft.com/office/drawing/2014/main" id="{17581718-1396-91F1-7396-023FBAA4FECD}"/>
              </a:ext>
            </a:extLst>
          </p:cNvPr>
          <p:cNvSpPr txBox="1"/>
          <p:nvPr>
            <p:custDataLst>
              <p:tags r:id="rId129"/>
            </p:custDataLst>
          </p:nvPr>
        </p:nvSpPr>
        <p:spPr>
          <a:xfrm>
            <a:off x="4746226" y="1904936"/>
            <a:ext cx="15093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8">
                <a:solidFill>
                  <a:srgbClr val="E8E8E8"/>
                </a:solidFill>
                <a:latin typeface="Calibri" panose="020F0502020204030204" pitchFamily="34" charset="0"/>
              </a:rPr>
              <a:t>27</a:t>
            </a:r>
          </a:p>
        </p:txBody>
      </p:sp>
      <p:sp>
        <p:nvSpPr>
          <p:cNvPr id="245" name="OTLSHAPE_TB_00000000000000000000000000000000_MiddleTimescaleInterval15">
            <a:extLst>
              <a:ext uri="{FF2B5EF4-FFF2-40B4-BE49-F238E27FC236}">
                <a16:creationId xmlns:a16="http://schemas.microsoft.com/office/drawing/2014/main" id="{6438C64B-EEAA-0413-7A34-05CA375E6E3F}"/>
              </a:ext>
            </a:extLst>
          </p:cNvPr>
          <p:cNvSpPr txBox="1"/>
          <p:nvPr>
            <p:custDataLst>
              <p:tags r:id="rId130"/>
            </p:custDataLst>
          </p:nvPr>
        </p:nvSpPr>
        <p:spPr>
          <a:xfrm>
            <a:off x="5023397" y="1904936"/>
            <a:ext cx="15093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8">
                <a:solidFill>
                  <a:srgbClr val="E8E8E8"/>
                </a:solidFill>
                <a:latin typeface="Calibri" panose="020F0502020204030204" pitchFamily="34" charset="0"/>
              </a:rPr>
              <a:t>29</a:t>
            </a:r>
          </a:p>
        </p:txBody>
      </p:sp>
      <p:sp>
        <p:nvSpPr>
          <p:cNvPr id="247" name="OTLSHAPE_TB_00000000000000000000000000000000_MiddleTimescaleInterval16">
            <a:extLst>
              <a:ext uri="{FF2B5EF4-FFF2-40B4-BE49-F238E27FC236}">
                <a16:creationId xmlns:a16="http://schemas.microsoft.com/office/drawing/2014/main" id="{438FF462-ED44-8660-9BCD-C78351AE3055}"/>
              </a:ext>
            </a:extLst>
          </p:cNvPr>
          <p:cNvSpPr txBox="1"/>
          <p:nvPr>
            <p:custDataLst>
              <p:tags r:id="rId131"/>
            </p:custDataLst>
          </p:nvPr>
        </p:nvSpPr>
        <p:spPr>
          <a:xfrm>
            <a:off x="5300568" y="1904936"/>
            <a:ext cx="15093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8">
                <a:solidFill>
                  <a:srgbClr val="E8E8E8"/>
                </a:solidFill>
                <a:latin typeface="Calibri" panose="020F0502020204030204" pitchFamily="34" charset="0"/>
              </a:rPr>
              <a:t>31</a:t>
            </a:r>
          </a:p>
        </p:txBody>
      </p:sp>
      <p:sp>
        <p:nvSpPr>
          <p:cNvPr id="249" name="OTLSHAPE_TB_00000000000000000000000000000000_MiddleTimescaleInterval17">
            <a:extLst>
              <a:ext uri="{FF2B5EF4-FFF2-40B4-BE49-F238E27FC236}">
                <a16:creationId xmlns:a16="http://schemas.microsoft.com/office/drawing/2014/main" id="{39C9E901-679A-0B33-DEED-E7F6A5B9BDF8}"/>
              </a:ext>
            </a:extLst>
          </p:cNvPr>
          <p:cNvSpPr txBox="1"/>
          <p:nvPr>
            <p:custDataLst>
              <p:tags r:id="rId132"/>
            </p:custDataLst>
          </p:nvPr>
        </p:nvSpPr>
        <p:spPr>
          <a:xfrm>
            <a:off x="5577739" y="1904936"/>
            <a:ext cx="15093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8">
                <a:solidFill>
                  <a:srgbClr val="E8E8E8"/>
                </a:solidFill>
                <a:latin typeface="Calibri" panose="020F0502020204030204" pitchFamily="34" charset="0"/>
              </a:rPr>
              <a:t>33</a:t>
            </a:r>
          </a:p>
        </p:txBody>
      </p:sp>
      <p:sp>
        <p:nvSpPr>
          <p:cNvPr id="251" name="OTLSHAPE_TB_00000000000000000000000000000000_MiddleTimescaleInterval18">
            <a:extLst>
              <a:ext uri="{FF2B5EF4-FFF2-40B4-BE49-F238E27FC236}">
                <a16:creationId xmlns:a16="http://schemas.microsoft.com/office/drawing/2014/main" id="{B8DBCF20-8831-AFA3-7F55-3B537963BC76}"/>
              </a:ext>
            </a:extLst>
          </p:cNvPr>
          <p:cNvSpPr txBox="1"/>
          <p:nvPr>
            <p:custDataLst>
              <p:tags r:id="rId133"/>
            </p:custDataLst>
          </p:nvPr>
        </p:nvSpPr>
        <p:spPr>
          <a:xfrm>
            <a:off x="5854910" y="1904936"/>
            <a:ext cx="15093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8">
                <a:solidFill>
                  <a:srgbClr val="E8E8E8"/>
                </a:solidFill>
                <a:latin typeface="Calibri" panose="020F0502020204030204" pitchFamily="34" charset="0"/>
              </a:rPr>
              <a:t>35</a:t>
            </a:r>
          </a:p>
        </p:txBody>
      </p:sp>
      <p:sp>
        <p:nvSpPr>
          <p:cNvPr id="253" name="OTLSHAPE_TB_00000000000000000000000000000000_MiddleTimescaleInterval19">
            <a:extLst>
              <a:ext uri="{FF2B5EF4-FFF2-40B4-BE49-F238E27FC236}">
                <a16:creationId xmlns:a16="http://schemas.microsoft.com/office/drawing/2014/main" id="{B8745AED-A070-3DA2-9CF6-8C4863594D4B}"/>
              </a:ext>
            </a:extLst>
          </p:cNvPr>
          <p:cNvSpPr txBox="1"/>
          <p:nvPr>
            <p:custDataLst>
              <p:tags r:id="rId134"/>
            </p:custDataLst>
          </p:nvPr>
        </p:nvSpPr>
        <p:spPr>
          <a:xfrm>
            <a:off x="6132082" y="1904936"/>
            <a:ext cx="15093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8">
                <a:solidFill>
                  <a:srgbClr val="E8E8E8"/>
                </a:solidFill>
                <a:latin typeface="Calibri" panose="020F0502020204030204" pitchFamily="34" charset="0"/>
              </a:rPr>
              <a:t>37</a:t>
            </a:r>
          </a:p>
        </p:txBody>
      </p:sp>
      <p:sp>
        <p:nvSpPr>
          <p:cNvPr id="255" name="OTLSHAPE_TB_00000000000000000000000000000000_MiddleTimescaleInterval20">
            <a:extLst>
              <a:ext uri="{FF2B5EF4-FFF2-40B4-BE49-F238E27FC236}">
                <a16:creationId xmlns:a16="http://schemas.microsoft.com/office/drawing/2014/main" id="{D1DD4FEA-66BA-8798-CE18-3CB9B8ADD4DB}"/>
              </a:ext>
            </a:extLst>
          </p:cNvPr>
          <p:cNvSpPr txBox="1"/>
          <p:nvPr>
            <p:custDataLst>
              <p:tags r:id="rId135"/>
            </p:custDataLst>
          </p:nvPr>
        </p:nvSpPr>
        <p:spPr>
          <a:xfrm>
            <a:off x="6409253" y="1904936"/>
            <a:ext cx="15093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8">
                <a:solidFill>
                  <a:srgbClr val="E8E8E8"/>
                </a:solidFill>
                <a:latin typeface="Calibri" panose="020F0502020204030204" pitchFamily="34" charset="0"/>
              </a:rPr>
              <a:t>39</a:t>
            </a:r>
          </a:p>
        </p:txBody>
      </p:sp>
      <p:sp>
        <p:nvSpPr>
          <p:cNvPr id="257" name="OTLSHAPE_TB_00000000000000000000000000000000_MiddleTimescaleInterval21">
            <a:extLst>
              <a:ext uri="{FF2B5EF4-FFF2-40B4-BE49-F238E27FC236}">
                <a16:creationId xmlns:a16="http://schemas.microsoft.com/office/drawing/2014/main" id="{224E2E9F-DF09-7759-3D08-597929600FBE}"/>
              </a:ext>
            </a:extLst>
          </p:cNvPr>
          <p:cNvSpPr txBox="1"/>
          <p:nvPr>
            <p:custDataLst>
              <p:tags r:id="rId136"/>
            </p:custDataLst>
          </p:nvPr>
        </p:nvSpPr>
        <p:spPr>
          <a:xfrm>
            <a:off x="6686424" y="1904936"/>
            <a:ext cx="15093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8">
                <a:solidFill>
                  <a:srgbClr val="E8E8E8"/>
                </a:solidFill>
                <a:latin typeface="Calibri" panose="020F0502020204030204" pitchFamily="34" charset="0"/>
              </a:rPr>
              <a:t>41</a:t>
            </a:r>
          </a:p>
        </p:txBody>
      </p:sp>
      <p:sp>
        <p:nvSpPr>
          <p:cNvPr id="259" name="OTLSHAPE_TB_00000000000000000000000000000000_MiddleTimescaleInterval22">
            <a:extLst>
              <a:ext uri="{FF2B5EF4-FFF2-40B4-BE49-F238E27FC236}">
                <a16:creationId xmlns:a16="http://schemas.microsoft.com/office/drawing/2014/main" id="{A235DC0A-A3A6-F731-A1D5-6E370E5F5D64}"/>
              </a:ext>
            </a:extLst>
          </p:cNvPr>
          <p:cNvSpPr txBox="1"/>
          <p:nvPr>
            <p:custDataLst>
              <p:tags r:id="rId137"/>
            </p:custDataLst>
          </p:nvPr>
        </p:nvSpPr>
        <p:spPr>
          <a:xfrm>
            <a:off x="6963595" y="1904936"/>
            <a:ext cx="15093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8">
                <a:solidFill>
                  <a:srgbClr val="E8E8E8"/>
                </a:solidFill>
                <a:latin typeface="Calibri" panose="020F0502020204030204" pitchFamily="34" charset="0"/>
              </a:rPr>
              <a:t>43</a:t>
            </a:r>
          </a:p>
        </p:txBody>
      </p:sp>
      <p:sp>
        <p:nvSpPr>
          <p:cNvPr id="261" name="OTLSHAPE_TB_00000000000000000000000000000000_MiddleTimescaleInterval23">
            <a:extLst>
              <a:ext uri="{FF2B5EF4-FFF2-40B4-BE49-F238E27FC236}">
                <a16:creationId xmlns:a16="http://schemas.microsoft.com/office/drawing/2014/main" id="{97A3A3A9-26A7-EDA1-5AA6-BD41AC052BD3}"/>
              </a:ext>
            </a:extLst>
          </p:cNvPr>
          <p:cNvSpPr txBox="1"/>
          <p:nvPr>
            <p:custDataLst>
              <p:tags r:id="rId138"/>
            </p:custDataLst>
          </p:nvPr>
        </p:nvSpPr>
        <p:spPr>
          <a:xfrm>
            <a:off x="7240767" y="1904936"/>
            <a:ext cx="15093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8">
                <a:solidFill>
                  <a:srgbClr val="E8E8E8"/>
                </a:solidFill>
                <a:latin typeface="Calibri" panose="020F0502020204030204" pitchFamily="34" charset="0"/>
              </a:rPr>
              <a:t>45</a:t>
            </a:r>
          </a:p>
        </p:txBody>
      </p:sp>
      <p:sp>
        <p:nvSpPr>
          <p:cNvPr id="263" name="OTLSHAPE_TB_00000000000000000000000000000000_MiddleTimescaleInterval24">
            <a:extLst>
              <a:ext uri="{FF2B5EF4-FFF2-40B4-BE49-F238E27FC236}">
                <a16:creationId xmlns:a16="http://schemas.microsoft.com/office/drawing/2014/main" id="{0842CD7F-11F1-A496-76CF-3FB60E2D99E4}"/>
              </a:ext>
            </a:extLst>
          </p:cNvPr>
          <p:cNvSpPr txBox="1"/>
          <p:nvPr>
            <p:custDataLst>
              <p:tags r:id="rId139"/>
            </p:custDataLst>
          </p:nvPr>
        </p:nvSpPr>
        <p:spPr>
          <a:xfrm>
            <a:off x="7517938" y="1904936"/>
            <a:ext cx="15093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8">
                <a:solidFill>
                  <a:srgbClr val="E8E8E8"/>
                </a:solidFill>
                <a:latin typeface="Calibri" panose="020F0502020204030204" pitchFamily="34" charset="0"/>
              </a:rPr>
              <a:t>47</a:t>
            </a:r>
          </a:p>
        </p:txBody>
      </p:sp>
      <p:sp>
        <p:nvSpPr>
          <p:cNvPr id="265" name="OTLSHAPE_TB_00000000000000000000000000000000_MiddleTimescaleInterval25">
            <a:extLst>
              <a:ext uri="{FF2B5EF4-FFF2-40B4-BE49-F238E27FC236}">
                <a16:creationId xmlns:a16="http://schemas.microsoft.com/office/drawing/2014/main" id="{FCC69133-F81C-E476-CFC5-1CFB2B5B96BD}"/>
              </a:ext>
            </a:extLst>
          </p:cNvPr>
          <p:cNvSpPr txBox="1"/>
          <p:nvPr>
            <p:custDataLst>
              <p:tags r:id="rId140"/>
            </p:custDataLst>
          </p:nvPr>
        </p:nvSpPr>
        <p:spPr>
          <a:xfrm>
            <a:off x="7795109" y="1904936"/>
            <a:ext cx="15093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8">
                <a:solidFill>
                  <a:srgbClr val="E8E8E8"/>
                </a:solidFill>
                <a:latin typeface="Calibri" panose="020F0502020204030204" pitchFamily="34" charset="0"/>
              </a:rPr>
              <a:t>49</a:t>
            </a:r>
          </a:p>
        </p:txBody>
      </p:sp>
      <p:sp>
        <p:nvSpPr>
          <p:cNvPr id="267" name="OTLSHAPE_TB_00000000000000000000000000000000_MiddleTimescaleInterval26">
            <a:extLst>
              <a:ext uri="{FF2B5EF4-FFF2-40B4-BE49-F238E27FC236}">
                <a16:creationId xmlns:a16="http://schemas.microsoft.com/office/drawing/2014/main" id="{07680AEB-89BE-E7EE-C129-9B537F54AC34}"/>
              </a:ext>
            </a:extLst>
          </p:cNvPr>
          <p:cNvSpPr txBox="1"/>
          <p:nvPr>
            <p:custDataLst>
              <p:tags r:id="rId141"/>
            </p:custDataLst>
          </p:nvPr>
        </p:nvSpPr>
        <p:spPr>
          <a:xfrm>
            <a:off x="8072280" y="1904936"/>
            <a:ext cx="15093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8">
                <a:solidFill>
                  <a:srgbClr val="E8E8E8"/>
                </a:solidFill>
                <a:latin typeface="Calibri" panose="020F0502020204030204" pitchFamily="34" charset="0"/>
              </a:rPr>
              <a:t>51</a:t>
            </a:r>
          </a:p>
        </p:txBody>
      </p:sp>
      <p:sp>
        <p:nvSpPr>
          <p:cNvPr id="269" name="OTLSHAPE_TB_00000000000000000000000000000000_MiddleTimescaleInterval27">
            <a:extLst>
              <a:ext uri="{FF2B5EF4-FFF2-40B4-BE49-F238E27FC236}">
                <a16:creationId xmlns:a16="http://schemas.microsoft.com/office/drawing/2014/main" id="{98357660-D796-294E-030D-7F10DDE8BD55}"/>
              </a:ext>
            </a:extLst>
          </p:cNvPr>
          <p:cNvSpPr txBox="1"/>
          <p:nvPr>
            <p:custDataLst>
              <p:tags r:id="rId142"/>
            </p:custDataLst>
          </p:nvPr>
        </p:nvSpPr>
        <p:spPr>
          <a:xfrm>
            <a:off x="8349452" y="1904936"/>
            <a:ext cx="15093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8">
                <a:solidFill>
                  <a:srgbClr val="E8E8E8"/>
                </a:solidFill>
                <a:latin typeface="Calibri" panose="020F0502020204030204" pitchFamily="34" charset="0"/>
              </a:rPr>
              <a:t>53</a:t>
            </a:r>
          </a:p>
        </p:txBody>
      </p:sp>
      <p:sp>
        <p:nvSpPr>
          <p:cNvPr id="271" name="OTLSHAPE_TB_00000000000000000000000000000000_MiddleTimescaleInterval28">
            <a:extLst>
              <a:ext uri="{FF2B5EF4-FFF2-40B4-BE49-F238E27FC236}">
                <a16:creationId xmlns:a16="http://schemas.microsoft.com/office/drawing/2014/main" id="{1C47729C-38DE-FCD4-B162-EFAD09086085}"/>
              </a:ext>
            </a:extLst>
          </p:cNvPr>
          <p:cNvSpPr txBox="1"/>
          <p:nvPr>
            <p:custDataLst>
              <p:tags r:id="rId143"/>
            </p:custDataLst>
          </p:nvPr>
        </p:nvSpPr>
        <p:spPr>
          <a:xfrm>
            <a:off x="8626623" y="1904936"/>
            <a:ext cx="15093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8">
                <a:solidFill>
                  <a:srgbClr val="E8E8E8"/>
                </a:solidFill>
                <a:latin typeface="Calibri" panose="020F0502020204030204" pitchFamily="34" charset="0"/>
              </a:rPr>
              <a:t>55</a:t>
            </a:r>
          </a:p>
        </p:txBody>
      </p:sp>
      <p:sp>
        <p:nvSpPr>
          <p:cNvPr id="273" name="OTLSHAPE_TB_00000000000000000000000000000000_MiddleTimescaleInterval29">
            <a:extLst>
              <a:ext uri="{FF2B5EF4-FFF2-40B4-BE49-F238E27FC236}">
                <a16:creationId xmlns:a16="http://schemas.microsoft.com/office/drawing/2014/main" id="{5513D764-7908-4953-0286-AB9BC3971C54}"/>
              </a:ext>
            </a:extLst>
          </p:cNvPr>
          <p:cNvSpPr txBox="1"/>
          <p:nvPr>
            <p:custDataLst>
              <p:tags r:id="rId144"/>
            </p:custDataLst>
          </p:nvPr>
        </p:nvSpPr>
        <p:spPr>
          <a:xfrm>
            <a:off x="8903794" y="1904936"/>
            <a:ext cx="15093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8">
                <a:solidFill>
                  <a:srgbClr val="E8E8E8"/>
                </a:solidFill>
                <a:latin typeface="Calibri" panose="020F0502020204030204" pitchFamily="34" charset="0"/>
              </a:rPr>
              <a:t>57</a:t>
            </a:r>
          </a:p>
        </p:txBody>
      </p:sp>
      <p:sp>
        <p:nvSpPr>
          <p:cNvPr id="275" name="OTLSHAPE_TB_00000000000000000000000000000000_MiddleTimescaleInterval30">
            <a:extLst>
              <a:ext uri="{FF2B5EF4-FFF2-40B4-BE49-F238E27FC236}">
                <a16:creationId xmlns:a16="http://schemas.microsoft.com/office/drawing/2014/main" id="{01A8A324-F341-7459-E286-A1C297460ED4}"/>
              </a:ext>
            </a:extLst>
          </p:cNvPr>
          <p:cNvSpPr txBox="1"/>
          <p:nvPr>
            <p:custDataLst>
              <p:tags r:id="rId145"/>
            </p:custDataLst>
          </p:nvPr>
        </p:nvSpPr>
        <p:spPr>
          <a:xfrm>
            <a:off x="9180965" y="1904936"/>
            <a:ext cx="15093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8">
                <a:solidFill>
                  <a:srgbClr val="E8E8E8"/>
                </a:solidFill>
                <a:latin typeface="Calibri" panose="020F0502020204030204" pitchFamily="34" charset="0"/>
              </a:rPr>
              <a:t>59</a:t>
            </a:r>
          </a:p>
        </p:txBody>
      </p:sp>
      <p:sp>
        <p:nvSpPr>
          <p:cNvPr id="277" name="OTLSHAPE_TB_00000000000000000000000000000000_MiddleTimescaleInterval31">
            <a:extLst>
              <a:ext uri="{FF2B5EF4-FFF2-40B4-BE49-F238E27FC236}">
                <a16:creationId xmlns:a16="http://schemas.microsoft.com/office/drawing/2014/main" id="{F45249FF-66EA-F776-F0FF-F6156E8301F9}"/>
              </a:ext>
            </a:extLst>
          </p:cNvPr>
          <p:cNvSpPr txBox="1"/>
          <p:nvPr>
            <p:custDataLst>
              <p:tags r:id="rId146"/>
            </p:custDataLst>
          </p:nvPr>
        </p:nvSpPr>
        <p:spPr>
          <a:xfrm>
            <a:off x="9458137" y="1904936"/>
            <a:ext cx="15093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8">
                <a:solidFill>
                  <a:srgbClr val="E8E8E8"/>
                </a:solidFill>
                <a:latin typeface="Calibri" panose="020F0502020204030204" pitchFamily="34" charset="0"/>
              </a:rPr>
              <a:t>61</a:t>
            </a:r>
          </a:p>
        </p:txBody>
      </p:sp>
      <p:sp>
        <p:nvSpPr>
          <p:cNvPr id="279" name="OTLSHAPE_TB_00000000000000000000000000000000_MiddleTimescaleInterval32">
            <a:extLst>
              <a:ext uri="{FF2B5EF4-FFF2-40B4-BE49-F238E27FC236}">
                <a16:creationId xmlns:a16="http://schemas.microsoft.com/office/drawing/2014/main" id="{54B9F33F-4979-3165-54E6-02F9B4457D08}"/>
              </a:ext>
            </a:extLst>
          </p:cNvPr>
          <p:cNvSpPr txBox="1"/>
          <p:nvPr>
            <p:custDataLst>
              <p:tags r:id="rId147"/>
            </p:custDataLst>
          </p:nvPr>
        </p:nvSpPr>
        <p:spPr>
          <a:xfrm>
            <a:off x="9735307" y="1904936"/>
            <a:ext cx="15093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8">
                <a:solidFill>
                  <a:srgbClr val="E8E8E8"/>
                </a:solidFill>
                <a:latin typeface="Calibri" panose="020F0502020204030204" pitchFamily="34" charset="0"/>
              </a:rPr>
              <a:t>63</a:t>
            </a:r>
          </a:p>
        </p:txBody>
      </p:sp>
      <p:sp>
        <p:nvSpPr>
          <p:cNvPr id="281" name="OTLSHAPE_TB_00000000000000000000000000000000_MiddleTimescaleInterval33">
            <a:extLst>
              <a:ext uri="{FF2B5EF4-FFF2-40B4-BE49-F238E27FC236}">
                <a16:creationId xmlns:a16="http://schemas.microsoft.com/office/drawing/2014/main" id="{15CDDA01-3B64-E95C-8608-14F5CF41B6E9}"/>
              </a:ext>
            </a:extLst>
          </p:cNvPr>
          <p:cNvSpPr txBox="1"/>
          <p:nvPr>
            <p:custDataLst>
              <p:tags r:id="rId148"/>
            </p:custDataLst>
          </p:nvPr>
        </p:nvSpPr>
        <p:spPr>
          <a:xfrm>
            <a:off x="10012479" y="1904936"/>
            <a:ext cx="15093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8">
                <a:solidFill>
                  <a:srgbClr val="E8E8E8"/>
                </a:solidFill>
                <a:latin typeface="Calibri" panose="020F0502020204030204" pitchFamily="34" charset="0"/>
              </a:rPr>
              <a:t>65</a:t>
            </a:r>
          </a:p>
        </p:txBody>
      </p:sp>
      <p:sp>
        <p:nvSpPr>
          <p:cNvPr id="283" name="OTLSHAPE_TB_00000000000000000000000000000000_MiddleTimescaleInterval34">
            <a:extLst>
              <a:ext uri="{FF2B5EF4-FFF2-40B4-BE49-F238E27FC236}">
                <a16:creationId xmlns:a16="http://schemas.microsoft.com/office/drawing/2014/main" id="{E9F2083E-B7B5-2012-6495-772242C6F497}"/>
              </a:ext>
            </a:extLst>
          </p:cNvPr>
          <p:cNvSpPr txBox="1"/>
          <p:nvPr>
            <p:custDataLst>
              <p:tags r:id="rId149"/>
            </p:custDataLst>
          </p:nvPr>
        </p:nvSpPr>
        <p:spPr>
          <a:xfrm>
            <a:off x="10289650" y="1904936"/>
            <a:ext cx="15093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8">
                <a:solidFill>
                  <a:srgbClr val="E8E8E8"/>
                </a:solidFill>
                <a:latin typeface="Calibri" panose="020F0502020204030204" pitchFamily="34" charset="0"/>
              </a:rPr>
              <a:t>67</a:t>
            </a:r>
          </a:p>
        </p:txBody>
      </p:sp>
      <p:sp>
        <p:nvSpPr>
          <p:cNvPr id="285" name="OTLSHAPE_TB_00000000000000000000000000000000_MiddleTimescaleInterval35">
            <a:extLst>
              <a:ext uri="{FF2B5EF4-FFF2-40B4-BE49-F238E27FC236}">
                <a16:creationId xmlns:a16="http://schemas.microsoft.com/office/drawing/2014/main" id="{DDFE7D33-FED5-98CD-C8FA-578FBD846E1A}"/>
              </a:ext>
            </a:extLst>
          </p:cNvPr>
          <p:cNvSpPr txBox="1"/>
          <p:nvPr>
            <p:custDataLst>
              <p:tags r:id="rId150"/>
            </p:custDataLst>
          </p:nvPr>
        </p:nvSpPr>
        <p:spPr>
          <a:xfrm>
            <a:off x="10566821" y="1904936"/>
            <a:ext cx="15093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8">
                <a:solidFill>
                  <a:srgbClr val="E8E8E8"/>
                </a:solidFill>
                <a:latin typeface="Calibri" panose="020F0502020204030204" pitchFamily="34" charset="0"/>
              </a:rPr>
              <a:t>69</a:t>
            </a:r>
          </a:p>
        </p:txBody>
      </p:sp>
      <p:sp>
        <p:nvSpPr>
          <p:cNvPr id="287" name="OTLSHAPE_TB_00000000000000000000000000000000_MiddleTimescaleInterval36">
            <a:extLst>
              <a:ext uri="{FF2B5EF4-FFF2-40B4-BE49-F238E27FC236}">
                <a16:creationId xmlns:a16="http://schemas.microsoft.com/office/drawing/2014/main" id="{AC08AD02-1CAB-093C-7DC6-B4D47DCA4338}"/>
              </a:ext>
            </a:extLst>
          </p:cNvPr>
          <p:cNvSpPr txBox="1"/>
          <p:nvPr>
            <p:custDataLst>
              <p:tags r:id="rId151"/>
            </p:custDataLst>
          </p:nvPr>
        </p:nvSpPr>
        <p:spPr>
          <a:xfrm>
            <a:off x="10843992" y="1904936"/>
            <a:ext cx="15093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8">
                <a:solidFill>
                  <a:srgbClr val="E8E8E8"/>
                </a:solidFill>
                <a:latin typeface="Calibri" panose="020F0502020204030204" pitchFamily="34" charset="0"/>
              </a:rPr>
              <a:t>71</a:t>
            </a:r>
          </a:p>
        </p:txBody>
      </p:sp>
      <p:sp>
        <p:nvSpPr>
          <p:cNvPr id="289" name="OTLSHAPE_TB_00000000000000000000000000000000_MiddleTimescaleInterval37">
            <a:extLst>
              <a:ext uri="{FF2B5EF4-FFF2-40B4-BE49-F238E27FC236}">
                <a16:creationId xmlns:a16="http://schemas.microsoft.com/office/drawing/2014/main" id="{37BC20DC-04F3-BBC2-5B0F-6094A8E02D2D}"/>
              </a:ext>
            </a:extLst>
          </p:cNvPr>
          <p:cNvSpPr txBox="1"/>
          <p:nvPr>
            <p:custDataLst>
              <p:tags r:id="rId152"/>
            </p:custDataLst>
          </p:nvPr>
        </p:nvSpPr>
        <p:spPr>
          <a:xfrm>
            <a:off x="11121164" y="1904936"/>
            <a:ext cx="15093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8">
                <a:solidFill>
                  <a:srgbClr val="E8E8E8"/>
                </a:solidFill>
                <a:latin typeface="Calibri" panose="020F0502020204030204" pitchFamily="34" charset="0"/>
              </a:rPr>
              <a:t>73</a:t>
            </a:r>
          </a:p>
        </p:txBody>
      </p:sp>
      <p:cxnSp>
        <p:nvCxnSpPr>
          <p:cNvPr id="9" name="OTLSHAPE_TB_00000000000000000000000000000000_Separator1">
            <a:extLst>
              <a:ext uri="{FF2B5EF4-FFF2-40B4-BE49-F238E27FC236}">
                <a16:creationId xmlns:a16="http://schemas.microsoft.com/office/drawing/2014/main" id="{77CF7A4F-B011-0E09-8065-27E0C362F8A7}"/>
              </a:ext>
            </a:extLst>
          </p:cNvPr>
          <p:cNvCxnSpPr/>
          <p:nvPr>
            <p:custDataLst>
              <p:tags r:id="rId153"/>
            </p:custDataLst>
          </p:nvPr>
        </p:nvCxnSpPr>
        <p:spPr>
          <a:xfrm>
            <a:off x="1210987" y="1732788"/>
            <a:ext cx="0" cy="146304"/>
          </a:xfrm>
          <a:prstGeom prst="line">
            <a:avLst/>
          </a:prstGeom>
          <a:ln w="9525" cap="flat" cmpd="sng" algn="ctr">
            <a:solidFill>
              <a:srgbClr val="E8E8E8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OTLSHAPE_TB_00000000000000000000000000000000_Separator2">
            <a:extLst>
              <a:ext uri="{FF2B5EF4-FFF2-40B4-BE49-F238E27FC236}">
                <a16:creationId xmlns:a16="http://schemas.microsoft.com/office/drawing/2014/main" id="{3BF02C15-A319-7E56-D916-4143A17AD08A}"/>
              </a:ext>
            </a:extLst>
          </p:cNvPr>
          <p:cNvCxnSpPr/>
          <p:nvPr>
            <p:custDataLst>
              <p:tags r:id="rId154"/>
            </p:custDataLst>
          </p:nvPr>
        </p:nvCxnSpPr>
        <p:spPr>
          <a:xfrm>
            <a:off x="1824724" y="1732788"/>
            <a:ext cx="0" cy="146304"/>
          </a:xfrm>
          <a:prstGeom prst="line">
            <a:avLst/>
          </a:prstGeom>
          <a:ln w="9525" cap="flat" cmpd="sng" algn="ctr">
            <a:solidFill>
              <a:srgbClr val="E8E8E8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OTLSHAPE_TB_00000000000000000000000000000000_Separator3">
            <a:extLst>
              <a:ext uri="{FF2B5EF4-FFF2-40B4-BE49-F238E27FC236}">
                <a16:creationId xmlns:a16="http://schemas.microsoft.com/office/drawing/2014/main" id="{0F304C80-0E39-71F8-5EE6-AF3114938254}"/>
              </a:ext>
            </a:extLst>
          </p:cNvPr>
          <p:cNvCxnSpPr/>
          <p:nvPr>
            <p:custDataLst>
              <p:tags r:id="rId155"/>
            </p:custDataLst>
          </p:nvPr>
        </p:nvCxnSpPr>
        <p:spPr>
          <a:xfrm>
            <a:off x="2418662" y="1732788"/>
            <a:ext cx="0" cy="146304"/>
          </a:xfrm>
          <a:prstGeom prst="line">
            <a:avLst/>
          </a:prstGeom>
          <a:ln w="9525" cap="flat" cmpd="sng" algn="ctr">
            <a:solidFill>
              <a:srgbClr val="E8E8E8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OTLSHAPE_TB_00000000000000000000000000000000_Separator4">
            <a:extLst>
              <a:ext uri="{FF2B5EF4-FFF2-40B4-BE49-F238E27FC236}">
                <a16:creationId xmlns:a16="http://schemas.microsoft.com/office/drawing/2014/main" id="{A730B06D-BD94-8370-046C-0DF3F95F4900}"/>
              </a:ext>
            </a:extLst>
          </p:cNvPr>
          <p:cNvCxnSpPr/>
          <p:nvPr>
            <p:custDataLst>
              <p:tags r:id="rId156"/>
            </p:custDataLst>
          </p:nvPr>
        </p:nvCxnSpPr>
        <p:spPr>
          <a:xfrm>
            <a:off x="3032398" y="1732788"/>
            <a:ext cx="0" cy="146304"/>
          </a:xfrm>
          <a:prstGeom prst="line">
            <a:avLst/>
          </a:prstGeom>
          <a:ln w="9525" cap="flat" cmpd="sng" algn="ctr">
            <a:solidFill>
              <a:srgbClr val="E8E8E8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OTLSHAPE_TB_00000000000000000000000000000000_Separator5">
            <a:extLst>
              <a:ext uri="{FF2B5EF4-FFF2-40B4-BE49-F238E27FC236}">
                <a16:creationId xmlns:a16="http://schemas.microsoft.com/office/drawing/2014/main" id="{3E2AA865-7DDE-B6FE-7594-439C47294217}"/>
              </a:ext>
            </a:extLst>
          </p:cNvPr>
          <p:cNvCxnSpPr/>
          <p:nvPr>
            <p:custDataLst>
              <p:tags r:id="rId157"/>
            </p:custDataLst>
          </p:nvPr>
        </p:nvCxnSpPr>
        <p:spPr>
          <a:xfrm>
            <a:off x="3626336" y="1732788"/>
            <a:ext cx="0" cy="146304"/>
          </a:xfrm>
          <a:prstGeom prst="line">
            <a:avLst/>
          </a:prstGeom>
          <a:ln w="9525" cap="flat" cmpd="sng" algn="ctr">
            <a:solidFill>
              <a:srgbClr val="E8E8E8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OTLSHAPE_TB_00000000000000000000000000000000_Separator6">
            <a:extLst>
              <a:ext uri="{FF2B5EF4-FFF2-40B4-BE49-F238E27FC236}">
                <a16:creationId xmlns:a16="http://schemas.microsoft.com/office/drawing/2014/main" id="{087991F2-9C18-EA38-6765-5DAC4A4ACAAE}"/>
              </a:ext>
            </a:extLst>
          </p:cNvPr>
          <p:cNvCxnSpPr/>
          <p:nvPr>
            <p:custDataLst>
              <p:tags r:id="rId158"/>
            </p:custDataLst>
          </p:nvPr>
        </p:nvCxnSpPr>
        <p:spPr>
          <a:xfrm>
            <a:off x="4240073" y="1732788"/>
            <a:ext cx="0" cy="146304"/>
          </a:xfrm>
          <a:prstGeom prst="line">
            <a:avLst/>
          </a:prstGeom>
          <a:ln w="9525" cap="flat" cmpd="sng" algn="ctr">
            <a:solidFill>
              <a:srgbClr val="E8E8E8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OTLSHAPE_TB_00000000000000000000000000000000_Separator7">
            <a:extLst>
              <a:ext uri="{FF2B5EF4-FFF2-40B4-BE49-F238E27FC236}">
                <a16:creationId xmlns:a16="http://schemas.microsoft.com/office/drawing/2014/main" id="{BF4BBC5A-40D4-20AE-0E41-B68BB1E45475}"/>
              </a:ext>
            </a:extLst>
          </p:cNvPr>
          <p:cNvCxnSpPr/>
          <p:nvPr>
            <p:custDataLst>
              <p:tags r:id="rId159"/>
            </p:custDataLst>
          </p:nvPr>
        </p:nvCxnSpPr>
        <p:spPr>
          <a:xfrm>
            <a:off x="4853809" y="1732788"/>
            <a:ext cx="0" cy="146304"/>
          </a:xfrm>
          <a:prstGeom prst="line">
            <a:avLst/>
          </a:prstGeom>
          <a:ln w="9525" cap="flat" cmpd="sng" algn="ctr">
            <a:solidFill>
              <a:srgbClr val="E8E8E8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OTLSHAPE_TB_00000000000000000000000000000000_Separator8">
            <a:extLst>
              <a:ext uri="{FF2B5EF4-FFF2-40B4-BE49-F238E27FC236}">
                <a16:creationId xmlns:a16="http://schemas.microsoft.com/office/drawing/2014/main" id="{D3BE7311-050B-50FC-986F-312F28A1B2EB}"/>
              </a:ext>
            </a:extLst>
          </p:cNvPr>
          <p:cNvCxnSpPr/>
          <p:nvPr>
            <p:custDataLst>
              <p:tags r:id="rId160"/>
            </p:custDataLst>
          </p:nvPr>
        </p:nvCxnSpPr>
        <p:spPr>
          <a:xfrm>
            <a:off x="5447747" y="1732788"/>
            <a:ext cx="0" cy="146304"/>
          </a:xfrm>
          <a:prstGeom prst="line">
            <a:avLst/>
          </a:prstGeom>
          <a:ln w="9525" cap="flat" cmpd="sng" algn="ctr">
            <a:solidFill>
              <a:srgbClr val="E8E8E8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OTLSHAPE_TB_00000000000000000000000000000000_Separator9">
            <a:extLst>
              <a:ext uri="{FF2B5EF4-FFF2-40B4-BE49-F238E27FC236}">
                <a16:creationId xmlns:a16="http://schemas.microsoft.com/office/drawing/2014/main" id="{90655245-D68B-9FB8-5ED2-6B6AB927276F}"/>
              </a:ext>
            </a:extLst>
          </p:cNvPr>
          <p:cNvCxnSpPr/>
          <p:nvPr>
            <p:custDataLst>
              <p:tags r:id="rId161"/>
            </p:custDataLst>
          </p:nvPr>
        </p:nvCxnSpPr>
        <p:spPr>
          <a:xfrm>
            <a:off x="6061484" y="1732788"/>
            <a:ext cx="0" cy="146304"/>
          </a:xfrm>
          <a:prstGeom prst="line">
            <a:avLst/>
          </a:prstGeom>
          <a:ln w="9525" cap="flat" cmpd="sng" algn="ctr">
            <a:solidFill>
              <a:srgbClr val="E8E8E8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OTLSHAPE_TB_00000000000000000000000000000000_Separator10">
            <a:extLst>
              <a:ext uri="{FF2B5EF4-FFF2-40B4-BE49-F238E27FC236}">
                <a16:creationId xmlns:a16="http://schemas.microsoft.com/office/drawing/2014/main" id="{86577312-1E36-B5C9-5095-EFC26D3AF14A}"/>
              </a:ext>
            </a:extLst>
          </p:cNvPr>
          <p:cNvCxnSpPr/>
          <p:nvPr>
            <p:custDataLst>
              <p:tags r:id="rId162"/>
            </p:custDataLst>
          </p:nvPr>
        </p:nvCxnSpPr>
        <p:spPr>
          <a:xfrm>
            <a:off x="6655422" y="1732788"/>
            <a:ext cx="0" cy="146304"/>
          </a:xfrm>
          <a:prstGeom prst="line">
            <a:avLst/>
          </a:prstGeom>
          <a:ln w="9525" cap="flat" cmpd="sng" algn="ctr">
            <a:solidFill>
              <a:srgbClr val="E8E8E8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OTLSHAPE_TB_00000000000000000000000000000000_Separator11">
            <a:extLst>
              <a:ext uri="{FF2B5EF4-FFF2-40B4-BE49-F238E27FC236}">
                <a16:creationId xmlns:a16="http://schemas.microsoft.com/office/drawing/2014/main" id="{3DA13317-7551-E57A-1CD6-C187276D4B99}"/>
              </a:ext>
            </a:extLst>
          </p:cNvPr>
          <p:cNvCxnSpPr/>
          <p:nvPr>
            <p:custDataLst>
              <p:tags r:id="rId163"/>
            </p:custDataLst>
          </p:nvPr>
        </p:nvCxnSpPr>
        <p:spPr>
          <a:xfrm>
            <a:off x="7269159" y="1732788"/>
            <a:ext cx="0" cy="146304"/>
          </a:xfrm>
          <a:prstGeom prst="line">
            <a:avLst/>
          </a:prstGeom>
          <a:ln w="9525" cap="flat" cmpd="sng" algn="ctr">
            <a:solidFill>
              <a:srgbClr val="E8E8E8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OTLSHAPE_TB_00000000000000000000000000000000_Separator12">
            <a:extLst>
              <a:ext uri="{FF2B5EF4-FFF2-40B4-BE49-F238E27FC236}">
                <a16:creationId xmlns:a16="http://schemas.microsoft.com/office/drawing/2014/main" id="{F7382613-B4EA-17D7-D595-B7848E5FEAAC}"/>
              </a:ext>
            </a:extLst>
          </p:cNvPr>
          <p:cNvCxnSpPr/>
          <p:nvPr>
            <p:custDataLst>
              <p:tags r:id="rId164"/>
            </p:custDataLst>
          </p:nvPr>
        </p:nvCxnSpPr>
        <p:spPr>
          <a:xfrm>
            <a:off x="7882895" y="1732788"/>
            <a:ext cx="0" cy="146304"/>
          </a:xfrm>
          <a:prstGeom prst="line">
            <a:avLst/>
          </a:prstGeom>
          <a:ln w="9525" cap="flat" cmpd="sng" algn="ctr">
            <a:solidFill>
              <a:srgbClr val="E8E8E8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OTLSHAPE_TB_00000000000000000000000000000000_Separator13">
            <a:extLst>
              <a:ext uri="{FF2B5EF4-FFF2-40B4-BE49-F238E27FC236}">
                <a16:creationId xmlns:a16="http://schemas.microsoft.com/office/drawing/2014/main" id="{028EC762-77D1-6307-9F11-C5C1184BA84C}"/>
              </a:ext>
            </a:extLst>
          </p:cNvPr>
          <p:cNvCxnSpPr/>
          <p:nvPr>
            <p:custDataLst>
              <p:tags r:id="rId165"/>
            </p:custDataLst>
          </p:nvPr>
        </p:nvCxnSpPr>
        <p:spPr>
          <a:xfrm>
            <a:off x="8437237" y="1732788"/>
            <a:ext cx="0" cy="146304"/>
          </a:xfrm>
          <a:prstGeom prst="line">
            <a:avLst/>
          </a:prstGeom>
          <a:ln w="9525" cap="flat" cmpd="sng" algn="ctr">
            <a:solidFill>
              <a:srgbClr val="E8E8E8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OTLSHAPE_TB_00000000000000000000000000000000_Separator14">
            <a:extLst>
              <a:ext uri="{FF2B5EF4-FFF2-40B4-BE49-F238E27FC236}">
                <a16:creationId xmlns:a16="http://schemas.microsoft.com/office/drawing/2014/main" id="{E15228BE-1F38-47DC-7A83-DF3000F00E10}"/>
              </a:ext>
            </a:extLst>
          </p:cNvPr>
          <p:cNvCxnSpPr/>
          <p:nvPr>
            <p:custDataLst>
              <p:tags r:id="rId166"/>
            </p:custDataLst>
          </p:nvPr>
        </p:nvCxnSpPr>
        <p:spPr>
          <a:xfrm>
            <a:off x="9050973" y="1732788"/>
            <a:ext cx="0" cy="146304"/>
          </a:xfrm>
          <a:prstGeom prst="line">
            <a:avLst/>
          </a:prstGeom>
          <a:ln w="9525" cap="flat" cmpd="sng" algn="ctr">
            <a:solidFill>
              <a:srgbClr val="E8E8E8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OTLSHAPE_TB_00000000000000000000000000000000_Separator15">
            <a:extLst>
              <a:ext uri="{FF2B5EF4-FFF2-40B4-BE49-F238E27FC236}">
                <a16:creationId xmlns:a16="http://schemas.microsoft.com/office/drawing/2014/main" id="{299AC2F5-5603-5AB8-CEC5-F6205A5186D4}"/>
              </a:ext>
            </a:extLst>
          </p:cNvPr>
          <p:cNvCxnSpPr/>
          <p:nvPr>
            <p:custDataLst>
              <p:tags r:id="rId167"/>
            </p:custDataLst>
          </p:nvPr>
        </p:nvCxnSpPr>
        <p:spPr>
          <a:xfrm>
            <a:off x="9644911" y="1732788"/>
            <a:ext cx="0" cy="146304"/>
          </a:xfrm>
          <a:prstGeom prst="line">
            <a:avLst/>
          </a:prstGeom>
          <a:ln w="9525" cap="flat" cmpd="sng" algn="ctr">
            <a:solidFill>
              <a:srgbClr val="E8E8E8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OTLSHAPE_TB_00000000000000000000000000000000_Separator16">
            <a:extLst>
              <a:ext uri="{FF2B5EF4-FFF2-40B4-BE49-F238E27FC236}">
                <a16:creationId xmlns:a16="http://schemas.microsoft.com/office/drawing/2014/main" id="{75128C91-285F-F273-D782-13C2146C8F23}"/>
              </a:ext>
            </a:extLst>
          </p:cNvPr>
          <p:cNvCxnSpPr/>
          <p:nvPr>
            <p:custDataLst>
              <p:tags r:id="rId168"/>
            </p:custDataLst>
          </p:nvPr>
        </p:nvCxnSpPr>
        <p:spPr>
          <a:xfrm>
            <a:off x="10258647" y="1732788"/>
            <a:ext cx="0" cy="146304"/>
          </a:xfrm>
          <a:prstGeom prst="line">
            <a:avLst/>
          </a:prstGeom>
          <a:ln w="9525" cap="flat" cmpd="sng" algn="ctr">
            <a:solidFill>
              <a:srgbClr val="E8E8E8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OTLSHAPE_TB_00000000000000000000000000000000_Separator17">
            <a:extLst>
              <a:ext uri="{FF2B5EF4-FFF2-40B4-BE49-F238E27FC236}">
                <a16:creationId xmlns:a16="http://schemas.microsoft.com/office/drawing/2014/main" id="{61C12F0A-FD01-539E-0D9E-27E820F4C397}"/>
              </a:ext>
            </a:extLst>
          </p:cNvPr>
          <p:cNvCxnSpPr/>
          <p:nvPr>
            <p:custDataLst>
              <p:tags r:id="rId169"/>
            </p:custDataLst>
          </p:nvPr>
        </p:nvCxnSpPr>
        <p:spPr>
          <a:xfrm>
            <a:off x="10852586" y="1732788"/>
            <a:ext cx="0" cy="146304"/>
          </a:xfrm>
          <a:prstGeom prst="line">
            <a:avLst/>
          </a:prstGeom>
          <a:ln w="9525" cap="flat" cmpd="sng" algn="ctr">
            <a:solidFill>
              <a:srgbClr val="E8E8E8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8" name="OTLSHAPE_TB_00000000000000000000000000000000_MiddleSeparator1">
            <a:extLst>
              <a:ext uri="{FF2B5EF4-FFF2-40B4-BE49-F238E27FC236}">
                <a16:creationId xmlns:a16="http://schemas.microsoft.com/office/drawing/2014/main" id="{30EB9338-392F-C0DD-CE7D-53F26A98B3E4}"/>
              </a:ext>
            </a:extLst>
          </p:cNvPr>
          <p:cNvCxnSpPr/>
          <p:nvPr>
            <p:custDataLst>
              <p:tags r:id="rId170"/>
            </p:custDataLst>
          </p:nvPr>
        </p:nvCxnSpPr>
        <p:spPr>
          <a:xfrm>
            <a:off x="1369371" y="1924812"/>
            <a:ext cx="0" cy="146304"/>
          </a:xfrm>
          <a:prstGeom prst="line">
            <a:avLst/>
          </a:prstGeom>
          <a:ln w="9525" cap="flat" cmpd="sng" algn="ctr">
            <a:solidFill>
              <a:srgbClr val="E8E8E8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0" name="OTLSHAPE_TB_00000000000000000000000000000000_MiddleSeparator2">
            <a:extLst>
              <a:ext uri="{FF2B5EF4-FFF2-40B4-BE49-F238E27FC236}">
                <a16:creationId xmlns:a16="http://schemas.microsoft.com/office/drawing/2014/main" id="{91D17160-D98F-7C12-C078-27F0941753F8}"/>
              </a:ext>
            </a:extLst>
          </p:cNvPr>
          <p:cNvCxnSpPr/>
          <p:nvPr>
            <p:custDataLst>
              <p:tags r:id="rId171"/>
            </p:custDataLst>
          </p:nvPr>
        </p:nvCxnSpPr>
        <p:spPr>
          <a:xfrm>
            <a:off x="1646542" y="1924812"/>
            <a:ext cx="0" cy="146304"/>
          </a:xfrm>
          <a:prstGeom prst="line">
            <a:avLst/>
          </a:prstGeom>
          <a:ln w="9525" cap="flat" cmpd="sng" algn="ctr">
            <a:solidFill>
              <a:srgbClr val="E8E8E8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2" name="OTLSHAPE_TB_00000000000000000000000000000000_MiddleSeparator3">
            <a:extLst>
              <a:ext uri="{FF2B5EF4-FFF2-40B4-BE49-F238E27FC236}">
                <a16:creationId xmlns:a16="http://schemas.microsoft.com/office/drawing/2014/main" id="{DBA1BFB9-7E66-B66B-2C9A-3DB3F3F0A220}"/>
              </a:ext>
            </a:extLst>
          </p:cNvPr>
          <p:cNvCxnSpPr/>
          <p:nvPr>
            <p:custDataLst>
              <p:tags r:id="rId172"/>
            </p:custDataLst>
          </p:nvPr>
        </p:nvCxnSpPr>
        <p:spPr>
          <a:xfrm>
            <a:off x="1923713" y="1924812"/>
            <a:ext cx="0" cy="146304"/>
          </a:xfrm>
          <a:prstGeom prst="line">
            <a:avLst/>
          </a:prstGeom>
          <a:ln w="9525" cap="flat" cmpd="sng" algn="ctr">
            <a:solidFill>
              <a:srgbClr val="E8E8E8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4" name="OTLSHAPE_TB_00000000000000000000000000000000_MiddleSeparator4">
            <a:extLst>
              <a:ext uri="{FF2B5EF4-FFF2-40B4-BE49-F238E27FC236}">
                <a16:creationId xmlns:a16="http://schemas.microsoft.com/office/drawing/2014/main" id="{DC07CC52-5980-A5AC-6A5C-DD06855C0662}"/>
              </a:ext>
            </a:extLst>
          </p:cNvPr>
          <p:cNvCxnSpPr/>
          <p:nvPr>
            <p:custDataLst>
              <p:tags r:id="rId173"/>
            </p:custDataLst>
          </p:nvPr>
        </p:nvCxnSpPr>
        <p:spPr>
          <a:xfrm>
            <a:off x="2200885" y="1924812"/>
            <a:ext cx="0" cy="146304"/>
          </a:xfrm>
          <a:prstGeom prst="line">
            <a:avLst/>
          </a:prstGeom>
          <a:ln w="9525" cap="flat" cmpd="sng" algn="ctr">
            <a:solidFill>
              <a:srgbClr val="E8E8E8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6" name="OTLSHAPE_TB_00000000000000000000000000000000_MiddleSeparator5">
            <a:extLst>
              <a:ext uri="{FF2B5EF4-FFF2-40B4-BE49-F238E27FC236}">
                <a16:creationId xmlns:a16="http://schemas.microsoft.com/office/drawing/2014/main" id="{35D6BA0C-983E-F06C-8668-61A219C79759}"/>
              </a:ext>
            </a:extLst>
          </p:cNvPr>
          <p:cNvCxnSpPr/>
          <p:nvPr>
            <p:custDataLst>
              <p:tags r:id="rId174"/>
            </p:custDataLst>
          </p:nvPr>
        </p:nvCxnSpPr>
        <p:spPr>
          <a:xfrm>
            <a:off x="2478056" y="1924812"/>
            <a:ext cx="0" cy="146304"/>
          </a:xfrm>
          <a:prstGeom prst="line">
            <a:avLst/>
          </a:prstGeom>
          <a:ln w="9525" cap="flat" cmpd="sng" algn="ctr">
            <a:solidFill>
              <a:srgbClr val="E8E8E8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8" name="OTLSHAPE_TB_00000000000000000000000000000000_MiddleSeparator6">
            <a:extLst>
              <a:ext uri="{FF2B5EF4-FFF2-40B4-BE49-F238E27FC236}">
                <a16:creationId xmlns:a16="http://schemas.microsoft.com/office/drawing/2014/main" id="{FC6AD11B-DBC0-23F3-42DC-649269938D60}"/>
              </a:ext>
            </a:extLst>
          </p:cNvPr>
          <p:cNvCxnSpPr/>
          <p:nvPr>
            <p:custDataLst>
              <p:tags r:id="rId175"/>
            </p:custDataLst>
          </p:nvPr>
        </p:nvCxnSpPr>
        <p:spPr>
          <a:xfrm>
            <a:off x="2755227" y="1924812"/>
            <a:ext cx="0" cy="146304"/>
          </a:xfrm>
          <a:prstGeom prst="line">
            <a:avLst/>
          </a:prstGeom>
          <a:ln w="9525" cap="flat" cmpd="sng" algn="ctr">
            <a:solidFill>
              <a:srgbClr val="E8E8E8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0" name="OTLSHAPE_TB_00000000000000000000000000000000_MiddleSeparator7">
            <a:extLst>
              <a:ext uri="{FF2B5EF4-FFF2-40B4-BE49-F238E27FC236}">
                <a16:creationId xmlns:a16="http://schemas.microsoft.com/office/drawing/2014/main" id="{D2869ACF-EDDD-41BF-A09A-999A786A7751}"/>
              </a:ext>
            </a:extLst>
          </p:cNvPr>
          <p:cNvCxnSpPr/>
          <p:nvPr>
            <p:custDataLst>
              <p:tags r:id="rId176"/>
            </p:custDataLst>
          </p:nvPr>
        </p:nvCxnSpPr>
        <p:spPr>
          <a:xfrm>
            <a:off x="3032398" y="1924812"/>
            <a:ext cx="0" cy="146304"/>
          </a:xfrm>
          <a:prstGeom prst="line">
            <a:avLst/>
          </a:prstGeom>
          <a:ln w="9525" cap="flat" cmpd="sng" algn="ctr">
            <a:solidFill>
              <a:srgbClr val="E8E8E8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2" name="OTLSHAPE_TB_00000000000000000000000000000000_MiddleSeparator8">
            <a:extLst>
              <a:ext uri="{FF2B5EF4-FFF2-40B4-BE49-F238E27FC236}">
                <a16:creationId xmlns:a16="http://schemas.microsoft.com/office/drawing/2014/main" id="{9C53E4B3-FE7F-B266-4E92-2790B2029284}"/>
              </a:ext>
            </a:extLst>
          </p:cNvPr>
          <p:cNvCxnSpPr/>
          <p:nvPr>
            <p:custDataLst>
              <p:tags r:id="rId177"/>
            </p:custDataLst>
          </p:nvPr>
        </p:nvCxnSpPr>
        <p:spPr>
          <a:xfrm>
            <a:off x="3309569" y="1924812"/>
            <a:ext cx="0" cy="146304"/>
          </a:xfrm>
          <a:prstGeom prst="line">
            <a:avLst/>
          </a:prstGeom>
          <a:ln w="9525" cap="flat" cmpd="sng" algn="ctr">
            <a:solidFill>
              <a:srgbClr val="E8E8E8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4" name="OTLSHAPE_TB_00000000000000000000000000000000_MiddleSeparator9">
            <a:extLst>
              <a:ext uri="{FF2B5EF4-FFF2-40B4-BE49-F238E27FC236}">
                <a16:creationId xmlns:a16="http://schemas.microsoft.com/office/drawing/2014/main" id="{3EEC5DB0-5312-494F-C6F1-D29E8730DB1C}"/>
              </a:ext>
            </a:extLst>
          </p:cNvPr>
          <p:cNvCxnSpPr/>
          <p:nvPr>
            <p:custDataLst>
              <p:tags r:id="rId178"/>
            </p:custDataLst>
          </p:nvPr>
        </p:nvCxnSpPr>
        <p:spPr>
          <a:xfrm>
            <a:off x="3586741" y="1924812"/>
            <a:ext cx="0" cy="146304"/>
          </a:xfrm>
          <a:prstGeom prst="line">
            <a:avLst/>
          </a:prstGeom>
          <a:ln w="9525" cap="flat" cmpd="sng" algn="ctr">
            <a:solidFill>
              <a:srgbClr val="E8E8E8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6" name="OTLSHAPE_TB_00000000000000000000000000000000_MiddleSeparator10">
            <a:extLst>
              <a:ext uri="{FF2B5EF4-FFF2-40B4-BE49-F238E27FC236}">
                <a16:creationId xmlns:a16="http://schemas.microsoft.com/office/drawing/2014/main" id="{DCCAD021-36CE-9274-CAC2-481EA9F69577}"/>
              </a:ext>
            </a:extLst>
          </p:cNvPr>
          <p:cNvCxnSpPr/>
          <p:nvPr>
            <p:custDataLst>
              <p:tags r:id="rId179"/>
            </p:custDataLst>
          </p:nvPr>
        </p:nvCxnSpPr>
        <p:spPr>
          <a:xfrm>
            <a:off x="3863912" y="1924812"/>
            <a:ext cx="0" cy="146304"/>
          </a:xfrm>
          <a:prstGeom prst="line">
            <a:avLst/>
          </a:prstGeom>
          <a:ln w="9525" cap="flat" cmpd="sng" algn="ctr">
            <a:solidFill>
              <a:srgbClr val="E8E8E8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8" name="OTLSHAPE_TB_00000000000000000000000000000000_MiddleSeparator11">
            <a:extLst>
              <a:ext uri="{FF2B5EF4-FFF2-40B4-BE49-F238E27FC236}">
                <a16:creationId xmlns:a16="http://schemas.microsoft.com/office/drawing/2014/main" id="{27A961F1-1830-72AA-F3E7-47CE52D85CE7}"/>
              </a:ext>
            </a:extLst>
          </p:cNvPr>
          <p:cNvCxnSpPr/>
          <p:nvPr>
            <p:custDataLst>
              <p:tags r:id="rId180"/>
            </p:custDataLst>
          </p:nvPr>
        </p:nvCxnSpPr>
        <p:spPr>
          <a:xfrm>
            <a:off x="4141083" y="1924812"/>
            <a:ext cx="0" cy="146304"/>
          </a:xfrm>
          <a:prstGeom prst="line">
            <a:avLst/>
          </a:prstGeom>
          <a:ln w="9525" cap="flat" cmpd="sng" algn="ctr">
            <a:solidFill>
              <a:srgbClr val="E8E8E8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0" name="OTLSHAPE_TB_00000000000000000000000000000000_MiddleSeparator12">
            <a:extLst>
              <a:ext uri="{FF2B5EF4-FFF2-40B4-BE49-F238E27FC236}">
                <a16:creationId xmlns:a16="http://schemas.microsoft.com/office/drawing/2014/main" id="{CE901A97-C66C-8587-DEE5-068CE81E3463}"/>
              </a:ext>
            </a:extLst>
          </p:cNvPr>
          <p:cNvCxnSpPr/>
          <p:nvPr>
            <p:custDataLst>
              <p:tags r:id="rId181"/>
            </p:custDataLst>
          </p:nvPr>
        </p:nvCxnSpPr>
        <p:spPr>
          <a:xfrm>
            <a:off x="4418254" y="1924812"/>
            <a:ext cx="0" cy="146304"/>
          </a:xfrm>
          <a:prstGeom prst="line">
            <a:avLst/>
          </a:prstGeom>
          <a:ln w="9525" cap="flat" cmpd="sng" algn="ctr">
            <a:solidFill>
              <a:srgbClr val="E8E8E8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2" name="OTLSHAPE_TB_00000000000000000000000000000000_MiddleSeparator13">
            <a:extLst>
              <a:ext uri="{FF2B5EF4-FFF2-40B4-BE49-F238E27FC236}">
                <a16:creationId xmlns:a16="http://schemas.microsoft.com/office/drawing/2014/main" id="{66B5A8E2-8600-7588-6CC4-AE6AA6D55245}"/>
              </a:ext>
            </a:extLst>
          </p:cNvPr>
          <p:cNvCxnSpPr/>
          <p:nvPr>
            <p:custDataLst>
              <p:tags r:id="rId182"/>
            </p:custDataLst>
          </p:nvPr>
        </p:nvCxnSpPr>
        <p:spPr>
          <a:xfrm>
            <a:off x="4695425" y="1924812"/>
            <a:ext cx="0" cy="146304"/>
          </a:xfrm>
          <a:prstGeom prst="line">
            <a:avLst/>
          </a:prstGeom>
          <a:ln w="9525" cap="flat" cmpd="sng" algn="ctr">
            <a:solidFill>
              <a:srgbClr val="E8E8E8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4" name="OTLSHAPE_TB_00000000000000000000000000000000_MiddleSeparator14">
            <a:extLst>
              <a:ext uri="{FF2B5EF4-FFF2-40B4-BE49-F238E27FC236}">
                <a16:creationId xmlns:a16="http://schemas.microsoft.com/office/drawing/2014/main" id="{FA450033-F724-BFFC-070F-96B8D73485DC}"/>
              </a:ext>
            </a:extLst>
          </p:cNvPr>
          <p:cNvCxnSpPr/>
          <p:nvPr>
            <p:custDataLst>
              <p:tags r:id="rId183"/>
            </p:custDataLst>
          </p:nvPr>
        </p:nvCxnSpPr>
        <p:spPr>
          <a:xfrm>
            <a:off x="4972597" y="1924812"/>
            <a:ext cx="0" cy="146304"/>
          </a:xfrm>
          <a:prstGeom prst="line">
            <a:avLst/>
          </a:prstGeom>
          <a:ln w="9525" cap="flat" cmpd="sng" algn="ctr">
            <a:solidFill>
              <a:srgbClr val="E8E8E8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6" name="OTLSHAPE_TB_00000000000000000000000000000000_MiddleSeparator15">
            <a:extLst>
              <a:ext uri="{FF2B5EF4-FFF2-40B4-BE49-F238E27FC236}">
                <a16:creationId xmlns:a16="http://schemas.microsoft.com/office/drawing/2014/main" id="{C256453D-F5A8-7CC4-461A-691DD7FB8447}"/>
              </a:ext>
            </a:extLst>
          </p:cNvPr>
          <p:cNvCxnSpPr/>
          <p:nvPr>
            <p:custDataLst>
              <p:tags r:id="rId184"/>
            </p:custDataLst>
          </p:nvPr>
        </p:nvCxnSpPr>
        <p:spPr>
          <a:xfrm>
            <a:off x="5249768" y="1924812"/>
            <a:ext cx="0" cy="146304"/>
          </a:xfrm>
          <a:prstGeom prst="line">
            <a:avLst/>
          </a:prstGeom>
          <a:ln w="9525" cap="flat" cmpd="sng" algn="ctr">
            <a:solidFill>
              <a:srgbClr val="E8E8E8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8" name="OTLSHAPE_TB_00000000000000000000000000000000_MiddleSeparator16">
            <a:extLst>
              <a:ext uri="{FF2B5EF4-FFF2-40B4-BE49-F238E27FC236}">
                <a16:creationId xmlns:a16="http://schemas.microsoft.com/office/drawing/2014/main" id="{E7753EFD-C92B-38BE-9351-7D5CEC7BE0C0}"/>
              </a:ext>
            </a:extLst>
          </p:cNvPr>
          <p:cNvCxnSpPr/>
          <p:nvPr>
            <p:custDataLst>
              <p:tags r:id="rId185"/>
            </p:custDataLst>
          </p:nvPr>
        </p:nvCxnSpPr>
        <p:spPr>
          <a:xfrm>
            <a:off x="5526939" y="1924812"/>
            <a:ext cx="0" cy="146304"/>
          </a:xfrm>
          <a:prstGeom prst="line">
            <a:avLst/>
          </a:prstGeom>
          <a:ln w="9525" cap="flat" cmpd="sng" algn="ctr">
            <a:solidFill>
              <a:srgbClr val="E8E8E8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0" name="OTLSHAPE_TB_00000000000000000000000000000000_MiddleSeparator17">
            <a:extLst>
              <a:ext uri="{FF2B5EF4-FFF2-40B4-BE49-F238E27FC236}">
                <a16:creationId xmlns:a16="http://schemas.microsoft.com/office/drawing/2014/main" id="{A6DFD4F8-9937-BAC8-8DED-05552FD4E32E}"/>
              </a:ext>
            </a:extLst>
          </p:cNvPr>
          <p:cNvCxnSpPr/>
          <p:nvPr>
            <p:custDataLst>
              <p:tags r:id="rId186"/>
            </p:custDataLst>
          </p:nvPr>
        </p:nvCxnSpPr>
        <p:spPr>
          <a:xfrm>
            <a:off x="5804110" y="1924812"/>
            <a:ext cx="0" cy="146304"/>
          </a:xfrm>
          <a:prstGeom prst="line">
            <a:avLst/>
          </a:prstGeom>
          <a:ln w="9525" cap="flat" cmpd="sng" algn="ctr">
            <a:solidFill>
              <a:srgbClr val="E8E8E8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2" name="OTLSHAPE_TB_00000000000000000000000000000000_MiddleSeparator18">
            <a:extLst>
              <a:ext uri="{FF2B5EF4-FFF2-40B4-BE49-F238E27FC236}">
                <a16:creationId xmlns:a16="http://schemas.microsoft.com/office/drawing/2014/main" id="{39981423-D262-D645-DC3C-5D25896F446D}"/>
              </a:ext>
            </a:extLst>
          </p:cNvPr>
          <p:cNvCxnSpPr/>
          <p:nvPr>
            <p:custDataLst>
              <p:tags r:id="rId187"/>
            </p:custDataLst>
          </p:nvPr>
        </p:nvCxnSpPr>
        <p:spPr>
          <a:xfrm>
            <a:off x="6081282" y="1924812"/>
            <a:ext cx="0" cy="146304"/>
          </a:xfrm>
          <a:prstGeom prst="line">
            <a:avLst/>
          </a:prstGeom>
          <a:ln w="9525" cap="flat" cmpd="sng" algn="ctr">
            <a:solidFill>
              <a:srgbClr val="E8E8E8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4" name="OTLSHAPE_TB_00000000000000000000000000000000_MiddleSeparator19">
            <a:extLst>
              <a:ext uri="{FF2B5EF4-FFF2-40B4-BE49-F238E27FC236}">
                <a16:creationId xmlns:a16="http://schemas.microsoft.com/office/drawing/2014/main" id="{E4E0D195-FA60-6E86-E97B-5CA240F094E5}"/>
              </a:ext>
            </a:extLst>
          </p:cNvPr>
          <p:cNvCxnSpPr/>
          <p:nvPr>
            <p:custDataLst>
              <p:tags r:id="rId188"/>
            </p:custDataLst>
          </p:nvPr>
        </p:nvCxnSpPr>
        <p:spPr>
          <a:xfrm>
            <a:off x="6358453" y="1924812"/>
            <a:ext cx="0" cy="146304"/>
          </a:xfrm>
          <a:prstGeom prst="line">
            <a:avLst/>
          </a:prstGeom>
          <a:ln w="9525" cap="flat" cmpd="sng" algn="ctr">
            <a:solidFill>
              <a:srgbClr val="E8E8E8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6" name="OTLSHAPE_TB_00000000000000000000000000000000_MiddleSeparator20">
            <a:extLst>
              <a:ext uri="{FF2B5EF4-FFF2-40B4-BE49-F238E27FC236}">
                <a16:creationId xmlns:a16="http://schemas.microsoft.com/office/drawing/2014/main" id="{F287FF48-91A6-34FF-BEA8-4B003757277C}"/>
              </a:ext>
            </a:extLst>
          </p:cNvPr>
          <p:cNvCxnSpPr/>
          <p:nvPr>
            <p:custDataLst>
              <p:tags r:id="rId189"/>
            </p:custDataLst>
          </p:nvPr>
        </p:nvCxnSpPr>
        <p:spPr>
          <a:xfrm>
            <a:off x="6635624" y="1924812"/>
            <a:ext cx="0" cy="146304"/>
          </a:xfrm>
          <a:prstGeom prst="line">
            <a:avLst/>
          </a:prstGeom>
          <a:ln w="9525" cap="flat" cmpd="sng" algn="ctr">
            <a:solidFill>
              <a:srgbClr val="E8E8E8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8" name="OTLSHAPE_TB_00000000000000000000000000000000_MiddleSeparator21">
            <a:extLst>
              <a:ext uri="{FF2B5EF4-FFF2-40B4-BE49-F238E27FC236}">
                <a16:creationId xmlns:a16="http://schemas.microsoft.com/office/drawing/2014/main" id="{227E258F-5A65-2406-E2A2-F63CC37D6D0C}"/>
              </a:ext>
            </a:extLst>
          </p:cNvPr>
          <p:cNvCxnSpPr/>
          <p:nvPr>
            <p:custDataLst>
              <p:tags r:id="rId190"/>
            </p:custDataLst>
          </p:nvPr>
        </p:nvCxnSpPr>
        <p:spPr>
          <a:xfrm>
            <a:off x="6912795" y="1924812"/>
            <a:ext cx="0" cy="146304"/>
          </a:xfrm>
          <a:prstGeom prst="line">
            <a:avLst/>
          </a:prstGeom>
          <a:ln w="9525" cap="flat" cmpd="sng" algn="ctr">
            <a:solidFill>
              <a:srgbClr val="E8E8E8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0" name="OTLSHAPE_TB_00000000000000000000000000000000_MiddleSeparator22">
            <a:extLst>
              <a:ext uri="{FF2B5EF4-FFF2-40B4-BE49-F238E27FC236}">
                <a16:creationId xmlns:a16="http://schemas.microsoft.com/office/drawing/2014/main" id="{790C2CE3-0126-CBC8-D2E0-A4D5CB924EED}"/>
              </a:ext>
            </a:extLst>
          </p:cNvPr>
          <p:cNvCxnSpPr/>
          <p:nvPr>
            <p:custDataLst>
              <p:tags r:id="rId191"/>
            </p:custDataLst>
          </p:nvPr>
        </p:nvCxnSpPr>
        <p:spPr>
          <a:xfrm>
            <a:off x="7189967" y="1924812"/>
            <a:ext cx="0" cy="146304"/>
          </a:xfrm>
          <a:prstGeom prst="line">
            <a:avLst/>
          </a:prstGeom>
          <a:ln w="9525" cap="flat" cmpd="sng" algn="ctr">
            <a:solidFill>
              <a:srgbClr val="E8E8E8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2" name="OTLSHAPE_TB_00000000000000000000000000000000_MiddleSeparator23">
            <a:extLst>
              <a:ext uri="{FF2B5EF4-FFF2-40B4-BE49-F238E27FC236}">
                <a16:creationId xmlns:a16="http://schemas.microsoft.com/office/drawing/2014/main" id="{36F4542E-CBB9-8D21-0158-E2638C35DA4B}"/>
              </a:ext>
            </a:extLst>
          </p:cNvPr>
          <p:cNvCxnSpPr/>
          <p:nvPr>
            <p:custDataLst>
              <p:tags r:id="rId192"/>
            </p:custDataLst>
          </p:nvPr>
        </p:nvCxnSpPr>
        <p:spPr>
          <a:xfrm>
            <a:off x="7467138" y="1924812"/>
            <a:ext cx="0" cy="146304"/>
          </a:xfrm>
          <a:prstGeom prst="line">
            <a:avLst/>
          </a:prstGeom>
          <a:ln w="9525" cap="flat" cmpd="sng" algn="ctr">
            <a:solidFill>
              <a:srgbClr val="E8E8E8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4" name="OTLSHAPE_TB_00000000000000000000000000000000_MiddleSeparator24">
            <a:extLst>
              <a:ext uri="{FF2B5EF4-FFF2-40B4-BE49-F238E27FC236}">
                <a16:creationId xmlns:a16="http://schemas.microsoft.com/office/drawing/2014/main" id="{C7D14CBE-FBCD-0520-E04A-5C478EB8EFC1}"/>
              </a:ext>
            </a:extLst>
          </p:cNvPr>
          <p:cNvCxnSpPr/>
          <p:nvPr>
            <p:custDataLst>
              <p:tags r:id="rId193"/>
            </p:custDataLst>
          </p:nvPr>
        </p:nvCxnSpPr>
        <p:spPr>
          <a:xfrm>
            <a:off x="7744309" y="1924812"/>
            <a:ext cx="0" cy="146304"/>
          </a:xfrm>
          <a:prstGeom prst="line">
            <a:avLst/>
          </a:prstGeom>
          <a:ln w="9525" cap="flat" cmpd="sng" algn="ctr">
            <a:solidFill>
              <a:srgbClr val="E8E8E8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6" name="OTLSHAPE_TB_00000000000000000000000000000000_MiddleSeparator25">
            <a:extLst>
              <a:ext uri="{FF2B5EF4-FFF2-40B4-BE49-F238E27FC236}">
                <a16:creationId xmlns:a16="http://schemas.microsoft.com/office/drawing/2014/main" id="{1CB0153F-AA40-0E62-4122-447DA9FE9CA7}"/>
              </a:ext>
            </a:extLst>
          </p:cNvPr>
          <p:cNvCxnSpPr/>
          <p:nvPr>
            <p:custDataLst>
              <p:tags r:id="rId194"/>
            </p:custDataLst>
          </p:nvPr>
        </p:nvCxnSpPr>
        <p:spPr>
          <a:xfrm>
            <a:off x="8021480" y="1924812"/>
            <a:ext cx="0" cy="146304"/>
          </a:xfrm>
          <a:prstGeom prst="line">
            <a:avLst/>
          </a:prstGeom>
          <a:ln w="9525" cap="flat" cmpd="sng" algn="ctr">
            <a:solidFill>
              <a:srgbClr val="E8E8E8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8" name="OTLSHAPE_TB_00000000000000000000000000000000_MiddleSeparator26">
            <a:extLst>
              <a:ext uri="{FF2B5EF4-FFF2-40B4-BE49-F238E27FC236}">
                <a16:creationId xmlns:a16="http://schemas.microsoft.com/office/drawing/2014/main" id="{7EC92561-5C93-F6C2-88D7-BBB24FE56DB7}"/>
              </a:ext>
            </a:extLst>
          </p:cNvPr>
          <p:cNvCxnSpPr/>
          <p:nvPr>
            <p:custDataLst>
              <p:tags r:id="rId195"/>
            </p:custDataLst>
          </p:nvPr>
        </p:nvCxnSpPr>
        <p:spPr>
          <a:xfrm>
            <a:off x="8298652" y="1924812"/>
            <a:ext cx="0" cy="146304"/>
          </a:xfrm>
          <a:prstGeom prst="line">
            <a:avLst/>
          </a:prstGeom>
          <a:ln w="9525" cap="flat" cmpd="sng" algn="ctr">
            <a:solidFill>
              <a:srgbClr val="E8E8E8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0" name="OTLSHAPE_TB_00000000000000000000000000000000_MiddleSeparator27">
            <a:extLst>
              <a:ext uri="{FF2B5EF4-FFF2-40B4-BE49-F238E27FC236}">
                <a16:creationId xmlns:a16="http://schemas.microsoft.com/office/drawing/2014/main" id="{4013B4AA-08FD-A497-3519-DF5C49755FBA}"/>
              </a:ext>
            </a:extLst>
          </p:cNvPr>
          <p:cNvCxnSpPr/>
          <p:nvPr>
            <p:custDataLst>
              <p:tags r:id="rId196"/>
            </p:custDataLst>
          </p:nvPr>
        </p:nvCxnSpPr>
        <p:spPr>
          <a:xfrm>
            <a:off x="8575822" y="1924812"/>
            <a:ext cx="0" cy="146304"/>
          </a:xfrm>
          <a:prstGeom prst="line">
            <a:avLst/>
          </a:prstGeom>
          <a:ln w="9525" cap="flat" cmpd="sng" algn="ctr">
            <a:solidFill>
              <a:srgbClr val="E8E8E8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2" name="OTLSHAPE_TB_00000000000000000000000000000000_MiddleSeparator28">
            <a:extLst>
              <a:ext uri="{FF2B5EF4-FFF2-40B4-BE49-F238E27FC236}">
                <a16:creationId xmlns:a16="http://schemas.microsoft.com/office/drawing/2014/main" id="{3C7B5E5A-ED53-D36F-36EE-AF24DC4EF60B}"/>
              </a:ext>
            </a:extLst>
          </p:cNvPr>
          <p:cNvCxnSpPr/>
          <p:nvPr>
            <p:custDataLst>
              <p:tags r:id="rId197"/>
            </p:custDataLst>
          </p:nvPr>
        </p:nvCxnSpPr>
        <p:spPr>
          <a:xfrm>
            <a:off x="8852994" y="1924812"/>
            <a:ext cx="0" cy="146304"/>
          </a:xfrm>
          <a:prstGeom prst="line">
            <a:avLst/>
          </a:prstGeom>
          <a:ln w="9525" cap="flat" cmpd="sng" algn="ctr">
            <a:solidFill>
              <a:srgbClr val="E8E8E8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4" name="OTLSHAPE_TB_00000000000000000000000000000000_MiddleSeparator29">
            <a:extLst>
              <a:ext uri="{FF2B5EF4-FFF2-40B4-BE49-F238E27FC236}">
                <a16:creationId xmlns:a16="http://schemas.microsoft.com/office/drawing/2014/main" id="{DD15F047-DC3E-BFB5-3417-EB2EB97D0788}"/>
              </a:ext>
            </a:extLst>
          </p:cNvPr>
          <p:cNvCxnSpPr/>
          <p:nvPr>
            <p:custDataLst>
              <p:tags r:id="rId198"/>
            </p:custDataLst>
          </p:nvPr>
        </p:nvCxnSpPr>
        <p:spPr>
          <a:xfrm>
            <a:off x="9130165" y="1924812"/>
            <a:ext cx="0" cy="146304"/>
          </a:xfrm>
          <a:prstGeom prst="line">
            <a:avLst/>
          </a:prstGeom>
          <a:ln w="9525" cap="flat" cmpd="sng" algn="ctr">
            <a:solidFill>
              <a:srgbClr val="E8E8E8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6" name="OTLSHAPE_TB_00000000000000000000000000000000_MiddleSeparator30">
            <a:extLst>
              <a:ext uri="{FF2B5EF4-FFF2-40B4-BE49-F238E27FC236}">
                <a16:creationId xmlns:a16="http://schemas.microsoft.com/office/drawing/2014/main" id="{EEB8694A-F7F7-5F0E-C57F-4253D8D287B7}"/>
              </a:ext>
            </a:extLst>
          </p:cNvPr>
          <p:cNvCxnSpPr/>
          <p:nvPr>
            <p:custDataLst>
              <p:tags r:id="rId199"/>
            </p:custDataLst>
          </p:nvPr>
        </p:nvCxnSpPr>
        <p:spPr>
          <a:xfrm>
            <a:off x="9407336" y="1924812"/>
            <a:ext cx="0" cy="146304"/>
          </a:xfrm>
          <a:prstGeom prst="line">
            <a:avLst/>
          </a:prstGeom>
          <a:ln w="9525" cap="flat" cmpd="sng" algn="ctr">
            <a:solidFill>
              <a:srgbClr val="E8E8E8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8" name="OTLSHAPE_TB_00000000000000000000000000000000_MiddleSeparator31">
            <a:extLst>
              <a:ext uri="{FF2B5EF4-FFF2-40B4-BE49-F238E27FC236}">
                <a16:creationId xmlns:a16="http://schemas.microsoft.com/office/drawing/2014/main" id="{DBE92B4A-B5A1-1FB0-4A2B-BEDC7EDD134C}"/>
              </a:ext>
            </a:extLst>
          </p:cNvPr>
          <p:cNvCxnSpPr/>
          <p:nvPr>
            <p:custDataLst>
              <p:tags r:id="rId200"/>
            </p:custDataLst>
          </p:nvPr>
        </p:nvCxnSpPr>
        <p:spPr>
          <a:xfrm>
            <a:off x="9684507" y="1924812"/>
            <a:ext cx="0" cy="146304"/>
          </a:xfrm>
          <a:prstGeom prst="line">
            <a:avLst/>
          </a:prstGeom>
          <a:ln w="9525" cap="flat" cmpd="sng" algn="ctr">
            <a:solidFill>
              <a:srgbClr val="E8E8E8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0" name="OTLSHAPE_TB_00000000000000000000000000000000_MiddleSeparator32">
            <a:extLst>
              <a:ext uri="{FF2B5EF4-FFF2-40B4-BE49-F238E27FC236}">
                <a16:creationId xmlns:a16="http://schemas.microsoft.com/office/drawing/2014/main" id="{C5729D81-5E91-0975-F5CC-B9CBD2802D8C}"/>
              </a:ext>
            </a:extLst>
          </p:cNvPr>
          <p:cNvCxnSpPr/>
          <p:nvPr>
            <p:custDataLst>
              <p:tags r:id="rId201"/>
            </p:custDataLst>
          </p:nvPr>
        </p:nvCxnSpPr>
        <p:spPr>
          <a:xfrm>
            <a:off x="9961679" y="1924812"/>
            <a:ext cx="0" cy="146304"/>
          </a:xfrm>
          <a:prstGeom prst="line">
            <a:avLst/>
          </a:prstGeom>
          <a:ln w="9525" cap="flat" cmpd="sng" algn="ctr">
            <a:solidFill>
              <a:srgbClr val="E8E8E8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2" name="OTLSHAPE_TB_00000000000000000000000000000000_MiddleSeparator33">
            <a:extLst>
              <a:ext uri="{FF2B5EF4-FFF2-40B4-BE49-F238E27FC236}">
                <a16:creationId xmlns:a16="http://schemas.microsoft.com/office/drawing/2014/main" id="{6B8F921C-43BD-98C3-395A-D3EFFD5266C8}"/>
              </a:ext>
            </a:extLst>
          </p:cNvPr>
          <p:cNvCxnSpPr/>
          <p:nvPr>
            <p:custDataLst>
              <p:tags r:id="rId202"/>
            </p:custDataLst>
          </p:nvPr>
        </p:nvCxnSpPr>
        <p:spPr>
          <a:xfrm>
            <a:off x="10238849" y="1924812"/>
            <a:ext cx="0" cy="146304"/>
          </a:xfrm>
          <a:prstGeom prst="line">
            <a:avLst/>
          </a:prstGeom>
          <a:ln w="9525" cap="flat" cmpd="sng" algn="ctr">
            <a:solidFill>
              <a:srgbClr val="E8E8E8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4" name="OTLSHAPE_TB_00000000000000000000000000000000_MiddleSeparator34">
            <a:extLst>
              <a:ext uri="{FF2B5EF4-FFF2-40B4-BE49-F238E27FC236}">
                <a16:creationId xmlns:a16="http://schemas.microsoft.com/office/drawing/2014/main" id="{4BDB8B54-002C-7A08-DB3B-D738A5F7878D}"/>
              </a:ext>
            </a:extLst>
          </p:cNvPr>
          <p:cNvCxnSpPr/>
          <p:nvPr>
            <p:custDataLst>
              <p:tags r:id="rId203"/>
            </p:custDataLst>
          </p:nvPr>
        </p:nvCxnSpPr>
        <p:spPr>
          <a:xfrm>
            <a:off x="10516021" y="1924812"/>
            <a:ext cx="0" cy="146304"/>
          </a:xfrm>
          <a:prstGeom prst="line">
            <a:avLst/>
          </a:prstGeom>
          <a:ln w="9525" cap="flat" cmpd="sng" algn="ctr">
            <a:solidFill>
              <a:srgbClr val="E8E8E8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6" name="OTLSHAPE_TB_00000000000000000000000000000000_MiddleSeparator35">
            <a:extLst>
              <a:ext uri="{FF2B5EF4-FFF2-40B4-BE49-F238E27FC236}">
                <a16:creationId xmlns:a16="http://schemas.microsoft.com/office/drawing/2014/main" id="{5F59D4DA-617A-78F6-59A5-12CE29DD24F5}"/>
              </a:ext>
            </a:extLst>
          </p:cNvPr>
          <p:cNvCxnSpPr/>
          <p:nvPr>
            <p:custDataLst>
              <p:tags r:id="rId204"/>
            </p:custDataLst>
          </p:nvPr>
        </p:nvCxnSpPr>
        <p:spPr>
          <a:xfrm>
            <a:off x="10793192" y="1924812"/>
            <a:ext cx="0" cy="146304"/>
          </a:xfrm>
          <a:prstGeom prst="line">
            <a:avLst/>
          </a:prstGeom>
          <a:ln w="9525" cap="flat" cmpd="sng" algn="ctr">
            <a:solidFill>
              <a:srgbClr val="E8E8E8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8" name="OTLSHAPE_TB_00000000000000000000000000000000_MiddleSeparator36">
            <a:extLst>
              <a:ext uri="{FF2B5EF4-FFF2-40B4-BE49-F238E27FC236}">
                <a16:creationId xmlns:a16="http://schemas.microsoft.com/office/drawing/2014/main" id="{1FC28242-C567-2A75-13AD-FD0162F9DB27}"/>
              </a:ext>
            </a:extLst>
          </p:cNvPr>
          <p:cNvCxnSpPr/>
          <p:nvPr>
            <p:custDataLst>
              <p:tags r:id="rId205"/>
            </p:custDataLst>
          </p:nvPr>
        </p:nvCxnSpPr>
        <p:spPr>
          <a:xfrm>
            <a:off x="11070364" y="1924812"/>
            <a:ext cx="0" cy="146304"/>
          </a:xfrm>
          <a:prstGeom prst="line">
            <a:avLst/>
          </a:prstGeom>
          <a:ln w="9525" cap="flat" cmpd="sng" algn="ctr">
            <a:solidFill>
              <a:srgbClr val="E8E8E8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0" name="TextBox 309">
            <a:extLst>
              <a:ext uri="{FF2B5EF4-FFF2-40B4-BE49-F238E27FC236}">
                <a16:creationId xmlns:a16="http://schemas.microsoft.com/office/drawing/2014/main" id="{05E2ADDF-B5B6-267D-CED6-24F50680640B}"/>
              </a:ext>
            </a:extLst>
          </p:cNvPr>
          <p:cNvSpPr txBox="1"/>
          <p:nvPr/>
        </p:nvSpPr>
        <p:spPr>
          <a:xfrm>
            <a:off x="898048" y="759144"/>
            <a:ext cx="339282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Private Equity Transaction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4" name="Picture 3" descr="A black background with a black screen&#10;&#10;AI-generated content may be incorrect.">
            <a:extLst>
              <a:ext uri="{FF2B5EF4-FFF2-40B4-BE49-F238E27FC236}">
                <a16:creationId xmlns:a16="http://schemas.microsoft.com/office/drawing/2014/main" id="{A5B1BBE1-7735-C3F5-818A-367ABD2A71B1}"/>
              </a:ext>
            </a:extLst>
          </p:cNvPr>
          <p:cNvPicPr>
            <a:picLocks noChangeAspect="1"/>
          </p:cNvPicPr>
          <p:nvPr/>
        </p:nvPicPr>
        <p:blipFill>
          <a:blip r:embed="rId20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10542953" y="4930715"/>
            <a:ext cx="2333128" cy="321429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283585224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ART_0" val="eyIkaWQiOiIxIiwiX3N3aW1sYW5lc1YyIjpbeyIkaWQiOiIyIiwiX2FjdGl2aXRpZXMiOlt7IiRpZCI6IjMiLCJfcm93cyI6W10sIkluZGV4IjoxLCJJZCI6IjcyNDU1MjQ1LTBkMzEtNDE0OC1iMGQ5LTdjY2U1ZjgwMDYwNSIsIkhlYWRlclRleHQiOm51bGwsIklzRGVmYXVsdCI6dHJ1ZSwiU3R5bGUiOnsiJGlkIjoiNCIsIkhlYWRlclN0eWxlIjp7IiRpZCI6IjUiLCJUZXh0U3R5bGUiOnsiJGlkIjoiNiIsIkZvbnRTZXR0aW5ncyI6eyIkaWQiOiI3IiwiRm9udFNpemUiOjExLCJGb250TmFtZSI6IkNhbGlicmkiLCJJc0JvbGQiOmZhbHNlLCJJc0l0YWxpYyI6ZmFsc2UsIklzVW5kZXJsaW5lZCI6ZmFsc2UsIlBhcmVudFN0eWxlIjpudWxsfSwiQXV0b1NpemUiOjIsIkZvcmVncm91bmQiOnsiJGlkIjoiOCIsIkNvbG9yIjp7IiRpZCI6IjkiLCJBIjoyNTUsIlIiOjAsIkciOjAsIkIiOjB9fSwiTWF4V2lkdGgiOiJJbmZpbml0eSIsIk1heEhlaWdodCI6IkluZmluaXR5IiwiU21hcnRGb3JlZ3JvdW5kSXNBY3RpdmUiOmZhbHNlLCJIb3Jpem9udGFsQWxpZ25tZW50IjowLCJWZXJ0aWNhbEFsaWdubWVudCI6MCwiU21hcnRGb3JlZ3JvdW5kIjpudWxsLCJCYWNrZ3JvdW5kRmlsbFR5cGUiOjAsIk1hcmdpbiI6eyIkaWQiOiIxMCIsIlRvcCI6MC4wLCJMZWZ0IjowLjAsIlJpZ2h0IjowLjAsIkJvdHRvbSI6MC4wfSwiUGFkZGluZyI6eyIkaWQiOiIxMSIsIlRvcCI6MC4wLCJMZWZ0IjowLjAsIlJpZ2h0IjowLjAsIkJvdHRvbSI6MC4wfSwiQmFja2dyb3VuZCI6eyIkaWQiOiIxMiIsIkNvbG9yIjp7IiRpZCI6IjEzIiwiQSI6MjU1LCJSIjowLCJHIjowLCJCIjowfX0sIklzVmlzaWJsZSI6dHJ1ZSwiV2lkdGgiOjAuMCwiSGVpZ2h0IjowLjAsIkJvcmRlclN0eWxlIjpudWxsLCJQYXJlbnRTdHlsZSI6bnVsbH0sIlJlY3RhbmdsZVN0eWxlIjp7IiRpZCI6IjE0IiwiTWFyZ2luIjp7IiRpZCI6IjE1IiwiVG9wIjowLjAsIkxlZnQiOjAuMCwiUmlnaHQiOjAuMCwiQm90dG9tIjowLjB9LCJQYWRkaW5nIjp7IiRpZCI6IjE2IiwiVG9wIjowLjAsIkxlZnQiOjAuMCwiUmlnaHQiOjAuMCwiQm90dG9tIjowLjB9LCJCYWNrZ3JvdW5kIjp7IiRpZCI6IjE3IiwiQ29sb3IiOnsiJGlkIjoiMTgiLCJBIjo2MywiUiI6MjEsIkciOjk2LCJCIjoxMzB9fSwiSXNWaXNpYmxlIjp0cnVlLCJXaWR0aCI6MC4wLCJIZWlnaHQiOjAuMCwiQm9yZGVyU3R5bGUiOnsiJGlkIjoiMTkiLCJMaW5lQ29sb3IiOnsiJGlkIjoiMjAiLCIkdHlwZSI6Ik5MUkUuQ29tbW9uLkRvbS5Tb2xpZENvbG9yQnJ1c2gsIE5MUkUuQ29tbW9uIiwiQ29sb3IiOnsiJGlkIjoiMjEiLCJBIjoyNTUsIlIiOjI1NSwiRyI6MCwiQiI6MH19LCJMaW5lV2VpZ2h0IjowLjAsIkxpbmVUeXBlIjowLCJQYXJlbnRTdHlsZSI6bnVsbH0sIlBhcmVudFN0eWxlIjpudWxsfSwiTWFyZ2luIjp7IiRpZCI6IjIyIiwiVG9wIjowLjAsIkxlZnQiOjAuMCwiUmlnaHQiOjAuMCwiQm90dG9tIjowLjB9LCJQYWRkaW5nIjp7IiRpZCI6IjIzIiwiVG9wIjowLjAsIkxlZnQiOjAuMCwiUmlnaHQiOjAuMCwiQm90dG9tIjowLjB9LCJCYWNrZ3JvdW5kIjpudWxsLCJJc1Zpc2libGUiOnRydWUsIldpZHRoIjowLjAsIkhlaWdodCI6MC4wLCJCb3JkZXJTdHlsZSI6bnVsbCwiUGFyZW50U3R5bGUiOm51bGx9LCJCYWNrZ3JvdW5kU3R5bGUiOnsiJGlkIjoiMjQiLCJNYXJnaW4iOnsiJGlkIjoiMjUiLCJUb3AiOjAuMCwiTGVmdCI6MC4wLCJSaWdodCI6MC4wLCJCb3R0b20iOjAuMH0sIlBhZGRpbmciOnsiJGlkIjoiMjYiLCJUb3AiOjAuMCwiTGVmdCI6MC4wLCJSaWdodCI6MC4wLCJCb3R0b20iOjAuMH0sIkJhY2tncm91bmQiOnsiJGlkIjoiMjciLCJDb2xvciI6eyIkaWQiOiIyOCIsIkEiOjUxLCJSIjoyMDAsIkciOjIwMCwiQiI6MjAwfX0sIklzVmlzaWJsZSI6dHJ1ZSwiV2lkdGgiOjAuMCwiSGVpZ2h0IjowLjAsIkJvcmRlclN0eWxlIjp7IiRpZCI6IjI5IiwiTGluZUNvbG9yIjp7IiRpZCI6IjMwIiwiJHR5cGUiOiJOTFJFLkNvbW1vbi5Eb20uU29saWRDb2xvckJydXNoLCBOTFJFLkNvbW1vbiIsIkNvbG9yIjp7IiRpZCI6IjMxIiwiQSI6MjU1LCJSIjoyMzQsIkciOjIyLCJCIjozMH19LCJMaW5lV2VpZ2h0IjowLjAsIkxpbmVUeXBlIjowLCJQYXJlbnRTdHlsZSI6bnVsbH0sIlBhcmVudFN0eWxlIjpudWxsfSwiTWFyZ2luIjp7IiRpZCI6IjMyIiwiVG9wIjowLjAsIkxlZnQiOjAuMCwiUmlnaHQiOjAuMCwiQm90dG9tIjowLjB9LCJQYWRkaW5nIjp7IiRpZCI6IjMzIiwiVG9wIjowLjAsIkxlZnQiOjAuMCwiUmlnaHQiOjAuMCwiQm90dG9tIjowLjB9LCJJc1Zpc2libGUiOnRydWUsIldpZHRoIjowLjAsIkhlaWdodCI6MC4wLCJCb3JkZXJTdHlsZSI6eyIkaWQiOiIzNCIsIkxpbmVDb2xvciI6bnVsbCwiTGluZVdlaWdodCI6MC4wLCJMaW5lVHlwZSI6MCwiUGFyZW50U3R5bGUiOm51bGx9LCJQYXJlbnRTdHlsZSI6bnVsbH19LHsiJGlkIjoiMzUiLCJfcm93cyI6W3siJGlkIjoiMzYiLCJfdGFza3MiOlt7IiRpZCI6IjM3IiwiX2F0dGFjaGVkTWlsZXN0b25lcyI6W3siJGlkIjoiMzgiLCJEYXRlIjoiMjAyNS0wNS0wN1QyMzo1OTowMCIsIlN0eWxlIjp7IiRpZCI6IjM5IiwiU2hhcGUiOjAsIkNvbm5lY3Rvck1hcmdpbiI6eyIkaWQiOiI0MCIsIlRvcCI6MC4wLCJMZWZ0IjoyLjAsIlJpZ2h0IjoyLjAsIkJvdHRvbSI6MC4wfSwiQ29ubmVjdG9yU3R5bGUiOnsiJGlkIjoiNDEiLCJMaW5lQ29sb3IiOnsiJGlkIjoiNDIiLCIkdHlwZSI6Ik5MUkUuQ29tbW9uLkRvbS5Tb2xpZENvbG9yQnJ1c2gsIE5MUkUuQ29tbW9uIiwiQ29sb3IiOnsiJGlkIjoiNDMiLCJBIjoxMjcsIlIiOjcwLCJHIjo4MSwiQiI6MjQxfX0sIkxpbmVXZWlnaHQiOjEuMCwiTGluZVR5cGUiOjAsIlBhcmVudFN0eWxlIjpudWxsfSwiSXNCZWxvd1RpbWViYW5kIjp0cnVlLCJQb3NpdGlvbk9uVGFzayI6MiwiSGlkZURhdGUiOmZhbHNlLCJTaGFwZVNpemUiOjAsIlNwYWNpbmciOjAuMCwiUGFkZGluZyI6eyIkaWQiOiI0NCIsIlRvcCI6NS4wLCJMZWZ0IjozLjAsIlJpZ2h0IjowLjAsIkJvdHRvbSI6Mi4wfSwiU2hhcGVTdHlsZSI6eyIkaWQiOiI0NSIsIk1hcmdpbiI6eyIkaWQiOiI0NiIsIlRvcCI6MC4wLCJMZWZ0IjowLjAsIlJpZ2h0IjowLjAsIkJvdHRvbSI6MC4wfSwiUGFkZGluZyI6eyIkaWQiOiI0NyIsIlRvcCI6MC4wLCJMZWZ0IjowLjAsIlJpZ2h0IjowLjAsIkJvdHRvbSI6MC4wfSwiQmFja2dyb3VuZCI6eyIkaWQiOiI0OCIsIkNvbG9yIjp7IiRpZCI6IjQ5IiwiQSI6MjU1LCJSIjo3MCwiRyI6ODEsIkIiOjI0MX19LCJJc1Zpc2libGUiOnRydWUsIldpZHRoIjoxMi4wLCJIZWlnaHQiOjE0LjAsIkJvcmRlclN0eWxlIjp7IiRpZCI6IjUwIiwiTGluZUNvbG9yIjp7IiRpZCI6IjUxIiwiJHR5cGUiOiJOTFJFLkNvbW1vbi5Eb20uU29saWRDb2xvckJydXNoLCBOTFJFLkNvbW1vbiIsIkNvbG9yIjp7IiRpZCI6IjUyIiwiQSI6MjU1LCJSIjoyMzQsIkciOjIyLCJCIjozMH19LCJMaW5lV2VpZ2h0IjowLjAsIkxpbmVUeXBlIjowLCJQYXJlbnRTdHlsZSI6bnVsbH0sIlBhcmVudFN0eWxlIjpudWxsfSwiVGl0bGVTdHlsZSI6eyIkaWQiOiI1MyIsIkZvbnRTZXR0aW5ncyI6eyIkaWQiOiI1NCIsIkZvbnRTaXplIjo5LCJGb250TmFtZSI6IkNhbGlicmkiLCJJc0JvbGQiOmZhbHNlLCJJc0l0YWxpYyI6ZmFsc2UsIklzVW5kZXJsaW5lZCI6ZmFsc2UsIlBhcmVudFN0eWxlIjpudWxsfSwiQXV0b1NpemUiOjIsIkZvcmVncm91bmQiOnsiJGlkIjoiNTUiLCJDb2xvciI6eyIkaWQiOiI1NiIsIkEiOjI1NSwiUiI6NzAsIkciOjgxLCJCIjoyNDF9fSwiTWF4V2lkdGgiOjUyLjMyNDU0NTQ1NDU0NTU0MywiTWF4SGVpZ2h0IjoiSW5maW5pdHkiLCJTbWFydEZvcmVncm91bmRJc0FjdGl2ZSI6ZmFsc2UsIkhvcml6b250YWxBbGlnbm1lbnQiOjEsIlZlcnRpY2FsQWxpZ25tZW50IjoxLCJTbWFydEZvcmVncm91bmQiOm51bGwsIkJhY2tncm91bmRGaWxsVHlwZSI6MCwiTWFyZ2luIjp7IiRpZCI6IjU3IiwiVG9wIjowLjAsIkxlZnQiOjAuMCwiUmlnaHQiOjAuMCwiQm90dG9tIjowLjB9LCJQYWRkaW5nIjp7IiRpZCI6IjU4IiwiVG9wIjowLjAsIkxlZnQiOjAuMCwiUmlnaHQiOjAuMCwiQm90dG9tIjowLjB9LCJCYWNrZ3JvdW5kIjp7IiRpZCI6IjU5IiwiQ29sb3IiOnsiJGlkIjoiNjAiLCJBIjowLCJSIjoyNTUsIkciOjI1NSwiQiI6MjU1fX0sIklzVmlzaWJsZSI6dHJ1ZSwiV2lkdGgiOjAuMCwiSGVpZ2h0IjowLjAsIkJvcmRlclN0eWxlIjp7IiRpZCI6IjYxIiwiTGluZUNvbG9yIjpudWxsLCJMaW5lV2VpZ2h0IjowLjAsIkxpbmVUeXBlIjowLCJQYXJlbnRTdHlsZSI6bnVsbH0sIlBhcmVudFN0eWxlIjpudWxsfSwiRGF0ZVN0eWxlIjp7IiRpZCI6IjYyIiwiRm9udFNldHRpbmdzIjp7IiRpZCI6IjYzIiwiRm9udFNpemUiOjEwLCJGb250TmFtZSI6IkNhbGlicmkiLCJJc0JvbGQiOmZhbHNlLCJJc0l0YWxpYyI6ZmFsc2UsIklzVW5kZXJsaW5lZCI6ZmFsc2UsIlBhcmVudFN0eWxlIjpudWxsfSwiQXV0b1NpemUiOjAsIkZvcmVncm91bmQiOnsiJGlkIjoiNjQiLCJDb2xvciI6eyIkaWQiOiI2NSIsIkEiOjI1NSwiUiI6MTQsIkciOjQwLCJCIjo2NX19LCJNYXhXaWR0aCI6MjAwLjAsIk1heEhlaWdodCI6IkluZmluaXR5IiwiU21hcnRGb3JlZ3JvdW5kSXNBY3RpdmUiOmZhbHNlLCJIb3Jpem9udGFsQWxpZ25tZW50IjoxLCJWZXJ0aWNhbEFsaWdubWVudCI6MSwiU21hcnRGb3JlZ3JvdW5kIjpudWxsLCJCYWNrZ3JvdW5kRmlsbFR5cGUiOjAsIk1hcmdpbiI6eyIkaWQiOiI2NiIsIlRvcCI6MC4wLCJMZWZ0IjowLjAsIlJpZ2h0IjowLjAsIkJvdHRvbSI6MC4wfSwiUGFkZGluZyI6eyIkaWQiOiI2NyIsIlRvcCI6MC4wLCJMZWZ0IjowLjAsIlJpZ2h0IjowLjAsIkJvdHRvbSI6MC4wfSwiQmFja2dyb3VuZCI6eyIkaWQiOiI2OCIsIkNvbG9yIjp7IiRpZCI6IjY5IiwiQSI6MCwiUiI6MjU1LCJHIjoyNTUsIkIiOjI1NX19LCJJc1Zpc2libGUiOmZhbHNlLCJXaWR0aCI6MC4wLCJIZWlnaHQiOjAuMCwiQm9yZGVyU3R5bGUiOnsiJGlkIjoiNzAiLCJMaW5lQ29sb3IiOm51bGwsIkxpbmVXZWlnaHQiOjAuMCwiTGluZVR5cGUiOjAsIlBhcmVudFN0eWxlIjpudWxsfSwiUGFyZW50U3R5bGUiOm51bGx9LCJEYXRlRm9ybWF0Ijp7IiRpZCI6Ijcx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cyIiwiRm9ybWF0IjowLCJJc1Zpc2libGUiOmZhbHNlLCJMYXN0S25vd25WaXNpYmlsaXR5U3RhdGUiOmZhbHNlfSwiSXNWaXNpYmxlIjp0cnVlLCJQYXJlbnRTdHlsZSI6bnVsbH0sIkluZGV4IjoxLCJQZXJjZW50YWdlQ29tcGxldGUiOm51bGwsIlBvc2l0aW9uIjp7IlJhdGlvIjowLjAsIklzQ3VzdG9tIjpmYWxzZX0sIkRhdGVGb3JtYXQiOnsiJHJlZiI6IjcxIn0sIldlZWtOdW1iZXJpbmciOnsiJGlkIjoiNzMiLCJGb3JtYXQiOjAsIklzVmlzaWJsZSI6ZmFsc2UsIkxhc3RLbm93blZpc2liaWxpdHlTdGF0ZSI6ZmFsc2V9LCJSZWxhdGVkVGFza0lkIjoiZmQxOGNiNTAtZTVlOS00ODZkLWE3MGEtMGI0ZjBkY2QwNzE3IiwiSWQiOiIwZDU1ZmQ1NC1iMTY3LTRlYjMtOTEzMS00MWNmYTE5NWVhYTkiLCJJbXBvcnRJZCI6IiIsIlRpdGxlIjoiRXN0aW1hdGUgUk9JIiwiTm90ZSI6bnVsbCwiSHlwZXJsaW5rIjp7IiRpZCI6Ijc0IiwiQWRkcmVzcyI6IiIsIlN1YkFkZHJlc3MiOiIifSwiSXNDaGFuZ2VkIjpmYWxzZSwiSXNOZXciOmZhbHNlfV0sIlRhc2tEZWZpbml0aW9uIjp7IiRpZCI6Ijc1IiwiR3JvdXBOYW1lIjpudWxsLCJTdGFydERhdGUiOiIyMDI1LTA0LTA3VDAwOjAwOjAwIiwiRW5kRGF0ZSI6IjIwMjUtMDYtMTVUMjM6NTk6MDBaIiwiUGVyY2VudGFnZUNvbXBsZXRlIjpudWxsLCJTdHlsZSI6eyIkaWQiOiI3NiIsIlNoYXBlIjoxLCJTaGFwZVRoaWNrbmVzcyI6MCwiRHVyYXRpb25Gb3JtYXQiOjAsIkluY2x1ZGVOb25Xb3JraW5nRGF5c0luRHVyYXRpb24iOmZhbHNlLCJQZXJjZW50YWdlQ29tcGxldGVTdHlsZSI6eyIkaWQiOiI3NyIsIkZvbnRTZXR0aW5ncyI6eyIkaWQiOiI3OCIsIkZvbnRTaXplIjoxMCwiRm9udE5hbWUiOiJDYWxpYnJpIiwiSXNCb2xkIjpmYWxzZSwiSXNJdGFsaWMiOmZhbHNlLCJJc1VuZGVybGluZWQiOmZhbHNlLCJQYXJlbnRTdHlsZSI6bnVsbH0sIkF1dG9TaXplIjowLCJGb3JlZ3JvdW5kIjp7IiRpZCI6Ijc5IiwiQ29sb3IiOnsiJGlkIjoiODAiLCJBIjoyNTUsIlIiOjIzOCwiRyI6MjM2LCJCIjoyMjV9fSwiTWF4V2lkdGgiOjIwMC4wLCJNYXhIZWlnaHQiOiJJbmZpbml0eSIsIlNtYXJ0Rm9yZWdyb3VuZElzQWN0aXZlIjpmYWxzZSwiSG9yaXpvbnRhbEFsaWdubWVudCI6MSwiVmVydGljYWxBbGlnbm1lbnQiOjEsIlNtYXJ0Rm9yZWdyb3VuZCI6bnVsbCwiQmFja2dyb3VuZEZpbGxUeXBlIjowLCJNYXJnaW4iOnsiJGlkIjoiODEiLCJUb3AiOjAuMCwiTGVmdCI6MC4wLCJSaWdodCI6MC4wLCJCb3R0b20iOjAuMH0sIlBhZGRpbmciOnsiJGlkIjoiODIiLCJUb3AiOjAuMCwiTGVmdCI6MC4wLCJSaWdodCI6MC4wLCJCb3R0b20iOjAuMH0sIkJhY2tncm91bmQiOnsiJGlkIjoiODMiLCJDb2xvciI6eyIkaWQiOiI4NCIsIkEiOjg5LCJSIjowLCJHIjowLCJCIjowfX0sIklzVmlzaWJsZSI6dHJ1ZSwiV2lkdGgiOjAuMCwiSGVpZ2h0IjowLjAsIkJvcmRlclN0eWxlIjp7IiRpZCI6Ijg1IiwiTGluZUNvbG9yIjpudWxsLCJMaW5lV2VpZ2h0IjowLjAsIkxpbmVUeXBlIjowLCJQYXJlbnRTdHlsZSI6bnVsbH0sIlBhcmVudFN0eWxlIjpudWxsfSwiRHVyYXRpb25TdHlsZSI6eyIkaWQiOiI4NiIsIkZvbnRTZXR0aW5ncyI6eyIkaWQiOiI4NyIsIkZvbnRTaXplIjoxMCwiRm9udE5hbWUiOiJDYWxpYnJpIiwiSXNCb2xkIjpmYWxzZSwiSXNJdGFsaWMiOmZhbHNlLCJJc1VuZGVybGluZWQiOmZhbHNlLCJQYXJlbnRTdHlsZSI6bnVsbH0sIkF1dG9TaXplIjowLCJGb3JlZ3JvdW5kIjp7IiRpZCI6Ijg4IiwiQ29sb3IiOnsiJGlkIjoiODkiLCJBIjoyNTUsIlIiOjIzNywiRyI6MTI1LCJCIjo0OX19LCJNYXhXaWR0aCI6MjAwLjAsIk1heEhlaWdodCI6IkluZmluaXR5IiwiU21hcnRGb3JlZ3JvdW5kSXNBY3RpdmUiOmZhbHNlLCJIb3Jpem9udGFsQWxpZ25tZW50IjowLCJWZXJ0aWNhbEFsaWdubWVudCI6MSwiU21hcnRGb3JlZ3JvdW5kIjpudWxsLCJCYWNrZ3JvdW5kRmlsbFR5cGUiOjAsIk1hcmdpbiI6eyIkaWQiOiI5MCIsIlRvcCI6MC4wLCJMZWZ0IjowLjAsIlJpZ2h0IjowLjAsIkJvdHRvbSI6MC4wfSwiUGFkZGluZyI6eyIkaWQiOiI5MSIsIlRvcCI6MC4wLCJMZWZ0IjowLjAsIlJpZ2h0IjowLjAsIkJvdHRvbSI6MC4wfSwiQmFja2dyb3VuZCI6eyIkaWQiOiI5MiIsIkNvbG9yIjp7IiRpZCI6IjkzIiwiQSI6MjU1LCJSIjoyMzcsIkciOjEyNSwiQiI6NDl9fSwiSXNWaXNpYmxlIjp0cnVlLCJXaWR0aCI6MC4wLCJIZWlnaHQiOjAuMCwiQm9yZGVyU3R5bGUiOnsiJGlkIjoiOTQiLCJMaW5lQ29sb3IiOm51bGwsIkxpbmVXZWlnaHQiOjAuMCwiTGluZVR5cGUiOjAsIlBhcmVudFN0eWxlIjpudWxsfSwiUGFyZW50U3R5bGUiOm51bGx9LCJIb3Jpem9udGFsQ29ubmVjdG9yU3R5bGUiOnsiJGlkIjoiOTUiLCJMaW5lQ29sb3IiOnsiJGlkIjoiOTYiLCIkdHlwZSI6Ik5MUkUuQ29tbW9uLkRvbS5Tb2xpZENvbG9yQnJ1c2gsIE5MUkUuQ29tbW9uIiwiQ29sb3IiOnsiJGlkIjoiOTciLCJBIjoyNTUsIlIiOjAsIkciOjAsIkIiOjB9fSwiTGluZVdlaWdodCI6MC4wLCJMaW5lVHlwZSI6MCwiUGFyZW50U3R5bGUiOm51bGx9LCJWZXJ0aWNhbENvbm5lY3RvclN0eWxlIjp7IiRpZCI6Ijk4IiwiTGluZUNvbG9yIjp7IiRpZCI6Ijk5IiwiJHR5cGUiOiJOTFJFLkNvbW1vbi5Eb20uU29saWRDb2xvckJydXNoLCBOTFJFLkNvbW1vbiIsIkNvbG9yIjp7IiRpZCI6IjEwMCIsIkEiOjI1NSwiUiI6MCwiRyI6MCwiQiI6MH19LCJMaW5lV2VpZ2h0IjowLjAsIkxpbmVUeXBlIjowLCJQYXJlbnRTdHlsZSI6bnVsbH0sIk1hcmdpbiI6bnVsbCwiU3RhcnREYXRlUG9zaXRpb24iOjQsIkVuZERhdGVQb3NpdGlvbiI6NCwiRGF0ZUlzVmlzaWJsZSI6dHJ1ZSwiVGl0bGVQb3NpdGlvbiI6MiwiRHVyYXRpb25Qb3NpdGlvbiI6NiwiUGVyY2VudGFnZUNvbXBsZXRlZFBvc2l0aW9uIjoyLCJTcGFjaW5nIjozLCJJc0JlbG93VGltZWJhbmQiOnRydWUsIlBlcmNlbnRhZ2VDb21wbGV0ZVNoYXBlT3BhY2l0eSI6MzUsIlNoYXBlU3R5bGUiOnsiJGlkIjoiMTAxIiwiTWFyZ2luIjp7IiRpZCI6IjEwMiIsIlRvcCI6MC4wLCJMZWZ0Ijo0LjAsIlJpZ2h0Ijo0LjAsIkJvdHRvbSI6MC4wfSwiUGFkZGluZyI6eyIkaWQiOiIxMDMiLCJUb3AiOjAuMCwiTGVmdCI6MC4wLCJSaWdodCI6MC4wLCJCb3R0b20iOjAuMH0sIkJhY2tncm91bmQiOnsiJGlkIjoiMTA0IiwiQ29sb3IiOnsiJGlkIjoiMTA1IiwiQSI6MjU1LCJSIjowLCJHIjowLCJCIjowfX0sIklzVmlzaWJsZSI6dHJ1ZSwiV2lkdGgiOjAuMCwiSGVpZ2h0IjoxMC4wLCJCb3JkZXJTdHlsZSI6eyIkaWQiOiIxMDYiLCJMaW5lQ29sb3IiOnsiJGlkIjoiMTA3IiwiJHR5cGUiOiJOTFJFLkNvbW1vbi5Eb20uU29saWRDb2xvckJydXNoLCBOTFJFLkNvbW1vbiIsIkNvbG9yIjp7IiRpZCI6IjEwOCIsIkEiOjI1NSwiUiI6MjM0LCJHIjoyMiwiQiI6MzB9fSwiTGluZVdlaWdodCI6MC4wLCJMaW5lVHlwZSI6MCwiUGFyZW50U3R5bGUiOm51bGx9LCJQYXJlbnRTdHlsZSI6bnVsbH0sIlRpdGxlU3R5bGUiOnsiJGlkIjoiMTA5IiwiRm9udFNldHRpbmdzIjp7IiRpZCI6IjExMCIsIkZvbnRTaXplIjo5LCJGb250TmFtZSI6IkNhbGlicmkiLCJJc0JvbGQiOmZhbHNlLCJJc0l0YWxpYyI6ZmFsc2UsIklzVW5kZXJsaW5lZCI6ZmFsc2UsIlBhcmVudFN0eWxlIjpudWxsfSwiQXV0b1NpemUiOjAsIkZvcmVncm91bmQiOnsiJGlkIjoiMTExIiwiQ29sb3IiOnsiJGlkIjoiMTEyIiwiQSI6MjU1LCJSIjoyNTUsIkciOjI1NSwiQiI6MjU1fX0sIk1heFdpZHRoIjoyMDAuMCwiTWF4SGVpZ2h0IjoiSW5maW5pdHkiLCJTbWFydEZvcmVncm91bmRJc0FjdGl2ZSI6ZmFsc2UsIkhvcml6b250YWxBbGlnbm1lbnQiOjEsIlZlcnRpY2FsQWxpZ25tZW50IjoxLCJTbWFydEZvcmVncm91bmQiOm51bGwsIkJhY2tncm91bmRGaWxsVHlwZSI6MCwiTWFyZ2luIjp7IiRpZCI6IjExMyIsIlRvcCI6MC4wLCJMZWZ0IjowLjAsIlJpZ2h0IjowLjAsIkJvdHRvbSI6MC4wfSwiUGFkZGluZyI6eyIkaWQiOiIxMTQiLCJUb3AiOjAuMCwiTGVmdCI6MC4wLCJSaWdodCI6MC4wLCJCb3R0b20iOjAuMH0sIkJhY2tncm91bmQiOnsiJGlkIjoiMTE1IiwiQ29sb3IiOnsiJGlkIjoiMTE2IiwiQSI6MCwiUiI6MjU1LCJHIjoyNTUsIkIiOjI1NX19LCJJc1Zpc2libGUiOnRydWUsIldpZHRoIjowLjAsIkhlaWdodCI6MC4wLCJCb3JkZXJTdHlsZSI6eyIkaWQiOiIxMTciLCJMaW5lQ29sb3IiOm51bGwsIkxpbmVXZWlnaHQiOjAuMCwiTGluZVR5cGUiOjAsIlBhcmVudFN0eWxlIjpudWxsfSwiUGFyZW50U3R5bGUiOm51bGx9LCJEYXRlU3R5bGUiOnsiJGlkIjoiMTE4IiwiRm9udFNldHRpbmdzIjp7IiRpZCI6IjExOSIsIkZvbnRTaXplIjo5LCJGb250TmFtZSI6IkNhbGlicmkiLCJJc0JvbGQiOmZhbHNlLCJJc0l0YWxpYyI6ZmFsc2UsIklzVW5kZXJsaW5lZCI6ZmFsc2UsIlBhcmVudFN0eWxlIjpudWxsfSwiQXV0b1NpemUiOjAsIkZvcmVncm91bmQiOnsiJGlkIjoiMTIwIiwiQ29sb3IiOnsiJGlkIjoiMTIxIiwiQSI6MjU1LCJSIjo3MCwiRyI6ODEsIkIiOjI0MX19LCJNYXhXaWR0aCI6MjAwLjAsIk1heEhlaWdodCI6IkluZmluaXR5IiwiU21hcnRGb3JlZ3JvdW5kSXNBY3RpdmUiOmZhbHNlLCJIb3Jpem9udGFsQWxpZ25tZW50IjowLCJWZXJ0aWNhbEFsaWdubWVudCI6MSwiU21hcnRGb3JlZ3JvdW5kIjpudWxsLCJCYWNrZ3JvdW5kRmlsbFR5cGUiOjAsIk1hcmdpbiI6eyIkaWQiOiIxMjIiLCJUb3AiOjAuMCwiTGVmdCI6MC4wLCJSaWdodCI6MC4wLCJCb3R0b20iOjAuMH0sIlBhZGRpbmciOnsiJGlkIjoiMTIzIiwiVG9wIjowLjAsIkxlZnQiOjAuMCwiUmlnaHQiOjAuMCwiQm90dG9tIjowLjB9LCJCYWNrZ3JvdW5kIjp7IiRpZCI6IjEyNCIsIkNvbG9yIjp7IiRpZCI6IjEyNSIsIkEiOjAsIlIiOjI1NSwiRyI6MjU1LCJCIjoyNTV9fSwiSXNWaXNpYmxlIjp0cnVlLCJXaWR0aCI6MC4wLCJIZWlnaHQiOjAuMCwiQm9yZGVyU3R5bGUiOnsiJGlkIjoiMTI2IiwiTGluZUNvbG9yIjpudWxsLCJMaW5lV2VpZ2h0IjowLjAsIkxpbmVUeXBlIjowLCJQYXJlbnRTdHlsZSI6bnVsbH0sIlBhcmVudFN0eWxlIjpudWxsfSwiRGF0ZUZvcm1hdCI6eyIkaWQiOiIxMjciLCJGb3JtYXRTdHJpbmciOiJNL3l5IiwiU2VwYXJhdG9yIjoiLyIsIlVzZUludGVybmF0aW9uYWxEYXRlRm9ybWF0IjpmYWxzZSwiRGF0ZUlzVmlzaWJsZSI6dHJ1ZSwiVGltZUlzVmlzaWJsZSI6ZmFsc2UsIkhvdXJEaWdpdHMiOjEsIkFtUG1EZXNpZ25hdG9yIjoyLCJUcmltMDBNaW51dGVzIjpmYWxzZSwiTGFzdEtub3duVmlzaWJpbGl0eVN0YXRlIjpudWxsfSwiV2Vla051bWJlcmluZyI6eyIkaWQiOiIxMjgiLCJGb3JtYXQiOjAsIklzVmlzaWJsZSI6ZmFsc2UsIkxhc3RLbm93blZpc2liaWxpdHlTdGF0ZSI6ZmFsc2V9LCJJc1Zpc2libGUiOnRydWUsIlBhcmVudFN0eWxlIjpudWxsfSwiSW5kZXgiOjAsIlNtYXJ0RHVyYXRpb25BY3RpdmF0ZWQiOmZhbHNlLCJEYXRlRm9ybWF0Ijp7IiRyZWYiOiIxMjcifSwiV2Vla051bWJlcmluZyI6eyIkaWQiOiIxMjkiLCJGb3JtYXQiOjAsIklzVmlzaWJsZSI6ZmFsc2UsIkxhc3RLbm93blZpc2liaWxpdHlTdGF0ZSI6ZmFsc2V9LCJJZCI6ImZkMThjYjUwLWU1ZTktNDg2ZC1hNzBhLTBiNGYwZGNkMDcxNyIsIkltcG9ydElkIjpudWxsLCJUaXRsZSI6IlByb2plY3QgaW5pdGlhdGlvbiBhbmQgcGxhbm5pbmciLCJOb3RlIjpudWxsLCJIeXBlcmxpbmsiOnsiJGlkIjoiMTMwIiwiQWRkcmVzcyI6IiIsIlN1YkFkZHJlc3MiOiIifSwiSXNDaGFuZ2VkIjpmYWxzZSwiSXNOZXciOmZhbHNlfX1dLCJfbWlsZXN0b25lcyI6W10sIklkIjoiMDAwMDAwMDAtMDAwMC0wMDAwLTAwMDAtMDAwMDAwMDAwMDAwIiwiSXNTaW5nbGVJdGVtUm93Ijp0cnVlfSx7IiRpZCI6IjEzMSIsIl90YXNrcyI6W3siJGlkIjoiMTMyIiwiX2F0dGFjaGVkTWlsZXN0b25lcyI6W3siJGlkIjoiMTMzIiwiRGF0ZSI6IjIwMjUtMDQtMDhUMjM6NTk6MDAiLCJTdHlsZSI6eyIkaWQiOiIxMzQiLCJTaGFwZSI6MSwiQ29ubmVjdG9yTWFyZ2luIjp7IiRpZCI6IjEzNSIsIlRvcCI6MC4wLCJMZWZ0IjoyLjAsIlJpZ2h0IjoyLjAsIkJvdHRvbSI6MC4wfSwiQ29ubmVjdG9yU3R5bGUiOnsiJGlkIjoiMTM2IiwiTGluZUNvbG9yIjp7IiRpZCI6IjEzNyIsIiR0eXBlIjoiTkxSRS5Db21tb24uRG9tLlNvbGlkQ29sb3JCcnVzaCwgTkxSRS5Db21tb24iLCJDb2xvciI6eyIkaWQiOiIxMzgiLCJBIjoxMjcsIlIiOjcwLCJHIjo4MSwiQiI6MjQxfX0sIkxpbmVXZWlnaHQiOjEuMCwiTGluZVR5cGUiOjAsIlBhcmVudFN0eWxlIjpudWxsfSwiSXNCZWxvd1RpbWViYW5kIjp0cnVlLCJQb3NpdGlvbk9uVGFzayI6MSwiSGlkZURhdGUiOmZhbHNlLCJTaGFwZVNpemUiOjAsIlNwYWNpbmciOjAuMCwiUGFkZGluZyI6eyIkaWQiOiIxMzkiLCJUb3AiOjUuMCwiTGVmdCI6My4wLCJSaWdodCI6MC4wLCJCb3R0b20iOjIuMH0sIlNoYXBlU3R5bGUiOnsiJGlkIjoiMTQwIiwiTWFyZ2luIjp7IiRpZCI6IjE0MSIsIlRvcCI6MC4wLCJMZWZ0IjowLjAsIlJpZ2h0IjowLjAsIkJvdHRvbSI6MC4wfSwiUGFkZGluZyI6eyIkaWQiOiIxNDIiLCJUb3AiOjAuMCwiTGVmdCI6MC4wLCJSaWdodCI6MC4wLCJCb3R0b20iOjAuMH0sIkJhY2tncm91bmQiOnsiJGlkIjoiMTQzIiwiQ29sb3IiOnsiJGlkIjoiMTQ0IiwiQSI6MjU1LCJSIjo3MCwiRyI6ODEsIkIiOjI0MX19LCJJc1Zpc2libGUiOnRydWUsIldpZHRoIjoxMi4wLCJIZWlnaHQiOjE0LjAsIkJvcmRlclN0eWxlIjp7IiRpZCI6IjE0NSIsIkxpbmVDb2xvciI6eyIkaWQiOiIxNDYiLCIkdHlwZSI6Ik5MUkUuQ29tbW9uLkRvbS5Tb2xpZENvbG9yQnJ1c2gsIE5MUkUuQ29tbW9uIiwiQ29sb3IiOnsiJGlkIjoiMTQ3IiwiQSI6MjU1LCJSIjoyMzQsIkciOjIyLCJCIjozMH19LCJMaW5lV2VpZ2h0IjowLjAsIkxpbmVUeXBlIjowLCJQYXJlbnRTdHlsZSI6bnVsbH0sIlBhcmVudFN0eWxlIjpudWxsfSwiVGl0bGVTdHlsZSI6eyIkaWQiOiIxNDgiLCJGb250U2V0dGluZ3MiOnsiJGlkIjoiMTQ5IiwiRm9udFNpemUiOjksIkZvbnROYW1lIjoiQ2FsaWJyaSIsIklzQm9sZCI6ZmFsc2UsIklzSXRhbGljIjpmYWxzZSwiSXNVbmRlcmxpbmVkIjpmYWxzZSwiUGFyZW50U3R5bGUiOm51bGx9LCJBdXRvU2l6ZSI6MiwiRm9yZWdyb3VuZCI6eyIkaWQiOiIxNTAiLCJDb2xvciI6eyIkaWQiOiIxNTEiLCJBIjoyNTUsIlIiOjcwLCJHIjo4MSwiQiI6MjQxfX0sIk1heFdpZHRoIjo0MS45MDA4Njc0NjIxNTgyLCJNYXhIZWlnaHQiOiJJbmZpbml0eSIsIlNtYXJ0Rm9yZWdyb3VuZElzQWN0aXZlIjpmYWxzZSwiSG9yaXpvbnRhbEFsaWdubWVudCI6MSwiVmVydGljYWxBbGlnbm1lbnQiOjEsIlNtYXJ0Rm9yZWdyb3VuZCI6bnVsbCwiQmFja2dyb3VuZEZpbGxUeXBlIjowLCJNYXJnaW4iOnsiJGlkIjoiMTUyIiwiVG9wIjowLjAsIkxlZnQiOjAuMCwiUmlnaHQiOjAuMCwiQm90dG9tIjowLjB9LCJQYWRkaW5nIjp7IiRpZCI6IjE1MyIsIlRvcCI6MC4wLCJMZWZ0IjowLjAsIlJpZ2h0IjowLjAsIkJvdHRvbSI6MC4wfSwiQmFja2dyb3VuZCI6eyIkaWQiOiIxNTQiLCJDb2xvciI6eyIkaWQiOiIxNTUiLCJBIjowLCJSIjoyNTUsIkciOjI1NSwiQiI6MjU1fX0sIklzVmlzaWJsZSI6dHJ1ZSwiV2lkdGgiOjAuMCwiSGVpZ2h0IjowLjAsIkJvcmRlclN0eWxlIjp7IiRpZCI6IjE1NiIsIkxpbmVDb2xvciI6bnVsbCwiTGluZVdlaWdodCI6MC4wLCJMaW5lVHlwZSI6MCwiUGFyZW50U3R5bGUiOm51bGx9LCJQYXJlbnRTdHlsZSI6bnVsbH0sIkRhdGVTdHlsZSI6eyIkaWQiOiIxNTciLCJGb250U2V0dGluZ3MiOnsiJGlkIjoiMTU4IiwiRm9udFNpemUiOjEwLCJGb250TmFtZSI6IkNhbGlicmkiLCJJc0JvbGQiOmZhbHNlLCJJc0l0YWxpYyI6ZmFsc2UsIklzVW5kZXJsaW5lZCI6ZmFsc2UsIlBhcmVudFN0eWxlIjpudWxsfSwiQXV0b1NpemUiOjAsIkZvcmVncm91bmQiOnsiJGlkIjoiMTU5IiwiQ29sb3IiOnsiJGlkIjoiMTYwIiwiQSI6MjU1LCJSIjoxNCwiRyI6NDAsIkIiOjY1fX0sIk1heFdpZHRoIjoyMDAuMCwiTWF4SGVpZ2h0IjoiSW5maW5pdHkiLCJTbWFydEZvcmVncm91bmRJc0FjdGl2ZSI6ZmFsc2UsIkhvcml6b250YWxBbGlnbm1lbnQiOjAsIlZlcnRpY2FsQWxpZ25tZW50IjoxLCJTbWFydEZvcmVncm91bmQiOm51bGwsIkJhY2tncm91bmRGaWxsVHlwZSI6MCwiTWFyZ2luIjp7IiRpZCI6IjE2MSIsIlRvcCI6MC4wLCJMZWZ0IjowLjAsIlJpZ2h0IjowLjAsIkJvdHRvbSI6MC4wfSwiUGFkZGluZyI6eyIkaWQiOiIxNjIiLCJUb3AiOjAuMCwiTGVmdCI6MC4wLCJSaWdodCI6MC4wLCJCb3R0b20iOjAuMH0sIkJhY2tncm91bmQiOnsiJGlkIjoiMTYzIiwiQ29sb3IiOnsiJGlkIjoiMTY0IiwiQSI6MCwiUiI6MjU1LCJHIjoyNTUsIkIiOjI1NX19LCJJc1Zpc2libGUiOmZhbHNlLCJXaWR0aCI6MC4wLCJIZWlnaHQiOjAuMCwiQm9yZGVyU3R5bGUiOnsiJGlkIjoiMTY1IiwiTGluZUNvbG9yIjpudWxsLCJMaW5lV2VpZ2h0IjowLjAsIkxpbmVUeXBlIjowLCJQYXJlbnRTdHlsZSI6bnVsbH0sIlBhcmVudFN0eWxlIjpudWxsfSwiRGF0ZUZvcm1hdCI6eyIkaWQiOiIxNjY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TY3IiwiRm9ybWF0IjowLCJJc1Zpc2libGUiOmZhbHNlLCJMYXN0S25vd25WaXNpYmlsaXR5U3RhdGUiOmZhbHNlfSwiSXNWaXNpYmxlIjp0cnVlLCJQYXJlbnRTdHlsZSI6bnVsbH0sIkluZGV4Ijo2LCJQZXJjZW50YWdlQ29tcGxldGUiOm51bGwsIlBvc2l0aW9uIjp7IlJhdGlvIjowLjAsIklzQ3VzdG9tIjpmYWxzZX0sIkRhdGVGb3JtYXQiOnsiJHJlZiI6IjE2NiJ9LCJXZWVrTnVtYmVyaW5nIjp7IiRpZCI6IjE2OCIsIkZvcm1hdCI6MCwiSXNWaXNpYmxlIjpmYWxzZSwiTGFzdEtub3duVmlzaWJpbGl0eVN0YXRlIjpmYWxzZX0sIlJlbGF0ZWRUYXNrSWQiOiI5MTYxYTgyZi1jMDI5LTRiMjAtYjc1OC1lNmYzYTIzMDUzN2IiLCJJZCI6IjJmODE5YjBlLWVmZGEtNGM0YS1iMjQxLTc4ODZiNDc5Mzc0ZCIsIkltcG9ydElkIjoiIiwiVGl0bGUiOiJJbml0aWFsIGJ1ZGdldCIsIk5vdGUiOm51bGwsIkh5cGVybGluayI6eyIkaWQiOiIxNjkiLCJBZGRyZXNzIjoiIiwiU3ViQWRkcmVzcyI6IiJ9LCJJc0NoYW5nZWQiOmZhbHNlLCJJc05ldyI6ZmFsc2V9XSwiVGFza0RlZmluaXRpb24iOnsiJGlkIjoiMTcwIiwiR3JvdXBOYW1lIjpudWxsLCJTdGFydERhdGUiOiIyMDI1LTA0LTA3VDAwOjAwOjAwIiwiRW5kRGF0ZSI6IjIwMjUtMDQtMjBUMjM6NTk6MDAiLCJQZXJjZW50YWdlQ29tcGxldGUiOm51bGwsIlN0eWxlIjp7IiRpZCI6IjE3MSIsIlNoYXBlIjozLCJTaGFwZVRoaWNrbmVzcyI6MCwiRHVyYXRpb25Gb3JtYXQiOjAsIkluY2x1ZGVOb25Xb3JraW5nRGF5c0luRHVyYXRpb24iOmZhbHNlLCJQZXJjZW50YWdlQ29tcGxldGVTdHlsZSI6eyIkaWQiOiIxNzIiLCJGb250U2V0dGluZ3MiOnsiJGlkIjoiMTczIiwiRm9udFNpemUiOjEwLCJGb250TmFtZSI6IkNhbGlicmkiLCJJc0JvbGQiOmZhbHNlLCJJc0l0YWxpYyI6ZmFsc2UsIklzVW5kZXJsaW5lZCI6ZmFsc2UsIlBhcmVudFN0eWxlIjpudWxsfSwiQXV0b1NpemUiOjAsIkZvcmVncm91bmQiOnsiJGlkIjoiMTc0IiwiQ29sb3IiOnsiJGlkIjoiMTc1IiwiQSI6MjU1LCJSIjoyMzIsIkciOjIzMiwiQiI6MjMyfX0sIk1heFdpZHRoIjoyMDAuMCwiTWF4SGVpZ2h0IjoiSW5maW5pdHkiLCJTbWFydEZvcmVncm91bmRJc0FjdGl2ZSI6ZmFsc2UsIkhvcml6b250YWxBbGlnbm1lbnQiOjEsIlZlcnRpY2FsQWxpZ25tZW50IjoxLCJTbWFydEZvcmVncm91bmQiOm51bGwsIkJhY2tncm91bmRGaWxsVHlwZSI6MCwiTWFyZ2luIjp7IiRpZCI6IjE3NiIsIlRvcCI6MC4wLCJMZWZ0IjowLjAsIlJpZ2h0IjowLjAsIkJvdHRvbSI6MC4wfSwiUGFkZGluZyI6eyIkaWQiOiIxNzciLCJUb3AiOjAuMCwiTGVmdCI6MC4wLCJSaWdodCI6MC4wLCJCb3R0b20iOjAuMH0sIkJhY2tncm91bmQiOnsiJGlkIjoiMTc4IiwiQ29sb3IiOnsiJGlkIjoiMTc5IiwiQSI6ODksIlIiOjAsIkciOjAsIkIiOjB9fSwiSXNWaXNpYmxlIjp0cnVlLCJXaWR0aCI6MC4wLCJIZWlnaHQiOjAuMCwiQm9yZGVyU3R5bGUiOnsiJGlkIjoiMTgwIiwiTGluZUNvbG9yIjpudWxsLCJMaW5lV2VpZ2h0IjowLjAsIkxpbmVUeXBlIjowLCJQYXJlbnRTdHlsZSI6bnVsbH0sIlBhcmVudFN0eWxlIjpudWxsfSwiRHVyYXRpb25TdHlsZSI6eyIkaWQiOiIxODEiLCJGb250U2V0dGluZ3MiOnsiJGlkIjoiMTgyIiwiRm9udFNpemUiOjEwLCJGb250TmFtZSI6IkNhbGlicmkiLCJJc0JvbGQiOmZhbHNlLCJJc0l0YWxpYyI6ZmFsc2UsIklzVW5kZXJsaW5lZCI6ZmFsc2UsIlBhcmVudFN0eWxlIjpudWxsfSwiQXV0b1NpemUiOjAsIkZvcmVncm91bmQiOnsiJGlkIjoiMTgzIiwiQ29sb3IiOnsiJGlkIjoiMTg0IiwiQSI6MjU1LCJSIjoyMzcsIkciOjEyNSwiQiI6NDl9fSwiTWF4V2lkdGgiOjIwMC4wLCJNYXhIZWlnaHQiOiJJbmZpbml0eSIsIlNtYXJ0Rm9yZWdyb3VuZElzQWN0aXZlIjpmYWxzZSwiSG9yaXpvbnRhbEFsaWdubWVudCI6MCwiVmVydGljYWxBbGlnbm1lbnQiOjEsIlNtYXJ0Rm9yZWdyb3VuZCI6bnVsbCwiQmFja2dyb3VuZEZpbGxUeXBlIjowLCJNYXJnaW4iOnsiJGlkIjoiMTg1IiwiVG9wIjowLjAsIkxlZnQiOjAuMCwiUmlnaHQiOjAuMCwiQm90dG9tIjowLjB9LCJQYWRkaW5nIjp7IiRpZCI6IjE4NiIsIlRvcCI6MC4wLCJMZWZ0IjowLjAsIlJpZ2h0IjowLjAsIkJvdHRvbSI6MC4wfSwiQmFja2dyb3VuZCI6eyIkaWQiOiIxODciLCJDb2xvciI6eyIkaWQiOiIxODgiLCJBIjoyNTUsIlIiOjIzNywiRyI6MTI1LCJCIjo0OX19LCJJc1Zpc2libGUiOnRydWUsIldpZHRoIjowLjAsIkhlaWdodCI6MC4wLCJCb3JkZXJTdHlsZSI6eyIkaWQiOiIxODkiLCJMaW5lQ29sb3IiOm51bGwsIkxpbmVXZWlnaHQiOjAuMCwiTGluZVR5cGUiOjAsIlBhcmVudFN0eWxlIjpudWxsfSwiUGFyZW50U3R5bGUiOm51bGx9LCJIb3Jpem9udGFsQ29ubmVjdG9yU3R5bGUiOnsiJGlkIjoiMTkwIiwiTGluZUNvbG9yIjp7IiRpZCI6IjE5MSIsIiR0eXBlIjoiTkxSRS5Db21tb24uRG9tLlNvbGlkQ29sb3JCcnVzaCwgTkxSRS5Db21tb24iLCJDb2xvciI6eyIkaWQiOiIxOTIiLCJBIjoyNTUsIlIiOjAsIkciOjAsIkIiOjB9fSwiTGluZVdlaWdodCI6MC4wLCJMaW5lVHlwZSI6MCwiUGFyZW50U3R5bGUiOm51bGx9LCJWZXJ0aWNhbENvbm5lY3RvclN0eWxlIjp7IiRpZCI6IjE5MyIsIkxpbmVDb2xvciI6eyIkaWQiOiIxOTQiLCIkdHlwZSI6Ik5MUkUuQ29tbW9uLkRvbS5Tb2xpZENvbG9yQnJ1c2gsIE5MUkUuQ29tbW9uIiwiQ29sb3IiOnsiJGlkIjoiMTk1IiwiQSI6MjU1LCJSIjowLCJHIjowLCJCIjowfX0sIkxpbmVXZWlnaHQiOjAuMCwiTGluZVR5cGUiOjAsIlBhcmVudFN0eWxlIjpudWxsfSwiTWFyZ2luIjpudWxsLCJTdGFydERhdGVQb3NpdGlvbiI6NiwiRW5kRGF0ZVBvc2l0aW9uIjo2LCJEYXRlSXNWaXNpYmxlIjpmYWxzZSwiVGl0bGVQb3NpdGlvbiI6MSwiRHVyYXRpb25Qb3NpdGlvbiI6NiwiUGVyY2VudGFnZUNvbXBsZXRlZFBvc2l0aW9uIjoyLCJTcGFjaW5nIjozLCJJc0JlbG93VGltZWJhbmQiOnRydWUsIlBlcmNlbnRhZ2VDb21wbGV0ZVNoYXBlT3BhY2l0eSI6MzUsIlNoYXBlU3R5bGUiOnsiJGlkIjoiMTk2IiwiTWFyZ2luIjp7IiRpZCI6IjE5NyIsIlRvcCI6MC4wLCJMZWZ0Ijo0LjAsIlJpZ2h0Ijo0LjAsIkJvdHRvbSI6MC4wfSwiUGFkZGluZyI6eyIkaWQiOiIxOTgiLCJUb3AiOjAuMCwiTGVmdCI6MC4wLCJSaWdodCI6MC4wLCJCb3R0b20iOjAuMH0sIkJhY2tncm91bmQiOnsiJGlkIjoiMTk5IiwiQ29sb3IiOnsiJGlkIjoiMjAwIiwiQSI6MjU1LCJSIjowLCJHIjowLCJCIjowfX0sIklzVmlzaWJsZSI6dHJ1ZSwiV2lkdGgiOjAuMCwiSGVpZ2h0IjoxMC4wLCJCb3JkZXJTdHlsZSI6eyIkaWQiOiIyMDEiLCJMaW5lQ29sb3IiOnsiJGlkIjoiMjAyIiwiJHR5cGUiOiJOTFJFLkNvbW1vbi5Eb20uU29saWRDb2xvckJydXNoLCBOTFJFLkNvbW1vbiIsIkNvbG9yIjp7IiRpZCI6IjIwMyIsIkEiOjI1NSwiUiI6MjM0LCJHIjoyMiwiQiI6MzB9fSwiTGluZVdlaWdodCI6MC4wLCJMaW5lVHlwZSI6MCwiUGFyZW50U3R5bGUiOm51bGx9LCJQYXJlbnRTdHlsZSI6bnVsbH0sIlRpdGxlU3R5bGUiOnsiJGlkIjoiMjA0IiwiRm9udFNldHRpbmdzIjp7IiRpZCI6IjIwNSIsIkZvbnRTaXplIjo5LCJGb250TmFtZSI6IkNhbGlicmkiLCJJc0JvbGQiOmZhbHNlLCJJc0l0YWxpYyI6ZmFsc2UsIklzVW5kZXJsaW5lZCI6ZmFsc2UsIlBhcmVudFN0eWxlIjpudWxsfSwiQXV0b1NpemUiOjIsIkZvcmVncm91bmQiOnsiJGlkIjoiMjA2IiwiQ29sb3IiOnsiJGlkIjoiMjA3IiwiQSI6MjU1LCJSIjowLCJHIjowLCJCIjowfX0sIk1heFdpZHRoIjozMS40NDU4Mjc0ODQxMzA4NTksIk1heEhlaWdodCI6IkluZmluaXR5IiwiU21hcnRGb3JlZ3JvdW5kSXNBY3RpdmUiOmZhbHNlLCJIb3Jpem9udGFsQWxpZ25tZW50IjowLCJWZXJ0aWNhbEFsaWdubWVudCI6MSwiU21hcnRGb3JlZ3JvdW5kIjpudWxsLCJCYWNrZ3JvdW5kRmlsbFR5cGUiOjAsIk1hcmdpbiI6eyIkaWQiOiIyMDgiLCJUb3AiOjAuMCwiTGVmdCI6MC4wLCJSaWdodCI6MC4wLCJCb3R0b20iOjAuMH0sIlBhZGRpbmciOnsiJGlkIjoiMjA5IiwiVG9wIjowLjAsIkxlZnQiOjAuMCwiUmlnaHQiOjAuMCwiQm90dG9tIjowLjB9LCJCYWNrZ3JvdW5kIjp7IiRpZCI6IjIxMCIsIkNvbG9yIjp7IiRpZCI6IjIxMSIsIkEiOjAsIlIiOjI1NSwiRyI6MjU1LCJCIjoyNTV9fSwiSXNWaXNpYmxlIjp0cnVlLCJXaWR0aCI6MC4wLCJIZWlnaHQiOjAuMCwiQm9yZGVyU3R5bGUiOnsiJGlkIjoiMjEyIiwiTGluZUNvbG9yIjpudWxsLCJMaW5lV2VpZ2h0IjowLjAsIkxpbmVUeXBlIjowLCJQYXJlbnRTdHlsZSI6bnVsbH0sIlBhcmVudFN0eWxlIjpudWxsfSwiRGF0ZVN0eWxlIjp7IiRpZCI6IjIxMyIsIkZvbnRTZXR0aW5ncyI6eyIkaWQiOiIyMTQiLCJGb250U2l6ZSI6OSwiRm9udE5hbWUiOiJDYWxpYnJpIiwiSXNCb2xkIjpmYWxzZSwiSXNJdGFsaWMiOmZhbHNlLCJJc1VuZGVybGluZWQiOmZhbHNlLCJQYXJlbnRTdHlsZSI6bnVsbH0sIkF1dG9TaXplIjowLCJGb3JlZ3JvdW5kIjp7IiRpZCI6IjIxNSIsIkNvbG9yIjp7IiRpZCI6IjIxNiIsIkEiOjI1NSwiUiI6NzAsIkciOjgxLCJCIjoyNDF9fSwiTWF4V2lkdGgiOjIwMC4wLCJNYXhIZWlnaHQiOiJJbmZpbml0eSIsIlNtYXJ0Rm9yZWdyb3VuZElzQWN0aXZlIjpmYWxzZSwiSG9yaXpvbnRhbEFsaWdubWVudCI6MCwiVmVydGljYWxBbGlnbm1lbnQiOjEsIlNtYXJ0Rm9yZWdyb3VuZCI6bnVsbCwiQmFja2dyb3VuZEZpbGxUeXBlIjowLCJNYXJnaW4iOnsiJGlkIjoiMjE3IiwiVG9wIjowLjAsIkxlZnQiOjAuMCwiUmlnaHQiOjAuMCwiQm90dG9tIjowLjB9LCJQYWRkaW5nIjp7IiRpZCI6IjIxOCIsIlRvcCI6MC4wLCJMZWZ0IjowLjAsIlJpZ2h0IjowLjAsIkJvdHRvbSI6MC4wfSwiQmFja2dyb3VuZCI6eyIkaWQiOiIyMTkiLCJDb2xvciI6eyIkaWQiOiIyMjAiLCJBIjowLCJSIjoyNTUsIkciOjI1NSwiQiI6MjU1fX0sIklzVmlzaWJsZSI6dHJ1ZSwiV2lkdGgiOjAuMCwiSGVpZ2h0IjowLjAsIkJvcmRlclN0eWxlIjp7IiRpZCI6IjIyMSIsIkxpbmVDb2xvciI6bnVsbCwiTGluZVdlaWdodCI6MC4wLCJMaW5lVHlwZSI6MCwiUGFyZW50U3R5bGUiOm51bGx9LCJQYXJlbnRTdHlsZSI6bnVsbH0sIkRhdGVGb3JtYXQiOnsiJGlkIjoiMjIyIiwiRm9ybWF0U3RyaW5nIjoiTS95eSIsIlNlcGFyYXRvciI6Ii8iLCJVc2VJbnRlcm5hdGlvbmFsRGF0ZUZvcm1hdCI6ZmFsc2UsIkRhdGVJc1Zpc2libGUiOnRydWUsIlRpbWVJc1Zpc2libGUiOmZhbHNlLCJIb3VyRGlnaXRzIjoxLCJBbVBtRGVzaWduYXRvciI6MiwiVHJpbTAwTWludXRlcyI6ZmFsc2UsIkxhc3RLbm93blZpc2liaWxpdHlTdGF0ZSI6bnVsbH0sIldlZWtOdW1iZXJpbmciOnsiJGlkIjoiMjIzIiwiRm9ybWF0IjowLCJJc1Zpc2libGUiOmZhbHNlLCJMYXN0S25vd25WaXNpYmlsaXR5U3RhdGUiOmZhbHNlfSwiSXNWaXNpYmxlIjp0cnVlLCJQYXJlbnRTdHlsZSI6bnVsbH0sIkluZGV4Ijo1LCJTbWFydER1cmF0aW9uQWN0aXZhdGVkIjpmYWxzZSwiRGF0ZUZvcm1hdCI6eyIkcmVmIjoiMjIyIn0sIldlZWtOdW1iZXJpbmciOnsiJGlkIjoiMjI0IiwiRm9ybWF0IjowLCJJc1Zpc2libGUiOmZhbHNlLCJMYXN0S25vd25WaXNpYmlsaXR5U3RhdGUiOmZhbHNlfSwiSWQiOiI5MTYxYTgyZi1jMDI5LTRiMjAtYjc1OC1lNmYzYTIzMDUzN2IiLCJJbXBvcnRJZCI6bnVsbCwiVGl0bGUiOiJQcm9qZWN0IHNjb3BlIiwiTm90ZSI6bnVsbCwiSHlwZXJsaW5rIjp7IiRpZCI6IjIyNSIsIkFkZHJlc3MiOiIiLCJTdWJBZGRyZXNzIjoiIn0sIklzQ2hhbmdlZCI6ZmFsc2UsIklzTmV3IjpmYWxzZX19LHsiJGlkIjoiMjI2IiwiX2F0dGFjaGVkTWlsZXN0b25lcyI6W3siJGlkIjoiMjI3IiwiRGF0ZSI6IjIwMjUtMDYtMTJUMjM6NTk6MDAiLCJTdHlsZSI6eyIkaWQiOiIyMjgiLCJTaGFwZSI6MSwiQ29ubmVjdG9yTWFyZ2luIjp7IiRpZCI6IjIyOSIsIlRvcCI6MC4wLCJMZWZ0IjoyLjAsIlJpZ2h0IjoyLjAsIkJvdHRvbSI6MC4wfSwiQ29ubmVjdG9yU3R5bGUiOnsiJGlkIjoiMjMwIiwiTGluZUNvbG9yIjp7IiRpZCI6IjIzMSIsIiR0eXBlIjoiTkxSRS5Db21tb24uRG9tLlNvbGlkQ29sb3JCcnVzaCwgTkxSRS5Db21tb24iLCJDb2xvciI6eyIkaWQiOiIyMzIiLCJBIjoxMjcsIlIiOjcwLCJHIjo4MSwiQiI6MjQxfX0sIkxpbmVXZWlnaHQiOjEuMCwiTGluZVR5cGUiOjAsIlBhcmVudFN0eWxlIjpudWxsfSwiSXNCZWxvd1RpbWViYW5kIjp0cnVlLCJQb3NpdGlvbk9uVGFzayI6MSwiSGlkZURhdGUiOmZhbHNlLCJTaGFwZVNpemUiOjAsIlNwYWNpbmciOjAuMCwiUGFkZGluZyI6eyIkaWQiOiIyMzMiLCJUb3AiOjUuMCwiTGVmdCI6My4wLCJSaWdodCI6MC4wLCJCb3R0b20iOjIuMH0sIlNoYXBlU3R5bGUiOnsiJGlkIjoiMjM0IiwiTWFyZ2luIjp7IiRpZCI6IjIzNSIsIlRvcCI6MC4wLCJMZWZ0IjowLjAsIlJpZ2h0IjowLjAsIkJvdHRvbSI6MC4wfSwiUGFkZGluZyI6eyIkaWQiOiIyMzYiLCJUb3AiOjAuMCwiTGVmdCI6MC4wLCJSaWdodCI6MC4wLCJCb3R0b20iOjAuMH0sIkJhY2tncm91bmQiOnsiJGlkIjoiMjM3IiwiQ29sb3IiOnsiJGlkIjoiMjM4IiwiQSI6MjU1LCJSIjo3MCwiRyI6ODEsIkIiOjI0MX19LCJJc1Zpc2libGUiOnRydWUsIldpZHRoIjoxMi4wLCJIZWlnaHQiOjE0LjAsIkJvcmRlclN0eWxlIjp7IiRpZCI6IjIzOSIsIkxpbmVDb2xvciI6eyIkaWQiOiIyNDAiLCIkdHlwZSI6Ik5MUkUuQ29tbW9uLkRvbS5Tb2xpZENvbG9yQnJ1c2gsIE5MUkUuQ29tbW9uIiwiQ29sb3IiOnsiJGlkIjoiMjQxIiwiQSI6MjU1LCJSIjoyMzQsIkciOjIyLCJCIjozMH19LCJMaW5lV2VpZ2h0IjowLjAsIkxpbmVUeXBlIjowLCJQYXJlbnRTdHlsZSI6bnVsbH0sIlBhcmVudFN0eWxlIjpudWxsfSwiVGl0bGVTdHlsZSI6eyIkaWQiOiIyNDIiLCJGb250U2V0dGluZ3MiOnsiJGlkIjoiMjQzIiwiRm9udFNpemUiOjksIkZvbnROYW1lIjoiQ2FsaWJyaSIsIklzQm9sZCI6ZmFsc2UsIklzSXRhbGljIjpmYWxzZSwiSXNVbmRlcmxpbmVkIjpmYWxzZSwiUGFyZW50U3R5bGUiOm51bGx9LCJBdXRvU2l6ZSI6MiwiRm9yZWdyb3VuZCI6eyIkaWQiOiIyNDQiLCJDb2xvciI6eyIkaWQiOiIyNDUiLCJBIjoyNTUsIlIiOjcwLCJHIjo4MSwiQiI6MjQxfX0sIk1heFdpZHRoIjo1OS4wLCJNYXhIZWlnaHQiOiJJbmZpbml0eSIsIlNtYXJ0Rm9yZWdyb3VuZElzQWN0aXZlIjpmYWxzZSwiSG9yaXpvbnRhbEFsaWdubWVudCI6MSwiVmVydGljYWxBbGlnbm1lbnQiOjEsIlNtYXJ0Rm9yZWdyb3VuZCI6bnVsbCwiQmFja2dyb3VuZEZpbGxUeXBlIjowLCJNYXJnaW4iOnsiJGlkIjoiMjQ2IiwiVG9wIjowLjAsIkxlZnQiOjAuMCwiUmlnaHQiOjAuMCwiQm90dG9tIjowLjB9LCJQYWRkaW5nIjp7IiRpZCI6IjI0NyIsIlRvcCI6MC4wLCJMZWZ0IjowLjAsIlJpZ2h0IjowLjAsIkJvdHRvbSI6MC4wfSwiQmFja2dyb3VuZCI6eyIkaWQiOiIyNDgiLCJDb2xvciI6eyIkaWQiOiIyNDkiLCJBIjowLCJSIjoyNTUsIkciOjI1NSwiQiI6MjU1fX0sIklzVmlzaWJsZSI6dHJ1ZSwiV2lkdGgiOjAuMCwiSGVpZ2h0IjowLjAsIkJvcmRlclN0eWxlIjp7IiRpZCI6IjI1MCIsIkxpbmVDb2xvciI6bnVsbCwiTGluZVdlaWdodCI6MC4wLCJMaW5lVHlwZSI6MCwiUGFyZW50U3R5bGUiOm51bGx9LCJQYXJlbnRTdHlsZSI6bnVsbH0sIkRhdGVTdHlsZSI6eyIkaWQiOiIyNTEiLCJGb250U2V0dGluZ3MiOnsiJGlkIjoiMjUyIiwiRm9udFNpemUiOjEwLCJGb250TmFtZSI6IkNhbGlicmkiLCJJc0JvbGQiOmZhbHNlLCJJc0l0YWxpYyI6ZmFsc2UsIklzVW5kZXJsaW5lZCI6ZmFsc2UsIlBhcmVudFN0eWxlIjpudWxsfSwiQXV0b1NpemUiOjAsIkZvcmVncm91bmQiOnsiJGlkIjoiMjUzIiwiQ29sb3IiOnsiJGlkIjoiMjU0IiwiQSI6MjU1LCJSIjoxNCwiRyI6NDAsIkIiOjY1fX0sIk1heFdpZHRoIjoyMDAuMCwiTWF4SGVpZ2h0IjoiSW5maW5pdHkiLCJTbWFydEZvcmVncm91bmRJc0FjdGl2ZSI6ZmFsc2UsIkhvcml6b250YWxBbGlnbm1lbnQiOjIsIlZlcnRpY2FsQWxpZ25tZW50IjoxLCJTbWFydEZvcmVncm91bmQiOm51bGwsIkJhY2tncm91bmRGaWxsVHlwZSI6MCwiTWFyZ2luIjp7IiRpZCI6IjI1NSIsIlRvcCI6MC4wLCJMZWZ0IjowLjAsIlJpZ2h0IjowLjAsIkJvdHRvbSI6MC4wfSwiUGFkZGluZyI6eyIkaWQiOiIyNTYiLCJUb3AiOjAuMCwiTGVmdCI6MC4wLCJSaWdodCI6MC4wLCJCb3R0b20iOjAuMH0sIkJhY2tncm91bmQiOnsiJGlkIjoiMjU3IiwiQ29sb3IiOnsiJGlkIjoiMjU4IiwiQSI6MCwiUiI6MjU1LCJHIjoyNTUsIkIiOjI1NX19LCJJc1Zpc2libGUiOmZhbHNlLCJXaWR0aCI6MC4wLCJIZWlnaHQiOjAuMCwiQm9yZGVyU3R5bGUiOnsiJGlkIjoiMjU5IiwiTGluZUNvbG9yIjpudWxsLCJMaW5lV2VpZ2h0IjowLjAsIkxpbmVUeXBlIjowLCJQYXJlbnRTdHlsZSI6bnVsbH0sIlBhcmVudFN0eWxlIjpudWxsfSwiRGF0ZUZvcm1hdCI6eyIkaWQiOiIyNjA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jYxIiwiRm9ybWF0IjowLCJJc1Zpc2libGUiOmZhbHNlLCJMYXN0S25vd25WaXNpYmlsaXR5U3RhdGUiOmZhbHNlfSwiSXNWaXNpYmxlIjp0cnVlLCJQYXJlbnRTdHlsZSI6bnVsbH0sIkluZGV4Ijo3LCJQZXJjZW50YWdlQ29tcGxldGUiOm51bGwsIlBvc2l0aW9uIjp7IlJhdGlvIjowLjAsIklzQ3VzdG9tIjpmYWxzZX0sIkRhdGVGb3JtYXQiOnsiJHJlZiI6IjI2MCJ9LCJXZWVrTnVtYmVyaW5nIjp7IiRpZCI6IjI2MiIsIkZvcm1hdCI6MCwiSXNWaXNpYmxlIjpmYWxzZSwiTGFzdEtub3duVmlzaWJpbGl0eVN0YXRlIjpmYWxzZX0sIlJlbGF0ZWRUYXNrSWQiOiIzOTUyMTg3ZS03MzdiLTRlNGItODk4OC0zNWMxMzA5YTliMzIiLCJJZCI6IjYxOTU1MWYzLTVhOTQtNGM5Yy1iMmQzLWViYTdlMWE0NzdkNiIsIkltcG9ydElkIjoiIiwiVGl0bGUiOiJDb21tdW5pY2F0aW9uIHBsYW4iLCJOb3RlIjpudWxsLCJIeXBlcmxpbmsiOnsiJGlkIjoiMjYzIiwiQWRkcmVzcyI6IiIsIlN1YkFkZHJlc3MiOiIifSwiSXNDaGFuZ2VkIjpmYWxzZSwiSXNOZXciOmZhbHNlfV0sIlRhc2tEZWZpbml0aW9uIjp7IiRpZCI6IjI2NCIsIkdyb3VwTmFtZSI6bnVsbCwiU3RhcnREYXRlIjoiMjAyNS0wNS0xOVQwMDowMDowMCIsIkVuZERhdGUiOiIyMDI1LTA2LTE1VDIzOjU5OjAwWiIsIlBlcmNlbnRhZ2VDb21wbGV0ZSI6bnVsbCwiU3R5bGUiOnsiJGlkIjoiMjY1IiwiU2hhcGUiOjQsIlNoYXBlVGhpY2tuZXNzIjowLCJEdXJhdGlvbkZvcm1hdCI6MCwiSW5jbHVkZU5vbldvcmtpbmdEYXlzSW5EdXJhdGlvbiI6ZmFsc2UsIlBlcmNlbnRhZ2VDb21wbGV0ZVN0eWxlIjp7IiRpZCI6IjI2NiIsIkZvbnRTZXR0aW5ncyI6eyIkaWQiOiIyNjciLCJGb250U2l6ZSI6MTAsIkZvbnROYW1lIjoiQ2FsaWJyaSIsIklzQm9sZCI6ZmFsc2UsIklzSXRhbGljIjpmYWxzZSwiSXNVbmRlcmxpbmVkIjpmYWxzZSwiUGFyZW50U3R5bGUiOm51bGx9LCJBdXRvU2l6ZSI6MCwiRm9yZWdyb3VuZCI6eyIkaWQiOiIyNjgiLCJDb2xvciI6eyIkaWQiOiIyNjkiLCJBIjoyNTUsIlIiOjIzOCwiRyI6MjM2LCJCIjoyMjV9fSwiTWF4V2lkdGgiOjIwMC4wLCJNYXhIZWlnaHQiOiJJbmZpbml0eSIsIlNtYXJ0Rm9yZWdyb3VuZElzQWN0aXZlIjpmYWxzZSwiSG9yaXpvbnRhbEFsaWdubWVudCI6MSwiVmVydGljYWxBbGlnbm1lbnQiOjEsIlNtYXJ0Rm9yZWdyb3VuZCI6bnVsbCwiQmFja2dyb3VuZEZpbGxUeXBlIjowLCJNYXJnaW4iOnsiJGlkIjoiMjcwIiwiVG9wIjowLjAsIkxlZnQiOjAuMCwiUmlnaHQiOjAuMCwiQm90dG9tIjowLjB9LCJQYWRkaW5nIjp7IiRpZCI6IjI3MSIsIlRvcCI6MC4wLCJMZWZ0IjowLjAsIlJpZ2h0IjowLjAsIkJvdHRvbSI6MC4wfSwiQmFja2dyb3VuZCI6eyIkaWQiOiIyNzIiLCJDb2xvciI6eyIkaWQiOiIyNzMiLCJBIjo4OSwiUiI6MCwiRyI6MCwiQiI6MH19LCJJc1Zpc2libGUiOnRydWUsIldpZHRoIjowLjAsIkhlaWdodCI6MC4wLCJCb3JkZXJTdHlsZSI6eyIkaWQiOiIyNzQiLCJMaW5lQ29sb3IiOm51bGwsIkxpbmVXZWlnaHQiOjAuMCwiTGluZVR5cGUiOjAsIlBhcmVudFN0eWxlIjpudWxsfSwiUGFyZW50U3R5bGUiOm51bGx9LCJEdXJhdGlvblN0eWxlIjp7IiRpZCI6IjI3NSIsIkZvbnRTZXR0aW5ncyI6eyIkaWQiOiIyNzYiLCJGb250U2l6ZSI6MTAsIkZvbnROYW1lIjoiQ2FsaWJyaSIsIklzQm9sZCI6ZmFsc2UsIklzSXRhbGljIjpmYWxzZSwiSXNVbmRlcmxpbmVkIjpmYWxzZSwiUGFyZW50U3R5bGUiOm51bGx9LCJBdXRvU2l6ZSI6MCwiRm9yZWdyb3VuZCI6eyIkaWQiOiIyNzciLCJDb2xvciI6eyIkaWQiOiIyNzgiLCJBIjoyNTUsIlIiOjIzNywiRyI6MTI1LCJCIjo0OX19LCJNYXhXaWR0aCI6MjAwLjAsIk1heEhlaWdodCI6IkluZmluaXR5IiwiU21hcnRGb3JlZ3JvdW5kSXNBY3RpdmUiOmZhbHNlLCJIb3Jpem9udGFsQWxpZ25tZW50IjowLCJWZXJ0aWNhbEFsaWdubWVudCI6MSwiU21hcnRGb3JlZ3JvdW5kIjpudWxsLCJCYWNrZ3JvdW5kRmlsbFR5cGUiOjAsIk1hcmdpbiI6eyIkaWQiOiIyNzkiLCJUb3AiOjAuMCwiTGVmdCI6MC4wLCJSaWdodCI6MC4wLCJCb3R0b20iOjAuMH0sIlBhZGRpbmciOnsiJGlkIjoiMjgwIiwiVG9wIjowLjAsIkxlZnQiOjAuMCwiUmlnaHQiOjAuMCwiQm90dG9tIjowLjB9LCJCYWNrZ3JvdW5kIjp7IiRpZCI6IjI4MSIsIkNvbG9yIjp7IiRpZCI6IjI4MiIsIkEiOjI1NSwiUiI6MjM3LCJHIjoxMjUsIkIiOjQ5fX0sIklzVmlzaWJsZSI6dHJ1ZSwiV2lkdGgiOjAuMCwiSGVpZ2h0IjowLjAsIkJvcmRlclN0eWxlIjp7IiRpZCI6IjI4MyIsIkxpbmVDb2xvciI6bnVsbCwiTGluZVdlaWdodCI6MC4wLCJMaW5lVHlwZSI6MCwiUGFyZW50U3R5bGUiOm51bGx9LCJQYXJlbnRTdHlsZSI6bnVsbH0sIkhvcml6b250YWxDb25uZWN0b3JTdHlsZSI6eyIkaWQiOiIyODQiLCJMaW5lQ29sb3IiOnsiJGlkIjoiMjg1IiwiJHR5cGUiOiJOTFJFLkNvbW1vbi5Eb20uU29saWRDb2xvckJydXNoLCBOTFJFLkNvbW1vbiIsIkNvbG9yIjp7IiRpZCI6IjI4NiIsIkEiOjI1NSwiUiI6MCwiRyI6MCwiQiI6MH19LCJMaW5lV2VpZ2h0IjowLjAsIkxpbmVUeXBlIjowLCJQYXJlbnRTdHlsZSI6bnVsbH0sIlZlcnRpY2FsQ29ubmVjdG9yU3R5bGUiOnsiJGlkIjoiMjg3IiwiTGluZUNvbG9yIjp7IiRpZCI6IjI4OCIsIiR0eXBlIjoiTkxSRS5Db21tb24uRG9tLlNvbGlkQ29sb3JCcnVzaCwgTkxSRS5Db21tb24iLCJDb2xvciI6eyIkaWQiOiIyODkiLCJBIjoyNTUsIlIiOjAsIkciOjAsIkIiOjB9fSwiTGluZVdlaWdodCI6MC4wLCJMaW5lVHlwZSI6MCwiUGFyZW50U3R5bGUiOm51bGx9LCJNYXJnaW4iOm51bGwsIlN0YXJ0RGF0ZVBvc2l0aW9uIjo2LCJFbmREYXRlUG9zaXRpb24iOjYsIkRhdGVJc1Zpc2libGUiOmZhbHNlLCJUaXRsZVBvc2l0aW9uIjo0LCJEdXJhdGlvblBvc2l0aW9uIjo2LCJQZXJjZW50YWdlQ29tcGxldGVkUG9zaXRpb24iOjIsIlNwYWNpbmciOjMsIklzQmVsb3dUaW1lYmFuZCI6dHJ1ZSwiUGVyY2VudGFnZUNvbXBsZXRlU2hhcGVPcGFjaXR5IjozNSwiU2hhcGVTdHlsZSI6eyIkaWQiOiIyOTAiLCJNYXJnaW4iOnsiJGlkIjoiMjkxIiwiVG9wIjowLjAsIkxlZnQiOjQuMCwiUmlnaHQiOjQuMCwiQm90dG9tIjowLjB9LCJQYWRkaW5nIjp7IiRpZCI6IjI5MiIsIlRvcCI6MC4wLCJMZWZ0IjowLjAsIlJpZ2h0IjowLjAsIkJvdHRvbSI6MC4wfSwiQmFja2dyb3VuZCI6eyIkaWQiOiIyOTMiLCJDb2xvciI6eyIkaWQiOiIyOTQiLCJBIjoyNTUsIlIiOjAsIkciOjAsIkIiOjB9fSwiSXNWaXNpYmxlIjp0cnVlLCJXaWR0aCI6MC4wLCJIZWlnaHQiOjEwLjAsIkJvcmRlclN0eWxlIjp7IiRpZCI6IjI5NSIsIkxpbmVDb2xvciI6eyIkaWQiOiIyOTYiLCIkdHlwZSI6Ik5MUkUuQ29tbW9uLkRvbS5Tb2xpZENvbG9yQnJ1c2gsIE5MUkUuQ29tbW9uIiwiQ29sb3IiOnsiJGlkIjoiMjk3IiwiQSI6MjU1LCJSIjoyMzQsIkciOjIyLCJCIjozMH19LCJMaW5lV2VpZ2h0IjowLjAsIkxpbmVUeXBlIjowLCJQYXJlbnRTdHlsZSI6bnVsbH0sIlBhcmVudFN0eWxlIjpudWxsfSwiVGl0bGVTdHlsZSI6eyIkaWQiOiIyOTgiLCJGb250U2V0dGluZ3MiOnsiJGlkIjoiMjk5IiwiRm9udFNpemUiOjksIkZvbnROYW1lIjoiQ2FsaWJyaSIsIklzQm9sZCI6ZmFsc2UsIklzSXRhbGljIjpmYWxzZSwiSXNVbmRlcmxpbmVkIjpmYWxzZSwiUGFyZW50U3R5bGUiOm51bGx9LCJBdXRvU2l6ZSI6MiwiRm9yZWdyb3VuZCI6eyIkaWQiOiIzMDAiLCJDb2xvciI6eyIkaWQiOiIzMDEiLCJBIjoyNTUsIlIiOjAsIkciOjAsIkIiOjB9fSwiTWF4V2lkdGgiOjk3Ljc3NzY0MTI5NjM4NjcxOSwiTWF4SGVpZ2h0IjoiSW5maW5pdHkiLCJTbWFydEZvcmVncm91bmRJc0FjdGl2ZSI6ZmFsc2UsIkhvcml6b250YWxBbGlnbm1lbnQiOjAsIlZlcnRpY2FsQWxpZ25tZW50IjoxLCJTbWFydEZvcmVncm91bmQiOm51bGwsIkJhY2tncm91bmRGaWxsVHlwZSI6MCwiTWFyZ2luIjp7IiRpZCI6IjMwMiIsIlRvcCI6MC4wLCJMZWZ0IjowLjAsIlJpZ2h0IjowLjAsIkJvdHRvbSI6MC4wfSwiUGFkZGluZyI6eyIkaWQiOiIzMDMiLCJUb3AiOjAuMCwiTGVmdCI6MC4wLCJSaWdodCI6MC4wLCJCb3R0b20iOjAuMH0sIkJhY2tncm91bmQiOnsiJGlkIjoiMzA0IiwiQ29sb3IiOnsiJGlkIjoiMzA1IiwiQSI6MCwiUiI6MjU1LCJHIjoyNTUsIkIiOjI1NX19LCJJc1Zpc2libGUiOnRydWUsIldpZHRoIjowLjAsIkhlaWdodCI6MC4wLCJCb3JkZXJTdHlsZSI6eyIkaWQiOiIzMDYiLCJMaW5lQ29sb3IiOm51bGwsIkxpbmVXZWlnaHQiOjAuMCwiTGluZVR5cGUiOjAsIlBhcmVudFN0eWxlIjpudWxsfSwiUGFyZW50U3R5bGUiOm51bGx9LCJEYXRlU3R5bGUiOnsiJGlkIjoiMzA3IiwiRm9udFNldHRpbmdzIjp7IiRpZCI6IjMwOCIsIkZvbnRTaXplIjo5LCJGb250TmFtZSI6IkNhbGlicmkiLCJJc0JvbGQiOmZhbHNlLCJJc0l0YWxpYyI6ZmFsc2UsIklzVW5kZXJsaW5lZCI6ZmFsc2UsIlBhcmVudFN0eWxlIjpudWxsfSwiQXV0b1NpemUiOjAsIkZvcmVncm91bmQiOnsiJGlkIjoiMzA5IiwiQ29sb3IiOnsiJGlkIjoiMzEwIiwiQSI6MjU1LCJSIjo3MCwiRyI6ODEsIkIiOjI0MX19LCJNYXhXaWR0aCI6MjAwLjAsIk1heEhlaWdodCI6IkluZmluaXR5IiwiU21hcnRGb3JlZ3JvdW5kSXNBY3RpdmUiOmZhbHNlLCJIb3Jpem9udGFsQWxpZ25tZW50IjowLCJWZXJ0aWNhbEFsaWdubWVudCI6MSwiU21hcnRGb3JlZ3JvdW5kIjpudWxsLCJCYWNrZ3JvdW5kRmlsbFR5cGUiOjAsIk1hcmdpbiI6eyIkaWQiOiIzMTEiLCJUb3AiOjAuMCwiTGVmdCI6MC4wLCJSaWdodCI6MC4wLCJCb3R0b20iOjAuMH0sIlBhZGRpbmciOnsiJGlkIjoiMzEyIiwiVG9wIjowLjAsIkxlZnQiOjAuMCwiUmlnaHQiOjAuMCwiQm90dG9tIjowLjB9LCJCYWNrZ3JvdW5kIjp7IiRpZCI6IjMxMyIsIkNvbG9yIjp7IiRpZCI6IjMxNCIsIkEiOjAsIlIiOjI1NSwiRyI6MjU1LCJCIjoyNTV9fSwiSXNWaXNpYmxlIjp0cnVlLCJXaWR0aCI6MC4wLCJIZWlnaHQiOjAuMCwiQm9yZGVyU3R5bGUiOnsiJGlkIjoiMzE1IiwiTGluZUNvbG9yIjpudWxsLCJMaW5lV2VpZ2h0IjowLjAsIkxpbmVUeXBlIjowLCJQYXJlbnRTdHlsZSI6bnVsbH0sIlBhcmVudFN0eWxlIjpudWxsfSwiRGF0ZUZvcm1hdCI6eyIkaWQiOiIzMTYiLCJGb3JtYXRTdHJpbmciOiJNL3l5IiwiU2VwYXJhdG9yIjoiLyIsIlVzZUludGVybmF0aW9uYWxEYXRlRm9ybWF0IjpmYWxzZSwiRGF0ZUlzVmlzaWJsZSI6dHJ1ZSwiVGltZUlzVmlzaWJsZSI6ZmFsc2UsIkhvdXJEaWdpdHMiOjEsIkFtUG1EZXNpZ25hdG9yIjoyLCJUcmltMDBNaW51dGVzIjpmYWxzZSwiTGFzdEtub3duVmlzaWJpbGl0eVN0YXRlIjpudWxsfSwiV2Vla051bWJlcmluZyI6eyIkaWQiOiIzMTciLCJGb3JtYXQiOjAsIklzVmlzaWJsZSI6ZmFsc2UsIkxhc3RLbm93blZpc2liaWxpdHlTdGF0ZSI6ZmFsc2V9LCJJc1Zpc2libGUiOnRydWUsIlBhcmVudFN0eWxlIjpudWxsfSwiSW5kZXgiOjYsIlNtYXJ0RHVyYXRpb25BY3RpdmF0ZWQiOmZhbHNlLCJEYXRlRm9ybWF0Ijp7IiRyZWYiOiIzMTYifSwiV2Vla051bWJlcmluZyI6eyIkaWQiOiIzMTgiLCJGb3JtYXQiOjAsIklzVmlzaWJsZSI6ZmFsc2UsIkxhc3RLbm93blZpc2liaWxpdHlTdGF0ZSI6ZmFsc2V9LCJJZCI6IjM5NTIxODdlLTczN2ItNGU0Yi04OTg4LTM1YzEzMDlhOWIzMiIsIkltcG9ydElkIjpudWxsLCJUaXRsZSI6IlByb2plY3QgcGxhbiBkZXZlbG9wbWVudCIsIk5vdGUiOm51bGwsIkh5cGVybGluayI6eyIkaWQiOiIzMTkiLCJBZGRyZXNzIjoiIiwiU3ViQWRkcmVzcyI6IiJ9LCJJc0NoYW5nZWQiOmZhbHNlLCJJc05ldyI6ZmFsc2V9fSx7IiRpZCI6IjMyMCIsIl9hdHRhY2hlZE1pbGVzdG9uZXMiOltdLCJUYXNrRGVmaW5pdGlvbiI6eyIkaWQiOiIzMjEiLCJHcm91cE5hbWUiOm51bGwsIlN0YXJ0RGF0ZSI6IjIwMjUtMDUtMTFUMDA6MDA6MDBaIiwiRW5kRGF0ZSI6IjIwMjUtMDUtMThUMjM6NTk6MDAiLCJQZXJjZW50YWdlQ29tcGxldGUiOm51bGwsIlN0eWxlIjp7IiRpZCI6IjMyMiIsIlNoYXBlIjo0LCJTaGFwZVRoaWNrbmVzcyI6MCwiRHVyYXRpb25Gb3JtYXQiOjAsIkluY2x1ZGVOb25Xb3JraW5nRGF5c0luRHVyYXRpb24iOmZhbHNlLCJQZXJjZW50YWdlQ29tcGxldGVTdHlsZSI6eyIkaWQiOiIzMjMiLCJGb250U2V0dGluZ3MiOnsiJGlkIjoiMzI0IiwiRm9udFNpemUiOjEwLCJGb250TmFtZSI6IkNhbGlicmkiLCJJc0JvbGQiOmZhbHNlLCJJc0l0YWxpYyI6ZmFsc2UsIklzVW5kZXJsaW5lZCI6ZmFsc2UsIlBhcmVudFN0eWxlIjpudWxsfSwiQXV0b1NpemUiOjAsIkZvcmVncm91bmQiOnsiJGlkIjoiMzI1IiwiQ29sb3IiOnsiJGlkIjoiMzI2IiwiQSI6MjU1LCJSIjoyMzgsIkciOjIzNiwiQiI6MjI1fX0sIk1heFdpZHRoIjoyMDAuMCwiTWF4SGVpZ2h0IjoiSW5maW5pdHkiLCJTbWFydEZvcmVncm91bmRJc0FjdGl2ZSI6ZmFsc2UsIkhvcml6b250YWxBbGlnbm1lbnQiOjEsIlZlcnRpY2FsQWxpZ25tZW50IjoxLCJTbWFydEZvcmVncm91bmQiOm51bGwsIkJhY2tncm91bmRGaWxsVHlwZSI6MCwiTWFyZ2luIjp7IiRpZCI6IjMyNyIsIlRvcCI6MC4wLCJMZWZ0IjowLjAsIlJpZ2h0IjowLjAsIkJvdHRvbSI6MC4wfSwiUGFkZGluZyI6eyIkaWQiOiIzMjgiLCJUb3AiOjAuMCwiTGVmdCI6MC4wLCJSaWdodCI6MC4wLCJCb3R0b20iOjAuMH0sIkJhY2tncm91bmQiOnsiJGlkIjoiMzI5IiwiQ29sb3IiOnsiJGlkIjoiMzMwIiwiQSI6ODksIlIiOjAsIkciOjAsIkIiOjB9fSwiSXNWaXNpYmxlIjp0cnVlLCJXaWR0aCI6MC4wLCJIZWlnaHQiOjAuMCwiQm9yZGVyU3R5bGUiOnsiJGlkIjoiMzMxIiwiTGluZUNvbG9yIjpudWxsLCJMaW5lV2VpZ2h0IjowLjAsIkxpbmVUeXBlIjowLCJQYXJlbnRTdHlsZSI6bnVsbH0sIlBhcmVudFN0eWxlIjpudWxsfSwiRHVyYXRpb25TdHlsZSI6eyIkaWQiOiIzMzIiLCJGb250U2V0dGluZ3MiOnsiJGlkIjoiMzMzIiwiRm9udFNpemUiOjEwLCJGb250TmFtZSI6IkNhbGlicmkiLCJJc0JvbGQiOmZhbHNlLCJJc0l0YWxpYyI6ZmFsc2UsIklzVW5kZXJsaW5lZCI6ZmFsc2UsIlBhcmVudFN0eWxlIjpudWxsfSwiQXV0b1NpemUiOjAsIkZvcmVncm91bmQiOnsiJGlkIjoiMzM0IiwiQ29sb3IiOnsiJGlkIjoiMzM1IiwiQSI6MjU1LCJSIjoyMzcsIkciOjEyNSwiQiI6NDl9fSwiTWF4V2lkdGgiOjIwMC4wLCJNYXhIZWlnaHQiOiJJbmZpbml0eSIsIlNtYXJ0Rm9yZWdyb3VuZElzQWN0aXZlIjpmYWxzZSwiSG9yaXpvbnRhbEFsaWdubWVudCI6MCwiVmVydGljYWxBbGlnbm1lbnQiOjEsIlNtYXJ0Rm9yZWdyb3VuZCI6bnVsbCwiQmFja2dyb3VuZEZpbGxUeXBlIjowLCJNYXJnaW4iOnsiJGlkIjoiMzM2IiwiVG9wIjowLjAsIkxlZnQiOjAuMCwiUmlnaHQiOjAuMCwiQm90dG9tIjowLjB9LCJQYWRkaW5nIjp7IiRpZCI6IjMzNyIsIlRvcCI6MC4wLCJMZWZ0IjowLjAsIlJpZ2h0IjowLjAsIkJvdHRvbSI6MC4wfSwiQmFja2dyb3VuZCI6eyIkaWQiOiIzMzgiLCJDb2xvciI6eyIkaWQiOiIzMzkiLCJBIjoyNTUsIlIiOjIzNywiRyI6MTI1LCJCIjo0OX19LCJJc1Zpc2libGUiOnRydWUsIldpZHRoIjowLjAsIkhlaWdodCI6MC4wLCJCb3JkZXJTdHlsZSI6eyIkaWQiOiIzNDAiLCJMaW5lQ29sb3IiOm51bGwsIkxpbmVXZWlnaHQiOjAuMCwiTGluZVR5cGUiOjAsIlBhcmVudFN0eWxlIjpudWxsfSwiUGFyZW50U3R5bGUiOm51bGx9LCJIb3Jpem9udGFsQ29ubmVjdG9yU3R5bGUiOnsiJGlkIjoiMzQxIiwiTGluZUNvbG9yIjp7IiRpZCI6IjM0MiIsIiR0eXBlIjoiTkxSRS5Db21tb24uRG9tLlNvbGlkQ29sb3JCcnVzaCwgTkxSRS5Db21tb24iLCJDb2xvciI6eyIkaWQiOiIzNDMiLCJBIjoyNTUsIlIiOjAsIkciOjAsIkIiOjB9fSwiTGluZVdlaWdodCI6MC4wLCJMaW5lVHlwZSI6MCwiUGFyZW50U3R5bGUiOm51bGx9LCJWZXJ0aWNhbENvbm5lY3RvclN0eWxlIjp7IiRpZCI6IjM0NCIsIkxpbmVDb2xvciI6eyIkaWQiOiIzNDUiLCIkdHlwZSI6Ik5MUkUuQ29tbW9uLkRvbS5Tb2xpZENvbG9yQnJ1c2gsIE5MUkUuQ29tbW9uIiwiQ29sb3IiOnsiJGlkIjoiMzQ2IiwiQSI6MjU1LCJSIjowLCJHIjowLCJCIjowfX0sIkxpbmVXZWlnaHQiOjAuMCwiTGluZVR5cGUiOjAsIlBhcmVudFN0eWxlIjpudWxsfSwiTWFyZ2luIjpudWxsLCJTdGFydERhdGVQb3NpdGlvbiI6NiwiRW5kRGF0ZVBvc2l0aW9uIjo2LCJEYXRlSXNWaXNpYmxlIjpmYWxzZSwiVGl0bGVQb3NpdGlvbiI6MSwiRHVyYXRpb25Qb3NpdGlvbiI6NiwiUGVyY2VudGFnZUNvbXBsZXRlZFBvc2l0aW9uIjoyLCJTcGFjaW5nIjozLCJJc0JlbG93VGltZWJhbmQiOnRydWUsIlBlcmNlbnRhZ2VDb21wbGV0ZVNoYXBlT3BhY2l0eSI6MzUsIlNoYXBlU3R5bGUiOnsiJGlkIjoiMzQ3IiwiTWFyZ2luIjp7IiRpZCI6IjM0OCIsIlRvcCI6MC4wLCJMZWZ0Ijo0LjAsIlJpZ2h0Ijo0LjAsIkJvdHRvbSI6MC4wfSwiUGFkZGluZyI6eyIkaWQiOiIzNDkiLCJUb3AiOjAuMCwiTGVmdCI6MC4wLCJSaWdodCI6MC4wLCJCb3R0b20iOjAuMH0sIkJhY2tncm91bmQiOnsiJGlkIjoiMzUwIiwiQ29sb3IiOnsiJGlkIjoiMzUxIiwiQSI6MjU1LCJSIjowLCJHIjowLCJCIjowfX0sIklzVmlzaWJsZSI6dHJ1ZSwiV2lkdGgiOjAuMCwiSGVpZ2h0IjoxMC4wLCJCb3JkZXJTdHlsZSI6eyIkaWQiOiIzNTIiLCJMaW5lQ29sb3IiOnsiJGlkIjoiMzUzIiwiJHR5cGUiOiJOTFJFLkNvbW1vbi5Eb20uU29saWRDb2xvckJydXNoLCBOTFJFLkNvbW1vbiIsIkNvbG9yIjp7IiRpZCI6IjM1NCIsIkEiOjI1NSwiUiI6MjM0LCJHIjoyMiwiQiI6MzB9fSwiTGluZVdlaWdodCI6MC4wLCJMaW5lVHlwZSI6MCwiUGFyZW50U3R5bGUiOm51bGx9LCJQYXJlbnRTdHlsZSI6bnVsbH0sIlRpdGxlU3R5bGUiOnsiJGlkIjoiMzU1IiwiRm9udFNldHRpbmdzIjp7IiRpZCI6IjM1NiIsIkZvbnRTaXplIjo5LCJGb250TmFtZSI6IkNhbGlicmkiLCJJc0JvbGQiOmZhbHNlLCJJc0l0YWxpYyI6ZmFsc2UsIklzVW5kZXJsaW5lZCI6ZmFsc2UsIlBhcmVudFN0eWxlIjpudWxsfSwiQXV0b1NpemUiOjIsIkZvcmVncm91bmQiOnsiJGlkIjoiMzU3IiwiQ29sb3IiOnsiJGlkIjoiMzU4IiwiQSI6MjU1LCJSIjowLCJHIjowLCJCIjowfX0sIk1heFdpZHRoIjo5NC4zNDYzNjM2MzYzNjM2NjIsIk1heEhlaWdodCI6IkluZmluaXR5IiwiU21hcnRGb3JlZ3JvdW5kSXNBY3RpdmUiOmZhbHNlLCJIb3Jpem9udGFsQWxpZ25tZW50IjowLCJWZXJ0aWNhbEFsaWdubWVudCI6MSwiU21hcnRGb3JlZ3JvdW5kIjpudWxsLCJCYWNrZ3JvdW5kRmlsbFR5cGUiOjAsIk1hcmdpbiI6eyIkaWQiOiIzNTkiLCJUb3AiOjAuMCwiTGVmdCI6MC4wLCJSaWdodCI6MC4wLCJCb3R0b20iOjAuMH0sIlBhZGRpbmciOnsiJGlkIjoiMzYwIiwiVG9wIjowLjAsIkxlZnQiOjAuMCwiUmlnaHQiOjAuMCwiQm90dG9tIjowLjB9LCJCYWNrZ3JvdW5kIjp7IiRpZCI6IjM2MSIsIkNvbG9yIjp7IiRpZCI6IjM2MiIsIkEiOjAsIlIiOjI1NSwiRyI6MjU1LCJCIjoyNTV9fSwiSXNWaXNpYmxlIjp0cnVlLCJXaWR0aCI6MC4wLCJIZWlnaHQiOjAuMCwiQm9yZGVyU3R5bGUiOnsiJGlkIjoiMzYzIiwiTGluZUNvbG9yIjpudWxsLCJMaW5lV2VpZ2h0IjowLjAsIkxpbmVUeXBlIjowLCJQYXJlbnRTdHlsZSI6bnVsbH0sIlBhcmVudFN0eWxlIjpudWxsfSwiRGF0ZVN0eWxlIjp7IiRpZCI6IjM2NCIsIkZvbnRTZXR0aW5ncyI6eyIkaWQiOiIzNjUiLCJGb250U2l6ZSI6OSwiRm9udE5hbWUiOiJDYWxpYnJpIiwiSXNCb2xkIjpmYWxzZSwiSXNJdGFsaWMiOmZhbHNlLCJJc1VuZGVybGluZWQiOmZhbHNlLCJQYXJlbnRTdHlsZSI6bnVsbH0sIkF1dG9TaXplIjowLCJGb3JlZ3JvdW5kIjp7IiRpZCI6IjM2NiIsIkNvbG9yIjp7IiRpZCI6IjM2NyIsIkEiOjI1NSwiUiI6NzAsIkciOjgxLCJCIjoyNDF9fSwiTWF4V2lkdGgiOjIwMC4wLCJNYXhIZWlnaHQiOiJJbmZpbml0eSIsIlNtYXJ0Rm9yZWdyb3VuZElzQWN0aXZlIjpmYWxzZSwiSG9yaXpvbnRhbEFsaWdubWVudCI6MCwiVmVydGljYWxBbGlnbm1lbnQiOjEsIlNtYXJ0Rm9yZWdyb3VuZCI6bnVsbCwiQmFja2dyb3VuZEZpbGxUeXBlIjowLCJNYXJnaW4iOnsiJGlkIjoiMzY4IiwiVG9wIjowLjAsIkxlZnQiOjAuMCwiUmlnaHQiOjAuMCwiQm90dG9tIjowLjB9LCJQYWRkaW5nIjp7IiRpZCI6IjM2OSIsIlRvcCI6MC4wLCJMZWZ0IjowLjAsIlJpZ2h0IjowLjAsIkJvdHRvbSI6MC4wfSwiQmFja2dyb3VuZCI6eyIkaWQiOiIzNzAiLCJDb2xvciI6eyIkaWQiOiIzNzEiLCJBIjowLCJSIjoyNTUsIkciOjI1NSwiQiI6MjU1fX0sIklzVmlzaWJsZSI6dHJ1ZSwiV2lkdGgiOjAuMCwiSGVpZ2h0IjowLjAsIkJvcmRlclN0eWxlIjp7IiRpZCI6IjM3MiIsIkxpbmVDb2xvciI6bnVsbCwiTGluZVdlaWdodCI6MC4wLCJMaW5lVHlwZSI6MCwiUGFyZW50U3R5bGUiOm51bGx9LCJQYXJlbnRTdHlsZSI6bnVsbH0sIkRhdGVGb3JtYXQiOnsiJGlkIjoiMzczIiwiRm9ybWF0U3RyaW5nIjoiTS95eSIsIlNlcGFyYXRvciI6Ii8iLCJVc2VJbnRlcm5hdGlvbmFsRGF0ZUZvcm1hdCI6ZmFsc2UsIkRhdGVJc1Zpc2libGUiOnRydWUsIlRpbWVJc1Zpc2libGUiOmZhbHNlLCJIb3VyRGlnaXRzIjoxLCJBbVBtRGVzaWduYXRvciI6MiwiVHJpbTAwTWludXRlcyI6ZmFsc2UsIkxhc3RLbm93blZpc2liaWxpdHlTdGF0ZSI6bnVsbH0sIldlZWtOdW1iZXJpbmciOnsiJGlkIjoiMzc0IiwiRm9ybWF0IjowLCJJc1Zpc2libGUiOmZhbHNlLCJMYXN0S25vd25WaXNpYmlsaXR5U3RhdGUiOmZhbHNlfSwiSXNWaXNpYmxlIjp0cnVlLCJQYXJlbnRTdHlsZSI6bnVsbH0sIkluZGV4Ijo3LCJTbWFydER1cmF0aW9uQWN0aXZhdGVkIjpmYWxzZSwiRGF0ZUZvcm1hdCI6eyIkcmVmIjoiMzczIn0sIldlZWtOdW1iZXJpbmciOnsiJGlkIjoiMzc1IiwiRm9ybWF0IjowLCJJc1Zpc2libGUiOmZhbHNlLCJMYXN0S25vd25WaXNpYmlsaXR5U3RhdGUiOmZhbHNlfSwiSWQiOiI4ODk2Y2FmMC0xMzU4LTRmNzktYjMyZC1iYzNhMDJhZGYzNzUiLCJJbXBvcnRJZCI6bnVsbCwiVGl0bGUiOiJSZXF1aXJlbWVudHMgZ2F0aGVyaW5nIiwiTm90ZSI6bnVsbCwiSHlwZXJsaW5rIjp7IiRpZCI6IjM3NiIsIkFkZHJlc3MiOiIiLCJTdWJBZGRyZXNzIjoiIn0sIklzQ2hhbmdlZCI6ZmFsc2UsIklzTmV3IjpmYWxzZX19LHsiJGlkIjoiMzc3IiwiX2F0dGFjaGVkTWlsZXN0b25lcyI6W3siJGlkIjoiMzc4IiwiRGF0ZSI6IjIwMjUtMDQtMjRUMjM6NTk6MDAiLCJTdHlsZSI6eyIkaWQiOiIzNzkiLCJTaGFwZSI6MSwiQ29ubmVjdG9yTWFyZ2luIjp7IiRpZCI6IjM4MCIsIlRvcCI6MC4wLCJMZWZ0IjoyLjAsIlJpZ2h0IjoyLjAsIkJvdHRvbSI6MC4wfSwiQ29ubmVjdG9yU3R5bGUiOnsiJGlkIjoiMzgxIiwiTGluZUNvbG9yIjp7IiRpZCI6IjM4MiIsIiR0eXBlIjoiTkxSRS5Db21tb24uRG9tLlNvbGlkQ29sb3JCcnVzaCwgTkxSRS5Db21tb24iLCJDb2xvciI6eyIkaWQiOiIzODMiLCJBIjoxMjcsIlIiOjcwLCJHIjo4MSwiQiI6MjQxfX0sIkxpbmVXZWlnaHQiOjEuMCwiTGluZVR5cGUiOjAsIlBhcmVudFN0eWxlIjpudWxsfSwiSXNCZWxvd1RpbWViYW5kIjp0cnVlLCJQb3NpdGlvbk9uVGFzayI6MSwiSGlkZURhdGUiOmZhbHNlLCJTaGFwZVNpemUiOjAsIlNwYWNpbmciOjAuMCwiUGFkZGluZyI6eyIkaWQiOiIzODQiLCJUb3AiOjUuMCwiTGVmdCI6My4wLCJSaWdodCI6MC4wLCJCb3R0b20iOjIuMH0sIlNoYXBlU3R5bGUiOnsiJGlkIjoiMzg1IiwiTWFyZ2luIjp7IiRpZCI6IjM4NiIsIlRvcCI6MC4wLCJMZWZ0IjowLjAsIlJpZ2h0IjowLjAsIkJvdHRvbSI6MC4wfSwiUGFkZGluZyI6eyIkaWQiOiIzODciLCJUb3AiOjAuMCwiTGVmdCI6MC4wLCJSaWdodCI6MC4wLCJCb3R0b20iOjAuMH0sIkJhY2tncm91bmQiOnsiJGlkIjoiMzg4IiwiQ29sb3IiOnsiJGlkIjoiMzg5IiwiQSI6MjU1LCJSIjo3MCwiRyI6ODEsIkIiOjI0MX19LCJJc1Zpc2libGUiOnRydWUsIldpZHRoIjoxMi4wLCJIZWlnaHQiOjE0LjAsIkJvcmRlclN0eWxlIjp7IiRpZCI6IjM5MCIsIkxpbmVDb2xvciI6eyIkaWQiOiIzOTEiLCIkdHlwZSI6Ik5MUkUuQ29tbW9uLkRvbS5Tb2xpZENvbG9yQnJ1c2gsIE5MUkUuQ29tbW9uIiwiQ29sb3IiOnsiJGlkIjoiMzkyIiwiQSI6MjU1LCJSIjoyMzQsIkciOjIyLCJCIjozMH19LCJMaW5lV2VpZ2h0IjowLjAsIkxpbmVUeXBlIjowLCJQYXJlbnRTdHlsZSI6bnVsbH0sIlBhcmVudFN0eWxlIjpudWxsfSwiVGl0bGVTdHlsZSI6eyIkaWQiOiIzOTMiLCJGb250U2V0dGluZ3MiOnsiJGlkIjoiMzk0IiwiRm9udFNpemUiOjksIkZvbnROYW1lIjoiQ2FsaWJyaSIsIklzQm9sZCI6ZmFsc2UsIklzSXRhbGljIjpmYWxzZSwiSXNVbmRlcmxpbmVkIjpmYWxzZSwiUGFyZW50U3R5bGUiOm51bGx9LCJBdXRvU2l6ZSI6MiwiRm9yZWdyb3VuZCI6eyIkaWQiOiIzOTUiLCJDb2xvciI6eyIkaWQiOiIzOTYiLCJBIjoyNTUsIlIiOjcwLCJHIjo4MSwiQiI6MjQxfX0sIk1heFdpZHRoIjo3Ni4wMzE0OTQxNDA2MjUsIk1heEhlaWdodCI6IkluZmluaXR5IiwiU21hcnRGb3JlZ3JvdW5kSXNBY3RpdmUiOmZhbHNlLCJIb3Jpem9udGFsQWxpZ25tZW50IjoxLCJWZXJ0aWNhbEFsaWdubWVudCI6MSwiU21hcnRGb3JlZ3JvdW5kIjpudWxsLCJCYWNrZ3JvdW5kRmlsbFR5cGUiOjAsIk1hcmdpbiI6eyIkaWQiOiIzOTciLCJUb3AiOjAuMCwiTGVmdCI6MC4wLCJSaWdodCI6MC4wLCJCb3R0b20iOjAuMH0sIlBhZGRpbmciOnsiJGlkIjoiMzk4IiwiVG9wIjowLjAsIkxlZnQiOjAuMCwiUmlnaHQiOjAuMCwiQm90dG9tIjowLjB9LCJCYWNrZ3JvdW5kIjp7IiRpZCI6IjM5OSIsIkNvbG9yIjp7IiRpZCI6IjQwMCIsIkEiOjAsIlIiOjI1NSwiRyI6MjU1LCJCIjoyNTV9fSwiSXNWaXNpYmxlIjp0cnVlLCJXaWR0aCI6MC4wLCJIZWlnaHQiOjAuMCwiQm9yZGVyU3R5bGUiOnsiJGlkIjoiNDAxIiwiTGluZUNvbG9yIjpudWxsLCJMaW5lV2VpZ2h0IjowLjAsIkxpbmVUeXBlIjowLCJQYXJlbnRTdHlsZSI6bnVsbH0sIlBhcmVudFN0eWxlIjpudWxsfSwiRGF0ZVN0eWxlIjp7IiRpZCI6IjQwMiIsIkZvbnRTZXR0aW5ncyI6eyIkaWQiOiI0MDMiLCJGb250U2l6ZSI6MTAsIkZvbnROYW1lIjoiQ2FsaWJyaSIsIklzQm9sZCI6ZmFsc2UsIklzSXRhbGljIjpmYWxzZSwiSXNVbmRlcmxpbmVkIjpmYWxzZSwiUGFyZW50U3R5bGUiOm51bGx9LCJBdXRvU2l6ZSI6MCwiRm9yZWdyb3VuZCI6eyIkaWQiOiI0MDQiLCJDb2xvciI6eyIkaWQiOiI0MDUiLCJBIjoyNTUsIlIiOjE0LCJHIjo0MCwiQiI6NjV9fSwiTWF4V2lkdGgiOjIwMC4wLCJNYXhIZWlnaHQiOiJJbmZpbml0eSIsIlNtYXJ0Rm9yZWdyb3VuZElzQWN0aXZlIjpmYWxzZSwiSG9yaXpvbnRhbEFsaWdubWVudCI6MCwiVmVydGljYWxBbGlnbm1lbnQiOjEsIlNtYXJ0Rm9yZWdyb3VuZCI6bnVsbCwiQmFja2dyb3VuZEZpbGxUeXBlIjowLCJNYXJnaW4iOnsiJGlkIjoiNDA2IiwiVG9wIjowLjAsIkxlZnQiOjAuMCwiUmlnaHQiOjAuMCwiQm90dG9tIjowLjB9LCJQYWRkaW5nIjp7IiRpZCI6IjQwNyIsIlRvcCI6MC4wLCJMZWZ0IjowLjAsIlJpZ2h0IjowLjAsIkJvdHRvbSI6MC4wfSwiQmFja2dyb3VuZCI6eyIkaWQiOiI0MDgiLCJDb2xvciI6eyIkaWQiOiI0MDkiLCJBIjowLCJSIjoyNTUsIkciOjI1NSwiQiI6MjU1fX0sIklzVmlzaWJsZSI6ZmFsc2UsIldpZHRoIjowLjAsIkhlaWdodCI6MC4wLCJCb3JkZXJTdHlsZSI6eyIkaWQiOiI0MTAiLCJMaW5lQ29sb3IiOm51bGwsIkxpbmVXZWlnaHQiOjAuMCwiTGluZVR5cGUiOjAsIlBhcmVudFN0eWxlIjpudWxsfSwiUGFyZW50U3R5bGUiOm51bGx9LCJEYXRlRm9ybWF0Ijp7IiRpZCI6IjQxMS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0MTIiLCJGb3JtYXQiOjAsIklzVmlzaWJsZSI6ZmFsc2UsIkxhc3RLbm93blZpc2liaWxpdHlTdGF0ZSI6ZmFsc2V9LCJJc1Zpc2libGUiOmZhbHNlLCJQYXJlbnRTdHlsZSI6bnVsbH0sIkluZGV4Ijo5LCJQZXJjZW50YWdlQ29tcGxldGUiOm51bGwsIlBvc2l0aW9uIjp7IlJhdGlvIjowLjAsIklzQ3VzdG9tIjpmYWxzZX0sIkRhdGVGb3JtYXQiOnsiJHJlZiI6IjQxMSJ9LCJXZWVrTnVtYmVyaW5nIjp7IiRpZCI6IjQxMyIsIkZvcm1hdCI6MCwiSXNWaXNpYmxlIjpmYWxzZSwiTGFzdEtub3duVmlzaWJpbGl0eVN0YXRlIjpmYWxzZX0sIlJlbGF0ZWRUYXNrSWQiOiJkZDkwOTA3Yi01ZThiLTRhM2QtYjZmZC1hOTMwNGY1ZjliNjAiLCJJZCI6IjRlNzVjOWE4LThhMTYtNGIwYy05YmEwLWY3M2VlOGFhOGIyYyIsIkltcG9ydElkIjoiIiwiVGl0bGUiOiJGZWFzaWJpbGl0eSBhc3Nlc3NtZW50IiwiTm90ZSI6bnVsbCwiSHlwZXJsaW5rIjp7IiRpZCI6IjQxNCIsIkFkZHJlc3MiOiIiLCJTdWJBZGRyZXNzIjoiIn0sIklzQ2hhbmdlZCI6ZmFsc2UsIklzTmV3IjpmYWxzZX0seyIkaWQiOiI0MTUiLCJEYXRlIjoiMjAyNS0wNC0zMFQyMzo1OTowMCIsIlN0eWxlIjp7IiRpZCI6IjQxNiIsIlNoYXBlIjoxLCJDb25uZWN0b3JNYXJnaW4iOnsiJGlkIjoiNDE3IiwiVG9wIjowLjAsIkxlZnQiOjIuMCwiUmlnaHQiOjIuMCwiQm90dG9tIjowLjB9LCJDb25uZWN0b3JTdHlsZSI6eyIkaWQiOiI0MTgiLCJMaW5lQ29sb3IiOnsiJGlkIjoiNDE5IiwiJHR5cGUiOiJOTFJFLkNvbW1vbi5Eb20uU29saWRDb2xvckJydXNoLCBOTFJFLkNvbW1vbiIsIkNvbG9yIjp7IiRpZCI6IjQyMCIsIkEiOjEyNywiUiI6NzAsIkciOjgxLCJCIjoyNDF9fSwiTGluZVdlaWdodCI6MS4wLCJMaW5lVHlwZSI6MCwiUGFyZW50U3R5bGUiOm51bGx9LCJJc0JlbG93VGltZWJhbmQiOnRydWUsIlBvc2l0aW9uT25UYXNrIjoxLCJIaWRlRGF0ZSI6ZmFsc2UsIlNoYXBlU2l6ZSI6MCwiU3BhY2luZyI6MC4wLCJQYWRkaW5nIjp7IiRpZCI6IjQyMSIsIlRvcCI6NS4wLCJMZWZ0IjozLjAsIlJpZ2h0IjowLjAsIkJvdHRvbSI6Mi4wfSwiU2hhcGVTdHlsZSI6eyIkaWQiOiI0MjIiLCJNYXJnaW4iOnsiJGlkIjoiNDIzIiwiVG9wIjowLjAsIkxlZnQiOjAuMCwiUmlnaHQiOjAuMCwiQm90dG9tIjowLjB9LCJQYWRkaW5nIjp7IiRpZCI6IjQyNCIsIlRvcCI6MC4wLCJMZWZ0IjowLjAsIlJpZ2h0IjowLjAsIkJvdHRvbSI6MC4wfSwiQmFja2dyb3VuZCI6eyIkaWQiOiI0MjUiLCJDb2xvciI6eyIkaWQiOiI0MjYiLCJBIjoyNTUsIlIiOjcwLCJHIjo4MSwiQiI6MjQxfX0sIklzVmlzaWJsZSI6dHJ1ZSwiV2lkdGgiOjEyLjAsIkhlaWdodCI6MTQuMCwiQm9yZGVyU3R5bGUiOnsiJGlkIjoiNDI3IiwiTGluZUNvbG9yIjp7IiRpZCI6IjQyOCIsIiR0eXBlIjoiTkxSRS5Db21tb24uRG9tLlNvbGlkQ29sb3JCcnVzaCwgTkxSRS5Db21tb24iLCJDb2xvciI6eyIkaWQiOiI0MjkiLCJBIjoyNTUsIlIiOjIzNCwiRyI6MjIsIkIiOjMwfX0sIkxpbmVXZWlnaHQiOjAuMCwiTGluZVR5cGUiOjAsIlBhcmVudFN0eWxlIjpudWxsfSwiUGFyZW50U3R5bGUiOm51bGx9LCJUaXRsZVN0eWxlIjp7IiRpZCI6IjQzMCIsIkZvbnRTZXR0aW5ncyI6eyIkaWQiOiI0MzEiLCJGb250U2l6ZSI6OSwiRm9udE5hbWUiOiJDYWxpYnJpIiwiSXNCb2xkIjpmYWxzZSwiSXNJdGFsaWMiOmZhbHNlLCJJc1VuZGVybGluZWQiOmZhbHNlLCJQYXJlbnRTdHlsZSI6bnVsbH0sIkF1dG9TaXplIjowLCJGb3JlZ3JvdW5kIjp7IiRpZCI6IjQzMiIsIkNvbG9yIjp7IiRpZCI6IjQzMyIsIkEiOjI1NSwiUiI6NzAsIkciOjgxLCJCIjoyNDF9fSwiTWF4V2lkdGgiOjIwMC4wLCJNYXhIZWlnaHQiOiJJbmZpbml0eSIsIlNtYXJ0Rm9yZWdyb3VuZElzQWN0aXZlIjpmYWxzZSwiSG9yaXpvbnRhbEFsaWdubWVudCI6MSwiVmVydGljYWxBbGlnbm1lbnQiOjEsIlNtYXJ0Rm9yZWdyb3VuZCI6bnVsbCwiQmFja2dyb3VuZEZpbGxUeXBlIjowLCJNYXJnaW4iOnsiJGlkIjoiNDM0IiwiVG9wIjowLjAsIkxlZnQiOjAuMCwiUmlnaHQiOjAuMCwiQm90dG9tIjowLjB9LCJQYWRkaW5nIjp7IiRpZCI6IjQzNSIsIlRvcCI6MC4wLCJMZWZ0IjowLjAsIlJpZ2h0IjowLjAsIkJvdHRvbSI6MC4wfSwiQmFja2dyb3VuZCI6eyIkaWQiOiI0MzYiLCJDb2xvciI6eyIkaWQiOiI0MzciLCJBIjowLCJSIjoyNTUsIkciOjI1NSwiQiI6MjU1fX0sIklzVmlzaWJsZSI6dHJ1ZSwiV2lkdGgiOjAuMCwiSGVpZ2h0IjowLjAsIkJvcmRlclN0eWxlIjp7IiRpZCI6IjQzOCIsIkxpbmVDb2xvciI6bnVsbCwiTGluZVdlaWdodCI6MC4wLCJMaW5lVHlwZSI6MCwiUGFyZW50U3R5bGUiOm51bGx9LCJQYXJlbnRTdHlsZSI6bnVsbH0sIkRhdGVTdHlsZSI6eyIkaWQiOiI0MzkiLCJGb250U2V0dGluZ3MiOnsiJGlkIjoiNDQwIiwiRm9udFNpemUiOjEwLCJGb250TmFtZSI6IkNhbGlicmkiLCJJc0JvbGQiOmZhbHNlLCJJc0l0YWxpYyI6ZmFsc2UsIklzVW5kZXJsaW5lZCI6ZmFsc2UsIlBhcmVudFN0eWxlIjpudWxsfSwiQXV0b1NpemUiOjAsIkZvcmVncm91bmQiOnsiJGlkIjoiNDQxIiwiQ29sb3IiOnsiJGlkIjoiNDQyIiwiQSI6MjU1LCJSIjoxNCwiRyI6NDAsIkIiOjY1fX0sIk1heFdpZHRoIjoyMDAuMCwiTWF4SGVpZ2h0IjoiSW5maW5pdHkiLCJTbWFydEZvcmVncm91bmRJc0FjdGl2ZSI6ZmFsc2UsIkhvcml6b250YWxBbGlnbm1lbnQiOjIsIlZlcnRpY2FsQWxpZ25tZW50IjoxLCJTbWFydEZvcmVncm91bmQiOm51bGwsIkJhY2tncm91bmRGaWxsVHlwZSI6MCwiTWFyZ2luIjp7IiRpZCI6IjQ0MyIsIlRvcCI6MC4wLCJMZWZ0IjowLjAsIlJpZ2h0IjowLjAsIkJvdHRvbSI6MC4wfSwiUGFkZGluZyI6eyIkaWQiOiI0NDQiLCJUb3AiOjAuMCwiTGVmdCI6MC4wLCJSaWdodCI6MC4wLCJCb3R0b20iOjAuMH0sIkJhY2tncm91bmQiOnsiJGlkIjoiNDQ1IiwiQ29sb3IiOnsiJGlkIjoiNDQ2IiwiQSI6MCwiUiI6MjU1LCJHIjoyNTUsIkIiOjI1NX19LCJJc1Zpc2libGUiOmZhbHNlLCJXaWR0aCI6MC4wLCJIZWlnaHQiOjAuMCwiQm9yZGVyU3R5bGUiOnsiJGlkIjoiNDQ3IiwiTGluZUNvbG9yIjpudWxsLCJMaW5lV2VpZ2h0IjowLjAsIkxpbmVUeXBlIjowLCJQYXJlbnRTdHlsZSI6bnVsbH0sIlBhcmVudFN0eWxlIjpudWxsfSwiRGF0ZUZvcm1hdCI6eyIkaWQiOiI0NDg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NDQ5IiwiRm9ybWF0IjowLCJJc1Zpc2libGUiOmZhbHNlLCJMYXN0S25vd25WaXNpYmlsaXR5U3RhdGUiOmZhbHNlfSwiSXNWaXNpYmxlIjp0cnVlLCJQYXJlbnRTdHlsZSI6bnVsbH0sIkluZGV4IjoxMCwiUGVyY2VudGFnZUNvbXBsZXRlIjpudWxsLCJQb3NpdGlvbiI6eyJSYXRpbyI6MC4wLCJJc0N1c3RvbSI6ZmFsc2V9LCJEYXRlRm9ybWF0Ijp7IiRyZWYiOiI0NDgifSwiV2Vla051bWJlcmluZyI6eyIkaWQiOiI0NTAiLCJGb3JtYXQiOjAsIklzVmlzaWJsZSI6ZmFsc2UsIkxhc3RLbm93blZpc2liaWxpdHlTdGF0ZSI6ZmFsc2V9LCJSZWxhdGVkVGFza0lkIjoiZGQ5MDkwN2ItNWU4Yi00YTNkLWI2ZmQtYTkzMDRmNWY5YjYwIiwiSWQiOiJiZjk5Y2I5YS0wMWJjLTRkYWYtYTNmOS00NDc1YzJlMzQ4NTYiLCJJbXBvcnRJZCI6bnVsbCwiVGl0bGUiOiJSaXNrIGFzc2Vzc21lbnQiLCJOb3RlIjpudWxsLCJIeXBlcmxpbmsiOnsiJGlkIjoiNDUxIiwiQWRkcmVzcyI6IiIsIlN1YkFkZHJlc3MiOiIifSwiSXNDaGFuZ2VkIjpmYWxzZSwiSXNOZXciOmZhbHNlfV0sIlRhc2tEZWZpbml0aW9uIjp7IiRpZCI6IjQ1MiIsIkdyb3VwTmFtZSI6bnVsbCwiU3RhcnREYXRlIjoiMjAyNS0wNC0yMVQwMDowMDowMCIsIkVuZERhdGUiOiIyMDI1LTA1LTEwVDIzOjU5OjAwWiIsIlBlcmNlbnRhZ2VDb21wbGV0ZSI6bnVsbCwiU3R5bGUiOnsiJGlkIjoiNDUzIiwiU2hhcGUiOjQsIlNoYXBlVGhpY2tuZXNzIjowLCJEdXJhdGlvbkZvcm1hdCI6MCwiSW5jbHVkZU5vbldvcmtpbmdEYXlzSW5EdXJhdGlvbiI6ZmFsc2UsIlBlcmNlbnRhZ2VDb21wbGV0ZVN0eWxlIjp7IiRpZCI6IjQ1NCIsIkZvbnRTZXR0aW5ncyI6eyIkaWQiOiI0NTUiLCJGb250U2l6ZSI6MTAsIkZvbnROYW1lIjoiQ2FsaWJyaSIsIklzQm9sZCI6ZmFsc2UsIklzSXRhbGljIjpmYWxzZSwiSXNVbmRlcmxpbmVkIjpmYWxzZSwiUGFyZW50U3R5bGUiOm51bGx9LCJBdXRvU2l6ZSI6MCwiRm9yZWdyb3VuZCI6eyIkaWQiOiI0NTYiLCJDb2xvciI6eyIkaWQiOiI0NTciLCJBIjoyNTUsIlIiOjIzOCwiRyI6MjM2LCJCIjoyMjV9fSwiTWF4V2lkdGgiOjIwMC4wLCJNYXhIZWlnaHQiOiJJbmZpbml0eSIsIlNtYXJ0Rm9yZWdyb3VuZElzQWN0aXZlIjpmYWxzZSwiSG9yaXpvbnRhbEFsaWdubWVudCI6MSwiVmVydGljYWxBbGlnbm1lbnQiOjEsIlNtYXJ0Rm9yZWdyb3VuZCI6bnVsbCwiQmFja2dyb3VuZEZpbGxUeXBlIjowLCJNYXJnaW4iOnsiJGlkIjoiNDU4IiwiVG9wIjowLjAsIkxlZnQiOjAuMCwiUmlnaHQiOjAuMCwiQm90dG9tIjowLjB9LCJQYWRkaW5nIjp7IiRpZCI6IjQ1OSIsIlRvcCI6MC4wLCJMZWZ0IjowLjAsIlJpZ2h0IjowLjAsIkJvdHRvbSI6MC4wfSwiQmFja2dyb3VuZCI6eyIkaWQiOiI0NjAiLCJDb2xvciI6eyIkaWQiOiI0NjEiLCJBIjo4OSwiUiI6MCwiRyI6MCwiQiI6MH19LCJJc1Zpc2libGUiOnRydWUsIldpZHRoIjowLjAsIkhlaWdodCI6MC4wLCJCb3JkZXJTdHlsZSI6eyIkaWQiOiI0NjIiLCJMaW5lQ29sb3IiOm51bGwsIkxpbmVXZWlnaHQiOjAuMCwiTGluZVR5cGUiOjAsIlBhcmVudFN0eWxlIjpudWxsfSwiUGFyZW50U3R5bGUiOm51bGx9LCJEdXJhdGlvblN0eWxlIjp7IiRpZCI6IjQ2MyIsIkZvbnRTZXR0aW5ncyI6eyIkaWQiOiI0NjQiLCJGb250U2l6ZSI6MTAsIkZvbnROYW1lIjoiQ2FsaWJyaSIsIklzQm9sZCI6ZmFsc2UsIklzSXRhbGljIjpmYWxzZSwiSXNVbmRlcmxpbmVkIjpmYWxzZSwiUGFyZW50U3R5bGUiOm51bGx9LCJBdXRvU2l6ZSI6MCwiRm9yZWdyb3VuZCI6eyIkaWQiOiI0NjUiLCJDb2xvciI6eyIkaWQiOiI0NjYiLCJBIjoyNTUsIlIiOjIzNywiRyI6MTI1LCJCIjo0OX19LCJNYXhXaWR0aCI6MjAwLjAsIk1heEhlaWdodCI6IkluZmluaXR5IiwiU21hcnRGb3JlZ3JvdW5kSXNBY3RpdmUiOmZhbHNlLCJIb3Jpem9udGFsQWxpZ25tZW50IjowLCJWZXJ0aWNhbEFsaWdubWVudCI6MSwiU21hcnRGb3JlZ3JvdW5kIjpudWxsLCJCYWNrZ3JvdW5kRmlsbFR5cGUiOjAsIk1hcmdpbiI6eyIkaWQiOiI0NjciLCJUb3AiOjAuMCwiTGVmdCI6MC4wLCJSaWdodCI6MC4wLCJCb3R0b20iOjAuMH0sIlBhZGRpbmciOnsiJGlkIjoiNDY4IiwiVG9wIjowLjAsIkxlZnQiOjAuMCwiUmlnaHQiOjAuMCwiQm90dG9tIjowLjB9LCJCYWNrZ3JvdW5kIjp7IiRpZCI6IjQ2OSIsIkNvbG9yIjp7IiRpZCI6IjQ3MCIsIkEiOjI1NSwiUiI6MjM3LCJHIjoxMjUsIkIiOjQ5fX0sIklzVmlzaWJsZSI6dHJ1ZSwiV2lkdGgiOjAuMCwiSGVpZ2h0IjowLjAsIkJvcmRlclN0eWxlIjp7IiRpZCI6IjQ3MSIsIkxpbmVDb2xvciI6bnVsbCwiTGluZVdlaWdodCI6MC4wLCJMaW5lVHlwZSI6MCwiUGFyZW50U3R5bGUiOm51bGx9LCJQYXJlbnRTdHlsZSI6bnVsbH0sIkhvcml6b250YWxDb25uZWN0b3JTdHlsZSI6eyIkaWQiOiI0NzIiLCJMaW5lQ29sb3IiOnsiJGlkIjoiNDczIiwiJHR5cGUiOiJOTFJFLkNvbW1vbi5Eb20uU29saWRDb2xvckJydXNoLCBOTFJFLkNvbW1vbiIsIkNvbG9yIjp7IiRpZCI6IjQ3NCIsIkEiOjI1NSwiUiI6MCwiRyI6MCwiQiI6MH19LCJMaW5lV2VpZ2h0IjowLjAsIkxpbmVUeXBlIjowLCJQYXJlbnRTdHlsZSI6bnVsbH0sIlZlcnRpY2FsQ29ubmVjdG9yU3R5bGUiOnsiJGlkIjoiNDc1IiwiTGluZUNvbG9yIjp7IiRpZCI6IjQ3NiIsIiR0eXBlIjoiTkxSRS5Db21tb24uRG9tLlNvbGlkQ29sb3JCcnVzaCwgTkxSRS5Db21tb24iLCJDb2xvciI6eyIkaWQiOiI0NzciLCJBIjoyNTUsIlIiOjAsIkciOjAsIkIiOjB9fSwiTGluZVdlaWdodCI6MC4wLCJMaW5lVHlwZSI6MCwiUGFyZW50U3R5bGUiOm51bGx9LCJNYXJnaW4iOm51bGwsIlN0YXJ0RGF0ZVBvc2l0aW9uIjo2LCJFbmREYXRlUG9zaXRpb24iOjYsIkRhdGVJc1Zpc2libGUiOmZhbHNlLCJUaXRsZVBvc2l0aW9uIjoxLCJEdXJhdGlvblBvc2l0aW9uIjo2LCJQZXJjZW50YWdlQ29tcGxldGVkUG9zaXRpb24iOjIsIlNwYWNpbmciOjMsIklzQmVsb3dUaW1lYmFuZCI6dHJ1ZSwiUGVyY2VudGFnZUNvbXBsZXRlU2hhcGVPcGFjaXR5IjozNSwiU2hhcGVTdHlsZSI6eyIkaWQiOiI0NzgiLCJNYXJnaW4iOnsiJGlkIjoiNDc5IiwiVG9wIjowLjAsIkxlZnQiOjQuMCwiUmlnaHQiOjQuMCwiQm90dG9tIjowLjB9LCJQYWRkaW5nIjp7IiRpZCI6IjQ4MCIsIlRvcCI6MC4wLCJMZWZ0IjowLjAsIlJpZ2h0IjowLjAsIkJvdHRvbSI6MC4wfSwiQmFja2dyb3VuZCI6eyIkaWQiOiI0ODEiLCJDb2xvciI6eyIkaWQiOiI0ODIiLCJBIjoyNTUsIlIiOjAsIkciOjAsIkIiOjB9fSwiSXNWaXNpYmxlIjp0cnVlLCJXaWR0aCI6MC4wLCJIZWlnaHQiOjEwLjAsIkJvcmRlclN0eWxlIjp7IiRpZCI6IjQ4MyIsIkxpbmVDb2xvciI6eyIkaWQiOiI0ODQiLCIkdHlwZSI6Ik5MUkUuQ29tbW9uLkRvbS5Tb2xpZENvbG9yQnJ1c2gsIE5MUkUuQ29tbW9uIiwiQ29sb3IiOnsiJGlkIjoiNDg1IiwiQSI6MjU1LCJSIjoyMzQsIkciOjIyLCJCIjozMH19LCJMaW5lV2VpZ2h0IjowLjAsIkxpbmVUeXBlIjowLCJQYXJlbnRTdHlsZSI6bnVsbH0sIlBhcmVudFN0eWxlIjpudWxsfSwiVGl0bGVTdHlsZSI6eyIkaWQiOiI0ODYiLCJGb250U2V0dGluZ3MiOnsiJGlkIjoiNDg3IiwiRm9udFNpemUiOjksIkZvbnROYW1lIjoiQ2FsaWJyaSIsIklzQm9sZCI6ZmFsc2UsIklzSXRhbGljIjpmYWxzZSwiSXNVbmRlcmxpbmVkIjpmYWxzZSwiUGFyZW50U3R5bGUiOm51bGx9LCJBdXRvU2l6ZSI6MiwiRm9yZWdyb3VuZCI6eyIkaWQiOiI0ODgiLCJDb2xvciI6eyIkaWQiOiI0ODkiLCJBIjoyNTUsIlIiOjAsIkciOjAsIkIiOjB9fSwiTWF4V2lkdGgiOjQxLjE1OTA1MzgwMjQ5MDIzNCwiTWF4SGVpZ2h0IjoiSW5maW5pdHkiLCJTbWFydEZvcmVncm91bmRJc0FjdGl2ZSI6ZmFsc2UsIkhvcml6b250YWxBbGlnbm1lbnQiOjAsIlZlcnRpY2FsQWxpZ25tZW50IjoxLCJTbWFydEZvcmVncm91bmQiOm51bGwsIkJhY2tncm91bmRGaWxsVHlwZSI6MCwiTWFyZ2luIjp7IiRpZCI6IjQ5MCIsIlRvcCI6MC4wLCJMZWZ0IjowLjAsIlJpZ2h0IjowLjAsIkJvdHRvbSI6MC4wfSwiUGFkZGluZyI6eyIkaWQiOiI0OTEiLCJUb3AiOjAuMCwiTGVmdCI6MC4wLCJSaWdodCI6MC4wLCJCb3R0b20iOjAuMH0sIkJhY2tncm91bmQiOnsiJGlkIjoiNDkyIiwiQ29sb3IiOnsiJGlkIjoiNDkzIiwiQSI6MCwiUiI6MjU1LCJHIjoyNTUsIkIiOjI1NX19LCJJc1Zpc2libGUiOnRydWUsIldpZHRoIjowLjAsIkhlaWdodCI6MC4wLCJCb3JkZXJTdHlsZSI6eyIkaWQiOiI0OTQiLCJMaW5lQ29sb3IiOm51bGwsIkxpbmVXZWlnaHQiOjAuMCwiTGluZVR5cGUiOjAsIlBhcmVudFN0eWxlIjpudWxsfSwiUGFyZW50U3R5bGUiOm51bGx9LCJEYXRlU3R5bGUiOnsiJGlkIjoiNDk1IiwiRm9udFNldHRpbmdzIjp7IiRpZCI6IjQ5NiIsIkZvbnRTaXplIjo5LCJGb250TmFtZSI6IkNhbGlicmkiLCJJc0JvbGQiOmZhbHNlLCJJc0l0YWxpYyI6ZmFsc2UsIklzVW5kZXJsaW5lZCI6ZmFsc2UsIlBhcmVudFN0eWxlIjpudWxsfSwiQXV0b1NpemUiOjAsIkZvcmVncm91bmQiOnsiJGlkIjoiNDk3IiwiQ29sb3IiOnsiJGlkIjoiNDk4IiwiQSI6MjU1LCJSIjo3MCwiRyI6ODEsIkIiOjI0MX19LCJNYXhXaWR0aCI6MjAwLjAsIk1heEhlaWdodCI6IkluZmluaXR5IiwiU21hcnRGb3JlZ3JvdW5kSXNBY3RpdmUiOmZhbHNlLCJIb3Jpem9udGFsQWxpZ25tZW50IjowLCJWZXJ0aWNhbEFsaWdubWVudCI6MSwiU21hcnRGb3JlZ3JvdW5kIjpudWxsLCJCYWNrZ3JvdW5kRmlsbFR5cGUiOjAsIk1hcmdpbiI6eyIkaWQiOiI0OTkiLCJUb3AiOjAuMCwiTGVmdCI6MC4wLCJSaWdodCI6MC4wLCJCb3R0b20iOjAuMH0sIlBhZGRpbmciOnsiJGlkIjoiNTAwIiwiVG9wIjowLjAsIkxlZnQiOjAuMCwiUmlnaHQiOjAuMCwiQm90dG9tIjowLjB9LCJCYWNrZ3JvdW5kIjp7IiRpZCI6IjUwMSIsIkNvbG9yIjp7IiRpZCI6IjUwMiIsIkEiOjAsIlIiOjI1NSwiRyI6MjU1LCJCIjoyNTV9fSwiSXNWaXNpYmxlIjp0cnVlLCJXaWR0aCI6MC4wLCJIZWlnaHQiOjAuMCwiQm9yZGVyU3R5bGUiOnsiJGlkIjoiNTAzIiwiTGluZUNvbG9yIjpudWxsLCJMaW5lV2VpZ2h0IjowLjAsIkxpbmVUeXBlIjowLCJQYXJlbnRTdHlsZSI6bnVsbH0sIlBhcmVudFN0eWxlIjpudWxsfSwiRGF0ZUZvcm1hdCI6eyIkaWQiOiI1MDQiLCJGb3JtYXRTdHJpbmciOiJNL3l5IiwiU2VwYXJhdG9yIjoiLyIsIlVzZUludGVybmF0aW9uYWxEYXRlRm9ybWF0IjpmYWxzZSwiRGF0ZUlzVmlzaWJsZSI6dHJ1ZSwiVGltZUlzVmlzaWJsZSI6ZmFsc2UsIkhvdXJEaWdpdHMiOjEsIkFtUG1EZXNpZ25hdG9yIjoyLCJUcmltMDBNaW51dGVzIjpmYWxzZSwiTGFzdEtub3duVmlzaWJpbGl0eVN0YXRlIjpudWxsfSwiV2Vla051bWJlcmluZyI6eyIkaWQiOiI1MDUiLCJGb3JtYXQiOjAsIklzVmlzaWJsZSI6ZmFsc2UsIkxhc3RLbm93blZpc2liaWxpdHlTdGF0ZSI6ZmFsc2V9LCJJc1Zpc2libGUiOnRydWUsIlBhcmVudFN0eWxlIjpudWxsfSwiSW5kZXgiOjgsIlNtYXJ0RHVyYXRpb25BY3RpdmF0ZWQiOmZhbHNlLCJEYXRlRm9ybWF0Ijp7IiRyZWYiOiI1MDQifSwiV2Vla051bWJlcmluZyI6eyIkaWQiOiI1MDYiLCJGb3JtYXQiOjAsIklzVmlzaWJsZSI6ZmFsc2UsIkxhc3RLbm93blZpc2liaWxpdHlTdGF0ZSI6ZmFsc2V9LCJJZCI6ImRkOTA5MDdiLTVlOGItNGEzZC1iNmZkLWE5MzA0ZjVmOWI2MCIsIkltcG9ydElkIjpudWxsLCJUaXRsZSI6IkZlYXNpYmlsaXR5IHN0dWR5IiwiTm90ZSI6bnVsbCwiSHlwZXJsaW5rIjp7IiRpZCI6IjUwNyIsIkFkZHJlc3MiOiIiLCJTdWJBZGRyZXNzIjoiIn0sIklzQ2hhbmdlZCI6ZmFsc2UsIklzTmV3IjpmYWxzZX19XSwiX21pbGVzdG9uZXMiOltdLCJJZCI6IjU1OWM1MTRiLWEyMDItNGIzOS1iNTA1LTFkMzM4NTIzZjE1OCIsIklzU2luZ2xlSXRlbVJvdyI6ZmFsc2V9XSwiSW5kZXgiOjEsIklkIjoiM2U4ZmVmMDUtMDBlOC00NjhlLWE3MzQtNzU5NGM5NjJmNzFhIiwiSGVhZGVyVGV4dCI6IlBNTywgU2VuaW9yIG1hbmFnZW1lbnQsIEJBLCBhbGwgcmVsZXZhbnQiLCJJc0RlZmF1bHQiOmZhbHNlLCJTdHlsZSI6eyIkaWQiOiI1MDgiLCJIZWFkZXJTdHlsZSI6eyIkaWQiOiI1MDkiLCJUZXh0U3R5bGUiOnsiJGlkIjoiNTEwIiwiRm9udFNldHRpbmdzIjp7IiRpZCI6IjUxMSIsIkZvbnRTaXplIjoxMCwiRm9udE5hbWUiOiJDYWxpYnJpIiwiSXNCb2xkIjpmYWxzZSwiSXNJdGFsaWMiOmZhbHNlLCJJc1VuZGVybGluZWQiOmZhbHNlLCJQYXJlbnRTdHlsZSI6bnVsbH0sIkF1dG9TaXplIjoyLCJGb3JlZ3JvdW5kIjp7IiRpZCI6IjUxMiIsIkNvbG9yIjp7IiRpZCI6IjUxMyIsIkEiOjI1NSwiUiI6MCwiRyI6MCwiQiI6MH19LCJNYXhXaWR0aCI6NjYuOTEwNzA2ODE2MDMzNDY4LCJNYXhIZWlnaHQiOiJJbmZpbml0eSIsIlNtYXJ0Rm9yZWdyb3VuZElzQWN0aXZlIjpmYWxzZSwiSG9yaXpvbnRhbEFsaWdubWVudCI6MCwiVmVydGljYWxBbGlnbm1lbnQiOjAsIlNtYXJ0Rm9yZWdyb3VuZCI6bnVsbCwiQmFja2dyb3VuZEZpbGxUeXBlIjowLCJNYXJnaW4iOnsiJGlkIjoiNTE0IiwiVG9wIjowLjAsIkxlZnQiOjAuMCwiUmlnaHQiOjAuMCwiQm90dG9tIjowLjB9LCJQYWRkaW5nIjp7IiRpZCI6IjUxNSIsIlRvcCI6MC4wLCJMZWZ0IjowLjAsIlJpZ2h0IjowLjAsIkJvdHRvbSI6MC4wfSwiQmFja2dyb3VuZCI6eyIkaWQiOiI1MTYiLCJDb2xvciI6eyIkaWQiOiI1MTciLCJBIjoyNTUsIlIiOjAsIkciOjAsIkIiOjB9fSwiSXNWaXNpYmxlIjp0cnVlLCJXaWR0aCI6MC4wLCJIZWlnaHQiOjAuMCwiQm9yZGVyU3R5bGUiOm51bGwsIlBhcmVudFN0eWxlIjpudWxsfSwiUmVjdGFuZ2xlU3R5bGUiOnsiJGlkIjoiNTE4IiwiTWFyZ2luIjp7IiRpZCI6IjUxOSIsIlRvcCI6MC4wLCJMZWZ0IjowLjAsIlJpZ2h0IjowLjAsIkJvdHRvbSI6MC4wfSwiUGFkZGluZyI6eyIkaWQiOiI1MjAiLCJUb3AiOjAuMCwiTGVmdCI6MC4wLCJSaWdodCI6MC4wLCJCb3R0b20iOjAuMH0sIkJhY2tncm91bmQiOnsiJGlkIjoiNTIxIiwiQ29sb3IiOnsiJGlkIjoiNTIyIiwiQSI6NjMsIlIiOjQ3LCJHIjo1NCwiQiI6MTUzfX0sIklzVmlzaWJsZSI6dHJ1ZSwiV2lkdGgiOjAuMCwiSGVpZ2h0IjowLjAsIkJvcmRlclN0eWxlIjp7IiRpZCI6IjUyMyIsIkxpbmVDb2xvciI6eyIkaWQiOiI1MjQiLCIkdHlwZSI6Ik5MUkUuQ29tbW9uLkRvbS5Tb2xpZENvbG9yQnJ1c2gsIE5MUkUuQ29tbW9uIiwiQ29sb3IiOnsiJGlkIjoiNTI1IiwiQSI6MjU1LCJSIjoyNTUsIkciOjAsIkIiOjB9fSwiTGluZVdlaWdodCI6MC4wLCJMaW5lVHlwZSI6MCwiUGFyZW50U3R5bGUiOm51bGx9LCJQYXJlbnRTdHlsZSI6bnVsbH0sIk1hcmdpbiI6eyIkaWQiOiI1MjYiLCJUb3AiOjAuMCwiTGVmdCI6MC4wLCJSaWdodCI6MC4wLCJCb3R0b20iOjAuMH0sIlBhZGRpbmciOnsiJGlkIjoiNTI3IiwiVG9wIjowLjAsIkxlZnQiOjAuMCwiUmlnaHQiOjAuMCwiQm90dG9tIjowLjB9LCJCYWNrZ3JvdW5kIjpudWxsLCJJc1Zpc2libGUiOnRydWUsIldpZHRoIjowLjAsIkhlaWdodCI6MC4wLCJCb3JkZXJTdHlsZSI6bnVsbCwiUGFyZW50U3R5bGUiOm51bGx9LCJCYWNrZ3JvdW5kU3R5bGUiOnsiJGlkIjoiNTI4IiwiTWFyZ2luIjp7IiRpZCI6IjUyOSIsIlRvcCI6MC4wLCJMZWZ0IjowLjAsIlJpZ2h0IjowLjAsIkJvdHRvbSI6MC4wfSwiUGFkZGluZyI6eyIkaWQiOiI1MzAiLCJUb3AiOjAuMCwiTGVmdCI6MC4wLCJSaWdodCI6MC4wLCJCb3R0b20iOjAuMH0sIkJhY2tncm91bmQiOnsiJGlkIjoiNTMxIiwiQ29sb3IiOnsiJGlkIjoiNTMyIiwiQSI6NTEsIlIiOjExNSwiRyI6MTE1LCJCIjoxMTV9fSwiSXNWaXNpYmxlIjp0cnVlLCJXaWR0aCI6MC4wLCJIZWlnaHQiOjAuMCwiQm9yZGVyU3R5bGUiOnsiJGlkIjoiNTMzIiwiTGluZUNvbG9yIjp7IiRpZCI6IjUzNCIsIiR0eXBlIjoiTkxSRS5Db21tb24uRG9tLlNvbGlkQ29sb3JCcnVzaCwgTkxSRS5Db21tb24iLCJDb2xvciI6eyIkaWQiOiI1MzUiLCJBIjoyNTUsIlIiOjIzNCwiRyI6MjIsIkIiOjMwfX0sIkxpbmVXZWlnaHQiOjAuMCwiTGluZVR5cGUiOjAsIlBhcmVudFN0eWxlIjpudWxsfSwiUGFyZW50U3R5bGUiOm51bGx9LCJNYXJnaW4iOnsiJGlkIjoiNTM2IiwiVG9wIjowLjAsIkxlZnQiOjAuMCwiUmlnaHQiOjAuMCwiQm90dG9tIjowLjB9LCJQYWRkaW5nIjp7IiRpZCI6IjUzNyIsIlRvcCI6MC4wLCJMZWZ0IjowLjAsIlJpZ2h0IjowLjAsIkJvdHRvbSI6MC4wfSwiSXNWaXNpYmxlIjp0cnVlLCJXaWR0aCI6MC4wLCJIZWlnaHQiOjAuMCwiQm9yZGVyU3R5bGUiOnsiJGlkIjoiNTM4IiwiTGluZUNvbG9yIjpudWxsLCJMaW5lV2VpZ2h0IjowLjAsIkxpbmVUeXBlIjowLCJQYXJlbnRTdHlsZSI6bnVsbH0sIlBhcmVudFN0eWxlIjpudWxsfX1dLCJJZCI6IjEyM2QxYjU3LTQ5ZTUtNDU0ZS04ZGI3LTUxOTA5MDIwYmM4ZCIsIkluZGV4IjowLCJIZWFkZXJUZXh0IjoiUEhBU0UgMSAtXHUwMDBiUHJvamVjdCBcdTAwMGJpbml0aWF0aW9uIGFuZCBwbGFubmluZyIsIlN0eWxlIjp7IiRpZCI6IjUzOSIsIlN0eWxlSWQiOiIzMzJjZmIxMy1iNDAxLTRlYzMtYjY1NS03Mzk2OGQwNGQ3NDkiLCJIZWFkZXJTdHlsZSI6eyIkaWQiOiI1NDAiLCJUZXh0SXNWZXJ0aWNhbCI6ZmFsc2UsIlRleHRTdHlsZSI6eyIkaWQiOiI1NDEiLCJGb250U2V0dGluZ3MiOnsiJGlkIjoiNTQyIiwiRm9udFNpemUiOjExLCJGb250TmFtZSI6IkNhbGlicmkiLCJJc0JvbGQiOmZhbHNlLCJJc0l0YWxpYyI6ZmFsc2UsIklzVW5kZXJsaW5lZCI6ZmFsc2UsIlBhcmVudFN0eWxlIjpudWxsfSwiQXV0b1NpemUiOjIsIkZvcmVncm91bmQiOnsiJGlkIjoiNTQzIiwiQ29sb3IiOnsiJGlkIjoiNTQ0IiwiQSI6MjU1LCJSIjoyNTUsIkciOjI1NSwiQiI6MjU1fX0sIk1heFdpZHRoIjo3My40ODU3MzMwNjQ5NjM0MjYsIk1heEhlaWdodCI6IkluZmluaXR5IiwiU21hcnRGb3JlZ3JvdW5kSXNBY3RpdmUiOmZhbHNlLCJIb3Jpem9udGFsQWxpZ25tZW50IjowLCJWZXJ0aWNhbEFsaWdubWVudCI6MCwiU21hcnRGb3JlZ3JvdW5kIjpudWxsLCJCYWNrZ3JvdW5kRmlsbFR5cGUiOjAsIk1hcmdpbiI6eyIkaWQiOiI1NDUiLCJUb3AiOjAuMCwiTGVmdCI6MC4wLCJSaWdodCI6MC4wLCJCb3R0b20iOjAuMH0sIlBhZGRpbmciOnsiJGlkIjoiNTQ2IiwiVG9wIjowLjAsIkxlZnQiOjAuMCwiUmlnaHQiOjAuMCwiQm90dG9tIjowLjB9LCJCYWNrZ3JvdW5kIjp7IiRpZCI6IjU0NyIsIkNvbG9yIjp7IiRpZCI6IjU0OCIsIkEiOjI1NSwiUiI6MjU1LCJHIjoyNTUsIkIiOjI1NX19LCJJc1Zpc2libGUiOnRydWUsIldpZHRoIjowLjAsIkhlaWdodCI6MC4wLCJCb3JkZXJTdHlsZSI6bnVsbCwiUGFyZW50U3R5bGUiOm51bGx9LCJSZWN0YW5nbGVTdHlsZSI6eyIkaWQiOiI1NDkiLCJNYXJnaW4iOnsiJGlkIjoiNTUwIiwiVG9wIjowLjAsIkxlZnQiOjAuMCwiUmlnaHQiOjAuMCwiQm90dG9tIjowLjB9LCJQYWRkaW5nIjp7IiRpZCI6IjU1MSIsIlRvcCI6MC4wLCJMZWZ0IjowLjAsIlJpZ2h0IjowLjAsIkJvdHRvbSI6MC4wfSwiQmFja2dyb3VuZCI6eyIkaWQiOiI1NTIiLCJDb2xvciI6eyIkaWQiOiI1NTMiLCJBIjoyNTUsIlIiOjQ3LCJHIjo1NCwiQiI6MTUzfX0sIklzVmlzaWJsZSI6dHJ1ZSwiV2lkdGgiOjAuMCwiSGVpZ2h0IjowLjAsIkJvcmRlclN0eWxlIjp7IiRpZCI6IjU1NCIsIkxpbmVDb2xvciI6eyIkaWQiOiI1NTUiLCIkdHlwZSI6Ik5MUkUuQ29tbW9uLkRvbS5Tb2xpZENvbG9yQnJ1c2gsIE5MUkUuQ29tbW9uIiwiQ29sb3IiOnsiJGlkIjoiNTU2IiwiQSI6MjU1LCJSIjoyNTUsIkciOjI1NSwiQiI6MjU1fX0sIkxpbmVXZWlnaHQiOjAuMCwiTGluZVR5cGUiOjAsIlBhcmVudFN0eWxlIjpudWxsfSwiUGFyZW50U3R5bGUiOm51bGx9LCJNYXJnaW4iOnsiJGlkIjoiNTU3IiwiVG9wIjowLjAsIkxlZnQiOjAuMCwiUmlnaHQiOjAuMCwiQm90dG9tIjowLjB9LCJQYWRkaW5nIjp7IiRpZCI6IjU1OCIsIlRvcCI6MC4wLCJMZWZ0IjowLjAsIlJpZ2h0IjowLjAsIkJvdHRvbSI6MC4wfSwiQmFja2dyb3VuZCI6bnVsbCwiSXNWaXNpYmxlIjp0cnVlLCJXaWR0aCI6MC4wLCJIZWlnaHQiOjAuMCwiQm9yZGVyU3R5bGUiOm51bGwsIlBhcmVudFN0eWxlIjpudWxsfSwiQmFja2dyb3VuZFN0eWxlIjp7IiRpZCI6IjU1OSIsIk1hcmdpbiI6eyIkaWQiOiI1NjAiLCJUb3AiOjAuMCwiTGVmdCI6MC4wLCJSaWdodCI6MC4wLCJCb3R0b20iOjAuMH0sIlBhZGRpbmciOnsiJGlkIjoiNTYxIiwiVG9wIjowLjAsIkxlZnQiOjAuMCwiUmlnaHQiOjAuMCwiQm90dG9tIjowLjB9LCJCYWNrZ3JvdW5kIjp7IiRpZCI6IjU2MiIsIkNvbG9yIjp7IiRpZCI6IjU2MyIsIkEiOjAsIlIiOjI1NSwiRyI6MjU1LCJCIjoyNTV9fSwiSXNWaXNpYmxlIjp0cnVlLCJXaWR0aCI6MC4wLCJIZWlnaHQiOjAuMCwiQm9yZGVyU3R5bGUiOnsiJGlkIjoiNTY0IiwiTGluZUNvbG9yIjp7IiRpZCI6IjU2NSIsIiR0eXBlIjoiTkxSRS5Db21tb24uRG9tLlNvbGlkQ29sb3JCcnVzaCwgTkxSRS5Db21tb24iLCJDb2xvciI6eyIkaWQiOiI1NjYiLCJBIjoyNTUsIlIiOjIzNCwiRyI6MjIsIkIiOjMwfX0sIkxpbmVXZWlnaHQiOjAuMCwiTGluZVR5cGUiOjAsIlBhcmVudFN0eWxlIjpudWxsfSwiUGFyZW50U3R5bGUiOm51bGx9LCJJc0Fib3ZlVGltZWJhbmQiOmZhbHNlLCJTcGFjaW5nIjozLCJEZWZhdWx0U3dpbWxhbmVUYXNrU3R5bGUiOnsiJGlkIjoiNTY3IiwiJHR5cGUiOiJOTFJFLkNvbW1vbi5Eb20uU3R5bGVzLkV4cGxpY2l0U2V0YWJsZVRhc2tTdHlsZSwgTkxSRS5Db21tb24iLCJTaGFwZSI6MSwiU2hhcGVUaGlja25lc3MiOjAsIkR1cmF0aW9uRm9ybWF0IjowLCJJbmNsdWRlTm9uV29ya2luZ0RheXNJbkR1cmF0aW9uIjpmYWxzZSwiUGVyY2VudGFnZUNvbXBsZXRlU3R5bGUiOnsiJGlkIjoiNTY4IiwiRm9udFNldHRpbmdzIjp7IiRpZCI6IjU2OSIsIkZvbnRTaXplIjoxMCwiRm9udE5hbWUiOiJDYWxpYnJpIiwiSXNCb2xkIjpmYWxzZSwiSXNJdGFsaWMiOmZhbHNlLCJJc1VuZGVybGluZWQiOmZhbHNlLCJQYXJlbnRTdHlsZSI6bnVsbH0sIkF1dG9TaXplIjowLCJGb3JlZ3JvdW5kIjp7IiRpZCI6IjU3MCIsIkNvbG9yIjp7IiRpZCI6IjU3MSIsIkEiOjI1NSwiUiI6MjMyLCJHIjoyMzIsIkIiOjIzMn19LCJNYXhXaWR0aCI6MjAwLjAsIk1heEhlaWdodCI6IkluZmluaXR5IiwiU21hcnRGb3JlZ3JvdW5kSXNBY3RpdmUiOmZhbHNlLCJIb3Jpem9udGFsQWxpZ25tZW50IjoxLCJWZXJ0aWNhbEFsaWdubWVudCI6MSwiU21hcnRGb3JlZ3JvdW5kIjpudWxsLCJCYWNrZ3JvdW5kRmlsbFR5cGUiOjAsIk1hcmdpbiI6eyIkaWQiOiI1NzIiLCJUb3AiOjAuMCwiTGVmdCI6MC4wLCJSaWdodCI6MC4wLCJCb3R0b20iOjAuMH0sIlBhZGRpbmciOnsiJGlkIjoiNTczIiwiVG9wIjowLjAsIkxlZnQiOjAuMCwiUmlnaHQiOjAuMCwiQm90dG9tIjowLjB9LCJCYWNrZ3JvdW5kIjp7IiRpZCI6IjU3NCIsIkNvbG9yIjp7IiRpZCI6IjU3NSIsIkEiOjg5LCJSIjowLCJHIjowLCJCIjowfX0sIklzVmlzaWJsZSI6dHJ1ZSwiV2lkdGgiOjAuMCwiSGVpZ2h0IjowLjAsIkJvcmRlclN0eWxlIjp7IiRpZCI6IjU3NiIsIkxpbmVDb2xvciI6bnVsbCwiTGluZVdlaWdodCI6MC4wLCJMaW5lVHlwZSI6MCwiUGFyZW50U3R5bGUiOm51bGx9LCJQYXJlbnRTdHlsZSI6bnVsbH0sIkR1cmF0aW9uU3R5bGUiOnsiJGlkIjoiNTc3IiwiRm9udFNldHRpbmdzIjp7IiRpZCI6IjU3OCIsIkZvbnRTaXplIjoxMCwiRm9udE5hbWUiOiJDYWxpYnJpIiwiSXNCb2xkIjpmYWxzZSwiSXNJdGFsaWMiOmZhbHNlLCJJc1VuZGVybGluZWQiOmZhbHNlLCJQYXJlbnRTdHlsZSI6bnVsbH0sIkF1dG9TaXplIjowLCJGb3JlZ3JvdW5kIjp7IiRpZCI6IjU3OSIsIkNvbG9yIjp7IiRpZCI6IjU4MCIsIkEiOjI1NSwiUiI6MjM3LCJHIjoxMjUsIkIiOjQ5fX0sIk1heFdpZHRoIjoyMDAuMCwiTWF4SGVpZ2h0IjoiSW5maW5pdHkiLCJTbWFydEZvcmVncm91bmRJc0FjdGl2ZSI6ZmFsc2UsIkhvcml6b250YWxBbGlnbm1lbnQiOjAsIlZlcnRpY2FsQWxpZ25tZW50IjoxLCJTbWFydEZvcmVncm91bmQiOm51bGwsIkJhY2tncm91bmRGaWxsVHlwZSI6MCwiTWFyZ2luIjp7IiRpZCI6IjU4MSIsIlRvcCI6MC4wLCJMZWZ0IjowLjAsIlJpZ2h0IjowLjAsIkJvdHRvbSI6MC4wfSwiUGFkZGluZyI6eyIkaWQiOiI1ODIiLCJUb3AiOjAuMCwiTGVmdCI6MC4wLCJSaWdodCI6MC4wLCJCb3R0b20iOjAuMH0sIkJhY2tncm91bmQiOnsiJGlkIjoiNTgzIiwiQ29sb3IiOnsiJGlkIjoiNTg0IiwiQSI6MjU1LCJSIjoyMzcsIkciOjEyNSwiQiI6NDl9fSwiSXNWaXNpYmxlIjp0cnVlLCJXaWR0aCI6MC4wLCJIZWlnaHQiOjAuMCwiQm9yZGVyU3R5bGUiOnsiJGlkIjoiNTg1IiwiTGluZUNvbG9yIjpudWxsLCJMaW5lV2VpZ2h0IjowLjAsIkxpbmVUeXBlIjowLCJQYXJlbnRTdHlsZSI6bnVsbH0sIlBhcmVudFN0eWxlIjpudWxsfSwiSG9yaXpvbnRhbENvbm5lY3RvclN0eWxlIjp7IiRpZCI6IjU4NiIsIkxpbmVDb2xvciI6eyIkaWQiOiI1ODciLCIkdHlwZSI6Ik5MUkUuQ29tbW9uLkRvbS5Tb2xpZENvbG9yQnJ1c2gsIE5MUkUuQ29tbW9uIiwiQ29sb3IiOnsiJGlkIjoiNTg4IiwiQSI6MjU1LCJSIjowLCJHIjowLCJCIjowfX0sIkxpbmVXZWlnaHQiOjAuMCwiTGluZVR5cGUiOjAsIlBhcmVudFN0eWxlIjpudWxsfSwiVmVydGljYWxDb25uZWN0b3JTdHlsZSI6eyIkaWQiOiI1ODkiLCJMaW5lQ29sb3IiOnsiJGlkIjoiNTkwIiwiJHR5cGUiOiJOTFJFLkNvbW1vbi5Eb20uU29saWRDb2xvckJydXNoLCBOTFJFLkNvbW1vbiIsIkNvbG9yIjp7IiRpZCI6IjU5MSIsIkEiOjI1NSwiUiI6MCwiRyI6MCwiQiI6MH19LCJMaW5lV2VpZ2h0IjowLjAsIkxpbmVUeXBlIjowLCJQYXJlbnRTdHlsZSI6bnVsbH0sIk1hcmdpbiI6bnVsbCwiU3RhcnREYXRlUG9zaXRpb24iOjMsIkVuZERhdGVQb3NpdGlvbiI6MywiRGF0ZUlzVmlzaWJsZSI6dHJ1ZSwiVGl0bGVQb3NpdGlvbiI6NCwiRHVyYXRpb25Qb3NpdGlvbiI6NiwiUGVyY2VudGFnZUNvbXBsZXRlZFBvc2l0aW9uIjoyLCJTcGFjaW5nIjozLCJJc0JlbG93VGltZWJhbmQiOmZhbHNlLCJQZXJjZW50YWdlQ29tcGxldGVTaGFwZU9wYWNpdHkiOjM1LCJTaGFwZVN0eWxlIjp7IiRpZCI6IjU5MiIsIk1hcmdpbiI6eyIkaWQiOiI1OTMiLCJUb3AiOjAuMCwiTGVmdCI6NC4wLCJSaWdodCI6NC4wLCJCb3R0b20iOjAuMH0sIlBhZGRpbmciOnsiJGlkIjoiNTk0IiwiVG9wIjowLjAsIkxlZnQiOjAuMCwiUmlnaHQiOjAuMCwiQm90dG9tIjowLjB9LCJCYWNrZ3JvdW5kIjp7IiRpZCI6IjU5NSIsIkNvbG9yIjp7IiRpZCI6IjU5NiIsIkEiOjI1NSwiUiI6MjEsIkciOjk2LCJCIjoxMzB9fSwiSXNWaXNpYmxlIjp0cnVlLCJXaWR0aCI6MC4wLCJIZWlnaHQiOjEwLjAsIkJvcmRlclN0eWxlIjp7IiRpZCI6IjU5NyIsIkxpbmVDb2xvciI6eyIkaWQiOiI1OTgiLCIkdHlwZSI6Ik5MUkUuQ29tbW9uLkRvbS5Tb2xpZENvbG9yQnJ1c2gsIE5MUkUuQ29tbW9uIiwiQ29sb3IiOnsiJGlkIjoiNTk5IiwiQSI6MjU1LCJSIjoyMzQsIkciOjIyLCJCIjozMH19LCJMaW5lV2VpZ2h0IjowLjAsIkxpbmVUeXBlIjowLCJQYXJlbnRTdHlsZSI6bnVsbH0sIlBhcmVudFN0eWxlIjpudWxsfSwiVGl0bGVTdHlsZSI6eyIkaWQiOiI2MDAiLCJGb250U2V0dGluZ3MiOnsiJGlkIjoiNjAxIiwiRm9udFNpemUiOjExLCJGb250TmFtZSI6IkNhbGlicmkiLCJJc0JvbGQiOmZhbHNlLCJJc0l0YWxpYyI6ZmFsc2UsIklzVW5kZXJsaW5lZCI6ZmFsc2UsIlBhcmVudFN0eWxlIjpudWxsfSwiQXV0b1NpemUiOjAsIkZvcmVncm91bmQiOnsiJGlkIjoiNjAyIiwiQ29sb3IiOnsiJGlkIjoiNjAzIiwiQSI6MjU1LCJSIjowLCJHIjowLCJCIjowfX0sIk1heFdpZHRoIjoyMDAuMCwiTWF4SGVpZ2h0IjoiSW5maW5pdHkiLCJTbWFydEZvcmVncm91bmRJc0FjdGl2ZSI6ZmFsc2UsIkhvcml6b250YWxBbGlnbm1lbnQiOjAsIlZlcnRpY2FsQWxpZ25tZW50IjoxLCJTbWFydEZvcmVncm91bmQiOm51bGwsIkJhY2tncm91bmRGaWxsVHlwZSI6MCwiTWFyZ2luIjp7IiRpZCI6IjYwNCIsIlRvcCI6MC4wLCJMZWZ0IjowLjAsIlJpZ2h0IjowLjAsIkJvdHRvbSI6MC4wfSwiUGFkZGluZyI6eyIkaWQiOiI2MDUiLCJUb3AiOjAuMCwiTGVmdCI6MC4wLCJSaWdodCI6MC4wLCJCb3R0b20iOjAuMH0sIkJhY2tncm91bmQiOnsiJGlkIjoiNjA2IiwiQ29sb3IiOnsiJGlkIjoiNjA3IiwiQSI6MjU1LCJSIjowLCJHIjowLCJCIjowfX0sIklzVmlzaWJsZSI6dHJ1ZSwiV2lkdGgiOjAuMCwiSGVpZ2h0IjowLjAsIkJvcmRlclN0eWxlIjp7IiRpZCI6IjYwOCIsIkxpbmVDb2xvciI6bnVsbCwiTGluZVdlaWdodCI6MC4wLCJMaW5lVHlwZSI6MCwiUGFyZW50U3R5bGUiOm51bGx9LCJQYXJlbnRTdHlsZSI6bnVsbH0sIkRhdGVTdHlsZSI6eyIkaWQiOiI2MDkiLCJGb250U2V0dGluZ3MiOnsiJGlkIjoiNjEwIiwiRm9udFNpemUiOjEwLCJGb250TmFtZSI6IkNhbGlicmkiLCJJc0JvbGQiOmZhbHNlLCJJc0l0YWxpYyI6ZmFsc2UsIklzVW5kZXJsaW5lZCI6ZmFsc2UsIlBhcmVudFN0eWxlIjpudWxsfSwiQXV0b1NpemUiOjAsIkZvcmVncm91bmQiOnsiJGlkIjoiNjExIiwiQ29sb3IiOnsiJGlkIjoiNjEyIiwiQSI6MjU1LCJSIjoxNCwiRyI6NDAsIkIiOjY1fX0sIk1heFdpZHRoIjoyMDAuMCwiTWF4SGVpZ2h0IjoiSW5maW5pdHkiLCJTbWFydEZvcmVncm91bmRJc0FjdGl2ZSI6ZmFsc2UsIkhvcml6b250YWxBbGlnbm1lbnQiOjIsIlZlcnRpY2FsQWxpZ25tZW50IjoxLCJTbWFydEZvcmVncm91bmQiOm51bGwsIkJhY2tncm91bmRGaWxsVHlwZSI6MCwiTWFyZ2luIjp7IiRpZCI6IjYxMyIsIlRvcCI6MC4wLCJMZWZ0IjowLjAsIlJpZ2h0IjowLjAsIkJvdHRvbSI6MC4wfSwiUGFkZGluZyI6eyIkaWQiOiI2MTQiLCJUb3AiOjAuMCwiTGVmdCI6MC4wLCJSaWdodCI6MC4wLCJCb3R0b20iOjAuMH0sIkJhY2tncm91bmQiOnsiJGlkIjoiNjE1IiwiQ29sb3IiOnsiJGlkIjoiNjE2IiwiQSI6MjU1LCJSIjoxNCwiRyI6NDAsIkIiOjY1fX0sIklzVmlzaWJsZSI6dHJ1ZSwiV2lkdGgiOjAuMCwiSGVpZ2h0IjowLjAsIkJvcmRlclN0eWxlIjp7IiRpZCI6IjYxNyIsIkxpbmVDb2xvciI6bnVsbCwiTGluZVdlaWdodCI6MC4wLCJMaW5lVHlwZSI6MCwiUGFyZW50U3R5bGUiOm51bGx9LCJQYXJlbnRTdHlsZSI6bnVsbH0sIkRhdGVGb3JtYXQiOnsiJGlkIjoiNjE4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YxOSIsIkZvcm1hdCI6MCwiSXNWaXNpYmxlIjpmYWxzZSwiTGFzdEtub3duVmlzaWJpbGl0eVN0YXRlIjpmYWxzZX0sIklzVmlzaWJsZSI6dHJ1ZSwiUGFyZW50U3R5bGUiOm51bGwsIl9leHBsaWNpdGx5U2V0Ijp7IiRpZCI6IjYyMCIsIlNoYXBlU3R5bGUiOmZhbHNlLCJUaXRsZVN0eWxlIjpmYWxzZSwiRGF0ZVN0eWxlIjpmYWxzZSwiSG9yaXpvbnRhbENvbm5lY3RvclN0eWxlIjpmYWxzZSwiVmVydGljYWxDb25uZWN0b3JTdHlsZSI6ZmFsc2UsIlBlcmNlbnRhZ2VDb21wbGV0ZVNoYXBlT3BhY2l0eSI6ZmFsc2UsIlNoYXBlIjpmYWxzZSwiU2hhcGVUaGlja25lc3MiOmZhbHNlLCJEdXJhdGlvbkZvcm1hdCI6ZmFsc2UsIkluY2x1ZGVOb25Xb3JraW5nRGF5c0luRHVyYXRpb24iOmZhbHNlLCJNYXJnaW4iOmZhbHNlLCJTdGFydERhdGVQb3NpdGlvbiI6ZmFsc2UsIkVuZERhdGVQb3NpdGlvbiI6ZmFsc2UsIlRpdGxlUG9zaXRpb24iOmZhbHNlLCJEdXJhdGlvblBvc2l0aW9uIjpmYWxzZSwiUGVyY2VudGFnZUNvbXBsZXRlZFBvc2l0aW9uIjpmYWxzZSwiU3BhY2luZyI6ZmFsc2UsIklzQmVsb3dUaW1lYmFuZCI6ZmFsc2UsIkRhdGVGb3JtYXQiOmZhbHNlLCJXZWVrTnVtYmVyaW5nIjpmYWxzZSwiSXNWaXNpYmxlIjpmYWxzZX19LCJEZWZhdWx0U3dpbWxhbmVNb3RTdHlsZSI6eyIkaWQiOiI2MjEiLCJTaGFwZSI6MSwiQ29ubmVjdG9yTWFyZ2luIjp7IiRpZCI6IjYyMiIsIlRvcCI6MC4wLCJMZWZ0IjoyLjAsIlJpZ2h0IjoyLjAsIkJvdHRvbSI6MC4wfSwiQ29ubmVjdG9yU3R5bGUiOnsiJGlkIjoiNjIzIiwiTGluZUNvbG9yIjp7IiRpZCI6IjYyNCIsIiR0eXBlIjoiTkxSRS5Db21tb24uRG9tLlNvbGlkQ29sb3JCcnVzaCwgTkxSRS5Db21tb24iLCJDb2xvciI6eyIkaWQiOiI2MjUiLCJBIjoxMjcsIlIiOjExLCJHIjo0OCwiQiI6NjV9fSwiTGluZVdlaWdodCI6MS4wLCJMaW5lVHlwZSI6MCwiUGFyZW50U3R5bGUiOm51bGx9LCJJc0JlbG93VGltZWJhbmQiOmZhbHNlLCJQb3NpdGlvbk9uVGFzayI6MSwiSGlkZURhdGUiOmZhbHNlLCJTaGFwZVNpemUiOjAsIlNwYWNpbmciOjAuMCwiUGFkZGluZyI6eyIkaWQiOiI2MjYiLCJUb3AiOjUuMCwiTGVmdCI6My4wLCJSaWdodCI6MC4wLCJCb3R0b20iOjIuMH0sIlNoYXBlU3R5bGUiOnsiJGlkIjoiNjI3IiwiTWFyZ2luIjp7IiRpZCI6IjYyOCIsIlRvcCI6MC4wLCJMZWZ0IjowLjAsIlJpZ2h0IjowLjAsIkJvdHRvbSI6MC4wfSwiUGFkZGluZyI6eyIkaWQiOiI2MjkiLCJUb3AiOjAuMCwiTGVmdCI6MC4wLCJSaWdodCI6MC4wLCJCb3R0b20iOjAuMH0sIkJhY2tncm91bmQiOnsiJGlkIjoiNjMwIiwiQ29sb3IiOnsiJGlkIjoiNjMxIiwiQSI6MjU1LCJSIjoxMSwiRyI6NDgsIkIiOjY1fX0sIklzVmlzaWJsZSI6dHJ1ZSwiV2lkdGgiOjEyLjAsIkhlaWdodCI6MTQuMCwiQm9yZGVyU3R5bGUiOnsiJGlkIjoiNjMyIiwiTGluZUNvbG9yIjp7IiRpZCI6IjYzMyIsIiR0eXBlIjoiTkxSRS5Db21tb24uRG9tLlNvbGlkQ29sb3JCcnVzaCwgTkxSRS5Db21tb24iLCJDb2xvciI6eyIkaWQiOiI2MzQiLCJBIjoyNTUsIlIiOjI1NSwiRyI6MCwiQiI6MH19LCJMaW5lV2VpZ2h0IjowLjAsIkxpbmVUeXBlIjowLCJQYXJlbnRTdHlsZSI6bnVsbH0sIlBhcmVudFN0eWxlIjpudWxsfSwiVGl0bGVTdHlsZSI6eyIkaWQiOiI2MzUiLCJGb250U2V0dGluZ3MiOnsiJGlkIjoiNjM2IiwiRm9udFNpemUiOjExLCJGb250TmFtZSI6IkNhbGlicmkiLCJJc0JvbGQiOmZhbHNlLCJJc0l0YWxpYyI6ZmFsc2UsIklzVW5kZXJsaW5lZCI6ZmFsc2UsIlBhcmVudFN0eWxlIjpudWxsfSwiQXV0b1NpemUiOjAsIkZvcmVncm91bmQiOnsiJGlkIjoiNjM3IiwiQ29sb3IiOnsiJGlkIjoiNjM4IiwiQSI6MjU1LCJSIjowLCJHIjowLCJCIjowfX0sIk1heFdpZHRoIjoyMDAuMCwiTWF4SGVpZ2h0IjoiSW5maW5pdHkiLCJTbWFydEZvcmVncm91bmRJc0FjdGl2ZSI6ZmFsc2UsIkhvcml6b250YWxBbGlnbm1lbnQiOjEsIlZlcnRpY2FsQWxpZ25tZW50IjoxLCJTbWFydEZvcmVncm91bmQiOm51bGwsIkJhY2tncm91bmRGaWxsVHlwZSI6MCwiTWFyZ2luIjp7IiRpZCI6IjYzOSIsIlRvcCI6MC4wLCJMZWZ0IjowLjAsIlJpZ2h0IjowLjAsIkJvdHRvbSI6MC4wfSwiUGFkZGluZyI6eyIkaWQiOiI2NDAiLCJUb3AiOjAuMCwiTGVmdCI6MC4wLCJSaWdodCI6MC4wLCJCb3R0b20iOjAuMH0sIkJhY2tncm91bmQiOnsiJGlkIjoiNjQxIiwiQ29sb3IiOnsiJGlkIjoiNjQyIiwiQSI6MjU1LCJSIjowLCJHIjowLCJCIjowfX0sIklzVmlzaWJsZSI6dHJ1ZSwiV2lkdGgiOjAuMCwiSGVpZ2h0IjowLjAsIkJvcmRlclN0eWxlIjp7IiRpZCI6IjY0MyIsIkxpbmVDb2xvciI6bnVsbCwiTGluZVdlaWdodCI6MC4wLCJMaW5lVHlwZSI6MCwiUGFyZW50U3R5bGUiOm51bGx9LCJQYXJlbnRTdHlsZSI6bnVsbH0sIkRhdGVTdHlsZSI6eyIkaWQiOiI2NDQiLCJGb250U2V0dGluZ3MiOnsiJGlkIjoiNjQ1IiwiRm9udFNpemUiOjEwLCJGb250TmFtZSI6IkNhbGlicmkiLCJJc0JvbGQiOmZhbHNlLCJJc0l0YWxpYyI6ZmFsc2UsIklzVW5kZXJsaW5lZCI6ZmFsc2UsIlBhcmVudFN0eWxlIjpudWxsfSwiQXV0b1NpemUiOjAsIkZvcmVncm91bmQiOnsiJGlkIjoiNjQ2IiwiQ29sb3IiOnsiJGlkIjoiNjQ3IiwiQSI6MjU1LCJSIjoxNCwiRyI6NDAsIkIiOjY1fX0sIk1heFdpZHRoIjoyMDAuMCwiTWF4SGVpZ2h0IjoiSW5maW5pdHkiLCJTbWFydEZvcmVncm91bmRJc0FjdGl2ZSI6ZmFsc2UsIkhvcml6b250YWxBbGlnbm1lbnQiOjEsIlZlcnRpY2FsQWxpZ25tZW50IjoxLCJTbWFydEZvcmVncm91bmQiOm51bGwsIkJhY2tncm91bmRGaWxsVHlwZSI6MCwiTWFyZ2luIjp7IiRpZCI6IjY0OCIsIlRvcCI6MC4wLCJMZWZ0IjowLjAsIlJpZ2h0IjowLjAsIkJvdHRvbSI6MC4wfSwiUGFkZGluZyI6eyIkaWQiOiI2NDkiLCJUb3AiOjAuMCwiTGVmdCI6MC4wLCJSaWdodCI6MC4wLCJCb3R0b20iOjAuMH0sIkJhY2tncm91bmQiOnsiJGlkIjoiNjUwIiwiQ29sb3IiOnsiJGlkIjoiNjUxIiwiQSI6MjU1LCJSIjoxNCwiRyI6NDAsIkIiOjY1fX0sIklzVmlzaWJsZSI6dHJ1ZSwiV2lkdGgiOjAuMCwiSGVpZ2h0IjowLjAsIkJvcmRlclN0eWxlIjp7IiRpZCI6IjY1MiIsIkxpbmVDb2xvciI6bnVsbCwiTGluZVdlaWdodCI6MC4wLCJMaW5lVHlwZSI6MCwiUGFyZW50U3R5bGUiOm51bGx9LCJQYXJlbnRTdHlsZSI6bnVsbH0sIkRhdGVGb3JtYXQiOnsiJGlkIjoiNjUz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Y1NCIsIkZvcm1hdCI6MCwiSXNWaXNpYmxlIjpmYWxzZSwiTGFzdEtub3duVmlzaWJpbGl0eVN0YXRlIjpmYWxzZX0sIklzVmlzaWJsZSI6dHJ1ZSwiUGFyZW50U3R5bGUiOm51bGx9LCJEZWZhdWx0U3dpbWxhbmVNaWxlc3RvbmVTdHlsZSI6eyIkaWQiOiI2NTUiLCJUaXRsZVBvc2l0aW9uIjoiTGVmdCIsIkRhdGVQb3NpdGlvbiI6IlJpZ2h0IiwiU2hhcGVUeXBlIjoxLCJTaGFwZVNpemUiOjAsIlNwYWNpbmciOjUsIlNoYXBlU3R5bGUiOnsiJGlkIjoiNjU2IiwiTWFyZ2luIjp7IiRpZCI6IjY1NyIsIlRvcCI6MC4wLCJMZWZ0IjowLjAsIlJpZ2h0IjowLjAsIkJvdHRvbSI6MC4wfSwiUGFkZGluZyI6eyIkaWQiOiI2NTgiLCJUb3AiOjAuMCwiTGVmdCI6MC4wLCJSaWdodCI6MC4wLCJCb3R0b20iOjAuMH0sIkJhY2tncm91bmQiOnsiJGlkIjoiNjU5IiwiQ29sb3IiOnsiJGlkIjoiNjYwIiwiQSI6MjU1LCJSIjoyMSwiRyI6OTYsIkIiOjEzMH19LCJJc1Zpc2libGUiOnRydWUsIldpZHRoIjoxMi4wLCJIZWlnaHQiOjE0LjAsIkJvcmRlclN0eWxlIjp7IiRpZCI6IjY2MSIsIkxpbmVDb2xvciI6eyIkaWQiOiI2NjIiLCIkdHlwZSI6Ik5MUkUuQ29tbW9uLkRvbS5Tb2xpZENvbG9yQnJ1c2gsIE5MUkUuQ29tbW9uIiwiQ29sb3IiOnsiJGlkIjoiNjYzIiwiQSI6MjU1LCJSIjoyMzQsIkciOjIyLCJCIjozMH19LCJMaW5lV2VpZ2h0IjowLjAsIkxpbmVUeXBlIjowLCJQYXJlbnRTdHlsZSI6bnVsbH0sIlBhcmVudFN0eWxlIjpudWxsfSwiVGl0bGVTdHlsZSI6eyIkaWQiOiI2NjQiLCJGb250U2V0dGluZ3MiOnsiJGlkIjoiNjY1IiwiRm9udFNpemUiOjExLCJGb250TmFtZSI6IkNhbGlicmkiLCJJc0JvbGQiOmZhbHNlLCJJc0l0YWxpYyI6ZmFsc2UsIklzVW5kZXJsaW5lZCI6ZmFsc2UsIlBhcmVudFN0eWxlIjpudWxsfSwiQXV0b1NpemUiOjAsIkZvcmVncm91bmQiOnsiJGlkIjoiNjY2IiwiQ29sb3IiOnsiJGlkIjoiNjY3IiwiQSI6MjU1LCJSIjowLCJHIjowLCJCIjowfX0sIk1heFdpZHRoIjoyMDAuMCwiTWF4SGVpZ2h0IjoiSW5maW5pdHkiLCJTbWFydEZvcmVncm91bmRJc0FjdGl2ZSI6ZmFsc2UsIkhvcml6b250YWxBbGlnbm1lbnQiOjIsIlZlcnRpY2FsQWxpZ25tZW50IjoxLCJTbWFydEZvcmVncm91bmQiOm51bGwsIkJhY2tncm91bmRGaWxsVHlwZSI6MCwiTWFyZ2luIjp7IiRpZCI6IjY2OCIsIlRvcCI6MC4wLCJMZWZ0IjowLjAsIlJpZ2h0IjowLjAsIkJvdHRvbSI6MC4wfSwiUGFkZGluZyI6eyIkaWQiOiI2NjkiLCJUb3AiOjAuMCwiTGVmdCI6MC4wLCJSaWdodCI6MC4wLCJCb3R0b20iOjAuMH0sIkJhY2tncm91bmQiOnsiJGlkIjoiNjcwIiwiQ29sb3IiOnsiJGlkIjoiNjcxIiwiQSI6MjU1LCJSIjowLCJHIjowLCJCIjowfX0sIklzVmlzaWJsZSI6dHJ1ZSwiV2lkdGgiOjAuMCwiSGVpZ2h0IjowLjAsIkJvcmRlclN0eWxlIjp7IiRpZCI6IjY3MiIsIkxpbmVDb2xvciI6bnVsbCwiTGluZVdlaWdodCI6MC4wLCJMaW5lVHlwZSI6MCwiUGFyZW50U3R5bGUiOm51bGx9LCJQYXJlbnRTdHlsZSI6bnVsbH0sIkRhdGVTdHlsZSI6eyIkaWQiOiI2NzMiLCJGb250U2V0dGluZ3MiOnsiJGlkIjoiNjc0IiwiRm9udFNpemUiOjEwLCJGb250TmFtZSI6IkNhbGlicmkiLCJJc0JvbGQiOmZhbHNlLCJJc0l0YWxpYyI6ZmFsc2UsIklzVW5kZXJsaW5lZCI6ZmFsc2UsIlBhcmVudFN0eWxlIjpudWxsfSwiQXV0b1NpemUiOjAsIkZvcmVncm91bmQiOnsiJGlkIjoiNjc1IiwiQ29sb3IiOnsiJGlkIjoiNjc2IiwiQSI6MjU1LCJSIjoxNCwiRyI6NDAsIkIiOjY1fX0sIk1heFdpZHRoIjoyMDAuMCwiTWF4SGVpZ2h0IjoiSW5maW5pdHkiLCJTbWFydEZvcmVncm91bmRJc0FjdGl2ZSI6ZmFsc2UsIkhvcml6b250YWxBbGlnbm1lbnQiOjAsIlZlcnRpY2FsQWxpZ25tZW50IjoxLCJTbWFydEZvcmVncm91bmQiOm51bGwsIkJhY2tncm91bmRGaWxsVHlwZSI6MCwiTWFyZ2luIjp7IiRpZCI6IjY3NyIsIlRvcCI6MC4wLCJMZWZ0IjowLjAsIlJpZ2h0IjowLjAsIkJvdHRvbSI6MC4wfSwiUGFkZGluZyI6eyIkaWQiOiI2NzgiLCJUb3AiOjAuMCwiTGVmdCI6MC4wLCJSaWdodCI6MC4wLCJCb3R0b20iOjAuMH0sIkJhY2tncm91bmQiOnsiJGlkIjoiNjc5IiwiQ29sb3IiOnsiJGlkIjoiNjgwIiwiQSI6MjU1LCJSIjoxNCwiRyI6NDAsIkIiOjY1fX0sIklzVmlzaWJsZSI6dHJ1ZSwiV2lkdGgiOjAuMCwiSGVpZ2h0IjowLjAsIkJvcmRlclN0eWxlIjp7IiRpZCI6IjY4MSIsIkxpbmVDb2xvciI6bnVsbCwiTGluZVdlaWdodCI6MC4wLCJMaW5lVHlwZSI6MCwiUGFyZW50U3R5bGUiOm51bGx9LCJQYXJlbnRTdHlsZSI6bnVsbH0sIkRhdGVGb3JtYXQiOnsiJGlkIjoiNjgy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Y4MyIsIkZvcm1hdCI6MCwiSXNWaXNpYmxlIjpmYWxzZSwiTGFzdEtub3duVmlzaWJpbGl0eVN0YXRlIjpmYWxzZX0sIklzVmlzaWJsZSI6dHJ1ZSwiUGFyZW50U3R5bGUiOm51bGx9LCJEZWZhdWx0U3dpbWxhbmVBY3Rpdml0eVN0eWxlIjp7IiRpZCI6IjY4NCIsIkhlYWRlclN0eWxlIjp7IiRpZCI6IjY4NSIsIlRleHRTdHlsZSI6eyIkaWQiOiI2ODYiLCJGb250U2V0dGluZ3MiOnsiJGlkIjoiNjg3IiwiRm9udFNpemUiOjExLCJGb250TmFtZSI6IkNhbGlicmkiLCJJc0JvbGQiOmZhbHNlLCJJc0l0YWxpYyI6ZmFsc2UsIklzVW5kZXJsaW5lZCI6ZmFsc2UsIlBhcmVudFN0eWxlIjpudWxsfSwiQXV0b1NpemUiOjIsIkZvcmVncm91bmQiOnsiJGlkIjoiNjg4IiwiQ29sb3IiOnsiJGlkIjoiNjg5IiwiQSI6MjU1LCJSIjowLCJHIjowLCJCIjowfX0sIk1heFdpZHRoIjoiSW5maW5pdHkiLCJNYXhIZWlnaHQiOiJJbmZpbml0eSIsIlNtYXJ0Rm9yZWdyb3VuZElzQWN0aXZlIjpmYWxzZSwiSG9yaXpvbnRhbEFsaWdubWVudCI6MCwiVmVydGljYWxBbGlnbm1lbnQiOjAsIlNtYXJ0Rm9yZWdyb3VuZCI6bnVsbCwiQmFja2dyb3VuZEZpbGxUeXBlIjowLCJNYXJnaW4iOnsiJGlkIjoiNjkwIiwiVG9wIjowLjAsIkxlZnQiOjAuMCwiUmlnaHQiOjAuMCwiQm90dG9tIjowLjB9LCJQYWRkaW5nIjp7IiRpZCI6IjY5MSIsIlRvcCI6MC4wLCJMZWZ0IjowLjAsIlJpZ2h0IjowLjAsIkJvdHRvbSI6MC4wfSwiQmFja2dyb3VuZCI6eyIkaWQiOiI2OTIiLCJDb2xvciI6eyIkaWQiOiI2OTMiLCJBIjoyNTUsIlIiOjAsIkciOjAsIkIiOjB9fSwiSXNWaXNpYmxlIjp0cnVlLCJXaWR0aCI6MC4wLCJIZWlnaHQiOjAuMCwiQm9yZGVyU3R5bGUiOm51bGwsIlBhcmVudFN0eWxlIjpudWxsfSwiUmVjdGFuZ2xlU3R5bGUiOnsiJGlkIjoiNjk0IiwiTWFyZ2luIjp7IiRpZCI6IjY5NSIsIlRvcCI6MC4wLCJMZWZ0IjowLjAsIlJpZ2h0IjowLjAsIkJvdHRvbSI6MC4wfSwiUGFkZGluZyI6eyIkaWQiOiI2OTYiLCJUb3AiOjAuMCwiTGVmdCI6MC4wLCJSaWdodCI6MC4wLCJCb3R0b20iOjAuMH0sIkJhY2tncm91bmQiOnsiJGlkIjoiNjk3IiwiQ29sb3IiOnsiJGlkIjoiNjk4IiwiQSI6NjMsIlIiOjIxLCJHIjo5NiwiQiI6MTMwfX0sIklzVmlzaWJsZSI6dHJ1ZSwiV2lkdGgiOjAuMCwiSGVpZ2h0IjowLjAsIkJvcmRlclN0eWxlIjp7IiRpZCI6IjY5OSIsIkxpbmVDb2xvciI6eyIkaWQiOiI3MDAiLCIkdHlwZSI6Ik5MUkUuQ29tbW9uLkRvbS5Tb2xpZENvbG9yQnJ1c2gsIE5MUkUuQ29tbW9uIiwiQ29sb3IiOnsiJGlkIjoiNzAxIiwiQSI6MjU1LCJSIjoyNTUsIkciOjAsIkIiOjB9fSwiTGluZVdlaWdodCI6MC4wLCJMaW5lVHlwZSI6MCwiUGFyZW50U3R5bGUiOm51bGx9LCJQYXJlbnRTdHlsZSI6bnVsbH0sIk1hcmdpbiI6eyIkaWQiOiI3MDIiLCJUb3AiOjAuMCwiTGVmdCI6MC4wLCJSaWdodCI6MC4wLCJCb3R0b20iOjAuMH0sIlBhZGRpbmciOnsiJGlkIjoiNzAzIiwiVG9wIjowLjAsIkxlZnQiOjAuMCwiUmlnaHQiOjAuMCwiQm90dG9tIjowLjB9LCJCYWNrZ3JvdW5kIjpudWxsLCJJc1Zpc2libGUiOnRydWUsIldpZHRoIjowLjAsIkhlaWdodCI6MC4wLCJCb3JkZXJTdHlsZSI6bnVsbCwiUGFyZW50U3R5bGUiOm51bGx9LCJCYWNrZ3JvdW5kU3R5bGUiOnsiJGlkIjoiNzA0IiwiTWFyZ2luIjp7IiRpZCI6IjcwNSIsIlRvcCI6MC4wLCJMZWZ0IjowLjAsIlJpZ2h0IjowLjAsIkJvdHRvbSI6MC4wfSwiUGFkZGluZyI6eyIkaWQiOiI3MDYiLCJUb3AiOjAuMCwiTGVmdCI6MC4wLCJSaWdodCI6MC4wLCJCb3R0b20iOjAuMH0sIkJhY2tncm91bmQiOnsiJGlkIjoiNzA3IiwiQ29sb3IiOnsiJGlkIjoiNzA4IiwiQSI6NTEsIlIiOjIwMCwiRyI6MjAwLCJCIjoyMDB9fSwiSXNWaXNpYmxlIjp0cnVlLCJXaWR0aCI6MC4wLCJIZWlnaHQiOjAuMCwiQm9yZGVyU3R5bGUiOnsiJGlkIjoiNzA5IiwiTGluZUNvbG9yIjp7IiRpZCI6IjcxMCIsIiR0eXBlIjoiTkxSRS5Db21tb24uRG9tLlNvbGlkQ29sb3JCcnVzaCwgTkxSRS5Db21tb24iLCJDb2xvciI6eyIkaWQiOiI3MTEiLCJBIjoyNTUsIlIiOjIzNCwiRyI6MjIsIkIiOjMwfX0sIkxpbmVXZWlnaHQiOjAuMCwiTGluZVR5cGUiOjAsIlBhcmVudFN0eWxlIjpudWxsfSwiUGFyZW50U3R5bGUiOm51bGx9LCJNYXJnaW4iOnsiJGlkIjoiNzEyIiwiVG9wIjowLjAsIkxlZnQiOjAuMCwiUmlnaHQiOjAuMCwiQm90dG9tIjowLjB9LCJQYWRkaW5nIjp7IiRpZCI6IjcxMyIsIlRvcCI6MC4wLCJMZWZ0IjowLjAsIlJpZ2h0IjowLjAsIkJvdHRvbSI6MC4wfSwiSXNWaXNpYmxlIjp0cnVlLCJXaWR0aCI6MC4wLCJIZWlnaHQiOjAuMCwiQm9yZGVyU3R5bGUiOnsiJGlkIjoiNzE0IiwiTGluZUNvbG9yIjpudWxsLCJMaW5lV2VpZ2h0IjowLjAsIkxpbmVUeXBlIjowLCJQYXJlbnRTdHlsZSI6bnVsbH0sIlBhcmVudFN0eWxlIjpudWxsfSwiTWFyZ2luIjp7IiRpZCI6IjcxNSIsIlRvcCI6MC4wLCJMZWZ0IjowLjAsIlJpZ2h0IjowLjAsIkJvdHRvbSI6MC4wfSwiUGFkZGluZyI6eyIkaWQiOiI3MTYiLCJUb3AiOjAuMCwiTGVmdCI6MC4wLCJSaWdodCI6MC4wLCJCb3R0b20iOjAuMH0sIklzVmlzaWJsZSI6dHJ1ZSwiV2lkdGgiOjAuMCwiSGVpZ2h0IjowLjAsIkJvcmRlclN0eWxlIjp7IiRpZCI6IjcxNyIsIkxpbmVDb2xvciI6bnVsbCwiTGluZVdlaWdodCI6MC4wLCJMaW5lVHlwZSI6MCwiUGFyZW50U3R5bGUiOm51bGx9LCJQYXJlbnRTdHlsZSI6bnVsbH19LHsiJGlkIjoiNzE4IiwiX2FjdGl2aXRpZXMiOlt7IiRpZCI6IjcxOSIsIl9yb3dzIjpbeyIkaWQiOiI3MjAiLCJfdGFza3MiOlt7IiRpZCI6IjcyMSIsIl9hdHRhY2hlZE1pbGVzdG9uZXMiOltdLCJUYXNrRGVmaW5pdGlvbiI6eyIkaWQiOiI3MjIiLCJHcm91cE5hbWUiOm51bGwsIlN0YXJ0RGF0ZSI6IjIwMjUtMDYtMTZUMDA6MDA6MDAiLCJFbmREYXRlIjoiMjAyNS0xMC0xMlQyMzo1OTowMCIsIlBlcmNlbnRhZ2VDb21wbGV0ZSI6bnVsbCwiU3R5bGUiOnsiJGlkIjoiNzIzIiwiU2hhcGUiOjEsIlNoYXBlVGhpY2tuZXNzIjowLCJEdXJhdGlvbkZvcm1hdCI6MCwiSW5jbHVkZU5vbldvcmtpbmdEYXlzSW5EdXJhdGlvbiI6ZmFsc2UsIlBlcmNlbnRhZ2VDb21wbGV0ZVN0eWxlIjp7IiRpZCI6IjcyNCIsIkZvbnRTZXR0aW5ncyI6eyIkaWQiOiI3MjUiLCJGb250U2l6ZSI6MTAsIkZvbnROYW1lIjoiQ2FsaWJyaSIsIklzQm9sZCI6ZmFsc2UsIklzSXRhbGljIjpmYWxzZSwiSXNVbmRlcmxpbmVkIjpmYWxzZSwiUGFyZW50U3R5bGUiOm51bGx9LCJBdXRvU2l6ZSI6MCwiRm9yZWdyb3VuZCI6eyIkaWQiOiI3MjYiLCJDb2xvciI6eyIkaWQiOiI3MjciLCJBIjoyNTUsIlIiOjIzOCwiRyI6MjM2LCJCIjoyMjV9fSwiTWF4V2lkdGgiOjIwMC4wLCJNYXhIZWlnaHQiOiJJbmZpbml0eSIsIlNtYXJ0Rm9yZWdyb3VuZElzQWN0aXZlIjpmYWxzZSwiSG9yaXpvbnRhbEFsaWdubWVudCI6MSwiVmVydGljYWxBbGlnbm1lbnQiOjEsIlNtYXJ0Rm9yZWdyb3VuZCI6bnVsbCwiQmFja2dyb3VuZEZpbGxUeXBlIjowLCJNYXJnaW4iOnsiJGlkIjoiNzI4IiwiVG9wIjowLjAsIkxlZnQiOjAuMCwiUmlnaHQiOjAuMCwiQm90dG9tIjowLjB9LCJQYWRkaW5nIjp7IiRpZCI6IjcyOSIsIlRvcCI6MC4wLCJMZWZ0IjowLjAsIlJpZ2h0IjowLjAsIkJvdHRvbSI6MC4wfSwiQmFja2dyb3VuZCI6eyIkaWQiOiI3MzAiLCJDb2xvciI6eyIkaWQiOiI3MzEiLCJBIjo4OSwiUiI6MCwiRyI6MCwiQiI6MH19LCJJc1Zpc2libGUiOnRydWUsIldpZHRoIjowLjAsIkhlaWdodCI6MC4wLCJCb3JkZXJTdHlsZSI6eyIkaWQiOiI3MzIiLCJMaW5lQ29sb3IiOm51bGwsIkxpbmVXZWlnaHQiOjAuMCwiTGluZVR5cGUiOjAsIlBhcmVudFN0eWxlIjpudWxsfSwiUGFyZW50U3R5bGUiOm51bGx9LCJEdXJhdGlvblN0eWxlIjp7IiRpZCI6IjczMyIsIkZvbnRTZXR0aW5ncyI6eyIkaWQiOiI3MzQiLCJGb250U2l6ZSI6MTAsIkZvbnROYW1lIjoiQ2FsaWJyaSIsIklzQm9sZCI6ZmFsc2UsIklzSXRhbGljIjpmYWxzZSwiSXNVbmRlcmxpbmVkIjpmYWxzZSwiUGFyZW50U3R5bGUiOm51bGx9LCJBdXRvU2l6ZSI6MCwiRm9yZWdyb3VuZCI6eyIkaWQiOiI3MzUiLCJDb2xvciI6eyIkaWQiOiI3MzYiLCJBIjoyNTUsIlIiOjIzNywiRyI6MTI1LCJCIjo0OX19LCJNYXhXaWR0aCI6MjAwLjAsIk1heEhlaWdodCI6IkluZmluaXR5IiwiU21hcnRGb3JlZ3JvdW5kSXNBY3RpdmUiOmZhbHNlLCJIb3Jpem9udGFsQWxpZ25tZW50IjowLCJWZXJ0aWNhbEFsaWdubWVudCI6MSwiU21hcnRGb3JlZ3JvdW5kIjpudWxsLCJCYWNrZ3JvdW5kRmlsbFR5cGUiOjAsIk1hcmdpbiI6eyIkaWQiOiI3MzciLCJUb3AiOjAuMCwiTGVmdCI6MC4wLCJSaWdodCI6MC4wLCJCb3R0b20iOjAuMH0sIlBhZGRpbmciOnsiJGlkIjoiNzM4IiwiVG9wIjowLjAsIkxlZnQiOjAuMCwiUmlnaHQiOjAuMCwiQm90dG9tIjowLjB9LCJCYWNrZ3JvdW5kIjp7IiRpZCI6IjczOSIsIkNvbG9yIjp7IiRpZCI6Ijc0MCIsIkEiOjI1NSwiUiI6MjM3LCJHIjoxMjUsIkIiOjQ5fX0sIklzVmlzaWJsZSI6dHJ1ZSwiV2lkdGgiOjAuMCwiSGVpZ2h0IjowLjAsIkJvcmRlclN0eWxlIjp7IiRpZCI6Ijc0MSIsIkxpbmVDb2xvciI6bnVsbCwiTGluZVdlaWdodCI6MC4wLCJMaW5lVHlwZSI6MCwiUGFyZW50U3R5bGUiOm51bGx9LCJQYXJlbnRTdHlsZSI6bnVsbH0sIkhvcml6b250YWxDb25uZWN0b3JTdHlsZSI6eyIkaWQiOiI3NDIiLCJMaW5lQ29sb3IiOnsiJGlkIjoiNzQzIiwiJHR5cGUiOiJOTFJFLkNvbW1vbi5Eb20uU29saWRDb2xvckJydXNoLCBOTFJFLkNvbW1vbiIsIkNvbG9yIjp7IiRpZCI6Ijc0NCIsIkEiOjI1NSwiUiI6MCwiRyI6MCwiQiI6MH19LCJMaW5lV2VpZ2h0IjowLjAsIkxpbmVUeXBlIjowLCJQYXJlbnRTdHlsZSI6bnVsbH0sIlZlcnRpY2FsQ29ubmVjdG9yU3R5bGUiOnsiJGlkIjoiNzQ1IiwiTGluZUNvbG9yIjp7IiRpZCI6Ijc0NiIsIiR0eXBlIjoiTkxSRS5Db21tb24uRG9tLlNvbGlkQ29sb3JCcnVzaCwgTkxSRS5Db21tb24iLCJDb2xvciI6eyIkaWQiOiI3NDciLCJBIjoyNTUsIlIiOjAsIkciOjAsIkIiOjB9fSwiTGluZVdlaWdodCI6MC4wLCJMaW5lVHlwZSI6MCwiUGFyZW50U3R5bGUiOm51bGx9LCJNYXJnaW4iOm51bGwsIlN0YXJ0RGF0ZVBvc2l0aW9uIjo0LCJFbmREYXRlUG9zaXRpb24iOjQsIkRhdGVJc1Zpc2libGUiOnRydWUsIlRpdGxlUG9zaXRpb24iOjIsIkR1cmF0aW9uUG9zaXRpb24iOjYsIlBlcmNlbnRhZ2VDb21wbGV0ZWRQb3NpdGlvbiI6MiwiU3BhY2luZyI6MywiSXNCZWxvd1RpbWViYW5kIjp0cnVlLCJQZXJjZW50YWdlQ29tcGxldGVTaGFwZU9wYWNpdHkiOjM1LCJTaGFwZVN0eWxlIjp7IiRpZCI6Ijc0OCIsIk1hcmdpbiI6eyIkaWQiOiI3NDkiLCJUb3AiOjAuMCwiTGVmdCI6NC4wLCJSaWdodCI6NC4wLCJCb3R0b20iOjAuMH0sIlBhZGRpbmciOnsiJGlkIjoiNzUwIiwiVG9wIjowLjAsIkxlZnQiOjAuMCwiUmlnaHQiOjAuMCwiQm90dG9tIjowLjB9LCJCYWNrZ3JvdW5kIjp7IiRpZCI6Ijc1MSIsIkNvbG9yIjp7IiRpZCI6Ijc1MiIsIkEiOjI1NSwiUiI6MCwiRyI6MCwiQiI6MH19LCJJc1Zpc2libGUiOnRydWUsIldpZHRoIjowLjAsIkhlaWdodCI6MTAuMCwiQm9yZGVyU3R5bGUiOnsiJGlkIjoiNzUzIiwiTGluZUNvbG9yIjp7IiRpZCI6Ijc1NCIsIiR0eXBlIjoiTkxSRS5Db21tb24uRG9tLlNvbGlkQ29sb3JCcnVzaCwgTkxSRS5Db21tb24iLCJDb2xvciI6eyIkaWQiOiI3NTUiLCJBIjoyNTUsIlIiOjIzNCwiRyI6MjIsIkIiOjMwfX0sIkxpbmVXZWlnaHQiOjAuMCwiTGluZVR5cGUiOjAsIlBhcmVudFN0eWxlIjpudWxsfSwiUGFyZW50U3R5bGUiOm51bGx9LCJUaXRsZVN0eWxlIjp7IiRpZCI6Ijc1NiIsIkZvbnRTZXR0aW5ncyI6eyIkaWQiOiI3NTciLCJGb250U2l6ZSI6OSwiRm9udE5hbWUiOiJDYWxpYnJpIiwiSXNCb2xkIjpmYWxzZSwiSXNJdGFsaWMiOmZhbHNlLCJJc1VuZGVybGluZWQiOmZhbHNlLCJQYXJlbnRTdHlsZSI6bnVsbH0sIkF1dG9TaXplIjowLCJGb3JlZ3JvdW5kIjp7IiRpZCI6Ijc1OCIsIkNvbG9yIjp7IiRpZCI6Ijc1OSIsIkEiOjI1NSwiUiI6MjU1LCJHIjoyNTUsIkIiOjI1NX19LCJNYXhXaWR0aCI6MTYzLjYzNjM2MzYzNjM2MzYzLCJNYXhIZWlnaHQiOiJJbmZpbml0eSIsIlNtYXJ0Rm9yZWdyb3VuZElzQWN0aXZlIjpmYWxzZSwiSG9yaXpvbnRhbEFsaWdubWVudCI6MSwiVmVydGljYWxBbGlnbm1lbnQiOjEsIlNtYXJ0Rm9yZWdyb3VuZCI6bnVsbCwiQmFja2dyb3VuZEZpbGxUeXBlIjowLCJNYXJnaW4iOnsiJGlkIjoiNzYwIiwiVG9wIjowLjAsIkxlZnQiOjAuMCwiUmlnaHQiOjAuMCwiQm90dG9tIjowLjB9LCJQYWRkaW5nIjp7IiRpZCI6Ijc2MSIsIlRvcCI6MC4wLCJMZWZ0IjowLjAsIlJpZ2h0IjowLjAsIkJvdHRvbSI6MC4wfSwiQmFja2dyb3VuZCI6eyIkaWQiOiI3NjIiLCJDb2xvciI6eyIkaWQiOiI3NjMiLCJBIjowLCJSIjoyNTUsIkciOjI1NSwiQiI6MjU1fX0sIklzVmlzaWJsZSI6dHJ1ZSwiV2lkdGgiOjAuMCwiSGVpZ2h0IjowLjAsIkJvcmRlclN0eWxlIjp7IiRpZCI6Ijc2NCIsIkxpbmVDb2xvciI6bnVsbCwiTGluZVdlaWdodCI6MC4wLCJMaW5lVHlwZSI6MCwiUGFyZW50U3R5bGUiOm51bGx9LCJQYXJlbnRTdHlsZSI6bnVsbH0sIkRhdGVTdHlsZSI6eyIkaWQiOiI3NjUiLCJGb250U2V0dGluZ3MiOnsiJGlkIjoiNzY2IiwiRm9udFNpemUiOjksIkZvbnROYW1lIjoiQ2FsaWJyaSIsIklzQm9sZCI6ZmFsc2UsIklzSXRhbGljIjpmYWxzZSwiSXNVbmRlcmxpbmVkIjpmYWxzZSwiUGFyZW50U3R5bGUiOm51bGx9LCJBdXRvU2l6ZSI6MCwiRm9yZWdyb3VuZCI6eyIkaWQiOiI3NjciLCJDb2xvciI6eyIkaWQiOiI3NjgiLCJBIjoyNTUsIlIiOjcwLCJHIjo4MSwiQiI6MjQxfX0sIk1heFdpZHRoIjoyMDAuMCwiTWF4SGVpZ2h0IjoiSW5maW5pdHkiLCJTbWFydEZvcmVncm91bmRJc0FjdGl2ZSI6ZmFsc2UsIkhvcml6b250YWxBbGlnbm1lbnQiOjAsIlZlcnRpY2FsQWxpZ25tZW50IjoxLCJTbWFydEZvcmVncm91bmQiOm51bGwsIkJhY2tncm91bmRGaWxsVHlwZSI6MCwiTWFyZ2luIjp7IiRpZCI6Ijc2OSIsIlRvcCI6MC4wLCJMZWZ0IjowLjAsIlJpZ2h0IjowLjAsIkJvdHRvbSI6MC4wfSwiUGFkZGluZyI6eyIkaWQiOiI3NzAiLCJUb3AiOjAuMCwiTGVmdCI6MC4wLCJSaWdodCI6MC4wLCJCb3R0b20iOjAuMH0sIkJhY2tncm91bmQiOnsiJGlkIjoiNzcxIiwiQ29sb3IiOnsiJGlkIjoiNzcyIiwiQSI6MCwiUiI6MjU1LCJHIjoyNTUsIkIiOjI1NX19LCJJc1Zpc2libGUiOnRydWUsIldpZHRoIjowLjAsIkhlaWdodCI6MC4wLCJCb3JkZXJTdHlsZSI6eyIkaWQiOiI3NzMiLCJMaW5lQ29sb3IiOm51bGwsIkxpbmVXZWlnaHQiOjAuMCwiTGluZVR5cGUiOjAsIlBhcmVudFN0eWxlIjpudWxsfSwiUGFyZW50U3R5bGUiOm51bGx9LCJEYXRlRm9ybWF0Ijp7IiRpZCI6Ijc3NCIsIkZvcm1hdFN0cmluZyI6Ik0veXkiLCJTZXBhcmF0b3IiOiIvIiwiVXNlSW50ZXJuYXRpb25hbERhdGVGb3JtYXQiOmZhbHNlLCJEYXRlSXNWaXNpYmxlIjp0cnVlLCJUaW1lSXNWaXNpYmxlIjpmYWxzZSwiSG91ckRpZ2l0cyI6MSwiQW1QbURlc2lnbmF0b3IiOjIsIlRyaW0wME1pbnV0ZXMiOmZhbHNlLCJMYXN0S25vd25WaXNpYmlsaXR5U3RhdGUiOm51bGx9LCJXZWVrTnVtYmVyaW5nIjp7IiRpZCI6Ijc3NSIsIkZvcm1hdCI6MCwiSXNWaXNpYmxlIjpmYWxzZSwiTGFzdEtub3duVmlzaWJpbGl0eVN0YXRlIjpmYWxzZX0sIklzVmlzaWJsZSI6dHJ1ZSwiUGFyZW50U3R5bGUiOm51bGx9LCJJbmRleCI6OSwiU21hcnREdXJhdGlvbkFjdGl2YXRlZCI6ZmFsc2UsIkRhdGVGb3JtYXQiOnsiJHJlZiI6Ijc3NCJ9LCJXZWVrTnVtYmVyaW5nIjp7IiRpZCI6Ijc3NiIsIkZvcm1hdCI6MCwiSXNWaXNpYmxlIjpmYWxzZSwiTGFzdEtub3duVmlzaWJpbGl0eVN0YXRlIjpmYWxzZX0sIklkIjoiZjA5ODViZTMtYWRiNC00MjA5LWE1ZDEtY2JhYTk1Nzg5ZjkzIiwiSW1wb3J0SWQiOm51bGwsIlRpdGxlIjoiU3lzdGVtIGRlc2lnbiBhbmQgZGV2ZWxvcG1lbnQiLCJOb3RlIjpudWxsLCJIeXBlcmxpbmsiOnsiJGlkIjoiNzc3IiwiQWRkcmVzcyI6IiIsIlN1YkFkZHJlc3MiOiIifSwiSXNDaGFuZ2VkIjpmYWxzZSwiSXNOZXciOmZhbHNlfX1dLCJfbWlsZXN0b25lcyI6W10sIklkIjoiMDAwMDAwMDAtMDAwMC0wMDAwLTAwMDAtMDAwMDAwMDAwMDAwIiwiSXNTaW5nbGVJdGVtUm93Ijp0cnVlfSx7IiRpZCI6Ijc3OCIsIl90YXNrcyI6W3siJGlkIjoiNzc5IiwiX2F0dGFjaGVkTWlsZXN0b25lcyI6W10sIlRhc2tEZWZpbml0aW9uIjp7IiRpZCI6Ijc4MCIsIkdyb3VwTmFtZSI6bnVsbCwiU3RhcnREYXRlIjoiMjAyNS0wNi0xNlQwMDowMDowMCIsIkVuZERhdGUiOiIyMDI1LTA3LTExVDIzOjU5OjAwWiIsIlBlcmNlbnRhZ2VDb21wbGV0ZSI6bnVsbCwiU3R5bGUiOnsiJGlkIjoiNzgxIiwiU2hhcGUiOjMsIlNoYXBlVGhpY2tuZXNzIjowLCJEdXJhdGlvbkZvcm1hdCI6MCwiSW5jbHVkZU5vbldvcmtpbmdEYXlzSW5EdXJhdGlvbiI6ZmFsc2UsIlBlcmNlbnRhZ2VDb21wbGV0ZVN0eWxlIjp7IiRpZCI6Ijc4MiIsIkZvbnRTZXR0aW5ncyI6eyIkaWQiOiI3ODMiLCJGb250U2l6ZSI6MTAsIkZvbnROYW1lIjoiQ2FsaWJyaSIsIklzQm9sZCI6ZmFsc2UsIklzSXRhbGljIjpmYWxzZSwiSXNVbmRlcmxpbmVkIjpmYWxzZSwiUGFyZW50U3R5bGUiOm51bGx9LCJBdXRvU2l6ZSI6MCwiRm9yZWdyb3VuZCI6eyIkaWQiOiI3ODQiLCJDb2xvciI6eyIkaWQiOiI3ODUiLCJBIjoyNTUsIlIiOjIzOCwiRyI6MjM2LCJCIjoyMjV9fSwiTWF4V2lkdGgiOjIwMC4wLCJNYXhIZWlnaHQiOiJJbmZpbml0eSIsIlNtYXJ0Rm9yZWdyb3VuZElzQWN0aXZlIjpmYWxzZSwiSG9yaXpvbnRhbEFsaWdubWVudCI6MSwiVmVydGljYWxBbGlnbm1lbnQiOjEsIlNtYXJ0Rm9yZWdyb3VuZCI6bnVsbCwiQmFja2dyb3VuZEZpbGxUeXBlIjowLCJNYXJnaW4iOnsiJGlkIjoiNzg2IiwiVG9wIjowLjAsIkxlZnQiOjAuMCwiUmlnaHQiOjAuMCwiQm90dG9tIjowLjB9LCJQYWRkaW5nIjp7IiRpZCI6Ijc4NyIsIlRvcCI6MC4wLCJMZWZ0IjowLjAsIlJpZ2h0IjowLjAsIkJvdHRvbSI6MC4wfSwiQmFja2dyb3VuZCI6eyIkaWQiOiI3ODgiLCJDb2xvciI6eyIkaWQiOiI3ODkiLCJBIjo4OSwiUiI6MCwiRyI6MCwiQiI6MH19LCJJc1Zpc2libGUiOnRydWUsIldpZHRoIjowLjAsIkhlaWdodCI6MC4wLCJCb3JkZXJTdHlsZSI6eyIkaWQiOiI3OTAiLCJMaW5lQ29sb3IiOm51bGwsIkxpbmVXZWlnaHQiOjAuMCwiTGluZVR5cGUiOjAsIlBhcmVudFN0eWxlIjpudWxsfSwiUGFyZW50U3R5bGUiOm51bGx9LCJEdXJhdGlvblN0eWxlIjp7IiRpZCI6Ijc5MSIsIkZvbnRTZXR0aW5ncyI6eyIkaWQiOiI3OTIiLCJGb250U2l6ZSI6MTAsIkZvbnROYW1lIjoiQ2FsaWJyaSIsIklzQm9sZCI6ZmFsc2UsIklzSXRhbGljIjpmYWxzZSwiSXNVbmRlcmxpbmVkIjpmYWxzZSwiUGFyZW50U3R5bGUiOm51bGx9LCJBdXRvU2l6ZSI6MCwiRm9yZWdyb3VuZCI6eyIkaWQiOiI3OTMiLCJDb2xvciI6eyIkaWQiOiI3OTQiLCJBIjoyNTUsIlIiOjIzNywiRyI6MTI1LCJCIjo0OX19LCJNYXhXaWR0aCI6MjAwLjAsIk1heEhlaWdodCI6IkluZmluaXR5IiwiU21hcnRGb3JlZ3JvdW5kSXNBY3RpdmUiOmZhbHNlLCJIb3Jpem9udGFsQWxpZ25tZW50IjowLCJWZXJ0aWNhbEFsaWdubWVudCI6MSwiU21hcnRGb3JlZ3JvdW5kIjpudWxsLCJCYWNrZ3JvdW5kRmlsbFR5cGUiOjAsIk1hcmdpbiI6eyIkaWQiOiI3OTUiLCJUb3AiOjAuMCwiTGVmdCI6MC4wLCJSaWdodCI6MC4wLCJCb3R0b20iOjAuMH0sIlBhZGRpbmciOnsiJGlkIjoiNzk2IiwiVG9wIjowLjAsIkxlZnQiOjAuMCwiUmlnaHQiOjAuMCwiQm90dG9tIjowLjB9LCJCYWNrZ3JvdW5kIjp7IiRpZCI6Ijc5NyIsIkNvbG9yIjp7IiRpZCI6Ijc5OCIsIkEiOjI1NSwiUiI6MjM3LCJHIjoxMjUsIkIiOjQ5fX0sIklzVmlzaWJsZSI6dHJ1ZSwiV2lkdGgiOjAuMCwiSGVpZ2h0IjowLjAsIkJvcmRlclN0eWxlIjp7IiRpZCI6Ijc5OSIsIkxpbmVDb2xvciI6bnVsbCwiTGluZVdlaWdodCI6MC4wLCJMaW5lVHlwZSI6MCwiUGFyZW50U3R5bGUiOm51bGx9LCJQYXJlbnRTdHlsZSI6bnVsbH0sIkhvcml6b250YWxDb25uZWN0b3JTdHlsZSI6eyIkaWQiOiI4MDAiLCJMaW5lQ29sb3IiOnsiJGlkIjoiODAxIiwiJHR5cGUiOiJOTFJFLkNvbW1vbi5Eb20uU29saWRDb2xvckJydXNoLCBOTFJFLkNvbW1vbiIsIkNvbG9yIjp7IiRpZCI6IjgwMiIsIkEiOjI1NSwiUiI6MCwiRyI6MCwiQiI6MH19LCJMaW5lV2VpZ2h0IjowLjAsIkxpbmVUeXBlIjowLCJQYXJlbnRTdHlsZSI6bnVsbH0sIlZlcnRpY2FsQ29ubmVjdG9yU3R5bGUiOnsiJGlkIjoiODAzIiwiTGluZUNvbG9yIjp7IiRpZCI6IjgwNCIsIiR0eXBlIjoiTkxSRS5Db21tb24uRG9tLlNvbGlkQ29sb3JCcnVzaCwgTkxSRS5Db21tb24iLCJDb2xvciI6eyIkaWQiOiI4MDUiLCJBIjoyNTUsIlIiOjAsIkciOjAsIkIiOjB9fSwiTGluZVdlaWdodCI6MC4wLCJMaW5lVHlwZSI6MCwiUGFyZW50U3R5bGUiOm51bGx9LCJNYXJnaW4iOm51bGwsIlN0YXJ0RGF0ZVBvc2l0aW9uIjo2LCJFbmREYXRlUG9zaXRpb24iOjYsIkRhdGVJc1Zpc2libGUiOmZhbHNlLCJUaXRsZVBvc2l0aW9uIjo0LCJEdXJhdGlvblBvc2l0aW9uIjo2LCJQZXJjZW50YWdlQ29tcGxldGVkUG9zaXRpb24iOjIsIlNwYWNpbmciOjMsIklzQmVsb3dUaW1lYmFuZCI6dHJ1ZSwiUGVyY2VudGFnZUNvbXBsZXRlU2hhcGVPcGFjaXR5IjozNSwiU2hhcGVTdHlsZSI6eyIkaWQiOiI4MDYiLCJNYXJnaW4iOnsiJGlkIjoiODA3IiwiVG9wIjowLjAsIkxlZnQiOjQuMCwiUmlnaHQiOjQuMCwiQm90dG9tIjowLjB9LCJQYWRkaW5nIjp7IiRpZCI6IjgwOCIsIlRvcCI6MC4wLCJMZWZ0IjowLjAsIlJpZ2h0IjowLjAsIkJvdHRvbSI6MC4wfSwiQmFja2dyb3VuZCI6eyIkaWQiOiI4MDkiLCJDb2xvciI6eyIkaWQiOiI4MTAiLCJBIjoyNTUsIlIiOjAsIkciOjAsIkIiOjB9fSwiSXNWaXNpYmxlIjp0cnVlLCJXaWR0aCI6MC4wLCJIZWlnaHQiOjEwLjAsIkJvcmRlclN0eWxlIjp7IiRpZCI6IjgxMSIsIkxpbmVDb2xvciI6eyIkaWQiOiI4MTIiLCIkdHlwZSI6Ik5MUkUuQ29tbW9uLkRvbS5Tb2xpZENvbG9yQnJ1c2gsIE5MUkUuQ29tbW9uIiwiQ29sb3IiOnsiJGlkIjoiODEzIiwiQSI6MjU1LCJSIjoyMzQsIkciOjIyLCJCIjozMH19LCJMaW5lV2VpZ2h0IjowLjAsIkxpbmVUeXBlIjowLCJQYXJlbnRTdHlsZSI6bnVsbH0sIlBhcmVudFN0eWxlIjpudWxsfSwiVGl0bGVTdHlsZSI6eyIkaWQiOiI4MTQiLCJGb250U2V0dGluZ3MiOnsiJGlkIjoiODE1IiwiRm9udFNpemUiOjksIkZvbnROYW1lIjoiQ2FsaWJyaSIsIklzQm9sZCI6ZmFsc2UsIklzSXRhbGljIjpmYWxzZSwiSXNVbmRlcmxpbmVkIjpmYWxzZSwiUGFyZW50U3R5bGUiOm51bGx9LCJBdXRvU2l6ZSI6MiwiRm9yZWdyb3VuZCI6eyIkaWQiOiI4MTYiLCJDb2xvciI6eyIkaWQiOiI4MTciLCJBIjoyNTUsIlIiOjAsIkciOjAsIkIiOjB9fSwiTWF4V2lkdGgiOjEwNy44NTg0Mjg5NTUwNzgxMywiTWF4SGVpZ2h0IjoiSW5maW5pdHkiLCJTbWFydEZvcmVncm91bmRJc0FjdGl2ZSI6ZmFsc2UsIkhvcml6b250YWxBbGlnbm1lbnQiOjAsIlZlcnRpY2FsQWxpZ25tZW50IjoxLCJTbWFydEZvcmVncm91bmQiOm51bGwsIkJhY2tncm91bmRGaWxsVHlwZSI6MCwiTWFyZ2luIjp7IiRpZCI6IjgxOCIsIlRvcCI6MC4wLCJMZWZ0IjowLjAsIlJpZ2h0IjowLjAsIkJvdHRvbSI6MC4wfSwiUGFkZGluZyI6eyIkaWQiOiI4MTkiLCJUb3AiOjAuMCwiTGVmdCI6MC4wLCJSaWdodCI6MC4wLCJCb3R0b20iOjAuMH0sIkJhY2tncm91bmQiOnsiJGlkIjoiODIwIiwiQ29sb3IiOnsiJGlkIjoiODIxIiwiQSI6MCwiUiI6MjU1LCJHIjoyNTUsIkIiOjI1NX19LCJJc1Zpc2libGUiOnRydWUsIldpZHRoIjowLjAsIkhlaWdodCI6MC4wLCJCb3JkZXJTdHlsZSI6eyIkaWQiOiI4MjIiLCJMaW5lQ29sb3IiOm51bGwsIkxpbmVXZWlnaHQiOjAuMCwiTGluZVR5cGUiOjAsIlBhcmVudFN0eWxlIjpudWxsfSwiUGFyZW50U3R5bGUiOm51bGx9LCJEYXRlU3R5bGUiOnsiJGlkIjoiODIzIiwiRm9udFNldHRpbmdzIjp7IiRpZCI6IjgyNCIsIkZvbnRTaXplIjo5LCJGb250TmFtZSI6IkNhbGlicmkiLCJJc0JvbGQiOmZhbHNlLCJJc0l0YWxpYyI6ZmFsc2UsIklzVW5kZXJsaW5lZCI6ZmFsc2UsIlBhcmVudFN0eWxlIjpudWxsfSwiQXV0b1NpemUiOjAsIkZvcmVncm91bmQiOnsiJGlkIjoiODI1IiwiQ29sb3IiOnsiJGlkIjoiODI2IiwiQSI6MjU1LCJSIjo3MCwiRyI6ODEsIkIiOjI0MX19LCJNYXhXaWR0aCI6MjAwLjAsIk1heEhlaWdodCI6IkluZmluaXR5IiwiU21hcnRGb3JlZ3JvdW5kSXNBY3RpdmUiOmZhbHNlLCJIb3Jpem9udGFsQWxpZ25tZW50IjowLCJWZXJ0aWNhbEFsaWdubWVudCI6MSwiU21hcnRGb3JlZ3JvdW5kIjpudWxsLCJCYWNrZ3JvdW5kRmlsbFR5cGUiOjAsIk1hcmdpbiI6eyIkaWQiOiI4MjciLCJUb3AiOjAuMCwiTGVmdCI6MC4wLCJSaWdodCI6MC4wLCJCb3R0b20iOjAuMH0sIlBhZGRpbmciOnsiJGlkIjoiODI4IiwiVG9wIjowLjAsIkxlZnQiOjAuMCwiUmlnaHQiOjAuMCwiQm90dG9tIjowLjB9LCJCYWNrZ3JvdW5kIjp7IiRpZCI6IjgyOSIsIkNvbG9yIjp7IiRpZCI6IjgzMCIsIkEiOjAsIlIiOjI1NSwiRyI6MjU1LCJCIjoyNTV9fSwiSXNWaXNpYmxlIjp0cnVlLCJXaWR0aCI6MC4wLCJIZWlnaHQiOjAuMCwiQm9yZGVyU3R5bGUiOnsiJGlkIjoiODMxIiwiTGluZUNvbG9yIjpudWxsLCJMaW5lV2VpZ2h0IjowLjAsIkxpbmVUeXBlIjowLCJQYXJlbnRTdHlsZSI6bnVsbH0sIlBhcmVudFN0eWxlIjpudWxsfSwiRGF0ZUZvcm1hdCI6eyIkaWQiOiI4MzIiLCJGb3JtYXRTdHJpbmciOiJNL3l5IiwiU2VwYXJhdG9yIjoiLyIsIlVzZUludGVybmF0aW9uYWxEYXRlRm9ybWF0IjpmYWxzZSwiRGF0ZUlzVmlzaWJsZSI6dHJ1ZSwiVGltZUlzVmlzaWJsZSI6ZmFsc2UsIkhvdXJEaWdpdHMiOjEsIkFtUG1EZXNpZ25hdG9yIjoyLCJUcmltMDBNaW51dGVzIjpmYWxzZSwiTGFzdEtub3duVmlzaWJpbGl0eVN0YXRlIjpudWxsfSwiV2Vla051bWJlcmluZyI6eyIkaWQiOiI4MzMiLCJGb3JtYXQiOjAsIklzVmlzaWJsZSI6ZmFsc2UsIkxhc3RLbm93blZpc2liaWxpdHlTdGF0ZSI6ZmFsc2V9LCJJc1Zpc2libGUiOnRydWUsIlBhcmVudFN0eWxlIjpudWxsfSwiSW5kZXgiOjEwLCJTbWFydER1cmF0aW9uQWN0aXZhdGVkIjpmYWxzZSwiRGF0ZUZvcm1hdCI6eyIkcmVmIjoiODMyIn0sIldlZWtOdW1iZXJpbmciOnsiJGlkIjoiODM0IiwiRm9ybWF0IjowLCJJc1Zpc2libGUiOmZhbHNlLCJMYXN0S25vd25WaXNpYmlsaXR5U3RhdGUiOmZhbHNlfSwiSWQiOiJkNDUxNzVlOS1lMjAxLTQzOGQtYWYzNy01YjRhODllMTZkMDYiLCJJbXBvcnRJZCI6bnVsbCwiVGl0bGUiOiJTeXN0ZW0gYXJjaGl0ZWN0dXJlIGRlc2lnbiIsIk5vdGUiOm51bGwsIkh5cGVybGluayI6eyIkaWQiOiI4MzUiLCJBZGRyZXNzIjoiIiwiU3ViQWRkcmVzcyI6IiJ9LCJJc0NoYW5nZWQiOmZhbHNlLCJJc05ldyI6ZmFsc2V9fV0sIl9taWxlc3RvbmVzIjpbXSwiSWQiOiIwMDAwMDAwMC0wMDAwLTAwMDAtMDAwMC0wMDAwMDAwMDAwMDAiLCJJc1NpbmdsZUl0ZW1Sb3ciOnRydWV9LHsiJGlkIjoiODM2IiwiX3Rhc2tzIjpbeyIkaWQiOiI4MzciLCJfYXR0YWNoZWRNaWxlc3RvbmVzIjpbeyIkaWQiOiI4MzgiLCJEYXRlIjoiMjAyNS0wOS0xNVQyMzo1OTowMCIsIlN0eWxlIjp7IiRpZCI6IjgzOSIsIlNoYXBlIjoxLCJDb25uZWN0b3JNYXJnaW4iOnsiJGlkIjoiODQwIiwiVG9wIjowLjAsIkxlZnQiOjIuMCwiUmlnaHQiOjIuMCwiQm90dG9tIjowLjB9LCJDb25uZWN0b3JTdHlsZSI6eyIkaWQiOiI4NDEiLCJMaW5lQ29sb3IiOnsiJGlkIjoiODQyIiwiJHR5cGUiOiJOTFJFLkNvbW1vbi5Eb20uU29saWRDb2xvckJydXNoLCBOTFJFLkNvbW1vbiIsIkNvbG9yIjp7IiRpZCI6Ijg0MyIsIkEiOjEyNywiUiI6NzAsIkciOjgxLCJCIjoyNDF9fSwiTGluZVdlaWdodCI6MS4wLCJMaW5lVHlwZSI6MCwiUGFyZW50U3R5bGUiOm51bGx9LCJJc0JlbG93VGltZWJhbmQiOnRydWUsIlBvc2l0aW9uT25UYXNrIjoyLCJIaWRlRGF0ZSI6ZmFsc2UsIlNoYXBlU2l6ZSI6MCwiU3BhY2luZyI6MC4wLCJQYWRkaW5nIjp7IiRpZCI6Ijg0NCIsIlRvcCI6NS4wLCJMZWZ0IjozLjAsIlJpZ2h0IjowLjAsIkJvdHRvbSI6Mi4wfSwiU2hhcGVTdHlsZSI6eyIkaWQiOiI4NDUiLCJNYXJnaW4iOnsiJGlkIjoiODQ2IiwiVG9wIjowLjAsIkxlZnQiOjAuMCwiUmlnaHQiOjAuMCwiQm90dG9tIjowLjB9LCJQYWRkaW5nIjp7IiRpZCI6Ijg0NyIsIlRvcCI6MC4wLCJMZWZ0IjowLjAsIlJpZ2h0IjowLjAsIkJvdHRvbSI6MC4wfSwiQmFja2dyb3VuZCI6eyIkaWQiOiI4NDgiLCJDb2xvciI6eyIkaWQiOiI4NDkiLCJBIjoyNTUsIlIiOjcwLCJHIjo4MSwiQiI6MjQxfX0sIklzVmlzaWJsZSI6dHJ1ZSwiV2lkdGgiOjEyLjAsIkhlaWdodCI6MTQuMCwiQm9yZGVyU3R5bGUiOnsiJGlkIjoiODUwIiwiTGluZUNvbG9yIjp7IiRpZCI6Ijg1MSIsIiR0eXBlIjoiTkxSRS5Db21tb24uRG9tLlNvbGlkQ29sb3JCcnVzaCwgTkxSRS5Db21tb24iLCJDb2xvciI6eyIkaWQiOiI4NTIiLCJBIjoyNTUsIlIiOjIzNCwiRyI6MjIsIkIiOjMwfX0sIkxpbmVXZWlnaHQiOjAuMCwiTGluZVR5cGUiOjAsIlBhcmVudFN0eWxlIjpudWxsfSwiUGFyZW50U3R5bGUiOm51bGx9LCJUaXRsZVN0eWxlIjp7IiRpZCI6Ijg1MyIsIkZvbnRTZXR0aW5ncyI6eyIkaWQiOiI4NTQiLCJGb250U2l6ZSI6OSwiRm9udE5hbWUiOiJDYWxpYnJpIiwiSXNCb2xkIjpmYWxzZSwiSXNJdGFsaWMiOmZhbHNlLCJJc1VuZGVybGluZWQiOmZhbHNlLCJQYXJlbnRTdHlsZSI6bnVsbH0sIkF1dG9TaXplIjoyLCJGb3JlZ3JvdW5kIjp7IiRpZCI6Ijg1NSIsIkNvbG9yIjp7IiRpZCI6Ijg1NiIsIkEiOjI1NSwiUiI6NzAsIkciOjgxLCJCIjoyNDF9fSwiTWF4V2lkdGgiOjc0LjUyMTg4ODczMjkxMDE1NiwiTWF4SGVpZ2h0IjoiSW5maW5pdHkiLCJTbWFydEZvcmVncm91bmRJc0FjdGl2ZSI6ZmFsc2UsIkhvcml6b250YWxBbGlnbm1lbnQiOjEsIlZlcnRpY2FsQWxpZ25tZW50IjoxLCJTbWFydEZvcmVncm91bmQiOm51bGwsIkJhY2tncm91bmRGaWxsVHlwZSI6MCwiTWFyZ2luIjp7IiRpZCI6Ijg1NyIsIlRvcCI6MC4wLCJMZWZ0IjowLjAsIlJpZ2h0IjowLjAsIkJvdHRvbSI6MC4wfSwiUGFkZGluZyI6eyIkaWQiOiI4NTgiLCJUb3AiOjAuMCwiTGVmdCI6MC4wLCJSaWdodCI6MC4wLCJCb3R0b20iOjAuMH0sIkJhY2tncm91bmQiOnsiJGlkIjoiODU5IiwiQ29sb3IiOnsiJGlkIjoiODYwIiwiQSI6MCwiUiI6MjU1LCJHIjoyNTUsIkIiOjI1NX19LCJJc1Zpc2libGUiOnRydWUsIldpZHRoIjowLjAsIkhlaWdodCI6MC4wLCJCb3JkZXJTdHlsZSI6eyIkaWQiOiI4NjEiLCJMaW5lQ29sb3IiOm51bGwsIkxpbmVXZWlnaHQiOjAuMCwiTGluZVR5cGUiOjAsIlBhcmVudFN0eWxlIjpudWxsfSwiUGFyZW50U3R5bGUiOm51bGx9LCJEYXRlU3R5bGUiOnsiJGlkIjoiODYyIiwiRm9udFNldHRpbmdzIjp7IiRpZCI6Ijg2MyIsIkZvbnRTaXplIjoxMCwiRm9udE5hbWUiOiJDYWxpYnJpIiwiSXNCb2xkIjpmYWxzZSwiSXNJdGFsaWMiOmZhbHNlLCJJc1VuZGVybGluZWQiOmZhbHNlLCJQYXJlbnRTdHlsZSI6bnVsbH0sIkF1dG9TaXplIjowLCJGb3JlZ3JvdW5kIjp7IiRpZCI6Ijg2NCIsIkNvbG9yIjp7IiRpZCI6Ijg2NSIsIkEiOjI1NSwiUiI6MTQsIkciOjQwLCJCIjo2NX19LCJNYXhXaWR0aCI6MjAwLjAsIk1heEhlaWdodCI6IkluZmluaXR5IiwiU21hcnRGb3JlZ3JvdW5kSXNBY3RpdmUiOmZhbHNlLCJIb3Jpem9udGFsQWxpZ25tZW50IjowLCJWZXJ0aWNhbEFsaWdubWVudCI6MSwiU21hcnRGb3JlZ3JvdW5kIjpudWxsLCJCYWNrZ3JvdW5kRmlsbFR5cGUiOjAsIk1hcmdpbiI6eyIkaWQiOiI4NjYiLCJUb3AiOjAuMCwiTGVmdCI6MC4wLCJSaWdodCI6MC4wLCJCb3R0b20iOjAuMH0sIlBhZGRpbmciOnsiJGlkIjoiODY3IiwiVG9wIjowLjAsIkxlZnQiOjAuMCwiUmlnaHQiOjAuMCwiQm90dG9tIjowLjB9LCJCYWNrZ3JvdW5kIjp7IiRpZCI6Ijg2OCIsIkNvbG9yIjp7IiRpZCI6Ijg2OSIsIkEiOjAsIlIiOjI1NSwiRyI6MjU1LCJCIjoyNTV9fSwiSXNWaXNpYmxlIjpmYWxzZSwiV2lkdGgiOjAuMCwiSGVpZ2h0IjowLjAsIkJvcmRlclN0eWxlIjp7IiRpZCI6Ijg3MCIsIkxpbmVDb2xvciI6bnVsbCwiTGluZVdlaWdodCI6MC4wLCJMaW5lVHlwZSI6MCwiUGFyZW50U3R5bGUiOm51bGx9LCJQYXJlbnRTdHlsZSI6bnVsbH0sIkRhdGVGb3JtYXQiOnsiJGlkIjoiODcx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g3MiIsIkZvcm1hdCI6MCwiSXNWaXNpYmxlIjpmYWxzZSwiTGFzdEtub3duVmlzaWJpbGl0eVN0YXRlIjpmYWxzZX0sIklzVmlzaWJsZSI6dHJ1ZSwiUGFyZW50U3R5bGUiOm51bGx9LCJJbmRleCI6MTIsIlBlcmNlbnRhZ2VDb21wbGV0ZSI6bnVsbCwiUG9zaXRpb24iOnsiUmF0aW8iOjAuMCwiSXNDdXN0b20iOmZhbHNlfSwiRGF0ZUZvcm1hdCI6eyIkcmVmIjoiODcxIn0sIldlZWtOdW1iZXJpbmciOnsiJGlkIjoiODczIiwiRm9ybWF0IjowLCJJc1Zpc2libGUiOmZhbHNlLCJMYXN0S25vd25WaXNpYmlsaXR5U3RhdGUiOmZhbHNlfSwiUmVsYXRlZFRhc2tJZCI6Ijg0MTgyMmM0LTMwMmQtNDA2Zi1iODUwLWQwNjdlZmM4OTI3NyIsIklkIjoiZTFmN2I0NDItODYyNC00YmNhLWI3OGEtZWYwNDU5MGYxZjI4IiwiSW1wb3J0SWQiOiIiLCJUaXRsZSI6IkludGVncmF0aW9uIHRlc3RpbmciLCJOb3RlIjpudWxsLCJIeXBlcmxpbmsiOnsiJGlkIjoiODc0IiwiQWRkcmVzcyI6IiIsIlN1YkFkZHJlc3MiOiIifSwiSXNDaGFuZ2VkIjpmYWxzZSwiSXNOZXciOmZhbHNlfV0sIlRhc2tEZWZpbml0aW9uIjp7IiRpZCI6Ijg3NSIsIkdyb3VwTmFtZSI6bnVsbCwiU3RhcnREYXRlIjoiMjAyNS0wNy0xNFQwMDowMDowMFoiLCJFbmREYXRlIjoiMjAyNS0wOS0xOVQyMzo1OTowMFoiLCJQZXJjZW50YWdlQ29tcGxldGUiOm51bGwsIlN0eWxlIjp7IiRpZCI6Ijg3NiIsIlNoYXBlIjozLCJTaGFwZVRoaWNrbmVzcyI6MCwiRHVyYXRpb25Gb3JtYXQiOjAsIkluY2x1ZGVOb25Xb3JraW5nRGF5c0luRHVyYXRpb24iOmZhbHNlLCJQZXJjZW50YWdlQ29tcGxldGVTdHlsZSI6eyIkaWQiOiI4NzciLCJGb250U2V0dGluZ3MiOnsiJGlkIjoiODc4IiwiRm9udFNpemUiOjEwLCJGb250TmFtZSI6IkNhbGlicmkiLCJJc0JvbGQiOmZhbHNlLCJJc0l0YWxpYyI6ZmFsc2UsIklzVW5kZXJsaW5lZCI6ZmFsc2UsIlBhcmVudFN0eWxlIjpudWxsfSwiQXV0b1NpemUiOjAsIkZvcmVncm91bmQiOnsiJGlkIjoiODc5IiwiQ29sb3IiOnsiJGlkIjoiODgwIiwiQSI6MjU1LCJSIjoyMzgsIkciOjIzNiwiQiI6MjI1fX0sIk1heFdpZHRoIjoyMDAuMCwiTWF4SGVpZ2h0IjoiSW5maW5pdHkiLCJTbWFydEZvcmVncm91bmRJc0FjdGl2ZSI6ZmFsc2UsIkhvcml6b250YWxBbGlnbm1lbnQiOjEsIlZlcnRpY2FsQWxpZ25tZW50IjoxLCJTbWFydEZvcmVncm91bmQiOm51bGwsIkJhY2tncm91bmRGaWxsVHlwZSI6MCwiTWFyZ2luIjp7IiRpZCI6Ijg4MSIsIlRvcCI6MC4wLCJMZWZ0IjowLjAsIlJpZ2h0IjowLjAsIkJvdHRvbSI6MC4wfSwiUGFkZGluZyI6eyIkaWQiOiI4ODIiLCJUb3AiOjAuMCwiTGVmdCI6MC4wLCJSaWdodCI6MC4wLCJCb3R0b20iOjAuMH0sIkJhY2tncm91bmQiOnsiJGlkIjoiODgzIiwiQ29sb3IiOnsiJGlkIjoiODg0IiwiQSI6ODksIlIiOjAsIkciOjAsIkIiOjB9fSwiSXNWaXNpYmxlIjp0cnVlLCJXaWR0aCI6MC4wLCJIZWlnaHQiOjAuMCwiQm9yZGVyU3R5bGUiOnsiJGlkIjoiODg1IiwiTGluZUNvbG9yIjpudWxsLCJMaW5lV2VpZ2h0IjowLjAsIkxpbmVUeXBlIjowLCJQYXJlbnRTdHlsZSI6bnVsbH0sIlBhcmVudFN0eWxlIjpudWxsfSwiRHVyYXRpb25TdHlsZSI6eyIkaWQiOiI4ODYiLCJGb250U2V0dGluZ3MiOnsiJGlkIjoiODg3IiwiRm9udFNpemUiOjEwLCJGb250TmFtZSI6IkNhbGlicmkiLCJJc0JvbGQiOmZhbHNlLCJJc0l0YWxpYyI6ZmFsc2UsIklzVW5kZXJsaW5lZCI6ZmFsc2UsIlBhcmVudFN0eWxlIjpudWxsfSwiQXV0b1NpemUiOjAsIkZvcmVncm91bmQiOnsiJGlkIjoiODg4IiwiQ29sb3IiOnsiJGlkIjoiODg5IiwiQSI6MjU1LCJSIjoyMzcsIkciOjEyNSwiQiI6NDl9fSwiTWF4V2lkdGgiOjIwMC4wLCJNYXhIZWlnaHQiOiJJbmZpbml0eSIsIlNtYXJ0Rm9yZWdyb3VuZElzQWN0aXZlIjpmYWxzZSwiSG9yaXpvbnRhbEFsaWdubWVudCI6MCwiVmVydGljYWxBbGlnbm1lbnQiOjEsIlNtYXJ0Rm9yZWdyb3VuZCI6bnVsbCwiQmFja2dyb3VuZEZpbGxUeXBlIjowLCJNYXJnaW4iOnsiJGlkIjoiODkwIiwiVG9wIjowLjAsIkxlZnQiOjAuMCwiUmlnaHQiOjAuMCwiQm90dG9tIjowLjB9LCJQYWRkaW5nIjp7IiRpZCI6Ijg5MSIsIlRvcCI6MC4wLCJMZWZ0IjowLjAsIlJpZ2h0IjowLjAsIkJvdHRvbSI6MC4wfSwiQmFja2dyb3VuZCI6eyIkaWQiOiI4OTIiLCJDb2xvciI6eyIkaWQiOiI4OTMiLCJBIjoyNTUsIlIiOjIzNywiRyI6MTI1LCJCIjo0OX19LCJJc1Zpc2libGUiOnRydWUsIldpZHRoIjowLjAsIkhlaWdodCI6MC4wLCJCb3JkZXJTdHlsZSI6eyIkaWQiOiI4OTQiLCJMaW5lQ29sb3IiOm51bGwsIkxpbmVXZWlnaHQiOjAuMCwiTGluZVR5cGUiOjAsIlBhcmVudFN0eWxlIjpudWxsfSwiUGFyZW50U3R5bGUiOm51bGx9LCJIb3Jpem9udGFsQ29ubmVjdG9yU3R5bGUiOnsiJGlkIjoiODk1IiwiTGluZUNvbG9yIjp7IiRpZCI6Ijg5NiIsIiR0eXBlIjoiTkxSRS5Db21tb24uRG9tLlNvbGlkQ29sb3JCcnVzaCwgTkxSRS5Db21tb24iLCJDb2xvciI6eyIkaWQiOiI4OTciLCJBIjoyNTUsIlIiOjAsIkciOjAsIkIiOjB9fSwiTGluZVdlaWdodCI6MC4wLCJMaW5lVHlwZSI6MCwiUGFyZW50U3R5bGUiOm51bGx9LCJWZXJ0aWNhbENvbm5lY3RvclN0eWxlIjp7IiRpZCI6Ijg5OCIsIkxpbmVDb2xvciI6eyIkaWQiOiI4OTkiLCIkdHlwZSI6Ik5MUkUuQ29tbW9uLkRvbS5Tb2xpZENvbG9yQnJ1c2gsIE5MUkUuQ29tbW9uIiwiQ29sb3IiOnsiJGlkIjoiOTAwIiwiQSI6MjU1LCJSIjowLCJHIjowLCJCIjowfX0sIkxpbmVXZWlnaHQiOjAuMCwiTGluZVR5cGUiOjAsIlBhcmVudFN0eWxlIjpudWxsfSwiTWFyZ2luIjpudWxsLCJTdGFydERhdGVQb3NpdGlvbiI6NiwiRW5kRGF0ZVBvc2l0aW9uIjo2LCJEYXRlSXNWaXNpYmxlIjpmYWxzZSwiVGl0bGVQb3NpdGlvbiI6MSwiRHVyYXRpb25Qb3NpdGlvbiI6NiwiUGVyY2VudGFnZUNvbXBsZXRlZFBvc2l0aW9uIjoyLCJTcGFjaW5nIjozLCJJc0JlbG93VGltZWJhbmQiOnRydWUsIlBlcmNlbnRhZ2VDb21wbGV0ZVNoYXBlT3BhY2l0eSI6MzUsIlNoYXBlU3R5bGUiOnsiJGlkIjoiOTAxIiwiTWFyZ2luIjp7IiRpZCI6IjkwMiIsIlRvcCI6MC4wLCJMZWZ0Ijo0LjAsIlJpZ2h0Ijo0LjAsIkJvdHRvbSI6MC4wfSwiUGFkZGluZyI6eyIkaWQiOiI5MDMiLCJUb3AiOjAuMCwiTGVmdCI6MC4wLCJSaWdodCI6MC4wLCJCb3R0b20iOjAuMH0sIkJhY2tncm91bmQiOnsiJGlkIjoiOTA0IiwiQ29sb3IiOnsiJGlkIjoiOTA1IiwiQSI6MjU1LCJSIjowLCJHIjowLCJCIjowfX0sIklzVmlzaWJsZSI6dHJ1ZSwiV2lkdGgiOjAuMCwiSGVpZ2h0IjoxMC4wLCJCb3JkZXJTdHlsZSI6eyIkaWQiOiI5MDYiLCJMaW5lQ29sb3IiOnsiJGlkIjoiOTA3IiwiJHR5cGUiOiJOTFJFLkNvbW1vbi5Eb20uU29saWRDb2xvckJydXNoLCBOTFJFLkNvbW1vbiIsIkNvbG9yIjp7IiRpZCI6IjkwOCIsIkEiOjI1NSwiUiI6MjM0LCJHIjoyMiwiQiI6MzB9fSwiTGluZVdlaWdodCI6MC4wLCJMaW5lVHlwZSI6MCwiUGFyZW50U3R5bGUiOm51bGx9LCJQYXJlbnRTdHlsZSI6bnVsbH0sIlRpdGxlU3R5bGUiOnsiJGlkIjoiOTA5IiwiRm9udFNldHRpbmdzIjp7IiRpZCI6IjkxMCIsIkZvbnRTaXplIjo5LCJGb250TmFtZSI6IkNhbGlicmkiLCJJc0JvbGQiOmZhbHNlLCJJc0l0YWxpYyI6ZmFsc2UsIklzVW5kZXJsaW5lZCI6ZmFsc2UsIlBhcmVudFN0eWxlIjpudWxsfSwiQXV0b1NpemUiOjIsIkZvcmVncm91bmQiOnsiJGlkIjoiOTExIiwiQ29sb3IiOnsiJGlkIjoiOTEyIiwiQSI6MjU1LCJSIjowLCJHIjowLCJCIjowfX0sIk1heFdpZHRoIjoxMTQuNTA0NjQ2MzAxMjY5NTMsIk1heEhlaWdodCI6IkluZmluaXR5IiwiU21hcnRGb3JlZ3JvdW5kSXNBY3RpdmUiOmZhbHNlLCJIb3Jpem9udGFsQWxpZ25tZW50IjowLCJWZXJ0aWNhbEFsaWdubWVudCI6MSwiU21hcnRGb3JlZ3JvdW5kIjpudWxsLCJCYWNrZ3JvdW5kRmlsbFR5cGUiOjAsIk1hcmdpbiI6eyIkaWQiOiI5MTMiLCJUb3AiOjAuMCwiTGVmdCI6MC4wLCJSaWdodCI6MC4wLCJCb3R0b20iOjAuMH0sIlBhZGRpbmciOnsiJGlkIjoiOTE0IiwiVG9wIjowLjAsIkxlZnQiOjAuMCwiUmlnaHQiOjAuMCwiQm90dG9tIjowLjB9LCJCYWNrZ3JvdW5kIjp7IiRpZCI6IjkxNSIsIkNvbG9yIjp7IiRpZCI6IjkxNiIsIkEiOjAsIlIiOjI1NSwiRyI6MjU1LCJCIjoyNTV9fSwiSXNWaXNpYmxlIjp0cnVlLCJXaWR0aCI6MC4wLCJIZWlnaHQiOjAuMCwiQm9yZGVyU3R5bGUiOnsiJGlkIjoiOTE3IiwiTGluZUNvbG9yIjpudWxsLCJMaW5lV2VpZ2h0IjowLjAsIkxpbmVUeXBlIjowLCJQYXJlbnRTdHlsZSI6bnVsbH0sIlBhcmVudFN0eWxlIjpudWxsfSwiRGF0ZVN0eWxlIjp7IiRpZCI6IjkxOCIsIkZvbnRTZXR0aW5ncyI6eyIkaWQiOiI5MTkiLCJGb250U2l6ZSI6OSwiRm9udE5hbWUiOiJDYWxpYnJpIiwiSXNCb2xkIjpmYWxzZSwiSXNJdGFsaWMiOmZhbHNlLCJJc1VuZGVybGluZWQiOmZhbHNlLCJQYXJlbnRTdHlsZSI6bnVsbH0sIkF1dG9TaXplIjowLCJGb3JlZ3JvdW5kIjp7IiRpZCI6IjkyMCIsIkNvbG9yIjp7IiRpZCI6IjkyMSIsIkEiOjI1NSwiUiI6NzAsIkciOjgxLCJCIjoyNDF9fSwiTWF4V2lkdGgiOjIwMC4wLCJNYXhIZWlnaHQiOiJJbmZpbml0eSIsIlNtYXJ0Rm9yZWdyb3VuZElzQWN0aXZlIjpmYWxzZSwiSG9yaXpvbnRhbEFsaWdubWVudCI6MCwiVmVydGljYWxBbGlnbm1lbnQiOjEsIlNtYXJ0Rm9yZWdyb3VuZCI6bnVsbCwiQmFja2dyb3VuZEZpbGxUeXBlIjowLCJNYXJnaW4iOnsiJGlkIjoiOTIyIiwiVG9wIjowLjAsIkxlZnQiOjAuMCwiUmlnaHQiOjAuMCwiQm90dG9tIjowLjB9LCJQYWRkaW5nIjp7IiRpZCI6IjkyMyIsIlRvcCI6MC4wLCJMZWZ0IjowLjAsIlJpZ2h0IjowLjAsIkJvdHRvbSI6MC4wfSwiQmFja2dyb3VuZCI6eyIkaWQiOiI5MjQiLCJDb2xvciI6eyIkaWQiOiI5MjUiLCJBIjowLCJSIjoyNTUsIkciOjI1NSwiQiI6MjU1fX0sIklzVmlzaWJsZSI6dHJ1ZSwiV2lkdGgiOjAuMCwiSGVpZ2h0IjowLjAsIkJvcmRlclN0eWxlIjp7IiRpZCI6IjkyNiIsIkxpbmVDb2xvciI6bnVsbCwiTGluZVdlaWdodCI6MC4wLCJMaW5lVHlwZSI6MCwiUGFyZW50U3R5bGUiOm51bGx9LCJQYXJlbnRTdHlsZSI6bnVsbH0sIkRhdGVGb3JtYXQiOnsiJGlkIjoiOTI3IiwiRm9ybWF0U3RyaW5nIjoiTS95eSIsIlNlcGFyYXRvciI6Ii8iLCJVc2VJbnRlcm5hdGlvbmFsRGF0ZUZvcm1hdCI6ZmFsc2UsIkRhdGVJc1Zpc2libGUiOnRydWUsIlRpbWVJc1Zpc2libGUiOmZhbHNlLCJIb3VyRGlnaXRzIjoxLCJBbVBtRGVzaWduYXRvciI6MiwiVHJpbTAwTWludXRlcyI6ZmFsc2UsIkxhc3RLbm93blZpc2liaWxpdHlTdGF0ZSI6bnVsbH0sIldlZWtOdW1iZXJpbmciOnsiJGlkIjoiOTI4IiwiRm9ybWF0IjowLCJJc1Zpc2libGUiOmZhbHNlLCJMYXN0S25vd25WaXNpYmlsaXR5U3RhdGUiOmZhbHNlfSwiSXNWaXNpYmxlIjp0cnVlLCJQYXJlbnRTdHlsZSI6bnVsbH0sIkluZGV4IjoxMSwiU21hcnREdXJhdGlvbkFjdGl2YXRlZCI6ZmFsc2UsIkRhdGVGb3JtYXQiOnsiJHJlZiI6IjkyNyJ9LCJXZWVrTnVtYmVyaW5nIjp7IiRpZCI6IjkyOSIsIkZvcm1hdCI6MCwiSXNWaXNpYmxlIjpmYWxzZSwiTGFzdEtub3duVmlzaWJpbGl0eVN0YXRlIjpmYWxzZX0sIklkIjoiODQxODIyYzQtMzAyZC00MDZmLWI4NTAtZDA2N2VmYzg5Mjc3IiwiSW1wb3J0SWQiOm51bGwsIlRpdGxlIjoiRGV2ZWxvcG1lbnQgKGRldiAmIHRlc3RpbmcpIiwiTm90ZSI6bnVsbCwiSHlwZXJsaW5rIjp7IiRpZCI6IjkzMCIsIkFkZHJlc3MiOiIiLCJTdWJBZGRyZXNzIjoiIn0sIklzQ2hhbmdlZCI6ZmFsc2UsIklzTmV3IjpmYWxzZX19XSwiX21pbGVzdG9uZXMiOltdLCJJZCI6IjAwMDAwMDAwLTAwMDAtMDAwMC0wMDAwLTAwMDAwMDAwMDAwMCIsIklzU2luZ2xlSXRlbVJvdyI6dHJ1ZX0seyIkaWQiOiI5MzEiLCJfdGFza3MiOlt7IiRpZCI6IjkzMiIsIl9hdHRhY2hlZE1pbGVzdG9uZXMiOltdLCJUYXNrRGVmaW5pdGlvbiI6eyIkaWQiOiI5MzMiLCJHcm91cE5hbWUiOm51bGwsIlN0YXJ0RGF0ZSI6IjIwMjUtMDktMjJUMDA6MDA6MDBaIiwiRW5kRGF0ZSI6IjIwMjUtMTAtMTBUMjM6NTk6MDBaIiwiUGVyY2VudGFnZUNvbXBsZXRlIjpudWxsLCJTdHlsZSI6eyIkaWQiOiI5MzQiLCJTaGFwZSI6NCwiU2hhcGVUaGlja25lc3MiOjAsIkR1cmF0aW9uRm9ybWF0IjowLCJJbmNsdWRlTm9uV29ya2luZ0RheXNJbkR1cmF0aW9uIjpmYWxzZSwiUGVyY2VudGFnZUNvbXBsZXRlU3R5bGUiOnsiJGlkIjoiOTM1IiwiRm9udFNldHRpbmdzIjp7IiRpZCI6IjkzNiIsIkZvbnRTaXplIjoxMCwiRm9udE5hbWUiOiJDYWxpYnJpIiwiSXNCb2xkIjpmYWxzZSwiSXNJdGFsaWMiOmZhbHNlLCJJc1VuZGVybGluZWQiOmZhbHNlLCJQYXJlbnRTdHlsZSI6bnVsbH0sIkF1dG9TaXplIjowLCJGb3JlZ3JvdW5kIjp7IiRpZCI6IjkzNyIsIkNvbG9yIjp7IiRpZCI6IjkzOCIsIkEiOjI1NSwiUiI6MjM4LCJHIjoyMzYsIkIiOjIyNX19LCJNYXhXaWR0aCI6MjAwLjAsIk1heEhlaWdodCI6IkluZmluaXR5IiwiU21hcnRGb3JlZ3JvdW5kSXNBY3RpdmUiOmZhbHNlLCJIb3Jpem9udGFsQWxpZ25tZW50IjoxLCJWZXJ0aWNhbEFsaWdubWVudCI6MSwiU21hcnRGb3JlZ3JvdW5kIjpudWxsLCJCYWNrZ3JvdW5kRmlsbFR5cGUiOjAsIk1hcmdpbiI6eyIkaWQiOiI5MzkiLCJUb3AiOjAuMCwiTGVmdCI6MC4wLCJSaWdodCI6MC4wLCJCb3R0b20iOjAuMH0sIlBhZGRpbmciOnsiJGlkIjoiOTQwIiwiVG9wIjowLjAsIkxlZnQiOjAuMCwiUmlnaHQiOjAuMCwiQm90dG9tIjowLjB9LCJCYWNrZ3JvdW5kIjp7IiRpZCI6Ijk0MSIsIkNvbG9yIjp7IiRpZCI6Ijk0MiIsIkEiOjg5LCJSIjowLCJHIjowLCJCIjowfX0sIklzVmlzaWJsZSI6dHJ1ZSwiV2lkdGgiOjAuMCwiSGVpZ2h0IjowLjAsIkJvcmRlclN0eWxlIjp7IiRpZCI6Ijk0MyIsIkxpbmVDb2xvciI6bnVsbCwiTGluZVdlaWdodCI6MC4wLCJMaW5lVHlwZSI6MCwiUGFyZW50U3R5bGUiOm51bGx9LCJQYXJlbnRTdHlsZSI6bnVsbH0sIkR1cmF0aW9uU3R5bGUiOnsiJGlkIjoiOTQ0IiwiRm9udFNldHRpbmdzIjp7IiRpZCI6Ijk0NSIsIkZvbnRTaXplIjoxMCwiRm9udE5hbWUiOiJDYWxpYnJpIiwiSXNCb2xkIjpmYWxzZSwiSXNJdGFsaWMiOmZhbHNlLCJJc1VuZGVybGluZWQiOmZhbHNlLCJQYXJlbnRTdHlsZSI6bnVsbH0sIkF1dG9TaXplIjowLCJGb3JlZ3JvdW5kIjp7IiRpZCI6Ijk0NiIsIkNvbG9yIjp7IiRpZCI6Ijk0NyIsIkEiOjI1NSwiUiI6MjM3LCJHIjoxMjUsIkIiOjQ5fX0sIk1heFdpZHRoIjoyMDAuMCwiTWF4SGVpZ2h0IjoiSW5maW5pdHkiLCJTbWFydEZvcmVncm91bmRJc0FjdGl2ZSI6ZmFsc2UsIkhvcml6b250YWxBbGlnbm1lbnQiOjAsIlZlcnRpY2FsQWxpZ25tZW50IjoxLCJTbWFydEZvcmVncm91bmQiOm51bGwsIkJhY2tncm91bmRGaWxsVHlwZSI6MCwiTWFyZ2luIjp7IiRpZCI6Ijk0OCIsIlRvcCI6MC4wLCJMZWZ0IjowLjAsIlJpZ2h0IjowLjAsIkJvdHRvbSI6MC4wfSwiUGFkZGluZyI6eyIkaWQiOiI5NDkiLCJUb3AiOjAuMCwiTGVmdCI6MC4wLCJSaWdodCI6MC4wLCJCb3R0b20iOjAuMH0sIkJhY2tncm91bmQiOnsiJGlkIjoiOTUwIiwiQ29sb3IiOnsiJGlkIjoiOTUxIiwiQSI6MjU1LCJSIjoyMzcsIkciOjEyNSwiQiI6NDl9fSwiSXNWaXNpYmxlIjp0cnVlLCJXaWR0aCI6MC4wLCJIZWlnaHQiOjAuMCwiQm9yZGVyU3R5bGUiOnsiJGlkIjoiOTUyIiwiTGluZUNvbG9yIjpudWxsLCJMaW5lV2VpZ2h0IjowLjAsIkxpbmVUeXBlIjowLCJQYXJlbnRTdHlsZSI6bnVsbH0sIlBhcmVudFN0eWxlIjpudWxsfSwiSG9yaXpvbnRhbENvbm5lY3RvclN0eWxlIjp7IiRpZCI6Ijk1MyIsIkxpbmVDb2xvciI6eyIkaWQiOiI5NTQiLCIkdHlwZSI6Ik5MUkUuQ29tbW9uLkRvbS5Tb2xpZENvbG9yQnJ1c2gsIE5MUkUuQ29tbW9uIiwiQ29sb3IiOnsiJGlkIjoiOTU1IiwiQSI6MjU1LCJSIjowLCJHIjowLCJCIjowfX0sIkxpbmVXZWlnaHQiOjAuMCwiTGluZVR5cGUiOjAsIlBhcmVudFN0eWxlIjpudWxsfSwiVmVydGljYWxDb25uZWN0b3JTdHlsZSI6eyIkaWQiOiI5NTYiLCJMaW5lQ29sb3IiOnsiJGlkIjoiOTU3IiwiJHR5cGUiOiJOTFJFLkNvbW1vbi5Eb20uU29saWRDb2xvckJydXNoLCBOTFJFLkNvbW1vbiIsIkNvbG9yIjp7IiRpZCI6Ijk1OCIsIkEiOjI1NSwiUiI6MCwiRyI6MCwiQiI6MH19LCJMaW5lV2VpZ2h0IjowLjAsIkxpbmVUeXBlIjowLCJQYXJlbnRTdHlsZSI6bnVsbH0sIk1hcmdpbiI6bnVsbCwiU3RhcnREYXRlUG9zaXRpb24iOjYsIkVuZERhdGVQb3NpdGlvbiI6NiwiRGF0ZUlzVmlzaWJsZSI6ZmFsc2UsIlRpdGxlUG9zaXRpb24iOjAsIkR1cmF0aW9uUG9zaXRpb24iOjYsIlBlcmNlbnRhZ2VDb21wbGV0ZWRQb3NpdGlvbiI6MiwiU3BhY2luZyI6MywiSXNCZWxvd1RpbWViYW5kIjp0cnVlLCJQZXJjZW50YWdlQ29tcGxldGVTaGFwZU9wYWNpdHkiOjM1LCJTaGFwZVN0eWxlIjp7IiRpZCI6Ijk1OSIsIk1hcmdpbiI6eyIkaWQiOiI5NjAiLCJUb3AiOjAuMCwiTGVmdCI6NC4wLCJSaWdodCI6NC4wLCJCb3R0b20iOjAuMH0sIlBhZGRpbmciOnsiJGlkIjoiOTYxIiwiVG9wIjowLjAsIkxlZnQiOjAuMCwiUmlnaHQiOjAuMCwiQm90dG9tIjowLjB9LCJCYWNrZ3JvdW5kIjp7IiRpZCI6Ijk2MiIsIkNvbG9yIjp7IiRpZCI6Ijk2MyIsIkEiOjI1NSwiUiI6MCwiRyI6MCwiQiI6MH19LCJJc1Zpc2libGUiOnRydWUsIldpZHRoIjowLjAsIkhlaWdodCI6MTAuMCwiQm9yZGVyU3R5bGUiOnsiJGlkIjoiOTY0IiwiTGluZUNvbG9yIjp7IiRpZCI6Ijk2NSIsIiR0eXBlIjoiTkxSRS5Db21tb24uRG9tLlNvbGlkQ29sb3JCcnVzaCwgTkxSRS5Db21tb24iLCJDb2xvciI6eyIkaWQiOiI5NjYiLCJBIjoyNTUsIlIiOjIzNCwiRyI6MjIsIkIiOjMwfX0sIkxpbmVXZWlnaHQiOjAuMCwiTGluZVR5cGUiOjAsIlBhcmVudFN0eWxlIjpudWxsfSwiUGFyZW50U3R5bGUiOm51bGx9LCJUaXRsZVN0eWxlIjp7IiRpZCI6Ijk2NyIsIkZvbnRTZXR0aW5ncyI6eyIkaWQiOiI5NjgiLCJGb250U2l6ZSI6OSwiRm9udE5hbWUiOiJDYWxpYnJpIiwiSXNCb2xkIjpmYWxzZSwiSXNJdGFsaWMiOmZhbHNlLCJJc1VuZGVybGluZWQiOmZhbHNlLCJQYXJlbnRTdHlsZSI6bnVsbH0sIkF1dG9TaXplIjowLCJGb3JlZ3JvdW5kIjp7IiRpZCI6Ijk2OSIsIkNvbG9yIjp7IiRpZCI6Ijk3MCIsIkEiOjI1NSwiUiI6MCwiRyI6MCwiQiI6MH19LCJNYXhXaWR0aCI6MTYzLjYzNjM2MzYzNjM2MzYzLCJNYXhIZWlnaHQiOiJJbmZpbml0eSIsIlNtYXJ0Rm9yZWdyb3VuZElzQWN0aXZlIjpmYWxzZSwiSG9yaXpvbnRhbEFsaWdubWVudCI6MCwiVmVydGljYWxBbGlnbm1lbnQiOjEsIlNtYXJ0Rm9yZWdyb3VuZCI6bnVsbCwiQmFja2dyb3VuZEZpbGxUeXBlIjowLCJNYXJnaW4iOnsiJGlkIjoiOTcxIiwiVG9wIjowLjAsIkxlZnQiOjAuMCwiUmlnaHQiOjAuMCwiQm90dG9tIjowLjB9LCJQYWRkaW5nIjp7IiRpZCI6Ijk3MiIsIlRvcCI6MC4wLCJMZWZ0IjowLjAsIlJpZ2h0IjowLjAsIkJvdHRvbSI6MC4wfSwiQmFja2dyb3VuZCI6eyIkaWQiOiI5NzMiLCJDb2xvciI6eyIkaWQiOiI5NzQiLCJBIjowLCJSIjoyNTUsIkciOjI1NSwiQiI6MjU1fX0sIklzVmlzaWJsZSI6dHJ1ZSwiV2lkdGgiOjAuMCwiSGVpZ2h0IjowLjAsIkJvcmRlclN0eWxlIjp7IiRpZCI6Ijk3NSIsIkxpbmVDb2xvciI6bnVsbCwiTGluZVdlaWdodCI6MC4wLCJMaW5lVHlwZSI6MCwiUGFyZW50U3R5bGUiOm51bGx9LCJQYXJlbnRTdHlsZSI6bnVsbH0sIkRhdGVTdHlsZSI6eyIkaWQiOiI5NzYiLCJGb250U2V0dGluZ3MiOnsiJGlkIjoiOTc3IiwiRm9udFNpemUiOjksIkZvbnROYW1lIjoiQ2FsaWJyaSIsIklzQm9sZCI6ZmFsc2UsIklzSXRhbGljIjpmYWxzZSwiSXNVbmRlcmxpbmVkIjpmYWxzZSwiUGFyZW50U3R5bGUiOm51bGx9LCJBdXRvU2l6ZSI6MCwiRm9yZWdyb3VuZCI6eyIkaWQiOiI5NzgiLCJDb2xvciI6eyIkaWQiOiI5NzkiLCJBIjoyNTUsIlIiOjcwLCJHIjo4MSwiQiI6MjQxfX0sIk1heFdpZHRoIjoyMDAuMCwiTWF4SGVpZ2h0IjoiSW5maW5pdHkiLCJTbWFydEZvcmVncm91bmRJc0FjdGl2ZSI6ZmFsc2UsIkhvcml6b250YWxBbGlnbm1lbnQiOjAsIlZlcnRpY2FsQWxpZ25tZW50IjoxLCJTbWFydEZvcmVncm91bmQiOm51bGwsIkJhY2tncm91bmRGaWxsVHlwZSI6MCwiTWFyZ2luIjp7IiRpZCI6Ijk4MCIsIlRvcCI6MC4wLCJMZWZ0IjowLjAsIlJpZ2h0IjowLjAsIkJvdHRvbSI6MC4wfSwiUGFkZGluZyI6eyIkaWQiOiI5ODEiLCJUb3AiOjAuMCwiTGVmdCI6MC4wLCJSaWdodCI6MC4wLCJCb3R0b20iOjAuMH0sIkJhY2tncm91bmQiOnsiJGlkIjoiOTgyIiwiQ29sb3IiOnsiJGlkIjoiOTgzIiwiQSI6MCwiUiI6MjU1LCJHIjoyNTUsIkIiOjI1NX19LCJJc1Zpc2libGUiOnRydWUsIldpZHRoIjowLjAsIkhlaWdodCI6MC4wLCJCb3JkZXJTdHlsZSI6eyIkaWQiOiI5ODQiLCJMaW5lQ29sb3IiOm51bGwsIkxpbmVXZWlnaHQiOjAuMCwiTGluZVR5cGUiOjAsIlBhcmVudFN0eWxlIjpudWxsfSwiUGFyZW50U3R5bGUiOm51bGx9LCJEYXRlRm9ybWF0Ijp7IiRpZCI6Ijk4NSIsIkZvcm1hdFN0cmluZyI6Ik0veXkiLCJTZXBhcmF0b3IiOiIvIiwiVXNlSW50ZXJuYXRpb25hbERhdGVGb3JtYXQiOmZhbHNlLCJEYXRlSXNWaXNpYmxlIjp0cnVlLCJUaW1lSXNWaXNpYmxlIjpmYWxzZSwiSG91ckRpZ2l0cyI6MSwiQW1QbURlc2lnbmF0b3IiOjIsIlRyaW0wME1pbnV0ZXMiOmZhbHNlLCJMYXN0S25vd25WaXNpYmlsaXR5U3RhdGUiOm51bGx9LCJXZWVrTnVtYmVyaW5nIjp7IiRpZCI6Ijk4NiIsIkZvcm1hdCI6MCwiSXNWaXNpYmxlIjpmYWxzZSwiTGFzdEtub3duVmlzaWJpbGl0eVN0YXRlIjpmYWxzZX0sIklzVmlzaWJsZSI6dHJ1ZSwiUGFyZW50U3R5bGUiOm51bGx9LCJJbmRleCI6MTMsIlNtYXJ0RHVyYXRpb25BY3RpdmF0ZWQiOmZhbHNlLCJEYXRlRm9ybWF0Ijp7IiRyZWYiOiI5ODUifSwiV2Vla051bWJlcmluZyI6eyIkaWQiOiI5ODciLCJGb3JtYXQiOjAsIklzVmlzaWJsZSI6ZmFsc2UsIkxhc3RLbm93blZpc2liaWxpdHlTdGF0ZSI6ZmFsc2V9LCJJZCI6Ijk0OTY4NWUxLTBkYjItNGZhNS1hNjJlLTAxNzRiYjdkY2IxYiIsIkltcG9ydElkIjpudWxsLCJUaXRsZSI6IlNlY3VyaXR5IGFuZCBwZW5ldHJhdGlvbiB0ZXN0aW5nIiwiTm90ZSI6bnVsbCwiSHlwZXJsaW5rIjp7IiRpZCI6Ijk4OCIsIkFkZHJlc3MiOiIiLCJTdWJBZGRyZXNzIjoiIn0sIklzQ2hhbmdlZCI6ZmFsc2UsIklzTmV3IjpmYWxzZX19XSwiX21pbGVzdG9uZXMiOltdLCJJZCI6IjAwMDAwMDAwLTAwMDAtMDAwMC0wMDAwLTAwMDAwMDAwMDAwMCIsIklzU2luZ2xlSXRlbVJvdyI6dHJ1ZX0seyIkaWQiOiI5ODkiLCJfdGFza3MiOlt7IiRpZCI6Ijk5MCIsIl9hdHRhY2hlZE1pbGVzdG9uZXMiOltdLCJUYXNrRGVmaW5pdGlvbiI6eyIkaWQiOiI5OTEiLCJHcm91cE5hbWUiOm51bGwsIlN0YXJ0RGF0ZSI6IjIwMjUtMDktMjJUMDA6MDA6MDAiLCJFbmREYXRlIjoiMjAyNS0xMC0xMlQyMzo1OTowMCIsIlBlcmNlbnRhZ2VDb21wbGV0ZSI6bnVsbCwiU3R5bGUiOnsiJGlkIjoiOTkyIiwiU2hhcGUiOjEsIlNoYXBlVGhpY2tuZXNzIjowLCJEdXJhdGlvbkZvcm1hdCI6MCwiSW5jbHVkZU5vbldvcmtpbmdEYXlzSW5EdXJhdGlvbiI6ZmFsc2UsIlBlcmNlbnRhZ2VDb21wbGV0ZVN0eWxlIjp7IiRpZCI6Ijk5MyIsIkZvbnRTZXR0aW5ncyI6eyIkaWQiOiI5OTQiLCJGb250U2l6ZSI6MTAsIkZvbnROYW1lIjoiQ2FsaWJyaSIsIklzQm9sZCI6ZmFsc2UsIklzSXRhbGljIjpmYWxzZSwiSXNVbmRlcmxpbmVkIjpmYWxzZSwiUGFyZW50U3R5bGUiOm51bGx9LCJBdXRvU2l6ZSI6MCwiRm9yZWdyb3VuZCI6eyIkaWQiOiI5OTUiLCJDb2xvciI6eyIkaWQiOiI5OTYiLCJBIjoyNTUsIlIiOjIzOCwiRyI6MjM2LCJCIjoyMjV9fSwiTWF4V2lkdGgiOjIwMC4wLCJNYXhIZWlnaHQiOiJJbmZpbml0eSIsIlNtYXJ0Rm9yZWdyb3VuZElzQWN0aXZlIjpmYWxzZSwiSG9yaXpvbnRhbEFsaWdubWVudCI6MSwiVmVydGljYWxBbGlnbm1lbnQiOjEsIlNtYXJ0Rm9yZWdyb3VuZCI6bnVsbCwiQmFja2dyb3VuZEZpbGxUeXBlIjowLCJNYXJnaW4iOnsiJGlkIjoiOTk3IiwiVG9wIjowLjAsIkxlZnQiOjAuMCwiUmlnaHQiOjAuMCwiQm90dG9tIjowLjB9LCJQYWRkaW5nIjp7IiRpZCI6Ijk5OCIsIlRvcCI6MC4wLCJMZWZ0IjowLjAsIlJpZ2h0IjowLjAsIkJvdHRvbSI6MC4wfSwiQmFja2dyb3VuZCI6eyIkaWQiOiI5OTkiLCJDb2xvciI6eyIkaWQiOiIxMDAwIiwiQSI6ODksIlIiOjAsIkciOjAsIkIiOjB9fSwiSXNWaXNpYmxlIjp0cnVlLCJXaWR0aCI6MC4wLCJIZWlnaHQiOjAuMCwiQm9yZGVyU3R5bGUiOnsiJGlkIjoiMTAwMSIsIkxpbmVDb2xvciI6bnVsbCwiTGluZVdlaWdodCI6MC4wLCJMaW5lVHlwZSI6MCwiUGFyZW50U3R5bGUiOm51bGx9LCJQYXJlbnRTdHlsZSI6bnVsbH0sIkR1cmF0aW9uU3R5bGUiOnsiJGlkIjoiMTAwMiIsIkZvbnRTZXR0aW5ncyI6eyIkaWQiOiIxMDAzIiwiRm9udFNpemUiOjEwLCJGb250TmFtZSI6IkNhbGlicmkiLCJJc0JvbGQiOmZhbHNlLCJJc0l0YWxpYyI6ZmFsc2UsIklzVW5kZXJsaW5lZCI6ZmFsc2UsIlBhcmVudFN0eWxlIjpudWxsfSwiQXV0b1NpemUiOjAsIkZvcmVncm91bmQiOnsiJGlkIjoiMTAwNCIsIkNvbG9yIjp7IiRpZCI6IjEwMDUiLCJBIjoyNTUsIlIiOjIzNywiRyI6MTI1LCJCIjo0OX19LCJNYXhXaWR0aCI6MjAwLjAsIk1heEhlaWdodCI6IkluZmluaXR5IiwiU21hcnRGb3JlZ3JvdW5kSXNBY3RpdmUiOmZhbHNlLCJIb3Jpem9udGFsQWxpZ25tZW50IjowLCJWZXJ0aWNhbEFsaWdubWVudCI6MSwiU21hcnRGb3JlZ3JvdW5kIjpudWxsLCJCYWNrZ3JvdW5kRmlsbFR5cGUiOjAsIk1hcmdpbiI6eyIkaWQiOiIxMDA2IiwiVG9wIjowLjAsIkxlZnQiOjAuMCwiUmlnaHQiOjAuMCwiQm90dG9tIjowLjB9LCJQYWRkaW5nIjp7IiRpZCI6IjEwMDciLCJUb3AiOjAuMCwiTGVmdCI6MC4wLCJSaWdodCI6MC4wLCJCb3R0b20iOjAuMH0sIkJhY2tncm91bmQiOnsiJGlkIjoiMTAwOCIsIkNvbG9yIjp7IiRpZCI6IjEwMDkiLCJBIjoyNTUsIlIiOjIzNywiRyI6MTI1LCJCIjo0OX19LCJJc1Zpc2libGUiOnRydWUsIldpZHRoIjowLjAsIkhlaWdodCI6MC4wLCJCb3JkZXJTdHlsZSI6eyIkaWQiOiIxMDEwIiwiTGluZUNvbG9yIjpudWxsLCJMaW5lV2VpZ2h0IjowLjAsIkxpbmVUeXBlIjowLCJQYXJlbnRTdHlsZSI6bnVsbH0sIlBhcmVudFN0eWxlIjpudWxsfSwiSG9yaXpvbnRhbENvbm5lY3RvclN0eWxlIjp7IiRpZCI6IjEwMTEiLCJMaW5lQ29sb3IiOnsiJGlkIjoiMTAxMiIsIiR0eXBlIjoiTkxSRS5Db21tb24uRG9tLlNvbGlkQ29sb3JCcnVzaCwgTkxSRS5Db21tb24iLCJDb2xvciI6eyIkaWQiOiIxMDEzIiwiQSI6MjU1LCJSIjowLCJHIjowLCJCIjowfX0sIkxpbmVXZWlnaHQiOjAuMCwiTGluZVR5cGUiOjAsIlBhcmVudFN0eWxlIjpudWxsfSwiVmVydGljYWxDb25uZWN0b3JTdHlsZSI6eyIkaWQiOiIxMDE0IiwiTGluZUNvbG9yIjp7IiRpZCI6IjEwMTUiLCIkdHlwZSI6Ik5MUkUuQ29tbW9uLkRvbS5Tb2xpZENvbG9yQnJ1c2gsIE5MUkUuQ29tbW9uIiwiQ29sb3IiOnsiJGlkIjoiMTAxNiIsIkEiOjI1NSwiUiI6MCwiRyI6MCwiQiI6MH19LCJMaW5lV2VpZ2h0IjowLjAsIkxpbmVUeXBlIjowLCJQYXJlbnRTdHlsZSI6bnVsbH0sIk1hcmdpbiI6bnVsbCwiU3RhcnREYXRlUG9zaXRpb24iOjYsIkVuZERhdGVQb3NpdGlvbiI6NiwiRGF0ZUlzVmlzaWJsZSI6ZmFsc2UsIlRpdGxlUG9zaXRpb24iOjEsIkR1cmF0aW9uUG9zaXRpb24iOjYsIlBlcmNlbnRhZ2VDb21wbGV0ZWRQb3NpdGlvbiI6MiwiU3BhY2luZyI6MywiSXNCZWxvd1RpbWViYW5kIjp0cnVlLCJQZXJjZW50YWdlQ29tcGxldGVTaGFwZU9wYWNpdHkiOjM1LCJTaGFwZVN0eWxlIjp7IiRpZCI6IjEwMTciLCJNYXJnaW4iOnsiJGlkIjoiMTAxOCIsIlRvcCI6MC4wLCJMZWZ0Ijo0LjAsIlJpZ2h0Ijo0LjAsIkJvdHRvbSI6MC4wfSwiUGFkZGluZyI6eyIkaWQiOiIxMDE5IiwiVG9wIjowLjAsIkxlZnQiOjAuMCwiUmlnaHQiOjAuMCwiQm90dG9tIjowLjB9LCJCYWNrZ3JvdW5kIjp7IiRpZCI6IjEwMjAiLCJDb2xvciI6eyIkaWQiOiIxMDIxIiwiQSI6MjU1LCJSIjowLCJHIjowLCJCIjowfX0sIklzVmlzaWJsZSI6dHJ1ZSwiV2lkdGgiOjAuMCwiSGVpZ2h0IjoxMC4wLCJCb3JkZXJTdHlsZSI6eyIkaWQiOiIxMDIyIiwiTGluZUNvbG9yIjp7IiRpZCI6IjEwMjMiLCIkdHlwZSI6Ik5MUkUuQ29tbW9uLkRvbS5Tb2xpZENvbG9yQnJ1c2gsIE5MUkUuQ29tbW9uIiwiQ29sb3IiOnsiJGlkIjoiMTAyNCIsIkEiOjI1NSwiUiI6MjM0LCJHIjoyMiwiQiI6MzB9fSwiTGluZVdlaWdodCI6MC4wLCJMaW5lVHlwZSI6MCwiUGFyZW50U3R5bGUiOm51bGx9LCJQYXJlbnRTdHlsZSI6bnVsbH0sIlRpdGxlU3R5bGUiOnsiJGlkIjoiMTAyNSIsIkZvbnRTZXR0aW5ncyI6eyIkaWQiOiIxMDI2IiwiRm9udFNpemUiOjksIkZvbnROYW1lIjoiQ2FsaWJyaSIsIklzQm9sZCI6ZmFsc2UsIklzSXRhbGljIjpmYWxzZSwiSXNVbmRlcmxpbmVkIjpmYWxzZSwiUGFyZW50U3R5bGUiOm51bGx9LCJBdXRvU2l6ZSI6MCwiRm9yZWdyb3VuZCI6eyIkaWQiOiIxMDI3IiwiQ29sb3IiOnsiJGlkIjoiMTAyOCIsIkEiOjI1NSwiUiI6MCwiRyI6MCwiQiI6MH19LCJNYXhXaWR0aCI6MTYzLjYzNjM2MzYzNjM2MzYzLCJNYXhIZWlnaHQiOiJJbmZpbml0eSIsIlNtYXJ0Rm9yZWdyb3VuZElzQWN0aXZlIjpmYWxzZSwiSG9yaXpvbnRhbEFsaWdubWVudCI6MCwiVmVydGljYWxBbGlnbm1lbnQiOjEsIlNtYXJ0Rm9yZWdyb3VuZCI6bnVsbCwiQmFja2dyb3VuZEZpbGxUeXBlIjowLCJNYXJnaW4iOnsiJGlkIjoiMTAyOSIsIlRvcCI6MC4wLCJMZWZ0IjowLjAsIlJpZ2h0IjowLjAsIkJvdHRvbSI6MC4wfSwiUGFkZGluZyI6eyIkaWQiOiIxMDMwIiwiVG9wIjowLjAsIkxlZnQiOjAuMCwiUmlnaHQiOjAuMCwiQm90dG9tIjowLjB9LCJCYWNrZ3JvdW5kIjp7IiRpZCI6IjEwMzEiLCJDb2xvciI6eyIkaWQiOiIxMDMyIiwiQSI6MCwiUiI6MjU1LCJHIjoyNTUsIkIiOjI1NX19LCJJc1Zpc2libGUiOnRydWUsIldpZHRoIjowLjAsIkhlaWdodCI6MC4wLCJCb3JkZXJTdHlsZSI6eyIkaWQiOiIxMDMzIiwiTGluZUNvbG9yIjpudWxsLCJMaW5lV2VpZ2h0IjowLjAsIkxpbmVUeXBlIjowLCJQYXJlbnRTdHlsZSI6bnVsbH0sIlBhcmVudFN0eWxlIjpudWxsfSwiRGF0ZVN0eWxlIjp7IiRpZCI6IjEwMzQiLCJGb250U2V0dGluZ3MiOnsiJGlkIjoiMTAzNSIsIkZvbnRTaXplIjo5LCJGb250TmFtZSI6IkNhbGlicmkiLCJJc0JvbGQiOmZhbHNlLCJJc0l0YWxpYyI6ZmFsc2UsIklzVW5kZXJsaW5lZCI6ZmFsc2UsIlBhcmVudFN0eWxlIjpudWxsfSwiQXV0b1NpemUiOjAsIkZvcmVncm91bmQiOnsiJGlkIjoiMTAzNiIsIkNvbG9yIjp7IiRpZCI6IjEwMzciLCJBIjoyNTUsIlIiOjcwLCJHIjo4MSwiQiI6MjQxfX0sIk1heFdpZHRoIjoyMDAuMCwiTWF4SGVpZ2h0IjoiSW5maW5pdHkiLCJTbWFydEZvcmVncm91bmRJc0FjdGl2ZSI6ZmFsc2UsIkhvcml6b250YWxBbGlnbm1lbnQiOjAsIlZlcnRpY2FsQWxpZ25tZW50IjoxLCJTbWFydEZvcmVncm91bmQiOm51bGwsIkJhY2tncm91bmRGaWxsVHlwZSI6MCwiTWFyZ2luIjp7IiRpZCI6IjEwMzgiLCJUb3AiOjAuMCwiTGVmdCI6MC4wLCJSaWdodCI6MC4wLCJCb3R0b20iOjAuMH0sIlBhZGRpbmciOnsiJGlkIjoiMTAzOSIsIlRvcCI6MC4wLCJMZWZ0IjowLjAsIlJpZ2h0IjowLjAsIkJvdHRvbSI6MC4wfSwiQmFja2dyb3VuZCI6eyIkaWQiOiIxMDQwIiwiQ29sb3IiOnsiJGlkIjoiMTA0MSIsIkEiOjAsIlIiOjI1NSwiRyI6MjU1LCJCIjoyNTV9fSwiSXNWaXNpYmxlIjp0cnVlLCJXaWR0aCI6MC4wLCJIZWlnaHQiOjAuMCwiQm9yZGVyU3R5bGUiOnsiJGlkIjoiMTA0MiIsIkxpbmVDb2xvciI6bnVsbCwiTGluZVdlaWdodCI6MC4wLCJMaW5lVHlwZSI6MCwiUGFyZW50U3R5bGUiOm51bGx9LCJQYXJlbnRTdHlsZSI6bnVsbH0sIkRhdGVGb3JtYXQiOnsiJGlkIjoiMTA0MyIsIkZvcm1hdFN0cmluZyI6Ik0veXkiLCJTZXBhcmF0b3IiOiIvIiwiVXNlSW50ZXJuYXRpb25hbERhdGVGb3JtYXQiOmZhbHNlLCJEYXRlSXNWaXNpYmxlIjp0cnVlLCJUaW1lSXNWaXNpYmxlIjpmYWxzZSwiSG91ckRpZ2l0cyI6MSwiQW1QbURlc2lnbmF0b3IiOjIsIlRyaW0wME1pbnV0ZXMiOmZhbHNlLCJMYXN0S25vd25WaXNpYmlsaXR5U3RhdGUiOm51bGx9LCJXZWVrTnVtYmVyaW5nIjp7IiRpZCI6IjEwNDQiLCJGb3JtYXQiOjAsIklzVmlzaWJsZSI6ZmFsc2UsIkxhc3RLbm93blZpc2liaWxpdHlTdGF0ZSI6ZmFsc2V9LCJJc1Zpc2libGUiOnRydWUsIlBhcmVudFN0eWxlIjpudWxsfSwiSW5kZXgiOjE0LCJTbWFydER1cmF0aW9uQWN0aXZhdGVkIjpmYWxzZSwiRGF0ZUZvcm1hdCI6eyIkcmVmIjoiMTA0MyJ9LCJXZWVrTnVtYmVyaW5nIjp7IiRpZCI6IjEwNDUiLCJGb3JtYXQiOjAsIklzVmlzaWJsZSI6ZmFsc2UsIkxhc3RLbm93blZpc2liaWxpdHlTdGF0ZSI6ZmFsc2V9LCJJZCI6ImUyNjFlZDdmLTg3ZmYtNDYxZC05NmM1LWM3Nzc0NjQ2YzA0YyIsIkltcG9ydElkIjpudWxsLCJUaXRsZSI6IlNlY3VyaXR5IGF1ZGl0IiwiTm90ZSI6bnVsbCwiSHlwZXJsaW5rIjp7IiRpZCI6IjEwNDYiLCJBZGRyZXNzIjoiIiwiU3ViQWRkcmVzcyI6IiJ9LCJJc0NoYW5nZWQiOmZhbHNlLCJJc05ldyI6ZmFsc2V9fV0sIl9taWxlc3RvbmVzIjpbXSwiSWQiOiIwMDAwMDAwMC0wMDAwLTAwMDAtMDAwMC0wMDAwMDAwMDAwMDAiLCJJc1NpbmdsZUl0ZW1Sb3ciOnRydWV9XSwiSW5kZXgiOjEsIklkIjoiNjczZjg5NDgtOGU5NC00NGNmLWFjZWEtZjM1Njc1NzI0YjFlIiwiSGVhZGVyVGV4dCI6IklULCBFeHRlcm5hbCBzZWN1cml0eSBjb25zdWx0YW50cyIsIklzRGVmYXVsdCI6ZmFsc2UsIlN0eWxlIjp7IiRpZCI6IjEwNDciLCJIZWFkZXJTdHlsZSI6eyIkaWQiOiIxMDQ4IiwiVGV4dFN0eWxlIjp7IiRpZCI6IjEwNDkiLCJGb250U2V0dGluZ3MiOnsiJGlkIjoiMTA1MCIsIkZvbnRTaXplIjoxMCwiRm9udE5hbWUiOiJDYWxpYnJpIiwiSXNCb2xkIjpmYWxzZSwiSXNJdGFsaWMiOmZhbHNlLCJJc1VuZGVybGluZWQiOmZhbHNlLCJQYXJlbnRTdHlsZSI6bnVsbH0sIkF1dG9TaXplIjoyLCJGb3JlZ3JvdW5kIjp7IiRpZCI6IjEwNTEiLCJDb2xvciI6eyIkaWQiOiIxMDUyIiwiQSI6MjU1LCJSIjowLCJHIjowLCJCIjowfX0sIk1heFdpZHRoIjo2Ni45MTA3MDY4MTYwMzM0NjgsIk1heEhlaWdodCI6IkluZmluaXR5IiwiU21hcnRGb3JlZ3JvdW5kSXNBY3RpdmUiOmZhbHNlLCJIb3Jpem9udGFsQWxpZ25tZW50IjowLCJWZXJ0aWNhbEFsaWdubWVudCI6MCwiU21hcnRGb3JlZ3JvdW5kIjpudWxsLCJCYWNrZ3JvdW5kRmlsbFR5cGUiOjAsIk1hcmdpbiI6eyIkaWQiOiIxMDUzIiwiVG9wIjowLjAsIkxlZnQiOjAuMCwiUmlnaHQiOjAuMCwiQm90dG9tIjowLjB9LCJQYWRkaW5nIjp7IiRpZCI6IjEwNTQiLCJUb3AiOjAuMCwiTGVmdCI6MC4wLCJSaWdodCI6MC4wLCJCb3R0b20iOjAuMH0sIkJhY2tncm91bmQiOnsiJGlkIjoiMTA1NSIsIkNvbG9yIjp7IiRpZCI6IjEwNTYiLCJBIjoyNTUsIlIiOjAsIkciOjAsIkIiOjB9fSwiSXNWaXNpYmxlIjp0cnVlLCJXaWR0aCI6MC4wLCJIZWlnaHQiOjAuMCwiQm9yZGVyU3R5bGUiOm51bGwsIlBhcmVudFN0eWxlIjpudWxsfSwiUmVjdGFuZ2xlU3R5bGUiOnsiJGlkIjoiMTA1NyIsIk1hcmdpbiI6eyIkaWQiOiIxMDU4IiwiVG9wIjowLjAsIkxlZnQiOjAuMCwiUmlnaHQiOjAuMCwiQm90dG9tIjowLjB9LCJQYWRkaW5nIjp7IiRpZCI6IjEwNTkiLCJUb3AiOjAuMCwiTGVmdCI6MC4wLCJSaWdodCI6MC4wLCJCb3R0b20iOjAuMH0sIkJhY2tncm91bmQiOnsiJGlkIjoiMTA2MCIsIkNvbG9yIjp7IiRpZCI6IjEwNjEiLCJBIjo2MywiUiI6MTExLCJHIjo0OSwiQiI6MTUyfX0sIklzVmlzaWJsZSI6dHJ1ZSwiV2lkdGgiOjAuMCwiSGVpZ2h0IjowLjAsIkJvcmRlclN0eWxlIjp7IiRpZCI6IjEwNjIiLCJMaW5lQ29sb3IiOnsiJGlkIjoiMTA2MyIsIiR0eXBlIjoiTkxSRS5Db21tb24uRG9tLlNvbGlkQ29sb3JCcnVzaCwgTkxSRS5Db21tb24iLCJDb2xvciI6eyIkaWQiOiIxMDY0IiwiQSI6MjU1LCJSIjoyNTUsIkciOjI1NSwiQiI6MjU1fX0sIkxpbmVXZWlnaHQiOjAuMCwiTGluZVR5cGUiOjAsIlBhcmVudFN0eWxlIjpudWxsfSwiUGFyZW50U3R5bGUiOm51bGx9LCJNYXJnaW4iOnsiJGlkIjoiMTA2NSIsIlRvcCI6MC4wLCJMZWZ0IjowLjAsIlJpZ2h0IjowLjAsIkJvdHRvbSI6MC4wfSwiUGFkZGluZyI6eyIkaWQiOiIxMDY2IiwiVG9wIjowLjAsIkxlZnQiOjAuMCwiUmlnaHQiOjAuMCwiQm90dG9tIjowLjB9LCJCYWNrZ3JvdW5kIjpudWxsLCJJc1Zpc2libGUiOnRydWUsIldpZHRoIjowLjAsIkhlaWdodCI6MC4wLCJCb3JkZXJTdHlsZSI6bnVsbCwiUGFyZW50U3R5bGUiOm51bGx9LCJCYWNrZ3JvdW5kU3R5bGUiOnsiJGlkIjoiMTA2NyIsIk1hcmdpbiI6eyIkaWQiOiIxMDY4IiwiVG9wIjowLjAsIkxlZnQiOjAuMCwiUmlnaHQiOjAuMCwiQm90dG9tIjowLjB9LCJQYWRkaW5nIjp7IiRpZCI6IjEwNjkiLCJUb3AiOjAuMCwiTGVmdCI6MC4wLCJSaWdodCI6MC4wLCJCb3R0b20iOjAuMH0sIkJhY2tncm91bmQiOnsiJGlkIjoiMTA3MCIsIkNvbG9yIjp7IiRpZCI6IjEwNzEiLCJBIjo1MSwiUiI6MTE1LCJHIjoxMTUsIkIiOjExNX19LCJJc1Zpc2libGUiOnRydWUsIldpZHRoIjowLjAsIkhlaWdodCI6MC4wLCJCb3JkZXJTdHlsZSI6eyIkaWQiOiIxMDcyIiwiTGluZUNvbG9yIjp7IiRpZCI6IjEwNzMiLCIkdHlwZSI6Ik5MUkUuQ29tbW9uLkRvbS5Tb2xpZENvbG9yQnJ1c2gsIE5MUkUuQ29tbW9uIiwiQ29sb3IiOnsiJGlkIjoiMTA3NCIsIkEiOjI1NSwiUiI6MjM0LCJHIjoyMiwiQiI6MzB9fSwiTGluZVdlaWdodCI6MC4wLCJMaW5lVHlwZSI6MCwiUGFyZW50U3R5bGUiOm51bGx9LCJQYXJlbnRTdHlsZSI6bnVsbH0sIk1hcmdpbiI6eyIkaWQiOiIxMDc1IiwiVG9wIjowLjAsIkxlZnQiOjAuMCwiUmlnaHQiOjAuMCwiQm90dG9tIjowLjB9LCJQYWRkaW5nIjp7IiRpZCI6IjEwNzYiLCJUb3AiOjAuMCwiTGVmdCI6MC4wLCJSaWdodCI6MC4wLCJCb3R0b20iOjAuMH0sIklzVmlzaWJsZSI6dHJ1ZSwiV2lkdGgiOjAuMCwiSGVpZ2h0IjowLjAsIkJvcmRlclN0eWxlIjp7IiRpZCI6IjEwNzciLCJMaW5lQ29sb3IiOm51bGwsIkxpbmVXZWlnaHQiOjAuMCwiTGluZVR5cGUiOjAsIlBhcmVudFN0eWxlIjpudWxsfSwiUGFyZW50U3R5bGUiOm51bGx9fSx7IiRpZCI6IjEwNzgiLCJfcm93cyI6W10sIkluZGV4IjoxMywiSWQiOiI0NTc2ZThjNi05OTVhLTQxOTctYTE3Ni04MDNiNDk1OWRiOTgiLCJIZWFkZXJUZXh0IjpudWxsLCJJc0RlZmF1bHQiOnRydWUsIlN0eWxlIjp7IiRpZCI6IjEwNzkiLCJIZWFkZXJTdHlsZSI6eyIkaWQiOiIxMDgwIiwiVGV4dFN0eWxlIjp7IiRpZCI6IjEwODEiLCJGb250U2V0dGluZ3MiOnsiJGlkIjoiMTA4MiIsIkZvbnRTaXplIjoxMSwiRm9udE5hbWUiOiJDYWxpYnJpIiwiSXNCb2xkIjpmYWxzZSwiSXNJdGFsaWMiOmZhbHNlLCJJc1VuZGVybGluZWQiOmZhbHNlLCJQYXJlbnRTdHlsZSI6bnVsbH0sIkF1dG9TaXplIjoyLCJGb3JlZ3JvdW5kIjp7IiRpZCI6IjEwODMiLCJDb2xvciI6eyIkaWQiOiIxMDg0IiwiQSI6MjU1LCJSIjowLCJHIjowLCJCIjowfX0sIk1heFdpZHRoIjoiSW5maW5pdHkiLCJNYXhIZWlnaHQiOiJJbmZpbml0eSIsIlNtYXJ0Rm9yZWdyb3VuZElzQWN0aXZlIjpmYWxzZSwiSG9yaXpvbnRhbEFsaWdubWVudCI6MCwiVmVydGljYWxBbGlnbm1lbnQiOjAsIlNtYXJ0Rm9yZWdyb3VuZCI6bnVsbCwiQmFja2dyb3VuZEZpbGxUeXBlIjowLCJNYXJnaW4iOnsiJGlkIjoiMTA4NSIsIlRvcCI6MC4wLCJMZWZ0IjowLjAsIlJpZ2h0IjowLjAsIkJvdHRvbSI6MC4wfSwiUGFkZGluZyI6eyIkaWQiOiIxMDg2IiwiVG9wIjowLjAsIkxlZnQiOjAuMCwiUmlnaHQiOjAuMCwiQm90dG9tIjowLjB9LCJCYWNrZ3JvdW5kIjp7IiRpZCI6IjEwODciLCJDb2xvciI6eyIkaWQiOiIxMDg4IiwiQSI6MjU1LCJSIjowLCJHIjowLCJCIjowfX0sIklzVmlzaWJsZSI6dHJ1ZSwiV2lkdGgiOjAuMCwiSGVpZ2h0IjowLjAsIkJvcmRlclN0eWxlIjpudWxsLCJQYXJlbnRTdHlsZSI6bnVsbH0sIlJlY3RhbmdsZVN0eWxlIjp7IiRpZCI6IjEwODkiLCJNYXJnaW4iOnsiJGlkIjoiMTA5MCIsIlRvcCI6MC4wLCJMZWZ0IjowLjAsIlJpZ2h0IjowLjAsIkJvdHRvbSI6MC4wfSwiUGFkZGluZyI6eyIkaWQiOiIxMDkxIiwiVG9wIjowLjAsIkxlZnQiOjAuMCwiUmlnaHQiOjAuMCwiQm90dG9tIjowLjB9LCJCYWNrZ3JvdW5kIjp7IiRpZCI6IjEwOTIiLCJDb2xvciI6eyIkaWQiOiIxMDkzIiwiQSI6NjMsIlIiOjIzMywiRyI6MTEzLCJCIjo1MH19LCJJc1Zpc2libGUiOnRydWUsIldpZHRoIjowLjAsIkhlaWdodCI6MC4wLCJCb3JkZXJTdHlsZSI6eyIkaWQiOiIxMDk0IiwiTGluZUNvbG9yIjp7IiRpZCI6IjEwOTUiLCIkdHlwZSI6Ik5MUkUuQ29tbW9uLkRvbS5Tb2xpZENvbG9yQnJ1c2gsIE5MUkUuQ29tbW9uIiwiQ29sb3IiOnsiJGlkIjoiMTA5NiIsIkEiOjI1NSwiUiI6MjU1LCJHIjoyNTUsIkIiOjI1NX19LCJMaW5lV2VpZ2h0IjowLjAsIkxpbmVUeXBlIjowLCJQYXJlbnRTdHlsZSI6bnVsbH0sIlBhcmVudFN0eWxlIjpudWxsfSwiTWFyZ2luIjp7IiRpZCI6IjEwOTciLCJUb3AiOjAuMCwiTGVmdCI6MC4wLCJSaWdodCI6MC4wLCJCb3R0b20iOjAuMH0sIlBhZGRpbmciOnsiJGlkIjoiMTA5OCIsIlRvcCI6MC4wLCJMZWZ0IjowLjAsIlJpZ2h0IjowLjAsIkJvdHRvbSI6MC4wfSwiQmFja2dyb3VuZCI6bnVsbCwiSXNWaXNpYmxlIjp0cnVlLCJXaWR0aCI6MC4wLCJIZWlnaHQiOjAuMCwiQm9yZGVyU3R5bGUiOm51bGwsIlBhcmVudFN0eWxlIjpudWxsfSwiQmFja2dyb3VuZFN0eWxlIjp7IiRpZCI6IjEwOTkiLCJNYXJnaW4iOnsiJGlkIjoiMTEwMCIsIlRvcCI6MC4wLCJMZWZ0IjowLjAsIlJpZ2h0IjowLjAsIkJvdHRvbSI6MC4wfSwiUGFkZGluZyI6eyIkaWQiOiIxMTAxIiwiVG9wIjowLjAsIkxlZnQiOjAuMCwiUmlnaHQiOjAuMCwiQm90dG9tIjowLjB9LCJCYWNrZ3JvdW5kIjp7IiRpZCI6IjExMDIiLCJDb2xvciI6eyIkaWQiOiIxMTAzIiwiQSI6NTEsIlIiOjIwMCwiRyI6MjAwLCJCIjoyMDB9fSwiSXNWaXNpYmxlIjp0cnVlLCJXaWR0aCI6MC4wLCJIZWlnaHQiOjAuMCwiQm9yZGVyU3R5bGUiOnsiJGlkIjoiMTEwNCIsIkxpbmVDb2xvciI6eyIkaWQiOiIxMTA1IiwiJHR5cGUiOiJOTFJFLkNvbW1vbi5Eb20uU29saWRDb2xvckJydXNoLCBOTFJFLkNvbW1vbiIsIkNvbG9yIjp7IiRpZCI6IjExMDYiLCJBIjoyNTUsIlIiOjIzNCwiRyI6MjIsIkIiOjMwfX0sIkxpbmVXZWlnaHQiOjAuMCwiTGluZVR5cGUiOjAsIlBhcmVudFN0eWxlIjpudWxsfSwiUGFyZW50U3R5bGUiOm51bGx9LCJNYXJnaW4iOnsiJGlkIjoiMTEwNyIsIlRvcCI6MC4wLCJMZWZ0IjowLjAsIlJpZ2h0IjowLjAsIkJvdHRvbSI6MC4wfSwiUGFkZGluZyI6eyIkaWQiOiIxMTA4IiwiVG9wIjowLjAsIkxlZnQiOjAuMCwiUmlnaHQiOjAuMCwiQm90dG9tIjowLjB9LCJJc1Zpc2libGUiOnRydWUsIldpZHRoIjowLjAsIkhlaWdodCI6MC4wLCJCb3JkZXJTdHlsZSI6eyIkaWQiOiIxMTA5IiwiTGluZUNvbG9yIjpudWxsLCJMaW5lV2VpZ2h0IjowLjAsIkxpbmVUeXBlIjowLCJQYXJlbnRTdHlsZSI6bnVsbH0sIlBhcmVudFN0eWxlIjpudWxsfX1dLCJJZCI6IjM1NjYyNTQ4LTc0NmItNDJjOS1iMWQwLTFlNzAwYjc4Nzg4MyIsIkluZGV4IjoxLCJIZWFkZXJUZXh0IjoiUEhBU0UgMiAtXHUwMDBiU3lzdGVtIGRlc2lnbiBhbmQgZGV2ZWxvcG1lbnQiLCJTdHlsZSI6eyIkaWQiOiIxMTEwIiwiU3R5bGVJZCI6Ijk4NTEzZTEwLTU1MWMtNGYzMC1hYzExLWEwNjkwZTkwMzEzNCIsIkhlYWRlclN0eWxlIjp7IiRpZCI6IjExMTEiLCJUZXh0SXNWZXJ0aWNhbCI6ZmFsc2UsIlRleHRTdHlsZSI6eyIkaWQiOiIxMTEyIiwiRm9udFNldHRpbmdzIjp7IiRpZCI6IjExMTMiLCJGb250U2l6ZSI6MTEsIkZvbnROYW1lIjoiQ2FsaWJyaSIsIklzQm9sZCI6ZmFsc2UsIklzSXRhbGljIjpmYWxzZSwiSXNVbmRlcmxpbmVkIjpmYWxzZSwiUGFyZW50U3R5bGUiOm51bGx9LCJBdXRvU2l6ZSI6MiwiRm9yZWdyb3VuZCI6eyIkaWQiOiIxMTE0IiwiQ29sb3IiOnsiJGlkIjoiMTExNSIsIkEiOjI1NSwiUiI6MjU1LCJHIjoyNTUsIkIiOjI1NX19LCJNYXhXaWR0aCI6NzMuNDg1NzMzMDY0OTYzNDI2LCJNYXhIZWlnaHQiOiJJbmZpbml0eSIsIlNtYXJ0Rm9yZWdyb3VuZElzQWN0aXZlIjpmYWxzZSwiSG9yaXpvbnRhbEFsaWdubWVudCI6MCwiVmVydGljYWxBbGlnbm1lbnQiOjAsIlNtYXJ0Rm9yZWdyb3VuZCI6bnVsbCwiQmFja2dyb3VuZEZpbGxUeXBlIjowLCJNYXJnaW4iOnsiJGlkIjoiMTExNiIsIlRvcCI6MC4wLCJMZWZ0IjowLjAsIlJpZ2h0IjowLjAsIkJvdHRvbSI6MC4wfSwiUGFkZGluZyI6eyIkaWQiOiIxMTE3IiwiVG9wIjowLjAsIkxlZnQiOjAuMCwiUmlnaHQiOjAuMCwiQm90dG9tIjowLjB9LCJCYWNrZ3JvdW5kIjp7IiRpZCI6IjExMTgiLCJDb2xvciI6eyIkaWQiOiIxMTE5IiwiQSI6MjU1LCJSIjoyNTUsIkciOjI1NSwiQiI6MjU1fX0sIklzVmlzaWJsZSI6dHJ1ZSwiV2lkdGgiOjAuMCwiSGVpZ2h0IjowLjAsIkJvcmRlclN0eWxlIjpudWxsLCJQYXJlbnRTdHlsZSI6bnVsbH0sIlJlY3RhbmdsZVN0eWxlIjp7IiRpZCI6IjExMjAiLCJNYXJnaW4iOnsiJGlkIjoiMTEyMSIsIlRvcCI6MC4wLCJMZWZ0IjowLjAsIlJpZ2h0IjowLjAsIkJvdHRvbSI6MC4wfSwiUGFkZGluZyI6eyIkaWQiOiIxMTIyIiwiVG9wIjowLjAsIkxlZnQiOjAuMCwiUmlnaHQiOjAuMCwiQm90dG9tIjowLjB9LCJCYWNrZ3JvdW5kIjp7IiRpZCI6IjExMjMiLCJDb2xvciI6eyIkaWQiOiIxMTI0IiwiQSI6MjU1LCJSIjoxMTEsIkciOjQ5LCJCIjoxNTJ9fSwiSXNWaXNpYmxlIjp0cnVlLCJXaWR0aCI6MC4wLCJIZWlnaHQiOjAuMCwiQm9yZGVyU3R5bGUiOnsiJGlkIjoiMTEyNSIsIkxpbmVDb2xvciI6eyIkaWQiOiIxMTI2IiwiJHR5cGUiOiJOTFJFLkNvbW1vbi5Eb20uU29saWRDb2xvckJydXNoLCBOTFJFLkNvbW1vbiIsIkNvbG9yIjp7IiRpZCI6IjExMjciLCJBIjoyNTUsIlIiOjI1NSwiRyI6MjU1LCJCIjoyNTV9fSwiTGluZVdlaWdodCI6MC4wLCJMaW5lVHlwZSI6MCwiUGFyZW50U3R5bGUiOm51bGx9LCJQYXJlbnRTdHlsZSI6bnVsbH0sIk1hcmdpbiI6eyIkaWQiOiIxMTI4IiwiVG9wIjowLjAsIkxlZnQiOjAuMCwiUmlnaHQiOjAuMCwiQm90dG9tIjowLjB9LCJQYWRkaW5nIjp7IiRpZCI6IjExMjkiLCJUb3AiOjAuMCwiTGVmdCI6MC4wLCJSaWdodCI6MC4wLCJCb3R0b20iOjAuMH0sIkJhY2tncm91bmQiOm51bGwsIklzVmlzaWJsZSI6dHJ1ZSwiV2lkdGgiOjAuMCwiSGVpZ2h0IjowLjAsIkJvcmRlclN0eWxlIjpudWxsLCJQYXJlbnRTdHlsZSI6bnVsbH0sIkJhY2tncm91bmRTdHlsZSI6eyIkaWQiOiIxMTMwIiwiTWFyZ2luIjp7IiRpZCI6IjExMzEiLCJUb3AiOjAuMCwiTGVmdCI6MC4wLCJSaWdodCI6MC4wLCJCb3R0b20iOjAuMH0sIlBhZGRpbmciOnsiJGlkIjoiMTEzMiIsIlRvcCI6MC4wLCJMZWZ0IjowLjAsIlJpZ2h0IjowLjAsIkJvdHRvbSI6MC4wfSwiQmFja2dyb3VuZCI6eyIkaWQiOiIxMTMzIiwiQ29sb3IiOnsiJGlkIjoiMTEzNCIsIkEiOjAsIlIiOjI1NSwiRyI6MjU1LCJCIjoyNTV9fSwiSXNWaXNpYmxlIjp0cnVlLCJXaWR0aCI6MC4wLCJIZWlnaHQiOjAuMCwiQm9yZGVyU3R5bGUiOnsiJGlkIjoiMTEzNSIsIkxpbmVDb2xvciI6eyIkaWQiOiIxMTM2IiwiJHR5cGUiOiJOTFJFLkNvbW1vbi5Eb20uU29saWRDb2xvckJydXNoLCBOTFJFLkNvbW1vbiIsIkNvbG9yIjp7IiRpZCI6IjExMzciLCJBIjoyNTUsIlIiOjIzNCwiRyI6MjIsIkIiOjMwfX0sIkxpbmVXZWlnaHQiOjAuMCwiTGluZVR5cGUiOjAsIlBhcmVudFN0eWxlIjpudWxsfSwiUGFyZW50U3R5bGUiOm51bGx9LCJJc0Fib3ZlVGltZWJhbmQiOmZhbHNlLCJTcGFjaW5nIjozLCJEZWZhdWx0U3dpbWxhbmVUYXNrU3R5bGUiOnsiJGlkIjoiMTEzOCIsIiR0eXBlIjoiTkxSRS5Db21tb24uRG9tLlN0eWxlcy5FeHBsaWNpdFNldGFibGVUYXNrU3R5bGUsIE5MUkUuQ29tbW9uIiwiU2hhcGUiOjEsIlNoYXBlVGhpY2tuZXNzIjowLCJEdXJhdGlvbkZvcm1hdCI6MCwiSW5jbHVkZU5vbldvcmtpbmdEYXlzSW5EdXJhdGlvbiI6ZmFsc2UsIlBlcmNlbnRhZ2VDb21wbGV0ZVN0eWxlIjp7IiRpZCI6IjExMzkiLCJGb250U2V0dGluZ3MiOnsiJGlkIjoiMTE0MCIsIkZvbnRTaXplIjoxMCwiRm9udE5hbWUiOiJDYWxpYnJpIiwiSXNCb2xkIjpmYWxzZSwiSXNJdGFsaWMiOmZhbHNlLCJJc1VuZGVybGluZWQiOmZhbHNlLCJQYXJlbnRTdHlsZSI6bnVsbH0sIkF1dG9TaXplIjowLCJGb3JlZ3JvdW5kIjp7IiRpZCI6IjExNDEiLCJDb2xvciI6eyIkaWQiOiIxMTQyIiwiQSI6MjU1LCJSIjoyMzIsIkciOjIzMiwiQiI6MjMyfX0sIk1heFdpZHRoIjoyMDAuMCwiTWF4SGVpZ2h0IjoiSW5maW5pdHkiLCJTbWFydEZvcmVncm91bmRJc0FjdGl2ZSI6ZmFsc2UsIkhvcml6b250YWxBbGlnbm1lbnQiOjEsIlZlcnRpY2FsQWxpZ25tZW50IjoxLCJTbWFydEZvcmVncm91bmQiOm51bGwsIkJhY2tncm91bmRGaWxsVHlwZSI6MCwiTWFyZ2luIjp7IiRpZCI6IjExNDMiLCJUb3AiOjAuMCwiTGVmdCI6MC4wLCJSaWdodCI6MC4wLCJCb3R0b20iOjAuMH0sIlBhZGRpbmciOnsiJGlkIjoiMTE0NCIsIlRvcCI6MC4wLCJMZWZ0IjowLjAsIlJpZ2h0IjowLjAsIkJvdHRvbSI6MC4wfSwiQmFja2dyb3VuZCI6eyIkaWQiOiIxMTQ1IiwiQ29sb3IiOnsiJGlkIjoiMTE0NiIsIkEiOjg5LCJSIjowLCJHIjowLCJCIjowfX0sIklzVmlzaWJsZSI6dHJ1ZSwiV2lkdGgiOjAuMCwiSGVpZ2h0IjowLjAsIkJvcmRlclN0eWxlIjp7IiRpZCI6IjExNDciLCJMaW5lQ29sb3IiOm51bGwsIkxpbmVXZWlnaHQiOjAuMCwiTGluZVR5cGUiOjAsIlBhcmVudFN0eWxlIjpudWxsfSwiUGFyZW50U3R5bGUiOm51bGx9LCJEdXJhdGlvblN0eWxlIjp7IiRpZCI6IjExNDgiLCJGb250U2V0dGluZ3MiOnsiJGlkIjoiMTE0OSIsIkZvbnRTaXplIjoxMCwiRm9udE5hbWUiOiJDYWxpYnJpIiwiSXNCb2xkIjpmYWxzZSwiSXNJdGFsaWMiOmZhbHNlLCJJc1VuZGVybGluZWQiOmZhbHNlLCJQYXJlbnRTdHlsZSI6bnVsbH0sIkF1dG9TaXplIjowLCJGb3JlZ3JvdW5kIjp7IiRpZCI6IjExNTAiLCJDb2xvciI6eyIkaWQiOiIxMTUxIiwiQSI6MjU1LCJSIjoyMzcsIkciOjEyNSwiQiI6NDl9fSwiTWF4V2lkdGgiOjIwMC4wLCJNYXhIZWlnaHQiOiJJbmZpbml0eSIsIlNtYXJ0Rm9yZWdyb3VuZElzQWN0aXZlIjpmYWxzZSwiSG9yaXpvbnRhbEFsaWdubWVudCI6MCwiVmVydGljYWxBbGlnbm1lbnQiOjEsIlNtYXJ0Rm9yZWdyb3VuZCI6bnVsbCwiQmFja2dyb3VuZEZpbGxUeXBlIjowLCJNYXJnaW4iOnsiJGlkIjoiMTE1MiIsIlRvcCI6MC4wLCJMZWZ0IjowLjAsIlJpZ2h0IjowLjAsIkJvdHRvbSI6MC4wfSwiUGFkZGluZyI6eyIkaWQiOiIxMTUzIiwiVG9wIjowLjAsIkxlZnQiOjAuMCwiUmlnaHQiOjAuMCwiQm90dG9tIjowLjB9LCJCYWNrZ3JvdW5kIjp7IiRpZCI6IjExNTQiLCJDb2xvciI6eyIkaWQiOiIxMTU1IiwiQSI6MjU1LCJSIjoyMzcsIkciOjEyNSwiQiI6NDl9fSwiSXNWaXNpYmxlIjp0cnVlLCJXaWR0aCI6MC4wLCJIZWlnaHQiOjAuMCwiQm9yZGVyU3R5bGUiOnsiJGlkIjoiMTE1NiIsIkxpbmVDb2xvciI6bnVsbCwiTGluZVdlaWdodCI6MC4wLCJMaW5lVHlwZSI6MCwiUGFyZW50U3R5bGUiOm51bGx9LCJQYXJlbnRTdHlsZSI6bnVsbH0sIkhvcml6b250YWxDb25uZWN0b3JTdHlsZSI6eyIkaWQiOiIxMTU3IiwiTGluZUNvbG9yIjp7IiRpZCI6IjExNTgiLCIkdHlwZSI6Ik5MUkUuQ29tbW9uLkRvbS5Tb2xpZENvbG9yQnJ1c2gsIE5MUkUuQ29tbW9uIiwiQ29sb3IiOnsiJGlkIjoiMTE1OSIsIkEiOjI1NSwiUiI6MCwiRyI6MCwiQiI6MH19LCJMaW5lV2VpZ2h0IjowLjAsIkxpbmVUeXBlIjowLCJQYXJlbnRTdHlsZSI6bnVsbH0sIlZlcnRpY2FsQ29ubmVjdG9yU3R5bGUiOnsiJGlkIjoiMTE2MCIsIkxpbmVDb2xvciI6eyIkaWQiOiIxMTYxIiwiJHR5cGUiOiJOTFJFLkNvbW1vbi5Eb20uU29saWRDb2xvckJydXNoLCBOTFJFLkNvbW1vbiIsIkNvbG9yIjp7IiRpZCI6IjExNjIiLCJBIjoyNTUsIlIiOjAsIkciOjAsIkIiOjB9fSwiTGluZVdlaWdodCI6MC4wLCJMaW5lVHlwZSI6MCwiUGFyZW50U3R5bGUiOm51bGx9LCJNYXJnaW4iOm51bGwsIlN0YXJ0RGF0ZVBvc2l0aW9uIjozLCJFbmREYXRlUG9zaXRpb24iOjMsIkRhdGVJc1Zpc2libGUiOnRydWUsIlRpdGxlUG9zaXRpb24iOjQsIkR1cmF0aW9uUG9zaXRpb24iOjYsIlBlcmNlbnRhZ2VDb21wbGV0ZWRQb3NpdGlvbiI6MiwiU3BhY2luZyI6MywiSXNCZWxvd1RpbWViYW5kIjpmYWxzZSwiUGVyY2VudGFnZUNvbXBsZXRlU2hhcGVPcGFjaXR5IjozNSwiU2hhcGVTdHlsZSI6eyIkaWQiOiIxMTYzIiwiTWFyZ2luIjp7IiRpZCI6IjExNjQiLCJUb3AiOjAuMCwiTGVmdCI6NC4wLCJSaWdodCI6NC4wLCJCb3R0b20iOjAuMH0sIlBhZGRpbmciOnsiJGlkIjoiMTE2NSIsIlRvcCI6MC4wLCJMZWZ0IjowLjAsIlJpZ2h0IjowLjAsIkJvdHRvbSI6MC4wfSwiQmFja2dyb3VuZCI6eyIkaWQiOiIxMTY2IiwiQ29sb3IiOnsiJGlkIjoiMTE2NyIsIkEiOjI1NSwiUiI6MjMzLCJHIjoxMTMsIkIiOjUwfX0sIklzVmlzaWJsZSI6dHJ1ZSwiV2lkdGgiOjAuMCwiSGVpZ2h0IjoxMC4wLCJCb3JkZXJTdHlsZSI6eyIkaWQiOiIxMTY4IiwiTGluZUNvbG9yIjp7IiRpZCI6IjExNjkiLCIkdHlwZSI6Ik5MUkUuQ29tbW9uLkRvbS5Tb2xpZENvbG9yQnJ1c2gsIE5MUkUuQ29tbW9uIiwiQ29sb3IiOnsiJGlkIjoiMTE3MCIsIkEiOjI1NSwiUiI6MjM0LCJHIjoyMiwiQiI6MzB9fSwiTGluZVdlaWdodCI6MC4wLCJMaW5lVHlwZSI6MCwiUGFyZW50U3R5bGUiOm51bGx9LCJQYXJlbnRTdHlsZSI6bnVsbH0sIlRpdGxlU3R5bGUiOnsiJGlkIjoiMTE3MSIsIkZvbnRTZXR0aW5ncyI6eyIkaWQiOiIxMTcyIiwiRm9udFNpemUiOjExLCJGb250TmFtZSI6IkNhbGlicmkiLCJJc0JvbGQiOmZhbHNlLCJJc0l0YWxpYyI6ZmFsc2UsIklzVW5kZXJsaW5lZCI6ZmFsc2UsIlBhcmVudFN0eWxlIjpudWxsfSwiQXV0b1NpemUiOjAsIkZvcmVncm91bmQiOnsiJGlkIjoiMTE3MyIsIkNvbG9yIjp7IiRpZCI6IjExNzQiLCJBIjoyNTUsIlIiOjAsIkciOjAsIkIiOjB9fSwiTWF4V2lkdGgiOjIwMC4wLCJNYXhIZWlnaHQiOiJJbmZpbml0eSIsIlNtYXJ0Rm9yZWdyb3VuZElzQWN0aXZlIjpmYWxzZSwiSG9yaXpvbnRhbEFsaWdubWVudCI6MCwiVmVydGljYWxBbGlnbm1lbnQiOjEsIlNtYXJ0Rm9yZWdyb3VuZCI6bnVsbCwiQmFja2dyb3VuZEZpbGxUeXBlIjowLCJNYXJnaW4iOnsiJGlkIjoiMTE3NSIsIlRvcCI6MC4wLCJMZWZ0IjowLjAsIlJpZ2h0IjowLjAsIkJvdHRvbSI6MC4wfSwiUGFkZGluZyI6eyIkaWQiOiIxMTc2IiwiVG9wIjowLjAsIkxlZnQiOjAuMCwiUmlnaHQiOjAuMCwiQm90dG9tIjowLjB9LCJCYWNrZ3JvdW5kIjp7IiRpZCI6IjExNzciLCJDb2xvciI6eyIkaWQiOiIxMTc4IiwiQSI6MjU1LCJSIjowLCJHIjowLCJCIjowfX0sIklzVmlzaWJsZSI6dHJ1ZSwiV2lkdGgiOjAuMCwiSGVpZ2h0IjowLjAsIkJvcmRlclN0eWxlIjp7IiRpZCI6IjExNzkiLCJMaW5lQ29sb3IiOm51bGwsIkxpbmVXZWlnaHQiOjAuMCwiTGluZVR5cGUiOjAsIlBhcmVudFN0eWxlIjpudWxsfSwiUGFyZW50U3R5bGUiOm51bGx9LCJEYXRlU3R5bGUiOnsiJGlkIjoiMTE4MCIsIkZvbnRTZXR0aW5ncyI6eyIkaWQiOiIxMTgxIiwiRm9udFNpemUiOjEwLCJGb250TmFtZSI6IkNhbGlicmkiLCJJc0JvbGQiOmZhbHNlLCJJc0l0YWxpYyI6ZmFsc2UsIklzVW5kZXJsaW5lZCI6ZmFsc2UsIlBhcmVudFN0eWxlIjpudWxsfSwiQXV0b1NpemUiOjAsIkZvcmVncm91bmQiOnsiJGlkIjoiMTE4MiIsIkNvbG9yIjp7IiRpZCI6IjExODMiLCJBIjoyNTUsIlIiOjE0LCJHIjo0MCwiQiI6NjV9fSwiTWF4V2lkdGgiOjIwMC4wLCJNYXhIZWlnaHQiOiJJbmZpbml0eSIsIlNtYXJ0Rm9yZWdyb3VuZElzQWN0aXZlIjpmYWxzZSwiSG9yaXpvbnRhbEFsaWdubWVudCI6MiwiVmVydGljYWxBbGlnbm1lbnQiOjEsIlNtYXJ0Rm9yZWdyb3VuZCI6bnVsbCwiQmFja2dyb3VuZEZpbGxUeXBlIjowLCJNYXJnaW4iOnsiJGlkIjoiMTE4NCIsIlRvcCI6MC4wLCJMZWZ0IjowLjAsIlJpZ2h0IjowLjAsIkJvdHRvbSI6MC4wfSwiUGFkZGluZyI6eyIkaWQiOiIxMTg1IiwiVG9wIjowLjAsIkxlZnQiOjAuMCwiUmlnaHQiOjAuMCwiQm90dG9tIjowLjB9LCJCYWNrZ3JvdW5kIjp7IiRpZCI6IjExODYiLCJDb2xvciI6eyIkaWQiOiIxMTg3IiwiQSI6MjU1LCJSIjoxNCwiRyI6NDAsIkIiOjY1fX0sIklzVmlzaWJsZSI6dHJ1ZSwiV2lkdGgiOjAuMCwiSGVpZ2h0IjowLjAsIkJvcmRlclN0eWxlIjp7IiRpZCI6IjExODgiLCJMaW5lQ29sb3IiOm51bGwsIkxpbmVXZWlnaHQiOjAuMCwiTGluZVR5cGUiOjAsIlBhcmVudFN0eWxlIjpudWxsfSwiUGFyZW50U3R5bGUiOm51bGx9LCJEYXRlRm9ybWF0Ijp7IiRpZCI6IjExODk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TE5MCIsIkZvcm1hdCI6MCwiSXNWaXNpYmxlIjpmYWxzZSwiTGFzdEtub3duVmlzaWJpbGl0eVN0YXRlIjpmYWxzZX0sIklzVmlzaWJsZSI6dHJ1ZSwiUGFyZW50U3R5bGUiOm51bGwsIl9leHBsaWNpdGx5U2V0Ijp7IiRpZCI6IjExOTEiLCJTaGFwZVN0eWxlIjpmYWxzZSwiVGl0bGVTdHlsZSI6ZmFsc2UsIkRhdGVTdHlsZSI6ZmFsc2UsIkhvcml6b250YWxDb25uZWN0b3JTdHlsZSI6ZmFsc2UsIlZlcnRpY2FsQ29ubmVjdG9yU3R5bGUiOmZhbHNlLCJQZXJjZW50YWdlQ29tcGxldGVTaGFwZU9wYWNpdHkiOmZhbHNlLCJTaGFwZSI6ZmFsc2UsIlNoYXBlVGhpY2tuZXNzIjpmYWxzZSwiRHVyYXRpb25Gb3JtYXQiOmZhbHNlLCJJbmNsdWRlTm9uV29ya2luZ0RheXNJbkR1cmF0aW9uIjpmYWxzZSwiTWFyZ2luIjpmYWxzZSwiU3RhcnREYXRlUG9zaXRpb24iOmZhbHNlLCJFbmREYXRlUG9zaXRpb24iOmZhbHNlLCJUaXRsZVBvc2l0aW9uIjpmYWxzZSwiRHVyYXRpb25Qb3NpdGlvbiI6ZmFsc2UsIlBlcmNlbnRhZ2VDb21wbGV0ZWRQb3NpdGlvbiI6ZmFsc2UsIlNwYWNpbmciOmZhbHNlLCJJc0JlbG93VGltZWJhbmQiOmZhbHNlLCJEYXRlRm9ybWF0IjpmYWxzZSwiV2Vla051bWJlcmluZyI6ZmFsc2UsIklzVmlzaWJsZSI6ZmFsc2V9fSwiRGVmYXVsdFN3aW1sYW5lTW90U3R5bGUiOnsiJGlkIjoiMTE5MiIsIlNoYXBlIjoxLCJDb25uZWN0b3JNYXJnaW4iOnsiJGlkIjoiMTE5MyIsIlRvcCI6MC4wLCJMZWZ0IjoyLjAsIlJpZ2h0IjoyLjAsIkJvdHRvbSI6MC4wfSwiQ29ubmVjdG9yU3R5bGUiOnsiJGlkIjoiMTE5NCIsIkxpbmVDb2xvciI6eyIkaWQiOiIxMTk1IiwiJHR5cGUiOiJOTFJFLkNvbW1vbi5Eb20uU29saWRDb2xvckJydXNoLCBOTFJFLkNvbW1vbiIsIkNvbG9yIjp7IiRpZCI6IjExOTYiLCJBIjoxMjcsIlIiOjEyOCwiRyI6NTMsIkIiOjE0fX0sIkxpbmVXZWlnaHQiOjEuMCwiTGluZVR5cGUiOjAsIlBhcmVudFN0eWxlIjpudWxsfSwiSXNCZWxvd1RpbWViYW5kIjpmYWxzZSwiUG9zaXRpb25PblRhc2siOjEsIkhpZGVEYXRlIjpmYWxzZSwiU2hhcGVTaXplIjowLCJTcGFjaW5nIjowLjAsIlBhZGRpbmciOnsiJGlkIjoiMTE5NyIsIlRvcCI6NS4wLCJMZWZ0IjozLjAsIlJpZ2h0IjowLjAsIkJvdHRvbSI6Mi4wfSwiU2hhcGVTdHlsZSI6eyIkaWQiOiIxMTk4IiwiTWFyZ2luIjp7IiRpZCI6IjExOTkiLCJUb3AiOjAuMCwiTGVmdCI6MC4wLCJSaWdodCI6MC4wLCJCb3R0b20iOjAuMH0sIlBhZGRpbmciOnsiJGlkIjoiMTIwMCIsIlRvcCI6MC4wLCJMZWZ0IjowLjAsIlJpZ2h0IjowLjAsIkJvdHRvbSI6MC4wfSwiQmFja2dyb3VuZCI6eyIkaWQiOiIxMjAxIiwiQ29sb3IiOnsiJGlkIjoiMTIwMiIsIkEiOjI1NSwiUiI6MTI4LCJHIjo1MywiQiI6MTR9fSwiSXNWaXNpYmxlIjp0cnVlLCJXaWR0aCI6MTIuMCwiSGVpZ2h0IjoxNC4wLCJCb3JkZXJTdHlsZSI6eyIkaWQiOiIxMjAzIiwiTGluZUNvbG9yIjp7IiRpZCI6IjEyMDQiLCIkdHlwZSI6Ik5MUkUuQ29tbW9uLkRvbS5Tb2xpZENvbG9yQnJ1c2gsIE5MUkUuQ29tbW9uIiwiQ29sb3IiOnsiJGlkIjoiMTIwNSIsIkEiOjI1NSwiUiI6MjU1LCJHIjoyNTUsIkIiOjI1NX19LCJMaW5lV2VpZ2h0IjowLjAsIkxpbmVUeXBlIjowLCJQYXJlbnRTdHlsZSI6bnVsbH0sIlBhcmVudFN0eWxlIjpudWxsfSwiVGl0bGVTdHlsZSI6eyIkaWQiOiIxMjA2IiwiRm9udFNldHRpbmdzIjp7IiRpZCI6IjEyMDciLCJGb250U2l6ZSI6MTEsIkZvbnROYW1lIjoiQ2FsaWJyaSIsIklzQm9sZCI6ZmFsc2UsIklzSXRhbGljIjpmYWxzZSwiSXNVbmRlcmxpbmVkIjpmYWxzZSwiUGFyZW50U3R5bGUiOm51bGx9LCJBdXRvU2l6ZSI6MCwiRm9yZWdyb3VuZCI6eyIkaWQiOiIxMjA4IiwiQ29sb3IiOnsiJGlkIjoiMTIwOSIsIkEiOjI1NSwiUiI6MCwiRyI6MCwiQiI6MH19LCJNYXhXaWR0aCI6MjAwLjAsIk1heEhlaWdodCI6IkluZmluaXR5IiwiU21hcnRGb3JlZ3JvdW5kSXNBY3RpdmUiOmZhbHNlLCJIb3Jpem9udGFsQWxpZ25tZW50IjoxLCJWZXJ0aWNhbEFsaWdubWVudCI6MSwiU21hcnRGb3JlZ3JvdW5kIjpudWxsLCJCYWNrZ3JvdW5kRmlsbFR5cGUiOjAsIk1hcmdpbiI6eyIkaWQiOiIxMjEwIiwiVG9wIjowLjAsIkxlZnQiOjAuMCwiUmlnaHQiOjAuMCwiQm90dG9tIjowLjB9LCJQYWRkaW5nIjp7IiRpZCI6IjEyMTEiLCJUb3AiOjAuMCwiTGVmdCI6MC4wLCJSaWdodCI6MC4wLCJCb3R0b20iOjAuMH0sIkJhY2tncm91bmQiOnsiJGlkIjoiMTIxMiIsIkNvbG9yIjp7IiRpZCI6IjEyMTMiLCJBIjoyNTUsIlIiOjAsIkciOjAsIkIiOjB9fSwiSXNWaXNpYmxlIjp0cnVlLCJXaWR0aCI6MC4wLCJIZWlnaHQiOjAuMCwiQm9yZGVyU3R5bGUiOnsiJGlkIjoiMTIxNCIsIkxpbmVDb2xvciI6bnVsbCwiTGluZVdlaWdodCI6MC4wLCJMaW5lVHlwZSI6MCwiUGFyZW50U3R5bGUiOm51bGx9LCJQYXJlbnRTdHlsZSI6bnVsbH0sIkRhdGVTdHlsZSI6eyIkaWQiOiIxMjE1IiwiRm9udFNldHRpbmdzIjp7IiRpZCI6IjEyMTYiLCJGb250U2l6ZSI6MTAsIkZvbnROYW1lIjoiQ2FsaWJyaSIsIklzQm9sZCI6ZmFsc2UsIklzSXRhbGljIjpmYWxzZSwiSXNVbmRlcmxpbmVkIjpmYWxzZSwiUGFyZW50U3R5bGUiOm51bGx9LCJBdXRvU2l6ZSI6MCwiRm9yZWdyb3VuZCI6eyIkaWQiOiIxMjE3IiwiQ29sb3IiOnsiJGlkIjoiMTIxOCIsIkEiOjI1NSwiUiI6MTQsIkciOjQwLCJCIjo2NX19LCJNYXhXaWR0aCI6MjAwLjAsIk1heEhlaWdodCI6IkluZmluaXR5IiwiU21hcnRGb3JlZ3JvdW5kSXNBY3RpdmUiOmZhbHNlLCJIb3Jpem9udGFsQWxpZ25tZW50IjoxLCJWZXJ0aWNhbEFsaWdubWVudCI6MSwiU21hcnRGb3JlZ3JvdW5kIjpudWxsLCJCYWNrZ3JvdW5kRmlsbFR5cGUiOjAsIk1hcmdpbiI6eyIkaWQiOiIxMjE5IiwiVG9wIjowLjAsIkxlZnQiOjAuMCwiUmlnaHQiOjAuMCwiQm90dG9tIjowLjB9LCJQYWRkaW5nIjp7IiRpZCI6IjEyMjAiLCJUb3AiOjAuMCwiTGVmdCI6MC4wLCJSaWdodCI6MC4wLCJCb3R0b20iOjAuMH0sIkJhY2tncm91bmQiOnsiJGlkIjoiMTIyMSIsIkNvbG9yIjp7IiRpZCI6IjEyMjIiLCJBIjoyNTUsIlIiOjE0LCJHIjo0MCwiQiI6NjV9fSwiSXNWaXNpYmxlIjp0cnVlLCJXaWR0aCI6MC4wLCJIZWlnaHQiOjAuMCwiQm9yZGVyU3R5bGUiOnsiJGlkIjoiMTIyMyIsIkxpbmVDb2xvciI6bnVsbCwiTGluZVdlaWdodCI6MC4wLCJMaW5lVHlwZSI6MCwiUGFyZW50U3R5bGUiOm51bGx9LCJQYXJlbnRTdHlsZSI6bnVsbH0sIkRhdGVGb3JtYXQiOnsiJGlkIjoiMTIyNC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xMjI1IiwiRm9ybWF0IjowLCJJc1Zpc2libGUiOmZhbHNlLCJMYXN0S25vd25WaXNpYmlsaXR5U3RhdGUiOmZhbHNlfSwiSXNWaXNpYmxlIjpmYWxzZSwiUGFyZW50U3R5bGUiOm51bGx9LCJEZWZhdWx0U3dpbWxhbmVNaWxlc3RvbmVTdHlsZSI6eyIkaWQiOiIxMjI2IiwiVGl0bGVQb3NpdGlvbiI6IkxlZnQiLCJEYXRlUG9zaXRpb24iOiJSaWdodCIsIlNoYXBlVHlwZSI6MSwiU2hhcGVTaXplIjowLCJTcGFjaW5nIjo1LCJTaGFwZVN0eWxlIjp7IiRpZCI6IjEyMjciLCJNYXJnaW4iOnsiJGlkIjoiMTIyOCIsIlRvcCI6MC4wLCJMZWZ0IjowLjAsIlJpZ2h0IjowLjAsIkJvdHRvbSI6MC4wfSwiUGFkZGluZyI6eyIkaWQiOiIxMjI5IiwiVG9wIjowLjAsIkxlZnQiOjAuMCwiUmlnaHQiOjAuMCwiQm90dG9tIjowLjB9LCJCYWNrZ3JvdW5kIjp7IiRpZCI6IjEyMzAiLCJDb2xvciI6eyIkaWQiOiIxMjMxIiwiQSI6MjU1LCJSIjoyMzMsIkciOjExMywiQiI6NTB9fSwiSXNWaXNpYmxlIjp0cnVlLCJXaWR0aCI6MTIuMCwiSGVpZ2h0IjoxNC4wLCJCb3JkZXJTdHlsZSI6eyIkaWQiOiIxMjMyIiwiTGluZUNvbG9yIjp7IiRpZCI6IjEyMzMiLCIkdHlwZSI6Ik5MUkUuQ29tbW9uLkRvbS5Tb2xpZENvbG9yQnJ1c2gsIE5MUkUuQ29tbW9uIiwiQ29sb3IiOnsiJGlkIjoiMTIzNCIsIkEiOjI1NSwiUiI6MjM0LCJHIjoyMiwiQiI6MzB9fSwiTGluZVdlaWdodCI6MC4wLCJMaW5lVHlwZSI6MCwiUGFyZW50U3R5bGUiOm51bGx9LCJQYXJlbnRTdHlsZSI6bnVsbH0sIlRpdGxlU3R5bGUiOnsiJGlkIjoiMTIzNSIsIkZvbnRTZXR0aW5ncyI6eyIkaWQiOiIxMjM2IiwiRm9udFNpemUiOjExLCJGb250TmFtZSI6IkNhbGlicmkiLCJJc0JvbGQiOmZhbHNlLCJJc0l0YWxpYyI6ZmFsc2UsIklzVW5kZXJsaW5lZCI6ZmFsc2UsIlBhcmVudFN0eWxlIjpudWxsfSwiQXV0b1NpemUiOjAsIkZvcmVncm91bmQiOnsiJGlkIjoiMTIzNyIsIkNvbG9yIjp7IiRpZCI6IjEyMzgiLCJBIjoyNTUsIlIiOjAsIkciOjAsIkIiOjB9fSwiTWF4V2lkdGgiOjIwMC4wLCJNYXhIZWlnaHQiOiJJbmZpbml0eSIsIlNtYXJ0Rm9yZWdyb3VuZElzQWN0aXZlIjpmYWxzZSwiSG9yaXpvbnRhbEFsaWdubWVudCI6MiwiVmVydGljYWxBbGlnbm1lbnQiOjEsIlNtYXJ0Rm9yZWdyb3VuZCI6bnVsbCwiQmFja2dyb3VuZEZpbGxUeXBlIjowLCJNYXJnaW4iOnsiJGlkIjoiMTIzOSIsIlRvcCI6MC4wLCJMZWZ0IjowLjAsIlJpZ2h0IjowLjAsIkJvdHRvbSI6MC4wfSwiUGFkZGluZyI6eyIkaWQiOiIxMjQwIiwiVG9wIjowLjAsIkxlZnQiOjAuMCwiUmlnaHQiOjAuMCwiQm90dG9tIjowLjB9LCJCYWNrZ3JvdW5kIjp7IiRpZCI6IjEyNDEiLCJDb2xvciI6eyIkaWQiOiIxMjQyIiwiQSI6MjU1LCJSIjowLCJHIjowLCJCIjowfX0sIklzVmlzaWJsZSI6dHJ1ZSwiV2lkdGgiOjAuMCwiSGVpZ2h0IjowLjAsIkJvcmRlclN0eWxlIjp7IiRpZCI6IjEyNDMiLCJMaW5lQ29sb3IiOm51bGwsIkxpbmVXZWlnaHQiOjAuMCwiTGluZVR5cGUiOjAsIlBhcmVudFN0eWxlIjpudWxsfSwiUGFyZW50U3R5bGUiOm51bGx9LCJEYXRlU3R5bGUiOnsiJGlkIjoiMTI0NCIsIkZvbnRTZXR0aW5ncyI6eyIkaWQiOiIxMjQ1IiwiRm9udFNpemUiOjEwLCJGb250TmFtZSI6IkNhbGlicmkiLCJJc0JvbGQiOmZhbHNlLCJJc0l0YWxpYyI6ZmFsc2UsIklzVW5kZXJsaW5lZCI6ZmFsc2UsIlBhcmVudFN0eWxlIjpudWxsfSwiQXV0b1NpemUiOjAsIkZvcmVncm91bmQiOnsiJGlkIjoiMTI0NiIsIkNvbG9yIjp7IiRpZCI6IjEyNDciLCJBIjoyNTUsIlIiOjE0LCJHIjo0MCwiQiI6NjV9fSwiTWF4V2lkdGgiOjIwMC4wLCJNYXhIZWlnaHQiOiJJbmZpbml0eSIsIlNtYXJ0Rm9yZWdyb3VuZElzQWN0aXZlIjpmYWxzZSwiSG9yaXpvbnRhbEFsaWdubWVudCI6MCwiVmVydGljYWxBbGlnbm1lbnQiOjEsIlNtYXJ0Rm9yZWdyb3VuZCI6bnVsbCwiQmFja2dyb3VuZEZpbGxUeXBlIjowLCJNYXJnaW4iOnsiJGlkIjoiMTI0OCIsIlRvcCI6MC4wLCJMZWZ0IjowLjAsIlJpZ2h0IjowLjAsIkJvdHRvbSI6MC4wfSwiUGFkZGluZyI6eyIkaWQiOiIxMjQ5IiwiVG9wIjowLjAsIkxlZnQiOjAuMCwiUmlnaHQiOjAuMCwiQm90dG9tIjowLjB9LCJCYWNrZ3JvdW5kIjp7IiRpZCI6IjEyNTAiLCJDb2xvciI6eyIkaWQiOiIxMjUxIiwiQSI6MjU1LCJSIjoxNCwiRyI6NDAsIkIiOjY1fX0sIklzVmlzaWJsZSI6dHJ1ZSwiV2lkdGgiOjAuMCwiSGVpZ2h0IjowLjAsIkJvcmRlclN0eWxlIjp7IiRpZCI6IjEyNTIiLCJMaW5lQ29sb3IiOm51bGwsIkxpbmVXZWlnaHQiOjAuMCwiTGluZVR5cGUiOjAsIlBhcmVudFN0eWxlIjpudWxsfSwiUGFyZW50U3R5bGUiOm51bGx9LCJEYXRlRm9ybWF0Ijp7IiRpZCI6IjEyNTM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TI1NCIsIkZvcm1hdCI6MCwiSXNWaXNpYmxlIjpmYWxzZSwiTGFzdEtub3duVmlzaWJpbGl0eVN0YXRlIjpmYWxzZX0sIklzVmlzaWJsZSI6dHJ1ZSwiUGFyZW50U3R5bGUiOm51bGx9LCJEZWZhdWx0U3dpbWxhbmVBY3Rpdml0eVN0eWxlIjp7IiRpZCI6IjEyNTUiLCJIZWFkZXJTdHlsZSI6eyIkaWQiOiIxMjU2IiwiVGV4dFN0eWxlIjp7IiRpZCI6IjEyNTciLCJGb250U2V0dGluZ3MiOnsiJGlkIjoiMTI1OCIsIkZvbnRTaXplIjoxMSwiRm9udE5hbWUiOiJDYWxpYnJpIiwiSXNCb2xkIjpmYWxzZSwiSXNJdGFsaWMiOmZhbHNlLCJJc1VuZGVybGluZWQiOmZhbHNlLCJQYXJlbnRTdHlsZSI6bnVsbH0sIkF1dG9TaXplIjoyLCJGb3JlZ3JvdW5kIjp7IiRpZCI6IjEyNTkiLCJDb2xvciI6eyIkaWQiOiIxMjYwIiwiQSI6MjU1LCJSIjowLCJHIjowLCJCIjowfX0sIk1heFdpZHRoIjoiSW5maW5pdHkiLCJNYXhIZWlnaHQiOiJJbmZpbml0eSIsIlNtYXJ0Rm9yZWdyb3VuZElzQWN0aXZlIjpmYWxzZSwiSG9yaXpvbnRhbEFsaWdubWVudCI6MCwiVmVydGljYWxBbGlnbm1lbnQiOjAsIlNtYXJ0Rm9yZWdyb3VuZCI6bnVsbCwiQmFja2dyb3VuZEZpbGxUeXBlIjowLCJNYXJnaW4iOnsiJGlkIjoiMTI2MSIsIlRvcCI6MC4wLCJMZWZ0IjowLjAsIlJpZ2h0IjowLjAsIkJvdHRvbSI6MC4wfSwiUGFkZGluZyI6eyIkaWQiOiIxMjYyIiwiVG9wIjowLjAsIkxlZnQiOjAuMCwiUmlnaHQiOjAuMCwiQm90dG9tIjowLjB9LCJCYWNrZ3JvdW5kIjp7IiRpZCI6IjEyNjMiLCJDb2xvciI6eyIkaWQiOiIxMjY0IiwiQSI6MjU1LCJSIjowLCJHIjowLCJCIjowfX0sIklzVmlzaWJsZSI6dHJ1ZSwiV2lkdGgiOjAuMCwiSGVpZ2h0IjowLjAsIkJvcmRlclN0eWxlIjpudWxsLCJQYXJlbnRTdHlsZSI6bnVsbH0sIlJlY3RhbmdsZVN0eWxlIjp7IiRpZCI6IjEyNjUiLCJNYXJnaW4iOnsiJGlkIjoiMTI2NiIsIlRvcCI6MC4wLCJMZWZ0IjowLjAsIlJpZ2h0IjowLjAsIkJvdHRvbSI6MC4wfSwiUGFkZGluZyI6eyIkaWQiOiIxMjY3IiwiVG9wIjowLjAsIkxlZnQiOjAuMCwiUmlnaHQiOjAuMCwiQm90dG9tIjowLjB9LCJCYWNrZ3JvdW5kIjp7IiRpZCI6IjEyNjgiLCJDb2xvciI6eyIkaWQiOiIxMjY5IiwiQSI6NjMsIlIiOjIzMywiRyI6MTEzLCJCIjo1MH19LCJJc1Zpc2libGUiOnRydWUsIldpZHRoIjowLjAsIkhlaWdodCI6MC4wLCJCb3JkZXJTdHlsZSI6eyIkaWQiOiIxMjcwIiwiTGluZUNvbG9yIjp7IiRpZCI6IjEyNzEiLCIkdHlwZSI6Ik5MUkUuQ29tbW9uLkRvbS5Tb2xpZENvbG9yQnJ1c2gsIE5MUkUuQ29tbW9uIiwiQ29sb3IiOnsiJGlkIjoiMTI3MiIsIkEiOjI1NSwiUiI6MjU1LCJHIjoyNTUsIkIiOjI1NX19LCJMaW5lV2VpZ2h0IjowLjAsIkxpbmVUeXBlIjowLCJQYXJlbnRTdHlsZSI6bnVsbH0sIlBhcmVudFN0eWxlIjpudWxsfSwiTWFyZ2luIjp7IiRpZCI6IjEyNzMiLCJUb3AiOjAuMCwiTGVmdCI6MC4wLCJSaWdodCI6MC4wLCJCb3R0b20iOjAuMH0sIlBhZGRpbmciOnsiJGlkIjoiMTI3NCIsIlRvcCI6MC4wLCJMZWZ0IjowLjAsIlJpZ2h0IjowLjAsIkJvdHRvbSI6MC4wfSwiQmFja2dyb3VuZCI6bnVsbCwiSXNWaXNpYmxlIjp0cnVlLCJXaWR0aCI6MC4wLCJIZWlnaHQiOjAuMCwiQm9yZGVyU3R5bGUiOm51bGwsIlBhcmVudFN0eWxlIjpudWxsfSwiQmFja2dyb3VuZFN0eWxlIjp7IiRpZCI6IjEyNzUiLCJNYXJnaW4iOnsiJGlkIjoiMTI3NiIsIlRvcCI6MC4wLCJMZWZ0IjowLjAsIlJpZ2h0IjowLjAsIkJvdHRvbSI6MC4wfSwiUGFkZGluZyI6eyIkaWQiOiIxMjc3IiwiVG9wIjowLjAsIkxlZnQiOjAuMCwiUmlnaHQiOjAuMCwiQm90dG9tIjowLjB9LCJCYWNrZ3JvdW5kIjp7IiRpZCI6IjEyNzgiLCJDb2xvciI6eyIkaWQiOiIxMjc5IiwiQSI6NTEsIlIiOjIwMCwiRyI6MjAwLCJCIjoyMDB9fSwiSXNWaXNpYmxlIjp0cnVlLCJXaWR0aCI6MC4wLCJIZWlnaHQiOjAuMCwiQm9yZGVyU3R5bGUiOnsiJGlkIjoiMTI4MCIsIkxpbmVDb2xvciI6eyIkaWQiOiIxMjgxIiwiJHR5cGUiOiJOTFJFLkNvbW1vbi5Eb20uU29saWRDb2xvckJydXNoLCBOTFJFLkNvbW1vbiIsIkNvbG9yIjp7IiRpZCI6IjEyODIiLCJBIjoyNTUsIlIiOjIzNCwiRyI6MjIsIkIiOjMwfX0sIkxpbmVXZWlnaHQiOjAuMCwiTGluZVR5cGUiOjAsIlBhcmVudFN0eWxlIjpudWxsfSwiUGFyZW50U3R5bGUiOm51bGx9LCJNYXJnaW4iOnsiJGlkIjoiMTI4MyIsIlRvcCI6MC4wLCJMZWZ0IjowLjAsIlJpZ2h0IjowLjAsIkJvdHRvbSI6MC4wfSwiUGFkZGluZyI6eyIkaWQiOiIxMjg0IiwiVG9wIjowLjAsIkxlZnQiOjAuMCwiUmlnaHQiOjAuMCwiQm90dG9tIjowLjB9LCJJc1Zpc2libGUiOnRydWUsIldpZHRoIjowLjAsIkhlaWdodCI6MC4wLCJCb3JkZXJTdHlsZSI6eyIkaWQiOiIxMjg1IiwiTGluZUNvbG9yIjpudWxsLCJMaW5lV2VpZ2h0IjowLjAsIkxpbmVUeXBlIjowLCJQYXJlbnRTdHlsZSI6bnVsbH0sIlBhcmVudFN0eWxlIjpudWxsfSwiTWFyZ2luIjp7IiRpZCI6IjEyODYiLCJUb3AiOjAuMCwiTGVmdCI6MC4wLCJSaWdodCI6MC4wLCJCb3R0b20iOjAuMH0sIlBhZGRpbmciOnsiJGlkIjoiMTI4NyIsIlRvcCI6MC4wLCJMZWZ0IjowLjAsIlJpZ2h0IjowLjAsIkJvdHRvbSI6MC4wfSwiSXNWaXNpYmxlIjp0cnVlLCJXaWR0aCI6MC4wLCJIZWlnaHQiOjAuMCwiQm9yZGVyU3R5bGUiOnsiJGlkIjoiMTI4OCIsIkxpbmVDb2xvciI6bnVsbCwiTGluZVdlaWdodCI6MC4wLCJMaW5lVHlwZSI6MCwiUGFyZW50U3R5bGUiOm51bGx9LCJQYXJlbnRTdHlsZSI6bnVsbH19LHsiJGlkIjoiMTI4OSIsIl9hY3Rpdml0aWVzIjpbeyIkaWQiOiIxMjkwIiwiX3Jvd3MiOlt7IiRpZCI6IjEyOTEiLCJfdGFza3MiOltdLCJfbWlsZXN0b25lcyI6W3siJGlkIjoiMTI5MiIsIklkIjoiZWU1YzE3YWEtMGMzOC00ZjhjLWE3OTEtNWVkYmQwZDQ4YTY4IiwiSW5kZXgiOjE1LCJHcm91cElkIjpudWxsLCJUaXRsZSI6IkdvLWxpdmUiLCJEYXRlVGltZSI6IjIwMjUtMTItMTRUMjM6NTk6MDAiLCJQZXJjZW50YWdlQ29tcGxldGUiOm51bGwsIk5vdGUiOm51bGwsIlN0eWxlIjp7IiRpZCI6IjEyOTMiLCJUaXRsZVBvc2l0aW9uIjoiUmlnaHQiLCJEYXRlUG9zaXRpb24iOiJMZWZ0IiwiU2hhcGVUeXBlIjoyLCJTaGFwZVNpemUiOjAsIlNwYWNpbmciOjAsIlNoYXBlU3R5bGUiOnsiJGlkIjoiMTI5NCIsIk1hcmdpbiI6eyIkaWQiOiIxMjk1IiwiVG9wIjowLjAsIkxlZnQiOjAuMCwiUmlnaHQiOjAuMCwiQm90dG9tIjowLjB9LCJQYWRkaW5nIjp7IiRpZCI6IjEyOTYiLCJUb3AiOjAuMCwiTGVmdCI6MC4wLCJSaWdodCI6MC4wLCJCb3R0b20iOjAuMH0sIkJhY2tncm91bmQiOnsiJGlkIjoiMTI5NyIsIkNvbG9yIjp7IiRpZCI6IjEyOTgiLCJBIjoyNTUsIlIiOjIzNCwiRyI6MjIsIkIiOjMwfX0sIklzVmlzaWJsZSI6dHJ1ZSwiV2lkdGgiOjguMCwiSGVpZ2h0Ijo4LjAsIkJvcmRlclN0eWxlIjp7IiRpZCI6IjEyOTkiLCJMaW5lQ29sb3IiOnsiJGlkIjoiMTMwMCIsIiR0eXBlIjoiTkxSRS5Db21tb24uRG9tLlNvbGlkQ29sb3JCcnVzaCwgTkxSRS5Db21tb24iLCJDb2xvciI6eyIkaWQiOiIxMzAxIiwiQSI6MjU1LCJSIjoyMzQsIkciOjIyLCJCIjozMH19LCJMaW5lV2VpZ2h0IjowLjAsIkxpbmVUeXBlIjowLCJQYXJlbnRTdHlsZSI6bnVsbH0sIlBhcmVudFN0eWxlIjpudWxsfSwiVGl0bGVTdHlsZSI6eyIkaWQiOiIxMzAyIiwiRm9udFNldHRpbmdzIjp7IiRpZCI6IjEzMDMiLCJGb250U2l6ZSI6OSwiRm9udE5hbWUiOiJDYWxpYnJpIiwiSXNCb2xkIjpmYWxzZSwiSXNJdGFsaWMiOmZhbHNlLCJJc1VuZGVybGluZWQiOmZhbHNlLCJQYXJlbnRTdHlsZSI6bnVsbH0sIkF1dG9TaXplIjowLCJGb3JlZ3JvdW5kIjp7IiRpZCI6IjEzMDQiLCJDb2xvciI6eyIkaWQiOiIxMzA1IiwiQSI6MjU1LCJSIjoyMzQsIkciOjIyLCJCIjozMH19LCJNYXhXaWR0aCI6MjAwLjAsIk1heEhlaWdodCI6IkluZmluaXR5IiwiU21hcnRGb3JlZ3JvdW5kSXNBY3RpdmUiOmZhbHNlLCJIb3Jpem9udGFsQWxpZ25tZW50IjowLCJWZXJ0aWNhbEFsaWdubWVudCI6MSwiU21hcnRGb3JlZ3JvdW5kIjpudWxsLCJCYWNrZ3JvdW5kRmlsbFR5cGUiOjAsIk1hcmdpbiI6eyIkaWQiOiIxMzA2IiwiVG9wIjowLjAsIkxlZnQiOjAuMCwiUmlnaHQiOjAuMCwiQm90dG9tIjowLjB9LCJQYWRkaW5nIjp7IiRpZCI6IjEzMDciLCJUb3AiOjAuMCwiTGVmdCI6MC4wLCJSaWdodCI6MC4wLCJCb3R0b20iOjAuMH0sIkJhY2tncm91bmQiOnsiJGlkIjoiMTMwOCIsIkNvbG9yIjp7IiRpZCI6IjEzMDkiLCJBIjowLCJSIjoyNTUsIkciOjI1NSwiQiI6MjU1fX0sIklzVmlzaWJsZSI6dHJ1ZSwiV2lkdGgiOjAuMCwiSGVpZ2h0IjowLjAsIkJvcmRlclN0eWxlIjp7IiRpZCI6IjEzMTAiLCJMaW5lQ29sb3IiOm51bGwsIkxpbmVXZWlnaHQiOjAuMCwiTGluZVR5cGUiOjAsIlBhcmVudFN0eWxlIjpudWxsfSwiUGFyZW50U3R5bGUiOm51bGx9LCJEYXRlU3R5bGUiOnsiJGlkIjoiMTMxMSIsIkZvbnRTZXR0aW5ncyI6eyIkaWQiOiIxMzEyIiwiRm9udFNpemUiOjksIkZvbnROYW1lIjoiQ2FsaWJyaSIsIklzQm9sZCI6ZmFsc2UsIklzSXRhbGljIjpmYWxzZSwiSXNVbmRlcmxpbmVkIjpmYWxzZSwiUGFyZW50U3R5bGUiOm51bGx9LCJBdXRvU2l6ZSI6MCwiRm9yZWdyb3VuZCI6eyIkaWQiOiIxMzEzIiwiQ29sb3IiOnsiJGlkIjoiMTMxNCIsIkEiOjI1NSwiUiI6MjM0LCJHIjoyMiwiQiI6MzB9fSwiTWF4V2lkdGgiOjIwMC4wLCJNYXhIZWlnaHQiOiJJbmZpbml0eSIsIlNtYXJ0Rm9yZWdyb3VuZElzQWN0aXZlIjpmYWxzZSwiSG9yaXpvbnRhbEFsaWdubWVudCI6MiwiVmVydGljYWxBbGlnbm1lbnQiOjEsIlNtYXJ0Rm9yZWdyb3VuZCI6bnVsbCwiQmFja2dyb3VuZEZpbGxUeXBlIjowLCJNYXJnaW4iOnsiJGlkIjoiMTMxNSIsIlRvcCI6MC4wLCJMZWZ0IjowLjAsIlJpZ2h0IjowLjAsIkJvdHRvbSI6MC4wfSwiUGFkZGluZyI6eyIkaWQiOiIxMzE2IiwiVG9wIjowLjAsIkxlZnQiOjAuMCwiUmlnaHQiOjAuMCwiQm90dG9tIjowLjB9LCJCYWNrZ3JvdW5kIjp7IiRpZCI6IjEzMTciLCJDb2xvciI6eyIkaWQiOiIxMzE4IiwiQSI6MCwiUiI6MjU1LCJHIjoyNTUsIkIiOjI1NX19LCJJc1Zpc2libGUiOnRydWUsIldpZHRoIjowLjAsIkhlaWdodCI6MC4wLCJCb3JkZXJTdHlsZSI6eyIkaWQiOiIxMzE5IiwiTGluZUNvbG9yIjpudWxsLCJMaW5lV2VpZ2h0IjowLjAsIkxpbmVUeXBlIjowLCJQYXJlbnRTdHlsZSI6bnVsbH0sIlBhcmVudFN0eWxlIjpudWxsfSwiRGF0ZUZvcm1hdCI6eyIkaWQiOiIxMzIwIiwiRm9ybWF0U3RyaW5nIjoiTS95eSIsIlNlcGFyYXRvciI6Ii8iLCJVc2VJbnRlcm5hdGlvbmFsRGF0ZUZvcm1hdCI6ZmFsc2UsIkRhdGVJc1Zpc2libGUiOnRydWUsIlRpbWVJc1Zpc2libGUiOmZhbHNlLCJIb3VyRGlnaXRzIjoxLCJBbVBtRGVzaWduYXRvciI6MiwiVHJpbTAwTWludXRlcyI6ZmFsc2UsIkxhc3RLbm93blZpc2liaWxpdHlTdGF0ZSI6eyIkaWQiOiIxMzIxIiwiRGF0ZVBhcnRJc1Zpc2libGUiOnRydWUsIlRpbWVQYXJ0SXNWaXNpYmxlIjpmYWxzZX19LCJXZWVrTnVtYmVyaW5nIjp7IiRpZCI6IjEzMjIiLCJGb3JtYXQiOjAsIklzVmlzaWJsZSI6ZmFsc2UsIkxhc3RLbm93blZpc2liaWxpdHlTdGF0ZSI6ZmFsc2V9LCJJc1Zpc2libGUiOnRydWUsIlBhcmVudFN0eWxlIjpudWxsfSwiSHlwZXJsaW5rIjpudWxsLCJJbXBvcnRJZCI6IiJ9XSwiSWQiOiIwMDAwMDAwMC0wMDAwLTAwMDAtMDAwMC0wMDAwMDAwMDAwMDAiLCJJc1NpbmdsZUl0ZW1Sb3ciOnRydWV9LHsiJGlkIjoiMTMyMyIsIl90YXNrcyI6W3siJGlkIjoiMTMyNCIsIl9hdHRhY2hlZE1pbGVzdG9uZXMiOltdLCJUYXNrRGVmaW5pdGlvbiI6eyIkaWQiOiIxMzI1IiwiR3JvdXBOYW1lIjpudWxsLCJTdGFydERhdGUiOiIyMDI1LTEwLTEzVDAwOjAwOjAwIiwiRW5kRGF0ZSI6IjIwMjYtMDEtMTBUMjM6NTk6MDAiLCJQZXJjZW50YWdlQ29tcGxldGUiOm51bGwsIlN0eWxlIjp7IiRpZCI6IjEzMjYiLCJTaGFwZSI6MSwiU2hhcGVUaGlja25lc3MiOjAsIkR1cmF0aW9uRm9ybWF0IjowLCJJbmNsdWRlTm9uV29ya2luZ0RheXNJbkR1cmF0aW9uIjpmYWxzZSwiUGVyY2VudGFnZUNvbXBsZXRlU3R5bGUiOnsiJGlkIjoiMTMyNyIsIkZvbnRTZXR0aW5ncyI6eyIkaWQiOiIxMzI4IiwiRm9udFNpemUiOjEwLCJGb250TmFtZSI6IkNhbGlicmkiLCJJc0JvbGQiOmZhbHNlLCJJc0l0YWxpYyI6ZmFsc2UsIklzVW5kZXJsaW5lZCI6ZmFsc2UsIlBhcmVudFN0eWxlIjpudWxsfSwiQXV0b1NpemUiOjAsIkZvcmVncm91bmQiOnsiJGlkIjoiMTMyOSIsIkNvbG9yIjp7IiRpZCI6IjEzMzAiLCJBIjoyNTUsIlIiOjIzOCwiRyI6MjM2LCJCIjoyMjV9fSwiTWF4V2lkdGgiOjIwMC4wLCJNYXhIZWlnaHQiOiJJbmZpbml0eSIsIlNtYXJ0Rm9yZWdyb3VuZElzQWN0aXZlIjpmYWxzZSwiSG9yaXpvbnRhbEFsaWdubWVudCI6MSwiVmVydGljYWxBbGlnbm1lbnQiOjEsIlNtYXJ0Rm9yZWdyb3VuZCI6bnVsbCwiQmFja2dyb3VuZEZpbGxUeXBlIjowLCJNYXJnaW4iOnsiJGlkIjoiMTMzMSIsIlRvcCI6MC4wLCJMZWZ0IjowLjAsIlJpZ2h0IjowLjAsIkJvdHRvbSI6MC4wfSwiUGFkZGluZyI6eyIkaWQiOiIxMzMyIiwiVG9wIjowLjAsIkxlZnQiOjAuMCwiUmlnaHQiOjAuMCwiQm90dG9tIjowLjB9LCJCYWNrZ3JvdW5kIjp7IiRpZCI6IjEzMzMiLCJDb2xvciI6eyIkaWQiOiIxMzM0IiwiQSI6ODksIlIiOjAsIkciOjAsIkIiOjB9fSwiSXNWaXNpYmxlIjp0cnVlLCJXaWR0aCI6MC4wLCJIZWlnaHQiOjAuMCwiQm9yZGVyU3R5bGUiOnsiJGlkIjoiMTMzNSIsIkxpbmVDb2xvciI6bnVsbCwiTGluZVdlaWdodCI6MC4wLCJMaW5lVHlwZSI6MCwiUGFyZW50U3R5bGUiOm51bGx9LCJQYXJlbnRTdHlsZSI6bnVsbH0sIkR1cmF0aW9uU3R5bGUiOnsiJGlkIjoiMTMzNiIsIkZvbnRTZXR0aW5ncyI6eyIkaWQiOiIxMzM3IiwiRm9udFNpemUiOjEwLCJGb250TmFtZSI6IkNhbGlicmkiLCJJc0JvbGQiOmZhbHNlLCJJc0l0YWxpYyI6ZmFsc2UsIklzVW5kZXJsaW5lZCI6ZmFsc2UsIlBhcmVudFN0eWxlIjpudWxsfSwiQXV0b1NpemUiOjAsIkZvcmVncm91bmQiOnsiJGlkIjoiMTMzOCIsIkNvbG9yIjp7IiRpZCI6IjEzMzkiLCJBIjoyNTUsIlIiOjIzNywiRyI6MTI1LCJCIjo0OX19LCJNYXhXaWR0aCI6MjAwLjAsIk1heEhlaWdodCI6IkluZmluaXR5IiwiU21hcnRGb3JlZ3JvdW5kSXNBY3RpdmUiOmZhbHNlLCJIb3Jpem9udGFsQWxpZ25tZW50IjowLCJWZXJ0aWNhbEFsaWdubWVudCI6MSwiU21hcnRGb3JlZ3JvdW5kIjpudWxsLCJCYWNrZ3JvdW5kRmlsbFR5cGUiOjAsIk1hcmdpbiI6eyIkaWQiOiIxMzQwIiwiVG9wIjowLjAsIkxlZnQiOjAuMCwiUmlnaHQiOjAuMCwiQm90dG9tIjowLjB9LCJQYWRkaW5nIjp7IiRpZCI6IjEzNDEiLCJUb3AiOjAuMCwiTGVmdCI6MC4wLCJSaWdodCI6MC4wLCJCb3R0b20iOjAuMH0sIkJhY2tncm91bmQiOnsiJGlkIjoiMTM0MiIsIkNvbG9yIjp7IiRpZCI6IjEzNDMiLCJBIjoyNTUsIlIiOjIzNywiRyI6MTI1LCJCIjo0OX19LCJJc1Zpc2libGUiOnRydWUsIldpZHRoIjowLjAsIkhlaWdodCI6MC4wLCJCb3JkZXJTdHlsZSI6eyIkaWQiOiIxMzQ0IiwiTGluZUNvbG9yIjpudWxsLCJMaW5lV2VpZ2h0IjowLjAsIkxpbmVUeXBlIjowLCJQYXJlbnRTdHlsZSI6bnVsbH0sIlBhcmVudFN0eWxlIjpudWxsfSwiSG9yaXpvbnRhbENvbm5lY3RvclN0eWxlIjp7IiRpZCI6IjEzNDUiLCJMaW5lQ29sb3IiOnsiJGlkIjoiMTM0NiIsIiR0eXBlIjoiTkxSRS5Db21tb24uRG9tLlNvbGlkQ29sb3JCcnVzaCwgTkxSRS5Db21tb24iLCJDb2xvciI6eyIkaWQiOiIxMzQ3IiwiQSI6MjU1LCJSIjowLCJHIjowLCJCIjowfX0sIkxpbmVXZWlnaHQiOjAuMCwiTGluZVR5cGUiOjAsIlBhcmVudFN0eWxlIjpudWxsfSwiVmVydGljYWxDb25uZWN0b3JTdHlsZSI6eyIkaWQiOiIxMzQ4IiwiTGluZUNvbG9yIjp7IiRpZCI6IjEzNDkiLCIkdHlwZSI6Ik5MUkUuQ29tbW9uLkRvbS5Tb2xpZENvbG9yQnJ1c2gsIE5MUkUuQ29tbW9uIiwiQ29sb3IiOnsiJGlkIjoiMTM1MCIsIkEiOjI1NSwiUiI6MCwiRyI6MCwiQiI6MH19LCJMaW5lV2VpZ2h0IjowLjAsIkxpbmVUeXBlIjowLCJQYXJlbnRTdHlsZSI6bnVsbH0sIk1hcmdpbiI6bnVsbCwiU3RhcnREYXRlUG9zaXRpb24iOjQsIkVuZERhdGVQb3NpdGlvbiI6NCwiRGF0ZUlzVmlzaWJsZSI6dHJ1ZSwiVGl0bGVQb3NpdGlvbiI6MiwiRHVyYXRpb25Qb3NpdGlvbiI6NiwiUGVyY2VudGFnZUNvbXBsZXRlZFBvc2l0aW9uIjoyLCJTcGFjaW5nIjozLCJJc0JlbG93VGltZWJhbmQiOnRydWUsIlBlcmNlbnRhZ2VDb21wbGV0ZVNoYXBlT3BhY2l0eSI6MzUsIlNoYXBlU3R5bGUiOnsiJGlkIjoiMTM1MSIsIk1hcmdpbiI6eyIkaWQiOiIxMzUyIiwiVG9wIjowLjAsIkxlZnQiOjQuMCwiUmlnaHQiOjQuMCwiQm90dG9tIjowLjB9LCJQYWRkaW5nIjp7IiRpZCI6IjEzNTMiLCJUb3AiOjAuMCwiTGVmdCI6MC4wLCJSaWdodCI6MC4wLCJCb3R0b20iOjAuMH0sIkJhY2tncm91bmQiOnsiJGlkIjoiMTM1NCIsIkNvbG9yIjp7IiRpZCI6IjEzNTUiLCJBIjoyNTUsIlIiOjAsIkciOjAsIkIiOjB9fSwiSXNWaXNpYmxlIjp0cnVlLCJXaWR0aCI6MC4wLCJIZWlnaHQiOjEwLjAsIkJvcmRlclN0eWxlIjp7IiRpZCI6IjEzNTYiLCJMaW5lQ29sb3IiOnsiJGlkIjoiMTM1NyIsIiR0eXBlIjoiTkxSRS5Db21tb24uRG9tLlNvbGlkQ29sb3JCcnVzaCwgTkxSRS5Db21tb24iLCJDb2xvciI6eyIkaWQiOiIxMzU4IiwiQSI6MjU1LCJSIjoyMzQsIkciOjIyLCJCIjozMH19LCJMaW5lV2VpZ2h0IjowLjAsIkxpbmVUeXBlIjowLCJQYXJlbnRTdHlsZSI6bnVsbH0sIlBhcmVudFN0eWxlIjpudWxsfSwiVGl0bGVTdHlsZSI6eyIkaWQiOiIxMzU5IiwiRm9udFNldHRpbmdzIjp7IiRpZCI6IjEzNjAiLCJGb250U2l6ZSI6OSwiRm9udE5hbWUiOiJDYWxpYnJpIiwiSXNCb2xkIjpmYWxzZSwiSXNJdGFsaWMiOmZhbHNlLCJJc1VuZGVybGluZWQiOmZhbHNlLCJQYXJlbnRTdHlsZSI6bnVsbH0sIkF1dG9TaXplIjowLCJGb3JlZ3JvdW5kIjp7IiRpZCI6IjEzNjEiLCJDb2xvciI6eyIkaWQiOiIxMzYyIiwiQSI6MjU1LCJSIjoyNTUsIkciOjI1NSwiQiI6MjU1fX0sIk1heFdpZHRoIjoxNjMuNjM2MzYzNjM2MzYzNjMsIk1heEhlaWdodCI6IkluZmluaXR5IiwiU21hcnRGb3JlZ3JvdW5kSXNBY3RpdmUiOmZhbHNlLCJIb3Jpem9udGFsQWxpZ25tZW50IjoxLCJWZXJ0aWNhbEFsaWdubWVudCI6MSwiU21hcnRGb3JlZ3JvdW5kIjpudWxsLCJCYWNrZ3JvdW5kRmlsbFR5cGUiOjAsIk1hcmdpbiI6eyIkaWQiOiIxMzYzIiwiVG9wIjowLjAsIkxlZnQiOjAuMCwiUmlnaHQiOjAuMCwiQm90dG9tIjowLjB9LCJQYWRkaW5nIjp7IiRpZCI6IjEzNjQiLCJUb3AiOjAuMCwiTGVmdCI6MC4wLCJSaWdodCI6MC4wLCJCb3R0b20iOjAuMH0sIkJhY2tncm91bmQiOnsiJGlkIjoiMTM2NSIsIkNvbG9yIjp7IiRpZCI6IjEzNjYiLCJBIjowLCJSIjoyNTUsIkciOjI1NSwiQiI6MjU1fX0sIklzVmlzaWJsZSI6dHJ1ZSwiV2lkdGgiOjAuMCwiSGVpZ2h0IjowLjAsIkJvcmRlclN0eWxlIjp7IiRpZCI6IjEzNjciLCJMaW5lQ29sb3IiOm51bGwsIkxpbmVXZWlnaHQiOjAuMCwiTGluZVR5cGUiOjAsIlBhcmVudFN0eWxlIjpudWxsfSwiUGFyZW50U3R5bGUiOm51bGx9LCJEYXRlU3R5bGUiOnsiJGlkIjoiMTM2OCIsIkZvbnRTZXR0aW5ncyI6eyIkaWQiOiIxMzY5IiwiRm9udFNpemUiOjksIkZvbnROYW1lIjoiQ2FsaWJyaSIsIklzQm9sZCI6ZmFsc2UsIklzSXRhbGljIjpmYWxzZSwiSXNVbmRlcmxpbmVkIjpmYWxzZSwiUGFyZW50U3R5bGUiOm51bGx9LCJBdXRvU2l6ZSI6MCwiRm9yZWdyb3VuZCI6eyIkaWQiOiIxMzcwIiwiQ29sb3IiOnsiJGlkIjoiMTM3MSIsIkEiOjI1NSwiUiI6NzAsIkciOjgxLCJCIjoyNDF9fSwiTWF4V2lkdGgiOjIwMC4wLCJNYXhIZWlnaHQiOiJJbmZpbml0eSIsIlNtYXJ0Rm9yZWdyb3VuZElzQWN0aXZlIjpmYWxzZSwiSG9yaXpvbnRhbEFsaWdubWVudCI6MCwiVmVydGljYWxBbGlnbm1lbnQiOjEsIlNtYXJ0Rm9yZWdyb3VuZCI6bnVsbCwiQmFja2dyb3VuZEZpbGxUeXBlIjowLCJNYXJnaW4iOnsiJGlkIjoiMTM3MiIsIlRvcCI6MC4wLCJMZWZ0IjowLjAsIlJpZ2h0IjowLjAsIkJvdHRvbSI6MC4wfSwiUGFkZGluZyI6eyIkaWQiOiIxMzczIiwiVG9wIjowLjAsIkxlZnQiOjAuMCwiUmlnaHQiOjAuMCwiQm90dG9tIjowLjB9LCJCYWNrZ3JvdW5kIjp7IiRpZCI6IjEzNzQiLCJDb2xvciI6eyIkaWQiOiIxMzc1IiwiQSI6MCwiUiI6MjU1LCJHIjoyNTUsIkIiOjI1NX19LCJJc1Zpc2libGUiOnRydWUsIldpZHRoIjowLjAsIkhlaWdodCI6MC4wLCJCb3JkZXJTdHlsZSI6eyIkaWQiOiIxMzc2IiwiTGluZUNvbG9yIjpudWxsLCJMaW5lV2VpZ2h0IjowLjAsIkxpbmVUeXBlIjowLCJQYXJlbnRTdHlsZSI6bnVsbH0sIlBhcmVudFN0eWxlIjpudWxsfSwiRGF0ZUZvcm1hdCI6eyIkaWQiOiIxMzc3IiwiRm9ybWF0U3RyaW5nIjoiTS95eSIsIlNlcGFyYXRvciI6Ii8iLCJVc2VJbnRlcm5hdGlvbmFsRGF0ZUZvcm1hdCI6ZmFsc2UsIkRhdGVJc1Zpc2libGUiOnRydWUsIlRpbWVJc1Zpc2libGUiOmZhbHNlLCJIb3VyRGlnaXRzIjoxLCJBbVBtRGVzaWduYXRvciI6MiwiVHJpbTAwTWludXRlcyI6ZmFsc2UsIkxhc3RLbm93blZpc2liaWxpdHlTdGF0ZSI6bnVsbH0sIldlZWtOdW1iZXJpbmciOnsiJGlkIjoiMTM3OCIsIkZvcm1hdCI6MCwiSXNWaXNpYmxlIjpmYWxzZSwiTGFzdEtub3duVmlzaWJpbGl0eVN0YXRlIjpmYWxzZX0sIklzVmlzaWJsZSI6dHJ1ZSwiUGFyZW50U3R5bGUiOm51bGx9LCJJbmRleCI6MTYsIlNtYXJ0RHVyYXRpb25BY3RpdmF0ZWQiOmZhbHNlLCJEYXRlRm9ybWF0Ijp7IiRyZWYiOiIxMzc3In0sIldlZWtOdW1iZXJpbmciOnsiJGlkIjoiMTM3OSIsIkZvcm1hdCI6MCwiSXNWaXNpYmxlIjpmYWxzZSwiTGFzdEtub3duVmlzaWJpbGl0eVN0YXRlIjpmYWxzZX0sIklkIjoiZGRkMzA2OWYtZTczYi00MzQ5LWI5NDMtNGU2YzQ4ZjAxNjljIiwiSW1wb3J0SWQiOm51bGwsIlRpdGxlIjoiVGVzdGluZyBhbmQgZGVwbG95bWVudCIsIk5vdGUiOm51bGwsIkh5cGVybGluayI6eyIkaWQiOiIxMzgwIiwiQWRkcmVzcyI6IiIsIlN1YkFkZHJlc3MiOiIifSwiSXNDaGFuZ2VkIjpmYWxzZSwiSXNOZXciOmZhbHNlfX1dLCJfbWlsZXN0b25lcyI6W10sIklkIjoiMDAwMDAwMDAtMDAwMC0wMDAwLTAwMDAtMDAwMDAwMDAwMDAwIiwiSXNTaW5nbGVJdGVtUm93Ijp0cnVlfSx7IiRpZCI6IjEzODEiLCJfdGFza3MiOlt7IiRpZCI6IjEzODIiLCJfYXR0YWNoZWRNaWxlc3RvbmVzIjpbXSwiVGFza0RlZmluaXRpb24iOnsiJGlkIjoiMTM4MyIsIkdyb3VwTmFtZSI6bnVsbCwiU3RhcnREYXRlIjoiMjAyNS0xMC0xM1QwMDowMDowMCIsIkVuZERhdGUiOiIyMDI1LTExLTAyVDIzOjU5OjAwIiwiUGVyY2VudGFnZUNvbXBsZXRlIjpudWxsLCJTdHlsZSI6eyIkaWQiOiIxMzg0IiwiU2hhcGUiOjEsIlNoYXBlVGhpY2tuZXNzIjowLCJEdXJhdGlvbkZvcm1hdCI6MCwiSW5jbHVkZU5vbldvcmtpbmdEYXlzSW5EdXJhdGlvbiI6ZmFsc2UsIlBlcmNlbnRhZ2VDb21wbGV0ZVN0eWxlIjp7IiRpZCI6IjEzODUiLCJGb250U2V0dGluZ3MiOnsiJGlkIjoiMTM4NiIsIkZvbnRTaXplIjoxMCwiRm9udE5hbWUiOiJDYWxpYnJpIiwiSXNCb2xkIjpmYWxzZSwiSXNJdGFsaWMiOmZhbHNlLCJJc1VuZGVybGluZWQiOmZhbHNlLCJQYXJlbnRTdHlsZSI6bnVsbH0sIkF1dG9TaXplIjowLCJGb3JlZ3JvdW5kIjp7IiRpZCI6IjEzODciLCJDb2xvciI6eyIkaWQiOiIxMzg4IiwiQSI6MjU1LCJSIjoyMzgsIkciOjIzNiwiQiI6MjI1fX0sIk1heFdpZHRoIjoyMDAuMCwiTWF4SGVpZ2h0IjoiSW5maW5pdHkiLCJTbWFydEZvcmVncm91bmRJc0FjdGl2ZSI6ZmFsc2UsIkhvcml6b250YWxBbGlnbm1lbnQiOjEsIlZlcnRpY2FsQWxpZ25tZW50IjoxLCJTbWFydEZvcmVncm91bmQiOm51bGwsIkJhY2tncm91bmRGaWxsVHlwZSI6MCwiTWFyZ2luIjp7IiRpZCI6IjEzODkiLCJUb3AiOjAuMCwiTGVmdCI6MC4wLCJSaWdodCI6MC4wLCJCb3R0b20iOjAuMH0sIlBhZGRpbmciOnsiJGlkIjoiMTM5MCIsIlRvcCI6MC4wLCJMZWZ0IjowLjAsIlJpZ2h0IjowLjAsIkJvdHRvbSI6MC4wfSwiQmFja2dyb3VuZCI6eyIkaWQiOiIxMzkxIiwiQ29sb3IiOnsiJGlkIjoiMTM5MiIsIkEiOjg5LCJSIjowLCJHIjowLCJCIjowfX0sIklzVmlzaWJsZSI6dHJ1ZSwiV2lkdGgiOjAuMCwiSGVpZ2h0IjowLjAsIkJvcmRlclN0eWxlIjp7IiRpZCI6IjEzOTMiLCJMaW5lQ29sb3IiOm51bGwsIkxpbmVXZWlnaHQiOjAuMCwiTGluZVR5cGUiOjAsIlBhcmVudFN0eWxlIjpudWxsfSwiUGFyZW50U3R5bGUiOm51bGx9LCJEdXJhdGlvblN0eWxlIjp7IiRpZCI6IjEzOTQiLCJGb250U2V0dGluZ3MiOnsiJGlkIjoiMTM5NSIsIkZvbnRTaXplIjoxMCwiRm9udE5hbWUiOiJDYWxpYnJpIiwiSXNCb2xkIjpmYWxzZSwiSXNJdGFsaWMiOmZhbHNlLCJJc1VuZGVybGluZWQiOmZhbHNlLCJQYXJlbnRTdHlsZSI6bnVsbH0sIkF1dG9TaXplIjowLCJGb3JlZ3JvdW5kIjp7IiRpZCI6IjEzOTYiLCJDb2xvciI6eyIkaWQiOiIxMzk3IiwiQSI6MjU1LCJSIjoyMzcsIkciOjEyNSwiQiI6NDl9fSwiTWF4V2lkdGgiOjIwMC4wLCJNYXhIZWlnaHQiOiJJbmZpbml0eSIsIlNtYXJ0Rm9yZWdyb3VuZElzQWN0aXZlIjpmYWxzZSwiSG9yaXpvbnRhbEFsaWdubWVudCI6MCwiVmVydGljYWxBbGlnbm1lbnQiOjEsIlNtYXJ0Rm9yZWdyb3VuZCI6bnVsbCwiQmFja2dyb3VuZEZpbGxUeXBlIjowLCJNYXJnaW4iOnsiJGlkIjoiMTM5OCIsIlRvcCI6MC4wLCJMZWZ0IjowLjAsIlJpZ2h0IjowLjAsIkJvdHRvbSI6MC4wfSwiUGFkZGluZyI6eyIkaWQiOiIxMzk5IiwiVG9wIjowLjAsIkxlZnQiOjAuMCwiUmlnaHQiOjAuMCwiQm90dG9tIjowLjB9LCJCYWNrZ3JvdW5kIjp7IiRpZCI6IjE0MDAiLCJDb2xvciI6eyIkaWQiOiIxNDAxIiwiQSI6MjU1LCJSIjoyMzcsIkciOjEyNSwiQiI6NDl9fSwiSXNWaXNpYmxlIjp0cnVlLCJXaWR0aCI6MC4wLCJIZWlnaHQiOjAuMCwiQm9yZGVyU3R5bGUiOnsiJGlkIjoiMTQwMiIsIkxpbmVDb2xvciI6bnVsbCwiTGluZVdlaWdodCI6MC4wLCJMaW5lVHlwZSI6MCwiUGFyZW50U3R5bGUiOm51bGx9LCJQYXJlbnRTdHlsZSI6bnVsbH0sIkhvcml6b250YWxDb25uZWN0b3JTdHlsZSI6eyIkaWQiOiIxNDAzIiwiTGluZUNvbG9yIjp7IiRpZCI6IjE0MDQiLCIkdHlwZSI6Ik5MUkUuQ29tbW9uLkRvbS5Tb2xpZENvbG9yQnJ1c2gsIE5MUkUuQ29tbW9uIiwiQ29sb3IiOnsiJGlkIjoiMTQwNSIsIkEiOjI1NSwiUiI6MCwiRyI6MCwiQiI6MH19LCJMaW5lV2VpZ2h0IjowLjAsIkxpbmVUeXBlIjowLCJQYXJlbnRTdHlsZSI6bnVsbH0sIlZlcnRpY2FsQ29ubmVjdG9yU3R5bGUiOnsiJGlkIjoiMTQwNiIsIkxpbmVDb2xvciI6eyIkaWQiOiIxNDA3IiwiJHR5cGUiOiJOTFJFLkNvbW1vbi5Eb20uU29saWRDb2xvckJydXNoLCBOTFJFLkNvbW1vbiIsIkNvbG9yIjp7IiRpZCI6IjE0MDgiLCJBIjoyNTUsIlIiOjAsIkciOjAsIkIiOjB9fSwiTGluZVdlaWdodCI6MC4wLCJMaW5lVHlwZSI6MCwiUGFyZW50U3R5bGUiOm51bGx9LCJNYXJnaW4iOm51bGwsIlN0YXJ0RGF0ZVBvc2l0aW9uIjo2LCJFbmREYXRlUG9zaXRpb24iOjYsIkRhdGVJc1Zpc2libGUiOmZhbHNlLCJUaXRsZVBvc2l0aW9uIjo0LCJEdXJhdGlvblBvc2l0aW9uIjo2LCJQZXJjZW50YWdlQ29tcGxldGVkUG9zaXRpb24iOjIsIlNwYWNpbmciOjMsIklzQmVsb3dUaW1lYmFuZCI6dHJ1ZSwiUGVyY2VudGFnZUNvbXBsZXRlU2hhcGVPcGFjaXR5IjozNSwiU2hhcGVTdHlsZSI6eyIkaWQiOiIxNDA5IiwiTWFyZ2luIjp7IiRpZCI6IjE0MTAiLCJUb3AiOjAuMCwiTGVmdCI6NC4wLCJSaWdodCI6NC4wLCJCb3R0b20iOjAuMH0sIlBhZGRpbmciOnsiJGlkIjoiMTQxMSIsIlRvcCI6MC4wLCJMZWZ0IjowLjAsIlJpZ2h0IjowLjAsIkJvdHRvbSI6MC4wfSwiQmFja2dyb3VuZCI6eyIkaWQiOiIxNDEyIiwiQ29sb3IiOnsiJGlkIjoiMTQxMyIsIkEiOjI1NSwiUiI6MCwiRyI6MCwiQiI6MH19LCJJc1Zpc2libGUiOnRydWUsIldpZHRoIjowLjAsIkhlaWdodCI6MTAuMCwiQm9yZGVyU3R5bGUiOnsiJGlkIjoiMTQxNCIsIkxpbmVDb2xvciI6eyIkaWQiOiIxNDE1IiwiJHR5cGUiOiJOTFJFLkNvbW1vbi5Eb20uU29saWRDb2xvckJydXNoLCBOTFJFLkNvbW1vbiIsIkNvbG9yIjp7IiRpZCI6IjE0MTYiLCJBIjoyNTUsIlIiOjIzNCwiRyI6MjIsIkIiOjMwfX0sIkxpbmVXZWlnaHQiOjAuMCwiTGluZVR5cGUiOjAsIlBhcmVudFN0eWxlIjpudWxsfSwiUGFyZW50U3R5bGUiOm51bGx9LCJUaXRsZVN0eWxlIjp7IiRpZCI6IjE0MTciLCJGb250U2V0dGluZ3MiOnsiJGlkIjoiMTQxOCIsIkZvbnRTaXplIjo5LCJGb250TmFtZSI6IkNhbGlicmkiLCJJc0JvbGQiOmZhbHNlLCJJc0l0YWxpYyI6ZmFsc2UsIklzVW5kZXJsaW5lZCI6ZmFsc2UsIlBhcmVudFN0eWxlIjpudWxsfSwiQXV0b1NpemUiOjAsIkZvcmVncm91bmQiOnsiJGlkIjoiMTQxOSIsIkNvbG9yIjp7IiRpZCI6IjE0MjAiLCJBIjoyNTUsIlIiOjAsIkciOjAsIkIiOjB9fSwiTWF4V2lkdGgiOjE2My42MzYzNjM2MzYzNjM2MywiTWF4SGVpZ2h0IjoiSW5maW5pdHkiLCJTbWFydEZvcmVncm91bmRJc0FjdGl2ZSI6ZmFsc2UsIkhvcml6b250YWxBbGlnbm1lbnQiOjAsIlZlcnRpY2FsQWxpZ25tZW50IjoxLCJTbWFydEZvcmVncm91bmQiOm51bGwsIkJhY2tncm91bmRGaWxsVHlwZSI6MCwiTWFyZ2luIjp7IiRpZCI6IjE0MjEiLCJUb3AiOjAuMCwiTGVmdCI6MC4wLCJSaWdodCI6MC4wLCJCb3R0b20iOjAuMH0sIlBhZGRpbmciOnsiJGlkIjoiMTQyMiIsIlRvcCI6MC4wLCJMZWZ0IjowLjAsIlJpZ2h0IjowLjAsIkJvdHRvbSI6MC4wfSwiQmFja2dyb3VuZCI6eyIkaWQiOiIxNDIzIiwiQ29sb3IiOnsiJGlkIjoiMTQyNCIsIkEiOjAsIlIiOjI1NSwiRyI6MjU1LCJCIjoyNTV9fSwiSXNWaXNpYmxlIjp0cnVlLCJXaWR0aCI6MC4wLCJIZWlnaHQiOjAuMCwiQm9yZGVyU3R5bGUiOnsiJGlkIjoiMTQyNSIsIkxpbmVDb2xvciI6bnVsbCwiTGluZVdlaWdodCI6MC4wLCJMaW5lVHlwZSI6MCwiUGFyZW50U3R5bGUiOm51bGx9LCJQYXJlbnRTdHlsZSI6bnVsbH0sIkRhdGVTdHlsZSI6eyIkaWQiOiIxNDI2IiwiRm9udFNldHRpbmdzIjp7IiRpZCI6IjE0MjciLCJGb250U2l6ZSI6OSwiRm9udE5hbWUiOiJDYWxpYnJpIiwiSXNCb2xkIjpmYWxzZSwiSXNJdGFsaWMiOmZhbHNlLCJJc1VuZGVybGluZWQiOmZhbHNlLCJQYXJlbnRTdHlsZSI6bnVsbH0sIkF1dG9TaXplIjowLCJGb3JlZ3JvdW5kIjp7IiRpZCI6IjE0MjgiLCJDb2xvciI6eyIkaWQiOiIxNDI5IiwiQSI6MjU1LCJSIjo3MCwiRyI6ODEsIkIiOjI0MX19LCJNYXhXaWR0aCI6MjAwLjAsIk1heEhlaWdodCI6IkluZmluaXR5IiwiU21hcnRGb3JlZ3JvdW5kSXNBY3RpdmUiOmZhbHNlLCJIb3Jpem9udGFsQWxpZ25tZW50IjowLCJWZXJ0aWNhbEFsaWdubWVudCI6MSwiU21hcnRGb3JlZ3JvdW5kIjpudWxsLCJCYWNrZ3JvdW5kRmlsbFR5cGUiOjAsIk1hcmdpbiI6eyIkaWQiOiIxNDMwIiwiVG9wIjowLjAsIkxlZnQiOjAuMCwiUmlnaHQiOjAuMCwiQm90dG9tIjowLjB9LCJQYWRkaW5nIjp7IiRpZCI6IjE0MzEiLCJUb3AiOjAuMCwiTGVmdCI6MC4wLCJSaWdodCI6MC4wLCJCb3R0b20iOjAuMH0sIkJhY2tncm91bmQiOnsiJGlkIjoiMTQzMiIsIkNvbG9yIjp7IiRpZCI6IjE0MzMiLCJBIjowLCJSIjoyNTUsIkciOjI1NSwiQiI6MjU1fX0sIklzVmlzaWJsZSI6dHJ1ZSwiV2lkdGgiOjAuMCwiSGVpZ2h0IjowLjAsIkJvcmRlclN0eWxlIjp7IiRpZCI6IjE0MzQiLCJMaW5lQ29sb3IiOm51bGwsIkxpbmVXZWlnaHQiOjAuMCwiTGluZVR5cGUiOjAsIlBhcmVudFN0eWxlIjpudWxsfSwiUGFyZW50U3R5bGUiOm51bGx9LCJEYXRlRm9ybWF0Ijp7IiRpZCI6IjE0MzUiLCJGb3JtYXRTdHJpbmciOiJNL3l5IiwiU2VwYXJhdG9yIjoiLyIsIlVzZUludGVybmF0aW9uYWxEYXRlRm9ybWF0IjpmYWxzZSwiRGF0ZUlzVmlzaWJsZSI6dHJ1ZSwiVGltZUlzVmlzaWJsZSI6ZmFsc2UsIkhvdXJEaWdpdHMiOjEsIkFtUG1EZXNpZ25hdG9yIjoyLCJUcmltMDBNaW51dGVzIjpmYWxzZSwiTGFzdEtub3duVmlzaWJpbGl0eVN0YXRlIjpudWxsfSwiV2Vla051bWJlcmluZyI6eyIkaWQiOiIxNDM2IiwiRm9ybWF0IjowLCJJc1Zpc2libGUiOmZhbHNlLCJMYXN0S25vd25WaXNpYmlsaXR5U3RhdGUiOmZhbHNlfSwiSXNWaXNpYmxlIjp0cnVlLCJQYXJlbnRTdHlsZSI6bnVsbH0sIkluZGV4IjoxNywiU21hcnREdXJhdGlvbkFjdGl2YXRlZCI6ZmFsc2UsIkRhdGVGb3JtYXQiOnsiJHJlZiI6IjE0MzUifSwiV2Vla051bWJlcmluZyI6eyIkaWQiOiIxNDM3IiwiRm9ybWF0IjowLCJJc1Zpc2libGUiOmZhbHNlLCJMYXN0S25vd25WaXNpYmlsaXR5U3RhdGUiOmZhbHNlfSwiSWQiOiIxMDU5OWQ5MC00NWYzLTRhOTItYTE0MS05YzIwY2VlYjVhYzkiLCJJbXBvcnRJZCI6bnVsbCwiVGl0bGUiOiJVc2VyIGFjY2VwdGFuY2UgdGVzdGluZyAoVUFUKSIsIk5vdGUiOm51bGwsIkh5cGVybGluayI6eyIkaWQiOiIxNDM4IiwiQWRkcmVzcyI6IiIsIlN1YkFkZHJlc3MiOiIifSwiSXNDaGFuZ2VkIjpmYWxzZSwiSXNOZXciOmZhbHNlfX1dLCJfbWlsZXN0b25lcyI6W10sIklkIjoiMDAwMDAwMDAtMDAwMC0wMDAwLTAwMDAtMDAwMDAwMDAwMDAwIiwiSXNTaW5nbGVJdGVtUm93Ijp0cnVlfSx7IiRpZCI6IjE0MzkiLCJfdGFza3MiOlt7IiRpZCI6IjE0NDAiLCJfYXR0YWNoZWRNaWxlc3RvbmVzIjpbXSwiVGFza0RlZmluaXRpb24iOnsiJGlkIjoiMTQ0MSIsIkdyb3VwTmFtZSI6bnVsbCwiU3RhcnREYXRlIjoiMjAyNS0xMS0wM1QwMDowMDowMCIsIkVuZERhdGUiOiIyMDI1LTExLTE2VDIzOjU5OjAwIiwiUGVyY2VudGFnZUNvbXBsZXRlIjpudWxsLCJTdHlsZSI6eyIkaWQiOiIxNDQyIiwiU2hhcGUiOjMsIlNoYXBlVGhpY2tuZXNzIjowLCJEdXJhdGlvbkZvcm1hdCI6MCwiSW5jbHVkZU5vbldvcmtpbmdEYXlzSW5EdXJhdGlvbiI6ZmFsc2UsIlBlcmNlbnRhZ2VDb21wbGV0ZVN0eWxlIjp7IiRpZCI6IjE0NDMiLCJGb250U2V0dGluZ3MiOnsiJGlkIjoiMTQ0NCIsIkZvbnRTaXplIjoxMCwiRm9udE5hbWUiOiJDYWxpYnJpIiwiSXNCb2xkIjpmYWxzZSwiSXNJdGFsaWMiOmZhbHNlLCJJc1VuZGVybGluZWQiOmZhbHNlLCJQYXJlbnRTdHlsZSI6bnVsbH0sIkF1dG9TaXplIjowLCJGb3JlZ3JvdW5kIjp7IiRpZCI6IjE0NDUiLCJDb2xvciI6eyIkaWQiOiIxNDQ2IiwiQSI6MjU1LCJSIjoyMzgsIkciOjIzNiwiQiI6MjI1fX0sIk1heFdpZHRoIjoyMDAuMCwiTWF4SGVpZ2h0IjoiSW5maW5pdHkiLCJTbWFydEZvcmVncm91bmRJc0FjdGl2ZSI6ZmFsc2UsIkhvcml6b250YWxBbGlnbm1lbnQiOjEsIlZlcnRpY2FsQWxpZ25tZW50IjoxLCJTbWFydEZvcmVncm91bmQiOm51bGwsIkJhY2tncm91bmRGaWxsVHlwZSI6MCwiTWFyZ2luIjp7IiRpZCI6IjE0NDciLCJUb3AiOjAuMCwiTGVmdCI6MC4wLCJSaWdodCI6MC4wLCJCb3R0b20iOjAuMH0sIlBhZGRpbmciOnsiJGlkIjoiMTQ0OCIsIlRvcCI6MC4wLCJMZWZ0IjowLjAsIlJpZ2h0IjowLjAsIkJvdHRvbSI6MC4wfSwiQmFja2dyb3VuZCI6eyIkaWQiOiIxNDQ5IiwiQ29sb3IiOnsiJGlkIjoiMTQ1MCIsIkEiOjg5LCJSIjowLCJHIjowLCJCIjowfX0sIklzVmlzaWJsZSI6dHJ1ZSwiV2lkdGgiOjAuMCwiSGVpZ2h0IjowLjAsIkJvcmRlclN0eWxlIjp7IiRpZCI6IjE0NTEiLCJMaW5lQ29sb3IiOm51bGwsIkxpbmVXZWlnaHQiOjAuMCwiTGluZVR5cGUiOjAsIlBhcmVudFN0eWxlIjpudWxsfSwiUGFyZW50U3R5bGUiOm51bGx9LCJEdXJhdGlvblN0eWxlIjp7IiRpZCI6IjE0NTIiLCJGb250U2V0dGluZ3MiOnsiJGlkIjoiMTQ1MyIsIkZvbnRTaXplIjoxMCwiRm9udE5hbWUiOiJDYWxpYnJpIiwiSXNCb2xkIjpmYWxzZSwiSXNJdGFsaWMiOmZhbHNlLCJJc1VuZGVybGluZWQiOmZhbHNlLCJQYXJlbnRTdHlsZSI6bnVsbH0sIkF1dG9TaXplIjowLCJGb3JlZ3JvdW5kIjp7IiRpZCI6IjE0NTQiLCJDb2xvciI6eyIkaWQiOiIxNDU1IiwiQSI6MjU1LCJSIjoyMzcsIkciOjEyNSwiQiI6NDl9fSwiTWF4V2lkdGgiOjIwMC4wLCJNYXhIZWlnaHQiOiJJbmZpbml0eSIsIlNtYXJ0Rm9yZWdyb3VuZElzQWN0aXZlIjpmYWxzZSwiSG9yaXpvbnRhbEFsaWdubWVudCI6MCwiVmVydGljYWxBbGlnbm1lbnQiOjEsIlNtYXJ0Rm9yZWdyb3VuZCI6bnVsbCwiQmFja2dyb3VuZEZpbGxUeXBlIjowLCJNYXJnaW4iOnsiJGlkIjoiMTQ1NiIsIlRvcCI6MC4wLCJMZWZ0IjowLjAsIlJpZ2h0IjowLjAsIkJvdHRvbSI6MC4wfSwiUGFkZGluZyI6eyIkaWQiOiIxNDU3IiwiVG9wIjowLjAsIkxlZnQiOjAuMCwiUmlnaHQiOjAuMCwiQm90dG9tIjowLjB9LCJCYWNrZ3JvdW5kIjp7IiRpZCI6IjE0NTgiLCJDb2xvciI6eyIkaWQiOiIxNDU5IiwiQSI6MjU1LCJSIjoyMzcsIkciOjEyNSwiQiI6NDl9fSwiSXNWaXNpYmxlIjp0cnVlLCJXaWR0aCI6MC4wLCJIZWlnaHQiOjAuMCwiQm9yZGVyU3R5bGUiOnsiJGlkIjoiMTQ2MCIsIkxpbmVDb2xvciI6bnVsbCwiTGluZVdlaWdodCI6MC4wLCJMaW5lVHlwZSI6MCwiUGFyZW50U3R5bGUiOm51bGx9LCJQYXJlbnRTdHlsZSI6bnVsbH0sIkhvcml6b250YWxDb25uZWN0b3JTdHlsZSI6eyIkaWQiOiIxNDYxIiwiTGluZUNvbG9yIjp7IiRpZCI6IjE0NjIiLCIkdHlwZSI6Ik5MUkUuQ29tbW9uLkRvbS5Tb2xpZENvbG9yQnJ1c2gsIE5MUkUuQ29tbW9uIiwiQ29sb3IiOnsiJGlkIjoiMTQ2MyIsIkEiOjI1NSwiUiI6MCwiRyI6MCwiQiI6MH19LCJMaW5lV2VpZ2h0IjowLjAsIkxpbmVUeXBlIjowLCJQYXJlbnRTdHlsZSI6bnVsbH0sIlZlcnRpY2FsQ29ubmVjdG9yU3R5bGUiOnsiJGlkIjoiMTQ2NCIsIkxpbmVDb2xvciI6eyIkaWQiOiIxNDY1IiwiJHR5cGUiOiJOTFJFLkNvbW1vbi5Eb20uU29saWRDb2xvckJydXNoLCBOTFJFLkNvbW1vbiIsIkNvbG9yIjp7IiRpZCI6IjE0NjYiLCJBIjoyNTUsIlIiOjAsIkciOjAsIkIiOjB9fSwiTGluZVdlaWdodCI6MC4wLCJMaW5lVHlwZSI6MCwiUGFyZW50U3R5bGUiOm51bGx9LCJNYXJnaW4iOm51bGwsIlN0YXJ0RGF0ZVBvc2l0aW9uIjo2LCJFbmREYXRlUG9zaXRpb24iOjYsIkRhdGVJc1Zpc2libGUiOmZhbHNlLCJUaXRsZVBvc2l0aW9uIjozLCJEdXJhdGlvblBvc2l0aW9uIjo2LCJQZXJjZW50YWdlQ29tcGxldGVkUG9zaXRpb24iOjIsIlNwYWNpbmciOjMsIklzQmVsb3dUaW1lYmFuZCI6dHJ1ZSwiUGVyY2VudGFnZUNvbXBsZXRlU2hhcGVPcGFjaXR5IjozNSwiU2hhcGVTdHlsZSI6eyIkaWQiOiIxNDY3IiwiTWFyZ2luIjp7IiRpZCI6IjE0NjgiLCJUb3AiOjAuMCwiTGVmdCI6NC4wLCJSaWdodCI6NC4wLCJCb3R0b20iOjAuMH0sIlBhZGRpbmciOnsiJGlkIjoiMTQ2OSIsIlRvcCI6MC4wLCJMZWZ0IjowLjAsIlJpZ2h0IjowLjAsIkJvdHRvbSI6MC4wfSwiQmFja2dyb3VuZCI6eyIkaWQiOiIxNDcwIiwiQ29sb3IiOnsiJGlkIjoiMTQ3MSIsIkEiOjI1NSwiUiI6MCwiRyI6MCwiQiI6MH19LCJJc1Zpc2libGUiOnRydWUsIldpZHRoIjowLjAsIkhlaWdodCI6MTAuMCwiQm9yZGVyU3R5bGUiOnsiJGlkIjoiMTQ3MiIsIkxpbmVDb2xvciI6eyIkaWQiOiIxNDczIiwiJHR5cGUiOiJOTFJFLkNvbW1vbi5Eb20uU29saWRDb2xvckJydXNoLCBOTFJFLkNvbW1vbiIsIkNvbG9yIjp7IiRpZCI6IjE0NzQiLCJBIjoyNTUsIlIiOjIzNCwiRyI6MjIsIkIiOjMwfX0sIkxpbmVXZWlnaHQiOjAuMCwiTGluZVR5cGUiOjAsIlBhcmVudFN0eWxlIjpudWxsfSwiUGFyZW50U3R5bGUiOm51bGx9LCJUaXRsZVN0eWxlIjp7IiRpZCI6IjE0NzUiLCJGb250U2V0dGluZ3MiOnsiJGlkIjoiMTQ3NiIsIkZvbnRTaXplIjo5LCJGb250TmFtZSI6IkNhbGlicmkiLCJJc0JvbGQiOmZhbHNlLCJJc0l0YWxpYyI6ZmFsc2UsIklzVW5kZXJsaW5lZCI6ZmFsc2UsIlBhcmVudFN0eWxlIjpudWxsfSwiQXV0b1NpemUiOjIsIkZvcmVncm91bmQiOnsiJGlkIjoiMTQ3NyIsIkNvbG9yIjp7IiRpZCI6IjE0NzgiLCJBIjoyNTUsIlIiOjAsIkciOjAsIkIiOjB9fSwiTWF4V2lkdGgiOjU2LjIyMTAyMzU1OTU3MDMxMiwiTWF4SGVpZ2h0IjoiSW5maW5pdHkiLCJTbWFydEZvcmVncm91bmRJc0FjdGl2ZSI6ZmFsc2UsIkhvcml6b250YWxBbGlnbm1lbnQiOjIsIlZlcnRpY2FsQWxpZ25tZW50IjoxLCJTbWFydEZvcmVncm91bmQiOm51bGwsIkJhY2tncm91bmRGaWxsVHlwZSI6MCwiTWFyZ2luIjp7IiRpZCI6IjE0NzkiLCJUb3AiOjAuMCwiTGVmdCI6MC4wLCJSaWdodCI6MC4wLCJCb3R0b20iOjAuMH0sIlBhZGRpbmciOnsiJGlkIjoiMTQ4MCIsIlRvcCI6MC4wLCJMZWZ0IjowLjAsIlJpZ2h0IjowLjAsIkJvdHRvbSI6MC4wfSwiQmFja2dyb3VuZCI6eyIkaWQiOiIxNDgxIiwiQ29sb3IiOnsiJGlkIjoiMTQ4MiIsIkEiOjAsIlIiOjI1NSwiRyI6MjU1LCJCIjoyNTV9fSwiSXNWaXNpYmxlIjp0cnVlLCJXaWR0aCI6MC4wLCJIZWlnaHQiOjAuMCwiQm9yZGVyU3R5bGUiOnsiJGlkIjoiMTQ4MyIsIkxpbmVDb2xvciI6bnVsbCwiTGluZVdlaWdodCI6MC4wLCJMaW5lVHlwZSI6MCwiUGFyZW50U3R5bGUiOm51bGx9LCJQYXJlbnRTdHlsZSI6bnVsbH0sIkRhdGVTdHlsZSI6eyIkaWQiOiIxNDg0IiwiRm9udFNldHRpbmdzIjp7IiRpZCI6IjE0ODUiLCJGb250U2l6ZSI6OSwiRm9udE5hbWUiOiJDYWxpYnJpIiwiSXNCb2xkIjpmYWxzZSwiSXNJdGFsaWMiOmZhbHNlLCJJc1VuZGVybGluZWQiOmZhbHNlLCJQYXJlbnRTdHlsZSI6bnVsbH0sIkF1dG9TaXplIjowLCJGb3JlZ3JvdW5kIjp7IiRpZCI6IjE0ODYiLCJDb2xvciI6eyIkaWQiOiIxNDg3IiwiQSI6MjU1LCJSIjo3MCwiRyI6ODEsIkIiOjI0MX19LCJNYXhXaWR0aCI6MjAwLjAsIk1heEhlaWdodCI6IkluZmluaXR5IiwiU21hcnRGb3JlZ3JvdW5kSXNBY3RpdmUiOmZhbHNlLCJIb3Jpem9udGFsQWxpZ25tZW50IjowLCJWZXJ0aWNhbEFsaWdubWVudCI6MSwiU21hcnRGb3JlZ3JvdW5kIjpudWxsLCJCYWNrZ3JvdW5kRmlsbFR5cGUiOjAsIk1hcmdpbiI6eyIkaWQiOiIxNDg4IiwiVG9wIjowLjAsIkxlZnQiOjAuMCwiUmlnaHQiOjAuMCwiQm90dG9tIjowLjB9LCJQYWRkaW5nIjp7IiRpZCI6IjE0ODkiLCJUb3AiOjAuMCwiTGVmdCI6MC4wLCJSaWdodCI6MC4wLCJCb3R0b20iOjAuMH0sIkJhY2tncm91bmQiOnsiJGlkIjoiMTQ5MCIsIkNvbG9yIjp7IiRpZCI6IjE0OTEiLCJBIjowLCJSIjoyNTUsIkciOjI1NSwiQiI6MjU1fX0sIklzVmlzaWJsZSI6dHJ1ZSwiV2lkdGgiOjAuMCwiSGVpZ2h0IjowLjAsIkJvcmRlclN0eWxlIjp7IiRpZCI6IjE0OTIiLCJMaW5lQ29sb3IiOm51bGwsIkxpbmVXZWlnaHQiOjAuMCwiTGluZVR5cGUiOjAsIlBhcmVudFN0eWxlIjpudWxsfSwiUGFyZW50U3R5bGUiOm51bGx9LCJEYXRlRm9ybWF0Ijp7IiRpZCI6IjE0OTMiLCJGb3JtYXRTdHJpbmciOiJNL3l5IiwiU2VwYXJhdG9yIjoiLyIsIlVzZUludGVybmF0aW9uYWxEYXRlRm9ybWF0IjpmYWxzZSwiRGF0ZUlzVmlzaWJsZSI6dHJ1ZSwiVGltZUlzVmlzaWJsZSI6ZmFsc2UsIkhvdXJEaWdpdHMiOjEsIkFtUG1EZXNpZ25hdG9yIjoyLCJUcmltMDBNaW51dGVzIjpmYWxzZSwiTGFzdEtub3duVmlzaWJpbGl0eVN0YXRlIjpudWxsfSwiV2Vla051bWJlcmluZyI6eyIkaWQiOiIxNDk0IiwiRm9ybWF0IjowLCJJc1Zpc2libGUiOmZhbHNlLCJMYXN0S25vd25WaXNpYmlsaXR5U3RhdGUiOmZhbHNlfSwiSXNWaXNpYmxlIjp0cnVlLCJQYXJlbnRTdHlsZSI6bnVsbH0sIkluZGV4IjoxOCwiU21hcnREdXJhdGlvbkFjdGl2YXRlZCI6ZmFsc2UsIkRhdGVGb3JtYXQiOnsiJHJlZiI6IjE0OTMifSwiV2Vla051bWJlcmluZyI6eyIkaWQiOiIxNDk1IiwiRm9ybWF0IjowLCJJc1Zpc2libGUiOmZhbHNlLCJMYXN0S25vd25WaXNpYmlsaXR5U3RhdGUiOmZhbHNlfSwiSWQiOiJmNGZkNmZhYi03NzBmLTQxNzItYTVjMy1kYTgzNWYxNThhM2MiLCJJbXBvcnRJZCI6bnVsbCwiVGl0bGUiOiJQZXJmb3JtYW5jZSB0ZXN0aW5nIiwiTm90ZSI6bnVsbCwiSHlwZXJsaW5rIjp7IiRpZCI6IjE0OTYiLCJBZGRyZXNzIjoiIiwiU3ViQWRkcmVzcyI6IiJ9LCJJc0NoYW5nZWQiOmZhbHNlLCJJc05ldyI6ZmFsc2V9fV0sIl9taWxlc3RvbmVzIjpbXSwiSWQiOiIwMDAwMDAwMC0wMDAwLTAwMDAtMDAwMC0wMDAwMDAwMDAwMDAiLCJJc1NpbmdsZUl0ZW1Sb3ciOnRydWV9LHsiJGlkIjoiMTQ5NyIsIl90YXNrcyI6W3siJGlkIjoiMTQ5OCIsIl9hdHRhY2hlZE1pbGVzdG9uZXMiOltdLCJUYXNrRGVmaW5pdGlvbiI6eyIkaWQiOiIxNDk5IiwiR3JvdXBOYW1lIjpudWxsLCJTdGFydERhdGUiOiIyMDI1LTExLTE3VDAwOjAwOjAwIiwiRW5kRGF0ZSI6IjIwMjUtMTItMTJUMjM6NTk6MDAiLCJQZXJjZW50YWdlQ29tcGxldGUiOm51bGwsIlN0eWxlIjp7IiRpZCI6IjE1MDAiLCJTaGFwZSI6NCwiU2hhcGVUaGlja25lc3MiOjAsIkR1cmF0aW9uRm9ybWF0IjowLCJJbmNsdWRlTm9uV29ya2luZ0RheXNJbkR1cmF0aW9uIjpmYWxzZSwiUGVyY2VudGFnZUNvbXBsZXRlU3R5bGUiOnsiJGlkIjoiMTUwMSIsIkZvbnRTZXR0aW5ncyI6eyIkaWQiOiIxNTAyIiwiRm9udFNpemUiOjEwLCJGb250TmFtZSI6IkNhbGlicmkiLCJJc0JvbGQiOmZhbHNlLCJJc0l0YWxpYyI6ZmFsc2UsIklzVW5kZXJsaW5lZCI6ZmFsc2UsIlBhcmVudFN0eWxlIjpudWxsfSwiQXV0b1NpemUiOjAsIkZvcmVncm91bmQiOnsiJGlkIjoiMTUwMyIsIkNvbG9yIjp7IiRpZCI6IjE1MDQiLCJBIjoyNTUsIlIiOjIzOCwiRyI6MjM2LCJCIjoyMjV9fSwiTWF4V2lkdGgiOjIwMC4wLCJNYXhIZWlnaHQiOiJJbmZpbml0eSIsIlNtYXJ0Rm9yZWdyb3VuZElzQWN0aXZlIjpmYWxzZSwiSG9yaXpvbnRhbEFsaWdubWVudCI6MSwiVmVydGljYWxBbGlnbm1lbnQiOjEsIlNtYXJ0Rm9yZWdyb3VuZCI6bnVsbCwiQmFja2dyb3VuZEZpbGxUeXBlIjowLCJNYXJnaW4iOnsiJGlkIjoiMTUwNSIsIlRvcCI6MC4wLCJMZWZ0IjowLjAsIlJpZ2h0IjowLjAsIkJvdHRvbSI6MC4wfSwiUGFkZGluZyI6eyIkaWQiOiIxNTA2IiwiVG9wIjowLjAsIkxlZnQiOjAuMCwiUmlnaHQiOjAuMCwiQm90dG9tIjowLjB9LCJCYWNrZ3JvdW5kIjp7IiRpZCI6IjE1MDciLCJDb2xvciI6eyIkaWQiOiIxNTA4IiwiQSI6ODksIlIiOjAsIkciOjAsIkIiOjB9fSwiSXNWaXNpYmxlIjp0cnVlLCJXaWR0aCI6MC4wLCJIZWlnaHQiOjAuMCwiQm9yZGVyU3R5bGUiOnsiJGlkIjoiMTUwOSIsIkxpbmVDb2xvciI6bnVsbCwiTGluZVdlaWdodCI6MC4wLCJMaW5lVHlwZSI6MCwiUGFyZW50U3R5bGUiOm51bGx9LCJQYXJlbnRTdHlsZSI6bnVsbH0sIkR1cmF0aW9uU3R5bGUiOnsiJGlkIjoiMTUxMCIsIkZvbnRTZXR0aW5ncyI6eyIkaWQiOiIxNTExIiwiRm9udFNpemUiOjEwLCJGb250TmFtZSI6IkNhbGlicmkiLCJJc0JvbGQiOmZhbHNlLCJJc0l0YWxpYyI6ZmFsc2UsIklzVW5kZXJsaW5lZCI6ZmFsc2UsIlBhcmVudFN0eWxlIjpudWxsfSwiQXV0b1NpemUiOjAsIkZvcmVncm91bmQiOnsiJGlkIjoiMTUxMiIsIkNvbG9yIjp7IiRpZCI6IjE1MTMiLCJBIjoyNTUsIlIiOjIzNywiRyI6MTI1LCJCIjo0OX19LCJNYXhXaWR0aCI6MjAwLjAsIk1heEhlaWdodCI6IkluZmluaXR5IiwiU21hcnRGb3JlZ3JvdW5kSXNBY3RpdmUiOmZhbHNlLCJIb3Jpem9udGFsQWxpZ25tZW50IjowLCJWZXJ0aWNhbEFsaWdubWVudCI6MSwiU21hcnRGb3JlZ3JvdW5kIjpudWxsLCJCYWNrZ3JvdW5kRmlsbFR5cGUiOjAsIk1hcmdpbiI6eyIkaWQiOiIxNTE0IiwiVG9wIjowLjAsIkxlZnQiOjAuMCwiUmlnaHQiOjAuMCwiQm90dG9tIjowLjB9LCJQYWRkaW5nIjp7IiRpZCI6IjE1MTUiLCJUb3AiOjAuMCwiTGVmdCI6MC4wLCJSaWdodCI6MC4wLCJCb3R0b20iOjAuMH0sIkJhY2tncm91bmQiOnsiJGlkIjoiMTUxNiIsIkNvbG9yIjp7IiRpZCI6IjE1MTciLCJBIjoyNTUsIlIiOjIzNywiRyI6MTI1LCJCIjo0OX19LCJJc1Zpc2libGUiOnRydWUsIldpZHRoIjowLjAsIkhlaWdodCI6MC4wLCJCb3JkZXJTdHlsZSI6eyIkaWQiOiIxNTE4IiwiTGluZUNvbG9yIjpudWxsLCJMaW5lV2VpZ2h0IjowLjAsIkxpbmVUeXBlIjowLCJQYXJlbnRTdHlsZSI6bnVsbH0sIlBhcmVudFN0eWxlIjpudWxsfSwiSG9yaXpvbnRhbENvbm5lY3RvclN0eWxlIjp7IiRpZCI6IjE1MTkiLCJMaW5lQ29sb3IiOnsiJGlkIjoiMTUyMCIsIiR0eXBlIjoiTkxSRS5Db21tb24uRG9tLlNvbGlkQ29sb3JCcnVzaCwgTkxSRS5Db21tb24iLCJDb2xvciI6eyIkaWQiOiIxNTIxIiwiQSI6MjU1LCJSIjowLCJHIjowLCJCIjowfX0sIkxpbmVXZWlnaHQiOjAuMCwiTGluZVR5cGUiOjAsIlBhcmVudFN0eWxlIjpudWxsfSwiVmVydGljYWxDb25uZWN0b3JTdHlsZSI6eyIkaWQiOiIxNTIyIiwiTGluZUNvbG9yIjp7IiRpZCI6IjE1MjMiLCIkdHlwZSI6Ik5MUkUuQ29tbW9uLkRvbS5Tb2xpZENvbG9yQnJ1c2gsIE5MUkUuQ29tbW9uIiwiQ29sb3IiOnsiJGlkIjoiMTUyNCIsIkEiOjI1NSwiUiI6MCwiRyI6MCwiQiI6MH19LCJMaW5lV2VpZ2h0IjowLjAsIkxpbmVUeXBlIjowLCJQYXJlbnRTdHlsZSI6bnVsbH0sIk1hcmdpbiI6bnVsbCwiU3RhcnREYXRlUG9zaXRpb24iOjYsIkVuZERhdGVQb3NpdGlvbiI6NiwiRGF0ZUlzVmlzaWJsZSI6ZmFsc2UsIlRpdGxlUG9zaXRpb24iOjQsIkR1cmF0aW9uUG9zaXRpb24iOjYsIlBlcmNlbnRhZ2VDb21wbGV0ZWRQb3NpdGlvbiI6MiwiU3BhY2luZyI6MywiSXNCZWxvd1RpbWViYW5kIjp0cnVlLCJQZXJjZW50YWdlQ29tcGxldGVTaGFwZU9wYWNpdHkiOjM1LCJTaGFwZVN0eWxlIjp7IiRpZCI6IjE1MjUiLCJNYXJnaW4iOnsiJGlkIjoiMTUyNiIsIlRvcCI6MC4wLCJMZWZ0Ijo0LjAsIlJpZ2h0Ijo0LjAsIkJvdHRvbSI6MC4wfSwiUGFkZGluZyI6eyIkaWQiOiIxNTI3IiwiVG9wIjowLjAsIkxlZnQiOjAuMCwiUmlnaHQiOjAuMCwiQm90dG9tIjowLjB9LCJCYWNrZ3JvdW5kIjp7IiRpZCI6IjE1MjgiLCJDb2xvciI6eyIkaWQiOiIxNTI5IiwiQSI6MjU1LCJSIjowLCJHIjowLCJCIjowfX0sIklzVmlzaWJsZSI6dHJ1ZSwiV2lkdGgiOjAuMCwiSGVpZ2h0IjoxMC4wLCJCb3JkZXJTdHlsZSI6eyIkaWQiOiIxNTMwIiwiTGluZUNvbG9yIjp7IiRpZCI6IjE1MzEiLCIkdHlwZSI6Ik5MUkUuQ29tbW9uLkRvbS5Tb2xpZENvbG9yQnJ1c2gsIE5MUkUuQ29tbW9uIiwiQ29sb3IiOnsiJGlkIjoiMTUzMiIsIkEiOjI1NSwiUiI6MjM0LCJHIjoyMiwiQiI6MzB9fSwiTGluZVdlaWdodCI6MC4wLCJMaW5lVHlwZSI6MCwiUGFyZW50U3R5bGUiOm51bGx9LCJQYXJlbnRTdHlsZSI6bnVsbH0sIlRpdGxlU3R5bGUiOnsiJGlkIjoiMTUzMyIsIkZvbnRTZXR0aW5ncyI6eyIkaWQiOiIxNTM0IiwiRm9udFNpemUiOjksIkZvbnROYW1lIjoiQ2FsaWJyaSIsIklzQm9sZCI6ZmFsc2UsIklzSXRhbGljIjpmYWxzZSwiSXNVbmRlcmxpbmVkIjpmYWxzZSwiUGFyZW50U3R5bGUiOm51bGx9LCJBdXRvU2l6ZSI6MiwiRm9yZWdyb3VuZCI6eyIkaWQiOiIxNTM1IiwiQ29sb3IiOnsiJGlkIjoiMTUzNiIsIkEiOjI1NSwiUiI6MCwiRyI6MCwiQiI6MH19LCJNYXhXaWR0aCI6OTkuNjIwNDc1NzY5MDQyOTY5LCJNYXhIZWlnaHQiOiJJbmZpbml0eSIsIlNtYXJ0Rm9yZWdyb3VuZElzQWN0aXZlIjpmYWxzZSwiSG9yaXpvbnRhbEFsaWdubWVudCI6MCwiVmVydGljYWxBbGlnbm1lbnQiOjEsIlNtYXJ0Rm9yZWdyb3VuZCI6bnVsbCwiQmFja2dyb3VuZEZpbGxUeXBlIjowLCJNYXJnaW4iOnsiJGlkIjoiMTUzNyIsIlRvcCI6MC4wLCJMZWZ0IjowLjAsIlJpZ2h0IjowLjAsIkJvdHRvbSI6MC4wfSwiUGFkZGluZyI6eyIkaWQiOiIxNTM4IiwiVG9wIjowLjAsIkxlZnQiOjAuMCwiUmlnaHQiOjAuMCwiQm90dG9tIjowLjB9LCJCYWNrZ3JvdW5kIjp7IiRpZCI6IjE1MzkiLCJDb2xvciI6eyIkaWQiOiIxNTQwIiwiQSI6MCwiUiI6MjU1LCJHIjoyNTUsIkIiOjI1NX19LCJJc1Zpc2libGUiOnRydWUsIldpZHRoIjowLjAsIkhlaWdodCI6MC4wLCJCb3JkZXJTdHlsZSI6eyIkaWQiOiIxNTQxIiwiTGluZUNvbG9yIjpudWxsLCJMaW5lV2VpZ2h0IjowLjAsIkxpbmVUeXBlIjowLCJQYXJlbnRTdHlsZSI6bnVsbH0sIlBhcmVudFN0eWxlIjpudWxsfSwiRGF0ZVN0eWxlIjp7IiRpZCI6IjE1NDIiLCJGb250U2V0dGluZ3MiOnsiJGlkIjoiMTU0MyIsIkZvbnRTaXplIjo5LCJGb250TmFtZSI6IkNhbGlicmkiLCJJc0JvbGQiOmZhbHNlLCJJc0l0YWxpYyI6ZmFsc2UsIklzVW5kZXJsaW5lZCI6ZmFsc2UsIlBhcmVudFN0eWxlIjpudWxsfSwiQXV0b1NpemUiOjAsIkZvcmVncm91bmQiOnsiJGlkIjoiMTU0NCIsIkNvbG9yIjp7IiRpZCI6IjE1NDUiLCJBIjoyNTUsIlIiOjcwLCJHIjo4MSwiQiI6MjQxfX0sIk1heFdpZHRoIjoyMDAuMCwiTWF4SGVpZ2h0IjoiSW5maW5pdHkiLCJTbWFydEZvcmVncm91bmRJc0FjdGl2ZSI6ZmFsc2UsIkhvcml6b250YWxBbGlnbm1lbnQiOjAsIlZlcnRpY2FsQWxpZ25tZW50IjoxLCJTbWFydEZvcmVncm91bmQiOm51bGwsIkJhY2tncm91bmRGaWxsVHlwZSI6MCwiTWFyZ2luIjp7IiRpZCI6IjE1NDYiLCJUb3AiOjAuMCwiTGVmdCI6MC4wLCJSaWdodCI6MC4wLCJCb3R0b20iOjAuMH0sIlBhZGRpbmciOnsiJGlkIjoiMTU0NyIsIlRvcCI6MC4wLCJMZWZ0IjowLjAsIlJpZ2h0IjowLjAsIkJvdHRvbSI6MC4wfSwiQmFja2dyb3VuZCI6eyIkaWQiOiIxNTQ4IiwiQ29sb3IiOnsiJGlkIjoiMTU0OSIsIkEiOjAsIlIiOjI1NSwiRyI6MjU1LCJCIjoyNTV9fSwiSXNWaXNpYmxlIjp0cnVlLCJXaWR0aCI6MC4wLCJIZWlnaHQiOjAuMCwiQm9yZGVyU3R5bGUiOnsiJGlkIjoiMTU1MCIsIkxpbmVDb2xvciI6bnVsbCwiTGluZVdlaWdodCI6MC4wLCJMaW5lVHlwZSI6MCwiUGFyZW50U3R5bGUiOm51bGx9LCJQYXJlbnRTdHlsZSI6bnVsbH0sIkRhdGVGb3JtYXQiOnsiJGlkIjoiMTU1MSIsIkZvcm1hdFN0cmluZyI6Ik0veXkiLCJTZXBhcmF0b3IiOiIvIiwiVXNlSW50ZXJuYXRpb25hbERhdGVGb3JtYXQiOmZhbHNlLCJEYXRlSXNWaXNpYmxlIjp0cnVlLCJUaW1lSXNWaXNpYmxlIjpmYWxzZSwiSG91ckRpZ2l0cyI6MSwiQW1QbURlc2lnbmF0b3IiOjIsIlRyaW0wME1pbnV0ZXMiOmZhbHNlLCJMYXN0S25vd25WaXNpYmlsaXR5U3RhdGUiOm51bGx9LCJXZWVrTnVtYmVyaW5nIjp7IiRpZCI6IjE1NTIiLCJGb3JtYXQiOjAsIklzVmlzaWJsZSI6ZmFsc2UsIkxhc3RLbm93blZpc2liaWxpdHlTdGF0ZSI6ZmFsc2V9LCJJc1Zpc2libGUiOnRydWUsIlBhcmVudFN0eWxlIjpudWxsfSwiSW5kZXgiOjE5LCJTbWFydER1cmF0aW9uQWN0aXZhdGVkIjpmYWxzZSwiRGF0ZUZvcm1hdCI6eyIkcmVmIjoiMTU1MSJ9LCJXZWVrTnVtYmVyaW5nIjp7IiRpZCI6IjE1NTMiLCJGb3JtYXQiOjAsIklzVmlzaWJsZSI6ZmFsc2UsIkxhc3RLbm93blZpc2liaWxpdHlTdGF0ZSI6ZmFsc2V9LCJJZCI6IjZhM2EwZTliLTYwYmUtNGMyMS04NTU1LTkxOTAxNGU3ZjgyMyIsIkltcG9ydElkIjpudWxsLCJUaXRsZSI6IkRlcGxveW1lbnQgYW5kIGdvLWxpdmUiLCJOb3RlIjpudWxsLCJIeXBlcmxpbmsiOnsiJGlkIjoiMTU1NCIsIkFkZHJlc3MiOiIiLCJTdWJBZGRyZXNzIjoiIn0sIklzQ2hhbmdlZCI6ZmFsc2UsIklzTmV3IjpmYWxzZX19XSwiX21pbGVzdG9uZXMiOltdLCJJZCI6IjAwMDAwMDAwLTAwMDAtMDAwMC0wMDAwLTAwMDAwMDAwMDAwMCIsIklzU2luZ2xlSXRlbVJvdyI6dHJ1ZX0seyIkaWQiOiIxNTU1IiwiX3Rhc2tzIjpbeyIkaWQiOiIxNTU2IiwiX2F0dGFjaGVkTWlsZXN0b25lcyI6W10sIlRhc2tEZWZpbml0aW9uIjp7IiRpZCI6IjE1NTciLCJHcm91cE5hbWUiOm51bGwsIlN0YXJ0RGF0ZSI6IjIwMjUtMTItMDhUMDA6MDA6MDAiLCJFbmREYXRlIjoiMjAyNS0xMi0xNFQyMzo1OTowMCIsIlBlcmNlbnRhZ2VDb21wbGV0ZSI6bnVsbCwiU3R5bGUiOnsiJGlkIjoiMTU1OCIsIlNoYXBlIjozLCJTaGFwZVRoaWNrbmVzcyI6MCwiRHVyYXRpb25Gb3JtYXQiOjAsIkluY2x1ZGVOb25Xb3JraW5nRGF5c0luRHVyYXRpb24iOmZhbHNlLCJQZXJjZW50YWdlQ29tcGxldGVTdHlsZSI6eyIkaWQiOiIxNTU5IiwiRm9udFNldHRpbmdzIjp7IiRpZCI6IjE1NjAiLCJGb250U2l6ZSI6MTAsIkZvbnROYW1lIjoiQ2FsaWJyaSIsIklzQm9sZCI6ZmFsc2UsIklzSXRhbGljIjpmYWxzZSwiSXNVbmRlcmxpbmVkIjpmYWxzZSwiUGFyZW50U3R5bGUiOm51bGx9LCJBdXRvU2l6ZSI6MCwiRm9yZWdyb3VuZCI6eyIkaWQiOiIxNTYxIiwiQ29sb3IiOnsiJGlkIjoiMTU2MiIsIkEiOjI1NSwiUiI6MjM4LCJHIjoyMzYsIkIiOjIyNX19LCJNYXhXaWR0aCI6MjAwLjAsIk1heEhlaWdodCI6IkluZmluaXR5IiwiU21hcnRGb3JlZ3JvdW5kSXNBY3RpdmUiOmZhbHNlLCJIb3Jpem9udGFsQWxpZ25tZW50IjoxLCJWZXJ0aWNhbEFsaWdubWVudCI6MSwiU21hcnRGb3JlZ3JvdW5kIjpudWxsLCJCYWNrZ3JvdW5kRmlsbFR5cGUiOjAsIk1hcmdpbiI6eyIkaWQiOiIxNTYzIiwiVG9wIjowLjAsIkxlZnQiOjAuMCwiUmlnaHQiOjAuMCwiQm90dG9tIjowLjB9LCJQYWRkaW5nIjp7IiRpZCI6IjE1NjQiLCJUb3AiOjAuMCwiTGVmdCI6MC4wLCJSaWdodCI6MC4wLCJCb3R0b20iOjAuMH0sIkJhY2tncm91bmQiOnsiJGlkIjoiMTU2NSIsIkNvbG9yIjp7IiRpZCI6IjE1NjYiLCJBIjo4OSwiUiI6MCwiRyI6MCwiQiI6MH19LCJJc1Zpc2libGUiOnRydWUsIldpZHRoIjowLjAsIkhlaWdodCI6MC4wLCJCb3JkZXJTdHlsZSI6eyIkaWQiOiIxNTY3IiwiTGluZUNvbG9yIjpudWxsLCJMaW5lV2VpZ2h0IjowLjAsIkxpbmVUeXBlIjowLCJQYXJlbnRTdHlsZSI6bnVsbH0sIlBhcmVudFN0eWxlIjpudWxsfSwiRHVyYXRpb25TdHlsZSI6eyIkaWQiOiIxNTY4IiwiRm9udFNldHRpbmdzIjp7IiRpZCI6IjE1NjkiLCJGb250U2l6ZSI6MTAsIkZvbnROYW1lIjoiQ2FsaWJyaSIsIklzQm9sZCI6ZmFsc2UsIklzSXRhbGljIjpmYWxzZSwiSXNVbmRlcmxpbmVkIjpmYWxzZSwiUGFyZW50U3R5bGUiOm51bGx9LCJBdXRvU2l6ZSI6MCwiRm9yZWdyb3VuZCI6eyIkaWQiOiIxNTcwIiwiQ29sb3IiOnsiJGlkIjoiMTU3MSIsIkEiOjI1NSwiUiI6MjM3LCJHIjoxMjUsIkIiOjQ5fX0sIk1heFdpZHRoIjoyMDAuMCwiTWF4SGVpZ2h0IjoiSW5maW5pdHkiLCJTbWFydEZvcmVncm91bmRJc0FjdGl2ZSI6ZmFsc2UsIkhvcml6b250YWxBbGlnbm1lbnQiOjAsIlZlcnRpY2FsQWxpZ25tZW50IjoxLCJTbWFydEZvcmVncm91bmQiOm51bGwsIkJhY2tncm91bmRGaWxsVHlwZSI6MCwiTWFyZ2luIjp7IiRpZCI6IjE1NzIiLCJUb3AiOjAuMCwiTGVmdCI6MC4wLCJSaWdodCI6MC4wLCJCb3R0b20iOjAuMH0sIlBhZGRpbmciOnsiJGlkIjoiMTU3MyIsIlRvcCI6MC4wLCJMZWZ0IjowLjAsIlJpZ2h0IjowLjAsIkJvdHRvbSI6MC4wfSwiQmFja2dyb3VuZCI6eyIkaWQiOiIxNTc0IiwiQ29sb3IiOnsiJGlkIjoiMTU3NSIsIkEiOjI1NSwiUiI6MjM3LCJHIjoxMjUsIkIiOjQ5fX0sIklzVmlzaWJsZSI6dHJ1ZSwiV2lkdGgiOjAuMCwiSGVpZ2h0IjowLjAsIkJvcmRlclN0eWxlIjp7IiRpZCI6IjE1NzYiLCJMaW5lQ29sb3IiOm51bGwsIkxpbmVXZWlnaHQiOjAuMCwiTGluZVR5cGUiOjAsIlBhcmVudFN0eWxlIjpudWxsfSwiUGFyZW50U3R5bGUiOm51bGx9LCJIb3Jpem9udGFsQ29ubmVjdG9yU3R5bGUiOnsiJGlkIjoiMTU3NyIsIkxpbmVDb2xvciI6eyIkaWQiOiIxNTc4IiwiJHR5cGUiOiJOTFJFLkNvbW1vbi5Eb20uU29saWRDb2xvckJydXNoLCBOTFJFLkNvbW1vbiIsIkNvbG9yIjp7IiRpZCI6IjE1NzkiLCJBIjoyNTUsIlIiOjAsIkciOjAsIkIiOjB9fSwiTGluZVdlaWdodCI6MC4wLCJMaW5lVHlwZSI6MCwiUGFyZW50U3R5bGUiOm51bGx9LCJWZXJ0aWNhbENvbm5lY3RvclN0eWxlIjp7IiRpZCI6IjE1ODAiLCJMaW5lQ29sb3IiOnsiJGlkIjoiMTU4MSIsIiR0eXBlIjoiTkxSRS5Db21tb24uRG9tLlNvbGlkQ29sb3JCcnVzaCwgTkxSRS5Db21tb24iLCJDb2xvciI6eyIkaWQiOiIxNTgyIiwiQSI6MjU1LCJSIjowLCJHIjowLCJCIjowfX0sIkxpbmVXZWlnaHQiOjAuMCwiTGluZVR5cGUiOjAsIlBhcmVudFN0eWxlIjpudWxsfSwiTWFyZ2luIjpudWxsLCJTdGFydERhdGVQb3NpdGlvbiI6NiwiRW5kRGF0ZVBvc2l0aW9uIjo2LCJEYXRlSXNWaXNpYmxlIjpmYWxzZSwiVGl0bGVQb3NpdGlvbiI6MywiRHVyYXRpb25Qb3NpdGlvbiI6NiwiUGVyY2VudGFnZUNvbXBsZXRlZFBvc2l0aW9uIjoyLCJTcGFjaW5nIjozLCJJc0JlbG93VGltZWJhbmQiOnRydWUsIlBlcmNlbnRhZ2VDb21wbGV0ZVNoYXBlT3BhY2l0eSI6MzUsIlNoYXBlU3R5bGUiOnsiJGlkIjoiMTU4MyIsIk1hcmdpbiI6eyIkaWQiOiIxNTg0IiwiVG9wIjowLjAsIkxlZnQiOjQuMCwiUmlnaHQiOjQuMCwiQm90dG9tIjowLjB9LCJQYWRkaW5nIjp7IiRpZCI6IjE1ODUiLCJUb3AiOjAuMCwiTGVmdCI6MC4wLCJSaWdodCI6MC4wLCJCb3R0b20iOjAuMH0sIkJhY2tncm91bmQiOnsiJGlkIjoiMTU4NiIsIkNvbG9yIjp7IiRpZCI6IjE1ODciLCJBIjoyNTUsIlIiOjAsIkciOjAsIkIiOjB9fSwiSXNWaXNpYmxlIjp0cnVlLCJXaWR0aCI6MC4wLCJIZWlnaHQiOjEwLjAsIkJvcmRlclN0eWxlIjp7IiRpZCI6IjE1ODgiLCJMaW5lQ29sb3IiOnsiJGlkIjoiMTU4OSIsIiR0eXBlIjoiTkxSRS5Db21tb24uRG9tLlNvbGlkQ29sb3JCcnVzaCwgTkxSRS5Db21tb24iLCJDb2xvciI6eyIkaWQiOiIxNTkwIiwiQSI6MjU1LCJSIjoyMzQsIkciOjIyLCJCIjozMH19LCJMaW5lV2VpZ2h0IjowLjAsIkxpbmVUeXBlIjowLCJQYXJlbnRTdHlsZSI6bnVsbH0sIlBhcmVudFN0eWxlIjpudWxsfSwiVGl0bGVTdHlsZSI6eyIkaWQiOiIxNTkxIiwiRm9udFNldHRpbmdzIjp7IiRpZCI6IjE1OTIiLCJGb250U2l6ZSI6OSwiRm9udE5hbWUiOiJDYWxpYnJpIiwiSXNCb2xkIjpmYWxzZSwiSXNJdGFsaWMiOmZhbHNlLCJJc1VuZGVybGluZWQiOmZhbHNlLCJQYXJlbnRTdHlsZSI6bnVsbH0sIkF1dG9TaXplIjowLCJGb3JlZ3JvdW5kIjp7IiRpZCI6IjE1OTMiLCJDb2xvciI6eyIkaWQiOiIxNTk0IiwiQSI6MjU1LCJSIjowLCJHIjowLCJCIjowfX0sIk1heFdpZHRoIjoxNjMuNjM2MzYzNjM2MzYzNjMsIk1heEhlaWdodCI6IkluZmluaXR5IiwiU21hcnRGb3JlZ3JvdW5kSXNBY3RpdmUiOmZhbHNlLCJIb3Jpem9udGFsQWxpZ25tZW50IjoyLCJWZXJ0aWNhbEFsaWdubWVudCI6MSwiU21hcnRGb3JlZ3JvdW5kIjpudWxsLCJCYWNrZ3JvdW5kRmlsbFR5cGUiOjAsIk1hcmdpbiI6eyIkaWQiOiIxNTk1IiwiVG9wIjowLjAsIkxlZnQiOjAuMCwiUmlnaHQiOjAuMCwiQm90dG9tIjowLjB9LCJQYWRkaW5nIjp7IiRpZCI6IjE1OTYiLCJUb3AiOjAuMCwiTGVmdCI6MC4wLCJSaWdodCI6MC4wLCJCb3R0b20iOjAuMH0sIkJhY2tncm91bmQiOnsiJGlkIjoiMTU5NyIsIkNvbG9yIjp7IiRpZCI6IjE1OTgiLCJBIjowLCJSIjoyNTUsIkciOjI1NSwiQiI6MjU1fX0sIklzVmlzaWJsZSI6dHJ1ZSwiV2lkdGgiOjAuMCwiSGVpZ2h0IjowLjAsIkJvcmRlclN0eWxlIjp7IiRpZCI6IjE1OTkiLCJMaW5lQ29sb3IiOm51bGwsIkxpbmVXZWlnaHQiOjAuMCwiTGluZVR5cGUiOjAsIlBhcmVudFN0eWxlIjpudWxsfSwiUGFyZW50U3R5bGUiOm51bGx9LCJEYXRlU3R5bGUiOnsiJGlkIjoiMTYwMCIsIkZvbnRTZXR0aW5ncyI6eyIkaWQiOiIxNjAxIiwiRm9udFNpemUiOjksIkZvbnROYW1lIjoiQ2FsaWJyaSIsIklzQm9sZCI6ZmFsc2UsIklzSXRhbGljIjpmYWxzZSwiSXNVbmRlcmxpbmVkIjpmYWxzZSwiUGFyZW50U3R5bGUiOm51bGx9LCJBdXRvU2l6ZSI6MCwiRm9yZWdyb3VuZCI6eyIkaWQiOiIxNjAyIiwiQ29sb3IiOnsiJGlkIjoiMTYwMyIsIkEiOjI1NSwiUiI6NzAsIkciOjgxLCJCIjoyNDF9fSwiTWF4V2lkdGgiOjIwMC4wLCJNYXhIZWlnaHQiOiJJbmZpbml0eSIsIlNtYXJ0Rm9yZWdyb3VuZElzQWN0aXZlIjpmYWxzZSwiSG9yaXpvbnRhbEFsaWdubWVudCI6MCwiVmVydGljYWxBbGlnbm1lbnQiOjEsIlNtYXJ0Rm9yZWdyb3VuZCI6bnVsbCwiQmFja2dyb3VuZEZpbGxUeXBlIjowLCJNYXJnaW4iOnsiJGlkIjoiMTYwNCIsIlRvcCI6MC4wLCJMZWZ0IjowLjAsIlJpZ2h0IjowLjAsIkJvdHRvbSI6MC4wfSwiUGFkZGluZyI6eyIkaWQiOiIxNjA1IiwiVG9wIjowLjAsIkxlZnQiOjAuMCwiUmlnaHQiOjAuMCwiQm90dG9tIjowLjB9LCJCYWNrZ3JvdW5kIjp7IiRpZCI6IjE2MDYiLCJDb2xvciI6eyIkaWQiOiIxNjA3IiwiQSI6MCwiUiI6MjU1LCJHIjoyNTUsIkIiOjI1NX19LCJJc1Zpc2libGUiOnRydWUsIldpZHRoIjowLjAsIkhlaWdodCI6MC4wLCJCb3JkZXJTdHlsZSI6eyIkaWQiOiIxNjA4IiwiTGluZUNvbG9yIjpudWxsLCJMaW5lV2VpZ2h0IjowLjAsIkxpbmVUeXBlIjowLCJQYXJlbnRTdHlsZSI6bnVsbH0sIlBhcmVudFN0eWxlIjpudWxsfSwiRGF0ZUZvcm1hdCI6eyIkaWQiOiIxNjA5IiwiRm9ybWF0U3RyaW5nIjoiTS95eSIsIlNlcGFyYXRvciI6Ii8iLCJVc2VJbnRlcm5hdGlvbmFsRGF0ZUZvcm1hdCI6ZmFsc2UsIkRhdGVJc1Zpc2libGUiOnRydWUsIlRpbWVJc1Zpc2libGUiOmZhbHNlLCJIb3VyRGlnaXRzIjoxLCJBbVBtRGVzaWduYXRvciI6MiwiVHJpbTAwTWludXRlcyI6ZmFsc2UsIkxhc3RLbm93blZpc2liaWxpdHlTdGF0ZSI6bnVsbH0sIldlZWtOdW1iZXJpbmciOnsiJGlkIjoiMTYxMCIsIkZvcm1hdCI6MCwiSXNWaXNpYmxlIjpmYWxzZSwiTGFzdEtub3duVmlzaWJpbGl0eVN0YXRlIjpmYWxzZX0sIklzVmlzaWJsZSI6dHJ1ZSwiUGFyZW50U3R5bGUiOm51bGx9LCJJbmRleCI6MjAsIlNtYXJ0RHVyYXRpb25BY3RpdmF0ZWQiOmZhbHNlLCJEYXRlRm9ybWF0Ijp7IiRyZWYiOiIxNjA5In0sIldlZWtOdW1iZXJpbmciOnsiJGlkIjoiMTYxMSIsIkZvcm1hdCI6MCwiSXNWaXNpYmxlIjpmYWxzZSwiTGFzdEtub3duVmlzaWJpbGl0eVN0YXRlIjpmYWxzZX0sIklkIjoiMjY1NzFlZjktMmIzZi00NzllLTllMGItYjVhZDc3Mzc4YmFkIiwiSW1wb3J0SWQiOm51bGwsIlRpdGxlIjoiVXNlciB0cmFpbmluZyIsIk5vdGUiOm51bGwsIkh5cGVybGluayI6eyIkaWQiOiIxNjEyIiwiQWRkcmVzcyI6IiIsIlN1YkFkZHJlc3MiOiIifSwiSXNDaGFuZ2VkIjpmYWxzZSwiSXNOZXciOmZhbHNlfX0seyIkaWQiOiIxNjEzIiwiX2F0dGFjaGVkTWlsZXN0b25lcyI6W10sIlRhc2tEZWZpbml0aW9uIjp7IiRpZCI6IjE2MTQiLCJHcm91cE5hbWUiOm51bGwsIlN0YXJ0RGF0ZSI6IjIwMjUtMTItMTVUMDA6MDA6MDAiLCJFbmREYXRlIjoiMjAyNi0wMS0wOVQyMzo1OTowMCIsIlBlcmNlbnRhZ2VDb21wbGV0ZSI6bnVsbCwiU3R5bGUiOnsiJGlkIjoiMTYxNSIsIlNoYXBlIjo0LCJTaGFwZVRoaWNrbmVzcyI6MCwiRHVyYXRpb25Gb3JtYXQiOjAsIkluY2x1ZGVOb25Xb3JraW5nRGF5c0luRHVyYXRpb24iOmZhbHNlLCJQZXJjZW50YWdlQ29tcGxldGVTdHlsZSI6eyIkaWQiOiIxNjE2IiwiRm9udFNldHRpbmdzIjp7IiRpZCI6IjE2MTciLCJGb250U2l6ZSI6MTAsIkZvbnROYW1lIjoiQ2FsaWJyaSIsIklzQm9sZCI6ZmFsc2UsIklzSXRhbGljIjpmYWxzZSwiSXNVbmRlcmxpbmVkIjpmYWxzZSwiUGFyZW50U3R5bGUiOm51bGx9LCJBdXRvU2l6ZSI6MCwiRm9yZWdyb3VuZCI6eyIkaWQiOiIxNjE4IiwiQ29sb3IiOnsiJGlkIjoiMTYxOSIsIkEiOjI1NSwiUiI6MjM4LCJHIjoyMzYsIkIiOjIyNX19LCJNYXhXaWR0aCI6MjAwLjAsIk1heEhlaWdodCI6IkluZmluaXR5IiwiU21hcnRGb3JlZ3JvdW5kSXNBY3RpdmUiOmZhbHNlLCJIb3Jpem9udGFsQWxpZ25tZW50IjoxLCJWZXJ0aWNhbEFsaWdubWVudCI6MSwiU21hcnRGb3JlZ3JvdW5kIjpudWxsLCJCYWNrZ3JvdW5kRmlsbFR5cGUiOjAsIk1hcmdpbiI6eyIkaWQiOiIxNjIwIiwiVG9wIjowLjAsIkxlZnQiOjAuMCwiUmlnaHQiOjAuMCwiQm90dG9tIjowLjB9LCJQYWRkaW5nIjp7IiRpZCI6IjE2MjEiLCJUb3AiOjAuMCwiTGVmdCI6MC4wLCJSaWdodCI6MC4wLCJCb3R0b20iOjAuMH0sIkJhY2tncm91bmQiOnsiJGlkIjoiMTYyMiIsIkNvbG9yIjp7IiRpZCI6IjE2MjMiLCJBIjo4OSwiUiI6MCwiRyI6MCwiQiI6MH19LCJJc1Zpc2libGUiOnRydWUsIldpZHRoIjowLjAsIkhlaWdodCI6MC4wLCJCb3JkZXJTdHlsZSI6eyIkaWQiOiIxNjI0IiwiTGluZUNvbG9yIjpudWxsLCJMaW5lV2VpZ2h0IjowLjAsIkxpbmVUeXBlIjowLCJQYXJlbnRTdHlsZSI6bnVsbH0sIlBhcmVudFN0eWxlIjpudWxsfSwiRHVyYXRpb25TdHlsZSI6eyIkaWQiOiIxNjI1IiwiRm9udFNldHRpbmdzIjp7IiRpZCI6IjE2MjYiLCJGb250U2l6ZSI6MTAsIkZvbnROYW1lIjoiQ2FsaWJyaSIsIklzQm9sZCI6ZmFsc2UsIklzSXRhbGljIjpmYWxzZSwiSXNVbmRlcmxpbmVkIjpmYWxzZSwiUGFyZW50U3R5bGUiOm51bGx9LCJBdXRvU2l6ZSI6MCwiRm9yZWdyb3VuZCI6eyIkaWQiOiIxNjI3IiwiQ29sb3IiOnsiJGlkIjoiMTYyOCIsIkEiOjI1NSwiUiI6MjM3LCJHIjoxMjUsIkIiOjQ5fX0sIk1heFdpZHRoIjoyMDAuMCwiTWF4SGVpZ2h0IjoiSW5maW5pdHkiLCJTbWFydEZvcmVncm91bmRJc0FjdGl2ZSI6ZmFsc2UsIkhvcml6b250YWxBbGlnbm1lbnQiOjAsIlZlcnRpY2FsQWxpZ25tZW50IjoxLCJTbWFydEZvcmVncm91bmQiOm51bGwsIkJhY2tncm91bmRGaWxsVHlwZSI6MCwiTWFyZ2luIjp7IiRpZCI6IjE2MjkiLCJUb3AiOjAuMCwiTGVmdCI6MC4wLCJSaWdodCI6MC4wLCJCb3R0b20iOjAuMH0sIlBhZGRpbmciOnsiJGlkIjoiMTYzMCIsIlRvcCI6MC4wLCJMZWZ0IjowLjAsIlJpZ2h0IjowLjAsIkJvdHRvbSI6MC4wfSwiQmFja2dyb3VuZCI6eyIkaWQiOiIxNjMxIiwiQ29sb3IiOnsiJGlkIjoiMTYzMiIsIkEiOjI1NSwiUiI6MjM3LCJHIjoxMjUsIkIiOjQ5fX0sIklzVmlzaWJsZSI6dHJ1ZSwiV2lkdGgiOjAuMCwiSGVpZ2h0IjowLjAsIkJvcmRlclN0eWxlIjp7IiRpZCI6IjE2MzMiLCJMaW5lQ29sb3IiOm51bGwsIkxpbmVXZWlnaHQiOjAuMCwiTGluZVR5cGUiOjAsIlBhcmVudFN0eWxlIjpudWxsfSwiUGFyZW50U3R5bGUiOm51bGx9LCJIb3Jpem9udGFsQ29ubmVjdG9yU3R5bGUiOnsiJGlkIjoiMTYzNCIsIkxpbmVDb2xvciI6eyIkaWQiOiIxNjM1IiwiJHR5cGUiOiJOTFJFLkNvbW1vbi5Eb20uU29saWRDb2xvckJydXNoLCBOTFJFLkNvbW1vbiIsIkNvbG9yIjp7IiRpZCI6IjE2MzYiLCJBIjoyNTUsIlIiOjAsIkciOjAsIkIiOjB9fSwiTGluZVdlaWdodCI6MC4wLCJMaW5lVHlwZSI6MCwiUGFyZW50U3R5bGUiOm51bGx9LCJWZXJ0aWNhbENvbm5lY3RvclN0eWxlIjp7IiRpZCI6IjE2MzciLCJMaW5lQ29sb3IiOnsiJGlkIjoiMTYzOCIsIiR0eXBlIjoiTkxSRS5Db21tb24uRG9tLlNvbGlkQ29sb3JCcnVzaCwgTkxSRS5Db21tb24iLCJDb2xvciI6eyIkaWQiOiIxNjM5IiwiQSI6MjU1LCJSIjowLCJHIjowLCJCIjowfX0sIkxpbmVXZWlnaHQiOjAuMCwiTGluZVR5cGUiOjAsIlBhcmVudFN0eWxlIjpudWxsfSwiTWFyZ2luIjpudWxsLCJTdGFydERhdGVQb3NpdGlvbiI6NiwiRW5kRGF0ZVBvc2l0aW9uIjo2LCJEYXRlSXNWaXNpYmxlIjpmYWxzZSwiVGl0bGVQb3NpdGlvbiI6NCwiRHVyYXRpb25Qb3NpdGlvbiI6NiwiUGVyY2VudGFnZUNvbXBsZXRlZFBvc2l0aW9uIjoyLCJTcGFjaW5nIjozLCJJc0JlbG93VGltZWJhbmQiOnRydWUsIlBlcmNlbnRhZ2VDb21wbGV0ZVNoYXBlT3BhY2l0eSI6MzUsIlNoYXBlU3R5bGUiOnsiJGlkIjoiMTY0MCIsIk1hcmdpbiI6eyIkaWQiOiIxNjQxIiwiVG9wIjowLjAsIkxlZnQiOjQuMCwiUmlnaHQiOjQuMCwiQm90dG9tIjowLjB9LCJQYWRkaW5nIjp7IiRpZCI6IjE2NDIiLCJUb3AiOjAuMCwiTGVmdCI6MC4wLCJSaWdodCI6MC4wLCJCb3R0b20iOjAuMH0sIkJhY2tncm91bmQiOnsiJGlkIjoiMTY0MyIsIkNvbG9yIjp7IiRpZCI6IjE2NDQiLCJBIjoyNTUsIlIiOjAsIkciOjAsIkIiOjB9fSwiSXNWaXNpYmxlIjp0cnVlLCJXaWR0aCI6MC4wLCJIZWlnaHQiOjEwLjAsIkJvcmRlclN0eWxlIjp7IiRpZCI6IjE2NDUiLCJMaW5lQ29sb3IiOnsiJGlkIjoiMTY0NiIsIiR0eXBlIjoiTkxSRS5Db21tb24uRG9tLlNvbGlkQ29sb3JCcnVzaCwgTkxSRS5Db21tb24iLCJDb2xvciI6eyIkaWQiOiIxNjQ3IiwiQSI6MjU1LCJSIjoyMzQsIkciOjIyLCJCIjozMH19LCJMaW5lV2VpZ2h0IjowLjAsIkxpbmVUeXBlIjowLCJQYXJlbnRTdHlsZSI6bnVsbH0sIlBhcmVudFN0eWxlIjpudWxsfSwiVGl0bGVTdHlsZSI6eyIkaWQiOiIxNjQ4IiwiRm9udFNldHRpbmdzIjp7IiRpZCI6IjE2NDkiLCJGb250U2l6ZSI6OSwiRm9udE5hbWUiOiJDYWxpYnJpIiwiSXNCb2xkIjpmYWxzZSwiSXNJdGFsaWMiOmZhbHNlLCJJc1VuZGVybGluZWQiOmZhbHNlLCJQYXJlbnRTdHlsZSI6bnVsbH0sIkF1dG9TaXplIjowLCJGb3JlZ3JvdW5kIjp7IiRpZCI6IjE2NTAiLCJDb2xvciI6eyIkaWQiOiIxNjUxIiwiQSI6MjU1LCJSIjowLCJHIjowLCJCIjowfX0sIk1heFdpZHRoIjoxNjMuNjM2MzYzNjM2MzYzNjMsIk1heEhlaWdodCI6IkluZmluaXR5IiwiU21hcnRGb3JlZ3JvdW5kSXNBY3RpdmUiOmZhbHNlLCJIb3Jpem9udGFsQWxpZ25tZW50IjowLCJWZXJ0aWNhbEFsaWdubWVudCI6MSwiU21hcnRGb3JlZ3JvdW5kIjpudWxsLCJCYWNrZ3JvdW5kRmlsbFR5cGUiOjAsIk1hcmdpbiI6eyIkaWQiOiIxNjUyIiwiVG9wIjowLjAsIkxlZnQiOjAuMCwiUmlnaHQiOjAuMCwiQm90dG9tIjowLjB9LCJQYWRkaW5nIjp7IiRpZCI6IjE2NTMiLCJUb3AiOjAuMCwiTGVmdCI6MC4wLCJSaWdodCI6MC4wLCJCb3R0b20iOjAuMH0sIkJhY2tncm91bmQiOnsiJGlkIjoiMTY1NCIsIkNvbG9yIjp7IiRpZCI6IjE2NTUiLCJBIjowLCJSIjoyNTUsIkciOjI1NSwiQiI6MjU1fX0sIklzVmlzaWJsZSI6dHJ1ZSwiV2lkdGgiOjAuMCwiSGVpZ2h0IjowLjAsIkJvcmRlclN0eWxlIjp7IiRpZCI6IjE2NTYiLCJMaW5lQ29sb3IiOm51bGwsIkxpbmVXZWlnaHQiOjAuMCwiTGluZVR5cGUiOjAsIlBhcmVudFN0eWxlIjpudWxsfSwiUGFyZW50U3R5bGUiOm51bGx9LCJEYXRlU3R5bGUiOnsiJGlkIjoiMTY1NyIsIkZvbnRTZXR0aW5ncyI6eyIkaWQiOiIxNjU4IiwiRm9udFNpemUiOjksIkZvbnROYW1lIjoiQ2FsaWJyaSIsIklzQm9sZCI6ZmFsc2UsIklzSXRhbGljIjpmYWxzZSwiSXNVbmRlcmxpbmVkIjpmYWxzZSwiUGFyZW50U3R5bGUiOm51bGx9LCJBdXRvU2l6ZSI6MCwiRm9yZWdyb3VuZCI6eyIkaWQiOiIxNjU5IiwiQ29sb3IiOnsiJGlkIjoiMTY2MCIsIkEiOjI1NSwiUiI6NzAsIkciOjgxLCJCIjoyNDF9fSwiTWF4V2lkdGgiOjIwMC4wLCJNYXhIZWlnaHQiOiJJbmZpbml0eSIsIlNtYXJ0Rm9yZWdyb3VuZElzQWN0aXZlIjpmYWxzZSwiSG9yaXpvbnRhbEFsaWdubWVudCI6MCwiVmVydGljYWxBbGlnbm1lbnQiOjEsIlNtYXJ0Rm9yZWdyb3VuZCI6bnVsbCwiQmFja2dyb3VuZEZpbGxUeXBlIjowLCJNYXJnaW4iOnsiJGlkIjoiMTY2MSIsIlRvcCI6MC4wLCJMZWZ0IjowLjAsIlJpZ2h0IjowLjAsIkJvdHRvbSI6MC4wfSwiUGFkZGluZyI6eyIkaWQiOiIxNjYyIiwiVG9wIjowLjAsIkxlZnQiOjAuMCwiUmlnaHQiOjAuMCwiQm90dG9tIjowLjB9LCJCYWNrZ3JvdW5kIjp7IiRpZCI6IjE2NjMiLCJDb2xvciI6eyIkaWQiOiIxNjY0IiwiQSI6MCwiUiI6MjU1LCJHIjoyNTUsIkIiOjI1NX19LCJJc1Zpc2libGUiOnRydWUsIldpZHRoIjowLjAsIkhlaWdodCI6MC4wLCJCb3JkZXJTdHlsZSI6eyIkaWQiOiIxNjY1IiwiTGluZUNvbG9yIjpudWxsLCJMaW5lV2VpZ2h0IjowLjAsIkxpbmVUeXBlIjowLCJQYXJlbnRTdHlsZSI6bnVsbH0sIlBhcmVudFN0eWxlIjpudWxsfSwiRGF0ZUZvcm1hdCI6eyIkaWQiOiIxNjY2IiwiRm9ybWF0U3RyaW5nIjoiTS95eSIsIlNlcGFyYXRvciI6Ii8iLCJVc2VJbnRlcm5hdGlvbmFsRGF0ZUZvcm1hdCI6ZmFsc2UsIkRhdGVJc1Zpc2libGUiOnRydWUsIlRpbWVJc1Zpc2libGUiOmZhbHNlLCJIb3VyRGlnaXRzIjoxLCJBbVBtRGVzaWduYXRvciI6MiwiVHJpbTAwTWludXRlcyI6ZmFsc2UsIkxhc3RLbm93blZpc2liaWxpdHlTdGF0ZSI6bnVsbH0sIldlZWtOdW1iZXJpbmciOnsiJGlkIjoiMTY2NyIsIkZvcm1hdCI6MCwiSXNWaXNpYmxlIjpmYWxzZSwiTGFzdEtub3duVmlzaWJpbGl0eVN0YXRlIjpmYWxzZX0sIklzVmlzaWJsZSI6dHJ1ZSwiUGFyZW50U3R5bGUiOm51bGx9LCJJbmRleCI6MjEsIlNtYXJ0RHVyYXRpb25BY3RpdmF0ZWQiOmZhbHNlLCJEYXRlRm9ybWF0Ijp7IiRyZWYiOiIxNjY2In0sIldlZWtOdW1iZXJpbmciOnsiJGlkIjoiMTY2OCIsIkZvcm1hdCI6MCwiSXNWaXNpYmxlIjpmYWxzZSwiTGFzdEtub3duVmlzaWJpbGl0eVN0YXRlIjpmYWxzZX0sIklkIjoiMmZkNjE4M2QtMDRlYS00MzBkLTg3YWItMDgyNGQzYjM3MzU4IiwiSW1wb3J0SWQiOm51bGwsIlRpdGxlIjoiUG9zdC1pbXBsZW1lbnRhdGlvbiByZXZpZXciLCJOb3RlIjpudWxsLCJIeXBlcmxpbmsiOnsiJGlkIjoiMTY2OSIsIkFkZHJlc3MiOiIiLCJTdWJBZGRyZXNzIjoiIn0sIklzQ2hhbmdlZCI6ZmFsc2UsIklzTmV3IjpmYWxzZX19XSwiX21pbGVzdG9uZXMiOltdLCJJZCI6IjY1OGM2NjI0LThjNjItNDAyNC1iZTNjLTdmYzU3ZmVjNjcwMSIsIklzU2luZ2xlSXRlbVJvdyI6ZmFsc2V9XSwiSW5kZXgiOjEsIklkIjoiNjY4NjExZmMtYWM1Ni00OTcxLWJkYzUtNjkzZDA4ZGI2NzFjIiwiSGVhZGVyVGV4dCI6IklULCBRQSwgTWFya2V0aW5nIiwiSXNEZWZhdWx0IjpmYWxzZSwiU3R5bGUiOnsiJGlkIjoiMTY3MCIsIkhlYWRlclN0eWxlIjp7IiRpZCI6IjE2NzEiLCJUZXh0U3R5bGUiOnsiJGlkIjoiMTY3MiIsIkZvbnRTZXR0aW5ncyI6eyIkaWQiOiIxNjczIiwiRm9udFNpemUiOjEwLCJGb250TmFtZSI6IkNhbGlicmkiLCJJc0JvbGQiOmZhbHNlLCJJc0l0YWxpYyI6ZmFsc2UsIklzVW5kZXJsaW5lZCI6ZmFsc2UsIlBhcmVudFN0eWxlIjpudWxsfSwiQXV0b1NpemUiOjIsIkZvcmVncm91bmQiOnsiJGlkIjoiMTY3NCIsIkNvbG9yIjp7IiRpZCI6IjE2NzUiLCJBIjoyNTUsIlIiOjAsIkciOjAsIkIiOjB9fSwiTWF4V2lkdGgiOjY2LjkxMDcwNjgxNjAzMzQ2OCwiTWF4SGVpZ2h0IjoiSW5maW5pdHkiLCJTbWFydEZvcmVncm91bmRJc0FjdGl2ZSI6ZmFsc2UsIkhvcml6b250YWxBbGlnbm1lbnQiOjAsIlZlcnRpY2FsQWxpZ25tZW50IjowLCJTbWFydEZvcmVncm91bmQiOm51bGwsIkJhY2tncm91bmRGaWxsVHlwZSI6MCwiTWFyZ2luIjp7IiRpZCI6IjE2NzYiLCJUb3AiOjAuMCwiTGVmdCI6MC4wLCJSaWdodCI6MC4wLCJCb3R0b20iOjAuMH0sIlBhZGRpbmciOnsiJGlkIjoiMTY3NyIsIlRvcCI6MC4wLCJMZWZ0IjowLjAsIlJpZ2h0IjowLjAsIkJvdHRvbSI6MC4wfSwiQmFja2dyb3VuZCI6eyIkaWQiOiIxNjc4IiwiQ29sb3IiOnsiJGlkIjoiMTY3OSIsIkEiOjI1NSwiUiI6MCwiRyI6MCwiQiI6MH19LCJJc1Zpc2libGUiOnRydWUsIldpZHRoIjowLjAsIkhlaWdodCI6MC4wLCJCb3JkZXJTdHlsZSI6bnVsbCwiUGFyZW50U3R5bGUiOm51bGx9LCJSZWN0YW5nbGVTdHlsZSI6eyIkaWQiOiIxNjgwIiwiTWFyZ2luIjp7IiRpZCI6IjE2ODEiLCJUb3AiOjAuMCwiTGVmdCI6MC4wLCJSaWdodCI6MC4wLCJCb3R0b20iOjAuMH0sIlBhZGRpbmciOnsiJGlkIjoiMTY4MiIsIlRvcCI6MC4wLCJMZWZ0IjowLjAsIlJpZ2h0IjowLjAsIkJvdHRvbSI6MC4wfSwiQmFja2dyb3VuZCI6eyIkaWQiOiIxNjgzIiwiQ29sb3IiOnsiJGlkIjoiMTY4NCIsIkEiOjYzLCJSIjo2MywiRyI6NzEsIkIiOjIwOH19LCJJc1Zpc2libGUiOnRydWUsIldpZHRoIjowLjAsIkhlaWdodCI6MC4wLCJCb3JkZXJTdHlsZSI6eyIkaWQiOiIxNjg1IiwiTGluZUNvbG9yIjp7IiRpZCI6IjE2ODYiLCIkdHlwZSI6Ik5MUkUuQ29tbW9uLkRvbS5Tb2xpZENvbG9yQnJ1c2gsIE5MUkUuQ29tbW9uIiwiQ29sb3IiOnsiJGlkIjoiMTY4NyIsIkEiOjI1NSwiUiI6MjU1LCJHIjoyNTUsIkIiOjI1NX19LCJMaW5lV2VpZ2h0IjowLjAsIkxpbmVUeXBlIjowLCJQYXJlbnRTdHlsZSI6bnVsbH0sIlBhcmVudFN0eWxlIjpudWxsfSwiTWFyZ2luIjp7IiRpZCI6IjE2ODgiLCJUb3AiOjAuMCwiTGVmdCI6MC4wLCJSaWdodCI6MC4wLCJCb3R0b20iOjAuMH0sIlBhZGRpbmciOnsiJGlkIjoiMTY4OSIsIlRvcCI6MC4wLCJMZWZ0IjowLjAsIlJpZ2h0IjowLjAsIkJvdHRvbSI6MC4wfSwiQmFja2dyb3VuZCI6bnVsbCwiSXNWaXNpYmxlIjp0cnVlLCJXaWR0aCI6MC4wLCJIZWlnaHQiOjAuMCwiQm9yZGVyU3R5bGUiOm51bGwsIlBhcmVudFN0eWxlIjpudWxsfSwiQmFja2dyb3VuZFN0eWxlIjp7IiRpZCI6IjE2OTAiLCJNYXJnaW4iOnsiJGlkIjoiMTY5MSIsIlRvcCI6MC4wLCJMZWZ0IjowLjAsIlJpZ2h0IjowLjAsIkJvdHRvbSI6MC4wfSwiUGFkZGluZyI6eyIkaWQiOiIxNjkyIiwiVG9wIjowLjAsIkxlZnQiOjAuMCwiUmlnaHQiOjAuMCwiQm90dG9tIjowLjB9LCJCYWNrZ3JvdW5kIjp7IiRpZCI6IjE2OTMiLCJDb2xvciI6eyIkaWQiOiIxNjk0IiwiQSI6NTEsIlIiOjExNSwiRyI6MTE1LCJCIjoxMTV9fSwiSXNWaXNpYmxlIjp0cnVlLCJXaWR0aCI6MC4wLCJIZWlnaHQiOjAuMCwiQm9yZGVyU3R5bGUiOnsiJGlkIjoiMTY5NSIsIkxpbmVDb2xvciI6eyIkaWQiOiIxNjk2IiwiJHR5cGUiOiJOTFJFLkNvbW1vbi5Eb20uU29saWRDb2xvckJydXNoLCBOTFJFLkNvbW1vbiIsIkNvbG9yIjp7IiRpZCI6IjE2OTciLCJBIjoyNTUsIlIiOjIzNCwiRyI6MjIsIkIiOjMwfX0sIkxpbmVXZWlnaHQiOjAuMCwiTGluZVR5cGUiOjAsIlBhcmVudFN0eWxlIjpudWxsfSwiUGFyZW50U3R5bGUiOm51bGx9LCJNYXJnaW4iOnsiJGlkIjoiMTY5OCIsIlRvcCI6MC4wLCJMZWZ0IjowLjAsIlJpZ2h0IjowLjAsIkJvdHRvbSI6MC4wfSwiUGFkZGluZyI6eyIkaWQiOiIxNjk5IiwiVG9wIjowLjAsIkxlZnQiOjAuMCwiUmlnaHQiOjAuMCwiQm90dG9tIjowLjB9LCJJc1Zpc2libGUiOnRydWUsIldpZHRoIjowLjAsIkhlaWdodCI6MC4wLCJCb3JkZXJTdHlsZSI6eyIkaWQiOiIxNzAwIiwiTGluZUNvbG9yIjpudWxsLCJMaW5lV2VpZ2h0IjowLjAsIkxpbmVUeXBlIjowLCJQYXJlbnRTdHlsZSI6bnVsbH0sIlBhcmVudFN0eWxlIjpudWxsfX0seyIkaWQiOiIxNzAxIiwiX3Jvd3MiOltdLCJJbmRleCI6MjEsIklkIjoiOWE0MmJhMmYtNTU4Yi00YjRlLWI1MzItMGIyNDUzMzU1NTkyIiwiSGVhZGVyVGV4dCI6bnVsbCwiSXNEZWZhdWx0Ijp0cnVlLCJTdHlsZSI6eyIkaWQiOiIxNzAyIiwiSGVhZGVyU3R5bGUiOnsiJGlkIjoiMTcwMyIsIlRleHRTdHlsZSI6eyIkaWQiOiIxNzA0IiwiRm9udFNldHRpbmdzIjp7IiRpZCI6IjE3MDUiLCJGb250U2l6ZSI6MTEsIkZvbnROYW1lIjoiQ2FsaWJyaSIsIklzQm9sZCI6ZmFsc2UsIklzSXRhbGljIjpmYWxzZSwiSXNVbmRlcmxpbmVkIjpmYWxzZSwiUGFyZW50U3R5bGUiOm51bGx9LCJBdXRvU2l6ZSI6MiwiRm9yZWdyb3VuZCI6eyIkaWQiOiIxNzA2IiwiQ29sb3IiOnsiJGlkIjoiMTcwNyIsIkEiOjI1NSwiUiI6MCwiRyI6MCwiQiI6MH19LCJNYXhXaWR0aCI6IkluZmluaXR5IiwiTWF4SGVpZ2h0IjoiSW5maW5pdHkiLCJTbWFydEZvcmVncm91bmRJc0FjdGl2ZSI6ZmFsc2UsIkhvcml6b250YWxBbGlnbm1lbnQiOjAsIlZlcnRpY2FsQWxpZ25tZW50IjowLCJTbWFydEZvcmVncm91bmQiOm51bGwsIkJhY2tncm91bmRGaWxsVHlwZSI6MCwiTWFyZ2luIjp7IiRpZCI6IjE3MDgiLCJUb3AiOjAuMCwiTGVmdCI6MC4wLCJSaWdodCI6MC4wLCJCb3R0b20iOjAuMH0sIlBhZGRpbmciOnsiJGlkIjoiMTcwOSIsIlRvcCI6MC4wLCJMZWZ0IjowLjAsIlJpZ2h0IjowLjAsIkJvdHRvbSI6MC4wfSwiQmFja2dyb3VuZCI6eyIkaWQiOiIxNzEwIiwiQ29sb3IiOnsiJGlkIjoiMTcxMSIsIkEiOjI1NSwiUiI6MCwiRyI6MCwiQiI6MH19LCJJc1Zpc2libGUiOnRydWUsIldpZHRoIjowLjAsIkhlaWdodCI6MC4wLCJCb3JkZXJTdHlsZSI6bnVsbCwiUGFyZW50U3R5bGUiOm51bGx9LCJSZWN0YW5nbGVTdHlsZSI6eyIkaWQiOiIxNzEyIiwiTWFyZ2luIjp7IiRpZCI6IjE3MTMiLCJUb3AiOjAuMCwiTGVmdCI6MC4wLCJSaWdodCI6MC4wLCJCb3R0b20iOjAuMH0sIlBhZGRpbmciOnsiJGlkIjoiMTcxNCIsIlRvcCI6MC4wLCJMZWZ0IjowLjAsIlJpZ2h0IjowLjAsIkJvdHRvbSI6MC4wfSwiQmFja2dyb3VuZCI6eyIkaWQiOiIxNzE1IiwiQ29sb3IiOnsiJGlkIjoiMTcxNiIsIkEiOjYzLCJSIjoyNSwiRyI6MTA3LCJCIjozNn19LCJJc1Zpc2libGUiOnRydWUsIldpZHRoIjowLjAsIkhlaWdodCI6MC4wLCJCb3JkZXJTdHlsZSI6eyIkaWQiOiIxNzE3IiwiTGluZUNvbG9yIjp7IiRpZCI6IjE3MTgiLCIkdHlwZSI6Ik5MUkUuQ29tbW9uLkRvbS5Tb2xpZENvbG9yQnJ1c2gsIE5MUkUuQ29tbW9uIiwiQ29sb3IiOnsiJGlkIjoiMTcxOSIsIkEiOjI1NSwiUiI6MjU1LCJHIjoyNTUsIkIiOjI1NX19LCJMaW5lV2VpZ2h0IjowLjAsIkxpbmVUeXBlIjowLCJQYXJlbnRTdHlsZSI6bnVsbH0sIlBhcmVudFN0eWxlIjpudWxsfSwiTWFyZ2luIjp7IiRpZCI6IjE3MjAiLCJUb3AiOjAuMCwiTGVmdCI6MC4wLCJSaWdodCI6MC4wLCJCb3R0b20iOjAuMH0sIlBhZGRpbmciOnsiJGlkIjoiMTcyMSIsIlRvcCI6MC4wLCJMZWZ0IjowLjAsIlJpZ2h0IjowLjAsIkJvdHRvbSI6MC4wfSwiQmFja2dyb3VuZCI6bnVsbCwiSXNWaXNpYmxlIjp0cnVlLCJXaWR0aCI6MC4wLCJIZWlnaHQiOjAuMCwiQm9yZGVyU3R5bGUiOm51bGwsIlBhcmVudFN0eWxlIjpudWxsfSwiQmFja2dyb3VuZFN0eWxlIjp7IiRpZCI6IjE3MjIiLCJNYXJnaW4iOnsiJGlkIjoiMTcyMyIsIlRvcCI6MC4wLCJMZWZ0IjowLjAsIlJpZ2h0IjowLjAsIkJvdHRvbSI6MC4wfSwiUGFkZGluZyI6eyIkaWQiOiIxNzI0IiwiVG9wIjowLjAsIkxlZnQiOjAuMCwiUmlnaHQiOjAuMCwiQm90dG9tIjowLjB9LCJCYWNrZ3JvdW5kIjp7IiRpZCI6IjE3MjUiLCJDb2xvciI6eyIkaWQiOiIxNzI2IiwiQSI6NTEsIlIiOjIwMCwiRyI6MjAwLCJCIjoyMDB9fSwiSXNWaXNpYmxlIjp0cnVlLCJXaWR0aCI6MC4wLCJIZWlnaHQiOjAuMCwiQm9yZGVyU3R5bGUiOnsiJGlkIjoiMTcyNyIsIkxpbmVDb2xvciI6eyIkaWQiOiIxNzI4IiwiJHR5cGUiOiJOTFJFLkNvbW1vbi5Eb20uU29saWRDb2xvckJydXNoLCBOTFJFLkNvbW1vbiIsIkNvbG9yIjp7IiRpZCI6IjE3MjkiLCJBIjoyNTUsIlIiOjIzNCwiRyI6MjIsIkIiOjMwfX0sIkxpbmVXZWlnaHQiOjAuMCwiTGluZVR5cGUiOjAsIlBhcmVudFN0eWxlIjpudWxsfSwiUGFyZW50U3R5bGUiOm51bGx9LCJNYXJnaW4iOnsiJGlkIjoiMTczMCIsIlRvcCI6MC4wLCJMZWZ0IjowLjAsIlJpZ2h0IjowLjAsIkJvdHRvbSI6MC4wfSwiUGFkZGluZyI6eyIkaWQiOiIxNzMxIiwiVG9wIjowLjAsIkxlZnQiOjAuMCwiUmlnaHQiOjAuMCwiQm90dG9tIjowLjB9LCJJc1Zpc2libGUiOnRydWUsIldpZHRoIjowLjAsIkhlaWdodCI6MC4wLCJCb3JkZXJTdHlsZSI6eyIkaWQiOiIxNzMyIiwiTGluZUNvbG9yIjpudWxsLCJMaW5lV2VpZ2h0IjowLjAsIkxpbmVUeXBlIjowLCJQYXJlbnRTdHlsZSI6bnVsbH0sIlBhcmVudFN0eWxlIjpudWxsfX1dLCJJZCI6ImYyMDcyMTVkLWYxZjAtNDhkMS05ODhhLWRkYWJkOTU2YzRiOCIsIkluZGV4IjoyLCJIZWFkZXJUZXh0IjoiUEhBU0UgMyAtXHJUZXN0aW5nIGFuZCBkZXBsb3ltZW50IiwiU3R5bGUiOnsiJGlkIjoiMTczMyIsIlN0eWxlSWQiOiJiMjRmODA0NS1mNjliLTRhNDMtODI5Zi1hNTY1MDNmZGNkNjkiLCJIZWFkZXJTdHlsZSI6eyIkaWQiOiIxNzM0IiwiVGV4dElzVmVydGljYWwiOmZhbHNlLCJUZXh0U3R5bGUiOnsiJGlkIjoiMTczNSIsIkZvbnRTZXR0aW5ncyI6eyIkaWQiOiIxNzM2IiwiRm9udFNpemUiOjExLCJGb250TmFtZSI6IkNhbGlicmkiLCJJc0JvbGQiOmZhbHNlLCJJc0l0YWxpYyI6ZmFsc2UsIklzVW5kZXJsaW5lZCI6ZmFsc2UsIlBhcmVudFN0eWxlIjpudWxsfSwiQXV0b1NpemUiOjIsIkZvcmVncm91bmQiOnsiJGlkIjoiMTczNyIsIkNvbG9yIjp7IiRpZCI6IjE3MzgiLCJBIjoyNTUsIlIiOjI1NSwiRyI6MjU1LCJCIjoyNTV9fSwiTWF4V2lkdGgiOjczLjQ4NTczMzA2NDk2MzQyNiwiTWF4SGVpZ2h0IjoiSW5maW5pdHkiLCJTbWFydEZvcmVncm91bmRJc0FjdGl2ZSI6ZmFsc2UsIkhvcml6b250YWxBbGlnbm1lbnQiOjAsIlZlcnRpY2FsQWxpZ25tZW50IjowLCJTbWFydEZvcmVncm91bmQiOm51bGwsIkJhY2tncm91bmRGaWxsVHlwZSI6MCwiTWFyZ2luIjp7IiRpZCI6IjE3MzkiLCJUb3AiOjAuMCwiTGVmdCI6MC4wLCJSaWdodCI6MC4wLCJCb3R0b20iOjAuMH0sIlBhZGRpbmciOnsiJGlkIjoiMTc0MCIsIlRvcCI6MC4wLCJMZWZ0IjowLjAsIlJpZ2h0IjowLjAsIkJvdHRvbSI6MC4wfSwiQmFja2dyb3VuZCI6eyIkaWQiOiIxNzQxIiwiQ29sb3IiOnsiJGlkIjoiMTc0MiIsIkEiOjI1NSwiUiI6MjU1LCJHIjoyNTUsIkIiOjI1NX19LCJJc1Zpc2libGUiOnRydWUsIldpZHRoIjowLjAsIkhlaWdodCI6MC4wLCJCb3JkZXJTdHlsZSI6bnVsbCwiUGFyZW50U3R5bGUiOm51bGx9LCJSZWN0YW5nbGVTdHlsZSI6eyIkaWQiOiIxNzQzIiwiTWFyZ2luIjp7IiRpZCI6IjE3NDQiLCJUb3AiOjAuMCwiTGVmdCI6MC4wLCJSaWdodCI6MC4wLCJCb3R0b20iOjAuMH0sIlBhZGRpbmciOnsiJGlkIjoiMTc0NSIsIlRvcCI6MC4wLCJMZWZ0IjowLjAsIlJpZ2h0IjowLjAsIkJvdHRvbSI6MC4wfSwiQmFja2dyb3VuZCI6eyIkaWQiOiIxNzQ2IiwiQ29sb3IiOnsiJGlkIjoiMTc0NyIsIkEiOjI1NSwiUiI6NjMsIkciOjcxLCJCIjoyMDh9fSwiSXNWaXNpYmxlIjp0cnVlLCJXaWR0aCI6MC4wLCJIZWlnaHQiOjAuMCwiQm9yZGVyU3R5bGUiOnsiJGlkIjoiMTc0OCIsIkxpbmVDb2xvciI6eyIkaWQiOiIxNzQ5IiwiJHR5cGUiOiJOTFJFLkNvbW1vbi5Eb20uU29saWRDb2xvckJydXNoLCBOTFJFLkNvbW1vbiIsIkNvbG9yIjp7IiRpZCI6IjE3NTAiLCJBIjoyNTUsIlIiOjI1NSwiRyI6MjU1LCJCIjoyNTV9fSwiTGluZVdlaWdodCI6MC4wLCJMaW5lVHlwZSI6MCwiUGFyZW50U3R5bGUiOm51bGx9LCJQYXJlbnRTdHlsZSI6bnVsbH0sIk1hcmdpbiI6eyIkaWQiOiIxNzUxIiwiVG9wIjowLjAsIkxlZnQiOjAuMCwiUmlnaHQiOjAuMCwiQm90dG9tIjowLjB9LCJQYWRkaW5nIjp7IiRpZCI6IjE3NTIiLCJUb3AiOjAuMCwiTGVmdCI6MC4wLCJSaWdodCI6MC4wLCJCb3R0b20iOjAuMH0sIkJhY2tncm91bmQiOm51bGwsIklzVmlzaWJsZSI6dHJ1ZSwiV2lkdGgiOjAuMCwiSGVpZ2h0IjowLjAsIkJvcmRlclN0eWxlIjpudWxsLCJQYXJlbnRTdHlsZSI6bnVsbH0sIkJhY2tncm91bmRTdHlsZSI6eyIkaWQiOiIxNzUzIiwiTWFyZ2luIjp7IiRpZCI6IjE3NTQiLCJUb3AiOjAuMCwiTGVmdCI6MC4wLCJSaWdodCI6MC4wLCJCb3R0b20iOjAuMH0sIlBhZGRpbmciOnsiJGlkIjoiMTc1NSIsIlRvcCI6MC4wLCJMZWZ0IjowLjAsIlJpZ2h0IjowLjAsIkJvdHRvbSI6MC4wfSwiQmFja2dyb3VuZCI6eyIkaWQiOiIxNzU2IiwiQ29sb3IiOnsiJGlkIjoiMTc1NyIsIkEiOjAsIlIiOjI1NSwiRyI6MjU1LCJCIjoyNTV9fSwiSXNWaXNpYmxlIjp0cnVlLCJXaWR0aCI6MC4wLCJIZWlnaHQiOjAuMCwiQm9yZGVyU3R5bGUiOnsiJGlkIjoiMTc1OCIsIkxpbmVDb2xvciI6eyIkaWQiOiIxNzU5IiwiJHR5cGUiOiJOTFJFLkNvbW1vbi5Eb20uU29saWRDb2xvckJydXNoLCBOTFJFLkNvbW1vbiIsIkNvbG9yIjp7IiRpZCI6IjE3NjAiLCJBIjoyNTUsIlIiOjIzNCwiRyI6MjIsIkIiOjMwfX0sIkxpbmVXZWlnaHQiOjAuMCwiTGluZVR5cGUiOjAsIlBhcmVudFN0eWxlIjpudWxsfSwiUGFyZW50U3R5bGUiOm51bGx9LCJJc0Fib3ZlVGltZWJhbmQiOmZhbHNlLCJTcGFjaW5nIjozLCJEZWZhdWx0U3dpbWxhbmVUYXNrU3R5bGUiOnsiJGlkIjoiMTc2MSIsIiR0eXBlIjoiTkxSRS5Db21tb24uRG9tLlN0eWxlcy5FeHBsaWNpdFNldGFibGVUYXNrU3R5bGUsIE5MUkUuQ29tbW9uIiwiU2hhcGUiOjEsIlNoYXBlVGhpY2tuZXNzIjowLCJEdXJhdGlvbkZvcm1hdCI6MCwiSW5jbHVkZU5vbldvcmtpbmdEYXlzSW5EdXJhdGlvbiI6ZmFsc2UsIlBlcmNlbnRhZ2VDb21wbGV0ZVN0eWxlIjp7IiRpZCI6IjE3NjIiLCJGb250U2V0dGluZ3MiOnsiJGlkIjoiMTc2MyIsIkZvbnRTaXplIjoxMCwiRm9udE5hbWUiOiJDYWxpYnJpIiwiSXNCb2xkIjpmYWxzZSwiSXNJdGFsaWMiOmZhbHNlLCJJc1VuZGVybGluZWQiOmZhbHNlLCJQYXJlbnRTdHlsZSI6bnVsbH0sIkF1dG9TaXplIjowLCJGb3JlZ3JvdW5kIjp7IiRpZCI6IjE3NjQiLCJDb2xvciI6eyIkaWQiOiIxNzY1IiwiQSI6MjU1LCJSIjoyMzIsIkciOjIzMiwiQiI6MjMyfX0sIk1heFdpZHRoIjoyMDAuMCwiTWF4SGVpZ2h0IjoiSW5maW5pdHkiLCJTbWFydEZvcmVncm91bmRJc0FjdGl2ZSI6ZmFsc2UsIkhvcml6b250YWxBbGlnbm1lbnQiOjEsIlZlcnRpY2FsQWxpZ25tZW50IjoxLCJTbWFydEZvcmVncm91bmQiOm51bGwsIkJhY2tncm91bmRGaWxsVHlwZSI6MCwiTWFyZ2luIjp7IiRpZCI6IjE3NjYiLCJUb3AiOjAuMCwiTGVmdCI6MC4wLCJSaWdodCI6MC4wLCJCb3R0b20iOjAuMH0sIlBhZGRpbmciOnsiJGlkIjoiMTc2NyIsIlRvcCI6MC4wLCJMZWZ0IjowLjAsIlJpZ2h0IjowLjAsIkJvdHRvbSI6MC4wfSwiQmFja2dyb3VuZCI6eyIkaWQiOiIxNzY4IiwiQ29sb3IiOnsiJGlkIjoiMTc2OSIsIkEiOjg5LCJSIjowLCJHIjowLCJCIjowfX0sIklzVmlzaWJsZSI6dHJ1ZSwiV2lkdGgiOjAuMCwiSGVpZ2h0IjowLjAsIkJvcmRlclN0eWxlIjp7IiRpZCI6IjE3NzAiLCJMaW5lQ29sb3IiOm51bGwsIkxpbmVXZWlnaHQiOjAuMCwiTGluZVR5cGUiOjAsIlBhcmVudFN0eWxlIjpudWxsfSwiUGFyZW50U3R5bGUiOm51bGx9LCJEdXJhdGlvblN0eWxlIjp7IiRpZCI6IjE3NzEiLCJGb250U2V0dGluZ3MiOnsiJGlkIjoiMTc3MiIsIkZvbnRTaXplIjoxMCwiRm9udE5hbWUiOiJDYWxpYnJpIiwiSXNCb2xkIjpmYWxzZSwiSXNJdGFsaWMiOmZhbHNlLCJJc1VuZGVybGluZWQiOmZhbHNlLCJQYXJlbnRTdHlsZSI6bnVsbH0sIkF1dG9TaXplIjowLCJGb3JlZ3JvdW5kIjp7IiRpZCI6IjE3NzMiLCJDb2xvciI6eyIkaWQiOiIxNzc0IiwiQSI6MjU1LCJSIjoyMzcsIkciOjEyNSwiQiI6NDl9fSwiTWF4V2lkdGgiOjIwMC4wLCJNYXhIZWlnaHQiOiJJbmZpbml0eSIsIlNtYXJ0Rm9yZWdyb3VuZElzQWN0aXZlIjpmYWxzZSwiSG9yaXpvbnRhbEFsaWdubWVudCI6MCwiVmVydGljYWxBbGlnbm1lbnQiOjEsIlNtYXJ0Rm9yZWdyb3VuZCI6bnVsbCwiQmFja2dyb3VuZEZpbGxUeXBlIjowLCJNYXJnaW4iOnsiJGlkIjoiMTc3NSIsIlRvcCI6MC4wLCJMZWZ0IjowLjAsIlJpZ2h0IjowLjAsIkJvdHRvbSI6MC4wfSwiUGFkZGluZyI6eyIkaWQiOiIxNzc2IiwiVG9wIjowLjAsIkxlZnQiOjAuMCwiUmlnaHQiOjAuMCwiQm90dG9tIjowLjB9LCJCYWNrZ3JvdW5kIjp7IiRpZCI6IjE3NzciLCJDb2xvciI6eyIkaWQiOiIxNzc4IiwiQSI6MjU1LCJSIjoyMzcsIkciOjEyNSwiQiI6NDl9fSwiSXNWaXNpYmxlIjp0cnVlLCJXaWR0aCI6MC4wLCJIZWlnaHQiOjAuMCwiQm9yZGVyU3R5bGUiOnsiJGlkIjoiMTc3OSIsIkxpbmVDb2xvciI6bnVsbCwiTGluZVdlaWdodCI6MC4wLCJMaW5lVHlwZSI6MCwiUGFyZW50U3R5bGUiOm51bGx9LCJQYXJlbnRTdHlsZSI6bnVsbH0sIkhvcml6b250YWxDb25uZWN0b3JTdHlsZSI6eyIkaWQiOiIxNzgwIiwiTGluZUNvbG9yIjp7IiRpZCI6IjE3ODEiLCIkdHlwZSI6Ik5MUkUuQ29tbW9uLkRvbS5Tb2xpZENvbG9yQnJ1c2gsIE5MUkUuQ29tbW9uIiwiQ29sb3IiOnsiJGlkIjoiMTc4MiIsIkEiOjI1NSwiUiI6MCwiRyI6MCwiQiI6MH19LCJMaW5lV2VpZ2h0IjowLjAsIkxpbmVUeXBlIjowLCJQYXJlbnRTdHlsZSI6bnVsbH0sIlZlcnRpY2FsQ29ubmVjdG9yU3R5bGUiOnsiJGlkIjoiMTc4MyIsIkxpbmVDb2xvciI6eyIkaWQiOiIxNzg0IiwiJHR5cGUiOiJOTFJFLkNvbW1vbi5Eb20uU29saWRDb2xvckJydXNoLCBOTFJFLkNvbW1vbiIsIkNvbG9yIjp7IiRpZCI6IjE3ODUiLCJBIjoyNTUsIlIiOjAsIkciOjAsIkIiOjB9fSwiTGluZVdlaWdodCI6MC4wLCJMaW5lVHlwZSI6MCwiUGFyZW50U3R5bGUiOm51bGx9LCJNYXJnaW4iOm51bGwsIlN0YXJ0RGF0ZVBvc2l0aW9uIjozLCJFbmREYXRlUG9zaXRpb24iOjMsIkRhdGVJc1Zpc2libGUiOnRydWUsIlRpdGxlUG9zaXRpb24iOjQsIkR1cmF0aW9uUG9zaXRpb24iOjYsIlBlcmNlbnRhZ2VDb21wbGV0ZWRQb3NpdGlvbiI6MiwiU3BhY2luZyI6MywiSXNCZWxvd1RpbWViYW5kIjpmYWxzZSwiUGVyY2VudGFnZUNvbXBsZXRlU2hhcGVPcGFjaXR5IjozNSwiU2hhcGVTdHlsZSI6eyIkaWQiOiIxNzg2IiwiTWFyZ2luIjp7IiRpZCI6IjE3ODciLCJUb3AiOjAuMCwiTGVmdCI6NC4wLCJSaWdodCI6NC4wLCJCb3R0b20iOjAuMH0sIlBhZGRpbmciOnsiJGlkIjoiMTc4OCIsIlRvcCI6MC4wLCJMZWZ0IjowLjAsIlJpZ2h0IjowLjAsIkJvdHRvbSI6MC4wfSwiQmFja2dyb3VuZCI6eyIkaWQiOiIxNzg5IiwiQ29sb3IiOnsiJGlkIjoiMTc5MCIsIkEiOjI1NSwiUiI6MjUsIkciOjEwNywiQiI6MzZ9fSwiSXNWaXNpYmxlIjp0cnVlLCJXaWR0aCI6MC4wLCJIZWlnaHQiOjEwLjAsIkJvcmRlclN0eWxlIjp7IiRpZCI6IjE3OTEiLCJMaW5lQ29sb3IiOnsiJGlkIjoiMTc5MiIsIiR0eXBlIjoiTkxSRS5Db21tb24uRG9tLlNvbGlkQ29sb3JCcnVzaCwgTkxSRS5Db21tb24iLCJDb2xvciI6eyIkaWQiOiIxNzkzIiwiQSI6MjU1LCJSIjoyMzQsIkciOjIyLCJCIjozMH19LCJMaW5lV2VpZ2h0IjowLjAsIkxpbmVUeXBlIjowLCJQYXJlbnRTdHlsZSI6bnVsbH0sIlBhcmVudFN0eWxlIjpudWxsfSwiVGl0bGVTdHlsZSI6eyIkaWQiOiIxNzk0IiwiRm9udFNldHRpbmdzIjp7IiRpZCI6IjE3OTUiLCJGb250U2l6ZSI6MTEsIkZvbnROYW1lIjoiQ2FsaWJyaSIsIklzQm9sZCI6ZmFsc2UsIklzSXRhbGljIjpmYWxzZSwiSXNVbmRlcmxpbmVkIjpmYWxzZSwiUGFyZW50U3R5bGUiOm51bGx9LCJBdXRvU2l6ZSI6MCwiRm9yZWdyb3VuZCI6eyIkaWQiOiIxNzk2IiwiQ29sb3IiOnsiJGlkIjoiMTc5NyIsIkEiOjI1NSwiUiI6MCwiRyI6MCwiQiI6MH19LCJNYXhXaWR0aCI6MjAwLjAsIk1heEhlaWdodCI6IkluZmluaXR5IiwiU21hcnRGb3JlZ3JvdW5kSXNBY3RpdmUiOmZhbHNlLCJIb3Jpem9udGFsQWxpZ25tZW50IjowLCJWZXJ0aWNhbEFsaWdubWVudCI6MSwiU21hcnRGb3JlZ3JvdW5kIjpudWxsLCJCYWNrZ3JvdW5kRmlsbFR5cGUiOjAsIk1hcmdpbiI6eyIkaWQiOiIxNzk4IiwiVG9wIjowLjAsIkxlZnQiOjAuMCwiUmlnaHQiOjAuMCwiQm90dG9tIjowLjB9LCJQYWRkaW5nIjp7IiRpZCI6IjE3OTkiLCJUb3AiOjAuMCwiTGVmdCI6MC4wLCJSaWdodCI6MC4wLCJCb3R0b20iOjAuMH0sIkJhY2tncm91bmQiOnsiJGlkIjoiMTgwMCIsIkNvbG9yIjp7IiRpZCI6IjE4MDEiLCJBIjoyNTUsIlIiOjAsIkciOjAsIkIiOjB9fSwiSXNWaXNpYmxlIjp0cnVlLCJXaWR0aCI6MC4wLCJIZWlnaHQiOjAuMCwiQm9yZGVyU3R5bGUiOnsiJGlkIjoiMTgwMiIsIkxpbmVDb2xvciI6bnVsbCwiTGluZVdlaWdodCI6MC4wLCJMaW5lVHlwZSI6MCwiUGFyZW50U3R5bGUiOm51bGx9LCJQYXJlbnRTdHlsZSI6bnVsbH0sIkRhdGVTdHlsZSI6eyIkaWQiOiIxODAzIiwiRm9udFNldHRpbmdzIjp7IiRpZCI6IjE4MDQiLCJGb250U2l6ZSI6MTAsIkZvbnROYW1lIjoiQ2FsaWJyaSIsIklzQm9sZCI6ZmFsc2UsIklzSXRhbGljIjpmYWxzZSwiSXNVbmRlcmxpbmVkIjpmYWxzZSwiUGFyZW50U3R5bGUiOm51bGx9LCJBdXRvU2l6ZSI6MCwiRm9yZWdyb3VuZCI6eyIkaWQiOiIxODA1IiwiQ29sb3IiOnsiJGlkIjoiMTgwNiIsIkEiOjI1NSwiUiI6MTQsIkciOjQwLCJCIjo2NX19LCJNYXhXaWR0aCI6MjAwLjAsIk1heEhlaWdodCI6IkluZmluaXR5IiwiU21hcnRGb3JlZ3JvdW5kSXNBY3RpdmUiOmZhbHNlLCJIb3Jpem9udGFsQWxpZ25tZW50IjoyLCJWZXJ0aWNhbEFsaWdubWVudCI6MSwiU21hcnRGb3JlZ3JvdW5kIjpudWxsLCJCYWNrZ3JvdW5kRmlsbFR5cGUiOjAsIk1hcmdpbiI6eyIkaWQiOiIxODA3IiwiVG9wIjowLjAsIkxlZnQiOjAuMCwiUmlnaHQiOjAuMCwiQm90dG9tIjowLjB9LCJQYWRkaW5nIjp7IiRpZCI6IjE4MDgiLCJUb3AiOjAuMCwiTGVmdCI6MC4wLCJSaWdodCI6MC4wLCJCb3R0b20iOjAuMH0sIkJhY2tncm91bmQiOnsiJGlkIjoiMTgwOSIsIkNvbG9yIjp7IiRpZCI6IjE4MTAiLCJBIjoyNTUsIlIiOjE0LCJHIjo0MCwiQiI6NjV9fSwiSXNWaXNpYmxlIjp0cnVlLCJXaWR0aCI6MC4wLCJIZWlnaHQiOjAuMCwiQm9yZGVyU3R5bGUiOnsiJGlkIjoiMTgxMSIsIkxpbmVDb2xvciI6bnVsbCwiTGluZVdlaWdodCI6MC4wLCJMaW5lVHlwZSI6MCwiUGFyZW50U3R5bGUiOm51bGx9LCJQYXJlbnRTdHlsZSI6bnVsbH0sIkRhdGVGb3JtYXQiOnsiJGlkIjoiMTgxMi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xODEzIiwiRm9ybWF0IjowLCJJc1Zpc2libGUiOmZhbHNlLCJMYXN0S25vd25WaXNpYmlsaXR5U3RhdGUiOmZhbHNlfSwiSXNWaXNpYmxlIjp0cnVlLCJQYXJlbnRTdHlsZSI6bnVsbCwiX2V4cGxpY2l0bHlTZXQiOnsiJGlkIjoiMTgxNCIsIlNoYXBlU3R5bGUiOmZhbHNlLCJUaXRsZVN0eWxlIjpmYWxzZSwiRGF0ZVN0eWxlIjpmYWxzZSwiSG9yaXpvbnRhbENvbm5lY3RvclN0eWxlIjpmYWxzZSwiVmVydGljYWxDb25uZWN0b3JTdHlsZSI6ZmFsc2UsIlBlcmNlbnRhZ2VDb21wbGV0ZVNoYXBlT3BhY2l0eSI6ZmFsc2UsIlNoYXBlIjpmYWxzZSwiU2hhcGVUaGlja25lc3MiOmZhbHNlLCJEdXJhdGlvbkZvcm1hdCI6ZmFsc2UsIkluY2x1ZGVOb25Xb3JraW5nRGF5c0luRHVyYXRpb24iOmZhbHNlLCJNYXJnaW4iOmZhbHNlLCJTdGFydERhdGVQb3NpdGlvbiI6ZmFsc2UsIkVuZERhdGVQb3NpdGlvbiI6ZmFsc2UsIlRpdGxlUG9zaXRpb24iOmZhbHNlLCJEdXJhdGlvblBvc2l0aW9uIjpmYWxzZSwiUGVyY2VudGFnZUNvbXBsZXRlZFBvc2l0aW9uIjpmYWxzZSwiU3BhY2luZyI6ZmFsc2UsIklzQmVsb3dUaW1lYmFuZCI6ZmFsc2UsIkRhdGVGb3JtYXQiOmZhbHNlLCJXZWVrTnVtYmVyaW5nIjpmYWxzZSwiSXNWaXNpYmxlIjpmYWxzZX19LCJEZWZhdWx0U3dpbWxhbmVNb3RTdHlsZSI6eyIkaWQiOiIxODE1IiwiU2hhcGUiOjEsIkNvbm5lY3Rvck1hcmdpbiI6eyIkaWQiOiIxODE2IiwiVG9wIjowLjAsIkxlZnQiOjIuMCwiUmlnaHQiOjIuMCwiQm90dG9tIjowLjB9LCJDb25uZWN0b3JTdHlsZSI6eyIkaWQiOiIxODE3IiwiTGluZUNvbG9yIjp7IiRpZCI6IjE4MTgiLCIkdHlwZSI6Ik5MUkUuQ29tbW9uLkRvbS5Tb2xpZENvbG9yQnJ1c2gsIE5MUkUuQ29tbW9uIiwiQ29sb3IiOnsiJGlkIjoiMTgxOSIsIkEiOjEyNywiUiI6MTMsIkciOjUzLCJCIjoxOH19LCJMaW5lV2VpZ2h0IjoxLjAsIkxpbmVUeXBlIjowLCJQYXJlbnRTdHlsZSI6bnVsbH0sIklzQmVsb3dUaW1lYmFuZCI6ZmFsc2UsIlBvc2l0aW9uT25UYXNrIjoxLCJIaWRlRGF0ZSI6ZmFsc2UsIlNoYXBlU2l6ZSI6MCwiU3BhY2luZyI6MC4wLCJQYWRkaW5nIjp7IiRpZCI6IjE4MjAiLCJUb3AiOjUuMCwiTGVmdCI6My4wLCJSaWdodCI6MC4wLCJCb3R0b20iOjIuMH0sIlNoYXBlU3R5bGUiOnsiJGlkIjoiMTgyMSIsIk1hcmdpbiI6eyIkaWQiOiIxODIyIiwiVG9wIjowLjAsIkxlZnQiOjAuMCwiUmlnaHQiOjAuMCwiQm90dG9tIjowLjB9LCJQYWRkaW5nIjp7IiRpZCI6IjE4MjMiLCJUb3AiOjAuMCwiTGVmdCI6MC4wLCJSaWdodCI6MC4wLCJCb3R0b20iOjAuMH0sIkJhY2tncm91bmQiOnsiJGlkIjoiMTgyNCIsIkNvbG9yIjp7IiRpZCI6IjE4MjUiLCJBIjoyNTUsIlIiOjEzLCJHIjo1MywiQiI6MTh9fSwiSXNWaXNpYmxlIjp0cnVlLCJXaWR0aCI6MTIuMCwiSGVpZ2h0IjoxNC4wLCJCb3JkZXJTdHlsZSI6eyIkaWQiOiIxODI2IiwiTGluZUNvbG9yIjp7IiRpZCI6IjE4MjciLCIkdHlwZSI6Ik5MUkUuQ29tbW9uLkRvbS5Tb2xpZENvbG9yQnJ1c2gsIE5MUkUuQ29tbW9uIiwiQ29sb3IiOnsiJGlkIjoiMTgyOCIsIkEiOjI1NSwiUiI6MjU1LCJHIjoyNTUsIkIiOjI1NX19LCJMaW5lV2VpZ2h0IjowLjAsIkxpbmVUeXBlIjowLCJQYXJlbnRTdHlsZSI6bnVsbH0sIlBhcmVudFN0eWxlIjpudWxsfSwiVGl0bGVTdHlsZSI6eyIkaWQiOiIxODI5IiwiRm9udFNldHRpbmdzIjp7IiRpZCI6IjE4MzAiLCJGb250U2l6ZSI6MTEsIkZvbnROYW1lIjoiQ2FsaWJyaSIsIklzQm9sZCI6ZmFsc2UsIklzSXRhbGljIjpmYWxzZSwiSXNVbmRlcmxpbmVkIjpmYWxzZSwiUGFyZW50U3R5bGUiOm51bGx9LCJBdXRvU2l6ZSI6MCwiRm9yZWdyb3VuZCI6eyIkaWQiOiIxODMxIiwiQ29sb3IiOnsiJGlkIjoiMTgzMiIsIkEiOjI1NSwiUiI6MCwiRyI6MCwiQiI6MH19LCJNYXhXaWR0aCI6MjAwLjAsIk1heEhlaWdodCI6IkluZmluaXR5IiwiU21hcnRGb3JlZ3JvdW5kSXNBY3RpdmUiOmZhbHNlLCJIb3Jpem9udGFsQWxpZ25tZW50IjoxLCJWZXJ0aWNhbEFsaWdubWVudCI6MSwiU21hcnRGb3JlZ3JvdW5kIjpudWxsLCJCYWNrZ3JvdW5kRmlsbFR5cGUiOjAsIk1hcmdpbiI6eyIkaWQiOiIxODMzIiwiVG9wIjowLjAsIkxlZnQiOjAuMCwiUmlnaHQiOjAuMCwiQm90dG9tIjowLjB9LCJQYWRkaW5nIjp7IiRpZCI6IjE4MzQiLCJUb3AiOjAuMCwiTGVmdCI6MC4wLCJSaWdodCI6MC4wLCJCb3R0b20iOjAuMH0sIkJhY2tncm91bmQiOnsiJGlkIjoiMTgzNSIsIkNvbG9yIjp7IiRpZCI6IjE4MzYiLCJBIjoyNTUsIlIiOjAsIkciOjAsIkIiOjB9fSwiSXNWaXNpYmxlIjp0cnVlLCJXaWR0aCI6MC4wLCJIZWlnaHQiOjAuMCwiQm9yZGVyU3R5bGUiOnsiJGlkIjoiMTgzNyIsIkxpbmVDb2xvciI6bnVsbCwiTGluZVdlaWdodCI6MC4wLCJMaW5lVHlwZSI6MCwiUGFyZW50U3R5bGUiOm51bGx9LCJQYXJlbnRTdHlsZSI6bnVsbH0sIkRhdGVTdHlsZSI6eyIkaWQiOiIxODM4IiwiRm9udFNldHRpbmdzIjp7IiRpZCI6IjE4MzkiLCJGb250U2l6ZSI6MTAsIkZvbnROYW1lIjoiQ2FsaWJyaSIsIklzQm9sZCI6ZmFsc2UsIklzSXRhbGljIjpmYWxzZSwiSXNVbmRlcmxpbmVkIjpmYWxzZSwiUGFyZW50U3R5bGUiOm51bGx9LCJBdXRvU2l6ZSI6MCwiRm9yZWdyb3VuZCI6eyIkaWQiOiIxODQwIiwiQ29sb3IiOnsiJGlkIjoiMTg0MSIsIkEiOjI1NSwiUiI6MTQsIkciOjQwLCJCIjo2NX19LCJNYXhXaWR0aCI6MjAwLjAsIk1heEhlaWdodCI6IkluZmluaXR5IiwiU21hcnRGb3JlZ3JvdW5kSXNBY3RpdmUiOmZhbHNlLCJIb3Jpem9udGFsQWxpZ25tZW50IjoxLCJWZXJ0aWNhbEFsaWdubWVudCI6MSwiU21hcnRGb3JlZ3JvdW5kIjpudWxsLCJCYWNrZ3JvdW5kRmlsbFR5cGUiOjAsIk1hcmdpbiI6eyIkaWQiOiIxODQyIiwiVG9wIjowLjAsIkxlZnQiOjAuMCwiUmlnaHQiOjAuMCwiQm90dG9tIjowLjB9LCJQYWRkaW5nIjp7IiRpZCI6IjE4NDMiLCJUb3AiOjAuMCwiTGVmdCI6MC4wLCJSaWdodCI6MC4wLCJCb3R0b20iOjAuMH0sIkJhY2tncm91bmQiOnsiJGlkIjoiMTg0NCIsIkNvbG9yIjp7IiRpZCI6IjE4NDUiLCJBIjoyNTUsIlIiOjE0LCJHIjo0MCwiQiI6NjV9fSwiSXNWaXNpYmxlIjp0cnVlLCJXaWR0aCI6MC4wLCJIZWlnaHQiOjAuMCwiQm9yZGVyU3R5bGUiOnsiJGlkIjoiMTg0NiIsIkxpbmVDb2xvciI6bnVsbCwiTGluZVdlaWdodCI6MC4wLCJMaW5lVHlwZSI6MCwiUGFyZW50U3R5bGUiOm51bGx9LCJQYXJlbnRTdHlsZSI6bnVsbH0sIkRhdGVGb3JtYXQiOnsiJGlkIjoiMTg0Ny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xODQ4IiwiRm9ybWF0IjowLCJJc1Zpc2libGUiOmZhbHNlLCJMYXN0S25vd25WaXNpYmlsaXR5U3RhdGUiOmZhbHNlfSwiSXNWaXNpYmxlIjpmYWxzZSwiUGFyZW50U3R5bGUiOm51bGx9LCJEZWZhdWx0U3dpbWxhbmVNaWxlc3RvbmVTdHlsZSI6eyIkaWQiOiIxODQ5IiwiVGl0bGVQb3NpdGlvbiI6IkxlZnQiLCJEYXRlUG9zaXRpb24iOiJSaWdodCIsIlNoYXBlVHlwZSI6MSwiU2hhcGVTaXplIjowLCJTcGFjaW5nIjo1LCJTaGFwZVN0eWxlIjp7IiRpZCI6IjE4NTAiLCJNYXJnaW4iOnsiJGlkIjoiMTg1MSIsIlRvcCI6MC4wLCJMZWZ0IjowLjAsIlJpZ2h0IjowLjAsIkJvdHRvbSI6MC4wfSwiUGFkZGluZyI6eyIkaWQiOiIxODUyIiwiVG9wIjowLjAsIkxlZnQiOjAuMCwiUmlnaHQiOjAuMCwiQm90dG9tIjowLjB9LCJCYWNrZ3JvdW5kIjp7IiRpZCI6IjE4NTMiLCJDb2xvciI6eyIkaWQiOiIxODU0IiwiQSI6MjU1LCJSIjoyNSwiRyI6MTA3LCJCIjozNn19LCJJc1Zpc2libGUiOnRydWUsIldpZHRoIjoxMi4wLCJIZWlnaHQiOjE0LjAsIkJvcmRlclN0eWxlIjp7IiRpZCI6IjE4NTUiLCJMaW5lQ29sb3IiOnsiJGlkIjoiMTg1NiIsIiR0eXBlIjoiTkxSRS5Db21tb24uRG9tLlNvbGlkQ29sb3JCcnVzaCwgTkxSRS5Db21tb24iLCJDb2xvciI6eyIkaWQiOiIxODU3IiwiQSI6MjU1LCJSIjoyMzQsIkciOjIyLCJCIjozMH19LCJMaW5lV2VpZ2h0IjowLjAsIkxpbmVUeXBlIjowLCJQYXJlbnRTdHlsZSI6bnVsbH0sIlBhcmVudFN0eWxlIjpudWxsfSwiVGl0bGVTdHlsZSI6eyIkaWQiOiIxODU4IiwiRm9udFNldHRpbmdzIjp7IiRpZCI6IjE4NTkiLCJGb250U2l6ZSI6MTEsIkZvbnROYW1lIjoiQ2FsaWJyaSIsIklzQm9sZCI6ZmFsc2UsIklzSXRhbGljIjpmYWxzZSwiSXNVbmRlcmxpbmVkIjpmYWxzZSwiUGFyZW50U3R5bGUiOm51bGx9LCJBdXRvU2l6ZSI6MCwiRm9yZWdyb3VuZCI6eyIkaWQiOiIxODYwIiwiQ29sb3IiOnsiJGlkIjoiMTg2MSIsIkEiOjI1NSwiUiI6MCwiRyI6MCwiQiI6MH19LCJNYXhXaWR0aCI6MjAwLjAsIk1heEhlaWdodCI6IkluZmluaXR5IiwiU21hcnRGb3JlZ3JvdW5kSXNBY3RpdmUiOmZhbHNlLCJIb3Jpem9udGFsQWxpZ25tZW50IjoyLCJWZXJ0aWNhbEFsaWdubWVudCI6MSwiU21hcnRGb3JlZ3JvdW5kIjpudWxsLCJCYWNrZ3JvdW5kRmlsbFR5cGUiOjAsIk1hcmdpbiI6eyIkaWQiOiIxODYyIiwiVG9wIjowLjAsIkxlZnQiOjAuMCwiUmlnaHQiOjAuMCwiQm90dG9tIjowLjB9LCJQYWRkaW5nIjp7IiRpZCI6IjE4NjMiLCJUb3AiOjAuMCwiTGVmdCI6MC4wLCJSaWdodCI6MC4wLCJCb3R0b20iOjAuMH0sIkJhY2tncm91bmQiOnsiJGlkIjoiMTg2NCIsIkNvbG9yIjp7IiRpZCI6IjE4NjUiLCJBIjoyNTUsIlIiOjAsIkciOjAsIkIiOjB9fSwiSXNWaXNpYmxlIjp0cnVlLCJXaWR0aCI6MC4wLCJIZWlnaHQiOjAuMCwiQm9yZGVyU3R5bGUiOnsiJGlkIjoiMTg2NiIsIkxpbmVDb2xvciI6bnVsbCwiTGluZVdlaWdodCI6MC4wLCJMaW5lVHlwZSI6MCwiUGFyZW50U3R5bGUiOm51bGx9LCJQYXJlbnRTdHlsZSI6bnVsbH0sIkRhdGVTdHlsZSI6eyIkaWQiOiIxODY3IiwiRm9udFNldHRpbmdzIjp7IiRpZCI6IjE4NjgiLCJGb250U2l6ZSI6MTAsIkZvbnROYW1lIjoiQ2FsaWJyaSIsIklzQm9sZCI6ZmFsc2UsIklzSXRhbGljIjpmYWxzZSwiSXNVbmRlcmxpbmVkIjpmYWxzZSwiUGFyZW50U3R5bGUiOm51bGx9LCJBdXRvU2l6ZSI6MCwiRm9yZWdyb3VuZCI6eyIkaWQiOiIxODY5IiwiQ29sb3IiOnsiJGlkIjoiMTg3MCIsIkEiOjI1NSwiUiI6MTQsIkciOjQwLCJCIjo2NX19LCJNYXhXaWR0aCI6MjAwLjAsIk1heEhlaWdodCI6IkluZmluaXR5IiwiU21hcnRGb3JlZ3JvdW5kSXNBY3RpdmUiOmZhbHNlLCJIb3Jpem9udGFsQWxpZ25tZW50IjowLCJWZXJ0aWNhbEFsaWdubWVudCI6MSwiU21hcnRGb3JlZ3JvdW5kIjpudWxsLCJCYWNrZ3JvdW5kRmlsbFR5cGUiOjAsIk1hcmdpbiI6eyIkaWQiOiIxODcxIiwiVG9wIjowLjAsIkxlZnQiOjAuMCwiUmlnaHQiOjAuMCwiQm90dG9tIjowLjB9LCJQYWRkaW5nIjp7IiRpZCI6IjE4NzIiLCJUb3AiOjAuMCwiTGVmdCI6MC4wLCJSaWdodCI6MC4wLCJCb3R0b20iOjAuMH0sIkJhY2tncm91bmQiOnsiJGlkIjoiMTg3MyIsIkNvbG9yIjp7IiRpZCI6IjE4NzQiLCJBIjoyNTUsIlIiOjE0LCJHIjo0MCwiQiI6NjV9fSwiSXNWaXNpYmxlIjp0cnVlLCJXaWR0aCI6MC4wLCJIZWlnaHQiOjAuMCwiQm9yZGVyU3R5bGUiOnsiJGlkIjoiMTg3NSIsIkxpbmVDb2xvciI6bnVsbCwiTGluZVdlaWdodCI6MC4wLCJMaW5lVHlwZSI6MCwiUGFyZW50U3R5bGUiOm51bGx9LCJQYXJlbnRTdHlsZSI6bnVsbH0sIkRhdGVGb3JtYXQiOnsiJGlkIjoiMTg3Ni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xODc3IiwiRm9ybWF0IjowLCJJc1Zpc2libGUiOmZhbHNlLCJMYXN0S25vd25WaXNpYmlsaXR5U3RhdGUiOmZhbHNlfSwiSXNWaXNpYmxlIjp0cnVlLCJQYXJlbnRTdHlsZSI6bnVsbH0sIkRlZmF1bHRTd2ltbGFuZUFjdGl2aXR5U3R5bGUiOnsiJGlkIjoiMTg3OCIsIkhlYWRlclN0eWxlIjp7IiRpZCI6IjE4NzkiLCJUZXh0U3R5bGUiOnsiJGlkIjoiMTg4MCIsIkZvbnRTZXR0aW5ncyI6eyIkaWQiOiIxODgxIiwiRm9udFNpemUiOjExLCJGb250TmFtZSI6IkNhbGlicmkiLCJJc0JvbGQiOmZhbHNlLCJJc0l0YWxpYyI6ZmFsc2UsIklzVW5kZXJsaW5lZCI6ZmFsc2UsIlBhcmVudFN0eWxlIjpudWxsfSwiQXV0b1NpemUiOjIsIkZvcmVncm91bmQiOnsiJGlkIjoiMTg4MiIsIkNvbG9yIjp7IiRpZCI6IjE4ODMiLCJBIjoyNTUsIlIiOjAsIkciOjAsIkIiOjB9fSwiTWF4V2lkdGgiOiJJbmZpbml0eSIsIk1heEhlaWdodCI6IkluZmluaXR5IiwiU21hcnRGb3JlZ3JvdW5kSXNBY3RpdmUiOmZhbHNlLCJIb3Jpem9udGFsQWxpZ25tZW50IjowLCJWZXJ0aWNhbEFsaWdubWVudCI6MCwiU21hcnRGb3JlZ3JvdW5kIjpudWxsLCJCYWNrZ3JvdW5kRmlsbFR5cGUiOjAsIk1hcmdpbiI6eyIkaWQiOiIxODg0IiwiVG9wIjowLjAsIkxlZnQiOjAuMCwiUmlnaHQiOjAuMCwiQm90dG9tIjowLjB9LCJQYWRkaW5nIjp7IiRpZCI6IjE4ODUiLCJUb3AiOjAuMCwiTGVmdCI6MC4wLCJSaWdodCI6MC4wLCJCb3R0b20iOjAuMH0sIkJhY2tncm91bmQiOnsiJGlkIjoiMTg4NiIsIkNvbG9yIjp7IiRpZCI6IjE4ODciLCJBIjoyNTUsIlIiOjAsIkciOjAsIkIiOjB9fSwiSXNWaXNpYmxlIjp0cnVlLCJXaWR0aCI6MC4wLCJIZWlnaHQiOjAuMCwiQm9yZGVyU3R5bGUiOm51bGwsIlBhcmVudFN0eWxlIjpudWxsfSwiUmVjdGFuZ2xlU3R5bGUiOnsiJGlkIjoiMTg4OCIsIk1hcmdpbiI6eyIkaWQiOiIxODg5IiwiVG9wIjowLjAsIkxlZnQiOjAuMCwiUmlnaHQiOjAuMCwiQm90dG9tIjowLjB9LCJQYWRkaW5nIjp7IiRpZCI6IjE4OTAiLCJUb3AiOjAuMCwiTGVmdCI6MC4wLCJSaWdodCI6MC4wLCJCb3R0b20iOjAuMH0sIkJhY2tncm91bmQiOnsiJGlkIjoiMTg5MSIsIkNvbG9yIjp7IiRpZCI6IjE4OTIiLCJBIjo2MywiUiI6MjUsIkciOjEwNywiQiI6MzZ9fSwiSXNWaXNpYmxlIjp0cnVlLCJXaWR0aCI6MC4wLCJIZWlnaHQiOjAuMCwiQm9yZGVyU3R5bGUiOnsiJGlkIjoiMTg5MyIsIkxpbmVDb2xvciI6eyIkaWQiOiIxODk0IiwiJHR5cGUiOiJOTFJFLkNvbW1vbi5Eb20uU29saWRDb2xvckJydXNoLCBOTFJFLkNvbW1vbiIsIkNvbG9yIjp7IiRpZCI6IjE4OTUiLCJBIjoyNTUsIlIiOjI1NSwiRyI6MjU1LCJCIjoyNTV9fSwiTGluZVdlaWdodCI6MC4wLCJMaW5lVHlwZSI6MCwiUGFyZW50U3R5bGUiOm51bGx9LCJQYXJlbnRTdHlsZSI6bnVsbH0sIk1hcmdpbiI6eyIkaWQiOiIxODk2IiwiVG9wIjowLjAsIkxlZnQiOjAuMCwiUmlnaHQiOjAuMCwiQm90dG9tIjowLjB9LCJQYWRkaW5nIjp7IiRpZCI6IjE4OTciLCJUb3AiOjAuMCwiTGVmdCI6MC4wLCJSaWdodCI6MC4wLCJCb3R0b20iOjAuMH0sIkJhY2tncm91bmQiOm51bGwsIklzVmlzaWJsZSI6dHJ1ZSwiV2lkdGgiOjAuMCwiSGVpZ2h0IjowLjAsIkJvcmRlclN0eWxlIjpudWxsLCJQYXJlbnRTdHlsZSI6bnVsbH0sIkJhY2tncm91bmRTdHlsZSI6eyIkaWQiOiIxODk4IiwiTWFyZ2luIjp7IiRpZCI6IjE4OTkiLCJUb3AiOjAuMCwiTGVmdCI6MC4wLCJSaWdodCI6MC4wLCJCb3R0b20iOjAuMH0sIlBhZGRpbmciOnsiJGlkIjoiMTkwMCIsIlRvcCI6MC4wLCJMZWZ0IjowLjAsIlJpZ2h0IjowLjAsIkJvdHRvbSI6MC4wfSwiQmFja2dyb3VuZCI6eyIkaWQiOiIxOTAxIiwiQ29sb3IiOnsiJGlkIjoiMTkwMiIsIkEiOjUxLCJSIjoyMDAsIkciOjIwMCwiQiI6MjAwfX0sIklzVmlzaWJsZSI6dHJ1ZSwiV2lkdGgiOjAuMCwiSGVpZ2h0IjowLjAsIkJvcmRlclN0eWxlIjp7IiRpZCI6IjE5MDMiLCJMaW5lQ29sb3IiOnsiJGlkIjoiMTkwNCIsIiR0eXBlIjoiTkxSRS5Db21tb24uRG9tLlNvbGlkQ29sb3JCcnVzaCwgTkxSRS5Db21tb24iLCJDb2xvciI6eyIkaWQiOiIxOTA1IiwiQSI6MjU1LCJSIjoyMzQsIkciOjIyLCJCIjozMH19LCJMaW5lV2VpZ2h0IjowLjAsIkxpbmVUeXBlIjowLCJQYXJlbnRTdHlsZSI6bnVsbH0sIlBhcmVudFN0eWxlIjpudWxsfSwiTWFyZ2luIjp7IiRpZCI6IjE5MDYiLCJUb3AiOjAuMCwiTGVmdCI6MC4wLCJSaWdodCI6MC4wLCJCb3R0b20iOjAuMH0sIlBhZGRpbmciOnsiJGlkIjoiMTkwNyIsIlRvcCI6MC4wLCJMZWZ0IjowLjAsIlJpZ2h0IjowLjAsIkJvdHRvbSI6MC4wfSwiSXNWaXNpYmxlIjp0cnVlLCJXaWR0aCI6MC4wLCJIZWlnaHQiOjAuMCwiQm9yZGVyU3R5bGUiOnsiJGlkIjoiMTkwOCIsIkxpbmVDb2xvciI6bnVsbCwiTGluZVdlaWdodCI6MC4wLCJMaW5lVHlwZSI6MCwiUGFyZW50U3R5bGUiOm51bGx9LCJQYXJlbnRTdHlsZSI6bnVsbH0sIk1hcmdpbiI6eyIkaWQiOiIxOTA5IiwiVG9wIjowLjAsIkxlZnQiOjAuMCwiUmlnaHQiOjAuMCwiQm90dG9tIjowLjB9LCJQYWRkaW5nIjp7IiRpZCI6IjE5MTAiLCJUb3AiOjAuMCwiTGVmdCI6MC4wLCJSaWdodCI6MC4wLCJCb3R0b20iOjAuMH0sIklzVmlzaWJsZSI6dHJ1ZSwiV2lkdGgiOjAuMCwiSGVpZ2h0IjowLjAsIkJvcmRlclN0eWxlIjp7IiRpZCI6IjE5MTEiLCJMaW5lQ29sb3IiOm51bGwsIkxpbmVXZWlnaHQiOjAuMCwiTGluZVR5cGUiOjAsIlBhcmVudFN0eWxlIjpudWxsfSwiUGFyZW50U3R5bGUiOm51bGx9fSx7IiRpZCI6IjE5MTIiLCJfYWN0aXZpdGllcyI6W3siJGlkIjoiMTkxMyIsIl9yb3dzIjpbeyIkaWQiOiIxOTE0IiwiX3Rhc2tzIjpbeyIkaWQiOiIxOTE1IiwiX2F0dGFjaGVkTWlsZXN0b25lcyI6W3siJGlkIjoiMTkxNiIsIkRhdGUiOiIyMDI2LTAyLTE1VDIzOjU5OjAwIiwiU3R5bGUiOnsiJGlkIjoiMTkxNyIsIlNoYXBlIjowLCJDb25uZWN0b3JNYXJnaW4iOnsiJGlkIjoiMTkxOCIsIlRvcCI6MC4wLCJMZWZ0IjoyLjAsIlJpZ2h0IjoyLjAsIkJvdHRvbSI6MC4wfSwiQ29ubmVjdG9yU3R5bGUiOnsiJGlkIjoiMTkxOSIsIkxpbmVDb2xvciI6eyIkaWQiOiIxOTIwIiwiJHR5cGUiOiJOTFJFLkNvbW1vbi5Eb20uU29saWRDb2xvckJydXNoLCBOTFJFLkNvbW1vbiIsIkNvbG9yIjp7IiRpZCI6IjE5MjEiLCJBIjoxMjcsIlIiOjcwLCJHIjo4MSwiQiI6MjQxfX0sIkxpbmVXZWlnaHQiOjEuMCwiTGluZVR5cGUiOjAsIlBhcmVudFN0eWxlIjpudWxsfSwiSXNCZWxvd1RpbWViYW5kIjp0cnVlLCJQb3NpdGlvbk9uVGFzayI6MiwiSGlkZURhdGUiOmZhbHNlLCJTaGFwZVNpemUiOjAsIlNwYWNpbmciOjAuMCwiUGFkZGluZyI6eyIkaWQiOiIxOTIyIiwiVG9wIjo1LjAsIkxlZnQiOjMuMCwiUmlnaHQiOjAuMCwiQm90dG9tIjoyLjB9LCJTaGFwZVN0eWxlIjp7IiRpZCI6IjE5MjMiLCJNYXJnaW4iOnsiJGlkIjoiMTkyNCIsIlRvcCI6MC4wLCJMZWZ0IjowLjAsIlJpZ2h0IjowLjAsIkJvdHRvbSI6MC4wfSwiUGFkZGluZyI6eyIkaWQiOiIxOTI1IiwiVG9wIjowLjAsIkxlZnQiOjAuMCwiUmlnaHQiOjAuMCwiQm90dG9tIjowLjB9LCJCYWNrZ3JvdW5kIjp7IiRpZCI6IjE5MjYiLCJDb2xvciI6eyIkaWQiOiIxOTI3IiwiQSI6MjU1LCJSIjo3MCwiRyI6ODEsIkIiOjI0MX19LCJJc1Zpc2libGUiOnRydWUsIldpZHRoIjoxMi4wLCJIZWlnaHQiOjE0LjAsIkJvcmRlclN0eWxlIjp7IiRpZCI6IjE5MjgiLCJMaW5lQ29sb3IiOnsiJGlkIjoiMTkyOSIsIiR0eXBlIjoiTkxSRS5Db21tb24uRG9tLlNvbGlkQ29sb3JCcnVzaCwgTkxSRS5Db21tb24iLCJDb2xvciI6eyIkaWQiOiIxOTMwIiwiQSI6MjU1LCJSIjoyMzQsIkciOjIyLCJCIjozMH19LCJMaW5lV2VpZ2h0IjowLjAsIkxpbmVUeXBlIjowLCJQYXJlbnRTdHlsZSI6bnVsbH0sIlBhcmVudFN0eWxlIjpudWxsfSwiVGl0bGVTdHlsZSI6eyIkaWQiOiIxOTMxIiwiRm9udFNldHRpbmdzIjp7IiRpZCI6IjE5MzIiLCJGb250U2l6ZSI6OSwiRm9udE5hbWUiOiJDYWxpYnJpIiwiSXNCb2xkIjpmYWxzZSwiSXNJdGFsaWMiOmZhbHNlLCJJc1VuZGVybGluZWQiOmZhbHNlLCJQYXJlbnRTdHlsZSI6bnVsbH0sIkF1dG9TaXplIjoyLCJGb3JlZ3JvdW5kIjp7IiRpZCI6IjE5MzMiLCJDb2xvciI6eyIkaWQiOiIxOTM0IiwiQSI6MjU1LCJSIjo3MCwiRyI6ODEsIkIiOjI0MX19LCJNYXhXaWR0aCI6NjMuOTY4NzM4NTU1OTA4MiwiTWF4SGVpZ2h0IjoiSW5maW5pdHkiLCJTbWFydEZvcmVncm91bmRJc0FjdGl2ZSI6ZmFsc2UsIkhvcml6b250YWxBbGlnbm1lbnQiOjEsIlZlcnRpY2FsQWxpZ25tZW50IjoxLCJTbWFydEZvcmVncm91bmQiOm51bGwsIkJhY2tncm91bmRGaWxsVHlwZSI6MCwiTWFyZ2luIjp7IiRpZCI6IjE5MzUiLCJUb3AiOjAuMCwiTGVmdCI6MC4wLCJSaWdodCI6MC4wLCJCb3R0b20iOjAuMH0sIlBhZGRpbmciOnsiJGlkIjoiMTkzNiIsIlRvcCI6MC4wLCJMZWZ0IjowLjAsIlJpZ2h0IjowLjAsIkJvdHRvbSI6MC4wfSwiQmFja2dyb3VuZCI6eyIkaWQiOiIxOTM3IiwiQ29sb3IiOnsiJGlkIjoiMTkzOCIsIkEiOjAsIlIiOjI1NSwiRyI6MjU1LCJCIjoyNTV9fSwiSXNWaXNpYmxlIjp0cnVlLCJXaWR0aCI6MC4wLCJIZWlnaHQiOjAuMCwiQm9yZGVyU3R5bGUiOnsiJGlkIjoiMTkzOSIsIkxpbmVDb2xvciI6bnVsbCwiTGluZVdlaWdodCI6MC4wLCJMaW5lVHlwZSI6MCwiUGFyZW50U3R5bGUiOm51bGx9LCJQYXJlbnRTdHlsZSI6bnVsbH0sIkRhdGVTdHlsZSI6eyIkaWQiOiIxOTQwIiwiRm9udFNldHRpbmdzIjp7IiRpZCI6IjE5NDEiLCJGb250U2l6ZSI6MTAsIkZvbnROYW1lIjoiQ2FsaWJyaSIsIklzQm9sZCI6ZmFsc2UsIklzSXRhbGljIjpmYWxzZSwiSXNVbmRlcmxpbmVkIjpmYWxzZSwiUGFyZW50U3R5bGUiOm51bGx9LCJBdXRvU2l6ZSI6MCwiRm9yZWdyb3VuZCI6eyIkaWQiOiIxOTQyIiwiQ29sb3IiOnsiJGlkIjoiMTk0MyIsIkEiOjI1NSwiUiI6MTQsIkciOjQwLCJCIjo2NX19LCJNYXhXaWR0aCI6MjAwLjAsIk1heEhlaWdodCI6IkluZmluaXR5IiwiU21hcnRGb3JlZ3JvdW5kSXNBY3RpdmUiOmZhbHNlLCJIb3Jpem9udGFsQWxpZ25tZW50IjoxLCJWZXJ0aWNhbEFsaWdubWVudCI6MSwiU21hcnRGb3JlZ3JvdW5kIjpudWxsLCJCYWNrZ3JvdW5kRmlsbFR5cGUiOjAsIk1hcmdpbiI6eyIkaWQiOiIxOTQ0IiwiVG9wIjowLjAsIkxlZnQiOjAuMCwiUmlnaHQiOjAuMCwiQm90dG9tIjowLjB9LCJQYWRkaW5nIjp7IiRpZCI6IjE5NDUiLCJUb3AiOjAuMCwiTGVmdCI6MC4wLCJSaWdodCI6MC4wLCJCb3R0b20iOjAuMH0sIkJhY2tncm91bmQiOnsiJGlkIjoiMTk0NiIsIkNvbG9yIjp7IiRpZCI6IjE5NDciLCJBIjowLCJSIjoyNTUsIkciOjI1NSwiQiI6MjU1fX0sIklzVmlzaWJsZSI6ZmFsc2UsIldpZHRoIjowLjAsIkhlaWdodCI6MC4wLCJCb3JkZXJTdHlsZSI6eyIkaWQiOiIxOTQ4IiwiTGluZUNvbG9yIjpudWxsLCJMaW5lV2VpZ2h0IjowLjAsIkxpbmVUeXBlIjowLCJQYXJlbnRTdHlsZSI6bnVsbH0sIlBhcmVudFN0eWxlIjpudWxsfSwiRGF0ZUZvcm1hdCI6eyIkaWQiOiIxOTQ5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E5NTAiLCJGb3JtYXQiOjAsIklzVmlzaWJsZSI6ZmFsc2UsIkxhc3RLbm93blZpc2liaWxpdHlTdGF0ZSI6ZmFsc2V9LCJJc1Zpc2libGUiOnRydWUsIlBhcmVudFN0eWxlIjpudWxsfSwiSW5kZXgiOjIzLCJQZXJjZW50YWdlQ29tcGxldGUiOm51bGwsIlBvc2l0aW9uIjp7IlJhdGlvIjowLjAsIklzQ3VzdG9tIjpmYWxzZX0sIkRhdGVGb3JtYXQiOnsiJHJlZiI6IjE5NDkifSwiV2Vla051bWJlcmluZyI6eyIkaWQiOiIxOTUxIiwiRm9ybWF0IjowLCJJc1Zpc2libGUiOmZhbHNlLCJMYXN0S25vd25WaXNpYmlsaXR5U3RhdGUiOmZhbHNlfSwiUmVsYXRlZFRhc2tJZCI6ImI5MGE4ZWExLThhZDUtNDBmZS05Y2JkLTFhNGFhNDAyNzcxNyIsIklkIjoiNWYxOGM0OWItZjQwZC00NDUyLTg5ZGEtMjI2NDI3NzRjZmEzIiwiSW1wb3J0SWQiOiIiLCJUaXRsZSI6IlN5c3RlbSBvcHRpbWl6YXRpb24iLCJOb3RlIjpudWxsLCJIeXBlcmxpbmsiOnsiJGlkIjoiMTk1MiIsIkFkZHJlc3MiOiIiLCJTdWJBZGRyZXNzIjoiIn0sIklzQ2hhbmdlZCI6ZmFsc2UsIklzTmV3IjpmYWxzZX0seyIkaWQiOiIxOTUzIiwiRGF0ZSI6IjIwMjYtMDMtMTVUMjM6NTk6MDAiLCJTdHlsZSI6eyIkaWQiOiIxOTU0IiwiU2hhcGUiOjAsIkNvbm5lY3Rvck1hcmdpbiI6eyIkaWQiOiIxOTU1IiwiVG9wIjowLjAsIkxlZnQiOjIuMCwiUmlnaHQiOjIuMCwiQm90dG9tIjowLjB9LCJDb25uZWN0b3JTdHlsZSI6eyIkaWQiOiIxOTU2IiwiTGluZUNvbG9yIjp7IiRpZCI6IjE5NTciLCIkdHlwZSI6Ik5MUkUuQ29tbW9uLkRvbS5Tb2xpZENvbG9yQnJ1c2gsIE5MUkUuQ29tbW9uIiwiQ29sb3IiOnsiJGlkIjoiMTk1OCIsIkEiOjEyNywiUiI6NzAsIkciOjgxLCJCIjoyNDF9fSwiTGluZVdlaWdodCI6MS4wLCJMaW5lVHlwZSI6MCwiUGFyZW50U3R5bGUiOm51bGx9LCJJc0JlbG93VGltZWJhbmQiOnRydWUsIlBvc2l0aW9uT25UYXNrIjoyLCJIaWRlRGF0ZSI6ZmFsc2UsIlNoYXBlU2l6ZSI6MCwiU3BhY2luZyI6MC4wLCJQYWRkaW5nIjp7IiRpZCI6IjE5NTkiLCJUb3AiOjUuMCwiTGVmdCI6My4wLCJSaWdodCI6MC4wLCJCb3R0b20iOjIuMH0sIlNoYXBlU3R5bGUiOnsiJGlkIjoiMTk2MCIsIk1hcmdpbiI6eyIkaWQiOiIxOTYxIiwiVG9wIjowLjAsIkxlZnQiOjAuMCwiUmlnaHQiOjAuMCwiQm90dG9tIjowLjB9LCJQYWRkaW5nIjp7IiRpZCI6IjE5NjIiLCJUb3AiOjAuMCwiTGVmdCI6MC4wLCJSaWdodCI6MC4wLCJCb3R0b20iOjAuMH0sIkJhY2tncm91bmQiOnsiJGlkIjoiMTk2MyIsIkNvbG9yIjp7IiRpZCI6IjE5NjQiLCJBIjoyNTUsIlIiOjcwLCJHIjo4MSwiQiI6MjQxfX0sIklzVmlzaWJsZSI6dHJ1ZSwiV2lkdGgiOjEyLjAsIkhlaWdodCI6MTQuMCwiQm9yZGVyU3R5bGUiOnsiJGlkIjoiMTk2NSIsIkxpbmVDb2xvciI6eyIkaWQiOiIxOTY2IiwiJHR5cGUiOiJOTFJFLkNvbW1vbi5Eb20uU29saWRDb2xvckJydXNoLCBOTFJFLkNvbW1vbiIsIkNvbG9yIjp7IiRpZCI6IjE5NjciLCJBIjoyNTUsIlIiOjIzNCwiRyI6MjIsIkIiOjMwfX0sIkxpbmVXZWlnaHQiOjAuMCwiTGluZVR5cGUiOjAsIlBhcmVudFN0eWxlIjpudWxsfSwiUGFyZW50U3R5bGUiOm51bGx9LCJUaXRsZVN0eWxlIjp7IiRpZCI6IjE5NjgiLCJGb250U2V0dGluZ3MiOnsiJGlkIjoiMTk2OSIsIkZvbnRTaXplIjo5LCJGb250TmFtZSI6IkNhbGlicmkiLCJJc0JvbGQiOmZhbHNlLCJJc0l0YWxpYyI6ZmFsc2UsIklzVW5kZXJsaW5lZCI6ZmFsc2UsIlBhcmVudFN0eWxlIjpudWxsfSwiQXV0b1NpemUiOjIsIkZvcmVncm91bmQiOnsiJGlkIjoiMTk3MCIsIkNvbG9yIjp7IiRpZCI6IjE5NzEiLCJBIjoyNTUsIlIiOjcwLCJHIjo4MSwiQiI6MjQxfX0sIk1heFdpZHRoIjo1OC44ODk5OTkzODk2NDg0MzgsIk1heEhlaWdodCI6IkluZmluaXR5IiwiU21hcnRGb3JlZ3JvdW5kSXNBY3RpdmUiOmZhbHNlLCJIb3Jpem9udGFsQWxpZ25tZW50IjoxLCJWZXJ0aWNhbEFsaWdubWVudCI6MSwiU21hcnRGb3JlZ3JvdW5kIjpudWxsLCJCYWNrZ3JvdW5kRmlsbFR5cGUiOjAsIk1hcmdpbiI6eyIkaWQiOiIxOTcyIiwiVG9wIjowLjAsIkxlZnQiOjAuMCwiUmlnaHQiOjAuMCwiQm90dG9tIjowLjB9LCJQYWRkaW5nIjp7IiRpZCI6IjE5NzMiLCJUb3AiOjAuMCwiTGVmdCI6MC4wLCJSaWdodCI6MC4wLCJCb3R0b20iOjAuMH0sIkJhY2tncm91bmQiOnsiJGlkIjoiMTk3NCIsIkNvbG9yIjp7IiRpZCI6IjE5NzUiLCJBIjowLCJSIjoyNTUsIkciOjI1NSwiQiI6MjU1fX0sIklzVmlzaWJsZSI6dHJ1ZSwiV2lkdGgiOjAuMCwiSGVpZ2h0IjowLjAsIkJvcmRlclN0eWxlIjp7IiRpZCI6IjE5NzYiLCJMaW5lQ29sb3IiOm51bGwsIkxpbmVXZWlnaHQiOjAuMCwiTGluZVR5cGUiOjAsIlBhcmVudFN0eWxlIjpudWxsfSwiUGFyZW50U3R5bGUiOm51bGx9LCJEYXRlU3R5bGUiOnsiJGlkIjoiMTk3NyIsIkZvbnRTZXR0aW5ncyI6eyIkaWQiOiIxOTc4IiwiRm9udFNpemUiOjEwLCJGb250TmFtZSI6IkNhbGlicmkiLCJJc0JvbGQiOmZhbHNlLCJJc0l0YWxpYyI6ZmFsc2UsIklzVW5kZXJsaW5lZCI6ZmFsc2UsIlBhcmVudFN0eWxlIjpudWxsfSwiQXV0b1NpemUiOjAsIkZvcmVncm91bmQiOnsiJGlkIjoiMTk3OSIsIkNvbG9yIjp7IiRpZCI6IjE5ODAiLCJBIjoyNTUsIlIiOjE0LCJHIjo0MCwiQiI6NjV9fSwiTWF4V2lkdGgiOjIwMC4wLCJNYXhIZWlnaHQiOiJJbmZpbml0eSIsIlNtYXJ0Rm9yZWdyb3VuZElzQWN0aXZlIjpmYWxzZSwiSG9yaXpvbnRhbEFsaWdubWVudCI6MSwiVmVydGljYWxBbGlnbm1lbnQiOjEsIlNtYXJ0Rm9yZWdyb3VuZCI6bnVsbCwiQmFja2dyb3VuZEZpbGxUeXBlIjowLCJNYXJnaW4iOnsiJGlkIjoiMTk4MSIsIlRvcCI6MC4wLCJMZWZ0IjowLjAsIlJpZ2h0IjowLjAsIkJvdHRvbSI6MC4wfSwiUGFkZGluZyI6eyIkaWQiOiIxOTgyIiwiVG9wIjowLjAsIkxlZnQiOjAuMCwiUmlnaHQiOjAuMCwiQm90dG9tIjowLjB9LCJCYWNrZ3JvdW5kIjp7IiRpZCI6IjE5ODMiLCJDb2xvciI6eyIkaWQiOiIxOTg0IiwiQSI6MCwiUiI6MjU1LCJHIjoyNTUsIkIiOjI1NX19LCJJc1Zpc2libGUiOmZhbHNlLCJXaWR0aCI6MC4wLCJIZWlnaHQiOjAuMCwiQm9yZGVyU3R5bGUiOnsiJGlkIjoiMTk4NSIsIkxpbmVDb2xvciI6bnVsbCwiTGluZVdlaWdodCI6MC4wLCJMaW5lVHlwZSI6MCwiUGFyZW50U3R5bGUiOm51bGx9LCJQYXJlbnRTdHlsZSI6bnVsbH0sIkRhdGVGb3JtYXQiOnsiJGlkIjoiMTk4Ni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xOTg3IiwiRm9ybWF0IjowLCJJc1Zpc2libGUiOmZhbHNlLCJMYXN0S25vd25WaXNpYmlsaXR5U3RhdGUiOmZhbHNlfSwiSXNWaXNpYmxlIjp0cnVlLCJQYXJlbnRTdHlsZSI6bnVsbH0sIkluZGV4IjoyNCwiUGVyY2VudGFnZUNvbXBsZXRlIjpudWxsLCJQb3NpdGlvbiI6eyJSYXRpbyI6MC4wLCJJc0N1c3RvbSI6ZmFsc2V9LCJEYXRlRm9ybWF0Ijp7IiRyZWYiOiIxOTg2In0sIldlZWtOdW1iZXJpbmciOnsiJGlkIjoiMTk4OCIsIkZvcm1hdCI6MCwiSXNWaXNpYmxlIjpmYWxzZSwiTGFzdEtub3duVmlzaWJpbGl0eVN0YXRlIjpmYWxzZX0sIlJlbGF0ZWRUYXNrSWQiOiJiOTBhOGVhMS04YWQ1LTQwZmUtOWNiZC0xYTRhYTQwMjc3MTciLCJJZCI6ImU3ZjY5YmZiLWI0ZTktNDAxMy1hNjhmLWY4MmY1MGFhZjkyZSIsIkltcG9ydElkIjoiIiwiVGl0bGUiOiJLbm93bGVkZ2UgdHJhbnNmZXIiLCJOb3RlIjpudWxsLCJIeXBlcmxpbmsiOnsiJGlkIjoiMTk4OSIsIkFkZHJlc3MiOiIiLCJTdWJBZGRyZXNzIjoiIn0sIklzQ2hhbmdlZCI6ZmFsc2UsIklzTmV3IjpmYWxzZX1dLCJUYXNrRGVmaW5pdGlvbiI6eyIkaWQiOiIxOTkwIiwiR3JvdXBOYW1lIjpudWxsLCJTdGFydERhdGUiOiIyMDI1LTEyLTE0VDAwOjAwOjAwWiIsIkVuZERhdGUiOiIyMDI2LTAzLTI4VDIzOjU5OjAwIiwiUGVyY2VudGFnZUNvbXBsZXRlIjpudWxsLCJTdHlsZSI6eyIkaWQiOiIxOTkxIiwiU2hhcGUiOjEsIlNoYXBlVGhpY2tuZXNzIjowLCJEdXJhdGlvbkZvcm1hdCI6MCwiSW5jbHVkZU5vbldvcmtpbmdEYXlzSW5EdXJhdGlvbiI6ZmFsc2UsIlBlcmNlbnRhZ2VDb21wbGV0ZVN0eWxlIjp7IiRpZCI6IjE5OTIiLCJGb250U2V0dGluZ3MiOnsiJGlkIjoiMTk5MyIsIkZvbnRTaXplIjoxMCwiRm9udE5hbWUiOiJDYWxpYnJpIiwiSXNCb2xkIjpmYWxzZSwiSXNJdGFsaWMiOmZhbHNlLCJJc1VuZGVybGluZWQiOmZhbHNlLCJQYXJlbnRTdHlsZSI6bnVsbH0sIkF1dG9TaXplIjowLCJGb3JlZ3JvdW5kIjp7IiRpZCI6IjE5OTQiLCJDb2xvciI6eyIkaWQiOiIxOTk1IiwiQSI6MjU1LCJSIjoyMzgsIkciOjIzNiwiQiI6MjI1fX0sIk1heFdpZHRoIjoyMDAuMCwiTWF4SGVpZ2h0IjoiSW5maW5pdHkiLCJTbWFydEZvcmVncm91bmRJc0FjdGl2ZSI6ZmFsc2UsIkhvcml6b250YWxBbGlnbm1lbnQiOjEsIlZlcnRpY2FsQWxpZ25tZW50IjoxLCJTbWFydEZvcmVncm91bmQiOm51bGwsIkJhY2tncm91bmRGaWxsVHlwZSI6MCwiTWFyZ2luIjp7IiRpZCI6IjE5OTYiLCJUb3AiOjAuMCwiTGVmdCI6MC4wLCJSaWdodCI6MC4wLCJCb3R0b20iOjAuMH0sIlBhZGRpbmciOnsiJGlkIjoiMTk5NyIsIlRvcCI6MC4wLCJMZWZ0IjowLjAsIlJpZ2h0IjowLjAsIkJvdHRvbSI6MC4wfSwiQmFja2dyb3VuZCI6eyIkaWQiOiIxOTk4IiwiQ29sb3IiOnsiJGlkIjoiMTk5OSIsIkEiOjg5LCJSIjowLCJHIjowLCJCIjowfX0sIklzVmlzaWJsZSI6dHJ1ZSwiV2lkdGgiOjAuMCwiSGVpZ2h0IjowLjAsIkJvcmRlclN0eWxlIjp7IiRpZCI6IjIwMDAiLCJMaW5lQ29sb3IiOm51bGwsIkxpbmVXZWlnaHQiOjAuMCwiTGluZVR5cGUiOjAsIlBhcmVudFN0eWxlIjpudWxsfSwiUGFyZW50U3R5bGUiOm51bGx9LCJEdXJhdGlvblN0eWxlIjp7IiRpZCI6IjIwMDEiLCJGb250U2V0dGluZ3MiOnsiJGlkIjoiMjAwMiIsIkZvbnRTaXplIjoxMCwiRm9udE5hbWUiOiJDYWxpYnJpIiwiSXNCb2xkIjpmYWxzZSwiSXNJdGFsaWMiOmZhbHNlLCJJc1VuZGVybGluZWQiOmZhbHNlLCJQYXJlbnRTdHlsZSI6bnVsbH0sIkF1dG9TaXplIjowLCJGb3JlZ3JvdW5kIjp7IiRpZCI6IjIwMDMiLCJDb2xvciI6eyIkaWQiOiIyMDA0IiwiQSI6MjU1LCJSIjoyMzcsIkciOjEyNSwiQiI6NDl9fSwiTWF4V2lkdGgiOjIwMC4wLCJNYXhIZWlnaHQiOiJJbmZpbml0eSIsIlNtYXJ0Rm9yZWdyb3VuZElzQWN0aXZlIjpmYWxzZSwiSG9yaXpvbnRhbEFsaWdubWVudCI6MCwiVmVydGljYWxBbGlnbm1lbnQiOjEsIlNtYXJ0Rm9yZWdyb3VuZCI6bnVsbCwiQmFja2dyb3VuZEZpbGxUeXBlIjowLCJNYXJnaW4iOnsiJGlkIjoiMjAwNSIsIlRvcCI6MC4wLCJMZWZ0IjowLjAsIlJpZ2h0IjowLjAsIkJvdHRvbSI6MC4wfSwiUGFkZGluZyI6eyIkaWQiOiIyMDA2IiwiVG9wIjowLjAsIkxlZnQiOjAuMCwiUmlnaHQiOjAuMCwiQm90dG9tIjowLjB9LCJCYWNrZ3JvdW5kIjp7IiRpZCI6IjIwMDciLCJDb2xvciI6eyIkaWQiOiIyMDA4IiwiQSI6MjU1LCJSIjoyMzcsIkciOjEyNSwiQiI6NDl9fSwiSXNWaXNpYmxlIjp0cnVlLCJXaWR0aCI6MC4wLCJIZWlnaHQiOjAuMCwiQm9yZGVyU3R5bGUiOnsiJGlkIjoiMjAwOSIsIkxpbmVDb2xvciI6bnVsbCwiTGluZVdlaWdodCI6MC4wLCJMaW5lVHlwZSI6MCwiUGFyZW50U3R5bGUiOm51bGx9LCJQYXJlbnRTdHlsZSI6bnVsbH0sIkhvcml6b250YWxDb25uZWN0b3JTdHlsZSI6eyIkaWQiOiIyMDEwIiwiTGluZUNvbG9yIjp7IiRpZCI6IjIwMTEiLCIkdHlwZSI6Ik5MUkUuQ29tbW9uLkRvbS5Tb2xpZENvbG9yQnJ1c2gsIE5MUkUuQ29tbW9uIiwiQ29sb3IiOnsiJGlkIjoiMjAxMiIsIkEiOjI1NSwiUiI6MCwiRyI6MCwiQiI6MH19LCJMaW5lV2VpZ2h0IjowLjAsIkxpbmVUeXBlIjowLCJQYXJlbnRTdHlsZSI6bnVsbH0sIlZlcnRpY2FsQ29ubmVjdG9yU3R5bGUiOnsiJGlkIjoiMjAxMyIsIkxpbmVDb2xvciI6eyIkaWQiOiIyMDE0IiwiJHR5cGUiOiJOTFJFLkNvbW1vbi5Eb20uU29saWRDb2xvckJydXNoLCBOTFJFLkNvbW1vbiIsIkNvbG9yIjp7IiRpZCI6IjIwMTUiLCJBIjoyNTUsIlIiOjAsIkciOjAsIkIiOjB9fSwiTGluZVdlaWdodCI6MC4wLCJMaW5lVHlwZSI6MCwiUGFyZW50U3R5bGUiOm51bGx9LCJNYXJnaW4iOm51bGwsIlN0YXJ0RGF0ZVBvc2l0aW9uIjozLCJFbmREYXRlUG9zaXRpb24iOjMsIkRhdGVJc1Zpc2libGUiOnRydWUsIlRpdGxlUG9zaXRpb24iOjIsIkR1cmF0aW9uUG9zaXRpb24iOjYsIlBlcmNlbnRhZ2VDb21wbGV0ZWRQb3NpdGlvbiI6MiwiU3BhY2luZyI6MywiSXNCZWxvd1RpbWViYW5kIjp0cnVlLCJQZXJjZW50YWdlQ29tcGxldGVTaGFwZU9wYWNpdHkiOjM1LCJTaGFwZVN0eWxlIjp7IiRpZCI6IjIwMTYiLCJNYXJnaW4iOnsiJGlkIjoiMjAxNyIsIlRvcCI6MC4wLCJMZWZ0Ijo0LjAsIlJpZ2h0Ijo0LjAsIkJvdHRvbSI6MC4wfSwiUGFkZGluZyI6eyIkaWQiOiIyMDE4IiwiVG9wIjowLjAsIkxlZnQiOjAuMCwiUmlnaHQiOjAuMCwiQm90dG9tIjowLjB9LCJCYWNrZ3JvdW5kIjp7IiRpZCI6IjIwMTkiLCJDb2xvciI6eyIkaWQiOiIyMDIwIiwiQSI6MjU1LCJSIjowLCJHIjowLCJCIjowfX0sIklzVmlzaWJsZSI6dHJ1ZSwiV2lkdGgiOjAuMCwiSGVpZ2h0IjoxMC4wLCJCb3JkZXJTdHlsZSI6eyIkaWQiOiIyMDIxIiwiTGluZUNvbG9yIjp7IiRpZCI6IjIwMjIiLCIkdHlwZSI6Ik5MUkUuQ29tbW9uLkRvbS5Tb2xpZENvbG9yQnJ1c2gsIE5MUkUuQ29tbW9uIiwiQ29sb3IiOnsiJGlkIjoiMjAyMyIsIkEiOjI1NSwiUiI6MjM0LCJHIjoyMiwiQiI6MzB9fSwiTGluZVdlaWdodCI6MC4wLCJMaW5lVHlwZSI6MCwiUGFyZW50U3R5bGUiOm51bGx9LCJQYXJlbnRTdHlsZSI6bnVsbH0sIlRpdGxlU3R5bGUiOnsiJGlkIjoiMjAyNCIsIkZvbnRTZXR0aW5ncyI6eyIkaWQiOiIyMDI1IiwiRm9udFNpemUiOjksIkZvbnROYW1lIjoiQ2FsaWJyaSIsIklzQm9sZCI6ZmFsc2UsIklzSXRhbGljIjpmYWxzZSwiSXNVbmRlcmxpbmVkIjpmYWxzZSwiUGFyZW50U3R5bGUiOm51bGx9LCJBdXRvU2l6ZSI6MCwiRm9yZWdyb3VuZCI6eyIkaWQiOiIyMDI2IiwiQ29sb3IiOnsiJGlkIjoiMjAyNyIsIkEiOjI1NSwiUiI6MjU1LCJHIjoyNTUsIkIiOjI1NX19LCJNYXhXaWR0aCI6MTYzLjYzNjM2MzYzNjM2MzYzLCJNYXhIZWlnaHQiOiJJbmZpbml0eSIsIlNtYXJ0Rm9yZWdyb3VuZElzQWN0aXZlIjpmYWxzZSwiSG9yaXpvbnRhbEFsaWdubWVudCI6MSwiVmVydGljYWxBbGlnbm1lbnQiOjEsIlNtYXJ0Rm9yZWdyb3VuZCI6bnVsbCwiQmFja2dyb3VuZEZpbGxUeXBlIjowLCJNYXJnaW4iOnsiJGlkIjoiMjAyOCIsIlRvcCI6MC4wLCJMZWZ0IjowLjAsIlJpZ2h0IjowLjAsIkJvdHRvbSI6MC4wfSwiUGFkZGluZyI6eyIkaWQiOiIyMDI5IiwiVG9wIjowLjAsIkxlZnQiOjAuMCwiUmlnaHQiOjAuMCwiQm90dG9tIjowLjB9LCJCYWNrZ3JvdW5kIjp7IiRpZCI6IjIwMzAiLCJDb2xvciI6eyIkaWQiOiIyMDMxIiwiQSI6MCwiUiI6MjU1LCJHIjoyNTUsIkIiOjI1NX19LCJJc1Zpc2libGUiOnRydWUsIldpZHRoIjowLjAsIkhlaWdodCI6MC4wLCJCb3JkZXJTdHlsZSI6eyIkaWQiOiIyMDMyIiwiTGluZUNvbG9yIjpudWxsLCJMaW5lV2VpZ2h0IjowLjAsIkxpbmVUeXBlIjowLCJQYXJlbnRTdHlsZSI6bnVsbH0sIlBhcmVudFN0eWxlIjpudWxsfSwiRGF0ZVN0eWxlIjp7IiRpZCI6IjIwMzMiLCJGb250U2V0dGluZ3MiOnsiJGlkIjoiMjAzNCIsIkZvbnRTaXplIjo5LCJGb250TmFtZSI6IkNhbGlicmkiLCJJc0JvbGQiOmZhbHNlLCJJc0l0YWxpYyI6ZmFsc2UsIklzVW5kZXJsaW5lZCI6ZmFsc2UsIlBhcmVudFN0eWxlIjpudWxsfSwiQXV0b1NpemUiOjAsIkZvcmVncm91bmQiOnsiJGlkIjoiMjAzNSIsIkNvbG9yIjp7IiRpZCI6IjIwMzYiLCJBIjoyNTUsIlIiOjcwLCJHIjo4MSwiQiI6MjQxfX0sIk1heFdpZHRoIjoyMDAuMCwiTWF4SGVpZ2h0IjoiSW5maW5pdHkiLCJTbWFydEZvcmVncm91bmRJc0FjdGl2ZSI6ZmFsc2UsIkhvcml6b250YWxBbGlnbm1lbnQiOjIsIlZlcnRpY2FsQWxpZ25tZW50IjoxLCJTbWFydEZvcmVncm91bmQiOm51bGwsIkJhY2tncm91bmRGaWxsVHlwZSI6MCwiTWFyZ2luIjp7IiRpZCI6IjIwMzciLCJUb3AiOjAuMCwiTGVmdCI6MC4wLCJSaWdodCI6MC4wLCJCb3R0b20iOjAuMH0sIlBhZGRpbmciOnsiJGlkIjoiMjAzOCIsIlRvcCI6MC4wLCJMZWZ0IjowLjAsIlJpZ2h0IjowLjAsIkJvdHRvbSI6MC4wfSwiQmFja2dyb3VuZCI6eyIkaWQiOiIyMDM5IiwiQ29sb3IiOnsiJGlkIjoiMjA0MCIsIkEiOjAsIlIiOjI1NSwiRyI6MjU1LCJCIjoyNTV9fSwiSXNWaXNpYmxlIjp0cnVlLCJXaWR0aCI6MC4wLCJIZWlnaHQiOjAuMCwiQm9yZGVyU3R5bGUiOnsiJGlkIjoiMjA0MSIsIkxpbmVDb2xvciI6bnVsbCwiTGluZVdlaWdodCI6MC4wLCJMaW5lVHlwZSI6MCwiUGFyZW50U3R5bGUiOm51bGx9LCJQYXJlbnRTdHlsZSI6bnVsbH0sIkRhdGVGb3JtYXQiOnsiJGlkIjoiMjA0MiIsIkZvcm1hdFN0cmluZyI6Ik0veXkiLCJTZXBhcmF0b3IiOiIvIiwiVXNlSW50ZXJuYXRpb25hbERhdGVGb3JtYXQiOmZhbHNlLCJEYXRlSXNWaXNpYmxlIjp0cnVlLCJUaW1lSXNWaXNpYmxlIjpmYWxzZSwiSG91ckRpZ2l0cyI6MSwiQW1QbURlc2lnbmF0b3IiOjIsIlRyaW0wME1pbnV0ZXMiOmZhbHNlLCJMYXN0S25vd25WaXNpYmlsaXR5U3RhdGUiOm51bGx9LCJXZWVrTnVtYmVyaW5nIjp7IiRpZCI6IjIwNDMiLCJGb3JtYXQiOjAsIklzVmlzaWJsZSI6ZmFsc2UsIkxhc3RLbm93blZpc2liaWxpdHlTdGF0ZSI6ZmFsc2V9LCJJc1Zpc2libGUiOnRydWUsIlBhcmVudFN0eWxlIjpudWxsfSwiSW5kZXgiOjIyLCJTbWFydER1cmF0aW9uQWN0aXZhdGVkIjpmYWxzZSwiRGF0ZUZvcm1hdCI6eyIkcmVmIjoiMjA0MiJ9LCJXZWVrTnVtYmVyaW5nIjp7IiRpZCI6IjIwNDQiLCJGb3JtYXQiOjAsIklzVmlzaWJsZSI6ZmFsc2UsIkxhc3RLbm93blZpc2liaWxpdHlTdGF0ZSI6ZmFsc2V9LCJJZCI6ImI5MGE4ZWExLThhZDUtNDBmZS05Y2JkLTFhNGFhNDAyNzcxNyIsIkltcG9ydElkIjpudWxsLCJUaXRsZSI6Ik1haW50ZW5hbmNlIGFuZCBzdXBwb3J0IiwiTm90ZSI6bnVsbCwiSHlwZXJsaW5rIjp7IiRpZCI6IjIwNDUiLCJBZGRyZXNzIjoiIiwiU3ViQWRkcmVzcyI6IiJ9LCJJc0NoYW5nZWQiOmZhbHNlLCJJc05ldyI6ZmFsc2V9fV0sIl9taWxlc3RvbmVzIjpbXSwiSWQiOiIwMDAwMDAwMC0wMDAwLTAwMDAtMDAwMC0wMDAwMDAwMDAwMDAiLCJJc1NpbmdsZUl0ZW1Sb3ciOnRydWV9XSwiSW5kZXgiOjEsIklkIjoiZmI3NmY2MzAtM2E4ZS00OThlLTk1NGUtNDBjZTI0Y2ViYjA1IiwiSGVhZGVyVGV4dCI6IklUIHN1cHBvcnQiLCJJc0RlZmF1bHQiOmZhbHNlLCJTdHlsZSI6eyIkaWQiOiIyMDQ2IiwiSGVhZGVyU3R5bGUiOnsiJGlkIjoiMjA0NyIsIlRleHRTdHlsZSI6eyIkaWQiOiIyMDQ4IiwiRm9udFNldHRpbmdzIjp7IiRpZCI6IjIwNDkiLCJGb250U2l6ZSI6MTAsIkZvbnROYW1lIjoiQ2FsaWJyaSIsIklzQm9sZCI6ZmFsc2UsIklzSXRhbGljIjpmYWxzZSwiSXNVbmRlcmxpbmVkIjpmYWxzZSwiUGFyZW50U3R5bGUiOm51bGx9LCJBdXRvU2l6ZSI6MiwiRm9yZWdyb3VuZCI6eyIkaWQiOiIyMDUwIiwiQ29sb3IiOnsiJGlkIjoiMjA1MSIsIkEiOjI1NSwiUiI6MCwiRyI6MCwiQiI6MH19LCJNYXhXaWR0aCI6NjYuOTEwNzA2ODE2MDMzNDY4LCJNYXhIZWlnaHQiOiJJbmZpbml0eSIsIlNtYXJ0Rm9yZWdyb3VuZElzQWN0aXZlIjpmYWxzZSwiSG9yaXpvbnRhbEFsaWdubWVudCI6MCwiVmVydGljYWxBbGlnbm1lbnQiOjAsIlNtYXJ0Rm9yZWdyb3VuZCI6bnVsbCwiQmFja2dyb3VuZEZpbGxUeXBlIjowLCJNYXJnaW4iOnsiJGlkIjoiMjA1MiIsIlRvcCI6MC4wLCJMZWZ0IjowLjAsIlJpZ2h0IjowLjAsIkJvdHRvbSI6MC4wfSwiUGFkZGluZyI6eyIkaWQiOiIyMDUzIiwiVG9wIjowLjAsIkxlZnQiOjAuMCwiUmlnaHQiOjAuMCwiQm90dG9tIjowLjB9LCJCYWNrZ3JvdW5kIjp7IiRpZCI6IjIwNTQiLCJDb2xvciI6eyIkaWQiOiIyMDU1IiwiQSI6MjU1LCJSIjowLCJHIjowLCJCIjowfX0sIklzVmlzaWJsZSI6dHJ1ZSwiV2lkdGgiOjAuMCwiSGVpZ2h0IjowLjAsIkJvcmRlclN0eWxlIjpudWxsLCJQYXJlbnRTdHlsZSI6bnVsbH0sIlJlY3RhbmdsZVN0eWxlIjp7IiRpZCI6IjIwNTYiLCJNYXJnaW4iOnsiJGlkIjoiMjA1NyIsIlRvcCI6MC4wLCJMZWZ0IjowLjAsIlJpZ2h0IjowLjAsIkJvdHRvbSI6MC4wfSwiUGFkZGluZyI6eyIkaWQiOiIyMDU4IiwiVG9wIjowLjAsIkxlZnQiOjAuMCwiUmlnaHQiOjAuMCwiQm90dG9tIjowLjB9LCJCYWNrZ3JvdW5kIjp7IiRpZCI6IjIwNTkiLCJDb2xvciI6eyIkaWQiOiIyMDYwIiwiQSI6MTI3LCJSIjo3NCwiRyI6MzIsIkIiOjEwMH19LCJJc1Zpc2libGUiOnRydWUsIldpZHRoIjowLjAsIkhlaWdodCI6MC4wLCJCb3JkZXJTdHlsZSI6eyIkaWQiOiIyMDYxIiwiTGluZUNvbG9yIjp7IiRpZCI6IjIwNjIiLCIkdHlwZSI6Ik5MUkUuQ29tbW9uLkRvbS5Tb2xpZENvbG9yQnJ1c2gsIE5MUkUuQ29tbW9uIiwiQ29sb3IiOnsiJGlkIjoiMjA2MyIsIkEiOjI1NSwiUiI6MjU1LCJHIjowLCJCIjowfX0sIkxpbmVXZWlnaHQiOjAuMCwiTGluZVR5cGUiOjAsIlBhcmVudFN0eWxlIjpudWxsfSwiUGFyZW50U3R5bGUiOm51bGx9LCJNYXJnaW4iOnsiJGlkIjoiMjA2NCIsIlRvcCI6MC4wLCJMZWZ0IjowLjAsIlJpZ2h0IjowLjAsIkJvdHRvbSI6MC4wfSwiUGFkZGluZyI6eyIkaWQiOiIyMDY1IiwiVG9wIjowLjAsIkxlZnQiOjAuMCwiUmlnaHQiOjAuMCwiQm90dG9tIjowLjB9LCJCYWNrZ3JvdW5kIjpudWxsLCJJc1Zpc2libGUiOnRydWUsIldpZHRoIjowLjAsIkhlaWdodCI6MC4wLCJCb3JkZXJTdHlsZSI6bnVsbCwiUGFyZW50U3R5bGUiOm51bGx9LCJCYWNrZ3JvdW5kU3R5bGUiOnsiJGlkIjoiMjA2NiIsIk1hcmdpbiI6eyIkaWQiOiIyMDY3IiwiVG9wIjowLjAsIkxlZnQiOjAuMCwiUmlnaHQiOjAuMCwiQm90dG9tIjowLjB9LCJQYWRkaW5nIjp7IiRpZCI6IjIwNjgiLCJUb3AiOjAuMCwiTGVmdCI6MC4wLCJSaWdodCI6MC4wLCJCb3R0b20iOjAuMH0sIkJhY2tncm91bmQiOnsiJGlkIjoiMjA2OSIsIkNvbG9yIjp7IiRpZCI6IjIwNzAiLCJBIjo1MSwiUiI6MTE1LCJHIjoxMTUsIkIiOjExNX19LCJJc1Zpc2libGUiOnRydWUsIldpZHRoIjowLjAsIkhlaWdodCI6MC4wLCJCb3JkZXJTdHlsZSI6eyIkaWQiOiIyMDcxIiwiTGluZUNvbG9yIjp7IiRpZCI6IjIwNzIiLCIkdHlwZSI6Ik5MUkUuQ29tbW9uLkRvbS5Tb2xpZENvbG9yQnJ1c2gsIE5MUkUuQ29tbW9uIiwiQ29sb3IiOnsiJGlkIjoiMjA3MyIsIkEiOjI1NSwiUiI6MjM0LCJHIjoyMiwiQiI6MzB9fSwiTGluZVdlaWdodCI6MC4wLCJMaW5lVHlwZSI6MCwiUGFyZW50U3R5bGUiOm51bGx9LCJQYXJlbnRTdHlsZSI6bnVsbH0sIk1hcmdpbiI6eyIkaWQiOiIyMDc0IiwiVG9wIjowLjAsIkxlZnQiOjAuMCwiUmlnaHQiOjAuMCwiQm90dG9tIjowLjB9LCJQYWRkaW5nIjp7IiRpZCI6IjIwNzUiLCJUb3AiOjAuMCwiTGVmdCI6MC4wLCJSaWdodCI6MC4wLCJCb3R0b20iOjAuMH0sIklzVmlzaWJsZSI6dHJ1ZSwiV2lkdGgiOjAuMCwiSGVpZ2h0IjowLjAsIkJvcmRlclN0eWxlIjp7IiRpZCI6IjIwNzYiLCJMaW5lQ29sb3IiOm51bGwsIkxpbmVXZWlnaHQiOjAuMCwiTGluZVR5cGUiOjAsIlBhcmVudFN0eWxlIjpudWxsfSwiUGFyZW50U3R5bGUiOm51bGx9fSx7IiRpZCI6IjIwNzciLCJfcm93cyI6W10sIkluZGV4IjozMCwiSWQiOiI1OTA3NDE5My05ZWY1LTRkMGEtODFlZS03ZDQ1MzIzOTVjZDUiLCJIZWFkZXJUZXh0IjpudWxsLCJJc0RlZmF1bHQiOnRydWUsIlN0eWxlIjp7IiRpZCI6IjIwNzgiLCJIZWFkZXJTdHlsZSI6eyIkaWQiOiIyMDc5IiwiVGV4dFN0eWxlIjp7IiRpZCI6IjIwODAiLCJGb250U2V0dGluZ3MiOnsiJGlkIjoiMjA4MSIsIkZvbnRTaXplIjoxMSwiRm9udE5hbWUiOiJDYWxpYnJpIiwiSXNCb2xkIjpmYWxzZSwiSXNJdGFsaWMiOmZhbHNlLCJJc1VuZGVybGluZWQiOmZhbHNlLCJQYXJlbnRTdHlsZSI6bnVsbH0sIkF1dG9TaXplIjoyLCJGb3JlZ3JvdW5kIjp7IiRpZCI6IjIwODIiLCJDb2xvciI6eyIkaWQiOiIyMDgzIiwiQSI6MjU1LCJSIjowLCJHIjowLCJCIjowfX0sIk1heFdpZHRoIjoiSW5maW5pdHkiLCJNYXhIZWlnaHQiOiJJbmZpbml0eSIsIlNtYXJ0Rm9yZWdyb3VuZElzQWN0aXZlIjpmYWxzZSwiSG9yaXpvbnRhbEFsaWdubWVudCI6MCwiVmVydGljYWxBbGlnbm1lbnQiOjAsIlNtYXJ0Rm9yZWdyb3VuZCI6bnVsbCwiQmFja2dyb3VuZEZpbGxUeXBlIjowLCJNYXJnaW4iOnsiJGlkIjoiMjA4NCIsIlRvcCI6MC4wLCJMZWZ0IjowLjAsIlJpZ2h0IjowLjAsIkJvdHRvbSI6MC4wfSwiUGFkZGluZyI6eyIkaWQiOiIyMDg1IiwiVG9wIjowLjAsIkxlZnQiOjAuMCwiUmlnaHQiOjAuMCwiQm90dG9tIjowLjB9LCJCYWNrZ3JvdW5kIjp7IiRpZCI6IjIwODYiLCJDb2xvciI6eyIkaWQiOiIyMDg3IiwiQSI6MjU1LCJSIjowLCJHIjowLCJCIjowfX0sIklzVmlzaWJsZSI6dHJ1ZSwiV2lkdGgiOjAuMCwiSGVpZ2h0IjowLjAsIkJvcmRlclN0eWxlIjpudWxsLCJQYXJlbnRTdHlsZSI6bnVsbH0sIlJlY3RhbmdsZVN0eWxlIjp7IiRpZCI6IjIwODgiLCJNYXJnaW4iOnsiJGlkIjoiMjA4OSIsIlRvcCI6MC4wLCJMZWZ0IjowLjAsIlJpZ2h0IjowLjAsIkJvdHRvbSI6MC4wfSwiUGFkZGluZyI6eyIkaWQiOiIyMDkwIiwiVG9wIjowLjAsIkxlZnQiOjAuMCwiUmlnaHQiOjAuMCwiQm90dG9tIjowLjB9LCJCYWNrZ3JvdW5kIjp7IiRpZCI6IjIwOTEiLCJDb2xvciI6eyIkaWQiOiIyMDkyIiwiQSI6MTI3LCJSIjoxNSwiRyI6MTU4LCJCIjoyMTN9fSwiSXNWaXNpYmxlIjp0cnVlLCJXaWR0aCI6MC4wLCJIZWlnaHQiOjAuMCwiQm9yZGVyU3R5bGUiOnsiJGlkIjoiMjA5MyIsIkxpbmVDb2xvciI6eyIkaWQiOiIyMDk0IiwiJHR5cGUiOiJOTFJFLkNvbW1vbi5Eb20uU29saWRDb2xvckJydXNoLCBOTFJFLkNvbW1vbiIsIkNvbG9yIjp7IiRpZCI6IjIwOTUiLCJBIjoyNTUsIlIiOjI1NSwiRyI6MCwiQiI6MH19LCJMaW5lV2VpZ2h0IjowLjAsIkxpbmVUeXBlIjowLCJQYXJlbnRTdHlsZSI6bnVsbH0sIlBhcmVudFN0eWxlIjpudWxsfSwiTWFyZ2luIjp7IiRpZCI6IjIwOTYiLCJUb3AiOjAuMCwiTGVmdCI6MC4wLCJSaWdodCI6MC4wLCJCb3R0b20iOjAuMH0sIlBhZGRpbmciOnsiJGlkIjoiMjA5NyIsIlRvcCI6MC4wLCJMZWZ0IjowLjAsIlJpZ2h0IjowLjAsIkJvdHRvbSI6MC4wfSwiQmFja2dyb3VuZCI6bnVsbCwiSXNWaXNpYmxlIjp0cnVlLCJXaWR0aCI6MC4wLCJIZWlnaHQiOjAuMCwiQm9yZGVyU3R5bGUiOm51bGwsIlBhcmVudFN0eWxlIjpudWxsfSwiQmFja2dyb3VuZFN0eWxlIjp7IiRpZCI6IjIwOTgiLCJNYXJnaW4iOnsiJGlkIjoiMjA5OSIsIlRvcCI6MC4wLCJMZWZ0IjowLjAsIlJpZ2h0IjowLjAsIkJvdHRvbSI6MC4wfSwiUGFkZGluZyI6eyIkaWQiOiIyMTAwIiwiVG9wIjowLjAsIkxlZnQiOjAuMCwiUmlnaHQiOjAuMCwiQm90dG9tIjowLjB9LCJCYWNrZ3JvdW5kIjp7IiRpZCI6IjIxMDEiLCJDb2xvciI6eyIkaWQiOiIyMTAyIiwiQSI6NTEsIlIiOjIwMCwiRyI6MjAwLCJCIjoyMDB9fSwiSXNWaXNpYmxlIjp0cnVlLCJXaWR0aCI6MC4wLCJIZWlnaHQiOjAuMCwiQm9yZGVyU3R5bGUiOnsiJGlkIjoiMjEwMyIsIkxpbmVDb2xvciI6eyIkaWQiOiIyMTA0IiwiJHR5cGUiOiJOTFJFLkNvbW1vbi5Eb20uU29saWRDb2xvckJydXNoLCBOTFJFLkNvbW1vbiIsIkNvbG9yIjp7IiRpZCI6IjIxMDUiLCJBIjoyNTUsIlIiOjIzNCwiRyI6MjIsIkIiOjMwfX0sIkxpbmVXZWlnaHQiOjAuMCwiTGluZVR5cGUiOjAsIlBhcmVudFN0eWxlIjpudWxsfSwiUGFyZW50U3R5bGUiOm51bGx9LCJNYXJnaW4iOnsiJGlkIjoiMjEwNiIsIlRvcCI6MC4wLCJMZWZ0IjowLjAsIlJpZ2h0IjowLjAsIkJvdHRvbSI6MC4wfSwiUGFkZGluZyI6eyIkaWQiOiIyMTA3IiwiVG9wIjowLjAsIkxlZnQiOjAuMCwiUmlnaHQiOjAuMCwiQm90dG9tIjowLjB9LCJJc1Zpc2libGUiOnRydWUsIldpZHRoIjowLjAsIkhlaWdodCI6MC4wLCJCb3JkZXJTdHlsZSI6eyIkaWQiOiIyMTA4IiwiTGluZUNvbG9yIjpudWxsLCJMaW5lV2VpZ2h0IjowLjAsIkxpbmVUeXBlIjowLCJQYXJlbnRTdHlsZSI6bnVsbH0sIlBhcmVudFN0eWxlIjpudWxsfX1dLCJJZCI6ImI5MGVkZjNjLTIxZTktNDNjNi05ZDFmLTZkN2Q3OGNiYTVjYiIsIkluZGV4IjozLCJIZWFkZXJUZXh0IjoiUEhBU0UgNCAtXHUwMDBiTWFpbnRlbmFuY2UiLCJTdHlsZSI6eyIkaWQiOiIyMTA5IiwiU3R5bGVJZCI6IjA3MDJkZWE4LWMxMTQtNGQ3MS1iZTQwLWNkMzA2MmM0Njk3MCIsIkhlYWRlclN0eWxlIjp7IiRpZCI6IjIxMTAiLCJUZXh0SXNWZXJ0aWNhbCI6ZmFsc2UsIlRleHRTdHlsZSI6eyIkaWQiOiIyMTExIiwiRm9udFNldHRpbmdzIjp7IiRpZCI6IjIxMTIiLCJGb250U2l6ZSI6MTEsIkZvbnROYW1lIjoiQ2FsaWJyaSIsIklzQm9sZCI6ZmFsc2UsIklzSXRhbGljIjpmYWxzZSwiSXNVbmRlcmxpbmVkIjpmYWxzZSwiUGFyZW50U3R5bGUiOm51bGx9LCJBdXRvU2l6ZSI6MiwiRm9yZWdyb3VuZCI6eyIkaWQiOiIyMTEzIiwiQ29sb3IiOnsiJGlkIjoiMjExNCIsIkEiOjI1NSwiUiI6MjU1LCJHIjoyNTUsIkIiOjI1NX19LCJNYXhXaWR0aCI6NzMuNDg1NzMzMDY0OTYzNDI2LCJNYXhIZWlnaHQiOiJJbmZpbml0eSIsIlNtYXJ0Rm9yZWdyb3VuZElzQWN0aXZlIjpmYWxzZSwiSG9yaXpvbnRhbEFsaWdubWVudCI6MCwiVmVydGljYWxBbGlnbm1lbnQiOjAsIlNtYXJ0Rm9yZWdyb3VuZCI6bnVsbCwiQmFja2dyb3VuZEZpbGxUeXBlIjowLCJNYXJnaW4iOnsiJGlkIjoiMjExNSIsIlRvcCI6MC4wLCJMZWZ0IjowLjAsIlJpZ2h0IjowLjAsIkJvdHRvbSI6MC4wfSwiUGFkZGluZyI6eyIkaWQiOiIyMTE2IiwiVG9wIjowLjAsIkxlZnQiOjAuMCwiUmlnaHQiOjAuMCwiQm90dG9tIjowLjB9LCJCYWNrZ3JvdW5kIjp7IiRpZCI6IjIxMTciLCJDb2xvciI6eyIkaWQiOiIyMTE4IiwiQSI6MjU1LCJSIjoyNTUsIkciOjI1NSwiQiI6MjU1fX0sIklzVmlzaWJsZSI6dHJ1ZSwiV2lkdGgiOjAuMCwiSGVpZ2h0IjowLjAsIkJvcmRlclN0eWxlIjpudWxsLCJQYXJlbnRTdHlsZSI6bnVsbH0sIlJlY3RhbmdsZVN0eWxlIjp7IiRpZCI6IjIxMTkiLCJNYXJnaW4iOnsiJGlkIjoiMjEyMCIsIlRvcCI6MC4wLCJMZWZ0IjowLjAsIlJpZ2h0IjowLjAsIkJvdHRvbSI6MC4wfSwiUGFkZGluZyI6eyIkaWQiOiIyMTIxIiwiVG9wIjowLjAsIkxlZnQiOjAuMCwiUmlnaHQiOjAuMCwiQm90dG9tIjowLjB9LCJCYWNrZ3JvdW5kIjp7IiRpZCI6IjIxMjIiLCJDb2xvciI6eyIkaWQiOiIyMTIzIiwiQSI6MjU1LCJSIjo3NCwiRyI6MzIsIkIiOjEwMH19LCJJc1Zpc2libGUiOnRydWUsIldpZHRoIjowLjAsIkhlaWdodCI6MC4wLCJCb3JkZXJTdHlsZSI6eyIkaWQiOiIyMTI0IiwiTGluZUNvbG9yIjp7IiRpZCI6IjIxMjUiLCIkdHlwZSI6Ik5MUkUuQ29tbW9uLkRvbS5Tb2xpZENvbG9yQnJ1c2gsIE5MUkUuQ29tbW9uIiwiQ29sb3IiOnsiJGlkIjoiMjEyNiIsIkEiOjI1NSwiUiI6MjU1LCJHIjoyNTUsIkIiOjI1NX19LCJMaW5lV2VpZ2h0IjowLjAsIkxpbmVUeXBlIjowLCJQYXJlbnRTdHlsZSI6bnVsbH0sIlBhcmVudFN0eWxlIjpudWxsfSwiTWFyZ2luIjp7IiRpZCI6IjIxMjciLCJUb3AiOjAuMCwiTGVmdCI6MC4wLCJSaWdodCI6MC4wLCJCb3R0b20iOjAuMH0sIlBhZGRpbmciOnsiJGlkIjoiMjEyOCIsIlRvcCI6MC4wLCJMZWZ0IjowLjAsIlJpZ2h0IjowLjAsIkJvdHRvbSI6MC4wfSwiQmFja2dyb3VuZCI6bnVsbCwiSXNWaXNpYmxlIjp0cnVlLCJXaWR0aCI6MC4wLCJIZWlnaHQiOjAuMCwiQm9yZGVyU3R5bGUiOm51bGwsIlBhcmVudFN0eWxlIjpudWxsfSwiQmFja2dyb3VuZFN0eWxlIjp7IiRpZCI6IjIxMjkiLCJNYXJnaW4iOnsiJGlkIjoiMjEzMCIsIlRvcCI6MC4wLCJMZWZ0IjowLjAsIlJpZ2h0IjowLjAsIkJvdHRvbSI6MC4wfSwiUGFkZGluZyI6eyIkaWQiOiIyMTMxIiwiVG9wIjowLjAsIkxlZnQiOjAuMCwiUmlnaHQiOjAuMCwiQm90dG9tIjowLjB9LCJCYWNrZ3JvdW5kIjp7IiRpZCI6IjIxMzIiLCJDb2xvciI6eyIkaWQiOiIyMTMzIiwiQSI6MCwiUiI6MjU1LCJHIjoyNTUsIkIiOjI1NX19LCJJc1Zpc2libGUiOnRydWUsIldpZHRoIjowLjAsIkhlaWdodCI6MC4wLCJCb3JkZXJTdHlsZSI6eyIkaWQiOiIyMTM0IiwiTGluZUNvbG9yIjp7IiRpZCI6IjIxMzUiLCIkdHlwZSI6Ik5MUkUuQ29tbW9uLkRvbS5Tb2xpZENvbG9yQnJ1c2gsIE5MUkUuQ29tbW9uIiwiQ29sb3IiOnsiJGlkIjoiMjEzNiIsIkEiOjI1NSwiUiI6MjM0LCJHIjoyMiwiQiI6MzB9fSwiTGluZVdlaWdodCI6MC4wLCJMaW5lVHlwZSI6MCwiUGFyZW50U3R5bGUiOm51bGx9LCJQYXJlbnRTdHlsZSI6bnVsbH0sIklzQWJvdmVUaW1lYmFuZCI6ZmFsc2UsIlNwYWNpbmciOjMsIkRlZmF1bHRTd2ltbGFuZVRhc2tTdHlsZSI6eyIkaWQiOiIyMTM3IiwiJHR5cGUiOiJOTFJFLkNvbW1vbi5Eb20uU3R5bGVzLkV4cGxpY2l0U2V0YWJsZVRhc2tTdHlsZSwgTkxSRS5Db21tb24iLCJTaGFwZSI6MSwiU2hhcGVUaGlja25lc3MiOjAsIkR1cmF0aW9uRm9ybWF0IjowLCJJbmNsdWRlTm9uV29ya2luZ0RheXNJbkR1cmF0aW9uIjpmYWxzZSwiUGVyY2VudGFnZUNvbXBsZXRlU3R5bGUiOnsiJGlkIjoiMjEzOCIsIkZvbnRTZXR0aW5ncyI6eyIkaWQiOiIyMTM5IiwiRm9udFNpemUiOjEwLCJGb250TmFtZSI6IkNhbGlicmkiLCJJc0JvbGQiOmZhbHNlLCJJc0l0YWxpYyI6ZmFsc2UsIklzVW5kZXJsaW5lZCI6ZmFsc2UsIlBhcmVudFN0eWxlIjpudWxsfSwiQXV0b1NpemUiOjAsIkZvcmVncm91bmQiOnsiJGlkIjoiMjE0MCIsIkNvbG9yIjp7IiRpZCI6IjIxNDEiLCJBIjoyNTUsIlIiOjIzMiwiRyI6MjMyLCJCIjoyMzJ9fSwiTWF4V2lkdGgiOjIwMC4wLCJNYXhIZWlnaHQiOiJJbmZpbml0eSIsIlNtYXJ0Rm9yZWdyb3VuZElzQWN0aXZlIjpmYWxzZSwiSG9yaXpvbnRhbEFsaWdubWVudCI6MSwiVmVydGljYWxBbGlnbm1lbnQiOjEsIlNtYXJ0Rm9yZWdyb3VuZCI6bnVsbCwiQmFja2dyb3VuZEZpbGxUeXBlIjowLCJNYXJnaW4iOnsiJGlkIjoiMjE0MiIsIlRvcCI6MC4wLCJMZWZ0IjowLjAsIlJpZ2h0IjowLjAsIkJvdHRvbSI6MC4wfSwiUGFkZGluZyI6eyIkaWQiOiIyMTQzIiwiVG9wIjowLjAsIkxlZnQiOjAuMCwiUmlnaHQiOjAuMCwiQm90dG9tIjowLjB9LCJCYWNrZ3JvdW5kIjp7IiRpZCI6IjIxNDQiLCJDb2xvciI6eyIkaWQiOiIyMTQ1IiwiQSI6ODksIlIiOjAsIkciOjAsIkIiOjB9fSwiSXNWaXNpYmxlIjp0cnVlLCJXaWR0aCI6MC4wLCJIZWlnaHQiOjAuMCwiQm9yZGVyU3R5bGUiOnsiJGlkIjoiMjE0NiIsIkxpbmVDb2xvciI6bnVsbCwiTGluZVdlaWdodCI6MC4wLCJMaW5lVHlwZSI6MCwiUGFyZW50U3R5bGUiOm51bGx9LCJQYXJlbnRTdHlsZSI6bnVsbH0sIkR1cmF0aW9uU3R5bGUiOnsiJGlkIjoiMjE0NyIsIkZvbnRTZXR0aW5ncyI6eyIkaWQiOiIyMTQ4IiwiRm9udFNpemUiOjEwLCJGb250TmFtZSI6IkNhbGlicmkiLCJJc0JvbGQiOmZhbHNlLCJJc0l0YWxpYyI6ZmFsc2UsIklzVW5kZXJsaW5lZCI6ZmFsc2UsIlBhcmVudFN0eWxlIjpudWxsfSwiQXV0b1NpemUiOjAsIkZvcmVncm91bmQiOnsiJGlkIjoiMjE0OSIsIkNvbG9yIjp7IiRpZCI6IjIxNTAiLCJBIjoyNTUsIlIiOjIzNywiRyI6MTI1LCJCIjo0OX19LCJNYXhXaWR0aCI6MjAwLjAsIk1heEhlaWdodCI6IkluZmluaXR5IiwiU21hcnRGb3JlZ3JvdW5kSXNBY3RpdmUiOmZhbHNlLCJIb3Jpem9udGFsQWxpZ25tZW50IjowLCJWZXJ0aWNhbEFsaWdubWVudCI6MSwiU21hcnRGb3JlZ3JvdW5kIjpudWxsLCJCYWNrZ3JvdW5kRmlsbFR5cGUiOjAsIk1hcmdpbiI6eyIkaWQiOiIyMTUxIiwiVG9wIjowLjAsIkxlZnQiOjAuMCwiUmlnaHQiOjAuMCwiQm90dG9tIjowLjB9LCJQYWRkaW5nIjp7IiRpZCI6IjIxNTIiLCJUb3AiOjAuMCwiTGVmdCI6MC4wLCJSaWdodCI6MC4wLCJCb3R0b20iOjAuMH0sIkJhY2tncm91bmQiOnsiJGlkIjoiMjE1MyIsIkNvbG9yIjp7IiRpZCI6IjIxNTQiLCJBIjoyNTUsIlIiOjIzNywiRyI6MTI1LCJCIjo0OX19LCJJc1Zpc2libGUiOnRydWUsIldpZHRoIjowLjAsIkhlaWdodCI6MC4wLCJCb3JkZXJTdHlsZSI6eyIkaWQiOiIyMTU1IiwiTGluZUNvbG9yIjpudWxsLCJMaW5lV2VpZ2h0IjowLjAsIkxpbmVUeXBlIjowLCJQYXJlbnRTdHlsZSI6bnVsbH0sIlBhcmVudFN0eWxlIjpudWxsfSwiSG9yaXpvbnRhbENvbm5lY3RvclN0eWxlIjp7IiRpZCI6IjIxNTYiLCJMaW5lQ29sb3IiOnsiJGlkIjoiMjE1NyIsIiR0eXBlIjoiTkxSRS5Db21tb24uRG9tLlNvbGlkQ29sb3JCcnVzaCwgTkxSRS5Db21tb24iLCJDb2xvciI6eyIkaWQiOiIyMTU4IiwiQSI6MjU1LCJSIjowLCJHIjowLCJCIjowfX0sIkxpbmVXZWlnaHQiOjAuMCwiTGluZVR5cGUiOjAsIlBhcmVudFN0eWxlIjpudWxsfSwiVmVydGljYWxDb25uZWN0b3JTdHlsZSI6eyIkaWQiOiIyMTU5IiwiTGluZUNvbG9yIjp7IiRpZCI6IjIxNjAiLCIkdHlwZSI6Ik5MUkUuQ29tbW9uLkRvbS5Tb2xpZENvbG9yQnJ1c2gsIE5MUkUuQ29tbW9uIiwiQ29sb3IiOnsiJGlkIjoiMjE2MSIsIkEiOjI1NSwiUiI6MCwiRyI6MCwiQiI6MH19LCJMaW5lV2VpZ2h0IjowLjAsIkxpbmVUeXBlIjowLCJQYXJlbnRTdHlsZSI6bnVsbH0sIk1hcmdpbiI6bnVsbCwiU3RhcnREYXRlUG9zaXRpb24iOjMsIkVuZERhdGVQb3NpdGlvbiI6MywiRGF0ZUlzVmlzaWJsZSI6dHJ1ZSwiVGl0bGVQb3NpdGlvbiI6NCwiRHVyYXRpb25Qb3NpdGlvbiI6NiwiUGVyY2VudGFnZUNvbXBsZXRlZFBvc2l0aW9uIjoyLCJTcGFjaW5nIjozLCJJc0JlbG93VGltZWJhbmQiOmZhbHNlLCJQZXJjZW50YWdlQ29tcGxldGVTaGFwZU9wYWNpdHkiOjM1LCJTaGFwZVN0eWxlIjp7IiRpZCI6IjIxNjIiLCJNYXJnaW4iOnsiJGlkIjoiMjE2MyIsIlRvcCI6MC4wLCJMZWZ0Ijo0LjAsIlJpZ2h0Ijo0LjAsIkJvdHRvbSI6MC4wfSwiUGFkZGluZyI6eyIkaWQiOiIyMTY0IiwiVG9wIjowLjAsIkxlZnQiOjAuMCwiUmlnaHQiOjAuMCwiQm90dG9tIjowLjB9LCJCYWNrZ3JvdW5kIjp7IiRpZCI6IjIxNjUiLCJDb2xvciI6eyIkaWQiOiIyMTY2IiwiQSI6MjU1LCJSIjoxNSwiRyI6MTU4LCJCIjoyMTN9fSwiSXNWaXNpYmxlIjp0cnVlLCJXaWR0aCI6MC4wLCJIZWlnaHQiOjEwLjAsIkJvcmRlclN0eWxlIjp7IiRpZCI6IjIxNjciLCJMaW5lQ29sb3IiOnsiJGlkIjoiMjE2OCIsIiR0eXBlIjoiTkxSRS5Db21tb24uRG9tLlNvbGlkQ29sb3JCcnVzaCwgTkxSRS5Db21tb24iLCJDb2xvciI6eyIkaWQiOiIyMTY5IiwiQSI6MjU1LCJSIjoyMzQsIkciOjIyLCJCIjozMH19LCJMaW5lV2VpZ2h0IjowLjAsIkxpbmVUeXBlIjowLCJQYXJlbnRTdHlsZSI6bnVsbH0sIlBhcmVudFN0eWxlIjpudWxsfSwiVGl0bGVTdHlsZSI6eyIkaWQiOiIyMTcwIiwiRm9udFNldHRpbmdzIjp7IiRpZCI6IjIxNzEiLCJGb250U2l6ZSI6MTEsIkZvbnROYW1lIjoiQ2FsaWJyaSIsIklzQm9sZCI6ZmFsc2UsIklzSXRhbGljIjpmYWxzZSwiSXNVbmRlcmxpbmVkIjpmYWxzZSwiUGFyZW50U3R5bGUiOm51bGx9LCJBdXRvU2l6ZSI6MCwiRm9yZWdyb3VuZCI6eyIkaWQiOiIyMTcyIiwiQ29sb3IiOnsiJGlkIjoiMjE3MyIsIkEiOjI1NSwiUiI6MCwiRyI6MCwiQiI6MH19LCJNYXhXaWR0aCI6MjAwLjAsIk1heEhlaWdodCI6IkluZmluaXR5IiwiU21hcnRGb3JlZ3JvdW5kSXNBY3RpdmUiOmZhbHNlLCJIb3Jpem9udGFsQWxpZ25tZW50IjowLCJWZXJ0aWNhbEFsaWdubWVudCI6MSwiU21hcnRGb3JlZ3JvdW5kIjpudWxsLCJCYWNrZ3JvdW5kRmlsbFR5cGUiOjAsIk1hcmdpbiI6eyIkaWQiOiIyMTc0IiwiVG9wIjowLjAsIkxlZnQiOjAuMCwiUmlnaHQiOjAuMCwiQm90dG9tIjowLjB9LCJQYWRkaW5nIjp7IiRpZCI6IjIxNzUiLCJUb3AiOjAuMCwiTGVmdCI6MC4wLCJSaWdodCI6MC4wLCJCb3R0b20iOjAuMH0sIkJhY2tncm91bmQiOnsiJGlkIjoiMjE3NiIsIkNvbG9yIjp7IiRpZCI6IjIxNzciLCJBIjoyNTUsIlIiOjAsIkciOjAsIkIiOjB9fSwiSXNWaXNpYmxlIjp0cnVlLCJXaWR0aCI6MC4wLCJIZWlnaHQiOjAuMCwiQm9yZGVyU3R5bGUiOnsiJGlkIjoiMjE3OCIsIkxpbmVDb2xvciI6bnVsbCwiTGluZVdlaWdodCI6MC4wLCJMaW5lVHlwZSI6MCwiUGFyZW50U3R5bGUiOm51bGx9LCJQYXJlbnRTdHlsZSI6bnVsbH0sIkRhdGVTdHlsZSI6eyIkaWQiOiIyMTc5IiwiRm9udFNldHRpbmdzIjp7IiRpZCI6IjIxODAiLCJGb250U2l6ZSI6MTAsIkZvbnROYW1lIjoiQ2FsaWJyaSIsIklzQm9sZCI6ZmFsc2UsIklzSXRhbGljIjpmYWxzZSwiSXNVbmRlcmxpbmVkIjpmYWxzZSwiUGFyZW50U3R5bGUiOm51bGx9LCJBdXRvU2l6ZSI6MCwiRm9yZWdyb3VuZCI6eyIkaWQiOiIyMTgxIiwiQ29sb3IiOnsiJGlkIjoiMjE4MiIsIkEiOjI1NSwiUiI6MTQsIkciOjQwLCJCIjo2NX19LCJNYXhXaWR0aCI6MjAwLjAsIk1heEhlaWdodCI6IkluZmluaXR5IiwiU21hcnRGb3JlZ3JvdW5kSXNBY3RpdmUiOmZhbHNlLCJIb3Jpem9udGFsQWxpZ25tZW50IjoyLCJWZXJ0aWNhbEFsaWdubWVudCI6MSwiU21hcnRGb3JlZ3JvdW5kIjpudWxsLCJCYWNrZ3JvdW5kRmlsbFR5cGUiOjAsIk1hcmdpbiI6eyIkaWQiOiIyMTgzIiwiVG9wIjowLjAsIkxlZnQiOjAuMCwiUmlnaHQiOjAuMCwiQm90dG9tIjowLjB9LCJQYWRkaW5nIjp7IiRpZCI6IjIxODQiLCJUb3AiOjAuMCwiTGVmdCI6MC4wLCJSaWdodCI6MC4wLCJCb3R0b20iOjAuMH0sIkJhY2tncm91bmQiOnsiJGlkIjoiMjE4NSIsIkNvbG9yIjp7IiRpZCI6IjIxODYiLCJBIjoyNTUsIlIiOjE0LCJHIjo0MCwiQiI6NjV9fSwiSXNWaXNpYmxlIjp0cnVlLCJXaWR0aCI6MC4wLCJIZWlnaHQiOjAuMCwiQm9yZGVyU3R5bGUiOnsiJGlkIjoiMjE4NyIsIkxpbmVDb2xvciI6bnVsbCwiTGluZVdlaWdodCI6MC4wLCJMaW5lVHlwZSI6MCwiUGFyZW50U3R5bGUiOm51bGx9LCJQYXJlbnRTdHlsZSI6bnVsbH0sIkRhdGVGb3JtYXQiOnsiJGlkIjoiMjE4OC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yMTg5IiwiRm9ybWF0IjowLCJJc1Zpc2libGUiOmZhbHNlLCJMYXN0S25vd25WaXNpYmlsaXR5U3RhdGUiOmZhbHNlfSwiSXNWaXNpYmxlIjp0cnVlLCJQYXJlbnRTdHlsZSI6bnVsbCwiX2V4cGxpY2l0bHlTZXQiOnsiJGlkIjoiMjE5MCIsIlNoYXBlU3R5bGUiOmZhbHNlLCJUaXRsZVN0eWxlIjpmYWxzZSwiRGF0ZVN0eWxlIjpmYWxzZSwiSG9yaXpvbnRhbENvbm5lY3RvclN0eWxlIjpmYWxzZSwiVmVydGljYWxDb25uZWN0b3JTdHlsZSI6ZmFsc2UsIlBlcmNlbnRhZ2VDb21wbGV0ZVNoYXBlT3BhY2l0eSI6ZmFsc2UsIlNoYXBlIjpmYWxzZSwiU2hhcGVUaGlja25lc3MiOmZhbHNlLCJEdXJhdGlvbkZvcm1hdCI6ZmFsc2UsIkluY2x1ZGVOb25Xb3JraW5nRGF5c0luRHVyYXRpb24iOmZhbHNlLCJNYXJnaW4iOmZhbHNlLCJTdGFydERhdGVQb3NpdGlvbiI6ZmFsc2UsIkVuZERhdGVQb3NpdGlvbiI6ZmFsc2UsIlRpdGxlUG9zaXRpb24iOmZhbHNlLCJEdXJhdGlvblBvc2l0aW9uIjpmYWxzZSwiUGVyY2VudGFnZUNvbXBsZXRlZFBvc2l0aW9uIjpmYWxzZSwiU3BhY2luZyI6ZmFsc2UsIklzQmVsb3dUaW1lYmFuZCI6ZmFsc2UsIkRhdGVGb3JtYXQiOmZhbHNlLCJXZWVrTnVtYmVyaW5nIjpmYWxzZSwiSXNWaXNpYmxlIjpmYWxzZX19LCJEZWZhdWx0U3dpbWxhbmVNb3RTdHlsZSI6eyIkaWQiOiIyMTkxIiwiU2hhcGUiOjEsIkNvbm5lY3Rvck1hcmdpbiI6eyIkaWQiOiIyMTkyIiwiVG9wIjowLjAsIkxlZnQiOjIuMCwiUmlnaHQiOjIuMCwiQm90dG9tIjowLjB9LCJDb25uZWN0b3JTdHlsZSI6eyIkaWQiOiIyMTkzIiwiTGluZUNvbG9yIjp7IiRpZCI6IjIxOTQiLCIkdHlwZSI6Ik5MUkUuQ29tbW9uLkRvbS5Tb2xpZENvbG9yQnJ1c2gsIE5MUkUuQ29tbW9uIiwiQ29sb3IiOnsiJGlkIjoiMjE5NSIsIkEiOjEyNywiUiI6MTEsIkciOjExOCwiQiI6MTU5fX0sIkxpbmVXZWlnaHQiOjEuMCwiTGluZVR5cGUiOjAsIlBhcmVudFN0eWxlIjpudWxsfSwiSXNCZWxvd1RpbWViYW5kIjpmYWxzZSwiUG9zaXRpb25PblRhc2siOjEsIkhpZGVEYXRlIjpmYWxzZSwiU2hhcGVTaXplIjowLCJTcGFjaW5nIjowLjAsIlBhZGRpbmciOnsiJGlkIjoiMjE5NiIsIlRvcCI6NS4wLCJMZWZ0IjozLjAsIlJpZ2h0IjowLjAsIkJvdHRvbSI6Mi4wfSwiU2hhcGVTdHlsZSI6eyIkaWQiOiIyMTk3IiwiTWFyZ2luIjp7IiRpZCI6IjIxOTgiLCJUb3AiOjAuMCwiTGVmdCI6MC4wLCJSaWdodCI6MC4wLCJCb3R0b20iOjAuMH0sIlBhZGRpbmciOnsiJGlkIjoiMjE5OSIsIlRvcCI6MC4wLCJMZWZ0IjowLjAsIlJpZ2h0IjowLjAsIkJvdHRvbSI6MC4wfSwiQmFja2dyb3VuZCI6eyIkaWQiOiIyMjAwIiwiQ29sb3IiOnsiJGlkIjoiMjIwMSIsIkEiOjI1NSwiUiI6MTEsIkciOjExOCwiQiI6MTU5fX0sIklzVmlzaWJsZSI6dHJ1ZSwiV2lkdGgiOjEyLjAsIkhlaWdodCI6MTQuMCwiQm9yZGVyU3R5bGUiOnsiJGlkIjoiMjIwMiIsIkxpbmVDb2xvciI6eyIkaWQiOiIyMjAzIiwiJHR5cGUiOiJOTFJFLkNvbW1vbi5Eb20uU29saWRDb2xvckJydXNoLCBOTFJFLkNvbW1vbiIsIkNvbG9yIjp7IiRpZCI6IjIyMDQiLCJBIjoyNTUsIlIiOjI1NSwiRyI6MCwiQiI6MH19LCJMaW5lV2VpZ2h0IjowLjAsIkxpbmVUeXBlIjowLCJQYXJlbnRTdHlsZSI6bnVsbH0sIlBhcmVudFN0eWxlIjpudWxsfSwiVGl0bGVTdHlsZSI6eyIkaWQiOiIyMjA1IiwiRm9udFNldHRpbmdzIjp7IiRpZCI6IjIyMDYiLCJGb250U2l6ZSI6MTEsIkZvbnROYW1lIjoiQ2FsaWJyaSIsIklzQm9sZCI6ZmFsc2UsIklzSXRhbGljIjpmYWxzZSwiSXNVbmRlcmxpbmVkIjpmYWxzZSwiUGFyZW50U3R5bGUiOm51bGx9LCJBdXRvU2l6ZSI6MCwiRm9yZWdyb3VuZCI6eyIkaWQiOiIyMjA3IiwiQ29sb3IiOnsiJGlkIjoiMjIwOCIsIkEiOjI1NSwiUiI6MCwiRyI6MCwiQiI6MH19LCJNYXhXaWR0aCI6MjAwLjAsIk1heEhlaWdodCI6IkluZmluaXR5IiwiU21hcnRGb3JlZ3JvdW5kSXNBY3RpdmUiOmZhbHNlLCJIb3Jpem9udGFsQWxpZ25tZW50IjoxLCJWZXJ0aWNhbEFsaWdubWVudCI6MSwiU21hcnRGb3JlZ3JvdW5kIjpudWxsLCJCYWNrZ3JvdW5kRmlsbFR5cGUiOjAsIk1hcmdpbiI6eyIkaWQiOiIyMjA5IiwiVG9wIjowLjAsIkxlZnQiOjAuMCwiUmlnaHQiOjAuMCwiQm90dG9tIjowLjB9LCJQYWRkaW5nIjp7IiRpZCI6IjIyMTAiLCJUb3AiOjAuMCwiTGVmdCI6MC4wLCJSaWdodCI6MC4wLCJCb3R0b20iOjAuMH0sIkJhY2tncm91bmQiOnsiJGlkIjoiMjIxMSIsIkNvbG9yIjp7IiRpZCI6IjIyMTIiLCJBIjoyNTUsIlIiOjAsIkciOjAsIkIiOjB9fSwiSXNWaXNpYmxlIjp0cnVlLCJXaWR0aCI6MC4wLCJIZWlnaHQiOjAuMCwiQm9yZGVyU3R5bGUiOnsiJGlkIjoiMjIxMyIsIkxpbmVDb2xvciI6bnVsbCwiTGluZVdlaWdodCI6MC4wLCJMaW5lVHlwZSI6MCwiUGFyZW50U3R5bGUiOm51bGx9LCJQYXJlbnRTdHlsZSI6bnVsbH0sIkRhdGVTdHlsZSI6eyIkaWQiOiIyMjE0IiwiRm9udFNldHRpbmdzIjp7IiRpZCI6IjIyMTUiLCJGb250U2l6ZSI6MTAsIkZvbnROYW1lIjoiQ2FsaWJyaSIsIklzQm9sZCI6ZmFsc2UsIklzSXRhbGljIjpmYWxzZSwiSXNVbmRlcmxpbmVkIjpmYWxzZSwiUGFyZW50U3R5bGUiOm51bGx9LCJBdXRvU2l6ZSI6MCwiRm9yZWdyb3VuZCI6eyIkaWQiOiIyMjE2IiwiQ29sb3IiOnsiJGlkIjoiMjIxNyIsIkEiOjI1NSwiUiI6MTQsIkciOjQwLCJCIjo2NX19LCJNYXhXaWR0aCI6MjAwLjAsIk1heEhlaWdodCI6IkluZmluaXR5IiwiU21hcnRGb3JlZ3JvdW5kSXNBY3RpdmUiOmZhbHNlLCJIb3Jpem9udGFsQWxpZ25tZW50IjoxLCJWZXJ0aWNhbEFsaWdubWVudCI6MSwiU21hcnRGb3JlZ3JvdW5kIjpudWxsLCJCYWNrZ3JvdW5kRmlsbFR5cGUiOjAsIk1hcmdpbiI6eyIkaWQiOiIyMjE4IiwiVG9wIjowLjAsIkxlZnQiOjAuMCwiUmlnaHQiOjAuMCwiQm90dG9tIjowLjB9LCJQYWRkaW5nIjp7IiRpZCI6IjIyMTkiLCJUb3AiOjAuMCwiTGVmdCI6MC4wLCJSaWdodCI6MC4wLCJCb3R0b20iOjAuMH0sIkJhY2tncm91bmQiOnsiJGlkIjoiMjIyMCIsIkNvbG9yIjp7IiRpZCI6IjIyMjEiLCJBIjoyNTUsIlIiOjE0LCJHIjo0MCwiQiI6NjV9fSwiSXNWaXNpYmxlIjp0cnVlLCJXaWR0aCI6MC4wLCJIZWlnaHQiOjAuMCwiQm9yZGVyU3R5bGUiOnsiJGlkIjoiMjIyMiIsIkxpbmVDb2xvciI6bnVsbCwiTGluZVdlaWdodCI6MC4wLCJMaW5lVHlwZSI6MCwiUGFyZW50U3R5bGUiOm51bGx9LCJQYXJlbnRTdHlsZSI6bnVsbH0sIkRhdGVGb3JtYXQiOnsiJGlkIjoiMjIyMy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yMjI0IiwiRm9ybWF0IjowLCJJc1Zpc2libGUiOmZhbHNlLCJMYXN0S25vd25WaXNpYmlsaXR5U3RhdGUiOmZhbHNlfSwiSXNWaXNpYmxlIjpmYWxzZSwiUGFyZW50U3R5bGUiOm51bGx9LCJEZWZhdWx0U3dpbWxhbmVNaWxlc3RvbmVTdHlsZSI6eyIkaWQiOiIyMjI1IiwiVGl0bGVQb3NpdGlvbiI6IkxlZnQiLCJEYXRlUG9zaXRpb24iOiJSaWdodCIsIlNoYXBlVHlwZSI6MSwiU2hhcGVTaXplIjowLCJTcGFjaW5nIjo1LCJTaGFwZVN0eWxlIjp7IiRpZCI6IjIyMjYiLCJNYXJnaW4iOnsiJGlkIjoiMjIyNyIsIlRvcCI6MC4wLCJMZWZ0IjowLjAsIlJpZ2h0IjowLjAsIkJvdHRvbSI6MC4wfSwiUGFkZGluZyI6eyIkaWQiOiIyMjI4IiwiVG9wIjowLjAsIkxlZnQiOjAuMCwiUmlnaHQiOjAuMCwiQm90dG9tIjowLjB9LCJCYWNrZ3JvdW5kIjp7IiRpZCI6IjIyMjkiLCJDb2xvciI6eyIkaWQiOiIyMjMwIiwiQSI6MjU1LCJSIjoxNSwiRyI6MTU4LCJCIjoyMTN9fSwiSXNWaXNpYmxlIjp0cnVlLCJXaWR0aCI6MTIuMCwiSGVpZ2h0IjoxNC4wLCJCb3JkZXJTdHlsZSI6eyIkaWQiOiIyMjMxIiwiTGluZUNvbG9yIjp7IiRpZCI6IjIyMzIiLCIkdHlwZSI6Ik5MUkUuQ29tbW9uLkRvbS5Tb2xpZENvbG9yQnJ1c2gsIE5MUkUuQ29tbW9uIiwiQ29sb3IiOnsiJGlkIjoiMjIzMyIsIkEiOjI1NSwiUiI6MjM0LCJHIjoyMiwiQiI6MzB9fSwiTGluZVdlaWdodCI6MC4wLCJMaW5lVHlwZSI6MCwiUGFyZW50U3R5bGUiOm51bGx9LCJQYXJlbnRTdHlsZSI6bnVsbH0sIlRpdGxlU3R5bGUiOnsiJGlkIjoiMjIzNCIsIkZvbnRTZXR0aW5ncyI6eyIkaWQiOiIyMjM1IiwiRm9udFNpemUiOjExLCJGb250TmFtZSI6IkNhbGlicmkiLCJJc0JvbGQiOmZhbHNlLCJJc0l0YWxpYyI6ZmFsc2UsIklzVW5kZXJsaW5lZCI6ZmFsc2UsIlBhcmVudFN0eWxlIjpudWxsfSwiQXV0b1NpemUiOjAsIkZvcmVncm91bmQiOnsiJGlkIjoiMjIzNiIsIkNvbG9yIjp7IiRpZCI6IjIyMzciLCJBIjoyNTUsIlIiOjAsIkciOjAsIkIiOjB9fSwiTWF4V2lkdGgiOjIwMC4wLCJNYXhIZWlnaHQiOiJJbmZpbml0eSIsIlNtYXJ0Rm9yZWdyb3VuZElzQWN0aXZlIjpmYWxzZSwiSG9yaXpvbnRhbEFsaWdubWVudCI6MiwiVmVydGljYWxBbGlnbm1lbnQiOjEsIlNtYXJ0Rm9yZWdyb3VuZCI6bnVsbCwiQmFja2dyb3VuZEZpbGxUeXBlIjowLCJNYXJnaW4iOnsiJGlkIjoiMjIzOCIsIlRvcCI6MC4wLCJMZWZ0IjowLjAsIlJpZ2h0IjowLjAsIkJvdHRvbSI6MC4wfSwiUGFkZGluZyI6eyIkaWQiOiIyMjM5IiwiVG9wIjowLjAsIkxlZnQiOjAuMCwiUmlnaHQiOjAuMCwiQm90dG9tIjowLjB9LCJCYWNrZ3JvdW5kIjp7IiRpZCI6IjIyNDAiLCJDb2xvciI6eyIkaWQiOiIyMjQxIiwiQSI6MjU1LCJSIjowLCJHIjowLCJCIjowfX0sIklzVmlzaWJsZSI6dHJ1ZSwiV2lkdGgiOjAuMCwiSGVpZ2h0IjowLjAsIkJvcmRlclN0eWxlIjp7IiRpZCI6IjIyNDIiLCJMaW5lQ29sb3IiOm51bGwsIkxpbmVXZWlnaHQiOjAuMCwiTGluZVR5cGUiOjAsIlBhcmVudFN0eWxlIjpudWxsfSwiUGFyZW50U3R5bGUiOm51bGx9LCJEYXRlU3R5bGUiOnsiJGlkIjoiMjI0MyIsIkZvbnRTZXR0aW5ncyI6eyIkaWQiOiIyMjQ0IiwiRm9udFNpemUiOjEwLCJGb250TmFtZSI6IkNhbGlicmkiLCJJc0JvbGQiOmZhbHNlLCJJc0l0YWxpYyI6ZmFsc2UsIklzVW5kZXJsaW5lZCI6ZmFsc2UsIlBhcmVudFN0eWxlIjpudWxsfSwiQXV0b1NpemUiOjAsIkZvcmVncm91bmQiOnsiJGlkIjoiMjI0NSIsIkNvbG9yIjp7IiRpZCI6IjIyNDYiLCJBIjoyNTUsIlIiOjE0LCJHIjo0MCwiQiI6NjV9fSwiTWF4V2lkdGgiOjIwMC4wLCJNYXhIZWlnaHQiOiJJbmZpbml0eSIsIlNtYXJ0Rm9yZWdyb3VuZElzQWN0aXZlIjpmYWxzZSwiSG9yaXpvbnRhbEFsaWdubWVudCI6MCwiVmVydGljYWxBbGlnbm1lbnQiOjEsIlNtYXJ0Rm9yZWdyb3VuZCI6bnVsbCwiQmFja2dyb3VuZEZpbGxUeXBlIjowLCJNYXJnaW4iOnsiJGlkIjoiMjI0NyIsIlRvcCI6MC4wLCJMZWZ0IjowLjAsIlJpZ2h0IjowLjAsIkJvdHRvbSI6MC4wfSwiUGFkZGluZyI6eyIkaWQiOiIyMjQ4IiwiVG9wIjowLjAsIkxlZnQiOjAuMCwiUmlnaHQiOjAuMCwiQm90dG9tIjowLjB9LCJCYWNrZ3JvdW5kIjp7IiRpZCI6IjIyNDkiLCJDb2xvciI6eyIkaWQiOiIyMjUwIiwiQSI6MjU1LCJSIjoxNCwiRyI6NDAsIkIiOjY1fX0sIklzVmlzaWJsZSI6dHJ1ZSwiV2lkdGgiOjAuMCwiSGVpZ2h0IjowLjAsIkJvcmRlclN0eWxlIjp7IiRpZCI6IjIyNTEiLCJMaW5lQ29sb3IiOm51bGwsIkxpbmVXZWlnaHQiOjAuMCwiTGluZVR5cGUiOjAsIlBhcmVudFN0eWxlIjpudWxsfSwiUGFyZW50U3R5bGUiOm51bGx9LCJEYXRlRm9ybWF0Ijp7IiRpZCI6IjIyNTI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jI1MyIsIkZvcm1hdCI6MCwiSXNWaXNpYmxlIjpmYWxzZSwiTGFzdEtub3duVmlzaWJpbGl0eVN0YXRlIjpmYWxzZX0sIklzVmlzaWJsZSI6dHJ1ZSwiUGFyZW50U3R5bGUiOm51bGx9LCJEZWZhdWx0U3dpbWxhbmVBY3Rpdml0eVN0eWxlIjp7IiRpZCI6IjIyNTQiLCJIZWFkZXJTdHlsZSI6eyIkaWQiOiIyMjU1IiwiVGV4dFN0eWxlIjp7IiRpZCI6IjIyNTYiLCJGb250U2V0dGluZ3MiOnsiJGlkIjoiMjI1NyIsIkZvbnRTaXplIjoxMSwiRm9udE5hbWUiOiJDYWxpYnJpIiwiSXNCb2xkIjpmYWxzZSwiSXNJdGFsaWMiOmZhbHNlLCJJc1VuZGVybGluZWQiOmZhbHNlLCJQYXJlbnRTdHlsZSI6bnVsbH0sIkF1dG9TaXplIjoyLCJGb3JlZ3JvdW5kIjp7IiRpZCI6IjIyNTgiLCJDb2xvciI6eyIkaWQiOiIyMjU5IiwiQSI6MjU1LCJSIjowLCJHIjowLCJCIjowfX0sIk1heFdpZHRoIjoiSW5maW5pdHkiLCJNYXhIZWlnaHQiOiJJbmZpbml0eSIsIlNtYXJ0Rm9yZWdyb3VuZElzQWN0aXZlIjpmYWxzZSwiSG9yaXpvbnRhbEFsaWdubWVudCI6MCwiVmVydGljYWxBbGlnbm1lbnQiOjAsIlNtYXJ0Rm9yZWdyb3VuZCI6bnVsbCwiQmFja2dyb3VuZEZpbGxUeXBlIjowLCJNYXJnaW4iOnsiJGlkIjoiMjI2MCIsIlRvcCI6MC4wLCJMZWZ0IjowLjAsIlJpZ2h0IjowLjAsIkJvdHRvbSI6MC4wfSwiUGFkZGluZyI6eyIkaWQiOiIyMjYxIiwiVG9wIjowLjAsIkxlZnQiOjAuMCwiUmlnaHQiOjAuMCwiQm90dG9tIjowLjB9LCJCYWNrZ3JvdW5kIjp7IiRpZCI6IjIyNjIiLCJDb2xvciI6eyIkaWQiOiIyMjYzIiwiQSI6MjU1LCJSIjowLCJHIjowLCJCIjowfX0sIklzVmlzaWJsZSI6dHJ1ZSwiV2lkdGgiOjAuMCwiSGVpZ2h0IjowLjAsIkJvcmRlclN0eWxlIjpudWxsLCJQYXJlbnRTdHlsZSI6bnVsbH0sIlJlY3RhbmdsZVN0eWxlIjp7IiRpZCI6IjIyNjQiLCJNYXJnaW4iOnsiJGlkIjoiMjI2NSIsIlRvcCI6MC4wLCJMZWZ0IjowLjAsIlJpZ2h0IjowLjAsIkJvdHRvbSI6MC4wfSwiUGFkZGluZyI6eyIkaWQiOiIyMjY2IiwiVG9wIjowLjAsIkxlZnQiOjAuMCwiUmlnaHQiOjAuMCwiQm90dG9tIjowLjB9LCJCYWNrZ3JvdW5kIjp7IiRpZCI6IjIyNjciLCJDb2xvciI6eyIkaWQiOiIyMjY4IiwiQSI6MTI3LCJSIjoxNSwiRyI6MTU4LCJCIjoyMTN9fSwiSXNWaXNpYmxlIjp0cnVlLCJXaWR0aCI6MC4wLCJIZWlnaHQiOjAuMCwiQm9yZGVyU3R5bGUiOnsiJGlkIjoiMjI2OSIsIkxpbmVDb2xvciI6eyIkaWQiOiIyMjcwIiwiJHR5cGUiOiJOTFJFLkNvbW1vbi5Eb20uU29saWRDb2xvckJydXNoLCBOTFJFLkNvbW1vbiIsIkNvbG9yIjp7IiRpZCI6IjIyNzEiLCJBIjoyNTUsIlIiOjI1NSwiRyI6MCwiQiI6MH19LCJMaW5lV2VpZ2h0IjowLjAsIkxpbmVUeXBlIjowLCJQYXJlbnRTdHlsZSI6bnVsbH0sIlBhcmVudFN0eWxlIjpudWxsfSwiTWFyZ2luIjp7IiRpZCI6IjIyNzIiLCJUb3AiOjAuMCwiTGVmdCI6MC4wLCJSaWdodCI6MC4wLCJCb3R0b20iOjAuMH0sIlBhZGRpbmciOnsiJGlkIjoiMjI3MyIsIlRvcCI6MC4wLCJMZWZ0IjowLjAsIlJpZ2h0IjowLjAsIkJvdHRvbSI6MC4wfSwiQmFja2dyb3VuZCI6bnVsbCwiSXNWaXNpYmxlIjp0cnVlLCJXaWR0aCI6MC4wLCJIZWlnaHQiOjAuMCwiQm9yZGVyU3R5bGUiOm51bGwsIlBhcmVudFN0eWxlIjpudWxsfSwiQmFja2dyb3VuZFN0eWxlIjp7IiRpZCI6IjIyNzQiLCJNYXJnaW4iOnsiJGlkIjoiMjI3NSIsIlRvcCI6MC4wLCJMZWZ0IjowLjAsIlJpZ2h0IjowLjAsIkJvdHRvbSI6MC4wfSwiUGFkZGluZyI6eyIkaWQiOiIyMjc2IiwiVG9wIjowLjAsIkxlZnQiOjAuMCwiUmlnaHQiOjAuMCwiQm90dG9tIjowLjB9LCJCYWNrZ3JvdW5kIjp7IiRpZCI6IjIyNzciLCJDb2xvciI6eyIkaWQiOiIyMjc4IiwiQSI6NTEsIlIiOjIwMCwiRyI6MjAwLCJCIjoyMDB9fSwiSXNWaXNpYmxlIjp0cnVlLCJXaWR0aCI6MC4wLCJIZWlnaHQiOjAuMCwiQm9yZGVyU3R5bGUiOnsiJGlkIjoiMjI3OSIsIkxpbmVDb2xvciI6eyIkaWQiOiIyMjgwIiwiJHR5cGUiOiJOTFJFLkNvbW1vbi5Eb20uU29saWRDb2xvckJydXNoLCBOTFJFLkNvbW1vbiIsIkNvbG9yIjp7IiRpZCI6IjIyODEiLCJBIjoyNTUsIlIiOjIzNCwiRyI6MjIsIkIiOjMwfX0sIkxpbmVXZWlnaHQiOjAuMCwiTGluZVR5cGUiOjAsIlBhcmVudFN0eWxlIjpudWxsfSwiUGFyZW50U3R5bGUiOm51bGx9LCJNYXJnaW4iOnsiJGlkIjoiMjI4MiIsIlRvcCI6MC4wLCJMZWZ0IjowLjAsIlJpZ2h0IjowLjAsIkJvdHRvbSI6MC4wfSwiUGFkZGluZyI6eyIkaWQiOiIyMjgzIiwiVG9wIjowLjAsIkxlZnQiOjAuMCwiUmlnaHQiOjAuMCwiQm90dG9tIjowLjB9LCJJc1Zpc2libGUiOnRydWUsIldpZHRoIjowLjAsIkhlaWdodCI6MC4wLCJCb3JkZXJTdHlsZSI6eyIkaWQiOiIyMjg0IiwiTGluZUNvbG9yIjpudWxsLCJMaW5lV2VpZ2h0IjowLjAsIkxpbmVUeXBlIjowLCJQYXJlbnRTdHlsZSI6bnVsbH0sIlBhcmVudFN0eWxlIjpudWxsfSwiTWFyZ2luIjp7IiRpZCI6IjIyODUiLCJUb3AiOjAuMCwiTGVmdCI6MC4wLCJSaWdodCI6MC4wLCJCb3R0b20iOjAuMH0sIlBhZGRpbmciOnsiJGlkIjoiMjI4NiIsIlRvcCI6MC4wLCJMZWZ0IjowLjAsIlJpZ2h0IjowLjAsIkJvdHRvbSI6MC4wfSwiSXNWaXNpYmxlIjp0cnVlLCJXaWR0aCI6MC4wLCJIZWlnaHQiOjAuMCwiQm9yZGVyU3R5bGUiOnsiJGlkIjoiMjI4NyIsIkxpbmVDb2xvciI6bnVsbCwiTGluZVdlaWdodCI6MC4wLCJMaW5lVHlwZSI6MCwiUGFyZW50U3R5bGUiOm51bGx9LCJQYXJlbnRTdHlsZSI6bnVsbH19XSwiQ3VsdHVyZUluZm9OYW1lIjoiZW4tVVMiLCJTdHlsZU5hbWUiOm51bGwsIlZlcnNpb24iOnsiJGlkIjoiMjI4OCIsIlZlcnNpb24iOiI0LjMuMCIsIk9yaWdpbmFsQXNzZW1ibHlWZXJzaW9uIjpudWxsLCJFZGl0aW9uIjpudWxsLCJMYXN0U2F2ZWRFZGl0aW9uIjo0LCJJc1BsdXNFZGl0aW9uIjpmYWxzZSwiSXNQcm9FZGl0aW9uIjpmYWxzZX0sIkVmZmVjdCI6MCwiU3R5bGUiOnsiJGlkIjoiMjI4OSIsIkRlZmF1bHREZXBlbmRlbmN5U3R5bGUiOnsiJGlkIjoiMjI5MCIsIkxpbmVTdHlsZSI6eyIkaWQiOiIyMjkxIiwiTGluZUNvbG9yIjp7IiRpZCI6IjIyOTIiLCIkdHlwZSI6Ik5MUkUuQ29tbW9uLkRvbS5Tb2xpZENvbG9yQnJ1c2gsIE5MUkUuQ29tbW9uIiwiQ29sb3IiOnsiJGlkIjoiMjI5MyIsIkEiOjI1NSwiUiI6MCwiRyI6MCwiQiI6MH19LCJMaW5lV2VpZ2h0IjoxLjAsIkxpbmVUeXBlIjowLCJQYXJlbnRTdHlsZSI6bnVsbH0sIkVuZEFycm93aGVhZExpbmVTdHlsZSI6eyIkaWQiOiIyMjk0IiwiS2luZCI6MSwiV2lkdGgiOjEsIkxlbmd0aCI6MCwiUGFyZW50U3R5bGUiOm51bGx9LCJCcmluZ1RvRnJvbnQiOmZhbHNlLCJFbGJvd1JhZGl1cyI6My4wLCJNYXJnaW4iOnsiJGlkIjoiMjI5NSIsIlRvcCI6MC4wLCJMZWZ0IjowLjAsIlJpZ2h0IjowLjAsIkJvdHRvbSI6MC4wfSwiUGFkZGluZyI6eyIkaWQiOiIyMjk2IiwiVG9wIjowLjAsIkxlZnQiOjAuMCwiUmlnaHQiOjAuMCwiQm90dG9tIjowLjB9LCJCYWNrZ3JvdW5kIjpudWxsLCJJc1Zpc2libGUiOnRydWUsIldpZHRoIjowLjAsIkhlaWdodCI6MC4wLCJCb3JkZXJTdHlsZSI6bnVsbCwiUGFyZW50U3R5bGUiOm51bGx9LCJDcml0aWNhbFBhdGhTdHlsZSI6eyIkaWQiOiIyMjk3IiwiQ3JpdGljYWxQYXRoU3R5bGVPcHRpb25zIjozMCwiTGluZVN0eWxlIjp7IiRpZCI6IjIyOTgiLCJMaW5lQ29sb3IiOnsiJGlkIjoiMjI5OSIsIiR0eXBlIjoiTkxSRS5Db21tb24uRG9tLlNvbGlkQ29sb3JCcnVzaCwgTkxSRS5Db21tb24iLCJDb2xvciI6eyIkaWQiOiIyMzAwIiwiQSI6MjU1LCJSIjoyMjIsIkciOjUwLCJCIjo1MH19LCJMaW5lV2VpZ2h0IjoxLjAsIkxpbmVUeXBlIjowLCJQYXJlbnRTdHlsZSI6bnVsbH0sIlRpdGxlRm9yZWdyb3VuZCI6eyIkaWQiOiIyMzAxIiwiQ29sb3IiOnsiJGlkIjoiMjMwMiIsIkEiOjI1NSwiUiI6MTc2LCJHIjoxOSwiQiI6MjV9fSwiU2hhcGVzQmFja2dyb3VuZCI6eyIkaWQiOiIyMzAzIiwiQ29sb3IiOnsiJGlkIjoiMjMwNCIsIkEiOjI1NSwiUiI6MjUzLCJHIjoyMDMsIkIiOjIwOH19LCJTaGFwZXNCb3JkZXJTdHlsZSI6eyIkaWQiOiIyMzA1IiwiTGluZUNvbG9yIjp7IiRpZCI6IjIzMDYiLCIkdHlwZSI6Ik5MUkUuQ29tbW9uLkRvbS5Tb2xpZENvbG9yQnJ1c2gsIE5MUkUuQ29tbW9uIiwiQ29sb3IiOnsiJGlkIjoiMjMwNyIsIkEiOjI1NSwiUiI6MjM0LCJHIjoyMiwiQiI6MzB9fSwiTGluZVdlaWdodCI6Mi4wLCJMaW5lVHlwZSI6MCwiUGFyZW50U3R5bGUiOm51bGx9LCJNYXJnaW4iOnsiJGlkIjoiMjMwOCIsIlRvcCI6MC4wLCJMZWZ0IjowLjAsIlJpZ2h0IjowLjAsIkJvdHRvbSI6MC4wfSwiUGFkZGluZyI6eyIkaWQiOiIyMzA5IiwiVG9wIjowLjAsIkxlZnQiOjAuMCwiUmlnaHQiOjAuMCwiQm90dG9tIjowLjB9LCJCYWNrZ3JvdW5kIjpudWxsLCJJc1Zpc2libGUiOnRydWUsIldpZHRoIjowLjAsIkhlaWdodCI6MC4wLCJCb3JkZXJTdHlsZSI6eyIkaWQiOiIyMzEwIiwiTGluZUNvbG9yIjpudWxsLCJMaW5lV2VpZ2h0IjowLjAsIkxpbmVUeXBlIjowLCJQYXJlbnRTdHlsZSI6bnVsbH0sIlBhcmVudFN0eWxlIjpudWxsfSwiUGFuZWxzU3BhY2luZ0RlZmluaXRpb24iOnsiJGlkIjoiMjMxMSIsIlNwYWNpbmdBYm92ZVRpbWViYW5kIjozLCJTcGFjaW5nQmVsb3dUaW1lYmFuZCI6MywiU3BhY2luZ0Fib3ZlQmV0d2VlblN3aW1sYW5lc0FuZFRhc2tzIjo1LCJTcGFjaW5nQmVsb3dCZXR3ZWVuU3dpbWxhbmVzQW5kVGFza3MiOjV9LCJUaW1lYmFuZFN0eWxlIjp7IiRpZCI6IjIzMTIiLCJTY2FsZU1hcmtpbmciOjAsIlNoYXBlIjowLCJTaGFwZVN0eWxlIjp7IiRpZCI6IjIzMTMiLCJNYXJnaW4iOnsiJGlkIjoiMjMxNCIsIlRvcCI6MC4wLCJMZWZ0IjoxMC4wLCJSaWdodCI6MTAuMCwiQm90dG9tIjowLjB9LCJQYWRkaW5nIjp7IiRpZCI6IjIzMTUiLCJUb3AiOjAuMCwiTGVmdCI6MC4wLCJSaWdodCI6MC4wLCJCb3R0b20iOjAuMH0sIkJhY2tncm91bmQiOnsiJGlkIjoiMjMxNiIsIkNvbG9yIjp7IiRpZCI6IjIzMTciLCJBIjoyNTUsIlIiOjAsIkciOjAsIkIiOjB9fSwiSXNWaXNpYmxlIjp0cnVlLCJXaWR0aCI6MC4wLCJIZWlnaHQiOjE0LjM5OTk5OTYxODUzMDI3MywiQm9yZGVyU3R5bGUiOnsiJGlkIjoiMjMxOCIsIkxpbmVDb2xvciI6eyIkaWQiOiIyMzE5IiwiJHR5cGUiOiJOTFJFLkNvbW1vbi5Eb20uU29saWRDb2xvckJydXNoLCBOTFJFLkNvbW1vbiIsIkNvbG9yIjp7IiRpZCI6IjIzMjAiLCJBIjoyNTUsIlIiOjI1NSwiRyI6MCwiQiI6MH19LCJMaW5lV2VpZ2h0IjowLjAsIkxpbmVUeXBlIjowLCJQYXJlbnRTdHlsZSI6bnVsbH0sIlBhcmVudFN0eWxlIjpudWxsfSwiTWlkZGxlVGllclNoYXBlU3R5bGUiOnsiJGlkIjoiMjMyMSIsIk1hcmdpbiI6eyIkaWQiOiIyMzIyIiwiVG9wIjowLjAsIkxlZnQiOjEwLjAsIlJpZ2h0IjoxMC4wLCJCb3R0b20iOjAuMH0sIlBhZGRpbmciOnsiJGlkIjoiMjMyMyIsIlRvcCI6MC4wLCJMZWZ0IjowLjAsIlJpZ2h0IjowLjAsIkJvdHRvbSI6MC4wfSwiQmFja2dyb3VuZCI6eyIkaWQiOiIyMzI0IiwiQ29sb3IiOnsiJGlkIjoiMjMyNSIsIkEiOjI1NSwiUiI6MTE0LCJHIjoxMTMsIkIiOjExM319LCJJc1Zpc2libGUiOnRydWUsIldpZHRoIjowLjAsIkhlaWdodCI6MTQuMzk5OTk5NjE4NTMwMjczLCJCb3JkZXJTdHlsZSI6eyIkaWQiOiIyMzI2IiwiTGluZUNvbG9yIjp7IiRyZWYiOiIyMzE5In0sIkxpbmVXZWlnaHQiOjAuMCwiTGluZVR5cGUiOjAsIlBhcmVudFN0eWxlIjpudWxsfSwiUGFyZW50U3R5bGUiOm51bGx9LCJCb3R0b21UaWVyU2hhcGVTdHlsZSI6eyIkaWQiOiIyMzI3IiwiTWFyZ2luIjp7IiRpZCI6IjIzMjgiLCJUb3AiOjAuMCwiTGVmdCI6MTAuMCwiUmlnaHQiOjEwLjAsIkJvdHRvbSI6MC4wfSwiUGFkZGluZyI6eyIkaWQiOiIyMzI5IiwiVG9wIjowLjAsIkxlZnQiOjAuMCwiUmlnaHQiOjAuMCwiQm90dG9tIjowLjB9LCJCYWNrZ3JvdW5kIjp7IiRpZCI6IjIzMzAiLCJDb2xvciI6eyIkaWQiOiIyMzMxIiwiQSI6MjU1LCJSIjoxODUsIkciOjE4MiwiQiI6MTgyfX0sIklzVmlzaWJsZSI6dHJ1ZSwiV2lkdGgiOjAuMCwiSGVpZ2h0IjoxNC4zOTk5OTk2MTg1MzAyNzMsIkJvcmRlclN0eWxlIjp7IiRpZCI6IjIzMzIiLCJMaW5lQ29sb3IiOnsiJHJlZiI6IjIzMTkifSwiTGluZVdlaWdodCI6MC4wLCJMaW5lVHlwZSI6MCwiUGFyZW50U3R5bGUiOm51bGx9LCJQYXJlbnRTdHlsZSI6bnVsbH0sIlJpZ2h0RW5kQ2Fwc1N0eWxlIjp7IiRpZCI6IjIzMzMiLCJGb250U2V0dGluZ3MiOnsiJGlkIjoiMjMzNCIsIkZvbnRTaXplIjoxOCwiRm9udE5hbWUiOiJDYWxpYnJpIiwiSXNCb2xkIjp0cnVlLCJJc0l0YWxpYyI6ZmFsc2UsIklzVW5kZXJsaW5lZCI6ZmFsc2UsIlBhcmVudFN0eWxlIjpudWxsfSwiQXV0b1NpemUiOjAsIkZvcmVncm91bmQiOnsiJGlkIjoiMjMzNSIsIkNvbG9yIjp7IiRpZCI6IjIzMzYiLCJBIjoyNTUsIlIiOjIzMywiRyI6MTEzLCJCIjo1MH19LCJNYXhXaWR0aCI6MjAwLjAsIk1heEhlaWdodCI6IkluZmluaXR5IiwiU21hcnRGb3JlZ3JvdW5kSXNBY3RpdmUiOmZhbHNlLCJIb3Jpem9udGFsQWxpZ25tZW50IjowLCJWZXJ0aWNhbEFsaWdubWVudCI6MSwiU21hcnRGb3JlZ3JvdW5kIjpudWxsLCJCYWNrZ3JvdW5kRmlsbFR5cGUiOjAsIk1hcmdpbiI6eyIkaWQiOiIyMzM3IiwiVG9wIjowLjAsIkxlZnQiOjAuMCwiUmlnaHQiOjIwLjAsIkJvdHRvbSI6MC4wfSwiUGFkZGluZyI6eyIkaWQiOiIyMzM4IiwiVG9wIjowLjAsIkxlZnQiOjAuMCwiUmlnaHQiOjAuMCwiQm90dG9tIjowLjB9LCJCYWNrZ3JvdW5kIjp7IiRpZCI6IjIzMzkiLCJDb2xvciI6eyIkaWQiOiIyMzQwIiwiQSI6MjU1LCJSIjoyMzMsIkciOjExMywiQiI6NTB9fSwiSXNWaXNpYmxlIjpmYWxzZSwiV2lkdGgiOjAuMCwiSGVpZ2h0IjowLjAsIkJvcmRlclN0eWxlIjp7IiRpZCI6IjIzNDEiLCJMaW5lQ29sb3IiOm51bGwsIkxpbmVXZWlnaHQiOjAuMCwiTGluZVR5cGUiOjAsIlBhcmVudFN0eWxlIjpudWxsfSwiUGFyZW50U3R5bGUiOm51bGx9LCJMZWZ0RW5kQ2Fwc1N0eWxlIjp7IiRpZCI6IjIzNDIiLCJGb250U2V0dGluZ3MiOnsiJGlkIjoiMjM0MyIsIkZvbnRTaXplIjoxOCwiRm9udE5hbWUiOiJDYWxpYnJpIiwiSXNCb2xkIjp0cnVlLCJJc0l0YWxpYyI6ZmFsc2UsIklzVW5kZXJsaW5lZCI6ZmFsc2UsIlBhcmVudFN0eWxlIjpudWxsfSwiQXV0b1NpemUiOjAsIkZvcmVncm91bmQiOnsiJGlkIjoiMjM0NCIsIkNvbG9yIjp7IiRpZCI6IjIzNDUiLCJBIjoyNTUsIlIiOjIzNywiRyI6MTI1LCJCIjo0OX19LCJNYXhXaWR0aCI6MjAwLjAsIk1heEhlaWdodCI6IkluZmluaXR5IiwiU21hcnRGb3JlZ3JvdW5kSXNBY3RpdmUiOmZhbHNlLCJIb3Jpem9udGFsQWxpZ25tZW50IjowLCJWZXJ0aWNhbEFsaWdubWVudCI6MSwiU21hcnRGb3JlZ3JvdW5kIjpudWxsLCJCYWNrZ3JvdW5kRmlsbFR5cGUiOjAsIk1hcmdpbiI6eyIkaWQiOiIyMzQ2IiwiVG9wIjowLjAsIkxlZnQiOjExOC45MDMxMDY1NDc2NjM1NiwiUmlnaHQiOjAuMCwiQm90dG9tIjowLjB9LCJQYWRkaW5nIjp7IiRpZCI6IjIzNDciLCJUb3AiOjAuMCwiTGVmdCI6MC4wLCJSaWdodCI6MC4wLCJCb3R0b20iOjAuMH0sIkJhY2tncm91bmQiOnsiJGlkIjoiMjM0OCIsIkNvbG9yIjp7IiRpZCI6IjIzNDkiLCJBIjoyNTUsIlIiOjIzNywiRyI6MTI1LCJCIjo0OX19LCJJc1Zpc2libGUiOmZhbHNlLCJXaWR0aCI6MC4wLCJIZWlnaHQiOjAuMCwiQm9yZGVyU3R5bGUiOnsiJGlkIjoiMjM1MCIsIkxpbmVDb2xvciI6bnVsbCwiTGluZVdlaWdodCI6MC4wLCJMaW5lVHlwZSI6MCwiUGFyZW50U3R5bGUiOm51bGx9LCJQYXJlbnRTdHlsZSI6bnVsbH0sIlRvZGF5VGV4dFN0eWxlIjp7IiRpZCI6IjIzNTEiLCJGb250U2V0dGluZ3MiOnsiJGlkIjoiMjM1MiIsIkZvbnRTaXplIjoxMiwiRm9udE5hbWUiOiJDYWxpYnJpIiwiSXNCb2xkIjpmYWxzZSwiSXNJdGFsaWMiOmZhbHNlLCJJc1VuZGVybGluZWQiOmZhbHNlLCJQYXJlbnRTdHlsZSI6bnVsbH0sIkF1dG9TaXplIjowLCJGb3JlZ3JvdW5kIjp7IiRpZCI6IjIzNTMiLCJDb2xvciI6eyIkaWQiOiIyMzU0IiwiQSI6MjU1LCJSIjowLCJHIjowLCJCIjowfX0sIk1heFdpZHRoIjoyMDAuMCwiTWF4SGVpZ2h0IjoiSW5maW5pdHkiLCJTbWFydEZvcmVncm91bmRJc0FjdGl2ZSI6ZmFsc2UsIkhvcml6b250YWxBbGlnbm1lbnQiOjAsIlZlcnRpY2FsQWxpZ25tZW50IjoxLCJTbWFydEZvcmVncm91bmQiOm51bGwsIkJhY2tncm91bmRGaWxsVHlwZSI6MCwiTWFyZ2luIjp7IiRpZCI6IjIzNTUiLCJUb3AiOjAuMCwiTGVmdCI6MC4wLCJSaWdodCI6MC4wLCJCb3R0b20iOjAuMH0sIlBhZGRpbmciOnsiJGlkIjoiMjM1NiIsIlRvcCI6MC4wLCJMZWZ0IjowLjAsIlJpZ2h0IjowLjAsIkJvdHRvbSI6MC4wfSwiQmFja2dyb3VuZCI6eyIkaWQiOiIyMzU3IiwiQ29sb3IiOnsiJGlkIjoiMjM1OCIsIkEiOjI1NSwiUiI6MCwiRyI6MCwiQiI6MH19LCJJc1Zpc2libGUiOnRydWUsIldpZHRoIjowLjAsIkhlaWdodCI6MC4wLCJCb3JkZXJTdHlsZSI6eyIkaWQiOiIyMzU5IiwiTGluZUNvbG9yIjpudWxsLCJMaW5lV2VpZ2h0IjowLjAsIkxpbmVUeXBlIjowLCJQYXJlbnRTdHlsZSI6bnVsbH0sIlBhcmVudFN0eWxlIjpudWxsfSwiVG9kYXlNYXJrZXJTdHlsZSI6eyIkaWQiOiIyMzYwIiwiTWFyZ2luIjp7IiRpZCI6IjIzNjEiLCJUb3AiOjAuMCwiTGVmdCI6MC4wLCJSaWdodCI6MC4wLCJCb3R0b20iOjAuMH0sIlBhZGRpbmciOnsiJGlkIjoiMjM2MiIsIlRvcCI6MC4wLCJMZWZ0IjowLjAsIlJpZ2h0IjowLjAsIkJvdHRvbSI6MC4wfSwiQmFja2dyb3VuZCI6eyIkaWQiOiIyMzYzIiwiQ29sb3IiOnsiJGlkIjoiMjM2NCIsIkEiOjI1NSwiUiI6MjU1LCJHIjowLCJCIjowfX0sIklzVmlzaWJsZSI6dHJ1ZSwiV2lkdGgiOjAuMCwiSGVpZ2h0IjowLjAsIkJvcmRlclN0eWxlIjpudWxsLCJQYXJlbnRTdHlsZSI6bnVsbH0sIlNjYWxlU3R5bGUiOnsiJGlkIjoiMjM2NSIsIlNoYXBlIjowLCJTaG93U2VnbWVudFNlcGFyYXRvcnMiOnRydWUsIlNlZ21lbnRTZXBhcmF0b3JPcGFjaXR5IjozMCwiSGFzQmVlblZpc2libGVCZWZvcmUiOmZhbHNlLCJGb250U2V0dGluZ3MiOnsiJGlkIjoiMjM2NiIsIkZvbnRTaXplIjoxMiwiRm9udE5hbWUiOiJDYWxpYnJpIiwiSXNCb2xkIjpmYWxzZSwiSXNJdGFsaWMiOmZhbHNlLCJJc1VuZGVybGluZWQiOmZhbHNlLCJQYXJlbnRTdHlsZSI6bnVsbH0sIkF1dG9TaXplIjowLCJGb3JlZ3JvdW5kIjp7IiRpZCI6IjIzNjciLCJDb2xvciI6eyIkaWQiOiIyMzY4IiwiQSI6MjU1LCJSIjoyMzIsIkciOjIzMiwiQiI6MjMyfX0sIk1heFdpZHRoIjoyMDAuMCwiTWF4SGVpZ2h0IjoiSW5maW5pdHkiLCJTbWFydEZvcmVncm91bmRJc0FjdGl2ZSI6ZmFsc2UsIkhvcml6b250YWxBbGlnbm1lbnQiOjAsIlZlcnRpY2FsQWxpZ25tZW50IjoxLCJTbWFydEZvcmVncm91bmQiOm51bGwsIkJhY2tncm91bmRGaWxsVHlwZSI6MCwiTWFyZ2luIjp7IiRpZCI6IjIzNjkiLCJUb3AiOjAuMCwiTGVmdCI6NC4wLCJSaWdodCI6NC4wLCJCb3R0b20iOjAuMH0sIlBhZGRpbmciOnsiJGlkIjoiMjM3MCIsIlRvcCI6MC4wLCJMZWZ0IjowLjAsIlJpZ2h0IjowLjAsIkJvdHRvbSI6MC4wfSwiQmFja2dyb3VuZCI6eyIkaWQiOiIyMzcxIiwiQ29sb3IiOnsiJGlkIjoiMjM3MiIsIkEiOjI1NSwiUiI6MTQsIkciOjQwLCJCIjo2NX19LCJJc1Zpc2libGUiOnRydWUsIldpZHRoIjowLjAsIkhlaWdodCI6MC4wLCJCb3JkZXJTdHlsZSI6eyIkaWQiOiIyMzczIiwiTGluZUNvbG9yIjpudWxsLCJMaW5lV2VpZ2h0IjowLjAsIkxpbmVUeXBlIjowLCJQYXJlbnRTdHlsZSI6bnVsbH0sIlBhcmVudFN0eWxlIjpudWxsfSwiU2luZ2xlU2NhbGVTaGFwZVN0eWxlIjp7IiRpZCI6IjIzNzQiLCJTaGFwZSI6MywiSGVpZ2h0IjoyMC4wfSwiTWlkZGxlVGllclNjYWxlU3R5bGUiOnsiJGlkIjoiMjM3NSIsIlNoYXBlIjowLCJTaG93U2VnbWVudFNlcGFyYXRvcnMiOnRydWUsIlNlZ21lbnRTZXBhcmF0b3JPcGFjaXR5IjozMCwiSGFzQmVlblZpc2libGVCZWZvcmUiOnRydWUsIkZvbnRTZXR0aW5ncyI6eyIkaWQiOiIyMzc2IiwiRm9udFNpemUiOjEyLCJGb250TmFtZSI6IkNhbGlicmkiLCJJc0JvbGQiOmZhbHNlLCJJc0l0YWxpYyI6ZmFsc2UsIklzVW5kZXJsaW5lZCI6ZmFsc2UsIlBhcmVudFN0eWxlIjpudWxsfSwiQXV0b1NpemUiOjAsIkZvcmVncm91bmQiOnsiJHJlZiI6IjIzNjcifSwiTWF4V2lkdGgiOjIwMC4wLCJNYXhIZWlnaHQiOiJJbmZpbml0eSIsIlNtYXJ0Rm9yZWdyb3VuZElzQWN0aXZlIjpmYWxzZSwiSG9yaXpvbnRhbEFsaWdubWVudCI6MCwiVmVydGljYWxBbGlnbm1lbnQiOjEsIlNtYXJ0Rm9yZWdyb3VuZCI6bnVsbCwiQmFja2dyb3VuZEZpbGxUeXBlIjowLCJNYXJnaW4iOnsiJGlkIjoiMjM3NyIsIlRvcCI6MC4wLCJMZWZ0Ijo0LjAsIlJpZ2h0Ijo0LjAsIkJvdHRvbSI6MC4wfSwiUGFkZGluZyI6eyIkaWQiOiIyMzc4IiwiVG9wIjowLjAsIkxlZnQiOjAuMCwiUmlnaHQiOjAuMCwiQm90dG9tIjowLjB9LCJCYWNrZ3JvdW5kIjp7IiRpZCI6IjIzNzkiLCJDb2xvciI6eyIkaWQiOiIyMzgwIiwiQSI6MjU1LCJSIjoxNCwiRyI6NDAsIkIiOjY1fX0sIklzVmlzaWJsZSI6dHJ1ZSwiV2lkdGgiOjAuMCwiSGVpZ2h0IjowLjAsIkJvcmRlclN0eWxlIjp7IiRpZCI6IjIzODEiLCJMaW5lQ29sb3IiOm51bGwsIkxpbmVXZWlnaHQiOjAuMCwiTGluZVR5cGUiOjAsIlBhcmVudFN0eWxlIjpudWxsfSwiUGFyZW50U3R5bGUiOm51bGx9LCJCb3R0b21UaWVyU2NhbGVTdHlsZSI6eyIkaWQiOiIyMzgyIiwiU2hhcGUiOjAsIlNob3dTZWdtZW50U2VwYXJhdG9ycyI6dHJ1ZSwiU2VnbWVudFNlcGFyYXRvck9wYWNpdHkiOjMwLCJIYXNCZWVuVmlzaWJsZUJlZm9yZSI6dHJ1ZSwiRm9udFNldHRpbmdzIjp7IiRpZCI6IjIzODMiLCJGb250U2l6ZSI6MTIsIkZvbnROYW1lIjoiQ2FsaWJyaSIsIklzQm9sZCI6ZmFsc2UsIklzSXRhbGljIjpmYWxzZSwiSXNVbmRlcmxpbmVkIjpmYWxzZSwiUGFyZW50U3R5bGUiOm51bGx9LCJBdXRvU2l6ZSI6MCwiRm9yZWdyb3VuZCI6eyIkaWQiOiIyMzg0IiwiQ29sb3IiOnsiJGlkIjoiMjM4NSIsIkEiOjI1NSwiUiI6MCwiRyI6MCwiQiI6MH19LCJNYXhXaWR0aCI6MjAwLjAsIk1heEhlaWdodCI6IkluZmluaXR5IiwiU21hcnRGb3JlZ3JvdW5kSXNBY3RpdmUiOmZhbHNlLCJIb3Jpem9udGFsQWxpZ25tZW50IjowLCJWZXJ0aWNhbEFsaWdubWVudCI6MSwiU21hcnRGb3JlZ3JvdW5kIjpudWxsLCJCYWNrZ3JvdW5kRmlsbFR5cGUiOjAsIk1hcmdpbiI6eyIkaWQiOiIyMzg2IiwiVG9wIjowLjAsIkxlZnQiOjQuMCwiUmlnaHQiOjQuMCwiQm90dG9tIjowLjB9LCJQYWRkaW5nIjp7IiRpZCI6IjIzODciLCJUb3AiOjAuMCwiTGVmdCI6MC4wLCJSaWdodCI6MC4wLCJCb3R0b20iOjAuMH0sIkJhY2tncm91bmQiOnsiJGlkIjoiMjM4OCIsIkNvbG9yIjp7IiRpZCI6IjIzODkiLCJBIjoyNTUsIlIiOjE0LCJHIjo0MCwiQiI6NjV9fSwiSXNWaXNpYmxlIjp0cnVlLCJXaWR0aCI6MC4wLCJIZWlnaHQiOjAuMCwiQm9yZGVyU3R5bGUiOnsiJGlkIjoiMjM5MCIsIkxpbmVDb2xvciI6bnVsbCwiTGluZVdlaWdodCI6MC4wLCJMaW5lVHlwZSI6MCwiUGFyZW50U3R5bGUiOm51bGx9LCJQYXJlbnRTdHlsZSI6bnVsbH0sIkVsYXBzZWRUaW1lQmFja2dyb3VuZCI6eyIkaWQiOiIyMzkxIiwiQ29sb3IiOnsiJGlkIjoiMjM5MiIsIkEiOjE5MSwiUiI6MjU1LCJHIjowLCJCIjowfX0sIkFwcGVuZFllYXJPblllYXJDaGFuZ2UiOmZhbHNlLCJFbGFwc2VkVGltZUZvcm1hdCI6MiwiVG9kYXlNYXJrZXJQb3NpdGlvbiI6MywiUXVpY2tQb3NpdGlvbiI6MywiQWJzb2x1dGVQb3NpdGlvbiI6ODcuODMyNTEsIk1hcmdpbiI6eyIkaWQiOiIyMzkzIiwiVG9wIjowLjAsIkxlZnQiOjEwLjAsIlJpZ2h0IjoxMC4wLCJCb3R0b20iOjAuMH0sIlBhZGRpbmciOnsiJGlkIjoiMjM5NCIsIlRvcCI6MC4wLCJMZWZ0IjowLjAsIlJpZ2h0IjowLjAsIkJvdHRvbSI6MC4wfSwiQmFja2dyb3VuZCI6eyIkaWQiOiIyMzk1IiwiQ29sb3IiOnsiJGlkIjoiMjM5NiIsIkEiOjI1NSwiUiI6NDcsIkciOjU0LCJCIjoxNTN9fSwiSXNWaXNpYmxlIjpmYWxzZSwiV2lkdGgiOjAuMCwiSGVpZ2h0IjowLjAsIkJvcmRlclN0eWxlIjpudWxsLCJQYXJlbnRTdHlsZSI6bnVsbH0sIkRlZmF1bHRNaWxlc3RvbmVTdHlsZSI6eyIkaWQiOiIyMzk3IiwiU2hhcGUiOjIsIkNvbm5lY3Rvck1hcmdpbiI6eyIkaWQiOiIyMzk4IiwiVG9wIjowLjAsIkxlZnQiOjIuMCwiUmlnaHQiOjIuMCwiQm90dG9tIjowLjB9LCJDb25uZWN0b3JTdHlsZSI6eyIkaWQiOiIyMzk5IiwiTGluZUNvbG9yIjp7IiRpZCI6IjI0MDAiLCIkdHlwZSI6Ik5MUkUuQ29tbW9uLkRvbS5Tb2xpZENvbG9yQnJ1c2gsIE5MUkUuQ29tbW9uIiwiQ29sb3IiOnsiJGlkIjoiMjQwMSIsIkEiOjEyNywiUiI6MjMzLCJHIjoxMTMsIkIiOjUwfX0sIkxpbmVXZWlnaHQiOjEuMCwiTGluZVR5cGUiOjAsIlBhcmVudFN0eWxlIjpudWxsfSwiSXNCZWxvd1RpbWViYW5kIjpmYWxzZSwiUG9zaXRpb25PblRhc2siOjAsIkhpZGVEYXRlIjpmYWxzZSwiU2hhcGVTaXplIjoxLCJTcGFjaW5nIjowLjAsIlBhZGRpbmciOnsiJGlkIjoiMjQwMiIsIlRvcCI6NS4wLCJMZWZ0IjozLjAsIlJpZ2h0IjowLjAsIkJvdHRvbSI6Mi4wfSwiU2hhcGVTdHlsZSI6eyIkaWQiOiIyNDAzIiwiTWFyZ2luIjp7IiRpZCI6IjI0MDQiLCJUb3AiOjAuMCwiTGVmdCI6MC4wLCJSaWdodCI6MC4wLCJCb3R0b20iOjAuMH0sIlBhZGRpbmciOnsiJGlkIjoiMjQwNSIsIlRvcCI6MC4wLCJMZWZ0IjowLjAsIlJpZ2h0IjowLjAsIkJvdHRvbSI6MC4wfSwiQmFja2dyb3VuZCI6eyIkaWQiOiIyNDA2IiwiQ29sb3IiOnsiJGlkIjoiMjQwNyIsIkEiOjI1NSwiUiI6MjMzLCJHIjoxMTMsIkIiOjUwfX0sIklzVmlzaWJsZSI6dHJ1ZSwiV2lkdGgiOjE4LjAsIkhlaWdodCI6MjAuMCwiQm9yZGVyU3R5bGUiOnsiJGlkIjoiMjQwOCIsIkxpbmVDb2xvciI6eyIkaWQiOiIyNDA5IiwiJHR5cGUiOiJOTFJFLkNvbW1vbi5Eb20uU29saWRDb2xvckJydXNoLCBOTFJFLkNvbW1vbiIsIkNvbG9yIjp7IiRpZCI6IjI0MTAiLCJBIjoyNTUsIlIiOjIzNCwiRyI6MjIsIkIiOjMwfX0sIkxpbmVXZWlnaHQiOjAuMCwiTGluZVR5cGUiOjAsIlBhcmVudFN0eWxlIjpudWxsfSwiUGFyZW50U3R5bGUiOm51bGx9LCJUaXRsZVN0eWxlIjp7IiRpZCI6IjI0MTEiLCJGb250U2V0dGluZ3MiOnsiJGlkIjoiMjQxMiIsIkZvbnRTaXplIjoxMSwiRm9udE5hbWUiOiJDYWxpYnJpIiwiSXNCb2xkIjp0cnVlLCJJc0l0YWxpYyI6ZmFsc2UsIklzVW5kZXJsaW5lZCI6ZmFsc2UsIlBhcmVudFN0eWxlIjpudWxsfSwiQXV0b1NpemUiOjAsIkZvcmVncm91bmQiOnsiJGlkIjoiMjQxMyIsIkNvbG9yIjp7IiRpZCI6IjI0MTQiLCJBIjoyNTUsIlIiOjAsIkciOjAsIkIiOjB9fSwiTWF4V2lkdGgiOjIwMC4wLCJNYXhIZWlnaHQiOiJJbmZpbml0eSIsIlNtYXJ0Rm9yZWdyb3VuZElzQWN0aXZlIjpmYWxzZSwiSG9yaXpvbnRhbEFsaWdubWVudCI6MCwiVmVydGljYWxBbGlnbm1lbnQiOjEsIlNtYXJ0Rm9yZWdyb3VuZCI6bnVsbCwiQmFja2dyb3VuZEZpbGxUeXBlIjowLCJNYXJnaW4iOnsiJGlkIjoiMjQxNSIsIlRvcCI6MC4wLCJMZWZ0IjowLjAsIlJpZ2h0IjowLjAsIkJvdHRvbSI6MC4wfSwiUGFkZGluZyI6eyIkaWQiOiIyNDE2IiwiVG9wIjowLjAsIkxlZnQiOjAuMCwiUmlnaHQiOjAuMCwiQm90dG9tIjowLjB9LCJCYWNrZ3JvdW5kIjp7IiRpZCI6IjI0MTciLCJDb2xvciI6eyIkaWQiOiIyNDE4IiwiQSI6MjU1LCJSIjowLCJHIjowLCJCIjowfX0sIklzVmlzaWJsZSI6dHJ1ZSwiV2lkdGgiOjAuMCwiSGVpZ2h0IjowLjAsIkJvcmRlclN0eWxlIjp7IiRpZCI6IjI0MTkiLCJMaW5lQ29sb3IiOm51bGwsIkxpbmVXZWlnaHQiOjAuMCwiTGluZVR5cGUiOjAsIlBhcmVudFN0eWxlIjpudWxsfSwiUGFyZW50U3R5bGUiOm51bGx9LCJEYXRlU3R5bGUiOnsiJGlkIjoiMjQyMCIsIkZvbnRTZXR0aW5ncyI6eyIkaWQiOiIyNDIxIiwiRm9udFNpemUiOjEwLCJGb250TmFtZSI6IkNhbGlicmkiLCJJc0JvbGQiOmZhbHNlLCJJc0l0YWxpYyI6ZmFsc2UsIklzVW5kZXJsaW5lZCI6ZmFsc2UsIlBhcmVudFN0eWxlIjpudWxsfSwiQXV0b1NpemUiOjAsIkZvcmVncm91bmQiOnsiJGlkIjoiMjQyMiIsIkNvbG9yIjp7IiRpZCI6IjI0MjMiLCJBIjoyNTUsIlIiOjE0LCJHIjo0MCwiQiI6NjV9fSwiTWF4V2lkdGgiOjIwMC4wLCJNYXhIZWlnaHQiOiJJbmZpbml0eSIsIlNtYXJ0Rm9yZWdyb3VuZElzQWN0aXZlIjpmYWxzZSwiSG9yaXpvbnRhbEFsaWdubWVudCI6MCwiVmVydGljYWxBbGlnbm1lbnQiOjEsIlNtYXJ0Rm9yZWdyb3VuZCI6bnVsbCwiQmFja2dyb3VuZEZpbGxUeXBlIjowLCJNYXJnaW4iOnsiJGlkIjoiMjQyNCIsIlRvcCI6MC4wLCJMZWZ0IjowLjAsIlJpZ2h0IjowLjAsIkJvdHRvbSI6MC4wfSwiUGFkZGluZyI6eyIkaWQiOiIyNDI1IiwiVG9wIjowLjAsIkxlZnQiOjAuMCwiUmlnaHQiOjAuMCwiQm90dG9tIjowLjB9LCJCYWNrZ3JvdW5kIjp7IiRpZCI6IjI0MjYiLCJDb2xvciI6eyIkaWQiOiIyNDI3IiwiQSI6MjU1LCJSIjoxNCwiRyI6NDAsIkIiOjY1fX0sIklzVmlzaWJsZSI6dHJ1ZSwiV2lkdGgiOjAuMCwiSGVpZ2h0IjowLjAsIkJvcmRlclN0eWxlIjp7IiRpZCI6IjI0MjgiLCJMaW5lQ29sb3IiOm51bGwsIkxpbmVXZWlnaHQiOjAuMCwiTGluZVR5cGUiOjAsIlBhcmVudFN0eWxlIjpudWxsfSwiUGFyZW50U3R5bGUiOm51bGx9LCJEYXRlRm9ybWF0Ijp7IiRpZCI6IjI0MjkiLCJGb3JtYXRTdHJpbmciOiJNTU0gZCwgeXl5eSIsIlNlcGFyYXRvciI6Ii8iLCJVc2VJbnRlcm5hdGlvbmFsRGF0ZUZvcm1hdCI6ZmFsc2UsIkRhdGVJc1Zpc2libGUiOnRydWUsIlRpbWVJc1Zpc2libGUiOmZhbHNlLCJIb3VyRGlnaXRzIjoxLCJBbVBtRGVzaWduYXRvciI6MiwiVHJpbTAwTWludXRlcyI6ZmFsc2UsIkxhc3RLbm93blZpc2liaWxpdHlTdGF0ZSI6bnVsbH0sIldlZWtOdW1iZXJpbmciOnsiJGlkIjoiMjQzMCIsIkZvcm1hdCI6MCwiSXNWaXNpYmxlIjpmYWxzZSwiTGFzdEtub3duVmlzaWJpbGl0eVN0YXRlIjpmYWxzZX0sIklzVmlzaWJsZSI6dHJ1ZSwiUGFyZW50U3R5bGUiOm51bGx9LCJEZWZhdWx0TW90U3R5bGUiOnsiJGlkIjoiMjQzMSIsIlNoYXBlIjoyLCJDb25uZWN0b3JNYXJnaW4iOnsiJGlkIjoiMjQzMiIsIlRvcCI6MC4wLCJMZWZ0IjoyLjAsIlJpZ2h0IjoyLjAsIkJvdHRvbSI6MC4wfSwiQ29ubmVjdG9yU3R5bGUiOnsiJGlkIjoiMjQzMyIsIkxpbmVDb2xvciI6eyIkaWQiOiIyNDM0IiwiJHR5cGUiOiJOTFJFLkNvbW1vbi5Eb20uU29saWRDb2xvckJydXNoLCBOTFJFLkNvbW1vbiIsIkNvbG9yIjp7IiRpZCI6IjI0MzUiLCJBIjoxMjcsIlIiOjIzMywiRyI6MTEzLCJCIjo1MH19LCJMaW5lV2VpZ2h0IjoxLjAsIkxpbmVUeXBlIjowLCJQYXJlbnRTdHlsZSI6bnVsbH0sIklzQmVsb3dUaW1lYmFuZCI6ZmFsc2UsIlBvc2l0aW9uT25UYXNrIjoxLCJIaWRlRGF0ZSI6ZmFsc2UsIlNoYXBlU2l6ZSI6MSwiU3BhY2luZyI6MC4wLCJQYWRkaW5nIjp7IiRpZCI6IjI0MzYiLCJUb3AiOjUuMCwiTGVmdCI6My4wLCJSaWdodCI6MC4wLCJCb3R0b20iOjIuMH0sIlNoYXBlU3R5bGUiOnsiJGlkIjoiMjQzNyIsIk1hcmdpbiI6eyIkaWQiOiIyNDM4IiwiVG9wIjowLjAsIkxlZnQiOjAuMCwiUmlnaHQiOjAuMCwiQm90dG9tIjowLjB9LCJQYWRkaW5nIjp7IiRpZCI6IjI0MzkiLCJUb3AiOjAuMCwiTGVmdCI6MC4wLCJSaWdodCI6MC4wLCJCb3R0b20iOjAuMH0sIkJhY2tncm91bmQiOnsiJGlkIjoiMjQ0MCIsIkNvbG9yIjp7IiRpZCI6IjI0NDEiLCJBIjoyNTUsIlIiOjIzMywiRyI6MTEzLCJCIjo1MH19LCJJc1Zpc2libGUiOnRydWUsIldpZHRoIjoxMy4wLCJIZWlnaHQiOjEzLjAsIkJvcmRlclN0eWxlIjp7IiRpZCI6IjI0NDIiLCJMaW5lQ29sb3IiOnsiJGlkIjoiMjQ0MyIsIiR0eXBlIjoiTkxSRS5Db21tb24uRG9tLlNvbGlkQ29sb3JCcnVzaCwgTkxSRS5Db21tb24iLCJDb2xvciI6eyIkaWQiOiIyNDQ0IiwiQSI6MjU1LCJSIjoyMzQsIkciOjIyLCJCIjozMH19LCJMaW5lV2VpZ2h0IjowLjAsIkxpbmVUeXBlIjowLCJQYXJlbnRTdHlsZSI6bnVsbH0sIlBhcmVudFN0eWxlIjpudWxsfSwiVGl0bGVTdHlsZSI6eyIkaWQiOiIyNDQ1IiwiRm9udFNldHRpbmdzIjp7IiRpZCI6IjI0NDYiLCJGb250U2l6ZSI6MTEsIkZvbnROYW1lIjoiQ2FsaWJyaSIsIklzQm9sZCI6dHJ1ZSwiSXNJdGFsaWMiOmZhbHNlLCJJc1VuZGVybGluZWQiOmZhbHNlLCJQYXJlbnRTdHlsZSI6bnVsbH0sIkF1dG9TaXplIjowLCJGb3JlZ3JvdW5kIjp7IiRpZCI6IjI0NDciLCJDb2xvciI6eyIkaWQiOiIyNDQ4IiwiQSI6MjU1LCJSIjowLCJHIjowLCJCIjowfX0sIk1heFdpZHRoIjoyMDAuMCwiTWF4SGVpZ2h0IjoiSW5maW5pdHkiLCJTbWFydEZvcmVncm91bmRJc0FjdGl2ZSI6ZmFsc2UsIkhvcml6b250YWxBbGlnbm1lbnQiOjAsIlZlcnRpY2FsQWxpZ25tZW50IjoxLCJTbWFydEZvcmVncm91bmQiOm51bGwsIkJhY2tncm91bmRGaWxsVHlwZSI6MCwiTWFyZ2luIjp7IiRpZCI6IjI0NDkiLCJUb3AiOjAuMCwiTGVmdCI6MC4wLCJSaWdodCI6MC4wLCJCb3R0b20iOjAuMH0sIlBhZGRpbmciOnsiJGlkIjoiMjQ1MCIsIlRvcCI6MC4wLCJMZWZ0IjowLjAsIlJpZ2h0IjowLjAsIkJvdHRvbSI6MC4wfSwiQmFja2dyb3VuZCI6eyIkaWQiOiIyNDUxIiwiQ29sb3IiOnsiJGlkIjoiMjQ1MiIsIkEiOjI1NSwiUiI6MCwiRyI6MCwiQiI6MH19LCJJc1Zpc2libGUiOnRydWUsIldpZHRoIjowLjAsIkhlaWdodCI6MC4wLCJCb3JkZXJTdHlsZSI6eyIkaWQiOiIyNDUzIiwiTGluZUNvbG9yIjpudWxsLCJMaW5lV2VpZ2h0IjowLjAsIkxpbmVUeXBlIjowLCJQYXJlbnRTdHlsZSI6bnVsbH0sIlBhcmVudFN0eWxlIjpudWxsfSwiRGF0ZVN0eWxlIjp7IiRpZCI6IjI0NTQiLCJGb250U2V0dGluZ3MiOnsiJGlkIjoiMjQ1NSIsIkZvbnRTaXplIjoxMCwiRm9udE5hbWUiOiJDYWxpYnJpIiwiSXNCb2xkIjpmYWxzZSwiSXNJdGFsaWMiOmZhbHNlLCJJc1VuZGVybGluZWQiOmZhbHNlLCJQYXJlbnRTdHlsZSI6bnVsbH0sIkF1dG9TaXplIjowLCJGb3JlZ3JvdW5kIjp7IiRpZCI6IjI0NTYiLCJDb2xvciI6eyIkaWQiOiIyNDU3IiwiQSI6MjU1LCJSIjoxNCwiRyI6NDAsIkIiOjY1fX0sIk1heFdpZHRoIjoyMDAuMCwiTWF4SGVpZ2h0IjoiSW5maW5pdHkiLCJTbWFydEZvcmVncm91bmRJc0FjdGl2ZSI6ZmFsc2UsIkhvcml6b250YWxBbGlnbm1lbnQiOjAsIlZlcnRpY2FsQWxpZ25tZW50IjoxLCJTbWFydEZvcmVncm91bmQiOm51bGwsIkJhY2tncm91bmRGaWxsVHlwZSI6MCwiTWFyZ2luIjp7IiRpZCI6IjI0NTgiLCJUb3AiOjAuMCwiTGVmdCI6MC4wLCJSaWdodCI6MC4wLCJCb3R0b20iOjAuMH0sIlBhZGRpbmciOnsiJGlkIjoiMjQ1OSIsIlRvcCI6MC4wLCJMZWZ0IjowLjAsIlJpZ2h0IjowLjAsIkJvdHRvbSI6MC4wfSwiQmFja2dyb3VuZCI6eyIkaWQiOiIyNDYwIiwiQ29sb3IiOnsiJGlkIjoiMjQ2MSIsIkEiOjI1NSwiUiI6MTQsIkciOjQwLCJCIjo2NX19LCJJc1Zpc2libGUiOnRydWUsIldpZHRoIjowLjAsIkhlaWdodCI6MC4wLCJCb3JkZXJTdHlsZSI6eyIkaWQiOiIyNDYyIiwiTGluZUNvbG9yIjpudWxsLCJMaW5lV2VpZ2h0IjowLjAsIkxpbmVUeXBlIjowLCJQYXJlbnRTdHlsZSI6bnVsbH0sIlBhcmVudFN0eWxlIjpudWxsfSwiRGF0ZUZvcm1hdCI6eyIkaWQiOiIyNDYzIiwiRm9ybWF0U3RyaW5nIjoiTU1NIGQsIHl5eXkiLCJTZXBhcmF0b3IiOiIvIiwiVXNlSW50ZXJuYXRpb25hbERhdGVGb3JtYXQiOmZhbHNlLCJEYXRlSXNWaXNpYmxlIjp0cnVlLCJUaW1lSXNWaXNpYmxlIjpmYWxzZSwiSG91ckRpZ2l0cyI6MSwiQW1QbURlc2lnbmF0b3IiOjIsIlRyaW0wME1pbnV0ZXMiOmZhbHNlLCJMYXN0S25vd25WaXNpYmlsaXR5U3RhdGUiOm51bGx9LCJXZWVrTnVtYmVyaW5nIjp7IiRpZCI6IjI0NjQiLCJGb3JtYXQiOjAsIklzVmlzaWJsZSI6ZmFsc2UsIkxhc3RLbm93blZpc2liaWxpdHlTdGF0ZSI6ZmFsc2V9LCJJc1Zpc2libGUiOnRydWUsIlBhcmVudFN0eWxlIjpudWxsfSwiRGVmYXVsdFRhc2tTdHlsZSI6eyIkaWQiOiIyNDY1IiwiU2hhcGUiOjMsIlNoYXBlVGhpY2tuZXNzIjowLCJEdXJhdGlvbkZvcm1hdCI6MCwiSW5jbHVkZU5vbldvcmtpbmdEYXlzSW5EdXJhdGlvbiI6ZmFsc2UsIlBlcmNlbnRhZ2VDb21wbGV0ZVN0eWxlIjp7IiRpZCI6IjI0NjYiLCJGb250U2V0dGluZ3MiOnsiJGlkIjoiMjQ2NyIsIkZvbnRTaXplIjoxMCwiRm9udE5hbWUiOiJDYWxpYnJpIiwiSXNCb2xkIjpmYWxzZSwiSXNJdGFsaWMiOmZhbHNlLCJJc1VuZGVybGluZWQiOmZhbHNlLCJQYXJlbnRTdHlsZSI6bnVsbH0sIkF1dG9TaXplIjowLCJGb3JlZ3JvdW5kIjp7IiRpZCI6IjI0NjgiLCJDb2xvciI6eyIkaWQiOiIyNDY5IiwiQSI6MjU1LCJSIjoyMzIsIkciOjIzMiwiQiI6MjMyfX0sIk1heFdpZHRoIjoyMDAuMCwiTWF4SGVpZ2h0IjoiSW5maW5pdHkiLCJTbWFydEZvcmVncm91bmRJc0FjdGl2ZSI6ZmFsc2UsIkhvcml6b250YWxBbGlnbm1lbnQiOjEsIlZlcnRpY2FsQWxpZ25tZW50IjoxLCJTbWFydEZvcmVncm91bmQiOm51bGwsIkJhY2tncm91bmRGaWxsVHlwZSI6MCwiTWFyZ2luIjp7IiRpZCI6IjI0NzAiLCJUb3AiOjAuMCwiTGVmdCI6MC4wLCJSaWdodCI6MC4wLCJCb3R0b20iOjAuMH0sIlBhZGRpbmciOnsiJGlkIjoiMjQ3MSIsIlRvcCI6MC4wLCJMZWZ0IjowLjAsIlJpZ2h0IjowLjAsIkJvdHRvbSI6MC4wfSwiQmFja2dyb3VuZCI6eyIkaWQiOiIyNDcyIiwiQ29sb3IiOnsiJGlkIjoiMjQ3MyIsIkEiOjg5LCJSIjowLCJHIjowLCJCIjowfX0sIklzVmlzaWJsZSI6dHJ1ZSwiV2lkdGgiOjAuMCwiSGVpZ2h0IjowLjAsIkJvcmRlclN0eWxlIjp7IiRpZCI6IjI0NzQiLCJMaW5lQ29sb3IiOm51bGwsIkxpbmVXZWlnaHQiOjAuMCwiTGluZVR5cGUiOjAsIlBhcmVudFN0eWxlIjpudWxsfSwiUGFyZW50U3R5bGUiOm51bGx9LCJEdXJhdGlvblN0eWxlIjp7IiRpZCI6IjI0NzUiLCJGb250U2V0dGluZ3MiOnsiJGlkIjoiMjQ3NiIsIkZvbnRTaXplIjoxMCwiRm9udE5hbWUiOiJDYWxpYnJpIiwiSXNCb2xkIjpmYWxzZSwiSXNJdGFsaWMiOmZhbHNlLCJJc1VuZGVybGluZWQiOmZhbHNlLCJQYXJlbnRTdHlsZSI6bnVsbH0sIkF1dG9TaXplIjowLCJGb3JlZ3JvdW5kIjp7IiRpZCI6IjI0NzciLCJDb2xvciI6eyIkaWQiOiIyNDc4IiwiQSI6MjU1LCJSIjoyMzcsIkciOjEyNSwiQiI6NDl9fSwiTWF4V2lkdGgiOjIwMC4wLCJNYXhIZWlnaHQiOiJJbmZpbml0eSIsIlNtYXJ0Rm9yZWdyb3VuZElzQWN0aXZlIjpmYWxzZSwiSG9yaXpvbnRhbEFsaWdubWVudCI6MCwiVmVydGljYWxBbGlnbm1lbnQiOjEsIlNtYXJ0Rm9yZWdyb3VuZCI6bnVsbCwiQmFja2dyb3VuZEZpbGxUeXBlIjowLCJNYXJnaW4iOnsiJGlkIjoiMjQ3OSIsIlRvcCI6MC4wLCJMZWZ0IjowLjAsIlJpZ2h0IjowLjAsIkJvdHRvbSI6MC4wfSwiUGFkZGluZyI6eyIkaWQiOiIyNDgwIiwiVG9wIjowLjAsIkxlZnQiOjAuMCwiUmlnaHQiOjAuMCwiQm90dG9tIjowLjB9LCJCYWNrZ3JvdW5kIjp7IiRpZCI6IjI0ODEiLCJDb2xvciI6eyIkaWQiOiIyNDgyIiwiQSI6MjU1LCJSIjoyMzcsIkciOjEyNSwiQiI6NDl9fSwiSXNWaXNpYmxlIjp0cnVlLCJXaWR0aCI6MC4wLCJIZWlnaHQiOjAuMCwiQm9yZGVyU3R5bGUiOnsiJGlkIjoiMjQ4MyIsIkxpbmVDb2xvciI6bnVsbCwiTGluZVdlaWdodCI6MC4wLCJMaW5lVHlwZSI6MCwiUGFyZW50U3R5bGUiOm51bGx9LCJQYXJlbnRTdHlsZSI6bnVsbH0sIkhvcml6b250YWxDb25uZWN0b3JTdHlsZSI6eyIkaWQiOiIyNDg0IiwiTGluZUNvbG9yIjp7IiRpZCI6IjI0ODUiLCIkdHlwZSI6Ik5MUkUuQ29tbW9uLkRvbS5Tb2xpZENvbG9yQnJ1c2gsIE5MUkUuQ29tbW9uIiwiQ29sb3IiOnsiJGlkIjoiMjQ4NiIsIkEiOjUxLCJSIjoyMSwiRyI6OTYsIkIiOjEzMH19LCJMaW5lV2VpZ2h0IjoxLjAsIkxpbmVUeXBlIjowLCJQYXJlbnRTdHlsZSI6bnVsbH0sIlZlcnRpY2FsQ29ubmVjdG9yU3R5bGUiOnsiJGlkIjoiMjQ4NyIsIkxpbmVDb2xvciI6eyIkaWQiOiIyNDg4IiwiJHR5cGUiOiJOTFJFLkNvbW1vbi5Eb20uU29saWRDb2xvckJydXNoLCBOTFJFLkNvbW1vbiIsIkNvbG9yIjp7IiRpZCI6IjI0ODkiLCJBIjo1MSwiUiI6MjEsIkciOjk2LCJCIjoxMzB9fSwiTGluZVdlaWdodCI6MC4wLCJMaW5lVHlwZSI6MCwiUGFyZW50U3R5bGUiOm51bGx9LCJNYXJnaW4iOm51bGwsIlN0YXJ0RGF0ZVBvc2l0aW9uIjo0LCJFbmREYXRlUG9zaXRpb24iOjQsIkRhdGVJc1Zpc2libGUiOnRydWUsIlRpdGxlUG9zaXRpb24iOjMsIkR1cmF0aW9uUG9zaXRpb24iOjYsIlBlcmNlbnRhZ2VDb21wbGV0ZWRQb3NpdGlvbiI6MiwiU3BhY2luZyI6MywiSXNCZWxvd1RpbWViYW5kIjpmYWxzZSwiUGVyY2VudGFnZUNvbXBsZXRlU2hhcGVPcGFjaXR5IjozNSwiU2hhcGVTdHlsZSI6eyIkaWQiOiIyNDkwIiwiTWFyZ2luIjp7IiRpZCI6IjI0OTEiLCJUb3AiOjAuMCwiTGVmdCI6NC4wLCJSaWdodCI6NC4wLCJCb3R0b20iOjAuMH0sIlBhZGRpbmciOnsiJGlkIjoiMjQ5MiIsIlRvcCI6MC4wLCJMZWZ0IjowLjAsIlJpZ2h0IjowLjAsIkJvdHRvbSI6MC4wfSwiQmFja2dyb3VuZCI6eyIkaWQiOiIyNDkzIiwiQ29sb3IiOnsiJGlkIjoiMjQ5NCIsIkEiOjI1NSwiUiI6MjEsIkciOjk2LCJCIjoxMzB9fSwiSXNWaXNpYmxlIjp0cnVlLCJXaWR0aCI6MC4wLCJIZWlnaHQiOjEwLjAsIkJvcmRlclN0eWxlIjp7IiRpZCI6IjI0OTUiLCJMaW5lQ29sb3IiOnsiJGlkIjoiMjQ5NiIsIiR0eXBlIjoiTkxSRS5Db21tb24uRG9tLlNvbGlkQ29sb3JCcnVzaCwgTkxSRS5Db21tb24iLCJDb2xvciI6eyIkaWQiOiIyNDk3IiwiQSI6MjU1LCJSIjoyMzQsIkciOjIyLCJCIjozMH19LCJMaW5lV2VpZ2h0IjowLjAsIkxpbmVUeXBlIjowLCJQYXJlbnRTdHlsZSI6bnVsbH0sIlBhcmVudFN0eWxlIjpudWxsfSwiVGl0bGVTdHlsZSI6eyIkaWQiOiIyNDk4IiwiRm9udFNldHRpbmdzIjp7IiRpZCI6IjI0OTkiLCJGb250U2l6ZSI6MTEsIkZvbnROYW1lIjoiQ2FsaWJyaSIsIklzQm9sZCI6ZmFsc2UsIklzSXRhbGljIjpmYWxzZSwiSXNVbmRlcmxpbmVkIjpmYWxzZSwiUGFyZW50U3R5bGUiOm51bGx9LCJBdXRvU2l6ZSI6MCwiRm9yZWdyb3VuZCI6eyIkaWQiOiIyNTAwIiwiQ29sb3IiOnsiJGlkIjoiMjUwMSIsIkEiOjI1NSwiUiI6MCwiRyI6MCwiQiI6MH19LCJNYXhXaWR0aCI6MjAwLjAsIk1heEhlaWdodCI6IkluZmluaXR5IiwiU21hcnRGb3JlZ3JvdW5kSXNBY3RpdmUiOmZhbHNlLCJIb3Jpem9udGFsQWxpZ25tZW50IjoyLCJWZXJ0aWNhbEFsaWdubWVudCI6MSwiU21hcnRGb3JlZ3JvdW5kIjpudWxsLCJCYWNrZ3JvdW5kRmlsbFR5cGUiOjAsIk1hcmdpbiI6eyIkaWQiOiIyNTAyIiwiVG9wIjowLjAsIkxlZnQiOjAuMCwiUmlnaHQiOjAuMCwiQm90dG9tIjowLjB9LCJQYWRkaW5nIjp7IiRpZCI6IjI1MDMiLCJUb3AiOjAuMCwiTGVmdCI6MC4wLCJSaWdodCI6MC4wLCJCb3R0b20iOjAuMH0sIkJhY2tncm91bmQiOnsiJGlkIjoiMjUwNCIsIkNvbG9yIjp7IiRpZCI6IjI1MDUiLCJBIjoyNTUsIlIiOjAsIkciOjAsIkIiOjB9fSwiSXNWaXNpYmxlIjp0cnVlLCJXaWR0aCI6MC4wLCJIZWlnaHQiOjAuMCwiQm9yZGVyU3R5bGUiOnsiJGlkIjoiMjUwNiIsIkxpbmVDb2xvciI6bnVsbCwiTGluZVdlaWdodCI6MC4wLCJMaW5lVHlwZSI6MCwiUGFyZW50U3R5bGUiOm51bGx9LCJQYXJlbnRTdHlsZSI6bnVsbH0sIkRhdGVTdHlsZSI6eyIkaWQiOiIyNTA3IiwiRm9udFNldHRpbmdzIjp7IiRpZCI6IjI1MDgiLCJGb250U2l6ZSI6MTAsIkZvbnROYW1lIjoiQ2FsaWJyaSIsIklzQm9sZCI6ZmFsc2UsIklzSXRhbGljIjpmYWxzZSwiSXNVbmRlcmxpbmVkIjpmYWxzZSwiUGFyZW50U3R5bGUiOm51bGx9LCJBdXRvU2l6ZSI6MCwiRm9yZWdyb3VuZCI6eyIkaWQiOiIyNTA5IiwiQ29sb3IiOnsiJGlkIjoiMjUxMCIsIkEiOjI1NSwiUiI6MTQsIkciOjQwLCJCIjo2NX19LCJNYXhXaWR0aCI6MjAwLjAsIk1heEhlaWdodCI6IkluZmluaXR5IiwiU21hcnRGb3JlZ3JvdW5kSXNBY3RpdmUiOmZhbHNlLCJIb3Jpem9udGFsQWxpZ25tZW50IjowLCJWZXJ0aWNhbEFsaWdubWVudCI6MSwiU21hcnRGb3JlZ3JvdW5kIjpudWxsLCJCYWNrZ3JvdW5kRmlsbFR5cGUiOjAsIk1hcmdpbiI6eyIkaWQiOiIyNTExIiwiVG9wIjowLjAsIkxlZnQiOjAuMCwiUmlnaHQiOjAuMCwiQm90dG9tIjowLjB9LCJQYWRkaW5nIjp7IiRpZCI6IjI1MTIiLCJUb3AiOjAuMCwiTGVmdCI6MC4wLCJSaWdodCI6MC4wLCJCb3R0b20iOjAuMH0sIkJhY2tncm91bmQiOnsiJGlkIjoiMjUxMyIsIkNvbG9yIjp7IiRpZCI6IjI1MTQiLCJBIjoyNTUsIlIiOjE0LCJHIjo0MCwiQiI6NjV9fSwiSXNWaXNpYmxlIjp0cnVlLCJXaWR0aCI6MC4wLCJIZWlnaHQiOjAuMCwiQm9yZGVyU3R5bGUiOnsiJGlkIjoiMjUxNSIsIkxpbmVDb2xvciI6bnVsbCwiTGluZVdlaWdodCI6MC4wLCJMaW5lVHlwZSI6MCwiUGFyZW50U3R5bGUiOm51bGx9LCJQYXJlbnRTdHlsZSI6bnVsbH0sIkRhdGVGb3JtYXQiOnsiJGlkIjoiMjUxNi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yNTE3IiwiRm9ybWF0IjowLCJJc1Zpc2libGUiOmZhbHNlLCJMYXN0S25vd25WaXNpYmlsaXR5U3RhdGUiOmZhbHNlfSwiSXNWaXNpYmxlIjp0cnVlLCJQYXJlbnRTdHlsZSI6bnVsbCwiX2V4cGxpY2l0bHlTZXQiOnsiJGlkIjoiMjUxOCIsIlNoYXBlU3R5bGUiOmZhbHNlLCJUaXRsZVN0eWxlIjpmYWxzZSwiRGF0ZVN0eWxlIjpmYWxzZSwiSG9yaXpvbnRhbENvbm5lY3RvclN0eWxlIjpmYWxzZSwiVmVydGljYWxDb25uZWN0b3JTdHlsZSI6ZmFsc2UsIlBlcmNlbnRhZ2VDb21wbGV0ZVNoYXBlT3BhY2l0eSI6ZmFsc2UsIlNoYXBlIjpmYWxzZSwiU2hhcGVUaGlja25lc3MiOmZhbHNlLCJEdXJhdGlvbkZvcm1hdCI6ZmFsc2UsIkluY2x1ZGVOb25Xb3JraW5nRGF5c0luRHVyYXRpb24iOmZhbHNlLCJNYXJnaW4iOmZhbHNlLCJTdGFydERhdGVQb3NpdGlvbiI6ZmFsc2UsIkVuZERhdGVQb3NpdGlvbiI6ZmFsc2UsIlRpdGxlUG9zaXRpb24iOmZhbHNlLCJEdXJhdGlvblBvc2l0aW9uIjpmYWxzZSwiUGVyY2VudGFnZUNvbXBsZXRlZFBvc2l0aW9uIjpmYWxzZSwiU3BhY2luZyI6ZmFsc2UsIklzQmVsb3dUaW1lYmFuZCI6ZmFsc2UsIkRhdGVGb3JtYXQiOmZhbHNlLCJXZWVrTnVtYmVyaW5nIjpmYWxzZSwiSXNWaXNpYmxlIjpmYWxzZX19LCJEZWZhdWx0U3dpbWxhbmVNaWxlc3RvbmVTdHlsZSI6bnVsbCwiR3JpZGxpbmVQYW5lbFN0eWxlIjp7IiRpZCI6IjI1MTkiLCJHcmlkbGluZVN0eWxlIjp7IiRpZCI6IjI1MjAiLCJMaW5lQ29sb3IiOnsiJGlkIjoiMjUyMSIsIiR0eXBlIjoiTkxSRS5Db21tb24uRG9tLlNvbGlkQ29sb3JCcnVzaCwgTkxSRS5Db21tb24iLCJDb2xvciI6eyIkaWQiOiIyNTIyIiwiQSI6MzgsIlIiOjkxLCJHIjoxNTUsIkIiOjIxM319LCJMaW5lV2VpZ2h0IjoxLjAsIkxpbmVUeXBlIjowLCJQYXJlbnRTdHlsZSI6bnVsbH0sIk1hcmdpbiI6eyIkaWQiOiIyNTIzIiwiVG9wIjowLjAsIkxlZnQiOjAuMCwiUmlnaHQiOjAuMCwiQm90dG9tIjowLjB9LCJQYWRkaW5nIjp7IiRpZCI6IjI1MjQiLCJUb3AiOjAuMCwiTGVmdCI6MC4wLCJSaWdodCI6MC4wLCJCb3R0b20iOjAuMH0sIkJhY2tncm91bmQiOm51bGwsIklzVmlzaWJsZSI6dHJ1ZSwiV2lkdGgiOjAuMCwiSGVpZ2h0IjowLjAsIkJvcmRlclN0eWxlIjp7IiRpZCI6IjI1MjUiLCJMaW5lQ29sb3IiOm51bGwsIkxpbmVXZWlnaHQiOjAuMCwiTGluZVR5cGUiOjAsIlBhcmVudFN0eWxlIjpudWxsfSwiUGFyZW50U3R5bGUiOm51bGx9LCJBY3Rpdml0eUxpbmVQYW5lbFN0eWxlIjp7IiRpZCI6IjI1MjYiLCJBY3Rpdml0eUxpbmVTdHlsZSI6eyIkaWQiOiIyNTI3IiwiTGluZUNvbG9yIjp7IiRpZCI6IjI1MjgiLCIkdHlwZSI6Ik5MUkUuQ29tbW9uLkRvbS5Tb2xpZENvbG9yQnJ1c2gsIE5MUkUuQ29tbW9uIiwiQ29sb3IiOnsiJGlkIjoiMjUyOSIsIkEiOjM4LCJSIjo2OCwiRyI6MTE0LCJCIjoxOTZ9fSwiTGluZVdlaWdodCI6MS4wLCJMaW5lVHlwZSI6MCwiUGFyZW50U3R5bGUiOm51bGx9LCJNYXJnaW4iOnsiJGlkIjoiMjUzMCIsIlRvcCI6MC4wLCJMZWZ0IjowLjAsIlJpZ2h0IjowLjAsIkJvdHRvbSI6MC4wfSwiUGFkZGluZyI6eyIkaWQiOiIyNTMxIiwiVG9wIjowLjAsIkxlZnQiOjAuMCwiUmlnaHQiOjAuMCwiQm90dG9tIjowLjB9LCJCYWNrZ3JvdW5kIjpudWxsLCJJc1Zpc2libGUiOnRydWUsIldpZHRoIjowLjAsIkhlaWdodCI6MC4wLCJCb3JkZXJTdHlsZSI6eyIkaWQiOiIyNTMyIiwiTGluZUNvbG9yIjpudWxsLCJMaW5lV2VpZ2h0IjowLjAsIkxpbmVUeXBlIjowLCJQYXJlbnRTdHlsZSI6bnVsbH0sIlBhcmVudFN0eWxlIjpudWxsfSwiX3NlbGVjdGVkVGhlbWVQcmVzZXRDb2xvcnMiOnsiJGlkIjoiMjUzMyIsIlRleHRMaWdodCI6eyIkaWQiOiIyNTM0IiwiQSI6MjU1LCJSIjoyNTUsIkciOjI1NSwiQiI6MjU1fSwiVGV4dERhcmsiOnsiJGlkIjoiMjUzNSIsIkEiOjI1NSwiUiI6MCwiRyI6MCwiQiI6MH0sIkFjY2VudDEiOnsiJGlkIjoiMjUzNiIsIkEiOjI1NSwiUiI6MjMyLCJHIjoyMzIsIkIiOjIzMn0sIkFjY2VudDIiOnsiJGlkIjoiMjUzNyIsIkEiOjI1NSwiUiI6MTQsIkciOjQwLCJCIjo2NX0sIkFjY2VudDMiOnsiJGlkIjoiMjUzOCIsIkEiOjI1NSwiUiI6MjEsIkciOjk2LCJCIjoxMzB9LCJBY2NlbnQ0Ijp7IiRpZCI6IjI1MzkiLCJBIjoyNTUsIlIiOjIzMywiRyI6MTEzLCJCIjo1MH0sIkFjY2VudDUiOnsiJGlkIjoiMjU0MCIsIkEiOjI1NSwiUiI6MjUsIkciOjEwNywiQiI6MzZ9LCJBY2NlbnQ2Ijp7IiRpZCI6IjI1NDEiLCJBIjoyNTUsIlIiOjE1LCJHIjoxNTgsIkIiOjIxM30sIkFjY2VudDciOnsiJGlkIjoiMjU0MiIsIkEiOjI1NSwiUiI6MTYwLCJHIjo0MywiQiI6MTQ3fSwiQWNjZW50OCI6eyIkaWQiOiIyNTQzIiwiQSI6MjU1LCJSIjo3OCwiRyI6MTY3LCJCIjo0Nn19LCJTaG93RWxhcHNlZFRpbWVHcmFkaWVudFN0eWxlIjpmYWxzZSwiVGltZWJhbmRSZXNlcnZlZExlZnRBcmVhU3R5bGUiOnsiJGlkIjoiMjU0NCIsIkFjdGl2aXR5SGVhZGVyV2lkdGgiOjc2LjkxMDcwNjgxNjAzMzQ2OCwiSXNTZXQiOnRydWV9LCJEZWZhdWx0U3dpbWxhbmVTdHlsZSI6bnVsbCwiRGVmYXVsdFN3aW1sYW5lVjJTdHlsZSI6eyIkaWQiOiIyNTQ1IiwiU3R5bGVJZCI6IjMzMmNmYjEzLWI0MDEtNGVjMy1iNjU1LTczOTY4ZDA0ZDc0OSIsIkhlYWRlclN0eWxlIjp7IiRpZCI6IjI1NDYiLCJUZXh0SXNWZXJ0aWNhbCI6ZmFsc2UsIlRleHRTdHlsZSI6eyIkaWQiOiIyNTQ3IiwiRm9udFNldHRpbmdzIjp7IiRpZCI6IjI1NDgiLCJGb250U2l6ZSI6MTEsIkZvbnROYW1lIjoiQ2FsaWJyaSIsIklzQm9sZCI6ZmFsc2UsIklzSXRhbGljIjpmYWxzZSwiSXNVbmRlcmxpbmVkIjpmYWxzZSwiUGFyZW50U3R5bGUiOm51bGx9LCJBdXRvU2l6ZSI6MiwiRm9yZWdyb3VuZCI6eyIkaWQiOiIyNTQ5IiwiQ29sb3IiOnsiJGlkIjoiMjU1MCIsIkEiOjI1NSwiUiI6MjU1LCJHIjoyNTUsIkIiOjI1NX19LCJNYXhXaWR0aCI6IkluZmluaXR5IiwiTWF4SGVpZ2h0IjoiSW5maW5pdHkiLCJTbWFydEZvcmVncm91bmRJc0FjdGl2ZSI6ZmFsc2UsIkhvcml6b250YWxBbGlnbm1lbnQiOjAsIlZlcnRpY2FsQWxpZ25tZW50IjowLCJTbWFydEZvcmVncm91bmQiOm51bGwsIkJhY2tncm91bmRGaWxsVHlwZSI6MCwiTWFyZ2luIjp7IiRpZCI6IjI1NTEiLCJUb3AiOjAuMCwiTGVmdCI6MC4wLCJSaWdodCI6MC4wLCJCb3R0b20iOjAuMH0sIlBhZGRpbmciOnsiJGlkIjoiMjU1MiIsIlRvcCI6MC4wLCJMZWZ0IjowLjAsIlJpZ2h0IjowLjAsIkJvdHRvbSI6MC4wfSwiQmFja2dyb3VuZCI6eyIkaWQiOiIyNTUzIiwiQ29sb3IiOnsiJGlkIjoiMjU1NCIsIkEiOjI1NSwiUiI6MjU1LCJHIjoyNTUsIkIiOjI1NX19LCJJc1Zpc2libGUiOnRydWUsIldpZHRoIjowLjAsIkhlaWdodCI6MC4wLCJCb3JkZXJTdHlsZSI6bnVsbCwiUGFyZW50U3R5bGUiOm51bGx9LCJSZWN0YW5nbGVTdHlsZSI6eyIkaWQiOiIyNTU1IiwiTWFyZ2luIjp7IiRpZCI6IjI1NTYiLCJUb3AiOjAuMCwiTGVmdCI6MC4wLCJSaWdodCI6MC4wLCJCb3R0b20iOjAuMH0sIlBhZGRpbmciOnsiJGlkIjoiMjU1NyIsIlRvcCI6MC4wLCJMZWZ0IjowLjAsIlJpZ2h0IjowLjAsIkJvdHRvbSI6MC4wfSwiQmFja2dyb3VuZCI6eyIkaWQiOiIyNTU4IiwiQ29sb3IiOnsiJGlkIjoiMjU1OSIsIkEiOjI1NSwiUiI6MjEsIkciOjk2LCJCIjoxMzB9fSwiSXNWaXNpYmxlIjp0cnVlLCJXaWR0aCI6MC4wLCJIZWlnaHQiOjAuMCwiQm9yZGVyU3R5bGUiOnsiJGlkIjoiMjU2MCIsIkxpbmVDb2xvciI6eyIkaWQiOiIyNTYxIiwiJHR5cGUiOiJOTFJFLkNvbW1vbi5Eb20uU29saWRDb2xvckJydXNoLCBOTFJFLkNvbW1vbiIsIkNvbG9yIjp7IiRpZCI6IjI1NjIiLCJBIjoyNTUsIlIiOjI1NSwiRyI6MjU1LCJCIjoyNTV9fSwiTGluZVdlaWdodCI6MC4wLCJMaW5lVHlwZSI6MCwiUGFyZW50U3R5bGUiOm51bGx9LCJQYXJlbnRTdHlsZSI6bnVsbH0sIk1hcmdpbiI6eyIkaWQiOiIyNTYzIiwiVG9wIjowLjAsIkxlZnQiOjAuMCwiUmlnaHQiOjAuMCwiQm90dG9tIjowLjB9LCJQYWRkaW5nIjp7IiRpZCI6IjI1NjQiLCJUb3AiOjAuMCwiTGVmdCI6MC4wLCJSaWdodCI6MC4wLCJCb3R0b20iOjAuMH0sIkJhY2tncm91bmQiOm51bGwsIklzVmlzaWJsZSI6dHJ1ZSwiV2lkdGgiOjAuMCwiSGVpZ2h0IjowLjAsIkJvcmRlclN0eWxlIjpudWxsLCJQYXJlbnRTdHlsZSI6bnVsbH0sIkJhY2tncm91bmRTdHlsZSI6eyIkaWQiOiIyNTY1IiwiTWFyZ2luIjp7IiRpZCI6IjI1NjYiLCJUb3AiOjAuMCwiTGVmdCI6MC4wLCJSaWdodCI6MC4wLCJCb3R0b20iOjAuMH0sIlBhZGRpbmciOnsiJGlkIjoiMjU2NyIsIlRvcCI6MC4wLCJMZWZ0IjowLjAsIlJpZ2h0IjowLjAsIkJvdHRvbSI6MC4wfSwiQmFja2dyb3VuZCI6eyIkaWQiOiIyNTY4IiwiQ29sb3IiOnsiJGlkIjoiMjU2OSIsIkEiOjUxLCJSIjoyMDAsIkciOjIwMCwiQiI6MjAwfX0sIklzVmlzaWJsZSI6dHJ1ZSwiV2lkdGgiOjAuMCwiSGVpZ2h0IjowLjAsIkJvcmRlclN0eWxlIjp7IiRpZCI6IjI1NzAiLCJMaW5lQ29sb3IiOnsiJGlkIjoiMjU3MSIsIiR0eXBlIjoiTkxSRS5Db21tb24uRG9tLlNvbGlkQ29sb3JCcnVzaCwgTkxSRS5Db21tb24iLCJDb2xvciI6eyIkaWQiOiIyNTcyIiwiQSI6MjU1LCJSIjoyMzQsIkciOjIyLCJCIjozMH19LCJMaW5lV2VpZ2h0IjowLjAsIkxpbmVUeXBlIjowLCJQYXJlbnRTdHlsZSI6bnVsbH0sIlBhcmVudFN0eWxlIjpudWxsfSwiSXNBYm92ZVRpbWViYW5kIjpmYWxzZSwiU3BhY2luZyI6MywiRGVmYXVsdFN3aW1sYW5lVGFza1N0eWxlIjp7IiRpZCI6IjI1NzMiLCIkdHlwZSI6Ik5MUkUuQ29tbW9uLkRvbS5TdHlsZXMuRXhwbGljaXRTZXRhYmxlVGFza1N0eWxlLCBOTFJFLkNvbW1vbiIsIlNoYXBlIjoxLCJTaGFwZVRoaWNrbmVzcyI6MCwiRHVyYXRpb25Gb3JtYXQiOjAsIkluY2x1ZGVOb25Xb3JraW5nRGF5c0luRHVyYXRpb24iOmZhbHNlLCJQZXJjZW50YWdlQ29tcGxldGVTdHlsZSI6eyIkaWQiOiIyNTc0IiwiRm9udFNldHRpbmdzIjp7IiRpZCI6IjI1NzUiLCJGb250U2l6ZSI6MTAsIkZvbnROYW1lIjoiQ2FsaWJyaSIsIklzQm9sZCI6ZmFsc2UsIklzSXRhbGljIjpmYWxzZSwiSXNVbmRlcmxpbmVkIjpmYWxzZSwiUGFyZW50U3R5bGUiOm51bGx9LCJBdXRvU2l6ZSI6MCwiRm9yZWdyb3VuZCI6eyIkaWQiOiIyNTc2IiwiQ29sb3IiOnsiJGlkIjoiMjU3NyIsIkEiOjI1NSwiUiI6MjMyLCJHIjoyMzIsIkIiOjIzMn19LCJNYXhXaWR0aCI6MjAwLjAsIk1heEhlaWdodCI6IkluZmluaXR5IiwiU21hcnRGb3JlZ3JvdW5kSXNBY3RpdmUiOmZhbHNlLCJIb3Jpem9udGFsQWxpZ25tZW50IjoxLCJWZXJ0aWNhbEFsaWdubWVudCI6MSwiU21hcnRGb3JlZ3JvdW5kIjpudWxsLCJCYWNrZ3JvdW5kRmlsbFR5cGUiOjAsIk1hcmdpbiI6eyIkaWQiOiIyNTc4IiwiVG9wIjowLjAsIkxlZnQiOjAuMCwiUmlnaHQiOjAuMCwiQm90dG9tIjowLjB9LCJQYWRkaW5nIjp7IiRpZCI6IjI1NzkiLCJUb3AiOjAuMCwiTGVmdCI6MC4wLCJSaWdodCI6MC4wLCJCb3R0b20iOjAuMH0sIkJhY2tncm91bmQiOnsiJGlkIjoiMjU4MCIsIkNvbG9yIjp7IiRpZCI6IjI1ODEiLCJBIjo4OSwiUiI6MCwiRyI6MCwiQiI6MH19LCJJc1Zpc2libGUiOnRydWUsIldpZHRoIjowLjAsIkhlaWdodCI6MC4wLCJCb3JkZXJTdHlsZSI6eyIkaWQiOiIyNTgyIiwiTGluZUNvbG9yIjpudWxsLCJMaW5lV2VpZ2h0IjowLjAsIkxpbmVUeXBlIjowLCJQYXJlbnRTdHlsZSI6bnVsbH0sIlBhcmVudFN0eWxlIjpudWxsfSwiRHVyYXRpb25TdHlsZSI6eyIkaWQiOiIyNTgzIiwiRm9udFNldHRpbmdzIjp7IiRpZCI6IjI1ODQiLCJGb250U2l6ZSI6MTAsIkZvbnROYW1lIjoiQ2FsaWJyaSIsIklzQm9sZCI6ZmFsc2UsIklzSXRhbGljIjpmYWxzZSwiSXNVbmRlcmxpbmVkIjpmYWxzZSwiUGFyZW50U3R5bGUiOm51bGx9LCJBdXRvU2l6ZSI6MCwiRm9yZWdyb3VuZCI6eyIkaWQiOiIyNTg1IiwiQ29sb3IiOnsiJGlkIjoiMjU4NiIsIkEiOjI1NSwiUiI6MjM3LCJHIjoxMjUsIkIiOjQ5fX0sIk1heFdpZHRoIjoyMDAuMCwiTWF4SGVpZ2h0IjoiSW5maW5pdHkiLCJTbWFydEZvcmVncm91bmRJc0FjdGl2ZSI6ZmFsc2UsIkhvcml6b250YWxBbGlnbm1lbnQiOjAsIlZlcnRpY2FsQWxpZ25tZW50IjoxLCJTbWFydEZvcmVncm91bmQiOm51bGwsIkJhY2tncm91bmRGaWxsVHlwZSI6MCwiTWFyZ2luIjp7IiRpZCI6IjI1ODciLCJUb3AiOjAuMCwiTGVmdCI6MC4wLCJSaWdodCI6MC4wLCJCb3R0b20iOjAuMH0sIlBhZGRpbmciOnsiJGlkIjoiMjU4OCIsIlRvcCI6MC4wLCJMZWZ0IjowLjAsIlJpZ2h0IjowLjAsIkJvdHRvbSI6MC4wfSwiQmFja2dyb3VuZCI6eyIkaWQiOiIyNTg5IiwiQ29sb3IiOnsiJGlkIjoiMjU5MCIsIkEiOjI1NSwiUiI6MjM3LCJHIjoxMjUsIkIiOjQ5fX0sIklzVmlzaWJsZSI6dHJ1ZSwiV2lkdGgiOjAuMCwiSGVpZ2h0IjowLjAsIkJvcmRlclN0eWxlIjp7IiRpZCI6IjI1OTEiLCJMaW5lQ29sb3IiOm51bGwsIkxpbmVXZWlnaHQiOjAuMCwiTGluZVR5cGUiOjAsIlBhcmVudFN0eWxlIjpudWxsfSwiUGFyZW50U3R5bGUiOm51bGx9LCJIb3Jpem9udGFsQ29ubmVjdG9yU3R5bGUiOnsiJGlkIjoiMjU5MiIsIkxpbmVDb2xvciI6eyIkaWQiOiIyNTkzIiwiJHR5cGUiOiJOTFJFLkNvbW1vbi5Eb20uU29saWRDb2xvckJydXNoLCBOTFJFLkNvbW1vbiIsIkNvbG9yIjp7IiRpZCI6IjI1OTQiLCJBIjoyNTUsIlIiOjAsIkciOjAsIkIiOjB9fSwiTGluZVdlaWdodCI6MC4wLCJMaW5lVHlwZSI6MCwiUGFyZW50U3R5bGUiOm51bGx9LCJWZXJ0aWNhbENvbm5lY3RvclN0eWxlIjp7IiRpZCI6IjI1OTUiLCJMaW5lQ29sb3IiOnsiJGlkIjoiMjU5NiIsIiR0eXBlIjoiTkxSRS5Db21tb24uRG9tLlNvbGlkQ29sb3JCcnVzaCwgTkxSRS5Db21tb24iLCJDb2xvciI6eyIkaWQiOiIyNTk3IiwiQSI6MjU1LCJSIjowLCJHIjowLCJCIjowfX0sIkxpbmVXZWlnaHQiOjAuMCwiTGluZVR5cGUiOjAsIlBhcmVudFN0eWxlIjpudWxsfSwiTWFyZ2luIjpudWxsLCJTdGFydERhdGVQb3NpdGlvbiI6MywiRW5kRGF0ZVBvc2l0aW9uIjozLCJEYXRlSXNWaXNpYmxlIjp0cnVlLCJUaXRsZVBvc2l0aW9uIjo0LCJEdXJhdGlvblBvc2l0aW9uIjo2LCJQZXJjZW50YWdlQ29tcGxldGVkUG9zaXRpb24iOjIsIlNwYWNpbmciOjMsIklzQmVsb3dUaW1lYmFuZCI6ZmFsc2UsIlBlcmNlbnRhZ2VDb21wbGV0ZVNoYXBlT3BhY2l0eSI6MzUsIlNoYXBlU3R5bGUiOnsiJGlkIjoiMjU5OCIsIk1hcmdpbiI6eyIkaWQiOiIyNTk5IiwiVG9wIjowLjAsIkxlZnQiOjQuMCwiUmlnaHQiOjQuMCwiQm90dG9tIjowLjB9LCJQYWRkaW5nIjp7IiRpZCI6IjI2MDAiLCJUb3AiOjAuMCwiTGVmdCI6MC4wLCJSaWdodCI6MC4wLCJCb3R0b20iOjAuMH0sIkJhY2tncm91bmQiOnsiJGlkIjoiMjYwMSIsIkNvbG9yIjp7IiRpZCI6IjI2MDIiLCJBIjoyNTUsIlIiOjIxLCJHIjo5NiwiQiI6MTMwfX0sIklzVmlzaWJsZSI6dHJ1ZSwiV2lkdGgiOjAuMCwiSGVpZ2h0IjoxMC4wLCJCb3JkZXJTdHlsZSI6eyIkaWQiOiIyNjAzIiwiTGluZUNvbG9yIjp7IiRpZCI6IjI2MDQiLCIkdHlwZSI6Ik5MUkUuQ29tbW9uLkRvbS5Tb2xpZENvbG9yQnJ1c2gsIE5MUkUuQ29tbW9uIiwiQ29sb3IiOnsiJGlkIjoiMjYwNSIsIkEiOjI1NSwiUiI6MjM0LCJHIjoyMiwiQiI6MzB9fSwiTGluZVdlaWdodCI6MC4wLCJMaW5lVHlwZSI6MCwiUGFyZW50U3R5bGUiOm51bGx9LCJQYXJlbnRTdHlsZSI6bnVsbH0sIlRpdGxlU3R5bGUiOnsiJGlkIjoiMjYwNiIsIkZvbnRTZXR0aW5ncyI6eyIkaWQiOiIyNjA3IiwiRm9udFNpemUiOjExLCJGb250TmFtZSI6IkNhbGlicmkiLCJJc0JvbGQiOmZhbHNlLCJJc0l0YWxpYyI6ZmFsc2UsIklzVW5kZXJsaW5lZCI6ZmFsc2UsIlBhcmVudFN0eWxlIjpudWxsfSwiQXV0b1NpemUiOjAsIkZvcmVncm91bmQiOnsiJGlkIjoiMjYwOCIsIkNvbG9yIjp7IiRpZCI6IjI2MDkiLCJBIjoyNTUsIlIiOjAsIkciOjAsIkIiOjB9fSwiTWF4V2lkdGgiOjIwMC4wLCJNYXhIZWlnaHQiOiJJbmZpbml0eSIsIlNtYXJ0Rm9yZWdyb3VuZElzQWN0aXZlIjpmYWxzZSwiSG9yaXpvbnRhbEFsaWdubWVudCI6MCwiVmVydGljYWxBbGlnbm1lbnQiOjEsIlNtYXJ0Rm9yZWdyb3VuZCI6bnVsbCwiQmFja2dyb3VuZEZpbGxUeXBlIjowLCJNYXJnaW4iOnsiJGlkIjoiMjYxMCIsIlRvcCI6MC4wLCJMZWZ0IjowLjAsIlJpZ2h0IjowLjAsIkJvdHRvbSI6MC4wfSwiUGFkZGluZyI6eyIkaWQiOiIyNjExIiwiVG9wIjowLjAsIkxlZnQiOjAuMCwiUmlnaHQiOjAuMCwiQm90dG9tIjowLjB9LCJCYWNrZ3JvdW5kIjp7IiRpZCI6IjI2MTIiLCJDb2xvciI6eyIkaWQiOiIyNjEzIiwiQSI6MjU1LCJSIjowLCJHIjowLCJCIjowfX0sIklzVmlzaWJsZSI6dHJ1ZSwiV2lkdGgiOjAuMCwiSGVpZ2h0IjowLjAsIkJvcmRlclN0eWxlIjp7IiRpZCI6IjI2MTQiLCJMaW5lQ29sb3IiOm51bGwsIkxpbmVXZWlnaHQiOjAuMCwiTGluZVR5cGUiOjAsIlBhcmVudFN0eWxlIjpudWxsfSwiUGFyZW50U3R5bGUiOm51bGx9LCJEYXRlU3R5bGUiOnsiJGlkIjoiMjYxNSIsIkZvbnRTZXR0aW5ncyI6eyIkaWQiOiIyNjE2IiwiRm9udFNpemUiOjEwLCJGb250TmFtZSI6IkNhbGlicmkiLCJJc0JvbGQiOmZhbHNlLCJJc0l0YWxpYyI6ZmFsc2UsIklzVW5kZXJsaW5lZCI6ZmFsc2UsIlBhcmVudFN0eWxlIjpudWxsfSwiQXV0b1NpemUiOjAsIkZvcmVncm91bmQiOnsiJGlkIjoiMjYxNyIsIkNvbG9yIjp7IiRpZCI6IjI2MTgiLCJBIjoyNTUsIlIiOjE0LCJHIjo0MCwiQiI6NjV9fSwiTWF4V2lkdGgiOjIwMC4wLCJNYXhIZWlnaHQiOiJJbmZpbml0eSIsIlNtYXJ0Rm9yZWdyb3VuZElzQWN0aXZlIjpmYWxzZSwiSG9yaXpvbnRhbEFsaWdubWVudCI6MiwiVmVydGljYWxBbGlnbm1lbnQiOjEsIlNtYXJ0Rm9yZWdyb3VuZCI6bnVsbCwiQmFja2dyb3VuZEZpbGxUeXBlIjowLCJNYXJnaW4iOnsiJGlkIjoiMjYxOSIsIlRvcCI6MC4wLCJMZWZ0IjowLjAsIlJpZ2h0IjowLjAsIkJvdHRvbSI6MC4wfSwiUGFkZGluZyI6eyIkaWQiOiIyNjIwIiwiVG9wIjowLjAsIkxlZnQiOjAuMCwiUmlnaHQiOjAuMCwiQm90dG9tIjowLjB9LCJCYWNrZ3JvdW5kIjp7IiRpZCI6IjI2MjEiLCJDb2xvciI6eyIkaWQiOiIyNjIyIiwiQSI6MjU1LCJSIjoxNCwiRyI6NDAsIkIiOjY1fX0sIklzVmlzaWJsZSI6dHJ1ZSwiV2lkdGgiOjAuMCwiSGVpZ2h0IjowLjAsIkJvcmRlclN0eWxlIjp7IiRpZCI6IjI2MjMiLCJMaW5lQ29sb3IiOm51bGwsIkxpbmVXZWlnaHQiOjAuMCwiTGluZVR5cGUiOjAsIlBhcmVudFN0eWxlIjpudWxsfSwiUGFyZW50U3R5bGUiOm51bGx9LCJEYXRlRm9ybWF0Ijp7IiRpZCI6IjI2MjQ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jYyNSIsIkZvcm1hdCI6MCwiSXNWaXNpYmxlIjpmYWxzZSwiTGFzdEtub3duVmlzaWJpbGl0eVN0YXRlIjpmYWxzZX0sIklzVmlzaWJsZSI6dHJ1ZSwiUGFyZW50U3R5bGUiOm51bGwsIl9leHBsaWNpdGx5U2V0Ijp7IiRpZCI6IjI2MjYiLCJTaGFwZVN0eWxlIjpmYWxzZSwiVGl0bGVTdHlsZSI6ZmFsc2UsIkRhdGVTdHlsZSI6ZmFsc2UsIkhvcml6b250YWxDb25uZWN0b3JTdHlsZSI6ZmFsc2UsIlZlcnRpY2FsQ29ubmVjdG9yU3R5bGUiOmZhbHNlLCJQZXJjZW50YWdlQ29tcGxldGVTaGFwZU9wYWNpdHkiOmZhbHNlLCJTaGFwZSI6ZmFsc2UsIlNoYXBlVGhpY2tuZXNzIjpmYWxzZSwiRHVyYXRpb25Gb3JtYXQiOmZhbHNlLCJJbmNsdWRlTm9uV29ya2luZ0RheXNJbkR1cmF0aW9uIjpmYWxzZSwiTWFyZ2luIjpmYWxzZSwiU3RhcnREYXRlUG9zaXRpb24iOmZhbHNlLCJFbmREYXRlUG9zaXRpb24iOmZhbHNlLCJUaXRsZVBvc2l0aW9uIjpmYWxzZSwiRHVyYXRpb25Qb3NpdGlvbiI6ZmFsc2UsIlBlcmNlbnRhZ2VDb21wbGV0ZWRQb3NpdGlvbiI6ZmFsc2UsIlNwYWNpbmciOmZhbHNlLCJJc0JlbG93VGltZWJhbmQiOmZhbHNlLCJEYXRlRm9ybWF0IjpmYWxzZSwiV2Vla051bWJlcmluZyI6ZmFsc2UsIklzVmlzaWJsZSI6ZmFsc2V9fSwiRGVmYXVsdFN3aW1sYW5lTW90U3R5bGUiOnsiJGlkIjoiMjYyNyIsIlNoYXBlIjoxLCJDb25uZWN0b3JNYXJnaW4iOnsiJGlkIjoiMjYyOCIsIlRvcCI6MC4wLCJMZWZ0IjoyLjAsIlJpZ2h0IjoyLjAsIkJvdHRvbSI6MC4wfSwiQ29ubmVjdG9yU3R5bGUiOnsiJGlkIjoiMjYyOSIsIkxpbmVDb2xvciI6eyIkaWQiOiIyNjMwIiwiJHR5cGUiOiJOTFJFLkNvbW1vbi5Eb20uU29saWRDb2xvckJydXNoLCBOTFJFLkNvbW1vbiIsIkNvbG9yIjp7IiRpZCI6IjI2MzEiLCJBIjoxMjcsIlIiOjExLCJHIjo0OCwiQiI6NjV9fSwiTGluZVdlaWdodCI6MS4wLCJMaW5lVHlwZSI6MCwiUGFyZW50U3R5bGUiOm51bGx9LCJJc0JlbG93VGltZWJhbmQiOmZhbHNlLCJQb3NpdGlvbk9uVGFzayI6MSwiSGlkZURhdGUiOmZhbHNlLCJTaGFwZVNpemUiOjAsIlNwYWNpbmciOjAuMCwiUGFkZGluZyI6eyIkaWQiOiIyNjMyIiwiVG9wIjo1LjAsIkxlZnQiOjMuMCwiUmlnaHQiOjAuMCwiQm90dG9tIjoyLjB9LCJTaGFwZVN0eWxlIjp7IiRpZCI6IjI2MzMiLCJNYXJnaW4iOnsiJGlkIjoiMjYzNCIsIlRvcCI6MC4wLCJMZWZ0IjowLjAsIlJpZ2h0IjowLjAsIkJvdHRvbSI6MC4wfSwiUGFkZGluZyI6eyIkaWQiOiIyNjM1IiwiVG9wIjowLjAsIkxlZnQiOjAuMCwiUmlnaHQiOjAuMCwiQm90dG9tIjowLjB9LCJCYWNrZ3JvdW5kIjp7IiRpZCI6IjI2MzYiLCJDb2xvciI6eyIkaWQiOiIyNjM3IiwiQSI6MjU1LCJSIjoxMSwiRyI6NDgsIkIiOjY1fX0sIklzVmlzaWJsZSI6dHJ1ZSwiV2lkdGgiOjEyLjAsIkhlaWdodCI6MTQuMCwiQm9yZGVyU3R5bGUiOnsiJGlkIjoiMjYzOCIsIkxpbmVDb2xvciI6eyIkaWQiOiIyNjM5IiwiJHR5cGUiOiJOTFJFLkNvbW1vbi5Eb20uU29saWRDb2xvckJydXNoLCBOTFJFLkNvbW1vbiIsIkNvbG9yIjp7IiRpZCI6IjI2NDAiLCJBIjoyNTUsIlIiOjI1NSwiRyI6MCwiQiI6MH19LCJMaW5lV2VpZ2h0IjowLjAsIkxpbmVUeXBlIjowLCJQYXJlbnRTdHlsZSI6bnVsbH0sIlBhcmVudFN0eWxlIjpudWxsfSwiVGl0bGVTdHlsZSI6eyIkaWQiOiIyNjQxIiwiRm9udFNldHRpbmdzIjp7IiRpZCI6IjI2NDIiLCJGb250U2l6ZSI6MTEsIkZvbnROYW1lIjoiQ2FsaWJyaSIsIklzQm9sZCI6ZmFsc2UsIklzSXRhbGljIjpmYWxzZSwiSXNVbmRlcmxpbmVkIjpmYWxzZSwiUGFyZW50U3R5bGUiOm51bGx9LCJBdXRvU2l6ZSI6MCwiRm9yZWdyb3VuZCI6eyIkaWQiOiIyNjQzIiwiQ29sb3IiOnsiJGlkIjoiMjY0NCIsIkEiOjI1NSwiUiI6MCwiRyI6MCwiQiI6MH19LCJNYXhXaWR0aCI6MjAwLjAsIk1heEhlaWdodCI6IkluZmluaXR5IiwiU21hcnRGb3JlZ3JvdW5kSXNBY3RpdmUiOmZhbHNlLCJIb3Jpem9udGFsQWxpZ25tZW50IjoxLCJWZXJ0aWNhbEFsaWdubWVudCI6MSwiU21hcnRGb3JlZ3JvdW5kIjpudWxsLCJCYWNrZ3JvdW5kRmlsbFR5cGUiOjAsIk1hcmdpbiI6eyIkaWQiOiIyNjQ1IiwiVG9wIjowLjAsIkxlZnQiOjAuMCwiUmlnaHQiOjAuMCwiQm90dG9tIjowLjB9LCJQYWRkaW5nIjp7IiRpZCI6IjI2NDYiLCJUb3AiOjAuMCwiTGVmdCI6MC4wLCJSaWdodCI6MC4wLCJCb3R0b20iOjAuMH0sIkJhY2tncm91bmQiOnsiJGlkIjoiMjY0NyIsIkNvbG9yIjp7IiRpZCI6IjI2NDgiLCJBIjoyNTUsIlIiOjAsIkciOjAsIkIiOjB9fSwiSXNWaXNpYmxlIjp0cnVlLCJXaWR0aCI6MC4wLCJIZWlnaHQiOjAuMCwiQm9yZGVyU3R5bGUiOnsiJGlkIjoiMjY0OSIsIkxpbmVDb2xvciI6bnVsbCwiTGluZVdlaWdodCI6MC4wLCJMaW5lVHlwZSI6MCwiUGFyZW50U3R5bGUiOm51bGx9LCJQYXJlbnRTdHlsZSI6bnVsbH0sIkRhdGVTdHlsZSI6eyIkaWQiOiIyNjUwIiwiRm9udFNldHRpbmdzIjp7IiRpZCI6IjI2NTEiLCJGb250U2l6ZSI6MTAsIkZvbnROYW1lIjoiQ2FsaWJyaSIsIklzQm9sZCI6ZmFsc2UsIklzSXRhbGljIjpmYWxzZSwiSXNVbmRlcmxpbmVkIjpmYWxzZSwiUGFyZW50U3R5bGUiOm51bGx9LCJBdXRvU2l6ZSI6MCwiRm9yZWdyb3VuZCI6eyIkaWQiOiIyNjUyIiwiQ29sb3IiOnsiJGlkIjoiMjY1MyIsIkEiOjI1NSwiUiI6MTQsIkciOjQwLCJCIjo2NX19LCJNYXhXaWR0aCI6MjAwLjAsIk1heEhlaWdodCI6IkluZmluaXR5IiwiU21hcnRGb3JlZ3JvdW5kSXNBY3RpdmUiOmZhbHNlLCJIb3Jpem9udGFsQWxpZ25tZW50IjoxLCJWZXJ0aWNhbEFsaWdubWVudCI6MSwiU21hcnRGb3JlZ3JvdW5kIjpudWxsLCJCYWNrZ3JvdW5kRmlsbFR5cGUiOjAsIk1hcmdpbiI6eyIkaWQiOiIyNjU0IiwiVG9wIjowLjAsIkxlZnQiOjAuMCwiUmlnaHQiOjAuMCwiQm90dG9tIjowLjB9LCJQYWRkaW5nIjp7IiRpZCI6IjI2NTUiLCJUb3AiOjAuMCwiTGVmdCI6MC4wLCJSaWdodCI6MC4wLCJCb3R0b20iOjAuMH0sIkJhY2tncm91bmQiOnsiJGlkIjoiMjY1NiIsIkNvbG9yIjp7IiRpZCI6IjI2NTciLCJBIjoyNTUsIlIiOjE0LCJHIjo0MCwiQiI6NjV9fSwiSXNWaXNpYmxlIjp0cnVlLCJXaWR0aCI6MC4wLCJIZWlnaHQiOjAuMCwiQm9yZGVyU3R5bGUiOnsiJGlkIjoiMjY1OCIsIkxpbmVDb2xvciI6bnVsbCwiTGluZVdlaWdodCI6MC4wLCJMaW5lVHlwZSI6MCwiUGFyZW50U3R5bGUiOm51bGx9LCJQYXJlbnRTdHlsZSI6bnVsbH0sIkRhdGVGb3JtYXQiOnsiJGlkIjoiMjY1OS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yNjYwIiwiRm9ybWF0IjowLCJJc1Zpc2libGUiOmZhbHNlLCJMYXN0S25vd25WaXNpYmlsaXR5U3RhdGUiOmZhbHNlfSwiSXNWaXNpYmxlIjp0cnVlLCJQYXJlbnRTdHlsZSI6bnVsbH0sIkRlZmF1bHRTd2ltbGFuZU1pbGVzdG9uZVN0eWxlIjp7IiRpZCI6IjI2NjEiLCJUaXRsZVBvc2l0aW9uIjoiTGVmdCIsIkRhdGVQb3NpdGlvbiI6IlJpZ2h0IiwiU2hhcGVUeXBlIjoxLCJTaGFwZVNpemUiOjAsIlNwYWNpbmciOjUsIlNoYXBlU3R5bGUiOnsiJGlkIjoiMjY2MiIsIk1hcmdpbiI6eyIkaWQiOiIyNjYzIiwiVG9wIjowLjAsIkxlZnQiOjAuMCwiUmlnaHQiOjAuMCwiQm90dG9tIjowLjB9LCJQYWRkaW5nIjp7IiRpZCI6IjI2NjQiLCJUb3AiOjAuMCwiTGVmdCI6MC4wLCJSaWdodCI6MC4wLCJCb3R0b20iOjAuMH0sIkJhY2tncm91bmQiOnsiJGlkIjoiMjY2NSIsIkNvbG9yIjp7IiRpZCI6IjI2NjYiLCJBIjoyNTUsIlIiOjIxLCJHIjo5NiwiQiI6MTMwfX0sIklzVmlzaWJsZSI6dHJ1ZSwiV2lkdGgiOjEyLjAsIkhlaWdodCI6MTQuMCwiQm9yZGVyU3R5bGUiOnsiJGlkIjoiMjY2NyIsIkxpbmVDb2xvciI6eyIkaWQiOiIyNjY4IiwiJHR5cGUiOiJOTFJFLkNvbW1vbi5Eb20uU29saWRDb2xvckJydXNoLCBOTFJFLkNvbW1vbiIsIkNvbG9yIjp7IiRpZCI6IjI2NjkiLCJBIjoyNTUsIlIiOjIzNCwiRyI6MjIsIkIiOjMwfX0sIkxpbmVXZWlnaHQiOjAuMCwiTGluZVR5cGUiOjAsIlBhcmVudFN0eWxlIjpudWxsfSwiUGFyZW50U3R5bGUiOm51bGx9LCJUaXRsZVN0eWxlIjp7IiRpZCI6IjI2NzAiLCJGb250U2V0dGluZ3MiOnsiJGlkIjoiMjY3MSIsIkZvbnRTaXplIjoxMSwiRm9udE5hbWUiOiJDYWxpYnJpIiwiSXNCb2xkIjpmYWxzZSwiSXNJdGFsaWMiOmZhbHNlLCJJc1VuZGVybGluZWQiOmZhbHNlLCJQYXJlbnRTdHlsZSI6bnVsbH0sIkF1dG9TaXplIjowLCJGb3JlZ3JvdW5kIjp7IiRpZCI6IjI2NzIiLCJDb2xvciI6eyIkaWQiOiIyNjczIiwiQSI6MjU1LCJSIjowLCJHIjowLCJCIjowfX0sIk1heFdpZHRoIjoyMDAuMCwiTWF4SGVpZ2h0IjoiSW5maW5pdHkiLCJTbWFydEZvcmVncm91bmRJc0FjdGl2ZSI6ZmFsc2UsIkhvcml6b250YWxBbGlnbm1lbnQiOjIsIlZlcnRpY2FsQWxpZ25tZW50IjoxLCJTbWFydEZvcmVncm91bmQiOm51bGwsIkJhY2tncm91bmRGaWxsVHlwZSI6MCwiTWFyZ2luIjp7IiRpZCI6IjI2NzQiLCJUb3AiOjAuMCwiTGVmdCI6MC4wLCJSaWdodCI6MC4wLCJCb3R0b20iOjAuMH0sIlBhZGRpbmciOnsiJGlkIjoiMjY3NSIsIlRvcCI6MC4wLCJMZWZ0IjowLjAsIlJpZ2h0IjowLjAsIkJvdHRvbSI6MC4wfSwiQmFja2dyb3VuZCI6eyIkaWQiOiIyNjc2IiwiQ29sb3IiOnsiJGlkIjoiMjY3NyIsIkEiOjI1NSwiUiI6MCwiRyI6MCwiQiI6MH19LCJJc1Zpc2libGUiOnRydWUsIldpZHRoIjowLjAsIkhlaWdodCI6MC4wLCJCb3JkZXJTdHlsZSI6eyIkaWQiOiIyNjc4IiwiTGluZUNvbG9yIjpudWxsLCJMaW5lV2VpZ2h0IjowLjAsIkxpbmVUeXBlIjowLCJQYXJlbnRTdHlsZSI6bnVsbH0sIlBhcmVudFN0eWxlIjpudWxsfSwiRGF0ZVN0eWxlIjp7IiRpZCI6IjI2NzkiLCJGb250U2V0dGluZ3MiOnsiJGlkIjoiMjY4MCIsIkZvbnRTaXplIjoxMCwiRm9udE5hbWUiOiJDYWxpYnJpIiwiSXNCb2xkIjpmYWxzZSwiSXNJdGFsaWMiOmZhbHNlLCJJc1VuZGVybGluZWQiOmZhbHNlLCJQYXJlbnRTdHlsZSI6bnVsbH0sIkF1dG9TaXplIjowLCJGb3JlZ3JvdW5kIjp7IiRpZCI6IjI2ODEiLCJDb2xvciI6eyIkaWQiOiIyNjgyIiwiQSI6MjU1LCJSIjoxNCwiRyI6NDAsIkIiOjY1fX0sIk1heFdpZHRoIjoyMDAuMCwiTWF4SGVpZ2h0IjoiSW5maW5pdHkiLCJTbWFydEZvcmVncm91bmRJc0FjdGl2ZSI6ZmFsc2UsIkhvcml6b250YWxBbGlnbm1lbnQiOjAsIlZlcnRpY2FsQWxpZ25tZW50IjoxLCJTbWFydEZvcmVncm91bmQiOm51bGwsIkJhY2tncm91bmRGaWxsVHlwZSI6MCwiTWFyZ2luIjp7IiRpZCI6IjI2ODMiLCJUb3AiOjAuMCwiTGVmdCI6MC4wLCJSaWdodCI6MC4wLCJCb3R0b20iOjAuMH0sIlBhZGRpbmciOnsiJGlkIjoiMjY4NCIsIlRvcCI6MC4wLCJMZWZ0IjowLjAsIlJpZ2h0IjowLjAsIkJvdHRvbSI6MC4wfSwiQmFja2dyb3VuZCI6eyIkaWQiOiIyNjg1IiwiQ29sb3IiOnsiJGlkIjoiMjY4NiIsIkEiOjI1NSwiUiI6MTQsIkciOjQwLCJCIjo2NX19LCJJc1Zpc2libGUiOnRydWUsIldpZHRoIjowLjAsIkhlaWdodCI6MC4wLCJCb3JkZXJTdHlsZSI6eyIkaWQiOiIyNjg3IiwiTGluZUNvbG9yIjpudWxsLCJMaW5lV2VpZ2h0IjowLjAsIkxpbmVUeXBlIjowLCJQYXJlbnRTdHlsZSI6bnVsbH0sIlBhcmVudFN0eWxlIjpudWxsfSwiRGF0ZUZvcm1hdCI6eyIkaWQiOiIyNjg4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I2ODkiLCJGb3JtYXQiOjAsIklzVmlzaWJsZSI6ZmFsc2UsIkxhc3RLbm93blZpc2liaWxpdHlTdGF0ZSI6ZmFsc2V9LCJJc1Zpc2libGUiOnRydWUsIlBhcmVudFN0eWxlIjpudWxsfSwiRGVmYXVsdFN3aW1sYW5lQWN0aXZpdHlTdHlsZSI6eyIkaWQiOiIyNjkwIiwiSGVhZGVyU3R5bGUiOnsiJGlkIjoiMjY5MSIsIlRleHRTdHlsZSI6eyIkaWQiOiIyNjkyIiwiRm9udFNldHRpbmdzIjp7IiRpZCI6IjI2OTMiLCJGb250U2l6ZSI6MTEsIkZvbnROYW1lIjoiQ2FsaWJyaSIsIklzQm9sZCI6ZmFsc2UsIklzSXRhbGljIjpmYWxzZSwiSXNVbmRlcmxpbmVkIjpmYWxzZSwiUGFyZW50U3R5bGUiOm51bGx9LCJBdXRvU2l6ZSI6MiwiRm9yZWdyb3VuZCI6eyIkaWQiOiIyNjk0IiwiQ29sb3IiOnsiJGlkIjoiMjY5NSIsIkEiOjI1NSwiUiI6MCwiRyI6MCwiQiI6MH19LCJNYXhXaWR0aCI6IkluZmluaXR5IiwiTWF4SGVpZ2h0IjoiSW5maW5pdHkiLCJTbWFydEZvcmVncm91bmRJc0FjdGl2ZSI6ZmFsc2UsIkhvcml6b250YWxBbGlnbm1lbnQiOjAsIlZlcnRpY2FsQWxpZ25tZW50IjowLCJTbWFydEZvcmVncm91bmQiOm51bGwsIkJhY2tncm91bmRGaWxsVHlwZSI6MCwiTWFyZ2luIjp7IiRpZCI6IjI2OTYiLCJUb3AiOjAuMCwiTGVmdCI6MC4wLCJSaWdodCI6MC4wLCJCb3R0b20iOjAuMH0sIlBhZGRpbmciOnsiJGlkIjoiMjY5NyIsIlRvcCI6MC4wLCJMZWZ0IjowLjAsIlJpZ2h0IjowLjAsIkJvdHRvbSI6MC4wfSwiQmFja2dyb3VuZCI6eyIkaWQiOiIyNjk4IiwiQ29sb3IiOnsiJGlkIjoiMjY5OSIsIkEiOjI1NSwiUiI6MCwiRyI6MCwiQiI6MH19LCJJc1Zpc2libGUiOnRydWUsIldpZHRoIjowLjAsIkhlaWdodCI6MC4wLCJCb3JkZXJTdHlsZSI6bnVsbCwiUGFyZW50U3R5bGUiOm51bGx9LCJSZWN0YW5nbGVTdHlsZSI6eyIkaWQiOiIyNzAwIiwiTWFyZ2luIjp7IiRpZCI6IjI3MDEiLCJUb3AiOjAuMCwiTGVmdCI6MC4wLCJSaWdodCI6MC4wLCJCb3R0b20iOjAuMH0sIlBhZGRpbmciOnsiJGlkIjoiMjcwMiIsIlRvcCI6MC4wLCJMZWZ0IjowLjAsIlJpZ2h0IjowLjAsIkJvdHRvbSI6MC4wfSwiQmFja2dyb3VuZCI6eyIkaWQiOiIyNzAzIiwiQ29sb3IiOnsiJGlkIjoiMjcwNCIsIkEiOjYzLCJSIjoyMSwiRyI6OTYsIkIiOjEzMH19LCJJc1Zpc2libGUiOnRydWUsIldpZHRoIjowLjAsIkhlaWdodCI6MC4wLCJCb3JkZXJTdHlsZSI6eyIkaWQiOiIyNzA1IiwiTGluZUNvbG9yIjp7IiRpZCI6IjI3MDYiLCIkdHlwZSI6Ik5MUkUuQ29tbW9uLkRvbS5Tb2xpZENvbG9yQnJ1c2gsIE5MUkUuQ29tbW9uIiwiQ29sb3IiOnsiJGlkIjoiMjcwNyIsIkEiOjI1NSwiUiI6MjU1LCJHIjowLCJCIjowfX0sIkxpbmVXZWlnaHQiOjAuMCwiTGluZVR5cGUiOjAsIlBhcmVudFN0eWxlIjpudWxsfSwiUGFyZW50U3R5bGUiOm51bGx9LCJNYXJnaW4iOnsiJGlkIjoiMjcwOCIsIlRvcCI6MC4wLCJMZWZ0IjowLjAsIlJpZ2h0IjowLjAsIkJvdHRvbSI6MC4wfSwiUGFkZGluZyI6eyIkaWQiOiIyNzA5IiwiVG9wIjowLjAsIkxlZnQiOjAuMCwiUmlnaHQiOjAuMCwiQm90dG9tIjowLjB9LCJCYWNrZ3JvdW5kIjpudWxsLCJJc1Zpc2libGUiOnRydWUsIldpZHRoIjowLjAsIkhlaWdodCI6MC4wLCJCb3JkZXJTdHlsZSI6bnVsbCwiUGFyZW50U3R5bGUiOm51bGx9LCJCYWNrZ3JvdW5kU3R5bGUiOnsiJGlkIjoiMjcxMCIsIk1hcmdpbiI6eyIkaWQiOiIyNzExIiwiVG9wIjowLjAsIkxlZnQiOjAuMCwiUmlnaHQiOjAuMCwiQm90dG9tIjowLjB9LCJQYWRkaW5nIjp7IiRpZCI6IjI3MTIiLCJUb3AiOjAuMCwiTGVmdCI6MC4wLCJSaWdodCI6MC4wLCJCb3R0b20iOjAuMH0sIkJhY2tncm91bmQiOnsiJGlkIjoiMjcxMyIsIkNvbG9yIjp7IiRpZCI6IjI3MTQiLCJBIjo1MSwiUiI6MjAwLCJHIjoyMDAsIkIiOjIwMH19LCJJc1Zpc2libGUiOnRydWUsIldpZHRoIjowLjAsIkhlaWdodCI6MC4wLCJCb3JkZXJTdHlsZSI6eyIkaWQiOiIyNzE1IiwiTGluZUNvbG9yIjp7IiRpZCI6IjI3MTYiLCIkdHlwZSI6Ik5MUkUuQ29tbW9uLkRvbS5Tb2xpZENvbG9yQnJ1c2gsIE5MUkUuQ29tbW9uIiwiQ29sb3IiOnsiJGlkIjoiMjcxNyIsIkEiOjI1NSwiUiI6MjM0LCJHIjoyMiwiQiI6MzB9fSwiTGluZVdlaWdodCI6MC4wLCJMaW5lVHlwZSI6MCwiUGFyZW50U3R5bGUiOm51bGx9LCJQYXJlbnRTdHlsZSI6bnVsbH0sIk1hcmdpbiI6eyIkaWQiOiIyNzE4IiwiVG9wIjowLjAsIkxlZnQiOjAuMCwiUmlnaHQiOjAuMCwiQm90dG9tIjowLjB9LCJQYWRkaW5nIjp7IiRpZCI6IjI3MTkiLCJUb3AiOjAuMCwiTGVmdCI6MC4wLCJSaWdodCI6MC4wLCJCb3R0b20iOjAuMH0sIklzVmlzaWJsZSI6dHJ1ZSwiV2lkdGgiOjAuMCwiSGVpZ2h0IjowLjAsIkJvcmRlclN0eWxlIjp7IiRpZCI6IjI3MjAiLCJMaW5lQ29sb3IiOm51bGwsIkxpbmVXZWlnaHQiOjAuMCwiTGluZVR5cGUiOjAsIlBhcmVudFN0eWxlIjpudWxsfSwiUGFyZW50U3R5bGUiOm51bGx9LCJNYXJnaW4iOnsiJGlkIjoiMjcyMSIsIlRvcCI6MC4wLCJMZWZ0IjowLjAsIlJpZ2h0IjowLjAsIkJvdHRvbSI6MC4wfSwiUGFkZGluZyI6eyIkaWQiOiIyNzIyIiwiVG9wIjowLjAsIkxlZnQiOjAuMCwiUmlnaHQiOjAuMCwiQm90dG9tIjowLjB9LCJJc1Zpc2libGUiOnRydWUsIldpZHRoIjowLjAsIkhlaWdodCI6MC4wLCJCb3JkZXJTdHlsZSI6eyIkaWQiOiIyNzIzIiwiTGluZUNvbG9yIjpudWxsLCJMaW5lV2VpZ2h0IjowLjAsIkxpbmVUeXBlIjowLCJQYXJlbnRTdHlsZSI6bnVsbH0sIlBhcmVudFN0eWxlIjpudWxsfSwiX2FkZGl0aW9uYWxTd2ltbGFuZVYyU3R5bGVzIjpbeyIkaWQiOiIyNzI0IiwiU3R5bGVJZCI6Ijk4NTEzZTEwLTU1MWMtNGYzMC1hYzExLWEwNjkwZTkwMzEzNCIsIkhlYWRlclN0eWxlIjp7IiRpZCI6IjI3MjUiLCJUZXh0SXNWZXJ0aWNhbCI6ZmFsc2UsIlRleHRTdHlsZSI6eyIkaWQiOiIyNzI2IiwiRm9udFNldHRpbmdzIjp7IiRpZCI6IjI3MjciLCJGb250U2l6ZSI6MTEsIkZvbnROYW1lIjoiQ2FsaWJyaSIsIklzQm9sZCI6ZmFsc2UsIklzSXRhbGljIjpmYWxzZSwiSXNVbmRlcmxpbmVkIjpmYWxzZSwiUGFyZW50U3R5bGUiOm51bGx9LCJBdXRvU2l6ZSI6MiwiRm9yZWdyb3VuZCI6eyIkaWQiOiIyNzI4IiwiQ29sb3IiOnsiJGlkIjoiMjcyOSIsIkEiOjI1NSwiUiI6MjU1LCJHIjoyNTUsIkIiOjI1NX19LCJNYXhXaWR0aCI6IkluZmluaXR5IiwiTWF4SGVpZ2h0IjoiSW5maW5pdHkiLCJTbWFydEZvcmVncm91bmRJc0FjdGl2ZSI6ZmFsc2UsIkhvcml6b250YWxBbGlnbm1lbnQiOjEsIlZlcnRpY2FsQWxpZ25tZW50IjowLCJTbWFydEZvcmVncm91bmQiOm51bGwsIkJhY2tncm91bmRGaWxsVHlwZSI6MCwiTWFyZ2luIjp7IiRpZCI6IjI3MzAiLCJUb3AiOjAuMCwiTGVmdCI6MC4wLCJSaWdodCI6MC4wLCJCb3R0b20iOjAuMH0sIlBhZGRpbmciOnsiJGlkIjoiMjczMSIsIlRvcCI6MC4wLCJMZWZ0IjowLjAsIlJpZ2h0IjowLjAsIkJvdHRvbSI6MC4wfSwiQmFja2dyb3VuZCI6eyIkaWQiOiIyNzMyIiwiQ29sb3IiOnsiJGlkIjoiMjczMyIsIkEiOjI1NSwiUiI6MjU1LCJHIjoyNTUsIkIiOjI1NX19LCJJc1Zpc2libGUiOnRydWUsIldpZHRoIjowLjAsIkhlaWdodCI6MC4wLCJCb3JkZXJTdHlsZSI6bnVsbCwiUGFyZW50U3R5bGUiOm51bGx9LCJSZWN0YW5nbGVTdHlsZSI6eyIkaWQiOiIyNzM0IiwiTWFyZ2luIjp7IiRpZCI6IjI3MzUiLCJUb3AiOjAuMCwiTGVmdCI6MC4wLCJSaWdodCI6MC4wLCJCb3R0b20iOjAuMH0sIlBhZGRpbmciOnsiJGlkIjoiMjczNiIsIlRvcCI6MC4wLCJMZWZ0IjowLjAsIlJpZ2h0IjowLjAsIkJvdHRvbSI6MC4wfSwiQmFja2dyb3VuZCI6eyIkaWQiOiIyNzM3IiwiQ29sb3IiOnsiJGlkIjoiMjczOCIsIkEiOjI1NSwiUiI6MjMzLCJHIjoxMTMsIkIiOjUwfX0sIklzVmlzaWJsZSI6dHJ1ZSwiV2lkdGgiOjAuMCwiSGVpZ2h0IjowLjAsIkJvcmRlclN0eWxlIjp7IiRpZCI6IjI3MzkiLCJMaW5lQ29sb3IiOnsiJGlkIjoiMjc0MCIsIiR0eXBlIjoiTkxSRS5Db21tb24uRG9tLlNvbGlkQ29sb3JCcnVzaCwgTkxSRS5Db21tb24iLCJDb2xvciI6eyIkaWQiOiIyNzQxIiwiQSI6MjU1LCJSIjoyNTUsIkciOjI1NSwiQiI6MjU1fX0sIkxpbmVXZWlnaHQiOjAuMCwiTGluZVR5cGUiOjAsIlBhcmVudFN0eWxlIjpudWxsfSwiUGFyZW50U3R5bGUiOm51bGx9LCJNYXJnaW4iOnsiJGlkIjoiMjc0MiIsIlRvcCI6MC4wLCJMZWZ0IjowLjAsIlJpZ2h0IjowLjAsIkJvdHRvbSI6MC4wfSwiUGFkZGluZyI6eyIkaWQiOiIyNzQzIiwiVG9wIjowLjAsIkxlZnQiOjAuMCwiUmlnaHQiOjAuMCwiQm90dG9tIjowLjB9LCJCYWNrZ3JvdW5kIjpudWxsLCJJc1Zpc2libGUiOnRydWUsIldpZHRoIjowLjAsIkhlaWdodCI6MC4wLCJCb3JkZXJTdHlsZSI6bnVsbCwiUGFyZW50U3R5bGUiOm51bGx9LCJCYWNrZ3JvdW5kU3R5bGUiOnsiJGlkIjoiMjc0NCIsIk1hcmdpbiI6eyIkaWQiOiIyNzQ1IiwiVG9wIjowLjAsIkxlZnQiOjAuMCwiUmlnaHQiOjAuMCwiQm90dG9tIjowLjB9LCJQYWRkaW5nIjp7IiRpZCI6IjI3NDYiLCJUb3AiOjAuMCwiTGVmdCI6MC4wLCJSaWdodCI6MC4wLCJCb3R0b20iOjAuMH0sIkJhY2tncm91bmQiOnsiJGlkIjoiMjc0NyIsIkNvbG9yIjp7IiRpZCI6IjI3NDgiLCJBIjo1MSwiUiI6MjAwLCJHIjoyMDAsIkIiOjIwMH19LCJJc1Zpc2libGUiOnRydWUsIldpZHRoIjowLjAsIkhlaWdodCI6MC4wLCJCb3JkZXJTdHlsZSI6eyIkaWQiOiIyNzQ5IiwiTGluZUNvbG9yIjp7IiRpZCI6IjI3NTAiLCIkdHlwZSI6Ik5MUkUuQ29tbW9uLkRvbS5Tb2xpZENvbG9yQnJ1c2gsIE5MUkUuQ29tbW9uIiwiQ29sb3IiOnsiJGlkIjoiMjc1MSIsIkEiOjI1NSwiUiI6MjM0LCJHIjoyMiwiQiI6MzB9fSwiTGluZVdlaWdodCI6MC4wLCJMaW5lVHlwZSI6MCwiUGFyZW50U3R5bGUiOm51bGx9LCJQYXJlbnRTdHlsZSI6bnVsbH0sIklzQWJvdmVUaW1lYmFuZCI6ZmFsc2UsIlNwYWNpbmciOjMsIkRlZmF1bHRTd2ltbGFuZVRhc2tTdHlsZSI6eyIkaWQiOiIyNzUyIiwiJHR5cGUiOiJOTFJFLkNvbW1vbi5Eb20uU3R5bGVzLkV4cGxpY2l0U2V0YWJsZVRhc2tTdHlsZSwgTkxSRS5Db21tb24iLCJTaGFwZSI6MSwiU2hhcGVUaGlja25lc3MiOjAsIkR1cmF0aW9uRm9ybWF0IjowLCJJbmNsdWRlTm9uV29ya2luZ0RheXNJbkR1cmF0aW9uIjpmYWxzZSwiUGVyY2VudGFnZUNvbXBsZXRlU3R5bGUiOnsiJGlkIjoiMjc1MyIsIkZvbnRTZXR0aW5ncyI6eyIkaWQiOiIyNzU0IiwiRm9udFNpemUiOjEwLCJGb250TmFtZSI6IkNhbGlicmkiLCJJc0JvbGQiOmZhbHNlLCJJc0l0YWxpYyI6ZmFsc2UsIklzVW5kZXJsaW5lZCI6ZmFsc2UsIlBhcmVudFN0eWxlIjpudWxsfSwiQXV0b1NpemUiOjAsIkZvcmVncm91bmQiOnsiJGlkIjoiMjc1NSIsIkNvbG9yIjp7IiRpZCI6IjI3NTYiLCJBIjoyNTUsIlIiOjIzMiwiRyI6MjMyLCJCIjoyMzJ9fSwiTWF4V2lkdGgiOjIwMC4wLCJNYXhIZWlnaHQiOiJJbmZpbml0eSIsIlNtYXJ0Rm9yZWdyb3VuZElzQWN0aXZlIjpmYWxzZSwiSG9yaXpvbnRhbEFsaWdubWVudCI6MSwiVmVydGljYWxBbGlnbm1lbnQiOjEsIlNtYXJ0Rm9yZWdyb3VuZCI6bnVsbCwiQmFja2dyb3VuZEZpbGxUeXBlIjowLCJNYXJnaW4iOnsiJGlkIjoiMjc1NyIsIlRvcCI6MC4wLCJMZWZ0IjowLjAsIlJpZ2h0IjowLjAsIkJvdHRvbSI6MC4wfSwiUGFkZGluZyI6eyIkaWQiOiIyNzU4IiwiVG9wIjowLjAsIkxlZnQiOjAuMCwiUmlnaHQiOjAuMCwiQm90dG9tIjowLjB9LCJCYWNrZ3JvdW5kIjp7IiRpZCI6IjI3NTkiLCJDb2xvciI6eyIkaWQiOiIyNzYwIiwiQSI6ODksIlIiOjAsIkciOjAsIkIiOjB9fSwiSXNWaXNpYmxlIjp0cnVlLCJXaWR0aCI6MC4wLCJIZWlnaHQiOjAuMCwiQm9yZGVyU3R5bGUiOnsiJGlkIjoiMjc2MSIsIkxpbmVDb2xvciI6bnVsbCwiTGluZVdlaWdodCI6MC4wLCJMaW5lVHlwZSI6MCwiUGFyZW50U3R5bGUiOm51bGx9LCJQYXJlbnRTdHlsZSI6bnVsbH0sIkR1cmF0aW9uU3R5bGUiOnsiJGlkIjoiMjc2MiIsIkZvbnRTZXR0aW5ncyI6eyIkaWQiOiIyNzYzIiwiRm9udFNpemUiOjEwLCJGb250TmFtZSI6IkNhbGlicmkiLCJJc0JvbGQiOmZhbHNlLCJJc0l0YWxpYyI6ZmFsc2UsIklzVW5kZXJsaW5lZCI6ZmFsc2UsIlBhcmVudFN0eWxlIjpudWxsfSwiQXV0b1NpemUiOjAsIkZvcmVncm91bmQiOnsiJGlkIjoiMjc2NCIsIkNvbG9yIjp7IiRpZCI6IjI3NjUiLCJBIjoyNTUsIlIiOjIzNywiRyI6MTI1LCJCIjo0OX19LCJNYXhXaWR0aCI6MjAwLjAsIk1heEhlaWdodCI6IkluZmluaXR5IiwiU21hcnRGb3JlZ3JvdW5kSXNBY3RpdmUiOmZhbHNlLCJIb3Jpem9udGFsQWxpZ25tZW50IjowLCJWZXJ0aWNhbEFsaWdubWVudCI6MSwiU21hcnRGb3JlZ3JvdW5kIjpudWxsLCJCYWNrZ3JvdW5kRmlsbFR5cGUiOjAsIk1hcmdpbiI6eyIkaWQiOiIyNzY2IiwiVG9wIjowLjAsIkxlZnQiOjAuMCwiUmlnaHQiOjAuMCwiQm90dG9tIjowLjB9LCJQYWRkaW5nIjp7IiRpZCI6IjI3NjciLCJUb3AiOjAuMCwiTGVmdCI6MC4wLCJSaWdodCI6MC4wLCJCb3R0b20iOjAuMH0sIkJhY2tncm91bmQiOnsiJGlkIjoiMjc2OCIsIkNvbG9yIjp7IiRpZCI6IjI3NjkiLCJBIjoyNTUsIlIiOjIzNywiRyI6MTI1LCJCIjo0OX19LCJJc1Zpc2libGUiOnRydWUsIldpZHRoIjowLjAsIkhlaWdodCI6MC4wLCJCb3JkZXJTdHlsZSI6eyIkaWQiOiIyNzcwIiwiTGluZUNvbG9yIjpudWxsLCJMaW5lV2VpZ2h0IjowLjAsIkxpbmVUeXBlIjowLCJQYXJlbnRTdHlsZSI6bnVsbH0sIlBhcmVudFN0eWxlIjpudWxsfSwiSG9yaXpvbnRhbENvbm5lY3RvclN0eWxlIjp7IiRpZCI6IjI3NzEiLCJMaW5lQ29sb3IiOnsiJGlkIjoiMjc3MiIsIiR0eXBlIjoiTkxSRS5Db21tb24uRG9tLlNvbGlkQ29sb3JCcnVzaCwgTkxSRS5Db21tb24iLCJDb2xvciI6eyIkaWQiOiIyNzczIiwiQSI6MjU1LCJSIjowLCJHIjowLCJCIjowfX0sIkxpbmVXZWlnaHQiOjAuMCwiTGluZVR5cGUiOjAsIlBhcmVudFN0eWxlIjpudWxsfSwiVmVydGljYWxDb25uZWN0b3JTdHlsZSI6eyIkaWQiOiIyNzc0IiwiTGluZUNvbG9yIjp7IiRpZCI6IjI3NzUiLCIkdHlwZSI6Ik5MUkUuQ29tbW9uLkRvbS5Tb2xpZENvbG9yQnJ1c2gsIE5MUkUuQ29tbW9uIiwiQ29sb3IiOnsiJGlkIjoiMjc3NiIsIkEiOjI1NSwiUiI6MCwiRyI6MCwiQiI6MH19LCJMaW5lV2VpZ2h0IjowLjAsIkxpbmVUeXBlIjowLCJQYXJlbnRTdHlsZSI6bnVsbH0sIk1hcmdpbiI6bnVsbCwiU3RhcnREYXRlUG9zaXRpb24iOjMsIkVuZERhdGVQb3NpdGlvbiI6MywiRGF0ZUlzVmlzaWJsZSI6dHJ1ZSwiVGl0bGVQb3NpdGlvbiI6NCwiRHVyYXRpb25Qb3NpdGlvbiI6NiwiUGVyY2VudGFnZUNvbXBsZXRlZFBvc2l0aW9uIjoyLCJTcGFjaW5nIjozLCJJc0JlbG93VGltZWJhbmQiOmZhbHNlLCJQZXJjZW50YWdlQ29tcGxldGVTaGFwZU9wYWNpdHkiOjM1LCJTaGFwZVN0eWxlIjp7IiRpZCI6IjI3NzciLCJNYXJnaW4iOnsiJGlkIjoiMjc3OCIsIlRvcCI6MC4wLCJMZWZ0Ijo0LjAsIlJpZ2h0Ijo0LjAsIkJvdHRvbSI6MC4wfSwiUGFkZGluZyI6eyIkaWQiOiIyNzc5IiwiVG9wIjowLjAsIkxlZnQiOjAuMCwiUmlnaHQiOjAuMCwiQm90dG9tIjowLjB9LCJCYWNrZ3JvdW5kIjp7IiRpZCI6IjI3ODAiLCJDb2xvciI6eyIkaWQiOiIyNzgxIiwiQSI6MjU1LCJSIjoyMzMsIkciOjExMywiQiI6NTB9fSwiSXNWaXNpYmxlIjp0cnVlLCJXaWR0aCI6MC4wLCJIZWlnaHQiOjEwLjAsIkJvcmRlclN0eWxlIjp7IiRpZCI6IjI3ODIiLCJMaW5lQ29sb3IiOnsiJGlkIjoiMjc4MyIsIiR0eXBlIjoiTkxSRS5Db21tb24uRG9tLlNvbGlkQ29sb3JCcnVzaCwgTkxSRS5Db21tb24iLCJDb2xvciI6eyIkaWQiOiIyNzg0IiwiQSI6MjU1LCJSIjoyMzQsIkciOjIyLCJCIjozMH19LCJMaW5lV2VpZ2h0IjowLjAsIkxpbmVUeXBlIjowLCJQYXJlbnRTdHlsZSI6bnVsbH0sIlBhcmVudFN0eWxlIjpudWxsfSwiVGl0bGVTdHlsZSI6eyIkaWQiOiIyNzg1IiwiRm9udFNldHRpbmdzIjp7IiRpZCI6IjI3ODYiLCJGb250U2l6ZSI6MTEsIkZvbnROYW1lIjoiQ2FsaWJyaSIsIklzQm9sZCI6ZmFsc2UsIklzSXRhbGljIjpmYWxzZSwiSXNVbmRlcmxpbmVkIjpmYWxzZSwiUGFyZW50U3R5bGUiOm51bGx9LCJBdXRvU2l6ZSI6MCwiRm9yZWdyb3VuZCI6eyIkaWQiOiIyNzg3IiwiQ29sb3IiOnsiJGlkIjoiMjc4OCIsIkEiOjI1NSwiUiI6MCwiRyI6MCwiQiI6MH19LCJNYXhXaWR0aCI6MjAwLjAsIk1heEhlaWdodCI6IkluZmluaXR5IiwiU21hcnRGb3JlZ3JvdW5kSXNBY3RpdmUiOmZhbHNlLCJIb3Jpem9udGFsQWxpZ25tZW50IjowLCJWZXJ0aWNhbEFsaWdubWVudCI6MSwiU21hcnRGb3JlZ3JvdW5kIjpudWxsLCJCYWNrZ3JvdW5kRmlsbFR5cGUiOjAsIk1hcmdpbiI6eyIkaWQiOiIyNzg5IiwiVG9wIjowLjAsIkxlZnQiOjAuMCwiUmlnaHQiOjAuMCwiQm90dG9tIjowLjB9LCJQYWRkaW5nIjp7IiRpZCI6IjI3OTAiLCJUb3AiOjAuMCwiTGVmdCI6MC4wLCJSaWdodCI6MC4wLCJCb3R0b20iOjAuMH0sIkJhY2tncm91bmQiOnsiJGlkIjoiMjc5MSIsIkNvbG9yIjp7IiRpZCI6IjI3OTIiLCJBIjoyNTUsIlIiOjAsIkciOjAsIkIiOjB9fSwiSXNWaXNpYmxlIjp0cnVlLCJXaWR0aCI6MC4wLCJIZWlnaHQiOjAuMCwiQm9yZGVyU3R5bGUiOnsiJGlkIjoiMjc5MyIsIkxpbmVDb2xvciI6bnVsbCwiTGluZVdlaWdodCI6MC4wLCJMaW5lVHlwZSI6MCwiUGFyZW50U3R5bGUiOm51bGx9LCJQYXJlbnRTdHlsZSI6bnVsbH0sIkRhdGVTdHlsZSI6eyIkaWQiOiIyNzk0IiwiRm9udFNldHRpbmdzIjp7IiRpZCI6IjI3OTUiLCJGb250U2l6ZSI6MTAsIkZvbnROYW1lIjoiQ2FsaWJyaSIsIklzQm9sZCI6ZmFsc2UsIklzSXRhbGljIjpmYWxzZSwiSXNVbmRlcmxpbmVkIjpmYWxzZSwiUGFyZW50U3R5bGUiOm51bGx9LCJBdXRvU2l6ZSI6MCwiRm9yZWdyb3VuZCI6eyIkaWQiOiIyNzk2IiwiQ29sb3IiOnsiJGlkIjoiMjc5NyIsIkEiOjI1NSwiUiI6MTQsIkciOjQwLCJCIjo2NX19LCJNYXhXaWR0aCI6MjAwLjAsIk1heEhlaWdodCI6IkluZmluaXR5IiwiU21hcnRGb3JlZ3JvdW5kSXNBY3RpdmUiOmZhbHNlLCJIb3Jpem9udGFsQWxpZ25tZW50IjoyLCJWZXJ0aWNhbEFsaWdubWVudCI6MSwiU21hcnRGb3JlZ3JvdW5kIjpudWxsLCJCYWNrZ3JvdW5kRmlsbFR5cGUiOjAsIk1hcmdpbiI6eyIkaWQiOiIyNzk4IiwiVG9wIjowLjAsIkxlZnQiOjAuMCwiUmlnaHQiOjAuMCwiQm90dG9tIjowLjB9LCJQYWRkaW5nIjp7IiRpZCI6IjI3OTkiLCJUb3AiOjAuMCwiTGVmdCI6MC4wLCJSaWdodCI6MC4wLCJCb3R0b20iOjAuMH0sIkJhY2tncm91bmQiOnsiJGlkIjoiMjgwMCIsIkNvbG9yIjp7IiRpZCI6IjI4MDEiLCJBIjoyNTUsIlIiOjE0LCJHIjo0MCwiQiI6NjV9fSwiSXNWaXNpYmxlIjp0cnVlLCJXaWR0aCI6MC4wLCJIZWlnaHQiOjAuMCwiQm9yZGVyU3R5bGUiOnsiJGlkIjoiMjgwMiIsIkxpbmVDb2xvciI6bnVsbCwiTGluZVdlaWdodCI6MC4wLCJMaW5lVHlwZSI6MCwiUGFyZW50U3R5bGUiOm51bGx9LCJQYXJlbnRTdHlsZSI6bnVsbH0sIkRhdGVGb3JtYXQiOnsiJGlkIjoiMjgwMy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yODA0IiwiRm9ybWF0IjowLCJJc1Zpc2libGUiOmZhbHNlLCJMYXN0S25vd25WaXNpYmlsaXR5U3RhdGUiOmZhbHNlfSwiSXNWaXNpYmxlIjp0cnVlLCJQYXJlbnRTdHlsZSI6bnVsbCwiX2V4cGxpY2l0bHlTZXQiOnsiJGlkIjoiMjgwNSIsIlNoYXBlU3R5bGUiOmZhbHNlLCJUaXRsZVN0eWxlIjpmYWxzZSwiRGF0ZVN0eWxlIjpmYWxzZSwiSG9yaXpvbnRhbENvbm5lY3RvclN0eWxlIjpmYWxzZSwiVmVydGljYWxDb25uZWN0b3JTdHlsZSI6ZmFsc2UsIlBlcmNlbnRhZ2VDb21wbGV0ZVNoYXBlT3BhY2l0eSI6ZmFsc2UsIlNoYXBlIjpmYWxzZSwiU2hhcGVUaGlja25lc3MiOmZhbHNlLCJEdXJhdGlvbkZvcm1hdCI6ZmFsc2UsIkluY2x1ZGVOb25Xb3JraW5nRGF5c0luRHVyYXRpb24iOmZhbHNlLCJNYXJnaW4iOmZhbHNlLCJTdGFydERhdGVQb3NpdGlvbiI6ZmFsc2UsIkVuZERhdGVQb3NpdGlvbiI6ZmFsc2UsIlRpdGxlUG9zaXRpb24iOmZhbHNlLCJEdXJhdGlvblBvc2l0aW9uIjpmYWxzZSwiUGVyY2VudGFnZUNvbXBsZXRlZFBvc2l0aW9uIjpmYWxzZSwiU3BhY2luZyI6ZmFsc2UsIklzQmVsb3dUaW1lYmFuZCI6ZmFsc2UsIkRhdGVGb3JtYXQiOmZhbHNlLCJXZWVrTnVtYmVyaW5nIjpmYWxzZSwiSXNWaXNpYmxlIjpmYWxzZX19LCJEZWZhdWx0U3dpbWxhbmVNb3RTdHlsZSI6eyIkaWQiOiIyODA2IiwiU2hhcGUiOjEsIkNvbm5lY3Rvck1hcmdpbiI6eyIkaWQiOiIyODA3IiwiVG9wIjowLjAsIkxlZnQiOjIuMCwiUmlnaHQiOjIuMCwiQm90dG9tIjowLjB9LCJDb25uZWN0b3JTdHlsZSI6eyIkaWQiOiIyODA4IiwiTGluZUNvbG9yIjp7IiRpZCI6IjI4MDkiLCIkdHlwZSI6Ik5MUkUuQ29tbW9uLkRvbS5Tb2xpZENvbG9yQnJ1c2gsIE5MUkUuQ29tbW9uIiwiQ29sb3IiOnsiJGlkIjoiMjgxMCIsIkEiOjEyNywiUiI6MTI4LCJHIjo1MywiQiI6MTR9fSwiTGluZVdlaWdodCI6MS4wLCJMaW5lVHlwZSI6MCwiUGFyZW50U3R5bGUiOm51bGx9LCJJc0JlbG93VGltZWJhbmQiOmZhbHNlLCJQb3NpdGlvbk9uVGFzayI6MSwiSGlkZURhdGUiOmZhbHNlLCJTaGFwZVNpemUiOjAsIlNwYWNpbmciOjAuMCwiUGFkZGluZyI6eyIkaWQiOiIyODExIiwiVG9wIjo1LjAsIkxlZnQiOjMuMCwiUmlnaHQiOjAuMCwiQm90dG9tIjoyLjB9LCJTaGFwZVN0eWxlIjp7IiRpZCI6IjI4MTIiLCJNYXJnaW4iOnsiJGlkIjoiMjgxMyIsIlRvcCI6MC4wLCJMZWZ0IjowLjAsIlJpZ2h0IjowLjAsIkJvdHRvbSI6MC4wfSwiUGFkZGluZyI6eyIkaWQiOiIyODE0IiwiVG9wIjowLjAsIkxlZnQiOjAuMCwiUmlnaHQiOjAuMCwiQm90dG9tIjowLjB9LCJCYWNrZ3JvdW5kIjp7IiRpZCI6IjI4MTUiLCJDb2xvciI6eyIkaWQiOiIyODE2IiwiQSI6MjU1LCJSIjoxMjgsIkciOjUzLCJCIjoxNH19LCJJc1Zpc2libGUiOnRydWUsIldpZHRoIjoxMi4wLCJIZWlnaHQiOjE0LjAsIkJvcmRlclN0eWxlIjp7IiRpZCI6IjI4MTciLCJMaW5lQ29sb3IiOnsiJGlkIjoiMjgxOCIsIiR0eXBlIjoiTkxSRS5Db21tb24uRG9tLlNvbGlkQ29sb3JCcnVzaCwgTkxSRS5Db21tb24iLCJDb2xvciI6eyIkaWQiOiIyODE5IiwiQSI6MjU1LCJSIjoyNTUsIkciOjI1NSwiQiI6MjU1fX0sIkxpbmVXZWlnaHQiOjAuMCwiTGluZVR5cGUiOjAsIlBhcmVudFN0eWxlIjpudWxsfSwiUGFyZW50U3R5bGUiOm51bGx9LCJUaXRsZVN0eWxlIjp7IiRpZCI6IjI4MjAiLCJGb250U2V0dGluZ3MiOnsiJGlkIjoiMjgyMSIsIkZvbnRTaXplIjoxMSwiRm9udE5hbWUiOiJDYWxpYnJpIiwiSXNCb2xkIjpmYWxzZSwiSXNJdGFsaWMiOmZhbHNlLCJJc1VuZGVybGluZWQiOmZhbHNlLCJQYXJlbnRTdHlsZSI6bnVsbH0sIkF1dG9TaXplIjowLCJGb3JlZ3JvdW5kIjp7IiRpZCI6IjI4MjIiLCJDb2xvciI6eyIkaWQiOiIyODIzIiwiQSI6MjU1LCJSIjowLCJHIjowLCJCIjowfX0sIk1heFdpZHRoIjoyMDAuMCwiTWF4SGVpZ2h0IjoiSW5maW5pdHkiLCJTbWFydEZvcmVncm91bmRJc0FjdGl2ZSI6ZmFsc2UsIkhvcml6b250YWxBbGlnbm1lbnQiOjEsIlZlcnRpY2FsQWxpZ25tZW50IjoxLCJTbWFydEZvcmVncm91bmQiOm51bGwsIkJhY2tncm91bmRGaWxsVHlwZSI6MCwiTWFyZ2luIjp7IiRpZCI6IjI4MjQiLCJUb3AiOjAuMCwiTGVmdCI6MC4wLCJSaWdodCI6MC4wLCJCb3R0b20iOjAuMH0sIlBhZGRpbmciOnsiJGlkIjoiMjgyNSIsIlRvcCI6MC4wLCJMZWZ0IjowLjAsIlJpZ2h0IjowLjAsIkJvdHRvbSI6MC4wfSwiQmFja2dyb3VuZCI6eyIkaWQiOiIyODI2IiwiQ29sb3IiOnsiJGlkIjoiMjgyNyIsIkEiOjI1NSwiUiI6MCwiRyI6MCwiQiI6MH19LCJJc1Zpc2libGUiOnRydWUsIldpZHRoIjowLjAsIkhlaWdodCI6MC4wLCJCb3JkZXJTdHlsZSI6eyIkaWQiOiIyODI4IiwiTGluZUNvbG9yIjpudWxsLCJMaW5lV2VpZ2h0IjowLjAsIkxpbmVUeXBlIjowLCJQYXJlbnRTdHlsZSI6bnVsbH0sIlBhcmVudFN0eWxlIjpudWxsfSwiRGF0ZVN0eWxlIjp7IiRpZCI6IjI4MjkiLCJGb250U2V0dGluZ3MiOnsiJGlkIjoiMjgzMCIsIkZvbnRTaXplIjoxMCwiRm9udE5hbWUiOiJDYWxpYnJpIiwiSXNCb2xkIjpmYWxzZSwiSXNJdGFsaWMiOmZhbHNlLCJJc1VuZGVybGluZWQiOmZhbHNlLCJQYXJlbnRTdHlsZSI6bnVsbH0sIkF1dG9TaXplIjowLCJGb3JlZ3JvdW5kIjp7IiRpZCI6IjI4MzEiLCJDb2xvciI6eyIkaWQiOiIyODMyIiwiQSI6MjU1LCJSIjoxNCwiRyI6NDAsIkIiOjY1fX0sIk1heFdpZHRoIjoyMDAuMCwiTWF4SGVpZ2h0IjoiSW5maW5pdHkiLCJTbWFydEZvcmVncm91bmRJc0FjdGl2ZSI6ZmFsc2UsIkhvcml6b250YWxBbGlnbm1lbnQiOjEsIlZlcnRpY2FsQWxpZ25tZW50IjoxLCJTbWFydEZvcmVncm91bmQiOm51bGwsIkJhY2tncm91bmRGaWxsVHlwZSI6MCwiTWFyZ2luIjp7IiRpZCI6IjI4MzMiLCJUb3AiOjAuMCwiTGVmdCI6MC4wLCJSaWdodCI6MC4wLCJCb3R0b20iOjAuMH0sIlBhZGRpbmciOnsiJGlkIjoiMjgzNCIsIlRvcCI6MC4wLCJMZWZ0IjowLjAsIlJpZ2h0IjowLjAsIkJvdHRvbSI6MC4wfSwiQmFja2dyb3VuZCI6eyIkaWQiOiIyODM1IiwiQ29sb3IiOnsiJGlkIjoiMjgzNiIsIkEiOjI1NSwiUiI6MTQsIkciOjQwLCJCIjo2NX19LCJJc1Zpc2libGUiOnRydWUsIldpZHRoIjowLjAsIkhlaWdodCI6MC4wLCJCb3JkZXJTdHlsZSI6eyIkaWQiOiIyODM3IiwiTGluZUNvbG9yIjpudWxsLCJMaW5lV2VpZ2h0IjowLjAsIkxpbmVUeXBlIjowLCJQYXJlbnRTdHlsZSI6bnVsbH0sIlBhcmVudFN0eWxlIjpudWxsfSwiRGF0ZUZvcm1hdCI6eyIkaWQiOiIyODM4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I4MzkiLCJGb3JtYXQiOjAsIklzVmlzaWJsZSI6ZmFsc2UsIkxhc3RLbm93blZpc2liaWxpdHlTdGF0ZSI6ZmFsc2V9LCJJc1Zpc2libGUiOmZhbHNlLCJQYXJlbnRTdHlsZSI6bnVsbH0sIkRlZmF1bHRTd2ltbGFuZU1pbGVzdG9uZVN0eWxlIjp7IiRpZCI6IjI4NDAiLCJUaXRsZVBvc2l0aW9uIjoiTGVmdCIsIkRhdGVQb3NpdGlvbiI6IlJpZ2h0IiwiU2hhcGVUeXBlIjoxLCJTaGFwZVNpemUiOjAsIlNwYWNpbmciOjUsIlNoYXBlU3R5bGUiOnsiJGlkIjoiMjg0MSIsIk1hcmdpbiI6eyIkaWQiOiIyODQyIiwiVG9wIjowLjAsIkxlZnQiOjAuMCwiUmlnaHQiOjAuMCwiQm90dG9tIjowLjB9LCJQYWRkaW5nIjp7IiRpZCI6IjI4NDMiLCJUb3AiOjAuMCwiTGVmdCI6MC4wLCJSaWdodCI6MC4wLCJCb3R0b20iOjAuMH0sIkJhY2tncm91bmQiOnsiJGlkIjoiMjg0NCIsIkNvbG9yIjp7IiRpZCI6IjI4NDUiLCJBIjoyNTUsIlIiOjIzMywiRyI6MTEzLCJCIjo1MH19LCJJc1Zpc2libGUiOnRydWUsIldpZHRoIjoxMi4wLCJIZWlnaHQiOjE0LjAsIkJvcmRlclN0eWxlIjp7IiRpZCI6IjI4NDYiLCJMaW5lQ29sb3IiOnsiJGlkIjoiMjg0NyIsIiR0eXBlIjoiTkxSRS5Db21tb24uRG9tLlNvbGlkQ29sb3JCcnVzaCwgTkxSRS5Db21tb24iLCJDb2xvciI6eyIkaWQiOiIyODQ4IiwiQSI6MjU1LCJSIjoyMzQsIkciOjIyLCJCIjozMH19LCJMaW5lV2VpZ2h0IjowLjAsIkxpbmVUeXBlIjowLCJQYXJlbnRTdHlsZSI6bnVsbH0sIlBhcmVudFN0eWxlIjpudWxsfSwiVGl0bGVTdHlsZSI6eyIkaWQiOiIyODQ5IiwiRm9udFNldHRpbmdzIjp7IiRpZCI6IjI4NTAiLCJGb250U2l6ZSI6MTEsIkZvbnROYW1lIjoiQ2FsaWJyaSIsIklzQm9sZCI6ZmFsc2UsIklzSXRhbGljIjpmYWxzZSwiSXNVbmRlcmxpbmVkIjpmYWxzZSwiUGFyZW50U3R5bGUiOm51bGx9LCJBdXRvU2l6ZSI6MCwiRm9yZWdyb3VuZCI6eyIkaWQiOiIyODUxIiwiQ29sb3IiOnsiJGlkIjoiMjg1MiIsIkEiOjI1NSwiUiI6MCwiRyI6MCwiQiI6MH19LCJNYXhXaWR0aCI6MjAwLjAsIk1heEhlaWdodCI6IkluZmluaXR5IiwiU21hcnRGb3JlZ3JvdW5kSXNBY3RpdmUiOmZhbHNlLCJIb3Jpem9udGFsQWxpZ25tZW50IjoyLCJWZXJ0aWNhbEFsaWdubWVudCI6MSwiU21hcnRGb3JlZ3JvdW5kIjpudWxsLCJCYWNrZ3JvdW5kRmlsbFR5cGUiOjAsIk1hcmdpbiI6eyIkaWQiOiIyODUzIiwiVG9wIjowLjAsIkxlZnQiOjAuMCwiUmlnaHQiOjAuMCwiQm90dG9tIjowLjB9LCJQYWRkaW5nIjp7IiRpZCI6IjI4NTQiLCJUb3AiOjAuMCwiTGVmdCI6MC4wLCJSaWdodCI6MC4wLCJCb3R0b20iOjAuMH0sIkJhY2tncm91bmQiOnsiJGlkIjoiMjg1NSIsIkNvbG9yIjp7IiRpZCI6IjI4NTYiLCJBIjoyNTUsIlIiOjAsIkciOjAsIkIiOjB9fSwiSXNWaXNpYmxlIjp0cnVlLCJXaWR0aCI6MC4wLCJIZWlnaHQiOjAuMCwiQm9yZGVyU3R5bGUiOnsiJGlkIjoiMjg1NyIsIkxpbmVDb2xvciI6bnVsbCwiTGluZVdlaWdodCI6MC4wLCJMaW5lVHlwZSI6MCwiUGFyZW50U3R5bGUiOm51bGx9LCJQYXJlbnRTdHlsZSI6bnVsbH0sIkRhdGVTdHlsZSI6eyIkaWQiOiIyODU4IiwiRm9udFNldHRpbmdzIjp7IiRpZCI6IjI4NTkiLCJGb250U2l6ZSI6MTAsIkZvbnROYW1lIjoiQ2FsaWJyaSIsIklzQm9sZCI6ZmFsc2UsIklzSXRhbGljIjpmYWxzZSwiSXNVbmRlcmxpbmVkIjpmYWxzZSwiUGFyZW50U3R5bGUiOm51bGx9LCJBdXRvU2l6ZSI6MCwiRm9yZWdyb3VuZCI6eyIkaWQiOiIyODYwIiwiQ29sb3IiOnsiJGlkIjoiMjg2MSIsIkEiOjI1NSwiUiI6MTQsIkciOjQwLCJCIjo2NX19LCJNYXhXaWR0aCI6MjAwLjAsIk1heEhlaWdodCI6IkluZmluaXR5IiwiU21hcnRGb3JlZ3JvdW5kSXNBY3RpdmUiOmZhbHNlLCJIb3Jpem9udGFsQWxpZ25tZW50IjowLCJWZXJ0aWNhbEFsaWdubWVudCI6MSwiU21hcnRGb3JlZ3JvdW5kIjpudWxsLCJCYWNrZ3JvdW5kRmlsbFR5cGUiOjAsIk1hcmdpbiI6eyIkaWQiOiIyODYyIiwiVG9wIjowLjAsIkxlZnQiOjAuMCwiUmlnaHQiOjAuMCwiQm90dG9tIjowLjB9LCJQYWRkaW5nIjp7IiRpZCI6IjI4NjMiLCJUb3AiOjAuMCwiTGVmdCI6MC4wLCJSaWdodCI6MC4wLCJCb3R0b20iOjAuMH0sIkJhY2tncm91bmQiOnsiJGlkIjoiMjg2NCIsIkNvbG9yIjp7IiRpZCI6IjI4NjUiLCJBIjoyNTUsIlIiOjE0LCJHIjo0MCwiQiI6NjV9fSwiSXNWaXNpYmxlIjp0cnVlLCJXaWR0aCI6MC4wLCJIZWlnaHQiOjAuMCwiQm9yZGVyU3R5bGUiOnsiJGlkIjoiMjg2NiIsIkxpbmVDb2xvciI6bnVsbCwiTGluZVdlaWdodCI6MC4wLCJMaW5lVHlwZSI6MCwiUGFyZW50U3R5bGUiOm51bGx9LCJQYXJlbnRTdHlsZSI6bnVsbH0sIkRhdGVGb3JtYXQiOnsiJGlkIjoiMjg2Ny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yODY4IiwiRm9ybWF0IjowLCJJc1Zpc2libGUiOmZhbHNlLCJMYXN0S25vd25WaXNpYmlsaXR5U3RhdGUiOmZhbHNlfSwiSXNWaXNpYmxlIjp0cnVlLCJQYXJlbnRTdHlsZSI6bnVsbH0sIkRlZmF1bHRTd2ltbGFuZUFjdGl2aXR5U3R5bGUiOnsiJGlkIjoiMjg2OSIsIkhlYWRlclN0eWxlIjp7IiRpZCI6IjI4NzAiLCJUZXh0U3R5bGUiOnsiJGlkIjoiMjg3MSIsIkZvbnRTZXR0aW5ncyI6eyIkaWQiOiIyODcyIiwiRm9udFNpemUiOjExLCJGb250TmFtZSI6IkNhbGlicmkiLCJJc0JvbGQiOmZhbHNlLCJJc0l0YWxpYyI6ZmFsc2UsIklzVW5kZXJsaW5lZCI6ZmFsc2UsIlBhcmVudFN0eWxlIjpudWxsfSwiQXV0b1NpemUiOjIsIkZvcmVncm91bmQiOnsiJGlkIjoiMjg3MyIsIkNvbG9yIjp7IiRpZCI6IjI4NzQiLCJBIjoyNTUsIlIiOjAsIkciOjAsIkIiOjB9fSwiTWF4V2lkdGgiOiJJbmZpbml0eSIsIk1heEhlaWdodCI6IkluZmluaXR5IiwiU21hcnRGb3JlZ3JvdW5kSXNBY3RpdmUiOmZhbHNlLCJIb3Jpem9udGFsQWxpZ25tZW50IjowLCJWZXJ0aWNhbEFsaWdubWVudCI6MCwiU21hcnRGb3JlZ3JvdW5kIjpudWxsLCJCYWNrZ3JvdW5kRmlsbFR5cGUiOjAsIk1hcmdpbiI6eyIkaWQiOiIyODc1IiwiVG9wIjowLjAsIkxlZnQiOjAuMCwiUmlnaHQiOjAuMCwiQm90dG9tIjowLjB9LCJQYWRkaW5nIjp7IiRpZCI6IjI4NzYiLCJUb3AiOjAuMCwiTGVmdCI6MC4wLCJSaWdodCI6MC4wLCJCb3R0b20iOjAuMH0sIkJhY2tncm91bmQiOnsiJGlkIjoiMjg3NyIsIkNvbG9yIjp7IiRpZCI6IjI4NzgiLCJBIjoyNTUsIlIiOjAsIkciOjAsIkIiOjB9fSwiSXNWaXNpYmxlIjp0cnVlLCJXaWR0aCI6MC4wLCJIZWlnaHQiOjAuMCwiQm9yZGVyU3R5bGUiOm51bGwsIlBhcmVudFN0eWxlIjpudWxsfSwiUmVjdGFuZ2xlU3R5bGUiOnsiJGlkIjoiMjg3OSIsIk1hcmdpbiI6eyIkaWQiOiIyODgwIiwiVG9wIjowLjAsIkxlZnQiOjAuMCwiUmlnaHQiOjAuMCwiQm90dG9tIjowLjB9LCJQYWRkaW5nIjp7IiRpZCI6IjI4ODEiLCJUb3AiOjAuMCwiTGVmdCI6MC4wLCJSaWdodCI6MC4wLCJCb3R0b20iOjAuMH0sIkJhY2tncm91bmQiOnsiJGlkIjoiMjg4MiIsIkNvbG9yIjp7IiRpZCI6IjI4ODMiLCJBIjo2MywiUiI6MjMzLCJHIjoxMTMsIkIiOjUwfX0sIklzVmlzaWJsZSI6dHJ1ZSwiV2lkdGgiOjAuMCwiSGVpZ2h0IjowLjAsIkJvcmRlclN0eWxlIjp7IiRpZCI6IjI4ODQiLCJMaW5lQ29sb3IiOnsiJGlkIjoiMjg4NSIsIiR0eXBlIjoiTkxSRS5Db21tb24uRG9tLlNvbGlkQ29sb3JCcnVzaCwgTkxSRS5Db21tb24iLCJDb2xvciI6eyIkaWQiOiIyODg2IiwiQSI6MjU1LCJSIjoyNTUsIkciOjI1NSwiQiI6MjU1fX0sIkxpbmVXZWlnaHQiOjAuMCwiTGluZVR5cGUiOjAsIlBhcmVudFN0eWxlIjpudWxsfSwiUGFyZW50U3R5bGUiOm51bGx9LCJNYXJnaW4iOnsiJGlkIjoiMjg4NyIsIlRvcCI6MC4wLCJMZWZ0IjowLjAsIlJpZ2h0IjowLjAsIkJvdHRvbSI6MC4wfSwiUGFkZGluZyI6eyIkaWQiOiIyODg4IiwiVG9wIjowLjAsIkxlZnQiOjAuMCwiUmlnaHQiOjAuMCwiQm90dG9tIjowLjB9LCJCYWNrZ3JvdW5kIjpudWxsLCJJc1Zpc2libGUiOnRydWUsIldpZHRoIjowLjAsIkhlaWdodCI6MC4wLCJCb3JkZXJTdHlsZSI6bnVsbCwiUGFyZW50U3R5bGUiOm51bGx9LCJCYWNrZ3JvdW5kU3R5bGUiOnsiJGlkIjoiMjg4OSIsIk1hcmdpbiI6eyIkaWQiOiIyODkwIiwiVG9wIjowLjAsIkxlZnQiOjAuMCwiUmlnaHQiOjAuMCwiQm90dG9tIjowLjB9LCJQYWRkaW5nIjp7IiRpZCI6IjI4OTEiLCJUb3AiOjAuMCwiTGVmdCI6MC4wLCJSaWdodCI6MC4wLCJCb3R0b20iOjAuMH0sIkJhY2tncm91bmQiOnsiJGlkIjoiMjg5MiIsIkNvbG9yIjp7IiRpZCI6IjI4OTMiLCJBIjo1MSwiUiI6MjAwLCJHIjoyMDAsIkIiOjIwMH19LCJJc1Zpc2libGUiOnRydWUsIldpZHRoIjowLjAsIkhlaWdodCI6MC4wLCJCb3JkZXJTdHlsZSI6eyIkaWQiOiIyODk0IiwiTGluZUNvbG9yIjp7IiRpZCI6IjI4OTUiLCIkdHlwZSI6Ik5MUkUuQ29tbW9uLkRvbS5Tb2xpZENvbG9yQnJ1c2gsIE5MUkUuQ29tbW9uIiwiQ29sb3IiOnsiJGlkIjoiMjg5NiIsIkEiOjI1NSwiUiI6MjM0LCJHIjoyMiwiQiI6MzB9fSwiTGluZVdlaWdodCI6MC4wLCJMaW5lVHlwZSI6MCwiUGFyZW50U3R5bGUiOm51bGx9LCJQYXJlbnRTdHlsZSI6bnVsbH0sIk1hcmdpbiI6eyIkaWQiOiIyODk3IiwiVG9wIjowLjAsIkxlZnQiOjAuMCwiUmlnaHQiOjAuMCwiQm90dG9tIjowLjB9LCJQYWRkaW5nIjp7IiRpZCI6IjI4OTgiLCJUb3AiOjAuMCwiTGVmdCI6MC4wLCJSaWdodCI6MC4wLCJCb3R0b20iOjAuMH0sIklzVmlzaWJsZSI6dHJ1ZSwiV2lkdGgiOjAuMCwiSGVpZ2h0IjowLjAsIkJvcmRlclN0eWxlIjp7IiRpZCI6IjI4OTkiLCJMaW5lQ29sb3IiOm51bGwsIkxpbmVXZWlnaHQiOjAuMCwiTGluZVR5cGUiOjAsIlBhcmVudFN0eWxlIjpudWxsfSwiUGFyZW50U3R5bGUiOm51bGx9LCJNYXJnaW4iOnsiJGlkIjoiMjkwMCIsIlRvcCI6MC4wLCJMZWZ0IjowLjAsIlJpZ2h0IjowLjAsIkJvdHRvbSI6MC4wfSwiUGFkZGluZyI6eyIkaWQiOiIyOTAxIiwiVG9wIjowLjAsIkxlZnQiOjAuMCwiUmlnaHQiOjAuMCwiQm90dG9tIjowLjB9LCJJc1Zpc2libGUiOnRydWUsIldpZHRoIjowLjAsIkhlaWdodCI6MC4wLCJCb3JkZXJTdHlsZSI6eyIkaWQiOiIyOTAyIiwiTGluZUNvbG9yIjpudWxsLCJMaW5lV2VpZ2h0IjowLjAsIkxpbmVUeXBlIjowLCJQYXJlbnRTdHlsZSI6bnVsbH0sIlBhcmVudFN0eWxlIjpudWxsfSx7IiRpZCI6IjI5MDMiLCJTdHlsZUlkIjoiYjI0ZjgwNDUtZjY5Yi00YTQzLTgyOWYtYTU2NTAzZmRjZDY5IiwiSGVhZGVyU3R5bGUiOnsiJGlkIjoiMjkwNCIsIlRleHRJc1ZlcnRpY2FsIjpmYWxzZSwiVGV4dFN0eWxlIjp7IiRpZCI6IjI5MDUiLCJGb250U2V0dGluZ3MiOnsiJGlkIjoiMjkwNiIsIkZvbnRTaXplIjoxMSwiRm9udE5hbWUiOiJDYWxpYnJpIiwiSXNCb2xkIjpmYWxzZSwiSXNJdGFsaWMiOmZhbHNlLCJJc1VuZGVybGluZWQiOmZhbHNlLCJQYXJlbnRTdHlsZSI6bnVsbH0sIkF1dG9TaXplIjoyLCJGb3JlZ3JvdW5kIjp7IiRpZCI6IjI5MDciLCJDb2xvciI6eyIkaWQiOiIyOTA4IiwiQSI6MjU1LCJSIjoyNTUsIkciOjI1NSwiQiI6MjU1fX0sIk1heFdpZHRoIjoiSW5maW5pdHkiLCJNYXhIZWlnaHQiOiJJbmZpbml0eSIsIlNtYXJ0Rm9yZWdyb3VuZElzQWN0aXZlIjpmYWxzZSwiSG9yaXpvbnRhbEFsaWdubWVudCI6MSwiVmVydGljYWxBbGlnbm1lbnQiOjAsIlNtYXJ0Rm9yZWdyb3VuZCI6bnVsbCwiQmFja2dyb3VuZEZpbGxUeXBlIjowLCJNYXJnaW4iOnsiJGlkIjoiMjkwOSIsIlRvcCI6MC4wLCJMZWZ0IjowLjAsIlJpZ2h0IjowLjAsIkJvdHRvbSI6MC4wfSwiUGFkZGluZyI6eyIkaWQiOiIyOTEwIiwiVG9wIjowLjAsIkxlZnQiOjAuMCwiUmlnaHQiOjAuMCwiQm90dG9tIjowLjB9LCJCYWNrZ3JvdW5kIjp7IiRpZCI6IjI5MTEiLCJDb2xvciI6eyIkaWQiOiIyOTEyIiwiQSI6MjU1LCJSIjoyNTUsIkciOjI1NSwiQiI6MjU1fX0sIklzVmlzaWJsZSI6dHJ1ZSwiV2lkdGgiOjAuMCwiSGVpZ2h0IjowLjAsIkJvcmRlclN0eWxlIjpudWxsLCJQYXJlbnRTdHlsZSI6bnVsbH0sIlJlY3RhbmdsZVN0eWxlIjp7IiRpZCI6IjI5MTMiLCJNYXJnaW4iOnsiJGlkIjoiMjkxNCIsIlRvcCI6MC4wLCJMZWZ0IjowLjAsIlJpZ2h0IjowLjAsIkJvdHRvbSI6MC4wfSwiUGFkZGluZyI6eyIkaWQiOiIyOTE1IiwiVG9wIjowLjAsIkxlZnQiOjAuMCwiUmlnaHQiOjAuMCwiQm90dG9tIjowLjB9LCJCYWNrZ3JvdW5kIjp7IiRpZCI6IjI5MTYiLCJDb2xvciI6eyIkaWQiOiIyOTE3IiwiQSI6MjU1LCJSIjoyNSwiRyI6MTA3LCJCIjozNn19LCJJc1Zpc2libGUiOnRydWUsIldpZHRoIjowLjAsIkhlaWdodCI6MC4wLCJCb3JkZXJTdHlsZSI6eyIkaWQiOiIyOTE4IiwiTGluZUNvbG9yIjp7IiRpZCI6IjI5MTkiLCIkdHlwZSI6Ik5MUkUuQ29tbW9uLkRvbS5Tb2xpZENvbG9yQnJ1c2gsIE5MUkUuQ29tbW9uIiwiQ29sb3IiOnsiJGlkIjoiMjkyMCIsIkEiOjI1NSwiUiI6MjU1LCJHIjoyNTUsIkIiOjI1NX19LCJMaW5lV2VpZ2h0IjowLjAsIkxpbmVUeXBlIjowLCJQYXJlbnRTdHlsZSI6bnVsbH0sIlBhcmVudFN0eWxlIjpudWxsfSwiTWFyZ2luIjp7IiRpZCI6IjI5MjEiLCJUb3AiOjAuMCwiTGVmdCI6MC4wLCJSaWdodCI6MC4wLCJCb3R0b20iOjAuMH0sIlBhZGRpbmciOnsiJGlkIjoiMjkyMiIsIlRvcCI6MC4wLCJMZWZ0IjowLjAsIlJpZ2h0IjowLjAsIkJvdHRvbSI6MC4wfSwiQmFja2dyb3VuZCI6bnVsbCwiSXNWaXNpYmxlIjp0cnVlLCJXaWR0aCI6MC4wLCJIZWlnaHQiOjAuMCwiQm9yZGVyU3R5bGUiOm51bGwsIlBhcmVudFN0eWxlIjpudWxsfSwiQmFja2dyb3VuZFN0eWxlIjp7IiRpZCI6IjI5MjMiLCJNYXJnaW4iOnsiJGlkIjoiMjkyNCIsIlRvcCI6MC4wLCJMZWZ0IjowLjAsIlJpZ2h0IjowLjAsIkJvdHRvbSI6MC4wfSwiUGFkZGluZyI6eyIkaWQiOiIyOTI1IiwiVG9wIjowLjAsIkxlZnQiOjAuMCwiUmlnaHQiOjAuMCwiQm90dG9tIjowLjB9LCJCYWNrZ3JvdW5kIjp7IiRpZCI6IjI5MjYiLCJDb2xvciI6eyIkaWQiOiIyOTI3IiwiQSI6NTEsIlIiOjIwMCwiRyI6MjAwLCJCIjoyMDB9fSwiSXNWaXNpYmxlIjp0cnVlLCJXaWR0aCI6MC4wLCJIZWlnaHQiOjAuMCwiQm9yZGVyU3R5bGUiOnsiJGlkIjoiMjkyOCIsIkxpbmVDb2xvciI6eyIkaWQiOiIyOTI5IiwiJHR5cGUiOiJOTFJFLkNvbW1vbi5Eb20uU29saWRDb2xvckJydXNoLCBOTFJFLkNvbW1vbiIsIkNvbG9yIjp7IiRpZCI6IjI5MzAiLCJBIjoyNTUsIlIiOjIzNCwiRyI6MjIsIkIiOjMwfX0sIkxpbmVXZWlnaHQiOjAuMCwiTGluZVR5cGUiOjAsIlBhcmVudFN0eWxlIjpudWxsfSwiUGFyZW50U3R5bGUiOm51bGx9LCJJc0Fib3ZlVGltZWJhbmQiOmZhbHNlLCJTcGFjaW5nIjozLCJEZWZhdWx0U3dpbWxhbmVUYXNrU3R5bGUiOnsiJGlkIjoiMjkzMSIsIiR0eXBlIjoiTkxSRS5Db21tb24uRG9tLlN0eWxlcy5FeHBsaWNpdFNldGFibGVUYXNrU3R5bGUsIE5MUkUuQ29tbW9uIiwiU2hhcGUiOjEsIlNoYXBlVGhpY2tuZXNzIjowLCJEdXJhdGlvbkZvcm1hdCI6MCwiSW5jbHVkZU5vbldvcmtpbmdEYXlzSW5EdXJhdGlvbiI6ZmFsc2UsIlBlcmNlbnRhZ2VDb21wbGV0ZVN0eWxlIjp7IiRpZCI6IjI5MzIiLCJGb250U2V0dGluZ3MiOnsiJGlkIjoiMjkzMyIsIkZvbnRTaXplIjoxMCwiRm9udE5hbWUiOiJDYWxpYnJpIiwiSXNCb2xkIjpmYWxzZSwiSXNJdGFsaWMiOmZhbHNlLCJJc1VuZGVybGluZWQiOmZhbHNlLCJQYXJlbnRTdHlsZSI6bnVsbH0sIkF1dG9TaXplIjowLCJGb3JlZ3JvdW5kIjp7IiRpZCI6IjI5MzQiLCJDb2xvciI6eyIkaWQiOiIyOTM1IiwiQSI6MjU1LCJSIjoyMzIsIkciOjIzMiwiQiI6MjMyfX0sIk1heFdpZHRoIjoyMDAuMCwiTWF4SGVpZ2h0IjoiSW5maW5pdHkiLCJTbWFydEZvcmVncm91bmRJc0FjdGl2ZSI6ZmFsc2UsIkhvcml6b250YWxBbGlnbm1lbnQiOjEsIlZlcnRpY2FsQWxpZ25tZW50IjoxLCJTbWFydEZvcmVncm91bmQiOm51bGwsIkJhY2tncm91bmRGaWxsVHlwZSI6MCwiTWFyZ2luIjp7IiRpZCI6IjI5MzYiLCJUb3AiOjAuMCwiTGVmdCI6MC4wLCJSaWdodCI6MC4wLCJCb3R0b20iOjAuMH0sIlBhZGRpbmciOnsiJGlkIjoiMjkzNyIsIlRvcCI6MC4wLCJMZWZ0IjowLjAsIlJpZ2h0IjowLjAsIkJvdHRvbSI6MC4wfSwiQmFja2dyb3VuZCI6eyIkaWQiOiIyOTM4IiwiQ29sb3IiOnsiJGlkIjoiMjkzOSIsIkEiOjg5LCJSIjowLCJHIjowLCJCIjowfX0sIklzVmlzaWJsZSI6dHJ1ZSwiV2lkdGgiOjAuMCwiSGVpZ2h0IjowLjAsIkJvcmRlclN0eWxlIjp7IiRpZCI6IjI5NDAiLCJMaW5lQ29sb3IiOm51bGwsIkxpbmVXZWlnaHQiOjAuMCwiTGluZVR5cGUiOjAsIlBhcmVudFN0eWxlIjpudWxsfSwiUGFyZW50U3R5bGUiOm51bGx9LCJEdXJhdGlvblN0eWxlIjp7IiRpZCI6IjI5NDEiLCJGb250U2V0dGluZ3MiOnsiJGlkIjoiMjk0MiIsIkZvbnRTaXplIjoxMCwiRm9udE5hbWUiOiJDYWxpYnJpIiwiSXNCb2xkIjpmYWxzZSwiSXNJdGFsaWMiOmZhbHNlLCJJc1VuZGVybGluZWQiOmZhbHNlLCJQYXJlbnRTdHlsZSI6bnVsbH0sIkF1dG9TaXplIjowLCJGb3JlZ3JvdW5kIjp7IiRpZCI6IjI5NDMiLCJDb2xvciI6eyIkaWQiOiIyOTQ0IiwiQSI6MjU1LCJSIjoyMzcsIkciOjEyNSwiQiI6NDl9fSwiTWF4V2lkdGgiOjIwMC4wLCJNYXhIZWlnaHQiOiJJbmZpbml0eSIsIlNtYXJ0Rm9yZWdyb3VuZElzQWN0aXZlIjpmYWxzZSwiSG9yaXpvbnRhbEFsaWdubWVudCI6MCwiVmVydGljYWxBbGlnbm1lbnQiOjEsIlNtYXJ0Rm9yZWdyb3VuZCI6bnVsbCwiQmFja2dyb3VuZEZpbGxUeXBlIjowLCJNYXJnaW4iOnsiJGlkIjoiMjk0NSIsIlRvcCI6MC4wLCJMZWZ0IjowLjAsIlJpZ2h0IjowLjAsIkJvdHRvbSI6MC4wfSwiUGFkZGluZyI6eyIkaWQiOiIyOTQ2IiwiVG9wIjowLjAsIkxlZnQiOjAuMCwiUmlnaHQiOjAuMCwiQm90dG9tIjowLjB9LCJCYWNrZ3JvdW5kIjp7IiRpZCI6IjI5NDciLCJDb2xvciI6eyIkaWQiOiIyOTQ4IiwiQSI6MjU1LCJSIjoyMzcsIkciOjEyNSwiQiI6NDl9fSwiSXNWaXNpYmxlIjp0cnVlLCJXaWR0aCI6MC4wLCJIZWlnaHQiOjAuMCwiQm9yZGVyU3R5bGUiOnsiJGlkIjoiMjk0OSIsIkxpbmVDb2xvciI6bnVsbCwiTGluZVdlaWdodCI6MC4wLCJMaW5lVHlwZSI6MCwiUGFyZW50U3R5bGUiOm51bGx9LCJQYXJlbnRTdHlsZSI6bnVsbH0sIkhvcml6b250YWxDb25uZWN0b3JTdHlsZSI6eyIkaWQiOiIyOTUwIiwiTGluZUNvbG9yIjp7IiRpZCI6IjI5NTEiLCIkdHlwZSI6Ik5MUkUuQ29tbW9uLkRvbS5Tb2xpZENvbG9yQnJ1c2gsIE5MUkUuQ29tbW9uIiwiQ29sb3IiOnsiJGlkIjoiMjk1MiIsIkEiOjI1NSwiUiI6MCwiRyI6MCwiQiI6MH19LCJMaW5lV2VpZ2h0IjowLjAsIkxpbmVUeXBlIjowLCJQYXJlbnRTdHlsZSI6bnVsbH0sIlZlcnRpY2FsQ29ubmVjdG9yU3R5bGUiOnsiJGlkIjoiMjk1MyIsIkxpbmVDb2xvciI6eyIkaWQiOiIyOTU0IiwiJHR5cGUiOiJOTFJFLkNvbW1vbi5Eb20uU29saWRDb2xvckJydXNoLCBOTFJFLkNvbW1vbiIsIkNvbG9yIjp7IiRpZCI6IjI5NTUiLCJBIjoyNTUsIlIiOjAsIkciOjAsIkIiOjB9fSwiTGluZVdlaWdodCI6MC4wLCJMaW5lVHlwZSI6MCwiUGFyZW50U3R5bGUiOm51bGx9LCJNYXJnaW4iOm51bGwsIlN0YXJ0RGF0ZVBvc2l0aW9uIjozLCJFbmREYXRlUG9zaXRpb24iOjMsIkRhdGVJc1Zpc2libGUiOnRydWUsIlRpdGxlUG9zaXRpb24iOjQsIkR1cmF0aW9uUG9zaXRpb24iOjYsIlBlcmNlbnRhZ2VDb21wbGV0ZWRQb3NpdGlvbiI6MiwiU3BhY2luZyI6MywiSXNCZWxvd1RpbWViYW5kIjpmYWxzZSwiUGVyY2VudGFnZUNvbXBsZXRlU2hhcGVPcGFjaXR5IjozNSwiU2hhcGVTdHlsZSI6eyIkaWQiOiIyOTU2IiwiTWFyZ2luIjp7IiRpZCI6IjI5NTciLCJUb3AiOjAuMCwiTGVmdCI6NC4wLCJSaWdodCI6NC4wLCJCb3R0b20iOjAuMH0sIlBhZGRpbmciOnsiJGlkIjoiMjk1OCIsIlRvcCI6MC4wLCJMZWZ0IjowLjAsIlJpZ2h0IjowLjAsIkJvdHRvbSI6MC4wfSwiQmFja2dyb3VuZCI6eyIkaWQiOiIyOTU5IiwiQ29sb3IiOnsiJGlkIjoiMjk2MCIsIkEiOjI1NSwiUiI6MjUsIkciOjEwNywiQiI6MzZ9fSwiSXNWaXNpYmxlIjp0cnVlLCJXaWR0aCI6MC4wLCJIZWlnaHQiOjEwLjAsIkJvcmRlclN0eWxlIjp7IiRpZCI6IjI5NjEiLCJMaW5lQ29sb3IiOnsiJGlkIjoiMjk2MiIsIiR0eXBlIjoiTkxSRS5Db21tb24uRG9tLlNvbGlkQ29sb3JCcnVzaCwgTkxSRS5Db21tb24iLCJDb2xvciI6eyIkaWQiOiIyOTYzIiwiQSI6MjU1LCJSIjoyMzQsIkciOjIyLCJCIjozMH19LCJMaW5lV2VpZ2h0IjowLjAsIkxpbmVUeXBlIjowLCJQYXJlbnRTdHlsZSI6bnVsbH0sIlBhcmVudFN0eWxlIjpudWxsfSwiVGl0bGVTdHlsZSI6eyIkaWQiOiIyOTY0IiwiRm9udFNldHRpbmdzIjp7IiRpZCI6IjI5NjUiLCJGb250U2l6ZSI6MTEsIkZvbnROYW1lIjoiQ2FsaWJyaSIsIklzQm9sZCI6ZmFsc2UsIklzSXRhbGljIjpmYWxzZSwiSXNVbmRlcmxpbmVkIjpmYWxzZSwiUGFyZW50U3R5bGUiOm51bGx9LCJBdXRvU2l6ZSI6MCwiRm9yZWdyb3VuZCI6eyIkaWQiOiIyOTY2IiwiQ29sb3IiOnsiJGlkIjoiMjk2NyIsIkEiOjI1NSwiUiI6MCwiRyI6MCwiQiI6MH19LCJNYXhXaWR0aCI6MjAwLjAsIk1heEhlaWdodCI6IkluZmluaXR5IiwiU21hcnRGb3JlZ3JvdW5kSXNBY3RpdmUiOmZhbHNlLCJIb3Jpem9udGFsQWxpZ25tZW50IjowLCJWZXJ0aWNhbEFsaWdubWVudCI6MSwiU21hcnRGb3JlZ3JvdW5kIjpudWxsLCJCYWNrZ3JvdW5kRmlsbFR5cGUiOjAsIk1hcmdpbiI6eyIkaWQiOiIyOTY4IiwiVG9wIjowLjAsIkxlZnQiOjAuMCwiUmlnaHQiOjAuMCwiQm90dG9tIjowLjB9LCJQYWRkaW5nIjp7IiRpZCI6IjI5NjkiLCJUb3AiOjAuMCwiTGVmdCI6MC4wLCJSaWdodCI6MC4wLCJCb3R0b20iOjAuMH0sIkJhY2tncm91bmQiOnsiJGlkIjoiMjk3MCIsIkNvbG9yIjp7IiRpZCI6IjI5NzEiLCJBIjoyNTUsIlIiOjAsIkciOjAsIkIiOjB9fSwiSXNWaXNpYmxlIjp0cnVlLCJXaWR0aCI6MC4wLCJIZWlnaHQiOjAuMCwiQm9yZGVyU3R5bGUiOnsiJGlkIjoiMjk3MiIsIkxpbmVDb2xvciI6bnVsbCwiTGluZVdlaWdodCI6MC4wLCJMaW5lVHlwZSI6MCwiUGFyZW50U3R5bGUiOm51bGx9LCJQYXJlbnRTdHlsZSI6bnVsbH0sIkRhdGVTdHlsZSI6eyIkaWQiOiIyOTczIiwiRm9udFNldHRpbmdzIjp7IiRpZCI6IjI5NzQiLCJGb250U2l6ZSI6MTAsIkZvbnROYW1lIjoiQ2FsaWJyaSIsIklzQm9sZCI6ZmFsc2UsIklzSXRhbGljIjpmYWxzZSwiSXNVbmRlcmxpbmVkIjpmYWxzZSwiUGFyZW50U3R5bGUiOm51bGx9LCJBdXRvU2l6ZSI6MCwiRm9yZWdyb3VuZCI6eyIkaWQiOiIyOTc1IiwiQ29sb3IiOnsiJGlkIjoiMjk3NiIsIkEiOjI1NSwiUiI6MTQsIkciOjQwLCJCIjo2NX19LCJNYXhXaWR0aCI6MjAwLjAsIk1heEhlaWdodCI6IkluZmluaXR5IiwiU21hcnRGb3JlZ3JvdW5kSXNBY3RpdmUiOmZhbHNlLCJIb3Jpem9udGFsQWxpZ25tZW50IjoyLCJWZXJ0aWNhbEFsaWdubWVudCI6MSwiU21hcnRGb3JlZ3JvdW5kIjpudWxsLCJCYWNrZ3JvdW5kRmlsbFR5cGUiOjAsIk1hcmdpbiI6eyIkaWQiOiIyOTc3IiwiVG9wIjowLjAsIkxlZnQiOjAuMCwiUmlnaHQiOjAuMCwiQm90dG9tIjowLjB9LCJQYWRkaW5nIjp7IiRpZCI6IjI5NzgiLCJUb3AiOjAuMCwiTGVmdCI6MC4wLCJSaWdodCI6MC4wLCJCb3R0b20iOjAuMH0sIkJhY2tncm91bmQiOnsiJGlkIjoiMjk3OSIsIkNvbG9yIjp7IiRpZCI6IjI5ODAiLCJBIjoyNTUsIlIiOjE0LCJHIjo0MCwiQiI6NjV9fSwiSXNWaXNpYmxlIjp0cnVlLCJXaWR0aCI6MC4wLCJIZWlnaHQiOjAuMCwiQm9yZGVyU3R5bGUiOnsiJGlkIjoiMjk4MSIsIkxpbmVDb2xvciI6bnVsbCwiTGluZVdlaWdodCI6MC4wLCJMaW5lVHlwZSI6MCwiUGFyZW50U3R5bGUiOm51bGx9LCJQYXJlbnRTdHlsZSI6bnVsbH0sIkRhdGVGb3JtYXQiOnsiJGlkIjoiMjk4Mi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yOTgzIiwiRm9ybWF0IjowLCJJc1Zpc2libGUiOmZhbHNlLCJMYXN0S25vd25WaXNpYmlsaXR5U3RhdGUiOmZhbHNlfSwiSXNWaXNpYmxlIjp0cnVlLCJQYXJlbnRTdHlsZSI6bnVsbCwiX2V4cGxpY2l0bHlTZXQiOnsiJGlkIjoiMjk4NCIsIlNoYXBlU3R5bGUiOmZhbHNlLCJUaXRsZVN0eWxlIjpmYWxzZSwiRGF0ZVN0eWxlIjpmYWxzZSwiSG9yaXpvbnRhbENvbm5lY3RvclN0eWxlIjpmYWxzZSwiVmVydGljYWxDb25uZWN0b3JTdHlsZSI6ZmFsc2UsIlBlcmNlbnRhZ2VDb21wbGV0ZVNoYXBlT3BhY2l0eSI6ZmFsc2UsIlNoYXBlIjpmYWxzZSwiU2hhcGVUaGlja25lc3MiOmZhbHNlLCJEdXJhdGlvbkZvcm1hdCI6ZmFsc2UsIkluY2x1ZGVOb25Xb3JraW5nRGF5c0luRHVyYXRpb24iOmZhbHNlLCJNYXJnaW4iOmZhbHNlLCJTdGFydERhdGVQb3NpdGlvbiI6ZmFsc2UsIkVuZERhdGVQb3NpdGlvbiI6ZmFsc2UsIlRpdGxlUG9zaXRpb24iOmZhbHNlLCJEdXJhdGlvblBvc2l0aW9uIjpmYWxzZSwiUGVyY2VudGFnZUNvbXBsZXRlZFBvc2l0aW9uIjpmYWxzZSwiU3BhY2luZyI6ZmFsc2UsIklzQmVsb3dUaW1lYmFuZCI6ZmFsc2UsIkRhdGVGb3JtYXQiOmZhbHNlLCJXZWVrTnVtYmVyaW5nIjpmYWxzZSwiSXNWaXNpYmxlIjpmYWxzZX19LCJEZWZhdWx0U3dpbWxhbmVNb3RTdHlsZSI6eyIkaWQiOiIyOTg1IiwiU2hhcGUiOjEsIkNvbm5lY3Rvck1hcmdpbiI6eyIkaWQiOiIyOTg2IiwiVG9wIjowLjAsIkxlZnQiOjIuMCwiUmlnaHQiOjIuMCwiQm90dG9tIjowLjB9LCJDb25uZWN0b3JTdHlsZSI6eyIkaWQiOiIyOTg3IiwiTGluZUNvbG9yIjp7IiRpZCI6IjI5ODgiLCIkdHlwZSI6Ik5MUkUuQ29tbW9uLkRvbS5Tb2xpZENvbG9yQnJ1c2gsIE5MUkUuQ29tbW9uIiwiQ29sb3IiOnsiJGlkIjoiMjk4OSIsIkEiOjEyNywiUiI6MTMsIkciOjUzLCJCIjoxOH19LCJMaW5lV2VpZ2h0IjoxLjAsIkxpbmVUeXBlIjowLCJQYXJlbnRTdHlsZSI6bnVsbH0sIklzQmVsb3dUaW1lYmFuZCI6ZmFsc2UsIlBvc2l0aW9uT25UYXNrIjoxLCJIaWRlRGF0ZSI6ZmFsc2UsIlNoYXBlU2l6ZSI6MCwiU3BhY2luZyI6MC4wLCJQYWRkaW5nIjp7IiRpZCI6IjI5OTAiLCJUb3AiOjUuMCwiTGVmdCI6My4wLCJSaWdodCI6MC4wLCJCb3R0b20iOjIuMH0sIlNoYXBlU3R5bGUiOnsiJGlkIjoiMjk5MSIsIk1hcmdpbiI6eyIkaWQiOiIyOTkyIiwiVG9wIjowLjAsIkxlZnQiOjAuMCwiUmlnaHQiOjAuMCwiQm90dG9tIjowLjB9LCJQYWRkaW5nIjp7IiRpZCI6IjI5OTMiLCJUb3AiOjAuMCwiTGVmdCI6MC4wLCJSaWdodCI6MC4wLCJCb3R0b20iOjAuMH0sIkJhY2tncm91bmQiOnsiJGlkIjoiMjk5NCIsIkNvbG9yIjp7IiRpZCI6IjI5OTUiLCJBIjoyNTUsIlIiOjEzLCJHIjo1MywiQiI6MTh9fSwiSXNWaXNpYmxlIjp0cnVlLCJXaWR0aCI6MTIuMCwiSGVpZ2h0IjoxNC4wLCJCb3JkZXJTdHlsZSI6eyIkaWQiOiIyOTk2IiwiTGluZUNvbG9yIjp7IiRpZCI6IjI5OTciLCIkdHlwZSI6Ik5MUkUuQ29tbW9uLkRvbS5Tb2xpZENvbG9yQnJ1c2gsIE5MUkUuQ29tbW9uIiwiQ29sb3IiOnsiJGlkIjoiMjk5OCIsIkEiOjI1NSwiUiI6MjU1LCJHIjoyNTUsIkIiOjI1NX19LCJMaW5lV2VpZ2h0IjowLjAsIkxpbmVUeXBlIjowLCJQYXJlbnRTdHlsZSI6bnVsbH0sIlBhcmVudFN0eWxlIjpudWxsfSwiVGl0bGVTdHlsZSI6eyIkaWQiOiIyOTk5IiwiRm9udFNldHRpbmdzIjp7IiRpZCI6IjMwMDAiLCJGb250U2l6ZSI6MTEsIkZvbnROYW1lIjoiQ2FsaWJyaSIsIklzQm9sZCI6ZmFsc2UsIklzSXRhbGljIjpmYWxzZSwiSXNVbmRlcmxpbmVkIjpmYWxzZSwiUGFyZW50U3R5bGUiOm51bGx9LCJBdXRvU2l6ZSI6MCwiRm9yZWdyb3VuZCI6eyIkaWQiOiIzMDAxIiwiQ29sb3IiOnsiJGlkIjoiMzAwMiIsIkEiOjI1NSwiUiI6MCwiRyI6MCwiQiI6MH19LCJNYXhXaWR0aCI6MjAwLjAsIk1heEhlaWdodCI6IkluZmluaXR5IiwiU21hcnRGb3JlZ3JvdW5kSXNBY3RpdmUiOmZhbHNlLCJIb3Jpem9udGFsQWxpZ25tZW50IjoxLCJWZXJ0aWNhbEFsaWdubWVudCI6MSwiU21hcnRGb3JlZ3JvdW5kIjpudWxsLCJCYWNrZ3JvdW5kRmlsbFR5cGUiOjAsIk1hcmdpbiI6eyIkaWQiOiIzMDAzIiwiVG9wIjowLjAsIkxlZnQiOjAuMCwiUmlnaHQiOjAuMCwiQm90dG9tIjowLjB9LCJQYWRkaW5nIjp7IiRpZCI6IjMwMDQiLCJUb3AiOjAuMCwiTGVmdCI6MC4wLCJSaWdodCI6MC4wLCJCb3R0b20iOjAuMH0sIkJhY2tncm91bmQiOnsiJGlkIjoiMzAwNSIsIkNvbG9yIjp7IiRpZCI6IjMwMDYiLCJBIjoyNTUsIlIiOjAsIkciOjAsIkIiOjB9fSwiSXNWaXNpYmxlIjp0cnVlLCJXaWR0aCI6MC4wLCJIZWlnaHQiOjAuMCwiQm9yZGVyU3R5bGUiOnsiJGlkIjoiMzAwNyIsIkxpbmVDb2xvciI6bnVsbCwiTGluZVdlaWdodCI6MC4wLCJMaW5lVHlwZSI6MCwiUGFyZW50U3R5bGUiOm51bGx9LCJQYXJlbnRTdHlsZSI6bnVsbH0sIkRhdGVTdHlsZSI6eyIkaWQiOiIzMDA4IiwiRm9udFNldHRpbmdzIjp7IiRpZCI6IjMwMDkiLCJGb250U2l6ZSI6MTAsIkZvbnROYW1lIjoiQ2FsaWJyaSIsIklzQm9sZCI6ZmFsc2UsIklzSXRhbGljIjpmYWxzZSwiSXNVbmRlcmxpbmVkIjpmYWxzZSwiUGFyZW50U3R5bGUiOm51bGx9LCJBdXRvU2l6ZSI6MCwiRm9yZWdyb3VuZCI6eyIkaWQiOiIzMDEwIiwiQ29sb3IiOnsiJGlkIjoiMzAxMSIsIkEiOjI1NSwiUiI6MTQsIkciOjQwLCJCIjo2NX19LCJNYXhXaWR0aCI6MjAwLjAsIk1heEhlaWdodCI6IkluZmluaXR5IiwiU21hcnRGb3JlZ3JvdW5kSXNBY3RpdmUiOmZhbHNlLCJIb3Jpem9udGFsQWxpZ25tZW50IjoxLCJWZXJ0aWNhbEFsaWdubWVudCI6MSwiU21hcnRGb3JlZ3JvdW5kIjpudWxsLCJCYWNrZ3JvdW5kRmlsbFR5cGUiOjAsIk1hcmdpbiI6eyIkaWQiOiIzMDEyIiwiVG9wIjowLjAsIkxlZnQiOjAuMCwiUmlnaHQiOjAuMCwiQm90dG9tIjowLjB9LCJQYWRkaW5nIjp7IiRpZCI6IjMwMTMiLCJUb3AiOjAuMCwiTGVmdCI6MC4wLCJSaWdodCI6MC4wLCJCb3R0b20iOjAuMH0sIkJhY2tncm91bmQiOnsiJGlkIjoiMzAxNCIsIkNvbG9yIjp7IiRpZCI6IjMwMTUiLCJBIjoyNTUsIlIiOjE0LCJHIjo0MCwiQiI6NjV9fSwiSXNWaXNpYmxlIjp0cnVlLCJXaWR0aCI6MC4wLCJIZWlnaHQiOjAuMCwiQm9yZGVyU3R5bGUiOnsiJGlkIjoiMzAxNiIsIkxpbmVDb2xvciI6bnVsbCwiTGluZVdlaWdodCI6MC4wLCJMaW5lVHlwZSI6MCwiUGFyZW50U3R5bGUiOm51bGx9LCJQYXJlbnRTdHlsZSI6bnVsbH0sIkRhdGVGb3JtYXQiOnsiJGlkIjoiMzAxNy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zMDE4IiwiRm9ybWF0IjowLCJJc1Zpc2libGUiOmZhbHNlLCJMYXN0S25vd25WaXNpYmlsaXR5U3RhdGUiOmZhbHNlfSwiSXNWaXNpYmxlIjpmYWxzZSwiUGFyZW50U3R5bGUiOm51bGx9LCJEZWZhdWx0U3dpbWxhbmVNaWxlc3RvbmVTdHlsZSI6eyIkaWQiOiIzMDE5IiwiVGl0bGVQb3NpdGlvbiI6IkxlZnQiLCJEYXRlUG9zaXRpb24iOiJSaWdodCIsIlNoYXBlVHlwZSI6MSwiU2hhcGVTaXplIjowLCJTcGFjaW5nIjo1LCJTaGFwZVN0eWxlIjp7IiRpZCI6IjMwMjAiLCJNYXJnaW4iOnsiJGlkIjoiMzAyMSIsIlRvcCI6MC4wLCJMZWZ0IjowLjAsIlJpZ2h0IjowLjAsIkJvdHRvbSI6MC4wfSwiUGFkZGluZyI6eyIkaWQiOiIzMDIyIiwiVG9wIjowLjAsIkxlZnQiOjAuMCwiUmlnaHQiOjAuMCwiQm90dG9tIjowLjB9LCJCYWNrZ3JvdW5kIjp7IiRpZCI6IjMwMjMiLCJDb2xvciI6eyIkaWQiOiIzMDI0IiwiQSI6MjU1LCJSIjoyNSwiRyI6MTA3LCJCIjozNn19LCJJc1Zpc2libGUiOnRydWUsIldpZHRoIjoxMi4wLCJIZWlnaHQiOjE0LjAsIkJvcmRlclN0eWxlIjp7IiRpZCI6IjMwMjUiLCJMaW5lQ29sb3IiOnsiJGlkIjoiMzAyNiIsIiR0eXBlIjoiTkxSRS5Db21tb24uRG9tLlNvbGlkQ29sb3JCcnVzaCwgTkxSRS5Db21tb24iLCJDb2xvciI6eyIkaWQiOiIzMDI3IiwiQSI6MjU1LCJSIjoyMzQsIkciOjIyLCJCIjozMH19LCJMaW5lV2VpZ2h0IjowLjAsIkxpbmVUeXBlIjowLCJQYXJlbnRTdHlsZSI6bnVsbH0sIlBhcmVudFN0eWxlIjpudWxsfSwiVGl0bGVTdHlsZSI6eyIkaWQiOiIzMDI4IiwiRm9udFNldHRpbmdzIjp7IiRpZCI6IjMwMjkiLCJGb250U2l6ZSI6MTEsIkZvbnROYW1lIjoiQ2FsaWJyaSIsIklzQm9sZCI6ZmFsc2UsIklzSXRhbGljIjpmYWxzZSwiSXNVbmRlcmxpbmVkIjpmYWxzZSwiUGFyZW50U3R5bGUiOm51bGx9LCJBdXRvU2l6ZSI6MCwiRm9yZWdyb3VuZCI6eyIkaWQiOiIzMDMwIiwiQ29sb3IiOnsiJGlkIjoiMzAzMSIsIkEiOjI1NSwiUiI6MCwiRyI6MCwiQiI6MH19LCJNYXhXaWR0aCI6MjAwLjAsIk1heEhlaWdodCI6IkluZmluaXR5IiwiU21hcnRGb3JlZ3JvdW5kSXNBY3RpdmUiOmZhbHNlLCJIb3Jpem9udGFsQWxpZ25tZW50IjoyLCJWZXJ0aWNhbEFsaWdubWVudCI6MSwiU21hcnRGb3JlZ3JvdW5kIjpudWxsLCJCYWNrZ3JvdW5kRmlsbFR5cGUiOjAsIk1hcmdpbiI6eyIkaWQiOiIzMDMyIiwiVG9wIjowLjAsIkxlZnQiOjAuMCwiUmlnaHQiOjAuMCwiQm90dG9tIjowLjB9LCJQYWRkaW5nIjp7IiRpZCI6IjMwMzMiLCJUb3AiOjAuMCwiTGVmdCI6MC4wLCJSaWdodCI6MC4wLCJCb3R0b20iOjAuMH0sIkJhY2tncm91bmQiOnsiJGlkIjoiMzAzNCIsIkNvbG9yIjp7IiRpZCI6IjMwMzUiLCJBIjoyNTUsIlIiOjAsIkciOjAsIkIiOjB9fSwiSXNWaXNpYmxlIjp0cnVlLCJXaWR0aCI6MC4wLCJIZWlnaHQiOjAuMCwiQm9yZGVyU3R5bGUiOnsiJGlkIjoiMzAzNiIsIkxpbmVDb2xvciI6bnVsbCwiTGluZVdlaWdodCI6MC4wLCJMaW5lVHlwZSI6MCwiUGFyZW50U3R5bGUiOm51bGx9LCJQYXJlbnRTdHlsZSI6bnVsbH0sIkRhdGVTdHlsZSI6eyIkaWQiOiIzMDM3IiwiRm9udFNldHRpbmdzIjp7IiRpZCI6IjMwMzgiLCJGb250U2l6ZSI6MTAsIkZvbnROYW1lIjoiQ2FsaWJyaSIsIklzQm9sZCI6ZmFsc2UsIklzSXRhbGljIjpmYWxzZSwiSXNVbmRlcmxpbmVkIjpmYWxzZSwiUGFyZW50U3R5bGUiOm51bGx9LCJBdXRvU2l6ZSI6MCwiRm9yZWdyb3VuZCI6eyIkaWQiOiIzMDM5IiwiQ29sb3IiOnsiJGlkIjoiMzA0MCIsIkEiOjI1NSwiUiI6MTQsIkciOjQwLCJCIjo2NX19LCJNYXhXaWR0aCI6MjAwLjAsIk1heEhlaWdodCI6IkluZmluaXR5IiwiU21hcnRGb3JlZ3JvdW5kSXNBY3RpdmUiOmZhbHNlLCJIb3Jpem9udGFsQWxpZ25tZW50IjowLCJWZXJ0aWNhbEFsaWdubWVudCI6MSwiU21hcnRGb3JlZ3JvdW5kIjpudWxsLCJCYWNrZ3JvdW5kRmlsbFR5cGUiOjAsIk1hcmdpbiI6eyIkaWQiOiIzMDQxIiwiVG9wIjowLjAsIkxlZnQiOjAuMCwiUmlnaHQiOjAuMCwiQm90dG9tIjowLjB9LCJQYWRkaW5nIjp7IiRpZCI6IjMwNDIiLCJUb3AiOjAuMCwiTGVmdCI6MC4wLCJSaWdodCI6MC4wLCJCb3R0b20iOjAuMH0sIkJhY2tncm91bmQiOnsiJGlkIjoiMzA0MyIsIkNvbG9yIjp7IiRpZCI6IjMwNDQiLCJBIjoyNTUsIlIiOjE0LCJHIjo0MCwiQiI6NjV9fSwiSXNWaXNpYmxlIjp0cnVlLCJXaWR0aCI6MC4wLCJIZWlnaHQiOjAuMCwiQm9yZGVyU3R5bGUiOnsiJGlkIjoiMzA0NSIsIkxpbmVDb2xvciI6bnVsbCwiTGluZVdlaWdodCI6MC4wLCJMaW5lVHlwZSI6MCwiUGFyZW50U3R5bGUiOm51bGx9LCJQYXJlbnRTdHlsZSI6bnVsbH0sIkRhdGVGb3JtYXQiOnsiJGlkIjoiMzA0Ni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zMDQ3IiwiRm9ybWF0IjowLCJJc1Zpc2libGUiOmZhbHNlLCJMYXN0S25vd25WaXNpYmlsaXR5U3RhdGUiOmZhbHNlfSwiSXNWaXNpYmxlIjp0cnVlLCJQYXJlbnRTdHlsZSI6bnVsbH0sIkRlZmF1bHRTd2ltbGFuZUFjdGl2aXR5U3R5bGUiOnsiJGlkIjoiMzA0OCIsIkhlYWRlclN0eWxlIjp7IiRpZCI6IjMwNDkiLCJUZXh0U3R5bGUiOnsiJGlkIjoiMzA1MCIsIkZvbnRTZXR0aW5ncyI6eyIkaWQiOiIzMDUxIiwiRm9udFNpemUiOjExLCJGb250TmFtZSI6IkNhbGlicmkiLCJJc0JvbGQiOmZhbHNlLCJJc0l0YWxpYyI6ZmFsc2UsIklzVW5kZXJsaW5lZCI6ZmFsc2UsIlBhcmVudFN0eWxlIjpudWxsfSwiQXV0b1NpemUiOjIsIkZvcmVncm91bmQiOnsiJGlkIjoiMzA1MiIsIkNvbG9yIjp7IiRpZCI6IjMwNTMiLCJBIjoyNTUsIlIiOjAsIkciOjAsIkIiOjB9fSwiTWF4V2lkdGgiOiJJbmZpbml0eSIsIk1heEhlaWdodCI6IkluZmluaXR5IiwiU21hcnRGb3JlZ3JvdW5kSXNBY3RpdmUiOmZhbHNlLCJIb3Jpem9udGFsQWxpZ25tZW50IjowLCJWZXJ0aWNhbEFsaWdubWVudCI6MCwiU21hcnRGb3JlZ3JvdW5kIjpudWxsLCJCYWNrZ3JvdW5kRmlsbFR5cGUiOjAsIk1hcmdpbiI6eyIkaWQiOiIzMDU0IiwiVG9wIjowLjAsIkxlZnQiOjAuMCwiUmlnaHQiOjAuMCwiQm90dG9tIjowLjB9LCJQYWRkaW5nIjp7IiRpZCI6IjMwNTUiLCJUb3AiOjAuMCwiTGVmdCI6MC4wLCJSaWdodCI6MC4wLCJCb3R0b20iOjAuMH0sIkJhY2tncm91bmQiOnsiJGlkIjoiMzA1NiIsIkNvbG9yIjp7IiRpZCI6IjMwNTciLCJBIjoyNTUsIlIiOjAsIkciOjAsIkIiOjB9fSwiSXNWaXNpYmxlIjp0cnVlLCJXaWR0aCI6MC4wLCJIZWlnaHQiOjAuMCwiQm9yZGVyU3R5bGUiOm51bGwsIlBhcmVudFN0eWxlIjpudWxsfSwiUmVjdGFuZ2xlU3R5bGUiOnsiJGlkIjoiMzA1OCIsIk1hcmdpbiI6eyIkaWQiOiIzMDU5IiwiVG9wIjowLjAsIkxlZnQiOjAuMCwiUmlnaHQiOjAuMCwiQm90dG9tIjowLjB9LCJQYWRkaW5nIjp7IiRpZCI6IjMwNjAiLCJUb3AiOjAuMCwiTGVmdCI6MC4wLCJSaWdodCI6MC4wLCJCb3R0b20iOjAuMH0sIkJhY2tncm91bmQiOnsiJGlkIjoiMzA2MSIsIkNvbG9yIjp7IiRpZCI6IjMwNjIiLCJBIjo2MywiUiI6MjUsIkciOjEwNywiQiI6MzZ9fSwiSXNWaXNpYmxlIjp0cnVlLCJXaWR0aCI6MC4wLCJIZWlnaHQiOjAuMCwiQm9yZGVyU3R5bGUiOnsiJGlkIjoiMzA2MyIsIkxpbmVDb2xvciI6eyIkaWQiOiIzMDY0IiwiJHR5cGUiOiJOTFJFLkNvbW1vbi5Eb20uU29saWRDb2xvckJydXNoLCBOTFJFLkNvbW1vbiIsIkNvbG9yIjp7IiRpZCI6IjMwNjUiLCJBIjoyNTUsIlIiOjI1NSwiRyI6MjU1LCJCIjoyNTV9fSwiTGluZVdlaWdodCI6MC4wLCJMaW5lVHlwZSI6MCwiUGFyZW50U3R5bGUiOm51bGx9LCJQYXJlbnRTdHlsZSI6bnVsbH0sIk1hcmdpbiI6eyIkaWQiOiIzMDY2IiwiVG9wIjowLjAsIkxlZnQiOjAuMCwiUmlnaHQiOjAuMCwiQm90dG9tIjowLjB9LCJQYWRkaW5nIjp7IiRpZCI6IjMwNjciLCJUb3AiOjAuMCwiTGVmdCI6MC4wLCJSaWdodCI6MC4wLCJCb3R0b20iOjAuMH0sIkJhY2tncm91bmQiOm51bGwsIklzVmlzaWJsZSI6dHJ1ZSwiV2lkdGgiOjAuMCwiSGVpZ2h0IjowLjAsIkJvcmRlclN0eWxlIjpudWxsLCJQYXJlbnRTdHlsZSI6bnVsbH0sIkJhY2tncm91bmRTdHlsZSI6eyIkaWQiOiIzMDY4IiwiTWFyZ2luIjp7IiRpZCI6IjMwNjkiLCJUb3AiOjAuMCwiTGVmdCI6MC4wLCJSaWdodCI6MC4wLCJCb3R0b20iOjAuMH0sIlBhZGRpbmciOnsiJGlkIjoiMzA3MCIsIlRvcCI6MC4wLCJMZWZ0IjowLjAsIlJpZ2h0IjowLjAsIkJvdHRvbSI6MC4wfSwiQmFja2dyb3VuZCI6eyIkaWQiOiIzMDcxIiwiQ29sb3IiOnsiJGlkIjoiMzA3MiIsIkEiOjUxLCJSIjoyMDAsIkciOjIwMCwiQiI6MjAwfX0sIklzVmlzaWJsZSI6dHJ1ZSwiV2lkdGgiOjAuMCwiSGVpZ2h0IjowLjAsIkJvcmRlclN0eWxlIjp7IiRpZCI6IjMwNzMiLCJMaW5lQ29sb3IiOnsiJGlkIjoiMzA3NCIsIiR0eXBlIjoiTkxSRS5Db21tb24uRG9tLlNvbGlkQ29sb3JCcnVzaCwgTkxSRS5Db21tb24iLCJDb2xvciI6eyIkaWQiOiIzMDc1IiwiQSI6MjU1LCJSIjoyMzQsIkciOjIyLCJCIjozMH19LCJMaW5lV2VpZ2h0IjowLjAsIkxpbmVUeXBlIjowLCJQYXJlbnRTdHlsZSI6bnVsbH0sIlBhcmVudFN0eWxlIjpudWxsfSwiTWFyZ2luIjp7IiRpZCI6IjMwNzYiLCJUb3AiOjAuMCwiTGVmdCI6MC4wLCJSaWdodCI6MC4wLCJCb3R0b20iOjAuMH0sIlBhZGRpbmciOnsiJGlkIjoiMzA3NyIsIlRvcCI6MC4wLCJMZWZ0IjowLjAsIlJpZ2h0IjowLjAsIkJvdHRvbSI6MC4wfSwiSXNWaXNpYmxlIjp0cnVlLCJXaWR0aCI6MC4wLCJIZWlnaHQiOjAuMCwiQm9yZGVyU3R5bGUiOnsiJGlkIjoiMzA3OCIsIkxpbmVDb2xvciI6bnVsbCwiTGluZVdlaWdodCI6MC4wLCJMaW5lVHlwZSI6MCwiUGFyZW50U3R5bGUiOm51bGx9LCJQYXJlbnRTdHlsZSI6bnVsbH0sIk1hcmdpbiI6eyIkaWQiOiIzMDc5IiwiVG9wIjowLjAsIkxlZnQiOjAuMCwiUmlnaHQiOjAuMCwiQm90dG9tIjowLjB9LCJQYWRkaW5nIjp7IiRpZCI6IjMwODAiLCJUb3AiOjAuMCwiTGVmdCI6MC4wLCJSaWdodCI6MC4wLCJCb3R0b20iOjAuMH0sIklzVmlzaWJsZSI6dHJ1ZSwiV2lkdGgiOjAuMCwiSGVpZ2h0IjowLjAsIkJvcmRlclN0eWxlIjp7IiRpZCI6IjMwODEiLCJMaW5lQ29sb3IiOm51bGwsIkxpbmVXZWlnaHQiOjAuMCwiTGluZVR5cGUiOjAsIlBhcmVudFN0eWxlIjpudWxsfSwiUGFyZW50U3R5bGUiOm51bGx9LHsiJGlkIjoiMzA4MiIsIlN0eWxlSWQiOiIwNzAyZGVhOC1jMTE0LTRkNzEtYmU0MC1jZDMwNjJjNDY5NzAiLCJIZWFkZXJTdHlsZSI6eyIkaWQiOiIzMDgzIiwiVGV4dElzVmVydGljYWwiOmZhbHNlLCJUZXh0U3R5bGUiOnsiJGlkIjoiMzA4NCIsIkZvbnRTZXR0aW5ncyI6eyIkaWQiOiIzMDg1IiwiRm9udFNpemUiOjExLCJGb250TmFtZSI6IkNhbGlicmkiLCJJc0JvbGQiOmZhbHNlLCJJc0l0YWxpYyI6ZmFsc2UsIklzVW5kZXJsaW5lZCI6ZmFsc2UsIlBhcmVudFN0eWxlIjpudWxsfSwiQXV0b1NpemUiOjIsIkZvcmVncm91bmQiOnsiJGlkIjoiMzA4NiIsIkNvbG9yIjp7IiRpZCI6IjMwODciLCJBIjoyNTUsIlIiOjI1NSwiRyI6MjU1LCJCIjoyNTV9fSwiTWF4V2lkdGgiOiJJbmZpbml0eSIsIk1heEhlaWdodCI6IkluZmluaXR5IiwiU21hcnRGb3JlZ3JvdW5kSXNBY3RpdmUiOmZhbHNlLCJIb3Jpem9udGFsQWxpZ25tZW50IjowLCJWZXJ0aWNhbEFsaWdubWVudCI6MCwiU21hcnRGb3JlZ3JvdW5kIjpudWxsLCJCYWNrZ3JvdW5kRmlsbFR5cGUiOjAsIk1hcmdpbiI6eyIkaWQiOiIzMDg4IiwiVG9wIjowLjAsIkxlZnQiOjAuMCwiUmlnaHQiOjAuMCwiQm90dG9tIjowLjB9LCJQYWRkaW5nIjp7IiRpZCI6IjMwODkiLCJUb3AiOjAuMCwiTGVmdCI6MC4wLCJSaWdodCI6MC4wLCJCb3R0b20iOjAuMH0sIkJhY2tncm91bmQiOnsiJGlkIjoiMzA5MCIsIkNvbG9yIjp7IiRpZCI6IjMwOTEiLCJBIjoyNTUsIlIiOjI1NSwiRyI6MjU1LCJCIjoyNTV9fSwiSXNWaXNpYmxlIjp0cnVlLCJXaWR0aCI6MC4wLCJIZWlnaHQiOjAuMCwiQm9yZGVyU3R5bGUiOm51bGwsIlBhcmVudFN0eWxlIjpudWxsfSwiUmVjdGFuZ2xlU3R5bGUiOnsiJGlkIjoiMzA5MiIsIk1hcmdpbiI6eyIkaWQiOiIzMDkzIiwiVG9wIjowLjAsIkxlZnQiOjAuMCwiUmlnaHQiOjAuMCwiQm90dG9tIjowLjB9LCJQYWRkaW5nIjp7IiRpZCI6IjMwOTQiLCJUb3AiOjAuMCwiTGVmdCI6MC4wLCJSaWdodCI6MC4wLCJCb3R0b20iOjAuMH0sIkJhY2tncm91bmQiOnsiJGlkIjoiMzA5NSIsIkNvbG9yIjp7IiRpZCI6IjMwOTYiLCJBIjoyNTUsIlIiOjE1LCJHIjoxNTgsIkIiOjIxM319LCJJc1Zpc2libGUiOnRydWUsIldpZHRoIjowLjAsIkhlaWdodCI6MC4wLCJCb3JkZXJTdHlsZSI6eyIkaWQiOiIzMDk3IiwiTGluZUNvbG9yIjp7IiRpZCI6IjMwOTgiLCIkdHlwZSI6Ik5MUkUuQ29tbW9uLkRvbS5Tb2xpZENvbG9yQnJ1c2gsIE5MUkUuQ29tbW9uIiwiQ29sb3IiOnsiJGlkIjoiMzA5OSIsIkEiOjI1NSwiUiI6MjU1LCJHIjoyNTUsIkIiOjI1NX19LCJMaW5lV2VpZ2h0IjowLjAsIkxpbmVUeXBlIjowLCJQYXJlbnRTdHlsZSI6bnVsbH0sIlBhcmVudFN0eWxlIjpudWxsfSwiTWFyZ2luIjp7IiRpZCI6IjMxMDAiLCJUb3AiOjAuMCwiTGVmdCI6MC4wLCJSaWdodCI6MC4wLCJCb3R0b20iOjAuMH0sIlBhZGRpbmciOnsiJGlkIjoiMzEwMSIsIlRvcCI6MC4wLCJMZWZ0IjowLjAsIlJpZ2h0IjowLjAsIkJvdHRvbSI6MC4wfSwiQmFja2dyb3VuZCI6bnVsbCwiSXNWaXNpYmxlIjp0cnVlLCJXaWR0aCI6MC4wLCJIZWlnaHQiOjAuMCwiQm9yZGVyU3R5bGUiOm51bGwsIlBhcmVudFN0eWxlIjpudWxsfSwiQmFja2dyb3VuZFN0eWxlIjp7IiRpZCI6IjMxMDIiLCJNYXJnaW4iOnsiJGlkIjoiMzEwMyIsIlRvcCI6MC4wLCJMZWZ0IjowLjAsIlJpZ2h0IjowLjAsIkJvdHRvbSI6MC4wfSwiUGFkZGluZyI6eyIkaWQiOiIzMTA0IiwiVG9wIjowLjAsIkxlZnQiOjAuMCwiUmlnaHQiOjAuMCwiQm90dG9tIjowLjB9LCJCYWNrZ3JvdW5kIjp7IiRpZCI6IjMxMDUiLCJDb2xvciI6eyIkaWQiOiIzMTA2IiwiQSI6NTEsIlIiOjIwMCwiRyI6MjAwLCJCIjoyMDB9fSwiSXNWaXNpYmxlIjp0cnVlLCJXaWR0aCI6MC4wLCJIZWlnaHQiOjAuMCwiQm9yZGVyU3R5bGUiOnsiJGlkIjoiMzEwNyIsIkxpbmVDb2xvciI6eyIkaWQiOiIzMTA4IiwiJHR5cGUiOiJOTFJFLkNvbW1vbi5Eb20uU29saWRDb2xvckJydXNoLCBOTFJFLkNvbW1vbiIsIkNvbG9yIjp7IiRpZCI6IjMxMDkiLCJBIjoyNTUsIlIiOjIzNCwiRyI6MjIsIkIiOjMwfX0sIkxpbmVXZWlnaHQiOjAuMCwiTGluZVR5cGUiOjAsIlBhcmVudFN0eWxlIjpudWxsfSwiUGFyZW50U3R5bGUiOm51bGx9LCJJc0Fib3ZlVGltZWJhbmQiOmZhbHNlLCJTcGFjaW5nIjozLCJEZWZhdWx0U3dpbWxhbmVUYXNrU3R5bGUiOnsiJGlkIjoiMzExMCIsIiR0eXBlIjoiTkxSRS5Db21tb24uRG9tLlN0eWxlcy5FeHBsaWNpdFNldGFibGVUYXNrU3R5bGUsIE5MUkUuQ29tbW9uIiwiU2hhcGUiOjEsIlNoYXBlVGhpY2tuZXNzIjowLCJEdXJhdGlvbkZvcm1hdCI6MCwiSW5jbHVkZU5vbldvcmtpbmdEYXlzSW5EdXJhdGlvbiI6ZmFsc2UsIlBlcmNlbnRhZ2VDb21wbGV0ZVN0eWxlIjp7IiRpZCI6IjMxMTEiLCJGb250U2V0dGluZ3MiOnsiJGlkIjoiMzExMiIsIkZvbnRTaXplIjoxMCwiRm9udE5hbWUiOiJDYWxpYnJpIiwiSXNCb2xkIjpmYWxzZSwiSXNJdGFsaWMiOmZhbHNlLCJJc1VuZGVybGluZWQiOmZhbHNlLCJQYXJlbnRTdHlsZSI6bnVsbH0sIkF1dG9TaXplIjowLCJGb3JlZ3JvdW5kIjp7IiRpZCI6IjMxMTMiLCJDb2xvciI6eyIkaWQiOiIzMTE0IiwiQSI6MjU1LCJSIjoyMzIsIkciOjIzMiwiQiI6MjMyfX0sIk1heFdpZHRoIjoyMDAuMCwiTWF4SGVpZ2h0IjoiSW5maW5pdHkiLCJTbWFydEZvcmVncm91bmRJc0FjdGl2ZSI6ZmFsc2UsIkhvcml6b250YWxBbGlnbm1lbnQiOjEsIlZlcnRpY2FsQWxpZ25tZW50IjoxLCJTbWFydEZvcmVncm91bmQiOm51bGwsIkJhY2tncm91bmRGaWxsVHlwZSI6MCwiTWFyZ2luIjp7IiRpZCI6IjMxMTUiLCJUb3AiOjAuMCwiTGVmdCI6MC4wLCJSaWdodCI6MC4wLCJCb3R0b20iOjAuMH0sIlBhZGRpbmciOnsiJGlkIjoiMzExNiIsIlRvcCI6MC4wLCJMZWZ0IjowLjAsIlJpZ2h0IjowLjAsIkJvdHRvbSI6MC4wfSwiQmFja2dyb3VuZCI6eyIkaWQiOiIzMTE3IiwiQ29sb3IiOnsiJGlkIjoiMzExOCIsIkEiOjg5LCJSIjowLCJHIjowLCJCIjowfX0sIklzVmlzaWJsZSI6dHJ1ZSwiV2lkdGgiOjAuMCwiSGVpZ2h0IjowLjAsIkJvcmRlclN0eWxlIjp7IiRpZCI6IjMxMTkiLCJMaW5lQ29sb3IiOm51bGwsIkxpbmVXZWlnaHQiOjAuMCwiTGluZVR5cGUiOjAsIlBhcmVudFN0eWxlIjpudWxsfSwiUGFyZW50U3R5bGUiOm51bGx9LCJEdXJhdGlvblN0eWxlIjp7IiRpZCI6IjMxMjAiLCJGb250U2V0dGluZ3MiOnsiJGlkIjoiMzEyMSIsIkZvbnRTaXplIjoxMCwiRm9udE5hbWUiOiJDYWxpYnJpIiwiSXNCb2xkIjpmYWxzZSwiSXNJdGFsaWMiOmZhbHNlLCJJc1VuZGVybGluZWQiOmZhbHNlLCJQYXJlbnRTdHlsZSI6bnVsbH0sIkF1dG9TaXplIjowLCJGb3JlZ3JvdW5kIjp7IiRpZCI6IjMxMjIiLCJDb2xvciI6eyIkaWQiOiIzMTIzIiwiQSI6MjU1LCJSIjoyMzcsIkciOjEyNSwiQiI6NDl9fSwiTWF4V2lkdGgiOjIwMC4wLCJNYXhIZWlnaHQiOiJJbmZpbml0eSIsIlNtYXJ0Rm9yZWdyb3VuZElzQWN0aXZlIjpmYWxzZSwiSG9yaXpvbnRhbEFsaWdubWVudCI6MCwiVmVydGljYWxBbGlnbm1lbnQiOjEsIlNtYXJ0Rm9yZWdyb3VuZCI6bnVsbCwiQmFja2dyb3VuZEZpbGxUeXBlIjowLCJNYXJnaW4iOnsiJGlkIjoiMzEyNCIsIlRvcCI6MC4wLCJMZWZ0IjowLjAsIlJpZ2h0IjowLjAsIkJvdHRvbSI6MC4wfSwiUGFkZGluZyI6eyIkaWQiOiIzMTI1IiwiVG9wIjowLjAsIkxlZnQiOjAuMCwiUmlnaHQiOjAuMCwiQm90dG9tIjowLjB9LCJCYWNrZ3JvdW5kIjp7IiRpZCI6IjMxMjYiLCJDb2xvciI6eyIkaWQiOiIzMTI3IiwiQSI6MjU1LCJSIjoyMzcsIkciOjEyNSwiQiI6NDl9fSwiSXNWaXNpYmxlIjp0cnVlLCJXaWR0aCI6MC4wLCJIZWlnaHQiOjAuMCwiQm9yZGVyU3R5bGUiOnsiJGlkIjoiMzEyOCIsIkxpbmVDb2xvciI6bnVsbCwiTGluZVdlaWdodCI6MC4wLCJMaW5lVHlwZSI6MCwiUGFyZW50U3R5bGUiOm51bGx9LCJQYXJlbnRTdHlsZSI6bnVsbH0sIkhvcml6b250YWxDb25uZWN0b3JTdHlsZSI6eyIkaWQiOiIzMTI5IiwiTGluZUNvbG9yIjp7IiRpZCI6IjMxMzAiLCIkdHlwZSI6Ik5MUkUuQ29tbW9uLkRvbS5Tb2xpZENvbG9yQnJ1c2gsIE5MUkUuQ29tbW9uIiwiQ29sb3IiOnsiJGlkIjoiMzEzMSIsIkEiOjI1NSwiUiI6MCwiRyI6MCwiQiI6MH19LCJMaW5lV2VpZ2h0IjowLjAsIkxpbmVUeXBlIjowLCJQYXJlbnRTdHlsZSI6bnVsbH0sIlZlcnRpY2FsQ29ubmVjdG9yU3R5bGUiOnsiJGlkIjoiMzEzMiIsIkxpbmVDb2xvciI6eyIkaWQiOiIzMTMzIiwiJHR5cGUiOiJOTFJFLkNvbW1vbi5Eb20uU29saWRDb2xvckJydXNoLCBOTFJFLkNvbW1vbiIsIkNvbG9yIjp7IiRpZCI6IjMxMzQiLCJBIjoyNTUsIlIiOjAsIkciOjAsIkIiOjB9fSwiTGluZVdlaWdodCI6MC4wLCJMaW5lVHlwZSI6MCwiUGFyZW50U3R5bGUiOm51bGx9LCJNYXJnaW4iOm51bGwsIlN0YXJ0RGF0ZVBvc2l0aW9uIjozLCJFbmREYXRlUG9zaXRpb24iOjMsIkRhdGVJc1Zpc2libGUiOnRydWUsIlRpdGxlUG9zaXRpb24iOjQsIkR1cmF0aW9uUG9zaXRpb24iOjYsIlBlcmNlbnRhZ2VDb21wbGV0ZWRQb3NpdGlvbiI6MiwiU3BhY2luZyI6MywiSXNCZWxvd1RpbWViYW5kIjpmYWxzZSwiUGVyY2VudGFnZUNvbXBsZXRlU2hhcGVPcGFjaXR5IjozNSwiU2hhcGVTdHlsZSI6eyIkaWQiOiIzMTM1IiwiTWFyZ2luIjp7IiRpZCI6IjMxMzYiLCJUb3AiOjAuMCwiTGVmdCI6NC4wLCJSaWdodCI6NC4wLCJCb3R0b20iOjAuMH0sIlBhZGRpbmciOnsiJGlkIjoiMzEzNyIsIlRvcCI6MC4wLCJMZWZ0IjowLjAsIlJpZ2h0IjowLjAsIkJvdHRvbSI6MC4wfSwiQmFja2dyb3VuZCI6eyIkaWQiOiIzMTM4IiwiQ29sb3IiOnsiJGlkIjoiMzEzOSIsIkEiOjI1NSwiUiI6MTUsIkciOjE1OCwiQiI6MjEzfX0sIklzVmlzaWJsZSI6dHJ1ZSwiV2lkdGgiOjAuMCwiSGVpZ2h0IjoxMC4wLCJCb3JkZXJTdHlsZSI6eyIkaWQiOiIzMTQwIiwiTGluZUNvbG9yIjp7IiRpZCI6IjMxNDEiLCIkdHlwZSI6Ik5MUkUuQ29tbW9uLkRvbS5Tb2xpZENvbG9yQnJ1c2gsIE5MUkUuQ29tbW9uIiwiQ29sb3IiOnsiJGlkIjoiMzE0MiIsIkEiOjI1NSwiUiI6MjM0LCJHIjoyMiwiQiI6MzB9fSwiTGluZVdlaWdodCI6MC4wLCJMaW5lVHlwZSI6MCwiUGFyZW50U3R5bGUiOm51bGx9LCJQYXJlbnRTdHlsZSI6bnVsbH0sIlRpdGxlU3R5bGUiOnsiJGlkIjoiMzE0MyIsIkZvbnRTZXR0aW5ncyI6eyIkaWQiOiIzMTQ0IiwiRm9udFNpemUiOjExLCJGb250TmFtZSI6IkNhbGlicmkiLCJJc0JvbGQiOmZhbHNlLCJJc0l0YWxpYyI6ZmFsc2UsIklzVW5kZXJsaW5lZCI6ZmFsc2UsIlBhcmVudFN0eWxlIjpudWxsfSwiQXV0b1NpemUiOjAsIkZvcmVncm91bmQiOnsiJGlkIjoiMzE0NSIsIkNvbG9yIjp7IiRpZCI6IjMxNDYiLCJBIjoyNTUsIlIiOjAsIkciOjAsIkIiOjB9fSwiTWF4V2lkdGgiOjIwMC4wLCJNYXhIZWlnaHQiOiJJbmZpbml0eSIsIlNtYXJ0Rm9yZWdyb3VuZElzQWN0aXZlIjpmYWxzZSwiSG9yaXpvbnRhbEFsaWdubWVudCI6MCwiVmVydGljYWxBbGlnbm1lbnQiOjEsIlNtYXJ0Rm9yZWdyb3VuZCI6bnVsbCwiQmFja2dyb3VuZEZpbGxUeXBlIjowLCJNYXJnaW4iOnsiJGlkIjoiMzE0NyIsIlRvcCI6MC4wLCJMZWZ0IjowLjAsIlJpZ2h0IjowLjAsIkJvdHRvbSI6MC4wfSwiUGFkZGluZyI6eyIkaWQiOiIzMTQ4IiwiVG9wIjowLjAsIkxlZnQiOjAuMCwiUmlnaHQiOjAuMCwiQm90dG9tIjowLjB9LCJCYWNrZ3JvdW5kIjp7IiRpZCI6IjMxNDkiLCJDb2xvciI6eyIkaWQiOiIzMTUwIiwiQSI6MjU1LCJSIjowLCJHIjowLCJCIjowfX0sIklzVmlzaWJsZSI6dHJ1ZSwiV2lkdGgiOjAuMCwiSGVpZ2h0IjowLjAsIkJvcmRlclN0eWxlIjp7IiRpZCI6IjMxNTEiLCJMaW5lQ29sb3IiOm51bGwsIkxpbmVXZWlnaHQiOjAuMCwiTGluZVR5cGUiOjAsIlBhcmVudFN0eWxlIjpudWxsfSwiUGFyZW50U3R5bGUiOm51bGx9LCJEYXRlU3R5bGUiOnsiJGlkIjoiMzE1MiIsIkZvbnRTZXR0aW5ncyI6eyIkaWQiOiIzMTUzIiwiRm9udFNpemUiOjEwLCJGb250TmFtZSI6IkNhbGlicmkiLCJJc0JvbGQiOmZhbHNlLCJJc0l0YWxpYyI6ZmFsc2UsIklzVW5kZXJsaW5lZCI6ZmFsc2UsIlBhcmVudFN0eWxlIjpudWxsfSwiQXV0b1NpemUiOjAsIkZvcmVncm91bmQiOnsiJGlkIjoiMzE1NCIsIkNvbG9yIjp7IiRpZCI6IjMxNTUiLCJBIjoyNTUsIlIiOjE0LCJHIjo0MCwiQiI6NjV9fSwiTWF4V2lkdGgiOjIwMC4wLCJNYXhIZWlnaHQiOiJJbmZpbml0eSIsIlNtYXJ0Rm9yZWdyb3VuZElzQWN0aXZlIjpmYWxzZSwiSG9yaXpvbnRhbEFsaWdubWVudCI6MiwiVmVydGljYWxBbGlnbm1lbnQiOjEsIlNtYXJ0Rm9yZWdyb3VuZCI6bnVsbCwiQmFja2dyb3VuZEZpbGxUeXBlIjowLCJNYXJnaW4iOnsiJGlkIjoiMzE1NiIsIlRvcCI6MC4wLCJMZWZ0IjowLjAsIlJpZ2h0IjowLjAsIkJvdHRvbSI6MC4wfSwiUGFkZGluZyI6eyIkaWQiOiIzMTU3IiwiVG9wIjowLjAsIkxlZnQiOjAuMCwiUmlnaHQiOjAuMCwiQm90dG9tIjowLjB9LCJCYWNrZ3JvdW5kIjp7IiRpZCI6IjMxNTgiLCJDb2xvciI6eyIkaWQiOiIzMTU5IiwiQSI6MjU1LCJSIjoxNCwiRyI6NDAsIkIiOjY1fX0sIklzVmlzaWJsZSI6dHJ1ZSwiV2lkdGgiOjAuMCwiSGVpZ2h0IjowLjAsIkJvcmRlclN0eWxlIjp7IiRpZCI6IjMxNjAiLCJMaW5lQ29sb3IiOm51bGwsIkxpbmVXZWlnaHQiOjAuMCwiTGluZVR5cGUiOjAsIlBhcmVudFN0eWxlIjpudWxsfSwiUGFyZW50U3R5bGUiOm51bGx9LCJEYXRlRm9ybWF0Ijp7IiRpZCI6IjMxNjE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zE2MiIsIkZvcm1hdCI6MCwiSXNWaXNpYmxlIjpmYWxzZSwiTGFzdEtub3duVmlzaWJpbGl0eVN0YXRlIjpmYWxzZX0sIklzVmlzaWJsZSI6dHJ1ZSwiUGFyZW50U3R5bGUiOm51bGwsIl9leHBsaWNpdGx5U2V0Ijp7IiRpZCI6IjMxNjMiLCJTaGFwZVN0eWxlIjpmYWxzZSwiVGl0bGVTdHlsZSI6ZmFsc2UsIkRhdGVTdHlsZSI6ZmFsc2UsIkhvcml6b250YWxDb25uZWN0b3JTdHlsZSI6ZmFsc2UsIlZlcnRpY2FsQ29ubmVjdG9yU3R5bGUiOmZhbHNlLCJQZXJjZW50YWdlQ29tcGxldGVTaGFwZU9wYWNpdHkiOmZhbHNlLCJTaGFwZSI6ZmFsc2UsIlNoYXBlVGhpY2tuZXNzIjpmYWxzZSwiRHVyYXRpb25Gb3JtYXQiOmZhbHNlLCJJbmNsdWRlTm9uV29ya2luZ0RheXNJbkR1cmF0aW9uIjpmYWxzZSwiTWFyZ2luIjpmYWxzZSwiU3RhcnREYXRlUG9zaXRpb24iOmZhbHNlLCJFbmREYXRlUG9zaXRpb24iOmZhbHNlLCJUaXRsZVBvc2l0aW9uIjpmYWxzZSwiRHVyYXRpb25Qb3NpdGlvbiI6ZmFsc2UsIlBlcmNlbnRhZ2VDb21wbGV0ZWRQb3NpdGlvbiI6ZmFsc2UsIlNwYWNpbmciOmZhbHNlLCJJc0JlbG93VGltZWJhbmQiOmZhbHNlLCJEYXRlRm9ybWF0IjpmYWxzZSwiV2Vla051bWJlcmluZyI6ZmFsc2UsIklzVmlzaWJsZSI6ZmFsc2V9fSwiRGVmYXVsdFN3aW1sYW5lTW90U3R5bGUiOnsiJGlkIjoiMzE2NCIsIlNoYXBlIjoxLCJDb25uZWN0b3JNYXJnaW4iOnsiJGlkIjoiMzE2NSIsIlRvcCI6MC4wLCJMZWZ0IjoyLjAsIlJpZ2h0IjoyLjAsIkJvdHRvbSI6MC4wfSwiQ29ubmVjdG9yU3R5bGUiOnsiJGlkIjoiMzE2NiIsIkxpbmVDb2xvciI6eyIkaWQiOiIzMTY3IiwiJHR5cGUiOiJOTFJFLkNvbW1vbi5Eb20uU29saWRDb2xvckJydXNoLCBOTFJFLkNvbW1vbiIsIkNvbG9yIjp7IiRpZCI6IjMxNjgiLCJBIjoxMjcsIlIiOjExLCJHIjoxMTgsIkIiOjE1OX19LCJMaW5lV2VpZ2h0IjoxLjAsIkxpbmVUeXBlIjowLCJQYXJlbnRTdHlsZSI6bnVsbH0sIklzQmVsb3dUaW1lYmFuZCI6ZmFsc2UsIlBvc2l0aW9uT25UYXNrIjoxLCJIaWRlRGF0ZSI6ZmFsc2UsIlNoYXBlU2l6ZSI6MCwiU3BhY2luZyI6MC4wLCJQYWRkaW5nIjp7IiRpZCI6IjMxNjkiLCJUb3AiOjUuMCwiTGVmdCI6My4wLCJSaWdodCI6MC4wLCJCb3R0b20iOjIuMH0sIlNoYXBlU3R5bGUiOnsiJGlkIjoiMzE3MCIsIk1hcmdpbiI6eyIkaWQiOiIzMTcxIiwiVG9wIjowLjAsIkxlZnQiOjAuMCwiUmlnaHQiOjAuMCwiQm90dG9tIjowLjB9LCJQYWRkaW5nIjp7IiRpZCI6IjMxNzIiLCJUb3AiOjAuMCwiTGVmdCI6MC4wLCJSaWdodCI6MC4wLCJCb3R0b20iOjAuMH0sIkJhY2tncm91bmQiOnsiJGlkIjoiMzE3MyIsIkNvbG9yIjp7IiRpZCI6IjMxNzQiLCJBIjoyNTUsIlIiOjExLCJHIjoxMTgsIkIiOjE1OX19LCJJc1Zpc2libGUiOnRydWUsIldpZHRoIjoxMi4wLCJIZWlnaHQiOjE0LjAsIkJvcmRlclN0eWxlIjp7IiRpZCI6IjMxNzUiLCJMaW5lQ29sb3IiOnsiJGlkIjoiMzE3NiIsIiR0eXBlIjoiTkxSRS5Db21tb24uRG9tLlNvbGlkQ29sb3JCcnVzaCwgTkxSRS5Db21tb24iLCJDb2xvciI6eyIkaWQiOiIzMTc3IiwiQSI6MjU1LCJSIjoyNTUsIkciOjAsIkIiOjB9fSwiTGluZVdlaWdodCI6MC4wLCJMaW5lVHlwZSI6MCwiUGFyZW50U3R5bGUiOm51bGx9LCJQYXJlbnRTdHlsZSI6bnVsbH0sIlRpdGxlU3R5bGUiOnsiJGlkIjoiMzE3OCIsIkZvbnRTZXR0aW5ncyI6eyIkaWQiOiIzMTc5IiwiRm9udFNpemUiOjExLCJGb250TmFtZSI6IkNhbGlicmkiLCJJc0JvbGQiOmZhbHNlLCJJc0l0YWxpYyI6ZmFsc2UsIklzVW5kZXJsaW5lZCI6ZmFsc2UsIlBhcmVudFN0eWxlIjpudWxsfSwiQXV0b1NpemUiOjAsIkZvcmVncm91bmQiOnsiJGlkIjoiMzE4MCIsIkNvbG9yIjp7IiRpZCI6IjMxODEiLCJBIjoyNTUsIlIiOjAsIkciOjAsIkIiOjB9fSwiTWF4V2lkdGgiOjIwMC4wLCJNYXhIZWlnaHQiOiJJbmZpbml0eSIsIlNtYXJ0Rm9yZWdyb3VuZElzQWN0aXZlIjpmYWxzZSwiSG9yaXpvbnRhbEFsaWdubWVudCI6MSwiVmVydGljYWxBbGlnbm1lbnQiOjEsIlNtYXJ0Rm9yZWdyb3VuZCI6bnVsbCwiQmFja2dyb3VuZEZpbGxUeXBlIjowLCJNYXJnaW4iOnsiJGlkIjoiMzE4MiIsIlRvcCI6MC4wLCJMZWZ0IjowLjAsIlJpZ2h0IjowLjAsIkJvdHRvbSI6MC4wfSwiUGFkZGluZyI6eyIkaWQiOiIzMTgzIiwiVG9wIjowLjAsIkxlZnQiOjAuMCwiUmlnaHQiOjAuMCwiQm90dG9tIjowLjB9LCJCYWNrZ3JvdW5kIjp7IiRpZCI6IjMxODQiLCJDb2xvciI6eyIkaWQiOiIzMTg1IiwiQSI6MjU1LCJSIjowLCJHIjowLCJCIjowfX0sIklzVmlzaWJsZSI6dHJ1ZSwiV2lkdGgiOjAuMCwiSGVpZ2h0IjowLjAsIkJvcmRlclN0eWxlIjp7IiRpZCI6IjMxODYiLCJMaW5lQ29sb3IiOm51bGwsIkxpbmVXZWlnaHQiOjAuMCwiTGluZVR5cGUiOjAsIlBhcmVudFN0eWxlIjpudWxsfSwiUGFyZW50U3R5bGUiOm51bGx9LCJEYXRlU3R5bGUiOnsiJGlkIjoiMzE4NyIsIkZvbnRTZXR0aW5ncyI6eyIkaWQiOiIzMTg4IiwiRm9udFNpemUiOjEwLCJGb250TmFtZSI6IkNhbGlicmkiLCJJc0JvbGQiOmZhbHNlLCJJc0l0YWxpYyI6ZmFsc2UsIklzVW5kZXJsaW5lZCI6ZmFsc2UsIlBhcmVudFN0eWxlIjpudWxsfSwiQXV0b1NpemUiOjAsIkZvcmVncm91bmQiOnsiJGlkIjoiMzE4OSIsIkNvbG9yIjp7IiRpZCI6IjMxOTAiLCJBIjoyNTUsIlIiOjE0LCJHIjo0MCwiQiI6NjV9fSwiTWF4V2lkdGgiOjIwMC4wLCJNYXhIZWlnaHQiOiJJbmZpbml0eSIsIlNtYXJ0Rm9yZWdyb3VuZElzQWN0aXZlIjpmYWxzZSwiSG9yaXpvbnRhbEFsaWdubWVudCI6MSwiVmVydGljYWxBbGlnbm1lbnQiOjEsIlNtYXJ0Rm9yZWdyb3VuZCI6bnVsbCwiQmFja2dyb3VuZEZpbGxUeXBlIjowLCJNYXJnaW4iOnsiJGlkIjoiMzE5MSIsIlRvcCI6MC4wLCJMZWZ0IjowLjAsIlJpZ2h0IjowLjAsIkJvdHRvbSI6MC4wfSwiUGFkZGluZyI6eyIkaWQiOiIzMTkyIiwiVG9wIjowLjAsIkxlZnQiOjAuMCwiUmlnaHQiOjAuMCwiQm90dG9tIjowLjB9LCJCYWNrZ3JvdW5kIjp7IiRpZCI6IjMxOTMiLCJDb2xvciI6eyIkaWQiOiIzMTk0IiwiQSI6MjU1LCJSIjoxNCwiRyI6NDAsIkIiOjY1fX0sIklzVmlzaWJsZSI6dHJ1ZSwiV2lkdGgiOjAuMCwiSGVpZ2h0IjowLjAsIkJvcmRlclN0eWxlIjp7IiRpZCI6IjMxOTUiLCJMaW5lQ29sb3IiOm51bGwsIkxpbmVXZWlnaHQiOjAuMCwiTGluZVR5cGUiOjAsIlBhcmVudFN0eWxlIjpudWxsfSwiUGFyZW50U3R5bGUiOm51bGx9LCJEYXRlRm9ybWF0Ijp7IiRpZCI6IjMxOTY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zE5NyIsIkZvcm1hdCI6MCwiSXNWaXNpYmxlIjpmYWxzZSwiTGFzdEtub3duVmlzaWJpbGl0eVN0YXRlIjpmYWxzZX0sIklzVmlzaWJsZSI6ZmFsc2UsIlBhcmVudFN0eWxlIjpudWxsfSwiRGVmYXVsdFN3aW1sYW5lTWlsZXN0b25lU3R5bGUiOnsiJGlkIjoiMzE5OCIsIlRpdGxlUG9zaXRpb24iOiJMZWZ0IiwiRGF0ZVBvc2l0aW9uIjoiUmlnaHQiLCJTaGFwZVR5cGUiOjEsIlNoYXBlU2l6ZSI6MCwiU3BhY2luZyI6NSwiU2hhcGVTdHlsZSI6eyIkaWQiOiIzMTk5IiwiTWFyZ2luIjp7IiRpZCI6IjMyMDAiLCJUb3AiOjAuMCwiTGVmdCI6MC4wLCJSaWdodCI6MC4wLCJCb3R0b20iOjAuMH0sIlBhZGRpbmciOnsiJGlkIjoiMzIwMSIsIlRvcCI6MC4wLCJMZWZ0IjowLjAsIlJpZ2h0IjowLjAsIkJvdHRvbSI6MC4wfSwiQmFja2dyb3VuZCI6eyIkaWQiOiIzMjAyIiwiQ29sb3IiOnsiJGlkIjoiMzIwMyIsIkEiOjI1NSwiUiI6MTUsIkciOjE1OCwiQiI6MjEzfX0sIklzVmlzaWJsZSI6dHJ1ZSwiV2lkdGgiOjEyLjAsIkhlaWdodCI6MTQuMCwiQm9yZGVyU3R5bGUiOnsiJGlkIjoiMzIwNCIsIkxpbmVDb2xvciI6eyIkaWQiOiIzMjA1IiwiJHR5cGUiOiJOTFJFLkNvbW1vbi5Eb20uU29saWRDb2xvckJydXNoLCBOTFJFLkNvbW1vbiIsIkNvbG9yIjp7IiRpZCI6IjMyMDYiLCJBIjoyNTUsIlIiOjIzNCwiRyI6MjIsIkIiOjMwfX0sIkxpbmVXZWlnaHQiOjAuMCwiTGluZVR5cGUiOjAsIlBhcmVudFN0eWxlIjpudWxsfSwiUGFyZW50U3R5bGUiOm51bGx9LCJUaXRsZVN0eWxlIjp7IiRpZCI6IjMyMDciLCJGb250U2V0dGluZ3MiOnsiJGlkIjoiMzIwOCIsIkZvbnRTaXplIjoxMSwiRm9udE5hbWUiOiJDYWxpYnJpIiwiSXNCb2xkIjpmYWxzZSwiSXNJdGFsaWMiOmZhbHNlLCJJc1VuZGVybGluZWQiOmZhbHNlLCJQYXJlbnRTdHlsZSI6bnVsbH0sIkF1dG9TaXplIjowLCJGb3JlZ3JvdW5kIjp7IiRpZCI6IjMyMDkiLCJDb2xvciI6eyIkaWQiOiIzMjEwIiwiQSI6MjU1LCJSIjowLCJHIjowLCJCIjowfX0sIk1heFdpZHRoIjoyMDAuMCwiTWF4SGVpZ2h0IjoiSW5maW5pdHkiLCJTbWFydEZvcmVncm91bmRJc0FjdGl2ZSI6ZmFsc2UsIkhvcml6b250YWxBbGlnbm1lbnQiOjIsIlZlcnRpY2FsQWxpZ25tZW50IjoxLCJTbWFydEZvcmVncm91bmQiOm51bGwsIkJhY2tncm91bmRGaWxsVHlwZSI6MCwiTWFyZ2luIjp7IiRpZCI6IjMyMTEiLCJUb3AiOjAuMCwiTGVmdCI6MC4wLCJSaWdodCI6MC4wLCJCb3R0b20iOjAuMH0sIlBhZGRpbmciOnsiJGlkIjoiMzIxMiIsIlRvcCI6MC4wLCJMZWZ0IjowLjAsIlJpZ2h0IjowLjAsIkJvdHRvbSI6MC4wfSwiQmFja2dyb3VuZCI6eyIkaWQiOiIzMjEzIiwiQ29sb3IiOnsiJGlkIjoiMzIxNCIsIkEiOjI1NSwiUiI6MCwiRyI6MCwiQiI6MH19LCJJc1Zpc2libGUiOnRydWUsIldpZHRoIjowLjAsIkhlaWdodCI6MC4wLCJCb3JkZXJTdHlsZSI6eyIkaWQiOiIzMjE1IiwiTGluZUNvbG9yIjpudWxsLCJMaW5lV2VpZ2h0IjowLjAsIkxpbmVUeXBlIjowLCJQYXJlbnRTdHlsZSI6bnVsbH0sIlBhcmVudFN0eWxlIjpudWxsfSwiRGF0ZVN0eWxlIjp7IiRpZCI6IjMyMTYiLCJGb250U2V0dGluZ3MiOnsiJGlkIjoiMzIxNyIsIkZvbnRTaXplIjoxMCwiRm9udE5hbWUiOiJDYWxpYnJpIiwiSXNCb2xkIjpmYWxzZSwiSXNJdGFsaWMiOmZhbHNlLCJJc1VuZGVybGluZWQiOmZhbHNlLCJQYXJlbnRTdHlsZSI6bnVsbH0sIkF1dG9TaXplIjowLCJGb3JlZ3JvdW5kIjp7IiRpZCI6IjMyMTgiLCJDb2xvciI6eyIkaWQiOiIzMjE5IiwiQSI6MjU1LCJSIjoxNCwiRyI6NDAsIkIiOjY1fX0sIk1heFdpZHRoIjoyMDAuMCwiTWF4SGVpZ2h0IjoiSW5maW5pdHkiLCJTbWFydEZvcmVncm91bmRJc0FjdGl2ZSI6ZmFsc2UsIkhvcml6b250YWxBbGlnbm1lbnQiOjAsIlZlcnRpY2FsQWxpZ25tZW50IjoxLCJTbWFydEZvcmVncm91bmQiOm51bGwsIkJhY2tncm91bmRGaWxsVHlwZSI6MCwiTWFyZ2luIjp7IiRpZCI6IjMyMjAiLCJUb3AiOjAuMCwiTGVmdCI6MC4wLCJSaWdodCI6MC4wLCJCb3R0b20iOjAuMH0sIlBhZGRpbmciOnsiJGlkIjoiMzIyMSIsIlRvcCI6MC4wLCJMZWZ0IjowLjAsIlJpZ2h0IjowLjAsIkJvdHRvbSI6MC4wfSwiQmFja2dyb3VuZCI6eyIkaWQiOiIzMjIyIiwiQ29sb3IiOnsiJGlkIjoiMzIyMyIsIkEiOjI1NSwiUiI6MTQsIkciOjQwLCJCIjo2NX19LCJJc1Zpc2libGUiOnRydWUsIldpZHRoIjowLjAsIkhlaWdodCI6MC4wLCJCb3JkZXJTdHlsZSI6eyIkaWQiOiIzMjI0IiwiTGluZUNvbG9yIjpudWxsLCJMaW5lV2VpZ2h0IjowLjAsIkxpbmVUeXBlIjowLCJQYXJlbnRTdHlsZSI6bnVsbH0sIlBhcmVudFN0eWxlIjpudWxsfSwiRGF0ZUZvcm1hdCI6eyIkaWQiOiIzMjI1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MyMjYiLCJGb3JtYXQiOjAsIklzVmlzaWJsZSI6ZmFsc2UsIkxhc3RLbm93blZpc2liaWxpdHlTdGF0ZSI6ZmFsc2V9LCJJc1Zpc2libGUiOnRydWUsIlBhcmVudFN0eWxlIjpudWxsfSwiRGVmYXVsdFN3aW1sYW5lQWN0aXZpdHlTdHlsZSI6eyIkaWQiOiIzMjI3IiwiSGVhZGVyU3R5bGUiOnsiJGlkIjoiMzIyOCIsIlRleHRTdHlsZSI6eyIkaWQiOiIzMjI5IiwiRm9udFNldHRpbmdzIjp7IiRpZCI6IjMyMzAiLCJGb250U2l6ZSI6MTEsIkZvbnROYW1lIjoiQ2FsaWJyaSIsIklzQm9sZCI6ZmFsc2UsIklzSXRhbGljIjpmYWxzZSwiSXNVbmRlcmxpbmVkIjpmYWxzZSwiUGFyZW50U3R5bGUiOm51bGx9LCJBdXRvU2l6ZSI6MiwiRm9yZWdyb3VuZCI6eyIkaWQiOiIzMjMxIiwiQ29sb3IiOnsiJGlkIjoiMzIzMiIsIkEiOjI1NSwiUiI6MCwiRyI6MCwiQiI6MH19LCJNYXhXaWR0aCI6IkluZmluaXR5IiwiTWF4SGVpZ2h0IjoiSW5maW5pdHkiLCJTbWFydEZvcmVncm91bmRJc0FjdGl2ZSI6ZmFsc2UsIkhvcml6b250YWxBbGlnbm1lbnQiOjAsIlZlcnRpY2FsQWxpZ25tZW50IjowLCJTbWFydEZvcmVncm91bmQiOm51bGwsIkJhY2tncm91bmRGaWxsVHlwZSI6MCwiTWFyZ2luIjp7IiRpZCI6IjMyMzMiLCJUb3AiOjAuMCwiTGVmdCI6MC4wLCJSaWdodCI6MC4wLCJCb3R0b20iOjAuMH0sIlBhZGRpbmciOnsiJGlkIjoiMzIzNCIsIlRvcCI6MC4wLCJMZWZ0IjowLjAsIlJpZ2h0IjowLjAsIkJvdHRvbSI6MC4wfSwiQmFja2dyb3VuZCI6eyIkaWQiOiIzMjM1IiwiQ29sb3IiOnsiJGlkIjoiMzIzNiIsIkEiOjI1NSwiUiI6MCwiRyI6MCwiQiI6MH19LCJJc1Zpc2libGUiOnRydWUsIldpZHRoIjowLjAsIkhlaWdodCI6MC4wLCJCb3JkZXJTdHlsZSI6bnVsbCwiUGFyZW50U3R5bGUiOm51bGx9LCJSZWN0YW5nbGVTdHlsZSI6eyIkaWQiOiIzMjM3IiwiTWFyZ2luIjp7IiRpZCI6IjMyMzgiLCJUb3AiOjAuMCwiTGVmdCI6MC4wLCJSaWdodCI6MC4wLCJCb3R0b20iOjAuMH0sIlBhZGRpbmciOnsiJGlkIjoiMzIzOSIsIlRvcCI6MC4wLCJMZWZ0IjowLjAsIlJpZ2h0IjowLjAsIkJvdHRvbSI6MC4wfSwiQmFja2dyb3VuZCI6eyIkaWQiOiIzMjQwIiwiQ29sb3IiOnsiJGlkIjoiMzI0MSIsIkEiOjEyNywiUiI6MTUsIkciOjE1OCwiQiI6MjEzfX0sIklzVmlzaWJsZSI6dHJ1ZSwiV2lkdGgiOjAuMCwiSGVpZ2h0IjowLjAsIkJvcmRlclN0eWxlIjp7IiRpZCI6IjMyNDIiLCJMaW5lQ29sb3IiOnsiJGlkIjoiMzI0MyIsIiR0eXBlIjoiTkxSRS5Db21tb24uRG9tLlNvbGlkQ29sb3JCcnVzaCwgTkxSRS5Db21tb24iLCJDb2xvciI6eyIkaWQiOiIzMjQ0IiwiQSI6MjU1LCJSIjoyNTUsIkciOjAsIkIiOjB9fSwiTGluZVdlaWdodCI6MC4wLCJMaW5lVHlwZSI6MCwiUGFyZW50U3R5bGUiOm51bGx9LCJQYXJlbnRTdHlsZSI6bnVsbH0sIk1hcmdpbiI6eyIkaWQiOiIzMjQ1IiwiVG9wIjowLjAsIkxlZnQiOjAuMCwiUmlnaHQiOjAuMCwiQm90dG9tIjowLjB9LCJQYWRkaW5nIjp7IiRpZCI6IjMyNDYiLCJUb3AiOjAuMCwiTGVmdCI6MC4wLCJSaWdodCI6MC4wLCJCb3R0b20iOjAuMH0sIkJhY2tncm91bmQiOm51bGwsIklzVmlzaWJsZSI6dHJ1ZSwiV2lkdGgiOjAuMCwiSGVpZ2h0IjowLjAsIkJvcmRlclN0eWxlIjpudWxsLCJQYXJlbnRTdHlsZSI6bnVsbH0sIkJhY2tncm91bmRTdHlsZSI6eyIkaWQiOiIzMjQ3IiwiTWFyZ2luIjp7IiRpZCI6IjMyNDgiLCJUb3AiOjAuMCwiTGVmdCI6MC4wLCJSaWdodCI6MC4wLCJCb3R0b20iOjAuMH0sIlBhZGRpbmciOnsiJGlkIjoiMzI0OSIsIlRvcCI6MC4wLCJMZWZ0IjowLjAsIlJpZ2h0IjowLjAsIkJvdHRvbSI6MC4wfSwiQmFja2dyb3VuZCI6eyIkaWQiOiIzMjUwIiwiQ29sb3IiOnsiJGlkIjoiMzI1MSIsIkEiOjUxLCJSIjoyMDAsIkciOjIwMCwiQiI6MjAwfX0sIklzVmlzaWJsZSI6dHJ1ZSwiV2lkdGgiOjAuMCwiSGVpZ2h0IjowLjAsIkJvcmRlclN0eWxlIjp7IiRpZCI6IjMyNTIiLCJMaW5lQ29sb3IiOnsiJGlkIjoiMzI1MyIsIiR0eXBlIjoiTkxSRS5Db21tb24uRG9tLlNvbGlkQ29sb3JCcnVzaCwgTkxSRS5Db21tb24iLCJDb2xvciI6eyIkaWQiOiIzMjU0IiwiQSI6MjU1LCJSIjoyMzQsIkciOjIyLCJCIjozMH19LCJMaW5lV2VpZ2h0IjowLjAsIkxpbmVUeXBlIjowLCJQYXJlbnRTdHlsZSI6bnVsbH0sIlBhcmVudFN0eWxlIjpudWxsfSwiTWFyZ2luIjp7IiRpZCI6IjMyNTUiLCJUb3AiOjAuMCwiTGVmdCI6MC4wLCJSaWdodCI6MC4wLCJCb3R0b20iOjAuMH0sIlBhZGRpbmciOnsiJGlkIjoiMzI1NiIsIlRvcCI6MC4wLCJMZWZ0IjowLjAsIlJpZ2h0IjowLjAsIkJvdHRvbSI6MC4wfSwiSXNWaXNpYmxlIjp0cnVlLCJXaWR0aCI6MC4wLCJIZWlnaHQiOjAuMCwiQm9yZGVyU3R5bGUiOnsiJGlkIjoiMzI1NyIsIkxpbmVDb2xvciI6bnVsbCwiTGluZVdlaWdodCI6MC4wLCJMaW5lVHlwZSI6MCwiUGFyZW50U3R5bGUiOm51bGx9LCJQYXJlbnRTdHlsZSI6bnVsbH0sIk1hcmdpbiI6eyIkaWQiOiIzMjU4IiwiVG9wIjowLjAsIkxlZnQiOjAuMCwiUmlnaHQiOjAuMCwiQm90dG9tIjowLjB9LCJQYWRkaW5nIjp7IiRpZCI6IjMyNTkiLCJUb3AiOjAuMCwiTGVmdCI6MC4wLCJSaWdodCI6MC4wLCJCb3R0b20iOjAuMH0sIklzVmlzaWJsZSI6dHJ1ZSwiV2lkdGgiOjAuMCwiSGVpZ2h0IjowLjAsIkJvcmRlclN0eWxlIjp7IiRpZCI6IjMyNjAiLCJMaW5lQ29sb3IiOm51bGwsIkxpbmVXZWlnaHQiOjAuMCwiTGluZVR5cGUiOjAsIlBhcmVudFN0eWxlIjpudWxsfSwiUGFyZW50U3R5bGUiOm51bGx9XX0sIlNjYWxlIjpudWxsLCJTY2FsZVYyIjp7IiRpZCI6IjMyNjEiLCJTdGFydERhdGUiOiIwMDAxLTAxLTAxVDAwOjAwOjAwIiwiRW5kRGF0ZSI6IjIwMjYtMDMtMjhUMjM6NTk6MDAiLCJBdXRvRGF0ZVJhbmdlIjp0cnVlLCJXb3JraW5nRGF5cyI6MzEsIkZpc2NhbFllYXIiOnsiJGlkIjoiMzI2MiIsIlN0YXJ0TW9udGgiOjEsIlVzZVN0YXJ0aW5nWWVhckZvck51bWJlcmluZyI6dHJ1ZSwiU2hvd0Zpc2NhbFllYXJMYWJlbCI6dHJ1ZX0sIlRvZGF5TWFya2VyVGV4dCI6IlRvZGF5IiwiQXV0b1NjYWxlVHlwZSI6ZmFsc2UsIlRpbWViYW5kU2NhbGVzIjp7IiRpZCI6IjMyNjMiLCJUb3BTY2FsZUxheWVyIjp7IiRpZCI6IjMyNjQiLCJGb3JtYXQiOiJNTU0iLCJUeXBlIjo0LCJHcm91cGluZ0ludGVydmFscyI6eyIkaWQiOiIzMjY1IiwiSXNTZXQiOmZhbHNlLCJHcm91cGluZ1N0ZXBDb3VudCI6MX19LCJNaWRkbGVTY2FsZUxheWVyIjp7IiRpZCI6IjMyNjYiLCJGb3JtYXQiOiJNTU0iLCJUeXBlIjoyLCJHcm91cGluZ0ludGVydmFscyI6eyIkaWQiOiIzMjY3IiwiSXNTZXQiOmZhbHNlLCJHcm91cGluZ1N0ZXBDb3VudCI6MX19LCJCb3R0b21TY2FsZUxheWVyIjp7IiRpZCI6IjMyNjgiLCJGb3JtYXQiOiJ3IiwiVHlwZSI6MSwiR3JvdXBpbmdJbnRlcnZhbHMiOnsiJGlkIjoiMzI2OSIsIklzU2V0IjpmYWxzZSwiR3JvdXBpbmdTdGVwQ291bnQiOjF9fX19LCJNaWxlc3RvbmVzIjpbXSwiVGFza3MiOlt7IiRpZCI6IjMyNzAiLCJHcm91cE5hbWUiOm51bGwsIlN0YXJ0RGF0ZSI6IjIwMjUtMDItMTFUMDA6MDA6MDAiLCJFbmREYXRlIjoiMjAyNS0wMi0xMVQyMzo1OTowMCIsIlBlcmNlbnRhZ2VDb21wbGV0ZSI6bnVsbCwiU3R5bGUiOnsiJGlkIjoiMzI3MSIsIlNoYXBlIjozLCJTaGFwZVRoaWNrbmVzcyI6MCwiRHVyYXRpb25Gb3JtYXQiOjAsIkluY2x1ZGVOb25Xb3JraW5nRGF5c0luRHVyYXRpb24iOmZhbHNlLCJQZXJjZW50YWdlQ29tcGxldGVTdHlsZSI6eyIkaWQiOiIzMjcyIiwiRm9udFNldHRpbmdzIjp7IiRpZCI6IjMyNzMiLCJGb250U2l6ZSI6MTAsIkZvbnROYW1lIjoiQ2FsaWJyaSIsIklzQm9sZCI6ZmFsc2UsIklzSXRhbGljIjpmYWxzZSwiSXNVbmRlcmxpbmVkIjpmYWxzZSwiUGFyZW50U3R5bGUiOm51bGx9LCJBdXRvU2l6ZSI6MCwiRm9yZWdyb3VuZCI6eyIkaWQiOiIzMjc0IiwiQ29sb3IiOnsiJGlkIjoiMzI3NSIsIkEiOjI1NSwiUiI6MjM4LCJHIjoyMzYsIkIiOjIyNX19LCJNYXhXaWR0aCI6MjAwLjAsIk1heEhlaWdodCI6IkluZmluaXR5IiwiU21hcnRGb3JlZ3JvdW5kSXNBY3RpdmUiOmZhbHNlLCJIb3Jpem9udGFsQWxpZ25tZW50IjoxLCJWZXJ0aWNhbEFsaWdubWVudCI6MSwiU21hcnRGb3JlZ3JvdW5kIjpudWxsLCJCYWNrZ3JvdW5kRmlsbFR5cGUiOjAsIk1hcmdpbiI6eyIkaWQiOiIzMjc2IiwiVG9wIjowLjAsIkxlZnQiOjAuMCwiUmlnaHQiOjAuMCwiQm90dG9tIjowLjB9LCJQYWRkaW5nIjp7IiRpZCI6IjMyNzciLCJUb3AiOjAuMCwiTGVmdCI6MC4wLCJSaWdodCI6MC4wLCJCb3R0b20iOjAuMH0sIkJhY2tncm91bmQiOnsiJGlkIjoiMzI3OCIsIkNvbG9yIjp7IiRpZCI6IjMyNzkiLCJBIjo4OSwiUiI6MCwiRyI6MCwiQiI6MH19LCJJc1Zpc2libGUiOnRydWUsIldpZHRoIjowLjAsIkhlaWdodCI6MC4wLCJCb3JkZXJTdHlsZSI6eyIkaWQiOiIzMjgwIiwiTGluZUNvbG9yIjpudWxsLCJMaW5lV2VpZ2h0IjowLjAsIkxpbmVUeXBlIjowLCJQYXJlbnRTdHlsZSI6bnVsbH0sIlBhcmVudFN0eWxlIjpudWxsfSwiRHVyYXRpb25TdHlsZSI6eyIkaWQiOiIzMjgxIiwiRm9udFNldHRpbmdzIjp7IiRpZCI6IjMyODIiLCJGb250U2l6ZSI6MTAsIkZvbnROYW1lIjoiQ2FsaWJyaSIsIklzQm9sZCI6ZmFsc2UsIklzSXRhbGljIjpmYWxzZSwiSXNVbmRlcmxpbmVkIjpmYWxzZSwiUGFyZW50U3R5bGUiOm51bGx9LCJBdXRvU2l6ZSI6MCwiRm9yZWdyb3VuZCI6eyIkaWQiOiIzMjgzIiwiQ29sb3IiOnsiJGlkIjoiMzI4NCIsIkEiOjI1NSwiUiI6MjM3LCJHIjoxMjUsIkIiOjQ5fX0sIk1heFdpZHRoIjoyMDAuMCwiTWF4SGVpZ2h0IjoiSW5maW5pdHkiLCJTbWFydEZvcmVncm91bmRJc0FjdGl2ZSI6ZmFsc2UsIkhvcml6b250YWxBbGlnbm1lbnQiOjAsIlZlcnRpY2FsQWxpZ25tZW50IjoxLCJTbWFydEZvcmVncm91bmQiOm51bGwsIkJhY2tncm91bmRGaWxsVHlwZSI6MCwiTWFyZ2luIjp7IiRpZCI6IjMyODUiLCJUb3AiOjAuMCwiTGVmdCI6MC4wLCJSaWdodCI6MC4wLCJCb3R0b20iOjAuMH0sIlBhZGRpbmciOnsiJGlkIjoiMzI4NiIsIlRvcCI6MC4wLCJMZWZ0IjowLjAsIlJpZ2h0IjowLjAsIkJvdHRvbSI6MC4wfSwiQmFja2dyb3VuZCI6eyIkaWQiOiIzMjg3IiwiQ29sb3IiOnsiJGlkIjoiMzI4OCIsIkEiOjI1NSwiUiI6MjM3LCJHIjoxMjUsIkIiOjQ5fX0sIklzVmlzaWJsZSI6dHJ1ZSwiV2lkdGgiOjAuMCwiSGVpZ2h0IjowLjAsIkJvcmRlclN0eWxlIjp7IiRpZCI6IjMyODkiLCJMaW5lQ29sb3IiOm51bGwsIkxpbmVXZWlnaHQiOjAuMCwiTGluZVR5cGUiOjAsIlBhcmVudFN0eWxlIjpudWxsfSwiUGFyZW50U3R5bGUiOm51bGx9LCJIb3Jpem9udGFsQ29ubmVjdG9yU3R5bGUiOnsiJGlkIjoiMzI5MCIsIkxpbmVDb2xvciI6eyIkaWQiOiIzMjkxIiwiJHR5cGUiOiJOTFJFLkNvbW1vbi5Eb20uU29saWRDb2xvckJydXNoLCBOTFJFLkNvbW1vbiIsIkNvbG9yIjp7IiRpZCI6IjMyOTIiLCJBIjo1MSwiUiI6MjEsIkciOjk2LCJCIjoxMzB9fSwiTGluZVdlaWdodCI6MS4wLCJMaW5lVHlwZSI6MCwiUGFyZW50U3R5bGUiOm51bGx9LCJWZXJ0aWNhbENvbm5lY3RvclN0eWxlIjp7IiRpZCI6IjMyOTMiLCJMaW5lQ29sb3IiOnsiJGlkIjoiMzI5NCIsIiR0eXBlIjoiTkxSRS5Db21tb24uRG9tLlNvbGlkQ29sb3JCcnVzaCwgTkxSRS5Db21tb24iLCJDb2xvciI6eyIkaWQiOiIzMjk1IiwiQSI6NTEsIlIiOjIxLCJHIjo5NiwiQiI6MTMwfX0sIkxpbmVXZWlnaHQiOjAuMCwiTGluZVR5cGUiOjAsIlBhcmVudFN0eWxlIjpudWxsfSwiTWFyZ2luIjpudWxsLCJTdGFydERhdGVQb3NpdGlvbiI6NiwiRW5kRGF0ZVBvc2l0aW9uIjo2LCJEYXRlSXNWaXNpYmxlIjpmYWxzZSwiVGl0bGVQb3NpdGlvbiI6MSwiRHVyYXRpb25Qb3NpdGlvbiI6NiwiUGVyY2VudGFnZUNvbXBsZXRlZFBvc2l0aW9uIjoyLCJTcGFjaW5nIjozLCJJc0JlbG93VGltZWJhbmQiOmZhbHNlLCJQZXJjZW50YWdlQ29tcGxldGVTaGFwZU9wYWNpdHkiOjM1LCJTaGFwZVN0eWxlIjp7IiRpZCI6IjMyOTYiLCJNYXJnaW4iOnsiJGlkIjoiMzI5NyIsIlRvcCI6MC4wLCJMZWZ0Ijo0LjAsIlJpZ2h0Ijo0LjAsIkJvdHRvbSI6MC4wfSwiUGFkZGluZyI6eyIkaWQiOiIzMjk4IiwiVG9wIjowLjAsIkxlZnQiOjAuMCwiUmlnaHQiOjAuMCwiQm90dG9tIjowLjB9LCJCYWNrZ3JvdW5kIjp7IiRpZCI6IjMyOTkiLCJDb2xvciI6eyIkaWQiOiIzMzAwIiwiQSI6MjU1LCJSIjowLCJHIjowLCJCIjowfX0sIklzVmlzaWJsZSI6dHJ1ZSwiV2lkdGgiOjAuMCwiSGVpZ2h0IjoxMC4wLCJCb3JkZXJTdHlsZSI6eyIkaWQiOiIzMzAxIiwiTGluZUNvbG9yIjp7IiRpZCI6IjMzMDIiLCIkdHlwZSI6Ik5MUkUuQ29tbW9uLkRvbS5Tb2xpZENvbG9yQnJ1c2gsIE5MUkUuQ29tbW9uIiwiQ29sb3IiOnsiJGlkIjoiMzMwMyIsIkEiOjI1NSwiUiI6MjM0LCJHIjoyMiwiQiI6MzB9fSwiTGluZVdlaWdodCI6MC4wLCJMaW5lVHlwZSI6MCwiUGFyZW50U3R5bGUiOm51bGx9LCJQYXJlbnRTdHlsZSI6bnVsbH0sIlRpdGxlU3R5bGUiOnsiJGlkIjoiMzMwNCIsIkZvbnRTZXR0aW5ncyI6eyIkaWQiOiIzMzA1IiwiRm9udFNpemUiOjksIkZvbnROYW1lIjoiQ2FsaWJyaSIsIklzQm9sZCI6ZmFsc2UsIklzSXRhbGljIjpmYWxzZSwiSXNVbmRlcmxpbmVkIjpmYWxzZSwiUGFyZW50U3R5bGUiOm51bGx9LCJBdXRvU2l6ZSI6MCwiRm9yZWdyb3VuZCI6eyIkaWQiOiIzMzA2IiwiQ29sb3IiOnsiJGlkIjoiMzMwNyIsIkEiOjI1NSwiUiI6MCwiRyI6MCwiQiI6MH19LCJNYXhXaWR0aCI6MTYzLjYzNjM2MzYzNjM2MzYzLCJNYXhIZWlnaHQiOiJJbmZpbml0eSIsIlNtYXJ0Rm9yZWdyb3VuZElzQWN0aXZlIjpmYWxzZSwiSG9yaXpvbnRhbEFsaWdubWVudCI6MCwiVmVydGljYWxBbGlnbm1lbnQiOjEsIlNtYXJ0Rm9yZWdyb3VuZCI6bnVsbCwiQmFja2dyb3VuZEZpbGxUeXBlIjowLCJNYXJnaW4iOnsiJGlkIjoiMzMwOCIsIlRvcCI6MC4wLCJMZWZ0IjowLjAsIlJpZ2h0IjowLjAsIkJvdHRvbSI6MC4wfSwiUGFkZGluZyI6eyIkaWQiOiIzMzA5IiwiVG9wIjowLjAsIkxlZnQiOjAuMCwiUmlnaHQiOjAuMCwiQm90dG9tIjowLjB9LCJCYWNrZ3JvdW5kIjp7IiRpZCI6IjMzMTAiLCJDb2xvciI6eyIkaWQiOiIzMzExIiwiQSI6MjU1LCJSIjowLCJHIjowLCJCIjowfX0sIklzVmlzaWJsZSI6dHJ1ZSwiV2lkdGgiOjAuMCwiSGVpZ2h0IjowLjAsIkJvcmRlclN0eWxlIjp7IiRpZCI6IjMzMTIiLCJMaW5lQ29sb3IiOm51bGwsIkxpbmVXZWlnaHQiOjAuMCwiTGluZVR5cGUiOjAsIlBhcmVudFN0eWxlIjpudWxsfSwiUGFyZW50U3R5bGUiOm51bGx9LCJEYXRlU3R5bGUiOnsiJGlkIjoiMzMxMyIsIkZvbnRTZXR0aW5ncyI6eyIkaWQiOiIzMzE0IiwiRm9udFNpemUiOjksIkZvbnROYW1lIjoiQ2FsaWJyaSIsIklzQm9sZCI6ZmFsc2UsIklzSXRhbGljIjpmYWxzZSwiSXNVbmRlcmxpbmVkIjpmYWxzZSwiUGFyZW50U3R5bGUiOm51bGx9LCJBdXRvU2l6ZSI6MCwiRm9yZWdyb3VuZCI6eyIkaWQiOiIzMzE1IiwiQ29sb3IiOnsiJGlkIjoiMzMxNiIsIkEiOjI1NSwiUiI6NzAsIkciOjgxLCJCIjoyNDF9fSwiTWF4V2lkdGgiOjIwMC4wLCJNYXhIZWlnaHQiOiJJbmZpbml0eSIsIlNtYXJ0Rm9yZWdyb3VuZElzQWN0aXZlIjpmYWxzZSwiSG9yaXpvbnRhbEFsaWdubWVudCI6MCwiVmVydGljYWxBbGlnbm1lbnQiOjEsIlNtYXJ0Rm9yZWdyb3VuZCI6bnVsbCwiQmFja2dyb3VuZEZpbGxUeXBlIjowLCJNYXJnaW4iOnsiJGlkIjoiMzMxNyIsIlRvcCI6MC4wLCJMZWZ0IjowLjAsIlJpZ2h0IjowLjAsIkJvdHRvbSI6MC4wfSwiUGFkZGluZyI6eyIkaWQiOiIzMzE4IiwiVG9wIjowLjAsIkxlZnQiOjAuMCwiUmlnaHQiOjAuMCwiQm90dG9tIjowLjB9LCJCYWNrZ3JvdW5kIjp7IiRpZCI6IjMzMTkiLCJDb2xvciI6eyIkaWQiOiIzMzIwIiwiQSI6MjU1LCJSIjoxNCwiRyI6NDAsIkIiOjY1fX0sIklzVmlzaWJsZSI6dHJ1ZSwiV2lkdGgiOjAuMCwiSGVpZ2h0IjowLjAsIkJvcmRlclN0eWxlIjp7IiRpZCI6IjMzMjEiLCJMaW5lQ29sb3IiOm51bGwsIkxpbmVXZWlnaHQiOjAuMCwiTGluZVR5cGUiOjAsIlBhcmVudFN0eWxlIjpudWxsfSwiUGFyZW50U3R5bGUiOm51bGx9LCJEYXRlRm9ybWF0Ijp7IiRpZCI6IjMzMjIiLCJGb3JtYXRTdHJpbmciOiJNL3l5IiwiU2VwYXJhdG9yIjoiLyIsIlVzZUludGVybmF0aW9uYWxEYXRlRm9ybWF0IjpmYWxzZSwiRGF0ZUlzVmlzaWJsZSI6dHJ1ZSwiVGltZUlzVmlzaWJsZSI6ZmFsc2UsIkhvdXJEaWdpdHMiOjEsIkFtUG1EZXNpZ25hdG9yIjoyLCJUcmltMDBNaW51dGVzIjpmYWxzZSwiTGFzdEtub3duVmlzaWJpbGl0eVN0YXRlIjpudWxsfSwiV2Vla051bWJlcmluZyI6eyIkaWQiOiIzMzIzIiwiRm9ybWF0IjowLCJJc1Zpc2libGUiOmZhbHNlLCJMYXN0S25vd25WaXNpYmlsaXR5U3RhdGUiOmZhbHNlfSwiSXNWaXNpYmxlIjp0cnVlLCJQYXJlbnRTdHlsZSI6bnVsbH0sIkluZGV4IjowLCJTbWFydER1cmF0aW9uQWN0aXZhdGVkIjpmYWxzZSwiRGF0ZUZvcm1hdCI6eyIkcmVmIjoiMzMyMiJ9LCJXZWVrTnVtYmVyaW5nIjp7IiRpZCI6IjMzMjQiLCJGb3JtYXQiOjAsIklzVmlzaWJsZSI6ZmFsc2UsIkxhc3RLbm93blZpc2liaWxpdHlTdGF0ZSI6ZmFsc2V9LCJJZCI6IjM4ZjNiNjdiLWFkZTYtNGMyOC05NjVkLWE2ZjUxZjM2MGVlYyIsIkltcG9ydElkIjpudWxsLCJUaXRsZSI6IiIsIk5vdGUiOm51bGwsIkh5cGVybGluayI6eyIkaWQiOiIzMzI1IiwiQWRkcmVzcyI6IiIsIlN1YkFkZHJlc3MiOiIifSwiSXNDaGFuZ2VkIjpmYWxzZSwiSXNOZXciOmZhbHNlfV0sIlN3aW1sYW5lcyI6W10sIk1zUHJvamVjdEl0ZW1zVHJlZSI6eyIkaWQiOiIzMzI2IiwiUm9vdCI6eyJJbXBvcnRJZCI6bnVsbCwiSXNJbXBvcnRlZCI6ZmFsc2UsIkNoaWxkcmVuIjpbXX19LCJNZXRhZGF0YSI6eyIkaWQiOiIzMzI3IiwiU291cmNlVGhlbWUiOiJ7XCIkaWRcIjpcIjFcIixcIklkXCI6XCIxZjY1ZDliOS04YjRhLTQ5NzYtOWZlNi02YTdmMDk3MTBhZTFcIixcIkNhdGVnb3J5XCI6MSxcIkN1bHR1cmVJbmZvTmFtZVwiOlwiZW4tVVNcIixcIlZlcnNpb25cIjp7XCIkaWRcIjpcIjJcIixcIlRoZW1lRG9tVmVyc2lvblwiOlwiMS4xLjBcIn0sXCJTdHlsZVwiOntcIiRpZFwiOlwiM1wiLFwiVGltZWJhbmRTdHlsZVwiOntcIiRpZFwiOlwiNFwiLFwiUmlnaHRFbmRDYXBzU3R5bGVcIjp7XCIkaWRcIjpcIjVcIixcIkZvbnRTZXR0aW5nc1wiOntcIiRpZFwiOlwiNlwiLFwiRm9udFNpemVcIjoxOCxcIkZvbnROYW1lXCI6XCJDYWxpYnJpXCIsXCJJc0JvbGRcIjp0cnVlLFwiSXNJdGFsaWNcIjpmYWxzZSxcIklzVW5kZXJsaW5lZFwiOmZhbHNlfSxcIkZvcmVncm91bmRcIjp7XCIkaWRcIjpcIjdcIixcIkNvbG9yXCI6e1wiJGlkXCI6XCI4XCIsXCJBXCI6MjU1LFwiUlwiOjIzMyxcIkdcIjoxMTMsXCJCXCI6NTB9fSxcIkhvcml6b250YWxBbGlnbm1lbnRcIjowLFwiSXNWaXNpYmxlXCI6dHJ1ZX0sXCJMZWZ0RW5kQ2Fwc1N0eWxlXCI6e1wiJGlkXCI6XCI5XCIsXCJGb250U2V0dGluZ3NcIjp7XCIkaWRcIjpcIjEwXCIsXCJGb250U2l6ZVwiOjE4LFwiRm9udE5hbWVcIjpcIkNhbGlicmlcIixcIklzQm9sZFwiOnRydWUsXCJJc0l0YWxpY1wiOmZhbHNlLFwiSXNVbmRlcmxpbmVkXCI6ZmFsc2V9LFwiRm9yZWdyb3VuZFwiOntcIiRpZFwiOlwiMTFcIixcIkNvbG9yXCI6e1wiJGlkXCI6XCIxMlwiLFwiQVwiOjI1NSxcIlJcIjoyMzcsXCJHXCI6MTI1LFwiQlwiOjQ5fX0sXCJIb3Jpem9udGFsQWxpZ25tZW50XCI6MCxcIklzVmlzaWJsZVwiOmZhbHNlfSxcIlRvZGF5TWFya2VyU3R5bGVcIjp7XCIkaWRcIjpcIjEzXCIsXCJUb2RheVRleHRTdHlsZVwiOntcIiRpZFwiOlwiMTRcIixcIkZvbnRTZXR0aW5nc1wiOntcIiRpZFwiOlwiMTVcIixcIkZvbnRTaXplXCI6MTIsXCJGb250TmFtZVwiOlwiQ2FsaWJyaVwiLFwiSXNCb2xkXCI6ZmFsc2UsXCJJc0l0YWxpY1wiOmZhbHNlLFwiSXNVbmRlcmxpbmVkXCI6ZmFsc2V9LFwiRm9yZWdyb3VuZFwiOntcIiRpZFwiOlwiMTZcIixcIkNvbG9yXCI6e1wiJGlkXCI6XCIxN1wiLFwiQVwiOjI1NSxcIlJcIjowLFwiR1wiOjAsXCJCXCI6MH19LFwiSG9yaXpvbnRhbEFsaWdubWVudFwiOjAsXCJJc1Zpc2libGVcIjp0cnVlfSxcIlRvZGF5TWFya2VyU2hhcGVTdHlsZVwiOntcIiRpZFwiOlwiMThcIixcIk1hcmdpblwiOntcIiRpZFwiOlwiMTlcIixcIlRvcFwiOjAuMCxcIkxlZnRcIjowLjAsXCJSaWdodFwiOjAuMCxcIkJvdHRvbVwiOjAuMH0sXCJQYWRkaW5nXCI6e1wiJGlkXCI6XCIyMFwiLFwiVG9wXCI6MC4wLFwiTGVmdFwiOjAuMCxcIlJpZ2h0XCI6MC4wLFwiQm90dG9tXCI6MC4wfSxcIkJhY2tncm91bmRcIjp7XCIkaWRcIjpcIjIxXCIsXCJDb2xvclwiOntcIiRpZFwiOlwiMjJcIixcIkFcIjoyNTUsXCJSXCI6MjU1LFwiR1wiOjAsXCJCXCI6MH19LFwiSXNWaXNpYmxlXCI6dHJ1ZSxcIldpZHRoXCI6MC4wLFwiSGVpZ2h0XCI6MC4wLFwiQm9yZGVyU3R5bGVcIjpudWxsfSxcIlRvZGF5TWFya2VyUG9zaXRpb25cIjozLFwiSXNWaXNpYmxlXCI6dHJ1ZX0sXCJTY2FsZVN0eWxlXCI6e1wiJGlkXCI6XCIyM1wiLFwiU2hvd1NlZ21lbnRTZXBhcmF0b3JzXCI6dHJ1ZSxcIlNlZ21lbnRTZXBhcmF0b3JPcGFjaXR5XCI6MzAsXCJTaGFwZVwiOjMsXCJTZWdtZW50VGV4dFN0eWxlXCI6e1wiJGlkXCI6XCIyNFwiLFwiRm9udFNldHRpbmdzXCI6e1wiJGlkXCI6XCIyNVwiLFwiRm9udFNpemVcIjoxMixcIkZvbnROYW1lXCI6XCJDYWxpYnJpXCIsXCJJc0JvbGRcIjpmYWxzZSxcIklzSXRhbGljXCI6ZmFsc2UsXCJJc1VuZGVybGluZWRcIjpmYWxzZX0sXCJGb3JlZ3JvdW5kXCI6e1wiJGlkXCI6XCIyNlwiLFwiQ29sb3JcIjp7XCIkaWRcIjpcIjI3XCIsXCJBXCI6MjU1LFwiUlwiOjIzMixcIkdcIjoyMzIsXCJCXCI6MjMyfX0sXCJIb3Jpem9udGFsQWxpZ25tZW50XCI6MCxcIklzVmlzaWJsZVwiOnRydWV9LFwiU2hhcGVTdHlsZVwiOntcIiRpZFwiOlwiMjhcIixcIk1hcmdpblwiOntcIiRpZFwiOlwiMjlcIixcIlRvcFwiOjAuMCxcIkxlZnRcIjoxMC4wLFwiUmlnaHRcIjoxMC4wLFwiQm90dG9tXCI6MC4wfSxcIlBhZGRpbmdcIjp7XCIkaWRcIjpcIjMwXCIsXCJUb3BcIjowLjAsXCJMZWZ0XCI6MC4wLFwiUmlnaHRcIjowLjAsXCJCb3R0b21cIjowLjB9LFwiQmFja2dyb3VuZFwiOntcIiRpZFwiOlwiMzFcIixcIkNvbG9yXCI6e1wiJGlkXCI6XCIzMlwiLFwiQVwiOjI1NSxcIlJcIjoxNCxcIkdcIjo0MCxcIkJcIjo2NX19LFwiSXNWaXNpYmxlXCI6dHJ1ZSxcIldpZHRoXCI6ODU4LjAsXCJIZWlnaHRcIjoyMC4wLFwiQm9yZGVyU3R5bGVcIjp7XCIkaWRcIjpcIjMzXCIsXCJMaW5lU3R5bGVcIjp7XCIkaWRcIjpcIjM0XCIsXCJMaW5lQ29sb3JcIjp7XCIkaWRcIjpcIjM1XCIsXCJDb2xvclwiOntcIiRpZFwiOlwiMzZcIixcIkFcIjoyNTUsXCJSXCI6MjU1LFwiR1wiOjAsXCJCXCI6MH19LFwiTGluZVdlaWdodFwiOjAuMCxcIkxpbmVUeXBlXCI6MH0sXCJJc1Zpc2libGVcIjpmYWxzZX19fSxcIkVsYXBzZWRUaW1lU3R5bGVcIjp7XCIkaWRcIjpcIjM3XCIsXCJFbGFwc2VkVGltZUJhY2tncm91bmRcIjp7XCIkaWRcIjpcIjM4XCIsXCJDb2xvclwiOntcIiRpZFwiOlwiMzlcIixcIkFcIjoxOTEsXCJSXCI6MjU1LFwiR1wiOjAsXCJCXCI6MH19LFwiRWxhcHNlZFRpbWVGb3JtYXRcIjoxLFwiSXNWaXNpYmxlXCI6dHJ1ZX0sXCJNYXJnaW5cIjp7XCIkaWRcIjpcIjQwXCIsXCJUb3BcIjowLjAsXCJMZWZ0XCI6MTAuMCxcIlJpZ2h0XCI6MTAuMCxcIkJvdHRvbVwiOjAuMH0sXCJQYWRkaW5nXCI6e1wiJGlkXCI6XCI0MVwiLFwiVG9wXCI6MC4wLFwiTGVmdFwiOjAuMCxcIlJpZ2h0XCI6MC4wLFwiQm90dG9tXCI6MC4wfSxcIkJhY2tncm91bmRcIjp7XCIkaWRcIjpcIjQyXCIsXCJDb2xvclwiOntcIiRpZFwiOlwiNDNcIixcIkFcIjoyNTUsXCJSXCI6NDcsXCJHXCI6NTQsXCJCXCI6MTUzfX0sXCJJc1Zpc2libGVcIjpmYWxzZSxcIldpZHRoXCI6MC4wLFwiSGVpZ2h0XCI6MC4wLFwiQm9yZGVyU3R5bGVcIjpudWxsfSxcIlRhc2tTdHlsZVwiOntcIiRpZFwiOlwiNDRcIixcIlNoYXBlXCI6MyxcIlNoYXBlVGhpY2tuZXNzXCI6MCxcIkR1cmF0aW9uRm9ybWF0XCI6MCxcIlBlcmNlbnRhZ2VDb21wbGV0ZVRleHRTdHlsZVwiOntcIiRpZFwiOlwiNDVcIixcIkZvbnRTZXR0aW5nc1wiOntcIiRpZFwiOlwiNDZcIixcIkZvbnRTaXplXCI6MTAsXCJGb250TmFtZVwiOlwiQ2FsaWJyaVwiLFwiSXNCb2xkXCI6ZmFsc2UsXCJJc0l0YWxpY1wiOmZhbHNlLFwiSXNVbmRlcmxpbmVkXCI6ZmFsc2V9LFwiRm9yZWdyb3VuZFwiOntcIiRpZFwiOlwiNDdcIixcIkNvbG9yXCI6e1wiJGlkXCI6XCI0OFwiLFwiQVwiOjI1NSxcIlJcIjoyMzIsXCJHXCI6MjMyLFwiQlwiOjIzMn19LFwiSG9yaXpvbnRhbEFsaWdubWVudFwiOjEsXCJJc1Zpc2libGVcIjp0cnVlfSxcIlBlcmNlbnRhZ2VDb21wbGV0ZUhpZ2hsaWdodFN0eWxlXCI6e1wiJGlkXCI6XCI0OVwiLFwiQmFja2dyb3VuZFwiOntcIiRpZFwiOlwiNTBcIixcIkNvbG9yXCI6e1wiJGlkXCI6XCI1MVwiLFwiQVwiOjg5LFwiUlwiOjAsXCJHXCI6MCxcIkJcIjowfX19LFwiRHVyYXRpb25TdHlsZVwiOntcIiRpZFwiOlwiNTJcIixcIkZvbnRTZXR0aW5nc1wiOntcIiRpZFwiOlwiNTNcIixcIkZvbnRTaXplXCI6MTAsXCJGb250TmFtZVwiOlwiQ2FsaWJyaVwiLFwiSXNCb2xkXCI6ZmFsc2UsXCJJc0l0YWxpY1wiOmZhbHNlLFwiSXNVbmRlcmxpbmVkXCI6ZmFsc2V9LFwiRm9yZWdyb3VuZFwiOntcIiRpZFwiOlwiNTRcIixcIkNvbG9yXCI6e1wiJGlkXCI6XCI1NVwiLFwiQVwiOjI1NSxcIlJcIjoyMzcsXCJHXCI6MTI1LFwiQlwiOjQ5fX0sXCJIb3Jpem9udGFsQWxpZ25tZW50XCI6MCxcIklzVmlzaWJsZVwiOmZhbHNlfSxcIkhvcml6b250YWxDb25uZWN0b3JTdHlsZVwiOntcIiRpZFwiOlwiNTZcIixcIkxpbmVTdHlsZVwiOntcIiRpZFwiOlwiNTdcIixcIkxpbmVDb2xvclwiOntcIiRpZFwiOlwiNThcIixcIkNvbG9yXCI6e1wiJGlkXCI6XCI1OVwiLFwiQVwiOjUxLFwiUlwiOjIxLFwiR1wiOjk2LFwiQlwiOjEzMH19LFwiTGluZVdlaWdodFwiOjEuMCxcIkxpbmVUeXBlXCI6MH0sXCJJc1Zpc2libGVcIjp0cnVlfSxcIlZlcnRpY2FsQ29ubmVjdG9yU3R5bGVcIjp7XCIkaWRcIjpcIjYwXCIsXCJMaW5lU3R5bGVcIjp7XCIkaWRcIjpcIjYxXCIsXCJMaW5lQ29sb3JcIjp7XCIkaWRcIjpcIjYyXCIsXCJDb2xvclwiOntcIiRpZFwiOlwiNjNcIixcIkFcIjo1MSxcIlJcIjoyMSxcIkdcIjo5NixcIkJcIjoxMzB9fSxcIkxpbmVXZWlnaHRcIjoxLjAsXCJMaW5lVHlwZVwiOjB9LFwiSXNWaXNpYmxlXCI6ZmFsc2V9LFwiTWFyZ2luXCI6e1wiJGlkXCI6XCI2NFwiLFwiVG9wXCI6MC4wLFwiTGVmdFwiOjAuMCxcIlJpZ2h0XCI6MC4wLFwiQm90dG9tXCI6MC4wfSxcIlN0YXJ0RGF0ZVBvc2l0aW9uXCI6NCxcIkVuZERhdGVQb3NpdGlvblwiOjQsXCJUaXRsZVBvc2l0aW9uXCI6MyxcIkR1cmF0aW9uUG9zaXRpb25cIjowLFwiUGVyY2VudGFnZUNvbXBsZXRlZFBvc2l0aW9uXCI6MixcIlNwYWNpbmdcIjozLFwiSXNCZWxvd1RpbWViYW5kXCI6ZmFsc2UsXCJTaGFwZVN0eWxlXCI6e1wiJGlkXCI6XCI2NVwiLFwiTWFyZ2luXCI6e1wiJGlkXCI6XCI2NlwiLFwiVG9wXCI6MC4wLFwiTGVmdFwiOjQuMCxcIlJpZ2h0XCI6NC4wLFwiQm90dG9tXCI6MC4wfSxcIlBhZGRpbmdcIjp7XCIkaWRcIjpcIjY3XCIsXCJUb3BcIjowLjAsXCJMZWZ0XCI6MC4wLFwiUmlnaHRcIjowLjAsXCJCb3R0b21cIjowLjB9LFwiQmFja2dyb3VuZFwiOntcIiRpZFwiOlwiNjhcIixcIkNvbG9yXCI6e1wiJGlkXCI6XCI2OVwiLFwiQVwiOjI1NSxcIlJcIjoyMSxcIkdcIjo5NixcIkJcIjoxMzB9fSxcIklzVmlzaWJsZVwiOnRydWUsXCJXaWR0aFwiOjAuMCxcIkhlaWdodFwiOjEwLjAsXCJCb3JkZXJTdHlsZVwiOntcIiRpZFwiOlwiNzBcIixcIkxpbmVTdHlsZVwiOntcIiRpZFwiOlwiNzFcIixcIkxpbmVDb2xvclwiOntcIiRpZFwiOlwiNzJcIixcIkNvbG9yXCI6e1wiJGlkXCI6XCI3M1wiLFwiQVwiOjI1NSxcIlJcIjoyMzQsXCJHXCI6MjIsXCJCXCI6MzB9fSxcIkxpbmVXZWlnaHRcIjoyLjAsXCJMaW5lVHlwZVwiOjB9LFwiSXNWaXNpYmxlXCI6ZmFsc2V9fSxcIlRpdGxlU3R5bGVcIjp7XCIkaWRcIjpcIjc0XCIsXCJGb250U2V0dGluZ3NcIjp7XCIkaWRcIjpcIjc1XCIsXCJGb250U2l6ZVwiOjExLFwiRm9udE5hbWVcIjpcIkNhbGlicmlcIixcIklzQm9sZFwiOmZhbHNlLFwiSXNJdGFsaWNcIjpmYWxzZSxcIklzVW5kZXJsaW5lZFwiOmZhbHNlfSxcIkZvcmVncm91bmRcIjp7XCIkaWRcIjpcIjc2XCIsXCJDb2xvclwiOntcIiRpZFwiOlwiNzdcIixcIkFcIjoyNTUsXCJSXCI6MCxcIkdcIjowLFwiQlwiOjB9fSxcIkhvcml6b250YWxBbGlnbm1lbnRcIjoyLFwiSXNWaXNpYmxlXCI6dHJ1ZX0sXCJEYXRlU3R5bGVcIjp7XCIkaWRcIjpcIjc4XCIsXCJGb250U2V0dGluZ3NcIjp7XCIkaWRcIjpcIjc5XCIsXCJGb250U2l6ZVwiOjEwLFwiRm9udE5hbWVcIjpcIkNhbGlicmlcIixcIklzQm9sZFwiOmZhbHNlLFwiSXNJdGFsaWNcIjpmYWxzZSxcIklzVW5kZXJsaW5lZFwiOmZhbHNlfSxcIkZvcmVncm91bmRcIjp7XCIkaWRcIjpcIjgwXCIsXCJDb2xvclwiOntcIiRpZFwiOlwiODFcIixcIkFcIjoyNTUsXCJSXCI6MTQsXCJHXCI6NDAsXCJCXCI6NjV9fSxcIkhvcml6b250YWxBbGlnbm1lbnRcIjowLFwiSXNWaXNpYmxlXCI6dHJ1ZX0sXCJEYXRlRm9ybWF0XCI6e1wiJGlkXCI6XCI4MlwiLFwiRm9ybWF0U3RyaW5nXCI6XCJNTU0gZFwiLFwiU2VwYXJhdG9yXCI6XCIvXCIsXCJVc2VJbnRlcm5hdGlvbmFsRGF0ZUZvcm1hdFwiOmZhbHNlLFwiRGF0ZUlzVmlzaWJsZVwiOnRydWUsXCJUaW1lSXNWaXNpYmxlXCI6ZmFsc2UsXCJIb3VyRGlnaXRzXCI6MSxcIkFtUG1EZXNpZ25hdG9yXCI6MixcIlRyaW0wME1pbnV0ZXNcIjpmYWxzZX0sXCJXZWVrTnVtYmVyaW5nXCI6e1wiJGlkXCI6XCI4M1wiLFwiRm9ybWF0XCI6MCxcIklzVmlzaWJsZVwiOmZhbHNlLFwiTGFzdEtub3duVmlzaWJpbGl0eVN0YXRlXCI6ZmFsc2V9fSxcIk1pbGVzdG9uZVN0eWxlXCI6e1wiJGlkXCI6XCI4NFwiLFwiU2hhcGVcIjoyLFwiSXNCZWxvd1RpbWViYW5kXCI6ZmFsc2UsXCJTaGFwZVNpemVcIjoxLFwiUGFkZGluZ1wiOntcIiRpZFwiOlwiODVcIixcIlRvcFwiOjUuMCxcIkxlZnRcIjozLjAsXCJSaWdodFwiOjAuMCxcIkJvdHRvbVwiOjIuMH0sXCJTaGFwZVN0eWxlXCI6e1wiJGlkXCI6XCI4NlwiLFwiTWFyZ2luXCI6e1wiJGlkXCI6XCI4N1wiLFwiVG9wXCI6MC4wLFwiTGVmdFwiOjAuMCxcIlJpZ2h0XCI6MC4wLFwiQm90dG9tXCI6MC4wfSxcIlBhZGRpbmdcIjp7XCIkaWRcIjpcIjg4XCIsXCJUb3BcIjowLjAsXCJMZWZ0XCI6MC4wLFwiUmlnaHRcIjowLjAsXCJCb3R0b21cIjowLjB9LFwiQmFja2dyb3VuZFwiOntcIiRpZFwiOlwiODlcIixcIkNvbG9yXCI6e1wiJGlkXCI6XCI5MFwiLFwiQVwiOjI1NSxcIlJcIjoyMzMsXCJHXCI6MTEzLFwiQlwiOjUwfX0sXCJJc1Zpc2libGVcIjp0cnVlLFwiV2lkdGhcIjoxOC4wLFwiSGVpZ2h0XCI6MjAuMCxcIkJvcmRlclN0eWxlXCI6e1wiJGlkXCI6XCI5MVwiLFwiTGluZVN0eWxlXCI6e1wiJGlkXCI6XCI5MlwiLFwiTGluZUNvbG9yXCI6e1wiJGlkXCI6XCI5M1wiLFwiQ29sb3JcIjp7XCIkaWRcIjpcIjk0XCIsXCJBXCI6MjU1LFwiUlwiOjIzNCxcIkdcIjoyMixcIkJcIjozMH19LFwiTGluZVdlaWdodFwiOjIuMCxcIkxpbmVUeXBlXCI6MH0sXCJJc1Zpc2libGVcIjpmYWxzZX19LFwiVGl0bGVTdHlsZVwiOntcIiRpZFwiOlwiOTVcIixcIkZvbnRTZXR0aW5nc1wiOntcIiRpZFwiOlwiOTZcIixcIkZvbnRTaXplXCI6MTEsXCJGb250TmFtZVwiOlwiQ2FsaWJyaVwiLFwiSXNCb2xkXCI6dHJ1ZSxcIklzSXRhbGljXCI6ZmFsc2UsXCJJc1VuZGVybGluZWRcIjpmYWxzZX0sXCJGb3JlZ3JvdW5kXCI6e1wiJGlkXCI6XCI5N1wiLFwiQ29sb3JcIjp7XCIkaWRcIjpcIjk4XCIsXCJBXCI6MjU1LFwiUlwiOjAsXCJHXCI6MCxcIkJcIjowfX0sXCJIb3Jpem9udGFsQWxpZ25tZW50XCI6MCxcIklzVmlzaWJsZVwiOnRydWV9LFwiRGF0ZVN0eWxlXCI6e1wiJGlkXCI6XCI5OVwiLFwiRm9udFNldHRpbmdzXCI6e1wiJGlkXCI6XCIxMDBcIixcIkZvbnRTaXplXCI6MTAsXCJGb250TmFtZVwiOlwiQ2FsaWJyaVwiLFwiSXNCb2xkXCI6ZmFsc2UsXCJJc0l0YWxpY1wiOmZhbHNlLFwiSXNVbmRlcmxpbmVkXCI6ZmFsc2V9LFwiRm9yZWdyb3VuZFwiOntcIiRpZFwiOlwiMTAxXCIsXCJDb2xvclwiOntcIiRpZFwiOlwiMTAyXCIsXCJBXCI6MjU1LFwiUlwiOjE0LFwiR1wiOjQwLFwiQlwiOjY1fX0sXCJIb3Jpem9udGFsQWxpZ25tZW50XCI6MCxcIklzVmlzaWJsZVwiOnRydWV9LFwiRGF0ZUZvcm1hdFwiOntcIiRpZFwiOlwiMTAzXCIsXCJGb3JtYXRTdHJpbmdcIjpcIk1NTSBkLCB5eXl5XCIsXCJTZXBhcmF0b3JcIjpcIi9cIixcIlVzZUludGVybmF0aW9uYWxEYXRlRm9ybWF0XCI6ZmFsc2UsXCJEYXRlSXNWaXNpYmxlXCI6dHJ1ZSxcIlRpbWVJc1Zpc2libGVcIjpmYWxzZSxcIkhvdXJEaWdpdHNcIjoxLFwiQW1QbURlc2lnbmF0b3JcIjoyLFwiVHJpbTAwTWludXRlc1wiOmZhbHNlfSxcIldlZWtOdW1iZXJpbmdcIjp7XCIkaWRcIjpcIjEwNFwiLFwiRm9ybWF0XCI6MCxcIklzVmlzaWJsZVwiOmZhbHNlLFwiTGFzdEtub3duVmlzaWJpbGl0eVN0YXRlXCI6ZmFsc2V9fSxcIk1vdFN0eWxlXCI6e1wiJGlkXCI6XCIxMDVcIixcIlNoYXBlXCI6MixcIlNoYXBlU2l6ZVwiOjEsXCJEZXRhaWxzU3BhY2luZ1wiOjAuMCxcIlBhZGRpbmdcIjp7XCIkaWRcIjpcIjEwNlwiLFwiVG9wXCI6NS4wLFwiTGVmdFwiOjMuMCxcIlJpZ2h0XCI6MC4wLFwiQm90dG9tXCI6Mi4wfSxcIlBvc2l0aW9uT25UYXNrXCI6MSxcIlNoYXBlU3R5bGVcIjp7XCIkaWRcIjpcIjEwN1wiLFwiTWFyZ2luXCI6e1wiJGlkXCI6XCIxMDhcIixcIlRvcFwiOjAuMCxcIkxlZnRcIjowLjAsXCJSaWdodFwiOjAuMCxcIkJvdHRvbVwiOjAuMH0sXCJQYWRkaW5nXCI6e1wiJGlkXCI6XCIxMDlcIixcIlRvcFwiOjAuMCxcIkxlZnRcIjowLjAsXCJSaWdodFwiOjAuMCxcIkJvdHRvbVwiOjAuMH0sXCJCYWNrZ3JvdW5kXCI6e1wiJGlkXCI6XCIxMTBcIixcIkNvbG9yXCI6e1wiJGlkXCI6XCIxMTFcIixcIkFcIjoyNTUsXCJSXCI6MjMzLFwiR1wiOjExMyxcIkJcIjo1MH19LFwiSXNWaXNpYmxlXCI6dHJ1ZSxcIldpZHRoXCI6MTMuMCxcIkhlaWdodFwiOjEzLjAsXCJCb3JkZXJTdHlsZVwiOntcIiRpZFwiOlwiMTEyXCIsXCJMaW5lU3R5bGVcIjp7XCIkaWRcIjpcIjExM1wiLFwiTGluZUNvbG9yXCI6e1wiJGlkXCI6XCIxMTRcIixcIkNvbG9yXCI6e1wiJGlkXCI6XCIxMTVcIixcIkFcIjoyNTUsXCJSXCI6MjM0LFwiR1wiOjIyLFwiQlwiOjMwfX0sXCJMaW5lV2VpZ2h0XCI6Mi4wLFwiTGluZVR5cGVcIjowfSxcIklzVmlzaWJsZVwiOmZhbHNlfX0sXCJUaXRsZVN0eWxlXCI6e1wiJGlkXCI6XCIxMTZcIixcIkZvbnRTZXR0aW5nc1wiOntcIiRpZFwiOlwiMTE3XCIsXCJGb250U2l6ZVwiOjExLFwiRm9udE5hbWVcIjpcIkNhbGlicmlcIixcIklzQm9sZFwiOnRydWUsXCJJc0l0YWxpY1wiOmZhbHNlLFwiSXNVbmRlcmxpbmVkXCI6ZmFsc2V9LFwiRm9yZWdyb3VuZFwiOntcIiRpZFwiOlwiMTE4XCIsXCJDb2xvclwiOntcIiRpZFwiOlwiMTE5XCIsXCJBXCI6MjU1LFwiUlwiOjAsXCJHXCI6MCxcIkJcIjowfX0sXCJIb3Jpem9udGFsQWxpZ25tZW50XCI6MCxcIklzVmlzaWJsZVwiOnRydWV9LFwiRGF0ZVN0eWxlXCI6e1wiJGlkXCI6XCIxMjBcIixcIkZvbnRTZXR0aW5nc1wiOntcIiRpZFwiOlwiMTIxXCIsXCJGb250U2l6ZVwiOjEwLFwiRm9udE5hbWVcIjpcIkNhbGlicmlcIixcIklzQm9sZFwiOmZhbHNlLFwiSXNJdGFsaWNcIjpmYWxzZSxcIklzVW5kZXJsaW5lZFwiOmZhbHNlfSxcIkZvcmVncm91bmRcIjp7XCIkaWRcIjpcIjEyMlwiLFwiQ29sb3JcIjp7XCIkaWRcIjpcIjEyM1wiLFwiQVwiOjI1NSxcIlJcIjoxNCxcIkdcIjo0MCxcIkJcIjo2NX19LFwiSG9yaXpvbnRhbEFsaWdubWVudFwiOjAsXCJJc1Zpc2libGVcIjp0cnVlfSxcIkRhdGVGb3JtYXRcIjp7XCIkaWRcIjpcIjEyNFwiLFwiRm9ybWF0U3RyaW5nXCI6XCJNTU0gZCwgeXl5eVwiLFwiU2VwYXJhdG9yXCI6XCIvXCIsXCJVc2VJbnRlcm5hdGlvbmFsRGF0ZUZvcm1hdFwiOmZhbHNlLFwiRGF0ZUlzVmlzaWJsZVwiOnRydWUsXCJUaW1lSXNWaXNpYmxlXCI6ZmFsc2UsXCJIb3VyRGlnaXRzXCI6MSxcIkFtUG1EZXNpZ25hdG9yXCI6MixcIlRyaW0wME1pbnV0ZXNcIjpmYWxzZX0sXCJXZWVrTnVtYmVyaW5nXCI6e1wiJGlkXCI6XCIxMjVcIixcIkZvcm1hdFwiOjAsXCJJc1Zpc2libGVcIjpmYWxzZSxcIkxhc3RLbm93blZpc2liaWxpdHlTdGF0ZVwiOmZhbHNlfX0sXCJTd2ltbGFuZVYyU3R5bGVcIjp7XCIkaWRcIjpcIjEyNlwiLFwiU3R5bGVJZFwiOlwiMzMyY2ZiMTMtYjQwMS00ZWMzLWI2NTUtNzM5NjhkMDRkNzQ5XCIsXCJOYW1lXCI6XCJTd2ltbGFuZSBTdHlsZSAxXCIsXCJIZWFkZXJTdHlsZVwiOntcIiRpZFwiOlwiMTI3XCIsXCJUZXh0U3R5bGVcIjp7XCIkaWRcIjpcIjEyOFwiLFwiRm9udFNldHRpbmdzXCI6e1wiJGlkXCI6XCIxMjlcIixcIkZvbnRTaXplXCI6MTEsXCJGb250TmFtZVwiOlwiQ2FsaWJyaVwiLFwiSXNCb2xkXCI6ZmFsc2UsXCJJc0l0YWxpY1wiOmZhbHNlLFwiSXNVbmRlcmxpbmVkXCI6ZmFsc2V9LFwiRm9yZWdyb3VuZFwiOntcIiRpZFwiOlwiMTMwXCIsXCJDb2xvclwiOntcIiRpZFwiOlwiMTMxXCIsXCJBXCI6MjU1LFwiUlwiOjI1NSxcIkdcIjoyNTUsXCJCXCI6MjU1fX0sXCJIb3Jpem9udGFsQWxpZ25tZW50XCI6MCxcIklzVmlzaWJsZVwiOnRydWV9LFwiUmVjdGFuZ2xlU3R5bGVcIjp7XCIkaWRcIjpcIjEzMlwiLFwiTWFyZ2luXCI6e1wiJGlkXCI6XCIxMzNcIixcIlRvcFwiOjAuMCxcIkxlZnRcIjowLjAsXCJSaWdodFwiOjAuMCxcIkJvdHRvbVwiOjAuMH0sXCJQYWRkaW5nXCI6e1wiJGlkXCI6XCIxMzRcIixcIlRvcFwiOjAuMCxcIkxlZnRcIjowLjAsXCJSaWdodFwiOjAuMCxcIkJvdHRvbVwiOjAuMH0sXCJCYWNrZ3JvdW5kXCI6e1wiJGlkXCI6XCIxMzVcIixcIkNvbG9yXCI6e1wiJGlkXCI6XCIxMzZcIixcIkFcIjoyNTUsXCJSXCI6MjEsXCJHXCI6OTYsXCJCXCI6MTMwfX0sXCJJc1Zpc2libGVcIjp0cnVlLFwiV2lkdGhcIjowLjAsXCJIZWlnaHRcIjowLjAsXCJCb3JkZXJTdHlsZVwiOntcIiRpZFwiOlwiMTM3XCIsXCJMaW5lU3R5bGVcIjp7XCIkaWRcIjpcIjEzOFwiLFwiTGluZUNvbG9yXCI6e1wiJGlkXCI6XCIxMzlcIixcIkNvbG9yXCI6e1wiJGlkXCI6XCIxNDBcIixcIkFcIjoyNTUsXCJSXCI6MjU1LFwiR1wiOjI1NSxcIkJcIjoyNTV9fSxcIkxpbmVXZWlnaHRcIjowLjAsXCJMaW5lVHlwZVwiOjB9LFwiSXNWaXNpYmxlXCI6ZmFsc2V9fX0sXCJCYWNrZ3JvdW5kU3R5bGVcIjp7XCIkaWRcIjpcIjE0MVwiLFwiTWFyZ2luXCI6e1wiJGlkXCI6XCIxNDJcIixcIlRvcFwiOjAuMCxcIkxlZnRcIjowLjAsXCJSaWdodFwiOjAuMCxcIkJvdHRvbVwiOjAuMH0sXCJQYWRkaW5nXCI6e1wiJGlkXCI6XCIxNDNcIixcIlRvcFwiOjAuMCxcIkxlZnRcIjowLjAsXCJSaWdodFwiOjAuMCxcIkJvdHRvbVwiOjAuMH0sXCJCYWNrZ3JvdW5kXCI6e1wiJGlkXCI6XCIxNDRcIixcIkNvbG9yXCI6e1wiJGlkXCI6XCIxNDVcIixcIkFcIjo1MSxcIlJcIjoyMDAsXCJHXCI6MjAwLFwiQlwiOjIwMH19LFwiSXNWaXNpYmxlXCI6dHJ1ZSxcIldpZHRoXCI6MC4wLFwiSGVpZ2h0XCI6MC4wLFwiQm9yZGVyU3R5bGVcIjp7XCIkaWRcIjpcIjE0NlwiLFwiTGluZVN0eWxlXCI6e1wiJGlkXCI6XCIxNDdcIixcIkxpbmVDb2xvclwiOntcIiRpZFwiOlwiMTQ4XCIsXCJDb2xvclwiOntcIiRpZFwiOlwiMTQ5XCIsXCJBXCI6MjU1LFwiUlwiOjIzNCxcIkdcIjoyMixcIkJcIjozMH19LFwiTGluZVdlaWdodFwiOjIuMCxcIkxpbmVUeXBlXCI6MH0sXCJJc1Zpc2libGVcIjpmYWxzZX19LFwiSXNBYm92ZVRpbWViYW5kXCI6ZmFsc2UsXCJTcGFjaW5nXCI6MyxcIkRlZmF1bHRTd2ltbGFuZUFjdGl2aXR5U3R5bGVcIjp7XCIkaWRcIjpcIjE1MFwiLFwiSGVhZGVyU3R5bGVcIjp7XCIkaWRcIjpcIjE1MVwiLFwiVGV4dFN0eWxlXCI6e1wiJGlkXCI6XCIxNTJcIixcIkZvbnRTZXR0aW5nc1wiOntcIiRpZFwiOlwiMTUzXCIsXCJGb250U2l6ZVwiOjExLFwiRm9udE5hbWVcIjpcIkNhbGlicmlcIixcIklzQm9sZFwiOmZhbHNlLFwiSXNJdGFsaWNcIjpmYWxzZSxcIklzVW5kZXJsaW5lZFwiOmZhbHNlfSxcIkZvcmVncm91bmRcIjp7XCIkaWRcIjpcIjE1NFwiLFwiQ29sb3JcIjp7XCIkaWRcIjpcIjE1NVwiLFwiQVwiOjI1NSxcIlJcIjowLFwiR1wiOjAsXCJCXCI6MH19LFwiSG9yaXpvbnRhbEFsaWdubWVudFwiOjAsXCJJc1Zpc2libGVcIjp0cnVlfSxcIlJlY3RhbmdsZVN0eWxlXCI6e1wiJGlkXCI6XCIxNTZcIixcIk1hcmdpblwiOntcIiRpZFwiOlwiMTU3XCIsXCJUb3BcIjowLjAsXCJMZWZ0XCI6MC4wLFwiUmlnaHRcIjowLjAsXCJCb3R0b21cIjowLjB9LFwiUGFkZGluZ1wiOntcIiRpZFwiOlwiMTU4XCIsXCJUb3BcIjowLjAsXCJMZWZ0XCI6MC4wLFwiUmlnaHRcIjowLjAsXCJCb3R0b21cIjowLjB9LFwiQmFja2dyb3VuZFwiOntcIiRpZFwiOlwiMTU5XCIsXCJDb2xvclwiOntcIiRpZFwiOlwiMTYwXCIsXCJBXCI6NjMsXCJSXCI6MjEsXCJHXCI6OTYsXCJCXCI6MTMwfX0sXCJJc1Zpc2libGVcIjp0cnVlLFwiV2lkdGhcIjowLjAsXCJIZWlnaHRcIjowLjAsXCJCb3JkZXJTdHlsZVwiOntcIiRpZFwiOlwiMTYxXCIsXCJMaW5lU3R5bGVcIjp7XCIkaWRcIjpcIjE2MlwiLFwiTGluZUNvbG9yXCI6e1wiJGlkXCI6XCIxNjNcIixcIkNvbG9yXCI6e1wiJGlkXCI6XCIxNjRcIixcIkFcIjoyNTUsXCJSXCI6MjU1LFwiR1wiOjAsXCJCXCI6MH19LFwiTGluZVdlaWdodFwiOjAuMCxcIkxpbmVUeXBlXCI6MH0sXCJJc1Zpc2libGVcIjpmYWxzZX19fSxcIkJhY2tncm91bmRTdHlsZVwiOntcIiRpZFwiOlwiMTY1XCIsXCJNYXJnaW5cIjp7XCIkaWRcIjpcIjE2NlwiLFwiVG9wXCI6MC4wLFwiTGVmdFwiOjAuMCxcIlJpZ2h0XCI6MC4wLFwiQm90dG9tXCI6MC4wfSxcIlBhZGRpbmdcIjp7XCIkaWRcIjpcIjE2N1wiLFwiVG9wXCI6MC4wLFwiTGVmdFwiOjAuMCxcIlJpZ2h0XCI6MC4wLFwiQm90dG9tXCI6MC4wfSxcIkJhY2tncm91bmRcIjp7XCIkaWRcIjpcIjE2OFwiLFwiQ29sb3JcIjp7XCIkaWRcIjpcIjE2OVwiLFwiQVwiOjUxLFwiUlwiOjIwMCxcIkdcIjoyMDAsXCJCXCI6MjAwfX0sXCJJc1Zpc2libGVcIjp0cnVlLFwiV2lkdGhcIjowLjAsXCJIZWlnaHRcIjowLjAsXCJCb3JkZXJTdHlsZVwiOntcIiRpZFwiOlwiMTcwXCIsXCJMaW5lU3R5bGVcIjp7XCIkaWRcIjpcIjE3MVwiLFwiTGluZUNvbG9yXCI6e1wiJGlkXCI6XCIxNzJcIixcIkNvbG9yXCI6e1wiJGlkXCI6XCIxNzNcIixcIkFcIjoyNTUsXCJSXCI6MjM0LFwiR1wiOjIyLFwiQlwiOjMwfX0sXCJMaW5lV2VpZ2h0XCI6Mi4wLFwiTGluZVR5cGVcIjowfSxcIklzVmlzaWJsZVwiOmZhbHNlfX19LFwiRGVmYXVsdFN3aW1sYW5lTWlsZXN0b25lU3R5bGVcIjp7XCIkaWRcIjpcIjE3NFwiLFwiVGl0bGVQb3NpdGlvblwiOjAsXCJEYXRlUG9zaXRpb25cIjoyLFwiU2hhcGVUeXBlXCI6MSxcIlNoYXBlU2l6ZVwiOjAsXCJTcGFjaW5nXCI6NSxcIlNoYXBlU3R5bGVcIjp7XCIkaWRcIjpcIjE3NVwiLFwiTWFyZ2luXCI6e1wiJGlkXCI6XCIxNzZcIixcIlRvcFwiOjAuMCxcIkxlZnRcIjowLjAsXCJSaWdodFwiOjAuMCxcIkJvdHRvbVwiOjAuMH0sXCJQYWRkaW5nXCI6e1wiJGlkXCI6XCIxNzdcIixcIlRvcFwiOjAuMCxcIkxlZnRcIjowLjAsXCJSaWdodFwiOjAuMCxcIkJvdHRvbVwiOjAuMH0sXCJCYWNrZ3JvdW5kXCI6e1wiJGlkXCI6XCIxNzhcIixcIkNvbG9yXCI6e1wiJGlkXCI6XCIxNzlcIixcIkFcIjoyNTUsXCJSXCI6MjEsXCJHXCI6OTYsXCJCXCI6MTMwfX0sXCJJc1Zpc2libGVcIjp0cnVlLFwiV2lkdGhcIjoxMi4wLFwiSGVpZ2h0XCI6MTQuMCxcIkJvcmRlclN0eWxlXCI6e1wiJGlkXCI6XCIxODBcIixcIkxpbmVTdHlsZVwiOntcIiRpZFwiOlwiMTgxXCIsXCJMaW5lQ29sb3JcIjp7XCIkaWRcIjpcIjE4MlwiLFwiQ29sb3JcIjp7XCIkaWRcIjpcIjE4M1wiLFwiQVwiOjI1NSxcIlJcIjoyMzQsXCJHXCI6MjIsXCJCXCI6MzB9fSxcIkxpbmVXZWlnaHRcIjoyLjAsXCJMaW5lVHlwZVwiOjB9LFwiSXNWaXNpYmxlXCI6ZmFsc2V9fSxcIlRpdGxlU3R5bGVcIjp7XCIkaWRcIjpcIjE4NFwiLFwiRm9udFNldHRpbmdzXCI6e1wiJGlkXCI6XCIxODVcIixcIkZvbnRTaXplXCI6MTEsXCJGb250TmFtZVwiOlwiQ2FsaWJyaVwiLFwiSXNCb2xkXCI6ZmFsc2UsXCJJc0l0YWxpY1wiOmZhbHNlLFwiSXNVbmRlcmxpbmVkXCI6ZmFsc2V9LFwiRm9yZWdyb3VuZFwiOntcIiRpZFwiOlwiMTg2XCIsXCJDb2xvclwiOntcIiRpZFwiOlwiMTg3XCIsXCJBXCI6MjU1LFwiUlwiOjAsXCJHXCI6MCxcIkJcIjowfX0sXCJIb3Jpem9udGFsQWxpZ25tZW50XCI6MixcIklzVmlzaWJsZVwiOnRydWV9LFwiRGF0ZVN0eWxlXCI6e1wiJGlkXCI6XCIxODhcIixcIkZvbnRTZXR0aW5nc1wiOntcIiRpZFwiOlwiMTg5XCIsXCJGb250U2l6ZVwiOjEwLFwiRm9udE5hbWVcIjpcIkNhbGlicmlcIixcIklzQm9sZFwiOmZhbHNlLFwiSXNJdGFsaWNcIjpmYWxzZSxcIklzVW5kZXJsaW5lZFwiOmZhbHNlfSxcIkZvcmVncm91bmRcIjp7XCIkaWRcIjpcIjE5MFwiLFwiQ29sb3JcIjp7XCIkaWRcIjpcIjE5MVwiLFwiQVwiOjI1NSxcIlJcIjoxNCxcIkdcIjo0MCxcIkJcIjo2NX19LFwiSG9yaXpvbnRhbEFsaWdubWVudFwiOjAsXCJJc1Zpc2libGVcIjp0cnVlfSxcIkRhdGVGb3JtYXRcIjp7XCIkaWRcIjpcIjE5MlwiLFwiRm9ybWF0U3RyaW5nXCI6XCJNTU0gZFwiLFwiU2VwYXJhdG9yXCI6XCIvXCIsXCJVc2VJbnRlcm5hdGlvbmFsRGF0ZUZvcm1hdFwiOmZhbHNlLFwiRGF0ZUlzVmlzaWJsZVwiOnRydWUsXCJUaW1lSXNWaXNpYmxlXCI6ZmFsc2UsXCJIb3VyRGlnaXRzXCI6MSxcIkFtUG1EZXNpZ25hdG9yXCI6MixcIlRyaW0wME1pbnV0ZXNcIjpmYWxzZX0sXCJXZWVrTnVtYmVyaW5nXCI6e1wiJGlkXCI6XCIxOTNcIixcIkZvcm1hdFwiOjAsXCJJc1Zpc2libGVcIjpmYWxzZSxcIkxhc3RLbm93blZpc2liaWxpdHlTdGF0ZVwiOmZhbHNlfX0sXCJEZWZhdWx0U3dpbWxhbmVUYXNrU3R5bGVcIjp7XCIkaWRcIjpcIjE5NFwiLFwiU2hhcGVcIjoxLFwiU2hhcGVUaGlja25lc3NcIjowLFwiRHVyYXRpb25Gb3JtYXRcIjowLFwiUGVyY2VudGFnZUNvbXBsZXRlVGV4dFN0eWxlXCI6e1wiJGlkXCI6XCIxOTVcIixcIkZvbnRTZXR0aW5nc1wiOntcIiRpZFwiOlwiMTk2XCIsXCJGb250U2l6ZVwiOjEwLFwiRm9udE5hbWVcIjpcIkNhbGlicmlcIixcIklzQm9sZFwiOmZhbHNlLFwiSXNJdGFsaWNcIjpmYWxzZSxcIklzVW5kZXJsaW5lZFwiOmZhbHNlfSxcIkZvcmVncm91bmRcIjp7XCIkaWRcIjpcIjE5N1wiLFwiQ29sb3JcIjp7XCIkaWRcIjpcIjE5OFwiLFwiQVwiOjI1NSxcIlJcIjoyMzIsXCJHXCI6MjMyLFwiQlwiOjIzMn19LFwiSG9yaXpvbnRhbEFsaWdubWVudFwiOjEsXCJJc1Zpc2libGVcIjp0cnVlfSxcIlBlcmNlbnRhZ2VDb21wbGV0ZUhpZ2hsaWdodFN0eWxlXCI6e1wiJGlkXCI6XCIxOTlcIixcIkJhY2tncm91bmRcIjp7XCIkaWRcIjpcIjIwMFwiLFwiQ29sb3JcIjp7XCIkaWRcIjpcIjIwMVwiLFwiQVwiOjg5LFwiUlwiOjAsXCJHXCI6MCxcIkJcIjowfX19LFwiRHVyYXRpb25TdHlsZVwiOntcIiRpZFwiOlwiMjAyXCIsXCJGb250U2V0dGluZ3NcIjp7XCIkaWRcIjpcIjIwM1wiLFwiRm9udFNpemVcIjoxMCxcIkZvbnROYW1lXCI6XCJDYWxpYnJpXCIsXCJJc0JvbGRcIjpmYWxzZSxcIklzSXRhbGljXCI6ZmFsc2UsXCJJc1VuZGVybGluZWRcIjpmYWxzZX0sXCJGb3JlZ3JvdW5kXCI6e1wiJGlkXCI6XCIyMDRcIixcIkNvbG9yXCI6e1wiJGlkXCI6XCIyMDVcIixcIkFcIjoyNTUsXCJSXCI6MjM3LFwiR1wiOjEyNSxcIkJcIjo0OX19LFwiSG9yaXpvbnRhbEFsaWdubWVudFwiOjAsXCJJc1Zpc2libGVcIjpmYWxzZX0sXCJNYXJnaW5cIjp7XCIkaWRcIjpcIjIwNlwiLFwiVG9wXCI6MC4wLFwiTGVmdFwiOjAuMCxcIlJpZ2h0XCI6MC4wLFwiQm90dG9tXCI6MC4wfSxcIlN0YXJ0RGF0ZVBvc2l0aW9uXCI6MyxcIkVuZERhdGVQb3NpdGlvblwiOjMsXCJUaXRsZVBvc2l0aW9uXCI6NCxcIkR1cmF0aW9uUG9zaXRpb25cIjowLFwiUGVyY2VudGFnZUNvbXBsZXRlZFBvc2l0aW9uXCI6MixcIlNwYWNpbmdcIjozLFwiU2hhcGVTdHlsZVwiOntcIiRpZFwiOlwiMjA3XCIsXCJNYXJnaW5cIjp7XCIkaWRcIjpcIjIwOFwiLFwiVG9wXCI6MC4wLFwiTGVmdFwiOjQuMCxcIlJpZ2h0XCI6NC4wLFwiQm90dG9tXCI6MC4wfSxcIlBhZGRpbmdcIjp7XCIkaWRcIjpcIjIwOVwiLFwiVG9wXCI6MC4wLFwiTGVmdFwiOjAuMCxcIlJpZ2h0XCI6MC4wLFwiQm90dG9tXCI6MC4wfSxcIkJhY2tncm91bmRcIjp7XCIkaWRcIjpcIjIxMFwiLFwiQ29sb3JcIjp7XCIkaWRcIjpcIjIxMVwiLFwiQVwiOjI1NSxcIlJcIjoyMSxcIkdcIjo5NixcIkJcIjoxMzB9fSxcIklzVmlzaWJsZVwiOnRydWUsXCJXaWR0aFwiOjAuMCxcIkhlaWdodFwiOjEwLjAsXCJCb3JkZXJTdHlsZVwiOntcIiRpZFwiOlwiMjEyXCIsXCJMaW5lU3R5bGVcIjp7XCIkaWRcIjpcIjIxM1wiLFwiTGluZUNvbG9yXCI6e1wiJGlkXCI6XCIyMTRcIixcIkNvbG9yXCI6e1wiJGlkXCI6XCIyMTVcIixcIkFcIjoyNTUsXCJSXCI6MjM0LFwiR1wiOjIyLFwiQlwiOjMwfX0sXCJMaW5lV2VpZ2h0XCI6Mi4wLFwiTGluZVR5cGVcIjowfSxcIklzVmlzaWJsZVwiOmZhbHNlfX0sXCJUaXRsZVN0eWxlXCI6e1wiJGlkXCI6XCIyMTZcIixcIkZvbnRTZXR0aW5nc1wiOntcIiRpZFwiOlwiMjE3XCIsXCJGb250U2l6ZVwiOjExLFwiRm9udE5hbWVcIjpcIkNhbGlicmlcIixcIklzQm9sZFwiOmZhbHNlLFwiSXNJdGFsaWNcIjpmYWxzZSxcIklzVW5kZXJsaW5lZFwiOmZhbHNlfSxcIkZvcmVncm91bmRcIjp7XCIkaWRcIjpcIjIxOFwiLFwiQ29sb3JcIjp7XCIkaWRcIjpcIjIxOVwiLFwiQVwiOjI1NSxcIlJcIjowLFwiR1wiOjAsXCJCXCI6MH19LFwiSG9yaXpvbnRhbEFsaWdubWVudFwiOjAsXCJJc1Zpc2libGVcIjp0cnVlfSxcIkRhdGVTdHlsZVwiOntcIiRpZFwiOlwiMjIwXCIsXCJGb250U2V0dGluZ3NcIjp7XCIkaWRcIjpcIjIyMVwiLFwiRm9udFNpemVcIjoxMCxcIkZvbnROYW1lXCI6XCJDYWxpYnJpXCIsXCJJc0JvbGRcIjpmYWxzZSxcIklzSXRhbGljXCI6ZmFsc2UsXCJJc1VuZGVybGluZWRcIjpmYWxzZX0sXCJGb3JlZ3JvdW5kXCI6e1wiJGlkXCI6XCIyMjJcIixcIkNvbG9yXCI6e1wiJGlkXCI6XCIyMjNcIixcIkFcIjoyNTUsXCJSXCI6MTQsXCJHXCI6NDAsXCJCXCI6NjV9fSxcIkhvcml6b250YWxBbGlnbm1lbnRcIjoyLFwiSXNWaXNpYmxlXCI6dHJ1ZX0sXCJEYXRlRm9ybWF0XCI6e1wiJGlkXCI6XCIyMjRcIixcIkZvcm1hdFN0cmluZ1wiOlwiTU1NIGRcIixcIlNlcGFyYXRvclwiOlwiL1wiLFwiVXNlSW50ZXJuYXRpb25hbERhdGVGb3JtYXRcIjpmYWxzZSxcIkRhdGVJc1Zpc2libGVcIjp0cnVlLFwiVGltZUlzVmlzaWJsZVwiOmZhbHNlLFwiSG91ckRpZ2l0c1wiOjEsXCJBbVBtRGVzaWduYXRvclwiOjIsXCJUcmltMDBNaW51dGVzXCI6ZmFsc2V9LFwiV2Vla051bWJlcmluZ1wiOntcIiRpZFwiOlwiMjI1XCIsXCJGb3JtYXRcIjowLFwiSXNWaXNpYmxlXCI6ZmFsc2UsXCJMYXN0S25vd25WaXNpYmlsaXR5U3RhdGVcIjpmYWxzZX19LFwiRGVmYXVsdFN3aW1sYW5lTW90U3R5bGVcIjp7XCIkaWRcIjpcIjIyNlwiLFwiU2hhcGVcIjoxLFwiU2hhcGVTaXplXCI6MCxcIkRldGFpbHNTcGFjaW5nXCI6MC4wLFwiUGFkZGluZ1wiOntcIiRpZFwiOlwiMjI3XCIsXCJUb3BcIjo1LjAsXCJMZWZ0XCI6My4wLFwiUmlnaHRcIjowLjAsXCJCb3R0b21cIjoyLjB9LFwiUG9zaXRpb25PblRhc2tcIjoxLFwiU2hhcGVTdHlsZVwiOntcIiRpZFwiOlwiMjI4XCIsXCJNYXJnaW5cIjp7XCIkaWRcIjpcIjIyOVwiLFwiVG9wXCI6MC4wLFwiTGVmdFwiOjAuMCxcIlJpZ2h0XCI6MC4wLFwiQm90dG9tXCI6MC4wfSxcIlBhZGRpbmdcIjp7XCIkaWRcIjpcIjIzMFwiLFwiVG9wXCI6MC4wLFwiTGVmdFwiOjAuMCxcIlJpZ2h0XCI6MC4wLFwiQm90dG9tXCI6MC4wfSxcIkJhY2tncm91bmRcIjp7XCIkaWRcIjpcIjIzMVwiLFwiQ29sb3JcIjp7XCIkaWRcIjpcIjIzMlwiLFwiQVwiOjI1NSxcIlJcIjoxMSxcIkdcIjo0OCxcIkJcIjo2NX19LFwiSXNWaXNpYmxlXCI6dHJ1ZSxcIldpZHRoXCI6MTIuMCxcIkhlaWdodFwiOjE0LjAsXCJCb3JkZXJTdHlsZVwiOntcIiRpZFwiOlwiMjMzXCIsXCJMaW5lU3R5bGVcIjp7XCIkaWRcIjpcIjIzNFwiLFwiTGluZUNvbG9yXCI6e1wiJGlkXCI6XCIyMzVcIixcIkNvbG9yXCI6e1wiJGlkXCI6XCIyMzZcIixcIkFcIjoyNTUsXCJSXCI6MjU1LFwiR1wiOjAsXCJCXCI6MH19LFwiTGluZVdlaWdodFwiOjAuMCxcIkxpbmVUeXBlXCI6MH0sXCJJc1Zpc2libGVcIjpmYWxzZX19LFwiVGl0bGVTdHlsZVwiOntcIiRpZFwiOlwiMjM3XCIsXCJGb250U2V0dGluZ3NcIjp7XCIkaWRcIjpcIjIzOFwiLFwiRm9udFNpemVcIjoxMSxcIkZvbnROYW1lXCI6XCJDYWxpYnJpXCIsXCJJc0JvbGRcIjpmYWxzZSxcIklzSXRhbGljXCI6ZmFsc2UsXCJJc1VuZGVybGluZWRcIjpmYWxzZX0sXCJGb3JlZ3JvdW5kXCI6e1wiJGlkXCI6XCIyMzlcIixcIkNvbG9yXCI6e1wiJGlkXCI6XCIyNDBcIixcIkFcIjoyNTUsXCJSXCI6MCxcIkdcIjowLFwiQlwiOjB9fSxcIkhvcml6b250YWxBbGlnbm1lbnRcIjoxLFwiSXNWaXNpYmxlXCI6dHJ1ZX0sXCJEYXRlU3R5bGVcIjp7XCIkaWRcIjpcIjI0MVwiLFwiRm9udFNldHRpbmdzXCI6e1wiJGlkXCI6XCIyNDJcIixcIkZvbnRTaXplXCI6MTAsXCJGb250TmFtZVwiOlwiQ2FsaWJyaVwiLFwiSXNCb2xkXCI6ZmFsc2UsXCJJc0l0YWxpY1wiOmZhbHNlLFwiSXNVbmRlcmxpbmVkXCI6ZmFsc2V9LFwiRm9yZWdyb3VuZFwiOntcIiRpZFwiOlwiMjQzXCIsXCJDb2xvclwiOntcIiRpZFwiOlwiMjQ0XCIsXCJBXCI6MjU1LFwiUlwiOjE0LFwiR1wiOjQwLFwiQlwiOjY1fX0sXCJIb3Jpem9udGFsQWxpZ25tZW50XCI6MSxcIklzVmlzaWJsZVwiOnRydWV9LFwiRGF0ZUZvcm1hdFwiOntcIiRpZFwiOlwiMjQ1XCIsXCJGb3JtYXRTdHJpbmdcIjpcIk1NTSBkXCIsXCJTZXBhcmF0b3JcIjpcIi9cIixcIlVzZUludGVybmF0aW9uYWxEYXRlRm9ybWF0XCI6ZmFsc2UsXCJEYXRlSXNWaXNpYmxlXCI6dHJ1ZSxcIlRpbWVJc1Zpc2libGVcIjpmYWxzZSxcIkhvdXJEaWdpdHNcIjoxLFwiQW1QbURlc2lnbmF0b3JcIjoyLFwiVHJpbTAwTWludXRlc1wiOmZhbHNlfSxcIldlZWtOdW1iZXJpbmdcIjp7XCIkaWRcIjpcIjI0NlwiLFwiRm9ybWF0XCI6MCxcIklzVmlzaWJsZVwiOmZhbHNlLFwiTGFzdEtub3duVmlzaWJpbGl0eVN0YXRlXCI6ZmFsc2V9fX0sXCJfYWRkaXRpb25hbFN3aW1sYW5lVjJTdHlsZXNcIjpbe1wiJGlkXCI6XCIyNDdcIixcIlN0eWxlSWRcIjpcIjk4NTEzZTEwLTU1MWMtNGYzMC1hYzExLWEwNjkwZTkwMzEzNFwiLFwiTmFtZVwiOlwiU3dpbWxhbmUgU3R5bGUgMlwiLFwiSGVhZGVyU3R5bGVcIjp7XCIkaWRcIjpcIjI0OFwiLFwiVGV4dFN0eWxlXCI6e1wiJGlkXCI6XCIyNDlcIixcIkZvbnRTZXR0aW5nc1wiOntcIiRpZFwiOlwiMjUwXCIsXCJGb250U2l6ZVwiOjExLFwiRm9udE5hbWVcIjpcIkNhbGlicmlcIixcIklzQm9sZFwiOmZhbHNlLFwiSXNJdGFsaWNcIjpmYWxzZSxcIklzVW5kZXJsaW5lZFwiOmZhbHNlfSxcIkZvcmVncm91bmRcIjp7XCIkaWRcIjpcIjI1MVwiLFwiQ29sb3JcIjp7XCIkaWRcIjpcIjI1MlwiLFwiQVwiOjI1NSxcIlJcIjoyNTUsXCJHXCI6MjU1LFwiQlwiOjI1NX19LFwiSG9yaXpvbnRhbEFsaWdubWVudFwiOjEsXCJJc1Zpc2libGVcIjp0cnVlfSxcIlJlY3RhbmdsZVN0eWxlXCI6e1wiJGlkXCI6XCIyNTNcIixcIk1hcmdpblwiOntcIiRpZFwiOlwiMjU0XCIsXCJUb3BcIjowLjAsXCJMZWZ0XCI6MC4wLFwiUmlnaHRcIjowLjAsXCJCb3R0b21cIjowLjB9LFwiUGFkZGluZ1wiOntcIiRpZFwiOlwiMjU1XCIsXCJUb3BcIjowLjAsXCJMZWZ0XCI6MC4wLFwiUmlnaHRcIjowLjAsXCJCb3R0b21cIjowLjB9LFwiQmFja2dyb3VuZFwiOntcIiRpZFwiOlwiMjU2XCIsXCJDb2xvclwiOntcIiRpZFwiOlwiMjU3XCIsXCJBXCI6MjU1LFwiUlwiOjIzMyxcIkdcIjoxMTMsXCJCXCI6NTB9fSxcIklzVmlzaWJsZVwiOnRydWUsXCJXaWR0aFwiOjAuMCxcIkhlaWdodFwiOjAuMCxcIkJvcmRlclN0eWxlXCI6e1wiJGlkXCI6XCIyNThcIixcIkxpbmVTdHlsZVwiOntcIiRpZFwiOlwiMjU5XCIsXCJMaW5lQ29sb3JcIjp7XCIkaWRcIjpcIjI2MFwiLFwiQ29sb3JcIjp7XCIkaWRcIjpcIjI2MVwiLFwiQVwiOjI1NSxcIlJcIjoyNTUsXCJHXCI6MjU1LFwiQlwiOjI1NX19LFwiTGluZVdlaWdodFwiOjAuMCxcIkxpbmVUeXBlXCI6MH0sXCJJc1Zpc2libGVcIjpmYWxzZX19fSxcIkJhY2tncm91bmRTdHlsZVwiOntcIiRpZFwiOlwiMjYyXCIsXCJNYXJnaW5cIjp7XCIkaWRcIjpcIjI2M1wiLFwiVG9wXCI6MC4wLFwiTGVmdFwiOjAuMCxcIlJpZ2h0XCI6MC4wLFwiQm90dG9tXCI6MC4wfSxcIlBhZGRpbmdcIjp7XCIkaWRcIjpcIjI2NFwiLFwiVG9wXCI6MC4wLFwiTGVmdFwiOjAuMCxcIlJpZ2h0XCI6MC4wLFwiQm90dG9tXCI6MC4wfSxcIkJhY2tncm91bmRcIjp7XCIkaWRcIjpcIjI2NVwiLFwiQ29sb3JcIjp7XCIkaWRcIjpcIjI2NlwiLFwiQVwiOjUxLFwiUlwiOjIwMCxcIkdcIjoyMDAsXCJCXCI6MjAwfX0sXCJJc1Zpc2libGVcIjp0cnVlLFwiV2lkdGhcIjowLjAsXCJIZWlnaHRcIjowLjAsXCJCb3JkZXJTdHlsZVwiOntcIiRpZFwiOlwiMjY3XCIsXCJMaW5lU3R5bGVcIjp7XCIkaWRcIjpcIjI2OFwiLFwiTGluZUNvbG9yXCI6e1wiJGlkXCI6XCIyNjlcIixcIkNvbG9yXCI6e1wiJGlkXCI6XCIyNzBcIixcIkFcIjoyNTUsXCJSXCI6MjM0LFwiR1wiOjIyLFwiQlwiOjMwfX0sXCJMaW5lV2VpZ2h0XCI6Mi4wLFwiTGluZVR5cGVcIjowfSxcIklzVmlzaWJsZVwiOmZhbHNlfX0sXCJJc0Fib3ZlVGltZWJhbmRcIjpmYWxzZSxcIlNwYWNpbmdcIjozLFwiRGVmYXVsdFN3aW1sYW5lQWN0aXZpdHlTdHlsZVwiOntcIiRpZFwiOlwiMjcxXCIsXCJIZWFkZXJTdHlsZVwiOntcIiRpZFwiOlwiMjcyXCIsXCJUZXh0U3R5bGVcIjp7XCIkaWRcIjpcIjI3M1wiLFwiRm9udFNldHRpbmdzXCI6e1wiJGlkXCI6XCIyNzRcIixcIkZvbnRTaXplXCI6MTEsXCJGb250TmFtZVwiOlwiQ2FsaWJyaVwiLFwiSXNCb2xkXCI6ZmFsc2UsXCJJc0l0YWxpY1wiOmZhbHNlLFwiSXNVbmRlcmxpbmVkXCI6ZmFsc2V9LFwiRm9yZWdyb3VuZFwiOntcIiRpZFwiOlwiMjc1XCIsXCJDb2xvclwiOntcIiRpZFwiOlwiMjc2XCIsXCJBXCI6MjU1LFwiUlwiOjAsXCJHXCI6MCxcIkJcIjowfX0sXCJIb3Jpem9udGFsQWxpZ25tZW50XCI6MCxcIklzVmlzaWJsZVwiOnRydWV9LFwiUmVjdGFuZ2xlU3R5bGVcIjp7XCIkaWRcIjpcIjI3N1wiLFwiTWFyZ2luXCI6e1wiJGlkXCI6XCIyNzhcIixcIlRvcFwiOjAuMCxcIkxlZnRcIjowLjAsXCJSaWdodFwiOjAuMCxcIkJvdHRvbVwiOjAuMH0sXCJQYWRkaW5nXCI6e1wiJGlkXCI6XCIyNzlcIixcIlRvcFwiOjAuMCxcIkxlZnRcIjowLjAsXCJSaWdodFwiOjAuMCxcIkJvdHRvbVwiOjAuMH0sXCJCYWNrZ3JvdW5kXCI6e1wiJGlkXCI6XCIyODBcIixcIkNvbG9yXCI6e1wiJGlkXCI6XCIyODFcIixcIkFcIjo2MyxcIlJcIjoyMzMsXCJHXCI6MTEzLFwiQlwiOjUwfX0sXCJJc1Zpc2libGVcIjp0cnVlLFwiV2lkdGhcIjowLjAsXCJIZWlnaHRcIjowLjAsXCJCb3JkZXJTdHlsZVwiOntcIiRpZFwiOlwiMjgyXCIsXCJMaW5lU3R5bGVcIjp7XCIkaWRcIjpcIjI4M1wiLFwiTGluZUNvbG9yXCI6e1wiJGlkXCI6XCIyODRcIixcIkNvbG9yXCI6e1wiJGlkXCI6XCIyODVcIixcIkFcIjoyNTUsXCJSXCI6MjU1LFwiR1wiOjI1NSxcIkJcIjoyNTV9fSxcIkxpbmVXZWlnaHRcIjowLjAsXCJMaW5lVHlwZVwiOjB9LFwiSXNWaXNpYmxlXCI6ZmFsc2V9fX0sXCJCYWNrZ3JvdW5kU3R5bGVcIjp7XCIkaWRcIjpcIjI4NlwiLFwiTWFyZ2luXCI6e1wiJGlkXCI6XCIyODdcIixcIlRvcFwiOjAuMCxcIkxlZnRcIjowLjAsXCJSaWdodFwiOjAuMCxcIkJvdHRvbVwiOjAuMH0sXCJQYWRkaW5nXCI6e1wiJGlkXCI6XCIyODhcIixcIlRvcFwiOjAuMCxcIkxlZnRcIjowLjAsXCJSaWdodFwiOjAuMCxcIkJvdHRvbVwiOjAuMH0sXCJCYWNrZ3JvdW5kXCI6e1wiJGlkXCI6XCIyODlcIixcIkNvbG9yXCI6e1wiJGlkXCI6XCIyOTBcIixcIkFcIjo1MSxcIlJcIjoyMDAsXCJHXCI6MjAwLFwiQlwiOjIwMH19LFwiSXNWaXNpYmxlXCI6dHJ1ZSxcIldpZHRoXCI6MC4wLFwiSGVpZ2h0XCI6MC4wLFwiQm9yZGVyU3R5bGVcIjp7XCIkaWRcIjpcIjI5MVwiLFwiTGluZVN0eWxlXCI6e1wiJGlkXCI6XCIyOTJcIixcIkxpbmVDb2xvclwiOntcIiRpZFwiOlwiMjkzXCIsXCJDb2xvclwiOntcIiRpZFwiOlwiMjk0XCIsXCJBXCI6MjU1LFwiUlwiOjIzNCxcIkdcIjoyMixcIkJcIjozMH19LFwiTGluZVdlaWdodFwiOjIuMCxcIkxpbmVUeXBlXCI6MH0sXCJJc1Zpc2libGVcIjpmYWxzZX19fSxcIkRlZmF1bHRTd2ltbGFuZU1pbGVzdG9uZVN0eWxlXCI6e1wiJGlkXCI6XCIyOTVcIixcIlRpdGxlUG9zaXRpb25cIjowLFwiRGF0ZVBvc2l0aW9uXCI6MixcIlNoYXBlVHlwZVwiOjEsXCJTaGFwZVNpemVcIjowLFwiU3BhY2luZ1wiOjUsXCJTaGFwZVN0eWxlXCI6e1wiJGlkXCI6XCIyOTZcIixcIk1hcmdpblwiOntcIiRpZFwiOlwiMjk3XCIsXCJUb3BcIjowLjAsXCJMZWZ0XCI6MC4wLFwiUmlnaHRcIjowLjAsXCJCb3R0b21cIjowLjB9LFwiUGFkZGluZ1wiOntcIiRpZFwiOlwiMjk4XCIsXCJUb3BcIjowLjAsXCJMZWZ0XCI6MC4wLFwiUmlnaHRcIjowLjAsXCJCb3R0b21cIjowLjB9LFwiQmFja2dyb3VuZFwiOntcIiRpZFwiOlwiMjk5XCIsXCJDb2xvclwiOntcIiRpZFwiOlwiMzAwXCIsXCJBXCI6MjU1LFwiUlwiOjIzMyxcIkdcIjoxMTMsXCJCXCI6NTB9fSxcIklzVmlzaWJsZVwiOnRydWUsXCJXaWR0aFwiOjEyLjAsXCJIZWlnaHRcIjoxNC4wLFwiQm9yZGVyU3R5bGVcIjp7XCIkaWRcIjpcIjMwMVwiLFwiTGluZVN0eWxlXCI6e1wiJGlkXCI6XCIzMDJcIixcIkxpbmVDb2xvclwiOntcIiRpZFwiOlwiMzAzXCIsXCJDb2xvclwiOntcIiRpZFwiOlwiMzA0XCIsXCJBXCI6MjU1LFwiUlwiOjIzNCxcIkdcIjoyMixcIkJcIjozMH19LFwiTGluZVdlaWdodFwiOjIuMCxcIkxpbmVUeXBlXCI6MH0sXCJJc1Zpc2libGVcIjpmYWxzZX19LFwiVGl0bGVTdHlsZVwiOntcIiRpZFwiOlwiMzA1XCIsXCJGb250U2V0dGluZ3NcIjp7XCIkaWRcIjpcIjMwNlwiLFwiRm9udFNpemVcIjoxMSxcIkZvbnROYW1lXCI6XCJDYWxpYnJpXCIsXCJJc0JvbGRcIjpmYWxzZSxcIklzSXRhbGljXCI6ZmFsc2UsXCJJc1VuZGVybGluZWRcIjpmYWxzZX0sXCJGb3JlZ3JvdW5kXCI6e1wiJGlkXCI6XCIzMDdcIixcIkNvbG9yXCI6e1wiJGlkXCI6XCIzMDhcIixcIkFcIjoyNTUsXCJSXCI6MCxcIkdcIjowLFwiQlwiOjB9fSxcIkhvcml6b250YWxBbGlnbm1lbnRcIjoyLFwiSXNWaXNpYmxlXCI6dHJ1ZX0sXCJEYXRlU3R5bGVcIjp7XCIkaWRcIjpcIjMwOVwiLFwiRm9udFNldHRpbmdzXCI6e1wiJGlkXCI6XCIzMTBcIixcIkZvbnRTaXplXCI6MTAsXCJGb250TmFtZVwiOlwiQ2FsaWJyaVwiLFwiSXNCb2xkXCI6ZmFsc2UsXCJJc0l0YWxpY1wiOmZhbHNlLFwiSXNVbmRlcmxpbmVkXCI6ZmFsc2V9LFwiRm9yZWdyb3VuZFwiOntcIiRpZFwiOlwiMzExXCIsXCJDb2xvclwiOntcIiRpZFwiOlwiMzEyXCIsXCJBXCI6MjU1LFwiUlwiOjE0LFwiR1wiOjQwLFwiQlwiOjY1fX0sXCJIb3Jpem9udGFsQWxpZ25tZW50XCI6MCxcIklzVmlzaWJsZVwiOnRydWV9LFwiRGF0ZUZvcm1hdFwiOntcIiRpZFwiOlwiMzEzXCIsXCJGb3JtYXRTdHJpbmdcIjpcIk1NTSBkXCIsXCJTZXBhcmF0b3JcIjpcIi9cIixcIlVzZUludGVybmF0aW9uYWxEYXRlRm9ybWF0XCI6ZmFsc2UsXCJEYXRlSXNWaXNpYmxlXCI6dHJ1ZSxcIlRpbWVJc1Zpc2libGVcIjpmYWxzZSxcIkhvdXJEaWdpdHNcIjoxLFwiQW1QbURlc2lnbmF0b3JcIjoyLFwiVHJpbTAwTWludXRlc1wiOmZhbHNlfSxcIldlZWtOdW1iZXJpbmdcIjp7XCIkaWRcIjpcIjMxNFwiLFwiRm9ybWF0XCI6MCxcIklzVmlzaWJsZVwiOmZhbHNlLFwiTGFzdEtub3duVmlzaWJpbGl0eVN0YXRlXCI6ZmFsc2V9fSxcIkRlZmF1bHRTd2ltbGFuZVRhc2tTdHlsZVwiOntcIiRpZFwiOlwiMzE1XCIsXCJTaGFwZVwiOjEsXCJTaGFwZVRoaWNrbmVzc1wiOjAsXCJEdXJhdGlvbkZvcm1hdFwiOjAsXCJQZXJjZW50YWdlQ29tcGxldGVUZXh0U3R5bGVcIjp7XCIkaWRcIjpcIjMxNlwiLFwiRm9udFNldHRpbmdzXCI6e1wiJGlkXCI6XCIzMTdcIixcIkZvbnRTaXplXCI6MTAsXCJGb250TmFtZVwiOlwiQ2FsaWJyaVwiLFwiSXNCb2xkXCI6ZmFsc2UsXCJJc0l0YWxpY1wiOmZhbHNlLFwiSXNVbmRlcmxpbmVkXCI6ZmFsc2V9LFwiRm9yZWdyb3VuZFwiOntcIiRpZFwiOlwiMzE4XCIsXCJDb2xvclwiOntcIiRpZFwiOlwiMzE5XCIsXCJBXCI6MjU1LFwiUlwiOjIzMixcIkdcIjoyMzIsXCJCXCI6MjMyfX0sXCJIb3Jpem9udGFsQWxpZ25tZW50XCI6MSxcIklzVmlzaWJsZVwiOnRydWV9LFwiUGVyY2VudGFnZUNvbXBsZXRlSGlnaGxpZ2h0U3R5bGVcIjp7XCIkaWRcIjpcIjMyMFwiLFwiQmFja2dyb3VuZFwiOntcIiRpZFwiOlwiMzIxXCIsXCJDb2xvclwiOntcIiRpZFwiOlwiMzIyXCIsXCJBXCI6ODksXCJSXCI6MCxcIkdcIjowLFwiQlwiOjB9fX0sXCJEdXJhdGlvblN0eWxlXCI6e1wiJGlkXCI6XCIzMjNcIixcIkZvbnRTZXR0aW5nc1wiOntcIiRpZFwiOlwiMzI0XCIsXCJGb250U2l6ZVwiOjEwLFwiRm9udE5hbWVcIjpcIkNhbGlicmlcIixcIklzQm9sZFwiOmZhbHNlLFwiSXNJdGFsaWNcIjpmYWxzZSxcIklzVW5kZXJsaW5lZFwiOmZhbHNlfSxcIkZvcmVncm91bmRcIjp7XCIkaWRcIjpcIjMyNVwiLFwiQ29sb3JcIjp7XCIkaWRcIjpcIjMyNlwiLFwiQVwiOjI1NSxcIlJcIjoyMzcsXCJHXCI6MTI1LFwiQlwiOjQ5fX0sXCJIb3Jpem9udGFsQWxpZ25tZW50XCI6MCxcIklzVmlzaWJsZVwiOmZhbHNlfSxcIk1hcmdpblwiOntcIiRpZFwiOlwiMzI3XCIsXCJUb3BcIjowLjAsXCJMZWZ0XCI6MC4wLFwiUmlnaHRcIjowLjAsXCJCb3R0b21cIjowLjB9LFwiU3RhcnREYXRlUG9zaXRpb25cIjozLFwiRW5kRGF0ZVBvc2l0aW9uXCI6MyxcIlRpdGxlUG9zaXRpb25cIjo0LFwiRHVyYXRpb25Qb3NpdGlvblwiOjAsXCJQZXJjZW50YWdlQ29tcGxldGVkUG9zaXRpb25cIjoyLFwiU3BhY2luZ1wiOjMsXCJTaGFwZVN0eWxlXCI6e1wiJGlkXCI6XCIzMjhcIixcIk1hcmdpblwiOntcIiRpZFwiOlwiMzI5XCIsXCJUb3BcIjowLjAsXCJMZWZ0XCI6NC4wLFwiUmlnaHRcIjo0LjAsXCJCb3R0b21cIjowLjB9LFwiUGFkZGluZ1wiOntcIiRpZFwiOlwiMzMwXCIsXCJUb3BcIjowLjAsXCJMZWZ0XCI6MC4wLFwiUmlnaHRcIjowLjAsXCJCb3R0b21cIjowLjB9LFwiQmFja2dyb3VuZFwiOntcIiRpZFwiOlwiMzMxXCIsXCJDb2xvclwiOntcIiRpZFwiOlwiMzMyXCIsXCJBXCI6MjU1LFwiUlwiOjIzMyxcIkdcIjoxMTMsXCJCXCI6NTB9fSxcIklzVmlzaWJsZVwiOnRydWUsXCJXaWR0aFwiOjAuMCxcIkhlaWdodFwiOjEwLjAsXCJCb3JkZXJTdHlsZVwiOntcIiRpZFwiOlwiMzMzXCIsXCJMaW5lU3R5bGVcIjp7XCIkaWRcIjpcIjMzNFwiLFwiTGluZUNvbG9yXCI6e1wiJGlkXCI6XCIzMzVcIixcIkNvbG9yXCI6e1wiJGlkXCI6XCIzMzZcIixcIkFcIjoyNTUsXCJSXCI6MjM0LFwiR1wiOjIyLFwiQlwiOjMwfX0sXCJMaW5lV2VpZ2h0XCI6Mi4wLFwiTGluZVR5cGVcIjowfSxcIklzVmlzaWJsZVwiOmZhbHNlfX0sXCJUaXRsZVN0eWxlXCI6e1wiJGlkXCI6XCIzMzdcIixcIkZvbnRTZXR0aW5nc1wiOntcIiRpZFwiOlwiMzM4XCIsXCJGb250U2l6ZVwiOjExLFwiRm9udE5hbWVcIjpcIkNhbGlicmlcIixcIklzQm9sZFwiOmZhbHNlLFwiSXNJdGFsaWNcIjpmYWxzZSxcIklzVW5kZXJsaW5lZFwiOmZhbHNlfSxcIkZvcmVncm91bmRcIjp7XCIkaWRcIjpcIjMzOVwiLFwiQ29sb3JcIjp7XCIkaWRcIjpcIjM0MFwiLFwiQVwiOjI1NSxcIlJcIjowLFwiR1wiOjAsXCJCXCI6MH19LFwiSG9yaXpvbnRhbEFsaWdubWVudFwiOjAsXCJJc1Zpc2libGVcIjp0cnVlfSxcIkRhdGVTdHlsZVwiOntcIiRpZFwiOlwiMzQxXCIsXCJGb250U2V0dGluZ3NcIjp7XCIkaWRcIjpcIjM0MlwiLFwiRm9udFNpemVcIjoxMCxcIkZvbnROYW1lXCI6XCJDYWxpYnJpXCIsXCJJc0JvbGRcIjpmYWxzZSxcIklzSXRhbGljXCI6ZmFsc2UsXCJJc1VuZGVybGluZWRcIjpmYWxzZX0sXCJGb3JlZ3JvdW5kXCI6e1wiJGlkXCI6XCIzNDNcIixcIkNvbG9yXCI6e1wiJGlkXCI6XCIzNDRcIixcIkFcIjoyNTUsXCJSXCI6MTQsXCJHXCI6NDAsXCJCXCI6NjV9fSxcIkhvcml6b250YWxBbGlnbm1lbnRcIjoyLFwiSXNWaXNpYmxlXCI6dHJ1ZX0sXCJEYXRlRm9ybWF0XCI6e1wiJGlkXCI6XCIzNDVcIixcIkZvcm1hdFN0cmluZ1wiOlwiTU1NIGRcIixcIlNlcGFyYXRvclwiOlwiL1wiLFwiVXNlSW50ZXJuYXRpb25hbERhdGVGb3JtYXRcIjpmYWxzZSxcIkRhdGVJc1Zpc2libGVcIjp0cnVlLFwiVGltZUlzVmlzaWJsZVwiOmZhbHNlLFwiSG91ckRpZ2l0c1wiOjEsXCJBbVBtRGVzaWduYXRvclwiOjIsXCJUcmltMDBNaW51dGVzXCI6ZmFsc2V9LFwiV2Vla051bWJlcmluZ1wiOntcIiRpZFwiOlwiMzQ2XCIsXCJGb3JtYXRcIjowLFwiSXNWaXNpYmxlXCI6ZmFsc2UsXCJMYXN0S25vd25WaXNpYmlsaXR5U3RhdGVcIjpmYWxzZX19LFwiRGVmYXVsdFN3aW1sYW5lTW90U3R5bGVcIjp7XCIkaWRcIjpcIjM0N1wiLFwiU2hhcGVcIjoxLFwiU2hhcGVTaXplXCI6MCxcIkRldGFpbHNTcGFjaW5nXCI6MC4wLFwiUGFkZGluZ1wiOntcIiRpZFwiOlwiMzQ4XCIsXCJUb3BcIjo1LjAsXCJMZWZ0XCI6My4wLFwiUmlnaHRcIjowLjAsXCJCb3R0b21cIjoyLjB9LFwiUG9zaXRpb25PblRhc2tcIjoxLFwiU2hhcGVTdHlsZVwiOntcIiRpZFwiOlwiMzQ5XCIsXCJNYXJnaW5cIjp7XCIkaWRcIjpcIjM1MFwiLFwiVG9wXCI6MC4wLFwiTGVmdFwiOjAuMCxcIlJpZ2h0XCI6MC4wLFwiQm90dG9tXCI6MC4wfSxcIlBhZGRpbmdcIjp7XCIkaWRcIjpcIjM1MVwiLFwiVG9wXCI6MC4wLFwiTGVmdFwiOjAuMCxcIlJpZ2h0XCI6MC4wLFwiQm90dG9tXCI6MC4wfSxcIkJhY2tncm91bmRcIjp7XCIkaWRcIjpcIjM1MlwiLFwiQ29sb3JcIjp7XCIkaWRcIjpcIjM1M1wiLFwiQVwiOjI1NSxcIlJcIjoxMjgsXCJHXCI6NTMsXCJCXCI6MTR9fSxcIklzVmlzaWJsZVwiOnRydWUsXCJXaWR0aFwiOjEyLjAsXCJIZWlnaHRcIjoxNC4wLFwiQm9yZGVyU3R5bGVcIjp7XCIkaWRcIjpcIjM1NFwiLFwiTGluZVN0eWxlXCI6e1wiJGlkXCI6XCIzNTVcIixcIkxpbmVDb2xvclwiOntcIiRpZFwiOlwiMzU2XCIsXCJDb2xvclwiOntcIiRpZFwiOlwiMzU3XCIsXCJBXCI6MjU1LFwiUlwiOjI1NSxcIkdcIjoyNTUsXCJCXCI6MjU1fX0sXCJMaW5lV2VpZ2h0XCI6MC4wLFwiTGluZVR5cGVcIjowfSxcIklzVmlzaWJsZVwiOmZhbHNlfX0sXCJUaXRsZVN0eWxlXCI6e1wiJGlkXCI6XCIzNThcIixcIkZvbnRTZXR0aW5nc1wiOntcIiRpZFwiOlwiMzU5XCIsXCJGb250U2l6ZVwiOjExLFwiRm9udE5hbWVcIjpcIkNhbGlicmlcIixcIklzQm9sZFwiOmZhbHNlLFwiSXNJdGFsaWNcIjpmYWxzZSxcIklzVW5kZXJsaW5lZFwiOmZhbHNlfSxcIkZvcmVncm91bmRcIjp7XCIkaWRcIjpcIjM2MFwiLFwiQ29sb3JcIjp7XCIkaWRcIjpcIjM2MVwiLFwiQVwiOjI1NSxcIlJcIjowLFwiR1wiOjAsXCJCXCI6MH19LFwiSG9yaXpvbnRhbEFsaWdubWVudFwiOjEsXCJJc1Zpc2libGVcIjp0cnVlfSxcIkRhdGVTdHlsZVwiOntcIiRpZFwiOlwiMzYyXCIsXCJGb250U2V0dGluZ3NcIjp7XCIkaWRcIjpcIjM2M1wiLFwiRm9udFNpemVcIjoxMCxcIkZvbnROYW1lXCI6XCJDYWxpYnJpXCIsXCJJc0JvbGRcIjpmYWxzZSxcIklzSXRhbGljXCI6ZmFsc2UsXCJJc1VuZGVybGluZWRcIjpmYWxzZX0sXCJGb3JlZ3JvdW5kXCI6e1wiJGlkXCI6XCIzNjRcIixcIkNvbG9yXCI6e1wiJGlkXCI6XCIzNjVcIixcIkFcIjoyNTUsXCJSXCI6MTQsXCJHXCI6NDAsXCJCXCI6NjV9fSxcIkhvcml6b250YWxBbGlnbm1lbnRcIjoxLFwiSXNWaXNpYmxlXCI6dHJ1ZX0sXCJEYXRlRm9ybWF0XCI6e1wiJGlkXCI6XCIzNjZcIixcIkZvcm1hdFN0cmluZ1wiOlwiTU1NIGRcIixcIlNlcGFyYXRvclwiOlwiL1wiLFwiVXNlSW50ZXJuYXRpb25hbERhdGVGb3JtYXRcIjpmYWxzZSxcIkRhdGVJc1Zpc2libGVcIjp0cnVlLFwiVGltZUlzVmlzaWJsZVwiOmZhbHNlLFwiSG91ckRpZ2l0c1wiOjEsXCJBbVBtRGVzaWduYXRvclwiOjIsXCJUcmltMDBNaW51dGVzXCI6ZmFsc2V9LFwiV2Vla051bWJlcmluZ1wiOntcIiRpZFwiOlwiMzY3XCIsXCJGb3JtYXRcIjowLFwiSXNWaXNpYmxlXCI6ZmFsc2UsXCJMYXN0S25vd25WaXNpYmlsaXR5U3RhdGVcIjpmYWxzZX19fSx7XCIkaWRcIjpcIjM2OFwiLFwiU3R5bGVJZFwiOlwiYjI0ZjgwNDUtZjY5Yi00YTQzLTgyOWYtYTU2NTAzZmRjZDY5XCIsXCJOYW1lXCI6XCJTd2ltbGFuZSBTdHlsZSAzXCIsXCJIZWFkZXJTdHlsZVwiOntcIiRpZFwiOlwiMzY5XCIsXCJUZXh0U3R5bGVcIjp7XCIkaWRcIjpcIjM3MFwiLFwiRm9udFNldHRpbmdzXCI6e1wiJGlkXCI6XCIzNzFcIixcIkZvbnRTaXplXCI6MTEsXCJGb250TmFtZVwiOlwiQ2FsaWJyaVwiLFwiSXNCb2xkXCI6ZmFsc2UsXCJJc0l0YWxpY1wiOmZhbHNlLFwiSXNVbmRlcmxpbmVkXCI6ZmFsc2V9LFwiRm9yZWdyb3VuZFwiOntcIiRpZFwiOlwiMzcyXCIsXCJDb2xvclwiOntcIiRpZFwiOlwiMzczXCIsXCJBXCI6MjU1LFwiUlwiOjI1NSxcIkdcIjoyNTUsXCJCXCI6MjU1fX0sXCJIb3Jpem9udGFsQWxpZ25tZW50XCI6MSxcIklzVmlzaWJsZVwiOnRydWV9LFwiUmVjdGFuZ2xlU3R5bGVcIjp7XCIkaWRcIjpcIjM3NFwiLFwiTWFyZ2luXCI6e1wiJGlkXCI6XCIzNzVcIixcIlRvcFwiOjAuMCxcIkxlZnRcIjowLjAsXCJSaWdodFwiOjAuMCxcIkJvdHRvbVwiOjAuMH0sXCJQYWRkaW5nXCI6e1wiJGlkXCI6XCIzNzZcIixcIlRvcFwiOjAuMCxcIkxlZnRcIjowLjAsXCJSaWdodFwiOjAuMCxcIkJvdHRvbVwiOjAuMH0sXCJCYWNrZ3JvdW5kXCI6e1wiJGlkXCI6XCIzNzdcIixcIkNvbG9yXCI6e1wiJGlkXCI6XCIzNzhcIixcIkFcIjoyNTUsXCJSXCI6MjUsXCJHXCI6MTA3LFwiQlwiOjM2fX0sXCJJc1Zpc2libGVcIjp0cnVlLFwiV2lkdGhcIjowLjAsXCJIZWlnaHRcIjowLjAsXCJCb3JkZXJTdHlsZVwiOntcIiRpZFwiOlwiMzc5XCIsXCJMaW5lU3R5bGVcIjp7XCIkaWRcIjpcIjM4MFwiLFwiTGluZUNvbG9yXCI6e1wiJGlkXCI6XCIzODFcIixcIkNvbG9yXCI6e1wiJGlkXCI6XCIzODJcIixcIkFcIjoyNTUsXCJSXCI6MjU1LFwiR1wiOjI1NSxcIkJcIjoyNTV9fSxcIkxpbmVXZWlnaHRcIjowLjAsXCJMaW5lVHlwZVwiOjB9LFwiSXNWaXNpYmxlXCI6ZmFsc2V9fX0sXCJCYWNrZ3JvdW5kU3R5bGVcIjp7XCIkaWRcIjpcIjM4M1wiLFwiTWFyZ2luXCI6e1wiJGlkXCI6XCIzODRcIixcIlRvcFwiOjAuMCxcIkxlZnRcIjowLjAsXCJSaWdodFwiOjAuMCxcIkJvdHRvbVwiOjAuMH0sXCJQYWRkaW5nXCI6e1wiJGlkXCI6XCIzODVcIixcIlRvcFwiOjAuMCxcIkxlZnRcIjowLjAsXCJSaWdodFwiOjAuMCxcIkJvdHRvbVwiOjAuMH0sXCJCYWNrZ3JvdW5kXCI6e1wiJGlkXCI6XCIzODZcIixcIkNvbG9yXCI6e1wiJGlkXCI6XCIzODdcIixcIkFcIjo1MSxcIlJcIjoyMDAsXCJHXCI6MjAwLFwiQlwiOjIwMH19LFwiSXNWaXNpYmxlXCI6dHJ1ZSxcIldpZHRoXCI6MC4wLFwiSGVpZ2h0XCI6MC4wLFwiQm9yZGVyU3R5bGVcIjp7XCIkaWRcIjpcIjM4OFwiLFwiTGluZVN0eWxlXCI6e1wiJGlkXCI6XCIzODlcIixcIkxpbmVDb2xvclwiOntcIiRpZFwiOlwiMzkwXCIsXCJDb2xvclwiOntcIiRpZFwiOlwiMzkxXCIsXCJBXCI6MjU1LFwiUlwiOjIzNCxcIkdcIjoyMixcIkJcIjozMH19LFwiTGluZVdlaWdodFwiOjIuMCxcIkxpbmVUeXBlXCI6MH0sXCJJc1Zpc2libGVcIjpmYWxzZX19LFwiSXNBYm92ZVRpbWViYW5kXCI6ZmFsc2UsXCJTcGFjaW5nXCI6MyxcIkRlZmF1bHRTd2ltbGFuZUFjdGl2aXR5U3R5bGVcIjp7XCIkaWRcIjpcIjM5MlwiLFwiSGVhZGVyU3R5bGVcIjp7XCIkaWRcIjpcIjM5M1wiLFwiVGV4dFN0eWxlXCI6e1wiJGlkXCI6XCIzOTRcIixcIkZvbnRTZXR0aW5nc1wiOntcIiRpZFwiOlwiMzk1XCIsXCJGb250U2l6ZVwiOjExLFwiRm9udE5hbWVcIjpcIkNhbGlicmlcIixcIklzQm9sZFwiOmZhbHNlLFwiSXNJdGFsaWNcIjpmYWxzZSxcIklzVW5kZXJsaW5lZFwiOmZhbHNlfSxcIkZvcmVncm91bmRcIjp7XCIkaWRcIjpcIjM5NlwiLFwiQ29sb3JcIjp7XCIkaWRcIjpcIjM5N1wiLFwiQVwiOjI1NSxcIlJcIjowLFwiR1wiOjAsXCJCXCI6MH19LFwiSG9yaXpvbnRhbEFsaWdubWVudFwiOjAsXCJJc1Zpc2libGVcIjp0cnVlfSxcIlJlY3RhbmdsZVN0eWxlXCI6e1wiJGlkXCI6XCIzOThcIixcIk1hcmdpblwiOntcIiRpZFwiOlwiMzk5XCIsXCJUb3BcIjowLjAsXCJMZWZ0XCI6MC4wLFwiUmlnaHRcIjowLjAsXCJCb3R0b21cIjowLjB9LFwiUGFkZGluZ1wiOntcIiRpZFwiOlwiNDAwXCIsXCJUb3BcIjowLjAsXCJMZWZ0XCI6MC4wLFwiUmlnaHRcIjowLjAsXCJCb3R0b21cIjowLjB9LFwiQmFja2dyb3VuZFwiOntcIiRpZFwiOlwiNDAxXCIsXCJDb2xvclwiOntcIiRpZFwiOlwiNDAyXCIsXCJBXCI6NjMsXCJSXCI6MjUsXCJHXCI6MTA3LFwiQlwiOjM2fX0sXCJJc1Zpc2libGVcIjp0cnVlLFwiV2lkdGhcIjowLjAsXCJIZWlnaHRcIjowLjAsXCJCb3JkZXJTdHlsZVwiOntcIiRpZFwiOlwiNDAzXCIsXCJMaW5lU3R5bGVcIjp7XCIkaWRcIjpcIjQwNFwiLFwiTGluZUNvbG9yXCI6e1wiJGlkXCI6XCI0MDVcIixcIkNvbG9yXCI6e1wiJGlkXCI6XCI0MDZcIixcIkFcIjoyNTUsXCJSXCI6MjU1LFwiR1wiOjI1NSxcIkJcIjoyNTV9fSxcIkxpbmVXZWlnaHRcIjowLjAsXCJMaW5lVHlwZVwiOjB9LFwiSXNWaXNpYmxlXCI6ZmFsc2V9fX0sXCJCYWNrZ3JvdW5kU3R5bGVcIjp7XCIkaWRcIjpcIjQwN1wiLFwiTWFyZ2luXCI6e1wiJGlkXCI6XCI0MDhcIixcIlRvcFwiOjAuMCxcIkxlZnRcIjowLjAsXCJSaWdodFwiOjAuMCxcIkJvdHRvbVwiOjAuMH0sXCJQYWRkaW5nXCI6e1wiJGlkXCI6XCI0MDlcIixcIlRvcFwiOjAuMCxcIkxlZnRcIjowLjAsXCJSaWdodFwiOjAuMCxcIkJvdHRvbVwiOjAuMH0sXCJCYWNrZ3JvdW5kXCI6e1wiJGlkXCI6XCI0MTBcIixcIkNvbG9yXCI6e1wiJGlkXCI6XCI0MTFcIixcIkFcIjo1MSxcIlJcIjoyMDAsXCJHXCI6MjAwLFwiQlwiOjIwMH19LFwiSXNWaXNpYmxlXCI6dHJ1ZSxcIldpZHRoXCI6MC4wLFwiSGVpZ2h0XCI6MC4wLFwiQm9yZGVyU3R5bGVcIjp7XCIkaWRcIjpcIjQxMlwiLFwiTGluZVN0eWxlXCI6e1wiJGlkXCI6XCI0MTNcIixcIkxpbmVDb2xvclwiOntcIiRpZFwiOlwiNDE0XCIsXCJDb2xvclwiOntcIiRpZFwiOlwiNDE1XCIsXCJBXCI6MjU1LFwiUlwiOjIzNCxcIkdcIjoyMixcIkJcIjozMH19LFwiTGluZVdlaWdodFwiOjIuMCxcIkxpbmVUeXBlXCI6MH0sXCJJc1Zpc2libGVcIjpmYWxzZX19fSxcIkRlZmF1bHRTd2ltbGFuZU1pbGVzdG9uZVN0eWxlXCI6e1wiJGlkXCI6XCI0MTZcIixcIlRpdGxlUG9zaXRpb25cIjowLFwiRGF0ZVBvc2l0aW9uXCI6MixcIlNoYXBlVHlwZVwiOjEsXCJTaGFwZVNpemVcIjowLFwiU3BhY2luZ1wiOjUsXCJTaGFwZVN0eWxlXCI6e1wiJGlkXCI6XCI0MTdcIixcIk1hcmdpblwiOntcIiRpZFwiOlwiNDE4XCIsXCJUb3BcIjowLjAsXCJMZWZ0XCI6MC4wLFwiUmlnaHRcIjowLjAsXCJCb3R0b21cIjowLjB9LFwiUGFkZGluZ1wiOntcIiRpZFwiOlwiNDE5XCIsXCJUb3BcIjowLjAsXCJMZWZ0XCI6MC4wLFwiUmlnaHRcIjowLjAsXCJCb3R0b21cIjowLjB9LFwiQmFja2dyb3VuZFwiOntcIiRpZFwiOlwiNDIwXCIsXCJDb2xvclwiOntcIiRpZFwiOlwiNDIxXCIsXCJBXCI6MjU1LFwiUlwiOjI1LFwiR1wiOjEwNyxcIkJcIjozNn19LFwiSXNWaXNpYmxlXCI6dHJ1ZSxcIldpZHRoXCI6MTIuMCxcIkhlaWdodFwiOjE0LjAsXCJCb3JkZXJTdHlsZVwiOntcIiRpZFwiOlwiNDIyXCIsXCJMaW5lU3R5bGVcIjp7XCIkaWRcIjpcIjQyM1wiLFwiTGluZUNvbG9yXCI6e1wiJGlkXCI6XCI0MjRcIixcIkNvbG9yXCI6e1wiJGlkXCI6XCI0MjVcIixcIkFcIjoyNTUsXCJSXCI6MjM0LFwiR1wiOjIyLFwiQlwiOjMwfX0sXCJMaW5lV2VpZ2h0XCI6Mi4wLFwiTGluZVR5cGVcIjowfSxcIklzVmlzaWJsZVwiOmZhbHNlfX0sXCJUaXRsZVN0eWxlXCI6e1wiJGlkXCI6XCI0MjZcIixcIkZvbnRTZXR0aW5nc1wiOntcIiRpZFwiOlwiNDI3XCIsXCJGb250U2l6ZVwiOjExLFwiRm9udE5hbWVcIjpcIkNhbGlicmlcIixcIklzQm9sZFwiOmZhbHNlLFwiSXNJdGFsaWNcIjpmYWxzZSxcIklzVW5kZXJsaW5lZFwiOmZhbHNlfSxcIkZvcmVncm91bmRcIjp7XCIkaWRcIjpcIjQyOFwiLFwiQ29sb3JcIjp7XCIkaWRcIjpcIjQyOVwiLFwiQVwiOjI1NSxcIlJcIjowLFwiR1wiOjAsXCJCXCI6MH19LFwiSG9yaXpvbnRhbEFsaWdubWVudFwiOjIsXCJJc1Zpc2libGVcIjp0cnVlfSxcIkRhdGVTdHlsZVwiOntcIiRpZFwiOlwiNDMwXCIsXCJGb250U2V0dGluZ3NcIjp7XCIkaWRcIjpcIjQzMVwiLFwiRm9udFNpemVcIjoxMCxcIkZvbnROYW1lXCI6XCJDYWxpYnJpXCIsXCJJc0JvbGRcIjpmYWxzZSxcIklzSXRhbGljXCI6ZmFsc2UsXCJJc1VuZGVybGluZWRcIjpmYWxzZX0sXCJGb3JlZ3JvdW5kXCI6e1wiJGlkXCI6XCI0MzJcIixcIkNvbG9yXCI6e1wiJGlkXCI6XCI0MzNcIixcIkFcIjoyNTUsXCJSXCI6MTQsXCJHXCI6NDAsXCJCXCI6NjV9fSxcIkhvcml6b250YWxBbGlnbm1lbnRcIjowLFwiSXNWaXNpYmxlXCI6dHJ1ZX0sXCJEYXRlRm9ybWF0XCI6e1wiJGlkXCI6XCI0MzRcIixcIkZvcm1hdFN0cmluZ1wiOlwiTU1NIGRcIixcIlNlcGFyYXRvclwiOlwiL1wiLFwiVXNlSW50ZXJuYXRpb25hbERhdGVGb3JtYXRcIjpmYWxzZSxcIkRhdGVJc1Zpc2libGVcIjp0cnVlLFwiVGltZUlzVmlzaWJsZVwiOmZhbHNlLFwiSG91ckRpZ2l0c1wiOjEsXCJBbVBtRGVzaWduYXRvclwiOjIsXCJUcmltMDBNaW51dGVzXCI6ZmFsc2V9LFwiV2Vla051bWJlcmluZ1wiOntcIiRpZFwiOlwiNDM1XCIsXCJGb3JtYXRcIjowLFwiSXNWaXNpYmxlXCI6ZmFsc2UsXCJMYXN0S25vd25WaXNpYmlsaXR5U3RhdGVcIjpmYWxzZX19LFwiRGVmYXVsdFN3aW1sYW5lVGFza1N0eWxlXCI6e1wiJGlkXCI6XCI0MzZcIixcIlNoYXBlXCI6MSxcIlNoYXBlVGhpY2tuZXNzXCI6MCxcIkR1cmF0aW9uRm9ybWF0XCI6MCxcIlBlcmNlbnRhZ2VDb21wbGV0ZVRleHRTdHlsZVwiOntcIiRpZFwiOlwiNDM3XCIsXCJGb250U2V0dGluZ3NcIjp7XCIkaWRcIjpcIjQzOFwiLFwiRm9udFNpemVcIjoxMCxcIkZvbnROYW1lXCI6XCJDYWxpYnJpXCIsXCJJc0JvbGRcIjpmYWxzZSxcIklzSXRhbGljXCI6ZmFsc2UsXCJJc1VuZGVybGluZWRcIjpmYWxzZX0sXCJGb3JlZ3JvdW5kXCI6e1wiJGlkXCI6XCI0MzlcIixcIkNvbG9yXCI6e1wiJGlkXCI6XCI0NDBcIixcIkFcIjoyNTUsXCJSXCI6MjMyLFwiR1wiOjIzMixcIkJcIjoyMzJ9fSxcIkhvcml6b250YWxBbGlnbm1lbnRcIjoxLFwiSXNWaXNpYmxlXCI6dHJ1ZX0sXCJQZXJjZW50YWdlQ29tcGxldGVIaWdobGlnaHRTdHlsZVwiOntcIiRpZFwiOlwiNDQxXCIsXCJCYWNrZ3JvdW5kXCI6e1wiJGlkXCI6XCI0NDJcIixcIkNvbG9yXCI6e1wiJGlkXCI6XCI0NDNcIixcIkFcIjo4OSxcIlJcIjowLFwiR1wiOjAsXCJCXCI6MH19fSxcIkR1cmF0aW9uU3R5bGVcIjp7XCIkaWRcIjpcIjQ0NFwiLFwiRm9udFNldHRpbmdzXCI6e1wiJGlkXCI6XCI0NDVcIixcIkZvbnRTaXplXCI6MTAsXCJGb250TmFtZVwiOlwiQ2FsaWJyaVwiLFwiSXNCb2xkXCI6ZmFsc2UsXCJJc0l0YWxpY1wiOmZhbHNlLFwiSXNVbmRlcmxpbmVkXCI6ZmFsc2V9LFwiRm9yZWdyb3VuZFwiOntcIiRpZFwiOlwiNDQ2XCIsXCJDb2xvclwiOntcIiRpZFwiOlwiNDQ3XCIsXCJBXCI6MjU1LFwiUlwiOjIzNyxcIkdcIjoxMjUsXCJCXCI6NDl9fSxcIkhvcml6b250YWxBbGlnbm1lbnRcIjowLFwiSXNWaXNpYmxlXCI6ZmFsc2V9LFwiTWFyZ2luXCI6e1wiJGlkXCI6XCI0NDhcIixcIlRvcFwiOjAuMCxcIkxlZnRcIjowLjAsXCJSaWdodFwiOjAuMCxcIkJvdHRvbVwiOjAuMH0sXCJTdGFydERhdGVQb3NpdGlvblwiOjMsXCJFbmREYXRlUG9zaXRpb25cIjozLFwiVGl0bGVQb3NpdGlvblwiOjQsXCJEdXJhdGlvblBvc2l0aW9uXCI6MCxcIlBlcmNlbnRhZ2VDb21wbGV0ZWRQb3NpdGlvblwiOjIsXCJTcGFjaW5nXCI6MyxcIlNoYXBlU3R5bGVcIjp7XCIkaWRcIjpcIjQ0OVwiLFwiTWFyZ2luXCI6e1wiJGlkXCI6XCI0NTBcIixcIlRvcFwiOjAuMCxcIkxlZnRcIjo0LjAsXCJSaWdodFwiOjQuMCxcIkJvdHRvbVwiOjAuMH0sXCJQYWRkaW5nXCI6e1wiJGlkXCI6XCI0NTFcIixcIlRvcFwiOjAuMCxcIkxlZnRcIjowLjAsXCJSaWdodFwiOjAuMCxcIkJvdHRvbVwiOjAuMH0sXCJCYWNrZ3JvdW5kXCI6e1wiJGlkXCI6XCI0NTJcIixcIkNvbG9yXCI6e1wiJGlkXCI6XCI0NTNcIixcIkFcIjoyNTUsXCJSXCI6MjUsXCJHXCI6MTA3LFwiQlwiOjM2fX0sXCJJc1Zpc2libGVcIjp0cnVlLFwiV2lkdGhcIjowLjAsXCJIZWlnaHRcIjoxMC4wLFwiQm9yZGVyU3R5bGVcIjp7XCIkaWRcIjpcIjQ1NFwiLFwiTGluZVN0eWxlXCI6e1wiJGlkXCI6XCI0NTVcIixcIkxpbmVDb2xvclwiOntcIiRpZFwiOlwiNDU2XCIsXCJDb2xvclwiOntcIiRpZFwiOlwiNDU3XCIsXCJBXCI6MjU1LFwiUlwiOjIzNCxcIkdcIjoyMixcIkJcIjozMH19LFwiTGluZVdlaWdodFwiOjIuMCxcIkxpbmVUeXBlXCI6MH0sXCJJc1Zpc2libGVcIjpmYWxzZX19LFwiVGl0bGVTdHlsZVwiOntcIiRpZFwiOlwiNDU4XCIsXCJGb250U2V0dGluZ3NcIjp7XCIkaWRcIjpcIjQ1OVwiLFwiRm9udFNpemVcIjoxMSxcIkZvbnROYW1lXCI6XCJDYWxpYnJpXCIsXCJJc0JvbGRcIjpmYWxzZSxcIklzSXRhbGljXCI6ZmFsc2UsXCJJc1VuZGVybGluZWRcIjpmYWxzZX0sXCJGb3JlZ3JvdW5kXCI6e1wiJGlkXCI6XCI0NjBcIixcIkNvbG9yXCI6e1wiJGlkXCI6XCI0NjFcIixcIkFcIjoyNTUsXCJSXCI6MCxcIkdcIjowLFwiQlwiOjB9fSxcIkhvcml6b250YWxBbGlnbm1lbnRcIjowLFwiSXNWaXNpYmxlXCI6dHJ1ZX0sXCJEYXRlU3R5bGVcIjp7XCIkaWRcIjpcIjQ2MlwiLFwiRm9udFNldHRpbmdzXCI6e1wiJGlkXCI6XCI0NjNcIixcIkZvbnRTaXplXCI6MTAsXCJGb250TmFtZVwiOlwiQ2FsaWJyaVwiLFwiSXNCb2xkXCI6ZmFsc2UsXCJJc0l0YWxpY1wiOmZhbHNlLFwiSXNVbmRlcmxpbmVkXCI6ZmFsc2V9LFwiRm9yZWdyb3VuZFwiOntcIiRpZFwiOlwiNDY0XCIsXCJDb2xvclwiOntcIiRpZFwiOlwiNDY1XCIsXCJBXCI6MjU1LFwiUlwiOjE0LFwiR1wiOjQwLFwiQlwiOjY1fX0sXCJIb3Jpem9udGFsQWxpZ25tZW50XCI6MixcIklzVmlzaWJsZVwiOnRydWV9LFwiRGF0ZUZvcm1hdFwiOntcIiRpZFwiOlwiNDY2XCIsXCJGb3JtYXRTdHJpbmdcIjpcIk1NTSBkXCIsXCJTZXBhcmF0b3JcIjpcIi9cIixcIlVzZUludGVybmF0aW9uYWxEYXRlRm9ybWF0XCI6ZmFsc2UsXCJEYXRlSXNWaXNpYmxlXCI6dHJ1ZSxcIlRpbWVJc1Zpc2libGVcIjpmYWxzZSxcIkhvdXJEaWdpdHNcIjoxLFwiQW1QbURlc2lnbmF0b3JcIjoyLFwiVHJpbTAwTWludXRlc1wiOmZhbHNlfSxcIldlZWtOdW1iZXJpbmdcIjp7XCIkaWRcIjpcIjQ2N1wiLFwiRm9ybWF0XCI6MCxcIklzVmlzaWJsZVwiOmZhbHNlLFwiTGFzdEtub3duVmlzaWJpbGl0eVN0YXRlXCI6ZmFsc2V9fSxcIkRlZmF1bHRTd2ltbGFuZU1vdFN0eWxlXCI6e1wiJGlkXCI6XCI0NjhcIixcIlNoYXBlXCI6MSxcIlNoYXBlU2l6ZVwiOjAsXCJEZXRhaWxzU3BhY2luZ1wiOjAuMCxcIlBhZGRpbmdcIjp7XCIkaWRcIjpcIjQ2OVwiLFwiVG9wXCI6NS4wLFwiTGVmdFwiOjMuMCxcIlJpZ2h0XCI6MC4wLFwiQm90dG9tXCI6Mi4wfSxcIlBvc2l0aW9uT25UYXNrXCI6MSxcIlNoYXBlU3R5bGVcIjp7XCIkaWRcIjpcIjQ3MFwiLFwiTWFyZ2luXCI6e1wiJGlkXCI6XCI0NzFcIixcIlRvcFwiOjAuMCxcIkxlZnRcIjowLjAsXCJSaWdodFwiOjAuMCxcIkJvdHRvbVwiOjAuMH0sXCJQYWRkaW5nXCI6e1wiJGlkXCI6XCI0NzJcIixcIlRvcFwiOjAuMCxcIkxlZnRcIjowLjAsXCJSaWdodFwiOjAuMCxcIkJvdHRvbVwiOjAuMH0sXCJCYWNrZ3JvdW5kXCI6e1wiJGlkXCI6XCI0NzNcIixcIkNvbG9yXCI6e1wiJGlkXCI6XCI0NzRcIixcIkFcIjoyNTUsXCJSXCI6MTMsXCJHXCI6NTMsXCJCXCI6MTh9fSxcIklzVmlzaWJsZVwiOnRydWUsXCJXaWR0aFwiOjEyLjAsXCJIZWlnaHRcIjoxNC4wLFwiQm9yZGVyU3R5bGVcIjp7XCIkaWRcIjpcIjQ3NVwiLFwiTGluZVN0eWxlXCI6e1wiJGlkXCI6XCI0NzZcIixcIkxpbmVDb2xvclwiOntcIiRpZFwiOlwiNDc3XCIsXCJDb2xvclwiOntcIiRpZFwiOlwiNDc4XCIsXCJBXCI6MjU1LFwiUlwiOjI1NSxcIkdcIjoyNTUsXCJCXCI6MjU1fX0sXCJMaW5lV2VpZ2h0XCI6MC4wLFwiTGluZVR5cGVcIjowfSxcIklzVmlzaWJsZVwiOmZhbHNlfX0sXCJUaXRsZVN0eWxlXCI6e1wiJGlkXCI6XCI0NzlcIixcIkZvbnRTZXR0aW5nc1wiOntcIiRpZFwiOlwiNDgwXCIsXCJGb250U2l6ZVwiOjExLFwiRm9udE5hbWVcIjpcIkNhbGlicmlcIixcIklzQm9sZFwiOmZhbHNlLFwiSXNJdGFsaWNcIjpmYWxzZSxcIklzVW5kZXJsaW5lZFwiOmZhbHNlfSxcIkZvcmVncm91bmRcIjp7XCIkaWRcIjpcIjQ4MVwiLFwiQ29sb3JcIjp7XCIkaWRcIjpcIjQ4MlwiLFwiQVwiOjI1NSxcIlJcIjowLFwiR1wiOjAsXCJCXCI6MH19LFwiSG9yaXpvbnRhbEFsaWdubWVudFwiOjEsXCJJc1Zpc2libGVcIjp0cnVlfSxcIkRhdGVTdHlsZVwiOntcIiRpZFwiOlwiNDgzXCIsXCJGb250U2V0dGluZ3NcIjp7XCIkaWRcIjpcIjQ4NFwiLFwiRm9udFNpemVcIjoxMCxcIkZvbnROYW1lXCI6XCJDYWxpYnJpXCIsXCJJc0JvbGRcIjpmYWxzZSxcIklzSXRhbGljXCI6ZmFsc2UsXCJJc1VuZGVybGluZWRcIjpmYWxzZX0sXCJGb3JlZ3JvdW5kXCI6e1wiJGlkXCI6XCI0ODVcIixcIkNvbG9yXCI6e1wiJGlkXCI6XCI0ODZcIixcIkFcIjoyNTUsXCJSXCI6MTQsXCJHXCI6NDAsXCJCXCI6NjV9fSxcIkhvcml6b250YWxBbGlnbm1lbnRcIjoxLFwiSXNWaXNpYmxlXCI6dHJ1ZX0sXCJEYXRlRm9ybWF0XCI6e1wiJGlkXCI6XCI0ODdcIixcIkZvcm1hdFN0cmluZ1wiOlwiTU1NIGRcIixcIlNlcGFyYXRvclwiOlwiL1wiLFwiVXNlSW50ZXJuYXRpb25hbERhdGVGb3JtYXRcIjpmYWxzZSxcIkRhdGVJc1Zpc2libGVcIjp0cnVlLFwiVGltZUlzVmlzaWJsZVwiOmZhbHNlLFwiSG91ckRpZ2l0c1wiOjEsXCJBbVBtRGVzaWduYXRvclwiOjIsXCJUcmltMDBNaW51dGVzXCI6ZmFsc2V9LFwiV2Vla051bWJlcmluZ1wiOntcIiRpZFwiOlwiNDg4XCIsXCJGb3JtYXRcIjowLFwiSXNWaXNpYmxlXCI6ZmFsc2UsXCJMYXN0S25vd25WaXNpYmlsaXR5U3RhdGVcIjpmYWxzZX19fSx7XCIkaWRcIjpcIjQ4OVwiLFwiU3R5bGVJZFwiOlwiMDcwMmRlYTgtYzExNC00ZDcxLWJlNDAtY2QzMDYyYzQ2OTcwXCIsXCJOYW1lXCI6XCJTd2ltbGFuZSBTdHlsZSA0XCIsXCJIZWFkZXJTdHlsZVwiOntcIiRpZFwiOlwiNDkwXCIsXCJUZXh0U3R5bGVcIjp7XCIkaWRcIjpcIjQ5MVwiLFwiRm9udFNldHRpbmdzXCI6e1wiJGlkXCI6XCI0OTJcIixcIkZvbnRTaXplXCI6MTEsXCJGb250TmFtZVwiOlwiQ2FsaWJyaVwiLFwiSXNCb2xkXCI6ZmFsc2UsXCJJc0l0YWxpY1wiOmZhbHNlLFwiSXNVbmRlcmxpbmVkXCI6ZmFsc2V9LFwiRm9yZWdyb3VuZFwiOntcIiRpZFwiOlwiNDkzXCIsXCJDb2xvclwiOntcIiRpZFwiOlwiNDk0XCIsXCJBXCI6MjU1LFwiUlwiOjI1NSxcIkdcIjoyNTUsXCJCXCI6MjU1fX0sXCJIb3Jpem9udGFsQWxpZ25tZW50XCI6MCxcIklzVmlzaWJsZVwiOnRydWV9LFwiUmVjdGFuZ2xlU3R5bGVcIjp7XCIkaWRcIjpcIjQ5NVwiLFwiTWFyZ2luXCI6e1wiJGlkXCI6XCI0OTZcIixcIlRvcFwiOjAuMCxcIkxlZnRcIjowLjAsXCJSaWdodFwiOjAuMCxcIkJvdHRvbVwiOjAuMH0sXCJQYWRkaW5nXCI6e1wiJGlkXCI6XCI0OTdcIixcIlRvcFwiOjAuMCxcIkxlZnRcIjowLjAsXCJSaWdodFwiOjAuMCxcIkJvdHRvbVwiOjAuMH0sXCJCYWNrZ3JvdW5kXCI6e1wiJGlkXCI6XCI0OThcIixcIkNvbG9yXCI6e1wiJGlkXCI6XCI0OTlcIixcIkFcIjoyNTUsXCJSXCI6MTUsXCJHXCI6MTU4LFwiQlwiOjIxM319LFwiSXNWaXNpYmxlXCI6dHJ1ZSxcIldpZHRoXCI6MC4wLFwiSGVpZ2h0XCI6MC4wLFwiQm9yZGVyU3R5bGVcIjp7XCIkaWRcIjpcIjUwMFwiLFwiTGluZVN0eWxlXCI6e1wiJGlkXCI6XCI1MDFcIixcIkxpbmVDb2xvclwiOntcIiRpZFwiOlwiNTAyXCIsXCJDb2xvclwiOntcIiRpZFwiOlwiNTAzXCIsXCJBXCI6MjU1LFwiUlwiOjI1NSxcIkdcIjoyNTUsXCJCXCI6MjU1fX0sXCJMaW5lV2VpZ2h0XCI6MC4wLFwiTGluZVR5cGVcIjowfSxcIklzVmlzaWJsZVwiOmZhbHNlfX19LFwiQmFja2dyb3VuZFN0eWxlXCI6e1wiJGlkXCI6XCI1MDRcIixcIk1hcmdpblwiOntcIiRpZFwiOlwiNTA1XCIsXCJUb3BcIjowLjAsXCJMZWZ0XCI6MC4wLFwiUmlnaHRcIjowLjAsXCJCb3R0b21cIjowLjB9LFwiUGFkZGluZ1wiOntcIiRpZFwiOlwiNTA2XCIsXCJUb3BcIjowLjAsXCJMZWZ0XCI6MC4wLFwiUmlnaHRcIjowLjAsXCJCb3R0b21cIjowLjB9LFwiQmFja2dyb3VuZFwiOntcIiRpZFwiOlwiNTA3XCIsXCJDb2xvclwiOntcIiRpZFwiOlwiNTA4XCIsXCJBXCI6NTEsXCJSXCI6MjAwLFwiR1wiOjIwMCxcIkJcIjoyMDB9fSxcIklzVmlzaWJsZVwiOnRydWUsXCJXaWR0aFwiOjAuMCxcIkhlaWdodFwiOjAuMCxcIkJvcmRlclN0eWxlXCI6e1wiJGlkXCI6XCI1MDlcIixcIkxpbmVTdHlsZVwiOntcIiRpZFwiOlwiNTEwXCIsXCJMaW5lQ29sb3JcIjp7XCIkaWRcIjpcIjUxMVwiLFwiQ29sb3JcIjp7XCIkaWRcIjpcIjUxMlwiLFwiQVwiOjI1NSxcIlJcIjoyMzQsXCJHXCI6MjIsXCJCXCI6MzB9fSxcIkxpbmVXZWlnaHRcIjoyLjAsXCJMaW5lVHlwZVwiOjB9LFwiSXNWaXNpYmxlXCI6ZmFsc2V9fSxcIklzQWJvdmVUaW1lYmFuZFwiOmZhbHNlLFwiU3BhY2luZ1wiOjMsXCJEZWZhdWx0U3dpbWxhbmVBY3Rpdml0eVN0eWxlXCI6e1wiJGlkXCI6XCI1MTNcIixcIkhlYWRlclN0eWxlXCI6e1wiJGlkXCI6XCI1MTRcIixcIlRleHRTdHlsZVwiOntcIiRpZFwiOlwiNTE1XCIsXCJGb250U2V0dGluZ3NcIjp7XCIkaWRcIjpcIjUxNlwiLFwiRm9udFNpemVcIjoxMSxcIkZvbnROYW1lXCI6XCJDYWxpYnJpXCIsXCJJc0JvbGRcIjpmYWxzZSxcIklzSXRhbGljXCI6ZmFsc2UsXCJJc1VuZGVybGluZWRcIjpmYWxzZX0sXCJGb3JlZ3JvdW5kXCI6e1wiJGlkXCI6XCI1MTdcIixcIkNvbG9yXCI6e1wiJGlkXCI6XCI1MThcIixcIkFcIjoyNTUsXCJSXCI6MCxcIkdcIjowLFwiQlwiOjB9fSxcIkhvcml6b250YWxBbGlnbm1lbnRcIjowLFwiSXNWaXNpYmxlXCI6dHJ1ZX0sXCJSZWN0YW5nbGVTdHlsZVwiOntcIiRpZFwiOlwiNTE5XCIsXCJNYXJnaW5cIjp7XCIkaWRcIjpcIjUyMFwiLFwiVG9wXCI6MC4wLFwiTGVmdFwiOjAuMCxcIlJpZ2h0XCI6MC4wLFwiQm90dG9tXCI6MC4wfSxcIlBhZGRpbmdcIjp7XCIkaWRcIjpcIjUyMVwiLFwiVG9wXCI6MC4wLFwiTGVmdFwiOjAuMCxcIlJpZ2h0XCI6MC4wLFwiQm90dG9tXCI6MC4wfSxcIkJhY2tncm91bmRcIjp7XCIkaWRcIjpcIjUyMlwiLFwiQ29sb3JcIjp7XCIkaWRcIjpcIjUyM1wiLFwiQVwiOjEyNyxcIlJcIjoxNSxcIkdcIjoxNTgsXCJCXCI6MjEzfX0sXCJJc1Zpc2libGVcIjp0cnVlLFwiV2lkdGhcIjowLjAsXCJIZWlnaHRcIjowLjAsXCJCb3JkZXJTdHlsZVwiOntcIiRpZFwiOlwiNTI0XCIsXCJMaW5lU3R5bGVcIjp7XCIkaWRcIjpcIjUyNVwiLFwiTGluZUNvbG9yXCI6e1wiJGlkXCI6XCI1MjZcIixcIkNvbG9yXCI6e1wiJGlkXCI6XCI1MjdcIixcIkFcIjoyNTUsXCJSXCI6MjU1LFwiR1wiOjAsXCJCXCI6MH19LFwiTGluZVdlaWdodFwiOjAuMCxcIkxpbmVUeXBlXCI6MH0sXCJJc1Zpc2libGVcIjpmYWxzZX19fSxcIkJhY2tncm91bmRTdHlsZVwiOntcIiRpZFwiOlwiNTI4XCIsXCJNYXJnaW5cIjp7XCIkaWRcIjpcIjUyOVwiLFwiVG9wXCI6MC4wLFwiTGVmdFwiOjAuMCxcIlJpZ2h0XCI6MC4wLFwiQm90dG9tXCI6MC4wfSxcIlBhZGRpbmdcIjp7XCIkaWRcIjpcIjUzMFwiLFwiVG9wXCI6MC4wLFwiTGVmdFwiOjAuMCxcIlJpZ2h0XCI6MC4wLFwiQm90dG9tXCI6MC4wfSxcIkJhY2tncm91bmRcIjp7XCIkaWRcIjpcIjUzMVwiLFwiQ29sb3JcIjp7XCIkaWRcIjpcIjUzMlwiLFwiQVwiOjUxLFwiUlwiOjIwMCxcIkdcIjoyMDAsXCJCXCI6MjAwfX0sXCJJc1Zpc2libGVcIjp0cnVlLFwiV2lkdGhcIjowLjAsXCJIZWlnaHRcIjowLjAsXCJCb3JkZXJTdHlsZVwiOntcIiRpZFwiOlwiNTMzXCIsXCJMaW5lU3R5bGVcIjp7XCIkaWRcIjpcIjUzNFwiLFwiTGluZUNvbG9yXCI6e1wiJGlkXCI6XCI1MzVcIixcIkNvbG9yXCI6e1wiJGlkXCI6XCI1MzZcIixcIkFcIjoyNTUsXCJSXCI6MjM0LFwiR1wiOjIyLFwiQlwiOjMwfX0sXCJMaW5lV2VpZ2h0XCI6Mi4wLFwiTGluZVR5cGVcIjowfSxcIklzVmlzaWJsZVwiOmZhbHNlfX19LFwiRGVmYXVsdFN3aW1sYW5lTWlsZXN0b25lU3R5bGVcIjp7XCIkaWRcIjpcIjUzN1wiLFwiVGl0bGVQb3NpdGlvblwiOjAsXCJEYXRlUG9zaXRpb25cIjoyLFwiU2hhcGVUeXBlXCI6MSxcIlNoYXBlU2l6ZVwiOjAsXCJTcGFjaW5nXCI6NSxcIlNoYXBlU3R5bGVcIjp7XCIkaWRcIjpcIjUzOFwiLFwiTWFyZ2luXCI6e1wiJGlkXCI6XCI1MzlcIixcIlRvcFwiOjAuMCxcIkxlZnRcIjowLjAsXCJSaWdodFwiOjAuMCxcIkJvdHRvbVwiOjAuMH0sXCJQYWRkaW5nXCI6e1wiJGlkXCI6XCI1NDBcIixcIlRvcFwiOjAuMCxcIkxlZnRcIjowLjAsXCJSaWdodFwiOjAuMCxcIkJvdHRvbVwiOjAuMH0sXCJCYWNrZ3JvdW5kXCI6e1wiJGlkXCI6XCI1NDFcIixcIkNvbG9yXCI6e1wiJGlkXCI6XCI1NDJcIixcIkFcIjoyNTUsXCJSXCI6MTUsXCJHXCI6MTU4LFwiQlwiOjIxM319LFwiSXNWaXNpYmxlXCI6dHJ1ZSxcIldpZHRoXCI6MTIuMCxcIkhlaWdodFwiOjE0LjAsXCJCb3JkZXJTdHlsZVwiOntcIiRpZFwiOlwiNTQzXCIsXCJMaW5lU3R5bGVcIjp7XCIkaWRcIjpcIjU0NFwiLFwiTGluZUNvbG9yXCI6e1wiJGlkXCI6XCI1NDVcIixcIkNvbG9yXCI6e1wiJGlkXCI6XCI1NDZcIixcIkFcIjoyNTUsXCJSXCI6MjM0LFwiR1wiOjIyLFwiQlwiOjMwfX0sXCJMaW5lV2VpZ2h0XCI6Mi4wLFwiTGluZVR5cGVcIjowfSxcIklzVmlzaWJsZVwiOmZhbHNlfX0sXCJUaXRsZVN0eWxlXCI6e1wiJGlkXCI6XCI1NDdcIixcIkZvbnRTZXR0aW5nc1wiOntcIiRpZFwiOlwiNTQ4XCIsXCJGb250U2l6ZVwiOjExLFwiRm9udE5hbWVcIjpcIkNhbGlicmlcIixcIklzQm9sZFwiOmZhbHNlLFwiSXNJdGFsaWNcIjpmYWxzZSxcIklzVW5kZXJsaW5lZFwiOmZhbHNlfSxcIkZvcmVncm91bmRcIjp7XCIkaWRcIjpcIjU0OVwiLFwiQ29sb3JcIjp7XCIkaWRcIjpcIjU1MFwiLFwiQVwiOjI1NSxcIlJcIjowLFwiR1wiOjAsXCJCXCI6MH19LFwiSG9yaXpvbnRhbEFsaWdubWVudFwiOjIsXCJJc1Zpc2libGVcIjp0cnVlfSxcIkRhdGVTdHlsZVwiOntcIiRpZFwiOlwiNTUxXCIsXCJGb250U2V0dGluZ3NcIjp7XCIkaWRcIjpcIjU1MlwiLFwiRm9udFNpemVcIjoxMCxcIkZvbnROYW1lXCI6XCJDYWxpYnJpXCIsXCJJc0JvbGRcIjpmYWxzZSxcIklzSXRhbGljXCI6ZmFsc2UsXCJJc1VuZGVybGluZWRcIjpmYWxzZX0sXCJGb3JlZ3JvdW5kXCI6e1wiJGlkXCI6XCI1NTNcIixcIkNvbG9yXCI6e1wiJGlkXCI6XCI1NTRcIixcIkFcIjoyNTUsXCJSXCI6MTQsXCJHXCI6NDAsXCJCXCI6NjV9fSxcIkhvcml6b250YWxBbGlnbm1lbnRcIjowLFwiSXNWaXNpYmxlXCI6dHJ1ZX0sXCJEYXRlRm9ybWF0XCI6e1wiJGlkXCI6XCI1NTVcIixcIkZvcm1hdFN0cmluZ1wiOlwiTU1NIGRcIixcIlNlcGFyYXRvclwiOlwiL1wiLFwiVXNlSW50ZXJuYXRpb25hbERhdGVGb3JtYXRcIjpmYWxzZSxcIkRhdGVJc1Zpc2libGVcIjp0cnVlLFwiVGltZUlzVmlzaWJsZVwiOmZhbHNlLFwiSG91ckRpZ2l0c1wiOjEsXCJBbVBtRGVzaWduYXRvclwiOjIsXCJUcmltMDBNaW51dGVzXCI6ZmFsc2V9LFwiV2Vla051bWJlcmluZ1wiOntcIiRpZFwiOlwiNTU2XCIsXCJGb3JtYXRcIjowLFwiSXNWaXNpYmxlXCI6ZmFsc2UsXCJMYXN0S25vd25WaXNpYmlsaXR5U3RhdGVcIjpmYWxzZX19LFwiRGVmYXVsdFN3aW1sYW5lVGFza1N0eWxlXCI6e1wiJGlkXCI6XCI1NTdcIixcIlNoYXBlXCI6MSxcIlNoYXBlVGhpY2tuZXNzXCI6MCxcIkR1cmF0aW9uRm9ybWF0XCI6MCxcIlBlcmNlbnRhZ2VDb21wbGV0ZVRleHRTdHlsZVwiOntcIiRpZFwiOlwiNTU4XCIsXCJGb250U2V0dGluZ3NcIjp7XCIkaWRcIjpcIjU1OVwiLFwiRm9udFNpemVcIjoxMCxcIkZvbnROYW1lXCI6XCJDYWxpYnJpXCIsXCJJc0JvbGRcIjpmYWxzZSxcIklzSXRhbGljXCI6ZmFsc2UsXCJJc1VuZGVybGluZWRcIjpmYWxzZX0sXCJGb3JlZ3JvdW5kXCI6e1wiJGlkXCI6XCI1NjBcIixcIkNvbG9yXCI6e1wiJGlkXCI6XCI1NjFcIixcIkFcIjoyNTUsXCJSXCI6MjMyLFwiR1wiOjIzMixcIkJcIjoyMzJ9fSxcIkhvcml6b250YWxBbGlnbm1lbnRcIjoxLFwiSXNWaXNpYmxlXCI6dHJ1ZX0sXCJQZXJjZW50YWdlQ29tcGxldGVIaWdobGlnaHRTdHlsZVwiOntcIiRpZFwiOlwiNTYyXCIsXCJCYWNrZ3JvdW5kXCI6e1wiJGlkXCI6XCI1NjNcIixcIkNvbG9yXCI6e1wiJGlkXCI6XCI1NjRcIixcIkFcIjo4OSxcIlJcIjowLFwiR1wiOjAsXCJCXCI6MH19fSxcIkR1cmF0aW9uU3R5bGVcIjp7XCIkaWRcIjpcIjU2NVwiLFwiRm9udFNldHRpbmdzXCI6e1wiJGlkXCI6XCI1NjZcIixcIkZvbnRTaXplXCI6MTAsXCJGb250TmFtZVwiOlwiQ2FsaWJyaVwiLFwiSXNCb2xkXCI6ZmFsc2UsXCJJc0l0YWxpY1wiOmZhbHNlLFwiSXNVbmRlcmxpbmVkXCI6ZmFsc2V9LFwiRm9yZWdyb3VuZFwiOntcIiRpZFwiOlwiNTY3XCIsXCJDb2xvclwiOntcIiRpZFwiOlwiNTY4XCIsXCJBXCI6MjU1LFwiUlwiOjIzNyxcIkdcIjoxMjUsXCJCXCI6NDl9fSxcIkhvcml6b250YWxBbGlnbm1lbnRcIjowLFwiSXNWaXNpYmxlXCI6ZmFsc2V9LFwiTWFyZ2luXCI6e1wiJGlkXCI6XCI1NjlcIixcIlRvcFwiOjAuMCxcIkxlZnRcIjowLjAsXCJSaWdodFwiOjAuMCxcIkJvdHRvbVwiOjAuMH0sXCJTdGFydERhdGVQb3NpdGlvblwiOjMsXCJFbmREYXRlUG9zaXRpb25cIjozLFwiVGl0bGVQb3NpdGlvblwiOjQsXCJEdXJhdGlvblBvc2l0aW9uXCI6MCxcIlBlcmNlbnRhZ2VDb21wbGV0ZWRQb3NpdGlvblwiOjIsXCJTcGFjaW5nXCI6MyxcIlNoYXBlU3R5bGVcIjp7XCIkaWRcIjpcIjU3MFwiLFwiTWFyZ2luXCI6e1wiJGlkXCI6XCI1NzFcIixcIlRvcFwiOjAuMCxcIkxlZnRcIjo0LjAsXCJSaWdodFwiOjQuMCxcIkJvdHRvbVwiOjAuMH0sXCJQYWRkaW5nXCI6e1wiJGlkXCI6XCI1NzJcIixcIlRvcFwiOjAuMCxcIkxlZnRcIjowLjAsXCJSaWdodFwiOjAuMCxcIkJvdHRvbVwiOjAuMH0sXCJCYWNrZ3JvdW5kXCI6e1wiJGlkXCI6XCI1NzNcIixcIkNvbG9yXCI6e1wiJGlkXCI6XCI1NzRcIixcIkFcIjoyNTUsXCJSXCI6MTUsXCJHXCI6MTU4LFwiQlwiOjIxM319LFwiSXNWaXNpYmxlXCI6dHJ1ZSxcIldpZHRoXCI6MC4wLFwiSGVpZ2h0XCI6MTAuMCxcIkJvcmRlclN0eWxlXCI6e1wiJGlkXCI6XCI1NzVcIixcIkxpbmVTdHlsZVwiOntcIiRpZFwiOlwiNTc2XCIsXCJMaW5lQ29sb3JcIjp7XCIkaWRcIjpcIjU3N1wiLFwiQ29sb3JcIjp7XCIkaWRcIjpcIjU3OFwiLFwiQVwiOjI1NSxcIlJcIjoyMzQsXCJHXCI6MjIsXCJCXCI6MzB9fSxcIkxpbmVXZWlnaHRcIjoyLjAsXCJMaW5lVHlwZVwiOjB9LFwiSXNWaXNpYmxlXCI6ZmFsc2V9fSxcIlRpdGxlU3R5bGVcIjp7XCIkaWRcIjpcIjU3OVwiLFwiRm9udFNldHRpbmdzXCI6e1wiJGlkXCI6XCI1ODBcIixcIkZvbnRTaXplXCI6MTEsXCJGb250TmFtZVwiOlwiQ2FsaWJyaVwiLFwiSXNCb2xkXCI6ZmFsc2UsXCJJc0l0YWxpY1wiOmZhbHNlLFwiSXNVbmRlcmxpbmVkXCI6ZmFsc2V9LFwiRm9yZWdyb3VuZFwiOntcIiRpZFwiOlwiNTgxXCIsXCJDb2xvclwiOntcIiRpZFwiOlwiNTgyXCIsXCJBXCI6MjU1LFwiUlwiOjAsXCJHXCI6MCxcIkJcIjowfX0sXCJIb3Jpem9udGFsQWxpZ25tZW50XCI6MCxcIklzVmlzaWJsZVwiOnRydWV9LFwiRGF0ZVN0eWxlXCI6e1wiJGlkXCI6XCI1ODNcIixcIkZvbnRTZXR0aW5nc1wiOntcIiRpZFwiOlwiNTg0XCIsXCJGb250U2l6ZVwiOjEwLFwiRm9udE5hbWVcIjpcIkNhbGlicmlcIixcIklzQm9sZFwiOmZhbHNlLFwiSXNJdGFsaWNcIjpmYWxzZSxcIklzVW5kZXJsaW5lZFwiOmZhbHNlfSxcIkZvcmVncm91bmRcIjp7XCIkaWRcIjpcIjU4NVwiLFwiQ29sb3JcIjp7XCIkaWRcIjpcIjU4NlwiLFwiQVwiOjI1NSxcIlJcIjoxNCxcIkdcIjo0MCxcIkJcIjo2NX19LFwiSG9yaXpvbnRhbEFsaWdubWVudFwiOjIsXCJJc1Zpc2libGVcIjp0cnVlfSxcIkRhdGVGb3JtYXRcIjp7XCIkaWRcIjpcIjU4N1wiLFwiRm9ybWF0U3RyaW5nXCI6XCJNTU0gZFwiLFwiU2VwYXJhdG9yXCI6XCIvXCIsXCJVc2VJbnRlcm5hdGlvbmFsRGF0ZUZvcm1hdFwiOmZhbHNlLFwiRGF0ZUlzVmlzaWJsZVwiOnRydWUsXCJUaW1lSXNWaXNpYmxlXCI6ZmFsc2UsXCJIb3VyRGlnaXRzXCI6MSxcIkFtUG1EZXNpZ25hdG9yXCI6MixcIlRyaW0wME1pbnV0ZXNcIjpmYWxzZX0sXCJXZWVrTnVtYmVyaW5nXCI6e1wiJGlkXCI6XCI1ODhcIixcIkZvcm1hdFwiOjAsXCJJc1Zpc2libGVcIjpmYWxzZSxcIkxhc3RLbm93blZpc2liaWxpdHlTdGF0ZVwiOmZhbHNlfX0sXCJEZWZhdWx0U3dpbWxhbmVNb3RTdHlsZVwiOntcIiRpZFwiOlwiNTg5XCIsXCJTaGFwZVwiOjEsXCJTaGFwZVNpemVcIjowLFwiRGV0YWlsc1NwYWNpbmdcIjowLjAsXCJQYWRkaW5nXCI6e1wiJGlkXCI6XCI1OTBcIixcIlRvcFwiOjUuMCxcIkxlZnRcIjozLjAsXCJSaWdodFwiOjAuMCxcIkJvdHRvbVwiOjIuMH0sXCJQb3NpdGlvbk9uVGFza1wiOjEsXCJTaGFwZVN0eWxlXCI6e1wiJGlkXCI6XCI1OTFcIixcIk1hcmdpblwiOntcIiRpZFwiOlwiNTkyXCIsXCJUb3BcIjowLjAsXCJMZWZ0XCI6MC4wLFwiUmlnaHRcIjowLjAsXCJCb3R0b21cIjowLjB9LFwiUGFkZGluZ1wiOntcIiRpZFwiOlwiNTkzXCIsXCJUb3BcIjowLjAsXCJMZWZ0XCI6MC4wLFwiUmlnaHRcIjowLjAsXCJCb3R0b21cIjowLjB9LFwiQmFja2dyb3VuZFwiOntcIiRpZFwiOlwiNTk0XCIsXCJDb2xvclwiOntcIiRpZFwiOlwiNTk1XCIsXCJBXCI6MjU1LFwiUlwiOjExLFwiR1wiOjExOCxcIkJcIjoxNTl9fSxcIklzVmlzaWJsZVwiOnRydWUsXCJXaWR0aFwiOjEyLjAsXCJIZWlnaHRcIjoxNC4wLFwiQm9yZGVyU3R5bGVcIjp7XCIkaWRcIjpcIjU5NlwiLFwiTGluZVN0eWxlXCI6e1wiJGlkXCI6XCI1OTdcIixcIkxpbmVDb2xvclwiOntcIiRpZFwiOlwiNTk4XCIsXCJDb2xvclwiOntcIiRpZFwiOlwiNTk5XCIsXCJBXCI6MjU1LFwiUlwiOjI1NSxcIkdcIjowLFwiQlwiOjB9fSxcIkxpbmVXZWlnaHRcIjowLjAsXCJMaW5lVHlwZVwiOjB9LFwiSXNWaXNpYmxlXCI6ZmFsc2V9fSxcIlRpdGxlU3R5bGVcIjp7XCIkaWRcIjpcIjYwMFwiLFwiRm9udFNldHRpbmdzXCI6e1wiJGlkXCI6XCI2MDFcIixcIkZvbnRTaXplXCI6MTEsXCJGb250TmFtZVwiOlwiQ2FsaWJyaVwiLFwiSXNCb2xkXCI6ZmFsc2UsXCJJc0l0YWxpY1wiOmZhbHNlLFwiSXNVbmRlcmxpbmVkXCI6ZmFsc2V9LFwiRm9yZWdyb3VuZFwiOntcIiRpZFwiOlwiNjAyXCIsXCJDb2xvclwiOntcIiRpZFwiOlwiNjAzXCIsXCJBXCI6MjU1LFwiUlwiOjAsXCJHXCI6MCxcIkJcIjowfX0sXCJIb3Jpem9udGFsQWxpZ25tZW50XCI6MSxcIklzVmlzaWJsZVwiOnRydWV9LFwiRGF0ZVN0eWxlXCI6e1wiJGlkXCI6XCI2MDRcIixcIkZvbnRTZXR0aW5nc1wiOntcIiRpZFwiOlwiNjA1XCIsXCJGb250U2l6ZVwiOjEwLFwiRm9udE5hbWVcIjpcIkNhbGlicmlcIixcIklzQm9sZFwiOmZhbHNlLFwiSXNJdGFsaWNcIjpmYWxzZSxcIklzVW5kZXJsaW5lZFwiOmZhbHNlfSxcIkZvcmVncm91bmRcIjp7XCIkaWRcIjpcIjYwNlwiLFwiQ29sb3JcIjp7XCIkaWRcIjpcIjYwN1wiLFwiQVwiOjI1NSxcIlJcIjoxNCxcIkdcIjo0MCxcIkJcIjo2NX19LFwiSG9yaXpvbnRhbEFsaWdubWVudFwiOjEsXCJJc1Zpc2libGVcIjp0cnVlfSxcIkRhdGVGb3JtYXRcIjp7XCIkaWRcIjpcIjYwOFwiLFwiRm9ybWF0U3RyaW5nXCI6XCJNTU0gZFwiLFwiU2VwYXJhdG9yXCI6XCIvXCIsXCJVc2VJbnRlcm5hdGlvbmFsRGF0ZUZvcm1hdFwiOmZhbHNlLFwiRGF0ZUlzVmlzaWJsZVwiOnRydWUsXCJUaW1lSXNWaXNpYmxlXCI6ZmFsc2UsXCJIb3VyRGlnaXRzXCI6MSxcIkFtUG1EZXNpZ25hdG9yXCI6MixcIlRyaW0wME1pbnV0ZXNcIjpmYWxzZX0sXCJXZWVrTnVtYmVyaW5nXCI6e1wiJGlkXCI6XCI2MDlcIixcIkZvcm1hdFwiOjAsXCJJc1Zpc2libGVcIjpmYWxzZSxcIkxhc3RLbm93blZpc2liaWxpdHlTdGF0ZVwiOmZhbHNlfX19XSxcIkdyaWRsaW5lUGFuZWxTdHlsZVwiOntcIiRpZFwiOlwiNjEwXCIsXCJHcmlkbGluZVN0eWxlXCI6e1wiJGlkXCI6XCI2MTFcIixcIkxpbmVDb2xvclwiOntcIiRpZFwiOlwiNjEyXCIsXCJDb2xvclwiOntcIiRpZFwiOlwiNjEzXCIsXCJBXCI6MzgsXCJSXCI6OTEsXCJHXCI6MTU1LFwiQlwiOjIxM319LFwiTGluZVdlaWdodFwiOjEuMCxcIkxpbmVUeXBlXCI6MH0sXCJJc1Zpc2libGVcIjp0cnVlfSxcIkFjdGl2aXR5TGluZVBhbmVsU3R5bGVcIjp7XCIkaWRcIjpcIjYxNFwiLFwiQWN0aXZpdHlMaW5lU3R5bGVcIjp7XCIkaWRcIjpcIjYxNVwiLFwiTGluZUNvbG9yXCI6e1wiJGlkXCI6XCI2MTZcIixcIkNvbG9yXCI6e1wiJGlkXCI6XCI2MTdcIixcIkFcIjozOCxcIlJcIjo2OCxcIkdcIjoxMTQsXCJCXCI6MTk2fX0sXCJMaW5lV2VpZ2h0XCI6MS4wLFwiTGluZVR5cGVcIjowfSxcIklzVmlzaWJsZVwiOnRydWV9LFwiRGVmYXVsdERlcGVuZGVuY3lTdHlsZVwiOntcIiRpZFwiOlwiNjE4XCIsXCJMaW5lU3R5bGVcIjp7XCIkaWRcIjpcIjYxOVwiLFwiTGluZUNvbG9yXCI6e1wiJGlkXCI6XCI2MjBcIixcIkNvbG9yXCI6e1wiJGlkXCI6XCI2MjFcIixcIkFcIjoyNTUsXCJSXCI6MCxcIkdcIjowLFwiQlwiOjB9fSxcIkxpbmVXZWlnaHRcIjoxLjAsXCJMaW5lVHlwZVwiOjB9LFwiRW5kQXJyb3doZWFkTGluZVN0eWxlXCI6e1wiJGlkXCI6XCI2MjJcIixcIktpbmRcIjoxLFwiV2lkdGhcIjoxLFwiTGVuZ3RoXCI6MH0sXCJCcmluZ1RvRnJvbnRcIjpmYWxzZSxcIlJhZGl1c1wiOjMuMH0sXCJDcml0aWNhbFBhdGhTdHlsZVwiOntcIiRpZFwiOlwiNjIzXCIsXCJDcml0aWNhbFBhdGhTdHlsZU9wdGlvbnNcIjozMCxcIkxpbmVTdHlsZVwiOntcIiRpZFwiOlwiNjI0XCIsXCJMaW5lQ29sb3JcIjp7XCIkaWRcIjpcIjYyNVwiLFwiQ29sb3JcIjp7XCIkaWRcIjpcIjYyNlwiLFwiQVwiOjI1NSxcIlJcIjoyMjIsXCJHXCI6NTAsXCJCXCI6NTB9fSxcIkxpbmVXZWlnaHRcIjoxLjAsXCJMaW5lVHlwZVwiOjB9LFwiVGl0bGVGb3JlZ3JvdW5kXCI6e1wiJGlkXCI6XCI2MjdcIixcIkNvbG9yXCI6e1wiJGlkXCI6XCI2MjhcIixcIkFcIjoyNTUsXCJSXCI6MTc2LFwiR1wiOjE5LFwiQlwiOjI1fX0sXCJTaGFwZXNCYWNrZ3JvdW5kXCI6e1wiJGlkXCI6XCI2MjlcIixcIkNvbG9yXCI6e1wiJGlkXCI6XCI2MzBcIixcIkFcIjoyNTUsXCJSXCI6MjUzLFwiR1wiOjIwMyxcIkJcIjoyMDh9fSxcIlNoYXBlc0JvcmRlclN0eWxlXCI6e1wiJGlkXCI6XCI2MzFcIixcIkxpbmVDb2xvclwiOntcIiRpZFwiOlwiNjMyXCIsXCJDb2xvclwiOntcIiRpZFwiOlwiNjMzXCIsXCJBXCI6MjU1LFwiUlwiOjIzNCxcIkdcIjoyMixcIkJcIjozMH19LFwiTGluZVdlaWdodFwiOjIuMCxcIkxpbmVUeXBlXCI6MH19LFwiUGFuZWxzU3BhY2luZ0RlZmluaXRpb25cIjp7XCIkaWRcIjpcIjYzNFwiLFwiU3BhY2luZ0Fib3ZlVGltZWJhbmRcIjozLFwiU3BhY2luZ0JlbG93VGltZWJhbmRcIjozLFwiU3BhY2luZ0Fib3ZlQmV0d2VlblN3aW1sYW5lc0FuZFRhc2tzXCI6NSxcIlNwYWNpbmdCZWxvd0JldHdlZW5Td2ltbGFuZXNBbmRUYXNrc1wiOjV9LFwiX3NlbGVjdGVkVGhlbWVQcmVzZXRDb2xvcnNcIjp7XCIkaWRcIjpcIjYzNVwiLFwiVGV4dExpZ2h0XCI6e1wiJGlkXCI6XCI2MzZcIixcIkFcIjoyNTUsXCJSXCI6MjU1LFwiR1wiOjI1NSxcIkJcIjoyNTV9LFwiVGV4dERhcmtcIjp7XCIkaWRcIjpcIjYzN1wiLFwiQVwiOjI1NSxcIlJcIjowLFwiR1wiOjAsXCJCXCI6MH0sXCJBY2NlbnQxXCI6e1wiJGlkXCI6XCI2MzhcIixcIkFcIjoyNTUsXCJSXCI6MjMyLFwiR1wiOjIzMixcIkJcIjoyMzJ9LFwiQWNjZW50MlwiOntcIiRpZFwiOlwiNjM5XCIsXCJBXCI6MjU1LFwiUlwiOjE0LFwiR1wiOjQwLFwiQlwiOjY1fSxcIkFjY2VudDNcIjp7XCIkaWRcIjpcIjY0MFwiLFwiQVwiOjI1NSxcIlJcIjoyMSxcIkdcIjo5NixcIkJcIjoxMzB9LFwiQWNjZW50NFwiOntcIiRpZFwiOlwiNjQxXCIsXCJBXCI6MjU1LFwiUlwiOjIzMyxcIkdcIjoxMTMsXCJCXCI6NTB9LFwiQWNjZW50NVwiOntcIiRpZFwiOlwiNjQyXCIsXCJBXCI6MjU1LFwiUlwiOjI1LFwiR1wiOjEwNyxcIkJcIjozNn0sXCJBY2NlbnQ2XCI6e1wiJGlkXCI6XCI2NDNcIixcIkFcIjoyNTUsXCJSXCI6MTUsXCJHXCI6MTU4LFwiQlwiOjIxM30sXCJBY2NlbnQ3XCI6e1wiJGlkXCI6XCI2NDRcIixcIkFcIjoyNTUsXCJSXCI6MTYwLFwiR1wiOjQzLFwiQlwiOjE0N30sXCJBY2NlbnQ4XCI6e1wiJGlkXCI6XCI2NDVcIixcIkFcIjoyNTUsXCJSXCI6NzgsXCJHXCI6MTY3LFwiQlwiOjQ2fX0sXCJfY3VzdG9tUHJlc2V0Q29sb3JzXCI6e1wiJGlkXCI6XCI2NDZcIn19fSIsIlJlY2VudENvbG9yc0NvbGxlY3Rpb24iOiJbXCIjRkZFOTcxMzJcIixcIiNGRjBGOUVENVwiLFwiI0ZGQjIwRTEyXCIsXCIjRkYxOTZCMjRcIl0ifSwiU2V0dGluZ3MiOnsiJGlkIjoiMzMyOCIsIkltcGFPcHRpb25zIjp7IiRpZCI6IjMzMjkiLCJMZWZ0VG9SaWdodCI6ZmFsc2UsIlBheWxvYWRPcHRpb25zIjoyfSwiVXNlQ29tcHJlc3Npb24iOmZhbHNlLCJDb21wcmVzaW9uUGVyY2VudGFnZSI6NTAuMCwiSW5hY3RpdmVJbnRlcnZhbFdpZHRoVGhyZXNob2xkIjozMC4wLCJJbmFjdGl2ZUludGVydmFsV2lkdGgiOjEuMCwiU3BsaXRUYXNrcyI6ZmFsc2UsIlVzZUNsdXN0ZXIiOmZhbHNlLCJFcHNpbG9uIjo1LjAsIk1pblBvaW50c1RvRm9ybUFDbHVzdGVyIjoyLCJHZW5lcmF0ZUludmlzaWJsZVNoYXBlcyI6ZmFsc2UsIlNtYXJ0VGltZWxpbmVUYXNrUGVyY2VudGFnZUZpdCI6ZmFsc2V9LCJJc05ldyI6ZmFsc2UsIkltcG9ydFR5cGUiOjAsIkZpbGVQYXRoIjpudWxsLCJUaW1lQ29uZmlndXJhdGlvbiI6eyIkaWQiOiIzMzMwIiwiVXNlVGltZSI6ZmFsc2UsIldvcmtEYXlTdGFydCI6IjAwOjAwOjAwIiwiV29ya0RheUVuZCI6IjIzOjU5OjAwIn0sIkxhc3RVc2VkVGVtcGxhdGVJZCI6IjAwMDAwMDAwLTAwMDAtMDAwMC0wMDAwLTAwMDAwMDAwMDAwMCIsIkxhc3RVc2VkVGhlbWVEZXRhaWxzIjp7IiRpZCI6IjMzMzEiLCJJZCI6IjA0ODcxNWIwLWQ1NzgtNGMyZi1hMzI2LTg4MThiZTI0NzI0OSIsIlRpdGxlIjoiQmFzZWxpbmUiLCJDYXRlZ29yeSI6MX0sIkZpcnN0V2Vla09mWWVhciI6MCwiUGxhY2VNaWxlc3RvbmVBdFRoZUJlZ2lubmluZ09mVGhlRGF5IjpmYWxzZSwiRGVwZW5kZW5jeVNjaGVkdWxpbmdTZXR0aW5ncyI6eyIkaWQiOiIzMzMyIiwiRGVwZW5kZW5jaWVzU2NoZWR1bGluZ01vZGVTZXR0aW5nIjoiRmxleGlibGUiLCJEZXBlbmRlbmNpZXNQcmV2aW91c1NjaGVkdWxpbmdNb2RlIjoiRmxleGlibGUiLCJPbkJyZWFraW5nRmxleGlibGVTY2hlZHVsaW5nTW9kZVNldHRpbmciOiJBc2tFdmVyeXRpbWUiLCJPbkJyZWFraW5nU3RyaWN0U2NoZWR1bGluZ01vZGVTZXR0aW5nIjoiQXNrRXZlcnl0aW1lIn0sIkRlcGVuZGVuY3lNb2R1bGVFbmFibGVkIjp0cnVlLCJPbGRGaXhlZEludGVydmFsc1JlbmRlcmluZ1N0cmF0ZWd5VXNlZEJlZm9yZSI6ZmFsc2UsIkRlcGVuZGVuY2llcyI6eyJfZGVwZW5kZW5jaWVzIjpbeyIkaWQiOiIzMzMzIiwiSWQiOiI4MTE0MWU3Yy1lODFlLTQzOWYtYTYyMS0zZTA0ZmVhZWRkYmYiLCJGcm9tIjp7IiRyZWYiOiIyMjYifSwiS2luZCI6MCwiQ254U3RhcnRLaW5kIjowLCJDbnhFbmRLaW5kIjowLCJMYWciOm51bGwsIlRvIjp7IiRyZWYiOiI3NzkifSwiU3R5bGUiOnsiJGlkIjoiMzMzNCIsIkxpbmVTdHlsZSI6eyIkaWQiOiIzMzM1IiwiTGluZUNvbG9yIjp7IiRpZCI6IjMzMzYiLCIkdHlwZSI6Ik5MUkUuQ29tbW9uLkRvbS5Tb2xpZENvbG9yQnJ1c2gsIE5MUkUuQ29tbW9uIiwiQ29sb3IiOnsiJGlkIjoiMzMzNyIsIkEiOjI1NSwiUiI6MCwiRyI6MCwiQiI6MH19LCJMaW5lV2VpZ2h0IjoxLjAsIkxpbmVUeXBlIjowLCJQYXJlbnRTdHlsZSI6bnVsbH0sIkVuZEFycm93aGVhZExpbmVTdHlsZSI6eyIkaWQiOiIzMzM4IiwiS2luZCI6MSwiV2lkdGgiOjEsIkxlbmd0aCI6MCwiUGFyZW50U3R5bGUiOm51bGx9LCJCcmluZ1RvRnJvbnQiOmZhbHNlLCJFbGJvd1JhZGl1cyI6My4wLCJNYXJnaW4iOnsiJGlkIjoiMzMzOSIsIlRvcCI6MC4wLCJMZWZ0IjowLjAsIlJpZ2h0IjowLjAsIkJvdHRvbSI6MC4wfSwiUGFkZGluZyI6eyIkaWQiOiIzMzQwIiwiVG9wIjowLjAsIkxlZnQiOjAuMCwiUmlnaHQiOjAuMCwiQm90dG9tIjowLjB9LCJCYWNrZ3JvdW5kIjpudWxsLCJJc1Zpc2libGUiOnRydWUsIldpZHRoIjowLjAsIkhlaWdodCI6MC4wLCJCb3JkZXJTdHlsZSI6bnVsbCwiUGFyZW50U3R5bGUiOm51bGx9LCJJc0F1dG9Nb2RlIjp0cnVlfSx7IiRpZCI6IjMzNDEiLCJJZCI6IjIwMDM1MDRjLTkwZjQtNDlmNS04ZTFjLWEyYjRkOTJiNDEzZiIsIkZyb20iOnsiJHJlZiI6Ijc3OSJ9LCJLaW5kIjowLCJDbnhTdGFydEtpbmQiOjAsIkNueEVuZEtpbmQiOjAsIkxhZyI6bnVsbCwiVG8iOnsiJHJlZiI6IjgzNyJ9LCJTdHlsZSI6eyIkaWQiOiIzMzQyIiwiTGluZVN0eWxlIjp7IiRpZCI6IjMzNDMiLCJMaW5lQ29sb3IiOnsiJGlkIjoiMzM0NCIsIiR0eXBlIjoiTkxSRS5Db21tb24uRG9tLlNvbGlkQ29sb3JCcnVzaCwgTkxSRS5Db21tb24iLCJDb2xvciI6eyIkaWQiOiIzMzQ1IiwiQSI6MjU1LCJSIjowLCJHIjowLCJCIjowfX0sIkxpbmVXZWlnaHQiOjEuMCwiTGluZVR5cGUiOjAsIlBhcmVudFN0eWxlIjpudWxsfSwiRW5kQXJyb3doZWFkTGluZVN0eWxlIjp7IiRpZCI6IjMzNDYiLCJLaW5kIjoxLCJXaWR0aCI6MSwiTGVuZ3RoIjowLCJQYXJlbnRTdHlsZSI6bnVsbH0sIkJyaW5nVG9Gcm9udCI6ZmFsc2UsIkVsYm93UmFkaXVzIjozLjAsIk1hcmdpbiI6eyIkaWQiOiIzMzQ3IiwiVG9wIjowLjAsIkxlZnQiOjAuMCwiUmlnaHQiOjAuMCwiQm90dG9tIjowLjB9LCJQYWRkaW5nIjp7IiRpZCI6IjMzNDgiLCJUb3AiOjAuMCwiTGVmdCI6MC4wLCJSaWdodCI6MC4wLCJCb3R0b20iOjAuMH0sIkJhY2tncm91bmQiOm51bGwsIklzVmlzaWJsZSI6dHJ1ZSwiV2lkdGgiOjAuMCwiSGVpZ2h0IjowLjAsIkJvcmRlclN0eWxlIjpudWxsLCJQYXJlbnRTdHlsZSI6bnVsbH0sIklzQXV0b01vZGUiOnRydWV9LHsiJGlkIjoiMzM0OSIsIklkIjoiMmJlMTI1MzMtMmI5Ny00YTMzLWFjZTItZjA0N2I4MmFjM2IwIiwiRnJvbSI6eyIkcmVmIjoiOTMyIn0sIktpbmQiOjAsIkNueFN0YXJ0S2luZCI6MCwiQ254RW5kS2luZCI6MCwiTGFnIjpudWxsLCJUbyI6eyIkcmVmIjoiMTQ0MCJ9LCJTdHlsZSI6eyIkaWQiOiIzMzUwIiwiTGluZVN0eWxlIjp7IiRpZCI6IjMzNTEiLCJMaW5lQ29sb3IiOnsiJGlkIjoiMzM1MiIsIiR0eXBlIjoiTkxSRS5Db21tb24uRG9tLlNvbGlkQ29sb3JCcnVzaCwgTkxSRS5Db21tb24iLCJDb2xvciI6eyIkaWQiOiIzMzUzIiwiQSI6MjU1LCJSIjowLCJHIjowLCJCIjowfX0sIkxpbmVXZWlnaHQiOjEuMCwiTGluZVR5cGUiOjAsIlBhcmVudFN0eWxlIjpudWxsfSwiRW5kQXJyb3doZWFkTGluZVN0eWxlIjp7IiRpZCI6IjMzNTQiLCJLaW5kIjoxLCJXaWR0aCI6MSwiTGVuZ3RoIjowLCJQYXJlbnRTdHlsZSI6bnVsbH0sIkJyaW5nVG9Gcm9udCI6ZmFsc2UsIkVsYm93UmFkaXVzIjozLjAsIk1hcmdpbiI6eyIkaWQiOiIzMzU1IiwiVG9wIjowLjAsIkxlZnQiOjAuMCwiUmlnaHQiOjAuMCwiQm90dG9tIjowLjB9LCJQYWRkaW5nIjp7IiRpZCI6IjMzNTYiLCJUb3AiOjAuMCwiTGVmdCI6MC4wLCJSaWdodCI6MC4wLCJCb3R0b20iOjAuMH0sIkJhY2tncm91bmQiOm51bGwsIklzVmlzaWJsZSI6dHJ1ZSwiV2lkdGgiOjAuMCwiSGVpZ2h0IjowLjAsIkJvcmRlclN0eWxlIjpudWxsLCJQYXJlbnRTdHlsZSI6bnVsbH0sIklzQXV0b01vZGUiOnRydWV9LHsiJGlkIjoiMzM1NyIsIklkIjoiMWYyM2UxM2UtOGRjNS00YzlhLWE1NjQtNzljZTRhZGY3MTcxIiwiRnJvbSI6eyIkcmVmIjoiMTQ5OCJ9LCJLaW5kIjowLCJDbnhTdGFydEtpbmQiOjAsIkNueEVuZEtpbmQiOjAsIkxhZyI6bnVsbCwiVG8iOnsiJHJlZiI6IjE1NTYifSwiU3R5bGUiOnsiJGlkIjoiMzM1OCIsIkxpbmVTdHlsZSI6eyIkaWQiOiIzMzU5IiwiTGluZUNvbG9yIjp7IiRpZCI6IjMzNjAiLCIkdHlwZSI6Ik5MUkUuQ29tbW9uLkRvbS5Tb2xpZENvbG9yQnJ1c2gsIE5MUkUuQ29tbW9uIiwiQ29sb3IiOnsiJGlkIjoiMzM2MSIsIkEiOjI1NSwiUiI6MCwiRyI6MCwiQiI6MH19LCJMaW5lV2VpZ2h0IjoxLjAsIkxpbmVUeXBlIjowLCJQYXJlbnRTdHlsZSI6bnVsbH0sIkVuZEFycm93aGVhZExpbmVTdHlsZSI6eyIkaWQiOiIzMzYyIiwiS2luZCI6MSwiV2lkdGgiOjEsIkxlbmd0aCI6MCwiUGFyZW50U3R5bGUiOm51bGx9LCJCcmluZ1RvRnJvbnQiOmZhbHNlLCJFbGJvd1JhZGl1cyI6My4wLCJNYXJnaW4iOnsiJGlkIjoiMzM2MyIsIlRvcCI6MC4wLCJMZWZ0IjowLjAsIlJpZ2h0IjowLjAsIkJvdHRvbSI6MC4wfSwiUGFkZGluZyI6eyIkaWQiOiIzMzY0IiwiVG9wIjowLjAsIkxlZnQiOjAuMCwiUmlnaHQiOjAuMCwiQm90dG9tIjowLjB9LCJCYWNrZ3JvdW5kIjpudWxsLCJJc1Zpc2libGUiOmZhbHNlLCJXaWR0aCI6MC4wLCJIZWlnaHQiOjAuMCwiQm9yZGVyU3R5bGUiOm51bGwsIlBhcmVudFN0eWxlIjpudWxsfSwiSXNBdXRvTW9kZSI6dHJ1ZX0seyIkaWQiOiIzMzY1IiwiSWQiOiJhZjBmMTVhNi04NTJhLTQyNGEtYWUzZS04ZmQ1YzIyYzAwMGQiLCJGcm9tIjp7IiRyZWYiOiIxNDk4In0sIktpbmQiOjAsIkNueFN0YXJ0S2luZCI6MCwiQ254RW5kS2luZCI6MCwiTGFnIjpudWxsLCJUbyI6eyIkcmVmIjoiMTYxMyJ9LCJTdHlsZSI6eyIkaWQiOiIzMzY2IiwiTGluZVN0eWxlIjp7IiRpZCI6IjMzNjciLCJMaW5lQ29sb3IiOnsiJGlkIjoiMzM2OCIsIiR0eXBlIjoiTkxSRS5Db21tb24uRG9tLlNvbGlkQ29sb3JCcnVzaCwgTkxSRS5Db21tb24iLCJDb2xvciI6eyIkaWQiOiIzMzY5IiwiQSI6MjU1LCJSIjowLCJHIjowLCJCIjowfX0sIkxpbmVXZWlnaHQiOjEuMCwiTGluZVR5cGUiOjAsIlBhcmVudFN0eWxlIjpudWxsfSwiRW5kQXJyb3doZWFkTGluZVN0eWxlIjp7IiRpZCI6IjMzNzAiLCJLaW5kIjoxLCJXaWR0aCI6MSwiTGVuZ3RoIjowLCJQYXJlbnRTdHlsZSI6bnVsbH0sIkJyaW5nVG9Gcm9udCI6ZmFsc2UsIkVsYm93UmFkaXVzIjozLjAsIk1hcmdpbiI6eyIkaWQiOiIzMzcxIiwiVG9wIjowLjAsIkxlZnQiOjAuMCwiUmlnaHQiOjAuMCwiQm90dG9tIjowLjB9LCJQYWRkaW5nIjp7IiRpZCI6IjMzNzIiLCJUb3AiOjAuMCwiTGVmdCI6MC4wLCJSaWdodCI6MC4wLCJCb3R0b20iOjAuMH0sIkJhY2tncm91bmQiOm51bGwsIklzVmlzaWJsZSI6dHJ1ZSwiV2lkdGgiOjAuMCwiSGVpZ2h0IjowLjAsIkJvcmRlclN0eWxlIjpudWxsLCJQYXJlbnRTdHlsZSI6bnVsbH0sIklzQXV0b01vZGUiOnRydWV9LHsiJGlkIjoiMzM3MyIsIklkIjoiNjIzZjRiNzgtMjBlMC00NjE5LTgyMGUtMjJlOTI2YTdjODQ1IiwiRnJvbSI6eyIkcmVmIjoiMTYxMyJ9LCJLaW5kIjowLCJDbnhTdGFydEtpbmQiOjAsIkNueEVuZEtpbmQiOjAsIkxhZyI6bnVsbCwiVG8iOnsiJHJlZiI6IjE5MTUifSwiU3R5bGUiOnsiJGlkIjoiMzM3NCIsIkxpbmVTdHlsZSI6eyIkaWQiOiIzMzc1IiwiTGluZUNvbG9yIjp7IiRpZCI6IjMzNzYiLCIkdHlwZSI6Ik5MUkUuQ29tbW9uLkRvbS5Tb2xpZENvbG9yQnJ1c2gsIE5MUkUuQ29tbW9uIiwiQ29sb3IiOnsiJGlkIjoiMzM3NyIsIkEiOjI1NSwiUiI6MCwiRyI6MCwiQiI6MH19LCJMaW5lV2VpZ2h0IjoxLjAsIkxpbmVUeXBlIjowLCJQYXJlbnRTdHlsZSI6bnVsbH0sIkVuZEFycm93aGVhZExpbmVTdHlsZSI6eyIkaWQiOiIzMzc4IiwiS2luZCI6MSwiV2lkdGgiOjEsIkxlbmd0aCI6MCwiUGFyZW50U3R5bGUiOm51bGx9LCJCcmluZ1RvRnJvbnQiOmZhbHNlLCJFbGJvd1JhZGl1cyI6My4wLCJNYXJnaW4iOnsiJGlkIjoiMzM3OSIsIlRvcCI6MC4wLCJMZWZ0IjowLjAsIlJpZ2h0IjowLjAsIkJvdHRvbSI6MC4wfSwiUGFkZGluZyI6eyIkaWQiOiIzMzgwIiwiVG9wIjowLjAsIkxlZnQiOjAuMCwiUmlnaHQiOjAuMCwiQm90dG9tIjowLjB9LCJCYWNrZ3JvdW5kIjpudWxsLCJJc1Zpc2libGUiOnRydWUsIldpZHRoIjowLjAsIkhlaWdodCI6MC4wLCJCb3JkZXJTdHlsZSI6bnVsbCwiUGFyZW50U3R5bGUiOm51bGx9LCJJc0F1dG9Nb2RlIjp0cnVlfSx7IiRpZCI6IjMzODEiLCJJZCI6IjJiZjRjYWE4LWE2MjQtNDhlMS1hNjA3LTBjMGE3MThiZTZhYiIsIkZyb20iOnsiJHJlZiI6IjE0NDAifSwiS2luZCI6MCwiQ254U3RhcnRLaW5kIjowLCJDbnhFbmRLaW5kIjowLCJMYWciOm51bGwsIlRvIjp7IiRyZWYiOiIxNDk4In0sIlN0eWxlIjp7IiRpZCI6IjMzODIiLCJMaW5lU3R5bGUiOnsiJGlkIjoiMzM4MyIsIkxpbmVDb2xvciI6eyIkaWQiOiIzMzg0IiwiJHR5cGUiOiJOTFJFLkNvbW1vbi5Eb20uU29saWRDb2xvckJydXNoLCBOTFJFLkNvbW1vbiIsIkNvbG9yIjp7IiRpZCI6IjMzODUiLCJBIjoyNTUsIlIiOjAsIkciOjAsIkIiOjB9fSwiTGluZVdlaWdodCI6MS4wLCJMaW5lVHlwZSI6MCwiUGFyZW50U3R5bGUiOm51bGx9LCJFbmRBcnJvd2hlYWRMaW5lU3R5bGUiOnsiJGlkIjoiMzM4NiIsIktpbmQiOjEsIldpZHRoIjoxLCJMZW5ndGgiOjAsIlBhcmVudFN0eWxlIjpudWxsfSwiQnJpbmdUb0Zyb250IjpmYWxzZSwiRWxib3dSYWRpdXMiOjMuMCwiTWFyZ2luIjp7IiRpZCI6IjMzODciLCJUb3AiOjAuMCwiTGVmdCI6MC4wLCJSaWdodCI6MC4wLCJCb3R0b20iOjAuMH0sIlBhZGRpbmciOnsiJGlkIjoiMzM4OCIsIlRvcCI6MC4wLCJMZWZ0IjowLjAsIlJpZ2h0IjowLjAsIkJvdHRvbSI6MC4wfSwiQmFja2dyb3VuZCI6bnVsbCwiSXNWaXNpYmxlIjp0cnVlLCJXaWR0aCI6MC4wLCJIZWlnaHQiOjAuMCwiQm9yZGVyU3R5bGUiOm51bGwsIlBhcmVudFN0eWxlIjpudWxsfSwiSXNBdXRvTW9kZSI6dHJ1ZX0seyIkaWQiOiIzMzg5IiwiSWQiOiJlOWQ5N2EzZi1hNDQyLTRhN2EtYTBhMy1jNjVmYTM1ODk1N2EiLCJGcm9tIjp7IiRyZWYiOiI4MzcifSwiS2luZCI6MCwiQ254U3RhcnRLaW5kIjowLCJDbnhFbmRLaW5kIjowLCJMYWciOm51bGwsIlRvIjp7IiRyZWYiOiI5MzIifSwiU3R5bGUiOnsiJGlkIjoiMzM5MCIsIkxpbmVTdHlsZSI6eyIkaWQiOiIzMzkxIiwiTGluZUNvbG9yIjp7IiRpZCI6IjMzOTIiLCIkdHlwZSI6Ik5MUkUuQ29tbW9uLkRvbS5Tb2xpZENvbG9yQnJ1c2gsIE5MUkUuQ29tbW9uIiwiQ29sb3IiOnsiJGlkIjoiMzM5MyIsIkEiOjI1NSwiUiI6MCwiRyI6MCwiQiI6MH19LCJMaW5lV2VpZ2h0IjoxLjAsIkxpbmVUeXBlIjowLCJQYXJlbnRTdHlsZSI6bnVsbH0sIkVuZEFycm93aGVhZExpbmVTdHlsZSI6eyIkaWQiOiIzMzk0IiwiS2luZCI6MSwiV2lkdGgiOjEsIkxlbmd0aCI6MCwiUGFyZW50U3R5bGUiOm51bGx9LCJCcmluZ1RvRnJvbnQiOmZhbHNlLCJFbGJvd1JhZGl1cyI6My4wLCJNYXJnaW4iOnsiJGlkIjoiMzM5NSIsIlRvcCI6MC4wLCJMZWZ0IjowLjAsIlJpZ2h0IjowLjAsIkJvdHRvbSI6MC4wfSwiUGFkZGluZyI6eyIkaWQiOiIzMzk2IiwiVG9wIjowLjAsIkxlZnQiOjAuMCwiUmlnaHQiOjAuMCwiQm90dG9tIjowLjB9LCJCYWNrZ3JvdW5kIjpudWxsLCJJc1Zpc2libGUiOnRydWUsIldpZHRoIjowLjAsIkhlaWdodCI6MC4wLCJCb3JkZXJTdHlsZSI6bnVsbCwiUGFyZW50U3R5bGUiOm51bGx9LCJJc0F1dG9Nb2RlIjp0cnVlfV19fQ=="/>
  <p:tag name="__MASTER" val="__part_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EPENDENCYKIND" val="FS"/>
  <p:tag name="OTLDEPSOURCEKIND" val="Side"/>
  <p:tag name="OTLDEPDESTINATIONKIND" val="Side"/>
  <p:tag name="OTLDEPSOURCEID" val="2fd6183d-04ea-430d-87ab-0824d3b37358"/>
  <p:tag name="OTLDEPDESTINATIONID" val="b90a8ea1-8ad5-40fe-9cbd-1a4aa4027717"/>
  <p:tag name="OTLDEPENDENCYLAGUNIT" val="Undefined"/>
  <p:tag name="OTLDEPENDENCYLAGVALUE" val="0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EPENDENCYKIND" val="FS"/>
  <p:tag name="OTLDEPSOURCEKIND" val="Side"/>
  <p:tag name="OTLDEPDESTINATIONKIND" val="Side"/>
  <p:tag name="OTLDEPSOURCEID" val="f4fd6fab-770f-4172-a5c3-da835f158a3c"/>
  <p:tag name="OTLDEPDESTINATIONID" val="6a3a0e9b-60be-4c21-8555-919014e7f823"/>
  <p:tag name="OTLDEPENDENCYLAGUNIT" val="Undefined"/>
  <p:tag name="OTLDEPENDENCYLAGVALUE" val="0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EPENDENCYKIND" val="FS"/>
  <p:tag name="OTLDEPSOURCEKIND" val="Side"/>
  <p:tag name="OTLDEPDESTINATIONKIND" val="Side"/>
  <p:tag name="OTLDEPSOURCEID" val="841822c4-302d-406f-b850-d067efc89277"/>
  <p:tag name="OTLDEPDESTINATIONID" val="949685e1-0db2-4fa5-a62e-0174bb7dcb1b"/>
  <p:tag name="OTLDEPENDENCYLAGUNIT" val="Undefined"/>
  <p:tag name="OTLDEPENDENCYLAGVALUE" val="0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TIMEBANDSCALETYPE" val="Years"/>
  <p:tag name="OTLTIMEBANDSCALEFORMAT" val="MMM"/>
  <p:tag name="OTLTIMEBANDSHAPETYPE" val="RectangleTimeband"/>
  <p:tag name="OTLTIMEBANDSHAPEHEIGHT" val="14.3999996185303"/>
  <p:tag name="OTLTIMEBANDSHAPEPADDINGLEFT" val="0"/>
  <p:tag name="OTLTIMEBANDCULTUREINFO" val="en-US"/>
  <p:tag name="OTLTIMEBANDQUICKPOSITION" val="Custom"/>
  <p:tag name="OTLTIMEBANDTHREEDEFFECTS" val="None"/>
  <p:tag name="OTLTIMEBANDAUTODATERANGE" val="True"/>
  <p:tag name="OTLTIMEBANDSTARTDATE" val="0001-01-01T00:00:00.0000000"/>
  <p:tag name="OTLTIMEBANDENDDATE" val="2026-03-28T23:59:00.0000000"/>
  <p:tag name="OTLTIMEBANDWORKINGDAYS" val="Standard"/>
  <p:tag name="OTLTIMEBANDUSETIME" val="False"/>
  <p:tag name="OTLTIMEBANDTIMECONFIGWORKDAYSTART" val="00:00:00"/>
  <p:tag name="OTLTIMEBANDTIMECONFIGWORKDAYEND" val="23:59:00"/>
  <p:tag name="OTLTIMEBANDSCALEMARKING" val="None"/>
  <p:tag name="OTLRIGHTENDCAPSMARGINRIGHT" val="20"/>
  <p:tag name="OTLTIMEBANDFYSTARTMONTH" val="January"/>
  <p:tag name="OTLTIMEBANDSHOWFYLABEL" val="True"/>
  <p:tag name="OTLTIMEBANDUSESTARTINGOFTHEYEARFORFYNUMBERING" val="True"/>
  <p:tag name="OTLTIMEBANDRESERVEDLEFTAREAISSET" val="True"/>
  <p:tag name="OTLTIMEBANDDEPENABLED" val="True"/>
  <p:tag name="OTLTIMEBANDDEPSCHEDULINGMODE" val="Flexible"/>
  <p:tag name="OTLTIMEBANDDEPPREVIOUSSCHEDULINGMODE" val="Flexible"/>
  <p:tag name="OTLTIMEBANDDEPONBREAKINGSTRICTSCHEDULINGMODE" val="AskEverytime"/>
  <p:tag name="OTLTIMEBANDDEPONBREAKINGFLEXIBLESCHEDULINGMODE" val="AskEverytime"/>
  <p:tag name="OTLTIMEBANDSPACINGABOVE" val="3"/>
  <p:tag name="OTLTIMEBANDSPACINGBELOW" val="3"/>
  <p:tag name="OTLTIMEBANDSPACINGABOVEFORSWLANDTASKS" val="5"/>
  <p:tag name="OTLTIMEBANDSPACINGBELOWFORSWLANDTASKS" val="5"/>
  <p:tag name="OTLTIMEBANDRESERVEDLEFTAREAWIDTH" val="76.9107068160335"/>
  <p:tag name="OTLLEFTENDCAPSMARGINLEFT" val="118.903106547664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SWIMLANESPACING" val="3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SWIMLANESPACING" val="3"/>
</p:tagLst>
</file>

<file path=ppt/tags/tag1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SWIMLANESPACING" val="3"/>
</p:tagLst>
</file>

<file path=ppt/tags/tag1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SWIMLANESPACING" val="3"/>
</p:tagLst>
</file>

<file path=ppt/tags/tag1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POSITIONONTASK" val="Above"/>
  <p:tag name="OTLRELATEDTASKID" val="9161a82f-c029-4b20-b758-e6f3a230537b"/>
  <p:tag name="OTLDATE" val="2025-04-08T23:59:00.0000000"/>
  <p:tag name="OTLMTITLE" val="Initial budget"/>
</p:tagLst>
</file>

<file path=ppt/tags/tag1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Communication plan"/>
  <p:tag name="OTLDATE" val="2025-06-12T23:59:00.0000000"/>
  <p:tag name="OTLPOSITIONONTASK" val="Above"/>
  <p:tag name="OTLRELATEDTASKID" val="3952187e-737b-4e4b-8988-35c1309a9b32"/>
</p:tagLst>
</file>

<file path=ppt/tags/tag1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Estimate ROI"/>
  <p:tag name="OTLDATE" val="2025-05-07T23:59:00.0000000"/>
  <p:tag name="OTLPOSITIONONTASK" val="Below"/>
  <p:tag name="OTLRELATEDTASKID" val="fd18cb50-e5e9-486d-a70a-0b4f0dcd0717"/>
</p:tagLst>
</file>

<file path=ppt/tags/tag1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Knowledge transfer"/>
  <p:tag name="OTLPOSITIONONTASK" val="Below"/>
  <p:tag name="OTLRELATEDTASKID" val="b90a8ea1-8ad5-40fe-9cbd-1a4aa4027717"/>
  <p:tag name="OTLDATE" val="2026-03-15T23:59:00.0000000"/>
</p:tagLst>
</file>

<file path=ppt/tags/tag1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System optimization"/>
  <p:tag name="OTLDATE" val="2026-02-15T23:59:00.0000000"/>
  <p:tag name="OTLPOSITIONONTASK" val="Below"/>
  <p:tag name="OTLRELATEDTASKID" val="b90a8ea1-8ad5-40fe-9cbd-1a4aa4027717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Integration testing"/>
  <p:tag name="OTLDATE" val="2025-09-15T23:59:00.0000000"/>
  <p:tag name="OTLPOSITIONONTASK" val="Below"/>
  <p:tag name="OTLRELATEDTASKID" val="841822c4-302d-406f-b850-d067efc89277"/>
</p:tagLst>
</file>

<file path=ppt/tags/tag1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Risk assessment"/>
  <p:tag name="OTLDATE" val="2025-04-30T23:59:00.0000000"/>
  <p:tag name="OTLPOSITIONONTASK" val="Above"/>
  <p:tag name="OTLRELATEDTASKID" val="dd90907b-5e8b-4a3d-b6fd-a9304f5f9b60"/>
</p:tagLst>
</file>

<file path=ppt/tags/tag1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ART_0" val="eyIkaWQiOiIxIiwiX3N3aW1sYW5lc1YyIjpbeyIkaWQiOiIyIiwiX2FjdGl2aXRpZXMiOlt7IiRpZCI6IjMiLCJfcm93cyI6W3siJGlkIjoiNCIsIl90YXNrcyI6W3siJGlkIjoiNSIsIl9hdHRhY2hlZE1pbGVzdG9uZXMiOlt7IiRpZCI6IjYiLCJEYXRlIjoiMjAyNS0wMi0xMFQyMzo1OTowMCIsIlN0eWxlIjp7IiRpZCI6IjciLCJTaGFwZSI6NywiQ29ubmVjdG9yTWFyZ2luIjp7IiRpZCI6IjgiLCJUb3AiOjAuMCwiTGVmdCI6Mi4wLCJSaWdodCI6Mi4wLCJCb3R0b20iOjAuMH0sIkNvbm5lY3RvclN0eWxlIjp7IiRpZCI6IjkiLCJMaW5lQ29sb3IiOnsiJGlkIjoiMTAiLCIkdHlwZSI6Ik5MUkUuQ29tbW9uLkRvbS5Tb2xpZENvbG9yQnJ1c2gsIE5MUkUuQ29tbW9uIiwiQ29sb3IiOnsiJGlkIjoiMTEiLCJBIjoxMjcsIlIiOjMzLCJHIjo3NywiQiI6MjQ1fX0sIkxpbmVXZWlnaHQiOjEuMCwiTGluZVR5cGUiOjAsIlBhcmVudFN0eWxlIjpudWxsfSwiSXNCZWxvd1RpbWViYW5kIjp0cnVlLCJQb3NpdGlvbk9uVGFzayI6MywiSGlkZURhdGUiOmZhbHNlLCJTaGFwZVNpemUiOjAsIlNwYWNpbmciOjAuMCwiUGFkZGluZyI6eyIkaWQiOiIxMiIsIlRvcCI6NS4wLCJMZWZ0IjozLjAsIlJpZ2h0IjowLjAsIkJvdHRvbSI6Mi4wfSwiU2hhcGVTdHlsZSI6eyIkaWQiOiIxMyIsIk1hcmdpbiI6eyIkaWQiOiIxNCIsIlRvcCI6MC4wLCJMZWZ0IjowLjAsIlJpZ2h0IjowLjAsIkJvdHRvbSI6MC4wfSwiUGFkZGluZyI6eyIkaWQiOiIxNSIsIlRvcCI6MC4wLCJMZWZ0IjowLjAsIlJpZ2h0IjowLjAsIkJvdHRvbSI6MC4wfSwiQmFja2dyb3VuZCI6eyIkaWQiOiIxNiIsIkNvbG9yIjp7IiRpZCI6IjE3IiwiQSI6MjU1LCJSIjoyMzcsIkciOjEyNSwiQiI6NDl9fSwiSXNWaXNpYmxlIjp0cnVlLCJXaWR0aCI6MTIuMCwiSGVpZ2h0IjoxNC4wLCJCb3JkZXJTdHlsZSI6eyIkaWQiOiIxOCIsIkxpbmVDb2xvciI6eyIkaWQiOiIxOSIsIiR0eXBlIjoiTkxSRS5Db21tb24uRG9tLlNvbGlkQ29sb3JCcnVzaCwgTkxSRS5Db21tb24iLCJDb2xvciI6eyIkaWQiOiIyMCIsIkEiOjI1NSwiUiI6MjM0LCJHIjoyMiwiQiI6MzB9fSwiTGluZVdlaWdodCI6MC4wLCJMaW5lVHlwZSI6MCwiUGFyZW50U3R5bGUiOm51bGx9LCJQYXJlbnRTdHlsZSI6bnVsbH0sIlRpdGxlU3R5bGUiOnsiJGlkIjoiMjEiLCJGb250U2V0dGluZ3MiOnsiJGlkIjoiMjIiLCJGb250U2l6ZSI6OSwiRm9udE5hbWUiOiJDYWxpYnJpIiwiSXNCb2xkIjpmYWxzZSwiSXNJdGFsaWMiOmZhbHNlLCJJc1VuZGVybGluZWQiOmZhbHNlLCJQYXJlbnRTdHlsZSI6bnVsbH0sIkF1dG9TaXplIjowLCJGb3JlZ3JvdW5kIjp7IiRpZCI6IjIzIiwiQ29sb3IiOnsiJGlkIjoiMjQiLCJBIjoyNTUsIlIiOjYsIkciOjYwLCJCIjoyNDl9fSwiTWF4V2lkdGgiOjIwMC4wLCJNYXhIZWlnaHQiOiJJbmZpbml0eSIsIlNtYXJ0Rm9yZWdyb3VuZElzQWN0aXZlIjpmYWxzZSwiSG9yaXpvbnRhbEFsaWdubWVudCI6MSwiVmVydGljYWxBbGlnbm1lbnQiOjEsIlNtYXJ0Rm9yZWdyb3VuZCI6bnVsbCwiQmFja2dyb3VuZEZpbGxUeXBlIjowLCJNYXJnaW4iOnsiJGlkIjoiMjUiLCJUb3AiOjAuMCwiTGVmdCI6MC4wLCJSaWdodCI6MC4wLCJCb3R0b20iOjAuMH0sIlBhZGRpbmciOnsiJGlkIjoiMjYiLCJUb3AiOjAuMCwiTGVmdCI6MC4wLCJSaWdodCI6MC4wLCJCb3R0b20iOjAuMH0sIkJhY2tncm91bmQiOnsiJGlkIjoiMjciLCJDb2xvciI6eyIkaWQiOiIyOCIsIkEiOjAsIlIiOjI1NSwiRyI6MjU1LCJCIjoyNTV9fSwiSXNWaXNpYmxlIjp0cnVlLCJXaWR0aCI6MC4wLCJIZWlnaHQiOjAuMCwiQm9yZGVyU3R5bGUiOnsiJGlkIjoiMjkiLCJMaW5lQ29sb3IiOm51bGwsIkxpbmVXZWlnaHQiOjAuMCwiTGluZVR5cGUiOjAsIlBhcmVudFN0eWxlIjpudWxsfSwiUGFyZW50U3R5bGUiOm51bGx9LCJEYXRlU3R5bGUiOnsiJGlkIjoiMzAiLCJGb250U2V0dGluZ3MiOnsiJGlkIjoiMzEiLCJGb250U2l6ZSI6OCwiRm9udE5hbWUiOiJDYWxpYnJpIiwiSXNCb2xkIjpmYWxzZSwiSXNJdGFsaWMiOmZhbHNlLCJJc1VuZGVybGluZWQiOmZhbHNlLCJQYXJlbnRTdHlsZSI6bnVsbH0sIkF1dG9TaXplIjowLCJGb3JlZ3JvdW5kIjp7IiRpZCI6IjMyIiwiQ29sb3IiOnsiJGlkIjoiMzMiLCJBIjoyNTUsIlIiOjIzNywiRyI6MTI1LCJCIjo0OX19LCJNYXhXaWR0aCI6MjAwLjAsIk1heEhlaWdodCI6IkluZmluaXR5IiwiU21hcnRGb3JlZ3JvdW5kSXNBY3RpdmUiOmZhbHNlLCJIb3Jpem9udGFsQWxpZ25tZW50IjoxLCJWZXJ0aWNhbEFsaWdubWVudCI6MSwiU21hcnRGb3JlZ3JvdW5kIjpudWxsLCJCYWNrZ3JvdW5kRmlsbFR5cGUiOjAsIk1hcmdpbiI6eyIkaWQiOiIzNCIsIlRvcCI6MC4wLCJMZWZ0IjowLjAsIlJpZ2h0IjowLjAsIkJvdHRvbSI6MC4wfSwiUGFkZGluZyI6eyIkaWQiOiIzNSIsIlRvcCI6MC4wLCJMZWZ0IjowLjAsIlJpZ2h0IjowLjAsIkJvdHRvbSI6MC4wfSwiQmFja2dyb3VuZCI6eyIkaWQiOiIzNiIsIkNvbG9yIjp7IiRpZCI6IjM3IiwiQSI6MCwiUiI6MjU1LCJHIjoyNTUsIkIiOjI1NX19LCJJc1Zpc2libGUiOnRydWUsIldpZHRoIjowLjAsIkhlaWdodCI6MC4wLCJCb3JkZXJTdHlsZSI6eyIkaWQiOiIzOCIsIkxpbmVDb2xvciI6bnVsbCwiTGluZVdlaWdodCI6MC4wLCJMaW5lVHlwZSI6MCwiUGFyZW50U3R5bGUiOm51bGx9LCJQYXJlbnRTdHlsZSI6bnVsbH0sIkRhdGVGb3JtYXQiOnsiJGlkIjoiMzkiLCJGb3JtYXRTdHJpbmciOiJNL3l5IiwiU2VwYXJhdG9yIjoiLyIsIlVzZUludGVybmF0aW9uYWxEYXRlRm9ybWF0IjpmYWxzZSwiRGF0ZUlzVmlzaWJsZSI6dHJ1ZSwiVGltZUlzVmlzaWJsZSI6ZmFsc2UsIkhvdXJEaWdpdHMiOjEsIkFtUG1EZXNpZ25hdG9yIjoyLCJUcmltMDBNaW51dGVzIjpmYWxzZSwiTGFzdEtub3duVmlzaWJpbGl0eVN0YXRlIjp7IiRpZCI6IjQwIiwiRGF0ZVBhcnRJc1Zpc2libGUiOnRydWUsIlRpbWVQYXJ0SXNWaXNpYmxlIjpmYWxzZX19LCJXZWVrTnVtYmVyaW5nIjp7IiRpZCI6IjQxIiwiRm9ybWF0IjowLCJJc1Zpc2libGUiOmZhbHNlLCJMYXN0S25vd25WaXNpYmlsaXR5U3RhdGUiOmZhbHNlfSwiSXNWaXNpYmxlIjp0cnVlLCJQYXJlbnRTdHlsZSI6bnVsbH0sIkluZGV4IjoyLCJQZXJjZW50YWdlQ29tcGxldGUiOm51bGwsIlBvc2l0aW9uIjp7IlJhdGlvIjowLjAsIklzQ3VzdG9tIjpmYWxzZX0sIkRhdGVGb3JtYXQiOnsiJHJlZiI6IjM5In0sIldlZWtOdW1iZXJpbmciOnsiJGlkIjoiNDIiLCJGb3JtYXQiOjAsIklzVmlzaWJsZSI6ZmFsc2UsIkxhc3RLbm93blZpc2liaWxpdHlTdGF0ZSI6ZmFsc2V9LCJSZWxhdGVkVGFza0lkIjoiMmYzZmY3MWQtZDU3MS00NzczLWI2YWEtMThiM2YzMjVmODYwIiwiSWQiOiI4OTZiNzYxNy1kMDVjLTQ4YmEtYjQwMy0zYTZhMzU2ZWJhMTkiLCJJbXBvcnRJZCI6IiIsIlRpdGxlIjoiU3Rha2Vob2xkZXIgbWVldGluZyIsIk5vdGUiOm51bGwsIkh5cGVybGluayI6eyIkaWQiOiI0MyIsIkFkZHJlc3MiOiIiLCJTdWJBZGRyZXNzIjoiIn0sIklzQ2hhbmdlZCI6ZmFsc2UsIklzTmV3IjpmYWxzZX1dLCJUYXNrRGVmaW5pdGlvbiI6eyIkaWQiOiI0NCIsIkdyb3VwTmFtZSI6bnVsbCwiU3RhcnREYXRlIjoiMjAyNS0wMS0wOFQwMDowMDowMCIsIkVuZERhdGUiOiIyMDI1LTAyLTE2VDIzOjU5OjAwIiwiUGVyY2VudGFnZUNvbXBsZXRlIjpudWxsLCJTdHlsZSI6eyIkaWQiOiI0NSIsIlNoYXBlIjozLCJTaGFwZVRoaWNrbmVzcyI6MCwiRHVyYXRpb25Gb3JtYXQiOjAsIkluY2x1ZGVOb25Xb3JraW5nRGF5c0luRHVyYXRpb24iOmZhbHNlLCJQZXJjZW50YWdlQ29tcGxldGVTdHlsZSI6eyIkaWQiOiI0NiIsIkZvbnRTZXR0aW5ncyI6eyIkaWQiOiI0NyIsIkZvbnRTaXplIjoxMCwiRm9udE5hbWUiOiJDYWxpYnJpIiwiSXNCb2xkIjpmYWxzZSwiSXNJdGFsaWMiOmZhbHNlLCJJc1VuZGVybGluZWQiOmZhbHNlLCJQYXJlbnRTdHlsZSI6bnVsbH0sIkF1dG9TaXplIjowLCJGb3JlZ3JvdW5kIjp7IiRpZCI6IjQ4IiwiQ29sb3IiOnsiJGlkIjoiNDkiLCJBIjoyNTUsIlIiOjIzOCwiRyI6MjM2LCJCIjoyMjV9fSwiTWF4V2lkdGgiOjIwMC4wLCJNYXhIZWlnaHQiOiJJbmZpbml0eSIsIlNtYXJ0Rm9yZWdyb3VuZElzQWN0aXZlIjpmYWxzZSwiSG9yaXpvbnRhbEFsaWdubWVudCI6MSwiVmVydGljYWxBbGlnbm1lbnQiOjEsIlNtYXJ0Rm9yZWdyb3VuZCI6bnVsbCwiQmFja2dyb3VuZEZpbGxUeXBlIjowLCJNYXJnaW4iOnsiJGlkIjoiNTAiLCJUb3AiOjAuMCwiTGVmdCI6MC4wLCJSaWdodCI6MC4wLCJCb3R0b20iOjAuMH0sIlBhZGRpbmciOnsiJGlkIjoiNTEiLCJUb3AiOjAuMCwiTGVmdCI6MC4wLCJSaWdodCI6MC4wLCJCb3R0b20iOjAuMH0sIkJhY2tncm91bmQiOnsiJGlkIjoiNTIiLCJDb2xvciI6eyIkaWQiOiI1MyIsIkEiOjg5LCJSIjowLCJHIjowLCJCIjowfX0sIklzVmlzaWJsZSI6dHJ1ZSwiV2lkdGgiOjAuMCwiSGVpZ2h0IjowLjAsIkJvcmRlclN0eWxlIjp7IiRpZCI6IjU0IiwiTGluZUNvbG9yIjpudWxsLCJMaW5lV2VpZ2h0IjowLjAsIkxpbmVUeXBlIjowLCJQYXJlbnRTdHlsZSI6bnVsbH0sIlBhcmVudFN0eWxlIjpudWxsfSwiRHVyYXRpb25TdHlsZSI6eyIkaWQiOiI1NSIsIkZvbnRTZXR0aW5ncyI6eyIkaWQiOiI1NiIsIkZvbnRTaXplIjoxMCwiRm9udE5hbWUiOiJDYWxpYnJpIiwiSXNCb2xkIjpmYWxzZSwiSXNJdGFsaWMiOmZhbHNlLCJJc1VuZGVybGluZWQiOmZhbHNlLCJQYXJlbnRTdHlsZSI6bnVsbH0sIkF1dG9TaXplIjowLCJGb3JlZ3JvdW5kIjp7IiRpZCI6IjU3IiwiQ29sb3IiOnsiJGlkIjoiNTgiLCJBIjoyNTUsIlIiOjIzNywiRyI6MTI1LCJCIjo0OX19LCJNYXhXaWR0aCI6MjAwLjAsIk1heEhlaWdodCI6IkluZmluaXR5IiwiU21hcnRGb3JlZ3JvdW5kSXNBY3RpdmUiOmZhbHNlLCJIb3Jpem9udGFsQWxpZ25tZW50IjowLCJWZXJ0aWNhbEFsaWdubWVudCI6MSwiU21hcnRGb3JlZ3JvdW5kIjpudWxsLCJCYWNrZ3JvdW5kRmlsbFR5cGUiOjAsIk1hcmdpbiI6eyIkaWQiOiI1OSIsIlRvcCI6MC4wLCJMZWZ0IjowLjAsIlJpZ2h0IjowLjAsIkJvdHRvbSI6MC4wfSwiUGFkZGluZyI6eyIkaWQiOiI2MCIsIlRvcCI6MC4wLCJMZWZ0IjowLjAsIlJpZ2h0IjowLjAsIkJvdHRvbSI6MC4wfSwiQmFja2dyb3VuZCI6eyIkaWQiOiI2MSIsIkNvbG9yIjp7IiRpZCI6IjYyIiwiQSI6MjU1LCJSIjoyMzcsIkciOjEyNSwiQiI6NDl9fSwiSXNWaXNpYmxlIjp0cnVlLCJXaWR0aCI6MC4wLCJIZWlnaHQiOjAuMCwiQm9yZGVyU3R5bGUiOnsiJGlkIjoiNjMiLCJMaW5lQ29sb3IiOm51bGwsIkxpbmVXZWlnaHQiOjAuMCwiTGluZVR5cGUiOjAsIlBhcmVudFN0eWxlIjpudWxsfSwiUGFyZW50U3R5bGUiOm51bGx9LCJIb3Jpem9udGFsQ29ubmVjdG9yU3R5bGUiOnsiJGlkIjoiNjQiLCJMaW5lQ29sb3IiOnsiJGlkIjoiNjUiLCIkdHlwZSI6Ik5MUkUuQ29tbW9uLkRvbS5Tb2xpZENvbG9yQnJ1c2gsIE5MUkUuQ29tbW9uIiwiQ29sb3IiOnsiJGlkIjoiNjYiLCJBIjoyNTUsIlIiOjAsIkciOjAsIkIiOjB9fSwiTGluZVdlaWdodCI6MC4wLCJMaW5lVHlwZSI6MCwiUGFyZW50U3R5bGUiOm51bGx9LCJWZXJ0aWNhbENvbm5lY3RvclN0eWxlIjp7IiRpZCI6IjY3IiwiTGluZUNvbG9yIjp7IiRpZCI6IjY4IiwiJHR5cGUiOiJOTFJFLkNvbW1vbi5Eb20uU29saWRDb2xvckJydXNoLCBOTFJFLkNvbW1vbiIsIkNvbG9yIjp7IiRpZCI6IjY5IiwiQSI6MjU1LCJSIjowLCJHIjowLCJCIjowfX0sIkxpbmVXZWlnaHQiOjAuMCwiTGluZVR5cGUiOjAsIlBhcmVudFN0eWxlIjpudWxsfSwiTWFyZ2luIjpudWxsLCJTdGFydERhdGVQb3NpdGlvbiI6MywiRW5kRGF0ZVBvc2l0aW9uIjozLCJEYXRlSXNWaXNpYmxlIjp0cnVlLCJUaXRsZVBvc2l0aW9uIjo0LCJEdXJhdGlvblBvc2l0aW9uIjo2LCJQZXJjZW50YWdlQ29tcGxldGVkUG9zaXRpb24iOjIsIlNwYWNpbmciOjMsIklzQmVsb3dUaW1lYmFuZCI6dHJ1ZSwiUGVyY2VudGFnZUNvbXBsZXRlU2hhcGVPcGFjaXR5IjozNSwiU2hhcGVTdHlsZSI6eyIkaWQiOiI3MCIsIk1hcmdpbiI6eyIkaWQiOiI3MSIsIlRvcCI6MC4wLCJMZWZ0Ijo0LjAsIlJpZ2h0Ijo0LjAsIkJvdHRvbSI6MC4wfSwiUGFkZGluZyI6eyIkaWQiOiI3MiIsIlRvcCI6MC4wLCJMZWZ0IjowLjAsIlJpZ2h0IjowLjAsIkJvdHRvbSI6MC4wfSwiQmFja2dyb3VuZCI6eyIkaWQiOiI3MyIsIkNvbG9yIjp7IiRpZCI6Ijc0IiwiQSI6MjU1LCJSIjoyMSwiRyI6OTYsIkIiOjEzMH19LCJJc1Zpc2libGUiOnRydWUsIldpZHRoIjowLjAsIkhlaWdodCI6MTAuMCwiQm9yZGVyU3R5bGUiOnsiJGlkIjoiNzUiLCJMaW5lQ29sb3IiOnsiJGlkIjoiNzYiLCIkdHlwZSI6Ik5MUkUuQ29tbW9uLkRvbS5Tb2xpZENvbG9yQnJ1c2gsIE5MUkUuQ29tbW9uIiwiQ29sb3IiOnsiJGlkIjoiNzciLCJBIjoyNTUsIlIiOjIzNCwiRyI6MjIsIkIiOjMwfX0sIkxpbmVXZWlnaHQiOjAuMCwiTGluZVR5cGUiOjAsIlBhcmVudFN0eWxlIjpudWxsfSwiUGFyZW50U3R5bGUiOm51bGx9LCJUaXRsZVN0eWxlIjp7IiRpZCI6Ijc4IiwiRm9udFNldHRpbmdzIjp7IiRpZCI6Ijc5IiwiRm9udFNpemUiOjEwLCJGb250TmFtZSI6IkNhbGlicmkiLCJJc0JvbGQiOmZhbHNlLCJJc0l0YWxpYyI6ZmFsc2UsIklzVW5kZXJsaW5lZCI6ZmFsc2UsIlBhcmVudFN0eWxlIjpudWxsfSwiQXV0b1NpemUiOjIsIkZvcmVncm91bmQiOnsiJGlkIjoiODAiLCJDb2xvciI6eyIkaWQiOiI4MSIsIkEiOjI1NSwiUiI6MTQsIkciOjQwLCJCIjo2NX19LCJNYXhXaWR0aCI6MTk2LjAsIk1heEhlaWdodCI6IkluZmluaXR5IiwiU21hcnRGb3JlZ3JvdW5kSXNBY3RpdmUiOmZhbHNlLCJIb3Jpem9udGFsQWxpZ25tZW50IjowLCJWZXJ0aWNhbEFsaWdubWVudCI6MSwiU21hcnRGb3JlZ3JvdW5kIjpudWxsLCJCYWNrZ3JvdW5kRmlsbFR5cGUiOjAsIk1hcmdpbiI6eyIkaWQiOiI4MiIsIlRvcCI6MC4wLCJMZWZ0IjowLjAsIlJpZ2h0IjowLjAsIkJvdHRvbSI6MC4wfSwiUGFkZGluZyI6eyIkaWQiOiI4MyIsIlRvcCI6MC4wLCJMZWZ0IjowLjAsIlJpZ2h0IjowLjAsIkJvdHRvbSI6MC4wfSwiQmFja2dyb3VuZCI6eyIkaWQiOiI4NCIsIkNvbG9yIjp7IiRpZCI6Ijg1IiwiQSI6MCwiUiI6MjU1LCJHIjoyNTUsIkIiOjI1NX19LCJJc1Zpc2libGUiOnRydWUsIldpZHRoIjowLjAsIkhlaWdodCI6MC4wLCJCb3JkZXJTdHlsZSI6eyIkaWQiOiI4NiIsIkxpbmVDb2xvciI6bnVsbCwiTGluZVdlaWdodCI6MC4wLCJMaW5lVHlwZSI6MCwiUGFyZW50U3R5bGUiOm51bGx9LCJQYXJlbnRTdHlsZSI6bnVsbH0sIkRhdGVTdHlsZSI6eyIkaWQiOiI4NyIsIkZvbnRTZXR0aW5ncyI6eyIkaWQiOiI4OCIsIkZvbnRTaXplIjo4LCJGb250TmFtZSI6IkNhbGlicmkiLCJJc0JvbGQiOmZhbHNlLCJJc0l0YWxpYyI6ZmFsc2UsIklzVW5kZXJsaW5lZCI6ZmFsc2UsIlBhcmVudFN0eWxlIjpudWxsfSwiQXV0b1NpemUiOjAsIkZvcmVncm91bmQiOnsiJGlkIjoiODkiLCJDb2xvciI6eyIkaWQiOiI5MCIsIkEiOjI1NSwiUiI6MTQsIkciOjQwLCJCIjo2NX19LCJNYXhXaWR0aCI6MjAwLjAsIk1heEhlaWdodCI6IkluZmluaXR5IiwiU21hcnRGb3JlZ3JvdW5kSXNBY3RpdmUiOmZhbHNlLCJIb3Jpem9udGFsQWxpZ25tZW50IjoyLCJWZXJ0aWNhbEFsaWdubWVudCI6MSwiU21hcnRGb3JlZ3JvdW5kIjpudWxsLCJCYWNrZ3JvdW5kRmlsbFR5cGUiOjAsIk1hcmdpbiI6eyIkaWQiOiI5MSIsIlRvcCI6MC4wLCJMZWZ0IjowLjAsIlJpZ2h0IjowLjAsIkJvdHRvbSI6MC4wfSwiUGFkZGluZyI6eyIkaWQiOiI5MiIsIlRvcCI6MC4wLCJMZWZ0IjowLjAsIlJpZ2h0IjowLjAsIkJvdHRvbSI6MC4wfSwiQmFja2dyb3VuZCI6eyIkaWQiOiI5MyIsIkNvbG9yIjp7IiRpZCI6Ijk0IiwiQSI6MCwiUiI6MjU1LCJHIjoyNTUsIkIiOjI1NX19LCJJc1Zpc2libGUiOnRydWUsIldpZHRoIjowLjAsIkhlaWdodCI6MC4wLCJCb3JkZXJTdHlsZSI6eyIkaWQiOiI5NSIsIkxpbmVDb2xvciI6bnVsbCwiTGluZVdlaWdodCI6MC4wLCJMaW5lVHlwZSI6MCwiUGFyZW50U3R5bGUiOm51bGx9LCJQYXJlbnRTdHlsZSI6bnVsbH0sIkRhdGVGb3JtYXQiOnsiJGlkIjoiOTYiLCJGb3JtYXRTdHJpbmciOiJNL3l5IiwiU2VwYXJhdG9yIjoiLyIsIlVzZUludGVybmF0aW9uYWxEYXRlRm9ybWF0IjpmYWxzZSwiRGF0ZUlzVmlzaWJsZSI6dHJ1ZSwiVGltZUlzVmlzaWJsZSI6ZmFsc2UsIkhvdXJEaWdpdHMiOjEsIkFtUG1EZXNpZ25hdG9yIjoyLCJUcmltMDBNaW51dGVzIjpmYWxzZSwiTGFzdEtub3duVmlzaWJpbGl0eVN0YXRlIjpudWxsfSwiV2Vla051bWJlcmluZyI6eyIkaWQiOiI5NyIsIkZvcm1hdCI6MCwiSXNWaXNpYmxlIjpmYWxzZSwiTGFzdEtub3duVmlzaWJpbGl0eVN0YXRlIjpmYWxzZX0sIklzVmlzaWJsZSI6dHJ1ZSwiUGFyZW50U3R5bGUiOm51bGx9LCJJbmRleCI6MCwiU21hcnREdXJhdGlvbkFjdGl2YXRlZCI6ZmFsc2UsIkRhdGVGb3JtYXQiOnsiJHJlZiI6Ijk2In0sIldlZWtOdW1iZXJpbmciOnsiJGlkIjoiOTgiLCJGb3JtYXQiOjAsIklzVmlzaWJsZSI6ZmFsc2UsIkxhc3RLbm93blZpc2liaWxpdHlTdGF0ZSI6ZmFsc2V9LCJJZCI6IjJmM2ZmNzFkLWQ1NzEtNDc3My1iNmFhLTE4YjNmMzI1Zjg2MCIsIkltcG9ydElkIjpudWxsLCJUaXRsZSI6IkNvbmR1Y3QgbWFya2V0IHJlc2VhcmNoICYgY29tcGV0aXRpdmUgYW5hbHlzaXMiLCJOb3RlIjpudWxsLCJIeXBlcmxpbmsiOnsiJGlkIjoiOTkiLCJBZGRyZXNzIjpudWxsLCJTdWJBZGRyZXNzIjpudWxsfSwiSXNDaGFuZ2VkIjpmYWxzZSwiSXNOZXciOmZhbHNlfX1dLCJfbWlsZXN0b25lcyI6W10sIklkIjoiMDAwMDAwMDAtMDAwMC0wMDAwLTAwMDAtMDAwMDAwMDAwMDAwIiwiSXNTaW5nbGVJdGVtUm93Ijp0cnVlfV0sIkluZGV4IjoxLCJJZCI6Ijg2Y2EzMzFjLTlmYWYtNDI4NS04ZWVlLTQyYjFiYzQwNTFhZSIsIkhlYWRlclRleHQiOiJNYXJrZXQgYW5hbHlzaXMiLCJJc0RlZmF1bHQiOmZhbHNlLCJTdHlsZSI6eyIkaWQiOiIxMDAiLCJIZWFkZXJTdHlsZSI6eyIkaWQiOiIxMDEiLCJUZXh0U3R5bGUiOnsiJGlkIjoiMTAyIiwiRm9udFNldHRpbmdzIjp7IiRpZCI6IjEwMyIsIkZvbnRTaXplIjoxMCwiRm9udE5hbWUiOiJDYWxpYnJpIiwiSXNCb2xkIjpmYWxzZSwiSXNJdGFsaWMiOmZhbHNlLCJJc1VuZGVybGluZWQiOmZhbHNlLCJQYXJlbnRTdHlsZSI6bnVsbH0sIkF1dG9TaXplIjoyLCJGb3JlZ3JvdW5kIjp7IiRpZCI6IjEwNCIsIkNvbG9yIjp7IiRpZCI6IjEwNSIsIkEiOjI1NSwiUiI6MCwiRyI6MCwiQiI6MH19LCJNYXhXaWR0aCI6NTUuNTk3NzMwODU0MDgxMzM0LCJNYXhIZWlnaHQiOiJJbmZpbml0eSIsIlNtYXJ0Rm9yZWdyb3VuZElzQWN0aXZlIjpmYWxzZSwiSG9yaXpvbnRhbEFsaWdubWVudCI6MCwiVmVydGljYWxBbGlnbm1lbnQiOjAsIlNtYXJ0Rm9yZWdyb3VuZCI6bnVsbCwiQmFja2dyb3VuZEZpbGxUeXBlIjowLCJNYXJnaW4iOnsiJGlkIjoiMTA2IiwiVG9wIjowLjAsIkxlZnQiOjAuMCwiUmlnaHQiOjAuMCwiQm90dG9tIjowLjB9LCJQYWRkaW5nIjp7IiRpZCI6IjEwNyIsIlRvcCI6MC4wLCJMZWZ0IjowLjAsIlJpZ2h0IjowLjAsIkJvdHRvbSI6MC4wfSwiQmFja2dyb3VuZCI6eyIkaWQiOiIxMDgiLCJDb2xvciI6eyIkaWQiOiIxMDkiLCJBIjoyNTUsIlIiOjAsIkciOjAsIkIiOjB9fSwiSXNWaXNpYmxlIjp0cnVlLCJXaWR0aCI6MC4wLCJIZWlnaHQiOjAuMCwiQm9yZGVyU3R5bGUiOm51bGwsIlBhcmVudFN0eWxlIjpudWxsfSwiUmVjdGFuZ2xlU3R5bGUiOnsiJGlkIjoiMTEwIiwiTWFyZ2luIjp7IiRpZCI6IjExMSIsIlRvcCI6MC4wLCJMZWZ0IjowLjAsIlJpZ2h0IjowLjAsIkJvdHRvbSI6MC4wfSwiUGFkZGluZyI6eyIkaWQiOiIxMTIiLCJUb3AiOjAuMCwiTGVmdCI6MC4wLCJSaWdodCI6MC4wLCJCb3R0b20iOjAuMH0sIkJhY2tncm91bmQiOnsiJGlkIjoiMTEzIiwiQ29sb3IiOnsiJGlkIjoiMTE0IiwiQSI6NjMsIlIiOjIxLCJHIjo5NiwiQiI6MTMwfX0sIklzVmlzaWJsZSI6dHJ1ZSwiV2lkdGgiOjAuMCwiSGVpZ2h0IjowLjAsIkJvcmRlclN0eWxlIjp7IiRpZCI6IjExNSIsIkxpbmVDb2xvciI6eyIkaWQiOiIxMTYiLCIkdHlwZSI6Ik5MUkUuQ29tbW9uLkRvbS5Tb2xpZENvbG9yQnJ1c2gsIE5MUkUuQ29tbW9uIiwiQ29sb3IiOnsiJGlkIjoiMTE3IiwiQSI6MjU1LCJSIjoyMywiRyI6NDQsIkIiOjgxfX0sIkxpbmVXZWlnaHQiOjAuMCwiTGluZVR5cGUiOjAsIlBhcmVudFN0eWxlIjpudWxsfSwiUGFyZW50U3R5bGUiOm51bGx9LCJNYXJnaW4iOnsiJGlkIjoiMTE4IiwiVG9wIjowLjAsIkxlZnQiOjAuMCwiUmlnaHQiOjAuMCwiQm90dG9tIjowLjB9LCJQYWRkaW5nIjp7IiRpZCI6IjExOSIsIlRvcCI6MC4wLCJMZWZ0IjowLjAsIlJpZ2h0IjowLjAsIkJvdHRvbSI6MC4wfSwiQmFja2dyb3VuZCI6bnVsbCwiSXNWaXNpYmxlIjp0cnVlLCJXaWR0aCI6MC4wLCJIZWlnaHQiOjAuMCwiQm9yZGVyU3R5bGUiOm51bGwsIlBhcmVudFN0eWxlIjpudWxsfSwiQmFja2dyb3VuZFN0eWxlIjp7IiRpZCI6IjEyMCIsIk1hcmdpbiI6eyIkaWQiOiIxMjEiLCJUb3AiOjAuMCwiTGVmdCI6MC4wLCJSaWdodCI6MC4wLCJCb3R0b20iOjAuMH0sIlBhZGRpbmciOnsiJGlkIjoiMTIyIiwiVG9wIjowLjAsIkxlZnQiOjAuMCwiUmlnaHQiOjAuMCwiQm90dG9tIjowLjB9LCJCYWNrZ3JvdW5kIjp7IiRpZCI6IjEyMyIsIkNvbG9yIjp7IiRpZCI6IjEyNCIsIkEiOjUxLCJSIjoyMSwiRyI6OTYsIkIiOjEzMH19LCJJc1Zpc2libGUiOnRydWUsIldpZHRoIjowLjAsIkhlaWdodCI6MC4wLCJCb3JkZXJTdHlsZSI6eyIkaWQiOiIxMjUiLCJMaW5lQ29sb3IiOnsiJGlkIjoiMTI2IiwiJHR5cGUiOiJOTFJFLkNvbW1vbi5Eb20uU29saWRDb2xvckJydXNoLCBOTFJFLkNvbW1vbiIsIkNvbG9yIjp7IiRpZCI6IjEyNyIsIkEiOjI1NSwiUiI6MjM0LCJHIjoyMiwiQiI6MzB9fSwiTGluZVdlaWdodCI6MC4wLCJMaW5lVHlwZSI6MCwiUGFyZW50U3R5bGUiOm51bGx9LCJQYXJlbnRTdHlsZSI6bnVsbH0sIk1hcmdpbiI6eyIkaWQiOiIxMjgiLCJUb3AiOjAuMCwiTGVmdCI6MC4wLCJSaWdodCI6MC4wLCJCb3R0b20iOjAuMH0sIlBhZGRpbmciOnsiJGlkIjoiMTI5IiwiVG9wIjowLjAsIkxlZnQiOjAuMCwiUmlnaHQiOjAuMCwiQm90dG9tIjowLjB9LCJJc1Zpc2libGUiOnRydWUsIldpZHRoIjowLjAsIkhlaWdodCI6MC4wLCJCb3JkZXJTdHlsZSI6eyIkaWQiOiIxMzAiLCJMaW5lQ29sb3IiOm51bGwsIkxpbmVXZWlnaHQiOjAuMCwiTGluZVR5cGUiOjAsIlBhcmVudFN0eWxlIjpudWxsfSwiUGFyZW50U3R5bGUiOm51bGx9fSx7IiRpZCI6IjEzMSIsIl9yb3dzIjpbeyIkaWQiOiIxMzIiLCJfdGFza3MiOlt7IiRpZCI6IjEzMyIsIl9hdHRhY2hlZE1pbGVzdG9uZXMiOlt7IiRpZCI6IjEzNCIsIkRhdGUiOiIyMDI1LTAyLTIwVDIzOjU5OjAwIiwiU3R5bGUiOnsiJGlkIjoiMTM1IiwiU2hhcGUiOjcsIkNvbm5lY3Rvck1hcmdpbiI6eyIkaWQiOiIxMzYiLCJUb3AiOjAuMCwiTGVmdCI6Mi4wLCJSaWdodCI6Mi4wLCJCb3R0b20iOjAuMH0sIkNvbm5lY3RvclN0eWxlIjp7IiRpZCI6IjEzNyIsIkxpbmVDb2xvciI6eyIkaWQiOiIxMzgiLCIkdHlwZSI6Ik5MUkUuQ29tbW9uLkRvbS5Tb2xpZENvbG9yQnJ1c2gsIE5MUkUuQ29tbW9uIiwiQ29sb3IiOnsiJGlkIjoiMTM5IiwiQSI6MTI3LCJSIjozMywiRyI6NzcsIkIiOjI0NX19LCJMaW5lV2VpZ2h0IjoxLjAsIkxpbmVUeXBlIjowLCJQYXJlbnRTdHlsZSI6bnVsbH0sIklzQmVsb3dUaW1lYmFuZCI6dHJ1ZSwiUG9zaXRpb25PblRhc2siOjMsIkhpZGVEYXRlIjpmYWxzZSwiU2hhcGVTaXplIjowLCJTcGFjaW5nIjowLjAsIlBhZGRpbmciOnsiJGlkIjoiMTQwIiwiVG9wIjo1LjAsIkxlZnQiOjMuMCwiUmlnaHQiOjAuMCwiQm90dG9tIjoyLjB9LCJTaGFwZVN0eWxlIjp7IiRpZCI6IjE0MSIsIk1hcmdpbiI6eyIkaWQiOiIxNDIiLCJUb3AiOjAuMCwiTGVmdCI6MC4wLCJSaWdodCI6MC4wLCJCb3R0b20iOjAuMH0sIlBhZGRpbmciOnsiJGlkIjoiMTQzIiwiVG9wIjowLjAsIkxlZnQiOjAuMCwiUmlnaHQiOjAuMCwiQm90dG9tIjowLjB9LCJCYWNrZ3JvdW5kIjp7IiRpZCI6IjE0NCIsIkNvbG9yIjp7IiRpZCI6IjE0NSIsIkEiOjI1NSwiUiI6MjM3LCJHIjoxMjUsIkIiOjQ5fX0sIklzVmlzaWJsZSI6dHJ1ZSwiV2lkdGgiOjEyLjAsIkhlaWdodCI6MTQuMCwiQm9yZGVyU3R5bGUiOnsiJGlkIjoiMTQ2IiwiTGluZUNvbG9yIjp7IiRpZCI6IjE0NyIsIiR0eXBlIjoiTkxSRS5Db21tb24uRG9tLlNvbGlkQ29sb3JCcnVzaCwgTkxSRS5Db21tb24iLCJDb2xvciI6eyIkaWQiOiIxNDgiLCJBIjoyNTUsIlIiOjIzNCwiRyI6MjIsIkIiOjMwfX0sIkxpbmVXZWlnaHQiOjAuMCwiTGluZVR5cGUiOjAsIlBhcmVudFN0eWxlIjpudWxsfSwiUGFyZW50U3R5bGUiOm51bGx9LCJUaXRsZVN0eWxlIjp7IiRpZCI6IjE0OSIsIkZvbnRTZXR0aW5ncyI6eyIkaWQiOiIxNTAiLCJGb250U2l6ZSI6OSwiRm9udE5hbWUiOiJDYWxpYnJpIiwiSXNCb2xkIjpmYWxzZSwiSXNJdGFsaWMiOmZhbHNlLCJJc1VuZGVybGluZWQiOmZhbHNlLCJQYXJlbnRTdHlsZSI6bnVsbH0sIkF1dG9TaXplIjowLCJGb3JlZ3JvdW5kIjp7IiRpZCI6IjE1MSIsIkNvbG9yIjp7IiRpZCI6IjE1MiIsIkEiOjI1NSwiUiI6NiwiRyI6NjAsIkIiOjI0OX19LCJNYXhXaWR0aCI6MjAwLjAsIk1heEhlaWdodCI6IkluZmluaXR5IiwiU21hcnRGb3JlZ3JvdW5kSXNBY3RpdmUiOmZhbHNlLCJIb3Jpem9udGFsQWxpZ25tZW50IjoxLCJWZXJ0aWNhbEFsaWdubWVudCI6MSwiU21hcnRGb3JlZ3JvdW5kIjpudWxsLCJCYWNrZ3JvdW5kRmlsbFR5cGUiOjAsIk1hcmdpbiI6eyIkaWQiOiIxNTMiLCJUb3AiOjAuMCwiTGVmdCI6MC4wLCJSaWdodCI6MC4wLCJCb3R0b20iOjAuMH0sIlBhZGRpbmciOnsiJGlkIjoiMTU0IiwiVG9wIjowLjAsIkxlZnQiOjAuMCwiUmlnaHQiOjAuMCwiQm90dG9tIjowLjB9LCJCYWNrZ3JvdW5kIjp7IiRpZCI6IjE1NSIsIkNvbG9yIjp7IiRpZCI6IjE1NiIsIkEiOjAsIlIiOjI1NSwiRyI6MjU1LCJCIjoyNTV9fSwiSXNWaXNpYmxlIjp0cnVlLCJXaWR0aCI6MC4wLCJIZWlnaHQiOjAuMCwiQm9yZGVyU3R5bGUiOnsiJGlkIjoiMTU3IiwiTGluZUNvbG9yIjpudWxsLCJMaW5lV2VpZ2h0IjowLjAsIkxpbmVUeXBlIjowLCJQYXJlbnRTdHlsZSI6bnVsbH0sIlBhcmVudFN0eWxlIjpudWxsfSwiRGF0ZVN0eWxlIjp7IiRpZCI6IjE1OCIsIkZvbnRTZXR0aW5ncyI6eyIkaWQiOiIxNTkiLCJGb250U2l6ZSI6OCwiRm9udE5hbWUiOiJDYWxpYnJpIiwiSXNCb2xkIjpmYWxzZSwiSXNJdGFsaWMiOmZhbHNlLCJJc1VuZGVybGluZWQiOmZhbHNlLCJQYXJlbnRTdHlsZSI6bnVsbH0sIkF1dG9TaXplIjowLCJGb3JlZ3JvdW5kIjp7IiRpZCI6IjE2MCIsIkNvbG9yIjp7IiRpZCI6IjE2MSIsIkEiOjI1NSwiUiI6MjM3LCJHIjoxMjUsIkIiOjQ5fX0sIk1heFdpZHRoIjoyMDAuMCwiTWF4SGVpZ2h0IjoiSW5maW5pdHkiLCJTbWFydEZvcmVncm91bmRJc0FjdGl2ZSI6ZmFsc2UsIkhvcml6b250YWxBbGlnbm1lbnQiOjEsIlZlcnRpY2FsQWxpZ25tZW50IjoxLCJTbWFydEZvcmVncm91bmQiOm51bGwsIkJhY2tncm91bmRGaWxsVHlwZSI6MCwiTWFyZ2luIjp7IiRpZCI6IjE2MiIsIlRvcCI6MC4wLCJMZWZ0IjowLjAsIlJpZ2h0IjowLjAsIkJvdHRvbSI6MC4wfSwiUGFkZGluZyI6eyIkaWQiOiIxNjMiLCJUb3AiOjAuMCwiTGVmdCI6MC4wLCJSaWdodCI6MC4wLCJCb3R0b20iOjAuMH0sIkJhY2tncm91bmQiOnsiJGlkIjoiMTY0IiwiQ29sb3IiOnsiJGlkIjoiMTY1IiwiQSI6MCwiUiI6MjU1LCJHIjoyNTUsIkIiOjI1NX19LCJJc1Zpc2libGUiOnRydWUsIldpZHRoIjowLjAsIkhlaWdodCI6MC4wLCJCb3JkZXJTdHlsZSI6eyIkaWQiOiIxNjYiLCJMaW5lQ29sb3IiOm51bGwsIkxpbmVXZWlnaHQiOjAuMCwiTGluZVR5cGUiOjAsIlBhcmVudFN0eWxlIjpudWxsfSwiUGFyZW50U3R5bGUiOm51bGx9LCJEYXRlRm9ybWF0Ijp7IiRpZCI6IjE2NyIsIkZvcm1hdFN0cmluZyI6Ik0veXkiLCJTZXBhcmF0b3IiOiIvIiwiVXNlSW50ZXJuYXRpb25hbERhdGVGb3JtYXQiOmZhbHNlLCJEYXRlSXNWaXNpYmxlIjp0cnVlLCJUaW1lSXNWaXNpYmxlIjpmYWxzZSwiSG91ckRpZ2l0cyI6MSwiQW1QbURlc2lnbmF0b3IiOjIsIlRyaW0wME1pbnV0ZXMiOmZhbHNlLCJMYXN0S25vd25WaXNpYmlsaXR5U3RhdGUiOnsiJGlkIjoiMTY4IiwiRGF0ZVBhcnRJc1Zpc2libGUiOnRydWUsIlRpbWVQYXJ0SXNWaXNpYmxlIjpmYWxzZX19LCJXZWVrTnVtYmVyaW5nIjp7IiRpZCI6IjE2OSIsIkZvcm1hdCI6MCwiSXNWaXNpYmxlIjpmYWxzZSwiTGFzdEtub3duVmlzaWJpbGl0eVN0YXRlIjpmYWxzZX0sIklzVmlzaWJsZSI6ZmFsc2UsIlBhcmVudFN0eWxlIjpudWxsfSwiSW5kZXgiOjMsIlBlcmNlbnRhZ2VDb21wbGV0ZSI6bnVsbCwiUG9zaXRpb24iOnsiUmF0aW8iOjAuMCwiSXNDdXN0b20iOmZhbHNlfSwiRGF0ZUZvcm1hdCI6eyIkcmVmIjoiMTY3In0sIldlZWtOdW1iZXJpbmciOnsiJGlkIjoiMTcwIiwiRm9ybWF0IjowLCJJc1Zpc2libGUiOmZhbHNlLCJMYXN0S25vd25WaXNpYmlsaXR5U3RhdGUiOmZhbHNlfSwiUmVsYXRlZFRhc2tJZCI6IjkxZDk5YzQ2LTE4NWYtNDNkNS1hNzNiLTllZWEzMmU2NzQ1NyIsIklkIjoiNTYwYjhjYTctMjM1Mi00NTRlLWJjY2EtODFmN2EyZjkzNzNiIiwiSW1wb3J0SWQiOiIiLCJUaXRsZSI6IlN0cmF0ZWd5IHZhbGlkYXRpb24iLCJOb3RlIjpudWxsLCJIeXBlcmxpbmsiOnsiJGlkIjoiMTcxIiwiQWRkcmVzcyI6IiIsIlN1YkFkZHJlc3MiOiIifSwiSXNDaGFuZ2VkIjpmYWxzZSwiSXNOZXciOmZhbHNlfV0sIlRhc2tEZWZpbml0aW9uIjp7IiRpZCI6IjE3MiIsIkdyb3VwTmFtZSI6bnVsbCwiU3RhcnREYXRlIjoiMjAyNS0wMi0xOVQwMDowMDowMCIsIkVuZERhdGUiOiIyMDI1LTAzLTA4VDIzOjU5OjAwIiwiUGVyY2VudGFnZUNvbXBsZXRlIjpudWxsLCJTdHlsZSI6eyIkaWQiOiIxNzMiLCJTaGFwZSI6MywiU2hhcGVUaGlja25lc3MiOjAsIkR1cmF0aW9uRm9ybWF0IjowLCJJbmNsdWRlTm9uV29ya2luZ0RheXNJbkR1cmF0aW9uIjpmYWxzZSwiUGVyY2VudGFnZUNvbXBsZXRlU3R5bGUiOnsiJGlkIjoiMTc0IiwiRm9udFNldHRpbmdzIjp7IiRpZCI6IjE3NSIsIkZvbnRTaXplIjoxMCwiRm9udE5hbWUiOiJDYWxpYnJpIiwiSXNCb2xkIjpmYWxzZSwiSXNJdGFsaWMiOmZhbHNlLCJJc1VuZGVybGluZWQiOmZhbHNlLCJQYXJlbnRTdHlsZSI6bnVsbH0sIkF1dG9TaXplIjowLCJGb3JlZ3JvdW5kIjp7IiRpZCI6IjE3NiIsIkNvbG9yIjp7IiRpZCI6IjE3NyIsIkEiOjI1NSwiUiI6MjM4LCJHIjoyMzYsIkIiOjIyNX19LCJNYXhXaWR0aCI6MjAwLjAsIk1heEhlaWdodCI6IkluZmluaXR5IiwiU21hcnRGb3JlZ3JvdW5kSXNBY3RpdmUiOmZhbHNlLCJIb3Jpem9udGFsQWxpZ25tZW50IjoxLCJWZXJ0aWNhbEFsaWdubWVudCI6MSwiU21hcnRGb3JlZ3JvdW5kIjpudWxsLCJCYWNrZ3JvdW5kRmlsbFR5cGUiOjAsIk1hcmdpbiI6eyIkaWQiOiIxNzgiLCJUb3AiOjAuMCwiTGVmdCI6MC4wLCJSaWdodCI6MC4wLCJCb3R0b20iOjAuMH0sIlBhZGRpbmciOnsiJGlkIjoiMTc5IiwiVG9wIjowLjAsIkxlZnQiOjAuMCwiUmlnaHQiOjAuMCwiQm90dG9tIjowLjB9LCJCYWNrZ3JvdW5kIjp7IiRpZCI6IjE4MCIsIkNvbG9yIjp7IiRpZCI6IjE4MSIsIkEiOjg5LCJSIjowLCJHIjowLCJCIjowfX0sIklzVmlzaWJsZSI6dHJ1ZSwiV2lkdGgiOjAuMCwiSGVpZ2h0IjowLjAsIkJvcmRlclN0eWxlIjp7IiRpZCI6IjE4MiIsIkxpbmVDb2xvciI6bnVsbCwiTGluZVdlaWdodCI6MC4wLCJMaW5lVHlwZSI6MCwiUGFyZW50U3R5bGUiOm51bGx9LCJQYXJlbnRTdHlsZSI6bnVsbH0sIkR1cmF0aW9uU3R5bGUiOnsiJGlkIjoiMTgzIiwiRm9udFNldHRpbmdzIjp7IiRpZCI6IjE4NCIsIkZvbnRTaXplIjoxMCwiRm9udE5hbWUiOiJDYWxpYnJpIiwiSXNCb2xkIjpmYWxzZSwiSXNJdGFsaWMiOmZhbHNlLCJJc1VuZGVybGluZWQiOmZhbHNlLCJQYXJlbnRTdHlsZSI6bnVsbH0sIkF1dG9TaXplIjowLCJGb3JlZ3JvdW5kIjp7IiRpZCI6IjE4NSIsIkNvbG9yIjp7IiRpZCI6IjE4NiIsIkEiOjI1NSwiUiI6MjM3LCJHIjoxMjUsIkIiOjQ5fX0sIk1heFdpZHRoIjoyMDAuMCwiTWF4SGVpZ2h0IjoiSW5maW5pdHkiLCJTbWFydEZvcmVncm91bmRJc0FjdGl2ZSI6ZmFsc2UsIkhvcml6b250YWxBbGlnbm1lbnQiOjAsIlZlcnRpY2FsQWxpZ25tZW50IjoxLCJTbWFydEZvcmVncm91bmQiOm51bGwsIkJhY2tncm91bmRGaWxsVHlwZSI6MCwiTWFyZ2luIjp7IiRpZCI6IjE4NyIsIlRvcCI6MC4wLCJMZWZ0IjowLjAsIlJpZ2h0IjowLjAsIkJvdHRvbSI6MC4wfSwiUGFkZGluZyI6eyIkaWQiOiIxODgiLCJUb3AiOjAuMCwiTGVmdCI6MC4wLCJSaWdodCI6MC4wLCJCb3R0b20iOjAuMH0sIkJhY2tncm91bmQiOnsiJGlkIjoiMTg5IiwiQ29sb3IiOnsiJGlkIjoiMTkwIiwiQSI6MjU1LCJSIjoyMzcsIkciOjEyNSwiQiI6NDl9fSwiSXNWaXNpYmxlIjp0cnVlLCJXaWR0aCI6MC4wLCJIZWlnaHQiOjAuMCwiQm9yZGVyU3R5bGUiOnsiJGlkIjoiMTkxIiwiTGluZUNvbG9yIjpudWxsLCJMaW5lV2VpZ2h0IjowLjAsIkxpbmVUeXBlIjowLCJQYXJlbnRTdHlsZSI6bnVsbH0sIlBhcmVudFN0eWxlIjpudWxsfSwiSG9yaXpvbnRhbENvbm5lY3RvclN0eWxlIjp7IiRpZCI6IjE5MiIsIkxpbmVDb2xvciI6eyIkaWQiOiIxOTMiLCIkdHlwZSI6Ik5MUkUuQ29tbW9uLkRvbS5Tb2xpZENvbG9yQnJ1c2gsIE5MUkUuQ29tbW9uIiwiQ29sb3IiOnsiJGlkIjoiMTk0IiwiQSI6MjU1LCJSIjowLCJHIjowLCJCIjowfX0sIkxpbmVXZWlnaHQiOjAuMCwiTGluZVR5cGUiOjAsIlBhcmVudFN0eWxlIjpudWxsfSwiVmVydGljYWxDb25uZWN0b3JTdHlsZSI6eyIkaWQiOiIxOTUiLCJMaW5lQ29sb3IiOnsiJGlkIjoiMTk2IiwiJHR5cGUiOiJOTFJFLkNvbW1vbi5Eb20uU29saWRDb2xvckJydXNoLCBOTFJFLkNvbW1vbiIsIkNvbG9yIjp7IiRpZCI6IjE5NyIsIkEiOjI1NSwiUiI6MCwiRyI6MCwiQiI6MH19LCJMaW5lV2VpZ2h0IjowLjAsIkxpbmVUeXBlIjowLCJQYXJlbnRTdHlsZSI6bnVsbH0sIk1hcmdpbiI6bnVsbCwiU3RhcnREYXRlUG9zaXRpb24iOjMsIkVuZERhdGVQb3NpdGlvbiI6MywiRGF0ZUlzVmlzaWJsZSI6dHJ1ZSwiVGl0bGVQb3NpdGlvbiI6NCwiRHVyYXRpb25Qb3NpdGlvbiI6NiwiUGVyY2VudGFnZUNvbXBsZXRlZFBvc2l0aW9uIjoyLCJTcGFjaW5nIjozLCJJc0JlbG93VGltZWJhbmQiOnRydWUsIlBlcmNlbnRhZ2VDb21wbGV0ZVNoYXBlT3BhY2l0eSI6MzUsIlNoYXBlU3R5bGUiOnsiJGlkIjoiMTk4IiwiTWFyZ2luIjp7IiRpZCI6IjE5OSIsIlRvcCI6MC4wLCJMZWZ0Ijo0LjAsIlJpZ2h0Ijo0LjAsIkJvdHRvbSI6MC4wfSwiUGFkZGluZyI6eyIkaWQiOiIyMDAiLCJUb3AiOjAuMCwiTGVmdCI6MC4wLCJSaWdodCI6MC4wLCJCb3R0b20iOjAuMH0sIkJhY2tncm91bmQiOnsiJGlkIjoiMjAxIiwiQ29sb3IiOnsiJGlkIjoiMjAyIiwiQSI6MjU1LCJSIjoyMSwiRyI6OTYsIkIiOjEzMH19LCJJc1Zpc2libGUiOnRydWUsIldpZHRoIjowLjAsIkhlaWdodCI6MTAuMCwiQm9yZGVyU3R5bGUiOnsiJGlkIjoiMjAzIiwiTGluZUNvbG9yIjp7IiRpZCI6IjIwNCIsIiR0eXBlIjoiTkxSRS5Db21tb24uRG9tLlNvbGlkQ29sb3JCcnVzaCwgTkxSRS5Db21tb24iLCJDb2xvciI6eyIkaWQiOiIyMDUiLCJBIjoyNTUsIlIiOjIzNCwiRyI6MjIsIkIiOjMwfX0sIkxpbmVXZWlnaHQiOjAuMCwiTGluZVR5cGUiOjAsIlBhcmVudFN0eWxlIjpudWxsfSwiUGFyZW50U3R5bGUiOm51bGx9LCJUaXRsZVN0eWxlIjp7IiRpZCI6IjIwNiIsIkZvbnRTZXR0aW5ncyI6eyIkaWQiOiIyMDciLCJGb250U2l6ZSI6MTAsIkZvbnROYW1lIjoiQ2FsaWJyaSIsIklzQm9sZCI6ZmFsc2UsIklzSXRhbGljIjpmYWxzZSwiSXNVbmRlcmxpbmVkIjpmYWxzZSwiUGFyZW50U3R5bGUiOm51bGx9LCJBdXRvU2l6ZSI6MCwiRm9yZWdyb3VuZCI6eyIkaWQiOiIyMDgiLCJDb2xvciI6eyIkaWQiOiIyMDkiLCJBIjoyNTUsIlIiOjE0LCJHIjo0MCwiQiI6NjV9fSwiTWF4V2lkdGgiOjY1NC41NDU0NTQ1NDU0NTQ1LCJNYXhIZWlnaHQiOiJJbmZpbml0eSIsIlNtYXJ0Rm9yZWdyb3VuZElzQWN0aXZlIjpmYWxzZSwiSG9yaXpvbnRhbEFsaWdubWVudCI6MCwiVmVydGljYWxBbGlnbm1lbnQiOjEsIlNtYXJ0Rm9yZWdyb3VuZCI6bnVsbCwiQmFja2dyb3VuZEZpbGxUeXBlIjowLCJNYXJnaW4iOnsiJGlkIjoiMjEwIiwiVG9wIjowLjAsIkxlZnQiOjAuMCwiUmlnaHQiOjAuMCwiQm90dG9tIjowLjB9LCJQYWRkaW5nIjp7IiRpZCI6IjIxMSIsIlRvcCI6MC4wLCJMZWZ0IjowLjAsIlJpZ2h0IjowLjAsIkJvdHRvbSI6MC4wfSwiQmFja2dyb3VuZCI6eyIkaWQiOiIyMTIiLCJDb2xvciI6eyIkaWQiOiIyMTMiLCJBIjowLCJSIjoyNTUsIkciOjI1NSwiQiI6MjU1fX0sIklzVmlzaWJsZSI6dHJ1ZSwiV2lkdGgiOjAuMCwiSGVpZ2h0IjowLjAsIkJvcmRlclN0eWxlIjp7IiRpZCI6IjIxNCIsIkxpbmVDb2xvciI6bnVsbCwiTGluZVdlaWdodCI6MC4wLCJMaW5lVHlwZSI6MCwiUGFyZW50U3R5bGUiOm51bGx9LCJQYXJlbnRTdHlsZSI6bnVsbH0sIkRhdGVTdHlsZSI6eyIkaWQiOiIyMTUiLCJGb250U2V0dGluZ3MiOnsiJGlkIjoiMjE2IiwiRm9udFNpemUiOjgsIkZvbnROYW1lIjoiQ2FsaWJyaSIsIklzQm9sZCI6ZmFsc2UsIklzSXRhbGljIjpmYWxzZSwiSXNVbmRlcmxpbmVkIjpmYWxzZSwiUGFyZW50U3R5bGUiOm51bGx9LCJBdXRvU2l6ZSI6MCwiRm9yZWdyb3VuZCI6eyIkaWQiOiIyMTciLCJDb2xvciI6eyIkaWQiOiIyMTgiLCJBIjoyNTUsIlIiOjE0LCJHIjo0MCwiQiI6NjV9fSwiTWF4V2lkdGgiOjIwMC4wLCJNYXhIZWlnaHQiOiJJbmZpbml0eSIsIlNtYXJ0Rm9yZWdyb3VuZElzQWN0aXZlIjpmYWxzZSwiSG9yaXpvbnRhbEFsaWdubWVudCI6MiwiVmVydGljYWxBbGlnbm1lbnQiOjEsIlNtYXJ0Rm9yZWdyb3VuZCI6bnVsbCwiQmFja2dyb3VuZEZpbGxUeXBlIjowLCJNYXJnaW4iOnsiJGlkIjoiMjE5IiwiVG9wIjowLjAsIkxlZnQiOjAuMCwiUmlnaHQiOjAuMCwiQm90dG9tIjowLjB9LCJQYWRkaW5nIjp7IiRpZCI6IjIyMCIsIlRvcCI6MC4wLCJMZWZ0IjowLjAsIlJpZ2h0IjowLjAsIkJvdHRvbSI6MC4wfSwiQmFja2dyb3VuZCI6eyIkaWQiOiIyMjEiLCJDb2xvciI6eyIkaWQiOiIyMjIiLCJBIjowLCJSIjoyNTUsIkciOjI1NSwiQiI6MjU1fX0sIklzVmlzaWJsZSI6dHJ1ZSwiV2lkdGgiOjAuMCwiSGVpZ2h0IjowLjAsIkJvcmRlclN0eWxlIjp7IiRpZCI6IjIyMyIsIkxpbmVDb2xvciI6bnVsbCwiTGluZVdlaWdodCI6MC4wLCJMaW5lVHlwZSI6MCwiUGFyZW50U3R5bGUiOm51bGx9LCJQYXJlbnRTdHlsZSI6bnVsbH0sIkRhdGVGb3JtYXQiOnsiJGlkIjoiMjI0IiwiRm9ybWF0U3RyaW5nIjoiTS95eSIsIlNlcGFyYXRvciI6Ii8iLCJVc2VJbnRlcm5hdGlvbmFsRGF0ZUZvcm1hdCI6ZmFsc2UsIkRhdGVJc1Zpc2libGUiOnRydWUsIlRpbWVJc1Zpc2libGUiOmZhbHNlLCJIb3VyRGlnaXRzIjoxLCJBbVBtRGVzaWduYXRvciI6MiwiVHJpbTAwTWludXRlcyI6ZmFsc2UsIkxhc3RLbm93blZpc2liaWxpdHlTdGF0ZSI6bnVsbH0sIldlZWtOdW1iZXJpbmciOnsiJGlkIjoiMjI1IiwiRm9ybWF0IjowLCJJc1Zpc2libGUiOmZhbHNlLCJMYXN0S25vd25WaXNpYmlsaXR5U3RhdGUiOmZhbHNlfSwiSXNWaXNpYmxlIjp0cnVlLCJQYXJlbnRTdHlsZSI6bnVsbH0sIkluZGV4IjoxLCJTbWFydER1cmF0aW9uQWN0aXZhdGVkIjpmYWxzZSwiRGF0ZUZvcm1hdCI6eyIkcmVmIjoiMjI0In0sIldlZWtOdW1iZXJpbmciOnsiJGlkIjoiMjI2IiwiRm9ybWF0IjowLCJJc1Zpc2libGUiOmZhbHNlLCJMYXN0S25vd25WaXNpYmlsaXR5U3RhdGUiOmZhbHNlfSwiSWQiOiI5MWQ5OWM0Ni0xODVmLTQzZDUtYTczYi05ZWVhMzJlNjc0NTciLCJJbXBvcnRJZCI6bnVsbCwiVGl0bGUiOiJEZWZpbmUgZnVuZCBzdHJhdGVneSAmIGludmVzdG1lbnQgY3JpdGVyaWEiLCJOb3RlIjpudWxsLCJIeXBlcmxpbmsiOnsiJGlkIjoiMjI3IiwiQWRkcmVzcyI6bnVsbCwiU3ViQWRkcmVzcyI6bnVsbH0sIklzQ2hhbmdlZCI6ZmFsc2UsIklzTmV3IjpmYWxzZX19XSwiX21pbGVzdG9uZXMiOltdLCJJZCI6IjAwMDAwMDAwLTAwMDAtMDAwMC0wMDAwLTAwMDAwMDAwMDAwMCIsIklzU2luZ2xlSXRlbVJvdyI6dHJ1ZX0seyIkaWQiOiIyMjgiLCJfdGFza3MiOlt7IiRpZCI6IjIyOSIsIl9hdHRhY2hlZE1pbGVzdG9uZXMiOlt7IiRpZCI6IjIzMCIsIkRhdGUiOiIyMDI1LTAzLTExVDIzOjU5OjAwIiwiU3R5bGUiOnsiJGlkIjoiMjMxIiwiU2hhcGUiOjcsIkNvbm5lY3Rvck1hcmdpbiI6eyIkaWQiOiIyMzIiLCJUb3AiOjAuMCwiTGVmdCI6Mi4wLCJSaWdodCI6Mi4wLCJCb3R0b20iOjAuMH0sIkNvbm5lY3RvclN0eWxlIjp7IiRpZCI6IjIzMyIsIkxpbmVDb2xvciI6eyIkaWQiOiIyMzQiLCIkdHlwZSI6Ik5MUkUuQ29tbW9uLkRvbS5Tb2xpZENvbG9yQnJ1c2gsIE5MUkUuQ29tbW9uIiwiQ29sb3IiOnsiJGlkIjoiMjM1IiwiQSI6MTI3LCJSIjozMywiRyI6NzcsIkIiOjI0NX19LCJMaW5lV2VpZ2h0IjoxLjAsIkxpbmVUeXBlIjowLCJQYXJlbnRTdHlsZSI6bnVsbH0sIklzQmVsb3dUaW1lYmFuZCI6dHJ1ZSwiUG9zaXRpb25PblRhc2siOjMsIkhpZGVEYXRlIjpmYWxzZSwiU2hhcGVTaXplIjowLCJTcGFjaW5nIjowLjAsIlBhZGRpbmciOnsiJGlkIjoiMjM2IiwiVG9wIjo1LjAsIkxlZnQiOjMuMCwiUmlnaHQiOjAuMCwiQm90dG9tIjoyLjB9LCJTaGFwZVN0eWxlIjp7IiRpZCI6IjIzNyIsIk1hcmdpbiI6eyIkaWQiOiIyMzgiLCJUb3AiOjAuMCwiTGVmdCI6MC4wLCJSaWdodCI6MC4wLCJCb3R0b20iOjAuMH0sIlBhZGRpbmciOnsiJGlkIjoiMjM5IiwiVG9wIjowLjAsIkxlZnQiOjAuMCwiUmlnaHQiOjAuMCwiQm90dG9tIjowLjB9LCJCYWNrZ3JvdW5kIjp7IiRpZCI6IjI0MCIsIkNvbG9yIjp7IiRpZCI6IjI0MSIsIkEiOjI1NSwiUiI6MjM3LCJHIjoxMjUsIkIiOjQ5fX0sIklzVmlzaWJsZSI6dHJ1ZSwiV2lkdGgiOjEyLjAsIkhlaWdodCI6MTQuMCwiQm9yZGVyU3R5bGUiOnsiJGlkIjoiMjQyIiwiTGluZUNvbG9yIjp7IiRpZCI6IjI0MyIsIiR0eXBlIjoiTkxSRS5Db21tb24uRG9tLlNvbGlkQ29sb3JCcnVzaCwgTkxSRS5Db21tb24iLCJDb2xvciI6eyIkaWQiOiIyNDQiLCJBIjoyNTUsIlIiOjIzNCwiRyI6MjIsIkIiOjMwfX0sIkxpbmVXZWlnaHQiOjAuMCwiTGluZVR5cGUiOjAsIlBhcmVudFN0eWxlIjpudWxsfSwiUGFyZW50U3R5bGUiOm51bGx9LCJUaXRsZVN0eWxlIjp7IiRpZCI6IjI0NSIsIkZvbnRTZXR0aW5ncyI6eyIkaWQiOiIyNDYiLCJGb250U2l6ZSI6OSwiRm9udE5hbWUiOiJDYWxpYnJpIiwiSXNCb2xkIjpmYWxzZSwiSXNJdGFsaWMiOmZhbHNlLCJJc1VuZGVybGluZWQiOmZhbHNlLCJQYXJlbnRTdHlsZSI6bnVsbH0sIkF1dG9TaXplIjowLCJGb3JlZ3JvdW5kIjp7IiRpZCI6IjI0NyIsIkNvbG9yIjp7IiRpZCI6IjI0OCIsIkEiOjI1NSwiUiI6NiwiRyI6NjAsIkIiOjI0OX19LCJNYXhXaWR0aCI6MjAwLjAsIk1heEhlaWdodCI6IkluZmluaXR5IiwiU21hcnRGb3JlZ3JvdW5kSXNBY3RpdmUiOmZhbHNlLCJIb3Jpem9udGFsQWxpZ25tZW50IjoxLCJWZXJ0aWNhbEFsaWdubWVudCI6MSwiU21hcnRGb3JlZ3JvdW5kIjpudWxsLCJCYWNrZ3JvdW5kRmlsbFR5cGUiOjAsIk1hcmdpbiI6eyIkaWQiOiIyNDkiLCJUb3AiOjAuMCwiTGVmdCI6MC4wLCJSaWdodCI6MC4wLCJCb3R0b20iOjAuMH0sIlBhZGRpbmciOnsiJGlkIjoiMjUwIiwiVG9wIjowLjAsIkxlZnQiOjAuMCwiUmlnaHQiOjAuMCwiQm90dG9tIjowLjB9LCJCYWNrZ3JvdW5kIjp7IiRpZCI6IjI1MSIsIkNvbG9yIjp7IiRpZCI6IjI1MiIsIkEiOjAsIlIiOjI1NSwiRyI6MjU1LCJCIjoyNTV9fSwiSXNWaXNpYmxlIjp0cnVlLCJXaWR0aCI6MC4wLCJIZWlnaHQiOjAuMCwiQm9yZGVyU3R5bGUiOnsiJGlkIjoiMjUzIiwiTGluZUNvbG9yIjpudWxsLCJMaW5lV2VpZ2h0IjowLjAsIkxpbmVUeXBlIjowLCJQYXJlbnRTdHlsZSI6bnVsbH0sIlBhcmVudFN0eWxlIjpudWxsfSwiRGF0ZVN0eWxlIjp7IiRpZCI6IjI1NCIsIkZvbnRTZXR0aW5ncyI6eyIkaWQiOiIyNTUiLCJGb250U2l6ZSI6OCwiRm9udE5hbWUiOiJDYWxpYnJpIiwiSXNCb2xkIjpmYWxzZSwiSXNJdGFsaWMiOmZhbHNlLCJJc1VuZGVybGluZWQiOmZhbHNlLCJQYXJlbnRTdHlsZSI6bnVsbH0sIkF1dG9TaXplIjowLCJGb3JlZ3JvdW5kIjp7IiRpZCI6IjI1NiIsIkNvbG9yIjp7IiRpZCI6IjI1NyIsIkEiOjI1NSwiUiI6MjM3LCJHIjoxMjUsIkIiOjQ5fX0sIk1heFdpZHRoIjoyMDAuMCwiTWF4SGVpZ2h0IjoiSW5maW5pdHkiLCJTbWFydEZvcmVncm91bmRJc0FjdGl2ZSI6ZmFsc2UsIkhvcml6b250YWxBbGlnbm1lbnQiOjEsIlZlcnRpY2FsQWxpZ25tZW50IjoxLCJTbWFydEZvcmVncm91bmQiOm51bGwsIkJhY2tncm91bmRGaWxsVHlwZSI6MCwiTWFyZ2luIjp7IiRpZCI6IjI1OCIsIlRvcCI6MC4wLCJMZWZ0IjowLjAsIlJpZ2h0IjowLjAsIkJvdHRvbSI6MC4wfSwiUGFkZGluZyI6eyIkaWQiOiIyNTkiLCJUb3AiOjAuMCwiTGVmdCI6MC4wLCJSaWdodCI6MC4wLCJCb3R0b20iOjAuMH0sIkJhY2tncm91bmQiOnsiJGlkIjoiMjYwIiwiQ29sb3IiOnsiJGlkIjoiMjYxIiwiQSI6MCwiUiI6MjU1LCJHIjoyNTUsIkIiOjI1NX19LCJJc1Zpc2libGUiOnRydWUsIldpZHRoIjowLjAsIkhlaWdodCI6MC4wLCJCb3JkZXJTdHlsZSI6eyIkaWQiOiIyNjIiLCJMaW5lQ29sb3IiOm51bGwsIkxpbmVXZWlnaHQiOjAuMCwiTGluZVR5cGUiOjAsIlBhcmVudFN0eWxlIjpudWxsfSwiUGFyZW50U3R5bGUiOm51bGx9LCJEYXRlRm9ybWF0Ijp7IiRpZCI6IjI2MyIsIkZvcm1hdFN0cmluZyI6Ik0veXkiLCJTZXBhcmF0b3IiOiIvIiwiVXNlSW50ZXJuYXRpb25hbERhdGVGb3JtYXQiOmZhbHNlLCJEYXRlSXNWaXNpYmxlIjp0cnVlLCJUaW1lSXNWaXNpYmxlIjpmYWxzZSwiSG91ckRpZ2l0cyI6MSwiQW1QbURlc2lnbmF0b3IiOjIsIlRyaW0wME1pbnV0ZXMiOmZhbHNlLCJMYXN0S25vd25WaXNpYmlsaXR5U3RhdGUiOnsiJGlkIjoiMjY0IiwiRGF0ZVBhcnRJc1Zpc2libGUiOnRydWUsIlRpbWVQYXJ0SXNWaXNpYmxlIjpmYWxzZX19LCJXZWVrTnVtYmVyaW5nIjp7IiRpZCI6IjI2NSIsIkZvcm1hdCI6MCwiSXNWaXNpYmxlIjpmYWxzZSwiTGFzdEtub3duVmlzaWJpbGl0eVN0YXRlIjpmYWxzZX0sIklzVmlzaWJsZSI6dHJ1ZSwiUGFyZW50U3R5bGUiOm51bGx9LCJJbmRleCI6NSwiUGVyY2VudGFnZUNvbXBsZXRlIjpudWxsLCJQb3NpdGlvbiI6eyJSYXRpbyI6MC4wLCJJc0N1c3RvbSI6ZmFsc2V9LCJEYXRlRm9ybWF0Ijp7IiRyZWYiOiIyNjMifSwiV2Vla051bWJlcmluZyI6eyIkaWQiOiIyNjYiLCJGb3JtYXQiOjAsIklzVmlzaWJsZSI6ZmFsc2UsIkxhc3RLbm93blZpc2liaWxpdHlTdGF0ZSI6ZmFsc2V9LCJSZWxhdGVkVGFza0lkIjoiYTBhNWQxYzUtZDc1OC00ZmEyLWFiOTItMTQ5NzM1ODEyYmMxIiwiSWQiOiJmMGVkYzc3Zi1iYzFiLTQ1NTAtYmNlNi1mZjBjMThkOWE1MmQiLCJJbXBvcnRJZCI6IiIsIlRpdGxlIjoiVGVzdCBmaW5hbmNpYWwgbW9kZWwgYXNzdW1wdGlvbnMgIiwiTm90ZSI6bnVsbCwiSHlwZXJsaW5rIjp7IiRpZCI6IjI2NyIsIkFkZHJlc3MiOiIiLCJTdWJBZGRyZXNzIjoiIn0sIklzQ2hhbmdlZCI6ZmFsc2UsIklzTmV3IjpmYWxzZX1dLCJUYXNrRGVmaW5pdGlvbiI6eyIkaWQiOiIyNjgiLCJHcm91cE5hbWUiOm51bGwsIlN0YXJ0RGF0ZSI6IjIwMjUtMDMtMTFUMDA6MDA6MDAiLCJFbmREYXRlIjoiMjAyNS0wNC0wNVQyMzo1OTowMCIsIlBlcmNlbnRhZ2VDb21wbGV0ZSI6bnVsbCwiU3R5bGUiOnsiJGlkIjoiMjY5IiwiU2hhcGUiOjMsIlNoYXBlVGhpY2tuZXNzIjowLCJEdXJhdGlvbkZvcm1hdCI6MCwiSW5jbHVkZU5vbldvcmtpbmdEYXlzSW5EdXJhdGlvbiI6ZmFsc2UsIlBlcmNlbnRhZ2VDb21wbGV0ZVN0eWxlIjp7IiRpZCI6IjI3MCIsIkZvbnRTZXR0aW5ncyI6eyIkaWQiOiIyNzEiLCJGb250U2l6ZSI6MTAsIkZvbnROYW1lIjoiQ2FsaWJyaSIsIklzQm9sZCI6ZmFsc2UsIklzSXRhbGljIjpmYWxzZSwiSXNVbmRlcmxpbmVkIjpmYWxzZSwiUGFyZW50U3R5bGUiOm51bGx9LCJBdXRvU2l6ZSI6MCwiRm9yZWdyb3VuZCI6eyIkaWQiOiIyNzIiLCJDb2xvciI6eyIkaWQiOiIyNzMiLCJBIjoyNTUsIlIiOjIzOCwiRyI6MjM2LCJCIjoyMjV9fSwiTWF4V2lkdGgiOjIwMC4wLCJNYXhIZWlnaHQiOiJJbmZpbml0eSIsIlNtYXJ0Rm9yZWdyb3VuZElzQWN0aXZlIjpmYWxzZSwiSG9yaXpvbnRhbEFsaWdubWVudCI6MSwiVmVydGljYWxBbGlnbm1lbnQiOjEsIlNtYXJ0Rm9yZWdyb3VuZCI6bnVsbCwiQmFja2dyb3VuZEZpbGxUeXBlIjowLCJNYXJnaW4iOnsiJGlkIjoiMjc0IiwiVG9wIjowLjAsIkxlZnQiOjAuMCwiUmlnaHQiOjAuMCwiQm90dG9tIjowLjB9LCJQYWRkaW5nIjp7IiRpZCI6IjI3NSIsIlRvcCI6MC4wLCJMZWZ0IjowLjAsIlJpZ2h0IjowLjAsIkJvdHRvbSI6MC4wfSwiQmFja2dyb3VuZCI6eyIkaWQiOiIyNzYiLCJDb2xvciI6eyIkaWQiOiIyNzciLCJBIjo4OSwiUiI6MCwiRyI6MCwiQiI6MH19LCJJc1Zpc2libGUiOnRydWUsIldpZHRoIjowLjAsIkhlaWdodCI6MC4wLCJCb3JkZXJTdHlsZSI6eyIkaWQiOiIyNzgiLCJMaW5lQ29sb3IiOm51bGwsIkxpbmVXZWlnaHQiOjAuMCwiTGluZVR5cGUiOjAsIlBhcmVudFN0eWxlIjpudWxsfSwiUGFyZW50U3R5bGUiOm51bGx9LCJEdXJhdGlvblN0eWxlIjp7IiRpZCI6IjI3OSIsIkZvbnRTZXR0aW5ncyI6eyIkaWQiOiIyODAiLCJGb250U2l6ZSI6MTAsIkZvbnROYW1lIjoiQ2FsaWJyaSIsIklzQm9sZCI6ZmFsc2UsIklzSXRhbGljIjpmYWxzZSwiSXNVbmRlcmxpbmVkIjpmYWxzZSwiUGFyZW50U3R5bGUiOm51bGx9LCJBdXRvU2l6ZSI6MCwiRm9yZWdyb3VuZCI6eyIkaWQiOiIyODEiLCJDb2xvciI6eyIkaWQiOiIyODIiLCJBIjoyNTUsIlIiOjIzNywiRyI6MTI1LCJCIjo0OX19LCJNYXhXaWR0aCI6MjAwLjAsIk1heEhlaWdodCI6IkluZmluaXR5IiwiU21hcnRGb3JlZ3JvdW5kSXNBY3RpdmUiOmZhbHNlLCJIb3Jpem9udGFsQWxpZ25tZW50IjowLCJWZXJ0aWNhbEFsaWdubWVudCI6MSwiU21hcnRGb3JlZ3JvdW5kIjpudWxsLCJCYWNrZ3JvdW5kRmlsbFR5cGUiOjAsIk1hcmdpbiI6eyIkaWQiOiIyODMiLCJUb3AiOjAuMCwiTGVmdCI6MC4wLCJSaWdodCI6MC4wLCJCb3R0b20iOjAuMH0sIlBhZGRpbmciOnsiJGlkIjoiMjg0IiwiVG9wIjowLjAsIkxlZnQiOjAuMCwiUmlnaHQiOjAuMCwiQm90dG9tIjowLjB9LCJCYWNrZ3JvdW5kIjp7IiRpZCI6IjI4NSIsIkNvbG9yIjp7IiRpZCI6IjI4NiIsIkEiOjI1NSwiUiI6MjM3LCJHIjoxMjUsIkIiOjQ5fX0sIklzVmlzaWJsZSI6dHJ1ZSwiV2lkdGgiOjAuMCwiSGVpZ2h0IjowLjAsIkJvcmRlclN0eWxlIjp7IiRpZCI6IjI4NyIsIkxpbmVDb2xvciI6bnVsbCwiTGluZVdlaWdodCI6MC4wLCJMaW5lVHlwZSI6MCwiUGFyZW50U3R5bGUiOm51bGx9LCJQYXJlbnRTdHlsZSI6bnVsbH0sIkhvcml6b250YWxDb25uZWN0b3JTdHlsZSI6eyIkaWQiOiIyODgiLCJMaW5lQ29sb3IiOnsiJGlkIjoiMjg5IiwiJHR5cGUiOiJOTFJFLkNvbW1vbi5Eb20uU29saWRDb2xvckJydXNoLCBOTFJFLkNvbW1vbiIsIkNvbG9yIjp7IiRpZCI6IjI5MCIsIkEiOjI1NSwiUiI6MCwiRyI6MCwiQiI6MH19LCJMaW5lV2VpZ2h0IjowLjAsIkxpbmVUeXBlIjowLCJQYXJlbnRTdHlsZSI6bnVsbH0sIlZlcnRpY2FsQ29ubmVjdG9yU3R5bGUiOnsiJGlkIjoiMjkxIiwiTGluZUNvbG9yIjp7IiRpZCI6IjI5MiIsIiR0eXBlIjoiTkxSRS5Db21tb24uRG9tLlNvbGlkQ29sb3JCcnVzaCwgTkxSRS5Db21tb24iLCJDb2xvciI6eyIkaWQiOiIyOTMiLCJBIjoyNTUsIlIiOjAsIkciOjAsIkIiOjB9fSwiTGluZVdlaWdodCI6MC4wLCJMaW5lVHlwZSI6MCwiUGFyZW50U3R5bGUiOm51bGx9LCJNYXJnaW4iOm51bGwsIlN0YXJ0RGF0ZVBvc2l0aW9uIjozLCJFbmREYXRlUG9zaXRpb24iOjMsIkRhdGVJc1Zpc2libGUiOnRydWUsIlRpdGxlUG9zaXRpb24iOjQsIkR1cmF0aW9uUG9zaXRpb24iOjYsIlBlcmNlbnRhZ2VDb21wbGV0ZWRQb3NpdGlvbiI6MiwiU3BhY2luZyI6MywiSXNCZWxvd1RpbWViYW5kIjp0cnVlLCJQZXJjZW50YWdlQ29tcGxldGVTaGFwZU9wYWNpdHkiOjM1LCJTaGFwZVN0eWxlIjp7IiRpZCI6IjI5NCIsIk1hcmdpbiI6eyIkaWQiOiIyOTUiLCJUb3AiOjAuMCwiTGVmdCI6NC4wLCJSaWdodCI6NC4wLCJCb3R0b20iOjAuMH0sIlBhZGRpbmciOnsiJGlkIjoiMjk2IiwiVG9wIjowLjAsIkxlZnQiOjAuMCwiUmlnaHQiOjAuMCwiQm90dG9tIjowLjB9LCJCYWNrZ3JvdW5kIjp7IiRpZCI6IjI5NyIsIkNvbG9yIjp7IiRpZCI6IjI5OCIsIkEiOjI1NSwiUiI6MjEsIkciOjk2LCJCIjoxMzB9fSwiSXNWaXNpYmxlIjp0cnVlLCJXaWR0aCI6MC4wLCJIZWlnaHQiOjEwLjAsIkJvcmRlclN0eWxlIjp7IiRpZCI6IjI5OSIsIkxpbmVDb2xvciI6eyIkaWQiOiIzMDAiLCIkdHlwZSI6Ik5MUkUuQ29tbW9uLkRvbS5Tb2xpZENvbG9yQnJ1c2gsIE5MUkUuQ29tbW9uIiwiQ29sb3IiOnsiJGlkIjoiMzAxIiwiQSI6MjU1LCJSIjoyMzQsIkciOjIyLCJCIjozMH19LCJMaW5lV2VpZ2h0IjowLjAsIkxpbmVUeXBlIjowLCJQYXJlbnRTdHlsZSI6bnVsbH0sIlBhcmVudFN0eWxlIjpudWxsfSwiVGl0bGVTdHlsZSI6eyIkaWQiOiIzMDIiLCJGb250U2V0dGluZ3MiOnsiJGlkIjoiMzAzIiwiRm9udFNpemUiOjEwLCJGb250TmFtZSI6IkNhbGlicmkiLCJJc0JvbGQiOmZhbHNlLCJJc0l0YWxpYyI6ZmFsc2UsIklzVW5kZXJsaW5lZCI6ZmFsc2UsIlBhcmVudFN0eWxlIjpudWxsfSwiQXV0b1NpemUiOjAsIkZvcmVncm91bmQiOnsiJGlkIjoiMzA0IiwiQ29sb3IiOnsiJGlkIjoiMzA1IiwiQSI6MjU1LCJSIjoxNCwiRyI6NDAsIkIiOjY1fX0sIk1heFdpZHRoIjo2NTQuNTQ1NDU0NTQ1NDU0NSwiTWF4SGVpZ2h0IjoiSW5maW5pdHkiLCJTbWFydEZvcmVncm91bmRJc0FjdGl2ZSI6ZmFsc2UsIkhvcml6b250YWxBbGlnbm1lbnQiOjAsIlZlcnRpY2FsQWxpZ25tZW50IjoxLCJTbWFydEZvcmVncm91bmQiOm51bGwsIkJhY2tncm91bmRGaWxsVHlwZSI6MCwiTWFyZ2luIjp7IiRpZCI6IjMwNiIsIlRvcCI6MC4wLCJMZWZ0IjowLjAsIlJpZ2h0IjowLjAsIkJvdHRvbSI6MC4wfSwiUGFkZGluZyI6eyIkaWQiOiIzMDciLCJUb3AiOjAuMCwiTGVmdCI6MC4wLCJSaWdodCI6MC4wLCJCb3R0b20iOjAuMH0sIkJhY2tncm91bmQiOnsiJGlkIjoiMzA4IiwiQ29sb3IiOnsiJGlkIjoiMzA5IiwiQSI6MCwiUiI6MjU1LCJHIjoyNTUsIkIiOjI1NX19LCJJc1Zpc2libGUiOnRydWUsIldpZHRoIjowLjAsIkhlaWdodCI6MC4wLCJCb3JkZXJTdHlsZSI6eyIkaWQiOiIzMTAiLCJMaW5lQ29sb3IiOm51bGwsIkxpbmVXZWlnaHQiOjAuMCwiTGluZVR5cGUiOjAsIlBhcmVudFN0eWxlIjpudWxsfSwiUGFyZW50U3R5bGUiOm51bGx9LCJEYXRlU3R5bGUiOnsiJGlkIjoiMzExIiwiRm9udFNldHRpbmdzIjp7IiRpZCI6IjMxMiIsIkZvbnRTaXplIjo4LCJGb250TmFtZSI6IkNhbGlicmkiLCJJc0JvbGQiOmZhbHNlLCJJc0l0YWxpYyI6ZmFsc2UsIklzVW5kZXJsaW5lZCI6ZmFsc2UsIlBhcmVudFN0eWxlIjpudWxsfSwiQXV0b1NpemUiOjAsIkZvcmVncm91bmQiOnsiJGlkIjoiMzEzIiwiQ29sb3IiOnsiJGlkIjoiMzE0IiwiQSI6MjU1LCJSIjoxNCwiRyI6NDAsIkIiOjY1fX0sIk1heFdpZHRoIjoyMDAuMCwiTWF4SGVpZ2h0IjoiSW5maW5pdHkiLCJTbWFydEZvcmVncm91bmRJc0FjdGl2ZSI6ZmFsc2UsIkhvcml6b250YWxBbGlnbm1lbnQiOjIsIlZlcnRpY2FsQWxpZ25tZW50IjoxLCJTbWFydEZvcmVncm91bmQiOm51bGwsIkJhY2tncm91bmRGaWxsVHlwZSI6MCwiTWFyZ2luIjp7IiRpZCI6IjMxNSIsIlRvcCI6MC4wLCJMZWZ0IjowLjAsIlJpZ2h0IjowLjAsIkJvdHRvbSI6MC4wfSwiUGFkZGluZyI6eyIkaWQiOiIzMTYiLCJUb3AiOjAuMCwiTGVmdCI6MC4wLCJSaWdodCI6MC4wLCJCb3R0b20iOjAuMH0sIkJhY2tncm91bmQiOnsiJGlkIjoiMzE3IiwiQ29sb3IiOnsiJGlkIjoiMzE4IiwiQSI6MCwiUiI6MjU1LCJHIjoyNTUsIkIiOjI1NX19LCJJc1Zpc2libGUiOnRydWUsIldpZHRoIjowLjAsIkhlaWdodCI6MC4wLCJCb3JkZXJTdHlsZSI6eyIkaWQiOiIzMTkiLCJMaW5lQ29sb3IiOm51bGwsIkxpbmVXZWlnaHQiOjAuMCwiTGluZVR5cGUiOjAsIlBhcmVudFN0eWxlIjpudWxsfSwiUGFyZW50U3R5bGUiOm51bGx9LCJEYXRlRm9ybWF0Ijp7IiRpZCI6IjMyMCIsIkZvcm1hdFN0cmluZyI6Ik0veXkiLCJTZXBhcmF0b3IiOiIvIiwiVXNlSW50ZXJuYXRpb25hbERhdGVGb3JtYXQiOmZhbHNlLCJEYXRlSXNWaXNpYmxlIjp0cnVlLCJUaW1lSXNWaXNpYmxlIjpmYWxzZSwiSG91ckRpZ2l0cyI6MSwiQW1QbURlc2lnbmF0b3IiOjIsIlRyaW0wME1pbnV0ZXMiOmZhbHNlLCJMYXN0S25vd25WaXNpYmlsaXR5U3RhdGUiOm51bGx9LCJXZWVrTnVtYmVyaW5nIjp7IiRpZCI6IjMyMSIsIkZvcm1hdCI6MCwiSXNWaXNpYmxlIjpmYWxzZSwiTGFzdEtub3duVmlzaWJpbGl0eVN0YXRlIjpmYWxzZX0sIklzVmlzaWJsZSI6dHJ1ZSwiUGFyZW50U3R5bGUiOm51bGx9LCJJbmRleCI6MiwiU21hcnREdXJhdGlvbkFjdGl2YXRlZCI6ZmFsc2UsIkRhdGVGb3JtYXQiOnsiJHJlZiI6IjMyMCJ9LCJXZWVrTnVtYmVyaW5nIjp7IiRpZCI6IjMyMiIsIkZvcm1hdCI6MCwiSXNWaXNpYmxlIjpmYWxzZSwiTGFzdEtub3duVmlzaWJpbGl0eVN0YXRlIjpmYWxzZX0sIklkIjoiYTBhNWQxYzUtZDc1OC00ZmEyLWFiOTItMTQ5NzM1ODEyYmMxIiwiSW1wb3J0SWQiOm51bGwsIlRpdGxlIjoiRGV2ZWxvcCBmaW5hbmNpYWwgbW9kZWwgJiBwcm9qZWN0aW9ucyIsIk5vdGUiOm51bGwsIkh5cGVybGluayI6eyIkaWQiOiIzMjMiLCJBZGRyZXNzIjpudWxsLCJTdWJBZGRyZXNzIjpudWxsfSwiSXNDaGFuZ2VkIjpmYWxzZSwiSXNOZXciOmZhbHNlfX1dLCJfbWlsZXN0b25lcyI6W10sIklkIjoiMDAwMDAwMDAtMDAwMC0wMDAwLTAwMDAtMDAwMDAwMDAwMDAwIiwiSXNTaW5nbGVJdGVtUm93Ijp0cnVlfV0sIkluZGV4IjoyLCJJZCI6IjlkYTRiOGU0LTg0YTEtNGM2MS1iMDQwLTg1YTE5NTNlNjliZSIsIkhlYWRlclRleHQiOiJQcm9kdWN0IGRldmVsb3BtZW50IiwiSXNEZWZhdWx0IjpmYWxzZSwiU3R5bGUiOnsiJGlkIjoiMzI0IiwiSGVhZGVyU3R5bGUiOnsiJGlkIjoiMzI1IiwiVGV4dFN0eWxlIjp7IiRpZCI6IjMyNiIsIkZvbnRTZXR0aW5ncyI6eyIkaWQiOiIzMjciLCJGb250U2l6ZSI6MTAsIkZvbnROYW1lIjoiQ2FsaWJyaSIsIklzQm9sZCI6ZmFsc2UsIklzSXRhbGljIjpmYWxzZSwiSXNVbmRlcmxpbmVkIjpmYWxzZSwiUGFyZW50U3R5bGUiOm51bGx9LCJBdXRvU2l6ZSI6MiwiRm9yZWdyb3VuZCI6eyIkaWQiOiIzMjgiLCJDb2xvciI6eyIkaWQiOiIzMjkiLCJBIjoyNTUsIlIiOjAsIkciOjAsIkIiOjB9fSwiTWF4V2lkdGgiOjU1LjU5NzczMDg1NDA4MTMzNCwiTWF4SGVpZ2h0IjoiSW5maW5pdHkiLCJTbWFydEZvcmVncm91bmRJc0FjdGl2ZSI6ZmFsc2UsIkhvcml6b250YWxBbGlnbm1lbnQiOjAsIlZlcnRpY2FsQWxpZ25tZW50IjowLCJTbWFydEZvcmVncm91bmQiOm51bGwsIkJhY2tncm91bmRGaWxsVHlwZSI6MCwiTWFyZ2luIjp7IiRpZCI6IjMzMCIsIlRvcCI6MC4wLCJMZWZ0IjowLjAsIlJpZ2h0IjowLjAsIkJvdHRvbSI6MC4wfSwiUGFkZGluZyI6eyIkaWQiOiIzMzEiLCJUb3AiOjAuMCwiTGVmdCI6MC4wLCJSaWdodCI6MC4wLCJCb3R0b20iOjAuMH0sIkJhY2tncm91bmQiOnsiJGlkIjoiMzMyIiwiQ29sb3IiOnsiJGlkIjoiMzMzIiwiQSI6MjU1LCJSIjowLCJHIjowLCJCIjowfX0sIklzVmlzaWJsZSI6dHJ1ZSwiV2lkdGgiOjAuMCwiSGVpZ2h0IjowLjAsIkJvcmRlclN0eWxlIjpudWxsLCJQYXJlbnRTdHlsZSI6bnVsbH0sIlJlY3RhbmdsZVN0eWxlIjp7IiRpZCI6IjMzNCIsIk1hcmdpbiI6eyIkaWQiOiIzMzUiLCJUb3AiOjAuMCwiTGVmdCI6MC4wLCJSaWdodCI6MC4wLCJCb3R0b20iOjAuMH0sIlBhZGRpbmciOnsiJGlkIjoiMzM2IiwiVG9wIjowLjAsIkxlZnQiOjAuMCwiUmlnaHQiOjAuMCwiQm90dG9tIjowLjB9LCJCYWNrZ3JvdW5kIjp7IiRpZCI6IjMzNyIsIkNvbG9yIjp7IiRpZCI6IjMzOCIsIkEiOjYzLCJSIjoyMSwiRyI6OTYsIkIiOjEzMH19LCJJc1Zpc2libGUiOnRydWUsIldpZHRoIjowLjAsIkhlaWdodCI6MC4wLCJCb3JkZXJTdHlsZSI6eyIkaWQiOiIzMzkiLCJMaW5lQ29sb3IiOnsiJGlkIjoiMzQwIiwiJHR5cGUiOiJOTFJFLkNvbW1vbi5Eb20uU29saWRDb2xvckJydXNoLCBOTFJFLkNvbW1vbiIsIkNvbG9yIjp7IiRpZCI6IjM0MSIsIkEiOjI1NSwiUiI6MjU1LCJHIjowLCJCIjowfX0sIkxpbmVXZWlnaHQiOjAuMCwiTGluZVR5cGUiOjAsIlBhcmVudFN0eWxlIjpudWxsfSwiUGFyZW50U3R5bGUiOm51bGx9LCJNYXJnaW4iOnsiJGlkIjoiMzQyIiwiVG9wIjowLjAsIkxlZnQiOjAuMCwiUmlnaHQiOjAuMCwiQm90dG9tIjowLjB9LCJQYWRkaW5nIjp7IiRpZCI6IjM0MyIsIlRvcCI6MC4wLCJMZWZ0IjowLjAsIlJpZ2h0IjowLjAsIkJvdHRvbSI6MC4wfSwiQmFja2dyb3VuZCI6bnVsbCwiSXNWaXNpYmxlIjp0cnVlLCJXaWR0aCI6MC4wLCJIZWlnaHQiOjAuMCwiQm9yZGVyU3R5bGUiOm51bGwsIlBhcmVudFN0eWxlIjpudWxsfSwiQmFja2dyb3VuZFN0eWxlIjp7IiRpZCI6IjM0NCIsIk1hcmdpbiI6eyIkaWQiOiIzNDUiLCJUb3AiOjAuMCwiTGVmdCI6MC4wLCJSaWdodCI6MC4wLCJCb3R0b20iOjAuMH0sIlBhZGRpbmciOnsiJGlkIjoiMzQ2IiwiVG9wIjowLjAsIkxlZnQiOjAuMCwiUmlnaHQiOjAuMCwiQm90dG9tIjowLjB9LCJCYWNrZ3JvdW5kIjp7IiRpZCI6IjM0NyIsIkNvbG9yIjp7IiRpZCI6IjM0OCIsIkEiOjUxLCJSIjoyMSwiRyI6OTYsIkIiOjEzMH19LCJJc1Zpc2libGUiOnRydWUsIldpZHRoIjowLjAsIkhlaWdodCI6MC4wLCJCb3JkZXJTdHlsZSI6eyIkaWQiOiIzNDkiLCJMaW5lQ29sb3IiOnsiJGlkIjoiMzUwIiwiJHR5cGUiOiJOTFJFLkNvbW1vbi5Eb20uU29saWRDb2xvckJydXNoLCBOTFJFLkNvbW1vbiIsIkNvbG9yIjp7IiRpZCI6IjM1MSIsIkEiOjI1NSwiUiI6MjM0LCJHIjoyMiwiQiI6MzB9fSwiTGluZVdlaWdodCI6MC4wLCJMaW5lVHlwZSI6MCwiUGFyZW50U3R5bGUiOm51bGx9LCJQYXJlbnRTdHlsZSI6bnVsbH0sIk1hcmdpbiI6eyIkaWQiOiIzNTIiLCJUb3AiOjAuMCwiTGVmdCI6MC4wLCJSaWdodCI6MC4wLCJCb3R0b20iOjAuMH0sIlBhZGRpbmciOnsiJGlkIjoiMzUzIiwiVG9wIjowLjAsIkxlZnQiOjAuMCwiUmlnaHQiOjAuMCwiQm90dG9tIjowLjB9LCJJc1Zpc2libGUiOnRydWUsIldpZHRoIjowLjAsIkhlaWdodCI6MC4wLCJCb3JkZXJTdHlsZSI6eyIkaWQiOiIzNTQiLCJMaW5lQ29sb3IiOm51bGwsIkxpbmVXZWlnaHQiOjAuMCwiTGluZVR5cGUiOjAsIlBhcmVudFN0eWxlIjpudWxsfSwiUGFyZW50U3R5bGUiOm51bGx9fSx7IiRpZCI6IjM1NSIsIl9yb3dzIjpbXSwiSW5kZXgiOjIsIklkIjoiODIwODA5ZWYtMTg0NS00M2EwLTgwZDQtYzhhN2M4OTZkZmRmIiwiSGVhZGVyVGV4dCI6bnVsbCwiSXNEZWZhdWx0Ijp0cnVlLCJTdHlsZSI6eyIkaWQiOiIzNTYiLCJIZWFkZXJTdHlsZSI6eyIkaWQiOiIzNTciLCJUZXh0U3R5bGUiOnsiJGlkIjoiMzU4IiwiRm9udFNldHRpbmdzIjp7IiRpZCI6IjM1OSIsIkZvbnRTaXplIjoxMSwiRm9udE5hbWUiOiJDYWxpYnJpIiwiSXNCb2xkIjpmYWxzZSwiSXNJdGFsaWMiOmZhbHNlLCJJc1VuZGVybGluZWQiOmZhbHNlLCJQYXJlbnRTdHlsZSI6bnVsbH0sIkF1dG9TaXplIjoyLCJGb3JlZ3JvdW5kIjp7IiRpZCI6IjM2MCIsIkNvbG9yIjp7IiRpZCI6IjM2MSIsIkEiOjI1NSwiUiI6MCwiRyI6MCwiQiI6MH19LCJNYXhXaWR0aCI6IkluZmluaXR5IiwiTWF4SGVpZ2h0IjoiSW5maW5pdHkiLCJTbWFydEZvcmVncm91bmRJc0FjdGl2ZSI6ZmFsc2UsIkhvcml6b250YWxBbGlnbm1lbnQiOjAsIlZlcnRpY2FsQWxpZ25tZW50IjowLCJTbWFydEZvcmVncm91bmQiOm51bGwsIkJhY2tncm91bmRGaWxsVHlwZSI6MCwiTWFyZ2luIjp7IiRpZCI6IjM2MiIsIlRvcCI6MC4wLCJMZWZ0IjowLjAsIlJpZ2h0IjowLjAsIkJvdHRvbSI6MC4wfSwiUGFkZGluZyI6eyIkaWQiOiIzNjMiLCJUb3AiOjAuMCwiTGVmdCI6MC4wLCJSaWdodCI6MC4wLCJCb3R0b20iOjAuMH0sIkJhY2tncm91bmQiOnsiJGlkIjoiMzY0IiwiQ29sb3IiOnsiJGlkIjoiMzY1IiwiQSI6MjU1LCJSIjowLCJHIjowLCJCIjowfX0sIklzVmlzaWJsZSI6dHJ1ZSwiV2lkdGgiOjAuMCwiSGVpZ2h0IjowLjAsIkJvcmRlclN0eWxlIjpudWxsLCJQYXJlbnRTdHlsZSI6bnVsbH0sIlJlY3RhbmdsZVN0eWxlIjp7IiRpZCI6IjM2NiIsIk1hcmdpbiI6eyIkaWQiOiIzNjciLCJUb3AiOjAuMCwiTGVmdCI6MC4wLCJSaWdodCI6MC4wLCJCb3R0b20iOjAuMH0sIlBhZGRpbmciOnsiJGlkIjoiMzY4IiwiVG9wIjowLjAsIkxlZnQiOjAuMCwiUmlnaHQiOjAuMCwiQm90dG9tIjowLjB9LCJCYWNrZ3JvdW5kIjp7IiRpZCI6IjM2OSIsIkNvbG9yIjp7IiRpZCI6IjM3MCIsIkEiOjYzLCJSIjoyMSwiRyI6OTYsIkIiOjEzMH19LCJJc1Zpc2libGUiOnRydWUsIldpZHRoIjowLjAsIkhlaWdodCI6MC4wLCJCb3JkZXJTdHlsZSI6eyIkaWQiOiIzNzEiLCJMaW5lQ29sb3IiOnsiJGlkIjoiMzcyIiwiJHR5cGUiOiJOTFJFLkNvbW1vbi5Eb20uU29saWRDb2xvckJydXNoLCBOTFJFLkNvbW1vbiIsIkNvbG9yIjp7IiRpZCI6IjM3MyIsIkEiOjI1NSwiUiI6MjU1LCJHIjowLCJCIjowfX0sIkxpbmVXZWlnaHQiOjAuMCwiTGluZVR5cGUiOjAsIlBhcmVudFN0eWxlIjpudWxsfSwiUGFyZW50U3R5bGUiOm51bGx9LCJNYXJnaW4iOnsiJGlkIjoiMzc0IiwiVG9wIjowLjAsIkxlZnQiOjAuMCwiUmlnaHQiOjAuMCwiQm90dG9tIjowLjB9LCJQYWRkaW5nIjp7IiRpZCI6IjM3NSIsIlRvcCI6MC4wLCJMZWZ0IjowLjAsIlJpZ2h0IjowLjAsIkJvdHRvbSI6MC4wfSwiQmFja2dyb3VuZCI6bnVsbCwiSXNWaXNpYmxlIjp0cnVlLCJXaWR0aCI6MC4wLCJIZWlnaHQiOjAuMCwiQm9yZGVyU3R5bGUiOm51bGwsIlBhcmVudFN0eWxlIjpudWxsfSwiQmFja2dyb3VuZFN0eWxlIjp7IiRpZCI6IjM3NiIsIk1hcmdpbiI6eyIkaWQiOiIzNzciLCJUb3AiOjAuMCwiTGVmdCI6MC4wLCJSaWdodCI6MC4wLCJCb3R0b20iOjAuMH0sIlBhZGRpbmciOnsiJGlkIjoiMzc4IiwiVG9wIjowLjAsIkxlZnQiOjAuMCwiUmlnaHQiOjAuMCwiQm90dG9tIjowLjB9LCJCYWNrZ3JvdW5kIjp7IiRpZCI6IjM3OSIsIkNvbG9yIjp7IiRpZCI6IjM4MCIsIkEiOjUxLCJSIjoyMDAsIkciOjIwMCwiQiI6MjAwfX0sIklzVmlzaWJsZSI6dHJ1ZSwiV2lkdGgiOjAuMCwiSGVpZ2h0IjowLjAsIkJvcmRlclN0eWxlIjp7IiRpZCI6IjM4MSIsIkxpbmVDb2xvciI6eyIkaWQiOiIzODIiLCIkdHlwZSI6Ik5MUkUuQ29tbW9uLkRvbS5Tb2xpZENvbG9yQnJ1c2gsIE5MUkUuQ29tbW9uIiwiQ29sb3IiOnsiJGlkIjoiMzgzIiwiQSI6MjU1LCJSIjoyMzQsIkciOjIyLCJCIjozMH19LCJMaW5lV2VpZ2h0IjowLjAsIkxpbmVUeXBlIjowLCJQYXJlbnRTdHlsZSI6bnVsbH0sIlBhcmVudFN0eWxlIjpudWxsfSwiTWFyZ2luIjp7IiRpZCI6IjM4NCIsIlRvcCI6MC4wLCJMZWZ0IjowLjAsIlJpZ2h0IjowLjAsIkJvdHRvbSI6MC4wfSwiUGFkZGluZyI6eyIkaWQiOiIzODUiLCJUb3AiOjAuMCwiTGVmdCI6MC4wLCJSaWdodCI6MC4wLCJCb3R0b20iOjAuMH0sIklzVmlzaWJsZSI6dHJ1ZSwiV2lkdGgiOjAuMCwiSGVpZ2h0IjowLjAsIkJvcmRlclN0eWxlIjp7IiRpZCI6IjM4NiIsIkxpbmVDb2xvciI6bnVsbCwiTGluZVdlaWdodCI6MC4wLCJMaW5lVHlwZSI6MCwiUGFyZW50U3R5bGUiOm51bGx9LCJQYXJlbnRTdHlsZSI6bnVsbH19XSwiSWQiOiJhMmU0MDZjYy03ZjVjLTQ5YjEtODFiNS0yODI1YTgzNjk3YmEiLCJJbmRleCI6MCwiSGVhZGVyVGV4dCI6IlJlc2VhcmNoICYgZGV2ZWxvcG1lbnQiLCJTdHlsZSI6eyIkaWQiOiIzODciLCJTdHlsZUlkIjoiMzMyY2ZiMTMtYjQwMS00ZWMzLWI2NTUtNzM5NjhkMDRkNzQ5IiwiSGVhZGVyU3R5bGUiOnsiJGlkIjoiMzg4IiwiVGV4dElzVmVydGljYWwiOmZhbHNlLCJUZXh0U3R5bGUiOnsiJGlkIjoiMzg5IiwiRm9udFNldHRpbmdzIjp7IiRpZCI6IjM5MCIsIkZvbnRTaXplIjoxMSwiRm9udE5hbWUiOiJDYWxpYnJpIiwiSXNCb2xkIjpmYWxzZSwiSXNJdGFsaWMiOmZhbHNlLCJJc1VuZGVybGluZWQiOmZhbHNlLCJQYXJlbnRTdHlsZSI6bnVsbH0sIkF1dG9TaXplIjoyLCJGb3JlZ3JvdW5kIjp7IiRpZCI6IjM5MSIsIkNvbG9yIjp7IiRpZCI6IjM5MiIsIkEiOjI1NSwiUiI6MjU1LCJHIjoyNTUsIkIiOjI1NX19LCJNYXhXaWR0aCI6NjIuMzg1NTY1NzEwNjgzODM1LCJNYXhIZWlnaHQiOiJJbmZpbml0eSIsIlNtYXJ0Rm9yZWdyb3VuZElzQWN0aXZlIjpmYWxzZSwiSG9yaXpvbnRhbEFsaWdubWVudCI6MCwiVmVydGljYWxBbGlnbm1lbnQiOjAsIlNtYXJ0Rm9yZWdyb3VuZCI6bnVsbCwiQmFja2dyb3VuZEZpbGxUeXBlIjowLCJNYXJnaW4iOnsiJGlkIjoiMzkzIiwiVG9wIjowLjAsIkxlZnQiOjAuMCwiUmlnaHQiOjAuMCwiQm90dG9tIjowLjB9LCJQYWRkaW5nIjp7IiRpZCI6IjM5NCIsIlRvcCI6MC4wLCJMZWZ0IjowLjAsIlJpZ2h0IjowLjAsIkJvdHRvbSI6MC4wfSwiQmFja2dyb3VuZCI6eyIkaWQiOiIzOTUiLCJDb2xvciI6eyIkaWQiOiIzOTYiLCJBIjoyNTUsIlIiOjI1NSwiRyI6MjU1LCJCIjoyNTV9fSwiSXNWaXNpYmxlIjp0cnVlLCJXaWR0aCI6MC4wLCJIZWlnaHQiOjAuMCwiQm9yZGVyU3R5bGUiOm51bGwsIlBhcmVudFN0eWxlIjpudWxsfSwiUmVjdGFuZ2xlU3R5bGUiOnsiJGlkIjoiMzk3IiwiTWFyZ2luIjp7IiRpZCI6IjM5OCIsIlRvcCI6MC4wLCJMZWZ0IjowLjAsIlJpZ2h0IjowLjAsIkJvdHRvbSI6MC4wfSwiUGFkZGluZyI6eyIkaWQiOiIzOTkiLCJUb3AiOjAuMCwiTGVmdCI6MC4wLCJSaWdodCI6MC4wLCJCb3R0b20iOjAuMH0sIkJhY2tncm91bmQiOnsiJGlkIjoiNDAwIiwiQ29sb3IiOnsiJGlkIjoiNDAxIiwiQSI6MjU1LCJSIjoyMSwiRyI6OTYsIkIiOjEzMH19LCJJc1Zpc2libGUiOnRydWUsIldpZHRoIjowLjAsIkhlaWdodCI6MC4wLCJCb3JkZXJTdHlsZSI6eyIkaWQiOiI0MDIiLCJMaW5lQ29sb3IiOnsiJGlkIjoiNDAzIiwiJHR5cGUiOiJOTFJFLkNvbW1vbi5Eb20uU29saWRDb2xvckJydXNoLCBOTFJFLkNvbW1vbiIsIkNvbG9yIjp7IiRpZCI6IjQwNCIsIkEiOjI1NSwiUiI6MjU1LCJHIjoyNTUsIkIiOjI1NX19LCJMaW5lV2VpZ2h0IjowLjAsIkxpbmVUeXBlIjowLCJQYXJlbnRTdHlsZSI6bnVsbH0sIlBhcmVudFN0eWxlIjpudWxsfSwiTWFyZ2luIjp7IiRpZCI6IjQwNSIsIlRvcCI6MC4wLCJMZWZ0IjowLjAsIlJpZ2h0IjowLjAsIkJvdHRvbSI6MC4wfSwiUGFkZGluZyI6eyIkaWQiOiI0MDYiLCJUb3AiOjAuMCwiTGVmdCI6MC4wLCJSaWdodCI6MC4wLCJCb3R0b20iOjAuMH0sIkJhY2tncm91bmQiOm51bGwsIklzVmlzaWJsZSI6dHJ1ZSwiV2lkdGgiOjAuMCwiSGVpZ2h0IjowLjAsIkJvcmRlclN0eWxlIjpudWxsLCJQYXJlbnRTdHlsZSI6bnVsbH0sIkJhY2tncm91bmRTdHlsZSI6eyIkaWQiOiI0MDciLCJNYXJnaW4iOnsiJGlkIjoiNDA4IiwiVG9wIjowLjAsIkxlZnQiOjAuMCwiUmlnaHQiOjAuMCwiQm90dG9tIjowLjB9LCJQYWRkaW5nIjp7IiRpZCI6IjQwOSIsIlRvcCI6MC4wLCJMZWZ0IjowLjAsIlJpZ2h0IjowLjAsIkJvdHRvbSI6MC4wfSwiQmFja2dyb3VuZCI6eyIkaWQiOiI0MTAiLCJDb2xvciI6eyIkaWQiOiI0MTEiLCJBIjowLCJSIjoyNTUsIkciOjI1NSwiQiI6MjU1fX0sIklzVmlzaWJsZSI6dHJ1ZSwiV2lkdGgiOjAuMCwiSGVpZ2h0IjowLjAsIkJvcmRlclN0eWxlIjp7IiRpZCI6IjQxMiIsIkxpbmVDb2xvciI6eyIkaWQiOiI0MTMiLCIkdHlwZSI6Ik5MUkUuQ29tbW9uLkRvbS5Tb2xpZENvbG9yQnJ1c2gsIE5MUkUuQ29tbW9uIiwiQ29sb3IiOnsiJGlkIjoiNDE0IiwiQSI6MjU1LCJSIjoyMzQsIkciOjIyLCJCIjozMH19LCJMaW5lV2VpZ2h0IjowLjAsIkxpbmVUeXBlIjowLCJQYXJlbnRTdHlsZSI6bnVsbH0sIlBhcmVudFN0eWxlIjpudWxsfSwiSXNBYm92ZVRpbWViYW5kIjpmYWxzZSwiU3BhY2luZyI6MywiRGVmYXVsdFN3aW1sYW5lVGFza1N0eWxlIjp7IiRpZCI6IjQxNSIsIiR0eXBlIjoiTkxSRS5Db21tb24uRG9tLlN0eWxlcy5FeHBsaWNpdFNldGFibGVUYXNrU3R5bGUsIE5MUkUuQ29tbW9uIiwiU2hhcGUiOjEsIlNoYXBlVGhpY2tuZXNzIjowLCJEdXJhdGlvbkZvcm1hdCI6MCwiSW5jbHVkZU5vbldvcmtpbmdEYXlzSW5EdXJhdGlvbiI6ZmFsc2UsIlBlcmNlbnRhZ2VDb21wbGV0ZVN0eWxlIjp7IiRpZCI6IjQxNiIsIkZvbnRTZXR0aW5ncyI6eyIkaWQiOiI0MTciLCJGb250U2l6ZSI6MTAsIkZvbnROYW1lIjoiQ2FsaWJyaSIsIklzQm9sZCI6ZmFsc2UsIklzSXRhbGljIjpmYWxzZSwiSXNVbmRlcmxpbmVkIjpmYWxzZSwiUGFyZW50U3R5bGUiOm51bGx9LCJBdXRvU2l6ZSI6MCwiRm9yZWdyb3VuZCI6eyIkaWQiOiI0MTgiLCJDb2xvciI6eyIkaWQiOiI0MTkiLCJBIjoyNTUsIlIiOjIzMiwiRyI6MjMyLCJCIjoyMzJ9fSwiTWF4V2lkdGgiOjIwMC4wLCJNYXhIZWlnaHQiOiJJbmZpbml0eSIsIlNtYXJ0Rm9yZWdyb3VuZElzQWN0aXZlIjpmYWxzZSwiSG9yaXpvbnRhbEFsaWdubWVudCI6MSwiVmVydGljYWxBbGlnbm1lbnQiOjEsIlNtYXJ0Rm9yZWdyb3VuZCI6bnVsbCwiQmFja2dyb3VuZEZpbGxUeXBlIjowLCJNYXJnaW4iOnsiJGlkIjoiNDIwIiwiVG9wIjowLjAsIkxlZnQiOjAuMCwiUmlnaHQiOjAuMCwiQm90dG9tIjowLjB9LCJQYWRkaW5nIjp7IiRpZCI6IjQyMSIsIlRvcCI6MC4wLCJMZWZ0IjowLjAsIlJpZ2h0IjowLjAsIkJvdHRvbSI6MC4wfSwiQmFja2dyb3VuZCI6eyIkaWQiOiI0MjIiLCJDb2xvciI6eyIkaWQiOiI0MjMiLCJBIjo4OSwiUiI6MCwiRyI6MCwiQiI6MH19LCJJc1Zpc2libGUiOnRydWUsIldpZHRoIjowLjAsIkhlaWdodCI6MC4wLCJCb3JkZXJTdHlsZSI6eyIkaWQiOiI0MjQiLCJMaW5lQ29sb3IiOm51bGwsIkxpbmVXZWlnaHQiOjAuMCwiTGluZVR5cGUiOjAsIlBhcmVudFN0eWxlIjpudWxsfSwiUGFyZW50U3R5bGUiOm51bGx9LCJEdXJhdGlvblN0eWxlIjp7IiRpZCI6IjQyNSIsIkZvbnRTZXR0aW5ncyI6eyIkaWQiOiI0MjYiLCJGb250U2l6ZSI6MTAsIkZvbnROYW1lIjoiQ2FsaWJyaSIsIklzQm9sZCI6ZmFsc2UsIklzSXRhbGljIjpmYWxzZSwiSXNVbmRlcmxpbmVkIjpmYWxzZSwiUGFyZW50U3R5bGUiOm51bGx9LCJBdXRvU2l6ZSI6MCwiRm9yZWdyb3VuZCI6eyIkaWQiOiI0MjciLCJDb2xvciI6eyIkaWQiOiI0MjgiLCJBIjoyNTUsIlIiOjIzNywiRyI6MTI1LCJCIjo0OX19LCJNYXhXaWR0aCI6MjAwLjAsIk1heEhlaWdodCI6IkluZmluaXR5IiwiU21hcnRGb3JlZ3JvdW5kSXNBY3RpdmUiOmZhbHNlLCJIb3Jpem9udGFsQWxpZ25tZW50IjowLCJWZXJ0aWNhbEFsaWdubWVudCI6MSwiU21hcnRGb3JlZ3JvdW5kIjpudWxsLCJCYWNrZ3JvdW5kRmlsbFR5cGUiOjAsIk1hcmdpbiI6eyIkaWQiOiI0MjkiLCJUb3AiOjAuMCwiTGVmdCI6MC4wLCJSaWdodCI6MC4wLCJCb3R0b20iOjAuMH0sIlBhZGRpbmciOnsiJGlkIjoiNDMwIiwiVG9wIjowLjAsIkxlZnQiOjAuMCwiUmlnaHQiOjAuMCwiQm90dG9tIjowLjB9LCJCYWNrZ3JvdW5kIjp7IiRpZCI6IjQzMSIsIkNvbG9yIjp7IiRpZCI6IjQzMiIsIkEiOjI1NSwiUiI6MjM3LCJHIjoxMjUsIkIiOjQ5fX0sIklzVmlzaWJsZSI6dHJ1ZSwiV2lkdGgiOjAuMCwiSGVpZ2h0IjowLjAsIkJvcmRlclN0eWxlIjp7IiRpZCI6IjQzMyIsIkxpbmVDb2xvciI6bnVsbCwiTGluZVdlaWdodCI6MC4wLCJMaW5lVHlwZSI6MCwiUGFyZW50U3R5bGUiOm51bGx9LCJQYXJlbnRTdHlsZSI6bnVsbH0sIkhvcml6b250YWxDb25uZWN0b3JTdHlsZSI6eyIkaWQiOiI0MzQiLCJMaW5lQ29sb3IiOnsiJGlkIjoiNDM1IiwiJHR5cGUiOiJOTFJFLkNvbW1vbi5Eb20uU29saWRDb2xvckJydXNoLCBOTFJFLkNvbW1vbiIsIkNvbG9yIjp7IiRpZCI6IjQzNiIsIkEiOjI1NSwiUiI6MCwiRyI6MCwiQiI6MH19LCJMaW5lV2VpZ2h0IjowLjAsIkxpbmVUeXBlIjowLCJQYXJlbnRTdHlsZSI6bnVsbH0sIlZlcnRpY2FsQ29ubmVjdG9yU3R5bGUiOnsiJGlkIjoiNDM3IiwiTGluZUNvbG9yIjp7IiRpZCI6IjQzOCIsIiR0eXBlIjoiTkxSRS5Db21tb24uRG9tLlNvbGlkQ29sb3JCcnVzaCwgTkxSRS5Db21tb24iLCJDb2xvciI6eyIkaWQiOiI0MzkiLCJBIjoyNTUsIlIiOjAsIkciOjAsIkIiOjB9fSwiTGluZVdlaWdodCI6MC4wLCJMaW5lVHlwZSI6MCwiUGFyZW50U3R5bGUiOm51bGx9LCJNYXJnaW4iOm51bGwsIlN0YXJ0RGF0ZVBvc2l0aW9uIjozLCJFbmREYXRlUG9zaXRpb24iOjMsIkRhdGVJc1Zpc2libGUiOnRydWUsIlRpdGxlUG9zaXRpb24iOjQsIkR1cmF0aW9uUG9zaXRpb24iOjYsIlBlcmNlbnRhZ2VDb21wbGV0ZWRQb3NpdGlvbiI6MiwiU3BhY2luZyI6MywiSXNCZWxvd1RpbWViYW5kIjpmYWxzZSwiUGVyY2VudGFnZUNvbXBsZXRlU2hhcGVPcGFjaXR5IjozNSwiU2hhcGVTdHlsZSI6eyIkaWQiOiI0NDAiLCJNYXJnaW4iOnsiJGlkIjoiNDQxIiwiVG9wIjowLjAsIkxlZnQiOjQuMCwiUmlnaHQiOjQuMCwiQm90dG9tIjowLjB9LCJQYWRkaW5nIjp7IiRpZCI6IjQ0MiIsIlRvcCI6MC4wLCJMZWZ0IjowLjAsIlJpZ2h0IjowLjAsIkJvdHRvbSI6MC4wfSwiQmFja2dyb3VuZCI6eyIkaWQiOiI0NDMiLCJDb2xvciI6eyIkaWQiOiI0NDQiLCJBIjoyNTUsIlIiOjIxLCJHIjo5NiwiQiI6MTMwfX0sIklzVmlzaWJsZSI6dHJ1ZSwiV2lkdGgiOjAuMCwiSGVpZ2h0IjoxMC4wLCJCb3JkZXJTdHlsZSI6eyIkaWQiOiI0NDUiLCJMaW5lQ29sb3IiOnsiJGlkIjoiNDQ2IiwiJHR5cGUiOiJOTFJFLkNvbW1vbi5Eb20uU29saWRDb2xvckJydXNoLCBOTFJFLkNvbW1vbiIsIkNvbG9yIjp7IiRpZCI6IjQ0NyIsIkEiOjI1NSwiUiI6MjM0LCJHIjoyMiwiQiI6MzB9fSwiTGluZVdlaWdodCI6MC4wLCJMaW5lVHlwZSI6MCwiUGFyZW50U3R5bGUiOm51bGx9LCJQYXJlbnRTdHlsZSI6bnVsbH0sIlRpdGxlU3R5bGUiOnsiJGlkIjoiNDQ4IiwiRm9udFNldHRpbmdzIjp7IiRpZCI6IjQ0OSIsIkZvbnRTaXplIjoxMSwiRm9udE5hbWUiOiJDYWxpYnJpIiwiSXNCb2xkIjpmYWxzZSwiSXNJdGFsaWMiOmZhbHNlLCJJc1VuZGVybGluZWQiOmZhbHNlLCJQYXJlbnRTdHlsZSI6bnVsbH0sIkF1dG9TaXplIjowLCJGb3JlZ3JvdW5kIjp7IiRpZCI6IjQ1MCIsIkNvbG9yIjp7IiRpZCI6IjQ1MSIsIkEiOjI1NSwiUiI6MCwiRyI6MCwiQiI6MH19LCJNYXhXaWR0aCI6MjAwLjAsIk1heEhlaWdodCI6IkluZmluaXR5IiwiU21hcnRGb3JlZ3JvdW5kSXNBY3RpdmUiOmZhbHNlLCJIb3Jpem9udGFsQWxpZ25tZW50IjowLCJWZXJ0aWNhbEFsaWdubWVudCI6MSwiU21hcnRGb3JlZ3JvdW5kIjpudWxsLCJCYWNrZ3JvdW5kRmlsbFR5cGUiOjAsIk1hcmdpbiI6eyIkaWQiOiI0NTIiLCJUb3AiOjAuMCwiTGVmdCI6MC4wLCJSaWdodCI6MC4wLCJCb3R0b20iOjAuMH0sIlBhZGRpbmciOnsiJGlkIjoiNDUzIiwiVG9wIjowLjAsIkxlZnQiOjAuMCwiUmlnaHQiOjAuMCwiQm90dG9tIjowLjB9LCJCYWNrZ3JvdW5kIjp7IiRpZCI6IjQ1NCIsIkNvbG9yIjp7IiRpZCI6IjQ1NSIsIkEiOjI1NSwiUiI6MCwiRyI6MCwiQiI6MH19LCJJc1Zpc2libGUiOnRydWUsIldpZHRoIjowLjAsIkhlaWdodCI6MC4wLCJCb3JkZXJTdHlsZSI6eyIkaWQiOiI0NTYiLCJMaW5lQ29sb3IiOm51bGwsIkxpbmVXZWlnaHQiOjAuMCwiTGluZVR5cGUiOjAsIlBhcmVudFN0eWxlIjpudWxsfSwiUGFyZW50U3R5bGUiOm51bGx9LCJEYXRlU3R5bGUiOnsiJGlkIjoiNDU3IiwiRm9udFNldHRpbmdzIjp7IiRpZCI6IjQ1OCIsIkZvbnRTaXplIjoxMCwiRm9udE5hbWUiOiJDYWxpYnJpIiwiSXNCb2xkIjpmYWxzZSwiSXNJdGFsaWMiOmZhbHNlLCJJc1VuZGVybGluZWQiOmZhbHNlLCJQYXJlbnRTdHlsZSI6bnVsbH0sIkF1dG9TaXplIjowLCJGb3JlZ3JvdW5kIjp7IiRpZCI6IjQ1OSIsIkNvbG9yIjp7IiRpZCI6IjQ2MCIsIkEiOjI1NSwiUiI6MTQsIkciOjQwLCJCIjo2NX19LCJNYXhXaWR0aCI6MjAwLjAsIk1heEhlaWdodCI6IkluZmluaXR5IiwiU21hcnRGb3JlZ3JvdW5kSXNBY3RpdmUiOmZhbHNlLCJIb3Jpem9udGFsQWxpZ25tZW50IjoyLCJWZXJ0aWNhbEFsaWdubWVudCI6MSwiU21hcnRGb3JlZ3JvdW5kIjpudWxsLCJCYWNrZ3JvdW5kRmlsbFR5cGUiOjAsIk1hcmdpbiI6eyIkaWQiOiI0NjEiLCJUb3AiOjAuMCwiTGVmdCI6MC4wLCJSaWdodCI6MC4wLCJCb3R0b20iOjAuMH0sIlBhZGRpbmciOnsiJGlkIjoiNDYyIiwiVG9wIjowLjAsIkxlZnQiOjAuMCwiUmlnaHQiOjAuMCwiQm90dG9tIjowLjB9LCJCYWNrZ3JvdW5kIjp7IiRpZCI6IjQ2MyIsIkNvbG9yIjp7IiRpZCI6IjQ2NCIsIkEiOjI1NSwiUiI6MTQsIkciOjQwLCJCIjo2NX19LCJJc1Zpc2libGUiOnRydWUsIldpZHRoIjowLjAsIkhlaWdodCI6MC4wLCJCb3JkZXJTdHlsZSI6eyIkaWQiOiI0NjUiLCJMaW5lQ29sb3IiOm51bGwsIkxpbmVXZWlnaHQiOjAuMCwiTGluZVR5cGUiOjAsIlBhcmVudFN0eWxlIjpudWxsfSwiUGFyZW50U3R5bGUiOm51bGx9LCJEYXRlRm9ybWF0Ijp7IiRpZCI6IjQ2Ni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0NjciLCJGb3JtYXQiOjAsIklzVmlzaWJsZSI6ZmFsc2UsIkxhc3RLbm93blZpc2liaWxpdHlTdGF0ZSI6ZmFsc2V9LCJJc1Zpc2libGUiOnRydWUsIlBhcmVudFN0eWxlIjpudWxsLCJfZXhwbGljaXRseVNldCI6eyIkaWQiOiI0NjgiLCJTaGFwZVN0eWxlIjpmYWxzZSwiVGl0bGVTdHlsZSI6ZmFsc2UsIkRhdGVTdHlsZSI6ZmFsc2UsIkhvcml6b250YWxDb25uZWN0b3JTdHlsZSI6ZmFsc2UsIlZlcnRpY2FsQ29ubmVjdG9yU3R5bGUiOmZhbHNlLCJQZXJjZW50YWdlQ29tcGxldGVTaGFwZU9wYWNpdHkiOmZhbHNlLCJTaGFwZSI6ZmFsc2UsIlNoYXBlVGhpY2tuZXNzIjpmYWxzZSwiRHVyYXRpb25Gb3JtYXQiOmZhbHNlLCJJbmNsdWRlTm9uV29ya2luZ0RheXNJbkR1cmF0aW9uIjpmYWxzZSwiTWFyZ2luIjpmYWxzZSwiU3RhcnREYXRlUG9zaXRpb24iOmZhbHNlLCJFbmREYXRlUG9zaXRpb24iOmZhbHNlLCJUaXRsZVBvc2l0aW9uIjpmYWxzZSwiRHVyYXRpb25Qb3NpdGlvbiI6ZmFsc2UsIlBlcmNlbnRhZ2VDb21wbGV0ZWRQb3NpdGlvbiI6ZmFsc2UsIlNwYWNpbmciOmZhbHNlLCJJc0JlbG93VGltZWJhbmQiOmZhbHNlLCJEYXRlRm9ybWF0IjpmYWxzZSwiV2Vla051bWJlcmluZyI6ZmFsc2UsIklzVmlzaWJsZSI6ZmFsc2V9fSwiRGVmYXVsdFN3aW1sYW5lTW90U3R5bGUiOnsiJGlkIjoiNDY5IiwiU2hhcGUiOjEsIkNvbm5lY3Rvck1hcmdpbiI6eyIkaWQiOiI0NzAiLCJUb3AiOjAuMCwiTGVmdCI6Mi4wLCJSaWdodCI6Mi4wLCJCb3R0b20iOjAuMH0sIkNvbm5lY3RvclN0eWxlIjp7IiRpZCI6IjQ3MSIsIkxpbmVDb2xvciI6eyIkaWQiOiI0NzIiLCIkdHlwZSI6Ik5MUkUuQ29tbW9uLkRvbS5Tb2xpZENvbG9yQnJ1c2gsIE5MUkUuQ29tbW9uIiwiQ29sb3IiOnsiJGlkIjoiNDczIiwiQSI6MTI3LCJSIjoxMSwiRyI6NDgsIkIiOjY1fX0sIkxpbmVXZWlnaHQiOjEuMCwiTGluZVR5cGUiOjAsIlBhcmVudFN0eWxlIjpudWxsfSwiSXNCZWxvd1RpbWViYW5kIjpmYWxzZSwiUG9zaXRpb25PblRhc2siOjEsIkhpZGVEYXRlIjpmYWxzZSwiU2hhcGVTaXplIjowLCJTcGFjaW5nIjowLjAsIlBhZGRpbmciOnsiJGlkIjoiNDc0IiwiVG9wIjo1LjAsIkxlZnQiOjMuMCwiUmlnaHQiOjAuMCwiQm90dG9tIjoyLjB9LCJTaGFwZVN0eWxlIjp7IiRpZCI6IjQ3NSIsIk1hcmdpbiI6eyIkaWQiOiI0NzYiLCJUb3AiOjAuMCwiTGVmdCI6MC4wLCJSaWdodCI6MC4wLCJCb3R0b20iOjAuMH0sIlBhZGRpbmciOnsiJGlkIjoiNDc3IiwiVG9wIjowLjAsIkxlZnQiOjAuMCwiUmlnaHQiOjAuMCwiQm90dG9tIjowLjB9LCJCYWNrZ3JvdW5kIjp7IiRpZCI6IjQ3OCIsIkNvbG9yIjp7IiRpZCI6IjQ3OSIsIkEiOjI1NSwiUiI6MTEsIkciOjQ4LCJCIjo2NX19LCJJc1Zpc2libGUiOnRydWUsIldpZHRoIjoxMi4wLCJIZWlnaHQiOjE0LjAsIkJvcmRlclN0eWxlIjp7IiRpZCI6IjQ4MCIsIkxpbmVDb2xvciI6eyIkaWQiOiI0ODEiLCIkdHlwZSI6Ik5MUkUuQ29tbW9uLkRvbS5Tb2xpZENvbG9yQnJ1c2gsIE5MUkUuQ29tbW9uIiwiQ29sb3IiOnsiJGlkIjoiNDgyIiwiQSI6MjU1LCJSIjoyNTUsIkciOjAsIkIiOjB9fSwiTGluZVdlaWdodCI6MC4wLCJMaW5lVHlwZSI6MCwiUGFyZW50U3R5bGUiOm51bGx9LCJQYXJlbnRTdHlsZSI6bnVsbH0sIlRpdGxlU3R5bGUiOnsiJGlkIjoiNDgzIiwiRm9udFNldHRpbmdzIjp7IiRpZCI6IjQ4NCIsIkZvbnRTaXplIjoxMSwiRm9udE5hbWUiOiJDYWxpYnJpIiwiSXNCb2xkIjpmYWxzZSwiSXNJdGFsaWMiOmZhbHNlLCJJc1VuZGVybGluZWQiOmZhbHNlLCJQYXJlbnRTdHlsZSI6bnVsbH0sIkF1dG9TaXplIjowLCJGb3JlZ3JvdW5kIjp7IiRpZCI6IjQ4NSIsIkNvbG9yIjp7IiRpZCI6IjQ4NiIsIkEiOjI1NSwiUiI6MCwiRyI6MCwiQiI6MH19LCJNYXhXaWR0aCI6MjAwLjAsIk1heEhlaWdodCI6IkluZmluaXR5IiwiU21hcnRGb3JlZ3JvdW5kSXNBY3RpdmUiOmZhbHNlLCJIb3Jpem9udGFsQWxpZ25tZW50IjoxLCJWZXJ0aWNhbEFsaWdubWVudCI6MSwiU21hcnRGb3JlZ3JvdW5kIjpudWxsLCJCYWNrZ3JvdW5kRmlsbFR5cGUiOjAsIk1hcmdpbiI6eyIkaWQiOiI0ODciLCJUb3AiOjAuMCwiTGVmdCI6MC4wLCJSaWdodCI6MC4wLCJCb3R0b20iOjAuMH0sIlBhZGRpbmciOnsiJGlkIjoiNDg4IiwiVG9wIjowLjAsIkxlZnQiOjAuMCwiUmlnaHQiOjAuMCwiQm90dG9tIjowLjB9LCJCYWNrZ3JvdW5kIjp7IiRpZCI6IjQ4OSIsIkNvbG9yIjp7IiRpZCI6IjQ5MCIsIkEiOjI1NSwiUiI6MCwiRyI6MCwiQiI6MH19LCJJc1Zpc2libGUiOnRydWUsIldpZHRoIjowLjAsIkhlaWdodCI6MC4wLCJCb3JkZXJTdHlsZSI6eyIkaWQiOiI0OTEiLCJMaW5lQ29sb3IiOm51bGwsIkxpbmVXZWlnaHQiOjAuMCwiTGluZVR5cGUiOjAsIlBhcmVudFN0eWxlIjpudWxsfSwiUGFyZW50U3R5bGUiOm51bGx9LCJEYXRlU3R5bGUiOnsiJGlkIjoiNDkyIiwiRm9udFNldHRpbmdzIjp7IiRpZCI6IjQ5MyIsIkZvbnRTaXplIjoxMCwiRm9udE5hbWUiOiJDYWxpYnJpIiwiSXNCb2xkIjpmYWxzZSwiSXNJdGFsaWMiOmZhbHNlLCJJc1VuZGVybGluZWQiOmZhbHNlLCJQYXJlbnRTdHlsZSI6bnVsbH0sIkF1dG9TaXplIjowLCJGb3JlZ3JvdW5kIjp7IiRpZCI6IjQ5NCIsIkNvbG9yIjp7IiRpZCI6IjQ5NSIsIkEiOjI1NSwiUiI6MTQsIkciOjQwLCJCIjo2NX19LCJNYXhXaWR0aCI6MjAwLjAsIk1heEhlaWdodCI6IkluZmluaXR5IiwiU21hcnRGb3JlZ3JvdW5kSXNBY3RpdmUiOmZhbHNlLCJIb3Jpem9udGFsQWxpZ25tZW50IjoxLCJWZXJ0aWNhbEFsaWdubWVudCI6MSwiU21hcnRGb3JlZ3JvdW5kIjpudWxsLCJCYWNrZ3JvdW5kRmlsbFR5cGUiOjAsIk1hcmdpbiI6eyIkaWQiOiI0OTYiLCJUb3AiOjAuMCwiTGVmdCI6MC4wLCJSaWdodCI6MC4wLCJCb3R0b20iOjAuMH0sIlBhZGRpbmciOnsiJGlkIjoiNDk3IiwiVG9wIjowLjAsIkxlZnQiOjAuMCwiUmlnaHQiOjAuMCwiQm90dG9tIjowLjB9LCJCYWNrZ3JvdW5kIjp7IiRpZCI6IjQ5OCIsIkNvbG9yIjp7IiRpZCI6IjQ5OSIsIkEiOjI1NSwiUiI6MTQsIkciOjQwLCJCIjo2NX19LCJJc1Zpc2libGUiOnRydWUsIldpZHRoIjowLjAsIkhlaWdodCI6MC4wLCJCb3JkZXJTdHlsZSI6eyIkaWQiOiI1MDAiLCJMaW5lQ29sb3IiOm51bGwsIkxpbmVXZWlnaHQiOjAuMCwiTGluZVR5cGUiOjAsIlBhcmVudFN0eWxlIjpudWxsfSwiUGFyZW50U3R5bGUiOm51bGx9LCJEYXRlRm9ybWF0Ijp7IiRpZCI6IjUwMS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1MDIiLCJGb3JtYXQiOjAsIklzVmlzaWJsZSI6ZmFsc2UsIkxhc3RLbm93blZpc2liaWxpdHlTdGF0ZSI6ZmFsc2V9LCJJc1Zpc2libGUiOnRydWUsIlBhcmVudFN0eWxlIjpudWxsfSwiRGVmYXVsdFN3aW1sYW5lTWlsZXN0b25lU3R5bGUiOnsiJGlkIjoiNTAzIiwiVGl0bGVQb3NpdGlvbiI6IkxlZnQiLCJEYXRlUG9zaXRpb24iOiJSaWdodCIsIlNoYXBlVHlwZSI6MSwiU2hhcGVTaXplIjowLCJTcGFjaW5nIjo1LCJTaGFwZVN0eWxlIjp7IiRpZCI6IjUwNCIsIk1hcmdpbiI6eyIkaWQiOiI1MDUiLCJUb3AiOjAuMCwiTGVmdCI6MC4wLCJSaWdodCI6MC4wLCJCb3R0b20iOjAuMH0sIlBhZGRpbmciOnsiJGlkIjoiNTA2IiwiVG9wIjowLjAsIkxlZnQiOjAuMCwiUmlnaHQiOjAuMCwiQm90dG9tIjowLjB9LCJCYWNrZ3JvdW5kIjp7IiRpZCI6IjUwNyIsIkNvbG9yIjp7IiRpZCI6IjUwOCIsIkEiOjI1NSwiUiI6MjEsIkciOjk2LCJCIjoxMzB9fSwiSXNWaXNpYmxlIjp0cnVlLCJXaWR0aCI6MTIuMCwiSGVpZ2h0IjoxNC4wLCJCb3JkZXJTdHlsZSI6eyIkaWQiOiI1MDkiLCJMaW5lQ29sb3IiOnsiJGlkIjoiNTEwIiwiJHR5cGUiOiJOTFJFLkNvbW1vbi5Eb20uU29saWRDb2xvckJydXNoLCBOTFJFLkNvbW1vbiIsIkNvbG9yIjp7IiRpZCI6IjUxMSIsIkEiOjI1NSwiUiI6MjM0LCJHIjoyMiwiQiI6MzB9fSwiTGluZVdlaWdodCI6MC4wLCJMaW5lVHlwZSI6MCwiUGFyZW50U3R5bGUiOm51bGx9LCJQYXJlbnRTdHlsZSI6bnVsbH0sIlRpdGxlU3R5bGUiOnsiJGlkIjoiNTEyIiwiRm9udFNldHRpbmdzIjp7IiRpZCI6IjUxMyIsIkZvbnRTaXplIjoxMSwiRm9udE5hbWUiOiJDYWxpYnJpIiwiSXNCb2xkIjpmYWxzZSwiSXNJdGFsaWMiOmZhbHNlLCJJc1VuZGVybGluZWQiOmZhbHNlLCJQYXJlbnRTdHlsZSI6bnVsbH0sIkF1dG9TaXplIjowLCJGb3JlZ3JvdW5kIjp7IiRpZCI6IjUxNCIsIkNvbG9yIjp7IiRpZCI6IjUxNSIsIkEiOjI1NSwiUiI6MCwiRyI6MCwiQiI6MH19LCJNYXhXaWR0aCI6MjAwLjAsIk1heEhlaWdodCI6IkluZmluaXR5IiwiU21hcnRGb3JlZ3JvdW5kSXNBY3RpdmUiOmZhbHNlLCJIb3Jpem9udGFsQWxpZ25tZW50IjoyLCJWZXJ0aWNhbEFsaWdubWVudCI6MSwiU21hcnRGb3JlZ3JvdW5kIjpudWxsLCJCYWNrZ3JvdW5kRmlsbFR5cGUiOjAsIk1hcmdpbiI6eyIkaWQiOiI1MTYiLCJUb3AiOjAuMCwiTGVmdCI6MC4wLCJSaWdodCI6MC4wLCJCb3R0b20iOjAuMH0sIlBhZGRpbmciOnsiJGlkIjoiNTE3IiwiVG9wIjowLjAsIkxlZnQiOjAuMCwiUmlnaHQiOjAuMCwiQm90dG9tIjowLjB9LCJCYWNrZ3JvdW5kIjp7IiRpZCI6IjUxOCIsIkNvbG9yIjp7IiRpZCI6IjUxOSIsIkEiOjI1NSwiUiI6MCwiRyI6MCwiQiI6MH19LCJJc1Zpc2libGUiOnRydWUsIldpZHRoIjowLjAsIkhlaWdodCI6MC4wLCJCb3JkZXJTdHlsZSI6eyIkaWQiOiI1MjAiLCJMaW5lQ29sb3IiOm51bGwsIkxpbmVXZWlnaHQiOjAuMCwiTGluZVR5cGUiOjAsIlBhcmVudFN0eWxlIjpudWxsfSwiUGFyZW50U3R5bGUiOm51bGx9LCJEYXRlU3R5bGUiOnsiJGlkIjoiNTIxIiwiRm9udFNldHRpbmdzIjp7IiRpZCI6IjUyMiIsIkZvbnRTaXplIjoxMCwiRm9udE5hbWUiOiJDYWxpYnJpIiwiSXNCb2xkIjpmYWxzZSwiSXNJdGFsaWMiOmZhbHNlLCJJc1VuZGVybGluZWQiOmZhbHNlLCJQYXJlbnRTdHlsZSI6bnVsbH0sIkF1dG9TaXplIjowLCJGb3JlZ3JvdW5kIjp7IiRpZCI6IjUyMyIsIkNvbG9yIjp7IiRpZCI6IjUyNCIsIkEiOjI1NSwiUiI6MTQsIkciOjQwLCJCIjo2NX19LCJNYXhXaWR0aCI6MjAwLjAsIk1heEhlaWdodCI6IkluZmluaXR5IiwiU21hcnRGb3JlZ3JvdW5kSXNBY3RpdmUiOmZhbHNlLCJIb3Jpem9udGFsQWxpZ25tZW50IjowLCJWZXJ0aWNhbEFsaWdubWVudCI6MSwiU21hcnRGb3JlZ3JvdW5kIjpudWxsLCJCYWNrZ3JvdW5kRmlsbFR5cGUiOjAsIk1hcmdpbiI6eyIkaWQiOiI1MjUiLCJUb3AiOjAuMCwiTGVmdCI6MC4wLCJSaWdodCI6MC4wLCJCb3R0b20iOjAuMH0sIlBhZGRpbmciOnsiJGlkIjoiNTI2IiwiVG9wIjowLjAsIkxlZnQiOjAuMCwiUmlnaHQiOjAuMCwiQm90dG9tIjowLjB9LCJCYWNrZ3JvdW5kIjp7IiRpZCI6IjUyNyIsIkNvbG9yIjp7IiRpZCI6IjUyOCIsIkEiOjI1NSwiUiI6MTQsIkciOjQwLCJCIjo2NX19LCJJc1Zpc2libGUiOnRydWUsIldpZHRoIjowLjAsIkhlaWdodCI6MC4wLCJCb3JkZXJTdHlsZSI6eyIkaWQiOiI1MjkiLCJMaW5lQ29sb3IiOm51bGwsIkxpbmVXZWlnaHQiOjAuMCwiTGluZVR5cGUiOjAsIlBhcmVudFN0eWxlIjpudWxsfSwiUGFyZW50U3R5bGUiOm51bGx9LCJEYXRlRm9ybWF0Ijp7IiRpZCI6IjUzMC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1MzEiLCJGb3JtYXQiOjAsIklzVmlzaWJsZSI6ZmFsc2UsIkxhc3RLbm93blZpc2liaWxpdHlTdGF0ZSI6ZmFsc2V9LCJJc1Zpc2libGUiOnRydWUsIlBhcmVudFN0eWxlIjpudWxsfSwiRGVmYXVsdFN3aW1sYW5lQWN0aXZpdHlTdHlsZSI6eyIkaWQiOiI1MzIiLCJIZWFkZXJTdHlsZSI6eyIkaWQiOiI1MzMiLCJUZXh0U3R5bGUiOnsiJGlkIjoiNTM0IiwiRm9udFNldHRpbmdzIjp7IiRpZCI6IjUzNSIsIkZvbnRTaXplIjoxMSwiRm9udE5hbWUiOiJDYWxpYnJpIiwiSXNCb2xkIjpmYWxzZSwiSXNJdGFsaWMiOmZhbHNlLCJJc1VuZGVybGluZWQiOmZhbHNlLCJQYXJlbnRTdHlsZSI6bnVsbH0sIkF1dG9TaXplIjoyLCJGb3JlZ3JvdW5kIjp7IiRpZCI6IjUzNiIsIkNvbG9yIjp7IiRpZCI6IjUzNyIsIkEiOjI1NSwiUiI6MCwiRyI6MCwiQiI6MH19LCJNYXhXaWR0aCI6IkluZmluaXR5IiwiTWF4SGVpZ2h0IjoiSW5maW5pdHkiLCJTbWFydEZvcmVncm91bmRJc0FjdGl2ZSI6ZmFsc2UsIkhvcml6b250YWxBbGlnbm1lbnQiOjAsIlZlcnRpY2FsQWxpZ25tZW50IjowLCJTbWFydEZvcmVncm91bmQiOm51bGwsIkJhY2tncm91bmRGaWxsVHlwZSI6MCwiTWFyZ2luIjp7IiRpZCI6IjUzOCIsIlRvcCI6MC4wLCJMZWZ0IjowLjAsIlJpZ2h0IjowLjAsIkJvdHRvbSI6MC4wfSwiUGFkZGluZyI6eyIkaWQiOiI1MzkiLCJUb3AiOjAuMCwiTGVmdCI6MC4wLCJSaWdodCI6MC4wLCJCb3R0b20iOjAuMH0sIkJhY2tncm91bmQiOnsiJGlkIjoiNTQwIiwiQ29sb3IiOnsiJGlkIjoiNTQxIiwiQSI6MjU1LCJSIjowLCJHIjowLCJCIjowfX0sIklzVmlzaWJsZSI6dHJ1ZSwiV2lkdGgiOjAuMCwiSGVpZ2h0IjowLjAsIkJvcmRlclN0eWxlIjpudWxsLCJQYXJlbnRTdHlsZSI6bnVsbH0sIlJlY3RhbmdsZVN0eWxlIjp7IiRpZCI6IjU0MiIsIk1hcmdpbiI6eyIkaWQiOiI1NDMiLCJUb3AiOjAuMCwiTGVmdCI6MC4wLCJSaWdodCI6MC4wLCJCb3R0b20iOjAuMH0sIlBhZGRpbmciOnsiJGlkIjoiNTQ0IiwiVG9wIjowLjAsIkxlZnQiOjAuMCwiUmlnaHQiOjAuMCwiQm90dG9tIjowLjB9LCJCYWNrZ3JvdW5kIjp7IiRpZCI6IjU0NSIsIkNvbG9yIjp7IiRpZCI6IjU0NiIsIkEiOjYzLCJSIjoyMSwiRyI6OTYsIkIiOjEzMH19LCJJc1Zpc2libGUiOnRydWUsIldpZHRoIjowLjAsIkhlaWdodCI6MC4wLCJCb3JkZXJTdHlsZSI6eyIkaWQiOiI1NDciLCJMaW5lQ29sb3IiOnsiJGlkIjoiNTQ4IiwiJHR5cGUiOiJOTFJFLkNvbW1vbi5Eb20uU29saWRDb2xvckJydXNoLCBOTFJFLkNvbW1vbiIsIkNvbG9yIjp7IiRpZCI6IjU0OSIsIkEiOjI1NSwiUiI6MjU1LCJHIjowLCJCIjowfX0sIkxpbmVXZWlnaHQiOjAuMCwiTGluZVR5cGUiOjAsIlBhcmVudFN0eWxlIjpudWxsfSwiUGFyZW50U3R5bGUiOm51bGx9LCJNYXJnaW4iOnsiJGlkIjoiNTUwIiwiVG9wIjowLjAsIkxlZnQiOjAuMCwiUmlnaHQiOjAuMCwiQm90dG9tIjowLjB9LCJQYWRkaW5nIjp7IiRpZCI6IjU1MSIsIlRvcCI6MC4wLCJMZWZ0IjowLjAsIlJpZ2h0IjowLjAsIkJvdHRvbSI6MC4wfSwiQmFja2dyb3VuZCI6bnVsbCwiSXNWaXNpYmxlIjp0cnVlLCJXaWR0aCI6MC4wLCJIZWlnaHQiOjAuMCwiQm9yZGVyU3R5bGUiOm51bGwsIlBhcmVudFN0eWxlIjpudWxsfSwiQmFja2dyb3VuZFN0eWxlIjp7IiRpZCI6IjU1MiIsIk1hcmdpbiI6eyIkaWQiOiI1NTMiLCJUb3AiOjAuMCwiTGVmdCI6MC4wLCJSaWdodCI6MC4wLCJCb3R0b20iOjAuMH0sIlBhZGRpbmciOnsiJGlkIjoiNTU0IiwiVG9wIjowLjAsIkxlZnQiOjAuMCwiUmlnaHQiOjAuMCwiQm90dG9tIjowLjB9LCJCYWNrZ3JvdW5kIjp7IiRpZCI6IjU1NSIsIkNvbG9yIjp7IiRpZCI6IjU1NiIsIkEiOjUxLCJSIjoyMDAsIkciOjIwMCwiQiI6MjAwfX0sIklzVmlzaWJsZSI6dHJ1ZSwiV2lkdGgiOjAuMCwiSGVpZ2h0IjowLjAsIkJvcmRlclN0eWxlIjp7IiRpZCI6IjU1NyIsIkxpbmVDb2xvciI6eyIkaWQiOiI1NTgiLCIkdHlwZSI6Ik5MUkUuQ29tbW9uLkRvbS5Tb2xpZENvbG9yQnJ1c2gsIE5MUkUuQ29tbW9uIiwiQ29sb3IiOnsiJGlkIjoiNTU5IiwiQSI6MjU1LCJSIjoyMzQsIkciOjIyLCJCIjozMH19LCJMaW5lV2VpZ2h0IjowLjAsIkxpbmVUeXBlIjowLCJQYXJlbnRTdHlsZSI6bnVsbH0sIlBhcmVudFN0eWxlIjpudWxsfSwiTWFyZ2luIjp7IiRpZCI6IjU2MCIsIlRvcCI6MC4wLCJMZWZ0IjowLjAsIlJpZ2h0IjowLjAsIkJvdHRvbSI6MC4wfSwiUGFkZGluZyI6eyIkaWQiOiI1NjEiLCJUb3AiOjAuMCwiTGVmdCI6MC4wLCJSaWdodCI6MC4wLCJCb3R0b20iOjAuMH0sIklzVmlzaWJsZSI6dHJ1ZSwiV2lkdGgiOjAuMCwiSGVpZ2h0IjowLjAsIkJvcmRlclN0eWxlIjp7IiRpZCI6IjU2MiIsIkxpbmVDb2xvciI6bnVsbCwiTGluZVdlaWdodCI6MC4wLCJMaW5lVHlwZSI6MCwiUGFyZW50U3R5bGUiOm51bGx9LCJQYXJlbnRTdHlsZSI6bnVsbH0sIk1hcmdpbiI6eyIkaWQiOiI1NjMiLCJUb3AiOjAuMCwiTGVmdCI6MC4wLCJSaWdodCI6MC4wLCJCb3R0b20iOjAuMH0sIlBhZGRpbmciOnsiJGlkIjoiNTY0IiwiVG9wIjowLjAsIkxlZnQiOjAuMCwiUmlnaHQiOjAuMCwiQm90dG9tIjowLjB9LCJJc1Zpc2libGUiOnRydWUsIldpZHRoIjowLjAsIkhlaWdodCI6MC4wLCJCb3JkZXJTdHlsZSI6eyIkaWQiOiI1NjUiLCJMaW5lQ29sb3IiOm51bGwsIkxpbmVXZWlnaHQiOjAuMCwiTGluZVR5cGUiOjAsIlBhcmVudFN0eWxlIjpudWxsfSwiUGFyZW50U3R5bGUiOm51bGx9fSx7IiRpZCI6IjU2NiIsIl9hY3Rpdml0aWVzIjpbeyIkaWQiOiI1NjciLCJfcm93cyI6W3siJGlkIjoiNTY4IiwiX3Rhc2tzIjpbeyIkaWQiOiI1NjkiLCJfYXR0YWNoZWRNaWxlc3RvbmVzIjpbeyIkaWQiOiI1NzAiLCJEYXRlIjoiMjAyNS0wMy0xMFQyMzo1OTowMCIsIlN0eWxlIjp7IiRpZCI6IjU3MSIsIlNoYXBlIjo3LCJDb25uZWN0b3JNYXJnaW4iOnsiJGlkIjoiNTcyIiwiVG9wIjowLjAsIkxlZnQiOjIuMCwiUmlnaHQiOjIuMCwiQm90dG9tIjowLjB9LCJDb25uZWN0b3JTdHlsZSI6eyIkaWQiOiI1NzMiLCJMaW5lQ29sb3IiOnsiJGlkIjoiNTc0IiwiJHR5cGUiOiJOTFJFLkNvbW1vbi5Eb20uU29saWRDb2xvckJydXNoLCBOTFJFLkNvbW1vbiIsIkNvbG9yIjp7IiRpZCI6IjU3NSIsIkEiOjEyNywiUiI6NzgsIkciOjE2NywiQiI6NDZ9fSwiTGluZVdlaWdodCI6MS4wLCJMaW5lVHlwZSI6MCwiUGFyZW50U3R5bGUiOm51bGx9LCJJc0JlbG93VGltZWJhbmQiOnRydWUsIlBvc2l0aW9uT25UYXNrIjozLCJIaWRlRGF0ZSI6ZmFsc2UsIlNoYXBlU2l6ZSI6MCwiU3BhY2luZyI6MC4wLCJQYWRkaW5nIjp7IiRpZCI6IjU3NiIsIlRvcCI6NS4wLCJMZWZ0IjozLjAsIlJpZ2h0IjowLjAsIkJvdHRvbSI6Mi4wfSwiU2hhcGVTdHlsZSI6eyIkaWQiOiI1NzciLCJNYXJnaW4iOnsiJGlkIjoiNTc4IiwiVG9wIjowLjAsIkxlZnQiOjAuMCwiUmlnaHQiOjAuMCwiQm90dG9tIjowLjB9LCJQYWRkaW5nIjp7IiRpZCI6IjU3OSIsIlRvcCI6MC4wLCJMZWZ0IjowLjAsIlJpZ2h0IjowLjAsIkJvdHRvbSI6MC4wfSwiQmFja2dyb3VuZCI6eyIkaWQiOiI1ODAiLCJDb2xvciI6eyIkaWQiOiI1ODEiLCJBIjoyNTUsIlIiOjMzLCJHIjo3NywiQiI6MjQ1fX0sIklzVmlzaWJsZSI6dHJ1ZSwiV2lkdGgiOjEyLjAsIkhlaWdodCI6MTQuMCwiQm9yZGVyU3R5bGUiOnsiJGlkIjoiNTgyIiwiTGluZUNvbG9yIjp7IiRpZCI6IjU4MyIsIiR0eXBlIjoiTkxSRS5Db21tb24uRG9tLlNvbGlkQ29sb3JCcnVzaCwgTkxSRS5Db21tb24iLCJDb2xvciI6eyIkaWQiOiI1ODQiLCJBIjoyNTUsIlIiOjIzNCwiRyI6MjIsIkIiOjMwfX0sIkxpbmVXZWlnaHQiOjAuMCwiTGluZVR5cGUiOjAsIlBhcmVudFN0eWxlIjpudWxsfSwiUGFyZW50U3R5bGUiOm51bGx9LCJUaXRsZVN0eWxlIjp7IiRpZCI6IjU4NSIsIkZvbnRTZXR0aW5ncyI6eyIkaWQiOiI1ODYiLCJGb250U2l6ZSI6OSwiRm9udE5hbWUiOiJDYWxpYnJpIiwiSXNCb2xkIjpmYWxzZSwiSXNJdGFsaWMiOmZhbHNlLCJJc1VuZGVybGluZWQiOmZhbHNlLCJQYXJlbnRTdHlsZSI6bnVsbH0sIkF1dG9TaXplIjowLCJGb3JlZ3JvdW5kIjp7IiRpZCI6IjU4NyIsIkNvbG9yIjp7IiRpZCI6IjU4OCIsIkEiOjI1NSwiUiI6NiwiRyI6NjAsIkIiOjI0OX19LCJNYXhXaWR0aCI6MjAwLjAsIk1heEhlaWdodCI6IkluZmluaXR5IiwiU21hcnRGb3JlZ3JvdW5kSXNBY3RpdmUiOmZhbHNlLCJIb3Jpem9udGFsQWxpZ25tZW50IjoxLCJWZXJ0aWNhbEFsaWdubWVudCI6MSwiU21hcnRGb3JlZ3JvdW5kIjpudWxsLCJCYWNrZ3JvdW5kRmlsbFR5cGUiOjAsIk1hcmdpbiI6eyIkaWQiOiI1ODkiLCJUb3AiOjAuMCwiTGVmdCI6MC4wLCJSaWdodCI6MC4wLCJCb3R0b20iOjAuMH0sIlBhZGRpbmciOnsiJGlkIjoiNTkwIiwiVG9wIjowLjAsIkxlZnQiOjAuMCwiUmlnaHQiOjAuMCwiQm90dG9tIjowLjB9LCJCYWNrZ3JvdW5kIjp7IiRpZCI6IjU5MSIsIkNvbG9yIjp7IiRpZCI6IjU5MiIsIkEiOjAsIlIiOjI1NSwiRyI6MjU1LCJCIjoyNTV9fSwiSXNWaXNpYmxlIjp0cnVlLCJXaWR0aCI6MC4wLCJIZWlnaHQiOjAuMCwiQm9yZGVyU3R5bGUiOnsiJGlkIjoiNTkzIiwiTGluZUNvbG9yIjpudWxsLCJMaW5lV2VpZ2h0IjowLjAsIkxpbmVUeXBlIjowLCJQYXJlbnRTdHlsZSI6bnVsbH0sIlBhcmVudFN0eWxlIjpudWxsfSwiRGF0ZVN0eWxlIjp7IiRpZCI6IjU5NCIsIkZvbnRTZXR0aW5ncyI6eyIkaWQiOiI1OTUiLCJGb250U2l6ZSI6OCwiRm9udE5hbWUiOiJDYWxpYnJpIiwiSXNCb2xkIjpmYWxzZSwiSXNJdGFsaWMiOmZhbHNlLCJJc1VuZGVybGluZWQiOmZhbHNlLCJQYXJlbnRTdHlsZSI6bnVsbH0sIkF1dG9TaXplIjowLCJGb3JlZ3JvdW5kIjp7IiRpZCI6IjU5NiIsIkNvbG9yIjp7IiRpZCI6IjU5NyIsIkEiOjI1NSwiUiI6MjM3LCJHIjoxMjUsIkIiOjQ5fX0sIk1heFdpZHRoIjoyMDAuMCwiTWF4SGVpZ2h0IjoiSW5maW5pdHkiLCJTbWFydEZvcmVncm91bmRJc0FjdGl2ZSI6ZmFsc2UsIkhvcml6b250YWxBbGlnbm1lbnQiOjEsIlZlcnRpY2FsQWxpZ25tZW50IjoxLCJTbWFydEZvcmVncm91bmQiOm51bGwsIkJhY2tncm91bmRGaWxsVHlwZSI6MCwiTWFyZ2luIjp7IiRpZCI6IjU5OCIsIlRvcCI6MC4wLCJMZWZ0IjowLjAsIlJpZ2h0IjowLjAsIkJvdHRvbSI6MC4wfSwiUGFkZGluZyI6eyIkaWQiOiI1OTkiLCJUb3AiOjAuMCwiTGVmdCI6MC4wLCJSaWdodCI6MC4wLCJCb3R0b20iOjAuMH0sIkJhY2tncm91bmQiOnsiJGlkIjoiNjAwIiwiQ29sb3IiOnsiJGlkIjoiNjAxIiwiQSI6MCwiUiI6MjU1LCJHIjoyNTUsIkIiOjI1NX19LCJJc1Zpc2libGUiOnRydWUsIldpZHRoIjowLjAsIkhlaWdodCI6MC4wLCJCb3JkZXJTdHlsZSI6eyIkaWQiOiI2MDIiLCJMaW5lQ29sb3IiOm51bGwsIkxpbmVXZWlnaHQiOjAuMCwiTGluZVR5cGUiOjAsIlBhcmVudFN0eWxlIjpudWxsfSwiUGFyZW50U3R5bGUiOm51bGx9LCJEYXRlRm9ybWF0Ijp7IiRpZCI6IjYwMyIsIkZvcm1hdFN0cmluZyI6Ik0veXkiLCJTZXBhcmF0b3IiOiIvIiwiVXNlSW50ZXJuYXRpb25hbERhdGVGb3JtYXQiOmZhbHNlLCJEYXRlSXNWaXNpYmxlIjp0cnVlLCJUaW1lSXNWaXNpYmxlIjpmYWxzZSwiSG91ckRpZ2l0cyI6MSwiQW1QbURlc2lnbmF0b3IiOjIsIlRyaW0wME1pbnV0ZXMiOmZhbHNlLCJMYXN0S25vd25WaXNpYmlsaXR5U3RhdGUiOnsiJGlkIjoiNjA0IiwiRGF0ZVBhcnRJc1Zpc2libGUiOnRydWUsIlRpbWVQYXJ0SXNWaXNpYmxlIjpmYWxzZX19LCJXZWVrTnVtYmVyaW5nIjp7IiRpZCI6IjYwNSIsIkZvcm1hdCI6MCwiSXNWaXNpYmxlIjpmYWxzZSwiTGFzdEtub3duVmlzaWJpbGl0eVN0YXRlIjpmYWxzZX0sIklzVmlzaWJsZSI6dHJ1ZSwiUGFyZW50U3R5bGUiOm51bGx9LCJJbmRleCI6OCwiUGVyY2VudGFnZUNvbXBsZXRlIjpudWxsLCJQb3NpdGlvbiI6eyJSYXRpbyI6MC4wLCJJc0N1c3RvbSI6ZmFsc2V9LCJEYXRlRm9ybWF0Ijp7IiRyZWYiOiI2MDMifSwiV2Vla051bWJlcmluZyI6eyIkaWQiOiI2MDYiLCJGb3JtYXQiOjAsIklzVmlzaWJsZSI6ZmFsc2UsIkxhc3RLbm93blZpc2liaWxpdHlTdGF0ZSI6ZmFsc2V9LCJSZWxhdGVkVGFza0lkIjoiMmNjMDEzNjEtYzQxMS00Y2FiLWFjZjItYzk5NzY0YWJiNmU2IiwiSWQiOiJjNzk0M2EzOS0wNjJkLTQyZGQtODI1Zi0xNGQzZjRmZTkzODQiLCJJbXBvcnRJZCI6IiIsIlRpdGxlIjoiUmV2aWV3IGxlZ2FsXHJvcHRpb25zIiwiTm90ZSI6bnVsbCwiSHlwZXJsaW5rIjp7IiRpZCI6IjYwNyIsIkFkZHJlc3MiOiIiLCJTdWJBZGRyZXNzIjoiIn0sIklzQ2hhbmdlZCI6ZmFsc2UsIklzTmV3IjpmYWxzZX0seyIkaWQiOiI2MDgiLCJEYXRlIjoiMjAyNS0wMy0yMFQyMzo1OTowMCIsIlN0eWxlIjp7IiRpZCI6IjYwOSIsIlNoYXBlIjo3LCJDb25uZWN0b3JNYXJnaW4iOnsiJGlkIjoiNjEwIiwiVG9wIjowLjAsIkxlZnQiOjIuMCwiUmlnaHQiOjIuMCwiQm90dG9tIjowLjB9LCJDb25uZWN0b3JTdHlsZSI6eyIkaWQiOiI2MTEiLCJMaW5lQ29sb3IiOnsiJGlkIjoiNjEyIiwiJHR5cGUiOiJOTFJFLkNvbW1vbi5Eb20uU29saWRDb2xvckJydXNoLCBOTFJFLkNvbW1vbiIsIkNvbG9yIjp7IiRpZCI6IjYxMyIsIkEiOjEyNywiUiI6NzgsIkciOjE2NywiQiI6NDZ9fSwiTGluZVdlaWdodCI6MS4wLCJMaW5lVHlwZSI6MCwiUGFyZW50U3R5bGUiOm51bGx9LCJJc0JlbG93VGltZWJhbmQiOnRydWUsIlBvc2l0aW9uT25UYXNrIjozLCJIaWRlRGF0ZSI6ZmFsc2UsIlNoYXBlU2l6ZSI6MCwiU3BhY2luZyI6MC4wLCJQYWRkaW5nIjp7IiRpZCI6IjYxNCIsIlRvcCI6NS4wLCJMZWZ0IjozLjAsIlJpZ2h0IjowLjAsIkJvdHRvbSI6Mi4wfSwiU2hhcGVTdHlsZSI6eyIkaWQiOiI2MTUiLCJNYXJnaW4iOnsiJGlkIjoiNjE2IiwiVG9wIjowLjAsIkxlZnQiOjAuMCwiUmlnaHQiOjAuMCwiQm90dG9tIjowLjB9LCJQYWRkaW5nIjp7IiRpZCI6IjYxNyIsIlRvcCI6MC4wLCJMZWZ0IjowLjAsIlJpZ2h0IjowLjAsIkJvdHRvbSI6MC4wfSwiQmFja2dyb3VuZCI6eyIkaWQiOiI2MTgiLCJDb2xvciI6eyIkaWQiOiI2MTkiLCJBIjoyNTUsIlIiOjMzLCJHIjo3NywiQiI6MjQ1fX0sIklzVmlzaWJsZSI6dHJ1ZSwiV2lkdGgiOjEyLjAsIkhlaWdodCI6MTQuMCwiQm9yZGVyU3R5bGUiOnsiJGlkIjoiNjIwIiwiTGluZUNvbG9yIjp7IiRpZCI6IjYyMSIsIiR0eXBlIjoiTkxSRS5Db21tb24uRG9tLlNvbGlkQ29sb3JCcnVzaCwgTkxSRS5Db21tb24iLCJDb2xvciI6eyIkaWQiOiI2MjIiLCJBIjoyNTUsIlIiOjIzNCwiRyI6MjIsIkIiOjMwfX0sIkxpbmVXZWlnaHQiOjAuMCwiTGluZVR5cGUiOjAsIlBhcmVudFN0eWxlIjpudWxsfSwiUGFyZW50U3R5bGUiOm51bGx9LCJUaXRsZVN0eWxlIjp7IiRpZCI6IjYyMyIsIkZvbnRTZXR0aW5ncyI6eyIkaWQiOiI2MjQiLCJGb250U2l6ZSI6OSwiRm9udE5hbWUiOiJDYWxpYnJpIiwiSXNCb2xkIjpmYWxzZSwiSXNJdGFsaWMiOmZhbHNlLCJJc1VuZGVybGluZWQiOmZhbHNlLCJQYXJlbnRTdHlsZSI6bnVsbH0sIkF1dG9TaXplIjoyLCJGb3JlZ3JvdW5kIjp7IiRpZCI6IjYyNSIsIkNvbG9yIjp7IiRpZCI6IjYyNiIsIkEiOjI1NSwiUiI6NiwiRyI6NjAsIkIiOjI0OX19LCJNYXhXaWR0aCI6MTIwLjMxNzc5NDc5OTgwNDY5LCJNYXhIZWlnaHQiOiJJbmZpbml0eSIsIlNtYXJ0Rm9yZWdyb3VuZElzQWN0aXZlIjpmYWxzZSwiSG9yaXpvbnRhbEFsaWdubWVudCI6MSwiVmVydGljYWxBbGlnbm1lbnQiOjEsIlNtYXJ0Rm9yZWdyb3VuZCI6bnVsbCwiQmFja2dyb3VuZEZpbGxUeXBlIjowLCJNYXJnaW4iOnsiJGlkIjoiNjI3IiwiVG9wIjowLjAsIkxlZnQiOjAuMCwiUmlnaHQiOjAuMCwiQm90dG9tIjowLjB9LCJQYWRkaW5nIjp7IiRpZCI6IjYyOCIsIlRvcCI6MC4wLCJMZWZ0IjowLjAsIlJpZ2h0IjowLjAsIkJvdHRvbSI6MC4wfSwiQmFja2dyb3VuZCI6eyIkaWQiOiI2MjkiLCJDb2xvciI6eyIkaWQiOiI2MzAiLCJBIjowLCJSIjoyNTUsIkciOjI1NSwiQiI6MjU1fX0sIklzVmlzaWJsZSI6dHJ1ZSwiV2lkdGgiOjAuMCwiSGVpZ2h0IjowLjAsIkJvcmRlclN0eWxlIjp7IiRpZCI6IjYzMSIsIkxpbmVDb2xvciI6bnVsbCwiTGluZVdlaWdodCI6MC4wLCJMaW5lVHlwZSI6MCwiUGFyZW50U3R5bGUiOm51bGx9LCJQYXJlbnRTdHlsZSI6bnVsbH0sIkRhdGVTdHlsZSI6eyIkaWQiOiI2MzIiLCJGb250U2V0dGluZ3MiOnsiJGlkIjoiNjMzIiwiRm9udFNpemUiOjgsIkZvbnROYW1lIjoiQ2FsaWJyaSIsIklzQm9sZCI6ZmFsc2UsIklzSXRhbGljIjpmYWxzZSwiSXNVbmRlcmxpbmVkIjpmYWxzZSwiUGFyZW50U3R5bGUiOm51bGx9LCJBdXRvU2l6ZSI6MCwiRm9yZWdyb3VuZCI6eyIkaWQiOiI2MzQiLCJDb2xvciI6eyIkaWQiOiI2MzUiLCJBIjoyNTUsIlIiOjIzNywiRyI6MTI1LCJCIjo0OX19LCJNYXhXaWR0aCI6MjAwLjAsIk1heEhlaWdodCI6IkluZmluaXR5IiwiU21hcnRGb3JlZ3JvdW5kSXNBY3RpdmUiOmZhbHNlLCJIb3Jpem9udGFsQWxpZ25tZW50IjoxLCJWZXJ0aWNhbEFsaWdubWVudCI6MSwiU21hcnRGb3JlZ3JvdW5kIjpudWxsLCJCYWNrZ3JvdW5kRmlsbFR5cGUiOjAsIk1hcmdpbiI6eyIkaWQiOiI2MzYiLCJUb3AiOjAuMCwiTGVmdCI6MC4wLCJSaWdodCI6MC4wLCJCb3R0b20iOjAuMH0sIlBhZGRpbmciOnsiJGlkIjoiNjM3IiwiVG9wIjowLjAsIkxlZnQiOjAuMCwiUmlnaHQiOjAuMCwiQm90dG9tIjowLjB9LCJCYWNrZ3JvdW5kIjp7IiRpZCI6IjYzOCIsIkNvbG9yIjp7IiRpZCI6IjYzOSIsIkEiOjAsIlIiOjI1NSwiRyI6MjU1LCJCIjoyNTV9fSwiSXNWaXNpYmxlIjp0cnVlLCJXaWR0aCI6MC4wLCJIZWlnaHQiOjAuMCwiQm9yZGVyU3R5bGUiOnsiJGlkIjoiNjQwIiwiTGluZUNvbG9yIjpudWxsLCJMaW5lV2VpZ2h0IjowLjAsIkxpbmVUeXBlIjowLCJQYXJlbnRTdHlsZSI6bnVsbH0sIlBhcmVudFN0eWxlIjpudWxsfSwiRGF0ZUZvcm1hdCI6eyIkaWQiOiI2NDEiLCJGb3JtYXRTdHJpbmciOiJNL3l5IiwiU2VwYXJhdG9yIjoiLyIsIlVzZUludGVybmF0aW9uYWxEYXRlRm9ybWF0IjpmYWxzZSwiRGF0ZUlzVmlzaWJsZSI6dHJ1ZSwiVGltZUlzVmlzaWJsZSI6ZmFsc2UsIkhvdXJEaWdpdHMiOjEsIkFtUG1EZXNpZ25hdG9yIjoyLCJUcmltMDBNaW51dGVzIjpmYWxzZSwiTGFzdEtub3duVmlzaWJpbGl0eVN0YXRlIjp7IiRpZCI6IjY0MiIsIkRhdGVQYXJ0SXNWaXNpYmxlIjp0cnVlLCJUaW1lUGFydElzVmlzaWJsZSI6ZmFsc2V9fSwiV2Vla051bWJlcmluZyI6eyIkaWQiOiI2NDMiLCJGb3JtYXQiOjAsIklzVmlzaWJsZSI6ZmFsc2UsIkxhc3RLbm93blZpc2liaWxpdHlTdGF0ZSI6ZmFsc2V9LCJJc1Zpc2libGUiOmZhbHNlLCJQYXJlbnRTdHlsZSI6bnVsbH0sIkluZGV4Ijo5LCJQZXJjZW50YWdlQ29tcGxldGUiOm51bGwsIlBvc2l0aW9uIjp7IlJhdGlvIjowLjAsIklzQ3VzdG9tIjpmYWxzZX0sIkRhdGVGb3JtYXQiOnsiJHJlZiI6IjY0MSJ9LCJXZWVrTnVtYmVyaW5nIjp7IiRpZCI6IjY0NCIsIkZvcm1hdCI6MCwiSXNWaXNpYmxlIjpmYWxzZSwiTGFzdEtub3duVmlzaWJpbGl0eVN0YXRlIjpmYWxzZX0sIlJlbGF0ZWRUYXNrSWQiOiIyY2MwMTM2MS1jNDExLTRjYWItYWNmMi1jOTk3NjRhYmI2ZTYiLCJJZCI6ImE0MzQxZjE0LTBhM2UtNDVlMC1iZTI2LWEyNDBkNmJkMTEzNCIsIkltcG9ydElkIjoiIiwiVGl0bGUiOiJEcmFmdCBmdW5kIGdvdmVybmFuY2VccmFuZCBjb21wbGlhbmNlIHBvbGljaWVzIiwiTm90ZSI6bnVsbCwiSHlwZXJsaW5rIjp7IiRpZCI6IjY0NSIsIkFkZHJlc3MiOiIiLCJTdWJBZGRyZXNzIjoiIn0sIklzQ2hhbmdlZCI6ZmFsc2UsIklzTmV3IjpmYWxzZX0seyIkaWQiOiI2NDYiLCJEYXRlIjoiMjAyNS0wNC0wNVQyMzo1OTowMCIsIlN0eWxlIjp7IiRpZCI6IjY0NyIsIlNoYXBlIjo3LCJDb25uZWN0b3JNYXJnaW4iOnsiJGlkIjoiNjQ4IiwiVG9wIjowLjAsIkxlZnQiOjIuMCwiUmlnaHQiOjIuMCwiQm90dG9tIjowLjB9LCJDb25uZWN0b3JTdHlsZSI6eyIkaWQiOiI2NDkiLCJMaW5lQ29sb3IiOnsiJGlkIjoiNjUwIiwiJHR5cGUiOiJOTFJFLkNvbW1vbi5Eb20uU29saWRDb2xvckJydXNoLCBOTFJFLkNvbW1vbiIsIkNvbG9yIjp7IiRpZCI6IjY1MSIsIkEiOjEyNywiUiI6NzgsIkciOjE2NywiQiI6NDZ9fSwiTGluZVdlaWdodCI6MS4wLCJMaW5lVHlwZSI6MCwiUGFyZW50U3R5bGUiOm51bGx9LCJJc0JlbG93VGltZWJhbmQiOnRydWUsIlBvc2l0aW9uT25UYXNrIjozLCJIaWRlRGF0ZSI6ZmFsc2UsIlNoYXBlU2l6ZSI6MCwiU3BhY2luZyI6MC4wLCJQYWRkaW5nIjp7IiRpZCI6IjY1MiIsIlRvcCI6NS4wLCJMZWZ0IjozLjAsIlJpZ2h0IjowLjAsIkJvdHRvbSI6Mi4wfSwiU2hhcGVTdHlsZSI6eyIkaWQiOiI2NTMiLCJNYXJnaW4iOnsiJGlkIjoiNjU0IiwiVG9wIjowLjAsIkxlZnQiOjAuMCwiUmlnaHQiOjAuMCwiQm90dG9tIjowLjB9LCJQYWRkaW5nIjp7IiRpZCI6IjY1NSIsIlRvcCI6MC4wLCJMZWZ0IjowLjAsIlJpZ2h0IjowLjAsIkJvdHRvbSI6MC4wfSwiQmFja2dyb3VuZCI6eyIkaWQiOiI2NTYiLCJDb2xvciI6eyIkaWQiOiI2NTciLCJBIjoyNTUsIlIiOjMzLCJHIjo3NywiQiI6MjQ1fX0sIklzVmlzaWJsZSI6dHJ1ZSwiV2lkdGgiOjEyLjAsIkhlaWdodCI6MTQuMCwiQm9yZGVyU3R5bGUiOnsiJGlkIjoiNjU4IiwiTGluZUNvbG9yIjp7IiRpZCI6IjY1OSIsIiR0eXBlIjoiTkxSRS5Db21tb24uRG9tLlNvbGlkQ29sb3JCcnVzaCwgTkxSRS5Db21tb24iLCJDb2xvciI6eyIkaWQiOiI2NjAiLCJBIjoyNTUsIlIiOjIzNCwiRyI6MjIsIkIiOjMwfX0sIkxpbmVXZWlnaHQiOjAuMCwiTGluZVR5cGUiOjAsIlBhcmVudFN0eWxlIjpudWxsfSwiUGFyZW50U3R5bGUiOm51bGx9LCJUaXRsZVN0eWxlIjp7IiRpZCI6IjY2MSIsIkZvbnRTZXR0aW5ncyI6eyIkaWQiOiI2NjIiLCJGb250U2l6ZSI6OSwiRm9udE5hbWUiOiJDYWxpYnJpIiwiSXNCb2xkIjpmYWxzZSwiSXNJdGFsaWMiOmZhbHNlLCJJc1VuZGVybGluZWQiOmZhbHNlLCJQYXJlbnRTdHlsZSI6bnVsbH0sIkF1dG9TaXplIjoyLCJGb3JlZ3JvdW5kIjp7IiRpZCI6IjY2MyIsIkNvbG9yIjp7IiRpZCI6IjY2NCIsIkEiOjI1NSwiUiI6NiwiRyI6NjAsIkIiOjI0OX19LCJNYXhXaWR0aCI6MTA0LjQ1NTQzNjcwNjU0Mjk3LCJNYXhIZWlnaHQiOiJJbmZpbml0eSIsIlNtYXJ0Rm9yZWdyb3VuZElzQWN0aXZlIjpmYWxzZSwiSG9yaXpvbnRhbEFsaWdubWVudCI6MSwiVmVydGljYWxBbGlnbm1lbnQiOjEsIlNtYXJ0Rm9yZWdyb3VuZCI6bnVsbCwiQmFja2dyb3VuZEZpbGxUeXBlIjowLCJNYXJnaW4iOnsiJGlkIjoiNjY1IiwiVG9wIjowLjAsIkxlZnQiOjAuMCwiUmlnaHQiOjAuMCwiQm90dG9tIjowLjB9LCJQYWRkaW5nIjp7IiRpZCI6IjY2NiIsIlRvcCI6MC4wLCJMZWZ0IjowLjAsIlJpZ2h0IjowLjAsIkJvdHRvbSI6MC4wfSwiQmFja2dyb3VuZCI6eyIkaWQiOiI2NjciLCJDb2xvciI6eyIkaWQiOiI2NjgiLCJBIjowLCJSIjoyNTUsIkciOjI1NSwiQiI6MjU1fX0sIklzVmlzaWJsZSI6dHJ1ZSwiV2lkdGgiOjAuMCwiSGVpZ2h0IjowLjAsIkJvcmRlclN0eWxlIjp7IiRpZCI6IjY2OSIsIkxpbmVDb2xvciI6bnVsbCwiTGluZVdlaWdodCI6MC4wLCJMaW5lVHlwZSI6MCwiUGFyZW50U3R5bGUiOm51bGx9LCJQYXJlbnRTdHlsZSI6bnVsbH0sIkRhdGVTdHlsZSI6eyIkaWQiOiI2NzAiLCJGb250U2V0dGluZ3MiOnsiJGlkIjoiNjcxIiwiRm9udFNpemUiOjgsIkZvbnROYW1lIjoiQ2FsaWJyaSIsIklzQm9sZCI6ZmFsc2UsIklzSXRhbGljIjpmYWxzZSwiSXNVbmRlcmxpbmVkIjpmYWxzZSwiUGFyZW50U3R5bGUiOm51bGx9LCJBdXRvU2l6ZSI6MCwiRm9yZWdyb3VuZCI6eyIkaWQiOiI2NzIiLCJDb2xvciI6eyIkaWQiOiI2NzMiLCJBIjoyNTUsIlIiOjIzNywiRyI6MTI1LCJCIjo0OX19LCJNYXhXaWR0aCI6MjAwLjAsIk1heEhlaWdodCI6IkluZmluaXR5IiwiU21hcnRGb3JlZ3JvdW5kSXNBY3RpdmUiOmZhbHNlLCJIb3Jpem9udGFsQWxpZ25tZW50IjoxLCJWZXJ0aWNhbEFsaWdubWVudCI6MSwiU21hcnRGb3JlZ3JvdW5kIjpudWxsLCJCYWNrZ3JvdW5kRmlsbFR5cGUiOjAsIk1hcmdpbiI6eyIkaWQiOiI2NzQiLCJUb3AiOjAuMCwiTGVmdCI6MC4wLCJSaWdodCI6MC4wLCJCb3R0b20iOjAuMH0sIlBhZGRpbmciOnsiJGlkIjoiNjc1IiwiVG9wIjowLjAsIkxlZnQiOjAuMCwiUmlnaHQiOjAuMCwiQm90dG9tIjowLjB9LCJCYWNrZ3JvdW5kIjp7IiRpZCI6IjY3NiIsIkNvbG9yIjp7IiRpZCI6IjY3NyIsIkEiOjAsIlIiOjI1NSwiRyI6MjU1LCJCIjoyNTV9fSwiSXNWaXNpYmxlIjp0cnVlLCJXaWR0aCI6MC4wLCJIZWlnaHQiOjAuMCwiQm9yZGVyU3R5bGUiOnsiJGlkIjoiNjc4IiwiTGluZUNvbG9yIjpudWxsLCJMaW5lV2VpZ2h0IjowLjAsIkxpbmVUeXBlIjowLCJQYXJlbnRTdHlsZSI6bnVsbH0sIlBhcmVudFN0eWxlIjpudWxsfSwiRGF0ZUZvcm1hdCI6eyIkaWQiOiI2NzkiLCJGb3JtYXRTdHJpbmciOiJNL3l5IiwiU2VwYXJhdG9yIjoiLyIsIlVzZUludGVybmF0aW9uYWxEYXRlRm9ybWF0IjpmYWxzZSwiRGF0ZUlzVmlzaWJsZSI6dHJ1ZSwiVGltZUlzVmlzaWJsZSI6ZmFsc2UsIkhvdXJEaWdpdHMiOjEsIkFtUG1EZXNpZ25hdG9yIjoyLCJUcmltMDBNaW51dGVzIjpmYWxzZSwiTGFzdEtub3duVmlzaWJpbGl0eVN0YXRlIjp7IiRpZCI6IjY4MCIsIkRhdGVQYXJ0SXNWaXNpYmxlIjp0cnVlLCJUaW1lUGFydElzVmlzaWJsZSI6ZmFsc2V9fSwiV2Vla051bWJlcmluZyI6eyIkaWQiOiI2ODEiLCJGb3JtYXQiOjAsIklzVmlzaWJsZSI6ZmFsc2UsIkxhc3RLbm93blZpc2liaWxpdHlTdGF0ZSI6ZmFsc2V9LCJJc1Zpc2libGUiOnRydWUsIlBhcmVudFN0eWxlIjpudWxsfSwiSW5kZXgiOjEwLCJQZXJjZW50YWdlQ29tcGxldGUiOm51bGwsIlBvc2l0aW9uIjp7IlJhdGlvIjowLjAsIklzQ3VzdG9tIjpmYWxzZX0sIkRhdGVGb3JtYXQiOnsiJHJlZiI6IjY3OSJ9LCJXZWVrTnVtYmVyaW5nIjp7IiRpZCI6IjY4MiIsIkZvcm1hdCI6MCwiSXNWaXNpYmxlIjpmYWxzZSwiTGFzdEtub3duVmlzaWJpbGl0eVN0YXRlIjpmYWxzZX0sIlJlbGF0ZWRUYXNrSWQiOiIyY2MwMTM2MS1jNDExLTRjYWItYWNmMi1jOTk3NjRhYmI2ZTYiLCJJZCI6Ijc1MWMwOGY3LTM5ZTctNGQyMy04NmUyLTIyODRhMjlmMWE0YSIsIkltcG9ydElkIjoiIiwiVGl0bGUiOiJJbnRlcm5hbCBccnJldmlldyIsIk5vdGUiOm51bGwsIkh5cGVybGluayI6eyIkaWQiOiI2ODMiLCJBZGRyZXNzIjoiIiwiU3ViQWRkcmVzcyI6IiJ9LCJJc0NoYW5nZWQiOmZhbHNlLCJJc05ldyI6ZmFsc2V9XSwiVGFza0RlZmluaXRpb24iOnsiJGlkIjoiNjg0IiwiR3JvdXBOYW1lIjpudWxsLCJTdGFydERhdGUiOiIyMDI1LTAyLTI2VDAwOjAwOjAwIiwiRW5kRGF0ZSI6IjIwMjUtMDQtMTlUMjM6NTk6MDAiLCJQZXJjZW50YWdlQ29tcGxldGUiOm51bGwsIlN0eWxlIjp7IiRpZCI6IjY4NSIsIlNoYXBlIjozLCJTaGFwZVRoaWNrbmVzcyI6MCwiRHVyYXRpb25Gb3JtYXQiOjAsIkluY2x1ZGVOb25Xb3JraW5nRGF5c0luRHVyYXRpb24iOmZhbHNlLCJQZXJjZW50YWdlQ29tcGxldGVTdHlsZSI6eyIkaWQiOiI2ODYiLCJGb250U2V0dGluZ3MiOnsiJGlkIjoiNjg3IiwiRm9udFNpemUiOjEwLCJGb250TmFtZSI6IkNhbGlicmkiLCJJc0JvbGQiOmZhbHNlLCJJc0l0YWxpYyI6ZmFsc2UsIklzVW5kZXJsaW5lZCI6ZmFsc2UsIlBhcmVudFN0eWxlIjpudWxsfSwiQXV0b1NpemUiOjAsIkZvcmVncm91bmQiOnsiJGlkIjoiNjg4IiwiQ29sb3IiOnsiJGlkIjoiNjg5IiwiQSI6MjU1LCJSIjoyMzgsIkciOjIzNiwiQiI6MjI1fX0sIk1heFdpZHRoIjoyMDAuMCwiTWF4SGVpZ2h0IjoiSW5maW5pdHkiLCJTbWFydEZvcmVncm91bmRJc0FjdGl2ZSI6ZmFsc2UsIkhvcml6b250YWxBbGlnbm1lbnQiOjEsIlZlcnRpY2FsQWxpZ25tZW50IjoxLCJTbWFydEZvcmVncm91bmQiOm51bGwsIkJhY2tncm91bmRGaWxsVHlwZSI6MCwiTWFyZ2luIjp7IiRpZCI6IjY5MCIsIlRvcCI6MC4wLCJMZWZ0IjowLjAsIlJpZ2h0IjowLjAsIkJvdHRvbSI6MC4wfSwiUGFkZGluZyI6eyIkaWQiOiI2OTEiLCJUb3AiOjAuMCwiTGVmdCI6MC4wLCJSaWdodCI6MC4wLCJCb3R0b20iOjAuMH0sIkJhY2tncm91bmQiOnsiJGlkIjoiNjkyIiwiQ29sb3IiOnsiJGlkIjoiNjkzIiwiQSI6ODksIlIiOjAsIkciOjAsIkIiOjB9fSwiSXNWaXNpYmxlIjp0cnVlLCJXaWR0aCI6MC4wLCJIZWlnaHQiOjAuMCwiQm9yZGVyU3R5bGUiOnsiJGlkIjoiNjk0IiwiTGluZUNvbG9yIjpudWxsLCJMaW5lV2VpZ2h0IjowLjAsIkxpbmVUeXBlIjowLCJQYXJlbnRTdHlsZSI6bnVsbH0sIlBhcmVudFN0eWxlIjpudWxsfSwiRHVyYXRpb25TdHlsZSI6eyIkaWQiOiI2OTUiLCJGb250U2V0dGluZ3MiOnsiJGlkIjoiNjk2IiwiRm9udFNpemUiOjEwLCJGb250TmFtZSI6IkNhbGlicmkiLCJJc0JvbGQiOmZhbHNlLCJJc0l0YWxpYyI6ZmFsc2UsIklzVW5kZXJsaW5lZCI6ZmFsc2UsIlBhcmVudFN0eWxlIjpudWxsfSwiQXV0b1NpemUiOjAsIkZvcmVncm91bmQiOnsiJGlkIjoiNjk3IiwiQ29sb3IiOnsiJGlkIjoiNjk4IiwiQSI6MjU1LCJSIjoyMzcsIkciOjEyNSwiQiI6NDl9fSwiTWF4V2lkdGgiOjIwMC4wLCJNYXhIZWlnaHQiOiJJbmZpbml0eSIsIlNtYXJ0Rm9yZWdyb3VuZElzQWN0aXZlIjpmYWxzZSwiSG9yaXpvbnRhbEFsaWdubWVudCI6MCwiVmVydGljYWxBbGlnbm1lbnQiOjEsIlNtYXJ0Rm9yZWdyb3VuZCI6bnVsbCwiQmFja2dyb3VuZEZpbGxUeXBlIjowLCJNYXJnaW4iOnsiJGlkIjoiNjk5IiwiVG9wIjowLjAsIkxlZnQiOjAuMCwiUmlnaHQiOjAuMCwiQm90dG9tIjowLjB9LCJQYWRkaW5nIjp7IiRpZCI6IjcwMCIsIlRvcCI6MC4wLCJMZWZ0IjowLjAsIlJpZ2h0IjowLjAsIkJvdHRvbSI6MC4wfSwiQmFja2dyb3VuZCI6eyIkaWQiOiI3MDEiLCJDb2xvciI6eyIkaWQiOiI3MDIiLCJBIjoyNTUsIlIiOjIzNywiRyI6MTI1LCJCIjo0OX19LCJJc1Zpc2libGUiOnRydWUsIldpZHRoIjowLjAsIkhlaWdodCI6MC4wLCJCb3JkZXJTdHlsZSI6eyIkaWQiOiI3MDMiLCJMaW5lQ29sb3IiOm51bGwsIkxpbmVXZWlnaHQiOjAuMCwiTGluZVR5cGUiOjAsIlBhcmVudFN0eWxlIjpudWxsfSwiUGFyZW50U3R5bGUiOm51bGx9LCJIb3Jpem9udGFsQ29ubmVjdG9yU3R5bGUiOnsiJGlkIjoiNzA0IiwiTGluZUNvbG9yIjp7IiRpZCI6IjcwNSIsIiR0eXBlIjoiTkxSRS5Db21tb24uRG9tLlNvbGlkQ29sb3JCcnVzaCwgTkxSRS5Db21tb24iLCJDb2xvciI6eyIkaWQiOiI3MDYiLCJBIjoyNTUsIlIiOjAsIkciOjAsIkIiOjB9fSwiTGluZVdlaWdodCI6MC4wLCJMaW5lVHlwZSI6MCwiUGFyZW50U3R5bGUiOm51bGx9LCJWZXJ0aWNhbENvbm5lY3RvclN0eWxlIjp7IiRpZCI6IjcwNyIsIkxpbmVDb2xvciI6eyIkaWQiOiI3MDgiLCIkdHlwZSI6Ik5MUkUuQ29tbW9uLkRvbS5Tb2xpZENvbG9yQnJ1c2gsIE5MUkUuQ29tbW9uIiwiQ29sb3IiOnsiJGlkIjoiNzA5IiwiQSI6MjU1LCJSIjowLCJHIjowLCJCIjowfX0sIkxpbmVXZWlnaHQiOjAuMCwiTGluZVR5cGUiOjAsIlBhcmVudFN0eWxlIjpudWxsfSwiTWFyZ2luIjpudWxsLCJTdGFydERhdGVQb3NpdGlvbiI6MywiRW5kRGF0ZVBvc2l0aW9uIjozLCJEYXRlSXNWaXNpYmxlIjp0cnVlLCJUaXRsZVBvc2l0aW9uIjoxLCJEdXJhdGlvblBvc2l0aW9uIjo2LCJQZXJjZW50YWdlQ29tcGxldGVkUG9zaXRpb24iOjIsIlNwYWNpbmciOjMsIklzQmVsb3dUaW1lYmFuZCI6dHJ1ZSwiUGVyY2VudGFnZUNvbXBsZXRlU2hhcGVPcGFjaXR5IjozNSwiU2hhcGVTdHlsZSI6eyIkaWQiOiI3MTAiLCJNYXJnaW4iOnsiJGlkIjoiNzExIiwiVG9wIjowLjAsIkxlZnQiOjQuMCwiUmlnaHQiOjQuMCwiQm90dG9tIjowLjB9LCJQYWRkaW5nIjp7IiRpZCI6IjcxMiIsIlRvcCI6MC4wLCJMZWZ0IjowLjAsIlJpZ2h0IjowLjAsIkJvdHRvbSI6MC4wfSwiQmFja2dyb3VuZCI6eyIkaWQiOiI3MTMiLCJDb2xvciI6eyIkaWQiOiI3MTQiLCJBIjoyNTUsIlIiOjE1NSwiRyI6MTE4LCJCIjoxMDF9fSwiSXNWaXNpYmxlIjp0cnVlLCJXaWR0aCI6MC4wLCJIZWlnaHQiOjEwLjAsIkJvcmRlclN0eWxlIjp7IiRpZCI6IjcxNSIsIkxpbmVDb2xvciI6eyIkaWQiOiI3MTYiLCIkdHlwZSI6Ik5MUkUuQ29tbW9uLkRvbS5Tb2xpZENvbG9yQnJ1c2gsIE5MUkUuQ29tbW9uIiwiQ29sb3IiOnsiJGlkIjoiNzE3IiwiQSI6MjU1LCJSIjoyMzQsIkciOjIyLCJCIjozMH19LCJMaW5lV2VpZ2h0IjowLjAsIkxpbmVUeXBlIjowLCJQYXJlbnRTdHlsZSI6bnVsbH0sIlBhcmVudFN0eWxlIjpudWxsfSwiVGl0bGVTdHlsZSI6eyIkaWQiOiI3MTgiLCJGb250U2V0dGluZ3MiOnsiJGlkIjoiNzE5IiwiRm9udFNpemUiOjEwLCJGb250TmFtZSI6IkNhbGlicmkiLCJJc0JvbGQiOmZhbHNlLCJJc0l0YWxpYyI6ZmFsc2UsIklzVW5kZXJsaW5lZCI6ZmFsc2UsIlBhcmVudFN0eWxlIjpudWxsfSwiQXV0b1NpemUiOjAsIkZvcmVncm91bmQiOnsiJGlkIjoiNzIwIiwiQ29sb3IiOnsiJGlkIjoiNzIxIiwiQSI6MjU1LCJSIjoxNCwiRyI6NDAsIkIiOjY1fX0sIk1heFdpZHRoIjo2NTQuNTQ1NDU0NTQ1NDU0NSwiTWF4SGVpZ2h0IjoiSW5maW5pdHkiLCJTbWFydEZvcmVncm91bmRJc0FjdGl2ZSI6ZmFsc2UsIkhvcml6b250YWxBbGlnbm1lbnQiOjAsIlZlcnRpY2FsQWxpZ25tZW50IjoxLCJTbWFydEZvcmVncm91bmQiOm51bGwsIkJhY2tncm91bmRGaWxsVHlwZSI6MCwiTWFyZ2luIjp7IiRpZCI6IjcyMiIsIlRvcCI6MC4wLCJMZWZ0IjowLjAsIlJpZ2h0IjowLjAsIkJvdHRvbSI6MC4wfSwiUGFkZGluZyI6eyIkaWQiOiI3MjMiLCJUb3AiOjAuMCwiTGVmdCI6MC4wLCJSaWdodCI6MC4wLCJCb3R0b20iOjAuMH0sIkJhY2tncm91bmQiOnsiJGlkIjoiNzI0IiwiQ29sb3IiOnsiJGlkIjoiNzI1IiwiQSI6MCwiUiI6MjU1LCJHIjoyNTUsIkIiOjI1NX19LCJJc1Zpc2libGUiOnRydWUsIldpZHRoIjowLjAsIkhlaWdodCI6MC4wLCJCb3JkZXJTdHlsZSI6eyIkaWQiOiI3MjYiLCJMaW5lQ29sb3IiOm51bGwsIkxpbmVXZWlnaHQiOjAuMCwiTGluZVR5cGUiOjAsIlBhcmVudFN0eWxlIjpudWxsfSwiUGFyZW50U3R5bGUiOm51bGx9LCJEYXRlU3R5bGUiOnsiJGlkIjoiNzI3IiwiRm9udFNldHRpbmdzIjp7IiRpZCI6IjcyOCIsIkZvbnRTaXplIjo4LCJGb250TmFtZSI6IkNhbGlicmkiLCJJc0JvbGQiOmZhbHNlLCJJc0l0YWxpYyI6ZmFsc2UsIklzVW5kZXJsaW5lZCI6ZmFsc2UsIlBhcmVudFN0eWxlIjpudWxsfSwiQXV0b1NpemUiOjAsIkZvcmVncm91bmQiOnsiJGlkIjoiNzI5IiwiQ29sb3IiOnsiJGlkIjoiNzMwIiwiQSI6MjU1LCJSIjoxNCwiRyI6NDAsIkIiOjY1fX0sIk1heFdpZHRoIjoyMDAuMCwiTWF4SGVpZ2h0IjoiSW5maW5pdHkiLCJTbWFydEZvcmVncm91bmRJc0FjdGl2ZSI6ZmFsc2UsIkhvcml6b250YWxBbGlnbm1lbnQiOjIsIlZlcnRpY2FsQWxpZ25tZW50IjoxLCJTbWFydEZvcmVncm91bmQiOm51bGwsIkJhY2tncm91bmRGaWxsVHlwZSI6MCwiTWFyZ2luIjp7IiRpZCI6IjczMSIsIlRvcCI6MC4wLCJMZWZ0IjowLjAsIlJpZ2h0IjowLjAsIkJvdHRvbSI6MC4wfSwiUGFkZGluZyI6eyIkaWQiOiI3MzIiLCJUb3AiOjAuMCwiTGVmdCI6MC4wLCJSaWdodCI6MC4wLCJCb3R0b20iOjAuMH0sIkJhY2tncm91bmQiOnsiJGlkIjoiNzMzIiwiQ29sb3IiOnsiJGlkIjoiNzM0IiwiQSI6MCwiUiI6MjU1LCJHIjoyNTUsIkIiOjI1NX19LCJJc1Zpc2libGUiOnRydWUsIldpZHRoIjowLjAsIkhlaWdodCI6MC4wLCJCb3JkZXJTdHlsZSI6eyIkaWQiOiI3MzUiLCJMaW5lQ29sb3IiOm51bGwsIkxpbmVXZWlnaHQiOjAuMCwiTGluZVR5cGUiOjAsIlBhcmVudFN0eWxlIjpudWxsfSwiUGFyZW50U3R5bGUiOm51bGx9LCJEYXRlRm9ybWF0Ijp7IiRpZCI6IjczNiIsIkZvcm1hdFN0cmluZyI6Ik0veXkiLCJTZXBhcmF0b3IiOiIvIiwiVXNlSW50ZXJuYXRpb25hbERhdGVGb3JtYXQiOmZhbHNlLCJEYXRlSXNWaXNpYmxlIjp0cnVlLCJUaW1lSXNWaXNpYmxlIjpmYWxzZSwiSG91ckRpZ2l0cyI6MSwiQW1QbURlc2lnbmF0b3IiOjIsIlRyaW0wME1pbnV0ZXMiOmZhbHNlLCJMYXN0S25vd25WaXNpYmlsaXR5U3RhdGUiOm51bGx9LCJXZWVrTnVtYmVyaW5nIjp7IiRpZCI6IjczNyIsIkZvcm1hdCI6MCwiSXNWaXNpYmxlIjpmYWxzZSwiTGFzdEtub3duVmlzaWJpbGl0eVN0YXRlIjpmYWxzZX0sIklzVmlzaWJsZSI6dHJ1ZSwiUGFyZW50U3R5bGUiOm51bGx9LCJJbmRleCI6MCwiU21hcnREdXJhdGlvbkFjdGl2YXRlZCI6ZmFsc2UsIkRhdGVGb3JtYXQiOnsiJHJlZiI6IjczNiJ9LCJXZWVrTnVtYmVyaW5nIjp7IiRpZCI6IjczOCIsIkZvcm1hdCI6MCwiSXNWaXNpYmxlIjpmYWxzZSwiTGFzdEtub3duVmlzaWJpbGl0eVN0YXRlIjpmYWxzZX0sIklkIjoiMmNjMDEzNjEtYzQxMS00Y2FiLWFjZjItYzk5NzY0YWJiNmU2IiwiSW1wb3J0SWQiOm51bGwsIlRpdGxlIjoiU2VsZWN0IGxlZ2FsIHN0cnVjdHVyZVxyJiBkcmFmdCBmdW5kIGRvY3VtZW50cyIsIk5vdGUiOm51bGwsIkh5cGVybGluayI6eyIkaWQiOiI3MzkiLCJBZGRyZXNzIjpudWxsLCJTdWJBZGRyZXNzIjpudWxsfSwiSXNDaGFuZ2VkIjpmYWxzZSwiSXNOZXciOmZhbHNlfX0seyIkaWQiOiI3NDAiLCJfYXR0YWNoZWRNaWxlc3RvbmVzIjpbeyIkaWQiOiI3NDEiLCJEYXRlIjoiMjAyNS0wNC0yMlQyMzo1OTowMCIsIlN0eWxlIjp7IiRpZCI6Ijc0MiIsIlNoYXBlIjo3LCJDb25uZWN0b3JNYXJnaW4iOnsiJGlkIjoiNzQzIiwiVG9wIjowLjAsIkxlZnQiOjIuMCwiUmlnaHQiOjIuMCwiQm90dG9tIjowLjB9LCJDb25uZWN0b3JTdHlsZSI6eyIkaWQiOiI3NDQiLCJMaW5lQ29sb3IiOnsiJGlkIjoiNzQ1IiwiJHR5cGUiOiJOTFJFLkNvbW1vbi5Eb20uU29saWRDb2xvckJydXNoLCBOTFJFLkNvbW1vbiIsIkNvbG9yIjp7IiRpZCI6Ijc0NiIsIkEiOjEyNywiUiI6NzgsIkciOjE2NywiQiI6NDZ9fSwiTGluZVdlaWdodCI6MS4wLCJMaW5lVHlwZSI6MCwiUGFyZW50U3R5bGUiOm51bGx9LCJJc0JlbG93VGltZWJhbmQiOnRydWUsIlBvc2l0aW9uT25UYXNrIjozLCJIaWRlRGF0ZSI6ZmFsc2UsIlNoYXBlU2l6ZSI6MCwiU3BhY2luZyI6MC4wLCJQYWRkaW5nIjp7IiRpZCI6Ijc0NyIsIlRvcCI6NS4wLCJMZWZ0IjozLjAsIlJpZ2h0IjowLjAsIkJvdHRvbSI6Mi4wfSwiU2hhcGVTdHlsZSI6eyIkaWQiOiI3NDgiLCJNYXJnaW4iOnsiJGlkIjoiNzQ5IiwiVG9wIjowLjAsIkxlZnQiOjAuMCwiUmlnaHQiOjAuMCwiQm90dG9tIjowLjB9LCJQYWRkaW5nIjp7IiRpZCI6Ijc1MCIsIlRvcCI6MC4wLCJMZWZ0IjowLjAsIlJpZ2h0IjowLjAsIkJvdHRvbSI6MC4wfSwiQmFja2dyb3VuZCI6eyIkaWQiOiI3NTEiLCJDb2xvciI6eyIkaWQiOiI3NTIiLCJBIjoyNTUsIlIiOjMzLCJHIjo3NywiQiI6MjQ1fX0sIklzVmlzaWJsZSI6dHJ1ZSwiV2lkdGgiOjEyLjAsIkhlaWdodCI6MTQuMCwiQm9yZGVyU3R5bGUiOnsiJGlkIjoiNzUzIiwiTGluZUNvbG9yIjp7IiRpZCI6Ijc1NCIsIiR0eXBlIjoiTkxSRS5Db21tb24uRG9tLlNvbGlkQ29sb3JCcnVzaCwgTkxSRS5Db21tb24iLCJDb2xvciI6eyIkaWQiOiI3NTUiLCJBIjoyNTUsIlIiOjIzNCwiRyI6MjIsIkIiOjMwfX0sIkxpbmVXZWlnaHQiOjAuMCwiTGluZVR5cGUiOjAsIlBhcmVudFN0eWxlIjpudWxsfSwiUGFyZW50U3R5bGUiOm51bGx9LCJUaXRsZVN0eWxlIjp7IiRpZCI6Ijc1NiIsIkZvbnRTZXR0aW5ncyI6eyIkaWQiOiI3NTciLCJGb250U2l6ZSI6OSwiRm9udE5hbWUiOiJDYWxpYnJpIiwiSXNCb2xkIjpmYWxzZSwiSXNJdGFsaWMiOmZhbHNlLCJJc1VuZGVybGluZWQiOmZhbHNlLCJQYXJlbnRTdHlsZSI6bnVsbH0sIkF1dG9TaXplIjoyLCJGb3JlZ3JvdW5kIjp7IiRpZCI6Ijc1OCIsIkNvbG9yIjp7IiRpZCI6Ijc1OSIsIkEiOjI1NSwiUiI6NiwiRyI6NjAsIkIiOjI0OX19LCJNYXhXaWR0aCI6MTQwLjc2MDU0MzgyMzI0MjE5LCJNYXhIZWlnaHQiOiJJbmZpbml0eSIsIlNtYXJ0Rm9yZWdyb3VuZElzQWN0aXZlIjpmYWxzZSwiSG9yaXpvbnRhbEFsaWdubWVudCI6MSwiVmVydGljYWxBbGlnbm1lbnQiOjEsIlNtYXJ0Rm9yZWdyb3VuZCI6bnVsbCwiQmFja2dyb3VuZEZpbGxUeXBlIjowLCJNYXJnaW4iOnsiJGlkIjoiNzYwIiwiVG9wIjowLjAsIkxlZnQiOjAuMCwiUmlnaHQiOjAuMCwiQm90dG9tIjowLjB9LCJQYWRkaW5nIjp7IiRpZCI6Ijc2MSIsIlRvcCI6MC4wLCJMZWZ0IjowLjAsIlJpZ2h0IjowLjAsIkJvdHRvbSI6MC4wfSwiQmFja2dyb3VuZCI6eyIkaWQiOiI3NjIiLCJDb2xvciI6eyIkaWQiOiI3NjMiLCJBIjowLCJSIjoyNTUsIkciOjI1NSwiQiI6MjU1fX0sIklzVmlzaWJsZSI6dHJ1ZSwiV2lkdGgiOjAuMCwiSGVpZ2h0IjowLjAsIkJvcmRlclN0eWxlIjp7IiRpZCI6Ijc2NCIsIkxpbmVDb2xvciI6bnVsbCwiTGluZVdlaWdodCI6MC4wLCJMaW5lVHlwZSI6MCwiUGFyZW50U3R5bGUiOm51bGx9LCJQYXJlbnRTdHlsZSI6bnVsbH0sIkRhdGVTdHlsZSI6eyIkaWQiOiI3NjUiLCJGb250U2V0dGluZ3MiOnsiJGlkIjoiNzY2IiwiRm9udFNpemUiOjgsIkZvbnROYW1lIjoiQ2FsaWJyaSIsIklzQm9sZCI6ZmFsc2UsIklzSXRhbGljIjpmYWxzZSwiSXNVbmRlcmxpbmVkIjpmYWxzZSwiUGFyZW50U3R5bGUiOm51bGx9LCJBdXRvU2l6ZSI6MCwiRm9yZWdyb3VuZCI6eyIkaWQiOiI3NjciLCJDb2xvciI6eyIkaWQiOiI3NjgiLCJBIjoyNTUsIlIiOjIzNywiRyI6MTI1LCJCIjo0OX19LCJNYXhXaWR0aCI6MjAwLjAsIk1heEhlaWdodCI6IkluZmluaXR5IiwiU21hcnRGb3JlZ3JvdW5kSXNBY3RpdmUiOmZhbHNlLCJIb3Jpem9udGFsQWxpZ25tZW50IjoxLCJWZXJ0aWNhbEFsaWdubWVudCI6MSwiU21hcnRGb3JlZ3JvdW5kIjpudWxsLCJCYWNrZ3JvdW5kRmlsbFR5cGUiOjAsIk1hcmdpbiI6eyIkaWQiOiI3NjkiLCJUb3AiOjAuMCwiTGVmdCI6MC4wLCJSaWdodCI6MC4wLCJCb3R0b20iOjAuMH0sIlBhZGRpbmciOnsiJGlkIjoiNzcwIiwiVG9wIjowLjAsIkxlZnQiOjAuMCwiUmlnaHQiOjAuMCwiQm90dG9tIjowLjB9LCJCYWNrZ3JvdW5kIjp7IiRpZCI6Ijc3MSIsIkNvbG9yIjp7IiRpZCI6Ijc3MiIsIkEiOjAsIlIiOjI1NSwiRyI6MjU1LCJCIjoyNTV9fSwiSXNWaXNpYmxlIjp0cnVlLCJXaWR0aCI6MC4wLCJIZWlnaHQiOjAuMCwiQm9yZGVyU3R5bGUiOnsiJGlkIjoiNzczIiwiTGluZUNvbG9yIjpudWxsLCJMaW5lV2VpZ2h0IjowLjAsIkxpbmVUeXBlIjowLCJQYXJlbnRTdHlsZSI6bnVsbH0sIlBhcmVudFN0eWxlIjpudWxsfSwiRGF0ZUZvcm1hdCI6eyIkaWQiOiI3NzQiLCJGb3JtYXRTdHJpbmciOiJNL3l5IiwiU2VwYXJhdG9yIjoiLyIsIlVzZUludGVybmF0aW9uYWxEYXRlRm9ybWF0IjpmYWxzZSwiRGF0ZUlzVmlzaWJsZSI6dHJ1ZSwiVGltZUlzVmlzaWJsZSI6ZmFsc2UsIkhvdXJEaWdpdHMiOjEsIkFtUG1EZXNpZ25hdG9yIjoyLCJUcmltMDBNaW51dGVzIjpmYWxzZSwiTGFzdEtub3duVmlzaWJpbGl0eVN0YXRlIjp7IiRpZCI6Ijc3NSIsIkRhdGVQYXJ0SXNWaXNpYmxlIjp0cnVlLCJUaW1lUGFydElzVmlzaWJsZSI6ZmFsc2V9fSwiV2Vla051bWJlcmluZyI6eyIkaWQiOiI3NzYiLCJGb3JtYXQiOjAsIklzVmlzaWJsZSI6ZmFsc2UsIkxhc3RLbm93blZpc2liaWxpdHlTdGF0ZSI6ZmFsc2V9LCJJc1Zpc2libGUiOmZhbHNlLCJQYXJlbnRTdHlsZSI6bnVsbH0sIkluZGV4Ijo5LCJQZXJjZW50YWdlQ29tcGxldGUiOm51bGwsIlBvc2l0aW9uIjp7IlJhdGlvIjowLjAsIklzQ3VzdG9tIjpmYWxzZX0sIkRhdGVGb3JtYXQiOnsiJHJlZiI6Ijc3NCJ9LCJXZWVrTnVtYmVyaW5nIjp7IiRpZCI6Ijc3NyIsIkZvcm1hdCI6MCwiSXNWaXNpYmxlIjpmYWxzZSwiTGFzdEtub3duVmlzaWJpbGl0eVN0YXRlIjpmYWxzZX0sIlJlbGF0ZWRUYXNrSWQiOiIxMDRhYTJmYS01YmExLTQ1ZDYtYTJjMC0xNDA0MTc4OGNiYTYiLCJJZCI6IjE3YzA2YzZiLWYzZTItNGY4Ni1iNmJjLTg1MzFjMzMwYjVlZiIsIkltcG9ydElkIjoiIiwiVGl0bGUiOiJTdWJtaXQgcHJlLWFwcGxpY2F0aW9uIHF1ZXJpZXMiLCJOb3RlIjpudWxsLCJIeXBlcmxpbmsiOnsiJGlkIjoiNzc4IiwiQWRkcmVzcyI6IiIsIlN1YkFkZHJlc3MiOiIifSwiSXNDaGFuZ2VkIjpmYWxzZSwiSXNOZXciOmZhbHNlfV0sIlRhc2tEZWZpbml0aW9uIjp7IiRpZCI6Ijc3OSIsIkdyb3VwTmFtZSI6bnVsbCwiU3RhcnREYXRlIjoiMjAyNS0wNC0yMlQwMDowMDowMCIsIkVuZERhdGUiOiIyMDI1LTA3LTEyVDIzOjU5OjAwIiwiUGVyY2VudGFnZUNvbXBsZXRlIjpudWxsLCJTdHlsZSI6eyIkaWQiOiI3ODAiLCJTaGFwZSI6MywiU2hhcGVUaGlja25lc3MiOjAsIkR1cmF0aW9uRm9ybWF0IjowLCJJbmNsdWRlTm9uV29ya2luZ0RheXNJbkR1cmF0aW9uIjpmYWxzZSwiUGVyY2VudGFnZUNvbXBsZXRlU3R5bGUiOnsiJGlkIjoiNzgxIiwiRm9udFNldHRpbmdzIjp7IiRpZCI6Ijc4MiIsIkZvbnRTaXplIjoxMCwiRm9udE5hbWUiOiJDYWxpYnJpIiwiSXNCb2xkIjpmYWxzZSwiSXNJdGFsaWMiOmZhbHNlLCJJc1VuZGVybGluZWQiOmZhbHNlLCJQYXJlbnRTdHlsZSI6bnVsbH0sIkF1dG9TaXplIjowLCJGb3JlZ3JvdW5kIjp7IiRpZCI6Ijc4MyIsIkNvbG9yIjp7IiRpZCI6Ijc4NCIsIkEiOjI1NSwiUiI6MjM4LCJHIjoyMzYsIkIiOjIyNX19LCJNYXhXaWR0aCI6MjAwLjAsIk1heEhlaWdodCI6IkluZmluaXR5IiwiU21hcnRGb3JlZ3JvdW5kSXNBY3RpdmUiOmZhbHNlLCJIb3Jpem9udGFsQWxpZ25tZW50IjoxLCJWZXJ0aWNhbEFsaWdubWVudCI6MSwiU21hcnRGb3JlZ3JvdW5kIjpudWxsLCJCYWNrZ3JvdW5kRmlsbFR5cGUiOjAsIk1hcmdpbiI6eyIkaWQiOiI3ODUiLCJUb3AiOjAuMCwiTGVmdCI6MC4wLCJSaWdodCI6MC4wLCJCb3R0b20iOjAuMH0sIlBhZGRpbmciOnsiJGlkIjoiNzg2IiwiVG9wIjowLjAsIkxlZnQiOjAuMCwiUmlnaHQiOjAuMCwiQm90dG9tIjowLjB9LCJCYWNrZ3JvdW5kIjp7IiRpZCI6Ijc4NyIsIkNvbG9yIjp7IiRpZCI6Ijc4OCIsIkEiOjg5LCJSIjowLCJHIjowLCJCIjowfX0sIklzVmlzaWJsZSI6dHJ1ZSwiV2lkdGgiOjAuMCwiSGVpZ2h0IjowLjAsIkJvcmRlclN0eWxlIjp7IiRpZCI6Ijc4OSIsIkxpbmVDb2xvciI6bnVsbCwiTGluZVdlaWdodCI6MC4wLCJMaW5lVHlwZSI6MCwiUGFyZW50U3R5bGUiOm51bGx9LCJQYXJlbnRTdHlsZSI6bnVsbH0sIkR1cmF0aW9uU3R5bGUiOnsiJGlkIjoiNzkwIiwiRm9udFNldHRpbmdzIjp7IiRpZCI6Ijc5MSIsIkZvbnRTaXplIjoxMCwiRm9udE5hbWUiOiJDYWxpYnJpIiwiSXNCb2xkIjpmYWxzZSwiSXNJdGFsaWMiOmZhbHNlLCJJc1VuZGVybGluZWQiOmZhbHNlLCJQYXJlbnRTdHlsZSI6bnVsbH0sIkF1dG9TaXplIjowLCJGb3JlZ3JvdW5kIjp7IiRpZCI6Ijc5MiIsIkNvbG9yIjp7IiRpZCI6Ijc5MyIsIkEiOjI1NSwiUiI6MjM3LCJHIjoxMjUsIkIiOjQ5fX0sIk1heFdpZHRoIjoyMDAuMCwiTWF4SGVpZ2h0IjoiSW5maW5pdHkiLCJTbWFydEZvcmVncm91bmRJc0FjdGl2ZSI6ZmFsc2UsIkhvcml6b250YWxBbGlnbm1lbnQiOjAsIlZlcnRpY2FsQWxpZ25tZW50IjoxLCJTbWFydEZvcmVncm91bmQiOm51bGwsIkJhY2tncm91bmRGaWxsVHlwZSI6MCwiTWFyZ2luIjp7IiRpZCI6Ijc5NCIsIlRvcCI6MC4wLCJMZWZ0IjowLjAsIlJpZ2h0IjowLjAsIkJvdHRvbSI6MC4wfSwiUGFkZGluZyI6eyIkaWQiOiI3OTUiLCJUb3AiOjAuMCwiTGVmdCI6MC4wLCJSaWdodCI6MC4wLCJCb3R0b20iOjAuMH0sIkJhY2tncm91bmQiOnsiJGlkIjoiNzk2IiwiQ29sb3IiOnsiJGlkIjoiNzk3IiwiQSI6MjU1LCJSIjoyMzcsIkciOjEyNSwiQiI6NDl9fSwiSXNWaXNpYmxlIjp0cnVlLCJXaWR0aCI6MC4wLCJIZWlnaHQiOjAuMCwiQm9yZGVyU3R5bGUiOnsiJGlkIjoiNzk4IiwiTGluZUNvbG9yIjpudWxsLCJMaW5lV2VpZ2h0IjowLjAsIkxpbmVUeXBlIjowLCJQYXJlbnRTdHlsZSI6bnVsbH0sIlBhcmVudFN0eWxlIjpudWxsfSwiSG9yaXpvbnRhbENvbm5lY3RvclN0eWxlIjp7IiRpZCI6Ijc5OSIsIkxpbmVDb2xvciI6eyIkaWQiOiI4MDAiLCIkdHlwZSI6Ik5MUkUuQ29tbW9uLkRvbS5Tb2xpZENvbG9yQnJ1c2gsIE5MUkUuQ29tbW9uIiwiQ29sb3IiOnsiJGlkIjoiODAxIiwiQSI6MjU1LCJSIjowLCJHIjowLCJCIjowfX0sIkxpbmVXZWlnaHQiOjAuMCwiTGluZVR5cGUiOjAsIlBhcmVudFN0eWxlIjpudWxsfSwiVmVydGljYWxDb25uZWN0b3JTdHlsZSI6eyIkaWQiOiI4MDIiLCJMaW5lQ29sb3IiOnsiJGlkIjoiODAzIiwiJHR5cGUiOiJOTFJFLkNvbW1vbi5Eb20uU29saWRDb2xvckJydXNoLCBOTFJFLkNvbW1vbiIsIkNvbG9yIjp7IiRpZCI6IjgwNCIsIkEiOjI1NSwiUiI6MCwiRyI6MCwiQiI6MH19LCJMaW5lV2VpZ2h0IjowLjAsIkxpbmVUeXBlIjowLCJQYXJlbnRTdHlsZSI6bnVsbH0sIk1hcmdpbiI6bnVsbCwiU3RhcnREYXRlUG9zaXRpb24iOjQsIkVuZERhdGVQb3NpdGlvbiI6NCwiRGF0ZUlzVmlzaWJsZSI6dHJ1ZSwiVGl0bGVQb3NpdGlvbiI6MSwiRHVyYXRpb25Qb3NpdGlvbiI6NiwiUGVyY2VudGFnZUNvbXBsZXRlZFBvc2l0aW9uIjoyLCJTcGFjaW5nIjozLCJJc0JlbG93VGltZWJhbmQiOnRydWUsIlBlcmNlbnRhZ2VDb21wbGV0ZVNoYXBlT3BhY2l0eSI6MzUsIlNoYXBlU3R5bGUiOnsiJGlkIjoiODA1IiwiTWFyZ2luIjp7IiRpZCI6IjgwNiIsIlRvcCI6MC4wLCJMZWZ0Ijo0LjAsIlJpZ2h0Ijo0LjAsIkJvdHRvbSI6MC4wfSwiUGFkZGluZyI6eyIkaWQiOiI4MDciLCJUb3AiOjAuMCwiTGVmdCI6MC4wLCJSaWdodCI6MC4wLCJCb3R0b20iOjAuMH0sIkJhY2tncm91bmQiOnsiJGlkIjoiODA4IiwiQ29sb3IiOnsiJGlkIjoiODA5IiwiQSI6MjU1LCJSIjoxNTUsIkciOjExOCwiQiI6MTAxfX0sIklzVmlzaWJsZSI6dHJ1ZSwiV2lkdGgiOjAuMCwiSGVpZ2h0IjoxMC4wLCJCb3JkZXJTdHlsZSI6eyIkaWQiOiI4MTAiLCJMaW5lQ29sb3IiOnsiJGlkIjoiODExIiwiJHR5cGUiOiJOTFJFLkNvbW1vbi5Eb20uU29saWRDb2xvckJydXNoLCBOTFJFLkNvbW1vbiIsIkNvbG9yIjp7IiRpZCI6IjgxMiIsIkEiOjI1NSwiUiI6MjM0LCJHIjoyMiwiQiI6MzB9fSwiTGluZVdlaWdodCI6MC4wLCJMaW5lVHlwZSI6MCwiUGFyZW50U3R5bGUiOm51bGx9LCJQYXJlbnRTdHlsZSI6bnVsbH0sIlRpdGxlU3R5bGUiOnsiJGlkIjoiODEzIiwiRm9udFNldHRpbmdzIjp7IiRpZCI6IjgxNCIsIkZvbnRTaXplIjoxMCwiRm9udE5hbWUiOiJDYWxpYnJpIiwiSXNCb2xkIjpmYWxzZSwiSXNJdGFsaWMiOmZhbHNlLCJJc1VuZGVybGluZWQiOmZhbHNlLCJQYXJlbnRTdHlsZSI6bnVsbH0sIkF1dG9TaXplIjoyLCJGb3JlZ3JvdW5kIjp7IiRpZCI6IjgxNSIsIkNvbG9yIjp7IiRpZCI6IjgxNiIsIkEiOjI1NSwiUiI6MTQsIkciOjQwLCJCIjo2NX19LCJNYXhXaWR0aCI6MTE4Ljg3MTk3MTEzMDM3MTA5LCJNYXhIZWlnaHQiOiJJbmZpbml0eSIsIlNtYXJ0Rm9yZWdyb3VuZElzQWN0aXZlIjpmYWxzZSwiSG9yaXpvbnRhbEFsaWdubWVudCI6MCwiVmVydGljYWxBbGlnbm1lbnQiOjEsIlNtYXJ0Rm9yZWdyb3VuZCI6bnVsbCwiQmFja2dyb3VuZEZpbGxUeXBlIjowLCJNYXJnaW4iOnsiJGlkIjoiODE3IiwiVG9wIjowLjAsIkxlZnQiOjAuMCwiUmlnaHQiOjAuMCwiQm90dG9tIjowLjB9LCJQYWRkaW5nIjp7IiRpZCI6IjgxOCIsIlRvcCI6MC4wLCJMZWZ0IjowLjAsIlJpZ2h0IjowLjAsIkJvdHRvbSI6MC4wfSwiQmFja2dyb3VuZCI6eyIkaWQiOiI4MTkiLCJDb2xvciI6eyIkaWQiOiI4MjAiLCJBIjowLCJSIjoyNTUsIkciOjI1NSwiQiI6MjU1fX0sIklzVmlzaWJsZSI6dHJ1ZSwiV2lkdGgiOjAuMCwiSGVpZ2h0IjowLjAsIkJvcmRlclN0eWxlIjp7IiRpZCI6IjgyMSIsIkxpbmVDb2xvciI6bnVsbCwiTGluZVdlaWdodCI6MC4wLCJMaW5lVHlwZSI6MCwiUGFyZW50U3R5bGUiOm51bGx9LCJQYXJlbnRTdHlsZSI6bnVsbH0sIkRhdGVTdHlsZSI6eyIkaWQiOiI4MjIiLCJGb250U2V0dGluZ3MiOnsiJGlkIjoiODIzIiwiRm9udFNpemUiOjgsIkZvbnROYW1lIjoiQ2FsaWJyaSIsIklzQm9sZCI6ZmFsc2UsIklzSXRhbGljIjpmYWxzZSwiSXNVbmRlcmxpbmVkIjpmYWxzZSwiUGFyZW50U3R5bGUiOm51bGx9LCJBdXRvU2l6ZSI6MCwiRm9yZWdyb3VuZCI6eyIkaWQiOiI4MjQiLCJDb2xvciI6eyIkaWQiOiI4MjUiLCJBIjoyNTUsIlIiOjE0LCJHIjo0MCwiQiI6NjV9fSwiTWF4V2lkdGgiOjIwMC4wLCJNYXhIZWlnaHQiOiJJbmZpbml0eSIsIlNtYXJ0Rm9yZWdyb3VuZElzQWN0aXZlIjpmYWxzZSwiSG9yaXpvbnRhbEFsaWdubWVudCI6MCwiVmVydGljYWxBbGlnbm1lbnQiOjEsIlNtYXJ0Rm9yZWdyb3VuZCI6bnVsbCwiQmFja2dyb3VuZEZpbGxUeXBlIjowLCJNYXJnaW4iOnsiJGlkIjoiODI2IiwiVG9wIjowLjAsIkxlZnQiOjAuMCwiUmlnaHQiOjAuMCwiQm90dG9tIjowLjB9LCJQYWRkaW5nIjp7IiRpZCI6IjgyNyIsIlRvcCI6MC4wLCJMZWZ0IjowLjAsIlJpZ2h0IjowLjAsIkJvdHRvbSI6MC4wfSwiQmFja2dyb3VuZCI6eyIkaWQiOiI4MjgiLCJDb2xvciI6eyIkaWQiOiI4MjkiLCJBIjowLCJSIjoyNTUsIkciOjI1NSwiQiI6MjU1fX0sIklzVmlzaWJsZSI6dHJ1ZSwiV2lkdGgiOjAuMCwiSGVpZ2h0IjowLjAsIkJvcmRlclN0eWxlIjp7IiRpZCI6IjgzMCIsIkxpbmVDb2xvciI6bnVsbCwiTGluZVdlaWdodCI6MC4wLCJMaW5lVHlwZSI6MCwiUGFyZW50U3R5bGUiOm51bGx9LCJQYXJlbnRTdHlsZSI6bnVsbH0sIkRhdGVGb3JtYXQiOnsiJGlkIjoiODMxIiwiRm9ybWF0U3RyaW5nIjoiTS95eSIsIlNlcGFyYXRvciI6Ii8iLCJVc2VJbnRlcm5hdGlvbmFsRGF0ZUZvcm1hdCI6ZmFsc2UsIkRhdGVJc1Zpc2libGUiOnRydWUsIlRpbWVJc1Zpc2libGUiOmZhbHNlLCJIb3VyRGlnaXRzIjoxLCJBbVBtRGVzaWduYXRvciI6MiwiVHJpbTAwTWludXRlcyI6ZmFsc2UsIkxhc3RLbm93blZpc2liaWxpdHlTdGF0ZSI6bnVsbH0sIldlZWtOdW1iZXJpbmciOnsiJGlkIjoiODMyIiwiRm9ybWF0IjowLCJJc1Zpc2libGUiOmZhbHNlLCJMYXN0S25vd25WaXNpYmlsaXR5U3RhdGUiOmZhbHNlfSwiSXNWaXNpYmxlIjp0cnVlLCJQYXJlbnRTdHlsZSI6bnVsbH0sIkluZGV4IjoxLCJTbWFydER1cmF0aW9uQWN0aXZhdGVkIjpmYWxzZSwiRGF0ZUZvcm1hdCI6eyIkcmVmIjoiODMxIn0sIldlZWtOdW1iZXJpbmciOnsiJGlkIjoiODMzIiwiRm9ybWF0IjowLCJJc1Zpc2libGUiOmZhbHNlLCJMYXN0S25vd25WaXNpYmlsaXR5U3RhdGUiOmZhbHNlfSwiSWQiOiIxMDRhYTJmYS01YmExLTQ1ZDYtYTJjMC0xNDA0MTc4OGNiYTYiLCJJbXBvcnRJZCI6bnVsbCwiVGl0bGUiOiJGaWxlIHJlZ3VsYXRvcnkgYXBwbGljYXRpb25zXHImIG9idGFpbiBhcHByb3ZhbHMiLCJOb3RlIjpudWxsLCJIeXBlcmxpbmsiOnsiJGlkIjoiODM0IiwiQWRkcmVzcyI6bnVsbCwiU3ViQWRkcmVzcyI6bnVsbH0sIklzQ2hhbmdlZCI6ZmFsc2UsIklzTmV3IjpmYWxzZX19XSwiX21pbGVzdG9uZXMiOltdLCJJZCI6IjgxYjE3MDYwLTk2ZTMtNDMwYS05YTFkLWY2ZmIyZDZiOTQ3ZiIsIklzU2luZ2xlSXRlbVJvdyI6ZmFsc2V9XSwiSW5kZXgiOjEsIklkIjoiNTU2MTNhNGMtYzEzMS00NjdmLThhMDEtNTVlYzI1M2MyNjMwIiwiSGVhZGVyVGV4dCI6IkxlZ2FsIHN0cnVjdHVyaW5nICYgcmVndWxhdG9yeSBhcHByb3ZhbHMiLCJJc0RlZmF1bHQiOmZhbHNlLCJTdHlsZSI6eyIkaWQiOiI4MzUiLCJIZWFkZXJTdHlsZSI6eyIkaWQiOiI4MzYiLCJUZXh0U3R5bGUiOnsiJGlkIjoiODM3IiwiRm9udFNldHRpbmdzIjp7IiRpZCI6IjgzOCIsIkZvbnRTaXplIjoxMCwiRm9udE5hbWUiOiJDYWxpYnJpIiwiSXNCb2xkIjpmYWxzZSwiSXNJdGFsaWMiOmZhbHNlLCJJc1VuZGVybGluZWQiOmZhbHNlLCJQYXJlbnRTdHlsZSI6bnVsbH0sIkF1dG9TaXplIjoyLCJGb3JlZ3JvdW5kIjp7IiRpZCI6IjgzOSIsIkNvbG9yIjp7IiRpZCI6Ijg0MCIsIkEiOjI1NSwiUiI6MCwiRyI6MCwiQiI6MH19LCJNYXhXaWR0aCI6NTUuNTk3NzMwODU0MDgxMzM0LCJNYXhIZWlnaHQiOiJJbmZpbml0eSIsIlNtYXJ0Rm9yZWdyb3VuZElzQWN0aXZlIjpmYWxzZSwiSG9yaXpvbnRhbEFsaWdubWVudCI6MCwiVmVydGljYWxBbGlnbm1lbnQiOjAsIlNtYXJ0Rm9yZWdyb3VuZCI6bnVsbCwiQmFja2dyb3VuZEZpbGxUeXBlIjowLCJNYXJnaW4iOnsiJGlkIjoiODQxIiwiVG9wIjowLjAsIkxlZnQiOjAuMCwiUmlnaHQiOjAuMCwiQm90dG9tIjowLjB9LCJQYWRkaW5nIjp7IiRpZCI6Ijg0MiIsIlRvcCI6MC4wLCJMZWZ0IjowLjAsIlJpZ2h0IjowLjAsIkJvdHRvbSI6MC4wfSwiQmFja2dyb3VuZCI6eyIkaWQiOiI4NDMiLCJDb2xvciI6eyIkaWQiOiI4NDQiLCJBIjoyNTUsIlIiOjAsIkciOjAsIkIiOjB9fSwiSXNWaXNpYmxlIjp0cnVlLCJXaWR0aCI6MC4wLCJIZWlnaHQiOjAuMCwiQm9yZGVyU3R5bGUiOm51bGwsIlBhcmVudFN0eWxlIjpudWxsfSwiUmVjdGFuZ2xlU3R5bGUiOnsiJGlkIjoiODQ1IiwiTWFyZ2luIjp7IiRpZCI6Ijg0NiIsIlRvcCI6MC4wLCJMZWZ0IjowLjAsIlJpZ2h0IjowLjAsIkJvdHRvbSI6MC4wfSwiUGFkZGluZyI6eyIkaWQiOiI4NDciLCJUb3AiOjAuMCwiTGVmdCI6MC4wLCJSaWdodCI6MC4wLCJCb3R0b20iOjAuMH0sIkJhY2tncm91bmQiOnsiJGlkIjoiODQ4IiwiQ29sb3IiOnsiJGlkIjoiODQ5IiwiQSI6NjMsIlIiOjE1NSwiRyI6MTE4LCJCIjoxMDF9fSwiSXNWaXNpYmxlIjp0cnVlLCJXaWR0aCI6MC4wLCJIZWlnaHQiOjAuMCwiQm9yZGVyU3R5bGUiOnsiJGlkIjoiODUwIiwiTGluZUNvbG9yIjp7IiRpZCI6Ijg1MSIsIiR0eXBlIjoiTkxSRS5Db21tb24uRG9tLlNvbGlkQ29sb3JCcnVzaCwgTkxSRS5Db21tb24iLCJDb2xvciI6eyIkaWQiOiI4NTIiLCJBIjoyNTUsIlIiOjI1NSwiRyI6MjU1LCJCIjoyNTV9fSwiTGluZVdlaWdodCI6MC4wLCJMaW5lVHlwZSI6MCwiUGFyZW50U3R5bGUiOm51bGx9LCJQYXJlbnRTdHlsZSI6bnVsbH0sIk1hcmdpbiI6eyIkaWQiOiI4NTMiLCJUb3AiOjAuMCwiTGVmdCI6MC4wLCJSaWdodCI6MC4wLCJCb3R0b20iOjAuMH0sIlBhZGRpbmciOnsiJGlkIjoiODU0IiwiVG9wIjowLjAsIkxlZnQiOjAuMCwiUmlnaHQiOjAuMCwiQm90dG9tIjowLjB9LCJCYWNrZ3JvdW5kIjpudWxsLCJJc1Zpc2libGUiOnRydWUsIldpZHRoIjowLjAsIkhlaWdodCI6MC4wLCJCb3JkZXJTdHlsZSI6bnVsbCwiUGFyZW50U3R5bGUiOm51bGx9LCJCYWNrZ3JvdW5kU3R5bGUiOnsiJGlkIjoiODU1IiwiTWFyZ2luIjp7IiRpZCI6Ijg1NiIsIlRvcCI6MC4wLCJMZWZ0IjowLjAsIlJpZ2h0IjowLjAsIkJvdHRvbSI6MC4wfSwiUGFkZGluZyI6eyIkaWQiOiI4NTciLCJUb3AiOjAuMCwiTGVmdCI6MC4wLCJSaWdodCI6MC4wLCJCb3R0b20iOjAuMH0sIkJhY2tncm91bmQiOnsiJGlkIjoiODU4IiwiQ29sb3IiOnsiJGlkIjoiODU5IiwiQSI6NTEsIlIiOjE1NSwiRyI6MTE4LCJCIjoxMDF9fSwiSXNWaXNpYmxlIjp0cnVlLCJXaWR0aCI6MC4wLCJIZWlnaHQiOjAuMCwiQm9yZGVyU3R5bGUiOnsiJGlkIjoiODYwIiwiTGluZUNvbG9yIjp7IiRpZCI6Ijg2MSIsIiR0eXBlIjoiTkxSRS5Db21tb24uRG9tLlNvbGlkQ29sb3JCcnVzaCwgTkxSRS5Db21tb24iLCJDb2xvciI6eyIkaWQiOiI4NjIiLCJBIjoyNTUsIlIiOjIzNCwiRyI6MjIsIkIiOjMwfX0sIkxpbmVXZWlnaHQiOjAuMCwiTGluZVR5cGUiOjAsIlBhcmVudFN0eWxlIjpudWxsfSwiUGFyZW50U3R5bGUiOm51bGx9LCJNYXJnaW4iOnsiJGlkIjoiODYzIiwiVG9wIjowLjAsIkxlZnQiOjAuMCwiUmlnaHQiOjAuMCwiQm90dG9tIjowLjB9LCJQYWRkaW5nIjp7IiRpZCI6Ijg2NCIsIlRvcCI6MC4wLCJMZWZ0IjowLjAsIlJpZ2h0IjowLjAsIkJvdHRvbSI6MC4wfSwiSXNWaXNpYmxlIjp0cnVlLCJXaWR0aCI6MC4wLCJIZWlnaHQiOjAuMCwiQm9yZGVyU3R5bGUiOnsiJGlkIjoiODY1IiwiTGluZUNvbG9yIjpudWxsLCJMaW5lV2VpZ2h0IjowLjAsIkxpbmVUeXBlIjowLCJQYXJlbnRTdHlsZSI6bnVsbH0sIlBhcmVudFN0eWxlIjpudWxsfX0seyIkaWQiOiI4NjYiLCJfcm93cyI6W10sIkluZGV4IjoxMSwiSWQiOiJkMGE3ZmE3YS03ZDg1LTQ5ZGItOTE0Mi1lNWY5ZWYyNWI5NzkiLCJIZWFkZXJUZXh0IjpudWxsLCJJc0RlZmF1bHQiOnRydWUsIlN0eWxlIjp7IiRpZCI6Ijg2NyIsIkhlYWRlclN0eWxlIjp7IiRpZCI6Ijg2OCIsIlRleHRTdHlsZSI6eyIkaWQiOiI4NjkiLCJGb250U2V0dGluZ3MiOnsiJGlkIjoiODcwIiwiRm9udFNpemUiOjExLCJGb250TmFtZSI6IkNhbGlicmkiLCJJc0JvbGQiOmZhbHNlLCJJc0l0YWxpYyI6ZmFsc2UsIklzVW5kZXJsaW5lZCI6ZmFsc2UsIlBhcmVudFN0eWxlIjpudWxsfSwiQXV0b1NpemUiOjIsIkZvcmVncm91bmQiOnsiJGlkIjoiODcxIiwiQ29sb3IiOnsiJGlkIjoiODcyIiwiQSI6MjU1LCJSIjowLCJHIjowLCJCIjowfX0sIk1heFdpZHRoIjoiSW5maW5pdHkiLCJNYXhIZWlnaHQiOiJJbmZpbml0eSIsIlNtYXJ0Rm9yZWdyb3VuZElzQWN0aXZlIjpmYWxzZSwiSG9yaXpvbnRhbEFsaWdubWVudCI6MCwiVmVydGljYWxBbGlnbm1lbnQiOjAsIlNtYXJ0Rm9yZWdyb3VuZCI6bnVsbCwiQmFja2dyb3VuZEZpbGxUeXBlIjowLCJNYXJnaW4iOnsiJGlkIjoiODczIiwiVG9wIjowLjAsIkxlZnQiOjAuMCwiUmlnaHQiOjAuMCwiQm90dG9tIjowLjB9LCJQYWRkaW5nIjp7IiRpZCI6Ijg3NCIsIlRvcCI6MC4wLCJMZWZ0IjowLjAsIlJpZ2h0IjowLjAsIkJvdHRvbSI6MC4wfSwiQmFja2dyb3VuZCI6eyIkaWQiOiI4NzUiLCJDb2xvciI6eyIkaWQiOiI4NzYiLCJBIjoyNTUsIlIiOjAsIkciOjAsIkIiOjB9fSwiSXNWaXNpYmxlIjp0cnVlLCJXaWR0aCI6MC4wLCJIZWlnaHQiOjAuMCwiQm9yZGVyU3R5bGUiOm51bGwsIlBhcmVudFN0eWxlIjpudWxsfSwiUmVjdGFuZ2xlU3R5bGUiOnsiJGlkIjoiODc3IiwiTWFyZ2luIjp7IiRpZCI6Ijg3OCIsIlRvcCI6MC4wLCJMZWZ0IjowLjAsIlJpZ2h0IjowLjAsIkJvdHRvbSI6MC4wfSwiUGFkZGluZyI6eyIkaWQiOiI4NzkiLCJUb3AiOjAuMCwiTGVmdCI6MC4wLCJSaWdodCI6MC4wLCJCb3R0b20iOjAuMH0sIkJhY2tncm91bmQiOnsiJGlkIjoiODgwIiwiQ29sb3IiOnsiJGlkIjoiODgxIiwiQSI6NjMsIlIiOjIzMywiRyI6MTEzLCJCIjo1MH19LCJJc1Zpc2libGUiOnRydWUsIldpZHRoIjowLjAsIkhlaWdodCI6MC4wLCJCb3JkZXJTdHlsZSI6eyIkaWQiOiI4ODIiLCJMaW5lQ29sb3IiOnsiJGlkIjoiODgzIiwiJHR5cGUiOiJOTFJFLkNvbW1vbi5Eb20uU29saWRDb2xvckJydXNoLCBOTFJFLkNvbW1vbiIsIkNvbG9yIjp7IiRpZCI6Ijg4NCIsIkEiOjI1NSwiUiI6MjU1LCJHIjoyNTUsIkIiOjI1NX19LCJMaW5lV2VpZ2h0IjowLjAsIkxpbmVUeXBlIjowLCJQYXJlbnRTdHlsZSI6bnVsbH0sIlBhcmVudFN0eWxlIjpudWxsfSwiTWFyZ2luIjp7IiRpZCI6Ijg4NSIsIlRvcCI6MC4wLCJMZWZ0IjowLjAsIlJpZ2h0IjowLjAsIkJvdHRvbSI6MC4wfSwiUGFkZGluZyI6eyIkaWQiOiI4ODYiLCJUb3AiOjAuMCwiTGVmdCI6MC4wLCJSaWdodCI6MC4wLCJCb3R0b20iOjAuMH0sIkJhY2tncm91bmQiOm51bGwsIklzVmlzaWJsZSI6dHJ1ZSwiV2lkdGgiOjAuMCwiSGVpZ2h0IjowLjAsIkJvcmRlclN0eWxlIjpudWxsLCJQYXJlbnRTdHlsZSI6bnVsbH0sIkJhY2tncm91bmRTdHlsZSI6eyIkaWQiOiI4ODciLCJNYXJnaW4iOnsiJGlkIjoiODg4IiwiVG9wIjowLjAsIkxlZnQiOjAuMCwiUmlnaHQiOjAuMCwiQm90dG9tIjowLjB9LCJQYWRkaW5nIjp7IiRpZCI6Ijg4OSIsIlRvcCI6MC4wLCJMZWZ0IjowLjAsIlJpZ2h0IjowLjAsIkJvdHRvbSI6MC4wfSwiQmFja2dyb3VuZCI6eyIkaWQiOiI4OTAiLCJDb2xvciI6eyIkaWQiOiI4OTEiLCJBIjo1MSwiUiI6MjAwLCJHIjoyMDAsIkIiOjIwMH19LCJJc1Zpc2libGUiOnRydWUsIldpZHRoIjowLjAsIkhlaWdodCI6MC4wLCJCb3JkZXJTdHlsZSI6eyIkaWQiOiI4OTIiLCJMaW5lQ29sb3IiOnsiJGlkIjoiODkzIiwiJHR5cGUiOiJOTFJFLkNvbW1vbi5Eb20uU29saWRDb2xvckJydXNoLCBOTFJFLkNvbW1vbiIsIkNvbG9yIjp7IiRpZCI6Ijg5NCIsIkEiOjI1NSwiUiI6MjM0LCJHIjoyMiwiQiI6MzB9fSwiTGluZVdlaWdodCI6MC4wLCJMaW5lVHlwZSI6MCwiUGFyZW50U3R5bGUiOm51bGx9LCJQYXJlbnRTdHlsZSI6bnVsbH0sIk1hcmdpbiI6eyIkaWQiOiI4OTUiLCJUb3AiOjAuMCwiTGVmdCI6MC4wLCJSaWdodCI6MC4wLCJCb3R0b20iOjAuMH0sIlBhZGRpbmciOnsiJGlkIjoiODk2IiwiVG9wIjowLjAsIkxlZnQiOjAuMCwiUmlnaHQiOjAuMCwiQm90dG9tIjowLjB9LCJJc1Zpc2libGUiOnRydWUsIldpZHRoIjowLjAsIkhlaWdodCI6MC4wLCJCb3JkZXJTdHlsZSI6eyIkaWQiOiI4OTciLCJMaW5lQ29sb3IiOm51bGwsIkxpbmVXZWlnaHQiOjAuMCwiTGluZVR5cGUiOjAsIlBhcmVudFN0eWxlIjpudWxsfSwiUGFyZW50U3R5bGUiOm51bGx9fV0sIklkIjoiYjE5ZjAxMTAtZDQ5Yy00OGNiLTliNmQtYThhMTljYWU3NDdmIiwiSW5kZXgiOjEsIkhlYWRlclRleHQiOiJMZWdhbCAmIGNvbXBsaWFuY2UiLCJTdHlsZSI6eyIkaWQiOiI4OTgiLCJTdHlsZUlkIjoiOTg1MTNlMTAtNTUxYy00ZjMwLWFjMTEtYTA2OTBlOTAzMTM0IiwiSGVhZGVyU3R5bGUiOnsiJGlkIjoiODk5IiwiVGV4dElzVmVydGljYWwiOmZhbHNlLCJUZXh0U3R5bGUiOnsiJGlkIjoiOTAwIiwiRm9udFNldHRpbmdzIjp7IiRpZCI6IjkwMSIsIkZvbnRTaXplIjoxMSwiRm9udE5hbWUiOiJDYWxpYnJpIiwiSXNCb2xkIjpmYWxzZSwiSXNJdGFsaWMiOmZhbHNlLCJJc1VuZGVybGluZWQiOmZhbHNlLCJQYXJlbnRTdHlsZSI6bnVsbH0sIkF1dG9TaXplIjoyLCJGb3JlZ3JvdW5kIjp7IiRpZCI6IjkwMiIsIkNvbG9yIjp7IiRpZCI6IjkwMyIsIkEiOjI1NSwiUiI6MjU1LCJHIjoyNTUsIkIiOjI1NX19LCJNYXhXaWR0aCI6NjIuMzg1NTY1NzEwNjgzODM1LCJNYXhIZWlnaHQiOiJJbmZpbml0eSIsIlNtYXJ0Rm9yZWdyb3VuZElzQWN0aXZlIjpmYWxzZSwiSG9yaXpvbnRhbEFsaWdubWVudCI6MCwiVmVydGljYWxBbGlnbm1lbnQiOjAsIlNtYXJ0Rm9yZWdyb3VuZCI6bnVsbCwiQmFja2dyb3VuZEZpbGxUeXBlIjowLCJNYXJnaW4iOnsiJGlkIjoiOTA0IiwiVG9wIjowLjAsIkxlZnQiOjAuMCwiUmlnaHQiOjAuMCwiQm90dG9tIjowLjB9LCJQYWRkaW5nIjp7IiRpZCI6IjkwNSIsIlRvcCI6MC4wLCJMZWZ0IjowLjAsIlJpZ2h0IjowLjAsIkJvdHRvbSI6MC4wfSwiQmFja2dyb3VuZCI6eyIkaWQiOiI5MDYiLCJDb2xvciI6eyIkaWQiOiI5MDciLCJBIjoyNTUsIlIiOjI1NSwiRyI6MjU1LCJCIjoyNTV9fSwiSXNWaXNpYmxlIjp0cnVlLCJXaWR0aCI6MC4wLCJIZWlnaHQiOjAuMCwiQm9yZGVyU3R5bGUiOm51bGwsIlBhcmVudFN0eWxlIjpudWxsfSwiUmVjdGFuZ2xlU3R5bGUiOnsiJGlkIjoiOTA4IiwiTWFyZ2luIjp7IiRpZCI6IjkwOSIsIlRvcCI6MC4wLCJMZWZ0IjowLjAsIlJpZ2h0IjowLjAsIkJvdHRvbSI6MC4wfSwiUGFkZGluZyI6eyIkaWQiOiI5MTAiLCJUb3AiOjAuMCwiTGVmdCI6MC4wLCJSaWdodCI6MC4wLCJCb3R0b20iOjAuMH0sIkJhY2tncm91bmQiOnsiJGlkIjoiOTExIiwiQ29sb3IiOnsiJGlkIjoiOTEyIiwiQSI6MjU1LCJSIjoxNTUsIkciOjExOCwiQiI6MTAxfX0sIklzVmlzaWJsZSI6dHJ1ZSwiV2lkdGgiOjAuMCwiSGVpZ2h0IjowLjAsIkJvcmRlclN0eWxlIjp7IiRpZCI6IjkxMyIsIkxpbmVDb2xvciI6eyIkaWQiOiI5MTQiLCIkdHlwZSI6Ik5MUkUuQ29tbW9uLkRvbS5Tb2xpZENvbG9yQnJ1c2gsIE5MUkUuQ29tbW9uIiwiQ29sb3IiOnsiJGlkIjoiOTE1IiwiQSI6MjU1LCJSIjoyNTUsIkciOjI1NSwiQiI6MjU1fX0sIkxpbmVXZWlnaHQiOjAuMCwiTGluZVR5cGUiOjAsIlBhcmVudFN0eWxlIjpudWxsfSwiUGFyZW50U3R5bGUiOm51bGx9LCJNYXJnaW4iOnsiJGlkIjoiOTE2IiwiVG9wIjowLjAsIkxlZnQiOjAuMCwiUmlnaHQiOjAuMCwiQm90dG9tIjowLjB9LCJQYWRkaW5nIjp7IiRpZCI6IjkxNyIsIlRvcCI6MC4wLCJMZWZ0IjowLjAsIlJpZ2h0IjowLjAsIkJvdHRvbSI6MC4wfSwiQmFja2dyb3VuZCI6bnVsbCwiSXNWaXNpYmxlIjp0cnVlLCJXaWR0aCI6MC4wLCJIZWlnaHQiOjAuMCwiQm9yZGVyU3R5bGUiOm51bGwsIlBhcmVudFN0eWxlIjpudWxsfSwiQmFja2dyb3VuZFN0eWxlIjp7IiRpZCI6IjkxOCIsIk1hcmdpbiI6eyIkaWQiOiI5MTkiLCJUb3AiOjAuMCwiTGVmdCI6MC4wLCJSaWdodCI6MC4wLCJCb3R0b20iOjAuMH0sIlBhZGRpbmciOnsiJGlkIjoiOTIwIiwiVG9wIjowLjAsIkxlZnQiOjAuMCwiUmlnaHQiOjAuMCwiQm90dG9tIjowLjB9LCJCYWNrZ3JvdW5kIjp7IiRpZCI6IjkyMSIsIkNvbG9yIjp7IiRpZCI6IjkyMiIsIkEiOjAsIlIiOjI1NSwiRyI6MjU1LCJCIjoyNTV9fSwiSXNWaXNpYmxlIjp0cnVlLCJXaWR0aCI6MC4wLCJIZWlnaHQiOjAuMCwiQm9yZGVyU3R5bGUiOnsiJGlkIjoiOTIzIiwiTGluZUNvbG9yIjp7IiRpZCI6IjkyNCIsIiR0eXBlIjoiTkxSRS5Db21tb24uRG9tLlNvbGlkQ29sb3JCcnVzaCwgTkxSRS5Db21tb24iLCJDb2xvciI6eyIkaWQiOiI5MjUiLCJBIjoyNTUsIlIiOjIzNCwiRyI6MjIsIkIiOjMwfX0sIkxpbmVXZWlnaHQiOjAuMCwiTGluZVR5cGUiOjAsIlBhcmVudFN0eWxlIjpudWxsfSwiUGFyZW50U3R5bGUiOm51bGx9LCJJc0Fib3ZlVGltZWJhbmQiOmZhbHNlLCJTcGFjaW5nIjozLCJEZWZhdWx0U3dpbWxhbmVUYXNrU3R5bGUiOnsiJGlkIjoiOTI2IiwiJHR5cGUiOiJOTFJFLkNvbW1vbi5Eb20uU3R5bGVzLkV4cGxpY2l0U2V0YWJsZVRhc2tTdHlsZSwgTkxSRS5Db21tb24iLCJTaGFwZSI6MSwiU2hhcGVUaGlja25lc3MiOjAsIkR1cmF0aW9uRm9ybWF0IjowLCJJbmNsdWRlTm9uV29ya2luZ0RheXNJbkR1cmF0aW9uIjpmYWxzZSwiUGVyY2VudGFnZUNvbXBsZXRlU3R5bGUiOnsiJGlkIjoiOTI3IiwiRm9udFNldHRpbmdzIjp7IiRpZCI6IjkyOCIsIkZvbnRTaXplIjoxMCwiRm9udE5hbWUiOiJDYWxpYnJpIiwiSXNCb2xkIjpmYWxzZSwiSXNJdGFsaWMiOmZhbHNlLCJJc1VuZGVybGluZWQiOmZhbHNlLCJQYXJlbnRTdHlsZSI6bnVsbH0sIkF1dG9TaXplIjowLCJGb3JlZ3JvdW5kIjp7IiRpZCI6IjkyOSIsIkNvbG9yIjp7IiRpZCI6IjkzMCIsIkEiOjI1NSwiUiI6MjMyLCJHIjoyMzIsIkIiOjIzMn19LCJNYXhXaWR0aCI6MjAwLjAsIk1heEhlaWdodCI6IkluZmluaXR5IiwiU21hcnRGb3JlZ3JvdW5kSXNBY3RpdmUiOmZhbHNlLCJIb3Jpem9udGFsQWxpZ25tZW50IjoxLCJWZXJ0aWNhbEFsaWdubWVudCI6MSwiU21hcnRGb3JlZ3JvdW5kIjpudWxsLCJCYWNrZ3JvdW5kRmlsbFR5cGUiOjAsIk1hcmdpbiI6eyIkaWQiOiI5MzEiLCJUb3AiOjAuMCwiTGVmdCI6MC4wLCJSaWdodCI6MC4wLCJCb3R0b20iOjAuMH0sIlBhZGRpbmciOnsiJGlkIjoiOTMyIiwiVG9wIjowLjAsIkxlZnQiOjAuMCwiUmlnaHQiOjAuMCwiQm90dG9tIjowLjB9LCJCYWNrZ3JvdW5kIjp7IiRpZCI6IjkzMyIsIkNvbG9yIjp7IiRpZCI6IjkzNCIsIkEiOjg5LCJSIjowLCJHIjowLCJCIjowfX0sIklzVmlzaWJsZSI6dHJ1ZSwiV2lkdGgiOjAuMCwiSGVpZ2h0IjowLjAsIkJvcmRlclN0eWxlIjp7IiRpZCI6IjkzNSIsIkxpbmVDb2xvciI6bnVsbCwiTGluZVdlaWdodCI6MC4wLCJMaW5lVHlwZSI6MCwiUGFyZW50U3R5bGUiOm51bGx9LCJQYXJlbnRTdHlsZSI6bnVsbH0sIkR1cmF0aW9uU3R5bGUiOnsiJGlkIjoiOTM2IiwiRm9udFNldHRpbmdzIjp7IiRpZCI6IjkzNyIsIkZvbnRTaXplIjoxMCwiRm9udE5hbWUiOiJDYWxpYnJpIiwiSXNCb2xkIjpmYWxzZSwiSXNJdGFsaWMiOmZhbHNlLCJJc1VuZGVybGluZWQiOmZhbHNlLCJQYXJlbnRTdHlsZSI6bnVsbH0sIkF1dG9TaXplIjowLCJGb3JlZ3JvdW5kIjp7IiRpZCI6IjkzOCIsIkNvbG9yIjp7IiRpZCI6IjkzOSIsIkEiOjI1NSwiUiI6MjM3LCJHIjoxMjUsIkIiOjQ5fX0sIk1heFdpZHRoIjoyMDAuMCwiTWF4SGVpZ2h0IjoiSW5maW5pdHkiLCJTbWFydEZvcmVncm91bmRJc0FjdGl2ZSI6ZmFsc2UsIkhvcml6b250YWxBbGlnbm1lbnQiOjAsIlZlcnRpY2FsQWxpZ25tZW50IjoxLCJTbWFydEZvcmVncm91bmQiOm51bGwsIkJhY2tncm91bmRGaWxsVHlwZSI6MCwiTWFyZ2luIjp7IiRpZCI6Ijk0MCIsIlRvcCI6MC4wLCJMZWZ0IjowLjAsIlJpZ2h0IjowLjAsIkJvdHRvbSI6MC4wfSwiUGFkZGluZyI6eyIkaWQiOiI5NDEiLCJUb3AiOjAuMCwiTGVmdCI6MC4wLCJSaWdodCI6MC4wLCJCb3R0b20iOjAuMH0sIkJhY2tncm91bmQiOnsiJGlkIjoiOTQyIiwiQ29sb3IiOnsiJGlkIjoiOTQzIiwiQSI6MjU1LCJSIjoyMzcsIkciOjEyNSwiQiI6NDl9fSwiSXNWaXNpYmxlIjp0cnVlLCJXaWR0aCI6MC4wLCJIZWlnaHQiOjAuMCwiQm9yZGVyU3R5bGUiOnsiJGlkIjoiOTQ0IiwiTGluZUNvbG9yIjpudWxsLCJMaW5lV2VpZ2h0IjowLjAsIkxpbmVUeXBlIjowLCJQYXJlbnRTdHlsZSI6bnVsbH0sIlBhcmVudFN0eWxlIjpudWxsfSwiSG9yaXpvbnRhbENvbm5lY3RvclN0eWxlIjp7IiRpZCI6Ijk0NSIsIkxpbmVDb2xvciI6eyIkaWQiOiI5NDYiLCIkdHlwZSI6Ik5MUkUuQ29tbW9uLkRvbS5Tb2xpZENvbG9yQnJ1c2gsIE5MUkUuQ29tbW9uIiwiQ29sb3IiOnsiJGlkIjoiOTQ3IiwiQSI6MjU1LCJSIjowLCJHIjowLCJCIjowfX0sIkxpbmVXZWlnaHQiOjAuMCwiTGluZVR5cGUiOjAsIlBhcmVudFN0eWxlIjpudWxsfSwiVmVydGljYWxDb25uZWN0b3JTdHlsZSI6eyIkaWQiOiI5NDgiLCJMaW5lQ29sb3IiOnsiJGlkIjoiOTQ5IiwiJHR5cGUiOiJOTFJFLkNvbW1vbi5Eb20uU29saWRDb2xvckJydXNoLCBOTFJFLkNvbW1vbiIsIkNvbG9yIjp7IiRpZCI6Ijk1MCIsIkEiOjI1NSwiUiI6MCwiRyI6MCwiQiI6MH19LCJMaW5lV2VpZ2h0IjowLjAsIkxpbmVUeXBlIjowLCJQYXJlbnRTdHlsZSI6bnVsbH0sIk1hcmdpbiI6bnVsbCwiU3RhcnREYXRlUG9zaXRpb24iOjMsIkVuZERhdGVQb3NpdGlvbiI6MywiRGF0ZUlzVmlzaWJsZSI6dHJ1ZSwiVGl0bGVQb3NpdGlvbiI6NCwiRHVyYXRpb25Qb3NpdGlvbiI6NiwiUGVyY2VudGFnZUNvbXBsZXRlZFBvc2l0aW9uIjoyLCJTcGFjaW5nIjozLCJJc0JlbG93VGltZWJhbmQiOmZhbHNlLCJQZXJjZW50YWdlQ29tcGxldGVTaGFwZU9wYWNpdHkiOjM1LCJTaGFwZVN0eWxlIjp7IiRpZCI6Ijk1MSIsIk1hcmdpbiI6eyIkaWQiOiI5NTIiLCJUb3AiOjAuMCwiTGVmdCI6NC4wLCJSaWdodCI6NC4wLCJCb3R0b20iOjAuMH0sIlBhZGRpbmciOnsiJGlkIjoiOTUzIiwiVG9wIjowLjAsIkxlZnQiOjAuMCwiUmlnaHQiOjAuMCwiQm90dG9tIjowLjB9LCJCYWNrZ3JvdW5kIjp7IiRpZCI6Ijk1NCIsIkNvbG9yIjp7IiRpZCI6Ijk1NSIsIkEiOjI1NSwiUiI6MjMzLCJHIjoxMTMsIkIiOjUwfX0sIklzVmlzaWJsZSI6dHJ1ZSwiV2lkdGgiOjAuMCwiSGVpZ2h0IjoxMC4wLCJCb3JkZXJTdHlsZSI6eyIkaWQiOiI5NTYiLCJMaW5lQ29sb3IiOnsiJGlkIjoiOTU3IiwiJHR5cGUiOiJOTFJFLkNvbW1vbi5Eb20uU29saWRDb2xvckJydXNoLCBOTFJFLkNvbW1vbiIsIkNvbG9yIjp7IiRpZCI6Ijk1OCIsIkEiOjI1NSwiUiI6MjM0LCJHIjoyMiwiQiI6MzB9fSwiTGluZVdlaWdodCI6MC4wLCJMaW5lVHlwZSI6MCwiUGFyZW50U3R5bGUiOm51bGx9LCJQYXJlbnRTdHlsZSI6bnVsbH0sIlRpdGxlU3R5bGUiOnsiJGlkIjoiOTU5IiwiRm9udFNldHRpbmdzIjp7IiRpZCI6Ijk2MCIsIkZvbnRTaXplIjoxMSwiRm9udE5hbWUiOiJDYWxpYnJpIiwiSXNCb2xkIjpmYWxzZSwiSXNJdGFsaWMiOmZhbHNlLCJJc1VuZGVybGluZWQiOmZhbHNlLCJQYXJlbnRTdHlsZSI6bnVsbH0sIkF1dG9TaXplIjowLCJGb3JlZ3JvdW5kIjp7IiRpZCI6Ijk2MSIsIkNvbG9yIjp7IiRpZCI6Ijk2MiIsIkEiOjI1NSwiUiI6MCwiRyI6MCwiQiI6MH19LCJNYXhXaWR0aCI6MjAwLjAsIk1heEhlaWdodCI6IkluZmluaXR5IiwiU21hcnRGb3JlZ3JvdW5kSXNBY3RpdmUiOmZhbHNlLCJIb3Jpem9udGFsQWxpZ25tZW50IjowLCJWZXJ0aWNhbEFsaWdubWVudCI6MSwiU21hcnRGb3JlZ3JvdW5kIjpudWxsLCJCYWNrZ3JvdW5kRmlsbFR5cGUiOjAsIk1hcmdpbiI6eyIkaWQiOiI5NjMiLCJUb3AiOjAuMCwiTGVmdCI6MC4wLCJSaWdodCI6MC4wLCJCb3R0b20iOjAuMH0sIlBhZGRpbmciOnsiJGlkIjoiOTY0IiwiVG9wIjowLjAsIkxlZnQiOjAuMCwiUmlnaHQiOjAuMCwiQm90dG9tIjowLjB9LCJCYWNrZ3JvdW5kIjp7IiRpZCI6Ijk2NSIsIkNvbG9yIjp7IiRpZCI6Ijk2NiIsIkEiOjI1NSwiUiI6MCwiRyI6MCwiQiI6MH19LCJJc1Zpc2libGUiOnRydWUsIldpZHRoIjowLjAsIkhlaWdodCI6MC4wLCJCb3JkZXJTdHlsZSI6eyIkaWQiOiI5NjciLCJMaW5lQ29sb3IiOm51bGwsIkxpbmVXZWlnaHQiOjAuMCwiTGluZVR5cGUiOjAsIlBhcmVudFN0eWxlIjpudWxsfSwiUGFyZW50U3R5bGUiOm51bGx9LCJEYXRlU3R5bGUiOnsiJGlkIjoiOTY4IiwiRm9udFNldHRpbmdzIjp7IiRpZCI6Ijk2OSIsIkZvbnRTaXplIjoxMCwiRm9udE5hbWUiOiJDYWxpYnJpIiwiSXNCb2xkIjpmYWxzZSwiSXNJdGFsaWMiOmZhbHNlLCJJc1VuZGVybGluZWQiOmZhbHNlLCJQYXJlbnRTdHlsZSI6bnVsbH0sIkF1dG9TaXplIjowLCJGb3JlZ3JvdW5kIjp7IiRpZCI6Ijk3MCIsIkNvbG9yIjp7IiRpZCI6Ijk3MSIsIkEiOjI1NSwiUiI6MTQsIkciOjQwLCJCIjo2NX19LCJNYXhXaWR0aCI6MjAwLjAsIk1heEhlaWdodCI6IkluZmluaXR5IiwiU21hcnRGb3JlZ3JvdW5kSXNBY3RpdmUiOmZhbHNlLCJIb3Jpem9udGFsQWxpZ25tZW50IjoyLCJWZXJ0aWNhbEFsaWdubWVudCI6MSwiU21hcnRGb3JlZ3JvdW5kIjpudWxsLCJCYWNrZ3JvdW5kRmlsbFR5cGUiOjAsIk1hcmdpbiI6eyIkaWQiOiI5NzIiLCJUb3AiOjAuMCwiTGVmdCI6MC4wLCJSaWdodCI6MC4wLCJCb3R0b20iOjAuMH0sIlBhZGRpbmciOnsiJGlkIjoiOTczIiwiVG9wIjowLjAsIkxlZnQiOjAuMCwiUmlnaHQiOjAuMCwiQm90dG9tIjowLjB9LCJCYWNrZ3JvdW5kIjp7IiRpZCI6Ijk3NCIsIkNvbG9yIjp7IiRpZCI6Ijk3NSIsIkEiOjI1NSwiUiI6MTQsIkciOjQwLCJCIjo2NX19LCJJc1Zpc2libGUiOnRydWUsIldpZHRoIjowLjAsIkhlaWdodCI6MC4wLCJCb3JkZXJTdHlsZSI6eyIkaWQiOiI5NzYiLCJMaW5lQ29sb3IiOm51bGwsIkxpbmVXZWlnaHQiOjAuMCwiTGluZVR5cGUiOjAsIlBhcmVudFN0eWxlIjpudWxsfSwiUGFyZW50U3R5bGUiOm51bGx9LCJEYXRlRm9ybWF0Ijp7IiRpZCI6Ijk3Ny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5NzgiLCJGb3JtYXQiOjAsIklzVmlzaWJsZSI6ZmFsc2UsIkxhc3RLbm93blZpc2liaWxpdHlTdGF0ZSI6ZmFsc2V9LCJJc1Zpc2libGUiOnRydWUsIlBhcmVudFN0eWxlIjpudWxsLCJfZXhwbGljaXRseVNldCI6eyIkaWQiOiI5NzkiLCJTaGFwZVN0eWxlIjpmYWxzZSwiVGl0bGVTdHlsZSI6ZmFsc2UsIkRhdGVTdHlsZSI6ZmFsc2UsIkhvcml6b250YWxDb25uZWN0b3JTdHlsZSI6ZmFsc2UsIlZlcnRpY2FsQ29ubmVjdG9yU3R5bGUiOmZhbHNlLCJQZXJjZW50YWdlQ29tcGxldGVTaGFwZU9wYWNpdHkiOmZhbHNlLCJTaGFwZSI6ZmFsc2UsIlNoYXBlVGhpY2tuZXNzIjpmYWxzZSwiRHVyYXRpb25Gb3JtYXQiOmZhbHNlLCJJbmNsdWRlTm9uV29ya2luZ0RheXNJbkR1cmF0aW9uIjpmYWxzZSwiTWFyZ2luIjpmYWxzZSwiU3RhcnREYXRlUG9zaXRpb24iOmZhbHNlLCJFbmREYXRlUG9zaXRpb24iOmZhbHNlLCJUaXRsZVBvc2l0aW9uIjpmYWxzZSwiRHVyYXRpb25Qb3NpdGlvbiI6ZmFsc2UsIlBlcmNlbnRhZ2VDb21wbGV0ZWRQb3NpdGlvbiI6ZmFsc2UsIlNwYWNpbmciOmZhbHNlLCJJc0JlbG93VGltZWJhbmQiOmZhbHNlLCJEYXRlRm9ybWF0IjpmYWxzZSwiV2Vla051bWJlcmluZyI6ZmFsc2UsIklzVmlzaWJsZSI6ZmFsc2V9fSwiRGVmYXVsdFN3aW1sYW5lTW90U3R5bGUiOnsiJGlkIjoiOTgwIiwiU2hhcGUiOjEsIkNvbm5lY3Rvck1hcmdpbiI6eyIkaWQiOiI5ODEiLCJUb3AiOjAuMCwiTGVmdCI6Mi4wLCJSaWdodCI6Mi4wLCJCb3R0b20iOjAuMH0sIkNvbm5lY3RvclN0eWxlIjp7IiRpZCI6Ijk4MiIsIkxpbmVDb2xvciI6eyIkaWQiOiI5ODMiLCIkdHlwZSI6Ik5MUkUuQ29tbW9uLkRvbS5Tb2xpZENvbG9yQnJ1c2gsIE5MUkUuQ29tbW9uIiwiQ29sb3IiOnsiJGlkIjoiOTg0IiwiQSI6MTI3LCJSIjoxMjgsIkciOjUzLCJCIjoxNH19LCJMaW5lV2VpZ2h0IjoxLjAsIkxpbmVUeXBlIjowLCJQYXJlbnRTdHlsZSI6bnVsbH0sIklzQmVsb3dUaW1lYmFuZCI6ZmFsc2UsIlBvc2l0aW9uT25UYXNrIjoxLCJIaWRlRGF0ZSI6ZmFsc2UsIlNoYXBlU2l6ZSI6MCwiU3BhY2luZyI6MC4wLCJQYWRkaW5nIjp7IiRpZCI6Ijk4NSIsIlRvcCI6NS4wLCJMZWZ0IjozLjAsIlJpZ2h0IjowLjAsIkJvdHRvbSI6Mi4wfSwiU2hhcGVTdHlsZSI6eyIkaWQiOiI5ODYiLCJNYXJnaW4iOnsiJGlkIjoiOTg3IiwiVG9wIjowLjAsIkxlZnQiOjAuMCwiUmlnaHQiOjAuMCwiQm90dG9tIjowLjB9LCJQYWRkaW5nIjp7IiRpZCI6Ijk4OCIsIlRvcCI6MC4wLCJMZWZ0IjowLjAsIlJpZ2h0IjowLjAsIkJvdHRvbSI6MC4wfSwiQmFja2dyb3VuZCI6eyIkaWQiOiI5ODkiLCJDb2xvciI6eyIkaWQiOiI5OTAiLCJBIjoyNTUsIlIiOjEyOCwiRyI6NTMsIkIiOjE0fX0sIklzVmlzaWJsZSI6dHJ1ZSwiV2lkdGgiOjEyLjAsIkhlaWdodCI6MTQuMCwiQm9yZGVyU3R5bGUiOnsiJGlkIjoiOTkxIiwiTGluZUNvbG9yIjp7IiRpZCI6Ijk5MiIsIiR0eXBlIjoiTkxSRS5Db21tb24uRG9tLlNvbGlkQ29sb3JCcnVzaCwgTkxSRS5Db21tb24iLCJDb2xvciI6eyIkaWQiOiI5OTMiLCJBIjoyNTUsIlIiOjI1NSwiRyI6MjU1LCJCIjoyNTV9fSwiTGluZVdlaWdodCI6MC4wLCJMaW5lVHlwZSI6MCwiUGFyZW50U3R5bGUiOm51bGx9LCJQYXJlbnRTdHlsZSI6bnVsbH0sIlRpdGxlU3R5bGUiOnsiJGlkIjoiOTk0IiwiRm9udFNldHRpbmdzIjp7IiRpZCI6Ijk5NSIsIkZvbnRTaXplIjoxMSwiRm9udE5hbWUiOiJDYWxpYnJpIiwiSXNCb2xkIjpmYWxzZSwiSXNJdGFsaWMiOmZhbHNlLCJJc1VuZGVybGluZWQiOmZhbHNlLCJQYXJlbnRTdHlsZSI6bnVsbH0sIkF1dG9TaXplIjowLCJGb3JlZ3JvdW5kIjp7IiRpZCI6Ijk5NiIsIkNvbG9yIjp7IiRpZCI6Ijk5NyIsIkEiOjI1NSwiUiI6MCwiRyI6MCwiQiI6MH19LCJNYXhXaWR0aCI6MjAwLjAsIk1heEhlaWdodCI6IkluZmluaXR5IiwiU21hcnRGb3JlZ3JvdW5kSXNBY3RpdmUiOmZhbHNlLCJIb3Jpem9udGFsQWxpZ25tZW50IjoxLCJWZXJ0aWNhbEFsaWdubWVudCI6MSwiU21hcnRGb3JlZ3JvdW5kIjpudWxsLCJCYWNrZ3JvdW5kRmlsbFR5cGUiOjAsIk1hcmdpbiI6eyIkaWQiOiI5OTgiLCJUb3AiOjAuMCwiTGVmdCI6MC4wLCJSaWdodCI6MC4wLCJCb3R0b20iOjAuMH0sIlBhZGRpbmciOnsiJGlkIjoiOTk5IiwiVG9wIjowLjAsIkxlZnQiOjAuMCwiUmlnaHQiOjAuMCwiQm90dG9tIjowLjB9LCJCYWNrZ3JvdW5kIjp7IiRpZCI6IjEwMDAiLCJDb2xvciI6eyIkaWQiOiIxMDAxIiwiQSI6MjU1LCJSIjowLCJHIjowLCJCIjowfX0sIklzVmlzaWJsZSI6dHJ1ZSwiV2lkdGgiOjAuMCwiSGVpZ2h0IjowLjAsIkJvcmRlclN0eWxlIjp7IiRpZCI6IjEwMDIiLCJMaW5lQ29sb3IiOm51bGwsIkxpbmVXZWlnaHQiOjAuMCwiTGluZVR5cGUiOjAsIlBhcmVudFN0eWxlIjpudWxsfSwiUGFyZW50U3R5bGUiOm51bGx9LCJEYXRlU3R5bGUiOnsiJGlkIjoiMTAwMyIsIkZvbnRTZXR0aW5ncyI6eyIkaWQiOiIxMDA0IiwiRm9udFNpemUiOjEwLCJGb250TmFtZSI6IkNhbGlicmkiLCJJc0JvbGQiOmZhbHNlLCJJc0l0YWxpYyI6ZmFsc2UsIklzVW5kZXJsaW5lZCI6ZmFsc2UsIlBhcmVudFN0eWxlIjpudWxsfSwiQXV0b1NpemUiOjAsIkZvcmVncm91bmQiOnsiJGlkIjoiMTAwNSIsIkNvbG9yIjp7IiRpZCI6IjEwMDYiLCJBIjoyNTUsIlIiOjE0LCJHIjo0MCwiQiI6NjV9fSwiTWF4V2lkdGgiOjIwMC4wLCJNYXhIZWlnaHQiOiJJbmZpbml0eSIsIlNtYXJ0Rm9yZWdyb3VuZElzQWN0aXZlIjpmYWxzZSwiSG9yaXpvbnRhbEFsaWdubWVudCI6MSwiVmVydGljYWxBbGlnbm1lbnQiOjEsIlNtYXJ0Rm9yZWdyb3VuZCI6bnVsbCwiQmFja2dyb3VuZEZpbGxUeXBlIjowLCJNYXJnaW4iOnsiJGlkIjoiMTAwNyIsIlRvcCI6MC4wLCJMZWZ0IjowLjAsIlJpZ2h0IjowLjAsIkJvdHRvbSI6MC4wfSwiUGFkZGluZyI6eyIkaWQiOiIxMDA4IiwiVG9wIjowLjAsIkxlZnQiOjAuMCwiUmlnaHQiOjAuMCwiQm90dG9tIjowLjB9LCJCYWNrZ3JvdW5kIjp7IiRpZCI6IjEwMDkiLCJDb2xvciI6eyIkaWQiOiIxMDEwIiwiQSI6MjU1LCJSIjoxNCwiRyI6NDAsIkIiOjY1fX0sIklzVmlzaWJsZSI6dHJ1ZSwiV2lkdGgiOjAuMCwiSGVpZ2h0IjowLjAsIkJvcmRlclN0eWxlIjp7IiRpZCI6IjEwMTEiLCJMaW5lQ29sb3IiOm51bGwsIkxpbmVXZWlnaHQiOjAuMCwiTGluZVR5cGUiOjAsIlBhcmVudFN0eWxlIjpudWxsfSwiUGFyZW50U3R5bGUiOm51bGx9LCJEYXRlRm9ybWF0Ijp7IiRpZCI6IjEwMTI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TAxMyIsIkZvcm1hdCI6MCwiSXNWaXNpYmxlIjpmYWxzZSwiTGFzdEtub3duVmlzaWJpbGl0eVN0YXRlIjpmYWxzZX0sIklzVmlzaWJsZSI6ZmFsc2UsIlBhcmVudFN0eWxlIjpudWxsfSwiRGVmYXVsdFN3aW1sYW5lTWlsZXN0b25lU3R5bGUiOnsiJGlkIjoiMTAxNCIsIlRpdGxlUG9zaXRpb24iOiJMZWZ0IiwiRGF0ZVBvc2l0aW9uIjoiUmlnaHQiLCJTaGFwZVR5cGUiOjEsIlNoYXBlU2l6ZSI6MCwiU3BhY2luZyI6NSwiU2hhcGVTdHlsZSI6eyIkaWQiOiIxMDE1IiwiTWFyZ2luIjp7IiRpZCI6IjEwMTYiLCJUb3AiOjAuMCwiTGVmdCI6MC4wLCJSaWdodCI6MC4wLCJCb3R0b20iOjAuMH0sIlBhZGRpbmciOnsiJGlkIjoiMTAxNyIsIlRvcCI6MC4wLCJMZWZ0IjowLjAsIlJpZ2h0IjowLjAsIkJvdHRvbSI6MC4wfSwiQmFja2dyb3VuZCI6eyIkaWQiOiIxMDE4IiwiQ29sb3IiOnsiJGlkIjoiMTAxOSIsIkEiOjI1NSwiUiI6MjMzLCJHIjoxMTMsIkIiOjUwfX0sIklzVmlzaWJsZSI6dHJ1ZSwiV2lkdGgiOjEyLjAsIkhlaWdodCI6MTQuMCwiQm9yZGVyU3R5bGUiOnsiJGlkIjoiMTAyMCIsIkxpbmVDb2xvciI6eyIkaWQiOiIxMDIxIiwiJHR5cGUiOiJOTFJFLkNvbW1vbi5Eb20uU29saWRDb2xvckJydXNoLCBOTFJFLkNvbW1vbiIsIkNvbG9yIjp7IiRpZCI6IjEwMjIiLCJBIjoyNTUsIlIiOjIzNCwiRyI6MjIsIkIiOjMwfX0sIkxpbmVXZWlnaHQiOjAuMCwiTGluZVR5cGUiOjAsIlBhcmVudFN0eWxlIjpudWxsfSwiUGFyZW50U3R5bGUiOm51bGx9LCJUaXRsZVN0eWxlIjp7IiRpZCI6IjEwMjMiLCJGb250U2V0dGluZ3MiOnsiJGlkIjoiMTAyNCIsIkZvbnRTaXplIjoxMSwiRm9udE5hbWUiOiJDYWxpYnJpIiwiSXNCb2xkIjpmYWxzZSwiSXNJdGFsaWMiOmZhbHNlLCJJc1VuZGVybGluZWQiOmZhbHNlLCJQYXJlbnRTdHlsZSI6bnVsbH0sIkF1dG9TaXplIjowLCJGb3JlZ3JvdW5kIjp7IiRpZCI6IjEwMjUiLCJDb2xvciI6eyIkaWQiOiIxMDI2IiwiQSI6MjU1LCJSIjowLCJHIjowLCJCIjowfX0sIk1heFdpZHRoIjoyMDAuMCwiTWF4SGVpZ2h0IjoiSW5maW5pdHkiLCJTbWFydEZvcmVncm91bmRJc0FjdGl2ZSI6ZmFsc2UsIkhvcml6b250YWxBbGlnbm1lbnQiOjIsIlZlcnRpY2FsQWxpZ25tZW50IjoxLCJTbWFydEZvcmVncm91bmQiOm51bGwsIkJhY2tncm91bmRGaWxsVHlwZSI6MCwiTWFyZ2luIjp7IiRpZCI6IjEwMjciLCJUb3AiOjAuMCwiTGVmdCI6MC4wLCJSaWdodCI6MC4wLCJCb3R0b20iOjAuMH0sIlBhZGRpbmciOnsiJGlkIjoiMTAyOCIsIlRvcCI6MC4wLCJMZWZ0IjowLjAsIlJpZ2h0IjowLjAsIkJvdHRvbSI6MC4wfSwiQmFja2dyb3VuZCI6eyIkaWQiOiIxMDI5IiwiQ29sb3IiOnsiJGlkIjoiMTAzMCIsIkEiOjI1NSwiUiI6MCwiRyI6MCwiQiI6MH19LCJJc1Zpc2libGUiOnRydWUsIldpZHRoIjowLjAsIkhlaWdodCI6MC4wLCJCb3JkZXJTdHlsZSI6eyIkaWQiOiIxMDMxIiwiTGluZUNvbG9yIjpudWxsLCJMaW5lV2VpZ2h0IjowLjAsIkxpbmVUeXBlIjowLCJQYXJlbnRTdHlsZSI6bnVsbH0sIlBhcmVudFN0eWxlIjpudWxsfSwiRGF0ZVN0eWxlIjp7IiRpZCI6IjEwMzIiLCJGb250U2V0dGluZ3MiOnsiJGlkIjoiMTAzMyIsIkZvbnRTaXplIjoxMCwiRm9udE5hbWUiOiJDYWxpYnJpIiwiSXNCb2xkIjpmYWxzZSwiSXNJdGFsaWMiOmZhbHNlLCJJc1VuZGVybGluZWQiOmZhbHNlLCJQYXJlbnRTdHlsZSI6bnVsbH0sIkF1dG9TaXplIjowLCJGb3JlZ3JvdW5kIjp7IiRpZCI6IjEwMzQiLCJDb2xvciI6eyIkaWQiOiIxMDM1IiwiQSI6MjU1LCJSIjoxNCwiRyI6NDAsIkIiOjY1fX0sIk1heFdpZHRoIjoyMDAuMCwiTWF4SGVpZ2h0IjoiSW5maW5pdHkiLCJTbWFydEZvcmVncm91bmRJc0FjdGl2ZSI6ZmFsc2UsIkhvcml6b250YWxBbGlnbm1lbnQiOjAsIlZlcnRpY2FsQWxpZ25tZW50IjoxLCJTbWFydEZvcmVncm91bmQiOm51bGwsIkJhY2tncm91bmRGaWxsVHlwZSI6MCwiTWFyZ2luIjp7IiRpZCI6IjEwMzYiLCJUb3AiOjAuMCwiTGVmdCI6MC4wLCJSaWdodCI6MC4wLCJCb3R0b20iOjAuMH0sIlBhZGRpbmciOnsiJGlkIjoiMTAzNyIsIlRvcCI6MC4wLCJMZWZ0IjowLjAsIlJpZ2h0IjowLjAsIkJvdHRvbSI6MC4wfSwiQmFja2dyb3VuZCI6eyIkaWQiOiIxMDM4IiwiQ29sb3IiOnsiJGlkIjoiMTAzOSIsIkEiOjI1NSwiUiI6MTQsIkciOjQwLCJCIjo2NX19LCJJc1Zpc2libGUiOnRydWUsIldpZHRoIjowLjAsIkhlaWdodCI6MC4wLCJCb3JkZXJTdHlsZSI6eyIkaWQiOiIxMDQwIiwiTGluZUNvbG9yIjpudWxsLCJMaW5lV2VpZ2h0IjowLjAsIkxpbmVUeXBlIjowLCJQYXJlbnRTdHlsZSI6bnVsbH0sIlBhcmVudFN0eWxlIjpudWxsfSwiRGF0ZUZvcm1hdCI6eyIkaWQiOiIxMDQx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EwNDIiLCJGb3JtYXQiOjAsIklzVmlzaWJsZSI6ZmFsc2UsIkxhc3RLbm93blZpc2liaWxpdHlTdGF0ZSI6ZmFsc2V9LCJJc1Zpc2libGUiOnRydWUsIlBhcmVudFN0eWxlIjpudWxsfSwiRGVmYXVsdFN3aW1sYW5lQWN0aXZpdHlTdHlsZSI6eyIkaWQiOiIxMDQzIiwiSGVhZGVyU3R5bGUiOnsiJGlkIjoiMTA0NCIsIlRleHRTdHlsZSI6eyIkaWQiOiIxMDQ1IiwiRm9udFNldHRpbmdzIjp7IiRpZCI6IjEwNDYiLCJGb250U2l6ZSI6MTEsIkZvbnROYW1lIjoiQ2FsaWJyaSIsIklzQm9sZCI6ZmFsc2UsIklzSXRhbGljIjpmYWxzZSwiSXNVbmRlcmxpbmVkIjpmYWxzZSwiUGFyZW50U3R5bGUiOm51bGx9LCJBdXRvU2l6ZSI6MiwiRm9yZWdyb3VuZCI6eyIkaWQiOiIxMDQ3IiwiQ29sb3IiOnsiJGlkIjoiMTA0OCIsIkEiOjI1NSwiUiI6MCwiRyI6MCwiQiI6MH19LCJNYXhXaWR0aCI6IkluZmluaXR5IiwiTWF4SGVpZ2h0IjoiSW5maW5pdHkiLCJTbWFydEZvcmVncm91bmRJc0FjdGl2ZSI6ZmFsc2UsIkhvcml6b250YWxBbGlnbm1lbnQiOjAsIlZlcnRpY2FsQWxpZ25tZW50IjowLCJTbWFydEZvcmVncm91bmQiOm51bGwsIkJhY2tncm91bmRGaWxsVHlwZSI6MCwiTWFyZ2luIjp7IiRpZCI6IjEwNDkiLCJUb3AiOjAuMCwiTGVmdCI6MC4wLCJSaWdodCI6MC4wLCJCb3R0b20iOjAuMH0sIlBhZGRpbmciOnsiJGlkIjoiMTA1MCIsIlRvcCI6MC4wLCJMZWZ0IjowLjAsIlJpZ2h0IjowLjAsIkJvdHRvbSI6MC4wfSwiQmFja2dyb3VuZCI6eyIkaWQiOiIxMDUxIiwiQ29sb3IiOnsiJGlkIjoiMTA1MiIsIkEiOjI1NSwiUiI6MCwiRyI6MCwiQiI6MH19LCJJc1Zpc2libGUiOnRydWUsIldpZHRoIjowLjAsIkhlaWdodCI6MC4wLCJCb3JkZXJTdHlsZSI6bnVsbCwiUGFyZW50U3R5bGUiOm51bGx9LCJSZWN0YW5nbGVTdHlsZSI6eyIkaWQiOiIxMDUzIiwiTWFyZ2luIjp7IiRpZCI6IjEwNTQiLCJUb3AiOjAuMCwiTGVmdCI6MC4wLCJSaWdodCI6MC4wLCJCb3R0b20iOjAuMH0sIlBhZGRpbmciOnsiJGlkIjoiMTA1NSIsIlRvcCI6MC4wLCJMZWZ0IjowLjAsIlJpZ2h0IjowLjAsIkJvdHRvbSI6MC4wfSwiQmFja2dyb3VuZCI6eyIkaWQiOiIxMDU2IiwiQ29sb3IiOnsiJGlkIjoiMTA1NyIsIkEiOjYzLCJSIjoyMzMsIkciOjExMywiQiI6NTB9fSwiSXNWaXNpYmxlIjp0cnVlLCJXaWR0aCI6MC4wLCJIZWlnaHQiOjAuMCwiQm9yZGVyU3R5bGUiOnsiJGlkIjoiMTA1OCIsIkxpbmVDb2xvciI6eyIkaWQiOiIxMDU5IiwiJHR5cGUiOiJOTFJFLkNvbW1vbi5Eb20uU29saWRDb2xvckJydXNoLCBOTFJFLkNvbW1vbiIsIkNvbG9yIjp7IiRpZCI6IjEwNjAiLCJBIjoyNTUsIlIiOjI1NSwiRyI6MjU1LCJCIjoyNTV9fSwiTGluZVdlaWdodCI6MC4wLCJMaW5lVHlwZSI6MCwiUGFyZW50U3R5bGUiOm51bGx9LCJQYXJlbnRTdHlsZSI6bnVsbH0sIk1hcmdpbiI6eyIkaWQiOiIxMDYxIiwiVG9wIjowLjAsIkxlZnQiOjAuMCwiUmlnaHQiOjAuMCwiQm90dG9tIjowLjB9LCJQYWRkaW5nIjp7IiRpZCI6IjEwNjIiLCJUb3AiOjAuMCwiTGVmdCI6MC4wLCJSaWdodCI6MC4wLCJCb3R0b20iOjAuMH0sIkJhY2tncm91bmQiOm51bGwsIklzVmlzaWJsZSI6dHJ1ZSwiV2lkdGgiOjAuMCwiSGVpZ2h0IjowLjAsIkJvcmRlclN0eWxlIjpudWxsLCJQYXJlbnRTdHlsZSI6bnVsbH0sIkJhY2tncm91bmRTdHlsZSI6eyIkaWQiOiIxMDYzIiwiTWFyZ2luIjp7IiRpZCI6IjEwNjQiLCJUb3AiOjAuMCwiTGVmdCI6MC4wLCJSaWdodCI6MC4wLCJCb3R0b20iOjAuMH0sIlBhZGRpbmciOnsiJGlkIjoiMTA2NSIsIlRvcCI6MC4wLCJMZWZ0IjowLjAsIlJpZ2h0IjowLjAsIkJvdHRvbSI6MC4wfSwiQmFja2dyb3VuZCI6eyIkaWQiOiIxMDY2IiwiQ29sb3IiOnsiJGlkIjoiMTA2NyIsIkEiOjUxLCJSIjoyMDAsIkciOjIwMCwiQiI6MjAwfX0sIklzVmlzaWJsZSI6dHJ1ZSwiV2lkdGgiOjAuMCwiSGVpZ2h0IjowLjAsIkJvcmRlclN0eWxlIjp7IiRpZCI6IjEwNjgiLCJMaW5lQ29sb3IiOnsiJGlkIjoiMTA2OSIsIiR0eXBlIjoiTkxSRS5Db21tb24uRG9tLlNvbGlkQ29sb3JCcnVzaCwgTkxSRS5Db21tb24iLCJDb2xvciI6eyIkaWQiOiIxMDcwIiwiQSI6MjU1LCJSIjoyMzQsIkciOjIyLCJCIjozMH19LCJMaW5lV2VpZ2h0IjowLjAsIkxpbmVUeXBlIjowLCJQYXJlbnRTdHlsZSI6bnVsbH0sIlBhcmVudFN0eWxlIjpudWxsfSwiTWFyZ2luIjp7IiRpZCI6IjEwNzEiLCJUb3AiOjAuMCwiTGVmdCI6MC4wLCJSaWdodCI6MC4wLCJCb3R0b20iOjAuMH0sIlBhZGRpbmciOnsiJGlkIjoiMTA3MiIsIlRvcCI6MC4wLCJMZWZ0IjowLjAsIlJpZ2h0IjowLjAsIkJvdHRvbSI6MC4wfSwiSXNWaXNpYmxlIjp0cnVlLCJXaWR0aCI6MC4wLCJIZWlnaHQiOjAuMCwiQm9yZGVyU3R5bGUiOnsiJGlkIjoiMTA3MyIsIkxpbmVDb2xvciI6bnVsbCwiTGluZVdlaWdodCI6MC4wLCJMaW5lVHlwZSI6MCwiUGFyZW50U3R5bGUiOm51bGx9LCJQYXJlbnRTdHlsZSI6bnVsbH0sIk1hcmdpbiI6eyIkaWQiOiIxMDc0IiwiVG9wIjowLjAsIkxlZnQiOjAuMCwiUmlnaHQiOjAuMCwiQm90dG9tIjowLjB9LCJQYWRkaW5nIjp7IiRpZCI6IjEwNzUiLCJUb3AiOjAuMCwiTGVmdCI6MC4wLCJSaWdodCI6MC4wLCJCb3R0b20iOjAuMH0sIklzVmlzaWJsZSI6dHJ1ZSwiV2lkdGgiOjAuMCwiSGVpZ2h0IjowLjAsIkJvcmRlclN0eWxlIjp7IiRpZCI6IjEwNzYiLCJMaW5lQ29sb3IiOm51bGwsIkxpbmVXZWlnaHQiOjAuMCwiTGluZVR5cGUiOjAsIlBhcmVudFN0eWxlIjpudWxsfSwiUGFyZW50U3R5bGUiOm51bGx9fSx7IiRpZCI6IjEwNzciLCJfYWN0aXZpdGllcyI6W3siJGlkIjoiMTA3OCIsIl9yb3dzIjpbeyIkaWQiOiIxMDc5IiwiX3Rhc2tzIjpbeyIkaWQiOiIxMDgwIiwiX2F0dGFjaGVkTWlsZXN0b25lcyI6W3siJGlkIjoiMTA4MSIsIkRhdGUiOiIyMDI1LTA0LTE1VDIzOjU5OjAwIiwiU3R5bGUiOnsiJGlkIjoiMTA4MiIsIlNoYXBlIjo3LCJDb25uZWN0b3JNYXJnaW4iOnsiJGlkIjoiMTA4MyIsIlRvcCI6MC4wLCJMZWZ0IjoyLjAsIlJpZ2h0IjoyLjAsIkJvdHRvbSI6MC4wfSwiQ29ubmVjdG9yU3R5bGUiOnsiJGlkIjoiMTA4NCIsIkxpbmVDb2xvciI6eyIkaWQiOiIxMDg1IiwiJHR5cGUiOiJOTFJFLkNvbW1vbi5Eb20uU29saWRDb2xvckJydXNoLCBOTFJFLkNvbW1vbiIsIkNvbG9yIjp7IiRpZCI6IjEwODYiLCJBIjoxMjcsIlIiOjMzLCJHIjo3NywiQiI6MjQ1fX0sIkxpbmVXZWlnaHQiOjEuMCwiTGluZVR5cGUiOjAsIlBhcmVudFN0eWxlIjpudWxsfSwiSXNCZWxvd1RpbWViYW5kIjp0cnVlLCJQb3NpdGlvbk9uVGFzayI6MywiSGlkZURhdGUiOmZhbHNlLCJTaGFwZVNpemUiOjAsIlNwYWNpbmciOjAuMCwiUGFkZGluZyI6eyIkaWQiOiIxMDg3IiwiVG9wIjo1LjAsIkxlZnQiOjMuMCwiUmlnaHQiOjAuMCwiQm90dG9tIjoyLjB9LCJTaGFwZVN0eWxlIjp7IiRpZCI6IjEwODgiLCJNYXJnaW4iOnsiJGlkIjoiMTA4OSIsIlRvcCI6MC4wLCJMZWZ0IjowLjAsIlJpZ2h0IjowLjAsIkJvdHRvbSI6MC4wfSwiUGFkZGluZyI6eyIkaWQiOiIxMDkwIiwiVG9wIjowLjAsIkxlZnQiOjAuMCwiUmlnaHQiOjAuMCwiQm90dG9tIjowLjB9LCJCYWNrZ3JvdW5kIjp7IiRpZCI6IjEwOTEiLCJDb2xvciI6eyIkaWQiOiIxMDkyIiwiQSI6MjU1LCJSIjozMywiRyI6NzcsIkIiOjI0NX19LCJJc1Zpc2libGUiOnRydWUsIldpZHRoIjoxMi4wLCJIZWlnaHQiOjE0LjAsIkJvcmRlclN0eWxlIjp7IiRpZCI6IjEwOTMiLCJMaW5lQ29sb3IiOnsiJGlkIjoiMTA5NCIsIiR0eXBlIjoiTkxSRS5Db21tb24uRG9tLlNvbGlkQ29sb3JCcnVzaCwgTkxSRS5Db21tb24iLCJDb2xvciI6eyIkaWQiOiIxMDk1IiwiQSI6MjU1LCJSIjoyMzQsIkciOjIyLCJCIjozMH19LCJMaW5lV2VpZ2h0IjowLjAsIkxpbmVUeXBlIjowLCJQYXJlbnRTdHlsZSI6bnVsbH0sIlBhcmVudFN0eWxlIjpudWxsfSwiVGl0bGVTdHlsZSI6eyIkaWQiOiIxMDk2IiwiRm9udFNldHRpbmdzIjp7IiRpZCI6IjEwOTciLCJGb250U2l6ZSI6OSwiRm9udE5hbWUiOiJDYWxpYnJpIiwiSXNCb2xkIjpmYWxzZSwiSXNJdGFsaWMiOmZhbHNlLCJJc1VuZGVybGluZWQiOmZhbHNlLCJQYXJlbnRTdHlsZSI6bnVsbH0sIkF1dG9TaXplIjowLCJGb3JlZ3JvdW5kIjp7IiRpZCI6IjEwOTgiLCJDb2xvciI6eyIkaWQiOiIxMDk5IiwiQSI6MjU1LCJSIjo2LCJHIjo2MCwiQiI6MjQ5fX0sIk1heFdpZHRoIjoyMDAuMCwiTWF4SGVpZ2h0IjoiSW5maW5pdHkiLCJTbWFydEZvcmVncm91bmRJc0FjdGl2ZSI6ZmFsc2UsIkhvcml6b250YWxBbGlnbm1lbnQiOjEsIlZlcnRpY2FsQWxpZ25tZW50IjoxLCJTbWFydEZvcmVncm91bmQiOm51bGwsIkJhY2tncm91bmRGaWxsVHlwZSI6MCwiTWFyZ2luIjp7IiRpZCI6IjExMDAiLCJUb3AiOjAuMCwiTGVmdCI6MC4wLCJSaWdodCI6MC4wLCJCb3R0b20iOjAuMH0sIlBhZGRpbmciOnsiJGlkIjoiMTEwMSIsIlRvcCI6MC4wLCJMZWZ0IjowLjAsIlJpZ2h0IjowLjAsIkJvdHRvbSI6MC4wfSwiQmFja2dyb3VuZCI6eyIkaWQiOiIxMTAyIiwiQ29sb3IiOnsiJGlkIjoiMTEwMyIsIkEiOjAsIlIiOjI1NSwiRyI6MjU1LCJCIjoyNTV9fSwiSXNWaXNpYmxlIjp0cnVlLCJXaWR0aCI6MC4wLCJIZWlnaHQiOjAuMCwiQm9yZGVyU3R5bGUiOnsiJGlkIjoiMTEwNCIsIkxpbmVDb2xvciI6bnVsbCwiTGluZVdlaWdodCI6MC4wLCJMaW5lVHlwZSI6MCwiUGFyZW50U3R5bGUiOm51bGx9LCJQYXJlbnRTdHlsZSI6bnVsbH0sIkRhdGVTdHlsZSI6eyIkaWQiOiIxMTA1IiwiRm9udFNldHRpbmdzIjp7IiRpZCI6IjExMDYiLCJGb250U2l6ZSI6OCwiRm9udE5hbWUiOiJDYWxpYnJpIiwiSXNCb2xkIjpmYWxzZSwiSXNJdGFsaWMiOmZhbHNlLCJJc1VuZGVybGluZWQiOmZhbHNlLCJQYXJlbnRTdHlsZSI6bnVsbH0sIkF1dG9TaXplIjowLCJGb3JlZ3JvdW5kIjp7IiRpZCI6IjExMDciLCJDb2xvciI6eyIkaWQiOiIxMTA4IiwiQSI6MjU1LCJSIjoyMzcsIkciOjEyNSwiQiI6NDl9fSwiTWF4V2lkdGgiOjIwMC4wLCJNYXhIZWlnaHQiOiJJbmZpbml0eSIsIlNtYXJ0Rm9yZWdyb3VuZElzQWN0aXZlIjpmYWxzZSwiSG9yaXpvbnRhbEFsaWdubWVudCI6MSwiVmVydGljYWxBbGlnbm1lbnQiOjEsIlNtYXJ0Rm9yZWdyb3VuZCI6bnVsbCwiQmFja2dyb3VuZEZpbGxUeXBlIjowLCJNYXJnaW4iOnsiJGlkIjoiMTEwOSIsIlRvcCI6MC4wLCJMZWZ0IjowLjAsIlJpZ2h0IjowLjAsIkJvdHRvbSI6MC4wfSwiUGFkZGluZyI6eyIkaWQiOiIxMTEwIiwiVG9wIjowLjAsIkxlZnQiOjAuMCwiUmlnaHQiOjAuMCwiQm90dG9tIjowLjB9LCJCYWNrZ3JvdW5kIjp7IiRpZCI6IjExMTEiLCJDb2xvciI6eyIkaWQiOiIxMTEyIiwiQSI6MCwiUiI6MjU1LCJHIjoyNTUsIkIiOjI1NX19LCJJc1Zpc2libGUiOnRydWUsIldpZHRoIjowLjAsIkhlaWdodCI6MC4wLCJCb3JkZXJTdHlsZSI6eyIkaWQiOiIxMTEzIiwiTGluZUNvbG9yIjpudWxsLCJMaW5lV2VpZ2h0IjowLjAsIkxpbmVUeXBlIjowLCJQYXJlbnRTdHlsZSI6bnVsbH0sIlBhcmVudFN0eWxlIjpudWxsfSwiRGF0ZUZvcm1hdCI6eyIkaWQiOiIxMTE0IiwiRm9ybWF0U3RyaW5nIjoiTS95eSIsIlNlcGFyYXRvciI6Ii8iLCJVc2VJbnRlcm5hdGlvbmFsRGF0ZUZvcm1hdCI6ZmFsc2UsIkRhdGVJc1Zpc2libGUiOnRydWUsIlRpbWVJc1Zpc2libGUiOmZhbHNlLCJIb3VyRGlnaXRzIjoxLCJBbVBtRGVzaWduYXRvciI6MiwiVHJpbTAwTWludXRlcyI6ZmFsc2UsIkxhc3RLbm93blZpc2liaWxpdHlTdGF0ZSI6eyIkaWQiOiIxMTE1IiwiRGF0ZVBhcnRJc1Zpc2libGUiOnRydWUsIlRpbWVQYXJ0SXNWaXNpYmxlIjpmYWxzZX19LCJXZWVrTnVtYmVyaW5nIjp7IiRpZCI6IjExMTYiLCJGb3JtYXQiOjAsIklzVmlzaWJsZSI6ZmFsc2UsIkxhc3RLbm93blZpc2liaWxpdHlTdGF0ZSI6ZmFsc2V9LCJJc1Zpc2libGUiOmZhbHNlLCJQYXJlbnRTdHlsZSI6bnVsbH0sIkluZGV4IjoxMCwiUGVyY2VudGFnZUNvbXBsZXRlIjpudWxsLCJQb3NpdGlvbiI6eyJSYXRpbyI6MC4wLCJJc0N1c3RvbSI6ZmFsc2V9LCJEYXRlRm9ybWF0Ijp7IiRyZWYiOiIxMTE0In0sIldlZWtOdW1iZXJpbmciOnsiJGlkIjoiMTExNyIsIkZvcm1hdCI6MCwiSXNWaXNpYmxlIjpmYWxzZSwiTGFzdEtub3duVmlzaWJpbGl0eVN0YXRlIjpmYWxzZX0sIlJlbGF0ZWRUYXNrSWQiOiIxNzVmZTZlMy1mYzljLTRmMGEtYmE4YS1hNmQxMzI4ODRhODMiLCJJZCI6IjkwZTI4NTMwLTU3ZDYtNGVkNS05Y2U3LWIyZTBkYThkMjViNSIsIkltcG9ydElkIjoiIiwiVGl0bGUiOiJDcmVhdGUgaW52ZXN0b3JccnByZXNlbnRhdGlvbnMgYW5kIEZBUXMiLCJOb3RlIjpudWxsLCJIeXBlcmxpbmsiOnsiJGlkIjoiMTExOCIsIkFkZHJlc3MiOiIiLCJTdWJBZGRyZXNzIjoiIn0sIklzQ2hhbmdlZCI6ZmFsc2UsIklzTmV3IjpmYWxzZX0seyIkaWQiOiIxMTE5IiwiRGF0ZSI6IjIwMjUtMDQtMjdUMjM6NTk6MDAiLCJTdHlsZSI6eyIkaWQiOiIxMTIwIiwiU2hhcGUiOjcsIkNvbm5lY3Rvck1hcmdpbiI6eyIkaWQiOiIxMTIxIiwiVG9wIjowLjAsIkxlZnQiOjIuMCwiUmlnaHQiOjIuMCwiQm90dG9tIjowLjB9LCJDb25uZWN0b3JTdHlsZSI6eyIkaWQiOiIxMTIyIiwiTGluZUNvbG9yIjp7IiRpZCI6IjExMjMiLCIkdHlwZSI6Ik5MUkUuQ29tbW9uLkRvbS5Tb2xpZENvbG9yQnJ1c2gsIE5MUkUuQ29tbW9uIiwiQ29sb3IiOnsiJGlkIjoiMTEyNCIsIkEiOjEyNywiUiI6MzMsIkciOjc3LCJCIjoyNDV9fSwiTGluZVdlaWdodCI6MS4wLCJMaW5lVHlwZSI6MCwiUGFyZW50U3R5bGUiOm51bGx9LCJJc0JlbG93VGltZWJhbmQiOnRydWUsIlBvc2l0aW9uT25UYXNrIjozLCJIaWRlRGF0ZSI6ZmFsc2UsIlNoYXBlU2l6ZSI6MCwiU3BhY2luZyI6MC4wLCJQYWRkaW5nIjp7IiRpZCI6IjExMjUiLCJUb3AiOjUuMCwiTGVmdCI6My4wLCJSaWdodCI6MC4wLCJCb3R0b20iOjIuMH0sIlNoYXBlU3R5bGUiOnsiJGlkIjoiMTEyNiIsIk1hcmdpbiI6eyIkaWQiOiIxMTI3IiwiVG9wIjowLjAsIkxlZnQiOjAuMCwiUmlnaHQiOjAuMCwiQm90dG9tIjowLjB9LCJQYWRkaW5nIjp7IiRpZCI6IjExMjgiLCJUb3AiOjAuMCwiTGVmdCI6MC4wLCJSaWdodCI6MC4wLCJCb3R0b20iOjAuMH0sIkJhY2tncm91bmQiOnsiJGlkIjoiMTEyOSIsIkNvbG9yIjp7IiRpZCI6IjExMzAiLCJBIjoyNTUsIlIiOjMzLCJHIjo3NywiQiI6MjQ1fX0sIklzVmlzaWJsZSI6dHJ1ZSwiV2lkdGgiOjEyLjAsIkhlaWdodCI6MTQuMCwiQm9yZGVyU3R5bGUiOnsiJGlkIjoiMTEzMSIsIkxpbmVDb2xvciI6eyIkaWQiOiIxMTMyIiwiJHR5cGUiOiJOTFJFLkNvbW1vbi5Eb20uU29saWRDb2xvckJydXNoLCBOTFJFLkNvbW1vbiIsIkNvbG9yIjp7IiRpZCI6IjExMzMiLCJBIjoyNTUsIlIiOjIzNCwiRyI6MjIsIkIiOjMwfX0sIkxpbmVXZWlnaHQiOjAuMCwiTGluZVR5cGUiOjAsIlBhcmVudFN0eWxlIjpudWxsfSwiUGFyZW50U3R5bGUiOm51bGx9LCJUaXRsZVN0eWxlIjp7IiRpZCI6IjExMzQiLCJGb250U2V0dGluZ3MiOnsiJGlkIjoiMTEzNSIsIkZvbnRTaXplIjo5LCJGb250TmFtZSI6IkNhbGlicmkiLCJJc0JvbGQiOmZhbHNlLCJJc0l0YWxpYyI6ZmFsc2UsIklzVW5kZXJsaW5lZCI6ZmFsc2UsIlBhcmVudFN0eWxlIjpudWxsfSwiQXV0b1NpemUiOjIsIkZvcmVncm91bmQiOnsiJGlkIjoiMTEzNiIsIkNvbG9yIjp7IiRpZCI6IjExMzciLCJBIjoyNTUsIlIiOjYsIkciOjYwLCJCIjoyNDl9fSwiTWF4V2lkdGgiOjEyOS42NzcwMDE5NTMxMjUsIk1heEhlaWdodCI6IkluZmluaXR5IiwiU21hcnRGb3JlZ3JvdW5kSXNBY3RpdmUiOmZhbHNlLCJIb3Jpem9udGFsQWxpZ25tZW50IjoxLCJWZXJ0aWNhbEFsaWdubWVudCI6MSwiU21hcnRGb3JlZ3JvdW5kIjpudWxsLCJCYWNrZ3JvdW5kRmlsbFR5cGUiOjAsIk1hcmdpbiI6eyIkaWQiOiIxMTM4IiwiVG9wIjowLjAsIkxlZnQiOjAuMCwiUmlnaHQiOjAuMCwiQm90dG9tIjowLjB9LCJQYWRkaW5nIjp7IiRpZCI6IjExMzkiLCJUb3AiOjAuMCwiTGVmdCI6MC4wLCJSaWdodCI6MC4wLCJCb3R0b20iOjAuMH0sIkJhY2tncm91bmQiOnsiJGlkIjoiMTE0MCIsIkNvbG9yIjp7IiRpZCI6IjExNDEiLCJBIjowLCJSIjoyNTUsIkciOjI1NSwiQiI6MjU1fX0sIklzVmlzaWJsZSI6dHJ1ZSwiV2lkdGgiOjAuMCwiSGVpZ2h0IjowLjAsIkJvcmRlclN0eWxlIjp7IiRpZCI6IjExNDIiLCJMaW5lQ29sb3IiOm51bGwsIkxpbmVXZWlnaHQiOjAuMCwiTGluZVR5cGUiOjAsIlBhcmVudFN0eWxlIjpudWxsfSwiUGFyZW50U3R5bGUiOm51bGx9LCJEYXRlU3R5bGUiOnsiJGlkIjoiMTE0MyIsIkZvbnRTZXR0aW5ncyI6eyIkaWQiOiIxMTQ0IiwiRm9udFNpemUiOjgsIkZvbnROYW1lIjoiQ2FsaWJyaSIsIklzQm9sZCI6ZmFsc2UsIklzSXRhbGljIjpmYWxzZSwiSXNVbmRlcmxpbmVkIjpmYWxzZSwiUGFyZW50U3R5bGUiOm51bGx9LCJBdXRvU2l6ZSI6MCwiRm9yZWdyb3VuZCI6eyIkaWQiOiIxMTQ1IiwiQ29sb3IiOnsiJGlkIjoiMTE0NiIsIkEiOjI1NSwiUiI6MjM3LCJHIjoxMjUsIkIiOjQ5fX0sIk1heFdpZHRoIjoyMDAuMCwiTWF4SGVpZ2h0IjoiSW5maW5pdHkiLCJTbWFydEZvcmVncm91bmRJc0FjdGl2ZSI6ZmFsc2UsIkhvcml6b250YWxBbGlnbm1lbnQiOjEsIlZlcnRpY2FsQWxpZ25tZW50IjoxLCJTbWFydEZvcmVncm91bmQiOm51bGwsIkJhY2tncm91bmRGaWxsVHlwZSI6MCwiTWFyZ2luIjp7IiRpZCI6IjExNDciLCJUb3AiOjAuMCwiTGVmdCI6MC4wLCJSaWdodCI6MC4wLCJCb3R0b20iOjAuMH0sIlBhZGRpbmciOnsiJGlkIjoiMTE0OCIsIlRvcCI6MC4wLCJMZWZ0IjowLjAsIlJpZ2h0IjowLjAsIkJvdHRvbSI6MC4wfSwiQmFja2dyb3VuZCI6eyIkaWQiOiIxMTQ5IiwiQ29sb3IiOnsiJGlkIjoiMTE1MCIsIkEiOjAsIlIiOjI1NSwiRyI6MjU1LCJCIjoyNTV9fSwiSXNWaXNpYmxlIjp0cnVlLCJXaWR0aCI6MC4wLCJIZWlnaHQiOjAuMCwiQm9yZGVyU3R5bGUiOnsiJGlkIjoiMTE1MSIsIkxpbmVDb2xvciI6bnVsbCwiTGluZVdlaWdodCI6MC4wLCJMaW5lVHlwZSI6MCwiUGFyZW50U3R5bGUiOm51bGx9LCJQYXJlbnRTdHlsZSI6bnVsbH0sIkRhdGVGb3JtYXQiOnsiJGlkIjoiMTE1MiIsIkZvcm1hdFN0cmluZyI6Ik0veXkiLCJTZXBhcmF0b3IiOiIvIiwiVXNlSW50ZXJuYXRpb25hbERhdGVGb3JtYXQiOmZhbHNlLCJEYXRlSXNWaXNpYmxlIjp0cnVlLCJUaW1lSXNWaXNpYmxlIjpmYWxzZSwiSG91ckRpZ2l0cyI6MSwiQW1QbURlc2lnbmF0b3IiOjIsIlRyaW0wME1pbnV0ZXMiOmZhbHNlLCJMYXN0S25vd25WaXNpYmlsaXR5U3RhdGUiOnsiJGlkIjoiMTE1MyIsIkRhdGVQYXJ0SXNWaXNpYmxlIjp0cnVlLCJUaW1lUGFydElzVmlzaWJsZSI6ZmFsc2V9fSwiV2Vla051bWJlcmluZyI6eyIkaWQiOiIxMTU0IiwiRm9ybWF0IjowLCJJc1Zpc2libGUiOmZhbHNlLCJMYXN0S25vd25WaXNpYmlsaXR5U3RhdGUiOmZhbHNlfSwiSXNWaXNpYmxlIjpmYWxzZSwiUGFyZW50U3R5bGUiOm51bGx9LCJJbmRleCI6MTEsIlBlcmNlbnRhZ2VDb21wbGV0ZSI6bnVsbCwiUG9zaXRpb24iOnsiUmF0aW8iOjAuMCwiSXNDdXN0b20iOmZhbHNlfSwiRGF0ZUZvcm1hdCI6eyIkcmVmIjoiMTE1MiJ9LCJXZWVrTnVtYmVyaW5nIjp7IiRpZCI6IjExNTUiLCJGb3JtYXQiOjAsIklzVmlzaWJsZSI6ZmFsc2UsIkxhc3RLbm93blZpc2liaWxpdHlTdGF0ZSI6ZmFsc2V9LCJSZWxhdGVkVGFza0lkIjoiMTc1ZmU2ZTMtZmM5Yy00ZjBhLWJhOGEtYTZkMTMyODg0YTgzIiwiSWQiOiI0ZTRiZjExOC0yNTVlLTQ2YWMtODIxNS0wNTljNzk1ZjBjOTMiLCJJbXBvcnRJZCI6IiIsIlRpdGxlIjoiVGVzdCBtYXRlcmlhbHNccncvIGZvY3VzIGdyb3VwcyIsIk5vdGUiOm51bGwsIkh5cGVybGluayI6eyIkaWQiOiIxMTU2IiwiQWRkcmVzcyI6IiIsIlN1YkFkZHJlc3MiOiIifSwiSXNDaGFuZ2VkIjpmYWxzZSwiSXNOZXciOmZhbHNlfV0sIlRhc2tEZWZpbml0aW9uIjp7IiRpZCI6IjExNTciLCJHcm91cE5hbWUiOm51bGwsIlN0YXJ0RGF0ZSI6IjIwMjUtMDQtMDhUMDA6MDA6MDAiLCJFbmREYXRlIjoiMjAyNS0wNS0wM1QyMzo1OTowMCIsIlBlcmNlbnRhZ2VDb21wbGV0ZSI6bnVsbCwiU3R5bGUiOnsiJGlkIjoiMTE1OCIsIlNoYXBlIjozLCJTaGFwZVRoaWNrbmVzcyI6MCwiRHVyYXRpb25Gb3JtYXQiOjAsIkluY2x1ZGVOb25Xb3JraW5nRGF5c0luRHVyYXRpb24iOmZhbHNlLCJQZXJjZW50YWdlQ29tcGxldGVTdHlsZSI6eyIkaWQiOiIxMTU5IiwiRm9udFNldHRpbmdzIjp7IiRpZCI6IjExNjAiLCJGb250U2l6ZSI6MTAsIkZvbnROYW1lIjoiQ2FsaWJyaSIsIklzQm9sZCI6ZmFsc2UsIklzSXRhbGljIjpmYWxzZSwiSXNVbmRlcmxpbmVkIjpmYWxzZSwiUGFyZW50U3R5bGUiOm51bGx9LCJBdXRvU2l6ZSI6MCwiRm9yZWdyb3VuZCI6eyIkaWQiOiIxMTYxIiwiQ29sb3IiOnsiJGlkIjoiMTE2MiIsIkEiOjI1NSwiUiI6MjM4LCJHIjoyMzYsIkIiOjIyNX19LCJNYXhXaWR0aCI6MjAwLjAsIk1heEhlaWdodCI6IkluZmluaXR5IiwiU21hcnRGb3JlZ3JvdW5kSXNBY3RpdmUiOmZhbHNlLCJIb3Jpem9udGFsQWxpZ25tZW50IjoxLCJWZXJ0aWNhbEFsaWdubWVudCI6MSwiU21hcnRGb3JlZ3JvdW5kIjpudWxsLCJCYWNrZ3JvdW5kRmlsbFR5cGUiOjAsIk1hcmdpbiI6eyIkaWQiOiIxMTYzIiwiVG9wIjowLjAsIkxlZnQiOjAuMCwiUmlnaHQiOjAuMCwiQm90dG9tIjowLjB9LCJQYWRkaW5nIjp7IiRpZCI6IjExNjQiLCJUb3AiOjAuMCwiTGVmdCI6MC4wLCJSaWdodCI6MC4wLCJCb3R0b20iOjAuMH0sIkJhY2tncm91bmQiOnsiJGlkIjoiMTE2NSIsIkNvbG9yIjp7IiRpZCI6IjExNjYiLCJBIjo4OSwiUiI6MCwiRyI6MCwiQiI6MH19LCJJc1Zpc2libGUiOnRydWUsIldpZHRoIjowLjAsIkhlaWdodCI6MC4wLCJCb3JkZXJTdHlsZSI6eyIkaWQiOiIxMTY3IiwiTGluZUNvbG9yIjpudWxsLCJMaW5lV2VpZ2h0IjowLjAsIkxpbmVUeXBlIjowLCJQYXJlbnRTdHlsZSI6bnVsbH0sIlBhcmVudFN0eWxlIjpudWxsfSwiRHVyYXRpb25TdHlsZSI6eyIkaWQiOiIxMTY4IiwiRm9udFNldHRpbmdzIjp7IiRpZCI6IjExNjkiLCJGb250U2l6ZSI6MTAsIkZvbnROYW1lIjoiQ2FsaWJyaSIsIklzQm9sZCI6ZmFsc2UsIklzSXRhbGljIjpmYWxzZSwiSXNVbmRlcmxpbmVkIjpmYWxzZSwiUGFyZW50U3R5bGUiOm51bGx9LCJBdXRvU2l6ZSI6MCwiRm9yZWdyb3VuZCI6eyIkaWQiOiIxMTcwIiwiQ29sb3IiOnsiJGlkIjoiMTE3MSIsIkEiOjI1NSwiUiI6MjM3LCJHIjoxMjUsIkIiOjQ5fX0sIk1heFdpZHRoIjoyMDAuMCwiTWF4SGVpZ2h0IjoiSW5maW5pdHkiLCJTbWFydEZvcmVncm91bmRJc0FjdGl2ZSI6ZmFsc2UsIkhvcml6b250YWxBbGlnbm1lbnQiOjAsIlZlcnRpY2FsQWxpZ25tZW50IjoxLCJTbWFydEZvcmVncm91bmQiOm51bGwsIkJhY2tncm91bmRGaWxsVHlwZSI6MCwiTWFyZ2luIjp7IiRpZCI6IjExNzIiLCJUb3AiOjAuMCwiTGVmdCI6MC4wLCJSaWdodCI6MC4wLCJCb3R0b20iOjAuMH0sIlBhZGRpbmciOnsiJGlkIjoiMTE3MyIsIlRvcCI6MC4wLCJMZWZ0IjowLjAsIlJpZ2h0IjowLjAsIkJvdHRvbSI6MC4wfSwiQmFja2dyb3VuZCI6eyIkaWQiOiIxMTc0IiwiQ29sb3IiOnsiJGlkIjoiMTE3NSIsIkEiOjI1NSwiUiI6MjM3LCJHIjoxMjUsIkIiOjQ5fX0sIklzVmlzaWJsZSI6dHJ1ZSwiV2lkdGgiOjAuMCwiSGVpZ2h0IjowLjAsIkJvcmRlclN0eWxlIjp7IiRpZCI6IjExNzYiLCJMaW5lQ29sb3IiOm51bGwsIkxpbmVXZWlnaHQiOjAuMCwiTGluZVR5cGUiOjAsIlBhcmVudFN0eWxlIjpudWxsfSwiUGFyZW50U3R5bGUiOm51bGx9LCJIb3Jpem9udGFsQ29ubmVjdG9yU3R5bGUiOnsiJGlkIjoiMTE3NyIsIkxpbmVDb2xvciI6eyIkaWQiOiIxMTc4IiwiJHR5cGUiOiJOTFJFLkNvbW1vbi5Eb20uU29saWRDb2xvckJydXNoLCBOTFJFLkNvbW1vbiIsIkNvbG9yIjp7IiRpZCI6IjExNzkiLCJBIjoyNTUsIlIiOjAsIkciOjAsIkIiOjB9fSwiTGluZVdlaWdodCI6MC4wLCJMaW5lVHlwZSI6MCwiUGFyZW50U3R5bGUiOm51bGx9LCJWZXJ0aWNhbENvbm5lY3RvclN0eWxlIjp7IiRpZCI6IjExODAiLCJMaW5lQ29sb3IiOnsiJGlkIjoiMTE4MSIsIiR0eXBlIjoiTkxSRS5Db21tb24uRG9tLlNvbGlkQ29sb3JCcnVzaCwgTkxSRS5Db21tb24iLCJDb2xvciI6eyIkaWQiOiIxMTgyIiwiQSI6MjU1LCJSIjowLCJHIjowLCJCIjowfX0sIkxpbmVXZWlnaHQiOjAuMCwiTGluZVR5cGUiOjAsIlBhcmVudFN0eWxlIjpudWxsfSwiTWFyZ2luIjpudWxsLCJTdGFydERhdGVQb3NpdGlvbiI6MywiRW5kRGF0ZVBvc2l0aW9uIjozLCJEYXRlSXNWaXNpYmxlIjp0cnVlLCJUaXRsZVBvc2l0aW9uIjowLCJEdXJhdGlvblBvc2l0aW9uIjo2LCJQZXJjZW50YWdlQ29tcGxldGVkUG9zaXRpb24iOjIsIlNwYWNpbmciOjMsIklzQmVsb3dUaW1lYmFuZCI6dHJ1ZSwiUGVyY2VudGFnZUNvbXBsZXRlU2hhcGVPcGFjaXR5IjozNSwiU2hhcGVTdHlsZSI6eyIkaWQiOiIxMTgzIiwiTWFyZ2luIjp7IiRpZCI6IjExODQiLCJUb3AiOjAuMCwiTGVmdCI6NC4wLCJSaWdodCI6NC4wLCJCb3R0b20iOjAuMH0sIlBhZGRpbmciOnsiJGlkIjoiMTE4NSIsIlRvcCI6MC4wLCJMZWZ0IjowLjAsIlJpZ2h0IjowLjAsIkJvdHRvbSI6MC4wfSwiQmFja2dyb3VuZCI6eyIkaWQiOiIxMTg2IiwiQ29sb3IiOnsiJGlkIjoiMTE4NyIsIkEiOjI1NSwiUiI6NDgsIkciOjEzNSwiQiI6MTIxfX0sIklzVmlzaWJsZSI6dHJ1ZSwiV2lkdGgiOjAuMCwiSGVpZ2h0IjoxMC4wLCJCb3JkZXJTdHlsZSI6eyIkaWQiOiIxMTg4IiwiTGluZUNvbG9yIjp7IiRpZCI6IjExODkiLCIkdHlwZSI6Ik5MUkUuQ29tbW9uLkRvbS5Tb2xpZENvbG9yQnJ1c2gsIE5MUkUuQ29tbW9uIiwiQ29sb3IiOnsiJGlkIjoiMTE5MCIsIkEiOjI1NSwiUiI6MjM0LCJHIjoyMiwiQiI6MzB9fSwiTGluZVdlaWdodCI6MC4wLCJMaW5lVHlwZSI6MCwiUGFyZW50U3R5bGUiOm51bGx9LCJQYXJlbnRTdHlsZSI6bnVsbH0sIlRpdGxlU3R5bGUiOnsiJGlkIjoiMTE5MSIsIkZvbnRTZXR0aW5ncyI6eyIkaWQiOiIxMTkyIiwiRm9udFNpemUiOjEwLCJGb250TmFtZSI6IkNhbGlicmkiLCJJc0JvbGQiOmZhbHNlLCJJc0l0YWxpYyI6ZmFsc2UsIklzVW5kZXJsaW5lZCI6ZmFsc2UsIlBhcmVudFN0eWxlIjpudWxsfSwiQXV0b1NpemUiOjAsIkZvcmVncm91bmQiOnsiJGlkIjoiMTE5MyIsIkNvbG9yIjp7IiRpZCI6IjExOTQiLCJBIjoyNTUsIlIiOjE0LCJHIjo0MCwiQiI6NjV9fSwiTWF4V2lkdGgiOjY1NC41NDU0NTQ1NDU0NTQ1LCJNYXhIZWlnaHQiOiJJbmZpbml0eSIsIlNtYXJ0Rm9yZWdyb3VuZElzQWN0aXZlIjpmYWxzZSwiSG9yaXpvbnRhbEFsaWdubWVudCI6MCwiVmVydGljYWxBbGlnbm1lbnQiOjEsIlNtYXJ0Rm9yZWdyb3VuZCI6bnVsbCwiQmFja2dyb3VuZEZpbGxUeXBlIjowLCJNYXJnaW4iOnsiJGlkIjoiMTE5NSIsIlRvcCI6MC4wLCJMZWZ0IjowLjAsIlJpZ2h0IjowLjAsIkJvdHRvbSI6MC4wfSwiUGFkZGluZyI6eyIkaWQiOiIxMTk2IiwiVG9wIjowLjAsIkxlZnQiOjAuMCwiUmlnaHQiOjAuMCwiQm90dG9tIjowLjB9LCJCYWNrZ3JvdW5kIjp7IiRpZCI6IjExOTciLCJDb2xvciI6eyIkaWQiOiIxMTk4IiwiQSI6MCwiUiI6MjU1LCJHIjoyNTUsIkIiOjI1NX19LCJJc1Zpc2libGUiOnRydWUsIldpZHRoIjowLjAsIkhlaWdodCI6MC4wLCJCb3JkZXJTdHlsZSI6eyIkaWQiOiIxMTk5IiwiTGluZUNvbG9yIjpudWxsLCJMaW5lV2VpZ2h0IjowLjAsIkxpbmVUeXBlIjowLCJQYXJlbnRTdHlsZSI6bnVsbH0sIlBhcmVudFN0eWxlIjpudWxsfSwiRGF0ZVN0eWxlIjp7IiRpZCI6IjEyMDAiLCJGb250U2V0dGluZ3MiOnsiJGlkIjoiMTIwMSIsIkZvbnRTaXplIjo4LCJGb250TmFtZSI6IkNhbGlicmkiLCJJc0JvbGQiOmZhbHNlLCJJc0l0YWxpYyI6ZmFsc2UsIklzVW5kZXJsaW5lZCI6ZmFsc2UsIlBhcmVudFN0eWxlIjpudWxsfSwiQXV0b1NpemUiOjAsIkZvcmVncm91bmQiOnsiJGlkIjoiMTIwMiIsIkNvbG9yIjp7IiRpZCI6IjEyMDMiLCJBIjoyNTUsIlIiOjE0LCJHIjo0MCwiQiI6NjV9fSwiTWF4V2lkdGgiOjIwMC4wLCJNYXhIZWlnaHQiOiJJbmZpbml0eSIsIlNtYXJ0Rm9yZWdyb3VuZElzQWN0aXZlIjpmYWxzZSwiSG9yaXpvbnRhbEFsaWdubWVudCI6MiwiVmVydGljYWxBbGlnbm1lbnQiOjEsIlNtYXJ0Rm9yZWdyb3VuZCI6bnVsbCwiQmFja2dyb3VuZEZpbGxUeXBlIjowLCJNYXJnaW4iOnsiJGlkIjoiMTIwNCIsIlRvcCI6MC4wLCJMZWZ0IjowLjAsIlJpZ2h0IjowLjAsIkJvdHRvbSI6MC4wfSwiUGFkZGluZyI6eyIkaWQiOiIxMjA1IiwiVG9wIjowLjAsIkxlZnQiOjAuMCwiUmlnaHQiOjAuMCwiQm90dG9tIjowLjB9LCJCYWNrZ3JvdW5kIjp7IiRpZCI6IjEyMDYiLCJDb2xvciI6eyIkaWQiOiIxMjA3IiwiQSI6MCwiUiI6MjU1LCJHIjoyNTUsIkIiOjI1NX19LCJJc1Zpc2libGUiOnRydWUsIldpZHRoIjowLjAsIkhlaWdodCI6MC4wLCJCb3JkZXJTdHlsZSI6eyIkaWQiOiIxMjA4IiwiTGluZUNvbG9yIjpudWxsLCJMaW5lV2VpZ2h0IjowLjAsIkxpbmVUeXBlIjowLCJQYXJlbnRTdHlsZSI6bnVsbH0sIlBhcmVudFN0eWxlIjpudWxsfSwiRGF0ZUZvcm1hdCI6eyIkaWQiOiIxMjA5IiwiRm9ybWF0U3RyaW5nIjoiTS95eSIsIlNlcGFyYXRvciI6Ii8iLCJVc2VJbnRlcm5hdGlvbmFsRGF0ZUZvcm1hdCI6ZmFsc2UsIkRhdGVJc1Zpc2libGUiOnRydWUsIlRpbWVJc1Zpc2libGUiOmZhbHNlLCJIb3VyRGlnaXRzIjoxLCJBbVBtRGVzaWduYXRvciI6MiwiVHJpbTAwTWludXRlcyI6ZmFsc2UsIkxhc3RLbm93blZpc2liaWxpdHlTdGF0ZSI6bnVsbH0sIldlZWtOdW1iZXJpbmciOnsiJGlkIjoiMTIxMCIsIkZvcm1hdCI6MCwiSXNWaXNpYmxlIjpmYWxzZSwiTGFzdEtub3duVmlzaWJpbGl0eVN0YXRlIjpmYWxzZX0sIklzVmlzaWJsZSI6dHJ1ZSwiUGFyZW50U3R5bGUiOm51bGx9LCJJbmRleCI6MCwiU21hcnREdXJhdGlvbkFjdGl2YXRlZCI6ZmFsc2UsIkRhdGVGb3JtYXQiOnsiJHJlZiI6IjEyMDkifSwiV2Vla051bWJlcmluZyI6eyIkaWQiOiIxMjExIiwiRm9ybWF0IjowLCJJc1Zpc2libGUiOmZhbHNlLCJMYXN0S25vd25WaXNpYmlsaXR5U3RhdGUiOmZhbHNlfSwiSWQiOiIxNzVmZTZlMy1mYzljLTRmMGEtYmE4YS1hNmQxMzI4ODRhODMiLCJJbXBvcnRJZCI6bnVsbCwiVGl0bGUiOiJEZXZlbG9wIG1hcmtldGluZyBtYXRlcmlhbHMgJiBpbnZlc3RvciBwcmVzZW50YXRpb24iLCJOb3RlIjpudWxsLCJIeXBlcmxpbmsiOnsiJGlkIjoiMTIxMiIsIkFkZHJlc3MiOm51bGwsIlN1YkFkZHJlc3MiOm51bGx9LCJJc0NoYW5nZWQiOmZhbHNlLCJJc05ldyI6ZmFsc2V9fV0sIl9taWxlc3RvbmVzIjpbXSwiSWQiOiIwMDAwMDAwMC0wMDAwLTAwMDAtMDAwMC0wMDAwMDAwMDAwMDAiLCJJc1NpbmdsZUl0ZW1Sb3ciOnRydWV9XSwiSW5kZXgiOjEsIklkIjoiZTg1MWMzNGMtMWYxNy00NGMzLWEzOTMtMGQ4NWEwM2RhYWJjIiwiSGVhZGVyVGV4dCI6Ik1hcmtldGluZyBzdHJhdGVneSIsIklzRGVmYXVsdCI6ZmFsc2UsIlN0eWxlIjp7IiRpZCI6IjEyMTMiLCJIZWFkZXJTdHlsZSI6eyIkaWQiOiIxMjE0IiwiVGV4dFN0eWxlIjp7IiRpZCI6IjEyMTUiLCJGb250U2V0dGluZ3MiOnsiJGlkIjoiMTIxNiIsIkZvbnRTaXplIjoxMCwiRm9udE5hbWUiOiJDYWxpYnJpIiwiSXNCb2xkIjpmYWxzZSwiSXNJdGFsaWMiOmZhbHNlLCJJc1VuZGVybGluZWQiOmZhbHNlLCJQYXJlbnRTdHlsZSI6bnVsbH0sIkF1dG9TaXplIjoyLCJGb3JlZ3JvdW5kIjp7IiRpZCI6IjEyMTciLCJDb2xvciI6eyIkaWQiOiIxMjE4IiwiQSI6MjU1LCJSIjowLCJHIjowLCJCIjowfX0sIk1heFdpZHRoIjo1NS41OTc3MzA4NTQwODEzMzQsIk1heEhlaWdodCI6IkluZmluaXR5IiwiU21hcnRGb3JlZ3JvdW5kSXNBY3RpdmUiOmZhbHNlLCJIb3Jpem9udGFsQWxpZ25tZW50IjowLCJWZXJ0aWNhbEFsaWdubWVudCI6MCwiU21hcnRGb3JlZ3JvdW5kIjpudWxsLCJCYWNrZ3JvdW5kRmlsbFR5cGUiOjAsIk1hcmdpbiI6eyIkaWQiOiIxMjE5IiwiVG9wIjowLjAsIkxlZnQiOjAuMCwiUmlnaHQiOjAuMCwiQm90dG9tIjowLjB9LCJQYWRkaW5nIjp7IiRpZCI6IjEyMjAiLCJUb3AiOjAuMCwiTGVmdCI6MC4wLCJSaWdodCI6MC4wLCJCb3R0b20iOjAuMH0sIkJhY2tncm91bmQiOnsiJGlkIjoiMTIyMSIsIkNvbG9yIjp7IiRpZCI6IjEyMjIiLCJBIjoyNTUsIlIiOjAsIkciOjAsIkIiOjB9fSwiSXNWaXNpYmxlIjp0cnVlLCJXaWR0aCI6MC4wLCJIZWlnaHQiOjAuMCwiQm9yZGVyU3R5bGUiOm51bGwsIlBhcmVudFN0eWxlIjpudWxsfSwiUmVjdGFuZ2xlU3R5bGUiOnsiJGlkIjoiMTIyMyIsIk1hcmdpbiI6eyIkaWQiOiIxMjI0IiwiVG9wIjowLjAsIkxlZnQiOjAuMCwiUmlnaHQiOjAuMCwiQm90dG9tIjowLjB9LCJQYWRkaW5nIjp7IiRpZCI6IjEyMjUiLCJUb3AiOjAuMCwiTGVmdCI6MC4wLCJSaWdodCI6MC4wLCJCb3R0b20iOjAuMH0sIkJhY2tncm91bmQiOnsiJGlkIjoiMTIyNiIsIkNvbG9yIjp7IiRpZCI6IjEyMjciLCJBIjo2MywiUiI6NDgsIkciOjEzNSwiQiI6MTIxfX0sIklzVmlzaWJsZSI6dHJ1ZSwiV2lkdGgiOjAuMCwiSGVpZ2h0IjowLjAsIkJvcmRlclN0eWxlIjp7IiRpZCI6IjEyMjgiLCJMaW5lQ29sb3IiOnsiJGlkIjoiMTIyOSIsIiR0eXBlIjoiTkxSRS5Db21tb24uRG9tLlNvbGlkQ29sb3JCcnVzaCwgTkxSRS5Db21tb24iLCJDb2xvciI6eyIkaWQiOiIxMjMwIiwiQSI6MjU1LCJSIjoyNTUsIkciOjI1NSwiQiI6MjU1fX0sIkxpbmVXZWlnaHQiOjAuMCwiTGluZVR5cGUiOjAsIlBhcmVudFN0eWxlIjpudWxsfSwiUGFyZW50U3R5bGUiOm51bGx9LCJNYXJnaW4iOnsiJGlkIjoiMTIzMSIsIlRvcCI6MC4wLCJMZWZ0IjowLjAsIlJpZ2h0IjowLjAsIkJvdHRvbSI6MC4wfSwiUGFkZGluZyI6eyIkaWQiOiIxMjMyIiwiVG9wIjowLjAsIkxlZnQiOjAuMCwiUmlnaHQiOjAuMCwiQm90dG9tIjowLjB9LCJCYWNrZ3JvdW5kIjpudWxsLCJJc1Zpc2libGUiOnRydWUsIldpZHRoIjowLjAsIkhlaWdodCI6MC4wLCJCb3JkZXJTdHlsZSI6bnVsbCwiUGFyZW50U3R5bGUiOm51bGx9LCJCYWNrZ3JvdW5kU3R5bGUiOnsiJGlkIjoiMTIzMyIsIk1hcmdpbiI6eyIkaWQiOiIxMjM0IiwiVG9wIjowLjAsIkxlZnQiOjAuMCwiUmlnaHQiOjAuMCwiQm90dG9tIjowLjB9LCJQYWRkaW5nIjp7IiRpZCI6IjEyMzUiLCJUb3AiOjAuMCwiTGVmdCI6MC4wLCJSaWdodCI6MC4wLCJCb3R0b20iOjAuMH0sIkJhY2tncm91bmQiOnsiJGlkIjoiMTIzNiIsIkNvbG9yIjp7IiRpZCI6IjEyMzciLCJBIjo1MSwiUiI6NDgsIkciOjEzNSwiQiI6MTIxfX0sIklzVmlzaWJsZSI6dHJ1ZSwiV2lkdGgiOjAuMCwiSGVpZ2h0IjowLjAsIkJvcmRlclN0eWxlIjp7IiRpZCI6IjEyMzgiLCJMaW5lQ29sb3IiOnsiJGlkIjoiMTIzOSIsIiR0eXBlIjoiTkxSRS5Db21tb24uRG9tLlNvbGlkQ29sb3JCcnVzaCwgTkxSRS5Db21tb24iLCJDb2xvciI6eyIkaWQiOiIxMjQwIiwiQSI6MjU1LCJSIjoyMzQsIkciOjIyLCJCIjozMH19LCJMaW5lV2VpZ2h0IjowLjAsIkxpbmVUeXBlIjowLCJQYXJlbnRTdHlsZSI6bnVsbH0sIlBhcmVudFN0eWxlIjpudWxsfSwiTWFyZ2luIjp7IiRpZCI6IjEyNDEiLCJUb3AiOjAuMCwiTGVmdCI6MC4wLCJSaWdodCI6MC4wLCJCb3R0b20iOjAuMH0sIlBhZGRpbmciOnsiJGlkIjoiMTI0MiIsIlRvcCI6MC4wLCJMZWZ0IjowLjAsIlJpZ2h0IjowLjAsIkJvdHRvbSI6MC4wfSwiSXNWaXNpYmxlIjp0cnVlLCJXaWR0aCI6MC4wLCJIZWlnaHQiOjAuMCwiQm9yZGVyU3R5bGUiOnsiJGlkIjoiMTI0MyIsIkxpbmVDb2xvciI6bnVsbCwiTGluZVdlaWdodCI6MC4wLCJMaW5lVHlwZSI6MCwiUGFyZW50U3R5bGUiOm51bGx9LCJQYXJlbnRTdHlsZSI6bnVsbH19LHsiJGlkIjoiMTI0NCIsIl9yb3dzIjpbeyIkaWQiOiIxMjQ1IiwiX3Rhc2tzIjpbeyIkaWQiOiIxMjQ2IiwiX2F0dGFjaGVkTWlsZXN0b25lcyI6W3siJGlkIjoiMTI0NyIsIkRhdGUiOiIyMDI1LTA3LTE1VDIzOjU5OjAwIiwiU3R5bGUiOnsiJGlkIjoiMTI0OCIsIlNoYXBlIjo3LCJDb25uZWN0b3JNYXJnaW4iOnsiJGlkIjoiMTI0OSIsIlRvcCI6MC4wLCJMZWZ0IjoyLjAsIlJpZ2h0IjoyLjAsIkJvdHRvbSI6MC4wfSwiQ29ubmVjdG9yU3R5bGUiOnsiJGlkIjoiMTI1MCIsIkxpbmVDb2xvciI6eyIkaWQiOiIxMjUxIiwiJHR5cGUiOiJOTFJFLkNvbW1vbi5Eb20uU29saWRDb2xvckJydXNoLCBOTFJFLkNvbW1vbiIsIkNvbG9yIjp7IiRpZCI6IjEyNTIiLCJBIjoxMjcsIlIiOjQ3LCJHIjo5MywiQiI6MjUzfX0sIkxpbmVXZWlnaHQiOjEuMCwiTGluZVR5cGUiOjAsIlBhcmVudFN0eWxlIjpudWxsfSwiSXNCZWxvd1RpbWViYW5kIjp0cnVlLCJQb3NpdGlvbk9uVGFzayI6MywiSGlkZURhdGUiOmZhbHNlLCJTaGFwZVNpemUiOjAsIlNwYWNpbmciOjAuMCwiUGFkZGluZyI6eyIkaWQiOiIxMjUzIiwiVG9wIjo1LjAsIkxlZnQiOjMuMCwiUmlnaHQiOjAuMCwiQm90dG9tIjoyLjB9LCJTaGFwZVN0eWxlIjp7IiRpZCI6IjEyNTQiLCJNYXJnaW4iOnsiJGlkIjoiMTI1NSIsIlRvcCI6MC4wLCJMZWZ0IjowLjAsIlJpZ2h0IjowLjAsIkJvdHRvbSI6MC4wfSwiUGFkZGluZyI6eyIkaWQiOiIxMjU2IiwiVG9wIjowLjAsIkxlZnQiOjAuMCwiUmlnaHQiOjAuMCwiQm90dG9tIjowLjB9LCJCYWNrZ3JvdW5kIjp7IiRpZCI6IjEyNTciLCJDb2xvciI6eyIkaWQiOiIxMjU4IiwiQSI6MjU1LCJSIjozMywiRyI6NzcsIkIiOjI0NX19LCJJc1Zpc2libGUiOnRydWUsIldpZHRoIjoxMi4wLCJIZWlnaHQiOjE0LjAsIkJvcmRlclN0eWxlIjp7IiRpZCI6IjEyNTkiLCJMaW5lQ29sb3IiOnsiJGlkIjoiMTI2MCIsIiR0eXBlIjoiTkxSRS5Db21tb24uRG9tLlNvbGlkQ29sb3JCcnVzaCwgTkxSRS5Db21tb24iLCJDb2xvciI6eyIkaWQiOiIxMjYxIiwiQSI6MjU1LCJSIjoyMzQsIkciOjIyLCJCIjozMH19LCJMaW5lV2VpZ2h0IjowLjAsIkxpbmVUeXBlIjowLCJQYXJlbnRTdHlsZSI6bnVsbH0sIlBhcmVudFN0eWxlIjpudWxsfSwiVGl0bGVTdHlsZSI6eyIkaWQiOiIxMjYyIiwiRm9udFNldHRpbmdzIjp7IiRpZCI6IjEyNjMiLCJGb250U2l6ZSI6OSwiRm9udE5hbWUiOiJDYWxpYnJpIiwiSXNCb2xkIjpmYWxzZSwiSXNJdGFsaWMiOmZhbHNlLCJJc1VuZGVybGluZWQiOmZhbHNlLCJQYXJlbnRTdHlsZSI6bnVsbH0sIkF1dG9TaXplIjoyLCJGb3JlZ3JvdW5kIjp7IiRpZCI6IjEyNjQiLCJDb2xvciI6eyIkaWQiOiIxMjY1IiwiQSI6MjU1LCJSIjo2LCJHIjo2MCwiQiI6MjQ5fX0sIk1heFdpZHRoIjoxMDkuMzg4MTA3Mjk5ODA0NjksIk1heEhlaWdodCI6IkluZmluaXR5IiwiU21hcnRGb3JlZ3JvdW5kSXNBY3RpdmUiOmZhbHNlLCJIb3Jpem9udGFsQWxpZ25tZW50IjoxLCJWZXJ0aWNhbEFsaWdubWVudCI6MSwiU21hcnRGb3JlZ3JvdW5kIjpudWxsLCJCYWNrZ3JvdW5kRmlsbFR5cGUiOjAsIk1hcmdpbiI6eyIkaWQiOiIxMjY2IiwiVG9wIjowLjAsIkxlZnQiOjAuMCwiUmlnaHQiOjAuMCwiQm90dG9tIjowLjB9LCJQYWRkaW5nIjp7IiRpZCI6IjEyNjciLCJUb3AiOjAuMCwiTGVmdCI6MC4wLCJSaWdodCI6MC4wLCJCb3R0b20iOjAuMH0sIkJhY2tncm91bmQiOnsiJGlkIjoiMTI2OCIsIkNvbG9yIjp7IiRpZCI6IjEyNjkiLCJBIjowLCJSIjoyNTUsIkciOjI1NSwiQiI6MjU1fX0sIklzVmlzaWJsZSI6dHJ1ZSwiV2lkdGgiOjAuMCwiSGVpZ2h0IjowLjAsIkJvcmRlclN0eWxlIjp7IiRpZCI6IjEyNzAiLCJMaW5lQ29sb3IiOm51bGwsIkxpbmVXZWlnaHQiOjAuMCwiTGluZVR5cGUiOjAsIlBhcmVudFN0eWxlIjpudWxsfSwiUGFyZW50U3R5bGUiOm51bGx9LCJEYXRlU3R5bGUiOnsiJGlkIjoiMTI3MSIsIkZvbnRTZXR0aW5ncyI6eyIkaWQiOiIxMjcyIiwiRm9udFNpemUiOjgsIkZvbnROYW1lIjoiQ2FsaWJyaSIsIklzQm9sZCI6ZmFsc2UsIklzSXRhbGljIjpmYWxzZSwiSXNVbmRlcmxpbmVkIjpmYWxzZSwiUGFyZW50U3R5bGUiOm51bGx9LCJBdXRvU2l6ZSI6MCwiRm9yZWdyb3VuZCI6eyIkaWQiOiIxMjczIiwiQ29sb3IiOnsiJGlkIjoiMTI3NCIsIkEiOjI1NSwiUiI6MjM3LCJHIjoxMjUsIkIiOjQ5fX0sIk1heFdpZHRoIjoyMDAuMCwiTWF4SGVpZ2h0IjoiSW5maW5pdHkiLCJTbWFydEZvcmVncm91bmRJc0FjdGl2ZSI6ZmFsc2UsIkhvcml6b250YWxBbGlnbm1lbnQiOjEsIlZlcnRpY2FsQWxpZ25tZW50IjoxLCJTbWFydEZvcmVncm91bmQiOm51bGwsIkJhY2tncm91bmRGaWxsVHlwZSI6MCwiTWFyZ2luIjp7IiRpZCI6IjEyNzUiLCJUb3AiOjAuMCwiTGVmdCI6MC4wLCJSaWdodCI6MC4wLCJCb3R0b20iOjAuMH0sIlBhZGRpbmciOnsiJGlkIjoiMTI3NiIsIlRvcCI6MC4wLCJMZWZ0IjowLjAsIlJpZ2h0IjowLjAsIkJvdHRvbSI6MC4wfSwiQmFja2dyb3VuZCI6eyIkaWQiOiIxMjc3IiwiQ29sb3IiOnsiJGlkIjoiMTI3OCIsIkEiOjAsIlIiOjI1NSwiRyI6MjU1LCJCIjoyNTV9fSwiSXNWaXNpYmxlIjp0cnVlLCJXaWR0aCI6MC4wLCJIZWlnaHQiOjAuMCwiQm9yZGVyU3R5bGUiOnsiJGlkIjoiMTI3OSIsIkxpbmVDb2xvciI6bnVsbCwiTGluZVdlaWdodCI6MC4wLCJMaW5lVHlwZSI6MCwiUGFyZW50U3R5bGUiOm51bGx9LCJQYXJlbnRTdHlsZSI6bnVsbH0sIkRhdGVGb3JtYXQiOnsiJGlkIjoiMTI4MCIsIkZvcm1hdFN0cmluZyI6Ik0veXkiLCJTZXBhcmF0b3IiOiIvIiwiVXNlSW50ZXJuYXRpb25hbERhdGVGb3JtYXQiOmZhbHNlLCJEYXRlSXNWaXNpYmxlIjp0cnVlLCJUaW1lSXNWaXNpYmxlIjpmYWxzZSwiSG91ckRpZ2l0cyI6MSwiQW1QbURlc2lnbmF0b3IiOjIsIlRyaW0wME1pbnV0ZXMiOmZhbHNlLCJMYXN0S25vd25WaXNpYmlsaXR5U3RhdGUiOnsiJGlkIjoiMTI4MSIsIkRhdGVQYXJ0SXNWaXNpYmxlIjp0cnVlLCJUaW1lUGFydElzVmlzaWJsZSI6ZmFsc2V9fSwiV2Vla051bWJlcmluZyI6eyIkaWQiOiIxMjgyIiwiRm9ybWF0IjowLCJJc1Zpc2libGUiOmZhbHNlLCJMYXN0S25vd25WaXNpYmlsaXR5U3RhdGUiOmZhbHNlfSwiSXNWaXNpYmxlIjp0cnVlLCJQYXJlbnRTdHlsZSI6bnVsbH0sIkluZGV4IjoxMywiUGVyY2VudGFnZUNvbXBsZXRlIjpudWxsLCJQb3NpdGlvbiI6eyJSYXRpbyI6MC4wLCJJc0N1c3RvbSI6ZmFsc2V9LCJEYXRlRm9ybWF0Ijp7IiRyZWYiOiIxMjgwIn0sIldlZWtOdW1iZXJpbmciOnsiJGlkIjoiMTI4MyIsIkZvcm1hdCI6MCwiSXNWaXNpYmxlIjpmYWxzZSwiTGFzdEtub3duVmlzaWJpbGl0eVN0YXRlIjpmYWxzZX0sIlJlbGF0ZWRUYXNrSWQiOiIwNTJmYzZjYS01N2Q3LTRlODQtYjMyYy1iNzQ4MjUxYTFmNTQiLCJJZCI6IjExNTRkMGYwLWI5ZjItNGI0Zi05MTNiLTcyOTk1ZDVhOGViNiIsIkltcG9ydElkIjoiIiwiVGl0bGUiOiJQcmVwYXJlIGludmVzdG9yIHBpdGNoIiwiTm90ZSI6bnVsbCwiSHlwZXJsaW5rIjp7IiRpZCI6IjEyODQiLCJBZGRyZXNzIjpudWxsLCJTdWJBZGRyZXNzIjpudWxsfSwiSXNDaGFuZ2VkIjpmYWxzZSwiSXNOZXciOmZhbHNlfSx7IiRpZCI6IjEyODUiLCJEYXRlIjoiMjAyNS0wOC0zMFQyMzo1OTowMCIsIlN0eWxlIjp7IiRpZCI6IjEyODYiLCJTaGFwZSI6NywiQ29ubmVjdG9yTWFyZ2luIjp7IiRpZCI6IjEyODciLCJUb3AiOjAuMCwiTGVmdCI6Mi4wLCJSaWdodCI6Mi4wLCJCb3R0b20iOjAuMH0sIkNvbm5lY3RvclN0eWxlIjp7IiRpZCI6IjEyODgiLCJMaW5lQ29sb3IiOnsiJGlkIjoiMTI4OSIsIiR0eXBlIjoiTkxSRS5Db21tb24uRG9tLlNvbGlkQ29sb3JCcnVzaCwgTkxSRS5Db21tb24iLCJDb2xvciI6eyIkaWQiOiIxMjkwIiwiQSI6MTI3LCJSIjozMywiRyI6NzcsIkIiOjI0NX19LCJMaW5lV2VpZ2h0IjoxLjAsIkxpbmVUeXBlIjowLCJQYXJlbnRTdHlsZSI6bnVsbH0sIklzQmVsb3dUaW1lYmFuZCI6dHJ1ZSwiUG9zaXRpb25PblRhc2siOjMsIkhpZGVEYXRlIjpmYWxzZSwiU2hhcGVTaXplIjowLCJTcGFjaW5nIjowLjAsIlBhZGRpbmciOnsiJGlkIjoiMTI5MSIsIlRvcCI6NS4wLCJMZWZ0IjozLjAsIlJpZ2h0IjowLjAsIkJvdHRvbSI6Mi4wfSwiU2hhcGVTdHlsZSI6eyIkaWQiOiIxMjkyIiwiTWFyZ2luIjp7IiRpZCI6IjEyOTMiLCJUb3AiOjAuMCwiTGVmdCI6MC4wLCJSaWdodCI6MC4wLCJCb3R0b20iOjAuMH0sIlBhZGRpbmciOnsiJGlkIjoiMTI5NCIsIlRvcCI6MC4wLCJMZWZ0IjowLjAsIlJpZ2h0IjowLjAsIkJvdHRvbSI6MC4wfSwiQmFja2dyb3VuZCI6eyIkaWQiOiIxMjk1IiwiQ29sb3IiOnsiJGlkIjoiMTI5NiIsIkEiOjI1NSwiUiI6MzMsIkciOjc3LCJCIjoyNDV9fSwiSXNWaXNpYmxlIjp0cnVlLCJXaWR0aCI6MTIuMCwiSGVpZ2h0IjoxNC4wLCJCb3JkZXJTdHlsZSI6eyIkaWQiOiIxMjk3IiwiTGluZUNvbG9yIjp7IiRpZCI6IjEyOTgiLCIkdHlwZSI6Ik5MUkUuQ29tbW9uLkRvbS5Tb2xpZENvbG9yQnJ1c2gsIE5MUkUuQ29tbW9uIiwiQ29sb3IiOnsiJGlkIjoiMTI5OSIsIkEiOjI1NSwiUiI6MjM0LCJHIjoyMiwiQiI6MzB9fSwiTGluZVdlaWdodCI6MC4wLCJMaW5lVHlwZSI6MCwiUGFyZW50U3R5bGUiOm51bGx9LCJQYXJlbnRTdHlsZSI6bnVsbH0sIlRpdGxlU3R5bGUiOnsiJGlkIjoiMTMwMCIsIkZvbnRTZXR0aW5ncyI6eyIkaWQiOiIxMzAxIiwiRm9udFNpemUiOjksIkZvbnROYW1lIjoiQ2FsaWJyaSIsIklzQm9sZCI6ZmFsc2UsIklzSXRhbGljIjpmYWxzZSwiSXNVbmRlcmxpbmVkIjpmYWxzZSwiUGFyZW50U3R5bGUiOm51bGx9LCJBdXRvU2l6ZSI6MiwiRm9yZWdyb3VuZCI6eyIkaWQiOiIxMzAyIiwiQ29sb3IiOnsiJGlkIjoiMTMwMyIsIkEiOjI1NSwiUiI6NiwiRyI6NjAsIkIiOjI0OX19LCJNYXhXaWR0aCI6MTA5LjU0NTM1Njc1MDQ4ODI4LCJNYXhIZWlnaHQiOiJJbmZpbml0eSIsIlNtYXJ0Rm9yZWdyb3VuZElzQWN0aXZlIjpmYWxzZSwiSG9yaXpvbnRhbEFsaWdubWVudCI6MSwiVmVydGljYWxBbGlnbm1lbnQiOjEsIlNtYXJ0Rm9yZWdyb3VuZCI6bnVsbCwiQmFja2dyb3VuZEZpbGxUeXBlIjowLCJNYXJnaW4iOnsiJGlkIjoiMTMwNCIsIlRvcCI6MC4wLCJMZWZ0IjowLjAsIlJpZ2h0IjowLjAsIkJvdHRvbSI6MC4wfSwiUGFkZGluZyI6eyIkaWQiOiIxMzA1IiwiVG9wIjowLjAsIkxlZnQiOjAuMCwiUmlnaHQiOjAuMCwiQm90dG9tIjowLjB9LCJCYWNrZ3JvdW5kIjp7IiRpZCI6IjEzMDYiLCJDb2xvciI6eyIkaWQiOiIxMzA3IiwiQSI6MCwiUiI6MjU1LCJHIjoyNTUsIkIiOjI1NX19LCJJc1Zpc2libGUiOnRydWUsIldpZHRoIjowLjAsIkhlaWdodCI6MC4wLCJCb3JkZXJTdHlsZSI6eyIkaWQiOiIxMzA4IiwiTGluZUNvbG9yIjpudWxsLCJMaW5lV2VpZ2h0IjowLjAsIkxpbmVUeXBlIjowLCJQYXJlbnRTdHlsZSI6bnVsbH0sIlBhcmVudFN0eWxlIjpudWxsfSwiRGF0ZVN0eWxlIjp7IiRpZCI6IjEzMDkiLCJGb250U2V0dGluZ3MiOnsiJGlkIjoiMTMxMCIsIkZvbnRTaXplIjo4LCJGb250TmFtZSI6IkNhbGlicmkiLCJJc0JvbGQiOmZhbHNlLCJJc0l0YWxpYyI6ZmFsc2UsIklzVW5kZXJsaW5lZCI6ZmFsc2UsIlBhcmVudFN0eWxlIjpudWxsfSwiQXV0b1NpemUiOjAsIkZvcmVncm91bmQiOnsiJGlkIjoiMTMxMSIsIkNvbG9yIjp7IiRpZCI6IjEzMTIiLCJBIjoyNTUsIlIiOjIzNywiRyI6MTI1LCJCIjo0OX19LCJNYXhXaWR0aCI6MjAwLjAsIk1heEhlaWdodCI6IkluZmluaXR5IiwiU21hcnRGb3JlZ3JvdW5kSXNBY3RpdmUiOmZhbHNlLCJIb3Jpem9udGFsQWxpZ25tZW50IjoxLCJWZXJ0aWNhbEFsaWdubWVudCI6MSwiU21hcnRGb3JlZ3JvdW5kIjpudWxsLCJCYWNrZ3JvdW5kRmlsbFR5cGUiOjAsIk1hcmdpbiI6eyIkaWQiOiIxMzEzIiwiVG9wIjowLjAsIkxlZnQiOjAuMCwiUmlnaHQiOjAuMCwiQm90dG9tIjowLjB9LCJQYWRkaW5nIjp7IiRpZCI6IjEzMTQiLCJUb3AiOjAuMCwiTGVmdCI6MC4wLCJSaWdodCI6MC4wLCJCb3R0b20iOjAuMH0sIkJhY2tncm91bmQiOnsiJGlkIjoiMTMxNSIsIkNvbG9yIjp7IiRpZCI6IjEzMTYiLCJBIjowLCJSIjoyNTUsIkciOjI1NSwiQiI6MjU1fX0sIklzVmlzaWJsZSI6dHJ1ZSwiV2lkdGgiOjAuMCwiSGVpZ2h0IjowLjAsIkJvcmRlclN0eWxlIjp7IiRpZCI6IjEzMTciLCJMaW5lQ29sb3IiOm51bGwsIkxpbmVXZWlnaHQiOjAuMCwiTGluZVR5cGUiOjAsIlBhcmVudFN0eWxlIjpudWxsfSwiUGFyZW50U3R5bGUiOm51bGx9LCJEYXRlRm9ybWF0Ijp7IiRpZCI6IjEzMTgiLCJGb3JtYXRTdHJpbmciOiJNL3l5IiwiU2VwYXJhdG9yIjoiLyIsIlVzZUludGVybmF0aW9uYWxEYXRlRm9ybWF0IjpmYWxzZSwiRGF0ZUlzVmlzaWJsZSI6dHJ1ZSwiVGltZUlzVmlzaWJsZSI6ZmFsc2UsIkhvdXJEaWdpdHMiOjEsIkFtUG1EZXNpZ25hdG9yIjoyLCJUcmltMDBNaW51dGVzIjpmYWxzZSwiTGFzdEtub3duVmlzaWJpbGl0eVN0YXRlIjp7IiRpZCI6IjEzMTkiLCJEYXRlUGFydElzVmlzaWJsZSI6dHJ1ZSwiVGltZVBhcnRJc1Zpc2libGUiOmZhbHNlfX0sIldlZWtOdW1iZXJpbmciOnsiJGlkIjoiMTMyMCIsIkZvcm1hdCI6MCwiSXNWaXNpYmxlIjpmYWxzZSwiTGFzdEtub3duVmlzaWJpbGl0eVN0YXRlIjpmYWxzZX0sIklzVmlzaWJsZSI6dHJ1ZSwiUGFyZW50U3R5bGUiOm51bGx9LCJJbmRleCI6MTQsIlBlcmNlbnRhZ2VDb21wbGV0ZSI6bnVsbCwiUG9zaXRpb24iOnsiUmF0aW8iOjAuMCwiSXNDdXN0b20iOmZhbHNlfSwiRGF0ZUZvcm1hdCI6eyIkcmVmIjoiMTMxOCJ9LCJXZWVrTnVtYmVyaW5nIjp7IiRpZCI6IjEzMjEiLCJGb3JtYXQiOjAsIklzVmlzaWJsZSI6ZmFsc2UsIkxhc3RLbm93blZpc2liaWxpdHlTdGF0ZSI6ZmFsc2V9LCJSZWxhdGVkVGFza0lkIjoiMDUyZmM2Y2EtNTdkNy00ZTg0LWIzMmMtYjc0ODI1MWExZjU0IiwiSWQiOiJmMjU4NTAzMC02ZmE3LTQ3MDEtOWRhMC1lNmE3NGEyN2Q2YWUiLCJJbXBvcnRJZCI6IiIsIlRpdGxlIjoiVHJhY2sgaW52ZXN0b3IgZmVlZGJhY2siLCJOb3RlIjpudWxsLCJIeXBlcmxpbmsiOnsiJGlkIjoiMTMyMiIsIkFkZHJlc3MiOm51bGwsIlN1YkFkZHJlc3MiOm51bGx9LCJJc0NoYW5nZWQiOmZhbHNlLCJJc05ldyI6ZmFsc2V9XSwiVGFza0RlZmluaXRpb24iOnsiJGlkIjoiMTMyMyIsIkdyb3VwTmFtZSI6bnVsbCwiU3RhcnREYXRlIjoiMjAyNS0wNy0xNVQwMDowMDowMFoiLCJFbmREYXRlIjoiMjAyNS0wOS0yN1QyMzo1OTowMFoiLCJQZXJjZW50YWdlQ29tcGxldGUiOm51bGwsIlN0eWxlIjp7IiRpZCI6IjEzMjQiLCJTaGFwZSI6MywiU2hhcGVUaGlja25lc3MiOjAsIkR1cmF0aW9uRm9ybWF0IjowLCJJbmNsdWRlTm9uV29ya2luZ0RheXNJbkR1cmF0aW9uIjpmYWxzZSwiUGVyY2VudGFnZUNvbXBsZXRlU3R5bGUiOnsiJGlkIjoiMTMyNSIsIkZvbnRTZXR0aW5ncyI6eyIkaWQiOiIxMzI2IiwiRm9udFNpemUiOjEwLCJGb250TmFtZSI6IkNhbGlicmkiLCJJc0JvbGQiOmZhbHNlLCJJc0l0YWxpYyI6ZmFsc2UsIklzVW5kZXJsaW5lZCI6ZmFsc2UsIlBhcmVudFN0eWxlIjpudWxsfSwiQXV0b1NpemUiOjAsIkZvcmVncm91bmQiOnsiJGlkIjoiMTMyNyIsIkNvbG9yIjp7IiRpZCI6IjEzMjgiLCJBIjoyNTUsIlIiOjIzOCwiRyI6MjM2LCJCIjoyMjV9fSwiTWF4V2lkdGgiOjIwMC4wLCJNYXhIZWlnaHQiOiJJbmZpbml0eSIsIlNtYXJ0Rm9yZWdyb3VuZElzQWN0aXZlIjpmYWxzZSwiSG9yaXpvbnRhbEFsaWdubWVudCI6MSwiVmVydGljYWxBbGlnbm1lbnQiOjEsIlNtYXJ0Rm9yZWdyb3VuZCI6bnVsbCwiQmFja2dyb3VuZEZpbGxUeXBlIjowLCJNYXJnaW4iOnsiJGlkIjoiMTMyOSIsIlRvcCI6MC4wLCJMZWZ0IjowLjAsIlJpZ2h0IjowLjAsIkJvdHRvbSI6MC4wfSwiUGFkZGluZyI6eyIkaWQiOiIxMzMwIiwiVG9wIjowLjAsIkxlZnQiOjAuMCwiUmlnaHQiOjAuMCwiQm90dG9tIjowLjB9LCJCYWNrZ3JvdW5kIjp7IiRpZCI6IjEzMzEiLCJDb2xvciI6eyIkaWQiOiIxMzMyIiwiQSI6ODksIlIiOjAsIkciOjAsIkIiOjB9fSwiSXNWaXNpYmxlIjp0cnVlLCJXaWR0aCI6MC4wLCJIZWlnaHQiOjAuMCwiQm9yZGVyU3R5bGUiOnsiJGlkIjoiMTMzMyIsIkxpbmVDb2xvciI6bnVsbCwiTGluZVdlaWdodCI6MC4wLCJMaW5lVHlwZSI6MCwiUGFyZW50U3R5bGUiOm51bGx9LCJQYXJlbnRTdHlsZSI6bnVsbH0sIkR1cmF0aW9uU3R5bGUiOnsiJGlkIjoiMTMzNCIsIkZvbnRTZXR0aW5ncyI6eyIkaWQiOiIxMzM1IiwiRm9udFNpemUiOjEwLCJGb250TmFtZSI6IkNhbGlicmkiLCJJc0JvbGQiOmZhbHNlLCJJc0l0YWxpYyI6ZmFsc2UsIklzVW5kZXJsaW5lZCI6ZmFsc2UsIlBhcmVudFN0eWxlIjpudWxsfSwiQXV0b1NpemUiOjAsIkZvcmVncm91bmQiOnsiJGlkIjoiMTMzNiIsIkNvbG9yIjp7IiRpZCI6IjEzMzciLCJBIjoyNTUsIlIiOjIzNywiRyI6MTI1LCJCIjo0OX19LCJNYXhXaWR0aCI6MjAwLjAsIk1heEhlaWdodCI6IkluZmluaXR5IiwiU21hcnRGb3JlZ3JvdW5kSXNBY3RpdmUiOmZhbHNlLCJIb3Jpem9udGFsQWxpZ25tZW50IjowLCJWZXJ0aWNhbEFsaWdubWVudCI6MSwiU21hcnRGb3JlZ3JvdW5kIjpudWxsLCJCYWNrZ3JvdW5kRmlsbFR5cGUiOjAsIk1hcmdpbiI6eyIkaWQiOiIxMzM4IiwiVG9wIjowLjAsIkxlZnQiOjAuMCwiUmlnaHQiOjAuMCwiQm90dG9tIjowLjB9LCJQYWRkaW5nIjp7IiRpZCI6IjEzMzkiLCJUb3AiOjAuMCwiTGVmdCI6MC4wLCJSaWdodCI6MC4wLCJCb3R0b20iOjAuMH0sIkJhY2tncm91bmQiOnsiJGlkIjoiMTM0MCIsIkNvbG9yIjp7IiRpZCI6IjEzNDEiLCJBIjoyNTUsIlIiOjIzNywiRyI6MTI1LCJCIjo0OX19LCJJc1Zpc2libGUiOnRydWUsIldpZHRoIjowLjAsIkhlaWdodCI6MC4wLCJCb3JkZXJTdHlsZSI6eyIkaWQiOiIxMzQyIiwiTGluZUNvbG9yIjpudWxsLCJMaW5lV2VpZ2h0IjowLjAsIkxpbmVUeXBlIjowLCJQYXJlbnRTdHlsZSI6bnVsbH0sIlBhcmVudFN0eWxlIjpudWxsfSwiSG9yaXpvbnRhbENvbm5lY3RvclN0eWxlIjp7IiRpZCI6IjEzNDMiLCJMaW5lQ29sb3IiOnsiJGlkIjoiMTM0NCIsIiR0eXBlIjoiTkxSRS5Db21tb24uRG9tLlNvbGlkQ29sb3JCcnVzaCwgTkxSRS5Db21tb24iLCJDb2xvciI6eyIkaWQiOiIxMzQ1IiwiQSI6MjU1LCJSIjowLCJHIjowLCJCIjowfX0sIkxpbmVXZWlnaHQiOjAuMCwiTGluZVR5cGUiOjAsIlBhcmVudFN0eWxlIjpudWxsfSwiVmVydGljYWxDb25uZWN0b3JTdHlsZSI6eyIkaWQiOiIxMzQ2IiwiTGluZUNvbG9yIjp7IiRpZCI6IjEzNDciLCIkdHlwZSI6Ik5MUkUuQ29tbW9uLkRvbS5Tb2xpZENvbG9yQnJ1c2gsIE5MUkUuQ29tbW9uIiwiQ29sb3IiOnsiJGlkIjoiMTM0OCIsIkEiOjI1NSwiUiI6MCwiRyI6MCwiQiI6MH19LCJMaW5lV2VpZ2h0IjowLjAsIkxpbmVUeXBlIjowLCJQYXJlbnRTdHlsZSI6bnVsbH0sIk1hcmdpbiI6bnVsbCwiU3RhcnREYXRlUG9zaXRpb24iOjMsIkVuZERhdGVQb3NpdGlvbiI6MywiRGF0ZUlzVmlzaWJsZSI6dHJ1ZSwiVGl0bGVQb3NpdGlvbiI6MSwiRHVyYXRpb25Qb3NpdGlvbiI6NiwiUGVyY2VudGFnZUNvbXBsZXRlZFBvc2l0aW9uIjoyLCJTcGFjaW5nIjozLCJJc0JlbG93VGltZWJhbmQiOnRydWUsIlBlcmNlbnRhZ2VDb21wbGV0ZVNoYXBlT3BhY2l0eSI6MzUsIlNoYXBlU3R5bGUiOnsiJGlkIjoiMTM0OSIsIk1hcmdpbiI6eyIkaWQiOiIxMzUwIiwiVG9wIjowLjAsIkxlZnQiOjQuMCwiUmlnaHQiOjQuMCwiQm90dG9tIjowLjB9LCJQYWRkaW5nIjp7IiRpZCI6IjEzNTEiLCJUb3AiOjAuMCwiTGVmdCI6MC4wLCJSaWdodCI6MC4wLCJCb3R0b20iOjAuMH0sIkJhY2tncm91bmQiOnsiJGlkIjoiMTM1MiIsIkNvbG9yIjp7IiRpZCI6IjEzNTMiLCJBIjoyNTUsIlIiOjQ4LCJHIjoxMzUsIkIiOjEyMX19LCJJc1Zpc2libGUiOnRydWUsIldpZHRoIjowLjAsIkhlaWdodCI6MTAuMCwiQm9yZGVyU3R5bGUiOnsiJGlkIjoiMTM1NCIsIkxpbmVDb2xvciI6eyIkaWQiOiIxMzU1IiwiJHR5cGUiOiJOTFJFLkNvbW1vbi5Eb20uU29saWRDb2xvckJydXNoLCBOTFJFLkNvbW1vbiIsIkNvbG9yIjp7IiRpZCI6IjEzNTYiLCJBIjoyNTUsIlIiOjIzNCwiRyI6MjIsIkIiOjMwfX0sIkxpbmVXZWlnaHQiOjAuMCwiTGluZVR5cGUiOjAsIlBhcmVudFN0eWxlIjpudWxsfSwiUGFyZW50U3R5bGUiOm51bGx9LCJUaXRsZVN0eWxlIjp7IiRpZCI6IjEzNTciLCJGb250U2V0dGluZ3MiOnsiJGlkIjoiMTM1OCIsIkZvbnRTaXplIjoxMCwiRm9udE5hbWUiOiJDYWxpYnJpIiwiSXNCb2xkIjpmYWxzZSwiSXNJdGFsaWMiOmZhbHNlLCJJc1VuZGVybGluZWQiOmZhbHNlLCJQYXJlbnRTdHlsZSI6bnVsbH0sIkF1dG9TaXplIjowLCJGb3JlZ3JvdW5kIjp7IiRpZCI6IjEzNTkiLCJDb2xvciI6eyIkaWQiOiIxMzYwIiwiQSI6MjU1LCJSIjoxNCwiRyI6NDAsIkIiOjY1fX0sIk1heFdpZHRoIjo2NTQuNTQ1NDU0NTQ1NDU0NSwiTWF4SGVpZ2h0IjoiSW5maW5pdHkiLCJTbWFydEZvcmVncm91bmRJc0FjdGl2ZSI6ZmFsc2UsIkhvcml6b250YWxBbGlnbm1lbnQiOjAsIlZlcnRpY2FsQWxpZ25tZW50IjoxLCJTbWFydEZvcmVncm91bmQiOm51bGwsIkJhY2tncm91bmRGaWxsVHlwZSI6MCwiTWFyZ2luIjp7IiRpZCI6IjEzNjEiLCJUb3AiOjAuMCwiTGVmdCI6MC4wLCJSaWdodCI6MC4wLCJCb3R0b20iOjAuMH0sIlBhZGRpbmciOnsiJGlkIjoiMTM2MiIsIlRvcCI6MC4wLCJMZWZ0IjowLjAsIlJpZ2h0IjowLjAsIkJvdHRvbSI6MC4wfSwiQmFja2dyb3VuZCI6eyIkaWQiOiIxMzYzIiwiQ29sb3IiOnsiJGlkIjoiMTM2NCIsIkEiOjAsIlIiOjI1NSwiRyI6MjU1LCJCIjoyNTV9fSwiSXNWaXNpYmxlIjp0cnVlLCJXaWR0aCI6MC4wLCJIZWlnaHQiOjAuMCwiQm9yZGVyU3R5bGUiOnsiJGlkIjoiMTM2NSIsIkxpbmVDb2xvciI6bnVsbCwiTGluZVdlaWdodCI6MC4wLCJMaW5lVHlwZSI6MCwiUGFyZW50U3R5bGUiOm51bGx9LCJQYXJlbnRTdHlsZSI6bnVsbH0sIkRhdGVTdHlsZSI6eyIkaWQiOiIxMzY2IiwiRm9udFNldHRpbmdzIjp7IiRpZCI6IjEzNjciLCJGb250U2l6ZSI6OCwiRm9udE5hbWUiOiJDYWxpYnJpIiwiSXNCb2xkIjpmYWxzZSwiSXNJdGFsaWMiOmZhbHNlLCJJc1VuZGVybGluZWQiOmZhbHNlLCJQYXJlbnRTdHlsZSI6bnVsbH0sIkF1dG9TaXplIjowLCJGb3JlZ3JvdW5kIjp7IiRpZCI6IjEzNjgiLCJDb2xvciI6eyIkaWQiOiIxMzY5IiwiQSI6MjU1LCJSIjoxNCwiRyI6NDAsIkIiOjY1fX0sIk1heFdpZHRoIjoyMDAuMCwiTWF4SGVpZ2h0IjoiSW5maW5pdHkiLCJTbWFydEZvcmVncm91bmRJc0FjdGl2ZSI6ZmFsc2UsIkhvcml6b250YWxBbGlnbm1lbnQiOjIsIlZlcnRpY2FsQWxpZ25tZW50IjoxLCJTbWFydEZvcmVncm91bmQiOm51bGwsIkJhY2tncm91bmRGaWxsVHlwZSI6MCwiTWFyZ2luIjp7IiRpZCI6IjEzNzAiLCJUb3AiOjAuMCwiTGVmdCI6MC4wLCJSaWdodCI6MC4wLCJCb3R0b20iOjAuMH0sIlBhZGRpbmciOnsiJGlkIjoiMTM3MSIsIlRvcCI6MC4wLCJMZWZ0IjowLjAsIlJpZ2h0IjowLjAsIkJvdHRvbSI6MC4wfSwiQmFja2dyb3VuZCI6eyIkaWQiOiIxMzcyIiwiQ29sb3IiOnsiJGlkIjoiMTM3MyIsIkEiOjAsIlIiOjI1NSwiRyI6MjU1LCJCIjoyNTV9fSwiSXNWaXNpYmxlIjp0cnVlLCJXaWR0aCI6MC4wLCJIZWlnaHQiOjAuMCwiQm9yZGVyU3R5bGUiOnsiJGlkIjoiMTM3NCIsIkxpbmVDb2xvciI6bnVsbCwiTGluZVdlaWdodCI6MC4wLCJMaW5lVHlwZSI6MCwiUGFyZW50U3R5bGUiOm51bGx9LCJQYXJlbnRTdHlsZSI6bnVsbH0sIkRhdGVGb3JtYXQiOnsiJGlkIjoiMTM3NSIsIkZvcm1hdFN0cmluZyI6Ik0veXkiLCJTZXBhcmF0b3IiOiIvIiwiVXNlSW50ZXJuYXRpb25hbERhdGVGb3JtYXQiOmZhbHNlLCJEYXRlSXNWaXNpYmxlIjp0cnVlLCJUaW1lSXNWaXNpYmxlIjpmYWxzZSwiSG91ckRpZ2l0cyI6MSwiQW1QbURlc2lnbmF0b3IiOjIsIlRyaW0wME1pbnV0ZXMiOmZhbHNlLCJMYXN0S25vd25WaXNpYmlsaXR5U3RhdGUiOm51bGx9LCJXZWVrTnVtYmVyaW5nIjp7IiRpZCI6IjEzNzYiLCJGb3JtYXQiOjAsIklzVmlzaWJsZSI6ZmFsc2UsIkxhc3RLbm93blZpc2liaWxpdHlTdGF0ZSI6ZmFsc2V9LCJJc1Zpc2libGUiOnRydWUsIlBhcmVudFN0eWxlIjpudWxsfSwiSW5kZXgiOjEsIlNtYXJ0RHVyYXRpb25BY3RpdmF0ZWQiOmZhbHNlLCJEYXRlRm9ybWF0Ijp7IiRyZWYiOiIxMzc1In0sIldlZWtOdW1iZXJpbmciOnsiJGlkIjoiMTM3NyIsIkZvcm1hdCI6MCwiSXNWaXNpYmxlIjpmYWxzZSwiTGFzdEtub3duVmlzaWJpbGl0eVN0YXRlIjpmYWxzZX0sIklkIjoiMDUyZmM2Y2EtNTdkNy00ZTg0LWIzMmMtYjc0ODI1MWExZjU0IiwiSW1wb3J0SWQiOm51bGwsIlRpdGxlIjoiUm9hZHNob3dcciYgaW52ZXN0b3IgbWVldGluZ3MiLCJOb3RlIjpudWxsLCJIeXBlcmxpbmsiOnsiJGlkIjoiMTM3OCIsIkFkZHJlc3MiOm51bGwsIlN1YkFkZHJlc3MiOm51bGx9LCJJc0NoYW5nZWQiOmZhbHNlLCJJc05ldyI6ZmFsc2V9fV0sIl9taWxlc3RvbmVzIjpbXSwiSWQiOiIwMDAwMDAwMC0wMDAwLTAwMDAtMDAwMC0wMDAwMDAwMDAwMDAiLCJJc1NpbmdsZUl0ZW1Sb3ciOnRydWV9XSwiSW5kZXgiOjIsIklkIjoiNWExZWQ5ZDAtYjA4Zi00NjdiLWEzYTgtZjU4YTY5MDE5ZGJiIiwiSGVhZGVyVGV4dCI6IkludmVzdG9yIHJlbGF0aW9ucyIsIklzRGVmYXVsdCI6ZmFsc2UsIlN0eWxlIjp7IiRpZCI6IjEzNzkiLCJIZWFkZXJTdHlsZSI6eyIkaWQiOiIxMzgwIiwiVGV4dFN0eWxlIjp7IiRpZCI6IjEzODEiLCJGb250U2V0dGluZ3MiOnsiJGlkIjoiMTM4MiIsIkZvbnRTaXplIjoxMCwiRm9udE5hbWUiOiJDYWxpYnJpIiwiSXNCb2xkIjpmYWxzZSwiSXNJdGFsaWMiOmZhbHNlLCJJc1VuZGVybGluZWQiOmZhbHNlLCJQYXJlbnRTdHlsZSI6bnVsbH0sIkF1dG9TaXplIjoyLCJGb3JlZ3JvdW5kIjp7IiRpZCI6IjEzODMiLCJDb2xvciI6eyIkaWQiOiIxMzg0IiwiQSI6MjU1LCJSIjowLCJHIjowLCJCIjowfX0sIk1heFdpZHRoIjo1NS41OTc3MzA4NTQwODEzMzQsIk1heEhlaWdodCI6IkluZmluaXR5IiwiU21hcnRGb3JlZ3JvdW5kSXNBY3RpdmUiOmZhbHNlLCJIb3Jpem9udGFsQWxpZ25tZW50IjowLCJWZXJ0aWNhbEFsaWdubWVudCI6MCwiU21hcnRGb3JlZ3JvdW5kIjpudWxsLCJCYWNrZ3JvdW5kRmlsbFR5cGUiOjAsIk1hcmdpbiI6eyIkaWQiOiIxMzg1IiwiVG9wIjowLjAsIkxlZnQiOjAuMCwiUmlnaHQiOjAuMCwiQm90dG9tIjowLjB9LCJQYWRkaW5nIjp7IiRpZCI6IjEzODYiLCJUb3AiOjAuMCwiTGVmdCI6MC4wLCJSaWdodCI6MC4wLCJCb3R0b20iOjAuMH0sIkJhY2tncm91bmQiOnsiJGlkIjoiMTM4NyIsIkNvbG9yIjp7IiRpZCI6IjEzODgiLCJBIjoyNTUsIlIiOjAsIkciOjAsIkIiOjB9fSwiSXNWaXNpYmxlIjp0cnVlLCJXaWR0aCI6MC4wLCJIZWlnaHQiOjAuMCwiQm9yZGVyU3R5bGUiOm51bGwsIlBhcmVudFN0eWxlIjpudWxsfSwiUmVjdGFuZ2xlU3R5bGUiOnsiJGlkIjoiMTM4OSIsIk1hcmdpbiI6eyIkaWQiOiIxMzkwIiwiVG9wIjowLjAsIkxlZnQiOjAuMCwiUmlnaHQiOjAuMCwiQm90dG9tIjowLjB9LCJQYWRkaW5nIjp7IiRpZCI6IjEzOTEiLCJUb3AiOjAuMCwiTGVmdCI6MC4wLCJSaWdodCI6MC4wLCJCb3R0b20iOjAuMH0sIkJhY2tncm91bmQiOnsiJGlkIjoiMTM5MiIsIkNvbG9yIjp7IiRpZCI6IjEzOTMiLCJBIjo2MywiUiI6NDgsIkciOjEzNSwiQiI6MTIxfX0sIklzVmlzaWJsZSI6dHJ1ZSwiV2lkdGgiOjAuMCwiSGVpZ2h0IjowLjAsIkJvcmRlclN0eWxlIjp7IiRpZCI6IjEzOTQiLCJMaW5lQ29sb3IiOnsiJGlkIjoiMTM5NSIsIiR0eXBlIjoiTkxSRS5Db21tb24uRG9tLlNvbGlkQ29sb3JCcnVzaCwgTkxSRS5Db21tb24iLCJDb2xvciI6eyIkaWQiOiIxMzk2IiwiQSI6MjU1LCJSIjoyNTUsIkciOjI1NSwiQiI6MjU1fX0sIkxpbmVXZWlnaHQiOjAuMCwiTGluZVR5cGUiOjAsIlBhcmVudFN0eWxlIjpudWxsfSwiUGFyZW50U3R5bGUiOm51bGx9LCJNYXJnaW4iOnsiJGlkIjoiMTM5NyIsIlRvcCI6MC4wLCJMZWZ0IjowLjAsIlJpZ2h0IjowLjAsIkJvdHRvbSI6MC4wfSwiUGFkZGluZyI6eyIkaWQiOiIxMzk4IiwiVG9wIjowLjAsIkxlZnQiOjAuMCwiUmlnaHQiOjAuMCwiQm90dG9tIjowLjB9LCJCYWNrZ3JvdW5kIjpudWxsLCJJc1Zpc2libGUiOnRydWUsIldpZHRoIjowLjAsIkhlaWdodCI6MC4wLCJCb3JkZXJTdHlsZSI6bnVsbCwiUGFyZW50U3R5bGUiOm51bGx9LCJCYWNrZ3JvdW5kU3R5bGUiOnsiJGlkIjoiMTM5OSIsIk1hcmdpbiI6eyIkaWQiOiIxNDAwIiwiVG9wIjowLjAsIkxlZnQiOjAuMCwiUmlnaHQiOjAuMCwiQm90dG9tIjowLjB9LCJQYWRkaW5nIjp7IiRpZCI6IjE0MDEiLCJUb3AiOjAuMCwiTGVmdCI6MC4wLCJSaWdodCI6MC4wLCJCb3R0b20iOjAuMH0sIkJhY2tncm91bmQiOnsiJGlkIjoiMTQwMiIsIkNvbG9yIjp7IiRpZCI6IjE0MDMiLCJBIjo1MSwiUiI6NDgsIkciOjEzNSwiQiI6MTIxfX0sIklzVmlzaWJsZSI6dHJ1ZSwiV2lkdGgiOjAuMCwiSGVpZ2h0IjowLjAsIkJvcmRlclN0eWxlIjp7IiRpZCI6IjE0MDQiLCJMaW5lQ29sb3IiOnsiJGlkIjoiMTQwNSIsIiR0eXBlIjoiTkxSRS5Db21tb24uRG9tLlNvbGlkQ29sb3JCcnVzaCwgTkxSRS5Db21tb24iLCJDb2xvciI6eyIkaWQiOiIxNDA2IiwiQSI6MjU1LCJSIjoyMzQsIkciOjIyLCJCIjozMH19LCJMaW5lV2VpZ2h0IjowLjAsIkxpbmVUeXBlIjowLCJQYXJlbnRTdHlsZSI6bnVsbH0sIlBhcmVudFN0eWxlIjpudWxsfSwiTWFyZ2luIjp7IiRpZCI6IjE0MDciLCJUb3AiOjAuMCwiTGVmdCI6MC4wLCJSaWdodCI6MC4wLCJCb3R0b20iOjAuMH0sIlBhZGRpbmciOnsiJGlkIjoiMTQwOCIsIlRvcCI6MC4wLCJMZWZ0IjowLjAsIlJpZ2h0IjowLjAsIkJvdHRvbSI6MC4wfSwiSXNWaXNpYmxlIjp0cnVlLCJXaWR0aCI6MC4wLCJIZWlnaHQiOjAuMCwiQm9yZGVyU3R5bGUiOnsiJGlkIjoiMTQwOSIsIkxpbmVDb2xvciI6bnVsbCwiTGluZVdlaWdodCI6MC4wLCJMaW5lVHlwZSI6MCwiUGFyZW50U3R5bGUiOm51bGx9LCJQYXJlbnRTdHlsZSI6bnVsbH19LHsiJGlkIjoiMTQxMCIsIl9yb3dzIjpbXSwiSW5kZXgiOjE5LCJJZCI6IjQ2MDJkODMxLTI1MzAtNDMwZC1hOWQ3LTg1ZmQ4NDZhZDljZiIsIkhlYWRlclRleHQiOm51bGwsIklzRGVmYXVsdCI6dHJ1ZSwiU3R5bGUiOnsiJGlkIjoiMTQxMSIsIkhlYWRlclN0eWxlIjp7IiRpZCI6IjE0MTIiLCJUZXh0U3R5bGUiOnsiJGlkIjoiMTQxMyIsIkZvbnRTZXR0aW5ncyI6eyIkaWQiOiIxNDE0IiwiRm9udFNpemUiOjExLCJGb250TmFtZSI6IkNhbGlicmkiLCJJc0JvbGQiOmZhbHNlLCJJc0l0YWxpYyI6ZmFsc2UsIklzVW5kZXJsaW5lZCI6ZmFsc2UsIlBhcmVudFN0eWxlIjpudWxsfSwiQXV0b1NpemUiOjIsIkZvcmVncm91bmQiOnsiJGlkIjoiMTQxNSIsIkNvbG9yIjp7IiRpZCI6IjE0MTYiLCJBIjoyNTUsIlIiOjAsIkciOjAsIkIiOjB9fSwiTWF4V2lkdGgiOiJJbmZpbml0eSIsIk1heEhlaWdodCI6IkluZmluaXR5IiwiU21hcnRGb3JlZ3JvdW5kSXNBY3RpdmUiOmZhbHNlLCJIb3Jpem9udGFsQWxpZ25tZW50IjowLCJWZXJ0aWNhbEFsaWdubWVudCI6MCwiU21hcnRGb3JlZ3JvdW5kIjpudWxsLCJCYWNrZ3JvdW5kRmlsbFR5cGUiOjAsIk1hcmdpbiI6eyIkaWQiOiIxNDE3IiwiVG9wIjowLjAsIkxlZnQiOjAuMCwiUmlnaHQiOjAuMCwiQm90dG9tIjowLjB9LCJQYWRkaW5nIjp7IiRpZCI6IjE0MTgiLCJUb3AiOjAuMCwiTGVmdCI6MC4wLCJSaWdodCI6MC4wLCJCb3R0b20iOjAuMH0sIkJhY2tncm91bmQiOnsiJGlkIjoiMTQxOSIsIkNvbG9yIjp7IiRpZCI6IjE0MjAiLCJBIjoyNTUsIlIiOjAsIkciOjAsIkIiOjB9fSwiSXNWaXNpYmxlIjp0cnVlLCJXaWR0aCI6MC4wLCJIZWlnaHQiOjAuMCwiQm9yZGVyU3R5bGUiOm51bGwsIlBhcmVudFN0eWxlIjpudWxsfSwiUmVjdGFuZ2xlU3R5bGUiOnsiJGlkIjoiMTQyMSIsIk1hcmdpbiI6eyIkaWQiOiIxNDIyIiwiVG9wIjowLjAsIkxlZnQiOjAuMCwiUmlnaHQiOjAuMCwiQm90dG9tIjowLjB9LCJQYWRkaW5nIjp7IiRpZCI6IjE0MjMiLCJUb3AiOjAuMCwiTGVmdCI6MC4wLCJSaWdodCI6MC4wLCJCb3R0b20iOjAuMH0sIkJhY2tncm91bmQiOnsiJGlkIjoiMTQyNCIsIkNvbG9yIjp7IiRpZCI6IjE0MjUiLCJBIjo2MywiUiI6MjUsIkciOjEwNywiQiI6MzZ9fSwiSXNWaXNpYmxlIjp0cnVlLCJXaWR0aCI6MC4wLCJIZWlnaHQiOjAuMCwiQm9yZGVyU3R5bGUiOnsiJGlkIjoiMTQyNiIsIkxpbmVDb2xvciI6eyIkaWQiOiIxNDI3IiwiJHR5cGUiOiJOTFJFLkNvbW1vbi5Eb20uU29saWRDb2xvckJydXNoLCBOTFJFLkNvbW1vbiIsIkNvbG9yIjp7IiRpZCI6IjE0MjgiLCJBIjoyNTUsIlIiOjI1NSwiRyI6MjU1LCJCIjoyNTV9fSwiTGluZVdlaWdodCI6MC4wLCJMaW5lVHlwZSI6MCwiUGFyZW50U3R5bGUiOm51bGx9LCJQYXJlbnRTdHlsZSI6bnVsbH0sIk1hcmdpbiI6eyIkaWQiOiIxNDI5IiwiVG9wIjowLjAsIkxlZnQiOjAuMCwiUmlnaHQiOjAuMCwiQm90dG9tIjowLjB9LCJQYWRkaW5nIjp7IiRpZCI6IjE0MzAiLCJUb3AiOjAuMCwiTGVmdCI6MC4wLCJSaWdodCI6MC4wLCJCb3R0b20iOjAuMH0sIkJhY2tncm91bmQiOm51bGwsIklzVmlzaWJsZSI6dHJ1ZSwiV2lkdGgiOjAuMCwiSGVpZ2h0IjowLjAsIkJvcmRlclN0eWxlIjpudWxsLCJQYXJlbnRTdHlsZSI6bnVsbH0sIkJhY2tncm91bmRTdHlsZSI6eyIkaWQiOiIxNDMxIiwiTWFyZ2luIjp7IiRpZCI6IjE0MzIiLCJUb3AiOjAuMCwiTGVmdCI6MC4wLCJSaWdodCI6MC4wLCJCb3R0b20iOjAuMH0sIlBhZGRpbmciOnsiJGlkIjoiMTQzMyIsIlRvcCI6MC4wLCJMZWZ0IjowLjAsIlJpZ2h0IjowLjAsIkJvdHRvbSI6MC4wfSwiQmFja2dyb3VuZCI6eyIkaWQiOiIxNDM0IiwiQ29sb3IiOnsiJGlkIjoiMTQzNSIsIkEiOjUxLCJSIjoyMDAsIkciOjIwMCwiQiI6MjAwfX0sIklzVmlzaWJsZSI6dHJ1ZSwiV2lkdGgiOjAuMCwiSGVpZ2h0IjowLjAsIkJvcmRlclN0eWxlIjp7IiRpZCI6IjE0MzYiLCJMaW5lQ29sb3IiOnsiJGlkIjoiMTQzNyIsIiR0eXBlIjoiTkxSRS5Db21tb24uRG9tLlNvbGlkQ29sb3JCcnVzaCwgTkxSRS5Db21tb24iLCJDb2xvciI6eyIkaWQiOiIxNDM4IiwiQSI6MjU1LCJSIjoyMzQsIkciOjIyLCJCIjozMH19LCJMaW5lV2VpZ2h0IjowLjAsIkxpbmVUeXBlIjowLCJQYXJlbnRTdHlsZSI6bnVsbH0sIlBhcmVudFN0eWxlIjpudWxsfSwiTWFyZ2luIjp7IiRpZCI6IjE0MzkiLCJUb3AiOjAuMCwiTGVmdCI6MC4wLCJSaWdodCI6MC4wLCJCb3R0b20iOjAuMH0sIlBhZGRpbmciOnsiJGlkIjoiMTQ0MCIsIlRvcCI6MC4wLCJMZWZ0IjowLjAsIlJpZ2h0IjowLjAsIkJvdHRvbSI6MC4wfSwiSXNWaXNpYmxlIjp0cnVlLCJXaWR0aCI6MC4wLCJIZWlnaHQiOjAuMCwiQm9yZGVyU3R5bGUiOnsiJGlkIjoiMTQ0MSIsIkxpbmVDb2xvciI6bnVsbCwiTGluZVdlaWdodCI6MC4wLCJMaW5lVHlwZSI6MCwiUGFyZW50U3R5bGUiOm51bGx9LCJQYXJlbnRTdHlsZSI6bnVsbH19XSwiSWQiOiJiNTkwNTFiYy1lNGRhLTQ1NTAtYWUxOC0wYmU4MDRlMWJmYmUiLCJJbmRleCI6MiwiSGVhZGVyVGV4dCI6Ik1hcmtldGluZyAmIHNhbGVzIiwiU3R5bGUiOnsiJGlkIjoiMTQ0MiIsIlN0eWxlSWQiOiJiMjRmODA0NS1mNjliLTRhNDMtODI5Zi1hNTY1MDNmZGNkNjkiLCJIZWFkZXJTdHlsZSI6eyIkaWQiOiIxNDQzIiwiVGV4dElzVmVydGljYWwiOmZhbHNlLCJUZXh0U3R5bGUiOnsiJGlkIjoiMTQ0NCIsIkZvbnRTZXR0aW5ncyI6eyIkaWQiOiIxNDQ1IiwiRm9udFNpemUiOjExLCJGb250TmFtZSI6IkNhbGlicmkiLCJJc0JvbGQiOmZhbHNlLCJJc0l0YWxpYyI6ZmFsc2UsIklzVW5kZXJsaW5lZCI6ZmFsc2UsIlBhcmVudFN0eWxlIjpudWxsfSwiQXV0b1NpemUiOjIsIkZvcmVncm91bmQiOnsiJGlkIjoiMTQ0NiIsIkNvbG9yIjp7IiRpZCI6IjE0NDciLCJBIjoyNTUsIlIiOjI1NSwiRyI6MjU1LCJCIjoyNTV9fSwiTWF4V2lkdGgiOjYyLjM4NTU2NTcxMDY4MzgzNSwiTWF4SGVpZ2h0IjoiSW5maW5pdHkiLCJTbWFydEZvcmVncm91bmRJc0FjdGl2ZSI6ZmFsc2UsIkhvcml6b250YWxBbGlnbm1lbnQiOjAsIlZlcnRpY2FsQWxpZ25tZW50IjowLCJTbWFydEZvcmVncm91bmQiOm51bGwsIkJhY2tncm91bmRGaWxsVHlwZSI6MCwiTWFyZ2luIjp7IiRpZCI6IjE0NDgiLCJUb3AiOjAuMCwiTGVmdCI6MC4wLCJSaWdodCI6MC4wLCJCb3R0b20iOjAuMH0sIlBhZGRpbmciOnsiJGlkIjoiMTQ0OSIsIlRvcCI6MC4wLCJMZWZ0IjowLjAsIlJpZ2h0IjowLjAsIkJvdHRvbSI6MC4wfSwiQmFja2dyb3VuZCI6eyIkaWQiOiIxNDUwIiwiQ29sb3IiOnsiJGlkIjoiMTQ1MSIsIkEiOjI1NSwiUiI6MjU1LCJHIjoyNTUsIkIiOjI1NX19LCJJc1Zpc2libGUiOnRydWUsIldpZHRoIjowLjAsIkhlaWdodCI6MC4wLCJCb3JkZXJTdHlsZSI6bnVsbCwiUGFyZW50U3R5bGUiOm51bGx9LCJSZWN0YW5nbGVTdHlsZSI6eyIkaWQiOiIxNDUyIiwiTWFyZ2luIjp7IiRpZCI6IjE0NTMiLCJUb3AiOjAuMCwiTGVmdCI6MC4wLCJSaWdodCI6MC4wLCJCb3R0b20iOjAuMH0sIlBhZGRpbmciOnsiJGlkIjoiMTQ1NCIsIlRvcCI6MC4wLCJMZWZ0IjowLjAsIlJpZ2h0IjowLjAsIkJvdHRvbSI6MC4wfSwiQmFja2dyb3VuZCI6eyIkaWQiOiIxNDU1IiwiQ29sb3IiOnsiJGlkIjoiMTQ1NiIsIkEiOjI1NSwiUiI6NDgsIkciOjEzNSwiQiI6MTIxfX0sIklzVmlzaWJsZSI6dHJ1ZSwiV2lkdGgiOjAuMCwiSGVpZ2h0IjowLjAsIkJvcmRlclN0eWxlIjp7IiRpZCI6IjE0NTciLCJMaW5lQ29sb3IiOnsiJGlkIjoiMTQ1OCIsIiR0eXBlIjoiTkxSRS5Db21tb24uRG9tLlNvbGlkQ29sb3JCcnVzaCwgTkxSRS5Db21tb24iLCJDb2xvciI6eyIkaWQiOiIxNDU5IiwiQSI6MjU1LCJSIjoyNTUsIkciOjI1NSwiQiI6MjU1fX0sIkxpbmVXZWlnaHQiOjAuMCwiTGluZVR5cGUiOjAsIlBhcmVudFN0eWxlIjpudWxsfSwiUGFyZW50U3R5bGUiOm51bGx9LCJNYXJnaW4iOnsiJGlkIjoiMTQ2MCIsIlRvcCI6MC4wLCJMZWZ0IjowLjAsIlJpZ2h0IjowLjAsIkJvdHRvbSI6MC4wfSwiUGFkZGluZyI6eyIkaWQiOiIxNDYxIiwiVG9wIjowLjAsIkxlZnQiOjAuMCwiUmlnaHQiOjAuMCwiQm90dG9tIjowLjB9LCJCYWNrZ3JvdW5kIjpudWxsLCJJc1Zpc2libGUiOnRydWUsIldpZHRoIjowLjAsIkhlaWdodCI6MC4wLCJCb3JkZXJTdHlsZSI6bnVsbCwiUGFyZW50U3R5bGUiOm51bGx9LCJCYWNrZ3JvdW5kU3R5bGUiOnsiJGlkIjoiMTQ2MiIsIk1hcmdpbiI6eyIkaWQiOiIxNDYzIiwiVG9wIjowLjAsIkxlZnQiOjAuMCwiUmlnaHQiOjAuMCwiQm90dG9tIjowLjB9LCJQYWRkaW5nIjp7IiRpZCI6IjE0NjQiLCJUb3AiOjAuMCwiTGVmdCI6MC4wLCJSaWdodCI6MC4wLCJCb3R0b20iOjAuMH0sIkJhY2tncm91bmQiOnsiJGlkIjoiMTQ2NSIsIkNvbG9yIjp7IiRpZCI6IjE0NjYiLCJBIjowLCJSIjoyNTUsIkciOjI1NSwiQiI6MjU1fX0sIklzVmlzaWJsZSI6dHJ1ZSwiV2lkdGgiOjAuMCwiSGVpZ2h0IjowLjAsIkJvcmRlclN0eWxlIjp7IiRpZCI6IjE0NjciLCJMaW5lQ29sb3IiOnsiJGlkIjoiMTQ2OCIsIiR0eXBlIjoiTkxSRS5Db21tb24uRG9tLlNvbGlkQ29sb3JCcnVzaCwgTkxSRS5Db21tb24iLCJDb2xvciI6eyIkaWQiOiIxNDY5IiwiQSI6MjU1LCJSIjoyMzQsIkciOjIyLCJCIjozMH19LCJMaW5lV2VpZ2h0IjowLjAsIkxpbmVUeXBlIjowLCJQYXJlbnRTdHlsZSI6bnVsbH0sIlBhcmVudFN0eWxlIjpudWxsfSwiSXNBYm92ZVRpbWViYW5kIjpmYWxzZSwiU3BhY2luZyI6MywiRGVmYXVsdFN3aW1sYW5lVGFza1N0eWxlIjp7IiRpZCI6IjE0NzAiLCIkdHlwZSI6Ik5MUkUuQ29tbW9uLkRvbS5TdHlsZXMuRXhwbGljaXRTZXRhYmxlVGFza1N0eWxlLCBOTFJFLkNvbW1vbiIsIlNoYXBlIjoxLCJTaGFwZVRoaWNrbmVzcyI6MCwiRHVyYXRpb25Gb3JtYXQiOjAsIkluY2x1ZGVOb25Xb3JraW5nRGF5c0luRHVyYXRpb24iOmZhbHNlLCJQZXJjZW50YWdlQ29tcGxldGVTdHlsZSI6eyIkaWQiOiIxNDcxIiwiRm9udFNldHRpbmdzIjp7IiRpZCI6IjE0NzIiLCJGb250U2l6ZSI6MTAsIkZvbnROYW1lIjoiQ2FsaWJyaSIsIklzQm9sZCI6ZmFsc2UsIklzSXRhbGljIjpmYWxzZSwiSXNVbmRlcmxpbmVkIjpmYWxzZSwiUGFyZW50U3R5bGUiOm51bGx9LCJBdXRvU2l6ZSI6MCwiRm9yZWdyb3VuZCI6eyIkaWQiOiIxNDczIiwiQ29sb3IiOnsiJGlkIjoiMTQ3NCIsIkEiOjI1NSwiUiI6MjMyLCJHIjoyMzIsIkIiOjIzMn19LCJNYXhXaWR0aCI6MjAwLjAsIk1heEhlaWdodCI6IkluZmluaXR5IiwiU21hcnRGb3JlZ3JvdW5kSXNBY3RpdmUiOmZhbHNlLCJIb3Jpem9udGFsQWxpZ25tZW50IjoxLCJWZXJ0aWNhbEFsaWdubWVudCI6MSwiU21hcnRGb3JlZ3JvdW5kIjpudWxsLCJCYWNrZ3JvdW5kRmlsbFR5cGUiOjAsIk1hcmdpbiI6eyIkaWQiOiIxNDc1IiwiVG9wIjowLjAsIkxlZnQiOjAuMCwiUmlnaHQiOjAuMCwiQm90dG9tIjowLjB9LCJQYWRkaW5nIjp7IiRpZCI6IjE0NzYiLCJUb3AiOjAuMCwiTGVmdCI6MC4wLCJSaWdodCI6MC4wLCJCb3R0b20iOjAuMH0sIkJhY2tncm91bmQiOnsiJGlkIjoiMTQ3NyIsIkNvbG9yIjp7IiRpZCI6IjE0NzgiLCJBIjo4OSwiUiI6MCwiRyI6MCwiQiI6MH19LCJJc1Zpc2libGUiOnRydWUsIldpZHRoIjowLjAsIkhlaWdodCI6MC4wLCJCb3JkZXJTdHlsZSI6eyIkaWQiOiIxNDc5IiwiTGluZUNvbG9yIjpudWxsLCJMaW5lV2VpZ2h0IjowLjAsIkxpbmVUeXBlIjowLCJQYXJlbnRTdHlsZSI6bnVsbH0sIlBhcmVudFN0eWxlIjpudWxsfSwiRHVyYXRpb25TdHlsZSI6eyIkaWQiOiIxNDgwIiwiRm9udFNldHRpbmdzIjp7IiRpZCI6IjE0ODEiLCJGb250U2l6ZSI6MTAsIkZvbnROYW1lIjoiQ2FsaWJyaSIsIklzQm9sZCI6ZmFsc2UsIklzSXRhbGljIjpmYWxzZSwiSXNVbmRlcmxpbmVkIjpmYWxzZSwiUGFyZW50U3R5bGUiOm51bGx9LCJBdXRvU2l6ZSI6MCwiRm9yZWdyb3VuZCI6eyIkaWQiOiIxNDgyIiwiQ29sb3IiOnsiJGlkIjoiMTQ4MyIsIkEiOjI1NSwiUiI6MjM3LCJHIjoxMjUsIkIiOjQ5fX0sIk1heFdpZHRoIjoyMDAuMCwiTWF4SGVpZ2h0IjoiSW5maW5pdHkiLCJTbWFydEZvcmVncm91bmRJc0FjdGl2ZSI6ZmFsc2UsIkhvcml6b250YWxBbGlnbm1lbnQiOjAsIlZlcnRpY2FsQWxpZ25tZW50IjoxLCJTbWFydEZvcmVncm91bmQiOm51bGwsIkJhY2tncm91bmRGaWxsVHlwZSI6MCwiTWFyZ2luIjp7IiRpZCI6IjE0ODQiLCJUb3AiOjAuMCwiTGVmdCI6MC4wLCJSaWdodCI6MC4wLCJCb3R0b20iOjAuMH0sIlBhZGRpbmciOnsiJGlkIjoiMTQ4NSIsIlRvcCI6MC4wLCJMZWZ0IjowLjAsIlJpZ2h0IjowLjAsIkJvdHRvbSI6MC4wfSwiQmFja2dyb3VuZCI6eyIkaWQiOiIxNDg2IiwiQ29sb3IiOnsiJGlkIjoiMTQ4NyIsIkEiOjI1NSwiUiI6MjM3LCJHIjoxMjUsIkIiOjQ5fX0sIklzVmlzaWJsZSI6dHJ1ZSwiV2lkdGgiOjAuMCwiSGVpZ2h0IjowLjAsIkJvcmRlclN0eWxlIjp7IiRpZCI6IjE0ODgiLCJMaW5lQ29sb3IiOm51bGwsIkxpbmVXZWlnaHQiOjAuMCwiTGluZVR5cGUiOjAsIlBhcmVudFN0eWxlIjpudWxsfSwiUGFyZW50U3R5bGUiOm51bGx9LCJIb3Jpem9udGFsQ29ubmVjdG9yU3R5bGUiOnsiJGlkIjoiMTQ4OSIsIkxpbmVDb2xvciI6eyIkaWQiOiIxNDkwIiwiJHR5cGUiOiJOTFJFLkNvbW1vbi5Eb20uU29saWRDb2xvckJydXNoLCBOTFJFLkNvbW1vbiIsIkNvbG9yIjp7IiRpZCI6IjE0OTEiLCJBIjoyNTUsIlIiOjAsIkciOjAsIkIiOjB9fSwiTGluZVdlaWdodCI6MC4wLCJMaW5lVHlwZSI6MCwiUGFyZW50U3R5bGUiOm51bGx9LCJWZXJ0aWNhbENvbm5lY3RvclN0eWxlIjp7IiRpZCI6IjE0OTIiLCJMaW5lQ29sb3IiOnsiJGlkIjoiMTQ5MyIsIiR0eXBlIjoiTkxSRS5Db21tb24uRG9tLlNvbGlkQ29sb3JCcnVzaCwgTkxSRS5Db21tb24iLCJDb2xvciI6eyIkaWQiOiIxNDk0IiwiQSI6MjU1LCJSIjowLCJHIjowLCJCIjowfX0sIkxpbmVXZWlnaHQiOjAuMCwiTGluZVR5cGUiOjAsIlBhcmVudFN0eWxlIjpudWxsfSwiTWFyZ2luIjpudWxsLCJTdGFydERhdGVQb3NpdGlvbiI6MywiRW5kRGF0ZVBvc2l0aW9uIjozLCJEYXRlSXNWaXNpYmxlIjp0cnVlLCJUaXRsZVBvc2l0aW9uIjo0LCJEdXJhdGlvblBvc2l0aW9uIjo2LCJQZXJjZW50YWdlQ29tcGxldGVkUG9zaXRpb24iOjIsIlNwYWNpbmciOjMsIklzQmVsb3dUaW1lYmFuZCI6ZmFsc2UsIlBlcmNlbnRhZ2VDb21wbGV0ZVNoYXBlT3BhY2l0eSI6MzUsIlNoYXBlU3R5bGUiOnsiJGlkIjoiMTQ5NSIsIk1hcmdpbiI6eyIkaWQiOiIxNDk2IiwiVG9wIjowLjAsIkxlZnQiOjQuMCwiUmlnaHQiOjQuMCwiQm90dG9tIjowLjB9LCJQYWRkaW5nIjp7IiRpZCI6IjE0OTciLCJUb3AiOjAuMCwiTGVmdCI6MC4wLCJSaWdodCI6MC4wLCJCb3R0b20iOjAuMH0sIkJhY2tncm91bmQiOnsiJGlkIjoiMTQ5OCIsIkNvbG9yIjp7IiRpZCI6IjE0OTkiLCJBIjoyNTUsIlIiOjI1LCJHIjoxMDcsIkIiOjM2fX0sIklzVmlzaWJsZSI6dHJ1ZSwiV2lkdGgiOjAuMCwiSGVpZ2h0IjoxMC4wLCJCb3JkZXJTdHlsZSI6eyIkaWQiOiIxNTAwIiwiTGluZUNvbG9yIjp7IiRpZCI6IjE1MDEiLCIkdHlwZSI6Ik5MUkUuQ29tbW9uLkRvbS5Tb2xpZENvbG9yQnJ1c2gsIE5MUkUuQ29tbW9uIiwiQ29sb3IiOnsiJGlkIjoiMTUwMiIsIkEiOjI1NSwiUiI6MjM0LCJHIjoyMiwiQiI6MzB9fSwiTGluZVdlaWdodCI6MC4wLCJMaW5lVHlwZSI6MCwiUGFyZW50U3R5bGUiOm51bGx9LCJQYXJlbnRTdHlsZSI6bnVsbH0sIlRpdGxlU3R5bGUiOnsiJGlkIjoiMTUwMyIsIkZvbnRTZXR0aW5ncyI6eyIkaWQiOiIxNTA0IiwiRm9udFNpemUiOjExLCJGb250TmFtZSI6IkNhbGlicmkiLCJJc0JvbGQiOmZhbHNlLCJJc0l0YWxpYyI6ZmFsc2UsIklzVW5kZXJsaW5lZCI6ZmFsc2UsIlBhcmVudFN0eWxlIjpudWxsfSwiQXV0b1NpemUiOjAsIkZvcmVncm91bmQiOnsiJGlkIjoiMTUwNSIsIkNvbG9yIjp7IiRpZCI6IjE1MDYiLCJBIjoyNTUsIlIiOjAsIkciOjAsIkIiOjB9fSwiTWF4V2lkdGgiOjIwMC4wLCJNYXhIZWlnaHQiOiJJbmZpbml0eSIsIlNtYXJ0Rm9yZWdyb3VuZElzQWN0aXZlIjpmYWxzZSwiSG9yaXpvbnRhbEFsaWdubWVudCI6MCwiVmVydGljYWxBbGlnbm1lbnQiOjEsIlNtYXJ0Rm9yZWdyb3VuZCI6bnVsbCwiQmFja2dyb3VuZEZpbGxUeXBlIjowLCJNYXJnaW4iOnsiJGlkIjoiMTUwNyIsIlRvcCI6MC4wLCJMZWZ0IjowLjAsIlJpZ2h0IjowLjAsIkJvdHRvbSI6MC4wfSwiUGFkZGluZyI6eyIkaWQiOiIxNTA4IiwiVG9wIjowLjAsIkxlZnQiOjAuMCwiUmlnaHQiOjAuMCwiQm90dG9tIjowLjB9LCJCYWNrZ3JvdW5kIjp7IiRpZCI6IjE1MDkiLCJDb2xvciI6eyIkaWQiOiIxNTEwIiwiQSI6MjU1LCJSIjowLCJHIjowLCJCIjowfX0sIklzVmlzaWJsZSI6dHJ1ZSwiV2lkdGgiOjAuMCwiSGVpZ2h0IjowLjAsIkJvcmRlclN0eWxlIjp7IiRpZCI6IjE1MTEiLCJMaW5lQ29sb3IiOm51bGwsIkxpbmVXZWlnaHQiOjAuMCwiTGluZVR5cGUiOjAsIlBhcmVudFN0eWxlIjpudWxsfSwiUGFyZW50U3R5bGUiOm51bGx9LCJEYXRlU3R5bGUiOnsiJGlkIjoiMTUxMiIsIkZvbnRTZXR0aW5ncyI6eyIkaWQiOiIxNTEzIiwiRm9udFNpemUiOjEwLCJGb250TmFtZSI6IkNhbGlicmkiLCJJc0JvbGQiOmZhbHNlLCJJc0l0YWxpYyI6ZmFsc2UsIklzVW5kZXJsaW5lZCI6ZmFsc2UsIlBhcmVudFN0eWxlIjpudWxsfSwiQXV0b1NpemUiOjAsIkZvcmVncm91bmQiOnsiJGlkIjoiMTUxNCIsIkNvbG9yIjp7IiRpZCI6IjE1MTUiLCJBIjoyNTUsIlIiOjE0LCJHIjo0MCwiQiI6NjV9fSwiTWF4V2lkdGgiOjIwMC4wLCJNYXhIZWlnaHQiOiJJbmZpbml0eSIsIlNtYXJ0Rm9yZWdyb3VuZElzQWN0aXZlIjpmYWxzZSwiSG9yaXpvbnRhbEFsaWdubWVudCI6MiwiVmVydGljYWxBbGlnbm1lbnQiOjEsIlNtYXJ0Rm9yZWdyb3VuZCI6bnVsbCwiQmFja2dyb3VuZEZpbGxUeXBlIjowLCJNYXJnaW4iOnsiJGlkIjoiMTUxNiIsIlRvcCI6MC4wLCJMZWZ0IjowLjAsIlJpZ2h0IjowLjAsIkJvdHRvbSI6MC4wfSwiUGFkZGluZyI6eyIkaWQiOiIxNTE3IiwiVG9wIjowLjAsIkxlZnQiOjAuMCwiUmlnaHQiOjAuMCwiQm90dG9tIjowLjB9LCJCYWNrZ3JvdW5kIjp7IiRpZCI6IjE1MTgiLCJDb2xvciI6eyIkaWQiOiIxNTE5IiwiQSI6MjU1LCJSIjoxNCwiRyI6NDAsIkIiOjY1fX0sIklzVmlzaWJsZSI6dHJ1ZSwiV2lkdGgiOjAuMCwiSGVpZ2h0IjowLjAsIkJvcmRlclN0eWxlIjp7IiRpZCI6IjE1MjAiLCJMaW5lQ29sb3IiOm51bGwsIkxpbmVXZWlnaHQiOjAuMCwiTGluZVR5cGUiOjAsIlBhcmVudFN0eWxlIjpudWxsfSwiUGFyZW50U3R5bGUiOm51bGx9LCJEYXRlRm9ybWF0Ijp7IiRpZCI6IjE1MjE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TUyMiIsIkZvcm1hdCI6MCwiSXNWaXNpYmxlIjpmYWxzZSwiTGFzdEtub3duVmlzaWJpbGl0eVN0YXRlIjpmYWxzZX0sIklzVmlzaWJsZSI6dHJ1ZSwiUGFyZW50U3R5bGUiOm51bGwsIl9leHBsaWNpdGx5U2V0Ijp7IiRpZCI6IjE1MjMiLCJTaGFwZVN0eWxlIjpmYWxzZSwiVGl0bGVTdHlsZSI6ZmFsc2UsIkRhdGVTdHlsZSI6ZmFsc2UsIkhvcml6b250YWxDb25uZWN0b3JTdHlsZSI6ZmFsc2UsIlZlcnRpY2FsQ29ubmVjdG9yU3R5bGUiOmZhbHNlLCJQZXJjZW50YWdlQ29tcGxldGVTaGFwZU9wYWNpdHkiOmZhbHNlLCJTaGFwZSI6ZmFsc2UsIlNoYXBlVGhpY2tuZXNzIjpmYWxzZSwiRHVyYXRpb25Gb3JtYXQiOmZhbHNlLCJJbmNsdWRlTm9uV29ya2luZ0RheXNJbkR1cmF0aW9uIjpmYWxzZSwiTWFyZ2luIjpmYWxzZSwiU3RhcnREYXRlUG9zaXRpb24iOmZhbHNlLCJFbmREYXRlUG9zaXRpb24iOmZhbHNlLCJUaXRsZVBvc2l0aW9uIjpmYWxzZSwiRHVyYXRpb25Qb3NpdGlvbiI6ZmFsc2UsIlBlcmNlbnRhZ2VDb21wbGV0ZWRQb3NpdGlvbiI6ZmFsc2UsIlNwYWNpbmciOmZhbHNlLCJJc0JlbG93VGltZWJhbmQiOmZhbHNlLCJEYXRlRm9ybWF0IjpmYWxzZSwiV2Vla051bWJlcmluZyI6ZmFsc2UsIklzVmlzaWJsZSI6ZmFsc2V9fSwiRGVmYXVsdFN3aW1sYW5lTW90U3R5bGUiOnsiJGlkIjoiMTUyNCIsIlNoYXBlIjoxLCJDb25uZWN0b3JNYXJnaW4iOnsiJGlkIjoiMTUyNSIsIlRvcCI6MC4wLCJMZWZ0IjoyLjAsIlJpZ2h0IjoyLjAsIkJvdHRvbSI6MC4wfSwiQ29ubmVjdG9yU3R5bGUiOnsiJGlkIjoiMTUyNiIsIkxpbmVDb2xvciI6eyIkaWQiOiIxNTI3IiwiJHR5cGUiOiJOTFJFLkNvbW1vbi5Eb20uU29saWRDb2xvckJydXNoLCBOTFJFLkNvbW1vbiIsIkNvbG9yIjp7IiRpZCI6IjE1MjgiLCJBIjoxMjcsIlIiOjEzLCJHIjo1MywiQiI6MTh9fSwiTGluZVdlaWdodCI6MS4wLCJMaW5lVHlwZSI6MCwiUGFyZW50U3R5bGUiOm51bGx9LCJJc0JlbG93VGltZWJhbmQiOmZhbHNlLCJQb3NpdGlvbk9uVGFzayI6MSwiSGlkZURhdGUiOmZhbHNlLCJTaGFwZVNpemUiOjAsIlNwYWNpbmciOjAuMCwiUGFkZGluZyI6eyIkaWQiOiIxNTI5IiwiVG9wIjo1LjAsIkxlZnQiOjMuMCwiUmlnaHQiOjAuMCwiQm90dG9tIjoyLjB9LCJTaGFwZVN0eWxlIjp7IiRpZCI6IjE1MzAiLCJNYXJnaW4iOnsiJGlkIjoiMTUzMSIsIlRvcCI6MC4wLCJMZWZ0IjowLjAsIlJpZ2h0IjowLjAsIkJvdHRvbSI6MC4wfSwiUGFkZGluZyI6eyIkaWQiOiIxNTMyIiwiVG9wIjowLjAsIkxlZnQiOjAuMCwiUmlnaHQiOjAuMCwiQm90dG9tIjowLjB9LCJCYWNrZ3JvdW5kIjp7IiRpZCI6IjE1MzMiLCJDb2xvciI6eyIkaWQiOiIxNTM0IiwiQSI6MjU1LCJSIjoxMywiRyI6NTMsIkIiOjE4fX0sIklzVmlzaWJsZSI6dHJ1ZSwiV2lkdGgiOjEyLjAsIkhlaWdodCI6MTQuMCwiQm9yZGVyU3R5bGUiOnsiJGlkIjoiMTUzNSIsIkxpbmVDb2xvciI6eyIkaWQiOiIxNTM2IiwiJHR5cGUiOiJOTFJFLkNvbW1vbi5Eb20uU29saWRDb2xvckJydXNoLCBOTFJFLkNvbW1vbiIsIkNvbG9yIjp7IiRpZCI6IjE1MzciLCJBIjoyNTUsIlIiOjI1NSwiRyI6MjU1LCJCIjoyNTV9fSwiTGluZVdlaWdodCI6MC4wLCJMaW5lVHlwZSI6MCwiUGFyZW50U3R5bGUiOm51bGx9LCJQYXJlbnRTdHlsZSI6bnVsbH0sIlRpdGxlU3R5bGUiOnsiJGlkIjoiMTUzOCIsIkZvbnRTZXR0aW5ncyI6eyIkaWQiOiIxNTM5IiwiRm9udFNpemUiOjExLCJGb250TmFtZSI6IkNhbGlicmkiLCJJc0JvbGQiOmZhbHNlLCJJc0l0YWxpYyI6ZmFsc2UsIklzVW5kZXJsaW5lZCI6ZmFsc2UsIlBhcmVudFN0eWxlIjpudWxsfSwiQXV0b1NpemUiOjAsIkZvcmVncm91bmQiOnsiJGlkIjoiMTU0MCIsIkNvbG9yIjp7IiRpZCI6IjE1NDEiLCJBIjoyNTUsIlIiOjAsIkciOjAsIkIiOjB9fSwiTWF4V2lkdGgiOjIwMC4wLCJNYXhIZWlnaHQiOiJJbmZpbml0eSIsIlNtYXJ0Rm9yZWdyb3VuZElzQWN0aXZlIjpmYWxzZSwiSG9yaXpvbnRhbEFsaWdubWVudCI6MSwiVmVydGljYWxBbGlnbm1lbnQiOjEsIlNtYXJ0Rm9yZWdyb3VuZCI6bnVsbCwiQmFja2dyb3VuZEZpbGxUeXBlIjowLCJNYXJnaW4iOnsiJGlkIjoiMTU0MiIsIlRvcCI6MC4wLCJMZWZ0IjowLjAsIlJpZ2h0IjowLjAsIkJvdHRvbSI6MC4wfSwiUGFkZGluZyI6eyIkaWQiOiIxNTQzIiwiVG9wIjowLjAsIkxlZnQiOjAuMCwiUmlnaHQiOjAuMCwiQm90dG9tIjowLjB9LCJCYWNrZ3JvdW5kIjp7IiRpZCI6IjE1NDQiLCJDb2xvciI6eyIkaWQiOiIxNTQ1IiwiQSI6MjU1LCJSIjowLCJHIjowLCJCIjowfX0sIklzVmlzaWJsZSI6dHJ1ZSwiV2lkdGgiOjAuMCwiSGVpZ2h0IjowLjAsIkJvcmRlclN0eWxlIjp7IiRpZCI6IjE1NDYiLCJMaW5lQ29sb3IiOm51bGwsIkxpbmVXZWlnaHQiOjAuMCwiTGluZVR5cGUiOjAsIlBhcmVudFN0eWxlIjpudWxsfSwiUGFyZW50U3R5bGUiOm51bGx9LCJEYXRlU3R5bGUiOnsiJGlkIjoiMTU0NyIsIkZvbnRTZXR0aW5ncyI6eyIkaWQiOiIxNTQ4IiwiRm9udFNpemUiOjEwLCJGb250TmFtZSI6IkNhbGlicmkiLCJJc0JvbGQiOmZhbHNlLCJJc0l0YWxpYyI6ZmFsc2UsIklzVW5kZXJsaW5lZCI6ZmFsc2UsIlBhcmVudFN0eWxlIjpudWxsfSwiQXV0b1NpemUiOjAsIkZvcmVncm91bmQiOnsiJGlkIjoiMTU0OSIsIkNvbG9yIjp7IiRpZCI6IjE1NTAiLCJBIjoyNTUsIlIiOjE0LCJHIjo0MCwiQiI6NjV9fSwiTWF4V2lkdGgiOjIwMC4wLCJNYXhIZWlnaHQiOiJJbmZpbml0eSIsIlNtYXJ0Rm9yZWdyb3VuZElzQWN0aXZlIjpmYWxzZSwiSG9yaXpvbnRhbEFsaWdubWVudCI6MSwiVmVydGljYWxBbGlnbm1lbnQiOjEsIlNtYXJ0Rm9yZWdyb3VuZCI6bnVsbCwiQmFja2dyb3VuZEZpbGxUeXBlIjowLCJNYXJnaW4iOnsiJGlkIjoiMTU1MSIsIlRvcCI6MC4wLCJMZWZ0IjowLjAsIlJpZ2h0IjowLjAsIkJvdHRvbSI6MC4wfSwiUGFkZGluZyI6eyIkaWQiOiIxNTUyIiwiVG9wIjowLjAsIkxlZnQiOjAuMCwiUmlnaHQiOjAuMCwiQm90dG9tIjowLjB9LCJCYWNrZ3JvdW5kIjp7IiRpZCI6IjE1NTMiLCJDb2xvciI6eyIkaWQiOiIxNTU0IiwiQSI6MjU1LCJSIjoxNCwiRyI6NDAsIkIiOjY1fX0sIklzVmlzaWJsZSI6dHJ1ZSwiV2lkdGgiOjAuMCwiSGVpZ2h0IjowLjAsIkJvcmRlclN0eWxlIjp7IiRpZCI6IjE1NTUiLCJMaW5lQ29sb3IiOm51bGwsIkxpbmVXZWlnaHQiOjAuMCwiTGluZVR5cGUiOjAsIlBhcmVudFN0eWxlIjpudWxsfSwiUGFyZW50U3R5bGUiOm51bGx9LCJEYXRlRm9ybWF0Ijp7IiRpZCI6IjE1NTY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TU1NyIsIkZvcm1hdCI6MCwiSXNWaXNpYmxlIjpmYWxzZSwiTGFzdEtub3duVmlzaWJpbGl0eVN0YXRlIjpmYWxzZX0sIklzVmlzaWJsZSI6ZmFsc2UsIlBhcmVudFN0eWxlIjpudWxsfSwiRGVmYXVsdFN3aW1sYW5lTWlsZXN0b25lU3R5bGUiOnsiJGlkIjoiMTU1OCIsIlRpdGxlUG9zaXRpb24iOiJMZWZ0IiwiRGF0ZVBvc2l0aW9uIjoiUmlnaHQiLCJTaGFwZVR5cGUiOjEsIlNoYXBlU2l6ZSI6MCwiU3BhY2luZyI6NSwiU2hhcGVTdHlsZSI6eyIkaWQiOiIxNTU5IiwiTWFyZ2luIjp7IiRpZCI6IjE1NjAiLCJUb3AiOjAuMCwiTGVmdCI6MC4wLCJSaWdodCI6MC4wLCJCb3R0b20iOjAuMH0sIlBhZGRpbmciOnsiJGlkIjoiMTU2MSIsIlRvcCI6MC4wLCJMZWZ0IjowLjAsIlJpZ2h0IjowLjAsIkJvdHRvbSI6MC4wfSwiQmFja2dyb3VuZCI6eyIkaWQiOiIxNTYyIiwiQ29sb3IiOnsiJGlkIjoiMTU2MyIsIkEiOjI1NSwiUiI6MjUsIkciOjEwNywiQiI6MzZ9fSwiSXNWaXNpYmxlIjp0cnVlLCJXaWR0aCI6MTIuMCwiSGVpZ2h0IjoxNC4wLCJCb3JkZXJTdHlsZSI6eyIkaWQiOiIxNTY0IiwiTGluZUNvbG9yIjp7IiRpZCI6IjE1NjUiLCIkdHlwZSI6Ik5MUkUuQ29tbW9uLkRvbS5Tb2xpZENvbG9yQnJ1c2gsIE5MUkUuQ29tbW9uIiwiQ29sb3IiOnsiJGlkIjoiMTU2NiIsIkEiOjI1NSwiUiI6MjM0LCJHIjoyMiwiQiI6MzB9fSwiTGluZVdlaWdodCI6MC4wLCJMaW5lVHlwZSI6MCwiUGFyZW50U3R5bGUiOm51bGx9LCJQYXJlbnRTdHlsZSI6bnVsbH0sIlRpdGxlU3R5bGUiOnsiJGlkIjoiMTU2NyIsIkZvbnRTZXR0aW5ncyI6eyIkaWQiOiIxNTY4IiwiRm9udFNpemUiOjExLCJGb250TmFtZSI6IkNhbGlicmkiLCJJc0JvbGQiOmZhbHNlLCJJc0l0YWxpYyI6ZmFsc2UsIklzVW5kZXJsaW5lZCI6ZmFsc2UsIlBhcmVudFN0eWxlIjpudWxsfSwiQXV0b1NpemUiOjAsIkZvcmVncm91bmQiOnsiJGlkIjoiMTU2OSIsIkNvbG9yIjp7IiRpZCI6IjE1NzAiLCJBIjoyNTUsIlIiOjAsIkciOjAsIkIiOjB9fSwiTWF4V2lkdGgiOjIwMC4wLCJNYXhIZWlnaHQiOiJJbmZpbml0eSIsIlNtYXJ0Rm9yZWdyb3VuZElzQWN0aXZlIjpmYWxzZSwiSG9yaXpvbnRhbEFsaWdubWVudCI6MiwiVmVydGljYWxBbGlnbm1lbnQiOjEsIlNtYXJ0Rm9yZWdyb3VuZCI6bnVsbCwiQmFja2dyb3VuZEZpbGxUeXBlIjowLCJNYXJnaW4iOnsiJGlkIjoiMTU3MSIsIlRvcCI6MC4wLCJMZWZ0IjowLjAsIlJpZ2h0IjowLjAsIkJvdHRvbSI6MC4wfSwiUGFkZGluZyI6eyIkaWQiOiIxNTcyIiwiVG9wIjowLjAsIkxlZnQiOjAuMCwiUmlnaHQiOjAuMCwiQm90dG9tIjowLjB9LCJCYWNrZ3JvdW5kIjp7IiRpZCI6IjE1NzMiLCJDb2xvciI6eyIkaWQiOiIxNTc0IiwiQSI6MjU1LCJSIjowLCJHIjowLCJCIjowfX0sIklzVmlzaWJsZSI6dHJ1ZSwiV2lkdGgiOjAuMCwiSGVpZ2h0IjowLjAsIkJvcmRlclN0eWxlIjp7IiRpZCI6IjE1NzUiLCJMaW5lQ29sb3IiOm51bGwsIkxpbmVXZWlnaHQiOjAuMCwiTGluZVR5cGUiOjAsIlBhcmVudFN0eWxlIjpudWxsfSwiUGFyZW50U3R5bGUiOm51bGx9LCJEYXRlU3R5bGUiOnsiJGlkIjoiMTU3NiIsIkZvbnRTZXR0aW5ncyI6eyIkaWQiOiIxNTc3IiwiRm9udFNpemUiOjEwLCJGb250TmFtZSI6IkNhbGlicmkiLCJJc0JvbGQiOmZhbHNlLCJJc0l0YWxpYyI6ZmFsc2UsIklzVW5kZXJsaW5lZCI6ZmFsc2UsIlBhcmVudFN0eWxlIjpudWxsfSwiQXV0b1NpemUiOjAsIkZvcmVncm91bmQiOnsiJGlkIjoiMTU3OCIsIkNvbG9yIjp7IiRpZCI6IjE1NzkiLCJBIjoyNTUsIlIiOjE0LCJHIjo0MCwiQiI6NjV9fSwiTWF4V2lkdGgiOjIwMC4wLCJNYXhIZWlnaHQiOiJJbmZpbml0eSIsIlNtYXJ0Rm9yZWdyb3VuZElzQWN0aXZlIjpmYWxzZSwiSG9yaXpvbnRhbEFsaWdubWVudCI6MCwiVmVydGljYWxBbGlnbm1lbnQiOjEsIlNtYXJ0Rm9yZWdyb3VuZCI6bnVsbCwiQmFja2dyb3VuZEZpbGxUeXBlIjowLCJNYXJnaW4iOnsiJGlkIjoiMTU4MCIsIlRvcCI6MC4wLCJMZWZ0IjowLjAsIlJpZ2h0IjowLjAsIkJvdHRvbSI6MC4wfSwiUGFkZGluZyI6eyIkaWQiOiIxNTgxIiwiVG9wIjowLjAsIkxlZnQiOjAuMCwiUmlnaHQiOjAuMCwiQm90dG9tIjowLjB9LCJCYWNrZ3JvdW5kIjp7IiRpZCI6IjE1ODIiLCJDb2xvciI6eyIkaWQiOiIxNTgzIiwiQSI6MjU1LCJSIjoxNCwiRyI6NDAsIkIiOjY1fX0sIklzVmlzaWJsZSI6dHJ1ZSwiV2lkdGgiOjAuMCwiSGVpZ2h0IjowLjAsIkJvcmRlclN0eWxlIjp7IiRpZCI6IjE1ODQiLCJMaW5lQ29sb3IiOm51bGwsIkxpbmVXZWlnaHQiOjAuMCwiTGluZVR5cGUiOjAsIlBhcmVudFN0eWxlIjpudWxsfSwiUGFyZW50U3R5bGUiOm51bGx9LCJEYXRlRm9ybWF0Ijp7IiRpZCI6IjE1ODU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TU4NiIsIkZvcm1hdCI6MCwiSXNWaXNpYmxlIjpmYWxzZSwiTGFzdEtub3duVmlzaWJpbGl0eVN0YXRlIjpmYWxzZX0sIklzVmlzaWJsZSI6dHJ1ZSwiUGFyZW50U3R5bGUiOm51bGx9LCJEZWZhdWx0U3dpbWxhbmVBY3Rpdml0eVN0eWxlIjp7IiRpZCI6IjE1ODciLCJIZWFkZXJTdHlsZSI6eyIkaWQiOiIxNTg4IiwiVGV4dFN0eWxlIjp7IiRpZCI6IjE1ODkiLCJGb250U2V0dGluZ3MiOnsiJGlkIjoiMTU5MCIsIkZvbnRTaXplIjoxMSwiRm9udE5hbWUiOiJDYWxpYnJpIiwiSXNCb2xkIjpmYWxzZSwiSXNJdGFsaWMiOmZhbHNlLCJJc1VuZGVybGluZWQiOmZhbHNlLCJQYXJlbnRTdHlsZSI6bnVsbH0sIkF1dG9TaXplIjoyLCJGb3JlZ3JvdW5kIjp7IiRpZCI6IjE1OTEiLCJDb2xvciI6eyIkaWQiOiIxNTkyIiwiQSI6MjU1LCJSIjowLCJHIjowLCJCIjowfX0sIk1heFdpZHRoIjoiSW5maW5pdHkiLCJNYXhIZWlnaHQiOiJJbmZpbml0eSIsIlNtYXJ0Rm9yZWdyb3VuZElzQWN0aXZlIjpmYWxzZSwiSG9yaXpvbnRhbEFsaWdubWVudCI6MCwiVmVydGljYWxBbGlnbm1lbnQiOjAsIlNtYXJ0Rm9yZWdyb3VuZCI6bnVsbCwiQmFja2dyb3VuZEZpbGxUeXBlIjowLCJNYXJnaW4iOnsiJGlkIjoiMTU5MyIsIlRvcCI6MC4wLCJMZWZ0IjowLjAsIlJpZ2h0IjowLjAsIkJvdHRvbSI6MC4wfSwiUGFkZGluZyI6eyIkaWQiOiIxNTk0IiwiVG9wIjowLjAsIkxlZnQiOjAuMCwiUmlnaHQiOjAuMCwiQm90dG9tIjowLjB9LCJCYWNrZ3JvdW5kIjp7IiRpZCI6IjE1OTUiLCJDb2xvciI6eyIkaWQiOiIxNTk2IiwiQSI6MjU1LCJSIjowLCJHIjowLCJCIjowfX0sIklzVmlzaWJsZSI6dHJ1ZSwiV2lkdGgiOjAuMCwiSGVpZ2h0IjowLjAsIkJvcmRlclN0eWxlIjpudWxsLCJQYXJlbnRTdHlsZSI6bnVsbH0sIlJlY3RhbmdsZVN0eWxlIjp7IiRpZCI6IjE1OTciLCJNYXJnaW4iOnsiJGlkIjoiMTU5OCIsIlRvcCI6MC4wLCJMZWZ0IjowLjAsIlJpZ2h0IjowLjAsIkJvdHRvbSI6MC4wfSwiUGFkZGluZyI6eyIkaWQiOiIxNTk5IiwiVG9wIjowLjAsIkxlZnQiOjAuMCwiUmlnaHQiOjAuMCwiQm90dG9tIjowLjB9LCJCYWNrZ3JvdW5kIjp7IiRpZCI6IjE2MDAiLCJDb2xvciI6eyIkaWQiOiIxNjAxIiwiQSI6NjMsIlIiOjI1LCJHIjoxMDcsIkIiOjM2fX0sIklzVmlzaWJsZSI6dHJ1ZSwiV2lkdGgiOjAuMCwiSGVpZ2h0IjowLjAsIkJvcmRlclN0eWxlIjp7IiRpZCI6IjE2MDIiLCJMaW5lQ29sb3IiOnsiJGlkIjoiMTYwMyIsIiR0eXBlIjoiTkxSRS5Db21tb24uRG9tLlNvbGlkQ29sb3JCcnVzaCwgTkxSRS5Db21tb24iLCJDb2xvciI6eyIkaWQiOiIxNjA0IiwiQSI6MjU1LCJSIjoyNTUsIkciOjI1NSwiQiI6MjU1fX0sIkxpbmVXZWlnaHQiOjAuMCwiTGluZVR5cGUiOjAsIlBhcmVudFN0eWxlIjpudWxsfSwiUGFyZW50U3R5bGUiOm51bGx9LCJNYXJnaW4iOnsiJGlkIjoiMTYwNSIsIlRvcCI6MC4wLCJMZWZ0IjowLjAsIlJpZ2h0IjowLjAsIkJvdHRvbSI6MC4wfSwiUGFkZGluZyI6eyIkaWQiOiIxNjA2IiwiVG9wIjowLjAsIkxlZnQiOjAuMCwiUmlnaHQiOjAuMCwiQm90dG9tIjowLjB9LCJCYWNrZ3JvdW5kIjpudWxsLCJJc1Zpc2libGUiOnRydWUsIldpZHRoIjowLjAsIkhlaWdodCI6MC4wLCJCb3JkZXJTdHlsZSI6bnVsbCwiUGFyZW50U3R5bGUiOm51bGx9LCJCYWNrZ3JvdW5kU3R5bGUiOnsiJGlkIjoiMTYwNyIsIk1hcmdpbiI6eyIkaWQiOiIxNjA4IiwiVG9wIjowLjAsIkxlZnQiOjAuMCwiUmlnaHQiOjAuMCwiQm90dG9tIjowLjB9LCJQYWRkaW5nIjp7IiRpZCI6IjE2MDkiLCJUb3AiOjAuMCwiTGVmdCI6MC4wLCJSaWdodCI6MC4wLCJCb3R0b20iOjAuMH0sIkJhY2tncm91bmQiOnsiJGlkIjoiMTYxMCIsIkNvbG9yIjp7IiRpZCI6IjE2MTEiLCJBIjo1MSwiUiI6MjAwLCJHIjoyMDAsIkIiOjIwMH19LCJJc1Zpc2libGUiOnRydWUsIldpZHRoIjowLjAsIkhlaWdodCI6MC4wLCJCb3JkZXJTdHlsZSI6eyIkaWQiOiIxNjEyIiwiTGluZUNvbG9yIjp7IiRpZCI6IjE2MTMiLCIkdHlwZSI6Ik5MUkUuQ29tbW9uLkRvbS5Tb2xpZENvbG9yQnJ1c2gsIE5MUkUuQ29tbW9uIiwiQ29sb3IiOnsiJGlkIjoiMTYxNCIsIkEiOjI1NSwiUiI6MjM0LCJHIjoyMiwiQiI6MzB9fSwiTGluZVdlaWdodCI6MC4wLCJMaW5lVHlwZSI6MCwiUGFyZW50U3R5bGUiOm51bGx9LCJQYXJlbnRTdHlsZSI6bnVsbH0sIk1hcmdpbiI6eyIkaWQiOiIxNjE1IiwiVG9wIjowLjAsIkxlZnQiOjAuMCwiUmlnaHQiOjAuMCwiQm90dG9tIjowLjB9LCJQYWRkaW5nIjp7IiRpZCI6IjE2MTYiLCJUb3AiOjAuMCwiTGVmdCI6MC4wLCJSaWdodCI6MC4wLCJCb3R0b20iOjAuMH0sIklzVmlzaWJsZSI6dHJ1ZSwiV2lkdGgiOjAuMCwiSGVpZ2h0IjowLjAsIkJvcmRlclN0eWxlIjp7IiRpZCI6IjE2MTciLCJMaW5lQ29sb3IiOm51bGwsIkxpbmVXZWlnaHQiOjAuMCwiTGluZVR5cGUiOjAsIlBhcmVudFN0eWxlIjpudWxsfSwiUGFyZW50U3R5bGUiOm51bGx9LCJNYXJnaW4iOnsiJGlkIjoiMTYxOCIsIlRvcCI6MC4wLCJMZWZ0IjowLjAsIlJpZ2h0IjowLjAsIkJvdHRvbSI6MC4wfSwiUGFkZGluZyI6eyIkaWQiOiIxNjE5IiwiVG9wIjowLjAsIkxlZnQiOjAuMCwiUmlnaHQiOjAuMCwiQm90dG9tIjowLjB9LCJJc1Zpc2libGUiOnRydWUsIldpZHRoIjowLjAsIkhlaWdodCI6MC4wLCJCb3JkZXJTdHlsZSI6eyIkaWQiOiIxNjIwIiwiTGluZUNvbG9yIjpudWxsLCJMaW5lV2VpZ2h0IjowLjAsIkxpbmVUeXBlIjowLCJQYXJlbnRTdHlsZSI6bnVsbH0sIlBhcmVudFN0eWxlIjpudWxsfX0seyIkaWQiOiIxNjIxIiwiX2FjdGl2aXRpZXMiOlt7IiRpZCI6IjE2MjIiLCJfcm93cyI6W3siJGlkIjoiMTYyMyIsIl90YXNrcyI6W3siJGlkIjoiMTYyNCIsIl9hdHRhY2hlZE1pbGVzdG9uZXMiOlt7IiRpZCI6IjE2MjUiLCJEYXRlIjoiMjAyNS0wNy0xNVQyMzo1OTowMCIsIlN0eWxlIjp7IiRpZCI6IjE2MjYiLCJTaGFwZSI6NywiQ29ubmVjdG9yTWFyZ2luIjp7IiRpZCI6IjE2MjciLCJUb3AiOjAuMCwiTGVmdCI6Mi4wLCJSaWdodCI6Mi4wLCJCb3R0b20iOjAuMH0sIkNvbm5lY3RvclN0eWxlIjp7IiRpZCI6IjE2MjgiLCJMaW5lQ29sb3IiOnsiJGlkIjoiMTYyOSIsIiR0eXBlIjoiTkxSRS5Db21tb24uRG9tLlNvbGlkQ29sb3JCcnVzaCwgTkxSRS5Db21tb24iLCJDb2xvciI6eyIkaWQiOiIxNjMwIiwiQSI6MTI3LCJSIjozMywiRyI6NzcsIkIiOjI0NX19LCJMaW5lV2VpZ2h0IjoxLjAsIkxpbmVUeXBlIjowLCJQYXJlbnRTdHlsZSI6bnVsbH0sIklzQmVsb3dUaW1lYmFuZCI6dHJ1ZSwiUG9zaXRpb25PblRhc2siOjMsIkhpZGVEYXRlIjpmYWxzZSwiU2hhcGVTaXplIjowLCJTcGFjaW5nIjowLjAsIlBhZGRpbmciOnsiJGlkIjoiMTYzMSIsIlRvcCI6NS4wLCJMZWZ0IjozLjAsIlJpZ2h0IjowLjAsIkJvdHRvbSI6Mi4wfSwiU2hhcGVTdHlsZSI6eyIkaWQiOiIxNjMyIiwiTWFyZ2luIjp7IiRpZCI6IjE2MzMiLCJUb3AiOjAuMCwiTGVmdCI6MC4wLCJSaWdodCI6MC4wLCJCb3R0b20iOjAuMH0sIlBhZGRpbmciOnsiJGlkIjoiMTYzNCIsIlRvcCI6MC4wLCJMZWZ0IjowLjAsIlJpZ2h0IjowLjAsIkJvdHRvbSI6MC4wfSwiQmFja2dyb3VuZCI6eyIkaWQiOiIxNjM1IiwiQ29sb3IiOnsiJGlkIjoiMTYzNiIsIkEiOjI1NSwiUiI6NzgsIkciOjE2NywiQiI6NDZ9fSwiSXNWaXNpYmxlIjp0cnVlLCJXaWR0aCI6MTIuMCwiSGVpZ2h0IjoxNC4wLCJCb3JkZXJTdHlsZSI6eyIkaWQiOiIxNjM3IiwiTGluZUNvbG9yIjp7IiRpZCI6IjE2MzgiLCIkdHlwZSI6Ik5MUkUuQ29tbW9uLkRvbS5Tb2xpZENvbG9yQnJ1c2gsIE5MUkUuQ29tbW9uIiwiQ29sb3IiOnsiJGlkIjoiMTYzOSIsIkEiOjI1NSwiUiI6MjM0LCJHIjoyMiwiQiI6MzB9fSwiTGluZVdlaWdodCI6MC4wLCJMaW5lVHlwZSI6MCwiUGFyZW50U3R5bGUiOm51bGx9LCJQYXJlbnRTdHlsZSI6bnVsbH0sIlRpdGxlU3R5bGUiOnsiJGlkIjoiMTY0MCIsIkZvbnRTZXR0aW5ncyI6eyIkaWQiOiIxNjQxIiwiRm9udFNpemUiOjksIkZvbnROYW1lIjoiQ2FsaWJyaSIsIklzQm9sZCI6ZmFsc2UsIklzSXRhbGljIjpmYWxzZSwiSXNVbmRlcmxpbmVkIjpmYWxzZSwiUGFyZW50U3R5bGUiOm51bGx9LCJBdXRvU2l6ZSI6MiwiRm9yZWdyb3VuZCI6eyIkaWQiOiIxNjQyIiwiQ29sb3IiOnsiJGlkIjoiMTY0MyIsIkEiOjI1NSwiUiI6NiwiRyI6NjAsIkIiOjI0OX19LCJNYXhXaWR0aCI6NzkuMDA1MzU1ODM0OTYwOTM4LCJNYXhIZWlnaHQiOiJJbmZpbml0eSIsIlNtYXJ0Rm9yZWdyb3VuZElzQWN0aXZlIjpmYWxzZSwiSG9yaXpvbnRhbEFsaWdubWVudCI6MSwiVmVydGljYWxBbGlnbm1lbnQiOjEsIlNtYXJ0Rm9yZWdyb3VuZCI6bnVsbCwiQmFja2dyb3VuZEZpbGxUeXBlIjowLCJNYXJnaW4iOnsiJGlkIjoiMTY0NCIsIlRvcCI6MC4wLCJMZWZ0IjowLjAsIlJpZ2h0IjowLjAsIkJvdHRvbSI6MC4wfSwiUGFkZGluZyI6eyIkaWQiOiIxNjQ1IiwiVG9wIjowLjAsIkxlZnQiOjAuMCwiUmlnaHQiOjAuMCwiQm90dG9tIjowLjB9LCJCYWNrZ3JvdW5kIjp7IiRpZCI6IjE2NDYiLCJDb2xvciI6eyIkaWQiOiIxNjQ3IiwiQSI6MCwiUiI6MjU1LCJHIjoyNTUsIkIiOjI1NX19LCJJc1Zpc2libGUiOnRydWUsIldpZHRoIjowLjAsIkhlaWdodCI6MC4wLCJCb3JkZXJTdHlsZSI6eyIkaWQiOiIxNjQ4IiwiTGluZUNvbG9yIjpudWxsLCJMaW5lV2VpZ2h0IjowLjAsIkxpbmVUeXBlIjowLCJQYXJlbnRTdHlsZSI6bnVsbH0sIlBhcmVudFN0eWxlIjpudWxsfSwiRGF0ZVN0eWxlIjp7IiRpZCI6IjE2NDkiLCJGb250U2V0dGluZ3MiOnsiJGlkIjoiMTY1MCIsIkZvbnRTaXplIjo4LCJGb250TmFtZSI6IkNhbGlicmkiLCJJc0JvbGQiOmZhbHNlLCJJc0l0YWxpYyI6ZmFsc2UsIklzVW5kZXJsaW5lZCI6ZmFsc2UsIlBhcmVudFN0eWxlIjpudWxsfSwiQXV0b1NpemUiOjAsIkZvcmVncm91bmQiOnsiJGlkIjoiMTY1MSIsIkNvbG9yIjp7IiRpZCI6IjE2NTIiLCJBIjoyNTUsIlIiOjIzNywiRyI6MTI1LCJCIjo0OX19LCJNYXhXaWR0aCI6MjAwLjAsIk1heEhlaWdodCI6IkluZmluaXR5IiwiU21hcnRGb3JlZ3JvdW5kSXNBY3RpdmUiOmZhbHNlLCJIb3Jpem9udGFsQWxpZ25tZW50IjoxLCJWZXJ0aWNhbEFsaWdubWVudCI6MSwiU21hcnRGb3JlZ3JvdW5kIjpudWxsLCJCYWNrZ3JvdW5kRmlsbFR5cGUiOjAsIk1hcmdpbiI6eyIkaWQiOiIxNjUzIiwiVG9wIjowLjAsIkxlZnQiOjAuMCwiUmlnaHQiOjAuMCwiQm90dG9tIjowLjB9LCJQYWRkaW5nIjp7IiRpZCI6IjE2NTQiLCJUb3AiOjAuMCwiTGVmdCI6MC4wLCJSaWdodCI6MC4wLCJCb3R0b20iOjAuMH0sIkJhY2tncm91bmQiOnsiJGlkIjoiMTY1NSIsIkNvbG9yIjp7IiRpZCI6IjE2NTYiLCJBIjowLCJSIjoyNTUsIkciOjI1NSwiQiI6MjU1fX0sIklzVmlzaWJsZSI6dHJ1ZSwiV2lkdGgiOjAuMCwiSGVpZ2h0IjowLjAsIkJvcmRlclN0eWxlIjp7IiRpZCI6IjE2NTciLCJMaW5lQ29sb3IiOm51bGwsIkxpbmVXZWlnaHQiOjAuMCwiTGluZVR5cGUiOjAsIlBhcmVudFN0eWxlIjpudWxsfSwiUGFyZW50U3R5bGUiOm51bGx9LCJEYXRlRm9ybWF0Ijp7IiRpZCI6IjE2NTgiLCJGb3JtYXRTdHJpbmciOiJNL3l5IiwiU2VwYXJhdG9yIjoiLyIsIlVzZUludGVybmF0aW9uYWxEYXRlRm9ybWF0IjpmYWxzZSwiRGF0ZUlzVmlzaWJsZSI6dHJ1ZSwiVGltZUlzVmlzaWJsZSI6ZmFsc2UsIkhvdXJEaWdpdHMiOjEsIkFtUG1EZXNpZ25hdG9yIjoyLCJUcmltMDBNaW51dGVzIjpmYWxzZSwiTGFzdEtub3duVmlzaWJpbGl0eVN0YXRlIjp7IiRpZCI6IjE2NTkiLCJEYXRlUGFydElzVmlzaWJsZSI6dHJ1ZSwiVGltZVBhcnRJc1Zpc2libGUiOmZhbHNlfX0sIldlZWtOdW1iZXJpbmciOnsiJGlkIjoiMTY2MCIsIkZvcm1hdCI6MCwiSXNWaXNpYmxlIjpmYWxzZSwiTGFzdEtub3duVmlzaWJpbGl0eVN0YXRlIjpmYWxzZX0sIklzVmlzaWJsZSI6ZmFsc2UsIlBhcmVudFN0eWxlIjpudWxsfSwiSW5kZXgiOjE0LCJQZXJjZW50YWdlQ29tcGxldGUiOm51bGwsIlBvc2l0aW9uIjp7IlJhdGlvIjowLjAsIklzQ3VzdG9tIjpmYWxzZX0sIkRhdGVGb3JtYXQiOnsiJHJlZiI6IjE2NTgifSwiV2Vla051bWJlcmluZyI6eyIkaWQiOiIxNjYxIiwiRm9ybWF0IjowLCJJc1Zpc2libGUiOmZhbHNlLCJMYXN0S25vd25WaXNpYmlsaXR5U3RhdGUiOmZhbHNlfSwiUmVsYXRlZFRhc2tJZCI6IjJhMmQyYTI5LTBlZjktNGI0MS04Y2JjLWZmMzE5NmFlNzZjNSIsIklkIjoiYWViY2RjNmMtYThjOC00NTdkLTk0MzgtNTk3ZWRhZTAzMWJkIiwiSW1wb3J0SWQiOiIiLCJUaXRsZSI6IlNldCB1cFxyc29mdHdhcmUgJlxyc3lzdGVtcyIsIk5vdGUiOm51bGwsIkh5cGVybGluayI6eyIkaWQiOiIxNjYyIiwiQWRkcmVzcyI6IiIsIlN1YkFkZHJlc3MiOiIifSwiSXNDaGFuZ2VkIjpmYWxzZSwiSXNOZXciOmZhbHNlfSx7IiRpZCI6IjE2NjMiLCJEYXRlIjoiMjAyNS0wOC0wOFQyMzo1OTowMCIsIlN0eWxlIjp7IiRpZCI6IjE2NjQiLCJTaGFwZSI6NywiQ29ubmVjdG9yTWFyZ2luIjp7IiRpZCI6IjE2NjUiLCJUb3AiOjAuMCwiTGVmdCI6Mi4wLCJSaWdodCI6Mi4wLCJCb3R0b20iOjAuMH0sIkNvbm5lY3RvclN0eWxlIjp7IiRpZCI6IjE2NjYiLCJMaW5lQ29sb3IiOnsiJGlkIjoiMTY2NyIsIiR0eXBlIjoiTkxSRS5Db21tb24uRG9tLlNvbGlkQ29sb3JCcnVzaCwgTkxSRS5Db21tb24iLCJDb2xvciI6eyIkaWQiOiIxNjY4IiwiQSI6MTI3LCJSIjozMywiRyI6NzcsIkIiOjI0NX19LCJMaW5lV2VpZ2h0IjoxLjAsIkxpbmVUeXBlIjowLCJQYXJlbnRTdHlsZSI6bnVsbH0sIklzQmVsb3dUaW1lYmFuZCI6dHJ1ZSwiUG9zaXRpb25PblRhc2siOjMsIkhpZGVEYXRlIjpmYWxzZSwiU2hhcGVTaXplIjowLCJTcGFjaW5nIjowLjAsIlBhZGRpbmciOnsiJGlkIjoiMTY2OSIsIlRvcCI6NS4wLCJMZWZ0IjozLjAsIlJpZ2h0IjowLjAsIkJvdHRvbSI6Mi4wfSwiU2hhcGVTdHlsZSI6eyIkaWQiOiIxNjcwIiwiTWFyZ2luIjp7IiRpZCI6IjE2NzEiLCJUb3AiOjAuMCwiTGVmdCI6MC4wLCJSaWdodCI6MC4wLCJCb3R0b20iOjAuMH0sIlBhZGRpbmciOnsiJGlkIjoiMTY3MiIsIlRvcCI6MC4wLCJMZWZ0IjowLjAsIlJpZ2h0IjowLjAsIkJvdHRvbSI6MC4wfSwiQmFja2dyb3VuZCI6eyIkaWQiOiIxNjczIiwiQ29sb3IiOnsiJGlkIjoiMTY3NCIsIkEiOjI1NSwiUiI6NzgsIkciOjE2NywiQiI6NDZ9fSwiSXNWaXNpYmxlIjp0cnVlLCJXaWR0aCI6MTIuMCwiSGVpZ2h0IjoxNC4wLCJCb3JkZXJTdHlsZSI6eyIkaWQiOiIxNjc1IiwiTGluZUNvbG9yIjp7IiRpZCI6IjE2NzYiLCIkdHlwZSI6Ik5MUkUuQ29tbW9uLkRvbS5Tb2xpZENvbG9yQnJ1c2gsIE5MUkUuQ29tbW9uIiwiQ29sb3IiOnsiJGlkIjoiMTY3NyIsIkEiOjI1NSwiUiI6MjM0LCJHIjoyMiwiQiI6MzB9fSwiTGluZVdlaWdodCI6MC4wLCJMaW5lVHlwZSI6MCwiUGFyZW50U3R5bGUiOm51bGx9LCJQYXJlbnRTdHlsZSI6bnVsbH0sIlRpdGxlU3R5bGUiOnsiJGlkIjoiMTY3OCIsIkZvbnRTZXR0aW5ncyI6eyIkaWQiOiIxNjc5IiwiRm9udFNpemUiOjksIkZvbnROYW1lIjoiQ2FsaWJyaSIsIklzQm9sZCI6ZmFsc2UsIklzSXRhbGljIjpmYWxzZSwiSXNVbmRlcmxpbmVkIjpmYWxzZSwiUGFyZW50U3R5bGUiOm51bGx9LCJBdXRvU2l6ZSI6MiwiRm9yZWdyb3VuZCI6eyIkaWQiOiIxNjgwIiwiQ29sb3IiOnsiJGlkIjoiMTY4MSIsIkEiOjI1NSwiUiI6NiwiRyI6NjAsIkIiOjI0OX19LCJNYXhXaWR0aCI6NzMuNzM1ODI0NTg0OTYwOTM4LCJNYXhIZWlnaHQiOiJJbmZpbml0eSIsIlNtYXJ0Rm9yZWdyb3VuZElzQWN0aXZlIjpmYWxzZSwiSG9yaXpvbnRhbEFsaWdubWVudCI6MSwiVmVydGljYWxBbGlnbm1lbnQiOjEsIlNtYXJ0Rm9yZWdyb3VuZCI6bnVsbCwiQmFja2dyb3VuZEZpbGxUeXBlIjowLCJNYXJnaW4iOnsiJGlkIjoiMTY4MiIsIlRvcCI6MC4wLCJMZWZ0IjowLjAsIlJpZ2h0IjowLjAsIkJvdHRvbSI6MC4wfSwiUGFkZGluZyI6eyIkaWQiOiIxNjgzIiwiVG9wIjowLjAsIkxlZnQiOjAuMCwiUmlnaHQiOjAuMCwiQm90dG9tIjowLjB9LCJCYWNrZ3JvdW5kIjp7IiRpZCI6IjE2ODQiLCJDb2xvciI6eyIkaWQiOiIxNjg1IiwiQSI6MCwiUiI6MjU1LCJHIjoyNTUsIkIiOjI1NX19LCJJc1Zpc2libGUiOnRydWUsIldpZHRoIjowLjAsIkhlaWdodCI6MC4wLCJCb3JkZXJTdHlsZSI6eyIkaWQiOiIxNjg2IiwiTGluZUNvbG9yIjpudWxsLCJMaW5lV2VpZ2h0IjowLjAsIkxpbmVUeXBlIjowLCJQYXJlbnRTdHlsZSI6bnVsbH0sIlBhcmVudFN0eWxlIjpudWxsfSwiRGF0ZVN0eWxlIjp7IiRpZCI6IjE2ODciLCJGb250U2V0dGluZ3MiOnsiJGlkIjoiMTY4OCIsIkZvbnRTaXplIjo4LCJGb250TmFtZSI6IkNhbGlicmkiLCJJc0JvbGQiOmZhbHNlLCJJc0l0YWxpYyI6ZmFsc2UsIklzVW5kZXJsaW5lZCI6ZmFsc2UsIlBhcmVudFN0eWxlIjpudWxsfSwiQXV0b1NpemUiOjAsIkZvcmVncm91bmQiOnsiJGlkIjoiMTY4OSIsIkNvbG9yIjp7IiRpZCI6IjE2OTAiLCJBIjoyNTUsIlIiOjIzNywiRyI6MTI1LCJCIjo0OX19LCJNYXhXaWR0aCI6MjAwLjAsIk1heEhlaWdodCI6IkluZmluaXR5IiwiU21hcnRGb3JlZ3JvdW5kSXNBY3RpdmUiOmZhbHNlLCJIb3Jpem9udGFsQWxpZ25tZW50IjoxLCJWZXJ0aWNhbEFsaWdubWVudCI6MSwiU21hcnRGb3JlZ3JvdW5kIjpudWxsLCJCYWNrZ3JvdW5kRmlsbFR5cGUiOjAsIk1hcmdpbiI6eyIkaWQiOiIxNjkxIiwiVG9wIjowLjAsIkxlZnQiOjAuMCwiUmlnaHQiOjAuMCwiQm90dG9tIjowLjB9LCJQYWRkaW5nIjp7IiRpZCI6IjE2OTIiLCJUb3AiOjAuMCwiTGVmdCI6MC4wLCJSaWdodCI6MC4wLCJCb3R0b20iOjAuMH0sIkJhY2tncm91bmQiOnsiJGlkIjoiMTY5MyIsIkNvbG9yIjp7IiRpZCI6IjE2OTQiLCJBIjowLCJSIjoyNTUsIkciOjI1NSwiQiI6MjU1fX0sIklzVmlzaWJsZSI6dHJ1ZSwiV2lkdGgiOjAuMCwiSGVpZ2h0IjowLjAsIkJvcmRlclN0eWxlIjp7IiRpZCI6IjE2OTUiLCJMaW5lQ29sb3IiOm51bGwsIkxpbmVXZWlnaHQiOjAuMCwiTGluZVR5cGUiOjAsIlBhcmVudFN0eWxlIjpudWxsfSwiUGFyZW50U3R5bGUiOm51bGx9LCJEYXRlRm9ybWF0Ijp7IiRpZCI6IjE2OTYiLCJGb3JtYXRTdHJpbmciOiJNL3l5IiwiU2VwYXJhdG9yIjoiLyIsIlVzZUludGVybmF0aW9uYWxEYXRlRm9ybWF0IjpmYWxzZSwiRGF0ZUlzVmlzaWJsZSI6dHJ1ZSwiVGltZUlzVmlzaWJsZSI6ZmFsc2UsIkhvdXJEaWdpdHMiOjEsIkFtUG1EZXNpZ25hdG9yIjoyLCJUcmltMDBNaW51dGVzIjpmYWxzZSwiTGFzdEtub3duVmlzaWJpbGl0eVN0YXRlIjp7IiRpZCI6IjE2OTciLCJEYXRlUGFydElzVmlzaWJsZSI6dHJ1ZSwiVGltZVBhcnRJc1Zpc2libGUiOmZhbHNlfX0sIldlZWtOdW1iZXJpbmciOnsiJGlkIjoiMTY5OCIsIkZvcm1hdCI6MCwiSXNWaXNpYmxlIjpmYWxzZSwiTGFzdEtub3duVmlzaWJpbGl0eVN0YXRlIjpmYWxzZX0sIklzVmlzaWJsZSI6ZmFsc2UsIlBhcmVudFN0eWxlIjpudWxsfSwiSW5kZXgiOjE1LCJQZXJjZW50YWdlQ29tcGxldGUiOm51bGwsIlBvc2l0aW9uIjp7IlJhdGlvIjowLjAsIklzQ3VzdG9tIjpmYWxzZX0sIkRhdGVGb3JtYXQiOnsiJHJlZiI6IjE2OTYifSwiV2Vla051bWJlcmluZyI6eyIkaWQiOiIxNjk5IiwiRm9ybWF0IjowLCJJc1Zpc2libGUiOmZhbHNlLCJMYXN0S25vd25WaXNpYmlsaXR5U3RhdGUiOmZhbHNlfSwiUmVsYXRlZFRhc2tJZCI6IjJhMmQyYTI5LTBlZjktNGI0MS04Y2JjLWZmMzE5NmFlNzZjNSIsIklkIjoiMWU5MGMyNjgtYTc2YS00NDY0LWFhMDEtNjk1NzdlNWY5ZTlmIiwiSW1wb3J0SWQiOiIiLCJUaXRsZSI6IkZpbmFsXHJwcmVzc1xycmVsZWFzZSIsIk5vdGUiOm51bGwsIkh5cGVybGluayI6eyIkaWQiOiIxNzAwIiwiQWRkcmVzcyI6IiIsIlN1YkFkZHJlc3MiOiIifSwiSXNDaGFuZ2VkIjpmYWxzZSwiSXNOZXciOmZhbHNlfV0sIlRhc2tEZWZpbml0aW9uIjp7IiRpZCI6IjE3MDEiLCJHcm91cE5hbWUiOm51bGwsIlN0YXJ0RGF0ZSI6IjIwMjUtMDctMTVUMDA6MDA6MDBaIiwiRW5kRGF0ZSI6IjIwMjUtMDgtMDlUMjM6NTk6MDBaIiwiUGVyY2VudGFnZUNvbXBsZXRlIjpudWxsLCJTdHlsZSI6eyIkaWQiOiIxNzAyIiwiU2hhcGUiOjMsIlNoYXBlVGhpY2tuZXNzIjowLCJEdXJhdGlvbkZvcm1hdCI6MCwiSW5jbHVkZU5vbldvcmtpbmdEYXlzSW5EdXJhdGlvbiI6ZmFsc2UsIlBlcmNlbnRhZ2VDb21wbGV0ZVN0eWxlIjp7IiRpZCI6IjE3MDMiLCJGb250U2V0dGluZ3MiOnsiJGlkIjoiMTcwNCIsIkZvbnRTaXplIjoxMCwiRm9udE5hbWUiOiJDYWxpYnJpIiwiSXNCb2xkIjpmYWxzZSwiSXNJdGFsaWMiOmZhbHNlLCJJc1VuZGVybGluZWQiOmZhbHNlLCJQYXJlbnRTdHlsZSI6bnVsbH0sIkF1dG9TaXplIjowLCJGb3JlZ3JvdW5kIjp7IiRpZCI6IjE3MDUiLCJDb2xvciI6eyIkaWQiOiIxNzA2IiwiQSI6MjU1LCJSIjoyMzgsIkciOjIzNiwiQiI6MjI1fX0sIk1heFdpZHRoIjoyMDAuMCwiTWF4SGVpZ2h0IjoiSW5maW5pdHkiLCJTbWFydEZvcmVncm91bmRJc0FjdGl2ZSI6ZmFsc2UsIkhvcml6b250YWxBbGlnbm1lbnQiOjEsIlZlcnRpY2FsQWxpZ25tZW50IjoxLCJTbWFydEZvcmVncm91bmQiOm51bGwsIkJhY2tncm91bmRGaWxsVHlwZSI6MCwiTWFyZ2luIjp7IiRpZCI6IjE3MDciLCJUb3AiOjAuMCwiTGVmdCI6MC4wLCJSaWdodCI6MC4wLCJCb3R0b20iOjAuMH0sIlBhZGRpbmciOnsiJGlkIjoiMTcwOCIsIlRvcCI6MC4wLCJMZWZ0IjowLjAsIlJpZ2h0IjowLjAsIkJvdHRvbSI6MC4wfSwiQmFja2dyb3VuZCI6eyIkaWQiOiIxNzA5IiwiQ29sb3IiOnsiJGlkIjoiMTcxMCIsIkEiOjg5LCJSIjowLCJHIjowLCJCIjowfX0sIklzVmlzaWJsZSI6dHJ1ZSwiV2lkdGgiOjAuMCwiSGVpZ2h0IjowLjAsIkJvcmRlclN0eWxlIjp7IiRpZCI6IjE3MTEiLCJMaW5lQ29sb3IiOm51bGwsIkxpbmVXZWlnaHQiOjAuMCwiTGluZVR5cGUiOjAsIlBhcmVudFN0eWxlIjpudWxsfSwiUGFyZW50U3R5bGUiOm51bGx9LCJEdXJhdGlvblN0eWxlIjp7IiRpZCI6IjE3MTIiLCJGb250U2V0dGluZ3MiOnsiJGlkIjoiMTcxMyIsIkZvbnRTaXplIjoxMCwiRm9udE5hbWUiOiJDYWxpYnJpIiwiSXNCb2xkIjpmYWxzZSwiSXNJdGFsaWMiOmZhbHNlLCJJc1VuZGVybGluZWQiOmZhbHNlLCJQYXJlbnRTdHlsZSI6bnVsbH0sIkF1dG9TaXplIjowLCJGb3JlZ3JvdW5kIjp7IiRpZCI6IjE3MTQiLCJDb2xvciI6eyIkaWQiOiIxNzE1IiwiQSI6MjU1LCJSIjoyMzcsIkciOjEyNSwiQiI6NDl9fSwiTWF4V2lkdGgiOjIwMC4wLCJNYXhIZWlnaHQiOiJJbmZpbml0eSIsIlNtYXJ0Rm9yZWdyb3VuZElzQWN0aXZlIjpmYWxzZSwiSG9yaXpvbnRhbEFsaWdubWVudCI6MCwiVmVydGljYWxBbGlnbm1lbnQiOjEsIlNtYXJ0Rm9yZWdyb3VuZCI6bnVsbCwiQmFja2dyb3VuZEZpbGxUeXBlIjowLCJNYXJnaW4iOnsiJGlkIjoiMTcxNiIsIlRvcCI6MC4wLCJMZWZ0IjowLjAsIlJpZ2h0IjowLjAsIkJvdHRvbSI6MC4wfSwiUGFkZGluZyI6eyIkaWQiOiIxNzE3IiwiVG9wIjowLjAsIkxlZnQiOjAuMCwiUmlnaHQiOjAuMCwiQm90dG9tIjowLjB9LCJCYWNrZ3JvdW5kIjp7IiRpZCI6IjE3MTgiLCJDb2xvciI6eyIkaWQiOiIxNzE5IiwiQSI6MjU1LCJSIjoyMzcsIkciOjEyNSwiQiI6NDl9fSwiSXNWaXNpYmxlIjp0cnVlLCJXaWR0aCI6MC4wLCJIZWlnaHQiOjAuMCwiQm9yZGVyU3R5bGUiOnsiJGlkIjoiMTcyMCIsIkxpbmVDb2xvciI6bnVsbCwiTGluZVdlaWdodCI6MC4wLCJMaW5lVHlwZSI6MCwiUGFyZW50U3R5bGUiOm51bGx9LCJQYXJlbnRTdHlsZSI6bnVsbH0sIkhvcml6b250YWxDb25uZWN0b3JTdHlsZSI6eyIkaWQiOiIxNzIxIiwiTGluZUNvbG9yIjp7IiRpZCI6IjE3MjIiLCIkdHlwZSI6Ik5MUkUuQ29tbW9uLkRvbS5Tb2xpZENvbG9yQnJ1c2gsIE5MUkUuQ29tbW9uIiwiQ29sb3IiOnsiJGlkIjoiMTcyMyIsIkEiOjI1NSwiUiI6MCwiRyI6MCwiQiI6MH19LCJMaW5lV2VpZ2h0IjowLjAsIkxpbmVUeXBlIjowLCJQYXJlbnRTdHlsZSI6bnVsbH0sIlZlcnRpY2FsQ29ubmVjdG9yU3R5bGUiOnsiJGlkIjoiMTcyNCIsIkxpbmVDb2xvciI6eyIkaWQiOiIxNzI1IiwiJHR5cGUiOiJOTFJFLkNvbW1vbi5Eb20uU29saWRDb2xvckJydXNoLCBOTFJFLkNvbW1vbiIsIkNvbG9yIjp7IiRpZCI6IjE3MjYiLCJBIjoyNTUsIlIiOjAsIkciOjAsIkIiOjB9fSwiTGluZVdlaWdodCI6MC4wLCJMaW5lVHlwZSI6MCwiUGFyZW50U3R5bGUiOm51bGx9LCJNYXJnaW4iOm51bGwsIlN0YXJ0RGF0ZVBvc2l0aW9uIjozLCJFbmREYXRlUG9zaXRpb24iOjMsIkRhdGVJc1Zpc2libGUiOnRydWUsIlRpdGxlUG9zaXRpb24iOjAsIkR1cmF0aW9uUG9zaXRpb24iOjYsIlBlcmNlbnRhZ2VDb21wbGV0ZWRQb3NpdGlvbiI6MiwiU3BhY2luZyI6MywiSXNCZWxvd1RpbWViYW5kIjp0cnVlLCJQZXJjZW50YWdlQ29tcGxldGVTaGFwZU9wYWNpdHkiOjM1LCJTaGFwZVN0eWxlIjp7IiRpZCI6IjE3MjciLCJNYXJnaW4iOnsiJGlkIjoiMTcyOCIsIlRvcCI6MC4wLCJMZWZ0Ijo0LjAsIlJpZ2h0Ijo0LjAsIkJvdHRvbSI6MC4wfSwiUGFkZGluZyI6eyIkaWQiOiIxNzI5IiwiVG9wIjowLjAsIkxlZnQiOjAuMCwiUmlnaHQiOjAuMCwiQm90dG9tIjowLjB9LCJCYWNrZ3JvdW5kIjp7IiRpZCI6IjE3MzAiLCJDb2xvciI6eyIkaWQiOiIxNzMxIiwiQSI6MjU1LCJSIjo2OCwiRyI6MTE0LCJCIjoxOTZ9fSwiSXNWaXNpYmxlIjp0cnVlLCJXaWR0aCI6MC4wLCJIZWlnaHQiOjEwLjAsIkJvcmRlclN0eWxlIjp7IiRpZCI6IjE3MzIiLCJMaW5lQ29sb3IiOnsiJGlkIjoiMTczMyIsIiR0eXBlIjoiTkxSRS5Db21tb24uRG9tLlNvbGlkQ29sb3JCcnVzaCwgTkxSRS5Db21tb24iLCJDb2xvciI6eyIkaWQiOiIxNzM0IiwiQSI6MjU1LCJSIjoyMzQsIkciOjIyLCJCIjozMH19LCJMaW5lV2VpZ2h0IjowLjAsIkxpbmVUeXBlIjowLCJQYXJlbnRTdHlsZSI6bnVsbH0sIlBhcmVudFN0eWxlIjpudWxsfSwiVGl0bGVTdHlsZSI6eyIkaWQiOiIxNzM1IiwiRm9udFNldHRpbmdzIjp7IiRpZCI6IjE3MzYiLCJGb250U2l6ZSI6MTAsIkZvbnROYW1lIjoiQ2FsaWJyaSIsIklzQm9sZCI6ZmFsc2UsIklzSXRhbGljIjpmYWxzZSwiSXNVbmRlcmxpbmVkIjpmYWxzZSwiUGFyZW50U3R5bGUiOm51bGx9LCJBdXRvU2l6ZSI6MCwiRm9yZWdyb3VuZCI6eyIkaWQiOiIxNzM3IiwiQ29sb3IiOnsiJGlkIjoiMTczOCIsIkEiOjI1NSwiUiI6MTQsIkciOjQwLCJCIjo2NX19LCJNYXhXaWR0aCI6NjU0LjU0NTQ1NDU0NTQ1NDUsIk1heEhlaWdodCI6IkluZmluaXR5IiwiU21hcnRGb3JlZ3JvdW5kSXNBY3RpdmUiOmZhbHNlLCJIb3Jpem9udGFsQWxpZ25tZW50IjowLCJWZXJ0aWNhbEFsaWdubWVudCI6MSwiU21hcnRGb3JlZ3JvdW5kIjpudWxsLCJCYWNrZ3JvdW5kRmlsbFR5cGUiOjAsIk1hcmdpbiI6eyIkaWQiOiIxNzM5IiwiVG9wIjowLjAsIkxlZnQiOjAuMCwiUmlnaHQiOjAuMCwiQm90dG9tIjowLjB9LCJQYWRkaW5nIjp7IiRpZCI6IjE3NDAiLCJUb3AiOjAuMCwiTGVmdCI6MC4wLCJSaWdodCI6MC4wLCJCb3R0b20iOjAuMH0sIkJhY2tncm91bmQiOnsiJGlkIjoiMTc0MSIsIkNvbG9yIjp7IiRpZCI6IjE3NDIiLCJBIjowLCJSIjoyNTUsIkciOjI1NSwiQiI6MjU1fX0sIklzVmlzaWJsZSI6dHJ1ZSwiV2lkdGgiOjAuMCwiSGVpZ2h0IjowLjAsIkJvcmRlclN0eWxlIjp7IiRpZCI6IjE3NDMiLCJMaW5lQ29sb3IiOm51bGwsIkxpbmVXZWlnaHQiOjAuMCwiTGluZVR5cGUiOjAsIlBhcmVudFN0eWxlIjpudWxsfSwiUGFyZW50U3R5bGUiOm51bGx9LCJEYXRlU3R5bGUiOnsiJGlkIjoiMTc0NCIsIkZvbnRTZXR0aW5ncyI6eyIkaWQiOiIxNzQ1IiwiRm9udFNpemUiOjgsIkZvbnROYW1lIjoiQ2FsaWJyaSIsIklzQm9sZCI6ZmFsc2UsIklzSXRhbGljIjpmYWxzZSwiSXNVbmRlcmxpbmVkIjpmYWxzZSwiUGFyZW50U3R5bGUiOm51bGx9LCJBdXRvU2l6ZSI6MCwiRm9yZWdyb3VuZCI6eyIkaWQiOiIxNzQ2IiwiQ29sb3IiOnsiJGlkIjoiMTc0NyIsIkEiOjI1NSwiUiI6MTQsIkciOjQwLCJCIjo2NX19LCJNYXhXaWR0aCI6MjAwLjAsIk1heEhlaWdodCI6IkluZmluaXR5IiwiU21hcnRGb3JlZ3JvdW5kSXNBY3RpdmUiOmZhbHNlLCJIb3Jpem9udGFsQWxpZ25tZW50IjoyLCJWZXJ0aWNhbEFsaWdubWVudCI6MSwiU21hcnRGb3JlZ3JvdW5kIjpudWxsLCJCYWNrZ3JvdW5kRmlsbFR5cGUiOjAsIk1hcmdpbiI6eyIkaWQiOiIxNzQ4IiwiVG9wIjowLjAsIkxlZnQiOjAuMCwiUmlnaHQiOjAuMCwiQm90dG9tIjowLjB9LCJQYWRkaW5nIjp7IiRpZCI6IjE3NDkiLCJUb3AiOjAuMCwiTGVmdCI6MC4wLCJSaWdodCI6MC4wLCJCb3R0b20iOjAuMH0sIkJhY2tncm91bmQiOnsiJGlkIjoiMTc1MCIsIkNvbG9yIjp7IiRpZCI6IjE3NTEiLCJBIjowLCJSIjoyNTUsIkciOjI1NSwiQiI6MjU1fX0sIklzVmlzaWJsZSI6dHJ1ZSwiV2lkdGgiOjAuMCwiSGVpZ2h0IjowLjAsIkJvcmRlclN0eWxlIjp7IiRpZCI6IjE3NTIiLCJMaW5lQ29sb3IiOm51bGwsIkxpbmVXZWlnaHQiOjAuMCwiTGluZVR5cGUiOjAsIlBhcmVudFN0eWxlIjpudWxsfSwiUGFyZW50U3R5bGUiOm51bGx9LCJEYXRlRm9ybWF0Ijp7IiRpZCI6IjE3NTMiLCJGb3JtYXRTdHJpbmciOiJNL3l5IiwiU2VwYXJhdG9yIjoiLyIsIlVzZUludGVybmF0aW9uYWxEYXRlRm9ybWF0IjpmYWxzZSwiRGF0ZUlzVmlzaWJsZSI6dHJ1ZSwiVGltZUlzVmlzaWJsZSI6ZmFsc2UsIkhvdXJEaWdpdHMiOjEsIkFtUG1EZXNpZ25hdG9yIjoyLCJUcmltMDBNaW51dGVzIjpmYWxzZSwiTGFzdEtub3duVmlzaWJpbGl0eVN0YXRlIjpudWxsfSwiV2Vla051bWJlcmluZyI6eyIkaWQiOiIxNzU0IiwiRm9ybWF0IjowLCJJc1Zpc2libGUiOmZhbHNlLCJMYXN0S25vd25WaXNpYmlsaXR5U3RhdGUiOmZhbHNlfSwiSXNWaXNpYmxlIjp0cnVlLCJQYXJlbnRTdHlsZSI6bnVsbH0sIkluZGV4IjowLCJTbWFydER1cmF0aW9uQWN0aXZhdGVkIjpmYWxzZSwiRGF0ZUZvcm1hdCI6eyIkcmVmIjoiMTc1MyJ9LCJXZWVrTnVtYmVyaW5nIjp7IiRpZCI6IjE3NTUiLCJGb3JtYXQiOjAsIklzVmlzaWJsZSI6ZmFsc2UsIkxhc3RLbm93blZpc2liaWxpdHlTdGF0ZSI6ZmFsc2V9LCJJZCI6IjJhMmQyYTI5LTBlZjktNGI0MS04Y2JjLWZmMzE5NmFlNzZjNSIsIkltcG9ydElkIjpudWxsLCJUaXRsZSI6IkVzdGFibGlzaCBmdW5kIG9wZXJhdGlvbnMgJiBpbmZyYXN0cnVjdHVyZSIsIk5vdGUiOm51bGwsIkh5cGVybGluayI6eyIkaWQiOiIxNzU2IiwiQWRkcmVzcyI6bnVsbCwiU3ViQWRkcmVzcyI6bnVsbH0sIklzQ2hhbmdlZCI6ZmFsc2UsIklzTmV3IjpmYWxzZX19XSwiX21pbGVzdG9uZXMiOltdLCJJZCI6IjAwMDAwMDAwLTAwMDAtMDAwMC0wMDAwLTAwMDAwMDAwMDAwMCIsIklzU2luZ2xlSXRlbVJvdyI6dHJ1ZX1dLCJJbmRleCI6MSwiSWQiOiJlYWM0MmM4NS1hZTY5LTRmMjMtYWM2MS02ZDFjOWJjY2RlMmMiLCJIZWFkZXJUZXh0IjoiRnVuZCBzZXR1cCIsIklzRGVmYXVsdCI6ZmFsc2UsIlN0eWxlIjp7IiRpZCI6IjE3NTciLCJIZWFkZXJTdHlsZSI6eyIkaWQiOiIxNzU4IiwiVGV4dFN0eWxlIjp7IiRpZCI6IjE3NTkiLCJGb250U2V0dGluZ3MiOnsiJGlkIjoiMTc2MCIsIkZvbnRTaXplIjoxMCwiRm9udE5hbWUiOiJDYWxpYnJpIiwiSXNCb2xkIjpmYWxzZSwiSXNJdGFsaWMiOmZhbHNlLCJJc1VuZGVybGluZWQiOmZhbHNlLCJQYXJlbnRTdHlsZSI6bnVsbH0sIkF1dG9TaXplIjoyLCJGb3JlZ3JvdW5kIjp7IiRpZCI6IjE3NjEiLCJDb2xvciI6eyIkaWQiOiIxNzYyIiwiQSI6MjU1LCJSIjowLCJHIjowLCJCIjowfX0sIk1heFdpZHRoIjo1NS41OTc3MzA4NTQwODEzMzQsIk1heEhlaWdodCI6IkluZmluaXR5IiwiU21hcnRGb3JlZ3JvdW5kSXNBY3RpdmUiOmZhbHNlLCJIb3Jpem9udGFsQWxpZ25tZW50IjowLCJWZXJ0aWNhbEFsaWdubWVudCI6MCwiU21hcnRGb3JlZ3JvdW5kIjpudWxsLCJCYWNrZ3JvdW5kRmlsbFR5cGUiOjAsIk1hcmdpbiI6eyIkaWQiOiIxNzYzIiwiVG9wIjowLjAsIkxlZnQiOjAuMCwiUmlnaHQiOjAuMCwiQm90dG9tIjowLjB9LCJQYWRkaW5nIjp7IiRpZCI6IjE3NjQiLCJUb3AiOjAuMCwiTGVmdCI6MC4wLCJSaWdodCI6MC4wLCJCb3R0b20iOjAuMH0sIkJhY2tncm91bmQiOnsiJGlkIjoiMTc2NSIsIkNvbG9yIjp7IiRpZCI6IjE3NjYiLCJBIjoyNTUsIlIiOjAsIkciOjAsIkIiOjB9fSwiSXNWaXNpYmxlIjp0cnVlLCJXaWR0aCI6MC4wLCJIZWlnaHQiOjAuMCwiQm9yZGVyU3R5bGUiOm51bGwsIlBhcmVudFN0eWxlIjpudWxsfSwiUmVjdGFuZ2xlU3R5bGUiOnsiJGlkIjoiMTc2NyIsIk1hcmdpbiI6eyIkaWQiOiIxNzY4IiwiVG9wIjowLjAsIkxlZnQiOjAuMCwiUmlnaHQiOjAuMCwiQm90dG9tIjowLjB9LCJQYWRkaW5nIjp7IiRpZCI6IjE3NjkiLCJUb3AiOjAuMCwiTGVmdCI6MC4wLCJSaWdodCI6MC4wLCJCb3R0b20iOjAuMH0sIkJhY2tncm91bmQiOnsiJGlkIjoiMTc3MCIsIkNvbG9yIjp7IiRpZCI6IjE3NzEiLCJBIjoxMjcsIlIiOjY4LCJHIjoxMTQsIkIiOjE5Nn19LCJJc1Zpc2libGUiOnRydWUsIldpZHRoIjowLjAsIkhlaWdodCI6MC4wLCJCb3JkZXJTdHlsZSI6eyIkaWQiOiIxNzcyIiwiTGluZUNvbG9yIjp7IiRpZCI6IjE3NzMiLCIkdHlwZSI6Ik5MUkUuQ29tbW9uLkRvbS5Tb2xpZENvbG9yQnJ1c2gsIE5MUkUuQ29tbW9uIiwiQ29sb3IiOnsiJGlkIjoiMTc3NCIsIkEiOjI1NSwiUiI6MjU1LCJHIjowLCJCIjowfX0sIkxpbmVXZWlnaHQiOjAuMCwiTGluZVR5cGUiOjAsIlBhcmVudFN0eWxlIjpudWxsfSwiUGFyZW50U3R5bGUiOm51bGx9LCJNYXJnaW4iOnsiJGlkIjoiMTc3NSIsIlRvcCI6MC4wLCJMZWZ0IjowLjAsIlJpZ2h0IjowLjAsIkJvdHRvbSI6MC4wfSwiUGFkZGluZyI6eyIkaWQiOiIxNzc2IiwiVG9wIjowLjAsIkxlZnQiOjAuMCwiUmlnaHQiOjAuMCwiQm90dG9tIjowLjB9LCJCYWNrZ3JvdW5kIjpudWxsLCJJc1Zpc2libGUiOnRydWUsIldpZHRoIjowLjAsIkhlaWdodCI6MC4wLCJCb3JkZXJTdHlsZSI6bnVsbCwiUGFyZW50U3R5bGUiOm51bGx9LCJCYWNrZ3JvdW5kU3R5bGUiOnsiJGlkIjoiMTc3NyIsIk1hcmdpbiI6eyIkaWQiOiIxNzc4IiwiVG9wIjowLjAsIkxlZnQiOjAuMCwiUmlnaHQiOjAuMCwiQm90dG9tIjowLjB9LCJQYWRkaW5nIjp7IiRpZCI6IjE3NzkiLCJUb3AiOjAuMCwiTGVmdCI6MC4wLCJSaWdodCI6MC4wLCJCb3R0b20iOjAuMH0sIkJhY2tncm91bmQiOnsiJGlkIjoiMTc4MCIsIkNvbG9yIjp7IiRpZCI6IjE3ODEiLCJBIjo1MSwiUiI6NjgsIkciOjExNCwiQiI6MTk2fX0sIklzVmlzaWJsZSI6dHJ1ZSwiV2lkdGgiOjAuMCwiSGVpZ2h0IjowLjAsIkJvcmRlclN0eWxlIjp7IiRpZCI6IjE3ODIiLCJMaW5lQ29sb3IiOnsiJGlkIjoiMTc4MyIsIiR0eXBlIjoiTkxSRS5Db21tb24uRG9tLlNvbGlkQ29sb3JCcnVzaCwgTkxSRS5Db21tb24iLCJDb2xvciI6eyIkaWQiOiIxNzg0IiwiQSI6MjU1LCJSIjoyMzQsIkciOjIyLCJCIjozMH19LCJMaW5lV2VpZ2h0IjowLjAsIkxpbmVUeXBlIjowLCJQYXJlbnRTdHlsZSI6bnVsbH0sIlBhcmVudFN0eWxlIjpudWxsfSwiTWFyZ2luIjp7IiRpZCI6IjE3ODUiLCJUb3AiOjAuMCwiTGVmdCI6MC4wLCJSaWdodCI6MC4wLCJCb3R0b20iOjAuMH0sIlBhZGRpbmciOnsiJGlkIjoiMTc4NiIsIlRvcCI6MC4wLCJMZWZ0IjowLjAsIlJpZ2h0IjowLjAsIkJvdHRvbSI6MC4wfSwiSXNWaXNpYmxlIjp0cnVlLCJXaWR0aCI6MC4wLCJIZWlnaHQiOjAuMCwiQm9yZGVyU3R5bGUiOnsiJGlkIjoiMTc4NyIsIkxpbmVDb2xvciI6bnVsbCwiTGluZVdlaWdodCI6MC4wLCJMaW5lVHlwZSI6MCwiUGFyZW50U3R5bGUiOm51bGx9LCJQYXJlbnRTdHlsZSI6bnVsbH19LHsiJGlkIjoiMTc4OCIsIl9yb3dzIjpbeyIkaWQiOiIxNzg5IiwiX3Rhc2tzIjpbeyIkaWQiOiIxNzkwIiwiX2F0dGFjaGVkTWlsZXN0b25lcyI6W3siJGlkIjoiMTc5MSIsIkRhdGUiOiIyMDI1LTEyLTEwVDIzOjU5OjAwIiwiU3R5bGUiOnsiJGlkIjoiMTc5MiIsIlNoYXBlIjo3LCJDb25uZWN0b3JNYXJnaW4iOnsiJGlkIjoiMTc5MyIsIlRvcCI6MC4wLCJMZWZ0IjoyLjAsIlJpZ2h0IjoyLjAsIkJvdHRvbSI6MC4wfSwiQ29ubmVjdG9yU3R5bGUiOnsiJGlkIjoiMTc5NCIsIkxpbmVDb2xvciI6eyIkaWQiOiIxNzk1IiwiJHR5cGUiOiJOTFJFLkNvbW1vbi5Eb20uU29saWRDb2xvckJydXNoLCBOTFJFLkNvbW1vbiIsIkNvbG9yIjp7IiRpZCI6IjE3OTYiLCJBIjoxMjcsIlIiOjMzLCJHIjo3NywiQiI6MjQ1fX0sIkxpbmVXZWlnaHQiOjEuMCwiTGluZVR5cGUiOjAsIlBhcmVudFN0eWxlIjpudWxsfSwiSXNCZWxvd1RpbWViYW5kIjp0cnVlLCJQb3NpdGlvbk9uVGFzayI6MywiSGlkZURhdGUiOmZhbHNlLCJTaGFwZVNpemUiOjAsIlNwYWNpbmciOjAuMCwiUGFkZGluZyI6eyIkaWQiOiIxNzk3IiwiVG9wIjo1LjAsIkxlZnQiOjMuMCwiUmlnaHQiOjAuMCwiQm90dG9tIjoyLjB9LCJTaGFwZVN0eWxlIjp7IiRpZCI6IjE3OTgiLCJNYXJnaW4iOnsiJGlkIjoiMTc5OSIsIlRvcCI6MC4wLCJMZWZ0IjowLjAsIlJpZ2h0IjowLjAsIkJvdHRvbSI6MC4wfSwiUGFkZGluZyI6eyIkaWQiOiIxODAwIiwiVG9wIjowLjAsIkxlZnQiOjAuMCwiUmlnaHQiOjAuMCwiQm90dG9tIjowLjB9LCJCYWNrZ3JvdW5kIjp7IiRpZCI6IjE4MDEiLCJDb2xvciI6eyIkaWQiOiIxODAyIiwiQSI6MjU1LCJSIjoyMzMsIkciOjExMywiQiI6NTB9fSwiSXNWaXNpYmxlIjp0cnVlLCJXaWR0aCI6MTIuMCwiSGVpZ2h0IjoxNC4wLCJCb3JkZXJTdHlsZSI6eyIkaWQiOiIxODAzIiwiTGluZUNvbG9yIjp7IiRpZCI6IjE4MDQiLCIkdHlwZSI6Ik5MUkUuQ29tbW9uLkRvbS5Tb2xpZENvbG9yQnJ1c2gsIE5MUkUuQ29tbW9uIiwiQ29sb3IiOnsiJGlkIjoiMTgwNSIsIkEiOjI1NSwiUiI6MjM0LCJHIjoyMiwiQiI6MzB9fSwiTGluZVdlaWdodCI6MC4wLCJMaW5lVHlwZSI6MCwiUGFyZW50U3R5bGUiOm51bGx9LCJQYXJlbnRTdHlsZSI6bnVsbH0sIlRpdGxlU3R5bGUiOnsiJGlkIjoiMTgwNiIsIkZvbnRTZXR0aW5ncyI6eyIkaWQiOiIxODA3IiwiRm9udFNpemUiOjksIkZvbnROYW1lIjoiQ2FsaWJyaSIsIklzQm9sZCI6ZmFsc2UsIklzSXRhbGljIjpmYWxzZSwiSXNVbmRlcmxpbmVkIjpmYWxzZSwiUGFyZW50U3R5bGUiOm51bGx9LCJBdXRvU2l6ZSI6MiwiRm9yZWdyb3VuZCI6eyIkaWQiOiIxODA4IiwiQ29sb3IiOnsiJGlkIjoiMTgwOSIsIkEiOjI1NSwiUiI6NiwiRyI6NjAsIkIiOjI0OX19LCJNYXhXaWR0aCI6MTIzLjI2OTkyMDM0OTEyMTA5LCJNYXhIZWlnaHQiOiJJbmZpbml0eSIsIlNtYXJ0Rm9yZWdyb3VuZElzQWN0aXZlIjpmYWxzZSwiSG9yaXpvbnRhbEFsaWdubWVudCI6MSwiVmVydGljYWxBbGlnbm1lbnQiOjEsIlNtYXJ0Rm9yZWdyb3VuZCI6bnVsbCwiQmFja2dyb3VuZEZpbGxUeXBlIjowLCJNYXJnaW4iOnsiJGlkIjoiMTgxMCIsIlRvcCI6MC4wLCJMZWZ0IjowLjAsIlJpZ2h0IjowLjAsIkJvdHRvbSI6MC4wfSwiUGFkZGluZyI6eyIkaWQiOiIxODExIiwiVG9wIjowLjAsIkxlZnQiOjAuMCwiUmlnaHQiOjAuMCwiQm90dG9tIjowLjB9LCJCYWNrZ3JvdW5kIjp7IiRpZCI6IjE4MTIiLCJDb2xvciI6eyIkaWQiOiIxODEzIiwiQSI6MCwiUiI6MjU1LCJHIjoyNTUsIkIiOjI1NX19LCJJc1Zpc2libGUiOnRydWUsIldpZHRoIjowLjAsIkhlaWdodCI6MC4wLCJCb3JkZXJTdHlsZSI6eyIkaWQiOiIxODE0IiwiTGluZUNvbG9yIjpudWxsLCJMaW5lV2VpZ2h0IjowLjAsIkxpbmVUeXBlIjowLCJQYXJlbnRTdHlsZSI6bnVsbH0sIlBhcmVudFN0eWxlIjpudWxsfSwiRGF0ZVN0eWxlIjp7IiRpZCI6IjE4MTUiLCJGb250U2V0dGluZ3MiOnsiJGlkIjoiMTgxNiIsIkZvbnRTaXplIjo4LCJGb250TmFtZSI6IkNhbGlicmkiLCJJc0JvbGQiOmZhbHNlLCJJc0l0YWxpYyI6ZmFsc2UsIklzVW5kZXJsaW5lZCI6ZmFsc2UsIlBhcmVudFN0eWxlIjpudWxsfSwiQXV0b1NpemUiOjAsIkZvcmVncm91bmQiOnsiJGlkIjoiMTgxNyIsIkNvbG9yIjp7IiRpZCI6IjE4MTgiLCJBIjoyNTUsIlIiOjIzNywiRyI6MTI1LCJCIjo0OX19LCJNYXhXaWR0aCI6MjAwLjAsIk1heEhlaWdodCI6IkluZmluaXR5IiwiU21hcnRGb3JlZ3JvdW5kSXNBY3RpdmUiOmZhbHNlLCJIb3Jpem9udGFsQWxpZ25tZW50IjoxLCJWZXJ0aWNhbEFsaWdubWVudCI6MSwiU21hcnRGb3JlZ3JvdW5kIjpudWxsLCJCYWNrZ3JvdW5kRmlsbFR5cGUiOjAsIk1hcmdpbiI6eyIkaWQiOiIxODE5IiwiVG9wIjowLjAsIkxlZnQiOjAuMCwiUmlnaHQiOjAuMCwiQm90dG9tIjowLjB9LCJQYWRkaW5nIjp7IiRpZCI6IjE4MjAiLCJUb3AiOjAuMCwiTGVmdCI6MC4wLCJSaWdodCI6MC4wLCJCb3R0b20iOjAuMH0sIkJhY2tncm91bmQiOnsiJGlkIjoiMTgyMSIsIkNvbG9yIjp7IiRpZCI6IjE4MjIiLCJBIjowLCJSIjoyNTUsIkciOjI1NSwiQiI6MjU1fX0sIklzVmlzaWJsZSI6dHJ1ZSwiV2lkdGgiOjAuMCwiSGVpZ2h0IjowLjAsIkJvcmRlclN0eWxlIjp7IiRpZCI6IjE4MjMiLCJMaW5lQ29sb3IiOm51bGwsIkxpbmVXZWlnaHQiOjAuMCwiTGluZVR5cGUiOjAsIlBhcmVudFN0eWxlIjpudWxsfSwiUGFyZW50U3R5bGUiOm51bGx9LCJEYXRlRm9ybWF0Ijp7IiRpZCI6IjE4MjQiLCJGb3JtYXRTdHJpbmciOiJNL3l5IiwiU2VwYXJhdG9yIjoiLyIsIlVzZUludGVybmF0aW9uYWxEYXRlRm9ybWF0IjpmYWxzZSwiRGF0ZUlzVmlzaWJsZSI6dHJ1ZSwiVGltZUlzVmlzaWJsZSI6ZmFsc2UsIkhvdXJEaWdpdHMiOjEsIkFtUG1EZXNpZ25hdG9yIjoyLCJUcmltMDBNaW51dGVzIjpmYWxzZSwiTGFzdEtub3duVmlzaWJpbGl0eVN0YXRlIjp7IiRpZCI6IjE4MjUiLCJEYXRlUGFydElzVmlzaWJsZSI6dHJ1ZSwiVGltZVBhcnRJc1Zpc2libGUiOmZhbHNlfX0sIldlZWtOdW1iZXJpbmciOnsiJGlkIjoiMTgyNiIsIkZvcm1hdCI6MCwiSXNWaXNpYmxlIjpmYWxzZSwiTGFzdEtub3duVmlzaWJpbGl0eVN0YXRlIjpmYWxzZX0sIklzVmlzaWJsZSI6dHJ1ZSwiUGFyZW50U3R5bGUiOm51bGx9LCJJbmRleCI6MTYsIlBlcmNlbnRhZ2VDb21wbGV0ZSI6bnVsbCwiUG9zaXRpb24iOnsiUmF0aW8iOjAuMCwiSXNDdXN0b20iOmZhbHNlfSwiRGF0ZUZvcm1hdCI6eyIkcmVmIjoiMTgyNCJ9LCJXZWVrTnVtYmVyaW5nIjp7IiRpZCI6IjE4MjciLCJGb3JtYXQiOjAsIklzVmlzaWJsZSI6ZmFsc2UsIkxhc3RLbm93blZpc2liaWxpdHlTdGF0ZSI6ZmFsc2V9LCJSZWxhdGVkVGFza0lkIjoiZGRiNWY5NmMtZmIxMS00NzRjLThhMWMtZjY0MjE4MzQ2ZWQ4IiwiSWQiOiI3YmFkNTRjNC1kZjdmLTQwNTQtOGE4Yy0zMDY2Yjk2ZTZhMmQiLCJJbXBvcnRJZCI6IiIsIlRpdGxlIjoiRXZhbHVhdGUgcmV0dXJuc1xyVXBkYXRlIGludmVzdG9ycyIsIk5vdGUiOm51bGwsIkh5cGVybGluayI6eyIkaWQiOiIxODI4IiwiQWRkcmVzcyI6IiIsIlN1YkFkZHJlc3MiOiIifSwiSXNDaGFuZ2VkIjpmYWxzZSwiSXNOZXciOmZhbHNlfV0sIlRhc2tEZWZpbml0aW9uIjp7IiRpZCI6IjE4MjkiLCJHcm91cE5hbWUiOm51bGwsIlN0YXJ0RGF0ZSI6IjIwMjUtMDktMzBUMDA6MDA6MDBaIiwiRW5kRGF0ZSI6IjIwMjUtMTItMjBUMjM6NTk6MDBaIiwiUGVyY2VudGFnZUNvbXBsZXRlIjpudWxsLCJTdHlsZSI6eyIkaWQiOiIxODMwIiwiU2hhcGUiOjMsIlNoYXBlVGhpY2tuZXNzIjowLCJEdXJhdGlvbkZvcm1hdCI6MCwiSW5jbHVkZU5vbldvcmtpbmdEYXlzSW5EdXJhdGlvbiI6ZmFsc2UsIlBlcmNlbnRhZ2VDb21wbGV0ZVN0eWxlIjp7IiRpZCI6IjE4MzEiLCJGb250U2V0dGluZ3MiOnsiJGlkIjoiMTgzMiIsIkZvbnRTaXplIjoxMCwiRm9udE5hbWUiOiJDYWxpYnJpIiwiSXNCb2xkIjpmYWxzZSwiSXNJdGFsaWMiOmZhbHNlLCJJc1VuZGVybGluZWQiOmZhbHNlLCJQYXJlbnRTdHlsZSI6bnVsbH0sIkF1dG9TaXplIjowLCJGb3JlZ3JvdW5kIjp7IiRpZCI6IjE4MzMiLCJDb2xvciI6eyIkaWQiOiIxODM0IiwiQSI6MjU1LCJSIjoyMzgsIkciOjIzNiwiQiI6MjI1fX0sIk1heFdpZHRoIjoyMDAuMCwiTWF4SGVpZ2h0IjoiSW5maW5pdHkiLCJTbWFydEZvcmVncm91bmRJc0FjdGl2ZSI6ZmFsc2UsIkhvcml6b250YWxBbGlnbm1lbnQiOjEsIlZlcnRpY2FsQWxpZ25tZW50IjoxLCJTbWFydEZvcmVncm91bmQiOm51bGwsIkJhY2tncm91bmRGaWxsVHlwZSI6MCwiTWFyZ2luIjp7IiRpZCI6IjE4MzUiLCJUb3AiOjAuMCwiTGVmdCI6MC4wLCJSaWdodCI6MC4wLCJCb3R0b20iOjAuMH0sIlBhZGRpbmciOnsiJGlkIjoiMTgzNiIsIlRvcCI6MC4wLCJMZWZ0IjowLjAsIlJpZ2h0IjowLjAsIkJvdHRvbSI6MC4wfSwiQmFja2dyb3VuZCI6eyIkaWQiOiIxODM3IiwiQ29sb3IiOnsiJGlkIjoiMTgzOCIsIkEiOjg5LCJSIjowLCJHIjowLCJCIjowfX0sIklzVmlzaWJsZSI6dHJ1ZSwiV2lkdGgiOjAuMCwiSGVpZ2h0IjowLjAsIkJvcmRlclN0eWxlIjp7IiRpZCI6IjE4MzkiLCJMaW5lQ29sb3IiOm51bGwsIkxpbmVXZWlnaHQiOjAuMCwiTGluZVR5cGUiOjAsIlBhcmVudFN0eWxlIjpudWxsfSwiUGFyZW50U3R5bGUiOm51bGx9LCJEdXJhdGlvblN0eWxlIjp7IiRpZCI6IjE4NDAiLCJGb250U2V0dGluZ3MiOnsiJGlkIjoiMTg0MSIsIkZvbnRTaXplIjoxMCwiRm9udE5hbWUiOiJDYWxpYnJpIiwiSXNCb2xkIjpmYWxzZSwiSXNJdGFsaWMiOmZhbHNlLCJJc1VuZGVybGluZWQiOmZhbHNlLCJQYXJlbnRTdHlsZSI6bnVsbH0sIkF1dG9TaXplIjowLCJGb3JlZ3JvdW5kIjp7IiRpZCI6IjE4NDIiLCJDb2xvciI6eyIkaWQiOiIxODQzIiwiQSI6MjU1LCJSIjoyMzcsIkciOjEyNSwiQiI6NDl9fSwiTWF4V2lkdGgiOjIwMC4wLCJNYXhIZWlnaHQiOiJJbmZpbml0eSIsIlNtYXJ0Rm9yZWdyb3VuZElzQWN0aXZlIjpmYWxzZSwiSG9yaXpvbnRhbEFsaWdubWVudCI6MCwiVmVydGljYWxBbGlnbm1lbnQiOjEsIlNtYXJ0Rm9yZWdyb3VuZCI6bnVsbCwiQmFja2dyb3VuZEZpbGxUeXBlIjowLCJNYXJnaW4iOnsiJGlkIjoiMTg0NCIsIlRvcCI6MC4wLCJMZWZ0IjowLjAsIlJpZ2h0IjowLjAsIkJvdHRvbSI6MC4wfSwiUGFkZGluZyI6eyIkaWQiOiIxODQ1IiwiVG9wIjowLjAsIkxlZnQiOjAuMCwiUmlnaHQiOjAuMCwiQm90dG9tIjowLjB9LCJCYWNrZ3JvdW5kIjp7IiRpZCI6IjE4NDYiLCJDb2xvciI6eyIkaWQiOiIxODQ3IiwiQSI6MjU1LCJSIjoyMzcsIkciOjEyNSwiQiI6NDl9fSwiSXNWaXNpYmxlIjp0cnVlLCJXaWR0aCI6MC4wLCJIZWlnaHQiOjAuMCwiQm9yZGVyU3R5bGUiOnsiJGlkIjoiMTg0OCIsIkxpbmVDb2xvciI6bnVsbCwiTGluZVdlaWdodCI6MC4wLCJMaW5lVHlwZSI6MCwiUGFyZW50U3R5bGUiOm51bGx9LCJQYXJlbnRTdHlsZSI6bnVsbH0sIkhvcml6b250YWxDb25uZWN0b3JTdHlsZSI6eyIkaWQiOiIxODQ5IiwiTGluZUNvbG9yIjp7IiRpZCI6IjE4NTAiLCIkdHlwZSI6Ik5MUkUuQ29tbW9uLkRvbS5Tb2xpZENvbG9yQnJ1c2gsIE5MUkUuQ29tbW9uIiwiQ29sb3IiOnsiJGlkIjoiMTg1MSIsIkEiOjI1NSwiUiI6MCwiRyI6MCwiQiI6MH19LCJMaW5lV2VpZ2h0IjowLjAsIkxpbmVUeXBlIjowLCJQYXJlbnRTdHlsZSI6bnVsbH0sIlZlcnRpY2FsQ29ubmVjdG9yU3R5bGUiOnsiJGlkIjoiMTg1MiIsIkxpbmVDb2xvciI6eyIkaWQiOiIxODUzIiwiJHR5cGUiOiJOTFJFLkNvbW1vbi5Eb20uU29saWRDb2xvckJydXNoLCBOTFJFLkNvbW1vbiIsIkNvbG9yIjp7IiRpZCI6IjE4NTQiLCJBIjoyNTUsIlIiOjAsIkciOjAsIkIiOjB9fSwiTGluZVdlaWdodCI6MC4wLCJMaW5lVHlwZSI6MCwiUGFyZW50U3R5bGUiOm51bGx9LCJNYXJnaW4iOm51bGwsIlN0YXJ0RGF0ZVBvc2l0aW9uIjozLCJFbmREYXRlUG9zaXRpb24iOjMsIkRhdGVJc1Zpc2libGUiOnRydWUsIlRpdGxlUG9zaXRpb24iOjAsIkR1cmF0aW9uUG9zaXRpb24iOjYsIlBlcmNlbnRhZ2VDb21wbGV0ZWRQb3NpdGlvbiI6MiwiU3BhY2luZyI6MywiSXNCZWxvd1RpbWViYW5kIjp0cnVlLCJQZXJjZW50YWdlQ29tcGxldGVTaGFwZU9wYWNpdHkiOjM1LCJTaGFwZVN0eWxlIjp7IiRpZCI6IjE4NTUiLCJNYXJnaW4iOnsiJGlkIjoiMTg1NiIsIlRvcCI6MC4wLCJMZWZ0Ijo0LjAsIlJpZ2h0Ijo0LjAsIkJvdHRvbSI6MC4wfSwiUGFkZGluZyI6eyIkaWQiOiIxODU3IiwiVG9wIjowLjAsIkxlZnQiOjAuMCwiUmlnaHQiOjAuMCwiQm90dG9tIjowLjB9LCJCYWNrZ3JvdW5kIjp7IiRpZCI6IjE4NTgiLCJDb2xvciI6eyIkaWQiOiIxODU5IiwiQSI6MjU1LCJSIjo2OCwiRyI6MTE0LCJCIjoxOTZ9fSwiSXNWaXNpYmxlIjp0cnVlLCJXaWR0aCI6MC4wLCJIZWlnaHQiOjEwLjAsIkJvcmRlclN0eWxlIjp7IiRpZCI6IjE4NjAiLCJMaW5lQ29sb3IiOnsiJGlkIjoiMTg2MSIsIiR0eXBlIjoiTkxSRS5Db21tb24uRG9tLlNvbGlkQ29sb3JCcnVzaCwgTkxSRS5Db21tb24iLCJDb2xvciI6eyIkaWQiOiIxODYyIiwiQSI6MjU1LCJSIjoyMzQsIkciOjIyLCJCIjozMH19LCJMaW5lV2VpZ2h0IjowLjAsIkxpbmVUeXBlIjowLCJQYXJlbnRTdHlsZSI6bnVsbH0sIlBhcmVudFN0eWxlIjpudWxsfSwiVGl0bGVTdHlsZSI6eyIkaWQiOiIxODYzIiwiRm9udFNldHRpbmdzIjp7IiRpZCI6IjE4NjQiLCJGb250U2l6ZSI6MTAsIkZvbnROYW1lIjoiQ2FsaWJyaSIsIklzQm9sZCI6ZmFsc2UsIklzSXRhbGljIjpmYWxzZSwiSXNVbmRlcmxpbmVkIjpmYWxzZSwiUGFyZW50U3R5bGUiOm51bGx9LCJBdXRvU2l6ZSI6MCwiRm9yZWdyb3VuZCI6eyIkaWQiOiIxODY1IiwiQ29sb3IiOnsiJGlkIjoiMTg2NiIsIkEiOjI1NSwiUiI6MTQsIkciOjQwLCJCIjo2NX19LCJNYXhXaWR0aCI6NjU0LjU0NTQ1NDU0NTQ1NDUsIk1heEhlaWdodCI6IkluZmluaXR5IiwiU21hcnRGb3JlZ3JvdW5kSXNBY3RpdmUiOmZhbHNlLCJIb3Jpem9udGFsQWxpZ25tZW50IjowLCJWZXJ0aWNhbEFsaWdubWVudCI6MSwiU21hcnRGb3JlZ3JvdW5kIjpudWxsLCJCYWNrZ3JvdW5kRmlsbFR5cGUiOjAsIk1hcmdpbiI6eyIkaWQiOiIxODY3IiwiVG9wIjowLjAsIkxlZnQiOjAuMCwiUmlnaHQiOjAuMCwiQm90dG9tIjowLjB9LCJQYWRkaW5nIjp7IiRpZCI6IjE4NjgiLCJUb3AiOjAuMCwiTGVmdCI6MC4wLCJSaWdodCI6MC4wLCJCb3R0b20iOjAuMH0sIkJhY2tncm91bmQiOnsiJGlkIjoiMTg2OSIsIkNvbG9yIjp7IiRpZCI6IjE4NzAiLCJBIjowLCJSIjoyNTUsIkciOjI1NSwiQiI6MjU1fX0sIklzVmlzaWJsZSI6dHJ1ZSwiV2lkdGgiOjAuMCwiSGVpZ2h0IjowLjAsIkJvcmRlclN0eWxlIjp7IiRpZCI6IjE4NzEiLCJMaW5lQ29sb3IiOm51bGwsIkxpbmVXZWlnaHQiOjAuMCwiTGluZVR5cGUiOjAsIlBhcmVudFN0eWxlIjpudWxsfSwiUGFyZW50U3R5bGUiOm51bGx9LCJEYXRlU3R5bGUiOnsiJGlkIjoiMTg3MiIsIkZvbnRTZXR0aW5ncyI6eyIkaWQiOiIxODczIiwiRm9udFNpemUiOjgsIkZvbnROYW1lIjoiQ2FsaWJyaSIsIklzQm9sZCI6ZmFsc2UsIklzSXRhbGljIjpmYWxzZSwiSXNVbmRlcmxpbmVkIjpmYWxzZSwiUGFyZW50U3R5bGUiOm51bGx9LCJBdXRvU2l6ZSI6MCwiRm9yZWdyb3VuZCI6eyIkaWQiOiIxODc0IiwiQ29sb3IiOnsiJGlkIjoiMTg3NSIsIkEiOjI1NSwiUiI6MTQsIkciOjQwLCJCIjo2NX19LCJNYXhXaWR0aCI6MjAwLjAsIk1heEhlaWdodCI6IkluZmluaXR5IiwiU21hcnRGb3JlZ3JvdW5kSXNBY3RpdmUiOmZhbHNlLCJIb3Jpem9udGFsQWxpZ25tZW50IjoyLCJWZXJ0aWNhbEFsaWdubWVudCI6MSwiU21hcnRGb3JlZ3JvdW5kIjpudWxsLCJCYWNrZ3JvdW5kRmlsbFR5cGUiOjAsIk1hcmdpbiI6eyIkaWQiOiIxODc2IiwiVG9wIjowLjAsIkxlZnQiOjAuMCwiUmlnaHQiOjAuMCwiQm90dG9tIjowLjB9LCJQYWRkaW5nIjp7IiRpZCI6IjE4NzciLCJUb3AiOjAuMCwiTGVmdCI6MC4wLCJSaWdodCI6MC4wLCJCb3R0b20iOjAuMH0sIkJhY2tncm91bmQiOnsiJGlkIjoiMTg3OCIsIkNvbG9yIjp7IiRpZCI6IjE4NzkiLCJBIjowLCJSIjoyNTUsIkciOjI1NSwiQiI6MjU1fX0sIklzVmlzaWJsZSI6dHJ1ZSwiV2lkdGgiOjAuMCwiSGVpZ2h0IjowLjAsIkJvcmRlclN0eWxlIjp7IiRpZCI6IjE4ODAiLCJMaW5lQ29sb3IiOm51bGwsIkxpbmVXZWlnaHQiOjAuMCwiTGluZVR5cGUiOjAsIlBhcmVudFN0eWxlIjpudWxsfSwiUGFyZW50U3R5bGUiOm51bGx9LCJEYXRlRm9ybWF0Ijp7IiRpZCI6IjE4ODEiLCJGb3JtYXRTdHJpbmciOiJNL3l5IiwiU2VwYXJhdG9yIjoiLyIsIlVzZUludGVybmF0aW9uYWxEYXRlRm9ybWF0IjpmYWxzZSwiRGF0ZUlzVmlzaWJsZSI6dHJ1ZSwiVGltZUlzVmlzaWJsZSI6ZmFsc2UsIkhvdXJEaWdpdHMiOjEsIkFtUG1EZXNpZ25hdG9yIjoyLCJUcmltMDBNaW51dGVzIjpmYWxzZSwiTGFzdEtub3duVmlzaWJpbGl0eVN0YXRlIjpudWxsfSwiV2Vla051bWJlcmluZyI6eyIkaWQiOiIxODgyIiwiRm9ybWF0IjowLCJJc1Zpc2libGUiOmZhbHNlLCJMYXN0S25vd25WaXNpYmlsaXR5U3RhdGUiOmZhbHNlfSwiSXNWaXNpYmxlIjp0cnVlLCJQYXJlbnRTdHlsZSI6bnVsbH0sIkluZGV4IjoxLCJTbWFydER1cmF0aW9uQWN0aXZhdGVkIjpmYWxzZSwiRGF0ZUZvcm1hdCI6eyIkcmVmIjoiMTg4MSJ9LCJXZWVrTnVtYmVyaW5nIjp7IiRpZCI6IjE4ODMiLCJGb3JtYXQiOjAsIklzVmlzaWJsZSI6ZmFsc2UsIkxhc3RLbm93blZpc2liaWxpdHlTdGF0ZSI6ZmFsc2V9LCJJZCI6ImRkYjVmOTZjLWZiMTEtNDc0Yy04YTFjLWY2NDIxODM0NmVkOCIsIkltcG9ydElkIjpudWxsLCJUaXRsZSI6IkJlZ2luIGluaXRpYWwgaW52ZXN0bWVudHMiLCJOb3RlIjpudWxsLCJIeXBlcmxpbmsiOnsiJGlkIjoiMTg4NCIsIkFkZHJlc3MiOm51bGwsIlN1YkFkZHJlc3MiOm51bGx9LCJJc0NoYW5nZWQiOmZhbHNlLCJJc05ldyI6ZmFsc2V9fV0sIl9taWxlc3RvbmVzIjpbXSwiSWQiOiIwMDAwMDAwMC0wMDAwLTAwMDAtMDAwMC0wMDAwMDAwMDAwMDAiLCJJc1NpbmdsZUl0ZW1Sb3ciOnRydWV9XSwiSW5kZXgiOjIsIklkIjoiODEzODlmODgtNzdiNy00ZWQ4LTgzYjAtNjA3YzQ1OGI5ZmNhIiwiSGVhZGVyVGV4dCI6IlBvcnRmb2xpbyBhY3F1aXNpdGlvbiIsIklzRGVmYXVsdCI6ZmFsc2UsIlN0eWxlIjp7IiRpZCI6IjE4ODUiLCJIZWFkZXJTdHlsZSI6eyIkaWQiOiIxODg2IiwiVGV4dFN0eWxlIjp7IiRpZCI6IjE4ODciLCJGb250U2V0dGluZ3MiOnsiJGlkIjoiMTg4OCIsIkZvbnRTaXplIjoxMCwiRm9udE5hbWUiOiJDYWxpYnJpIiwiSXNCb2xkIjpmYWxzZSwiSXNJdGFsaWMiOmZhbHNlLCJJc1VuZGVybGluZWQiOmZhbHNlLCJQYXJlbnRTdHlsZSI6bnVsbH0sIkF1dG9TaXplIjoyLCJGb3JlZ3JvdW5kIjp7IiRpZCI6IjE4ODkiLCJDb2xvciI6eyIkaWQiOiIxODkwIiwiQSI6MjU1LCJSIjowLCJHIjowLCJCIjowfX0sIk1heFdpZHRoIjo1NS41OTc3MzA4NTQwODEzMzQsIk1heEhlaWdodCI6IkluZmluaXR5IiwiU21hcnRGb3JlZ3JvdW5kSXNBY3RpdmUiOmZhbHNlLCJIb3Jpem9udGFsQWxpZ25tZW50IjowLCJWZXJ0aWNhbEFsaWdubWVudCI6MCwiU21hcnRGb3JlZ3JvdW5kIjpudWxsLCJCYWNrZ3JvdW5kRmlsbFR5cGUiOjAsIk1hcmdpbiI6eyIkaWQiOiIxODkxIiwiVG9wIjowLjAsIkxlZnQiOjAuMCwiUmlnaHQiOjAuMCwiQm90dG9tIjowLjB9LCJQYWRkaW5nIjp7IiRpZCI6IjE4OTIiLCJUb3AiOjAuMCwiTGVmdCI6MC4wLCJSaWdodCI6MC4wLCJCb3R0b20iOjAuMH0sIkJhY2tncm91bmQiOnsiJGlkIjoiMTg5MyIsIkNvbG9yIjp7IiRpZCI6IjE4OTQiLCJBIjoyNTUsIlIiOjAsIkciOjAsIkIiOjB9fSwiSXNWaXNpYmxlIjp0cnVlLCJXaWR0aCI6MC4wLCJIZWlnaHQiOjAuMCwiQm9yZGVyU3R5bGUiOm51bGwsIlBhcmVudFN0eWxlIjpudWxsfSwiUmVjdGFuZ2xlU3R5bGUiOnsiJGlkIjoiMTg5NSIsIk1hcmdpbiI6eyIkaWQiOiIxODk2IiwiVG9wIjowLjAsIkxlZnQiOjAuMCwiUmlnaHQiOjAuMCwiQm90dG9tIjowLjB9LCJQYWRkaW5nIjp7IiRpZCI6IjE4OTciLCJUb3AiOjAuMCwiTGVmdCI6MC4wLCJSaWdodCI6MC4wLCJCb3R0b20iOjAuMH0sIkJhY2tncm91bmQiOnsiJGlkIjoiMTg5OCIsIkNvbG9yIjp7IiRpZCI6IjE4OTkiLCJBIjoxMjcsIlIiOjY4LCJHIjoxMTQsIkIiOjE5Nn19LCJJc1Zpc2libGUiOnRydWUsIldpZHRoIjowLjAsIkhlaWdodCI6MC4wLCJCb3JkZXJTdHlsZSI6eyIkaWQiOiIxOTAwIiwiTGluZUNvbG9yIjp7IiRpZCI6IjE5MDEiLCIkdHlwZSI6Ik5MUkUuQ29tbW9uLkRvbS5Tb2xpZENvbG9yQnJ1c2gsIE5MUkUuQ29tbW9uIiwiQ29sb3IiOnsiJGlkIjoiMTkwMiIsIkEiOjI1NSwiUiI6MjU1LCJHIjowLCJCIjowfX0sIkxpbmVXZWlnaHQiOjAuMCwiTGluZVR5cGUiOjAsIlBhcmVudFN0eWxlIjpudWxsfSwiUGFyZW50U3R5bGUiOm51bGx9LCJNYXJnaW4iOnsiJGlkIjoiMTkwMyIsIlRvcCI6MC4wLCJMZWZ0IjowLjAsIlJpZ2h0IjowLjAsIkJvdHRvbSI6MC4wfSwiUGFkZGluZyI6eyIkaWQiOiIxOTA0IiwiVG9wIjowLjAsIkxlZnQiOjAuMCwiUmlnaHQiOjAuMCwiQm90dG9tIjowLjB9LCJCYWNrZ3JvdW5kIjpudWxsLCJJc1Zpc2libGUiOnRydWUsIldpZHRoIjowLjAsIkhlaWdodCI6MC4wLCJCb3JkZXJTdHlsZSI6bnVsbCwiUGFyZW50U3R5bGUiOm51bGx9LCJCYWNrZ3JvdW5kU3R5bGUiOnsiJGlkIjoiMTkwNSIsIk1hcmdpbiI6eyIkaWQiOiIxOTA2IiwiVG9wIjowLjAsIkxlZnQiOjAuMCwiUmlnaHQiOjAuMCwiQm90dG9tIjowLjB9LCJQYWRkaW5nIjp7IiRpZCI6IjE5MDciLCJUb3AiOjAuMCwiTGVmdCI6MC4wLCJSaWdodCI6MC4wLCJCb3R0b20iOjAuMH0sIkJhY2tncm91bmQiOnsiJGlkIjoiMTkwOCIsIkNvbG9yIjp7IiRpZCI6IjE5MDkiLCJBIjo1MSwiUiI6NjgsIkciOjExNCwiQiI6MTk2fX0sIklzVmlzaWJsZSI6dHJ1ZSwiV2lkdGgiOjAuMCwiSGVpZ2h0IjowLjAsIkJvcmRlclN0eWxlIjp7IiRpZCI6IjE5MTAiLCJMaW5lQ29sb3IiOnsiJGlkIjoiMTkxMSIsIiR0eXBlIjoiTkxSRS5Db21tb24uRG9tLlNvbGlkQ29sb3JCcnVzaCwgTkxSRS5Db21tb24iLCJDb2xvciI6eyIkaWQiOiIxOTEyIiwiQSI6MjU1LCJSIjoyMzQsIkciOjIyLCJCIjozMH19LCJMaW5lV2VpZ2h0IjowLjAsIkxpbmVUeXBlIjowLCJQYXJlbnRTdHlsZSI6bnVsbH0sIlBhcmVudFN0eWxlIjpudWxsfSwiTWFyZ2luIjp7IiRpZCI6IjE5MTMiLCJUb3AiOjAuMCwiTGVmdCI6MC4wLCJSaWdodCI6MC4wLCJCb3R0b20iOjAuMH0sIlBhZGRpbmciOnsiJGlkIjoiMTkxNCIsIlRvcCI6MC4wLCJMZWZ0IjowLjAsIlJpZ2h0IjowLjAsIkJvdHRvbSI6MC4wfSwiSXNWaXNpYmxlIjp0cnVlLCJXaWR0aCI6MC4wLCJIZWlnaHQiOjAuMCwiQm9yZGVyU3R5bGUiOnsiJGlkIjoiMTkxNSIsIkxpbmVDb2xvciI6bnVsbCwiTGluZVdlaWdodCI6MC4wLCJMaW5lVHlwZSI6MCwiUGFyZW50U3R5bGUiOm51bGx9LCJQYXJlbnRTdHlsZSI6bnVsbH19LHsiJGlkIjoiMTkxNiIsIl9yb3dzIjpbXSwiSW5kZXgiOjI4LCJJZCI6Ijc1YjAyODhmLTdiMjMtNDVlYS1iZGIzLTg1YzNiMmUyMmZkMiIsIkhlYWRlclRleHQiOm51bGwsIklzRGVmYXVsdCI6dHJ1ZSwiU3R5bGUiOnsiJGlkIjoiMTkxNyIsIkhlYWRlclN0eWxlIjp7IiRpZCI6IjE5MTgiLCJUZXh0U3R5bGUiOnsiJGlkIjoiMTkxOSIsIkZvbnRTZXR0aW5ncyI6eyIkaWQiOiIxOTIwIiwiRm9udFNpemUiOjExLCJGb250TmFtZSI6IkNhbGlicmkiLCJJc0JvbGQiOmZhbHNlLCJJc0l0YWxpYyI6ZmFsc2UsIklzVW5kZXJsaW5lZCI6ZmFsc2UsIlBhcmVudFN0eWxlIjpudWxsfSwiQXV0b1NpemUiOjIsIkZvcmVncm91bmQiOnsiJGlkIjoiMTkyMSIsIkNvbG9yIjp7IiRpZCI6IjE5MjIiLCJBIjoyNTUsIlIiOjAsIkciOjAsIkIiOjB9fSwiTWF4V2lkdGgiOiJJbmZpbml0eSIsIk1heEhlaWdodCI6IkluZmluaXR5IiwiU21hcnRGb3JlZ3JvdW5kSXNBY3RpdmUiOmZhbHNlLCJIb3Jpem9udGFsQWxpZ25tZW50IjowLCJWZXJ0aWNhbEFsaWdubWVudCI6MCwiU21hcnRGb3JlZ3JvdW5kIjpudWxsLCJCYWNrZ3JvdW5kRmlsbFR5cGUiOjAsIk1hcmdpbiI6eyIkaWQiOiIxOTIzIiwiVG9wIjowLjAsIkxlZnQiOjAuMCwiUmlnaHQiOjAuMCwiQm90dG9tIjowLjB9LCJQYWRkaW5nIjp7IiRpZCI6IjE5MjQiLCJUb3AiOjAuMCwiTGVmdCI6MC4wLCJSaWdodCI6MC4wLCJCb3R0b20iOjAuMH0sIkJhY2tncm91bmQiOnsiJGlkIjoiMTkyNSIsIkNvbG9yIjp7IiRpZCI6IjE5MjYiLCJBIjoyNTUsIlIiOjAsIkciOjAsIkIiOjB9fSwiSXNWaXNpYmxlIjp0cnVlLCJXaWR0aCI6MC4wLCJIZWlnaHQiOjAuMCwiQm9yZGVyU3R5bGUiOm51bGwsIlBhcmVudFN0eWxlIjpudWxsfSwiUmVjdGFuZ2xlU3R5bGUiOnsiJGlkIjoiMTkyNyIsIk1hcmdpbiI6eyIkaWQiOiIxOTI4IiwiVG9wIjowLjAsIkxlZnQiOjAuMCwiUmlnaHQiOjAuMCwiQm90dG9tIjowLjB9LCJQYWRkaW5nIjp7IiRpZCI6IjE5MjkiLCJUb3AiOjAuMCwiTGVmdCI6MC4wLCJSaWdodCI6MC4wLCJCb3R0b20iOjAuMH0sIkJhY2tncm91bmQiOnsiJGlkIjoiMTkzMCIsIkNvbG9yIjp7IiRpZCI6IjE5MzEiLCJBIjoxMjcsIlIiOjE1LCJHIjoxNTgsIkIiOjIxM319LCJJc1Zpc2libGUiOnRydWUsIldpZHRoIjowLjAsIkhlaWdodCI6MC4wLCJCb3JkZXJTdHlsZSI6eyIkaWQiOiIxOTMyIiwiTGluZUNvbG9yIjp7IiRpZCI6IjE5MzMiLCIkdHlwZSI6Ik5MUkUuQ29tbW9uLkRvbS5Tb2xpZENvbG9yQnJ1c2gsIE5MUkUuQ29tbW9uIiwiQ29sb3IiOnsiJGlkIjoiMTkzNCIsIkEiOjI1NSwiUiI6MjU1LCJHIjowLCJCIjowfX0sIkxpbmVXZWlnaHQiOjAuMCwiTGluZVR5cGUiOjAsIlBhcmVudFN0eWxlIjpudWxsfSwiUGFyZW50U3R5bGUiOm51bGx9LCJNYXJnaW4iOnsiJGlkIjoiMTkzNSIsIlRvcCI6MC4wLCJMZWZ0IjowLjAsIlJpZ2h0IjowLjAsIkJvdHRvbSI6MC4wfSwiUGFkZGluZyI6eyIkaWQiOiIxOTM2IiwiVG9wIjowLjAsIkxlZnQiOjAuMCwiUmlnaHQiOjAuMCwiQm90dG9tIjowLjB9LCJCYWNrZ3JvdW5kIjpudWxsLCJJc1Zpc2libGUiOnRydWUsIldpZHRoIjowLjAsIkhlaWdodCI6MC4wLCJCb3JkZXJTdHlsZSI6bnVsbCwiUGFyZW50U3R5bGUiOm51bGx9LCJCYWNrZ3JvdW5kU3R5bGUiOnsiJGlkIjoiMTkzNyIsIk1hcmdpbiI6eyIkaWQiOiIxOTM4IiwiVG9wIjowLjAsIkxlZnQiOjAuMCwiUmlnaHQiOjAuMCwiQm90dG9tIjowLjB9LCJQYWRkaW5nIjp7IiRpZCI6IjE5MzkiLCJUb3AiOjAuMCwiTGVmdCI6MC4wLCJSaWdodCI6MC4wLCJCb3R0b20iOjAuMH0sIkJhY2tncm91bmQiOnsiJGlkIjoiMTk0MCIsIkNvbG9yIjp7IiRpZCI6IjE5NDEiLCJBIjo1MSwiUiI6MjAwLCJHIjoyMDAsIkIiOjIwMH19LCJJc1Zpc2libGUiOnRydWUsIldpZHRoIjowLjAsIkhlaWdodCI6MC4wLCJCb3JkZXJTdHlsZSI6eyIkaWQiOiIxOTQyIiwiTGluZUNvbG9yIjp7IiRpZCI6IjE5NDMiLCIkdHlwZSI6Ik5MUkUuQ29tbW9uLkRvbS5Tb2xpZENvbG9yQnJ1c2gsIE5MUkUuQ29tbW9uIiwiQ29sb3IiOnsiJGlkIjoiMTk0NCIsIkEiOjI1NSwiUiI6MjM0LCJHIjoyMiwiQiI6MzB9fSwiTGluZVdlaWdodCI6MC4wLCJMaW5lVHlwZSI6MCwiUGFyZW50U3R5bGUiOm51bGx9LCJQYXJlbnRTdHlsZSI6bnVsbH0sIk1hcmdpbiI6eyIkaWQiOiIxOTQ1IiwiVG9wIjowLjAsIkxlZnQiOjAuMCwiUmlnaHQiOjAuMCwiQm90dG9tIjowLjB9LCJQYWRkaW5nIjp7IiRpZCI6IjE5NDYiLCJUb3AiOjAuMCwiTGVmdCI6MC4wLCJSaWdodCI6MC4wLCJCb3R0b20iOjAuMH0sIklzVmlzaWJsZSI6dHJ1ZSwiV2lkdGgiOjAuMCwiSGVpZ2h0IjowLjAsIkJvcmRlclN0eWxlIjp7IiRpZCI6IjE5NDciLCJMaW5lQ29sb3IiOm51bGwsIkxpbmVXZWlnaHQiOjAuMCwiTGluZVR5cGUiOjAsIlBhcmVudFN0eWxlIjpudWxsfSwiUGFyZW50U3R5bGUiOm51bGx9fV0sIklkIjoiMDQ1MDNiZTEtMWFmZS00MjZiLTljMWQtMTMzNDc2NzM4ZTQ4IiwiSW5kZXgiOjMsIkhlYWRlclRleHQiOiJPcGVyYXRpb25zIiwiU3R5bGUiOnsiJGlkIjoiMTk0OCIsIlN0eWxlSWQiOiIwNzAyZGVhOC1jMTE0LTRkNzEtYmU0MC1jZDMwNjJjNDY5NzAiLCJIZWFkZXJTdHlsZSI6eyIkaWQiOiIxOTQ5IiwiVGV4dElzVmVydGljYWwiOmZhbHNlLCJUZXh0U3R5bGUiOnsiJGlkIjoiMTk1MCIsIkZvbnRTZXR0aW5ncyI6eyIkaWQiOiIxOTUxIiwiRm9udFNpemUiOjExLCJGb250TmFtZSI6IkNhbGlicmkiLCJJc0JvbGQiOmZhbHNlLCJJc0l0YWxpYyI6ZmFsc2UsIklzVW5kZXJsaW5lZCI6ZmFsc2UsIlBhcmVudFN0eWxlIjpudWxsfSwiQXV0b1NpemUiOjIsIkZvcmVncm91bmQiOnsiJGlkIjoiMTk1MiIsIkNvbG9yIjp7IiRpZCI6IjE5NTMiLCJBIjoyNTUsIlIiOjI1NSwiRyI6MjU1LCJCIjoyNTV9fSwiTWF4V2lkdGgiOjYyLjM4NTU2NTcxMDY4MzgzNSwiTWF4SGVpZ2h0IjoiSW5maW5pdHkiLCJTbWFydEZvcmVncm91bmRJc0FjdGl2ZSI6ZmFsc2UsIkhvcml6b250YWxBbGlnbm1lbnQiOjAsIlZlcnRpY2FsQWxpZ25tZW50IjowLCJTbWFydEZvcmVncm91bmQiOm51bGwsIkJhY2tncm91bmRGaWxsVHlwZSI6MCwiTWFyZ2luIjp7IiRpZCI6IjE5NTQiLCJUb3AiOjAuMCwiTGVmdCI6MC4wLCJSaWdodCI6MC4wLCJCb3R0b20iOjAuMH0sIlBhZGRpbmciOnsiJGlkIjoiMTk1NSIsIlRvcCI6MC4wLCJMZWZ0IjowLjAsIlJpZ2h0IjowLjAsIkJvdHRvbSI6MC4wfSwiQmFja2dyb3VuZCI6eyIkaWQiOiIxOTU2IiwiQ29sb3IiOnsiJGlkIjoiMTk1NyIsIkEiOjI1NSwiUiI6MjU1LCJHIjoyNTUsIkIiOjI1NX19LCJJc1Zpc2libGUiOnRydWUsIldpZHRoIjowLjAsIkhlaWdodCI6MC4wLCJCb3JkZXJTdHlsZSI6bnVsbCwiUGFyZW50U3R5bGUiOm51bGx9LCJSZWN0YW5nbGVTdHlsZSI6eyIkaWQiOiIxOTU4IiwiTWFyZ2luIjp7IiRpZCI6IjE5NTkiLCJUb3AiOjAuMCwiTGVmdCI6MC4wLCJSaWdodCI6MC4wLCJCb3R0b20iOjAuMH0sIlBhZGRpbmciOnsiJGlkIjoiMTk2MCIsIlRvcCI6MC4wLCJMZWZ0IjowLjAsIlJpZ2h0IjowLjAsIkJvdHRvbSI6MC4wfSwiQmFja2dyb3VuZCI6eyIkaWQiOiIxOTYxIiwiQ29sb3IiOnsiJGlkIjoiMTk2MiIsIkEiOjI1NSwiUiI6NjgsIkciOjExNCwiQiI6MTk2fX0sIklzVmlzaWJsZSI6dHJ1ZSwiV2lkdGgiOjAuMCwiSGVpZ2h0IjowLjAsIkJvcmRlclN0eWxlIjp7IiRpZCI6IjE5NjMiLCJMaW5lQ29sb3IiOnsiJGlkIjoiMTk2NCIsIiR0eXBlIjoiTkxSRS5Db21tb24uRG9tLlNvbGlkQ29sb3JCcnVzaCwgTkxSRS5Db21tb24iLCJDb2xvciI6eyIkaWQiOiIxOTY1IiwiQSI6MjU1LCJSIjoyNTUsIkciOjI1NSwiQiI6MjU1fX0sIkxpbmVXZWlnaHQiOjAuMCwiTGluZVR5cGUiOjAsIlBhcmVudFN0eWxlIjpudWxsfSwiUGFyZW50U3R5bGUiOm51bGx9LCJNYXJnaW4iOnsiJGlkIjoiMTk2NiIsIlRvcCI6MC4wLCJMZWZ0IjowLjAsIlJpZ2h0IjowLjAsIkJvdHRvbSI6MC4wfSwiUGFkZGluZyI6eyIkaWQiOiIxOTY3IiwiVG9wIjowLjAsIkxlZnQiOjAuMCwiUmlnaHQiOjAuMCwiQm90dG9tIjowLjB9LCJCYWNrZ3JvdW5kIjpudWxsLCJJc1Zpc2libGUiOnRydWUsIldpZHRoIjowLjAsIkhlaWdodCI6MC4wLCJCb3JkZXJTdHlsZSI6bnVsbCwiUGFyZW50U3R5bGUiOm51bGx9LCJCYWNrZ3JvdW5kU3R5bGUiOnsiJGlkIjoiMTk2OCIsIk1hcmdpbiI6eyIkaWQiOiIxOTY5IiwiVG9wIjowLjAsIkxlZnQiOjAuMCwiUmlnaHQiOjAuMCwiQm90dG9tIjowLjB9LCJQYWRkaW5nIjp7IiRpZCI6IjE5NzAiLCJUb3AiOjAuMCwiTGVmdCI6MC4wLCJSaWdodCI6MC4wLCJCb3R0b20iOjAuMH0sIkJhY2tncm91bmQiOnsiJGlkIjoiMTk3MSIsIkNvbG9yIjp7IiRpZCI6IjE5NzIiLCJBIjowLCJSIjoyNTUsIkciOjI1NSwiQiI6MjU1fX0sIklzVmlzaWJsZSI6dHJ1ZSwiV2lkdGgiOjAuMCwiSGVpZ2h0IjowLjAsIkJvcmRlclN0eWxlIjp7IiRpZCI6IjE5NzMiLCJMaW5lQ29sb3IiOnsiJGlkIjoiMTk3NCIsIiR0eXBlIjoiTkxSRS5Db21tb24uRG9tLlNvbGlkQ29sb3JCcnVzaCwgTkxSRS5Db21tb24iLCJDb2xvciI6eyIkaWQiOiIxOTc1IiwiQSI6MjU1LCJSIjoyMzQsIkciOjIyLCJCIjozMH19LCJMaW5lV2VpZ2h0IjowLjAsIkxpbmVUeXBlIjowLCJQYXJlbnRTdHlsZSI6bnVsbH0sIlBhcmVudFN0eWxlIjpudWxsfSwiSXNBYm92ZVRpbWViYW5kIjpmYWxzZSwiU3BhY2luZyI6MywiRGVmYXVsdFN3aW1sYW5lVGFza1N0eWxlIjp7IiRpZCI6IjE5NzYiLCIkdHlwZSI6Ik5MUkUuQ29tbW9uLkRvbS5TdHlsZXMuRXhwbGljaXRTZXRhYmxlVGFza1N0eWxlLCBOTFJFLkNvbW1vbiIsIlNoYXBlIjoxLCJTaGFwZVRoaWNrbmVzcyI6MCwiRHVyYXRpb25Gb3JtYXQiOjAsIkluY2x1ZGVOb25Xb3JraW5nRGF5c0luRHVyYXRpb24iOmZhbHNlLCJQZXJjZW50YWdlQ29tcGxldGVTdHlsZSI6eyIkaWQiOiIxOTc3IiwiRm9udFNldHRpbmdzIjp7IiRpZCI6IjE5NzgiLCJGb250U2l6ZSI6MTAsIkZvbnROYW1lIjoiQ2FsaWJyaSIsIklzQm9sZCI6ZmFsc2UsIklzSXRhbGljIjpmYWxzZSwiSXNVbmRlcmxpbmVkIjpmYWxzZSwiUGFyZW50U3R5bGUiOm51bGx9LCJBdXRvU2l6ZSI6MCwiRm9yZWdyb3VuZCI6eyIkaWQiOiIxOTc5IiwiQ29sb3IiOnsiJGlkIjoiMTk4MCIsIkEiOjI1NSwiUiI6MjMyLCJHIjoyMzIsIkIiOjIzMn19LCJNYXhXaWR0aCI6MjAwLjAsIk1heEhlaWdodCI6IkluZmluaXR5IiwiU21hcnRGb3JlZ3JvdW5kSXNBY3RpdmUiOmZhbHNlLCJIb3Jpem9udGFsQWxpZ25tZW50IjoxLCJWZXJ0aWNhbEFsaWdubWVudCI6MSwiU21hcnRGb3JlZ3JvdW5kIjpudWxsLCJCYWNrZ3JvdW5kRmlsbFR5cGUiOjAsIk1hcmdpbiI6eyIkaWQiOiIxOTgxIiwiVG9wIjowLjAsIkxlZnQiOjAuMCwiUmlnaHQiOjAuMCwiQm90dG9tIjowLjB9LCJQYWRkaW5nIjp7IiRpZCI6IjE5ODIiLCJUb3AiOjAuMCwiTGVmdCI6MC4wLCJSaWdodCI6MC4wLCJCb3R0b20iOjAuMH0sIkJhY2tncm91bmQiOnsiJGlkIjoiMTk4MyIsIkNvbG9yIjp7IiRpZCI6IjE5ODQiLCJBIjo4OSwiUiI6MCwiRyI6MCwiQiI6MH19LCJJc1Zpc2libGUiOnRydWUsIldpZHRoIjowLjAsIkhlaWdodCI6MC4wLCJCb3JkZXJTdHlsZSI6eyIkaWQiOiIxOTg1IiwiTGluZUNvbG9yIjpudWxsLCJMaW5lV2VpZ2h0IjowLjAsIkxpbmVUeXBlIjowLCJQYXJlbnRTdHlsZSI6bnVsbH0sIlBhcmVudFN0eWxlIjpudWxsfSwiRHVyYXRpb25TdHlsZSI6eyIkaWQiOiIxOTg2IiwiRm9udFNldHRpbmdzIjp7IiRpZCI6IjE5ODciLCJGb250U2l6ZSI6MTAsIkZvbnROYW1lIjoiQ2FsaWJyaSIsIklzQm9sZCI6ZmFsc2UsIklzSXRhbGljIjpmYWxzZSwiSXNVbmRlcmxpbmVkIjpmYWxzZSwiUGFyZW50U3R5bGUiOm51bGx9LCJBdXRvU2l6ZSI6MCwiRm9yZWdyb3VuZCI6eyIkaWQiOiIxOTg4IiwiQ29sb3IiOnsiJGlkIjoiMTk4OSIsIkEiOjI1NSwiUiI6MjM3LCJHIjoxMjUsIkIiOjQ5fX0sIk1heFdpZHRoIjoyMDAuMCwiTWF4SGVpZ2h0IjoiSW5maW5pdHkiLCJTbWFydEZvcmVncm91bmRJc0FjdGl2ZSI6ZmFsc2UsIkhvcml6b250YWxBbGlnbm1lbnQiOjAsIlZlcnRpY2FsQWxpZ25tZW50IjoxLCJTbWFydEZvcmVncm91bmQiOm51bGwsIkJhY2tncm91bmRGaWxsVHlwZSI6MCwiTWFyZ2luIjp7IiRpZCI6IjE5OTAiLCJUb3AiOjAuMCwiTGVmdCI6MC4wLCJSaWdodCI6MC4wLCJCb3R0b20iOjAuMH0sIlBhZGRpbmciOnsiJGlkIjoiMTk5MSIsIlRvcCI6MC4wLCJMZWZ0IjowLjAsIlJpZ2h0IjowLjAsIkJvdHRvbSI6MC4wfSwiQmFja2dyb3VuZCI6eyIkaWQiOiIxOTkyIiwiQ29sb3IiOnsiJGlkIjoiMTk5MyIsIkEiOjI1NSwiUiI6MjM3LCJHIjoxMjUsIkIiOjQ5fX0sIklzVmlzaWJsZSI6dHJ1ZSwiV2lkdGgiOjAuMCwiSGVpZ2h0IjowLjAsIkJvcmRlclN0eWxlIjp7IiRpZCI6IjE5OTQiLCJMaW5lQ29sb3IiOm51bGwsIkxpbmVXZWlnaHQiOjAuMCwiTGluZVR5cGUiOjAsIlBhcmVudFN0eWxlIjpudWxsfSwiUGFyZW50U3R5bGUiOm51bGx9LCJIb3Jpem9udGFsQ29ubmVjdG9yU3R5bGUiOnsiJGlkIjoiMTk5NSIsIkxpbmVDb2xvciI6eyIkaWQiOiIxOTk2IiwiJHR5cGUiOiJOTFJFLkNvbW1vbi5Eb20uU29saWRDb2xvckJydXNoLCBOTFJFLkNvbW1vbiIsIkNvbG9yIjp7IiRpZCI6IjE5OTciLCJBIjoyNTUsIlIiOjAsIkciOjAsIkIiOjB9fSwiTGluZVdlaWdodCI6MC4wLCJMaW5lVHlwZSI6MCwiUGFyZW50U3R5bGUiOm51bGx9LCJWZXJ0aWNhbENvbm5lY3RvclN0eWxlIjp7IiRpZCI6IjE5OTgiLCJMaW5lQ29sb3IiOnsiJGlkIjoiMTk5OSIsIiR0eXBlIjoiTkxSRS5Db21tb24uRG9tLlNvbGlkQ29sb3JCcnVzaCwgTkxSRS5Db21tb24iLCJDb2xvciI6eyIkaWQiOiIyMDAwIiwiQSI6MjU1LCJSIjowLCJHIjowLCJCIjowfX0sIkxpbmVXZWlnaHQiOjAuMCwiTGluZVR5cGUiOjAsIlBhcmVudFN0eWxlIjpudWxsfSwiTWFyZ2luIjpudWxsLCJTdGFydERhdGVQb3NpdGlvbiI6MywiRW5kRGF0ZVBvc2l0aW9uIjozLCJEYXRlSXNWaXNpYmxlIjp0cnVlLCJUaXRsZVBvc2l0aW9uIjo0LCJEdXJhdGlvblBvc2l0aW9uIjo2LCJQZXJjZW50YWdlQ29tcGxldGVkUG9zaXRpb24iOjIsIlNwYWNpbmciOjMsIklzQmVsb3dUaW1lYmFuZCI6ZmFsc2UsIlBlcmNlbnRhZ2VDb21wbGV0ZVNoYXBlT3BhY2l0eSI6MzUsIlNoYXBlU3R5bGUiOnsiJGlkIjoiMjAwMSIsIk1hcmdpbiI6eyIkaWQiOiIyMDAyIiwiVG9wIjowLjAsIkxlZnQiOjQuMCwiUmlnaHQiOjQuMCwiQm90dG9tIjowLjB9LCJQYWRkaW5nIjp7IiRpZCI6IjIwMDMiLCJUb3AiOjAuMCwiTGVmdCI6MC4wLCJSaWdodCI6MC4wLCJCb3R0b20iOjAuMH0sIkJhY2tncm91bmQiOnsiJGlkIjoiMjAwNCIsIkNvbG9yIjp7IiRpZCI6IjIwMDUiLCJBIjoyNTUsIlIiOjE1LCJHIjoxNTgsIkIiOjIxM319LCJJc1Zpc2libGUiOnRydWUsIldpZHRoIjowLjAsIkhlaWdodCI6MTAuMCwiQm9yZGVyU3R5bGUiOnsiJGlkIjoiMjAwNiIsIkxpbmVDb2xvciI6eyIkaWQiOiIyMDA3IiwiJHR5cGUiOiJOTFJFLkNvbW1vbi5Eb20uU29saWRDb2xvckJydXNoLCBOTFJFLkNvbW1vbiIsIkNvbG9yIjp7IiRpZCI6IjIwMDgiLCJBIjoyNTUsIlIiOjIzNCwiRyI6MjIsIkIiOjMwfX0sIkxpbmVXZWlnaHQiOjAuMCwiTGluZVR5cGUiOjAsIlBhcmVudFN0eWxlIjpudWxsfSwiUGFyZW50U3R5bGUiOm51bGx9LCJUaXRsZVN0eWxlIjp7IiRpZCI6IjIwMDkiLCJGb250U2V0dGluZ3MiOnsiJGlkIjoiMjAxMCIsIkZvbnRTaXplIjoxMSwiRm9udE5hbWUiOiJDYWxpYnJpIiwiSXNCb2xkIjpmYWxzZSwiSXNJdGFsaWMiOmZhbHNlLCJJc1VuZGVybGluZWQiOmZhbHNlLCJQYXJlbnRTdHlsZSI6bnVsbH0sIkF1dG9TaXplIjowLCJGb3JlZ3JvdW5kIjp7IiRpZCI6IjIwMTEiLCJDb2xvciI6eyIkaWQiOiIyMDEyIiwiQSI6MjU1LCJSIjowLCJHIjowLCJCIjowfX0sIk1heFdpZHRoIjoyMDAuMCwiTWF4SGVpZ2h0IjoiSW5maW5pdHkiLCJTbWFydEZvcmVncm91bmRJc0FjdGl2ZSI6ZmFsc2UsIkhvcml6b250YWxBbGlnbm1lbnQiOjAsIlZlcnRpY2FsQWxpZ25tZW50IjoxLCJTbWFydEZvcmVncm91bmQiOm51bGwsIkJhY2tncm91bmRGaWxsVHlwZSI6MCwiTWFyZ2luIjp7IiRpZCI6IjIwMTMiLCJUb3AiOjAuMCwiTGVmdCI6MC4wLCJSaWdodCI6MC4wLCJCb3R0b20iOjAuMH0sIlBhZGRpbmciOnsiJGlkIjoiMjAxNCIsIlRvcCI6MC4wLCJMZWZ0IjowLjAsIlJpZ2h0IjowLjAsIkJvdHRvbSI6MC4wfSwiQmFja2dyb3VuZCI6eyIkaWQiOiIyMDE1IiwiQ29sb3IiOnsiJGlkIjoiMjAxNiIsIkEiOjI1NSwiUiI6MCwiRyI6MCwiQiI6MH19LCJJc1Zpc2libGUiOnRydWUsIldpZHRoIjowLjAsIkhlaWdodCI6MC4wLCJCb3JkZXJTdHlsZSI6eyIkaWQiOiIyMDE3IiwiTGluZUNvbG9yIjpudWxsLCJMaW5lV2VpZ2h0IjowLjAsIkxpbmVUeXBlIjowLCJQYXJlbnRTdHlsZSI6bnVsbH0sIlBhcmVudFN0eWxlIjpudWxsfSwiRGF0ZVN0eWxlIjp7IiRpZCI6IjIwMTgiLCJGb250U2V0dGluZ3MiOnsiJGlkIjoiMjAxOSIsIkZvbnRTaXplIjoxMCwiRm9udE5hbWUiOiJDYWxpYnJpIiwiSXNCb2xkIjpmYWxzZSwiSXNJdGFsaWMiOmZhbHNlLCJJc1VuZGVybGluZWQiOmZhbHNlLCJQYXJlbnRTdHlsZSI6bnVsbH0sIkF1dG9TaXplIjowLCJGb3JlZ3JvdW5kIjp7IiRpZCI6IjIwMjAiLCJDb2xvciI6eyIkaWQiOiIyMDIxIiwiQSI6MjU1LCJSIjoxNCwiRyI6NDAsIkIiOjY1fX0sIk1heFdpZHRoIjoyMDAuMCwiTWF4SGVpZ2h0IjoiSW5maW5pdHkiLCJTbWFydEZvcmVncm91bmRJc0FjdGl2ZSI6ZmFsc2UsIkhvcml6b250YWxBbGlnbm1lbnQiOjIsIlZlcnRpY2FsQWxpZ25tZW50IjoxLCJTbWFydEZvcmVncm91bmQiOm51bGwsIkJhY2tncm91bmRGaWxsVHlwZSI6MCwiTWFyZ2luIjp7IiRpZCI6IjIwMjIiLCJUb3AiOjAuMCwiTGVmdCI6MC4wLCJSaWdodCI6MC4wLCJCb3R0b20iOjAuMH0sIlBhZGRpbmciOnsiJGlkIjoiMjAyMyIsIlRvcCI6MC4wLCJMZWZ0IjowLjAsIlJpZ2h0IjowLjAsIkJvdHRvbSI6MC4wfSwiQmFja2dyb3VuZCI6eyIkaWQiOiIyMDI0IiwiQ29sb3IiOnsiJGlkIjoiMjAyNSIsIkEiOjI1NSwiUiI6MTQsIkciOjQwLCJCIjo2NX19LCJJc1Zpc2libGUiOnRydWUsIldpZHRoIjowLjAsIkhlaWdodCI6MC4wLCJCb3JkZXJTdHlsZSI6eyIkaWQiOiIyMDI2IiwiTGluZUNvbG9yIjpudWxsLCJMaW5lV2VpZ2h0IjowLjAsIkxpbmVUeXBlIjowLCJQYXJlbnRTdHlsZSI6bnVsbH0sIlBhcmVudFN0eWxlIjpudWxsfSwiRGF0ZUZvcm1hdCI6eyIkaWQiOiIyMDI3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IwMjgiLCJGb3JtYXQiOjAsIklzVmlzaWJsZSI6ZmFsc2UsIkxhc3RLbm93blZpc2liaWxpdHlTdGF0ZSI6ZmFsc2V9LCJJc1Zpc2libGUiOnRydWUsIlBhcmVudFN0eWxlIjpudWxsLCJfZXhwbGljaXRseVNldCI6eyIkaWQiOiIyMDI5IiwiU2hhcGVTdHlsZSI6ZmFsc2UsIlRpdGxlU3R5bGUiOmZhbHNlLCJEYXRlU3R5bGUiOmZhbHNlLCJIb3Jpem9udGFsQ29ubmVjdG9yU3R5bGUiOmZhbHNlLCJWZXJ0aWNhbENvbm5lY3RvclN0eWxlIjpmYWxzZSwiUGVyY2VudGFnZUNvbXBsZXRlU2hhcGVPcGFjaXR5IjpmYWxzZSwiU2hhcGUiOmZhbHNlLCJTaGFwZVRoaWNrbmVzcyI6ZmFsc2UsIkR1cmF0aW9uRm9ybWF0IjpmYWxzZSwiSW5jbHVkZU5vbldvcmtpbmdEYXlzSW5EdXJhdGlvbiI6ZmFsc2UsIk1hcmdpbiI6ZmFsc2UsIlN0YXJ0RGF0ZVBvc2l0aW9uIjpmYWxzZSwiRW5kRGF0ZVBvc2l0aW9uIjpmYWxzZSwiVGl0bGVQb3NpdGlvbiI6ZmFsc2UsIkR1cmF0aW9uUG9zaXRpb24iOmZhbHNlLCJQZXJjZW50YWdlQ29tcGxldGVkUG9zaXRpb24iOmZhbHNlLCJTcGFjaW5nIjpmYWxzZSwiSXNCZWxvd1RpbWViYW5kIjpmYWxzZSwiRGF0ZUZvcm1hdCI6ZmFsc2UsIldlZWtOdW1iZXJpbmciOmZhbHNlLCJJc1Zpc2libGUiOmZhbHNlfX0sIkRlZmF1bHRTd2ltbGFuZU1vdFN0eWxlIjp7IiRpZCI6IjIwMzAiLCJTaGFwZSI6MSwiQ29ubmVjdG9yTWFyZ2luIjp7IiRpZCI6IjIwMzEiLCJUb3AiOjAuMCwiTGVmdCI6Mi4wLCJSaWdodCI6Mi4wLCJCb3R0b20iOjAuMH0sIkNvbm5lY3RvclN0eWxlIjp7IiRpZCI6IjIwMzIiLCJMaW5lQ29sb3IiOnsiJGlkIjoiMjAzMyIsIiR0eXBlIjoiTkxSRS5Db21tb24uRG9tLlNvbGlkQ29sb3JCcnVzaCwgTkxSRS5Db21tb24iLCJDb2xvciI6eyIkaWQiOiIyMDM0IiwiQSI6MTI3LCJSIjoxMSwiRyI6MTE4LCJCIjoxNTl9fSwiTGluZVdlaWdodCI6MS4wLCJMaW5lVHlwZSI6MCwiUGFyZW50U3R5bGUiOm51bGx9LCJJc0JlbG93VGltZWJhbmQiOmZhbHNlLCJQb3NpdGlvbk9uVGFzayI6MSwiSGlkZURhdGUiOmZhbHNlLCJTaGFwZVNpemUiOjAsIlNwYWNpbmciOjAuMCwiUGFkZGluZyI6eyIkaWQiOiIyMDM1IiwiVG9wIjo1LjAsIkxlZnQiOjMuMCwiUmlnaHQiOjAuMCwiQm90dG9tIjoyLjB9LCJTaGFwZVN0eWxlIjp7IiRpZCI6IjIwMzYiLCJNYXJnaW4iOnsiJGlkIjoiMjAzNyIsIlRvcCI6MC4wLCJMZWZ0IjowLjAsIlJpZ2h0IjowLjAsIkJvdHRvbSI6MC4wfSwiUGFkZGluZyI6eyIkaWQiOiIyMDM4IiwiVG9wIjowLjAsIkxlZnQiOjAuMCwiUmlnaHQiOjAuMCwiQm90dG9tIjowLjB9LCJCYWNrZ3JvdW5kIjp7IiRpZCI6IjIwMzkiLCJDb2xvciI6eyIkaWQiOiIyMDQwIiwiQSI6MjU1LCJSIjoxMSwiRyI6MTE4LCJCIjoxNTl9fSwiSXNWaXNpYmxlIjp0cnVlLCJXaWR0aCI6MTIuMCwiSGVpZ2h0IjoxNC4wLCJCb3JkZXJTdHlsZSI6eyIkaWQiOiIyMDQxIiwiTGluZUNvbG9yIjp7IiRpZCI6IjIwNDIiLCIkdHlwZSI6Ik5MUkUuQ29tbW9uLkRvbS5Tb2xpZENvbG9yQnJ1c2gsIE5MUkUuQ29tbW9uIiwiQ29sb3IiOnsiJGlkIjoiMjA0MyIsIkEiOjI1NSwiUiI6MjU1LCJHIjowLCJCIjowfX0sIkxpbmVXZWlnaHQiOjAuMCwiTGluZVR5cGUiOjAsIlBhcmVudFN0eWxlIjpudWxsfSwiUGFyZW50U3R5bGUiOm51bGx9LCJUaXRsZVN0eWxlIjp7IiRpZCI6IjIwNDQiLCJGb250U2V0dGluZ3MiOnsiJGlkIjoiMjA0NSIsIkZvbnRTaXplIjoxMSwiRm9udE5hbWUiOiJDYWxpYnJpIiwiSXNCb2xkIjpmYWxzZSwiSXNJdGFsaWMiOmZhbHNlLCJJc1VuZGVybGluZWQiOmZhbHNlLCJQYXJlbnRTdHlsZSI6bnVsbH0sIkF1dG9TaXplIjowLCJGb3JlZ3JvdW5kIjp7IiRpZCI6IjIwNDYiLCJDb2xvciI6eyIkaWQiOiIyMDQ3IiwiQSI6MjU1LCJSIjowLCJHIjowLCJCIjowfX0sIk1heFdpZHRoIjoyMDAuMCwiTWF4SGVpZ2h0IjoiSW5maW5pdHkiLCJTbWFydEZvcmVncm91bmRJc0FjdGl2ZSI6ZmFsc2UsIkhvcml6b250YWxBbGlnbm1lbnQiOjEsIlZlcnRpY2FsQWxpZ25tZW50IjoxLCJTbWFydEZvcmVncm91bmQiOm51bGwsIkJhY2tncm91bmRGaWxsVHlwZSI6MCwiTWFyZ2luIjp7IiRpZCI6IjIwNDgiLCJUb3AiOjAuMCwiTGVmdCI6MC4wLCJSaWdodCI6MC4wLCJCb3R0b20iOjAuMH0sIlBhZGRpbmciOnsiJGlkIjoiMjA0OSIsIlRvcCI6MC4wLCJMZWZ0IjowLjAsIlJpZ2h0IjowLjAsIkJvdHRvbSI6MC4wfSwiQmFja2dyb3VuZCI6eyIkaWQiOiIyMDUwIiwiQ29sb3IiOnsiJGlkIjoiMjA1MSIsIkEiOjI1NSwiUiI6MCwiRyI6MCwiQiI6MH19LCJJc1Zpc2libGUiOnRydWUsIldpZHRoIjowLjAsIkhlaWdodCI6MC4wLCJCb3JkZXJTdHlsZSI6eyIkaWQiOiIyMDUyIiwiTGluZUNvbG9yIjpudWxsLCJMaW5lV2VpZ2h0IjowLjAsIkxpbmVUeXBlIjowLCJQYXJlbnRTdHlsZSI6bnVsbH0sIlBhcmVudFN0eWxlIjpudWxsfSwiRGF0ZVN0eWxlIjp7IiRpZCI6IjIwNTMiLCJGb250U2V0dGluZ3MiOnsiJGlkIjoiMjA1NCIsIkZvbnRTaXplIjoxMCwiRm9udE5hbWUiOiJDYWxpYnJpIiwiSXNCb2xkIjpmYWxzZSwiSXNJdGFsaWMiOmZhbHNlLCJJc1VuZGVybGluZWQiOmZhbHNlLCJQYXJlbnRTdHlsZSI6bnVsbH0sIkF1dG9TaXplIjowLCJGb3JlZ3JvdW5kIjp7IiRpZCI6IjIwNTUiLCJDb2xvciI6eyIkaWQiOiIyMDU2IiwiQSI6MjU1LCJSIjoxNCwiRyI6NDAsIkIiOjY1fX0sIk1heFdpZHRoIjoyMDAuMCwiTWF4SGVpZ2h0IjoiSW5maW5pdHkiLCJTbWFydEZvcmVncm91bmRJc0FjdGl2ZSI6ZmFsc2UsIkhvcml6b250YWxBbGlnbm1lbnQiOjEsIlZlcnRpY2FsQWxpZ25tZW50IjoxLCJTbWFydEZvcmVncm91bmQiOm51bGwsIkJhY2tncm91bmRGaWxsVHlwZSI6MCwiTWFyZ2luIjp7IiRpZCI6IjIwNTciLCJUb3AiOjAuMCwiTGVmdCI6MC4wLCJSaWdodCI6MC4wLCJCb3R0b20iOjAuMH0sIlBhZGRpbmciOnsiJGlkIjoiMjA1OCIsIlRvcCI6MC4wLCJMZWZ0IjowLjAsIlJpZ2h0IjowLjAsIkJvdHRvbSI6MC4wfSwiQmFja2dyb3VuZCI6eyIkaWQiOiIyMDU5IiwiQ29sb3IiOnsiJGlkIjoiMjA2MCIsIkEiOjI1NSwiUiI6MTQsIkciOjQwLCJCIjo2NX19LCJJc1Zpc2libGUiOnRydWUsIldpZHRoIjowLjAsIkhlaWdodCI6MC4wLCJCb3JkZXJTdHlsZSI6eyIkaWQiOiIyMDYxIiwiTGluZUNvbG9yIjpudWxsLCJMaW5lV2VpZ2h0IjowLjAsIkxpbmVUeXBlIjowLCJQYXJlbnRTdHlsZSI6bnVsbH0sIlBhcmVudFN0eWxlIjpudWxsfSwiRGF0ZUZvcm1hdCI6eyIkaWQiOiIyMDYy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IwNjMiLCJGb3JtYXQiOjAsIklzVmlzaWJsZSI6ZmFsc2UsIkxhc3RLbm93blZpc2liaWxpdHlTdGF0ZSI6ZmFsc2V9LCJJc1Zpc2libGUiOmZhbHNlLCJQYXJlbnRTdHlsZSI6bnVsbH0sIkRlZmF1bHRTd2ltbGFuZU1pbGVzdG9uZVN0eWxlIjp7IiRpZCI6IjIwNjQiLCJUaXRsZVBvc2l0aW9uIjoiTGVmdCIsIkRhdGVQb3NpdGlvbiI6IlJpZ2h0IiwiU2hhcGVUeXBlIjoxLCJTaGFwZVNpemUiOjAsIlNwYWNpbmciOjUsIlNoYXBlU3R5bGUiOnsiJGlkIjoiMjA2NSIsIk1hcmdpbiI6eyIkaWQiOiIyMDY2IiwiVG9wIjowLjAsIkxlZnQiOjAuMCwiUmlnaHQiOjAuMCwiQm90dG9tIjowLjB9LCJQYWRkaW5nIjp7IiRpZCI6IjIwNjciLCJUb3AiOjAuMCwiTGVmdCI6MC4wLCJSaWdodCI6MC4wLCJCb3R0b20iOjAuMH0sIkJhY2tncm91bmQiOnsiJGlkIjoiMjA2OCIsIkNvbG9yIjp7IiRpZCI6IjIwNjkiLCJBIjoyNTUsIlIiOjE1LCJHIjoxNTgsIkIiOjIxM319LCJJc1Zpc2libGUiOnRydWUsIldpZHRoIjoxMi4wLCJIZWlnaHQiOjE0LjAsIkJvcmRlclN0eWxlIjp7IiRpZCI6IjIwNzAiLCJMaW5lQ29sb3IiOnsiJGlkIjoiMjA3MSIsIiR0eXBlIjoiTkxSRS5Db21tb24uRG9tLlNvbGlkQ29sb3JCcnVzaCwgTkxSRS5Db21tb24iLCJDb2xvciI6eyIkaWQiOiIyMDcyIiwiQSI6MjU1LCJSIjoyMzQsIkciOjIyLCJCIjozMH19LCJMaW5lV2VpZ2h0IjowLjAsIkxpbmVUeXBlIjowLCJQYXJlbnRTdHlsZSI6bnVsbH0sIlBhcmVudFN0eWxlIjpudWxsfSwiVGl0bGVTdHlsZSI6eyIkaWQiOiIyMDczIiwiRm9udFNldHRpbmdzIjp7IiRpZCI6IjIwNzQiLCJGb250U2l6ZSI6MTEsIkZvbnROYW1lIjoiQ2FsaWJyaSIsIklzQm9sZCI6ZmFsc2UsIklzSXRhbGljIjpmYWxzZSwiSXNVbmRlcmxpbmVkIjpmYWxzZSwiUGFyZW50U3R5bGUiOm51bGx9LCJBdXRvU2l6ZSI6MCwiRm9yZWdyb3VuZCI6eyIkaWQiOiIyMDc1IiwiQ29sb3IiOnsiJGlkIjoiMjA3NiIsIkEiOjI1NSwiUiI6MCwiRyI6MCwiQiI6MH19LCJNYXhXaWR0aCI6MjAwLjAsIk1heEhlaWdodCI6IkluZmluaXR5IiwiU21hcnRGb3JlZ3JvdW5kSXNBY3RpdmUiOmZhbHNlLCJIb3Jpem9udGFsQWxpZ25tZW50IjoyLCJWZXJ0aWNhbEFsaWdubWVudCI6MSwiU21hcnRGb3JlZ3JvdW5kIjpudWxsLCJCYWNrZ3JvdW5kRmlsbFR5cGUiOjAsIk1hcmdpbiI6eyIkaWQiOiIyMDc3IiwiVG9wIjowLjAsIkxlZnQiOjAuMCwiUmlnaHQiOjAuMCwiQm90dG9tIjowLjB9LCJQYWRkaW5nIjp7IiRpZCI6IjIwNzgiLCJUb3AiOjAuMCwiTGVmdCI6MC4wLCJSaWdodCI6MC4wLCJCb3R0b20iOjAuMH0sIkJhY2tncm91bmQiOnsiJGlkIjoiMjA3OSIsIkNvbG9yIjp7IiRpZCI6IjIwODAiLCJBIjoyNTUsIlIiOjAsIkciOjAsIkIiOjB9fSwiSXNWaXNpYmxlIjp0cnVlLCJXaWR0aCI6MC4wLCJIZWlnaHQiOjAuMCwiQm9yZGVyU3R5bGUiOnsiJGlkIjoiMjA4MSIsIkxpbmVDb2xvciI6bnVsbCwiTGluZVdlaWdodCI6MC4wLCJMaW5lVHlwZSI6MCwiUGFyZW50U3R5bGUiOm51bGx9LCJQYXJlbnRTdHlsZSI6bnVsbH0sIkRhdGVTdHlsZSI6eyIkaWQiOiIyMDgyIiwiRm9udFNldHRpbmdzIjp7IiRpZCI6IjIwODMiLCJGb250U2l6ZSI6MTAsIkZvbnROYW1lIjoiQ2FsaWJyaSIsIklzQm9sZCI6ZmFsc2UsIklzSXRhbGljIjpmYWxzZSwiSXNVbmRlcmxpbmVkIjpmYWxzZSwiUGFyZW50U3R5bGUiOm51bGx9LCJBdXRvU2l6ZSI6MCwiRm9yZWdyb3VuZCI6eyIkaWQiOiIyMDg0IiwiQ29sb3IiOnsiJGlkIjoiMjA4NSIsIkEiOjI1NSwiUiI6MTQsIkciOjQwLCJCIjo2NX19LCJNYXhXaWR0aCI6MjAwLjAsIk1heEhlaWdodCI6IkluZmluaXR5IiwiU21hcnRGb3JlZ3JvdW5kSXNBY3RpdmUiOmZhbHNlLCJIb3Jpem9udGFsQWxpZ25tZW50IjowLCJWZXJ0aWNhbEFsaWdubWVudCI6MSwiU21hcnRGb3JlZ3JvdW5kIjpudWxsLCJCYWNrZ3JvdW5kRmlsbFR5cGUiOjAsIk1hcmdpbiI6eyIkaWQiOiIyMDg2IiwiVG9wIjowLjAsIkxlZnQiOjAuMCwiUmlnaHQiOjAuMCwiQm90dG9tIjowLjB9LCJQYWRkaW5nIjp7IiRpZCI6IjIwODciLCJUb3AiOjAuMCwiTGVmdCI6MC4wLCJSaWdodCI6MC4wLCJCb3R0b20iOjAuMH0sIkJhY2tncm91bmQiOnsiJGlkIjoiMjA4OCIsIkNvbG9yIjp7IiRpZCI6IjIwODkiLCJBIjoyNTUsIlIiOjE0LCJHIjo0MCwiQiI6NjV9fSwiSXNWaXNpYmxlIjp0cnVlLCJXaWR0aCI6MC4wLCJIZWlnaHQiOjAuMCwiQm9yZGVyU3R5bGUiOnsiJGlkIjoiMjA5MCIsIkxpbmVDb2xvciI6bnVsbCwiTGluZVdlaWdodCI6MC4wLCJMaW5lVHlwZSI6MCwiUGFyZW50U3R5bGUiOm51bGx9LCJQYXJlbnRTdHlsZSI6bnVsbH0sIkRhdGVGb3JtYXQiOnsiJGlkIjoiMjA5MS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yMDkyIiwiRm9ybWF0IjowLCJJc1Zpc2libGUiOmZhbHNlLCJMYXN0S25vd25WaXNpYmlsaXR5U3RhdGUiOmZhbHNlfSwiSXNWaXNpYmxlIjp0cnVlLCJQYXJlbnRTdHlsZSI6bnVsbH0sIkRlZmF1bHRTd2ltbGFuZUFjdGl2aXR5U3R5bGUiOnsiJGlkIjoiMjA5MyIsIkhlYWRlclN0eWxlIjp7IiRpZCI6IjIwOTQiLCJUZXh0U3R5bGUiOnsiJGlkIjoiMjA5NSIsIkZvbnRTZXR0aW5ncyI6eyIkaWQiOiIyMDk2IiwiRm9udFNpemUiOjExLCJGb250TmFtZSI6IkNhbGlicmkiLCJJc0JvbGQiOmZhbHNlLCJJc0l0YWxpYyI6ZmFsc2UsIklzVW5kZXJsaW5lZCI6ZmFsc2UsIlBhcmVudFN0eWxlIjpudWxsfSwiQXV0b1NpemUiOjIsIkZvcmVncm91bmQiOnsiJGlkIjoiMjA5NyIsIkNvbG9yIjp7IiRpZCI6IjIwOTgiLCJBIjoyNTUsIlIiOjAsIkciOjAsIkIiOjB9fSwiTWF4V2lkdGgiOiJJbmZpbml0eSIsIk1heEhlaWdodCI6IkluZmluaXR5IiwiU21hcnRGb3JlZ3JvdW5kSXNBY3RpdmUiOmZhbHNlLCJIb3Jpem9udGFsQWxpZ25tZW50IjowLCJWZXJ0aWNhbEFsaWdubWVudCI6MCwiU21hcnRGb3JlZ3JvdW5kIjpudWxsLCJCYWNrZ3JvdW5kRmlsbFR5cGUiOjAsIk1hcmdpbiI6eyIkaWQiOiIyMDk5IiwiVG9wIjowLjAsIkxlZnQiOjAuMCwiUmlnaHQiOjAuMCwiQm90dG9tIjowLjB9LCJQYWRkaW5nIjp7IiRpZCI6IjIxMDAiLCJUb3AiOjAuMCwiTGVmdCI6MC4wLCJSaWdodCI6MC4wLCJCb3R0b20iOjAuMH0sIkJhY2tncm91bmQiOnsiJGlkIjoiMjEwMSIsIkNvbG9yIjp7IiRpZCI6IjIxMDIiLCJBIjoyNTUsIlIiOjAsIkciOjAsIkIiOjB9fSwiSXNWaXNpYmxlIjp0cnVlLCJXaWR0aCI6MC4wLCJIZWlnaHQiOjAuMCwiQm9yZGVyU3R5bGUiOm51bGwsIlBhcmVudFN0eWxlIjpudWxsfSwiUmVjdGFuZ2xlU3R5bGUiOnsiJGlkIjoiMjEwMyIsIk1hcmdpbiI6eyIkaWQiOiIyMTA0IiwiVG9wIjowLjAsIkxlZnQiOjAuMCwiUmlnaHQiOjAuMCwiQm90dG9tIjowLjB9LCJQYWRkaW5nIjp7IiRpZCI6IjIxMDUiLCJUb3AiOjAuMCwiTGVmdCI6MC4wLCJSaWdodCI6MC4wLCJCb3R0b20iOjAuMH0sIkJhY2tncm91bmQiOnsiJGlkIjoiMjEwNiIsIkNvbG9yIjp7IiRpZCI6IjIxMDciLCJBIjoxMjcsIlIiOjE1LCJHIjoxNTgsIkIiOjIxM319LCJJc1Zpc2libGUiOnRydWUsIldpZHRoIjowLjAsIkhlaWdodCI6MC4wLCJCb3JkZXJTdHlsZSI6eyIkaWQiOiIyMTA4IiwiTGluZUNvbG9yIjp7IiRpZCI6IjIxMDkiLCIkdHlwZSI6Ik5MUkUuQ29tbW9uLkRvbS5Tb2xpZENvbG9yQnJ1c2gsIE5MUkUuQ29tbW9uIiwiQ29sb3IiOnsiJGlkIjoiMjExMCIsIkEiOjI1NSwiUiI6MjU1LCJHIjowLCJCIjowfX0sIkxpbmVXZWlnaHQiOjAuMCwiTGluZVR5cGUiOjAsIlBhcmVudFN0eWxlIjpudWxsfSwiUGFyZW50U3R5bGUiOm51bGx9LCJNYXJnaW4iOnsiJGlkIjoiMjExMSIsIlRvcCI6MC4wLCJMZWZ0IjowLjAsIlJpZ2h0IjowLjAsIkJvdHRvbSI6MC4wfSwiUGFkZGluZyI6eyIkaWQiOiIyMTEyIiwiVG9wIjowLjAsIkxlZnQiOjAuMCwiUmlnaHQiOjAuMCwiQm90dG9tIjowLjB9LCJCYWNrZ3JvdW5kIjpudWxsLCJJc1Zpc2libGUiOnRydWUsIldpZHRoIjowLjAsIkhlaWdodCI6MC4wLCJCb3JkZXJTdHlsZSI6bnVsbCwiUGFyZW50U3R5bGUiOm51bGx9LCJCYWNrZ3JvdW5kU3R5bGUiOnsiJGlkIjoiMjExMyIsIk1hcmdpbiI6eyIkaWQiOiIyMTE0IiwiVG9wIjowLjAsIkxlZnQiOjAuMCwiUmlnaHQiOjAuMCwiQm90dG9tIjowLjB9LCJQYWRkaW5nIjp7IiRpZCI6IjIxMTUiLCJUb3AiOjAuMCwiTGVmdCI6MC4wLCJSaWdodCI6MC4wLCJCb3R0b20iOjAuMH0sIkJhY2tncm91bmQiOnsiJGlkIjoiMjExNiIsIkNvbG9yIjp7IiRpZCI6IjIxMTciLCJBIjo1MSwiUiI6MjAwLCJHIjoyMDAsIkIiOjIwMH19LCJJc1Zpc2libGUiOnRydWUsIldpZHRoIjowLjAsIkhlaWdodCI6MC4wLCJCb3JkZXJTdHlsZSI6eyIkaWQiOiIyMTE4IiwiTGluZUNvbG9yIjp7IiRpZCI6IjIxMTkiLCIkdHlwZSI6Ik5MUkUuQ29tbW9uLkRvbS5Tb2xpZENvbG9yQnJ1c2gsIE5MUkUuQ29tbW9uIiwiQ29sb3IiOnsiJGlkIjoiMjEyMCIsIkEiOjI1NSwiUiI6MjM0LCJHIjoyMiwiQiI6MzB9fSwiTGluZVdlaWdodCI6MC4wLCJMaW5lVHlwZSI6MCwiUGFyZW50U3R5bGUiOm51bGx9LCJQYXJlbnRTdHlsZSI6bnVsbH0sIk1hcmdpbiI6eyIkaWQiOiIyMTIxIiwiVG9wIjowLjAsIkxlZnQiOjAuMCwiUmlnaHQiOjAuMCwiQm90dG9tIjowLjB9LCJQYWRkaW5nIjp7IiRpZCI6IjIxMjIiLCJUb3AiOjAuMCwiTGVmdCI6MC4wLCJSaWdodCI6MC4wLCJCb3R0b20iOjAuMH0sIklzVmlzaWJsZSI6dHJ1ZSwiV2lkdGgiOjAuMCwiSGVpZ2h0IjowLjAsIkJvcmRlclN0eWxlIjp7IiRpZCI6IjIxMjMiLCJMaW5lQ29sb3IiOm51bGwsIkxpbmVXZWlnaHQiOjAuMCwiTGluZVR5cGUiOjAsIlBhcmVudFN0eWxlIjpudWxsfSwiUGFyZW50U3R5bGUiOm51bGx9LCJNYXJnaW4iOnsiJGlkIjoiMjEyNCIsIlRvcCI6MC4wLCJMZWZ0IjowLjAsIlJpZ2h0IjowLjAsIkJvdHRvbSI6MC4wfSwiUGFkZGluZyI6eyIkaWQiOiIyMTI1IiwiVG9wIjowLjAsIkxlZnQiOjAuMCwiUmlnaHQiOjAuMCwiQm90dG9tIjowLjB9LCJJc1Zpc2libGUiOnRydWUsIldpZHRoIjowLjAsIkhlaWdodCI6MC4wLCJCb3JkZXJTdHlsZSI6eyIkaWQiOiIyMTI2IiwiTGluZUNvbG9yIjpudWxsLCJMaW5lV2VpZ2h0IjowLjAsIkxpbmVUeXBlIjowLCJQYXJlbnRTdHlsZSI6bnVsbH0sIlBhcmVudFN0eWxlIjpudWxsfX1dLCJDdWx0dXJlSW5mb05hbWUiOiJlbi1VUyIsIlN0eWxlTmFtZSI6bnVsbCwiVmVyc2lvbiI6eyIkaWQiOiIyMTI3IiwiVmVyc2lvbiI6IjQuMy4wIiwiT3JpZ2luYWxBc3NlbWJseVZlcnNpb24iOm51bGwsIkVkaXRpb24iOm51bGwsIkxhc3RTYXZlZEVkaXRpb24iOjQsIklzUGx1c0VkaXRpb24iOmZhbHNlLCJJc1Byb0VkaXRpb24iOmZhbHNlfSwiRWZmZWN0IjowLCJTdHlsZSI6eyIkaWQiOiIyMTI4IiwiRGVmYXVsdERlcGVuZGVuY3lTdHlsZSI6eyIkaWQiOiIyMTI5IiwiTGluZVN0eWxlIjp7IiRpZCI6IjIxMzAiLCJMaW5lQ29sb3IiOnsiJGlkIjoiMjEzMSIsIiR0eXBlIjoiTkxSRS5Db21tb24uRG9tLlNvbGlkQ29sb3JCcnVzaCwgTkxSRS5Db21tb24iLCJDb2xvciI6eyIkaWQiOiIyMTMyIiwiQSI6MjU1LCJSIjowLCJHIjowLCJCIjowfX0sIkxpbmVXZWlnaHQiOjEuMCwiTGluZVR5cGUiOjAsIlBhcmVudFN0eWxlIjpudWxsfSwiRW5kQXJyb3doZWFkTGluZVN0eWxlIjp7IiRpZCI6IjIxMzMiLCJLaW5kIjoxLCJXaWR0aCI6MSwiTGVuZ3RoIjowLCJQYXJlbnRTdHlsZSI6bnVsbH0sIkJyaW5nVG9Gcm9udCI6ZmFsc2UsIkVsYm93UmFkaXVzIjozLjAsIk1hcmdpbiI6eyIkaWQiOiIyMTM0IiwiVG9wIjowLjAsIkxlZnQiOjAuMCwiUmlnaHQiOjAuMCwiQm90dG9tIjowLjB9LCJQYWRkaW5nIjp7IiRpZCI6IjIxMzUiLCJUb3AiOjAuMCwiTGVmdCI6MC4wLCJSaWdodCI6MC4wLCJCb3R0b20iOjAuMH0sIkJhY2tncm91bmQiOm51bGwsIklzVmlzaWJsZSI6dHJ1ZSwiV2lkdGgiOjAuMCwiSGVpZ2h0IjowLjAsIkJvcmRlclN0eWxlIjpudWxsLCJQYXJlbnRTdHlsZSI6bnVsbH0sIkNyaXRpY2FsUGF0aFN0eWxlIjp7IiRpZCI6IjIxMzYiLCJDcml0aWNhbFBhdGhTdHlsZU9wdGlvbnMiOjMwLCJMaW5lU3R5bGUiOnsiJGlkIjoiMjEzNyIsIkxpbmVDb2xvciI6eyIkaWQiOiIyMTM4IiwiJHR5cGUiOiJOTFJFLkNvbW1vbi5Eb20uU29saWRDb2xvckJydXNoLCBOTFJFLkNvbW1vbiIsIkNvbG9yIjp7IiRpZCI6IjIxMzkiLCJBIjoyNTUsIlIiOjIyMiwiRyI6NTAsIkIiOjUwfX0sIkxpbmVXZWlnaHQiOjEuMCwiTGluZVR5cGUiOjAsIlBhcmVudFN0eWxlIjpudWxsfSwiVGl0bGVGb3JlZ3JvdW5kIjp7IiRpZCI6IjIxNDAiLCJDb2xvciI6eyIkaWQiOiIyMTQxIiwiQSI6MjU1LCJSIjoxNzYsIkciOjE5LCJCIjoyNX19LCJTaGFwZXNCYWNrZ3JvdW5kIjp7IiRpZCI6IjIxNDIiLCJDb2xvciI6eyIkaWQiOiIyMTQzIiwiQSI6MjU1LCJSIjoyNTMsIkciOjIwMywiQiI6MjA4fX0sIlNoYXBlc0JvcmRlclN0eWxlIjp7IiRpZCI6IjIxNDQiLCJMaW5lQ29sb3IiOnsiJGlkIjoiMjE0NSIsIiR0eXBlIjoiTkxSRS5Db21tb24uRG9tLlNvbGlkQ29sb3JCcnVzaCwgTkxSRS5Db21tb24iLCJDb2xvciI6eyIkaWQiOiIyMTQ2IiwiQSI6MjU1LCJSIjoyMzQsIkciOjIyLCJCIjozMH19LCJMaW5lV2VpZ2h0IjoyLjAsIkxpbmVUeXBlIjowLCJQYXJlbnRTdHlsZSI6bnVsbH0sIk1hcmdpbiI6eyIkaWQiOiIyMTQ3IiwiVG9wIjowLjAsIkxlZnQiOjAuMCwiUmlnaHQiOjAuMCwiQm90dG9tIjowLjB9LCJQYWRkaW5nIjp7IiRpZCI6IjIxNDgiLCJUb3AiOjAuMCwiTGVmdCI6MC4wLCJSaWdodCI6MC4wLCJCb3R0b20iOjAuMH0sIkJhY2tncm91bmQiOm51bGwsIklzVmlzaWJsZSI6ZmFsc2UsIldpZHRoIjowLjAsIkhlaWdodCI6MC4wLCJCb3JkZXJTdHlsZSI6eyIkaWQiOiIyMTQ5IiwiTGluZUNvbG9yIjpudWxsLCJMaW5lV2VpZ2h0IjowLjAsIkxpbmVUeXBlIjowLCJQYXJlbnRTdHlsZSI6bnVsbH0sIlBhcmVudFN0eWxlIjpudWxsfSwiUGFuZWxzU3BhY2luZ0RlZmluaXRpb24iOnsiJGlkIjoiMjE1MCIsIlNwYWNpbmdBYm92ZVRpbWViYW5kIjozLCJTcGFjaW5nQmVsb3dUaW1lYmFuZCI6MywiU3BhY2luZ0Fib3ZlQmV0d2VlblN3aW1sYW5lc0FuZFRhc2tzIjo1LCJTcGFjaW5nQmVsb3dCZXR3ZWVuU3dpbWxhbmVzQW5kVGFza3MiOjV9LCJUaW1lYmFuZFN0eWxlIjp7IiRpZCI6IjIxNTEiLCJTY2FsZU1hcmtpbmciOjAsIlNoYXBlIjowLCJTaGFwZVN0eWxlIjp7IiRpZCI6IjIxNTIiLCJNYXJnaW4iOnsiJGlkIjoiMjE1MyIsIlRvcCI6MC4wLCJMZWZ0IjoxMC4wLCJSaWdodCI6MTAuMCwiQm90dG9tIjowLjB9LCJQYWRkaW5nIjp7IiRpZCI6IjIxNTQiLCJUb3AiOjAuMCwiTGVmdCI6MC4wLCJSaWdodCI6MC4wLCJCb3R0b20iOjAuMH0sIkJhY2tncm91bmQiOnsiJGlkIjoiMjE1NSIsIkNvbG9yIjp7IiRpZCI6IjIxNTYiLCJBIjoyNTUsIlIiOjE0LCJHIjo0MCwiQiI6NjV9fSwiSXNWaXNpYmxlIjp0cnVlLCJXaWR0aCI6MC4wLCJIZWlnaHQiOjIwLjAsIkJvcmRlclN0eWxlIjp7IiRpZCI6IjIxNTciLCJMaW5lQ29sb3IiOnsiJGlkIjoiMjE1OCIsIiR0eXBlIjoiTkxSRS5Db21tb24uRG9tLlNvbGlkQ29sb3JCcnVzaCwgTkxSRS5Db21tb24iLCJDb2xvciI6eyIkaWQiOiIyMTU5IiwiQSI6MjU1LCJSIjoyNTUsIkciOjAsIkIiOjB9fSwiTGluZVdlaWdodCI6MC4wLCJMaW5lVHlwZSI6MCwiUGFyZW50U3R5bGUiOm51bGx9LCJQYXJlbnRTdHlsZSI6bnVsbH0sIk1pZGRsZVRpZXJTaGFwZVN0eWxlIjp7IiRpZCI6IjIxNjAiLCJNYXJnaW4iOnsiJGlkIjoiMjE2MSIsIlRvcCI6MC4wLCJMZWZ0IjoxMC4wLCJSaWdodCI6MTAuMCwiQm90dG9tIjowLjB9LCJQYWRkaW5nIjp7IiRpZCI6IjIxNjIiLCJUb3AiOjAuMCwiTGVmdCI6MC4wLCJSaWdodCI6MC4wLCJCb3R0b20iOjAuMH0sIkJhY2tncm91bmQiOnsiJGlkIjoiMjE2MyIsIkNvbG9yIjp7IiRpZCI6IjIxNjQiLCJBIjoyNTUsIlIiOjE0LCJHIjo0MCwiQiI6NjV9fSwiSXNWaXNpYmxlIjp0cnVlLCJXaWR0aCI6MC4wLCJIZWlnaHQiOjIwLjAsIkJvcmRlclN0eWxlIjp7IiRpZCI6IjIxNjUiLCJMaW5lQ29sb3IiOnsiJHJlZiI6IjIxNTgifSwiTGluZVdlaWdodCI6MC4wLCJMaW5lVHlwZSI6MCwiUGFyZW50U3R5bGUiOm51bGx9LCJQYXJlbnRTdHlsZSI6bnVsbH0sIkJvdHRvbVRpZXJTaGFwZVN0eWxlIjp7IiRpZCI6IjIxNjYiLCJNYXJnaW4iOnsiJGlkIjoiMjE2NyIsIlRvcCI6MC4wLCJMZWZ0IjoxMC4wLCJSaWdodCI6MTAuMCwiQm90dG9tIjowLjB9LCJQYWRkaW5nIjp7IiRpZCI6IjIxNjgiLCJUb3AiOjAuMCwiTGVmdCI6MC4wLCJSaWdodCI6MC4wLCJCb3R0b20iOjAuMH0sIkJhY2tncm91bmQiOnsiJGlkIjoiMjE2OSIsIkNvbG9yIjp7IiRpZCI6IjIxNzAiLCJBIjoyNTUsIlIiOjE0LCJHIjo0MCwiQiI6NjV9fSwiSXNWaXNpYmxlIjp0cnVlLCJXaWR0aCI6MC4wLCJIZWlnaHQiOjIwLjAsIkJvcmRlclN0eWxlIjp7IiRpZCI6IjIxNzEiLCJMaW5lQ29sb3IiOnsiJHJlZiI6IjIxNTgifSwiTGluZVdlaWdodCI6MC4wLCJMaW5lVHlwZSI6MCwiUGFyZW50U3R5bGUiOm51bGx9LCJQYXJlbnRTdHlsZSI6bnVsbH0sIlJpZ2h0RW5kQ2Fwc1N0eWxlIjp7IiRpZCI6IjIxNzIiLCJGb250U2V0dGluZ3MiOnsiJGlkIjoiMjE3MyIsIkZvbnRTaXplIjoxOCwiRm9udE5hbWUiOiJDYWxpYnJpIiwiSXNCb2xkIjp0cnVlLCJJc0l0YWxpYyI6ZmFsc2UsIklzVW5kZXJsaW5lZCI6ZmFsc2UsIlBhcmVudFN0eWxlIjpudWxsfSwiQXV0b1NpemUiOjAsIkZvcmVncm91bmQiOnsiJGlkIjoiMjE3NCIsIkNvbG9yIjp7IiRpZCI6IjIxNzUiLCJBIjoyNTUsIlIiOjIzMywiRyI6MTEzLCJCIjo1MH19LCJNYXhXaWR0aCI6MjAwLjAsIk1heEhlaWdodCI6IkluZmluaXR5IiwiU21hcnRGb3JlZ3JvdW5kSXNBY3RpdmUiOmZhbHNlLCJIb3Jpem9udGFsQWxpZ25tZW50IjowLCJWZXJ0aWNhbEFsaWdubWVudCI6MSwiU21hcnRGb3JlZ3JvdW5kIjpudWxsLCJCYWNrZ3JvdW5kRmlsbFR5cGUiOjAsIk1hcmdpbiI6eyIkaWQiOiIyMTc2IiwiVG9wIjowLjAsIkxlZnQiOjAuMCwiUmlnaHQiOjIwLjAsIkJvdHRvbSI6MC4wfSwiUGFkZGluZyI6eyIkaWQiOiIyMTc3IiwiVG9wIjowLjAsIkxlZnQiOjAuMCwiUmlnaHQiOjAuMCwiQm90dG9tIjowLjB9LCJCYWNrZ3JvdW5kIjp7IiRpZCI6IjIxNzgiLCJDb2xvciI6eyIkaWQiOiIyMTc5IiwiQSI6MjU1LCJSIjoyMzMsIkciOjExMywiQiI6NTB9fSwiSXNWaXNpYmxlIjpmYWxzZSwiV2lkdGgiOjAuMCwiSGVpZ2h0IjowLjAsIkJvcmRlclN0eWxlIjp7IiRpZCI6IjIxODAiLCJMaW5lQ29sb3IiOm51bGwsIkxpbmVXZWlnaHQiOjAuMCwiTGluZVR5cGUiOjAsIlBhcmVudFN0eWxlIjpudWxsfSwiUGFyZW50U3R5bGUiOm51bGx9LCJMZWZ0RW5kQ2Fwc1N0eWxlIjp7IiRpZCI6IjIxODEiLCJGb250U2V0dGluZ3MiOnsiJGlkIjoiMjE4MiIsIkZvbnRTaXplIjoxOCwiRm9udE5hbWUiOiJDYWxpYnJpIiwiSXNCb2xkIjp0cnVlLCJJc0l0YWxpYyI6ZmFsc2UsIklzVW5kZXJsaW5lZCI6ZmFsc2UsIlBhcmVudFN0eWxlIjpudWxsfSwiQXV0b1NpemUiOjAsIkZvcmVncm91bmQiOnsiJGlkIjoiMjE4MyIsIkNvbG9yIjp7IiRpZCI6IjIxODQiLCJBIjoyNTUsIlIiOjIzNywiRyI6MTI1LCJCIjo0OX19LCJNYXhXaWR0aCI6MjAwLjAsIk1heEhlaWdodCI6IkluZmluaXR5IiwiU21hcnRGb3JlZ3JvdW5kSXNBY3RpdmUiOmZhbHNlLCJIb3Jpem9udGFsQWxpZ25tZW50IjowLCJWZXJ0aWNhbEFsaWdubWVudCI6MSwiU21hcnRGb3JlZ3JvdW5kIjpudWxsLCJCYWNrZ3JvdW5kRmlsbFR5cGUiOjAsIk1hcmdpbiI6eyIkaWQiOiIyMTg1IiwiVG9wIjowLjAsIkxlZnQiOjk2LjQ4OTk2MzIzMTQzMTgzLCJSaWdodCI6MC4wLCJCb3R0b20iOjAuMH0sIlBhZGRpbmciOnsiJGlkIjoiMjE4NiIsIlRvcCI6MC4wLCJMZWZ0IjowLjAsIlJpZ2h0IjowLjAsIkJvdHRvbSI6MC4wfSwiQmFja2dyb3VuZCI6eyIkaWQiOiIyMTg3IiwiQ29sb3IiOnsiJGlkIjoiMjE4OCIsIkEiOjI1NSwiUiI6MjM3LCJHIjoxMjUsIkIiOjQ5fX0sIklzVmlzaWJsZSI6ZmFsc2UsIldpZHRoIjowLjAsIkhlaWdodCI6MC4wLCJCb3JkZXJTdHlsZSI6eyIkaWQiOiIyMTg5IiwiTGluZUNvbG9yIjpudWxsLCJMaW5lV2VpZ2h0IjowLjAsIkxpbmVUeXBlIjowLCJQYXJlbnRTdHlsZSI6bnVsbH0sIlBhcmVudFN0eWxlIjpudWxsfSwiVG9kYXlUZXh0U3R5bGUiOnsiJGlkIjoiMjE5MCIsIkZvbnRTZXR0aW5ncyI6eyIkaWQiOiIyMTkxIiwiRm9udFNpemUiOjEyLCJGb250TmFtZSI6IkNhbGlicmkiLCJJc0JvbGQiOmZhbHNlLCJJc0l0YWxpYyI6ZmFsc2UsIklzVW5kZXJsaW5lZCI6ZmFsc2UsIlBhcmVudFN0eWxlIjpudWxsfSwiQXV0b1NpemUiOjAsIkZvcmVncm91bmQiOnsiJGlkIjoiMjE5MiIsIkNvbG9yIjp7IiRpZCI6IjIxOTMiLCJBIjoyNTUsIlIiOjAsIkciOjAsIkIiOjB9fSwiTWF4V2lkdGgiOjIwMC4wLCJNYXhIZWlnaHQiOiJJbmZpbml0eSIsIlNtYXJ0Rm9yZWdyb3VuZElzQWN0aXZlIjpmYWxzZSwiSG9yaXpvbnRhbEFsaWdubWVudCI6MCwiVmVydGljYWxBbGlnbm1lbnQiOjEsIlNtYXJ0Rm9yZWdyb3VuZCI6bnVsbCwiQmFja2dyb3VuZEZpbGxUeXBlIjowLCJNYXJnaW4iOnsiJGlkIjoiMjE5NCIsIlRvcCI6MC4wLCJMZWZ0IjowLjAsIlJpZ2h0IjowLjAsIkJvdHRvbSI6MC4wfSwiUGFkZGluZyI6eyIkaWQiOiIyMTk1IiwiVG9wIjowLjAsIkxlZnQiOjAuMCwiUmlnaHQiOjAuMCwiQm90dG9tIjowLjB9LCJCYWNrZ3JvdW5kIjp7IiRpZCI6IjIxOTYiLCJDb2xvciI6eyIkaWQiOiIyMTk3IiwiQSI6MjU1LCJSIjowLCJHIjowLCJCIjowfX0sIklzVmlzaWJsZSI6dHJ1ZSwiV2lkdGgiOjAuMCwiSGVpZ2h0IjowLjAsIkJvcmRlclN0eWxlIjp7IiRpZCI6IjIxOTgiLCJMaW5lQ29sb3IiOm51bGwsIkxpbmVXZWlnaHQiOjAuMCwiTGluZVR5cGUiOjAsIlBhcmVudFN0eWxlIjpudWxsfSwiUGFyZW50U3R5bGUiOm51bGx9LCJUb2RheU1hcmtlclN0eWxlIjp7IiRpZCI6IjIxOTkiLCJNYXJnaW4iOnsiJGlkIjoiMjIwMCIsIlRvcCI6MC4wLCJMZWZ0IjowLjAsIlJpZ2h0IjowLjAsIkJvdHRvbSI6MC4wfSwiUGFkZGluZyI6eyIkaWQiOiIyMjAxIiwiVG9wIjowLjAsIkxlZnQiOjAuMCwiUmlnaHQiOjAuMCwiQm90dG9tIjowLjB9LCJCYWNrZ3JvdW5kIjp7IiRpZCI6IjIyMDIiLCJDb2xvciI6eyIkaWQiOiIyMjAzIiwiQSI6MjU1LCJSIjoyNTUsIkciOjAsIkIiOjB9fSwiSXNWaXNpYmxlIjp0cnVlLCJXaWR0aCI6MC4wLCJIZWlnaHQiOjAuMCwiQm9yZGVyU3R5bGUiOm51bGwsIlBhcmVudFN0eWxlIjpudWxsfSwiU2NhbGVTdHlsZSI6eyIkaWQiOiIyMjA0IiwiU2hhcGUiOjMsIlNob3dTZWdtZW50U2VwYXJhdG9ycyI6dHJ1ZSwiU2VnbWVudFNlcGFyYXRvck9wYWNpdHkiOjMwLCJIYXNCZWVuVmlzaWJsZUJlZm9yZSI6ZmFsc2UsIkZvbnRTZXR0aW5ncyI6eyIkaWQiOiIyMjA1IiwiRm9udFNpemUiOjEyLCJGb250TmFtZSI6IkNhbGlicmkiLCJJc0JvbGQiOmZhbHNlLCJJc0l0YWxpYyI6ZmFsc2UsIklzVW5kZXJsaW5lZCI6ZmFsc2UsIlBhcmVudFN0eWxlIjpudWxsfSwiQXV0b1NpemUiOjAsIkZvcmVncm91bmQiOnsiJGlkIjoiMjIwNiIsIkNvbG9yIjp7IiRpZCI6IjIyMDciLCJBIjoyNTUsIlIiOjIzMiwiRyI6MjMyLCJCIjoyMzJ9fSwiTWF4V2lkdGgiOjIwMC4wLCJNYXhIZWlnaHQiOiJJbmZpbml0eSIsIlNtYXJ0Rm9yZWdyb3VuZElzQWN0aXZlIjpmYWxzZSwiSG9yaXpvbnRhbEFsaWdubWVudCI6MCwiVmVydGljYWxBbGlnbm1lbnQiOjEsIlNtYXJ0Rm9yZWdyb3VuZCI6bnVsbCwiQmFja2dyb3VuZEZpbGxUeXBlIjowLCJNYXJnaW4iOnsiJGlkIjoiMjIwOCIsIlRvcCI6MC4wLCJMZWZ0Ijo0LjAsIlJpZ2h0Ijo0LjAsIkJvdHRvbSI6MC4wfSwiUGFkZGluZyI6eyIkaWQiOiIyMjA5IiwiVG9wIjowLjAsIkxlZnQiOjAuMCwiUmlnaHQiOjAuMCwiQm90dG9tIjowLjB9LCJCYWNrZ3JvdW5kIjp7IiRpZCI6IjIyMTAiLCJDb2xvciI6eyIkaWQiOiIyMjExIiwiQSI6MjU1LCJSIjoxNCwiRyI6NDAsIkIiOjY1fX0sIklzVmlzaWJsZSI6dHJ1ZSwiV2lkdGgiOjAuMCwiSGVpZ2h0IjowLjAsIkJvcmRlclN0eWxlIjp7IiRpZCI6IjIyMTIiLCJMaW5lQ29sb3IiOm51bGwsIkxpbmVXZWlnaHQiOjAuMCwiTGluZVR5cGUiOjAsIlBhcmVudFN0eWxlIjpudWxsfSwiUGFyZW50U3R5bGUiOm51bGx9LCJTaW5nbGVTY2FsZVNoYXBlU3R5bGUiOnsiJGlkIjoiMjIxMyIsIlNoYXBlIjowLCJIZWlnaHQiOjAuMH0sIk1pZGRsZVRpZXJTY2FsZVN0eWxlIjp7IiRpZCI6IjIyMTQiLCJTaGFwZSI6MywiU2hvd1NlZ21lbnRTZXBhcmF0b3JzIjp0cnVlLCJTZWdtZW50U2VwYXJhdG9yT3BhY2l0eSI6MzAsIkhhc0JlZW5WaXNpYmxlQmVmb3JlIjpmYWxzZSwiRm9udFNldHRpbmdzIjp7IiRpZCI6IjIyMTUiLCJGb250U2l6ZSI6MTIsIkZvbnROYW1lIjoiQ2FsaWJyaSIsIklzQm9sZCI6ZmFsc2UsIklzSXRhbGljIjpmYWxzZSwiSXNVbmRlcmxpbmVkIjpmYWxzZSwiUGFyZW50U3R5bGUiOm51bGx9LCJBdXRvU2l6ZSI6MCwiRm9yZWdyb3VuZCI6eyIkaWQiOiIyMjE2IiwiQ29sb3IiOnsiJGlkIjoiMjIxNyIsIkEiOjI1NSwiUiI6MjMyLCJHIjoyMzIsIkIiOjIzMn19LCJNYXhXaWR0aCI6MjAwLjAsIk1heEhlaWdodCI6IkluZmluaXR5IiwiU21hcnRGb3JlZ3JvdW5kSXNBY3RpdmUiOmZhbHNlLCJIb3Jpem9udGFsQWxpZ25tZW50IjowLCJWZXJ0aWNhbEFsaWdubWVudCI6MSwiU21hcnRGb3JlZ3JvdW5kIjpudWxsLCJCYWNrZ3JvdW5kRmlsbFR5cGUiOjAsIk1hcmdpbiI6eyIkaWQiOiIyMjE4IiwiVG9wIjowLjAsIkxlZnQiOjQuMCwiUmlnaHQiOjQuMCwiQm90dG9tIjowLjB9LCJQYWRkaW5nIjp7IiRpZCI6IjIyMTkiLCJUb3AiOjAuMCwiTGVmdCI6MC4wLCJSaWdodCI6MC4wLCJCb3R0b20iOjAuMH0sIkJhY2tncm91bmQiOnsiJGlkIjoiMjIyMCIsIkNvbG9yIjp7IiRpZCI6IjIyMjEiLCJBIjoyNTUsIlIiOjE0LCJHIjo0MCwiQiI6NjV9fSwiSXNWaXNpYmxlIjpmYWxzZSwiV2lkdGgiOjAuMCwiSGVpZ2h0IjowLjAsIkJvcmRlclN0eWxlIjp7IiRpZCI6IjIyMjIiLCJMaW5lQ29sb3IiOm51bGwsIkxpbmVXZWlnaHQiOjAuMCwiTGluZVR5cGUiOjAsIlBhcmVudFN0eWxlIjpudWxsfSwiUGFyZW50U3R5bGUiOm51bGx9LCJCb3R0b21UaWVyU2NhbGVTdHlsZSI6eyIkaWQiOiIyMjIzIiwiU2hhcGUiOjMsIlNob3dTZWdtZW50U2VwYXJhdG9ycyI6dHJ1ZSwiU2VnbWVudFNlcGFyYXRvck9wYWNpdHkiOjMwLCJIYXNCZWVuVmlzaWJsZUJlZm9yZSI6ZmFsc2UsIkZvbnRTZXR0aW5ncyI6eyIkaWQiOiIyMjI0IiwiRm9udFNpemUiOjEyLCJGb250TmFtZSI6IkNhbGlicmkiLCJJc0JvbGQiOmZhbHNlLCJJc0l0YWxpYyI6ZmFsc2UsIklzVW5kZXJsaW5lZCI6ZmFsc2UsIlBhcmVudFN0eWxlIjpudWxsfSwiQXV0b1NpemUiOjAsIkZvcmVncm91bmQiOnsiJGlkIjoiMjIyNSIsIkNvbG9yIjp7IiRpZCI6IjIyMjYiLCJBIjoyNTUsIlIiOjIzMiwiRyI6MjMyLCJCIjoyMzJ9fSwiTWF4V2lkdGgiOjIwMC4wLCJNYXhIZWlnaHQiOiJJbmZpbml0eSIsIlNtYXJ0Rm9yZWdyb3VuZElzQWN0aXZlIjpmYWxzZSwiSG9yaXpvbnRhbEFsaWdubWVudCI6MCwiVmVydGljYWxBbGlnbm1lbnQiOjEsIlNtYXJ0Rm9yZWdyb3VuZCI6bnVsbCwiQmFja2dyb3VuZEZpbGxUeXBlIjowLCJNYXJnaW4iOnsiJGlkIjoiMjIyNyIsIlRvcCI6MC4wLCJMZWZ0Ijo0LjAsIlJpZ2h0Ijo0LjAsIkJvdHRvbSI6MC4wfSwiUGFkZGluZyI6eyIkaWQiOiIyMjI4IiwiVG9wIjowLjAsIkxlZnQiOjAuMCwiUmlnaHQiOjAuMCwiQm90dG9tIjowLjB9LCJCYWNrZ3JvdW5kIjp7IiRpZCI6IjIyMjkiLCJDb2xvciI6eyIkaWQiOiIyMjMwIiwiQSI6MjU1LCJSIjoxNCwiRyI6NDAsIkIiOjY1fX0sIklzVmlzaWJsZSI6ZmFsc2UsIldpZHRoIjowLjAsIkhlaWdodCI6MC4wLCJCb3JkZXJTdHlsZSI6eyIkaWQiOiIyMjMxIiwiTGluZUNvbG9yIjpudWxsLCJMaW5lV2VpZ2h0IjowLjAsIkxpbmVUeXBlIjowLCJQYXJlbnRTdHlsZSI6bnVsbH0sIlBhcmVudFN0eWxlIjpudWxsfSwiRWxhcHNlZFRpbWVCYWNrZ3JvdW5kIjp7IiRpZCI6IjIyMzIiLCJDb2xvciI6eyIkaWQiOiIyMjMzIiwiQSI6MTkxLCJSIjoyNTUsIkciOjAsIkIiOjB9fSwiQXBwZW5kWWVhck9uWWVhckNoYW5nZSI6ZmFsc2UsIkVsYXBzZWRUaW1lRm9ybWF0IjoyLCJUb2RheU1hcmtlclBvc2l0aW9uIjozLCJRdWlja1Bvc2l0aW9uIjozLCJBYnNvbHV0ZVBvc2l0aW9uIjoxMDEuMTM1NzE5LCJNYXJnaW4iOnsiJGlkIjoiMjIzNCIsIlRvcCI6MC4wLCJMZWZ0IjoxMC4wLCJSaWdodCI6MTAuMCwiQm90dG9tIjowLjB9LCJQYWRkaW5nIjp7IiRpZCI6IjIyMzUiLCJUb3AiOjAuMCwiTGVmdCI6MC4wLCJSaWdodCI6MC4wLCJCb3R0b20iOjAuMH0sIkJhY2tncm91bmQiOnsiJGlkIjoiMjIzNiIsIkNvbG9yIjp7IiRpZCI6IjIyMzciLCJBIjoyNTUsIlIiOjQ3LCJHIjo1NCwiQiI6MTUzfX0sIklzVmlzaWJsZSI6ZmFsc2UsIldpZHRoIjowLjAsIkhlaWdodCI6MC4wLCJCb3JkZXJTdHlsZSI6bnVsbCwiUGFyZW50U3R5bGUiOm51bGx9LCJEZWZhdWx0TWlsZXN0b25lU3R5bGUiOnsiJGlkIjoiMjIzOCIsIlNoYXBlIjoyLCJDb25uZWN0b3JNYXJnaW4iOnsiJGlkIjoiMjIzOSIsIlRvcCI6MC4wLCJMZWZ0IjoyLjAsIlJpZ2h0IjoyLjAsIkJvdHRvbSI6MC4wfSwiQ29ubmVjdG9yU3R5bGUiOnsiJGlkIjoiMjI0MCIsIkxpbmVDb2xvciI6eyIkaWQiOiIyMjQxIiwiJHR5cGUiOiJOTFJFLkNvbW1vbi5Eb20uU29saWRDb2xvckJydXNoLCBOTFJFLkNvbW1vbiIsIkNvbG9yIjp7IiRpZCI6IjIyNDIiLCJBIjoxMjcsIlIiOjIzMywiRyI6MTEzLCJCIjo1MH19LCJMaW5lV2VpZ2h0IjoxLjAsIkxpbmVUeXBlIjowLCJQYXJlbnRTdHlsZSI6bnVsbH0sIklzQmVsb3dUaW1lYmFuZCI6ZmFsc2UsIlBvc2l0aW9uT25UYXNrIjowLCJIaWRlRGF0ZSI6ZmFsc2UsIlNoYXBlU2l6ZSI6MSwiU3BhY2luZyI6MC4wLCJQYWRkaW5nIjp7IiRpZCI6IjIyNDMiLCJUb3AiOjUuMCwiTGVmdCI6My4wLCJSaWdodCI6MC4wLCJCb3R0b20iOjIuMH0sIlNoYXBlU3R5bGUiOnsiJGlkIjoiMjI0NCIsIk1hcmdpbiI6eyIkaWQiOiIyMjQ1IiwiVG9wIjowLjAsIkxlZnQiOjAuMCwiUmlnaHQiOjAuMCwiQm90dG9tIjowLjB9LCJQYWRkaW5nIjp7IiRpZCI6IjIyNDYiLCJUb3AiOjAuMCwiTGVmdCI6MC4wLCJSaWdodCI6MC4wLCJCb3R0b20iOjAuMH0sIkJhY2tncm91bmQiOnsiJGlkIjoiMjI0NyIsIkNvbG9yIjp7IiRpZCI6IjIyNDgiLCJBIjoyNTUsIlIiOjIzMywiRyI6MTEzLCJCIjo1MH19LCJJc1Zpc2libGUiOnRydWUsIldpZHRoIjoxOC4wLCJIZWlnaHQiOjIwLjAsIkJvcmRlclN0eWxlIjp7IiRpZCI6IjIyNDkiLCJMaW5lQ29sb3IiOnsiJGlkIjoiMjI1MCIsIiR0eXBlIjoiTkxSRS5Db21tb24uRG9tLlNvbGlkQ29sb3JCcnVzaCwgTkxSRS5Db21tb24iLCJDb2xvciI6eyIkaWQiOiIyMjUxIiwiQSI6MjU1LCJSIjoyMzQsIkciOjIyLCJCIjozMH19LCJMaW5lV2VpZ2h0IjowLjAsIkxpbmVUeXBlIjowLCJQYXJlbnRTdHlsZSI6bnVsbH0sIlBhcmVudFN0eWxlIjpudWxsfSwiVGl0bGVTdHlsZSI6eyIkaWQiOiIyMjUyIiwiRm9udFNldHRpbmdzIjp7IiRpZCI6IjIyNTMiLCJGb250U2l6ZSI6MTEsIkZvbnROYW1lIjoiQ2FsaWJyaSIsIklzQm9sZCI6dHJ1ZSwiSXNJdGFsaWMiOmZhbHNlLCJJc1VuZGVybGluZWQiOmZhbHNlLCJQYXJlbnRTdHlsZSI6bnVsbH0sIkF1dG9TaXplIjowLCJGb3JlZ3JvdW5kIjp7IiRpZCI6IjIyNTQiLCJDb2xvciI6eyIkaWQiOiIyMjU1IiwiQSI6MjU1LCJSIjowLCJHIjowLCJCIjowfX0sIk1heFdpZHRoIjoyMDAuMCwiTWF4SGVpZ2h0IjoiSW5maW5pdHkiLCJTbWFydEZvcmVncm91bmRJc0FjdGl2ZSI6ZmFsc2UsIkhvcml6b250YWxBbGlnbm1lbnQiOjAsIlZlcnRpY2FsQWxpZ25tZW50IjoxLCJTbWFydEZvcmVncm91bmQiOm51bGwsIkJhY2tncm91bmRGaWxsVHlwZSI6MCwiTWFyZ2luIjp7IiRpZCI6IjIyNTYiLCJUb3AiOjAuMCwiTGVmdCI6MC4wLCJSaWdodCI6MC4wLCJCb3R0b20iOjAuMH0sIlBhZGRpbmciOnsiJGlkIjoiMjI1NyIsIlRvcCI6MC4wLCJMZWZ0IjowLjAsIlJpZ2h0IjowLjAsIkJvdHRvbSI6MC4wfSwiQmFja2dyb3VuZCI6eyIkaWQiOiIyMjU4IiwiQ29sb3IiOnsiJGlkIjoiMjI1OSIsIkEiOjI1NSwiUiI6MCwiRyI6MCwiQiI6MH19LCJJc1Zpc2libGUiOnRydWUsIldpZHRoIjowLjAsIkhlaWdodCI6MC4wLCJCb3JkZXJTdHlsZSI6eyIkaWQiOiIyMjYwIiwiTGluZUNvbG9yIjpudWxsLCJMaW5lV2VpZ2h0IjowLjAsIkxpbmVUeXBlIjowLCJQYXJlbnRTdHlsZSI6bnVsbH0sIlBhcmVudFN0eWxlIjpudWxsfSwiRGF0ZVN0eWxlIjp7IiRpZCI6IjIyNjEiLCJGb250U2V0dGluZ3MiOnsiJGlkIjoiMjI2MiIsIkZvbnRTaXplIjoxMCwiRm9udE5hbWUiOiJDYWxpYnJpIiwiSXNCb2xkIjpmYWxzZSwiSXNJdGFsaWMiOmZhbHNlLCJJc1VuZGVybGluZWQiOmZhbHNlLCJQYXJlbnRTdHlsZSI6bnVsbH0sIkF1dG9TaXplIjowLCJGb3JlZ3JvdW5kIjp7IiRpZCI6IjIyNjMiLCJDb2xvciI6eyIkaWQiOiIyMjY0IiwiQSI6MjU1LCJSIjoxNCwiRyI6NDAsIkIiOjY1fX0sIk1heFdpZHRoIjoyMDAuMCwiTWF4SGVpZ2h0IjoiSW5maW5pdHkiLCJTbWFydEZvcmVncm91bmRJc0FjdGl2ZSI6ZmFsc2UsIkhvcml6b250YWxBbGlnbm1lbnQiOjAsIlZlcnRpY2FsQWxpZ25tZW50IjoxLCJTbWFydEZvcmVncm91bmQiOm51bGwsIkJhY2tncm91bmRGaWxsVHlwZSI6MCwiTWFyZ2luIjp7IiRpZCI6IjIyNjUiLCJUb3AiOjAuMCwiTGVmdCI6MC4wLCJSaWdodCI6MC4wLCJCb3R0b20iOjAuMH0sIlBhZGRpbmciOnsiJGlkIjoiMjI2NiIsIlRvcCI6MC4wLCJMZWZ0IjowLjAsIlJpZ2h0IjowLjAsIkJvdHRvbSI6MC4wfSwiQmFja2dyb3VuZCI6eyIkaWQiOiIyMjY3IiwiQ29sb3IiOnsiJGlkIjoiMjI2OCIsIkEiOjI1NSwiUiI6MTQsIkciOjQwLCJCIjo2NX19LCJJc1Zpc2libGUiOnRydWUsIldpZHRoIjowLjAsIkhlaWdodCI6MC4wLCJCb3JkZXJTdHlsZSI6eyIkaWQiOiIyMjY5IiwiTGluZUNvbG9yIjpudWxsLCJMaW5lV2VpZ2h0IjowLjAsIkxpbmVUeXBlIjowLCJQYXJlbnRTdHlsZSI6bnVsbH0sIlBhcmVudFN0eWxlIjpudWxsfSwiRGF0ZUZvcm1hdCI6eyIkaWQiOiIyMjcwIiwiRm9ybWF0U3RyaW5nIjoiTU1NIGQsIHl5eXkiLCJTZXBhcmF0b3IiOiIvIiwiVXNlSW50ZXJuYXRpb25hbERhdGVGb3JtYXQiOmZhbHNlLCJEYXRlSXNWaXNpYmxlIjp0cnVlLCJUaW1lSXNWaXNpYmxlIjpmYWxzZSwiSG91ckRpZ2l0cyI6MSwiQW1QbURlc2lnbmF0b3IiOjIsIlRyaW0wME1pbnV0ZXMiOmZhbHNlLCJMYXN0S25vd25WaXNpYmlsaXR5U3RhdGUiOm51bGx9LCJXZWVrTnVtYmVyaW5nIjp7IiRpZCI6IjIyNzEiLCJGb3JtYXQiOjAsIklzVmlzaWJsZSI6ZmFsc2UsIkxhc3RLbm93blZpc2liaWxpdHlTdGF0ZSI6ZmFsc2V9LCJJc1Zpc2libGUiOnRydWUsIlBhcmVudFN0eWxlIjpudWxsfSwiRGVmYXVsdE1vdFN0eWxlIjp7IiRpZCI6IjIyNzIiLCJTaGFwZSI6MiwiQ29ubmVjdG9yTWFyZ2luIjp7IiRpZCI6IjIyNzMiLCJUb3AiOjAuMCwiTGVmdCI6Mi4wLCJSaWdodCI6Mi4wLCJCb3R0b20iOjAuMH0sIkNvbm5lY3RvclN0eWxlIjp7IiRpZCI6IjIyNzQiLCJMaW5lQ29sb3IiOnsiJGlkIjoiMjI3NSIsIiR0eXBlIjoiTkxSRS5Db21tb24uRG9tLlNvbGlkQ29sb3JCcnVzaCwgTkxSRS5Db21tb24iLCJDb2xvciI6eyIkaWQiOiIyMjc2IiwiQSI6MTI3LCJSIjoyMzMsIkciOjExMywiQiI6NTB9fSwiTGluZVdlaWdodCI6MS4wLCJMaW5lVHlwZSI6MCwiUGFyZW50U3R5bGUiOm51bGx9LCJJc0JlbG93VGltZWJhbmQiOmZhbHNlLCJQb3NpdGlvbk9uVGFzayI6MSwiSGlkZURhdGUiOmZhbHNlLCJTaGFwZVNpemUiOjEsIlNwYWNpbmciOjAuMCwiUGFkZGluZyI6eyIkaWQiOiIyMjc3IiwiVG9wIjo1LjAsIkxlZnQiOjMuMCwiUmlnaHQiOjAuMCwiQm90dG9tIjoyLjB9LCJTaGFwZVN0eWxlIjp7IiRpZCI6IjIyNzgiLCJNYXJnaW4iOnsiJGlkIjoiMjI3OSIsIlRvcCI6MC4wLCJMZWZ0IjowLjAsIlJpZ2h0IjowLjAsIkJvdHRvbSI6MC4wfSwiUGFkZGluZyI6eyIkaWQiOiIyMjgwIiwiVG9wIjowLjAsIkxlZnQiOjAuMCwiUmlnaHQiOjAuMCwiQm90dG9tIjowLjB9LCJCYWNrZ3JvdW5kIjp7IiRpZCI6IjIyODEiLCJDb2xvciI6eyIkaWQiOiIyMjgyIiwiQSI6MjU1LCJSIjoyMzMsIkciOjExMywiQiI6NTB9fSwiSXNWaXNpYmxlIjp0cnVlLCJXaWR0aCI6MTMuMCwiSGVpZ2h0IjoxMy4wLCJCb3JkZXJTdHlsZSI6eyIkaWQiOiIyMjgzIiwiTGluZUNvbG9yIjp7IiRpZCI6IjIyODQiLCIkdHlwZSI6Ik5MUkUuQ29tbW9uLkRvbS5Tb2xpZENvbG9yQnJ1c2gsIE5MUkUuQ29tbW9uIiwiQ29sb3IiOnsiJGlkIjoiMjI4NSIsIkEiOjI1NSwiUiI6MjM0LCJHIjoyMiwiQiI6MzB9fSwiTGluZVdlaWdodCI6MC4wLCJMaW5lVHlwZSI6MCwiUGFyZW50U3R5bGUiOm51bGx9LCJQYXJlbnRTdHlsZSI6bnVsbH0sIlRpdGxlU3R5bGUiOnsiJGlkIjoiMjI4NiIsIkZvbnRTZXR0aW5ncyI6eyIkaWQiOiIyMjg3IiwiRm9udFNpemUiOjExLCJGb250TmFtZSI6IkNhbGlicmkiLCJJc0JvbGQiOnRydWUsIklzSXRhbGljIjpmYWxzZSwiSXNVbmRlcmxpbmVkIjpmYWxzZSwiUGFyZW50U3R5bGUiOm51bGx9LCJBdXRvU2l6ZSI6MCwiRm9yZWdyb3VuZCI6eyIkaWQiOiIyMjg4IiwiQ29sb3IiOnsiJGlkIjoiMjI4OSIsIkEiOjI1NSwiUiI6MCwiRyI6MCwiQiI6MH19LCJNYXhXaWR0aCI6MjAwLjAsIk1heEhlaWdodCI6IkluZmluaXR5IiwiU21hcnRGb3JlZ3JvdW5kSXNBY3RpdmUiOmZhbHNlLCJIb3Jpem9udGFsQWxpZ25tZW50IjowLCJWZXJ0aWNhbEFsaWdubWVudCI6MSwiU21hcnRGb3JlZ3JvdW5kIjpudWxsLCJCYWNrZ3JvdW5kRmlsbFR5cGUiOjAsIk1hcmdpbiI6eyIkaWQiOiIyMjkwIiwiVG9wIjowLjAsIkxlZnQiOjAuMCwiUmlnaHQiOjAuMCwiQm90dG9tIjowLjB9LCJQYWRkaW5nIjp7IiRpZCI6IjIyOTEiLCJUb3AiOjAuMCwiTGVmdCI6MC4wLCJSaWdodCI6MC4wLCJCb3R0b20iOjAuMH0sIkJhY2tncm91bmQiOnsiJGlkIjoiMjI5MiIsIkNvbG9yIjp7IiRpZCI6IjIyOTMiLCJBIjoyNTUsIlIiOjAsIkciOjAsIkIiOjB9fSwiSXNWaXNpYmxlIjp0cnVlLCJXaWR0aCI6MC4wLCJIZWlnaHQiOjAuMCwiQm9yZGVyU3R5bGUiOnsiJGlkIjoiMjI5NCIsIkxpbmVDb2xvciI6bnVsbCwiTGluZVdlaWdodCI6MC4wLCJMaW5lVHlwZSI6MCwiUGFyZW50U3R5bGUiOm51bGx9LCJQYXJlbnRTdHlsZSI6bnVsbH0sIkRhdGVTdHlsZSI6eyIkaWQiOiIyMjk1IiwiRm9udFNldHRpbmdzIjp7IiRpZCI6IjIyOTYiLCJGb250U2l6ZSI6MTAsIkZvbnROYW1lIjoiQ2FsaWJyaSIsIklzQm9sZCI6ZmFsc2UsIklzSXRhbGljIjpmYWxzZSwiSXNVbmRlcmxpbmVkIjpmYWxzZSwiUGFyZW50U3R5bGUiOm51bGx9LCJBdXRvU2l6ZSI6MCwiRm9yZWdyb3VuZCI6eyIkaWQiOiIyMjk3IiwiQ29sb3IiOnsiJGlkIjoiMjI5OCIsIkEiOjI1NSwiUiI6MTQsIkciOjQwLCJCIjo2NX19LCJNYXhXaWR0aCI6MjAwLjAsIk1heEhlaWdodCI6IkluZmluaXR5IiwiU21hcnRGb3JlZ3JvdW5kSXNBY3RpdmUiOmZhbHNlLCJIb3Jpem9udGFsQWxpZ25tZW50IjowLCJWZXJ0aWNhbEFsaWdubWVudCI6MSwiU21hcnRGb3JlZ3JvdW5kIjpudWxsLCJCYWNrZ3JvdW5kRmlsbFR5cGUiOjAsIk1hcmdpbiI6eyIkaWQiOiIyMjk5IiwiVG9wIjowLjAsIkxlZnQiOjAuMCwiUmlnaHQiOjAuMCwiQm90dG9tIjowLjB9LCJQYWRkaW5nIjp7IiRpZCI6IjIzMDAiLCJUb3AiOjAuMCwiTGVmdCI6MC4wLCJSaWdodCI6MC4wLCJCb3R0b20iOjAuMH0sIkJhY2tncm91bmQiOnsiJGlkIjoiMjMwMSIsIkNvbG9yIjp7IiRpZCI6IjIzMDIiLCJBIjoyNTUsIlIiOjE0LCJHIjo0MCwiQiI6NjV9fSwiSXNWaXNpYmxlIjp0cnVlLCJXaWR0aCI6MC4wLCJIZWlnaHQiOjAuMCwiQm9yZGVyU3R5bGUiOnsiJGlkIjoiMjMwMyIsIkxpbmVDb2xvciI6bnVsbCwiTGluZVdlaWdodCI6MC4wLCJMaW5lVHlwZSI6MCwiUGFyZW50U3R5bGUiOm51bGx9LCJQYXJlbnRTdHlsZSI6bnVsbH0sIkRhdGVGb3JtYXQiOnsiJGlkIjoiMjMwNCIsIkZvcm1hdFN0cmluZyI6Ik1NTSBkLCB5eXl5IiwiU2VwYXJhdG9yIjoiLyIsIlVzZUludGVybmF0aW9uYWxEYXRlRm9ybWF0IjpmYWxzZSwiRGF0ZUlzVmlzaWJsZSI6dHJ1ZSwiVGltZUlzVmlzaWJsZSI6ZmFsc2UsIkhvdXJEaWdpdHMiOjEsIkFtUG1EZXNpZ25hdG9yIjoyLCJUcmltMDBNaW51dGVzIjpmYWxzZSwiTGFzdEtub3duVmlzaWJpbGl0eVN0YXRlIjpudWxsfSwiV2Vla051bWJlcmluZyI6eyIkaWQiOiIyMzA1IiwiRm9ybWF0IjowLCJJc1Zpc2libGUiOmZhbHNlLCJMYXN0S25vd25WaXNpYmlsaXR5U3RhdGUiOmZhbHNlfSwiSXNWaXNpYmxlIjp0cnVlLCJQYXJlbnRTdHlsZSI6bnVsbH0sIkRlZmF1bHRUYXNrU3R5bGUiOnsiJGlkIjoiMjMwNiIsIlNoYXBlIjozLCJTaGFwZVRoaWNrbmVzcyI6MCwiRHVyYXRpb25Gb3JtYXQiOjAsIkluY2x1ZGVOb25Xb3JraW5nRGF5c0luRHVyYXRpb24iOmZhbHNlLCJQZXJjZW50YWdlQ29tcGxldGVTdHlsZSI6eyIkaWQiOiIyMzA3IiwiRm9udFNldHRpbmdzIjp7IiRpZCI6IjIzMDgiLCJGb250U2l6ZSI6MTAsIkZvbnROYW1lIjoiQ2FsaWJyaSIsIklzQm9sZCI6ZmFsc2UsIklzSXRhbGljIjpmYWxzZSwiSXNVbmRlcmxpbmVkIjpmYWxzZSwiUGFyZW50U3R5bGUiOm51bGx9LCJBdXRvU2l6ZSI6MCwiRm9yZWdyb3VuZCI6eyIkaWQiOiIyMzA5IiwiQ29sb3IiOnsiJGlkIjoiMjMxMCIsIkEiOjI1NSwiUiI6MjMyLCJHIjoyMzIsIkIiOjIzMn19LCJNYXhXaWR0aCI6MjAwLjAsIk1heEhlaWdodCI6IkluZmluaXR5IiwiU21hcnRGb3JlZ3JvdW5kSXNBY3RpdmUiOmZhbHNlLCJIb3Jpem9udGFsQWxpZ25tZW50IjoxLCJWZXJ0aWNhbEFsaWdubWVudCI6MSwiU21hcnRGb3JlZ3JvdW5kIjpudWxsLCJCYWNrZ3JvdW5kRmlsbFR5cGUiOjAsIk1hcmdpbiI6eyIkaWQiOiIyMzExIiwiVG9wIjowLjAsIkxlZnQiOjAuMCwiUmlnaHQiOjAuMCwiQm90dG9tIjowLjB9LCJQYWRkaW5nIjp7IiRpZCI6IjIzMTIiLCJUb3AiOjAuMCwiTGVmdCI6MC4wLCJSaWdodCI6MC4wLCJCb3R0b20iOjAuMH0sIkJhY2tncm91bmQiOnsiJGlkIjoiMjMxMyIsIkNvbG9yIjp7IiRpZCI6IjIzMTQiLCJBIjo4OSwiUiI6MCwiRyI6MCwiQiI6MH19LCJJc1Zpc2libGUiOnRydWUsIldpZHRoIjowLjAsIkhlaWdodCI6MC4wLCJCb3JkZXJTdHlsZSI6eyIkaWQiOiIyMzE1IiwiTGluZUNvbG9yIjpudWxsLCJMaW5lV2VpZ2h0IjowLjAsIkxpbmVUeXBlIjowLCJQYXJlbnRTdHlsZSI6bnVsbH0sIlBhcmVudFN0eWxlIjpudWxsfSwiRHVyYXRpb25TdHlsZSI6eyIkaWQiOiIyMzE2IiwiRm9udFNldHRpbmdzIjp7IiRpZCI6IjIzMTciLCJGb250U2l6ZSI6MTAsIkZvbnROYW1lIjoiQ2FsaWJyaSIsIklzQm9sZCI6ZmFsc2UsIklzSXRhbGljIjpmYWxzZSwiSXNVbmRlcmxpbmVkIjpmYWxzZSwiUGFyZW50U3R5bGUiOm51bGx9LCJBdXRvU2l6ZSI6MCwiRm9yZWdyb3VuZCI6eyIkaWQiOiIyMzE4IiwiQ29sb3IiOnsiJGlkIjoiMjMxOSIsIkEiOjI1NSwiUiI6MjM3LCJHIjoxMjUsIkIiOjQ5fX0sIk1heFdpZHRoIjoyMDAuMCwiTWF4SGVpZ2h0IjoiSW5maW5pdHkiLCJTbWFydEZvcmVncm91bmRJc0FjdGl2ZSI6ZmFsc2UsIkhvcml6b250YWxBbGlnbm1lbnQiOjAsIlZlcnRpY2FsQWxpZ25tZW50IjoxLCJTbWFydEZvcmVncm91bmQiOm51bGwsIkJhY2tncm91bmRGaWxsVHlwZSI6MCwiTWFyZ2luIjp7IiRpZCI6IjIzMjAiLCJUb3AiOjAuMCwiTGVmdCI6MC4wLCJSaWdodCI6MC4wLCJCb3R0b20iOjAuMH0sIlBhZGRpbmciOnsiJGlkIjoiMjMyMSIsIlRvcCI6MC4wLCJMZWZ0IjowLjAsIlJpZ2h0IjowLjAsIkJvdHRvbSI6MC4wfSwiQmFja2dyb3VuZCI6eyIkaWQiOiIyMzIyIiwiQ29sb3IiOnsiJGlkIjoiMjMyMyIsIkEiOjI1NSwiUiI6MjM3LCJHIjoxMjUsIkIiOjQ5fX0sIklzVmlzaWJsZSI6dHJ1ZSwiV2lkdGgiOjAuMCwiSGVpZ2h0IjowLjAsIkJvcmRlclN0eWxlIjp7IiRpZCI6IjIzMjQiLCJMaW5lQ29sb3IiOm51bGwsIkxpbmVXZWlnaHQiOjAuMCwiTGluZVR5cGUiOjAsIlBhcmVudFN0eWxlIjpudWxsfSwiUGFyZW50U3R5bGUiOm51bGx9LCJIb3Jpem9udGFsQ29ubmVjdG9yU3R5bGUiOnsiJGlkIjoiMjMyNSIsIkxpbmVDb2xvciI6eyIkaWQiOiIyMzI2IiwiJHR5cGUiOiJOTFJFLkNvbW1vbi5Eb20uU29saWRDb2xvckJydXNoLCBOTFJFLkNvbW1vbiIsIkNvbG9yIjp7IiRpZCI6IjIzMjciLCJBIjo1MSwiUiI6MjEsIkciOjk2LCJCIjoxMzB9fSwiTGluZVdlaWdodCI6MS4wLCJMaW5lVHlwZSI6MCwiUGFyZW50U3R5bGUiOm51bGx9LCJWZXJ0aWNhbENvbm5lY3RvclN0eWxlIjp7IiRpZCI6IjIzMjgiLCJMaW5lQ29sb3IiOnsiJGlkIjoiMjMyOSIsIiR0eXBlIjoiTkxSRS5Db21tb24uRG9tLlNvbGlkQ29sb3JCcnVzaCwgTkxSRS5Db21tb24iLCJDb2xvciI6eyIkaWQiOiIyMzMwIiwiQSI6NTEsIlIiOjIxLCJHIjo5NiwiQiI6MTMwfX0sIkxpbmVXZWlnaHQiOjAuMCwiTGluZVR5cGUiOjAsIlBhcmVudFN0eWxlIjpudWxsfSwiTWFyZ2luIjpudWxsLCJTdGFydERhdGVQb3NpdGlvbiI6NCwiRW5kRGF0ZVBvc2l0aW9uIjo0LCJEYXRlSXNWaXNpYmxlIjp0cnVlLCJUaXRsZVBvc2l0aW9uIjozLCJEdXJhdGlvblBvc2l0aW9uIjo2LCJQZXJjZW50YWdlQ29tcGxldGVkUG9zaXRpb24iOjIsIlNwYWNpbmciOjMsIklzQmVsb3dUaW1lYmFuZCI6ZmFsc2UsIlBlcmNlbnRhZ2VDb21wbGV0ZVNoYXBlT3BhY2l0eSI6MzUsIlNoYXBlU3R5bGUiOnsiJGlkIjoiMjMzMSIsIk1hcmdpbiI6eyIkaWQiOiIyMzMyIiwiVG9wIjowLjAsIkxlZnQiOjQuMCwiUmlnaHQiOjQuMCwiQm90dG9tIjowLjB9LCJQYWRkaW5nIjp7IiRpZCI6IjIzMzMiLCJUb3AiOjAuMCwiTGVmdCI6MC4wLCJSaWdodCI6MC4wLCJCb3R0b20iOjAuMH0sIkJhY2tncm91bmQiOnsiJGlkIjoiMjMzNCIsIkNvbG9yIjp7IiRpZCI6IjIzMzUiLCJBIjoyNTUsIlIiOjIxLCJHIjo5NiwiQiI6MTMwfX0sIklzVmlzaWJsZSI6dHJ1ZSwiV2lkdGgiOjAuMCwiSGVpZ2h0IjoxMC4wLCJCb3JkZXJTdHlsZSI6eyIkaWQiOiIyMzM2IiwiTGluZUNvbG9yIjp7IiRpZCI6IjIzMzciLCIkdHlwZSI6Ik5MUkUuQ29tbW9uLkRvbS5Tb2xpZENvbG9yQnJ1c2gsIE5MUkUuQ29tbW9uIiwiQ29sb3IiOnsiJGlkIjoiMjMzOCIsIkEiOjI1NSwiUiI6MjM0LCJHIjoyMiwiQiI6MzB9fSwiTGluZVdlaWdodCI6MC4wLCJMaW5lVHlwZSI6MCwiUGFyZW50U3R5bGUiOm51bGx9LCJQYXJlbnRTdHlsZSI6bnVsbH0sIlRpdGxlU3R5bGUiOnsiJGlkIjoiMjMzOSIsIkZvbnRTZXR0aW5ncyI6eyIkaWQiOiIyMzQwIiwiRm9udFNpemUiOjExLCJGb250TmFtZSI6IkNhbGlicmkiLCJJc0JvbGQiOmZhbHNlLCJJc0l0YWxpYyI6ZmFsc2UsIklzVW5kZXJsaW5lZCI6ZmFsc2UsIlBhcmVudFN0eWxlIjpudWxsfSwiQXV0b1NpemUiOjAsIkZvcmVncm91bmQiOnsiJGlkIjoiMjM0MSIsIkNvbG9yIjp7IiRpZCI6IjIzNDIiLCJBIjoyNTUsIlIiOjAsIkciOjAsIkIiOjB9fSwiTWF4V2lkdGgiOjIwMC4wLCJNYXhIZWlnaHQiOiJJbmZpbml0eSIsIlNtYXJ0Rm9yZWdyb3VuZElzQWN0aXZlIjpmYWxzZSwiSG9yaXpvbnRhbEFsaWdubWVudCI6MiwiVmVydGljYWxBbGlnbm1lbnQiOjEsIlNtYXJ0Rm9yZWdyb3VuZCI6bnVsbCwiQmFja2dyb3VuZEZpbGxUeXBlIjowLCJNYXJnaW4iOnsiJGlkIjoiMjM0MyIsIlRvcCI6MC4wLCJMZWZ0IjowLjAsIlJpZ2h0IjowLjAsIkJvdHRvbSI6MC4wfSwiUGFkZGluZyI6eyIkaWQiOiIyMzQ0IiwiVG9wIjowLjAsIkxlZnQiOjAuMCwiUmlnaHQiOjAuMCwiQm90dG9tIjowLjB9LCJCYWNrZ3JvdW5kIjp7IiRpZCI6IjIzNDUiLCJDb2xvciI6eyIkaWQiOiIyMzQ2IiwiQSI6MjU1LCJSIjowLCJHIjowLCJCIjowfX0sIklzVmlzaWJsZSI6dHJ1ZSwiV2lkdGgiOjAuMCwiSGVpZ2h0IjowLjAsIkJvcmRlclN0eWxlIjp7IiRpZCI6IjIzNDciLCJMaW5lQ29sb3IiOm51bGwsIkxpbmVXZWlnaHQiOjAuMCwiTGluZVR5cGUiOjAsIlBhcmVudFN0eWxlIjpudWxsfSwiUGFyZW50U3R5bGUiOm51bGx9LCJEYXRlU3R5bGUiOnsiJGlkIjoiMjM0OCIsIkZvbnRTZXR0aW5ncyI6eyIkaWQiOiIyMzQ5IiwiRm9udFNpemUiOjEwLCJGb250TmFtZSI6IkNhbGlicmkiLCJJc0JvbGQiOmZhbHNlLCJJc0l0YWxpYyI6ZmFsc2UsIklzVW5kZXJsaW5lZCI6ZmFsc2UsIlBhcmVudFN0eWxlIjpudWxsfSwiQXV0b1NpemUiOjAsIkZvcmVncm91bmQiOnsiJGlkIjoiMjM1MCIsIkNvbG9yIjp7IiRpZCI6IjIzNTEiLCJBIjoyNTUsIlIiOjE0LCJHIjo0MCwiQiI6NjV9fSwiTWF4V2lkdGgiOjIwMC4wLCJNYXhIZWlnaHQiOiJJbmZpbml0eSIsIlNtYXJ0Rm9yZWdyb3VuZElzQWN0aXZlIjpmYWxzZSwiSG9yaXpvbnRhbEFsaWdubWVudCI6MCwiVmVydGljYWxBbGlnbm1lbnQiOjEsIlNtYXJ0Rm9yZWdyb3VuZCI6bnVsbCwiQmFja2dyb3VuZEZpbGxUeXBlIjowLCJNYXJnaW4iOnsiJGlkIjoiMjM1MiIsIlRvcCI6MC4wLCJMZWZ0IjowLjAsIlJpZ2h0IjowLjAsIkJvdHRvbSI6MC4wfSwiUGFkZGluZyI6eyIkaWQiOiIyMzUzIiwiVG9wIjowLjAsIkxlZnQiOjAuMCwiUmlnaHQiOjAuMCwiQm90dG9tIjowLjB9LCJCYWNrZ3JvdW5kIjp7IiRpZCI6IjIzNTQiLCJDb2xvciI6eyIkaWQiOiIyMzU1IiwiQSI6MjU1LCJSIjoxNCwiRyI6NDAsIkIiOjY1fX0sIklzVmlzaWJsZSI6dHJ1ZSwiV2lkdGgiOjAuMCwiSGVpZ2h0IjowLjAsIkJvcmRlclN0eWxlIjp7IiRpZCI6IjIzNTYiLCJMaW5lQ29sb3IiOm51bGwsIkxpbmVXZWlnaHQiOjAuMCwiTGluZVR5cGUiOjAsIlBhcmVudFN0eWxlIjpudWxsfSwiUGFyZW50U3R5bGUiOm51bGx9LCJEYXRlRm9ybWF0Ijp7IiRpZCI6IjIzNTc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jM1OCIsIkZvcm1hdCI6MCwiSXNWaXNpYmxlIjpmYWxzZSwiTGFzdEtub3duVmlzaWJpbGl0eVN0YXRlIjpmYWxzZX0sIklzVmlzaWJsZSI6dHJ1ZSwiUGFyZW50U3R5bGUiOm51bGwsIl9leHBsaWNpdGx5U2V0Ijp7IiRpZCI6IjIzNTkiLCJTaGFwZVN0eWxlIjpmYWxzZSwiVGl0bGVTdHlsZSI6ZmFsc2UsIkRhdGVTdHlsZSI6ZmFsc2UsIkhvcml6b250YWxDb25uZWN0b3JTdHlsZSI6ZmFsc2UsIlZlcnRpY2FsQ29ubmVjdG9yU3R5bGUiOmZhbHNlLCJQZXJjZW50YWdlQ29tcGxldGVTaGFwZU9wYWNpdHkiOmZhbHNlLCJTaGFwZSI6ZmFsc2UsIlNoYXBlVGhpY2tuZXNzIjpmYWxzZSwiRHVyYXRpb25Gb3JtYXQiOmZhbHNlLCJJbmNsdWRlTm9uV29ya2luZ0RheXNJbkR1cmF0aW9uIjpmYWxzZSwiTWFyZ2luIjpmYWxzZSwiU3RhcnREYXRlUG9zaXRpb24iOmZhbHNlLCJFbmREYXRlUG9zaXRpb24iOmZhbHNlLCJUaXRsZVBvc2l0aW9uIjpmYWxzZSwiRHVyYXRpb25Qb3NpdGlvbiI6ZmFsc2UsIlBlcmNlbnRhZ2VDb21wbGV0ZWRQb3NpdGlvbiI6ZmFsc2UsIlNwYWNpbmciOmZhbHNlLCJJc0JlbG93VGltZWJhbmQiOmZhbHNlLCJEYXRlRm9ybWF0IjpmYWxzZSwiV2Vla051bWJlcmluZyI6ZmFsc2UsIklzVmlzaWJsZSI6ZmFsc2V9fSwiRGVmYXVsdFN3aW1sYW5lTWlsZXN0b25lU3R5bGUiOm51bGwsIkdyaWRsaW5lUGFuZWxTdHlsZSI6eyIkaWQiOiIyMzYwIiwiR3JpZGxpbmVTdHlsZSI6eyIkaWQiOiIyMzYxIiwiTGluZUNvbG9yIjp7IiRpZCI6IjIzNjIiLCIkdHlwZSI6Ik5MUkUuQ29tbW9uLkRvbS5Tb2xpZENvbG9yQnJ1c2gsIE5MUkUuQ29tbW9uIiwiQ29sb3IiOnsiJGlkIjoiMjM2MyIsIkEiOjM4LCJSIjo5MSwiRyI6MTU1LCJCIjoyMTN9fSwiTGluZVdlaWdodCI6MS4wLCJMaW5lVHlwZSI6MCwiUGFyZW50U3R5bGUiOm51bGx9LCJNYXJnaW4iOnsiJGlkIjoiMjM2NCIsIlRvcCI6MC4wLCJMZWZ0IjowLjAsIlJpZ2h0IjowLjAsIkJvdHRvbSI6MC4wfSwiUGFkZGluZyI6eyIkaWQiOiIyMzY1IiwiVG9wIjowLjAsIkxlZnQiOjAuMCwiUmlnaHQiOjAuMCwiQm90dG9tIjowLjB9LCJCYWNrZ3JvdW5kIjpudWxsLCJJc1Zpc2libGUiOnRydWUsIldpZHRoIjowLjAsIkhlaWdodCI6MC4wLCJCb3JkZXJTdHlsZSI6eyIkaWQiOiIyMzY2IiwiTGluZUNvbG9yIjpudWxsLCJMaW5lV2VpZ2h0IjowLjAsIkxpbmVUeXBlIjowLCJQYXJlbnRTdHlsZSI6bnVsbH0sIlBhcmVudFN0eWxlIjpudWxsfSwiQWN0aXZpdHlMaW5lUGFuZWxTdHlsZSI6eyIkaWQiOiIyMzY3IiwiQWN0aXZpdHlMaW5lU3R5bGUiOnsiJGlkIjoiMjM2OCIsIkxpbmVDb2xvciI6eyIkaWQiOiIyMzY5IiwiJHR5cGUiOiJOTFJFLkNvbW1vbi5Eb20uU29saWRDb2xvckJydXNoLCBOTFJFLkNvbW1vbiIsIkNvbG9yIjp7IiRpZCI6IjIzNzAiLCJBIjozOCwiUiI6NjgsIkciOjExNCwiQiI6MTk2fX0sIkxpbmVXZWlnaHQiOjEuMCwiTGluZVR5cGUiOjAsIlBhcmVudFN0eWxlIjpudWxsfSwiTWFyZ2luIjp7IiRpZCI6IjIzNzEiLCJUb3AiOjAuMCwiTGVmdCI6MC4wLCJSaWdodCI6MC4wLCJCb3R0b20iOjAuMH0sIlBhZGRpbmciOnsiJGlkIjoiMjM3MiIsIlRvcCI6MC4wLCJMZWZ0IjowLjAsIlJpZ2h0IjowLjAsIkJvdHRvbSI6MC4wfSwiQmFja2dyb3VuZCI6bnVsbCwiSXNWaXNpYmxlIjp0cnVlLCJXaWR0aCI6MC4wLCJIZWlnaHQiOjAuMCwiQm9yZGVyU3R5bGUiOnsiJGlkIjoiMjM3MyIsIkxpbmVDb2xvciI6bnVsbCwiTGluZVdlaWdodCI6MC4wLCJMaW5lVHlwZSI6MCwiUGFyZW50U3R5bGUiOm51bGx9LCJQYXJlbnRTdHlsZSI6bnVsbH0sIl9zZWxlY3RlZFRoZW1lUHJlc2V0Q29sb3JzIjp7IiRpZCI6IjIzNzQiLCJUZXh0TGlnaHQiOnsiJGlkIjoiMjM3NSIsIkEiOjI1NSwiUiI6MjU1LCJHIjoyNTUsIkIiOjI1NX0sIlRleHREYXJrIjp7IiRpZCI6IjIzNzYiLCJBIjoyNTUsIlIiOjAsIkciOjAsIkIiOjB9LCJBY2NlbnQxIjp7IiRpZCI6IjIzNzciLCJBIjoyNTUsIlIiOjIzMiwiRyI6MjMyLCJCIjoyMzJ9LCJBY2NlbnQyIjp7IiRpZCI6IjIzNzgiLCJBIjoyNTUsIlIiOjE0LCJHIjo0MCwiQiI6NjV9LCJBY2NlbnQzIjp7IiRpZCI6IjIzNzkiLCJBIjoyNTUsIlIiOjIxLCJHIjo5NiwiQiI6MTMwfSwiQWNjZW50NCI6eyIkaWQiOiIyMzgwIiwiQSI6MjU1LCJSIjoyMzMsIkciOjExMywiQiI6NTB9LCJBY2NlbnQ1Ijp7IiRpZCI6IjIzODEiLCJBIjoyNTUsIlIiOjI1LCJHIjoxMDcsIkIiOjM2fSwiQWNjZW50NiI6eyIkaWQiOiIyMzgyIiwiQSI6MjU1LCJSIjoxNSwiRyI6MTU4LCJCIjoyMTN9LCJBY2NlbnQ3Ijp7IiRpZCI6IjIzODMiLCJBIjoyNTUsIlIiOjE2MCwiRyI6NDMsIkIiOjE0N30sIkFjY2VudDgiOnsiJGlkIjoiMjM4NCIsIkEiOjI1NSwiUiI6NzgsIkciOjE2NywiQiI6NDZ9fSwiU2hvd0VsYXBzZWRUaW1lR3JhZGllbnRTdHlsZSI6ZmFsc2UsIlRpbWViYW5kUmVzZXJ2ZWRMZWZ0QXJlYVN0eWxlIjp7IiRpZCI6IjIzODUiLCJBY3Rpdml0eUhlYWRlcldpZHRoIjo2NS41OTc3MzA4NTQwODEzMzQsIklzU2V0Ijp0cnVlfSwiRGVmYXVsdFN3aW1sYW5lU3R5bGUiOm51bGwsIkRlZmF1bHRTd2ltbGFuZVYyU3R5bGUiOnsiJGlkIjoiMjM4NiIsIlN0eWxlSWQiOiIzMzJjZmIxMy1iNDAxLTRlYzMtYjY1NS03Mzk2OGQwNGQ3NDkiLCJIZWFkZXJTdHlsZSI6eyIkaWQiOiIyMzg3IiwiVGV4dElzVmVydGljYWwiOmZhbHNlLCJUZXh0U3R5bGUiOnsiJGlkIjoiMjM4OCIsIkZvbnRTZXR0aW5ncyI6eyIkaWQiOiIyMzg5IiwiRm9udFNpemUiOjExLCJGb250TmFtZSI6IkNhbGlicmkiLCJJc0JvbGQiOmZhbHNlLCJJc0l0YWxpYyI6ZmFsc2UsIklzVW5kZXJsaW5lZCI6ZmFsc2UsIlBhcmVudFN0eWxlIjpudWxsfSwiQXV0b1NpemUiOjIsIkZvcmVncm91bmQiOnsiJGlkIjoiMjM5MCIsIkNvbG9yIjp7IiRpZCI6IjIzOTEiLCJBIjoyNTUsIlIiOjI1NSwiRyI6MjU1LCJCIjoyNTV9fSwiTWF4V2lkdGgiOiJJbmZpbml0eSIsIk1heEhlaWdodCI6IkluZmluaXR5IiwiU21hcnRGb3JlZ3JvdW5kSXNBY3RpdmUiOmZhbHNlLCJIb3Jpem9udGFsQWxpZ25tZW50IjowLCJWZXJ0aWNhbEFsaWdubWVudCI6MCwiU21hcnRGb3JlZ3JvdW5kIjpudWxsLCJCYWNrZ3JvdW5kRmlsbFR5cGUiOjAsIk1hcmdpbiI6eyIkaWQiOiIyMzkyIiwiVG9wIjowLjAsIkxlZnQiOjAuMCwiUmlnaHQiOjAuMCwiQm90dG9tIjowLjB9LCJQYWRkaW5nIjp7IiRpZCI6IjIzOTMiLCJUb3AiOjAuMCwiTGVmdCI6MC4wLCJSaWdodCI6MC4wLCJCb3R0b20iOjAuMH0sIkJhY2tncm91bmQiOnsiJGlkIjoiMjM5NCIsIkNvbG9yIjp7IiRpZCI6IjIzOTUiLCJBIjoyNTUsIlIiOjI1NSwiRyI6MjU1LCJCIjoyNTV9fSwiSXNWaXNpYmxlIjp0cnVlLCJXaWR0aCI6MC4wLCJIZWlnaHQiOjAuMCwiQm9yZGVyU3R5bGUiOm51bGwsIlBhcmVudFN0eWxlIjpudWxsfSwiUmVjdGFuZ2xlU3R5bGUiOnsiJGlkIjoiMjM5NiIsIk1hcmdpbiI6eyIkaWQiOiIyMzk3IiwiVG9wIjowLjAsIkxlZnQiOjAuMCwiUmlnaHQiOjAuMCwiQm90dG9tIjowLjB9LCJQYWRkaW5nIjp7IiRpZCI6IjIzOTgiLCJUb3AiOjAuMCwiTGVmdCI6MC4wLCJSaWdodCI6MC4wLCJCb3R0b20iOjAuMH0sIkJhY2tncm91bmQiOnsiJGlkIjoiMjM5OSIsIkNvbG9yIjp7IiRpZCI6IjI0MDAiLCJBIjoyNTUsIlIiOjIxLCJHIjo5NiwiQiI6MTMwfX0sIklzVmlzaWJsZSI6dHJ1ZSwiV2lkdGgiOjAuMCwiSGVpZ2h0IjowLjAsIkJvcmRlclN0eWxlIjp7IiRpZCI6IjI0MDEiLCJMaW5lQ29sb3IiOnsiJGlkIjoiMjQwMiIsIiR0eXBlIjoiTkxSRS5Db21tb24uRG9tLlNvbGlkQ29sb3JCcnVzaCwgTkxSRS5Db21tb24iLCJDb2xvciI6eyIkaWQiOiIyNDAzIiwiQSI6MjU1LCJSIjoyNTUsIkciOjI1NSwiQiI6MjU1fX0sIkxpbmVXZWlnaHQiOjAuMCwiTGluZVR5cGUiOjAsIlBhcmVudFN0eWxlIjpudWxsfSwiUGFyZW50U3R5bGUiOm51bGx9LCJNYXJnaW4iOnsiJGlkIjoiMjQwNCIsIlRvcCI6MC4wLCJMZWZ0IjowLjAsIlJpZ2h0IjowLjAsIkJvdHRvbSI6MC4wfSwiUGFkZGluZyI6eyIkaWQiOiIyNDA1IiwiVG9wIjowLjAsIkxlZnQiOjAuMCwiUmlnaHQiOjAuMCwiQm90dG9tIjowLjB9LCJCYWNrZ3JvdW5kIjpudWxsLCJJc1Zpc2libGUiOnRydWUsIldpZHRoIjowLjAsIkhlaWdodCI6MC4wLCJCb3JkZXJTdHlsZSI6bnVsbCwiUGFyZW50U3R5bGUiOm51bGx9LCJCYWNrZ3JvdW5kU3R5bGUiOnsiJGlkIjoiMjQwNiIsIk1hcmdpbiI6eyIkaWQiOiIyNDA3IiwiVG9wIjowLjAsIkxlZnQiOjAuMCwiUmlnaHQiOjAuMCwiQm90dG9tIjowLjB9LCJQYWRkaW5nIjp7IiRpZCI6IjI0MDgiLCJUb3AiOjAuMCwiTGVmdCI6MC4wLCJSaWdodCI6MC4wLCJCb3R0b20iOjAuMH0sIkJhY2tncm91bmQiOnsiJGlkIjoiMjQwOSIsIkNvbG9yIjp7IiRpZCI6IjI0MTAiLCJBIjo1MSwiUiI6MjAwLCJHIjoyMDAsIkIiOjIwMH19LCJJc1Zpc2libGUiOnRydWUsIldpZHRoIjowLjAsIkhlaWdodCI6MC4wLCJCb3JkZXJTdHlsZSI6eyIkaWQiOiIyNDExIiwiTGluZUNvbG9yIjp7IiRpZCI6IjI0MTIiLCIkdHlwZSI6Ik5MUkUuQ29tbW9uLkRvbS5Tb2xpZENvbG9yQnJ1c2gsIE5MUkUuQ29tbW9uIiwiQ29sb3IiOnsiJGlkIjoiMjQxMyIsIkEiOjI1NSwiUiI6MjM0LCJHIjoyMiwiQiI6MzB9fSwiTGluZVdlaWdodCI6MC4wLCJMaW5lVHlwZSI6MCwiUGFyZW50U3R5bGUiOm51bGx9LCJQYXJlbnRTdHlsZSI6bnVsbH0sIklzQWJvdmVUaW1lYmFuZCI6ZmFsc2UsIlNwYWNpbmciOjMsIkRlZmF1bHRTd2ltbGFuZVRhc2tTdHlsZSI6eyIkaWQiOiIyNDE0IiwiJHR5cGUiOiJOTFJFLkNvbW1vbi5Eb20uU3R5bGVzLkV4cGxpY2l0U2V0YWJsZVRhc2tTdHlsZSwgTkxSRS5Db21tb24iLCJTaGFwZSI6MSwiU2hhcGVUaGlja25lc3MiOjAsIkR1cmF0aW9uRm9ybWF0IjowLCJJbmNsdWRlTm9uV29ya2luZ0RheXNJbkR1cmF0aW9uIjpmYWxzZSwiUGVyY2VudGFnZUNvbXBsZXRlU3R5bGUiOnsiJGlkIjoiMjQxNSIsIkZvbnRTZXR0aW5ncyI6eyIkaWQiOiIyNDE2IiwiRm9udFNpemUiOjEwLCJGb250TmFtZSI6IkNhbGlicmkiLCJJc0JvbGQiOmZhbHNlLCJJc0l0YWxpYyI6ZmFsc2UsIklzVW5kZXJsaW5lZCI6ZmFsc2UsIlBhcmVudFN0eWxlIjpudWxsfSwiQXV0b1NpemUiOjAsIkZvcmVncm91bmQiOnsiJGlkIjoiMjQxNyIsIkNvbG9yIjp7IiRpZCI6IjI0MTgiLCJBIjoyNTUsIlIiOjIzMiwiRyI6MjMyLCJCIjoyMzJ9fSwiTWF4V2lkdGgiOjIwMC4wLCJNYXhIZWlnaHQiOiJJbmZpbml0eSIsIlNtYXJ0Rm9yZWdyb3VuZElzQWN0aXZlIjpmYWxzZSwiSG9yaXpvbnRhbEFsaWdubWVudCI6MSwiVmVydGljYWxBbGlnbm1lbnQiOjEsIlNtYXJ0Rm9yZWdyb3VuZCI6bnVsbCwiQmFja2dyb3VuZEZpbGxUeXBlIjowLCJNYXJnaW4iOnsiJGlkIjoiMjQxOSIsIlRvcCI6MC4wLCJMZWZ0IjowLjAsIlJpZ2h0IjowLjAsIkJvdHRvbSI6MC4wfSwiUGFkZGluZyI6eyIkaWQiOiIyNDIwIiwiVG9wIjowLjAsIkxlZnQiOjAuMCwiUmlnaHQiOjAuMCwiQm90dG9tIjowLjB9LCJCYWNrZ3JvdW5kIjp7IiRpZCI6IjI0MjEiLCJDb2xvciI6eyIkaWQiOiIyNDIyIiwiQSI6ODksIlIiOjAsIkciOjAsIkIiOjB9fSwiSXNWaXNpYmxlIjp0cnVlLCJXaWR0aCI6MC4wLCJIZWlnaHQiOjAuMCwiQm9yZGVyU3R5bGUiOnsiJGlkIjoiMjQyMyIsIkxpbmVDb2xvciI6bnVsbCwiTGluZVdlaWdodCI6MC4wLCJMaW5lVHlwZSI6MCwiUGFyZW50U3R5bGUiOm51bGx9LCJQYXJlbnRTdHlsZSI6bnVsbH0sIkR1cmF0aW9uU3R5bGUiOnsiJGlkIjoiMjQyNCIsIkZvbnRTZXR0aW5ncyI6eyIkaWQiOiIyNDI1IiwiRm9udFNpemUiOjEwLCJGb250TmFtZSI6IkNhbGlicmkiLCJJc0JvbGQiOmZhbHNlLCJJc0l0YWxpYyI6ZmFsc2UsIklzVW5kZXJsaW5lZCI6ZmFsc2UsIlBhcmVudFN0eWxlIjpudWxsfSwiQXV0b1NpemUiOjAsIkZvcmVncm91bmQiOnsiJGlkIjoiMjQyNiIsIkNvbG9yIjp7IiRpZCI6IjI0MjciLCJBIjoyNTUsIlIiOjIzNywiRyI6MTI1LCJCIjo0OX19LCJNYXhXaWR0aCI6MjAwLjAsIk1heEhlaWdodCI6IkluZmluaXR5IiwiU21hcnRGb3JlZ3JvdW5kSXNBY3RpdmUiOmZhbHNlLCJIb3Jpem9udGFsQWxpZ25tZW50IjowLCJWZXJ0aWNhbEFsaWdubWVudCI6MSwiU21hcnRGb3JlZ3JvdW5kIjpudWxsLCJCYWNrZ3JvdW5kRmlsbFR5cGUiOjAsIk1hcmdpbiI6eyIkaWQiOiIyNDI4IiwiVG9wIjowLjAsIkxlZnQiOjAuMCwiUmlnaHQiOjAuMCwiQm90dG9tIjowLjB9LCJQYWRkaW5nIjp7IiRpZCI6IjI0MjkiLCJUb3AiOjAuMCwiTGVmdCI6MC4wLCJSaWdodCI6MC4wLCJCb3R0b20iOjAuMH0sIkJhY2tncm91bmQiOnsiJGlkIjoiMjQzMCIsIkNvbG9yIjp7IiRpZCI6IjI0MzEiLCJBIjoyNTUsIlIiOjIzNywiRyI6MTI1LCJCIjo0OX19LCJJc1Zpc2libGUiOnRydWUsIldpZHRoIjowLjAsIkhlaWdodCI6MC4wLCJCb3JkZXJTdHlsZSI6eyIkaWQiOiIyNDMyIiwiTGluZUNvbG9yIjpudWxsLCJMaW5lV2VpZ2h0IjowLjAsIkxpbmVUeXBlIjowLCJQYXJlbnRTdHlsZSI6bnVsbH0sIlBhcmVudFN0eWxlIjpudWxsfSwiSG9yaXpvbnRhbENvbm5lY3RvclN0eWxlIjp7IiRpZCI6IjI0MzMiLCJMaW5lQ29sb3IiOnsiJGlkIjoiMjQzNCIsIiR0eXBlIjoiTkxSRS5Db21tb24uRG9tLlNvbGlkQ29sb3JCcnVzaCwgTkxSRS5Db21tb24iLCJDb2xvciI6eyIkaWQiOiIyNDM1IiwiQSI6MjU1LCJSIjowLCJHIjowLCJCIjowfX0sIkxpbmVXZWlnaHQiOjAuMCwiTGluZVR5cGUiOjAsIlBhcmVudFN0eWxlIjpudWxsfSwiVmVydGljYWxDb25uZWN0b3JTdHlsZSI6eyIkaWQiOiIyNDM2IiwiTGluZUNvbG9yIjp7IiRpZCI6IjI0MzciLCIkdHlwZSI6Ik5MUkUuQ29tbW9uLkRvbS5Tb2xpZENvbG9yQnJ1c2gsIE5MUkUuQ29tbW9uIiwiQ29sb3IiOnsiJGlkIjoiMjQzOCIsIkEiOjI1NSwiUiI6MCwiRyI6MCwiQiI6MH19LCJMaW5lV2VpZ2h0IjowLjAsIkxpbmVUeXBlIjowLCJQYXJlbnRTdHlsZSI6bnVsbH0sIk1hcmdpbiI6bnVsbCwiU3RhcnREYXRlUG9zaXRpb24iOjMsIkVuZERhdGVQb3NpdGlvbiI6MywiRGF0ZUlzVmlzaWJsZSI6dHJ1ZSwiVGl0bGVQb3NpdGlvbiI6NCwiRHVyYXRpb25Qb3NpdGlvbiI6NiwiUGVyY2VudGFnZUNvbXBsZXRlZFBvc2l0aW9uIjoyLCJTcGFjaW5nIjozLCJJc0JlbG93VGltZWJhbmQiOmZhbHNlLCJQZXJjZW50YWdlQ29tcGxldGVTaGFwZU9wYWNpdHkiOjM1LCJTaGFwZVN0eWxlIjp7IiRpZCI6IjI0MzkiLCJNYXJnaW4iOnsiJGlkIjoiMjQ0MCIsIlRvcCI6MC4wLCJMZWZ0Ijo0LjAsIlJpZ2h0Ijo0LjAsIkJvdHRvbSI6MC4wfSwiUGFkZGluZyI6eyIkaWQiOiIyNDQxIiwiVG9wIjowLjAsIkxlZnQiOjAuMCwiUmlnaHQiOjAuMCwiQm90dG9tIjowLjB9LCJCYWNrZ3JvdW5kIjp7IiRpZCI6IjI0NDIiLCJDb2xvciI6eyIkaWQiOiIyNDQzIiwiQSI6MjU1LCJSIjoyMSwiRyI6OTYsIkIiOjEzMH19LCJJc1Zpc2libGUiOnRydWUsIldpZHRoIjowLjAsIkhlaWdodCI6MTAuMCwiQm9yZGVyU3R5bGUiOnsiJGlkIjoiMjQ0NCIsIkxpbmVDb2xvciI6eyIkaWQiOiIyNDQ1IiwiJHR5cGUiOiJOTFJFLkNvbW1vbi5Eb20uU29saWRDb2xvckJydXNoLCBOTFJFLkNvbW1vbiIsIkNvbG9yIjp7IiRpZCI6IjI0NDYiLCJBIjoyNTUsIlIiOjIzNCwiRyI6MjIsIkIiOjMwfX0sIkxpbmVXZWlnaHQiOjAuMCwiTGluZVR5cGUiOjAsIlBhcmVudFN0eWxlIjpudWxsfSwiUGFyZW50U3R5bGUiOm51bGx9LCJUaXRsZVN0eWxlIjp7IiRpZCI6IjI0NDciLCJGb250U2V0dGluZ3MiOnsiJGlkIjoiMjQ0OCIsIkZvbnRTaXplIjoxMSwiRm9udE5hbWUiOiJDYWxpYnJpIiwiSXNCb2xkIjpmYWxzZSwiSXNJdGFsaWMiOmZhbHNlLCJJc1VuZGVybGluZWQiOmZhbHNlLCJQYXJlbnRTdHlsZSI6bnVsbH0sIkF1dG9TaXplIjowLCJGb3JlZ3JvdW5kIjp7IiRpZCI6IjI0NDkiLCJDb2xvciI6eyIkaWQiOiIyNDUwIiwiQSI6MjU1LCJSIjowLCJHIjowLCJCIjowfX0sIk1heFdpZHRoIjoyMDAuMCwiTWF4SGVpZ2h0IjoiSW5maW5pdHkiLCJTbWFydEZvcmVncm91bmRJc0FjdGl2ZSI6ZmFsc2UsIkhvcml6b250YWxBbGlnbm1lbnQiOjAsIlZlcnRpY2FsQWxpZ25tZW50IjoxLCJTbWFydEZvcmVncm91bmQiOm51bGwsIkJhY2tncm91bmRGaWxsVHlwZSI6MCwiTWFyZ2luIjp7IiRpZCI6IjI0NTEiLCJUb3AiOjAuMCwiTGVmdCI6MC4wLCJSaWdodCI6MC4wLCJCb3R0b20iOjAuMH0sIlBhZGRpbmciOnsiJGlkIjoiMjQ1MiIsIlRvcCI6MC4wLCJMZWZ0IjowLjAsIlJpZ2h0IjowLjAsIkJvdHRvbSI6MC4wfSwiQmFja2dyb3VuZCI6eyIkaWQiOiIyNDUzIiwiQ29sb3IiOnsiJGlkIjoiMjQ1NCIsIkEiOjI1NSwiUiI6MCwiRyI6MCwiQiI6MH19LCJJc1Zpc2libGUiOnRydWUsIldpZHRoIjowLjAsIkhlaWdodCI6MC4wLCJCb3JkZXJTdHlsZSI6eyIkaWQiOiIyNDU1IiwiTGluZUNvbG9yIjpudWxsLCJMaW5lV2VpZ2h0IjowLjAsIkxpbmVUeXBlIjowLCJQYXJlbnRTdHlsZSI6bnVsbH0sIlBhcmVudFN0eWxlIjpudWxsfSwiRGF0ZVN0eWxlIjp7IiRpZCI6IjI0NTYiLCJGb250U2V0dGluZ3MiOnsiJGlkIjoiMjQ1NyIsIkZvbnRTaXplIjoxMCwiRm9udE5hbWUiOiJDYWxpYnJpIiwiSXNCb2xkIjpmYWxzZSwiSXNJdGFsaWMiOmZhbHNlLCJJc1VuZGVybGluZWQiOmZhbHNlLCJQYXJlbnRTdHlsZSI6bnVsbH0sIkF1dG9TaXplIjowLCJGb3JlZ3JvdW5kIjp7IiRpZCI6IjI0NTgiLCJDb2xvciI6eyIkaWQiOiIyNDU5IiwiQSI6MjU1LCJSIjoxNCwiRyI6NDAsIkIiOjY1fX0sIk1heFdpZHRoIjoyMDAuMCwiTWF4SGVpZ2h0IjoiSW5maW5pdHkiLCJTbWFydEZvcmVncm91bmRJc0FjdGl2ZSI6ZmFsc2UsIkhvcml6b250YWxBbGlnbm1lbnQiOjIsIlZlcnRpY2FsQWxpZ25tZW50IjoxLCJTbWFydEZvcmVncm91bmQiOm51bGwsIkJhY2tncm91bmRGaWxsVHlwZSI6MCwiTWFyZ2luIjp7IiRpZCI6IjI0NjAiLCJUb3AiOjAuMCwiTGVmdCI6MC4wLCJSaWdodCI6MC4wLCJCb3R0b20iOjAuMH0sIlBhZGRpbmciOnsiJGlkIjoiMjQ2MSIsIlRvcCI6MC4wLCJMZWZ0IjowLjAsIlJpZ2h0IjowLjAsIkJvdHRvbSI6MC4wfSwiQmFja2dyb3VuZCI6eyIkaWQiOiIyNDYyIiwiQ29sb3IiOnsiJGlkIjoiMjQ2MyIsIkEiOjI1NSwiUiI6MTQsIkciOjQwLCJCIjo2NX19LCJJc1Zpc2libGUiOnRydWUsIldpZHRoIjowLjAsIkhlaWdodCI6MC4wLCJCb3JkZXJTdHlsZSI6eyIkaWQiOiIyNDY0IiwiTGluZUNvbG9yIjpudWxsLCJMaW5lV2VpZ2h0IjowLjAsIkxpbmVUeXBlIjowLCJQYXJlbnRTdHlsZSI6bnVsbH0sIlBhcmVudFN0eWxlIjpudWxsfSwiRGF0ZUZvcm1hdCI6eyIkaWQiOiIyNDY1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I0NjYiLCJGb3JtYXQiOjAsIklzVmlzaWJsZSI6ZmFsc2UsIkxhc3RLbm93blZpc2liaWxpdHlTdGF0ZSI6ZmFsc2V9LCJJc1Zpc2libGUiOnRydWUsIlBhcmVudFN0eWxlIjpudWxsLCJfZXhwbGljaXRseVNldCI6eyIkaWQiOiIyNDY3IiwiU2hhcGVTdHlsZSI6ZmFsc2UsIlRpdGxlU3R5bGUiOmZhbHNlLCJEYXRlU3R5bGUiOmZhbHNlLCJIb3Jpem9udGFsQ29ubmVjdG9yU3R5bGUiOmZhbHNlLCJWZXJ0aWNhbENvbm5lY3RvclN0eWxlIjpmYWxzZSwiUGVyY2VudGFnZUNvbXBsZXRlU2hhcGVPcGFjaXR5IjpmYWxzZSwiU2hhcGUiOmZhbHNlLCJTaGFwZVRoaWNrbmVzcyI6ZmFsc2UsIkR1cmF0aW9uRm9ybWF0IjpmYWxzZSwiSW5jbHVkZU5vbldvcmtpbmdEYXlzSW5EdXJhdGlvbiI6ZmFsc2UsIk1hcmdpbiI6ZmFsc2UsIlN0YXJ0RGF0ZVBvc2l0aW9uIjpmYWxzZSwiRW5kRGF0ZVBvc2l0aW9uIjpmYWxzZSwiVGl0bGVQb3NpdGlvbiI6ZmFsc2UsIkR1cmF0aW9uUG9zaXRpb24iOmZhbHNlLCJQZXJjZW50YWdlQ29tcGxldGVkUG9zaXRpb24iOmZhbHNlLCJTcGFjaW5nIjpmYWxzZSwiSXNCZWxvd1RpbWViYW5kIjpmYWxzZSwiRGF0ZUZvcm1hdCI6ZmFsc2UsIldlZWtOdW1iZXJpbmciOmZhbHNlLCJJc1Zpc2libGUiOmZhbHNlfX0sIkRlZmF1bHRTd2ltbGFuZU1vdFN0eWxlIjp7IiRpZCI6IjI0NjgiLCJTaGFwZSI6MSwiQ29ubmVjdG9yTWFyZ2luIjp7IiRpZCI6IjI0NjkiLCJUb3AiOjAuMCwiTGVmdCI6Mi4wLCJSaWdodCI6Mi4wLCJCb3R0b20iOjAuMH0sIkNvbm5lY3RvclN0eWxlIjp7IiRpZCI6IjI0NzAiLCJMaW5lQ29sb3IiOnsiJGlkIjoiMjQ3MSIsIiR0eXBlIjoiTkxSRS5Db21tb24uRG9tLlNvbGlkQ29sb3JCcnVzaCwgTkxSRS5Db21tb24iLCJDb2xvciI6eyIkaWQiOiIyNDcyIiwiQSI6MTI3LCJSIjoxMSwiRyI6NDgsIkIiOjY1fX0sIkxpbmVXZWlnaHQiOjEuMCwiTGluZVR5cGUiOjAsIlBhcmVudFN0eWxlIjpudWxsfSwiSXNCZWxvd1RpbWViYW5kIjpmYWxzZSwiUG9zaXRpb25PblRhc2siOjEsIkhpZGVEYXRlIjpmYWxzZSwiU2hhcGVTaXplIjowLCJTcGFjaW5nIjowLjAsIlBhZGRpbmciOnsiJGlkIjoiMjQ3MyIsIlRvcCI6NS4wLCJMZWZ0IjozLjAsIlJpZ2h0IjowLjAsIkJvdHRvbSI6Mi4wfSwiU2hhcGVTdHlsZSI6eyIkaWQiOiIyNDc0IiwiTWFyZ2luIjp7IiRpZCI6IjI0NzUiLCJUb3AiOjAuMCwiTGVmdCI6MC4wLCJSaWdodCI6MC4wLCJCb3R0b20iOjAuMH0sIlBhZGRpbmciOnsiJGlkIjoiMjQ3NiIsIlRvcCI6MC4wLCJMZWZ0IjowLjAsIlJpZ2h0IjowLjAsIkJvdHRvbSI6MC4wfSwiQmFja2dyb3VuZCI6eyIkaWQiOiIyNDc3IiwiQ29sb3IiOnsiJGlkIjoiMjQ3OCIsIkEiOjI1NSwiUiI6MTEsIkciOjQ4LCJCIjo2NX19LCJJc1Zpc2libGUiOnRydWUsIldpZHRoIjoxMi4wLCJIZWlnaHQiOjE0LjAsIkJvcmRlclN0eWxlIjp7IiRpZCI6IjI0NzkiLCJMaW5lQ29sb3IiOnsiJGlkIjoiMjQ4MCIsIiR0eXBlIjoiTkxSRS5Db21tb24uRG9tLlNvbGlkQ29sb3JCcnVzaCwgTkxSRS5Db21tb24iLCJDb2xvciI6eyIkaWQiOiIyNDgxIiwiQSI6MjU1LCJSIjoyNTUsIkciOjAsIkIiOjB9fSwiTGluZVdlaWdodCI6MC4wLCJMaW5lVHlwZSI6MCwiUGFyZW50U3R5bGUiOm51bGx9LCJQYXJlbnRTdHlsZSI6bnVsbH0sIlRpdGxlU3R5bGUiOnsiJGlkIjoiMjQ4MiIsIkZvbnRTZXR0aW5ncyI6eyIkaWQiOiIyNDgzIiwiRm9udFNpemUiOjExLCJGb250TmFtZSI6IkNhbGlicmkiLCJJc0JvbGQiOmZhbHNlLCJJc0l0YWxpYyI6ZmFsc2UsIklzVW5kZXJsaW5lZCI6ZmFsc2UsIlBhcmVudFN0eWxlIjpudWxsfSwiQXV0b1NpemUiOjAsIkZvcmVncm91bmQiOnsiJGlkIjoiMjQ4NCIsIkNvbG9yIjp7IiRpZCI6IjI0ODUiLCJBIjoyNTUsIlIiOjAsIkciOjAsIkIiOjB9fSwiTWF4V2lkdGgiOjIwMC4wLCJNYXhIZWlnaHQiOiJJbmZpbml0eSIsIlNtYXJ0Rm9yZWdyb3VuZElzQWN0aXZlIjpmYWxzZSwiSG9yaXpvbnRhbEFsaWdubWVudCI6MSwiVmVydGljYWxBbGlnbm1lbnQiOjEsIlNtYXJ0Rm9yZWdyb3VuZCI6bnVsbCwiQmFja2dyb3VuZEZpbGxUeXBlIjowLCJNYXJnaW4iOnsiJGlkIjoiMjQ4NiIsIlRvcCI6MC4wLCJMZWZ0IjowLjAsIlJpZ2h0IjowLjAsIkJvdHRvbSI6MC4wfSwiUGFkZGluZyI6eyIkaWQiOiIyNDg3IiwiVG9wIjowLjAsIkxlZnQiOjAuMCwiUmlnaHQiOjAuMCwiQm90dG9tIjowLjB9LCJCYWNrZ3JvdW5kIjp7IiRpZCI6IjI0ODgiLCJDb2xvciI6eyIkaWQiOiIyNDg5IiwiQSI6MjU1LCJSIjowLCJHIjowLCJCIjowfX0sIklzVmlzaWJsZSI6dHJ1ZSwiV2lkdGgiOjAuMCwiSGVpZ2h0IjowLjAsIkJvcmRlclN0eWxlIjp7IiRpZCI6IjI0OTAiLCJMaW5lQ29sb3IiOm51bGwsIkxpbmVXZWlnaHQiOjAuMCwiTGluZVR5cGUiOjAsIlBhcmVudFN0eWxlIjpudWxsfSwiUGFyZW50U3R5bGUiOm51bGx9LCJEYXRlU3R5bGUiOnsiJGlkIjoiMjQ5MSIsIkZvbnRTZXR0aW5ncyI6eyIkaWQiOiIyNDkyIiwiRm9udFNpemUiOjEwLCJGb250TmFtZSI6IkNhbGlicmkiLCJJc0JvbGQiOmZhbHNlLCJJc0l0YWxpYyI6ZmFsc2UsIklzVW5kZXJsaW5lZCI6ZmFsc2UsIlBhcmVudFN0eWxlIjpudWxsfSwiQXV0b1NpemUiOjAsIkZvcmVncm91bmQiOnsiJGlkIjoiMjQ5MyIsIkNvbG9yIjp7IiRpZCI6IjI0OTQiLCJBIjoyNTUsIlIiOjE0LCJHIjo0MCwiQiI6NjV9fSwiTWF4V2lkdGgiOjIwMC4wLCJNYXhIZWlnaHQiOiJJbmZpbml0eSIsIlNtYXJ0Rm9yZWdyb3VuZElzQWN0aXZlIjpmYWxzZSwiSG9yaXpvbnRhbEFsaWdubWVudCI6MSwiVmVydGljYWxBbGlnbm1lbnQiOjEsIlNtYXJ0Rm9yZWdyb3VuZCI6bnVsbCwiQmFja2dyb3VuZEZpbGxUeXBlIjowLCJNYXJnaW4iOnsiJGlkIjoiMjQ5NSIsIlRvcCI6MC4wLCJMZWZ0IjowLjAsIlJpZ2h0IjowLjAsIkJvdHRvbSI6MC4wfSwiUGFkZGluZyI6eyIkaWQiOiIyNDk2IiwiVG9wIjowLjAsIkxlZnQiOjAuMCwiUmlnaHQiOjAuMCwiQm90dG9tIjowLjB9LCJCYWNrZ3JvdW5kIjp7IiRpZCI6IjI0OTciLCJDb2xvciI6eyIkaWQiOiIyNDk4IiwiQSI6MjU1LCJSIjoxNCwiRyI6NDAsIkIiOjY1fX0sIklzVmlzaWJsZSI6dHJ1ZSwiV2lkdGgiOjAuMCwiSGVpZ2h0IjowLjAsIkJvcmRlclN0eWxlIjp7IiRpZCI6IjI0OTkiLCJMaW5lQ29sb3IiOm51bGwsIkxpbmVXZWlnaHQiOjAuMCwiTGluZVR5cGUiOjAsIlBhcmVudFN0eWxlIjpudWxsfSwiUGFyZW50U3R5bGUiOm51bGx9LCJEYXRlRm9ybWF0Ijp7IiRpZCI6IjI1MDA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jUwMSIsIkZvcm1hdCI6MCwiSXNWaXNpYmxlIjpmYWxzZSwiTGFzdEtub3duVmlzaWJpbGl0eVN0YXRlIjpmYWxzZX0sIklzVmlzaWJsZSI6dHJ1ZSwiUGFyZW50U3R5bGUiOm51bGx9LCJEZWZhdWx0U3dpbWxhbmVNaWxlc3RvbmVTdHlsZSI6eyIkaWQiOiIyNTAyIiwiVGl0bGVQb3NpdGlvbiI6IkxlZnQiLCJEYXRlUG9zaXRpb24iOiJSaWdodCIsIlNoYXBlVHlwZSI6MSwiU2hhcGVTaXplIjowLCJTcGFjaW5nIjo1LCJTaGFwZVN0eWxlIjp7IiRpZCI6IjI1MDMiLCJNYXJnaW4iOnsiJGlkIjoiMjUwNCIsIlRvcCI6MC4wLCJMZWZ0IjowLjAsIlJpZ2h0IjowLjAsIkJvdHRvbSI6MC4wfSwiUGFkZGluZyI6eyIkaWQiOiIyNTA1IiwiVG9wIjowLjAsIkxlZnQiOjAuMCwiUmlnaHQiOjAuMCwiQm90dG9tIjowLjB9LCJCYWNrZ3JvdW5kIjp7IiRpZCI6IjI1MDYiLCJDb2xvciI6eyIkaWQiOiIyNTA3IiwiQSI6MjU1LCJSIjoyMSwiRyI6OTYsIkIiOjEzMH19LCJJc1Zpc2libGUiOnRydWUsIldpZHRoIjoxMi4wLCJIZWlnaHQiOjE0LjAsIkJvcmRlclN0eWxlIjp7IiRpZCI6IjI1MDgiLCJMaW5lQ29sb3IiOnsiJGlkIjoiMjUwOSIsIiR0eXBlIjoiTkxSRS5Db21tb24uRG9tLlNvbGlkQ29sb3JCcnVzaCwgTkxSRS5Db21tb24iLCJDb2xvciI6eyIkaWQiOiIyNTEwIiwiQSI6MjU1LCJSIjoyMzQsIkciOjIyLCJCIjozMH19LCJMaW5lV2VpZ2h0IjowLjAsIkxpbmVUeXBlIjowLCJQYXJlbnRTdHlsZSI6bnVsbH0sIlBhcmVudFN0eWxlIjpudWxsfSwiVGl0bGVTdHlsZSI6eyIkaWQiOiIyNTExIiwiRm9udFNldHRpbmdzIjp7IiRpZCI6IjI1MTIiLCJGb250U2l6ZSI6MTEsIkZvbnROYW1lIjoiQ2FsaWJyaSIsIklzQm9sZCI6ZmFsc2UsIklzSXRhbGljIjpmYWxzZSwiSXNVbmRlcmxpbmVkIjpmYWxzZSwiUGFyZW50U3R5bGUiOm51bGx9LCJBdXRvU2l6ZSI6MCwiRm9yZWdyb3VuZCI6eyIkaWQiOiIyNTEzIiwiQ29sb3IiOnsiJGlkIjoiMjUxNCIsIkEiOjI1NSwiUiI6MCwiRyI6MCwiQiI6MH19LCJNYXhXaWR0aCI6MjAwLjAsIk1heEhlaWdodCI6IkluZmluaXR5IiwiU21hcnRGb3JlZ3JvdW5kSXNBY3RpdmUiOmZhbHNlLCJIb3Jpem9udGFsQWxpZ25tZW50IjoyLCJWZXJ0aWNhbEFsaWdubWVudCI6MSwiU21hcnRGb3JlZ3JvdW5kIjpudWxsLCJCYWNrZ3JvdW5kRmlsbFR5cGUiOjAsIk1hcmdpbiI6eyIkaWQiOiIyNTE1IiwiVG9wIjowLjAsIkxlZnQiOjAuMCwiUmlnaHQiOjAuMCwiQm90dG9tIjowLjB9LCJQYWRkaW5nIjp7IiRpZCI6IjI1MTYiLCJUb3AiOjAuMCwiTGVmdCI6MC4wLCJSaWdodCI6MC4wLCJCb3R0b20iOjAuMH0sIkJhY2tncm91bmQiOnsiJGlkIjoiMjUxNyIsIkNvbG9yIjp7IiRpZCI6IjI1MTgiLCJBIjoyNTUsIlIiOjAsIkciOjAsIkIiOjB9fSwiSXNWaXNpYmxlIjp0cnVlLCJXaWR0aCI6MC4wLCJIZWlnaHQiOjAuMCwiQm9yZGVyU3R5bGUiOnsiJGlkIjoiMjUxOSIsIkxpbmVDb2xvciI6bnVsbCwiTGluZVdlaWdodCI6MC4wLCJMaW5lVHlwZSI6MCwiUGFyZW50U3R5bGUiOm51bGx9LCJQYXJlbnRTdHlsZSI6bnVsbH0sIkRhdGVTdHlsZSI6eyIkaWQiOiIyNTIwIiwiRm9udFNldHRpbmdzIjp7IiRpZCI6IjI1MjEiLCJGb250U2l6ZSI6MTAsIkZvbnROYW1lIjoiQ2FsaWJyaSIsIklzQm9sZCI6ZmFsc2UsIklzSXRhbGljIjpmYWxzZSwiSXNVbmRlcmxpbmVkIjpmYWxzZSwiUGFyZW50U3R5bGUiOm51bGx9LCJBdXRvU2l6ZSI6MCwiRm9yZWdyb3VuZCI6eyIkaWQiOiIyNTIyIiwiQ29sb3IiOnsiJGlkIjoiMjUyMyIsIkEiOjI1NSwiUiI6MTQsIkciOjQwLCJCIjo2NX19LCJNYXhXaWR0aCI6MjAwLjAsIk1heEhlaWdodCI6IkluZmluaXR5IiwiU21hcnRGb3JlZ3JvdW5kSXNBY3RpdmUiOmZhbHNlLCJIb3Jpem9udGFsQWxpZ25tZW50IjowLCJWZXJ0aWNhbEFsaWdubWVudCI6MSwiU21hcnRGb3JlZ3JvdW5kIjpudWxsLCJCYWNrZ3JvdW5kRmlsbFR5cGUiOjAsIk1hcmdpbiI6eyIkaWQiOiIyNTI0IiwiVG9wIjowLjAsIkxlZnQiOjAuMCwiUmlnaHQiOjAuMCwiQm90dG9tIjowLjB9LCJQYWRkaW5nIjp7IiRpZCI6IjI1MjUiLCJUb3AiOjAuMCwiTGVmdCI6MC4wLCJSaWdodCI6MC4wLCJCb3R0b20iOjAuMH0sIkJhY2tncm91bmQiOnsiJGlkIjoiMjUyNiIsIkNvbG9yIjp7IiRpZCI6IjI1MjciLCJBIjoyNTUsIlIiOjE0LCJHIjo0MCwiQiI6NjV9fSwiSXNWaXNpYmxlIjp0cnVlLCJXaWR0aCI6MC4wLCJIZWlnaHQiOjAuMCwiQm9yZGVyU3R5bGUiOnsiJGlkIjoiMjUyOCIsIkxpbmVDb2xvciI6bnVsbCwiTGluZVdlaWdodCI6MC4wLCJMaW5lVHlwZSI6MCwiUGFyZW50U3R5bGUiOm51bGx9LCJQYXJlbnRTdHlsZSI6bnVsbH0sIkRhdGVGb3JtYXQiOnsiJGlkIjoiMjUyOS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yNTMwIiwiRm9ybWF0IjowLCJJc1Zpc2libGUiOmZhbHNlLCJMYXN0S25vd25WaXNpYmlsaXR5U3RhdGUiOmZhbHNlfSwiSXNWaXNpYmxlIjp0cnVlLCJQYXJlbnRTdHlsZSI6bnVsbH0sIkRlZmF1bHRTd2ltbGFuZUFjdGl2aXR5U3R5bGUiOnsiJGlkIjoiMjUzMSIsIkhlYWRlclN0eWxlIjp7IiRpZCI6IjI1MzIiLCJUZXh0U3R5bGUiOnsiJGlkIjoiMjUzMyIsIkZvbnRTZXR0aW5ncyI6eyIkaWQiOiIyNTM0IiwiRm9udFNpemUiOjExLCJGb250TmFtZSI6IkNhbGlicmkiLCJJc0JvbGQiOmZhbHNlLCJJc0l0YWxpYyI6ZmFsc2UsIklzVW5kZXJsaW5lZCI6ZmFsc2UsIlBhcmVudFN0eWxlIjpudWxsfSwiQXV0b1NpemUiOjIsIkZvcmVncm91bmQiOnsiJGlkIjoiMjUzNSIsIkNvbG9yIjp7IiRpZCI6IjI1MzYiLCJBIjoyNTUsIlIiOjAsIkciOjAsIkIiOjB9fSwiTWF4V2lkdGgiOiJJbmZpbml0eSIsIk1heEhlaWdodCI6IkluZmluaXR5IiwiU21hcnRGb3JlZ3JvdW5kSXNBY3RpdmUiOmZhbHNlLCJIb3Jpem9udGFsQWxpZ25tZW50IjowLCJWZXJ0aWNhbEFsaWdubWVudCI6MCwiU21hcnRGb3JlZ3JvdW5kIjpudWxsLCJCYWNrZ3JvdW5kRmlsbFR5cGUiOjAsIk1hcmdpbiI6eyIkaWQiOiIyNTM3IiwiVG9wIjowLjAsIkxlZnQiOjAuMCwiUmlnaHQiOjAuMCwiQm90dG9tIjowLjB9LCJQYWRkaW5nIjp7IiRpZCI6IjI1MzgiLCJUb3AiOjAuMCwiTGVmdCI6MC4wLCJSaWdodCI6MC4wLCJCb3R0b20iOjAuMH0sIkJhY2tncm91bmQiOnsiJGlkIjoiMjUzOSIsIkNvbG9yIjp7IiRpZCI6IjI1NDAiLCJBIjoyNTUsIlIiOjAsIkciOjAsIkIiOjB9fSwiSXNWaXNpYmxlIjp0cnVlLCJXaWR0aCI6MC4wLCJIZWlnaHQiOjAuMCwiQm9yZGVyU3R5bGUiOm51bGwsIlBhcmVudFN0eWxlIjpudWxsfSwiUmVjdGFuZ2xlU3R5bGUiOnsiJGlkIjoiMjU0MSIsIk1hcmdpbiI6eyIkaWQiOiIyNTQyIiwiVG9wIjowLjAsIkxlZnQiOjAuMCwiUmlnaHQiOjAuMCwiQm90dG9tIjowLjB9LCJQYWRkaW5nIjp7IiRpZCI6IjI1NDMiLCJUb3AiOjAuMCwiTGVmdCI6MC4wLCJSaWdodCI6MC4wLCJCb3R0b20iOjAuMH0sIkJhY2tncm91bmQiOnsiJGlkIjoiMjU0NCIsIkNvbG9yIjp7IiRpZCI6IjI1NDUiLCJBIjo2MywiUiI6MjEsIkciOjk2LCJCIjoxMzB9fSwiSXNWaXNpYmxlIjp0cnVlLCJXaWR0aCI6MC4wLCJIZWlnaHQiOjAuMCwiQm9yZGVyU3R5bGUiOnsiJGlkIjoiMjU0NiIsIkxpbmVDb2xvciI6eyIkaWQiOiIyNTQ3IiwiJHR5cGUiOiJOTFJFLkNvbW1vbi5Eb20uU29saWRDb2xvckJydXNoLCBOTFJFLkNvbW1vbiIsIkNvbG9yIjp7IiRpZCI6IjI1NDgiLCJBIjoyNTUsIlIiOjI1NSwiRyI6MCwiQiI6MH19LCJMaW5lV2VpZ2h0IjowLjAsIkxpbmVUeXBlIjowLCJQYXJlbnRTdHlsZSI6bnVsbH0sIlBhcmVudFN0eWxlIjpudWxsfSwiTWFyZ2luIjp7IiRpZCI6IjI1NDkiLCJUb3AiOjAuMCwiTGVmdCI6MC4wLCJSaWdodCI6MC4wLCJCb3R0b20iOjAuMH0sIlBhZGRpbmciOnsiJGlkIjoiMjU1MCIsIlRvcCI6MC4wLCJMZWZ0IjowLjAsIlJpZ2h0IjowLjAsIkJvdHRvbSI6MC4wfSwiQmFja2dyb3VuZCI6bnVsbCwiSXNWaXNpYmxlIjp0cnVlLCJXaWR0aCI6MC4wLCJIZWlnaHQiOjAuMCwiQm9yZGVyU3R5bGUiOm51bGwsIlBhcmVudFN0eWxlIjpudWxsfSwiQmFja2dyb3VuZFN0eWxlIjp7IiRpZCI6IjI1NTEiLCJNYXJnaW4iOnsiJGlkIjoiMjU1MiIsIlRvcCI6MC4wLCJMZWZ0IjowLjAsIlJpZ2h0IjowLjAsIkJvdHRvbSI6MC4wfSwiUGFkZGluZyI6eyIkaWQiOiIyNTUzIiwiVG9wIjowLjAsIkxlZnQiOjAuMCwiUmlnaHQiOjAuMCwiQm90dG9tIjowLjB9LCJCYWNrZ3JvdW5kIjp7IiRpZCI6IjI1NTQiLCJDb2xvciI6eyIkaWQiOiIyNTU1IiwiQSI6NTEsIlIiOjIwMCwiRyI6MjAwLCJCIjoyMDB9fSwiSXNWaXNpYmxlIjp0cnVlLCJXaWR0aCI6MC4wLCJIZWlnaHQiOjAuMCwiQm9yZGVyU3R5bGUiOnsiJGlkIjoiMjU1NiIsIkxpbmVDb2xvciI6eyIkaWQiOiIyNTU3IiwiJHR5cGUiOiJOTFJFLkNvbW1vbi5Eb20uU29saWRDb2xvckJydXNoLCBOTFJFLkNvbW1vbiIsIkNvbG9yIjp7IiRpZCI6IjI1NTgiLCJBIjoyNTUsIlIiOjIzNCwiRyI6MjIsIkIiOjMwfX0sIkxpbmVXZWlnaHQiOjAuMCwiTGluZVR5cGUiOjAsIlBhcmVudFN0eWxlIjpudWxsfSwiUGFyZW50U3R5bGUiOm51bGx9LCJNYXJnaW4iOnsiJGlkIjoiMjU1OSIsIlRvcCI6MC4wLCJMZWZ0IjowLjAsIlJpZ2h0IjowLjAsIkJvdHRvbSI6MC4wfSwiUGFkZGluZyI6eyIkaWQiOiIyNTYwIiwiVG9wIjowLjAsIkxlZnQiOjAuMCwiUmlnaHQiOjAuMCwiQm90dG9tIjowLjB9LCJJc1Zpc2libGUiOnRydWUsIldpZHRoIjowLjAsIkhlaWdodCI6MC4wLCJCb3JkZXJTdHlsZSI6eyIkaWQiOiIyNTYxIiwiTGluZUNvbG9yIjpudWxsLCJMaW5lV2VpZ2h0IjowLjAsIkxpbmVUeXBlIjowLCJQYXJlbnRTdHlsZSI6bnVsbH0sIlBhcmVudFN0eWxlIjpudWxsfSwiTWFyZ2luIjp7IiRpZCI6IjI1NjIiLCJUb3AiOjAuMCwiTGVmdCI6MC4wLCJSaWdodCI6MC4wLCJCb3R0b20iOjAuMH0sIlBhZGRpbmciOnsiJGlkIjoiMjU2MyIsIlRvcCI6MC4wLCJMZWZ0IjowLjAsIlJpZ2h0IjowLjAsIkJvdHRvbSI6MC4wfSwiSXNWaXNpYmxlIjp0cnVlLCJXaWR0aCI6MC4wLCJIZWlnaHQiOjAuMCwiQm9yZGVyU3R5bGUiOnsiJGlkIjoiMjU2NCIsIkxpbmVDb2xvciI6bnVsbCwiTGluZVdlaWdodCI6MC4wLCJMaW5lVHlwZSI6MCwiUGFyZW50U3R5bGUiOm51bGx9LCJQYXJlbnRTdHlsZSI6bnVsbH0sIl9hZGRpdGlvbmFsU3dpbWxhbmVWMlN0eWxlcyI6W3siJGlkIjoiMjU2NSIsIlN0eWxlSWQiOiI5ODUxM2UxMC01NTFjLTRmMzAtYWMxMS1hMDY5MGU5MDMxMzQiLCJIZWFkZXJTdHlsZSI6eyIkaWQiOiIyNTY2IiwiVGV4dElzVmVydGljYWwiOmZhbHNlLCJUZXh0U3R5bGUiOnsiJGlkIjoiMjU2NyIsIkZvbnRTZXR0aW5ncyI6eyIkaWQiOiIyNTY4IiwiRm9udFNpemUiOjExLCJGb250TmFtZSI6IkNhbGlicmkiLCJJc0JvbGQiOmZhbHNlLCJJc0l0YWxpYyI6ZmFsc2UsIklzVW5kZXJsaW5lZCI6ZmFsc2UsIlBhcmVudFN0eWxlIjpudWxsfSwiQXV0b1NpemUiOjIsIkZvcmVncm91bmQiOnsiJGlkIjoiMjU2OSIsIkNvbG9yIjp7IiRpZCI6IjI1NzAiLCJBIjoyNTUsIlIiOjI1NSwiRyI6MjU1LCJCIjoyNTV9fSwiTWF4V2lkdGgiOiJJbmZpbml0eSIsIk1heEhlaWdodCI6IkluZmluaXR5IiwiU21hcnRGb3JlZ3JvdW5kSXNBY3RpdmUiOmZhbHNlLCJIb3Jpem9udGFsQWxpZ25tZW50IjoxLCJWZXJ0aWNhbEFsaWdubWVudCI6MCwiU21hcnRGb3JlZ3JvdW5kIjpudWxsLCJCYWNrZ3JvdW5kRmlsbFR5cGUiOjAsIk1hcmdpbiI6eyIkaWQiOiIyNTcxIiwiVG9wIjowLjAsIkxlZnQiOjAuMCwiUmlnaHQiOjAuMCwiQm90dG9tIjowLjB9LCJQYWRkaW5nIjp7IiRpZCI6IjI1NzIiLCJUb3AiOjAuMCwiTGVmdCI6MC4wLCJSaWdodCI6MC4wLCJCb3R0b20iOjAuMH0sIkJhY2tncm91bmQiOnsiJGlkIjoiMjU3MyIsIkNvbG9yIjp7IiRpZCI6IjI1NzQiLCJBIjoyNTUsIlIiOjI1NSwiRyI6MjU1LCJCIjoyNTV9fSwiSXNWaXNpYmxlIjp0cnVlLCJXaWR0aCI6MC4wLCJIZWlnaHQiOjAuMCwiQm9yZGVyU3R5bGUiOm51bGwsIlBhcmVudFN0eWxlIjpudWxsfSwiUmVjdGFuZ2xlU3R5bGUiOnsiJGlkIjoiMjU3NSIsIk1hcmdpbiI6eyIkaWQiOiIyNTc2IiwiVG9wIjowLjAsIkxlZnQiOjAuMCwiUmlnaHQiOjAuMCwiQm90dG9tIjowLjB9LCJQYWRkaW5nIjp7IiRpZCI6IjI1NzciLCJUb3AiOjAuMCwiTGVmdCI6MC4wLCJSaWdodCI6MC4wLCJCb3R0b20iOjAuMH0sIkJhY2tncm91bmQiOnsiJGlkIjoiMjU3OCIsIkNvbG9yIjp7IiRpZCI6IjI1NzkiLCJBIjoyNTUsIlIiOjIzMywiRyI6MTEzLCJCIjo1MH19LCJJc1Zpc2libGUiOnRydWUsIldpZHRoIjowLjAsIkhlaWdodCI6MC4wLCJCb3JkZXJTdHlsZSI6eyIkaWQiOiIyNTgwIiwiTGluZUNvbG9yIjp7IiRpZCI6IjI1ODEiLCIkdHlwZSI6Ik5MUkUuQ29tbW9uLkRvbS5Tb2xpZENvbG9yQnJ1c2gsIE5MUkUuQ29tbW9uIiwiQ29sb3IiOnsiJGlkIjoiMjU4MiIsIkEiOjI1NSwiUiI6MjU1LCJHIjoyNTUsIkIiOjI1NX19LCJMaW5lV2VpZ2h0IjowLjAsIkxpbmVUeXBlIjowLCJQYXJlbnRTdHlsZSI6bnVsbH0sIlBhcmVudFN0eWxlIjpudWxsfSwiTWFyZ2luIjp7IiRpZCI6IjI1ODMiLCJUb3AiOjAuMCwiTGVmdCI6MC4wLCJSaWdodCI6MC4wLCJCb3R0b20iOjAuMH0sIlBhZGRpbmciOnsiJGlkIjoiMjU4NCIsIlRvcCI6MC4wLCJMZWZ0IjowLjAsIlJpZ2h0IjowLjAsIkJvdHRvbSI6MC4wfSwiQmFja2dyb3VuZCI6bnVsbCwiSXNWaXNpYmxlIjp0cnVlLCJXaWR0aCI6MC4wLCJIZWlnaHQiOjAuMCwiQm9yZGVyU3R5bGUiOm51bGwsIlBhcmVudFN0eWxlIjpudWxsfSwiQmFja2dyb3VuZFN0eWxlIjp7IiRpZCI6IjI1ODUiLCJNYXJnaW4iOnsiJGlkIjoiMjU4NiIsIlRvcCI6MC4wLCJMZWZ0IjowLjAsIlJpZ2h0IjowLjAsIkJvdHRvbSI6MC4wfSwiUGFkZGluZyI6eyIkaWQiOiIyNTg3IiwiVG9wIjowLjAsIkxlZnQiOjAuMCwiUmlnaHQiOjAuMCwiQm90dG9tIjowLjB9LCJCYWNrZ3JvdW5kIjp7IiRpZCI6IjI1ODgiLCJDb2xvciI6eyIkaWQiOiIyNTg5IiwiQSI6NTEsIlIiOjIwMCwiRyI6MjAwLCJCIjoyMDB9fSwiSXNWaXNpYmxlIjp0cnVlLCJXaWR0aCI6MC4wLCJIZWlnaHQiOjAuMCwiQm9yZGVyU3R5bGUiOnsiJGlkIjoiMjU5MCIsIkxpbmVDb2xvciI6eyIkaWQiOiIyNTkxIiwiJHR5cGUiOiJOTFJFLkNvbW1vbi5Eb20uU29saWRDb2xvckJydXNoLCBOTFJFLkNvbW1vbiIsIkNvbG9yIjp7IiRpZCI6IjI1OTIiLCJBIjoyNTUsIlIiOjIzNCwiRyI6MjIsIkIiOjMwfX0sIkxpbmVXZWlnaHQiOjAuMCwiTGluZVR5cGUiOjAsIlBhcmVudFN0eWxlIjpudWxsfSwiUGFyZW50U3R5bGUiOm51bGx9LCJJc0Fib3ZlVGltZWJhbmQiOmZhbHNlLCJTcGFjaW5nIjozLCJEZWZhdWx0U3dpbWxhbmVUYXNrU3R5bGUiOnsiJGlkIjoiMjU5MyIsIiR0eXBlIjoiTkxSRS5Db21tb24uRG9tLlN0eWxlcy5FeHBsaWNpdFNldGFibGVUYXNrU3R5bGUsIE5MUkUuQ29tbW9uIiwiU2hhcGUiOjEsIlNoYXBlVGhpY2tuZXNzIjowLCJEdXJhdGlvbkZvcm1hdCI6MCwiSW5jbHVkZU5vbldvcmtpbmdEYXlzSW5EdXJhdGlvbiI6ZmFsc2UsIlBlcmNlbnRhZ2VDb21wbGV0ZVN0eWxlIjp7IiRpZCI6IjI1OTQiLCJGb250U2V0dGluZ3MiOnsiJGlkIjoiMjU5NSIsIkZvbnRTaXplIjoxMCwiRm9udE5hbWUiOiJDYWxpYnJpIiwiSXNCb2xkIjpmYWxzZSwiSXNJdGFsaWMiOmZhbHNlLCJJc1VuZGVybGluZWQiOmZhbHNlLCJQYXJlbnRTdHlsZSI6bnVsbH0sIkF1dG9TaXplIjowLCJGb3JlZ3JvdW5kIjp7IiRpZCI6IjI1OTYiLCJDb2xvciI6eyIkaWQiOiIyNTk3IiwiQSI6MjU1LCJSIjoyMzIsIkciOjIzMiwiQiI6MjMyfX0sIk1heFdpZHRoIjoyMDAuMCwiTWF4SGVpZ2h0IjoiSW5maW5pdHkiLCJTbWFydEZvcmVncm91bmRJc0FjdGl2ZSI6ZmFsc2UsIkhvcml6b250YWxBbGlnbm1lbnQiOjEsIlZlcnRpY2FsQWxpZ25tZW50IjoxLCJTbWFydEZvcmVncm91bmQiOm51bGwsIkJhY2tncm91bmRGaWxsVHlwZSI6MCwiTWFyZ2luIjp7IiRpZCI6IjI1OTgiLCJUb3AiOjAuMCwiTGVmdCI6MC4wLCJSaWdodCI6MC4wLCJCb3R0b20iOjAuMH0sIlBhZGRpbmciOnsiJGlkIjoiMjU5OSIsIlRvcCI6MC4wLCJMZWZ0IjowLjAsIlJpZ2h0IjowLjAsIkJvdHRvbSI6MC4wfSwiQmFja2dyb3VuZCI6eyIkaWQiOiIyNjAwIiwiQ29sb3IiOnsiJGlkIjoiMjYwMSIsIkEiOjg5LCJSIjowLCJHIjowLCJCIjowfX0sIklzVmlzaWJsZSI6dHJ1ZSwiV2lkdGgiOjAuMCwiSGVpZ2h0IjowLjAsIkJvcmRlclN0eWxlIjp7IiRpZCI6IjI2MDIiLCJMaW5lQ29sb3IiOm51bGwsIkxpbmVXZWlnaHQiOjAuMCwiTGluZVR5cGUiOjAsIlBhcmVudFN0eWxlIjpudWxsfSwiUGFyZW50U3R5bGUiOm51bGx9LCJEdXJhdGlvblN0eWxlIjp7IiRpZCI6IjI2MDMiLCJGb250U2V0dGluZ3MiOnsiJGlkIjoiMjYwNCIsIkZvbnRTaXplIjoxMCwiRm9udE5hbWUiOiJDYWxpYnJpIiwiSXNCb2xkIjpmYWxzZSwiSXNJdGFsaWMiOmZhbHNlLCJJc1VuZGVybGluZWQiOmZhbHNlLCJQYXJlbnRTdHlsZSI6bnVsbH0sIkF1dG9TaXplIjowLCJGb3JlZ3JvdW5kIjp7IiRpZCI6IjI2MDUiLCJDb2xvciI6eyIkaWQiOiIyNjA2IiwiQSI6MjU1LCJSIjoyMzcsIkciOjEyNSwiQiI6NDl9fSwiTWF4V2lkdGgiOjIwMC4wLCJNYXhIZWlnaHQiOiJJbmZpbml0eSIsIlNtYXJ0Rm9yZWdyb3VuZElzQWN0aXZlIjpmYWxzZSwiSG9yaXpvbnRhbEFsaWdubWVudCI6MCwiVmVydGljYWxBbGlnbm1lbnQiOjEsIlNtYXJ0Rm9yZWdyb3VuZCI6bnVsbCwiQmFja2dyb3VuZEZpbGxUeXBlIjowLCJNYXJnaW4iOnsiJGlkIjoiMjYwNyIsIlRvcCI6MC4wLCJMZWZ0IjowLjAsIlJpZ2h0IjowLjAsIkJvdHRvbSI6MC4wfSwiUGFkZGluZyI6eyIkaWQiOiIyNjA4IiwiVG9wIjowLjAsIkxlZnQiOjAuMCwiUmlnaHQiOjAuMCwiQm90dG9tIjowLjB9LCJCYWNrZ3JvdW5kIjp7IiRpZCI6IjI2MDkiLCJDb2xvciI6eyIkaWQiOiIyNjEwIiwiQSI6MjU1LCJSIjoyMzcsIkciOjEyNSwiQiI6NDl9fSwiSXNWaXNpYmxlIjp0cnVlLCJXaWR0aCI6MC4wLCJIZWlnaHQiOjAuMCwiQm9yZGVyU3R5bGUiOnsiJGlkIjoiMjYxMSIsIkxpbmVDb2xvciI6bnVsbCwiTGluZVdlaWdodCI6MC4wLCJMaW5lVHlwZSI6MCwiUGFyZW50U3R5bGUiOm51bGx9LCJQYXJlbnRTdHlsZSI6bnVsbH0sIkhvcml6b250YWxDb25uZWN0b3JTdHlsZSI6eyIkaWQiOiIyNjEyIiwiTGluZUNvbG9yIjp7IiRpZCI6IjI2MTMiLCIkdHlwZSI6Ik5MUkUuQ29tbW9uLkRvbS5Tb2xpZENvbG9yQnJ1c2gsIE5MUkUuQ29tbW9uIiwiQ29sb3IiOnsiJGlkIjoiMjYxNCIsIkEiOjI1NSwiUiI6MCwiRyI6MCwiQiI6MH19LCJMaW5lV2VpZ2h0IjowLjAsIkxpbmVUeXBlIjowLCJQYXJlbnRTdHlsZSI6bnVsbH0sIlZlcnRpY2FsQ29ubmVjdG9yU3R5bGUiOnsiJGlkIjoiMjYxNSIsIkxpbmVDb2xvciI6eyIkaWQiOiIyNjE2IiwiJHR5cGUiOiJOTFJFLkNvbW1vbi5Eb20uU29saWRDb2xvckJydXNoLCBOTFJFLkNvbW1vbiIsIkNvbG9yIjp7IiRpZCI6IjI2MTciLCJBIjoyNTUsIlIiOjAsIkciOjAsIkIiOjB9fSwiTGluZVdlaWdodCI6MC4wLCJMaW5lVHlwZSI6MCwiUGFyZW50U3R5bGUiOm51bGx9LCJNYXJnaW4iOm51bGwsIlN0YXJ0RGF0ZVBvc2l0aW9uIjozLCJFbmREYXRlUG9zaXRpb24iOjMsIkRhdGVJc1Zpc2libGUiOnRydWUsIlRpdGxlUG9zaXRpb24iOjQsIkR1cmF0aW9uUG9zaXRpb24iOjYsIlBlcmNlbnRhZ2VDb21wbGV0ZWRQb3NpdGlvbiI6MiwiU3BhY2luZyI6MywiSXNCZWxvd1RpbWViYW5kIjpmYWxzZSwiUGVyY2VudGFnZUNvbXBsZXRlU2hhcGVPcGFjaXR5IjozNSwiU2hhcGVTdHlsZSI6eyIkaWQiOiIyNjE4IiwiTWFyZ2luIjp7IiRpZCI6IjI2MTkiLCJUb3AiOjAuMCwiTGVmdCI6NC4wLCJSaWdodCI6NC4wLCJCb3R0b20iOjAuMH0sIlBhZGRpbmciOnsiJGlkIjoiMjYyMCIsIlRvcCI6MC4wLCJMZWZ0IjowLjAsIlJpZ2h0IjowLjAsIkJvdHRvbSI6MC4wfSwiQmFja2dyb3VuZCI6eyIkaWQiOiIyNjIxIiwiQ29sb3IiOnsiJGlkIjoiMjYyMiIsIkEiOjI1NSwiUiI6MjMzLCJHIjoxMTMsIkIiOjUwfX0sIklzVmlzaWJsZSI6dHJ1ZSwiV2lkdGgiOjAuMCwiSGVpZ2h0IjoxMC4wLCJCb3JkZXJTdHlsZSI6eyIkaWQiOiIyNjIzIiwiTGluZUNvbG9yIjp7IiRpZCI6IjI2MjQiLCIkdHlwZSI6Ik5MUkUuQ29tbW9uLkRvbS5Tb2xpZENvbG9yQnJ1c2gsIE5MUkUuQ29tbW9uIiwiQ29sb3IiOnsiJGlkIjoiMjYyNSIsIkEiOjI1NSwiUiI6MjM0LCJHIjoyMiwiQiI6MzB9fSwiTGluZVdlaWdodCI6MC4wLCJMaW5lVHlwZSI6MCwiUGFyZW50U3R5bGUiOm51bGx9LCJQYXJlbnRTdHlsZSI6bnVsbH0sIlRpdGxlU3R5bGUiOnsiJGlkIjoiMjYyNiIsIkZvbnRTZXR0aW5ncyI6eyIkaWQiOiIyNjI3IiwiRm9udFNpemUiOjExLCJGb250TmFtZSI6IkNhbGlicmkiLCJJc0JvbGQiOmZhbHNlLCJJc0l0YWxpYyI6ZmFsc2UsIklzVW5kZXJsaW5lZCI6ZmFsc2UsIlBhcmVudFN0eWxlIjpudWxsfSwiQXV0b1NpemUiOjAsIkZvcmVncm91bmQiOnsiJGlkIjoiMjYyOCIsIkNvbG9yIjp7IiRpZCI6IjI2MjkiLCJBIjoyNTUsIlIiOjAsIkciOjAsIkIiOjB9fSwiTWF4V2lkdGgiOjIwMC4wLCJNYXhIZWlnaHQiOiJJbmZpbml0eSIsIlNtYXJ0Rm9yZWdyb3VuZElzQWN0aXZlIjpmYWxzZSwiSG9yaXpvbnRhbEFsaWdubWVudCI6MCwiVmVydGljYWxBbGlnbm1lbnQiOjEsIlNtYXJ0Rm9yZWdyb3VuZCI6bnVsbCwiQmFja2dyb3VuZEZpbGxUeXBlIjowLCJNYXJnaW4iOnsiJGlkIjoiMjYzMCIsIlRvcCI6MC4wLCJMZWZ0IjowLjAsIlJpZ2h0IjowLjAsIkJvdHRvbSI6MC4wfSwiUGFkZGluZyI6eyIkaWQiOiIyNjMxIiwiVG9wIjowLjAsIkxlZnQiOjAuMCwiUmlnaHQiOjAuMCwiQm90dG9tIjowLjB9LCJCYWNrZ3JvdW5kIjp7IiRpZCI6IjI2MzIiLCJDb2xvciI6eyIkaWQiOiIyNjMzIiwiQSI6MjU1LCJSIjowLCJHIjowLCJCIjowfX0sIklzVmlzaWJsZSI6dHJ1ZSwiV2lkdGgiOjAuMCwiSGVpZ2h0IjowLjAsIkJvcmRlclN0eWxlIjp7IiRpZCI6IjI2MzQiLCJMaW5lQ29sb3IiOm51bGwsIkxpbmVXZWlnaHQiOjAuMCwiTGluZVR5cGUiOjAsIlBhcmVudFN0eWxlIjpudWxsfSwiUGFyZW50U3R5bGUiOm51bGx9LCJEYXRlU3R5bGUiOnsiJGlkIjoiMjYzNSIsIkZvbnRTZXR0aW5ncyI6eyIkaWQiOiIyNjM2IiwiRm9udFNpemUiOjEwLCJGb250TmFtZSI6IkNhbGlicmkiLCJJc0JvbGQiOmZhbHNlLCJJc0l0YWxpYyI6ZmFsc2UsIklzVW5kZXJsaW5lZCI6ZmFsc2UsIlBhcmVudFN0eWxlIjpudWxsfSwiQXV0b1NpemUiOjAsIkZvcmVncm91bmQiOnsiJGlkIjoiMjYzNyIsIkNvbG9yIjp7IiRpZCI6IjI2MzgiLCJBIjoyNTUsIlIiOjE0LCJHIjo0MCwiQiI6NjV9fSwiTWF4V2lkdGgiOjIwMC4wLCJNYXhIZWlnaHQiOiJJbmZpbml0eSIsIlNtYXJ0Rm9yZWdyb3VuZElzQWN0aXZlIjpmYWxzZSwiSG9yaXpvbnRhbEFsaWdubWVudCI6MiwiVmVydGljYWxBbGlnbm1lbnQiOjEsIlNtYXJ0Rm9yZWdyb3VuZCI6bnVsbCwiQmFja2dyb3VuZEZpbGxUeXBlIjowLCJNYXJnaW4iOnsiJGlkIjoiMjYzOSIsIlRvcCI6MC4wLCJMZWZ0IjowLjAsIlJpZ2h0IjowLjAsIkJvdHRvbSI6MC4wfSwiUGFkZGluZyI6eyIkaWQiOiIyNjQwIiwiVG9wIjowLjAsIkxlZnQiOjAuMCwiUmlnaHQiOjAuMCwiQm90dG9tIjowLjB9LCJCYWNrZ3JvdW5kIjp7IiRpZCI6IjI2NDEiLCJDb2xvciI6eyIkaWQiOiIyNjQyIiwiQSI6MjU1LCJSIjoxNCwiRyI6NDAsIkIiOjY1fX0sIklzVmlzaWJsZSI6dHJ1ZSwiV2lkdGgiOjAuMCwiSGVpZ2h0IjowLjAsIkJvcmRlclN0eWxlIjp7IiRpZCI6IjI2NDMiLCJMaW5lQ29sb3IiOm51bGwsIkxpbmVXZWlnaHQiOjAuMCwiTGluZVR5cGUiOjAsIlBhcmVudFN0eWxlIjpudWxsfSwiUGFyZW50U3R5bGUiOm51bGx9LCJEYXRlRm9ybWF0Ijp7IiRpZCI6IjI2NDQ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jY0NSIsIkZvcm1hdCI6MCwiSXNWaXNpYmxlIjpmYWxzZSwiTGFzdEtub3duVmlzaWJpbGl0eVN0YXRlIjpmYWxzZX0sIklzVmlzaWJsZSI6dHJ1ZSwiUGFyZW50U3R5bGUiOm51bGwsIl9leHBsaWNpdGx5U2V0Ijp7IiRpZCI6IjI2NDYiLCJTaGFwZVN0eWxlIjpmYWxzZSwiVGl0bGVTdHlsZSI6ZmFsc2UsIkRhdGVTdHlsZSI6ZmFsc2UsIkhvcml6b250YWxDb25uZWN0b3JTdHlsZSI6ZmFsc2UsIlZlcnRpY2FsQ29ubmVjdG9yU3R5bGUiOmZhbHNlLCJQZXJjZW50YWdlQ29tcGxldGVTaGFwZU9wYWNpdHkiOmZhbHNlLCJTaGFwZSI6ZmFsc2UsIlNoYXBlVGhpY2tuZXNzIjpmYWxzZSwiRHVyYXRpb25Gb3JtYXQiOmZhbHNlLCJJbmNsdWRlTm9uV29ya2luZ0RheXNJbkR1cmF0aW9uIjpmYWxzZSwiTWFyZ2luIjpmYWxzZSwiU3RhcnREYXRlUG9zaXRpb24iOmZhbHNlLCJFbmREYXRlUG9zaXRpb24iOmZhbHNlLCJUaXRsZVBvc2l0aW9uIjpmYWxzZSwiRHVyYXRpb25Qb3NpdGlvbiI6ZmFsc2UsIlBlcmNlbnRhZ2VDb21wbGV0ZWRQb3NpdGlvbiI6ZmFsc2UsIlNwYWNpbmciOmZhbHNlLCJJc0JlbG93VGltZWJhbmQiOmZhbHNlLCJEYXRlRm9ybWF0IjpmYWxzZSwiV2Vla051bWJlcmluZyI6ZmFsc2UsIklzVmlzaWJsZSI6ZmFsc2V9fSwiRGVmYXVsdFN3aW1sYW5lTW90U3R5bGUiOnsiJGlkIjoiMjY0NyIsIlNoYXBlIjoxLCJDb25uZWN0b3JNYXJnaW4iOnsiJGlkIjoiMjY0OCIsIlRvcCI6MC4wLCJMZWZ0IjoyLjAsIlJpZ2h0IjoyLjAsIkJvdHRvbSI6MC4wfSwiQ29ubmVjdG9yU3R5bGUiOnsiJGlkIjoiMjY0OSIsIkxpbmVDb2xvciI6eyIkaWQiOiIyNjUwIiwiJHR5cGUiOiJOTFJFLkNvbW1vbi5Eb20uU29saWRDb2xvckJydXNoLCBOTFJFLkNvbW1vbiIsIkNvbG9yIjp7IiRpZCI6IjI2NTEiLCJBIjoxMjcsIlIiOjEyOCwiRyI6NTMsIkIiOjE0fX0sIkxpbmVXZWlnaHQiOjEuMCwiTGluZVR5cGUiOjAsIlBhcmVudFN0eWxlIjpudWxsfSwiSXNCZWxvd1RpbWViYW5kIjpmYWxzZSwiUG9zaXRpb25PblRhc2siOjEsIkhpZGVEYXRlIjpmYWxzZSwiU2hhcGVTaXplIjowLCJTcGFjaW5nIjowLjAsIlBhZGRpbmciOnsiJGlkIjoiMjY1MiIsIlRvcCI6NS4wLCJMZWZ0IjozLjAsIlJpZ2h0IjowLjAsIkJvdHRvbSI6Mi4wfSwiU2hhcGVTdHlsZSI6eyIkaWQiOiIyNjUzIiwiTWFyZ2luIjp7IiRpZCI6IjI2NTQiLCJUb3AiOjAuMCwiTGVmdCI6MC4wLCJSaWdodCI6MC4wLCJCb3R0b20iOjAuMH0sIlBhZGRpbmciOnsiJGlkIjoiMjY1NSIsIlRvcCI6MC4wLCJMZWZ0IjowLjAsIlJpZ2h0IjowLjAsIkJvdHRvbSI6MC4wfSwiQmFja2dyb3VuZCI6eyIkaWQiOiIyNjU2IiwiQ29sb3IiOnsiJGlkIjoiMjY1NyIsIkEiOjI1NSwiUiI6MTI4LCJHIjo1MywiQiI6MTR9fSwiSXNWaXNpYmxlIjp0cnVlLCJXaWR0aCI6MTIuMCwiSGVpZ2h0IjoxNC4wLCJCb3JkZXJTdHlsZSI6eyIkaWQiOiIyNjU4IiwiTGluZUNvbG9yIjp7IiRpZCI6IjI2NTkiLCIkdHlwZSI6Ik5MUkUuQ29tbW9uLkRvbS5Tb2xpZENvbG9yQnJ1c2gsIE5MUkUuQ29tbW9uIiwiQ29sb3IiOnsiJGlkIjoiMjY2MCIsIkEiOjI1NSwiUiI6MjU1LCJHIjoyNTUsIkIiOjI1NX19LCJMaW5lV2VpZ2h0IjowLjAsIkxpbmVUeXBlIjowLCJQYXJlbnRTdHlsZSI6bnVsbH0sIlBhcmVudFN0eWxlIjpudWxsfSwiVGl0bGVTdHlsZSI6eyIkaWQiOiIyNjYxIiwiRm9udFNldHRpbmdzIjp7IiRpZCI6IjI2NjIiLCJGb250U2l6ZSI6MTEsIkZvbnROYW1lIjoiQ2FsaWJyaSIsIklzQm9sZCI6ZmFsc2UsIklzSXRhbGljIjpmYWxzZSwiSXNVbmRlcmxpbmVkIjpmYWxzZSwiUGFyZW50U3R5bGUiOm51bGx9LCJBdXRvU2l6ZSI6MCwiRm9yZWdyb3VuZCI6eyIkaWQiOiIyNjYzIiwiQ29sb3IiOnsiJGlkIjoiMjY2NCIsIkEiOjI1NSwiUiI6MCwiRyI6MCwiQiI6MH19LCJNYXhXaWR0aCI6MjAwLjAsIk1heEhlaWdodCI6IkluZmluaXR5IiwiU21hcnRGb3JlZ3JvdW5kSXNBY3RpdmUiOmZhbHNlLCJIb3Jpem9udGFsQWxpZ25tZW50IjoxLCJWZXJ0aWNhbEFsaWdubWVudCI6MSwiU21hcnRGb3JlZ3JvdW5kIjpudWxsLCJCYWNrZ3JvdW5kRmlsbFR5cGUiOjAsIk1hcmdpbiI6eyIkaWQiOiIyNjY1IiwiVG9wIjowLjAsIkxlZnQiOjAuMCwiUmlnaHQiOjAuMCwiQm90dG9tIjowLjB9LCJQYWRkaW5nIjp7IiRpZCI6IjI2NjYiLCJUb3AiOjAuMCwiTGVmdCI6MC4wLCJSaWdodCI6MC4wLCJCb3R0b20iOjAuMH0sIkJhY2tncm91bmQiOnsiJGlkIjoiMjY2NyIsIkNvbG9yIjp7IiRpZCI6IjI2NjgiLCJBIjoyNTUsIlIiOjAsIkciOjAsIkIiOjB9fSwiSXNWaXNpYmxlIjp0cnVlLCJXaWR0aCI6MC4wLCJIZWlnaHQiOjAuMCwiQm9yZGVyU3R5bGUiOnsiJGlkIjoiMjY2OSIsIkxpbmVDb2xvciI6bnVsbCwiTGluZVdlaWdodCI6MC4wLCJMaW5lVHlwZSI6MCwiUGFyZW50U3R5bGUiOm51bGx9LCJQYXJlbnRTdHlsZSI6bnVsbH0sIkRhdGVTdHlsZSI6eyIkaWQiOiIyNjcwIiwiRm9udFNldHRpbmdzIjp7IiRpZCI6IjI2NzEiLCJGb250U2l6ZSI6MTAsIkZvbnROYW1lIjoiQ2FsaWJyaSIsIklzQm9sZCI6ZmFsc2UsIklzSXRhbGljIjpmYWxzZSwiSXNVbmRlcmxpbmVkIjpmYWxzZSwiUGFyZW50U3R5bGUiOm51bGx9LCJBdXRvU2l6ZSI6MCwiRm9yZWdyb3VuZCI6eyIkaWQiOiIyNjcyIiwiQ29sb3IiOnsiJGlkIjoiMjY3MyIsIkEiOjI1NSwiUiI6MTQsIkciOjQwLCJCIjo2NX19LCJNYXhXaWR0aCI6MjAwLjAsIk1heEhlaWdodCI6IkluZmluaXR5IiwiU21hcnRGb3JlZ3JvdW5kSXNBY3RpdmUiOmZhbHNlLCJIb3Jpem9udGFsQWxpZ25tZW50IjoxLCJWZXJ0aWNhbEFsaWdubWVudCI6MSwiU21hcnRGb3JlZ3JvdW5kIjpudWxsLCJCYWNrZ3JvdW5kRmlsbFR5cGUiOjAsIk1hcmdpbiI6eyIkaWQiOiIyNjc0IiwiVG9wIjowLjAsIkxlZnQiOjAuMCwiUmlnaHQiOjAuMCwiQm90dG9tIjowLjB9LCJQYWRkaW5nIjp7IiRpZCI6IjI2NzUiLCJUb3AiOjAuMCwiTGVmdCI6MC4wLCJSaWdodCI6MC4wLCJCb3R0b20iOjAuMH0sIkJhY2tncm91bmQiOnsiJGlkIjoiMjY3NiIsIkNvbG9yIjp7IiRpZCI6IjI2NzciLCJBIjoyNTUsIlIiOjE0LCJHIjo0MCwiQiI6NjV9fSwiSXNWaXNpYmxlIjp0cnVlLCJXaWR0aCI6MC4wLCJIZWlnaHQiOjAuMCwiQm9yZGVyU3R5bGUiOnsiJGlkIjoiMjY3OCIsIkxpbmVDb2xvciI6bnVsbCwiTGluZVdlaWdodCI6MC4wLCJMaW5lVHlwZSI6MCwiUGFyZW50U3R5bGUiOm51bGx9LCJQYXJlbnRTdHlsZSI6bnVsbH0sIkRhdGVGb3JtYXQiOnsiJGlkIjoiMjY3OS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yNjgwIiwiRm9ybWF0IjowLCJJc1Zpc2libGUiOmZhbHNlLCJMYXN0S25vd25WaXNpYmlsaXR5U3RhdGUiOmZhbHNlfSwiSXNWaXNpYmxlIjpmYWxzZSwiUGFyZW50U3R5bGUiOm51bGx9LCJEZWZhdWx0U3dpbWxhbmVNaWxlc3RvbmVTdHlsZSI6eyIkaWQiOiIyNjgxIiwiVGl0bGVQb3NpdGlvbiI6IkxlZnQiLCJEYXRlUG9zaXRpb24iOiJSaWdodCIsIlNoYXBlVHlwZSI6MSwiU2hhcGVTaXplIjowLCJTcGFjaW5nIjo1LCJTaGFwZVN0eWxlIjp7IiRpZCI6IjI2ODIiLCJNYXJnaW4iOnsiJGlkIjoiMjY4MyIsIlRvcCI6MC4wLCJMZWZ0IjowLjAsIlJpZ2h0IjowLjAsIkJvdHRvbSI6MC4wfSwiUGFkZGluZyI6eyIkaWQiOiIyNjg0IiwiVG9wIjowLjAsIkxlZnQiOjAuMCwiUmlnaHQiOjAuMCwiQm90dG9tIjowLjB9LCJCYWNrZ3JvdW5kIjp7IiRpZCI6IjI2ODUiLCJDb2xvciI6eyIkaWQiOiIyNjg2IiwiQSI6MjU1LCJSIjoyMzMsIkciOjExMywiQiI6NTB9fSwiSXNWaXNpYmxlIjp0cnVlLCJXaWR0aCI6MTIuMCwiSGVpZ2h0IjoxNC4wLCJCb3JkZXJTdHlsZSI6eyIkaWQiOiIyNjg3IiwiTGluZUNvbG9yIjp7IiRpZCI6IjI2ODgiLCIkdHlwZSI6Ik5MUkUuQ29tbW9uLkRvbS5Tb2xpZENvbG9yQnJ1c2gsIE5MUkUuQ29tbW9uIiwiQ29sb3IiOnsiJGlkIjoiMjY4OSIsIkEiOjI1NSwiUiI6MjM0LCJHIjoyMiwiQiI6MzB9fSwiTGluZVdlaWdodCI6MC4wLCJMaW5lVHlwZSI6MCwiUGFyZW50U3R5bGUiOm51bGx9LCJQYXJlbnRTdHlsZSI6bnVsbH0sIlRpdGxlU3R5bGUiOnsiJGlkIjoiMjY5MCIsIkZvbnRTZXR0aW5ncyI6eyIkaWQiOiIyNjkxIiwiRm9udFNpemUiOjExLCJGb250TmFtZSI6IkNhbGlicmkiLCJJc0JvbGQiOmZhbHNlLCJJc0l0YWxpYyI6ZmFsc2UsIklzVW5kZXJsaW5lZCI6ZmFsc2UsIlBhcmVudFN0eWxlIjpudWxsfSwiQXV0b1NpemUiOjAsIkZvcmVncm91bmQiOnsiJGlkIjoiMjY5MiIsIkNvbG9yIjp7IiRpZCI6IjI2OTMiLCJBIjoyNTUsIlIiOjAsIkciOjAsIkIiOjB9fSwiTWF4V2lkdGgiOjIwMC4wLCJNYXhIZWlnaHQiOiJJbmZpbml0eSIsIlNtYXJ0Rm9yZWdyb3VuZElzQWN0aXZlIjpmYWxzZSwiSG9yaXpvbnRhbEFsaWdubWVudCI6MiwiVmVydGljYWxBbGlnbm1lbnQiOjEsIlNtYXJ0Rm9yZWdyb3VuZCI6bnVsbCwiQmFja2dyb3VuZEZpbGxUeXBlIjowLCJNYXJnaW4iOnsiJGlkIjoiMjY5NCIsIlRvcCI6MC4wLCJMZWZ0IjowLjAsIlJpZ2h0IjowLjAsIkJvdHRvbSI6MC4wfSwiUGFkZGluZyI6eyIkaWQiOiIyNjk1IiwiVG9wIjowLjAsIkxlZnQiOjAuMCwiUmlnaHQiOjAuMCwiQm90dG9tIjowLjB9LCJCYWNrZ3JvdW5kIjp7IiRpZCI6IjI2OTYiLCJDb2xvciI6eyIkaWQiOiIyNjk3IiwiQSI6MjU1LCJSIjowLCJHIjowLCJCIjowfX0sIklzVmlzaWJsZSI6dHJ1ZSwiV2lkdGgiOjAuMCwiSGVpZ2h0IjowLjAsIkJvcmRlclN0eWxlIjp7IiRpZCI6IjI2OTgiLCJMaW5lQ29sb3IiOm51bGwsIkxpbmVXZWlnaHQiOjAuMCwiTGluZVR5cGUiOjAsIlBhcmVudFN0eWxlIjpudWxsfSwiUGFyZW50U3R5bGUiOm51bGx9LCJEYXRlU3R5bGUiOnsiJGlkIjoiMjY5OSIsIkZvbnRTZXR0aW5ncyI6eyIkaWQiOiIyNzAwIiwiRm9udFNpemUiOjEwLCJGb250TmFtZSI6IkNhbGlicmkiLCJJc0JvbGQiOmZhbHNlLCJJc0l0YWxpYyI6ZmFsc2UsIklzVW5kZXJsaW5lZCI6ZmFsc2UsIlBhcmVudFN0eWxlIjpudWxsfSwiQXV0b1NpemUiOjAsIkZvcmVncm91bmQiOnsiJGlkIjoiMjcwMSIsIkNvbG9yIjp7IiRpZCI6IjI3MDIiLCJBIjoyNTUsIlIiOjE0LCJHIjo0MCwiQiI6NjV9fSwiTWF4V2lkdGgiOjIwMC4wLCJNYXhIZWlnaHQiOiJJbmZpbml0eSIsIlNtYXJ0Rm9yZWdyb3VuZElzQWN0aXZlIjpmYWxzZSwiSG9yaXpvbnRhbEFsaWdubWVudCI6MCwiVmVydGljYWxBbGlnbm1lbnQiOjEsIlNtYXJ0Rm9yZWdyb3VuZCI6bnVsbCwiQmFja2dyb3VuZEZpbGxUeXBlIjowLCJNYXJnaW4iOnsiJGlkIjoiMjcwMyIsIlRvcCI6MC4wLCJMZWZ0IjowLjAsIlJpZ2h0IjowLjAsIkJvdHRvbSI6MC4wfSwiUGFkZGluZyI6eyIkaWQiOiIyNzA0IiwiVG9wIjowLjAsIkxlZnQiOjAuMCwiUmlnaHQiOjAuMCwiQm90dG9tIjowLjB9LCJCYWNrZ3JvdW5kIjp7IiRpZCI6IjI3MDUiLCJDb2xvciI6eyIkaWQiOiIyNzA2IiwiQSI6MjU1LCJSIjoxNCwiRyI6NDAsIkIiOjY1fX0sIklzVmlzaWJsZSI6dHJ1ZSwiV2lkdGgiOjAuMCwiSGVpZ2h0IjowLjAsIkJvcmRlclN0eWxlIjp7IiRpZCI6IjI3MDciLCJMaW5lQ29sb3IiOm51bGwsIkxpbmVXZWlnaHQiOjAuMCwiTGluZVR5cGUiOjAsIlBhcmVudFN0eWxlIjpudWxsfSwiUGFyZW50U3R5bGUiOm51bGx9LCJEYXRlRm9ybWF0Ijp7IiRpZCI6IjI3MDg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jcwOSIsIkZvcm1hdCI6MCwiSXNWaXNpYmxlIjpmYWxzZSwiTGFzdEtub3duVmlzaWJpbGl0eVN0YXRlIjpmYWxzZX0sIklzVmlzaWJsZSI6dHJ1ZSwiUGFyZW50U3R5bGUiOm51bGx9LCJEZWZhdWx0U3dpbWxhbmVBY3Rpdml0eVN0eWxlIjp7IiRpZCI6IjI3MTAiLCJIZWFkZXJTdHlsZSI6eyIkaWQiOiIyNzExIiwiVGV4dFN0eWxlIjp7IiRpZCI6IjI3MTIiLCJGb250U2V0dGluZ3MiOnsiJGlkIjoiMjcxMyIsIkZvbnRTaXplIjoxMSwiRm9udE5hbWUiOiJDYWxpYnJpIiwiSXNCb2xkIjpmYWxzZSwiSXNJdGFsaWMiOmZhbHNlLCJJc1VuZGVybGluZWQiOmZhbHNlLCJQYXJlbnRTdHlsZSI6bnVsbH0sIkF1dG9TaXplIjoyLCJGb3JlZ3JvdW5kIjp7IiRpZCI6IjI3MTQiLCJDb2xvciI6eyIkaWQiOiIyNzE1IiwiQSI6MjU1LCJSIjowLCJHIjowLCJCIjowfX0sIk1heFdpZHRoIjoiSW5maW5pdHkiLCJNYXhIZWlnaHQiOiJJbmZpbml0eSIsIlNtYXJ0Rm9yZWdyb3VuZElzQWN0aXZlIjpmYWxzZSwiSG9yaXpvbnRhbEFsaWdubWVudCI6MCwiVmVydGljYWxBbGlnbm1lbnQiOjAsIlNtYXJ0Rm9yZWdyb3VuZCI6bnVsbCwiQmFja2dyb3VuZEZpbGxUeXBlIjowLCJNYXJnaW4iOnsiJGlkIjoiMjcxNiIsIlRvcCI6MC4wLCJMZWZ0IjowLjAsIlJpZ2h0IjowLjAsIkJvdHRvbSI6MC4wfSwiUGFkZGluZyI6eyIkaWQiOiIyNzE3IiwiVG9wIjowLjAsIkxlZnQiOjAuMCwiUmlnaHQiOjAuMCwiQm90dG9tIjowLjB9LCJCYWNrZ3JvdW5kIjp7IiRpZCI6IjI3MTgiLCJDb2xvciI6eyIkaWQiOiIyNzE5IiwiQSI6MjU1LCJSIjowLCJHIjowLCJCIjowfX0sIklzVmlzaWJsZSI6dHJ1ZSwiV2lkdGgiOjAuMCwiSGVpZ2h0IjowLjAsIkJvcmRlclN0eWxlIjpudWxsLCJQYXJlbnRTdHlsZSI6bnVsbH0sIlJlY3RhbmdsZVN0eWxlIjp7IiRpZCI6IjI3MjAiLCJNYXJnaW4iOnsiJGlkIjoiMjcyMSIsIlRvcCI6MC4wLCJMZWZ0IjowLjAsIlJpZ2h0IjowLjAsIkJvdHRvbSI6MC4wfSwiUGFkZGluZyI6eyIkaWQiOiIyNzIyIiwiVG9wIjowLjAsIkxlZnQiOjAuMCwiUmlnaHQiOjAuMCwiQm90dG9tIjowLjB9LCJCYWNrZ3JvdW5kIjp7IiRpZCI6IjI3MjMiLCJDb2xvciI6eyIkaWQiOiIyNzI0IiwiQSI6NjMsIlIiOjIzMywiRyI6MTEzLCJCIjo1MH19LCJJc1Zpc2libGUiOnRydWUsIldpZHRoIjowLjAsIkhlaWdodCI6MC4wLCJCb3JkZXJTdHlsZSI6eyIkaWQiOiIyNzI1IiwiTGluZUNvbG9yIjp7IiRpZCI6IjI3MjYiLCIkdHlwZSI6Ik5MUkUuQ29tbW9uLkRvbS5Tb2xpZENvbG9yQnJ1c2gsIE5MUkUuQ29tbW9uIiwiQ29sb3IiOnsiJGlkIjoiMjcyNyIsIkEiOjI1NSwiUiI6MjU1LCJHIjoyNTUsIkIiOjI1NX19LCJMaW5lV2VpZ2h0IjowLjAsIkxpbmVUeXBlIjowLCJQYXJlbnRTdHlsZSI6bnVsbH0sIlBhcmVudFN0eWxlIjpudWxsfSwiTWFyZ2luIjp7IiRpZCI6IjI3MjgiLCJUb3AiOjAuMCwiTGVmdCI6MC4wLCJSaWdodCI6MC4wLCJCb3R0b20iOjAuMH0sIlBhZGRpbmciOnsiJGlkIjoiMjcyOSIsIlRvcCI6MC4wLCJMZWZ0IjowLjAsIlJpZ2h0IjowLjAsIkJvdHRvbSI6MC4wfSwiQmFja2dyb3VuZCI6bnVsbCwiSXNWaXNpYmxlIjp0cnVlLCJXaWR0aCI6MC4wLCJIZWlnaHQiOjAuMCwiQm9yZGVyU3R5bGUiOm51bGwsIlBhcmVudFN0eWxlIjpudWxsfSwiQmFja2dyb3VuZFN0eWxlIjp7IiRpZCI6IjI3MzAiLCJNYXJnaW4iOnsiJGlkIjoiMjczMSIsIlRvcCI6MC4wLCJMZWZ0IjowLjAsIlJpZ2h0IjowLjAsIkJvdHRvbSI6MC4wfSwiUGFkZGluZyI6eyIkaWQiOiIyNzMyIiwiVG9wIjowLjAsIkxlZnQiOjAuMCwiUmlnaHQiOjAuMCwiQm90dG9tIjowLjB9LCJCYWNrZ3JvdW5kIjp7IiRpZCI6IjI3MzMiLCJDb2xvciI6eyIkaWQiOiIyNzM0IiwiQSI6NTEsIlIiOjIwMCwiRyI6MjAwLCJCIjoyMDB9fSwiSXNWaXNpYmxlIjp0cnVlLCJXaWR0aCI6MC4wLCJIZWlnaHQiOjAuMCwiQm9yZGVyU3R5bGUiOnsiJGlkIjoiMjczNSIsIkxpbmVDb2xvciI6eyIkaWQiOiIyNzM2IiwiJHR5cGUiOiJOTFJFLkNvbW1vbi5Eb20uU29saWRDb2xvckJydXNoLCBOTFJFLkNvbW1vbiIsIkNvbG9yIjp7IiRpZCI6IjI3MzciLCJBIjoyNTUsIlIiOjIzNCwiRyI6MjIsIkIiOjMwfX0sIkxpbmVXZWlnaHQiOjAuMCwiTGluZVR5cGUiOjAsIlBhcmVudFN0eWxlIjpudWxsfSwiUGFyZW50U3R5bGUiOm51bGx9LCJNYXJnaW4iOnsiJGlkIjoiMjczOCIsIlRvcCI6MC4wLCJMZWZ0IjowLjAsIlJpZ2h0IjowLjAsIkJvdHRvbSI6MC4wfSwiUGFkZGluZyI6eyIkaWQiOiIyNzM5IiwiVG9wIjowLjAsIkxlZnQiOjAuMCwiUmlnaHQiOjAuMCwiQm90dG9tIjowLjB9LCJJc1Zpc2libGUiOnRydWUsIldpZHRoIjowLjAsIkhlaWdodCI6MC4wLCJCb3JkZXJTdHlsZSI6eyIkaWQiOiIyNzQwIiwiTGluZUNvbG9yIjpudWxsLCJMaW5lV2VpZ2h0IjowLjAsIkxpbmVUeXBlIjowLCJQYXJlbnRTdHlsZSI6bnVsbH0sIlBhcmVudFN0eWxlIjpudWxsfSwiTWFyZ2luIjp7IiRpZCI6IjI3NDEiLCJUb3AiOjAuMCwiTGVmdCI6MC4wLCJSaWdodCI6MC4wLCJCb3R0b20iOjAuMH0sIlBhZGRpbmciOnsiJGlkIjoiMjc0MiIsIlRvcCI6MC4wLCJMZWZ0IjowLjAsIlJpZ2h0IjowLjAsIkJvdHRvbSI6MC4wfSwiSXNWaXNpYmxlIjp0cnVlLCJXaWR0aCI6MC4wLCJIZWlnaHQiOjAuMCwiQm9yZGVyU3R5bGUiOnsiJGlkIjoiMjc0MyIsIkxpbmVDb2xvciI6bnVsbCwiTGluZVdlaWdodCI6MC4wLCJMaW5lVHlwZSI6MCwiUGFyZW50U3R5bGUiOm51bGx9LCJQYXJlbnRTdHlsZSI6bnVsbH0seyIkaWQiOiIyNzQ0IiwiU3R5bGVJZCI6ImIyNGY4MDQ1LWY2OWItNGE0My04MjlmLWE1NjUwM2ZkY2Q2OSIsIkhlYWRlclN0eWxlIjp7IiRpZCI6IjI3NDUiLCJUZXh0SXNWZXJ0aWNhbCI6ZmFsc2UsIlRleHRTdHlsZSI6eyIkaWQiOiIyNzQ2IiwiRm9udFNldHRpbmdzIjp7IiRpZCI6IjI3NDciLCJGb250U2l6ZSI6MTEsIkZvbnROYW1lIjoiQ2FsaWJyaSIsIklzQm9sZCI6ZmFsc2UsIklzSXRhbGljIjpmYWxzZSwiSXNVbmRlcmxpbmVkIjpmYWxzZSwiUGFyZW50U3R5bGUiOm51bGx9LCJBdXRvU2l6ZSI6MiwiRm9yZWdyb3VuZCI6eyIkaWQiOiIyNzQ4IiwiQ29sb3IiOnsiJGlkIjoiMjc0OSIsIkEiOjI1NSwiUiI6MjU1LCJHIjoyNTUsIkIiOjI1NX19LCJNYXhXaWR0aCI6IkluZmluaXR5IiwiTWF4SGVpZ2h0IjoiSW5maW5pdHkiLCJTbWFydEZvcmVncm91bmRJc0FjdGl2ZSI6ZmFsc2UsIkhvcml6b250YWxBbGlnbm1lbnQiOjEsIlZlcnRpY2FsQWxpZ25tZW50IjowLCJTbWFydEZvcmVncm91bmQiOm51bGwsIkJhY2tncm91bmRGaWxsVHlwZSI6MCwiTWFyZ2luIjp7IiRpZCI6IjI3NTAiLCJUb3AiOjAuMCwiTGVmdCI6MC4wLCJSaWdodCI6MC4wLCJCb3R0b20iOjAuMH0sIlBhZGRpbmciOnsiJGlkIjoiMjc1MSIsIlRvcCI6MC4wLCJMZWZ0IjowLjAsIlJpZ2h0IjowLjAsIkJvdHRvbSI6MC4wfSwiQmFja2dyb3VuZCI6eyIkaWQiOiIyNzUyIiwiQ29sb3IiOnsiJGlkIjoiMjc1MyIsIkEiOjI1NSwiUiI6MjU1LCJHIjoyNTUsIkIiOjI1NX19LCJJc1Zpc2libGUiOnRydWUsIldpZHRoIjowLjAsIkhlaWdodCI6MC4wLCJCb3JkZXJTdHlsZSI6bnVsbCwiUGFyZW50U3R5bGUiOm51bGx9LCJSZWN0YW5nbGVTdHlsZSI6eyIkaWQiOiIyNzU0IiwiTWFyZ2luIjp7IiRpZCI6IjI3NTUiLCJUb3AiOjAuMCwiTGVmdCI6MC4wLCJSaWdodCI6MC4wLCJCb3R0b20iOjAuMH0sIlBhZGRpbmciOnsiJGlkIjoiMjc1NiIsIlRvcCI6MC4wLCJMZWZ0IjowLjAsIlJpZ2h0IjowLjAsIkJvdHRvbSI6MC4wfSwiQmFja2dyb3VuZCI6eyIkaWQiOiIyNzU3IiwiQ29sb3IiOnsiJGlkIjoiMjc1OCIsIkEiOjI1NSwiUiI6MjUsIkciOjEwNywiQiI6MzZ9fSwiSXNWaXNpYmxlIjp0cnVlLCJXaWR0aCI6MC4wLCJIZWlnaHQiOjAuMCwiQm9yZGVyU3R5bGUiOnsiJGlkIjoiMjc1OSIsIkxpbmVDb2xvciI6eyIkaWQiOiIyNzYwIiwiJHR5cGUiOiJOTFJFLkNvbW1vbi5Eb20uU29saWRDb2xvckJydXNoLCBOTFJFLkNvbW1vbiIsIkNvbG9yIjp7IiRpZCI6IjI3NjEiLCJBIjoyNTUsIlIiOjI1NSwiRyI6MjU1LCJCIjoyNTV9fSwiTGluZVdlaWdodCI6MC4wLCJMaW5lVHlwZSI6MCwiUGFyZW50U3R5bGUiOm51bGx9LCJQYXJlbnRTdHlsZSI6bnVsbH0sIk1hcmdpbiI6eyIkaWQiOiIyNzYyIiwiVG9wIjowLjAsIkxlZnQiOjAuMCwiUmlnaHQiOjAuMCwiQm90dG9tIjowLjB9LCJQYWRkaW5nIjp7IiRpZCI6IjI3NjMiLCJUb3AiOjAuMCwiTGVmdCI6MC4wLCJSaWdodCI6MC4wLCJCb3R0b20iOjAuMH0sIkJhY2tncm91bmQiOm51bGwsIklzVmlzaWJsZSI6dHJ1ZSwiV2lkdGgiOjAuMCwiSGVpZ2h0IjowLjAsIkJvcmRlclN0eWxlIjpudWxsLCJQYXJlbnRTdHlsZSI6bnVsbH0sIkJhY2tncm91bmRTdHlsZSI6eyIkaWQiOiIyNzY0IiwiTWFyZ2luIjp7IiRpZCI6IjI3NjUiLCJUb3AiOjAuMCwiTGVmdCI6MC4wLCJSaWdodCI6MC4wLCJCb3R0b20iOjAuMH0sIlBhZGRpbmciOnsiJGlkIjoiMjc2NiIsIlRvcCI6MC4wLCJMZWZ0IjowLjAsIlJpZ2h0IjowLjAsIkJvdHRvbSI6MC4wfSwiQmFja2dyb3VuZCI6eyIkaWQiOiIyNzY3IiwiQ29sb3IiOnsiJGlkIjoiMjc2OCIsIkEiOjUxLCJSIjoyMDAsIkciOjIwMCwiQiI6MjAwfX0sIklzVmlzaWJsZSI6dHJ1ZSwiV2lkdGgiOjAuMCwiSGVpZ2h0IjowLjAsIkJvcmRlclN0eWxlIjp7IiRpZCI6IjI3NjkiLCJMaW5lQ29sb3IiOnsiJGlkIjoiMjc3MCIsIiR0eXBlIjoiTkxSRS5Db21tb24uRG9tLlNvbGlkQ29sb3JCcnVzaCwgTkxSRS5Db21tb24iLCJDb2xvciI6eyIkaWQiOiIyNzcxIiwiQSI6MjU1LCJSIjoyMzQsIkciOjIyLCJCIjozMH19LCJMaW5lV2VpZ2h0IjowLjAsIkxpbmVUeXBlIjowLCJQYXJlbnRTdHlsZSI6bnVsbH0sIlBhcmVudFN0eWxlIjpudWxsfSwiSXNBYm92ZVRpbWViYW5kIjpmYWxzZSwiU3BhY2luZyI6MywiRGVmYXVsdFN3aW1sYW5lVGFza1N0eWxlIjp7IiRpZCI6IjI3NzIiLCIkdHlwZSI6Ik5MUkUuQ29tbW9uLkRvbS5TdHlsZXMuRXhwbGljaXRTZXRhYmxlVGFza1N0eWxlLCBOTFJFLkNvbW1vbiIsIlNoYXBlIjoxLCJTaGFwZVRoaWNrbmVzcyI6MCwiRHVyYXRpb25Gb3JtYXQiOjAsIkluY2x1ZGVOb25Xb3JraW5nRGF5c0luRHVyYXRpb24iOmZhbHNlLCJQZXJjZW50YWdlQ29tcGxldGVTdHlsZSI6eyIkaWQiOiIyNzczIiwiRm9udFNldHRpbmdzIjp7IiRpZCI6IjI3NzQiLCJGb250U2l6ZSI6MTAsIkZvbnROYW1lIjoiQ2FsaWJyaSIsIklzQm9sZCI6ZmFsc2UsIklzSXRhbGljIjpmYWxzZSwiSXNVbmRlcmxpbmVkIjpmYWxzZSwiUGFyZW50U3R5bGUiOm51bGx9LCJBdXRvU2l6ZSI6MCwiRm9yZWdyb3VuZCI6eyIkaWQiOiIyNzc1IiwiQ29sb3IiOnsiJGlkIjoiMjc3NiIsIkEiOjI1NSwiUiI6MjMyLCJHIjoyMzIsIkIiOjIzMn19LCJNYXhXaWR0aCI6MjAwLjAsIk1heEhlaWdodCI6IkluZmluaXR5IiwiU21hcnRGb3JlZ3JvdW5kSXNBY3RpdmUiOmZhbHNlLCJIb3Jpem9udGFsQWxpZ25tZW50IjoxLCJWZXJ0aWNhbEFsaWdubWVudCI6MSwiU21hcnRGb3JlZ3JvdW5kIjpudWxsLCJCYWNrZ3JvdW5kRmlsbFR5cGUiOjAsIk1hcmdpbiI6eyIkaWQiOiIyNzc3IiwiVG9wIjowLjAsIkxlZnQiOjAuMCwiUmlnaHQiOjAuMCwiQm90dG9tIjowLjB9LCJQYWRkaW5nIjp7IiRpZCI6IjI3NzgiLCJUb3AiOjAuMCwiTGVmdCI6MC4wLCJSaWdodCI6MC4wLCJCb3R0b20iOjAuMH0sIkJhY2tncm91bmQiOnsiJGlkIjoiMjc3OSIsIkNvbG9yIjp7IiRpZCI6IjI3ODAiLCJBIjo4OSwiUiI6MCwiRyI6MCwiQiI6MH19LCJJc1Zpc2libGUiOnRydWUsIldpZHRoIjowLjAsIkhlaWdodCI6MC4wLCJCb3JkZXJTdHlsZSI6eyIkaWQiOiIyNzgxIiwiTGluZUNvbG9yIjpudWxsLCJMaW5lV2VpZ2h0IjowLjAsIkxpbmVUeXBlIjowLCJQYXJlbnRTdHlsZSI6bnVsbH0sIlBhcmVudFN0eWxlIjpudWxsfSwiRHVyYXRpb25TdHlsZSI6eyIkaWQiOiIyNzgyIiwiRm9udFNldHRpbmdzIjp7IiRpZCI6IjI3ODMiLCJGb250U2l6ZSI6MTAsIkZvbnROYW1lIjoiQ2FsaWJyaSIsIklzQm9sZCI6ZmFsc2UsIklzSXRhbGljIjpmYWxzZSwiSXNVbmRlcmxpbmVkIjpmYWxzZSwiUGFyZW50U3R5bGUiOm51bGx9LCJBdXRvU2l6ZSI6MCwiRm9yZWdyb3VuZCI6eyIkaWQiOiIyNzg0IiwiQ29sb3IiOnsiJGlkIjoiMjc4NSIsIkEiOjI1NSwiUiI6MjM3LCJHIjoxMjUsIkIiOjQ5fX0sIk1heFdpZHRoIjoyMDAuMCwiTWF4SGVpZ2h0IjoiSW5maW5pdHkiLCJTbWFydEZvcmVncm91bmRJc0FjdGl2ZSI6ZmFsc2UsIkhvcml6b250YWxBbGlnbm1lbnQiOjAsIlZlcnRpY2FsQWxpZ25tZW50IjoxLCJTbWFydEZvcmVncm91bmQiOm51bGwsIkJhY2tncm91bmRGaWxsVHlwZSI6MCwiTWFyZ2luIjp7IiRpZCI6IjI3ODYiLCJUb3AiOjAuMCwiTGVmdCI6MC4wLCJSaWdodCI6MC4wLCJCb3R0b20iOjAuMH0sIlBhZGRpbmciOnsiJGlkIjoiMjc4NyIsIlRvcCI6MC4wLCJMZWZ0IjowLjAsIlJpZ2h0IjowLjAsIkJvdHRvbSI6MC4wfSwiQmFja2dyb3VuZCI6eyIkaWQiOiIyNzg4IiwiQ29sb3IiOnsiJGlkIjoiMjc4OSIsIkEiOjI1NSwiUiI6MjM3LCJHIjoxMjUsIkIiOjQ5fX0sIklzVmlzaWJsZSI6dHJ1ZSwiV2lkdGgiOjAuMCwiSGVpZ2h0IjowLjAsIkJvcmRlclN0eWxlIjp7IiRpZCI6IjI3OTAiLCJMaW5lQ29sb3IiOm51bGwsIkxpbmVXZWlnaHQiOjAuMCwiTGluZVR5cGUiOjAsIlBhcmVudFN0eWxlIjpudWxsfSwiUGFyZW50U3R5bGUiOm51bGx9LCJIb3Jpem9udGFsQ29ubmVjdG9yU3R5bGUiOnsiJGlkIjoiMjc5MSIsIkxpbmVDb2xvciI6eyIkaWQiOiIyNzkyIiwiJHR5cGUiOiJOTFJFLkNvbW1vbi5Eb20uU29saWRDb2xvckJydXNoLCBOTFJFLkNvbW1vbiIsIkNvbG9yIjp7IiRpZCI6IjI3OTMiLCJBIjoyNTUsIlIiOjAsIkciOjAsIkIiOjB9fSwiTGluZVdlaWdodCI6MC4wLCJMaW5lVHlwZSI6MCwiUGFyZW50U3R5bGUiOm51bGx9LCJWZXJ0aWNhbENvbm5lY3RvclN0eWxlIjp7IiRpZCI6IjI3OTQiLCJMaW5lQ29sb3IiOnsiJGlkIjoiMjc5NSIsIiR0eXBlIjoiTkxSRS5Db21tb24uRG9tLlNvbGlkQ29sb3JCcnVzaCwgTkxSRS5Db21tb24iLCJDb2xvciI6eyIkaWQiOiIyNzk2IiwiQSI6MjU1LCJSIjowLCJHIjowLCJCIjowfX0sIkxpbmVXZWlnaHQiOjAuMCwiTGluZVR5cGUiOjAsIlBhcmVudFN0eWxlIjpudWxsfSwiTWFyZ2luIjpudWxsLCJTdGFydERhdGVQb3NpdGlvbiI6MywiRW5kRGF0ZVBvc2l0aW9uIjozLCJEYXRlSXNWaXNpYmxlIjp0cnVlLCJUaXRsZVBvc2l0aW9uIjo0LCJEdXJhdGlvblBvc2l0aW9uIjo2LCJQZXJjZW50YWdlQ29tcGxldGVkUG9zaXRpb24iOjIsIlNwYWNpbmciOjMsIklzQmVsb3dUaW1lYmFuZCI6ZmFsc2UsIlBlcmNlbnRhZ2VDb21wbGV0ZVNoYXBlT3BhY2l0eSI6MzUsIlNoYXBlU3R5bGUiOnsiJGlkIjoiMjc5NyIsIk1hcmdpbiI6eyIkaWQiOiIyNzk4IiwiVG9wIjowLjAsIkxlZnQiOjQuMCwiUmlnaHQiOjQuMCwiQm90dG9tIjowLjB9LCJQYWRkaW5nIjp7IiRpZCI6IjI3OTkiLCJUb3AiOjAuMCwiTGVmdCI6MC4wLCJSaWdodCI6MC4wLCJCb3R0b20iOjAuMH0sIkJhY2tncm91bmQiOnsiJGlkIjoiMjgwMCIsIkNvbG9yIjp7IiRpZCI6IjI4MDEiLCJBIjoyNTUsIlIiOjI1LCJHIjoxMDcsIkIiOjM2fX0sIklzVmlzaWJsZSI6dHJ1ZSwiV2lkdGgiOjAuMCwiSGVpZ2h0IjoxMC4wLCJCb3JkZXJTdHlsZSI6eyIkaWQiOiIyODAyIiwiTGluZUNvbG9yIjp7IiRpZCI6IjI4MDMiLCIkdHlwZSI6Ik5MUkUuQ29tbW9uLkRvbS5Tb2xpZENvbG9yQnJ1c2gsIE5MUkUuQ29tbW9uIiwiQ29sb3IiOnsiJGlkIjoiMjgwNCIsIkEiOjI1NSwiUiI6MjM0LCJHIjoyMiwiQiI6MzB9fSwiTGluZVdlaWdodCI6MC4wLCJMaW5lVHlwZSI6MCwiUGFyZW50U3R5bGUiOm51bGx9LCJQYXJlbnRTdHlsZSI6bnVsbH0sIlRpdGxlU3R5bGUiOnsiJGlkIjoiMjgwNSIsIkZvbnRTZXR0aW5ncyI6eyIkaWQiOiIyODA2IiwiRm9udFNpemUiOjExLCJGb250TmFtZSI6IkNhbGlicmkiLCJJc0JvbGQiOmZhbHNlLCJJc0l0YWxpYyI6ZmFsc2UsIklzVW5kZXJsaW5lZCI6ZmFsc2UsIlBhcmVudFN0eWxlIjpudWxsfSwiQXV0b1NpemUiOjAsIkZvcmVncm91bmQiOnsiJGlkIjoiMjgwNyIsIkNvbG9yIjp7IiRpZCI6IjI4MDgiLCJBIjoyNTUsIlIiOjAsIkciOjAsIkIiOjB9fSwiTWF4V2lkdGgiOjIwMC4wLCJNYXhIZWlnaHQiOiJJbmZpbml0eSIsIlNtYXJ0Rm9yZWdyb3VuZElzQWN0aXZlIjpmYWxzZSwiSG9yaXpvbnRhbEFsaWdubWVudCI6MCwiVmVydGljYWxBbGlnbm1lbnQiOjEsIlNtYXJ0Rm9yZWdyb3VuZCI6bnVsbCwiQmFja2dyb3VuZEZpbGxUeXBlIjowLCJNYXJnaW4iOnsiJGlkIjoiMjgwOSIsIlRvcCI6MC4wLCJMZWZ0IjowLjAsIlJpZ2h0IjowLjAsIkJvdHRvbSI6MC4wfSwiUGFkZGluZyI6eyIkaWQiOiIyODEwIiwiVG9wIjowLjAsIkxlZnQiOjAuMCwiUmlnaHQiOjAuMCwiQm90dG9tIjowLjB9LCJCYWNrZ3JvdW5kIjp7IiRpZCI6IjI4MTEiLCJDb2xvciI6eyIkaWQiOiIyODEyIiwiQSI6MjU1LCJSIjowLCJHIjowLCJCIjowfX0sIklzVmlzaWJsZSI6dHJ1ZSwiV2lkdGgiOjAuMCwiSGVpZ2h0IjowLjAsIkJvcmRlclN0eWxlIjp7IiRpZCI6IjI4MTMiLCJMaW5lQ29sb3IiOm51bGwsIkxpbmVXZWlnaHQiOjAuMCwiTGluZVR5cGUiOjAsIlBhcmVudFN0eWxlIjpudWxsfSwiUGFyZW50U3R5bGUiOm51bGx9LCJEYXRlU3R5bGUiOnsiJGlkIjoiMjgxNCIsIkZvbnRTZXR0aW5ncyI6eyIkaWQiOiIyODE1IiwiRm9udFNpemUiOjEwLCJGb250TmFtZSI6IkNhbGlicmkiLCJJc0JvbGQiOmZhbHNlLCJJc0l0YWxpYyI6ZmFsc2UsIklzVW5kZXJsaW5lZCI6ZmFsc2UsIlBhcmVudFN0eWxlIjpudWxsfSwiQXV0b1NpemUiOjAsIkZvcmVncm91bmQiOnsiJGlkIjoiMjgxNiIsIkNvbG9yIjp7IiRpZCI6IjI4MTciLCJBIjoyNTUsIlIiOjE0LCJHIjo0MCwiQiI6NjV9fSwiTWF4V2lkdGgiOjIwMC4wLCJNYXhIZWlnaHQiOiJJbmZpbml0eSIsIlNtYXJ0Rm9yZWdyb3VuZElzQWN0aXZlIjpmYWxzZSwiSG9yaXpvbnRhbEFsaWdubWVudCI6MiwiVmVydGljYWxBbGlnbm1lbnQiOjEsIlNtYXJ0Rm9yZWdyb3VuZCI6bnVsbCwiQmFja2dyb3VuZEZpbGxUeXBlIjowLCJNYXJnaW4iOnsiJGlkIjoiMjgxOCIsIlRvcCI6MC4wLCJMZWZ0IjowLjAsIlJpZ2h0IjowLjAsIkJvdHRvbSI6MC4wfSwiUGFkZGluZyI6eyIkaWQiOiIyODE5IiwiVG9wIjowLjAsIkxlZnQiOjAuMCwiUmlnaHQiOjAuMCwiQm90dG9tIjowLjB9LCJCYWNrZ3JvdW5kIjp7IiRpZCI6IjI4MjAiLCJDb2xvciI6eyIkaWQiOiIyODIxIiwiQSI6MjU1LCJSIjoxNCwiRyI6NDAsIkIiOjY1fX0sIklzVmlzaWJsZSI6dHJ1ZSwiV2lkdGgiOjAuMCwiSGVpZ2h0IjowLjAsIkJvcmRlclN0eWxlIjp7IiRpZCI6IjI4MjIiLCJMaW5lQ29sb3IiOm51bGwsIkxpbmVXZWlnaHQiOjAuMCwiTGluZVR5cGUiOjAsIlBhcmVudFN0eWxlIjpudWxsfSwiUGFyZW50U3R5bGUiOm51bGx9LCJEYXRlRm9ybWF0Ijp7IiRpZCI6IjI4MjM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jgyNCIsIkZvcm1hdCI6MCwiSXNWaXNpYmxlIjpmYWxzZSwiTGFzdEtub3duVmlzaWJpbGl0eVN0YXRlIjpmYWxzZX0sIklzVmlzaWJsZSI6dHJ1ZSwiUGFyZW50U3R5bGUiOm51bGwsIl9leHBsaWNpdGx5U2V0Ijp7IiRpZCI6IjI4MjUiLCJTaGFwZVN0eWxlIjpmYWxzZSwiVGl0bGVTdHlsZSI6ZmFsc2UsIkRhdGVTdHlsZSI6ZmFsc2UsIkhvcml6b250YWxDb25uZWN0b3JTdHlsZSI6ZmFsc2UsIlZlcnRpY2FsQ29ubmVjdG9yU3R5bGUiOmZhbHNlLCJQZXJjZW50YWdlQ29tcGxldGVTaGFwZU9wYWNpdHkiOmZhbHNlLCJTaGFwZSI6ZmFsc2UsIlNoYXBlVGhpY2tuZXNzIjpmYWxzZSwiRHVyYXRpb25Gb3JtYXQiOmZhbHNlLCJJbmNsdWRlTm9uV29ya2luZ0RheXNJbkR1cmF0aW9uIjpmYWxzZSwiTWFyZ2luIjpmYWxzZSwiU3RhcnREYXRlUG9zaXRpb24iOmZhbHNlLCJFbmREYXRlUG9zaXRpb24iOmZhbHNlLCJUaXRsZVBvc2l0aW9uIjpmYWxzZSwiRHVyYXRpb25Qb3NpdGlvbiI6ZmFsc2UsIlBlcmNlbnRhZ2VDb21wbGV0ZWRQb3NpdGlvbiI6ZmFsc2UsIlNwYWNpbmciOmZhbHNlLCJJc0JlbG93VGltZWJhbmQiOmZhbHNlLCJEYXRlRm9ybWF0IjpmYWxzZSwiV2Vla051bWJlcmluZyI6ZmFsc2UsIklzVmlzaWJsZSI6ZmFsc2V9fSwiRGVmYXVsdFN3aW1sYW5lTW90U3R5bGUiOnsiJGlkIjoiMjgyNiIsIlNoYXBlIjoxLCJDb25uZWN0b3JNYXJnaW4iOnsiJGlkIjoiMjgyNyIsIlRvcCI6MC4wLCJMZWZ0IjoyLjAsIlJpZ2h0IjoyLjAsIkJvdHRvbSI6MC4wfSwiQ29ubmVjdG9yU3R5bGUiOnsiJGlkIjoiMjgyOCIsIkxpbmVDb2xvciI6eyIkaWQiOiIyODI5IiwiJHR5cGUiOiJOTFJFLkNvbW1vbi5Eb20uU29saWRDb2xvckJydXNoLCBOTFJFLkNvbW1vbiIsIkNvbG9yIjp7IiRpZCI6IjI4MzAiLCJBIjoxMjcsIlIiOjEzLCJHIjo1MywiQiI6MTh9fSwiTGluZVdlaWdodCI6MS4wLCJMaW5lVHlwZSI6MCwiUGFyZW50U3R5bGUiOm51bGx9LCJJc0JlbG93VGltZWJhbmQiOmZhbHNlLCJQb3NpdGlvbk9uVGFzayI6MSwiSGlkZURhdGUiOmZhbHNlLCJTaGFwZVNpemUiOjAsIlNwYWNpbmciOjAuMCwiUGFkZGluZyI6eyIkaWQiOiIyODMxIiwiVG9wIjo1LjAsIkxlZnQiOjMuMCwiUmlnaHQiOjAuMCwiQm90dG9tIjoyLjB9LCJTaGFwZVN0eWxlIjp7IiRpZCI6IjI4MzIiLCJNYXJnaW4iOnsiJGlkIjoiMjgzMyIsIlRvcCI6MC4wLCJMZWZ0IjowLjAsIlJpZ2h0IjowLjAsIkJvdHRvbSI6MC4wfSwiUGFkZGluZyI6eyIkaWQiOiIyODM0IiwiVG9wIjowLjAsIkxlZnQiOjAuMCwiUmlnaHQiOjAuMCwiQm90dG9tIjowLjB9LCJCYWNrZ3JvdW5kIjp7IiRpZCI6IjI4MzUiLCJDb2xvciI6eyIkaWQiOiIyODM2IiwiQSI6MjU1LCJSIjoxMywiRyI6NTMsIkIiOjE4fX0sIklzVmlzaWJsZSI6dHJ1ZSwiV2lkdGgiOjEyLjAsIkhlaWdodCI6MTQuMCwiQm9yZGVyU3R5bGUiOnsiJGlkIjoiMjgzNyIsIkxpbmVDb2xvciI6eyIkaWQiOiIyODM4IiwiJHR5cGUiOiJOTFJFLkNvbW1vbi5Eb20uU29saWRDb2xvckJydXNoLCBOTFJFLkNvbW1vbiIsIkNvbG9yIjp7IiRpZCI6IjI4MzkiLCJBIjoyNTUsIlIiOjI1NSwiRyI6MjU1LCJCIjoyNTV9fSwiTGluZVdlaWdodCI6MC4wLCJMaW5lVHlwZSI6MCwiUGFyZW50U3R5bGUiOm51bGx9LCJQYXJlbnRTdHlsZSI6bnVsbH0sIlRpdGxlU3R5bGUiOnsiJGlkIjoiMjg0MCIsIkZvbnRTZXR0aW5ncyI6eyIkaWQiOiIyODQxIiwiRm9udFNpemUiOjExLCJGb250TmFtZSI6IkNhbGlicmkiLCJJc0JvbGQiOmZhbHNlLCJJc0l0YWxpYyI6ZmFsc2UsIklzVW5kZXJsaW5lZCI6ZmFsc2UsIlBhcmVudFN0eWxlIjpudWxsfSwiQXV0b1NpemUiOjAsIkZvcmVncm91bmQiOnsiJGlkIjoiMjg0MiIsIkNvbG9yIjp7IiRpZCI6IjI4NDMiLCJBIjoyNTUsIlIiOjAsIkciOjAsIkIiOjB9fSwiTWF4V2lkdGgiOjIwMC4wLCJNYXhIZWlnaHQiOiJJbmZpbml0eSIsIlNtYXJ0Rm9yZWdyb3VuZElzQWN0aXZlIjpmYWxzZSwiSG9yaXpvbnRhbEFsaWdubWVudCI6MSwiVmVydGljYWxBbGlnbm1lbnQiOjEsIlNtYXJ0Rm9yZWdyb3VuZCI6bnVsbCwiQmFja2dyb3VuZEZpbGxUeXBlIjowLCJNYXJnaW4iOnsiJGlkIjoiMjg0NCIsIlRvcCI6MC4wLCJMZWZ0IjowLjAsIlJpZ2h0IjowLjAsIkJvdHRvbSI6MC4wfSwiUGFkZGluZyI6eyIkaWQiOiIyODQ1IiwiVG9wIjowLjAsIkxlZnQiOjAuMCwiUmlnaHQiOjAuMCwiQm90dG9tIjowLjB9LCJCYWNrZ3JvdW5kIjp7IiRpZCI6IjI4NDYiLCJDb2xvciI6eyIkaWQiOiIyODQ3IiwiQSI6MjU1LCJSIjowLCJHIjowLCJCIjowfX0sIklzVmlzaWJsZSI6dHJ1ZSwiV2lkdGgiOjAuMCwiSGVpZ2h0IjowLjAsIkJvcmRlclN0eWxlIjp7IiRpZCI6IjI4NDgiLCJMaW5lQ29sb3IiOm51bGwsIkxpbmVXZWlnaHQiOjAuMCwiTGluZVR5cGUiOjAsIlBhcmVudFN0eWxlIjpudWxsfSwiUGFyZW50U3R5bGUiOm51bGx9LCJEYXRlU3R5bGUiOnsiJGlkIjoiMjg0OSIsIkZvbnRTZXR0aW5ncyI6eyIkaWQiOiIyODUwIiwiRm9udFNpemUiOjEwLCJGb250TmFtZSI6IkNhbGlicmkiLCJJc0JvbGQiOmZhbHNlLCJJc0l0YWxpYyI6ZmFsc2UsIklzVW5kZXJsaW5lZCI6ZmFsc2UsIlBhcmVudFN0eWxlIjpudWxsfSwiQXV0b1NpemUiOjAsIkZvcmVncm91bmQiOnsiJGlkIjoiMjg1MSIsIkNvbG9yIjp7IiRpZCI6IjI4NTIiLCJBIjoyNTUsIlIiOjE0LCJHIjo0MCwiQiI6NjV9fSwiTWF4V2lkdGgiOjIwMC4wLCJNYXhIZWlnaHQiOiJJbmZpbml0eSIsIlNtYXJ0Rm9yZWdyb3VuZElzQWN0aXZlIjpmYWxzZSwiSG9yaXpvbnRhbEFsaWdubWVudCI6MSwiVmVydGljYWxBbGlnbm1lbnQiOjEsIlNtYXJ0Rm9yZWdyb3VuZCI6bnVsbCwiQmFja2dyb3VuZEZpbGxUeXBlIjowLCJNYXJnaW4iOnsiJGlkIjoiMjg1MyIsIlRvcCI6MC4wLCJMZWZ0IjowLjAsIlJpZ2h0IjowLjAsIkJvdHRvbSI6MC4wfSwiUGFkZGluZyI6eyIkaWQiOiIyODU0IiwiVG9wIjowLjAsIkxlZnQiOjAuMCwiUmlnaHQiOjAuMCwiQm90dG9tIjowLjB9LCJCYWNrZ3JvdW5kIjp7IiRpZCI6IjI4NTUiLCJDb2xvciI6eyIkaWQiOiIyODU2IiwiQSI6MjU1LCJSIjoxNCwiRyI6NDAsIkIiOjY1fX0sIklzVmlzaWJsZSI6dHJ1ZSwiV2lkdGgiOjAuMCwiSGVpZ2h0IjowLjAsIkJvcmRlclN0eWxlIjp7IiRpZCI6IjI4NTciLCJMaW5lQ29sb3IiOm51bGwsIkxpbmVXZWlnaHQiOjAuMCwiTGluZVR5cGUiOjAsIlBhcmVudFN0eWxlIjpudWxsfSwiUGFyZW50U3R5bGUiOm51bGx9LCJEYXRlRm9ybWF0Ijp7IiRpZCI6IjI4NTg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jg1OSIsIkZvcm1hdCI6MCwiSXNWaXNpYmxlIjpmYWxzZSwiTGFzdEtub3duVmlzaWJpbGl0eVN0YXRlIjpmYWxzZX0sIklzVmlzaWJsZSI6ZmFsc2UsIlBhcmVudFN0eWxlIjpudWxsfSwiRGVmYXVsdFN3aW1sYW5lTWlsZXN0b25lU3R5bGUiOnsiJGlkIjoiMjg2MCIsIlRpdGxlUG9zaXRpb24iOiJMZWZ0IiwiRGF0ZVBvc2l0aW9uIjoiUmlnaHQiLCJTaGFwZVR5cGUiOjEsIlNoYXBlU2l6ZSI6MCwiU3BhY2luZyI6NSwiU2hhcGVTdHlsZSI6eyIkaWQiOiIyODYxIiwiTWFyZ2luIjp7IiRpZCI6IjI4NjIiLCJUb3AiOjAuMCwiTGVmdCI6MC4wLCJSaWdodCI6MC4wLCJCb3R0b20iOjAuMH0sIlBhZGRpbmciOnsiJGlkIjoiMjg2MyIsIlRvcCI6MC4wLCJMZWZ0IjowLjAsIlJpZ2h0IjowLjAsIkJvdHRvbSI6MC4wfSwiQmFja2dyb3VuZCI6eyIkaWQiOiIyODY0IiwiQ29sb3IiOnsiJGlkIjoiMjg2NSIsIkEiOjI1NSwiUiI6MjUsIkciOjEwNywiQiI6MzZ9fSwiSXNWaXNpYmxlIjp0cnVlLCJXaWR0aCI6MTIuMCwiSGVpZ2h0IjoxNC4wLCJCb3JkZXJTdHlsZSI6eyIkaWQiOiIyODY2IiwiTGluZUNvbG9yIjp7IiRpZCI6IjI4NjciLCIkdHlwZSI6Ik5MUkUuQ29tbW9uLkRvbS5Tb2xpZENvbG9yQnJ1c2gsIE5MUkUuQ29tbW9uIiwiQ29sb3IiOnsiJGlkIjoiMjg2OCIsIkEiOjI1NSwiUiI6MjM0LCJHIjoyMiwiQiI6MzB9fSwiTGluZVdlaWdodCI6MC4wLCJMaW5lVHlwZSI6MCwiUGFyZW50U3R5bGUiOm51bGx9LCJQYXJlbnRTdHlsZSI6bnVsbH0sIlRpdGxlU3R5bGUiOnsiJGlkIjoiMjg2OSIsIkZvbnRTZXR0aW5ncyI6eyIkaWQiOiIyODcwIiwiRm9udFNpemUiOjExLCJGb250TmFtZSI6IkNhbGlicmkiLCJJc0JvbGQiOmZhbHNlLCJJc0l0YWxpYyI6ZmFsc2UsIklzVW5kZXJsaW5lZCI6ZmFsc2UsIlBhcmVudFN0eWxlIjpudWxsfSwiQXV0b1NpemUiOjAsIkZvcmVncm91bmQiOnsiJGlkIjoiMjg3MSIsIkNvbG9yIjp7IiRpZCI6IjI4NzIiLCJBIjoyNTUsIlIiOjAsIkciOjAsIkIiOjB9fSwiTWF4V2lkdGgiOjIwMC4wLCJNYXhIZWlnaHQiOiJJbmZpbml0eSIsIlNtYXJ0Rm9yZWdyb3VuZElzQWN0aXZlIjpmYWxzZSwiSG9yaXpvbnRhbEFsaWdubWVudCI6MiwiVmVydGljYWxBbGlnbm1lbnQiOjEsIlNtYXJ0Rm9yZWdyb3VuZCI6bnVsbCwiQmFja2dyb3VuZEZpbGxUeXBlIjowLCJNYXJnaW4iOnsiJGlkIjoiMjg3MyIsIlRvcCI6MC4wLCJMZWZ0IjowLjAsIlJpZ2h0IjowLjAsIkJvdHRvbSI6MC4wfSwiUGFkZGluZyI6eyIkaWQiOiIyODc0IiwiVG9wIjowLjAsIkxlZnQiOjAuMCwiUmlnaHQiOjAuMCwiQm90dG9tIjowLjB9LCJCYWNrZ3JvdW5kIjp7IiRpZCI6IjI4NzUiLCJDb2xvciI6eyIkaWQiOiIyODc2IiwiQSI6MjU1LCJSIjowLCJHIjowLCJCIjowfX0sIklzVmlzaWJsZSI6dHJ1ZSwiV2lkdGgiOjAuMCwiSGVpZ2h0IjowLjAsIkJvcmRlclN0eWxlIjp7IiRpZCI6IjI4NzciLCJMaW5lQ29sb3IiOm51bGwsIkxpbmVXZWlnaHQiOjAuMCwiTGluZVR5cGUiOjAsIlBhcmVudFN0eWxlIjpudWxsfSwiUGFyZW50U3R5bGUiOm51bGx9LCJEYXRlU3R5bGUiOnsiJGlkIjoiMjg3OCIsIkZvbnRTZXR0aW5ncyI6eyIkaWQiOiIyODc5IiwiRm9udFNpemUiOjEwLCJGb250TmFtZSI6IkNhbGlicmkiLCJJc0JvbGQiOmZhbHNlLCJJc0l0YWxpYyI6ZmFsc2UsIklzVW5kZXJsaW5lZCI6ZmFsc2UsIlBhcmVudFN0eWxlIjpudWxsfSwiQXV0b1NpemUiOjAsIkZvcmVncm91bmQiOnsiJGlkIjoiMjg4MCIsIkNvbG9yIjp7IiRpZCI6IjI4ODEiLCJBIjoyNTUsIlIiOjE0LCJHIjo0MCwiQiI6NjV9fSwiTWF4V2lkdGgiOjIwMC4wLCJNYXhIZWlnaHQiOiJJbmZpbml0eSIsIlNtYXJ0Rm9yZWdyb3VuZElzQWN0aXZlIjpmYWxzZSwiSG9yaXpvbnRhbEFsaWdubWVudCI6MCwiVmVydGljYWxBbGlnbm1lbnQiOjEsIlNtYXJ0Rm9yZWdyb3VuZCI6bnVsbCwiQmFja2dyb3VuZEZpbGxUeXBlIjowLCJNYXJnaW4iOnsiJGlkIjoiMjg4MiIsIlRvcCI6MC4wLCJMZWZ0IjowLjAsIlJpZ2h0IjowLjAsIkJvdHRvbSI6MC4wfSwiUGFkZGluZyI6eyIkaWQiOiIyODgzIiwiVG9wIjowLjAsIkxlZnQiOjAuMCwiUmlnaHQiOjAuMCwiQm90dG9tIjowLjB9LCJCYWNrZ3JvdW5kIjp7IiRpZCI6IjI4ODQiLCJDb2xvciI6eyIkaWQiOiIyODg1IiwiQSI6MjU1LCJSIjoxNCwiRyI6NDAsIkIiOjY1fX0sIklzVmlzaWJsZSI6dHJ1ZSwiV2lkdGgiOjAuMCwiSGVpZ2h0IjowLjAsIkJvcmRlclN0eWxlIjp7IiRpZCI6IjI4ODYiLCJMaW5lQ29sb3IiOm51bGwsIkxpbmVXZWlnaHQiOjAuMCwiTGluZVR5cGUiOjAsIlBhcmVudFN0eWxlIjpudWxsfSwiUGFyZW50U3R5bGUiOm51bGx9LCJEYXRlRm9ybWF0Ijp7IiRpZCI6IjI4ODc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jg4OCIsIkZvcm1hdCI6MCwiSXNWaXNpYmxlIjpmYWxzZSwiTGFzdEtub3duVmlzaWJpbGl0eVN0YXRlIjpmYWxzZX0sIklzVmlzaWJsZSI6dHJ1ZSwiUGFyZW50U3R5bGUiOm51bGx9LCJEZWZhdWx0U3dpbWxhbmVBY3Rpdml0eVN0eWxlIjp7IiRpZCI6IjI4ODkiLCJIZWFkZXJTdHlsZSI6eyIkaWQiOiIyODkwIiwiVGV4dFN0eWxlIjp7IiRpZCI6IjI4OTEiLCJGb250U2V0dGluZ3MiOnsiJGlkIjoiMjg5MiIsIkZvbnRTaXplIjoxMSwiRm9udE5hbWUiOiJDYWxpYnJpIiwiSXNCb2xkIjpmYWxzZSwiSXNJdGFsaWMiOmZhbHNlLCJJc1VuZGVybGluZWQiOmZhbHNlLCJQYXJlbnRTdHlsZSI6bnVsbH0sIkF1dG9TaXplIjoyLCJGb3JlZ3JvdW5kIjp7IiRpZCI6IjI4OTMiLCJDb2xvciI6eyIkaWQiOiIyODk0IiwiQSI6MjU1LCJSIjowLCJHIjowLCJCIjowfX0sIk1heFdpZHRoIjoiSW5maW5pdHkiLCJNYXhIZWlnaHQiOiJJbmZpbml0eSIsIlNtYXJ0Rm9yZWdyb3VuZElzQWN0aXZlIjpmYWxzZSwiSG9yaXpvbnRhbEFsaWdubWVudCI6MCwiVmVydGljYWxBbGlnbm1lbnQiOjAsIlNtYXJ0Rm9yZWdyb3VuZCI6bnVsbCwiQmFja2dyb3VuZEZpbGxUeXBlIjowLCJNYXJnaW4iOnsiJGlkIjoiMjg5NSIsIlRvcCI6MC4wLCJMZWZ0IjowLjAsIlJpZ2h0IjowLjAsIkJvdHRvbSI6MC4wfSwiUGFkZGluZyI6eyIkaWQiOiIyODk2IiwiVG9wIjowLjAsIkxlZnQiOjAuMCwiUmlnaHQiOjAuMCwiQm90dG9tIjowLjB9LCJCYWNrZ3JvdW5kIjp7IiRpZCI6IjI4OTciLCJDb2xvciI6eyIkaWQiOiIyODk4IiwiQSI6MjU1LCJSIjowLCJHIjowLCJCIjowfX0sIklzVmlzaWJsZSI6dHJ1ZSwiV2lkdGgiOjAuMCwiSGVpZ2h0IjowLjAsIkJvcmRlclN0eWxlIjpudWxsLCJQYXJlbnRTdHlsZSI6bnVsbH0sIlJlY3RhbmdsZVN0eWxlIjp7IiRpZCI6IjI4OTkiLCJNYXJnaW4iOnsiJGlkIjoiMjkwMCIsIlRvcCI6MC4wLCJMZWZ0IjowLjAsIlJpZ2h0IjowLjAsIkJvdHRvbSI6MC4wfSwiUGFkZGluZyI6eyIkaWQiOiIyOTAxIiwiVG9wIjowLjAsIkxlZnQiOjAuMCwiUmlnaHQiOjAuMCwiQm90dG9tIjowLjB9LCJCYWNrZ3JvdW5kIjp7IiRpZCI6IjI5MDIiLCJDb2xvciI6eyIkaWQiOiIyOTAzIiwiQSI6NjMsIlIiOjI1LCJHIjoxMDcsIkIiOjM2fX0sIklzVmlzaWJsZSI6dHJ1ZSwiV2lkdGgiOjAuMCwiSGVpZ2h0IjowLjAsIkJvcmRlclN0eWxlIjp7IiRpZCI6IjI5MDQiLCJMaW5lQ29sb3IiOnsiJGlkIjoiMjkwNSIsIiR0eXBlIjoiTkxSRS5Db21tb24uRG9tLlNvbGlkQ29sb3JCcnVzaCwgTkxSRS5Db21tb24iLCJDb2xvciI6eyIkaWQiOiIyOTA2IiwiQSI6MjU1LCJSIjoyNTUsIkciOjI1NSwiQiI6MjU1fX0sIkxpbmVXZWlnaHQiOjAuMCwiTGluZVR5cGUiOjAsIlBhcmVudFN0eWxlIjpudWxsfSwiUGFyZW50U3R5bGUiOm51bGx9LCJNYXJnaW4iOnsiJGlkIjoiMjkwNyIsIlRvcCI6MC4wLCJMZWZ0IjowLjAsIlJpZ2h0IjowLjAsIkJvdHRvbSI6MC4wfSwiUGFkZGluZyI6eyIkaWQiOiIyOTA4IiwiVG9wIjowLjAsIkxlZnQiOjAuMCwiUmlnaHQiOjAuMCwiQm90dG9tIjowLjB9LCJCYWNrZ3JvdW5kIjpudWxsLCJJc1Zpc2libGUiOnRydWUsIldpZHRoIjowLjAsIkhlaWdodCI6MC4wLCJCb3JkZXJTdHlsZSI6bnVsbCwiUGFyZW50U3R5bGUiOm51bGx9LCJCYWNrZ3JvdW5kU3R5bGUiOnsiJGlkIjoiMjkwOSIsIk1hcmdpbiI6eyIkaWQiOiIyOTEwIiwiVG9wIjowLjAsIkxlZnQiOjAuMCwiUmlnaHQiOjAuMCwiQm90dG9tIjowLjB9LCJQYWRkaW5nIjp7IiRpZCI6IjI5MTEiLCJUb3AiOjAuMCwiTGVmdCI6MC4wLCJSaWdodCI6MC4wLCJCb3R0b20iOjAuMH0sIkJhY2tncm91bmQiOnsiJGlkIjoiMjkxMiIsIkNvbG9yIjp7IiRpZCI6IjI5MTMiLCJBIjo1MSwiUiI6MjAwLCJHIjoyMDAsIkIiOjIwMH19LCJJc1Zpc2libGUiOnRydWUsIldpZHRoIjowLjAsIkhlaWdodCI6MC4wLCJCb3JkZXJTdHlsZSI6eyIkaWQiOiIyOTE0IiwiTGluZUNvbG9yIjp7IiRpZCI6IjI5MTUiLCIkdHlwZSI6Ik5MUkUuQ29tbW9uLkRvbS5Tb2xpZENvbG9yQnJ1c2gsIE5MUkUuQ29tbW9uIiwiQ29sb3IiOnsiJGlkIjoiMjkxNiIsIkEiOjI1NSwiUiI6MjM0LCJHIjoyMiwiQiI6MzB9fSwiTGluZVdlaWdodCI6MC4wLCJMaW5lVHlwZSI6MCwiUGFyZW50U3R5bGUiOm51bGx9LCJQYXJlbnRTdHlsZSI6bnVsbH0sIk1hcmdpbiI6eyIkaWQiOiIyOTE3IiwiVG9wIjowLjAsIkxlZnQiOjAuMCwiUmlnaHQiOjAuMCwiQm90dG9tIjowLjB9LCJQYWRkaW5nIjp7IiRpZCI6IjI5MTgiLCJUb3AiOjAuMCwiTGVmdCI6MC4wLCJSaWdodCI6MC4wLCJCb3R0b20iOjAuMH0sIklzVmlzaWJsZSI6dHJ1ZSwiV2lkdGgiOjAuMCwiSGVpZ2h0IjowLjAsIkJvcmRlclN0eWxlIjp7IiRpZCI6IjI5MTkiLCJMaW5lQ29sb3IiOm51bGwsIkxpbmVXZWlnaHQiOjAuMCwiTGluZVR5cGUiOjAsIlBhcmVudFN0eWxlIjpudWxsfSwiUGFyZW50U3R5bGUiOm51bGx9LCJNYXJnaW4iOnsiJGlkIjoiMjkyMCIsIlRvcCI6MC4wLCJMZWZ0IjowLjAsIlJpZ2h0IjowLjAsIkJvdHRvbSI6MC4wfSwiUGFkZGluZyI6eyIkaWQiOiIyOTIxIiwiVG9wIjowLjAsIkxlZnQiOjAuMCwiUmlnaHQiOjAuMCwiQm90dG9tIjowLjB9LCJJc1Zpc2libGUiOnRydWUsIldpZHRoIjowLjAsIkhlaWdodCI6MC4wLCJCb3JkZXJTdHlsZSI6eyIkaWQiOiIyOTIyIiwiTGluZUNvbG9yIjpudWxsLCJMaW5lV2VpZ2h0IjowLjAsIkxpbmVUeXBlIjowLCJQYXJlbnRTdHlsZSI6bnVsbH0sIlBhcmVudFN0eWxlIjpudWxsfSx7IiRpZCI6IjI5MjMiLCJTdHlsZUlkIjoiMDcwMmRlYTgtYzExNC00ZDcxLWJlNDAtY2QzMDYyYzQ2OTcwIiwiSGVhZGVyU3R5bGUiOnsiJGlkIjoiMjkyNCIsIlRleHRJc1ZlcnRpY2FsIjpmYWxzZSwiVGV4dFN0eWxlIjp7IiRpZCI6IjI5MjUiLCJGb250U2V0dGluZ3MiOnsiJGlkIjoiMjkyNiIsIkZvbnRTaXplIjoxMSwiRm9udE5hbWUiOiJDYWxpYnJpIiwiSXNCb2xkIjpmYWxzZSwiSXNJdGFsaWMiOmZhbHNlLCJJc1VuZGVybGluZWQiOmZhbHNlLCJQYXJlbnRTdHlsZSI6bnVsbH0sIkF1dG9TaXplIjoyLCJGb3JlZ3JvdW5kIjp7IiRpZCI6IjI5MjciLCJDb2xvciI6eyIkaWQiOiIyOTI4IiwiQSI6MjU1LCJSIjoyNTUsIkciOjI1NSwiQiI6MjU1fX0sIk1heFdpZHRoIjoiSW5maW5pdHkiLCJNYXhIZWlnaHQiOiJJbmZpbml0eSIsIlNtYXJ0Rm9yZWdyb3VuZElzQWN0aXZlIjpmYWxzZSwiSG9yaXpvbnRhbEFsaWdubWVudCI6MCwiVmVydGljYWxBbGlnbm1lbnQiOjAsIlNtYXJ0Rm9yZWdyb3VuZCI6bnVsbCwiQmFja2dyb3VuZEZpbGxUeXBlIjowLCJNYXJnaW4iOnsiJGlkIjoiMjkyOSIsIlRvcCI6MC4wLCJMZWZ0IjowLjAsIlJpZ2h0IjowLjAsIkJvdHRvbSI6MC4wfSwiUGFkZGluZyI6eyIkaWQiOiIyOTMwIiwiVG9wIjowLjAsIkxlZnQiOjAuMCwiUmlnaHQiOjAuMCwiQm90dG9tIjowLjB9LCJCYWNrZ3JvdW5kIjp7IiRpZCI6IjI5MzEiLCJDb2xvciI6eyIkaWQiOiIyOTMyIiwiQSI6MjU1LCJSIjoyNTUsIkciOjI1NSwiQiI6MjU1fX0sIklzVmlzaWJsZSI6dHJ1ZSwiV2lkdGgiOjAuMCwiSGVpZ2h0IjowLjAsIkJvcmRlclN0eWxlIjpudWxsLCJQYXJlbnRTdHlsZSI6bnVsbH0sIlJlY3RhbmdsZVN0eWxlIjp7IiRpZCI6IjI5MzMiLCJNYXJnaW4iOnsiJGlkIjoiMjkzNCIsIlRvcCI6MC4wLCJMZWZ0IjowLjAsIlJpZ2h0IjowLjAsIkJvdHRvbSI6MC4wfSwiUGFkZGluZyI6eyIkaWQiOiIyOTM1IiwiVG9wIjowLjAsIkxlZnQiOjAuMCwiUmlnaHQiOjAuMCwiQm90dG9tIjowLjB9LCJCYWNrZ3JvdW5kIjp7IiRpZCI6IjI5MzYiLCJDb2xvciI6eyIkaWQiOiIyOTM3IiwiQSI6MjU1LCJSIjoxNSwiRyI6MTU4LCJCIjoyMTN9fSwiSXNWaXNpYmxlIjp0cnVlLCJXaWR0aCI6MC4wLCJIZWlnaHQiOjAuMCwiQm9yZGVyU3R5bGUiOnsiJGlkIjoiMjkzOCIsIkxpbmVDb2xvciI6eyIkaWQiOiIyOTM5IiwiJHR5cGUiOiJOTFJFLkNvbW1vbi5Eb20uU29saWRDb2xvckJydXNoLCBOTFJFLkNvbW1vbiIsIkNvbG9yIjp7IiRpZCI6IjI5NDAiLCJBIjoyNTUsIlIiOjI1NSwiRyI6MjU1LCJCIjoyNTV9fSwiTGluZVdlaWdodCI6MC4wLCJMaW5lVHlwZSI6MCwiUGFyZW50U3R5bGUiOm51bGx9LCJQYXJlbnRTdHlsZSI6bnVsbH0sIk1hcmdpbiI6eyIkaWQiOiIyOTQxIiwiVG9wIjowLjAsIkxlZnQiOjAuMCwiUmlnaHQiOjAuMCwiQm90dG9tIjowLjB9LCJQYWRkaW5nIjp7IiRpZCI6IjI5NDIiLCJUb3AiOjAuMCwiTGVmdCI6MC4wLCJSaWdodCI6MC4wLCJCb3R0b20iOjAuMH0sIkJhY2tncm91bmQiOm51bGwsIklzVmlzaWJsZSI6dHJ1ZSwiV2lkdGgiOjAuMCwiSGVpZ2h0IjowLjAsIkJvcmRlclN0eWxlIjpudWxsLCJQYXJlbnRTdHlsZSI6bnVsbH0sIkJhY2tncm91bmRTdHlsZSI6eyIkaWQiOiIyOTQzIiwiTWFyZ2luIjp7IiRpZCI6IjI5NDQiLCJUb3AiOjAuMCwiTGVmdCI6MC4wLCJSaWdodCI6MC4wLCJCb3R0b20iOjAuMH0sIlBhZGRpbmciOnsiJGlkIjoiMjk0NSIsIlRvcCI6MC4wLCJMZWZ0IjowLjAsIlJpZ2h0IjowLjAsIkJvdHRvbSI6MC4wfSwiQmFja2dyb3VuZCI6eyIkaWQiOiIyOTQ2IiwiQ29sb3IiOnsiJGlkIjoiMjk0NyIsIkEiOjUxLCJSIjoyMDAsIkciOjIwMCwiQiI6MjAwfX0sIklzVmlzaWJsZSI6dHJ1ZSwiV2lkdGgiOjAuMCwiSGVpZ2h0IjowLjAsIkJvcmRlclN0eWxlIjp7IiRpZCI6IjI5NDgiLCJMaW5lQ29sb3IiOnsiJGlkIjoiMjk0OSIsIiR0eXBlIjoiTkxSRS5Db21tb24uRG9tLlNvbGlkQ29sb3JCcnVzaCwgTkxSRS5Db21tb24iLCJDb2xvciI6eyIkaWQiOiIyOTUwIiwiQSI6MjU1LCJSIjoyMzQsIkciOjIyLCJCIjozMH19LCJMaW5lV2VpZ2h0IjowLjAsIkxpbmVUeXBlIjowLCJQYXJlbnRTdHlsZSI6bnVsbH0sIlBhcmVudFN0eWxlIjpudWxsfSwiSXNBYm92ZVRpbWViYW5kIjpmYWxzZSwiU3BhY2luZyI6MywiRGVmYXVsdFN3aW1sYW5lVGFza1N0eWxlIjp7IiRpZCI6IjI5NTEiLCIkdHlwZSI6Ik5MUkUuQ29tbW9uLkRvbS5TdHlsZXMuRXhwbGljaXRTZXRhYmxlVGFza1N0eWxlLCBOTFJFLkNvbW1vbiIsIlNoYXBlIjoxLCJTaGFwZVRoaWNrbmVzcyI6MCwiRHVyYXRpb25Gb3JtYXQiOjAsIkluY2x1ZGVOb25Xb3JraW5nRGF5c0luRHVyYXRpb24iOmZhbHNlLCJQZXJjZW50YWdlQ29tcGxldGVTdHlsZSI6eyIkaWQiOiIyOTUyIiwiRm9udFNldHRpbmdzIjp7IiRpZCI6IjI5NTMiLCJGb250U2l6ZSI6MTAsIkZvbnROYW1lIjoiQ2FsaWJyaSIsIklzQm9sZCI6ZmFsc2UsIklzSXRhbGljIjpmYWxzZSwiSXNVbmRlcmxpbmVkIjpmYWxzZSwiUGFyZW50U3R5bGUiOm51bGx9LCJBdXRvU2l6ZSI6MCwiRm9yZWdyb3VuZCI6eyIkaWQiOiIyOTU0IiwiQ29sb3IiOnsiJGlkIjoiMjk1NSIsIkEiOjI1NSwiUiI6MjMyLCJHIjoyMzIsIkIiOjIzMn19LCJNYXhXaWR0aCI6MjAwLjAsIk1heEhlaWdodCI6IkluZmluaXR5IiwiU21hcnRGb3JlZ3JvdW5kSXNBY3RpdmUiOmZhbHNlLCJIb3Jpem9udGFsQWxpZ25tZW50IjoxLCJWZXJ0aWNhbEFsaWdubWVudCI6MSwiU21hcnRGb3JlZ3JvdW5kIjpudWxsLCJCYWNrZ3JvdW5kRmlsbFR5cGUiOjAsIk1hcmdpbiI6eyIkaWQiOiIyOTU2IiwiVG9wIjowLjAsIkxlZnQiOjAuMCwiUmlnaHQiOjAuMCwiQm90dG9tIjowLjB9LCJQYWRkaW5nIjp7IiRpZCI6IjI5NTciLCJUb3AiOjAuMCwiTGVmdCI6MC4wLCJSaWdodCI6MC4wLCJCb3R0b20iOjAuMH0sIkJhY2tncm91bmQiOnsiJGlkIjoiMjk1OCIsIkNvbG9yIjp7IiRpZCI6IjI5NTkiLCJBIjo4OSwiUiI6MCwiRyI6MCwiQiI6MH19LCJJc1Zpc2libGUiOnRydWUsIldpZHRoIjowLjAsIkhlaWdodCI6MC4wLCJCb3JkZXJTdHlsZSI6eyIkaWQiOiIyOTYwIiwiTGluZUNvbG9yIjpudWxsLCJMaW5lV2VpZ2h0IjowLjAsIkxpbmVUeXBlIjowLCJQYXJlbnRTdHlsZSI6bnVsbH0sIlBhcmVudFN0eWxlIjpudWxsfSwiRHVyYXRpb25TdHlsZSI6eyIkaWQiOiIyOTYxIiwiRm9udFNldHRpbmdzIjp7IiRpZCI6IjI5NjIiLCJGb250U2l6ZSI6MTAsIkZvbnROYW1lIjoiQ2FsaWJyaSIsIklzQm9sZCI6ZmFsc2UsIklzSXRhbGljIjpmYWxzZSwiSXNVbmRlcmxpbmVkIjpmYWxzZSwiUGFyZW50U3R5bGUiOm51bGx9LCJBdXRvU2l6ZSI6MCwiRm9yZWdyb3VuZCI6eyIkaWQiOiIyOTYzIiwiQ29sb3IiOnsiJGlkIjoiMjk2NCIsIkEiOjI1NSwiUiI6MjM3LCJHIjoxMjUsIkIiOjQ5fX0sIk1heFdpZHRoIjoyMDAuMCwiTWF4SGVpZ2h0IjoiSW5maW5pdHkiLCJTbWFydEZvcmVncm91bmRJc0FjdGl2ZSI6ZmFsc2UsIkhvcml6b250YWxBbGlnbm1lbnQiOjAsIlZlcnRpY2FsQWxpZ25tZW50IjoxLCJTbWFydEZvcmVncm91bmQiOm51bGwsIkJhY2tncm91bmRGaWxsVHlwZSI6MCwiTWFyZ2luIjp7IiRpZCI6IjI5NjUiLCJUb3AiOjAuMCwiTGVmdCI6MC4wLCJSaWdodCI6MC4wLCJCb3R0b20iOjAuMH0sIlBhZGRpbmciOnsiJGlkIjoiMjk2NiIsIlRvcCI6MC4wLCJMZWZ0IjowLjAsIlJpZ2h0IjowLjAsIkJvdHRvbSI6MC4wfSwiQmFja2dyb3VuZCI6eyIkaWQiOiIyOTY3IiwiQ29sb3IiOnsiJGlkIjoiMjk2OCIsIkEiOjI1NSwiUiI6MjM3LCJHIjoxMjUsIkIiOjQ5fX0sIklzVmlzaWJsZSI6dHJ1ZSwiV2lkdGgiOjAuMCwiSGVpZ2h0IjowLjAsIkJvcmRlclN0eWxlIjp7IiRpZCI6IjI5NjkiLCJMaW5lQ29sb3IiOm51bGwsIkxpbmVXZWlnaHQiOjAuMCwiTGluZVR5cGUiOjAsIlBhcmVudFN0eWxlIjpudWxsfSwiUGFyZW50U3R5bGUiOm51bGx9LCJIb3Jpem9udGFsQ29ubmVjdG9yU3R5bGUiOnsiJGlkIjoiMjk3MCIsIkxpbmVDb2xvciI6eyIkaWQiOiIyOTcxIiwiJHR5cGUiOiJOTFJFLkNvbW1vbi5Eb20uU29saWRDb2xvckJydXNoLCBOTFJFLkNvbW1vbiIsIkNvbG9yIjp7IiRpZCI6IjI5NzIiLCJBIjoyNTUsIlIiOjAsIkciOjAsIkIiOjB9fSwiTGluZVdlaWdodCI6MC4wLCJMaW5lVHlwZSI6MCwiUGFyZW50U3R5bGUiOm51bGx9LCJWZXJ0aWNhbENvbm5lY3RvclN0eWxlIjp7IiRpZCI6IjI5NzMiLCJMaW5lQ29sb3IiOnsiJGlkIjoiMjk3NCIsIiR0eXBlIjoiTkxSRS5Db21tb24uRG9tLlNvbGlkQ29sb3JCcnVzaCwgTkxSRS5Db21tb24iLCJDb2xvciI6eyIkaWQiOiIyOTc1IiwiQSI6MjU1LCJSIjowLCJHIjowLCJCIjowfX0sIkxpbmVXZWlnaHQiOjAuMCwiTGluZVR5cGUiOjAsIlBhcmVudFN0eWxlIjpudWxsfSwiTWFyZ2luIjpudWxsLCJTdGFydERhdGVQb3NpdGlvbiI6MywiRW5kRGF0ZVBvc2l0aW9uIjozLCJEYXRlSXNWaXNpYmxlIjp0cnVlLCJUaXRsZVBvc2l0aW9uIjo0LCJEdXJhdGlvblBvc2l0aW9uIjo2LCJQZXJjZW50YWdlQ29tcGxldGVkUG9zaXRpb24iOjIsIlNwYWNpbmciOjMsIklzQmVsb3dUaW1lYmFuZCI6ZmFsc2UsIlBlcmNlbnRhZ2VDb21wbGV0ZVNoYXBlT3BhY2l0eSI6MzUsIlNoYXBlU3R5bGUiOnsiJGlkIjoiMjk3NiIsIk1hcmdpbiI6eyIkaWQiOiIyOTc3IiwiVG9wIjowLjAsIkxlZnQiOjQuMCwiUmlnaHQiOjQuMCwiQm90dG9tIjowLjB9LCJQYWRkaW5nIjp7IiRpZCI6IjI5NzgiLCJUb3AiOjAuMCwiTGVmdCI6MC4wLCJSaWdodCI6MC4wLCJCb3R0b20iOjAuMH0sIkJhY2tncm91bmQiOnsiJGlkIjoiMjk3OSIsIkNvbG9yIjp7IiRpZCI6IjI5ODAiLCJBIjoyNTUsIlIiOjE1LCJHIjoxNTgsIkIiOjIxM319LCJJc1Zpc2libGUiOnRydWUsIldpZHRoIjowLjAsIkhlaWdodCI6MTAuMCwiQm9yZGVyU3R5bGUiOnsiJGlkIjoiMjk4MSIsIkxpbmVDb2xvciI6eyIkaWQiOiIyOTgyIiwiJHR5cGUiOiJOTFJFLkNvbW1vbi5Eb20uU29saWRDb2xvckJydXNoLCBOTFJFLkNvbW1vbiIsIkNvbG9yIjp7IiRpZCI6IjI5ODMiLCJBIjoyNTUsIlIiOjIzNCwiRyI6MjIsIkIiOjMwfX0sIkxpbmVXZWlnaHQiOjAuMCwiTGluZVR5cGUiOjAsIlBhcmVudFN0eWxlIjpudWxsfSwiUGFyZW50U3R5bGUiOm51bGx9LCJUaXRsZVN0eWxlIjp7IiRpZCI6IjI5ODQiLCJGb250U2V0dGluZ3MiOnsiJGlkIjoiMjk4NSIsIkZvbnRTaXplIjoxMSwiRm9udE5hbWUiOiJDYWxpYnJpIiwiSXNCb2xkIjpmYWxzZSwiSXNJdGFsaWMiOmZhbHNlLCJJc1VuZGVybGluZWQiOmZhbHNlLCJQYXJlbnRTdHlsZSI6bnVsbH0sIkF1dG9TaXplIjowLCJGb3JlZ3JvdW5kIjp7IiRpZCI6IjI5ODYiLCJDb2xvciI6eyIkaWQiOiIyOTg3IiwiQSI6MjU1LCJSIjowLCJHIjowLCJCIjowfX0sIk1heFdpZHRoIjoyMDAuMCwiTWF4SGVpZ2h0IjoiSW5maW5pdHkiLCJTbWFydEZvcmVncm91bmRJc0FjdGl2ZSI6ZmFsc2UsIkhvcml6b250YWxBbGlnbm1lbnQiOjAsIlZlcnRpY2FsQWxpZ25tZW50IjoxLCJTbWFydEZvcmVncm91bmQiOm51bGwsIkJhY2tncm91bmRGaWxsVHlwZSI6MCwiTWFyZ2luIjp7IiRpZCI6IjI5ODgiLCJUb3AiOjAuMCwiTGVmdCI6MC4wLCJSaWdodCI6MC4wLCJCb3R0b20iOjAuMH0sIlBhZGRpbmciOnsiJGlkIjoiMjk4OSIsIlRvcCI6MC4wLCJMZWZ0IjowLjAsIlJpZ2h0IjowLjAsIkJvdHRvbSI6MC4wfSwiQmFja2dyb3VuZCI6eyIkaWQiOiIyOTkwIiwiQ29sb3IiOnsiJGlkIjoiMjk5MSIsIkEiOjI1NSwiUiI6MCwiRyI6MCwiQiI6MH19LCJJc1Zpc2libGUiOnRydWUsIldpZHRoIjowLjAsIkhlaWdodCI6MC4wLCJCb3JkZXJTdHlsZSI6eyIkaWQiOiIyOTkyIiwiTGluZUNvbG9yIjpudWxsLCJMaW5lV2VpZ2h0IjowLjAsIkxpbmVUeXBlIjowLCJQYXJlbnRTdHlsZSI6bnVsbH0sIlBhcmVudFN0eWxlIjpudWxsfSwiRGF0ZVN0eWxlIjp7IiRpZCI6IjI5OTMiLCJGb250U2V0dGluZ3MiOnsiJGlkIjoiMjk5NCIsIkZvbnRTaXplIjoxMCwiRm9udE5hbWUiOiJDYWxpYnJpIiwiSXNCb2xkIjpmYWxzZSwiSXNJdGFsaWMiOmZhbHNlLCJJc1VuZGVybGluZWQiOmZhbHNlLCJQYXJlbnRTdHlsZSI6bnVsbH0sIkF1dG9TaXplIjowLCJGb3JlZ3JvdW5kIjp7IiRpZCI6IjI5OTUiLCJDb2xvciI6eyIkaWQiOiIyOTk2IiwiQSI6MjU1LCJSIjoxNCwiRyI6NDAsIkIiOjY1fX0sIk1heFdpZHRoIjoyMDAuMCwiTWF4SGVpZ2h0IjoiSW5maW5pdHkiLCJTbWFydEZvcmVncm91bmRJc0FjdGl2ZSI6ZmFsc2UsIkhvcml6b250YWxBbGlnbm1lbnQiOjIsIlZlcnRpY2FsQWxpZ25tZW50IjoxLCJTbWFydEZvcmVncm91bmQiOm51bGwsIkJhY2tncm91bmRGaWxsVHlwZSI6MCwiTWFyZ2luIjp7IiRpZCI6IjI5OTciLCJUb3AiOjAuMCwiTGVmdCI6MC4wLCJSaWdodCI6MC4wLCJCb3R0b20iOjAuMH0sIlBhZGRpbmciOnsiJGlkIjoiMjk5OCIsIlRvcCI6MC4wLCJMZWZ0IjowLjAsIlJpZ2h0IjowLjAsIkJvdHRvbSI6MC4wfSwiQmFja2dyb3VuZCI6eyIkaWQiOiIyOTk5IiwiQ29sb3IiOnsiJGlkIjoiMzAwMCIsIkEiOjI1NSwiUiI6MTQsIkciOjQwLCJCIjo2NX19LCJJc1Zpc2libGUiOnRydWUsIldpZHRoIjowLjAsIkhlaWdodCI6MC4wLCJCb3JkZXJTdHlsZSI6eyIkaWQiOiIzMDAxIiwiTGluZUNvbG9yIjpudWxsLCJMaW5lV2VpZ2h0IjowLjAsIkxpbmVUeXBlIjowLCJQYXJlbnRTdHlsZSI6bnVsbH0sIlBhcmVudFN0eWxlIjpudWxsfSwiRGF0ZUZvcm1hdCI6eyIkaWQiOiIzMDAy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MwMDMiLCJGb3JtYXQiOjAsIklzVmlzaWJsZSI6ZmFsc2UsIkxhc3RLbm93blZpc2liaWxpdHlTdGF0ZSI6ZmFsc2V9LCJJc1Zpc2libGUiOnRydWUsIlBhcmVudFN0eWxlIjpudWxsLCJfZXhwbGljaXRseVNldCI6eyIkaWQiOiIzMDA0IiwiU2hhcGVTdHlsZSI6ZmFsc2UsIlRpdGxlU3R5bGUiOmZhbHNlLCJEYXRlU3R5bGUiOmZhbHNlLCJIb3Jpem9udGFsQ29ubmVjdG9yU3R5bGUiOmZhbHNlLCJWZXJ0aWNhbENvbm5lY3RvclN0eWxlIjpmYWxzZSwiUGVyY2VudGFnZUNvbXBsZXRlU2hhcGVPcGFjaXR5IjpmYWxzZSwiU2hhcGUiOmZhbHNlLCJTaGFwZVRoaWNrbmVzcyI6ZmFsc2UsIkR1cmF0aW9uRm9ybWF0IjpmYWxzZSwiSW5jbHVkZU5vbldvcmtpbmdEYXlzSW5EdXJhdGlvbiI6ZmFsc2UsIk1hcmdpbiI6ZmFsc2UsIlN0YXJ0RGF0ZVBvc2l0aW9uIjpmYWxzZSwiRW5kRGF0ZVBvc2l0aW9uIjpmYWxzZSwiVGl0bGVQb3NpdGlvbiI6ZmFsc2UsIkR1cmF0aW9uUG9zaXRpb24iOmZhbHNlLCJQZXJjZW50YWdlQ29tcGxldGVkUG9zaXRpb24iOmZhbHNlLCJTcGFjaW5nIjpmYWxzZSwiSXNCZWxvd1RpbWViYW5kIjpmYWxzZSwiRGF0ZUZvcm1hdCI6ZmFsc2UsIldlZWtOdW1iZXJpbmciOmZhbHNlLCJJc1Zpc2libGUiOmZhbHNlfX0sIkRlZmF1bHRTd2ltbGFuZU1vdFN0eWxlIjp7IiRpZCI6IjMwMDUiLCJTaGFwZSI6MSwiQ29ubmVjdG9yTWFyZ2luIjp7IiRpZCI6IjMwMDYiLCJUb3AiOjAuMCwiTGVmdCI6Mi4wLCJSaWdodCI6Mi4wLCJCb3R0b20iOjAuMH0sIkNvbm5lY3RvclN0eWxlIjp7IiRpZCI6IjMwMDciLCJMaW5lQ29sb3IiOnsiJGlkIjoiMzAwOCIsIiR0eXBlIjoiTkxSRS5Db21tb24uRG9tLlNvbGlkQ29sb3JCcnVzaCwgTkxSRS5Db21tb24iLCJDb2xvciI6eyIkaWQiOiIzMDA5IiwiQSI6MTI3LCJSIjoxMSwiRyI6MTE4LCJCIjoxNTl9fSwiTGluZVdlaWdodCI6MS4wLCJMaW5lVHlwZSI6MCwiUGFyZW50U3R5bGUiOm51bGx9LCJJc0JlbG93VGltZWJhbmQiOmZhbHNlLCJQb3NpdGlvbk9uVGFzayI6MSwiSGlkZURhdGUiOmZhbHNlLCJTaGFwZVNpemUiOjAsIlNwYWNpbmciOjAuMCwiUGFkZGluZyI6eyIkaWQiOiIzMDEwIiwiVG9wIjo1LjAsIkxlZnQiOjMuMCwiUmlnaHQiOjAuMCwiQm90dG9tIjoyLjB9LCJTaGFwZVN0eWxlIjp7IiRpZCI6IjMwMTEiLCJNYXJnaW4iOnsiJGlkIjoiMzAxMiIsIlRvcCI6MC4wLCJMZWZ0IjowLjAsIlJpZ2h0IjowLjAsIkJvdHRvbSI6MC4wfSwiUGFkZGluZyI6eyIkaWQiOiIzMDEzIiwiVG9wIjowLjAsIkxlZnQiOjAuMCwiUmlnaHQiOjAuMCwiQm90dG9tIjowLjB9LCJCYWNrZ3JvdW5kIjp7IiRpZCI6IjMwMTQiLCJDb2xvciI6eyIkaWQiOiIzMDE1IiwiQSI6MjU1LCJSIjoxMSwiRyI6MTE4LCJCIjoxNTl9fSwiSXNWaXNpYmxlIjp0cnVlLCJXaWR0aCI6MTIuMCwiSGVpZ2h0IjoxNC4wLCJCb3JkZXJTdHlsZSI6eyIkaWQiOiIzMDE2IiwiTGluZUNvbG9yIjp7IiRpZCI6IjMwMTciLCIkdHlwZSI6Ik5MUkUuQ29tbW9uLkRvbS5Tb2xpZENvbG9yQnJ1c2gsIE5MUkUuQ29tbW9uIiwiQ29sb3IiOnsiJGlkIjoiMzAxOCIsIkEiOjI1NSwiUiI6MjU1LCJHIjowLCJCIjowfX0sIkxpbmVXZWlnaHQiOjAuMCwiTGluZVR5cGUiOjAsIlBhcmVudFN0eWxlIjpudWxsfSwiUGFyZW50U3R5bGUiOm51bGx9LCJUaXRsZVN0eWxlIjp7IiRpZCI6IjMwMTkiLCJGb250U2V0dGluZ3MiOnsiJGlkIjoiMzAyMCIsIkZvbnRTaXplIjoxMSwiRm9udE5hbWUiOiJDYWxpYnJpIiwiSXNCb2xkIjpmYWxzZSwiSXNJdGFsaWMiOmZhbHNlLCJJc1VuZGVybGluZWQiOmZhbHNlLCJQYXJlbnRTdHlsZSI6bnVsbH0sIkF1dG9TaXplIjowLCJGb3JlZ3JvdW5kIjp7IiRpZCI6IjMwMjEiLCJDb2xvciI6eyIkaWQiOiIzMDIyIiwiQSI6MjU1LCJSIjowLCJHIjowLCJCIjowfX0sIk1heFdpZHRoIjoyMDAuMCwiTWF4SGVpZ2h0IjoiSW5maW5pdHkiLCJTbWFydEZvcmVncm91bmRJc0FjdGl2ZSI6ZmFsc2UsIkhvcml6b250YWxBbGlnbm1lbnQiOjEsIlZlcnRpY2FsQWxpZ25tZW50IjoxLCJTbWFydEZvcmVncm91bmQiOm51bGwsIkJhY2tncm91bmRGaWxsVHlwZSI6MCwiTWFyZ2luIjp7IiRpZCI6IjMwMjMiLCJUb3AiOjAuMCwiTGVmdCI6MC4wLCJSaWdodCI6MC4wLCJCb3R0b20iOjAuMH0sIlBhZGRpbmciOnsiJGlkIjoiMzAyNCIsIlRvcCI6MC4wLCJMZWZ0IjowLjAsIlJpZ2h0IjowLjAsIkJvdHRvbSI6MC4wfSwiQmFja2dyb3VuZCI6eyIkaWQiOiIzMDI1IiwiQ29sb3IiOnsiJGlkIjoiMzAyNiIsIkEiOjI1NSwiUiI6MCwiRyI6MCwiQiI6MH19LCJJc1Zpc2libGUiOnRydWUsIldpZHRoIjowLjAsIkhlaWdodCI6MC4wLCJCb3JkZXJTdHlsZSI6eyIkaWQiOiIzMDI3IiwiTGluZUNvbG9yIjpudWxsLCJMaW5lV2VpZ2h0IjowLjAsIkxpbmVUeXBlIjowLCJQYXJlbnRTdHlsZSI6bnVsbH0sIlBhcmVudFN0eWxlIjpudWxsfSwiRGF0ZVN0eWxlIjp7IiRpZCI6IjMwMjgiLCJGb250U2V0dGluZ3MiOnsiJGlkIjoiMzAyOSIsIkZvbnRTaXplIjoxMCwiRm9udE5hbWUiOiJDYWxpYnJpIiwiSXNCb2xkIjpmYWxzZSwiSXNJdGFsaWMiOmZhbHNlLCJJc1VuZGVybGluZWQiOmZhbHNlLCJQYXJlbnRTdHlsZSI6bnVsbH0sIkF1dG9TaXplIjowLCJGb3JlZ3JvdW5kIjp7IiRpZCI6IjMwMzAiLCJDb2xvciI6eyIkaWQiOiIzMDMxIiwiQSI6MjU1LCJSIjoxNCwiRyI6NDAsIkIiOjY1fX0sIk1heFdpZHRoIjoyMDAuMCwiTWF4SGVpZ2h0IjoiSW5maW5pdHkiLCJTbWFydEZvcmVncm91bmRJc0FjdGl2ZSI6ZmFsc2UsIkhvcml6b250YWxBbGlnbm1lbnQiOjEsIlZlcnRpY2FsQWxpZ25tZW50IjoxLCJTbWFydEZvcmVncm91bmQiOm51bGwsIkJhY2tncm91bmRGaWxsVHlwZSI6MCwiTWFyZ2luIjp7IiRpZCI6IjMwMzIiLCJUb3AiOjAuMCwiTGVmdCI6MC4wLCJSaWdodCI6MC4wLCJCb3R0b20iOjAuMH0sIlBhZGRpbmciOnsiJGlkIjoiMzAzMyIsIlRvcCI6MC4wLCJMZWZ0IjowLjAsIlJpZ2h0IjowLjAsIkJvdHRvbSI6MC4wfSwiQmFja2dyb3VuZCI6eyIkaWQiOiIzMDM0IiwiQ29sb3IiOnsiJGlkIjoiMzAzNSIsIkEiOjI1NSwiUiI6MTQsIkciOjQwLCJCIjo2NX19LCJJc1Zpc2libGUiOnRydWUsIldpZHRoIjowLjAsIkhlaWdodCI6MC4wLCJCb3JkZXJTdHlsZSI6eyIkaWQiOiIzMDM2IiwiTGluZUNvbG9yIjpudWxsLCJMaW5lV2VpZ2h0IjowLjAsIkxpbmVUeXBlIjowLCJQYXJlbnRTdHlsZSI6bnVsbH0sIlBhcmVudFN0eWxlIjpudWxsfSwiRGF0ZUZvcm1hdCI6eyIkaWQiOiIzMDM3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MwMzgiLCJGb3JtYXQiOjAsIklzVmlzaWJsZSI6ZmFsc2UsIkxhc3RLbm93blZpc2liaWxpdHlTdGF0ZSI6ZmFsc2V9LCJJc1Zpc2libGUiOmZhbHNlLCJQYXJlbnRTdHlsZSI6bnVsbH0sIkRlZmF1bHRTd2ltbGFuZU1pbGVzdG9uZVN0eWxlIjp7IiRpZCI6IjMwMzkiLCJUaXRsZVBvc2l0aW9uIjoiTGVmdCIsIkRhdGVQb3NpdGlvbiI6IlJpZ2h0IiwiU2hhcGVUeXBlIjoxLCJTaGFwZVNpemUiOjAsIlNwYWNpbmciOjUsIlNoYXBlU3R5bGUiOnsiJGlkIjoiMzA0MCIsIk1hcmdpbiI6eyIkaWQiOiIzMDQxIiwiVG9wIjowLjAsIkxlZnQiOjAuMCwiUmlnaHQiOjAuMCwiQm90dG9tIjowLjB9LCJQYWRkaW5nIjp7IiRpZCI6IjMwNDIiLCJUb3AiOjAuMCwiTGVmdCI6MC4wLCJSaWdodCI6MC4wLCJCb3R0b20iOjAuMH0sIkJhY2tncm91bmQiOnsiJGlkIjoiMzA0MyIsIkNvbG9yIjp7IiRpZCI6IjMwNDQiLCJBIjoyNTUsIlIiOjE1LCJHIjoxNTgsIkIiOjIxM319LCJJc1Zpc2libGUiOnRydWUsIldpZHRoIjoxMi4wLCJIZWlnaHQiOjE0LjAsIkJvcmRlclN0eWxlIjp7IiRpZCI6IjMwNDUiLCJMaW5lQ29sb3IiOnsiJGlkIjoiMzA0NiIsIiR0eXBlIjoiTkxSRS5Db21tb24uRG9tLlNvbGlkQ29sb3JCcnVzaCwgTkxSRS5Db21tb24iLCJDb2xvciI6eyIkaWQiOiIzMDQ3IiwiQSI6MjU1LCJSIjoyMzQsIkciOjIyLCJCIjozMH19LCJMaW5lV2VpZ2h0IjowLjAsIkxpbmVUeXBlIjowLCJQYXJlbnRTdHlsZSI6bnVsbH0sIlBhcmVudFN0eWxlIjpudWxsfSwiVGl0bGVTdHlsZSI6eyIkaWQiOiIzMDQ4IiwiRm9udFNldHRpbmdzIjp7IiRpZCI6IjMwNDkiLCJGb250U2l6ZSI6MTEsIkZvbnROYW1lIjoiQ2FsaWJyaSIsIklzQm9sZCI6ZmFsc2UsIklzSXRhbGljIjpmYWxzZSwiSXNVbmRlcmxpbmVkIjpmYWxzZSwiUGFyZW50U3R5bGUiOm51bGx9LCJBdXRvU2l6ZSI6MCwiRm9yZWdyb3VuZCI6eyIkaWQiOiIzMDUwIiwiQ29sb3IiOnsiJGlkIjoiMzA1MSIsIkEiOjI1NSwiUiI6MCwiRyI6MCwiQiI6MH19LCJNYXhXaWR0aCI6MjAwLjAsIk1heEhlaWdodCI6IkluZmluaXR5IiwiU21hcnRGb3JlZ3JvdW5kSXNBY3RpdmUiOmZhbHNlLCJIb3Jpem9udGFsQWxpZ25tZW50IjoyLCJWZXJ0aWNhbEFsaWdubWVudCI6MSwiU21hcnRGb3JlZ3JvdW5kIjpudWxsLCJCYWNrZ3JvdW5kRmlsbFR5cGUiOjAsIk1hcmdpbiI6eyIkaWQiOiIzMDUyIiwiVG9wIjowLjAsIkxlZnQiOjAuMCwiUmlnaHQiOjAuMCwiQm90dG9tIjowLjB9LCJQYWRkaW5nIjp7IiRpZCI6IjMwNTMiLCJUb3AiOjAuMCwiTGVmdCI6MC4wLCJSaWdodCI6MC4wLCJCb3R0b20iOjAuMH0sIkJhY2tncm91bmQiOnsiJGlkIjoiMzA1NCIsIkNvbG9yIjp7IiRpZCI6IjMwNTUiLCJBIjoyNTUsIlIiOjAsIkciOjAsIkIiOjB9fSwiSXNWaXNpYmxlIjp0cnVlLCJXaWR0aCI6MC4wLCJIZWlnaHQiOjAuMCwiQm9yZGVyU3R5bGUiOnsiJGlkIjoiMzA1NiIsIkxpbmVDb2xvciI6bnVsbCwiTGluZVdlaWdodCI6MC4wLCJMaW5lVHlwZSI6MCwiUGFyZW50U3R5bGUiOm51bGx9LCJQYXJlbnRTdHlsZSI6bnVsbH0sIkRhdGVTdHlsZSI6eyIkaWQiOiIzMDU3IiwiRm9udFNldHRpbmdzIjp7IiRpZCI6IjMwNTgiLCJGb250U2l6ZSI6MTAsIkZvbnROYW1lIjoiQ2FsaWJyaSIsIklzQm9sZCI6ZmFsc2UsIklzSXRhbGljIjpmYWxzZSwiSXNVbmRlcmxpbmVkIjpmYWxzZSwiUGFyZW50U3R5bGUiOm51bGx9LCJBdXRvU2l6ZSI6MCwiRm9yZWdyb3VuZCI6eyIkaWQiOiIzMDU5IiwiQ29sb3IiOnsiJGlkIjoiMzA2MCIsIkEiOjI1NSwiUiI6MTQsIkciOjQwLCJCIjo2NX19LCJNYXhXaWR0aCI6MjAwLjAsIk1heEhlaWdodCI6IkluZmluaXR5IiwiU21hcnRGb3JlZ3JvdW5kSXNBY3RpdmUiOmZhbHNlLCJIb3Jpem9udGFsQWxpZ25tZW50IjowLCJWZXJ0aWNhbEFsaWdubWVudCI6MSwiU21hcnRGb3JlZ3JvdW5kIjpudWxsLCJCYWNrZ3JvdW5kRmlsbFR5cGUiOjAsIk1hcmdpbiI6eyIkaWQiOiIzMDYxIiwiVG9wIjowLjAsIkxlZnQiOjAuMCwiUmlnaHQiOjAuMCwiQm90dG9tIjowLjB9LCJQYWRkaW5nIjp7IiRpZCI6IjMwNjIiLCJUb3AiOjAuMCwiTGVmdCI6MC4wLCJSaWdodCI6MC4wLCJCb3R0b20iOjAuMH0sIkJhY2tncm91bmQiOnsiJGlkIjoiMzA2MyIsIkNvbG9yIjp7IiRpZCI6IjMwNjQiLCJBIjoyNTUsIlIiOjE0LCJHIjo0MCwiQiI6NjV9fSwiSXNWaXNpYmxlIjp0cnVlLCJXaWR0aCI6MC4wLCJIZWlnaHQiOjAuMCwiQm9yZGVyU3R5bGUiOnsiJGlkIjoiMzA2NSIsIkxpbmVDb2xvciI6bnVsbCwiTGluZVdlaWdodCI6MC4wLCJMaW5lVHlwZSI6MCwiUGFyZW50U3R5bGUiOm51bGx9LCJQYXJlbnRTdHlsZSI6bnVsbH0sIkRhdGVGb3JtYXQiOnsiJGlkIjoiMzA2Ni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zMDY3IiwiRm9ybWF0IjowLCJJc1Zpc2libGUiOmZhbHNlLCJMYXN0S25vd25WaXNpYmlsaXR5U3RhdGUiOmZhbHNlfSwiSXNWaXNpYmxlIjp0cnVlLCJQYXJlbnRTdHlsZSI6bnVsbH0sIkRlZmF1bHRTd2ltbGFuZUFjdGl2aXR5U3R5bGUiOnsiJGlkIjoiMzA2OCIsIkhlYWRlclN0eWxlIjp7IiRpZCI6IjMwNjkiLCJUZXh0U3R5bGUiOnsiJGlkIjoiMzA3MCIsIkZvbnRTZXR0aW5ncyI6eyIkaWQiOiIzMDcxIiwiRm9udFNpemUiOjExLCJGb250TmFtZSI6IkNhbGlicmkiLCJJc0JvbGQiOmZhbHNlLCJJc0l0YWxpYyI6ZmFsc2UsIklzVW5kZXJsaW5lZCI6ZmFsc2UsIlBhcmVudFN0eWxlIjpudWxsfSwiQXV0b1NpemUiOjIsIkZvcmVncm91bmQiOnsiJGlkIjoiMzA3MiIsIkNvbG9yIjp7IiRpZCI6IjMwNzMiLCJBIjoyNTUsIlIiOjAsIkciOjAsIkIiOjB9fSwiTWF4V2lkdGgiOiJJbmZpbml0eSIsIk1heEhlaWdodCI6IkluZmluaXR5IiwiU21hcnRGb3JlZ3JvdW5kSXNBY3RpdmUiOmZhbHNlLCJIb3Jpem9udGFsQWxpZ25tZW50IjowLCJWZXJ0aWNhbEFsaWdubWVudCI6MCwiU21hcnRGb3JlZ3JvdW5kIjpudWxsLCJCYWNrZ3JvdW5kRmlsbFR5cGUiOjAsIk1hcmdpbiI6eyIkaWQiOiIzMDc0IiwiVG9wIjowLjAsIkxlZnQiOjAuMCwiUmlnaHQiOjAuMCwiQm90dG9tIjowLjB9LCJQYWRkaW5nIjp7IiRpZCI6IjMwNzUiLCJUb3AiOjAuMCwiTGVmdCI6MC4wLCJSaWdodCI6MC4wLCJCb3R0b20iOjAuMH0sIkJhY2tncm91bmQiOnsiJGlkIjoiMzA3NiIsIkNvbG9yIjp7IiRpZCI6IjMwNzciLCJBIjoyNTUsIlIiOjAsIkciOjAsIkIiOjB9fSwiSXNWaXNpYmxlIjp0cnVlLCJXaWR0aCI6MC4wLCJIZWlnaHQiOjAuMCwiQm9yZGVyU3R5bGUiOm51bGwsIlBhcmVudFN0eWxlIjpudWxsfSwiUmVjdGFuZ2xlU3R5bGUiOnsiJGlkIjoiMzA3OCIsIk1hcmdpbiI6eyIkaWQiOiIzMDc5IiwiVG9wIjowLjAsIkxlZnQiOjAuMCwiUmlnaHQiOjAuMCwiQm90dG9tIjowLjB9LCJQYWRkaW5nIjp7IiRpZCI6IjMwODAiLCJUb3AiOjAuMCwiTGVmdCI6MC4wLCJSaWdodCI6MC4wLCJCb3R0b20iOjAuMH0sIkJhY2tncm91bmQiOnsiJGlkIjoiMzA4MSIsIkNvbG9yIjp7IiRpZCI6IjMwODIiLCJBIjoxMjcsIlIiOjE1LCJHIjoxNTgsIkIiOjIxM319LCJJc1Zpc2libGUiOnRydWUsIldpZHRoIjowLjAsIkhlaWdodCI6MC4wLCJCb3JkZXJTdHlsZSI6eyIkaWQiOiIzMDgzIiwiTGluZUNvbG9yIjp7IiRpZCI6IjMwODQiLCIkdHlwZSI6Ik5MUkUuQ29tbW9uLkRvbS5Tb2xpZENvbG9yQnJ1c2gsIE5MUkUuQ29tbW9uIiwiQ29sb3IiOnsiJGlkIjoiMzA4NSIsIkEiOjI1NSwiUiI6MjU1LCJHIjowLCJCIjowfX0sIkxpbmVXZWlnaHQiOjAuMCwiTGluZVR5cGUiOjAsIlBhcmVudFN0eWxlIjpudWxsfSwiUGFyZW50U3R5bGUiOm51bGx9LCJNYXJnaW4iOnsiJGlkIjoiMzA4NiIsIlRvcCI6MC4wLCJMZWZ0IjowLjAsIlJpZ2h0IjowLjAsIkJvdHRvbSI6MC4wfSwiUGFkZGluZyI6eyIkaWQiOiIzMDg3IiwiVG9wIjowLjAsIkxlZnQiOjAuMCwiUmlnaHQiOjAuMCwiQm90dG9tIjowLjB9LCJCYWNrZ3JvdW5kIjpudWxsLCJJc1Zpc2libGUiOnRydWUsIldpZHRoIjowLjAsIkhlaWdodCI6MC4wLCJCb3JkZXJTdHlsZSI6bnVsbCwiUGFyZW50U3R5bGUiOm51bGx9LCJCYWNrZ3JvdW5kU3R5bGUiOnsiJGlkIjoiMzA4OCIsIk1hcmdpbiI6eyIkaWQiOiIzMDg5IiwiVG9wIjowLjAsIkxlZnQiOjAuMCwiUmlnaHQiOjAuMCwiQm90dG9tIjowLjB9LCJQYWRkaW5nIjp7IiRpZCI6IjMwOTAiLCJUb3AiOjAuMCwiTGVmdCI6MC4wLCJSaWdodCI6MC4wLCJCb3R0b20iOjAuMH0sIkJhY2tncm91bmQiOnsiJGlkIjoiMzA5MSIsIkNvbG9yIjp7IiRpZCI6IjMwOTIiLCJBIjo1MSwiUiI6MjAwLCJHIjoyMDAsIkIiOjIwMH19LCJJc1Zpc2libGUiOnRydWUsIldpZHRoIjowLjAsIkhlaWdodCI6MC4wLCJCb3JkZXJTdHlsZSI6eyIkaWQiOiIzMDkzIiwiTGluZUNvbG9yIjp7IiRpZCI6IjMwOTQiLCIkdHlwZSI6Ik5MUkUuQ29tbW9uLkRvbS5Tb2xpZENvbG9yQnJ1c2gsIE5MUkUuQ29tbW9uIiwiQ29sb3IiOnsiJGlkIjoiMzA5NSIsIkEiOjI1NSwiUiI6MjM0LCJHIjoyMiwiQiI6MzB9fSwiTGluZVdlaWdodCI6MC4wLCJMaW5lVHlwZSI6MCwiUGFyZW50U3R5bGUiOm51bGx9LCJQYXJlbnRTdHlsZSI6bnVsbH0sIk1hcmdpbiI6eyIkaWQiOiIzMDk2IiwiVG9wIjowLjAsIkxlZnQiOjAuMCwiUmlnaHQiOjAuMCwiQm90dG9tIjowLjB9LCJQYWRkaW5nIjp7IiRpZCI6IjMwOTciLCJUb3AiOjAuMCwiTGVmdCI6MC4wLCJSaWdodCI6MC4wLCJCb3R0b20iOjAuMH0sIklzVmlzaWJsZSI6dHJ1ZSwiV2lkdGgiOjAuMCwiSGVpZ2h0IjowLjAsIkJvcmRlclN0eWxlIjp7IiRpZCI6IjMwOTgiLCJMaW5lQ29sb3IiOm51bGwsIkxpbmVXZWlnaHQiOjAuMCwiTGluZVR5cGUiOjAsIlBhcmVudFN0eWxlIjpudWxsfSwiUGFyZW50U3R5bGUiOm51bGx9LCJNYXJnaW4iOnsiJGlkIjoiMzA5OSIsIlRvcCI6MC4wLCJMZWZ0IjowLjAsIlJpZ2h0IjowLjAsIkJvdHRvbSI6MC4wfSwiUGFkZGluZyI6eyIkaWQiOiIzMTAwIiwiVG9wIjowLjAsIkxlZnQiOjAuMCwiUmlnaHQiOjAuMCwiQm90dG9tIjowLjB9LCJJc1Zpc2libGUiOnRydWUsIldpZHRoIjowLjAsIkhlaWdodCI6MC4wLCJCb3JkZXJTdHlsZSI6eyIkaWQiOiIzMTAxIiwiTGluZUNvbG9yIjpudWxsLCJMaW5lV2VpZ2h0IjowLjAsIkxpbmVUeXBlIjowLCJQYXJlbnRTdHlsZSI6bnVsbH0sIlBhcmVudFN0eWxlIjpudWxsfV19LCJTY2FsZSI6bnVsbCwiU2NhbGVWMiI6eyIkaWQiOiIzMTAyIiwiU3RhcnREYXRlIjoiMDAwMS0wMS0wMVQwMDowMDowMCIsIkVuZERhdGUiOiIyMDI1LTEyLTIwVDIzOjU5OjAwIiwiQXV0b0RhdGVSYW5nZSI6dHJ1ZSwiV29ya2luZ0RheXMiOjMxLCJGaXNjYWxZZWFyIjp7IiRpZCI6IjMxMDMiLCJTdGFydE1vbnRoIjoxLCJVc2VTdGFydGluZ1llYXJGb3JOdW1iZXJpbmciOnRydWUsIlNob3dGaXNjYWxZZWFyTGFiZWwiOnRydWV9LCJUb2RheU1hcmtlclRleHQiOiJUb2RheSIsIkF1dG9TY2FsZVR5cGUiOnRydWUsIlRpbWViYW5kU2NhbGVzIjp7IiRpZCI6IjMxMDQiLCJUb3BTY2FsZUxheWVyIjp7IiRpZCI6IjMxMDUiLCJGb3JtYXQiOiJNTU0iLCJUeXBlIjoyLCJHcm91cGluZ0ludGVydmFscyI6eyIkaWQiOiIzMTA2IiwiSXNTZXQiOmZhbHNlLCJHcm91cGluZ1N0ZXBDb3VudCI6MX19LCJNaWRkbGVTY2FsZUxheWVyIjp7IiRpZCI6IjMxMDciLCJGb3JtYXQiOm51bGwsIlR5cGUiOjAsIkdyb3VwaW5nSW50ZXJ2YWxzIjp7IiRpZCI6IjMxMDgiLCJJc1NldCI6ZmFsc2UsIkdyb3VwaW5nU3RlcENvdW50IjoxfX0sIkJvdHRvbVNjYWxlTGF5ZXIiOnsiJGlkIjoiMzEwOSIsIkZvcm1hdCI6bnVsbCwiVHlwZSI6MCwiR3JvdXBpbmdJbnRlcnZhbHMiOnsiJGlkIjoiMzExMCIsIklzU2V0IjpmYWxzZSwiR3JvdXBpbmdTdGVwQ291bnQiOjF9fX19LCJNaWxlc3RvbmVzIjpbeyIkaWQiOiIzMTExIiwiRGF0ZSI6IjIwMjUtMTAtMDdUMjM6NTk6MDAiLCJTdHlsZSI6eyIkaWQiOiIzMTEyIiwiU2hhcGUiOjAsIkNvbm5lY3Rvck1hcmdpbiI6eyIkaWQiOiIzMTEzIiwiVG9wIjowLjAsIkxlZnQiOjIuMCwiUmlnaHQiOjIuMCwiQm90dG9tIjowLjB9LCJDb25uZWN0b3JTdHlsZSI6eyIkaWQiOiIzMTE0IiwiTGluZUNvbG9yIjp7IiRpZCI6IjMxMTUiLCIkdHlwZSI6Ik5MUkUuQ29tbW9uLkRvbS5Tb2xpZENvbG9yQnJ1c2gsIE5MUkUuQ29tbW9uIiwiQ29sb3IiOnsiJGlkIjoiMzExNiIsIkEiOjEyNywiUiI6MzMsIkciOjc3LCJCIjoyNDV9fSwiTGluZVdlaWdodCI6MS4wLCJMaW5lVHlwZSI6MCwiUGFyZW50U3R5bGUiOm51bGx9LCJJc0JlbG93VGltZWJhbmQiOmZhbHNlLCJQb3NpdGlvbk9uVGFzayI6MCwiSGlkZURhdGUiOmZhbHNlLCJTaGFwZVNpemUiOjAsIlNwYWNpbmciOjAuMCwiUGFkZGluZyI6eyIkaWQiOiIzMTE3IiwiVG9wIjo1LjAsIkxlZnQiOjMuMCwiUmlnaHQiOjAuMCwiQm90dG9tIjoyLjB9LCJTaGFwZVN0eWxlIjp7IiRpZCI6IjMxMTgiLCJNYXJnaW4iOnsiJGlkIjoiMzExOSIsIlRvcCI6MC4wLCJMZWZ0IjowLjAsIlJpZ2h0IjowLjAsIkJvdHRvbSI6MC4wfSwiUGFkZGluZyI6eyIkaWQiOiIzMTIwIiwiVG9wIjowLjAsIkxlZnQiOjAuMCwiUmlnaHQiOjAuMCwiQm90dG9tIjowLjB9LCJCYWNrZ3JvdW5kIjp7IiRpZCI6IjMxMjEiLCJDb2xvciI6eyIkaWQiOiIzMTIyIiwiQSI6MjU1LCJSIjoyMzQsIkciOjIyLCJCIjozMH19LCJJc1Zpc2libGUiOnRydWUsIldpZHRoIjoxMi4wLCJIZWlnaHQiOjE0LjAsIkJvcmRlclN0eWxlIjp7IiRpZCI6IjMxMjMiLCJMaW5lQ29sb3IiOnsiJGlkIjoiMzEyNCIsIiR0eXBlIjoiTkxSRS5Db21tb24uRG9tLlNvbGlkQ29sb3JCcnVzaCwgTkxSRS5Db21tb24iLCJDb2xvciI6eyIkaWQiOiIzMTI1IiwiQSI6MjU1LCJSIjoyMzQsIkciOjIyLCJCIjozMH19LCJMaW5lV2VpZ2h0IjowLjAsIkxpbmVUeXBlIjowLCJQYXJlbnRTdHlsZSI6bnVsbH0sIlBhcmVudFN0eWxlIjpudWxsfSwiVGl0bGVTdHlsZSI6eyIkaWQiOiIzMTI2IiwiRm9udFNldHRpbmdzIjp7IiRpZCI6IjMxMjciLCJGb250U2l6ZSI6OSwiRm9udE5hbWUiOiJDYWxpYnJpIiwiSXNCb2xkIjpmYWxzZSwiSXNJdGFsaWMiOmZhbHNlLCJJc1VuZGVybGluZWQiOmZhbHNlLCJQYXJlbnRTdHlsZSI6bnVsbH0sIkF1dG9TaXplIjoyLCJGb3JlZ3JvdW5kIjp7IiRpZCI6IjMxMjgiLCJDb2xvciI6eyIkaWQiOiIzMTI5IiwiQSI6MjU1LCJSIjoxNCwiRyI6NDAsIkIiOjY1fX0sIk1heFdpZHRoIjoxMDQuODU4MzQ1MDMxNzM4MjgsIk1heEhlaWdodCI6IkluZmluaXR5IiwiU21hcnRGb3JlZ3JvdW5kSXNBY3RpdmUiOmZhbHNlLCJIb3Jpem9udGFsQWxpZ25tZW50IjoxLCJWZXJ0aWNhbEFsaWdubWVudCI6MSwiU21hcnRGb3JlZ3JvdW5kIjpudWxsLCJCYWNrZ3JvdW5kRmlsbFR5cGUiOjAsIk1hcmdpbiI6eyIkaWQiOiIzMTMwIiwiVG9wIjowLjAsIkxlZnQiOjAuMCwiUmlnaHQiOjAuMCwiQm90dG9tIjowLjB9LCJQYWRkaW5nIjp7IiRpZCI6IjMxMzEiLCJUb3AiOjAuMCwiTGVmdCI6MC4wLCJSaWdodCI6MC4wLCJCb3R0b20iOjAuMH0sIkJhY2tncm91bmQiOnsiJGlkIjoiMzEzMiIsIkNvbG9yIjp7IiRpZCI6IjMxMzMiLCJBIjowLCJSIjoyNTUsIkciOjI1NSwiQiI6MjU1fX0sIklzVmlzaWJsZSI6dHJ1ZSwiV2lkdGgiOjAuMCwiSGVpZ2h0IjowLjAsIkJvcmRlclN0eWxlIjp7IiRpZCI6IjMxMzQiLCJMaW5lQ29sb3IiOm51bGwsIkxpbmVXZWlnaHQiOjAuMCwiTGluZVR5cGUiOjAsIlBhcmVudFN0eWxlIjpudWxsfSwiUGFyZW50U3R5bGUiOm51bGx9LCJEYXRlU3R5bGUiOnsiJGlkIjoiMzEzNSIsIkZvbnRTZXR0aW5ncyI6eyIkaWQiOiIzMTM2IiwiRm9udFNpemUiOjgsIkZvbnROYW1lIjoiQ2FsaWJyaSIsIklzQm9sZCI6ZmFsc2UsIklzSXRhbGljIjpmYWxzZSwiSXNVbmRlcmxpbmVkIjpmYWxzZSwiUGFyZW50U3R5bGUiOm51bGx9LCJBdXRvU2l6ZSI6MCwiRm9yZWdyb3VuZCI6eyIkaWQiOiIzMTM3IiwiQ29sb3IiOnsiJGlkIjoiMzEzOCIsIkEiOjI1NSwiUiI6MjM3LCJHIjoxMjUsIkIiOjQ5fX0sIk1heFdpZHRoIjoyMDAuMCwiTWF4SGVpZ2h0IjoiSW5maW5pdHkiLCJTbWFydEZvcmVncm91bmRJc0FjdGl2ZSI6ZmFsc2UsIkhvcml6b250YWxBbGlnbm1lbnQiOjEsIlZlcnRpY2FsQWxpZ25tZW50IjoxLCJTbWFydEZvcmVncm91bmQiOm51bGwsIkJhY2tncm91bmRGaWxsVHlwZSI6MCwiTWFyZ2luIjp7IiRpZCI6IjMxMzkiLCJUb3AiOjAuMCwiTGVmdCI6MC4wLCJSaWdodCI6MC4wLCJCb3R0b20iOjAuMH0sIlBhZGRpbmciOnsiJGlkIjoiMzE0MCIsIlRvcCI6MC4wLCJMZWZ0IjowLjAsIlJpZ2h0IjowLjAsIkJvdHRvbSI6MC4wfSwiQmFja2dyb3VuZCI6eyIkaWQiOiIzMTQxIiwiQ29sb3IiOnsiJGlkIjoiMzE0MiIsIkEiOjAsIlIiOjI1NSwiRyI6MjU1LCJCIjoyNTV9fSwiSXNWaXNpYmxlIjp0cnVlLCJXaWR0aCI6MC4wLCJIZWlnaHQiOjAuMCwiQm9yZGVyU3R5bGUiOnsiJGlkIjoiMzE0MyIsIkxpbmVDb2xvciI6bnVsbCwiTGluZVdlaWdodCI6MC4wLCJMaW5lVHlwZSI6MCwiUGFyZW50U3R5bGUiOm51bGx9LCJQYXJlbnRTdHlsZSI6bnVsbH0sIkRhdGVGb3JtYXQiOnsiJGlkIjoiMzE0NCIsIkZvcm1hdFN0cmluZyI6Ik0veXkiLCJTZXBhcmF0b3IiOiIvIiwiVXNlSW50ZXJuYXRpb25hbERhdGVGb3JtYXQiOmZhbHNlLCJEYXRlSXNWaXNpYmxlIjp0cnVlLCJUaW1lSXNWaXNpYmxlIjpmYWxzZSwiSG91ckRpZ2l0cyI6MSwiQW1QbURlc2lnbmF0b3IiOjIsIlRyaW0wME1pbnV0ZXMiOmZhbHNlLCJMYXN0S25vd25WaXNpYmlsaXR5U3RhdGUiOnsiJGlkIjoiMzE0NSIsIkRhdGVQYXJ0SXNWaXNpYmxlIjp0cnVlLCJUaW1lUGFydElzVmlzaWJsZSI6ZmFsc2V9fSwiV2Vla051bWJlcmluZyI6eyIkaWQiOiIzMTQ2IiwiRm9ybWF0IjowLCJJc1Zpc2libGUiOmZhbHNlLCJMYXN0S25vd25WaXNpYmlsaXR5U3RhdGUiOmZhbHNlfSwiSXNWaXNpYmxlIjp0cnVlLCJQYXJlbnRTdHlsZSI6bnVsbH0sIkluZGV4IjowLCJQZXJjZW50YWdlQ29tcGxldGUiOm51bGwsIlBvc2l0aW9uIjp7IlJhdGlvIjowLjAsIklzQ3VzdG9tIjpmYWxzZX0sIkRhdGVGb3JtYXQiOnsiJHJlZiI6IjMxNDQifSwiV2Vla051bWJlcmluZyI6eyIkaWQiOiIzMTQ3IiwiRm9ybWF0IjowLCJJc1Zpc2libGUiOmZhbHNlLCJMYXN0S25vd25WaXNpYmlsaXR5U3RhdGUiOmZhbHNlfSwiUmVsYXRlZFRhc2tJZCI6IjAwMDAwMDAwLTAwMDAtMDAwMC0wMDAwLTAwMDAwMDAwMDAwMCIsIklkIjoiNjI1OTU4NDItYjliZS00MzlkLWEzMzYtZGViMTFmY2UwMTBhIiwiSW1wb3J0SWQiOiIiLCJUaXRsZSI6Ik9mZmljaWFsIGZ1bmQgbGF1bmNoICYgcHVibGljIGFubm91bmNlbWVudCIsIk5vdGUiOm51bGwsIkh5cGVybGluayI6eyIkaWQiOiIzMTQ4IiwiQWRkcmVzcyI6IiIsIlN1YkFkZHJlc3MiOiIifSwiSXNDaGFuZ2VkIjpmYWxzZSwiSXNOZXciOmZhbHNlfV0sIlRhc2tzIjpbeyIkaWQiOiIzMTQ5IiwiR3JvdXBOYW1lIjpudWxsLCJTdGFydERhdGUiOiIyMDI1LTAxLTI5VDAwOjAwOjAwIiwiRW5kRGF0ZSI6IjIwMjUtMDEtMjlUMjM6NTk6MDAiLCJQZXJjZW50YWdlQ29tcGxldGUiOm51bGwsIlN0eWxlIjp7IiRpZCI6IjMxNTAiLCJTaGFwZSI6MywiU2hhcGVUaGlja25lc3MiOjAsIkR1cmF0aW9uRm9ybWF0IjowLCJJbmNsdWRlTm9uV29ya2luZ0RheXNJbkR1cmF0aW9uIjpmYWxzZSwiUGVyY2VudGFnZUNvbXBsZXRlU3R5bGUiOnsiJGlkIjoiMzE1MSIsIkZvbnRTZXR0aW5ncyI6eyIkaWQiOiIzMTUyIiwiRm9udFNpemUiOjEwLCJGb250TmFtZSI6IkNhbGlicmkiLCJJc0JvbGQiOmZhbHNlLCJJc0l0YWxpYyI6ZmFsc2UsIklzVW5kZXJsaW5lZCI6ZmFsc2UsIlBhcmVudFN0eWxlIjpudWxsfSwiQXV0b1NpemUiOjAsIkZvcmVncm91bmQiOnsiJGlkIjoiMzE1MyIsIkNvbG9yIjp7IiRpZCI6IjMxNTQiLCJBIjoyNTUsIlIiOjIzOCwiRyI6MjM2LCJCIjoyMjV9fSwiTWF4V2lkdGgiOjIwMC4wLCJNYXhIZWlnaHQiOiJJbmZpbml0eSIsIlNtYXJ0Rm9yZWdyb3VuZElzQWN0aXZlIjpmYWxzZSwiSG9yaXpvbnRhbEFsaWdubWVudCI6MSwiVmVydGljYWxBbGlnbm1lbnQiOjEsIlNtYXJ0Rm9yZWdyb3VuZCI6bnVsbCwiQmFja2dyb3VuZEZpbGxUeXBlIjowLCJNYXJnaW4iOnsiJGlkIjoiMzE1NSIsIlRvcCI6MC4wLCJMZWZ0IjowLjAsIlJpZ2h0IjowLjAsIkJvdHRvbSI6MC4wfSwiUGFkZGluZyI6eyIkaWQiOiIzMTU2IiwiVG9wIjowLjAsIkxlZnQiOjAuMCwiUmlnaHQiOjAuMCwiQm90dG9tIjowLjB9LCJCYWNrZ3JvdW5kIjp7IiRpZCI6IjMxNTciLCJDb2xvciI6eyIkaWQiOiIzMTU4IiwiQSI6ODksIlIiOjAsIkciOjAsIkIiOjB9fSwiSXNWaXNpYmxlIjp0cnVlLCJXaWR0aCI6MC4wLCJIZWlnaHQiOjAuMCwiQm9yZGVyU3R5bGUiOnsiJGlkIjoiMzE1OSIsIkxpbmVDb2xvciI6bnVsbCwiTGluZVdlaWdodCI6MC4wLCJMaW5lVHlwZSI6MCwiUGFyZW50U3R5bGUiOm51bGx9LCJQYXJlbnRTdHlsZSI6bnVsbH0sIkR1cmF0aW9uU3R5bGUiOnsiJGlkIjoiMzE2MCIsIkZvbnRTZXR0aW5ncyI6eyIkaWQiOiIzMTYxIiwiRm9udFNpemUiOjEwLCJGb250TmFtZSI6IkNhbGlicmkiLCJJc0JvbGQiOmZhbHNlLCJJc0l0YWxpYyI6ZmFsc2UsIklzVW5kZXJsaW5lZCI6ZmFsc2UsIlBhcmVudFN0eWxlIjpudWxsfSwiQXV0b1NpemUiOjAsIkZvcmVncm91bmQiOnsiJGlkIjoiMzE2MiIsIkNvbG9yIjp7IiRpZCI6IjMxNjMiLCJBIjoyNTUsIlIiOjIzNywiRyI6MTI1LCJCIjo0OX19LCJNYXhXaWR0aCI6MjAwLjAsIk1heEhlaWdodCI6IkluZmluaXR5IiwiU21hcnRGb3JlZ3JvdW5kSXNBY3RpdmUiOmZhbHNlLCJIb3Jpem9udGFsQWxpZ25tZW50IjowLCJWZXJ0aWNhbEFsaWdubWVudCI6MSwiU21hcnRGb3JlZ3JvdW5kIjpudWxsLCJCYWNrZ3JvdW5kRmlsbFR5cGUiOjAsIk1hcmdpbiI6eyIkaWQiOiIzMTY0IiwiVG9wIjowLjAsIkxlZnQiOjAuMCwiUmlnaHQiOjAuMCwiQm90dG9tIjowLjB9LCJQYWRkaW5nIjp7IiRpZCI6IjMxNjUiLCJUb3AiOjAuMCwiTGVmdCI6MC4wLCJSaWdodCI6MC4wLCJCb3R0b20iOjAuMH0sIkJhY2tncm91bmQiOnsiJGlkIjoiMzE2NiIsIkNvbG9yIjp7IiRpZCI6IjMxNjciLCJBIjoyNTUsIlIiOjIzNywiRyI6MTI1LCJCIjo0OX19LCJJc1Zpc2libGUiOnRydWUsIldpZHRoIjowLjAsIkhlaWdodCI6MC4wLCJCb3JkZXJTdHlsZSI6eyIkaWQiOiIzMTY4IiwiTGluZUNvbG9yIjpudWxsLCJMaW5lV2VpZ2h0IjowLjAsIkxpbmVUeXBlIjowLCJQYXJlbnRTdHlsZSI6bnVsbH0sIlBhcmVudFN0eWxlIjpudWxsfSwiSG9yaXpvbnRhbENvbm5lY3RvclN0eWxlIjp7IiRpZCI6IjMxNjkiLCJMaW5lQ29sb3IiOnsiJGlkIjoiMzE3MCIsIiR0eXBlIjoiTkxSRS5Db21tb24uRG9tLlNvbGlkQ29sb3JCcnVzaCwgTkxSRS5Db21tb24iLCJDb2xvciI6eyIkaWQiOiIzMTcxIiwiQSI6NTEsIlIiOjIxLCJHIjo5NiwiQiI6MTMwfX0sIkxpbmVXZWlnaHQiOjEuMCwiTGluZVR5cGUiOjAsIlBhcmVudFN0eWxlIjpudWxsfSwiVmVydGljYWxDb25uZWN0b3JTdHlsZSI6eyIkaWQiOiIzMTcyIiwiTGluZUNvbG9yIjp7IiRpZCI6IjMxNzMiLCIkdHlwZSI6Ik5MUkUuQ29tbW9uLkRvbS5Tb2xpZENvbG9yQnJ1c2gsIE5MUkUuQ29tbW9uIiwiQ29sb3IiOnsiJGlkIjoiMzE3NCIsIkEiOjUxLCJSIjoyMSwiRyI6OTYsIkIiOjEzMH19LCJMaW5lV2VpZ2h0IjowLjAsIkxpbmVUeXBlIjowLCJQYXJlbnRTdHlsZSI6bnVsbH0sIk1hcmdpbiI6bnVsbCwiU3RhcnREYXRlUG9zaXRpb24iOjQsIkVuZERhdGVQb3NpdGlvbiI6NCwiRGF0ZUlzVmlzaWJsZSI6dHJ1ZSwiVGl0bGVQb3NpdGlvbiI6MCwiRHVyYXRpb25Qb3NpdGlvbiI6NiwiUGVyY2VudGFnZUNvbXBsZXRlZFBvc2l0aW9uIjoyLCJTcGFjaW5nIjozLCJJc0JlbG93VGltZWJhbmQiOmZhbHNlLCJQZXJjZW50YWdlQ29tcGxldGVTaGFwZU9wYWNpdHkiOjM1LCJTaGFwZVN0eWxlIjp7IiRpZCI6IjMxNzUiLCJNYXJnaW4iOnsiJGlkIjoiMzE3NiIsIlRvcCI6MC4wLCJMZWZ0Ijo0LjAsIlJpZ2h0Ijo0LjAsIkJvdHRvbSI6MC4wfSwiUGFkZGluZyI6eyIkaWQiOiIzMTc3IiwiVG9wIjowLjAsIkxlZnQiOjAuMCwiUmlnaHQiOjAuMCwiQm90dG9tIjowLjB9LCJCYWNrZ3JvdW5kIjp7IiRpZCI6IjMxNzgiLCJDb2xvciI6eyIkaWQiOiIzMTc5IiwiQSI6MjU1LCJSIjoyMSwiRyI6OTYsIkIiOjEzMH19LCJJc1Zpc2libGUiOnRydWUsIldpZHRoIjowLjAsIkhlaWdodCI6MTAuMCwiQm9yZGVyU3R5bGUiOnsiJGlkIjoiMzE4MCIsIkxpbmVDb2xvciI6eyIkaWQiOiIzMTgxIiwiJHR5cGUiOiJOTFJFLkNvbW1vbi5Eb20uU29saWRDb2xvckJydXNoLCBOTFJFLkNvbW1vbiIsIkNvbG9yIjp7IiRpZCI6IjMxODIiLCJBIjoyNTUsIlIiOjIzNCwiRyI6MjIsIkIiOjMwfX0sIkxpbmVXZWlnaHQiOjAuMCwiTGluZVR5cGUiOjAsIlBhcmVudFN0eWxlIjpudWxsfSwiUGFyZW50U3R5bGUiOm51bGx9LCJUaXRsZVN0eWxlIjp7IiRpZCI6IjMxODMiLCJGb250U2V0dGluZ3MiOnsiJGlkIjoiMzE4NCIsIkZvbnRTaXplIjoxMCwiRm9udE5hbWUiOiJDYWxpYnJpIiwiSXNCb2xkIjpmYWxzZSwiSXNJdGFsaWMiOmZhbHNlLCJJc1VuZGVybGluZWQiOmZhbHNlLCJQYXJlbnRTdHlsZSI6bnVsbH0sIkF1dG9TaXplIjowLCJGb3JlZ3JvdW5kIjp7IiRpZCI6IjMxODUiLCJDb2xvciI6eyIkaWQiOiIzMTg2IiwiQSI6MjU1LCJSIjoxNCwiRyI6NDAsIkIiOjY1fX0sIk1heFdpZHRoIjoxODEuODE4MTgxODE4MTgxODEsIk1heEhlaWdodCI6IkluZmluaXR5IiwiU21hcnRGb3JlZ3JvdW5kSXNBY3RpdmUiOmZhbHNlLCJIb3Jpem9udGFsQWxpZ25tZW50IjowLCJWZXJ0aWNhbEFsaWdubWVudCI6MSwiU21hcnRGb3JlZ3JvdW5kIjpudWxsLCJCYWNrZ3JvdW5kRmlsbFR5cGUiOjAsIk1hcmdpbiI6eyIkaWQiOiIzMTg3IiwiVG9wIjowLjAsIkxlZnQiOjAuMCwiUmlnaHQiOjAuMCwiQm90dG9tIjowLjB9LCJQYWRkaW5nIjp7IiRpZCI6IjMxODgiLCJUb3AiOjAuMCwiTGVmdCI6MC4wLCJSaWdodCI6MC4wLCJCb3R0b20iOjAuMH0sIkJhY2tncm91bmQiOnsiJGlkIjoiMzE4OSIsIkNvbG9yIjp7IiRpZCI6IjMxOTAiLCJBIjoyNTUsIlIiOjAsIkciOjAsIkIiOjB9fSwiSXNWaXNpYmxlIjp0cnVlLCJXaWR0aCI6MC4wLCJIZWlnaHQiOjAuMCwiQm9yZGVyU3R5bGUiOnsiJGlkIjoiMzE5MSIsIkxpbmVDb2xvciI6bnVsbCwiTGluZVdlaWdodCI6MC4wLCJMaW5lVHlwZSI6MCwiUGFyZW50U3R5bGUiOm51bGx9LCJQYXJlbnRTdHlsZSI6bnVsbH0sIkRhdGVTdHlsZSI6eyIkaWQiOiIzMTkyIiwiRm9udFNldHRpbmdzIjp7IiRpZCI6IjMxOTMiLCJGb250U2l6ZSI6OCwiRm9udE5hbWUiOiJDYWxpYnJpIiwiSXNCb2xkIjpmYWxzZSwiSXNJdGFsaWMiOmZhbHNlLCJJc1VuZGVybGluZWQiOmZhbHNlLCJQYXJlbnRTdHlsZSI6bnVsbH0sIkF1dG9TaXplIjowLCJGb3JlZ3JvdW5kIjp7IiRpZCI6IjMxOTQiLCJDb2xvciI6eyIkaWQiOiIzMTk1IiwiQSI6MjU1LCJSIjoxNCwiRyI6NDAsIkIiOjY1fX0sIk1heFdpZHRoIjoyMDAuMCwiTWF4SGVpZ2h0IjoiSW5maW5pdHkiLCJTbWFydEZvcmVncm91bmRJc0FjdGl2ZSI6ZmFsc2UsIkhvcml6b250YWxBbGlnbm1lbnQiOjAsIlZlcnRpY2FsQWxpZ25tZW50IjoxLCJTbWFydEZvcmVncm91bmQiOm51bGwsIkJhY2tncm91bmRGaWxsVHlwZSI6MCwiTWFyZ2luIjp7IiRpZCI6IjMxOTYiLCJUb3AiOjAuMCwiTGVmdCI6MC4wLCJSaWdodCI6MC4wLCJCb3R0b20iOjAuMH0sIlBhZGRpbmciOnsiJGlkIjoiMzE5NyIsIlRvcCI6MC4wLCJMZWZ0IjowLjAsIlJpZ2h0IjowLjAsIkJvdHRvbSI6MC4wfSwiQmFja2dyb3VuZCI6eyIkaWQiOiIzMTk4IiwiQ29sb3IiOnsiJGlkIjoiMzE5OSIsIkEiOjI1NSwiUiI6MTQsIkciOjQwLCJCIjo2NX19LCJJc1Zpc2libGUiOnRydWUsIldpZHRoIjowLjAsIkhlaWdodCI6MC4wLCJCb3JkZXJTdHlsZSI6eyIkaWQiOiIzMjAwIiwiTGluZUNvbG9yIjpudWxsLCJMaW5lV2VpZ2h0IjowLjAsIkxpbmVUeXBlIjowLCJQYXJlbnRTdHlsZSI6bnVsbH0sIlBhcmVudFN0eWxlIjpudWxsfSwiRGF0ZUZvcm1hdCI6eyIkaWQiOiIzMjAxIiwiRm9ybWF0U3RyaW5nIjoiTS95eSIsIlNlcGFyYXRvciI6Ii8iLCJVc2VJbnRlcm5hdGlvbmFsRGF0ZUZvcm1hdCI6ZmFsc2UsIkRhdGVJc1Zpc2libGUiOnRydWUsIlRpbWVJc1Zpc2libGUiOmZhbHNlLCJIb3VyRGlnaXRzIjoxLCJBbVBtRGVzaWduYXRvciI6MiwiVHJpbTAwTWludXRlcyI6ZmFsc2UsIkxhc3RLbm93blZpc2liaWxpdHlTdGF0ZSI6bnVsbH0sIldlZWtOdW1iZXJpbmciOnsiJGlkIjoiMzIwMiIsIkZvcm1hdCI6MCwiSXNWaXNpYmxlIjpmYWxzZSwiTGFzdEtub3duVmlzaWJpbGl0eVN0YXRlIjpmYWxzZX0sIklzVmlzaWJsZSI6dHJ1ZSwiUGFyZW50U3R5bGUiOm51bGx9LCJJbmRleCI6MSwiU21hcnREdXJhdGlvbkFjdGl2YXRlZCI6ZmFsc2UsIkRhdGVGb3JtYXQiOnsiJHJlZiI6IjMyMDEifSwiV2Vla051bWJlcmluZyI6eyIkaWQiOiIzMjAzIiwiRm9ybWF0IjowLCJJc1Zpc2libGUiOmZhbHNlLCJMYXN0S25vd25WaXNpYmlsaXR5U3RhdGUiOmZhbHNlfSwiSWQiOiJjYjI2NDlhNi02OTA3LTQ3NWUtYmFkMC00ZmUzNTI3MjVkNGIiLCJJbXBvcnRJZCI6bnVsbCwiVGl0bGUiOiIiLCJOb3RlIjpudWxsLCJIeXBlcmxpbmsiOnsiJGlkIjoiMzIwNCIsIkFkZHJlc3MiOiIiLCJTdWJBZGRyZXNzIjoiIn0sIklzQ2hhbmdlZCI6ZmFsc2UsIklzTmV3IjpmYWxzZX1dLCJTd2ltbGFuZXMiOltdLCJNc1Byb2plY3RJdGVtc1RyZWUiOnsiJGlkIjoiMzIwNSIsIlJvb3QiOnsiSW1wb3J0SWQiOm51bGwsIklzSW1wb3J0ZWQiOmZhbHNlLCJDaGlsZHJlbiI6W119fSwiTWV0YWRhdGEiOnsiJGlkIjoiMzIwNiIsIlNvdXJjZVRoZW1lIjoie1wiJGlkXCI6XCIxXCIsXCJJZFwiOlwiZDViYjMxZDgtYzc2Yy00N2RlLTg5NjItMjg1Yjc5MzZlOTgwXCIsXCJDYXRlZ29yeVwiOjEsXCJDdWx0dXJlSW5mb05hbWVcIjpcImVuLVVTXCIsXCJWZXJzaW9uXCI6e1wiJGlkXCI6XCIyXCIsXCJUaGVtZURvbVZlcnNpb25cIjpcIjEuMS4wXCJ9LFwiU3R5bGVcIjp7XCIkaWRcIjpcIjNcIixcIlRpbWViYW5kU3R5bGVcIjp7XCIkaWRcIjpcIjRcIixcIlJpZ2h0RW5kQ2Fwc1N0eWxlXCI6e1wiJGlkXCI6XCI1XCIsXCJGb250U2V0dGluZ3NcIjp7XCIkaWRcIjpcIjZcIixcIkZvbnRTaXplXCI6MTgsXCJGb250TmFtZVwiOlwiQ2FsaWJyaVwiLFwiSXNCb2xkXCI6dHJ1ZSxcIklzSXRhbGljXCI6ZmFsc2UsXCJJc1VuZGVybGluZWRcIjpmYWxzZX0sXCJGb3JlZ3JvdW5kXCI6e1wiJGlkXCI6XCI3XCIsXCJDb2xvclwiOntcIiRpZFwiOlwiOFwiLFwiQVwiOjI1NSxcIlJcIjoyMzMsXCJHXCI6MTEzLFwiQlwiOjUwfX0sXCJIb3Jpem9udGFsQWxpZ25tZW50XCI6MCxcIklzVmlzaWJsZVwiOnRydWV9LFwiTGVmdEVuZENhcHNTdHlsZVwiOntcIiRpZFwiOlwiOVwiLFwiRm9udFNldHRpbmdzXCI6e1wiJGlkXCI6XCIxMFwiLFwiRm9udFNpemVcIjoxOCxcIkZvbnROYW1lXCI6XCJDYWxpYnJpXCIsXCJJc0JvbGRcIjp0cnVlLFwiSXNJdGFsaWNcIjpmYWxzZSxcIklzVW5kZXJsaW5lZFwiOmZhbHNlfSxcIkZvcmVncm91bmRcIjp7XCIkaWRcIjpcIjExXCIsXCJDb2xvclwiOntcIiRpZFwiOlwiMTJcIixcIkFcIjoyNTUsXCJSXCI6MjM3LFwiR1wiOjEyNSxcIkJcIjo0OX19LFwiSG9yaXpvbnRhbEFsaWdubWVudFwiOjAsXCJJc1Zpc2libGVcIjpmYWxzZX0sXCJUb2RheU1hcmtlclN0eWxlXCI6e1wiJGlkXCI6XCIxM1wiLFwiVG9kYXlUZXh0U3R5bGVcIjp7XCIkaWRcIjpcIjE0XCIsXCJGb250U2V0dGluZ3NcIjp7XCIkaWRcIjpcIjE1XCIsXCJGb250U2l6ZVwiOjEyLFwiRm9udE5hbWVcIjpcIkNhbGlicmlcIixcIklzQm9sZFwiOmZhbHNlLFwiSXNJdGFsaWNcIjpmYWxzZSxcIklzVW5kZXJsaW5lZFwiOmZhbHNlfSxcIkZvcmVncm91bmRcIjp7XCIkaWRcIjpcIjE2XCIsXCJDb2xvclwiOntcIiRpZFwiOlwiMTdcIixcIkFcIjoyNTUsXCJSXCI6MCxcIkdcIjowLFwiQlwiOjB9fSxcIkhvcml6b250YWxBbGlnbm1lbnRcIjowLFwiSXNWaXNpYmxlXCI6dHJ1ZX0sXCJUb2RheU1hcmtlclNoYXBlU3R5bGVcIjp7XCIkaWRcIjpcIjE4XCIsXCJNYXJnaW5cIjp7XCIkaWRcIjpcIjE5XCIsXCJUb3BcIjowLjAsXCJMZWZ0XCI6MC4wLFwiUmlnaHRcIjowLjAsXCJCb3R0b21cIjowLjB9LFwiUGFkZGluZ1wiOntcIiRpZFwiOlwiMjBcIixcIlRvcFwiOjAuMCxcIkxlZnRcIjowLjAsXCJSaWdodFwiOjAuMCxcIkJvdHRvbVwiOjAuMH0sXCJCYWNrZ3JvdW5kXCI6e1wiJGlkXCI6XCIyMVwiLFwiQ29sb3JcIjp7XCIkaWRcIjpcIjIyXCIsXCJBXCI6MjU1LFwiUlwiOjI1NSxcIkdcIjowLFwiQlwiOjB9fSxcIklzVmlzaWJsZVwiOnRydWUsXCJXaWR0aFwiOjAuMCxcIkhlaWdodFwiOjAuMCxcIkJvcmRlclN0eWxlXCI6bnVsbH0sXCJUb2RheU1hcmtlclBvc2l0aW9uXCI6MyxcIklzVmlzaWJsZVwiOnRydWV9LFwiU2NhbGVTdHlsZVwiOntcIiRpZFwiOlwiMjNcIixcIlNob3dTZWdtZW50U2VwYXJhdG9yc1wiOnRydWUsXCJTZWdtZW50U2VwYXJhdG9yT3BhY2l0eVwiOjMwLFwiU2hhcGVcIjozLFwiU2VnbWVudFRleHRTdHlsZVwiOntcIiRpZFwiOlwiMjRcIixcIkZvbnRTZXR0aW5nc1wiOntcIiRpZFwiOlwiMjVcIixcIkZvbnRTaXplXCI6MTIsXCJGb250TmFtZVwiOlwiQ2FsaWJyaVwiLFwiSXNCb2xkXCI6ZmFsc2UsXCJJc0l0YWxpY1wiOmZhbHNlLFwiSXNVbmRlcmxpbmVkXCI6ZmFsc2V9LFwiRm9yZWdyb3VuZFwiOntcIiRpZFwiOlwiMjZcIixcIkNvbG9yXCI6e1wiJGlkXCI6XCIyN1wiLFwiQVwiOjI1NSxcIlJcIjoyMzIsXCJHXCI6MjMyLFwiQlwiOjIzMn19LFwiSG9yaXpvbnRhbEFsaWdubWVudFwiOjAsXCJJc1Zpc2libGVcIjp0cnVlfSxcIlNoYXBlU3R5bGVcIjp7XCIkaWRcIjpcIjI4XCIsXCJNYXJnaW5cIjp7XCIkaWRcIjpcIjI5XCIsXCJUb3BcIjowLjAsXCJMZWZ0XCI6MTAuMCxcIlJpZ2h0XCI6MTAuMCxcIkJvdHRvbVwiOjAuMH0sXCJQYWRkaW5nXCI6e1wiJGlkXCI6XCIzMFwiLFwiVG9wXCI6MC4wLFwiTGVmdFwiOjAuMCxcIlJpZ2h0XCI6MC4wLFwiQm90dG9tXCI6MC4wfSxcIkJhY2tncm91bmRcIjp7XCIkaWRcIjpcIjMxXCIsXCJDb2xvclwiOntcIiRpZFwiOlwiMzJcIixcIkFcIjoyNTUsXCJSXCI6MTQsXCJHXCI6NDAsXCJCXCI6NjV9fSxcIklzVmlzaWJsZVwiOnRydWUsXCJXaWR0aFwiOjg1OC4wLFwiSGVpZ2h0XCI6MjAuMCxcIkJvcmRlclN0eWxlXCI6e1wiJGlkXCI6XCIzM1wiLFwiTGluZVN0eWxlXCI6e1wiJGlkXCI6XCIzNFwiLFwiTGluZUNvbG9yXCI6e1wiJGlkXCI6XCIzNVwiLFwiQ29sb3JcIjp7XCIkaWRcIjpcIjM2XCIsXCJBXCI6MjU1LFwiUlwiOjI1NSxcIkdcIjowLFwiQlwiOjB9fSxcIkxpbmVXZWlnaHRcIjowLjAsXCJMaW5lVHlwZVwiOjB9LFwiSXNWaXNpYmxlXCI6ZmFsc2V9fX0sXCJFbGFwc2VkVGltZVN0eWxlXCI6e1wiJGlkXCI6XCIzN1wiLFwiRWxhcHNlZFRpbWVCYWNrZ3JvdW5kXCI6e1wiJGlkXCI6XCIzOFwiLFwiQ29sb3JcIjp7XCIkaWRcIjpcIjM5XCIsXCJBXCI6MTkxLFwiUlwiOjI1NSxcIkdcIjowLFwiQlwiOjB9fSxcIkVsYXBzZWRUaW1lRm9ybWF0XCI6MSxcIklzVmlzaWJsZVwiOnRydWV9LFwiTWFyZ2luXCI6e1wiJGlkXCI6XCI0MFwiLFwiVG9wXCI6MC4wLFwiTGVmdFwiOjEwLjAsXCJSaWdodFwiOjEwLjAsXCJCb3R0b21cIjowLjB9LFwiUGFkZGluZ1wiOntcIiRpZFwiOlwiNDFcIixcIlRvcFwiOjAuMCxcIkxlZnRcIjowLjAsXCJSaWdodFwiOjAuMCxcIkJvdHRvbVwiOjAuMH0sXCJCYWNrZ3JvdW5kXCI6e1wiJGlkXCI6XCI0MlwiLFwiQ29sb3JcIjp7XCIkaWRcIjpcIjQzXCIsXCJBXCI6MjU1LFwiUlwiOjQ3LFwiR1wiOjU0LFwiQlwiOjE1M319LFwiSXNWaXNpYmxlXCI6ZmFsc2UsXCJXaWR0aFwiOjAuMCxcIkhlaWdodFwiOjAuMCxcIkJvcmRlclN0eWxlXCI6bnVsbH0sXCJUYXNrU3R5bGVcIjp7XCIkaWRcIjpcIjQ0XCIsXCJTaGFwZVwiOjMsXCJTaGFwZVRoaWNrbmVzc1wiOjAsXCJEdXJhdGlvbkZvcm1hdFwiOjAsXCJQZXJjZW50YWdlQ29tcGxldGVUZXh0U3R5bGVcIjp7XCIkaWRcIjpcIjQ1XCIsXCJGb250U2V0dGluZ3NcIjp7XCIkaWRcIjpcIjQ2XCIsXCJGb250U2l6ZVwiOjEwLFwiRm9udE5hbWVcIjpcIkNhbGlicmlcIixcIklzQm9sZFwiOmZhbHNlLFwiSXNJdGFsaWNcIjpmYWxzZSxcIklzVW5kZXJsaW5lZFwiOmZhbHNlfSxcIkZvcmVncm91bmRcIjp7XCIkaWRcIjpcIjQ3XCIsXCJDb2xvclwiOntcIiRpZFwiOlwiNDhcIixcIkFcIjoyNTUsXCJSXCI6MjMyLFwiR1wiOjIzMixcIkJcIjoyMzJ9fSxcIkhvcml6b250YWxBbGlnbm1lbnRcIjoxLFwiSXNWaXNpYmxlXCI6dHJ1ZX0sXCJQZXJjZW50YWdlQ29tcGxldGVIaWdobGlnaHRTdHlsZVwiOntcIiRpZFwiOlwiNDlcIixcIkJhY2tncm91bmRcIjp7XCIkaWRcIjpcIjUwXCIsXCJDb2xvclwiOntcIiRpZFwiOlwiNTFcIixcIkFcIjo4OSxcIlJcIjowLFwiR1wiOjAsXCJCXCI6MH19fSxcIkR1cmF0aW9uU3R5bGVcIjp7XCIkaWRcIjpcIjUyXCIsXCJGb250U2V0dGluZ3NcIjp7XCIkaWRcIjpcIjUzXCIsXCJGb250U2l6ZVwiOjEwLFwiRm9udE5hbWVcIjpcIkNhbGlicmlcIixcIklzQm9sZFwiOmZhbHNlLFwiSXNJdGFsaWNcIjpmYWxzZSxcIklzVW5kZXJsaW5lZFwiOmZhbHNlfSxcIkZvcmVncm91bmRcIjp7XCIkaWRcIjpcIjU0XCIsXCJDb2xvclwiOntcIiRpZFwiOlwiNTVcIixcIkFcIjoyNTUsXCJSXCI6MjM3LFwiR1wiOjEyNSxcIkJcIjo0OX19LFwiSG9yaXpvbnRhbEFsaWdubWVudFwiOjAsXCJJc1Zpc2libGVcIjpmYWxzZX0sXCJIb3Jpem9udGFsQ29ubmVjdG9yU3R5bGVcIjp7XCIkaWRcIjpcIjU2XCIsXCJMaW5lU3R5bGVcIjp7XCIkaWRcIjpcIjU3XCIsXCJMaW5lQ29sb3JcIjp7XCIkaWRcIjpcIjU4XCIsXCJDb2xvclwiOntcIiRpZFwiOlwiNTlcIixcIkFcIjo1MSxcIlJcIjoyMSxcIkdcIjo5NixcIkJcIjoxMzB9fSxcIkxpbmVXZWlnaHRcIjoxLjAsXCJMaW5lVHlwZVwiOjB9LFwiSXNWaXNpYmxlXCI6dHJ1ZX0sXCJWZXJ0aWNhbENvbm5lY3RvclN0eWxlXCI6e1wiJGlkXCI6XCI2MFwiLFwiTGluZVN0eWxlXCI6e1wiJGlkXCI6XCI2MVwiLFwiTGluZUNvbG9yXCI6e1wiJGlkXCI6XCI2MlwiLFwiQ29sb3JcIjp7XCIkaWRcIjpcIjYzXCIsXCJBXCI6NTEsXCJSXCI6MjEsXCJHXCI6OTYsXCJCXCI6MTMwfX0sXCJMaW5lV2VpZ2h0XCI6MS4wLFwiTGluZVR5cGVcIjowfSxcIklzVmlzaWJsZVwiOmZhbHNlfSxcIk1hcmdpblwiOntcIiRpZFwiOlwiNjRcIixcIlRvcFwiOjAuMCxcIkxlZnRcIjowLjAsXCJSaWdodFwiOjAuMCxcIkJvdHRvbVwiOjAuMH0sXCJTdGFydERhdGVQb3NpdGlvblwiOjQsXCJFbmREYXRlUG9zaXRpb25cIjo0LFwiVGl0bGVQb3NpdGlvblwiOjMsXCJEdXJhdGlvblBvc2l0aW9uXCI6MCxcIlBlcmNlbnRhZ2VDb21wbGV0ZWRQb3NpdGlvblwiOjIsXCJTcGFjaW5nXCI6MyxcIklzQmVsb3dUaW1lYmFuZFwiOmZhbHNlLFwiU2hhcGVTdHlsZVwiOntcIiRpZFwiOlwiNjVcIixcIk1hcmdpblwiOntcIiRpZFwiOlwiNjZcIixcIlRvcFwiOjAuMCxcIkxlZnRcIjo0LjAsXCJSaWdodFwiOjQuMCxcIkJvdHRvbVwiOjAuMH0sXCJQYWRkaW5nXCI6e1wiJGlkXCI6XCI2N1wiLFwiVG9wXCI6MC4wLFwiTGVmdFwiOjAuMCxcIlJpZ2h0XCI6MC4wLFwiQm90dG9tXCI6MC4wfSxcIkJhY2tncm91bmRcIjp7XCIkaWRcIjpcIjY4XCIsXCJDb2xvclwiOntcIiRpZFwiOlwiNjlcIixcIkFcIjoyNTUsXCJSXCI6MjEsXCJHXCI6OTYsXCJCXCI6MTMwfX0sXCJJc1Zpc2libGVcIjp0cnVlLFwiV2lkdGhcIjowLjAsXCJIZWlnaHRcIjoxMC4wLFwiQm9yZGVyU3R5bGVcIjp7XCIkaWRcIjpcIjcwXCIsXCJMaW5lU3R5bGVcIjp7XCIkaWRcIjpcIjcxXCIsXCJMaW5lQ29sb3JcIjp7XCIkaWRcIjpcIjcyXCIsXCJDb2xvclwiOntcIiRpZFwiOlwiNzNcIixcIkFcIjoyNTUsXCJSXCI6MjM0LFwiR1wiOjIyLFwiQlwiOjMwfX0sXCJMaW5lV2VpZ2h0XCI6Mi4wLFwiTGluZVR5cGVcIjowfSxcIklzVmlzaWJsZVwiOmZhbHNlfX0sXCJUaXRsZVN0eWxlXCI6e1wiJGlkXCI6XCI3NFwiLFwiRm9udFNldHRpbmdzXCI6e1wiJGlkXCI6XCI3NVwiLFwiRm9udFNpemVcIjoxMSxcIkZvbnROYW1lXCI6XCJDYWxpYnJpXCIsXCJJc0JvbGRcIjpmYWxzZSxcIklzSXRhbGljXCI6ZmFsc2UsXCJJc1VuZGVybGluZWRcIjpmYWxzZX0sXCJGb3JlZ3JvdW5kXCI6e1wiJGlkXCI6XCI3NlwiLFwiQ29sb3JcIjp7XCIkaWRcIjpcIjc3XCIsXCJBXCI6MjU1LFwiUlwiOjAsXCJHXCI6MCxcIkJcIjowfX0sXCJIb3Jpem9udGFsQWxpZ25tZW50XCI6MixcIklzVmlzaWJsZVwiOnRydWV9LFwiRGF0ZVN0eWxlXCI6e1wiJGlkXCI6XCI3OFwiLFwiRm9udFNldHRpbmdzXCI6e1wiJGlkXCI6XCI3OVwiLFwiRm9udFNpemVcIjoxMCxcIkZvbnROYW1lXCI6XCJDYWxpYnJpXCIsXCJJc0JvbGRcIjpmYWxzZSxcIklzSXRhbGljXCI6ZmFsc2UsXCJJc1VuZGVybGluZWRcIjpmYWxzZX0sXCJGb3JlZ3JvdW5kXCI6e1wiJGlkXCI6XCI4MFwiLFwiQ29sb3JcIjp7XCIkaWRcIjpcIjgxXCIsXCJBXCI6MjU1LFwiUlwiOjE0LFwiR1wiOjQwLFwiQlwiOjY1fX0sXCJIb3Jpem9udGFsQWxpZ25tZW50XCI6MCxcIklzVmlzaWJsZVwiOnRydWV9LFwiRGF0ZUZvcm1hdFwiOntcIiRpZFwiOlwiODJcIixcIkZvcm1hdFN0cmluZ1wiOlwiTU1NIGRcIixcIlNlcGFyYXRvclwiOlwiL1wiLFwiVXNlSW50ZXJuYXRpb25hbERhdGVGb3JtYXRcIjpmYWxzZSxcIkRhdGVJc1Zpc2libGVcIjp0cnVlLFwiVGltZUlzVmlzaWJsZVwiOmZhbHNlLFwiSG91ckRpZ2l0c1wiOjEsXCJBbVBtRGVzaWduYXRvclwiOjIsXCJUcmltMDBNaW51dGVzXCI6ZmFsc2V9LFwiV2Vla051bWJlcmluZ1wiOntcIiRpZFwiOlwiODNcIixcIkZvcm1hdFwiOjAsXCJJc1Zpc2libGVcIjpmYWxzZSxcIkxhc3RLbm93blZpc2liaWxpdHlTdGF0ZVwiOmZhbHNlfX0sXCJNaWxlc3RvbmVTdHlsZVwiOntcIiRpZFwiOlwiODRcIixcIlNoYXBlXCI6MixcIklzQmVsb3dUaW1lYmFuZFwiOmZhbHNlLFwiU2hhcGVTaXplXCI6MSxcIlBhZGRpbmdcIjp7XCIkaWRcIjpcIjg1XCIsXCJUb3BcIjo1LjAsXCJMZWZ0XCI6My4wLFwiUmlnaHRcIjowLjAsXCJCb3R0b21cIjoyLjB9LFwiU2hhcGVTdHlsZVwiOntcIiRpZFwiOlwiODZcIixcIk1hcmdpblwiOntcIiRpZFwiOlwiODdcIixcIlRvcFwiOjAuMCxcIkxlZnRcIjowLjAsXCJSaWdodFwiOjAuMCxcIkJvdHRvbVwiOjAuMH0sXCJQYWRkaW5nXCI6e1wiJGlkXCI6XCI4OFwiLFwiVG9wXCI6MC4wLFwiTGVmdFwiOjAuMCxcIlJpZ2h0XCI6MC4wLFwiQm90dG9tXCI6MC4wfSxcIkJhY2tncm91bmRcIjp7XCIkaWRcIjpcIjg5XCIsXCJDb2xvclwiOntcIiRpZFwiOlwiOTBcIixcIkFcIjoyNTUsXCJSXCI6MjMzLFwiR1wiOjExMyxcIkJcIjo1MH19LFwiSXNWaXNpYmxlXCI6dHJ1ZSxcIldpZHRoXCI6MTguMCxcIkhlaWdodFwiOjIwLjAsXCJCb3JkZXJTdHlsZVwiOntcIiRpZFwiOlwiOTFcIixcIkxpbmVTdHlsZVwiOntcIiRpZFwiOlwiOTJcIixcIkxpbmVDb2xvclwiOntcIiRpZFwiOlwiOTNcIixcIkNvbG9yXCI6e1wiJGlkXCI6XCI5NFwiLFwiQVwiOjI1NSxcIlJcIjoyMzQsXCJHXCI6MjIsXCJCXCI6MzB9fSxcIkxpbmVXZWlnaHRcIjoyLjAsXCJMaW5lVHlwZVwiOjB9LFwiSXNWaXNpYmxlXCI6ZmFsc2V9fSxcIlRpdGxlU3R5bGVcIjp7XCIkaWRcIjpcIjk1XCIsXCJGb250U2V0dGluZ3NcIjp7XCIkaWRcIjpcIjk2XCIsXCJGb250U2l6ZVwiOjExLFwiRm9udE5hbWVcIjpcIkNhbGlicmlcIixcIklzQm9sZFwiOnRydWUsXCJJc0l0YWxpY1wiOmZhbHNlLFwiSXNVbmRlcmxpbmVkXCI6ZmFsc2V9LFwiRm9yZWdyb3VuZFwiOntcIiRpZFwiOlwiOTdcIixcIkNvbG9yXCI6e1wiJGlkXCI6XCI5OFwiLFwiQVwiOjI1NSxcIlJcIjowLFwiR1wiOjAsXCJCXCI6MH19LFwiSG9yaXpvbnRhbEFsaWdubWVudFwiOjAsXCJJc1Zpc2libGVcIjp0cnVlfSxcIkRhdGVTdHlsZVwiOntcIiRpZFwiOlwiOTlcIixcIkZvbnRTZXR0aW5nc1wiOntcIiRpZFwiOlwiMTAwXCIsXCJGb250U2l6ZVwiOjEwLFwiRm9udE5hbWVcIjpcIkNhbGlicmlcIixcIklzQm9sZFwiOmZhbHNlLFwiSXNJdGFsaWNcIjpmYWxzZSxcIklzVW5kZXJsaW5lZFwiOmZhbHNlfSxcIkZvcmVncm91bmRcIjp7XCIkaWRcIjpcIjEwMVwiLFwiQ29sb3JcIjp7XCIkaWRcIjpcIjEwMlwiLFwiQVwiOjI1NSxcIlJcIjoxNCxcIkdcIjo0MCxcIkJcIjo2NX19LFwiSG9yaXpvbnRhbEFsaWdubWVudFwiOjAsXCJJc1Zpc2libGVcIjp0cnVlfSxcIkRhdGVGb3JtYXRcIjp7XCIkaWRcIjpcIjEwM1wiLFwiRm9ybWF0U3RyaW5nXCI6XCJNTU0gZCwgeXl5eVwiLFwiU2VwYXJhdG9yXCI6XCIvXCIsXCJVc2VJbnRlcm5hdGlvbmFsRGF0ZUZvcm1hdFwiOmZhbHNlLFwiRGF0ZUlzVmlzaWJsZVwiOnRydWUsXCJUaW1lSXNWaXNpYmxlXCI6ZmFsc2UsXCJIb3VyRGlnaXRzXCI6MSxcIkFtUG1EZXNpZ25hdG9yXCI6MixcIlRyaW0wME1pbnV0ZXNcIjpmYWxzZX0sXCJXZWVrTnVtYmVyaW5nXCI6e1wiJGlkXCI6XCIxMDRcIixcIkZvcm1hdFwiOjAsXCJJc1Zpc2libGVcIjpmYWxzZSxcIkxhc3RLbm93blZpc2liaWxpdHlTdGF0ZVwiOmZhbHNlfX0sXCJNb3RTdHlsZVwiOntcIiRpZFwiOlwiMTA1XCIsXCJTaGFwZVwiOjIsXCJTaGFwZVNpemVcIjoxLFwiRGV0YWlsc1NwYWNpbmdcIjowLjAsXCJQYWRkaW5nXCI6e1wiJGlkXCI6XCIxMDZcIixcIlRvcFwiOjUuMCxcIkxlZnRcIjozLjAsXCJSaWdodFwiOjAuMCxcIkJvdHRvbVwiOjIuMH0sXCJQb3NpdGlvbk9uVGFza1wiOjEsXCJTaGFwZVN0eWxlXCI6e1wiJGlkXCI6XCIxMDdcIixcIk1hcmdpblwiOntcIiRpZFwiOlwiMTA4XCIsXCJUb3BcIjowLjAsXCJMZWZ0XCI6MC4wLFwiUmlnaHRcIjowLjAsXCJCb3R0b21cIjowLjB9LFwiUGFkZGluZ1wiOntcIiRpZFwiOlwiMTA5XCIsXCJUb3BcIjowLjAsXCJMZWZ0XCI6MC4wLFwiUmlnaHRcIjowLjAsXCJCb3R0b21cIjowLjB9LFwiQmFja2dyb3VuZFwiOntcIiRpZFwiOlwiMTEwXCIsXCJDb2xvclwiOntcIiRpZFwiOlwiMTExXCIsXCJBXCI6MjU1LFwiUlwiOjIzMyxcIkdcIjoxMTMsXCJCXCI6NTB9fSxcIklzVmlzaWJsZVwiOnRydWUsXCJXaWR0aFwiOjEzLjAsXCJIZWlnaHRcIjoxMy4wLFwiQm9yZGVyU3R5bGVcIjp7XCIkaWRcIjpcIjExMlwiLFwiTGluZVN0eWxlXCI6e1wiJGlkXCI6XCIxMTNcIixcIkxpbmVDb2xvclwiOntcIiRpZFwiOlwiMTE0XCIsXCJDb2xvclwiOntcIiRpZFwiOlwiMTE1XCIsXCJBXCI6MjU1LFwiUlwiOjIzNCxcIkdcIjoyMixcIkJcIjozMH19LFwiTGluZVdlaWdodFwiOjIuMCxcIkxpbmVUeXBlXCI6MH0sXCJJc1Zpc2libGVcIjpmYWxzZX19LFwiVGl0bGVTdHlsZVwiOntcIiRpZFwiOlwiMTE2XCIsXCJGb250U2V0dGluZ3NcIjp7XCIkaWRcIjpcIjExN1wiLFwiRm9udFNpemVcIjoxMSxcIkZvbnROYW1lXCI6XCJDYWxpYnJpXCIsXCJJc0JvbGRcIjp0cnVlLFwiSXNJdGFsaWNcIjpmYWxzZSxcIklzVW5kZXJsaW5lZFwiOmZhbHNlfSxcIkZvcmVncm91bmRcIjp7XCIkaWRcIjpcIjExOFwiLFwiQ29sb3JcIjp7XCIkaWRcIjpcIjExOVwiLFwiQVwiOjI1NSxcIlJcIjowLFwiR1wiOjAsXCJCXCI6MH19LFwiSG9yaXpvbnRhbEFsaWdubWVudFwiOjAsXCJJc1Zpc2libGVcIjp0cnVlfSxcIkRhdGVTdHlsZVwiOntcIiRpZFwiOlwiMTIwXCIsXCJGb250U2V0dGluZ3NcIjp7XCIkaWRcIjpcIjEyMVwiLFwiRm9udFNpemVcIjoxMCxcIkZvbnROYW1lXCI6XCJDYWxpYnJpXCIsXCJJc0JvbGRcIjpmYWxzZSxcIklzSXRhbGljXCI6ZmFsc2UsXCJJc1VuZGVybGluZWRcIjpmYWxzZX0sXCJGb3JlZ3JvdW5kXCI6e1wiJGlkXCI6XCIxMjJcIixcIkNvbG9yXCI6e1wiJGlkXCI6XCIxMjNcIixcIkFcIjoyNTUsXCJSXCI6MTQsXCJHXCI6NDAsXCJCXCI6NjV9fSxcIkhvcml6b250YWxBbGlnbm1lbnRcIjowLFwiSXNWaXNpYmxlXCI6dHJ1ZX0sXCJEYXRlRm9ybWF0XCI6e1wiJGlkXCI6XCIxMjRcIixcIkZvcm1hdFN0cmluZ1wiOlwiTU1NIGQsIHl5eXlcIixcIlNlcGFyYXRvclwiOlwiL1wiLFwiVXNlSW50ZXJuYXRpb25hbERhdGVGb3JtYXRcIjpmYWxzZSxcIkRhdGVJc1Zpc2libGVcIjp0cnVlLFwiVGltZUlzVmlzaWJsZVwiOmZhbHNlLFwiSG91ckRpZ2l0c1wiOjEsXCJBbVBtRGVzaWduYXRvclwiOjIsXCJUcmltMDBNaW51dGVzXCI6ZmFsc2V9LFwiV2Vla051bWJlcmluZ1wiOntcIiRpZFwiOlwiMTI1XCIsXCJGb3JtYXRcIjowLFwiSXNWaXNpYmxlXCI6ZmFsc2UsXCJMYXN0S25vd25WaXNpYmlsaXR5U3RhdGVcIjpmYWxzZX19LFwiU3dpbWxhbmVWMlN0eWxlXCI6e1wiJGlkXCI6XCIxMjZcIixcIlN0eWxlSWRcIjpcIjMzMmNmYjEzLWI0MDEtNGVjMy1iNjU1LTczOTY4ZDA0ZDc0OVwiLFwiTmFtZVwiOlwiU3dpbWxhbmUgU3R5bGUgMVwiLFwiSGVhZGVyU3R5bGVcIjp7XCIkaWRcIjpcIjEyN1wiLFwiVGV4dFN0eWxlXCI6e1wiJGlkXCI6XCIxMjhcIixcIkZvbnRTZXR0aW5nc1wiOntcIiRpZFwiOlwiMTI5XCIsXCJGb250U2l6ZVwiOjExLFwiRm9udE5hbWVcIjpcIkNhbGlicmlcIixcIklzQm9sZFwiOmZhbHNlLFwiSXNJdGFsaWNcIjpmYWxzZSxcIklzVW5kZXJsaW5lZFwiOmZhbHNlfSxcIkZvcmVncm91bmRcIjp7XCIkaWRcIjpcIjEzMFwiLFwiQ29sb3JcIjp7XCIkaWRcIjpcIjEzMVwiLFwiQVwiOjI1NSxcIlJcIjoyNTUsXCJHXCI6MjU1LFwiQlwiOjI1NX19LFwiSG9yaXpvbnRhbEFsaWdubWVudFwiOjAsXCJJc1Zpc2libGVcIjp0cnVlfSxcIlJlY3RhbmdsZVN0eWxlXCI6e1wiJGlkXCI6XCIxMzJcIixcIk1hcmdpblwiOntcIiRpZFwiOlwiMTMzXCIsXCJUb3BcIjowLjAsXCJMZWZ0XCI6MC4wLFwiUmlnaHRcIjowLjAsXCJCb3R0b21cIjowLjB9LFwiUGFkZGluZ1wiOntcIiRpZFwiOlwiMTM0XCIsXCJUb3BcIjowLjAsXCJMZWZ0XCI6MC4wLFwiUmlnaHRcIjowLjAsXCJCb3R0b21cIjowLjB9LFwiQmFja2dyb3VuZFwiOntcIiRpZFwiOlwiMTM1XCIsXCJDb2xvclwiOntcIiRpZFwiOlwiMTM2XCIsXCJBXCI6MjU1LFwiUlwiOjIxLFwiR1wiOjk2LFwiQlwiOjEzMH19LFwiSXNWaXNpYmxlXCI6dHJ1ZSxcIldpZHRoXCI6MC4wLFwiSGVpZ2h0XCI6MC4wLFwiQm9yZGVyU3R5bGVcIjp7XCIkaWRcIjpcIjEzN1wiLFwiTGluZVN0eWxlXCI6e1wiJGlkXCI6XCIxMzhcIixcIkxpbmVDb2xvclwiOntcIiRpZFwiOlwiMTM5XCIsXCJDb2xvclwiOntcIiRpZFwiOlwiMTQwXCIsXCJBXCI6MjU1LFwiUlwiOjI1NSxcIkdcIjoyNTUsXCJCXCI6MjU1fX0sXCJMaW5lV2VpZ2h0XCI6MC4wLFwiTGluZVR5cGVcIjowfSxcIklzVmlzaWJsZVwiOmZhbHNlfX19LFwiQmFja2dyb3VuZFN0eWxlXCI6e1wiJGlkXCI6XCIxNDFcIixcIk1hcmdpblwiOntcIiRpZFwiOlwiMTQyXCIsXCJUb3BcIjowLjAsXCJMZWZ0XCI6MC4wLFwiUmlnaHRcIjowLjAsXCJCb3R0b21cIjowLjB9LFwiUGFkZGluZ1wiOntcIiRpZFwiOlwiMTQzXCIsXCJUb3BcIjowLjAsXCJMZWZ0XCI6MC4wLFwiUmlnaHRcIjowLjAsXCJCb3R0b21cIjowLjB9LFwiQmFja2dyb3VuZFwiOntcIiRpZFwiOlwiMTQ0XCIsXCJDb2xvclwiOntcIiRpZFwiOlwiMTQ1XCIsXCJBXCI6NTEsXCJSXCI6MjAwLFwiR1wiOjIwMCxcIkJcIjoyMDB9fSxcIklzVmlzaWJsZVwiOnRydWUsXCJXaWR0aFwiOjAuMCxcIkhlaWdodFwiOjAuMCxcIkJvcmRlclN0eWxlXCI6e1wiJGlkXCI6XCIxNDZcIixcIkxpbmVTdHlsZVwiOntcIiRpZFwiOlwiMTQ3XCIsXCJMaW5lQ29sb3JcIjp7XCIkaWRcIjpcIjE0OFwiLFwiQ29sb3JcIjp7XCIkaWRcIjpcIjE0OVwiLFwiQVwiOjI1NSxcIlJcIjoyMzQsXCJHXCI6MjIsXCJCXCI6MzB9fSxcIkxpbmVXZWlnaHRcIjoyLjAsXCJMaW5lVHlwZVwiOjB9LFwiSXNWaXNpYmxlXCI6ZmFsc2V9fSxcIklzQWJvdmVUaW1lYmFuZFwiOmZhbHNlLFwiU3BhY2luZ1wiOjMsXCJEZWZhdWx0U3dpbWxhbmVBY3Rpdml0eVN0eWxlXCI6e1wiJGlkXCI6XCIxNTBcIixcIkhlYWRlclN0eWxlXCI6e1wiJGlkXCI6XCIxNTFcIixcIlRleHRTdHlsZVwiOntcIiRpZFwiOlwiMTUyXCIsXCJGb250U2V0dGluZ3NcIjp7XCIkaWRcIjpcIjE1M1wiLFwiRm9udFNpemVcIjoxMSxcIkZvbnROYW1lXCI6XCJDYWxpYnJpXCIsXCJJc0JvbGRcIjpmYWxzZSxcIklzSXRhbGljXCI6ZmFsc2UsXCJJc1VuZGVybGluZWRcIjpmYWxzZX0sXCJGb3JlZ3JvdW5kXCI6e1wiJGlkXCI6XCIxNTRcIixcIkNvbG9yXCI6e1wiJGlkXCI6XCIxNTVcIixcIkFcIjoyNTUsXCJSXCI6MCxcIkdcIjowLFwiQlwiOjB9fSxcIkhvcml6b250YWxBbGlnbm1lbnRcIjowLFwiSXNWaXNpYmxlXCI6dHJ1ZX0sXCJSZWN0YW5nbGVTdHlsZVwiOntcIiRpZFwiOlwiMTU2XCIsXCJNYXJnaW5cIjp7XCIkaWRcIjpcIjE1N1wiLFwiVG9wXCI6MC4wLFwiTGVmdFwiOjAuMCxcIlJpZ2h0XCI6MC4wLFwiQm90dG9tXCI6MC4wfSxcIlBhZGRpbmdcIjp7XCIkaWRcIjpcIjE1OFwiLFwiVG9wXCI6MC4wLFwiTGVmdFwiOjAuMCxcIlJpZ2h0XCI6MC4wLFwiQm90dG9tXCI6MC4wfSxcIkJhY2tncm91bmRcIjp7XCIkaWRcIjpcIjE1OVwiLFwiQ29sb3JcIjp7XCIkaWRcIjpcIjE2MFwiLFwiQVwiOjYzLFwiUlwiOjIxLFwiR1wiOjk2LFwiQlwiOjEzMH19LFwiSXNWaXNpYmxlXCI6dHJ1ZSxcIldpZHRoXCI6MC4wLFwiSGVpZ2h0XCI6MC4wLFwiQm9yZGVyU3R5bGVcIjp7XCIkaWRcIjpcIjE2MVwiLFwiTGluZVN0eWxlXCI6e1wiJGlkXCI6XCIxNjJcIixcIkxpbmVDb2xvclwiOntcIiRpZFwiOlwiMTYzXCIsXCJDb2xvclwiOntcIiRpZFwiOlwiMTY0XCIsXCJBXCI6MjU1LFwiUlwiOjI1NSxcIkdcIjowLFwiQlwiOjB9fSxcIkxpbmVXZWlnaHRcIjowLjAsXCJMaW5lVHlwZVwiOjB9LFwiSXNWaXNpYmxlXCI6ZmFsc2V9fX0sXCJCYWNrZ3JvdW5kU3R5bGVcIjp7XCIkaWRcIjpcIjE2NVwiLFwiTWFyZ2luXCI6e1wiJGlkXCI6XCIxNjZcIixcIlRvcFwiOjAuMCxcIkxlZnRcIjowLjAsXCJSaWdodFwiOjAuMCxcIkJvdHRvbVwiOjAuMH0sXCJQYWRkaW5nXCI6e1wiJGlkXCI6XCIxNjdcIixcIlRvcFwiOjAuMCxcIkxlZnRcIjowLjAsXCJSaWdodFwiOjAuMCxcIkJvdHRvbVwiOjAuMH0sXCJCYWNrZ3JvdW5kXCI6e1wiJGlkXCI6XCIxNjhcIixcIkNvbG9yXCI6e1wiJGlkXCI6XCIxNjlcIixcIkFcIjo1MSxcIlJcIjoyMDAsXCJHXCI6MjAwLFwiQlwiOjIwMH19LFwiSXNWaXNpYmxlXCI6dHJ1ZSxcIldpZHRoXCI6MC4wLFwiSGVpZ2h0XCI6MC4wLFwiQm9yZGVyU3R5bGVcIjp7XCIkaWRcIjpcIjE3MFwiLFwiTGluZVN0eWxlXCI6e1wiJGlkXCI6XCIxNzFcIixcIkxpbmVDb2xvclwiOntcIiRpZFwiOlwiMTcyXCIsXCJDb2xvclwiOntcIiRpZFwiOlwiMTczXCIsXCJBXCI6MjU1LFwiUlwiOjIzNCxcIkdcIjoyMixcIkJcIjozMH19LFwiTGluZVdlaWdodFwiOjIuMCxcIkxpbmVUeXBlXCI6MH0sXCJJc1Zpc2libGVcIjpmYWxzZX19fSxcIkRlZmF1bHRTd2ltbGFuZU1pbGVzdG9uZVN0eWxlXCI6e1wiJGlkXCI6XCIxNzRcIixcIlRpdGxlUG9zaXRpb25cIjowLFwiRGF0ZVBvc2l0aW9uXCI6MixcIlNoYXBlVHlwZVwiOjEsXCJTaGFwZVNpemVcIjowLFwiU3BhY2luZ1wiOjUsXCJTaGFwZVN0eWxlXCI6e1wiJGlkXCI6XCIxNzVcIixcIk1hcmdpblwiOntcIiRpZFwiOlwiMTc2XCIsXCJUb3BcIjowLjAsXCJMZWZ0XCI6MC4wLFwiUmlnaHRcIjowLjAsXCJCb3R0b21cIjowLjB9LFwiUGFkZGluZ1wiOntcIiRpZFwiOlwiMTc3XCIsXCJUb3BcIjowLjAsXCJMZWZ0XCI6MC4wLFwiUmlnaHRcIjowLjAsXCJCb3R0b21cIjowLjB9LFwiQmFja2dyb3VuZFwiOntcIiRpZFwiOlwiMTc4XCIsXCJDb2xvclwiOntcIiRpZFwiOlwiMTc5XCIsXCJBXCI6MjU1LFwiUlwiOjIxLFwiR1wiOjk2LFwiQlwiOjEzMH19LFwiSXNWaXNpYmxlXCI6dHJ1ZSxcIldpZHRoXCI6MTIuMCxcIkhlaWdodFwiOjE0LjAsXCJCb3JkZXJTdHlsZVwiOntcIiRpZFwiOlwiMTgwXCIsXCJMaW5lU3R5bGVcIjp7XCIkaWRcIjpcIjE4MVwiLFwiTGluZUNvbG9yXCI6e1wiJGlkXCI6XCIxODJcIixcIkNvbG9yXCI6e1wiJGlkXCI6XCIxODNcIixcIkFcIjoyNTUsXCJSXCI6MjM0LFwiR1wiOjIyLFwiQlwiOjMwfX0sXCJMaW5lV2VpZ2h0XCI6Mi4wLFwiTGluZVR5cGVcIjowfSxcIklzVmlzaWJsZVwiOmZhbHNlfX0sXCJUaXRsZVN0eWxlXCI6e1wiJGlkXCI6XCIxODRcIixcIkZvbnRTZXR0aW5nc1wiOntcIiRpZFwiOlwiMTg1XCIsXCJGb250U2l6ZVwiOjExLFwiRm9udE5hbWVcIjpcIkNhbGlicmlcIixcIklzQm9sZFwiOmZhbHNlLFwiSXNJdGFsaWNcIjpmYWxzZSxcIklzVW5kZXJsaW5lZFwiOmZhbHNlfSxcIkZvcmVncm91bmRcIjp7XCIkaWRcIjpcIjE4NlwiLFwiQ29sb3JcIjp7XCIkaWRcIjpcIjE4N1wiLFwiQVwiOjI1NSxcIlJcIjowLFwiR1wiOjAsXCJCXCI6MH19LFwiSG9yaXpvbnRhbEFsaWdubWVudFwiOjIsXCJJc1Zpc2libGVcIjp0cnVlfSxcIkRhdGVTdHlsZVwiOntcIiRpZFwiOlwiMTg4XCIsXCJGb250U2V0dGluZ3NcIjp7XCIkaWRcIjpcIjE4OVwiLFwiRm9udFNpemVcIjoxMCxcIkZvbnROYW1lXCI6XCJDYWxpYnJpXCIsXCJJc0JvbGRcIjpmYWxzZSxcIklzSXRhbGljXCI6ZmFsc2UsXCJJc1VuZGVybGluZWRcIjpmYWxzZX0sXCJGb3JlZ3JvdW5kXCI6e1wiJGlkXCI6XCIxOTBcIixcIkNvbG9yXCI6e1wiJGlkXCI6XCIxOTFcIixcIkFcIjoyNTUsXCJSXCI6MTQsXCJHXCI6NDAsXCJCXCI6NjV9fSxcIkhvcml6b250YWxBbGlnbm1lbnRcIjowLFwiSXNWaXNpYmxlXCI6dHJ1ZX0sXCJEYXRlRm9ybWF0XCI6e1wiJGlkXCI6XCIxOTJcIixcIkZvcm1hdFN0cmluZ1wiOlwiTU1NIGRcIixcIlNlcGFyYXRvclwiOlwiL1wiLFwiVXNlSW50ZXJuYXRpb25hbERhdGVGb3JtYXRcIjpmYWxzZSxcIkRhdGVJc1Zpc2libGVcIjp0cnVlLFwiVGltZUlzVmlzaWJsZVwiOmZhbHNlLFwiSG91ckRpZ2l0c1wiOjEsXCJBbVBtRGVzaWduYXRvclwiOjIsXCJUcmltMDBNaW51dGVzXCI6ZmFsc2V9LFwiV2Vla051bWJlcmluZ1wiOntcIiRpZFwiOlwiMTkzXCIsXCJGb3JtYXRcIjowLFwiSXNWaXNpYmxlXCI6ZmFsc2UsXCJMYXN0S25vd25WaXNpYmlsaXR5U3RhdGVcIjpmYWxzZX19LFwiRGVmYXVsdFN3aW1sYW5lVGFza1N0eWxlXCI6e1wiJGlkXCI6XCIxOTRcIixcIlNoYXBlXCI6MSxcIlNoYXBlVGhpY2tuZXNzXCI6MCxcIkR1cmF0aW9uRm9ybWF0XCI6MCxcIlBlcmNlbnRhZ2VDb21wbGV0ZVRleHRTdHlsZVwiOntcIiRpZFwiOlwiMTk1XCIsXCJGb250U2V0dGluZ3NcIjp7XCIkaWRcIjpcIjE5NlwiLFwiRm9udFNpemVcIjoxMCxcIkZvbnROYW1lXCI6XCJDYWxpYnJpXCIsXCJJc0JvbGRcIjpmYWxzZSxcIklzSXRhbGljXCI6ZmFsc2UsXCJJc1VuZGVybGluZWRcIjpmYWxzZX0sXCJGb3JlZ3JvdW5kXCI6e1wiJGlkXCI6XCIxOTdcIixcIkNvbG9yXCI6e1wiJGlkXCI6XCIxOThcIixcIkFcIjoyNTUsXCJSXCI6MjMyLFwiR1wiOjIzMixcIkJcIjoyMzJ9fSxcIkhvcml6b250YWxBbGlnbm1lbnRcIjoxLFwiSXNWaXNpYmxlXCI6dHJ1ZX0sXCJQZXJjZW50YWdlQ29tcGxldGVIaWdobGlnaHRTdHlsZVwiOntcIiRpZFwiOlwiMTk5XCIsXCJCYWNrZ3JvdW5kXCI6e1wiJGlkXCI6XCIyMDBcIixcIkNvbG9yXCI6e1wiJGlkXCI6XCIyMDFcIixcIkFcIjo4OSxcIlJcIjowLFwiR1wiOjAsXCJCXCI6MH19fSxcIkR1cmF0aW9uU3R5bGVcIjp7XCIkaWRcIjpcIjIwMlwiLFwiRm9udFNldHRpbmdzXCI6e1wiJGlkXCI6XCIyMDNcIixcIkZvbnRTaXplXCI6MTAsXCJGb250TmFtZVwiOlwiQ2FsaWJyaVwiLFwiSXNCb2xkXCI6ZmFsc2UsXCJJc0l0YWxpY1wiOmZhbHNlLFwiSXNVbmRlcmxpbmVkXCI6ZmFsc2V9LFwiRm9yZWdyb3VuZFwiOntcIiRpZFwiOlwiMjA0XCIsXCJDb2xvclwiOntcIiRpZFwiOlwiMjA1XCIsXCJBXCI6MjU1LFwiUlwiOjIzNyxcIkdcIjoxMjUsXCJCXCI6NDl9fSxcIkhvcml6b250YWxBbGlnbm1lbnRcIjowLFwiSXNWaXNpYmxlXCI6ZmFsc2V9LFwiTWFyZ2luXCI6e1wiJGlkXCI6XCIyMDZcIixcIlRvcFwiOjAuMCxcIkxlZnRcIjowLjAsXCJSaWdodFwiOjAuMCxcIkJvdHRvbVwiOjAuMH0sXCJTdGFydERhdGVQb3NpdGlvblwiOjMsXCJFbmREYXRlUG9zaXRpb25cIjozLFwiVGl0bGVQb3NpdGlvblwiOjQsXCJEdXJhdGlvblBvc2l0aW9uXCI6MCxcIlBlcmNlbnRhZ2VDb21wbGV0ZWRQb3NpdGlvblwiOjIsXCJTcGFjaW5nXCI6MyxcIlNoYXBlU3R5bGVcIjp7XCIkaWRcIjpcIjIwN1wiLFwiTWFyZ2luXCI6e1wiJGlkXCI6XCIyMDhcIixcIlRvcFwiOjAuMCxcIkxlZnRcIjo0LjAsXCJSaWdodFwiOjQuMCxcIkJvdHRvbVwiOjAuMH0sXCJQYWRkaW5nXCI6e1wiJGlkXCI6XCIyMDlcIixcIlRvcFwiOjAuMCxcIkxlZnRcIjowLjAsXCJSaWdodFwiOjAuMCxcIkJvdHRvbVwiOjAuMH0sXCJCYWNrZ3JvdW5kXCI6e1wiJGlkXCI6XCIyMTBcIixcIkNvbG9yXCI6e1wiJGlkXCI6XCIyMTFcIixcIkFcIjoyNTUsXCJSXCI6MjEsXCJHXCI6OTYsXCJCXCI6MTMwfX0sXCJJc1Zpc2libGVcIjp0cnVlLFwiV2lkdGhcIjowLjAsXCJIZWlnaHRcIjoxMC4wLFwiQm9yZGVyU3R5bGVcIjp7XCIkaWRcIjpcIjIxMlwiLFwiTGluZVN0eWxlXCI6e1wiJGlkXCI6XCIyMTNcIixcIkxpbmVDb2xvclwiOntcIiRpZFwiOlwiMjE0XCIsXCJDb2xvclwiOntcIiRpZFwiOlwiMjE1XCIsXCJBXCI6MjU1LFwiUlwiOjIzNCxcIkdcIjoyMixcIkJcIjozMH19LFwiTGluZVdlaWdodFwiOjIuMCxcIkxpbmVUeXBlXCI6MH0sXCJJc1Zpc2libGVcIjpmYWxzZX19LFwiVGl0bGVTdHlsZVwiOntcIiRpZFwiOlwiMjE2XCIsXCJGb250U2V0dGluZ3NcIjp7XCIkaWRcIjpcIjIxN1wiLFwiRm9udFNpemVcIjoxMSxcIkZvbnROYW1lXCI6XCJDYWxpYnJpXCIsXCJJc0JvbGRcIjpmYWxzZSxcIklzSXRhbGljXCI6ZmFsc2UsXCJJc1VuZGVybGluZWRcIjpmYWxzZX0sXCJGb3JlZ3JvdW5kXCI6e1wiJGlkXCI6XCIyMThcIixcIkNvbG9yXCI6e1wiJGlkXCI6XCIyMTlcIixcIkFcIjoyNTUsXCJSXCI6MCxcIkdcIjowLFwiQlwiOjB9fSxcIkhvcml6b250YWxBbGlnbm1lbnRcIjowLFwiSXNWaXNpYmxlXCI6dHJ1ZX0sXCJEYXRlU3R5bGVcIjp7XCIkaWRcIjpcIjIyMFwiLFwiRm9udFNldHRpbmdzXCI6e1wiJGlkXCI6XCIyMjFcIixcIkZvbnRTaXplXCI6MTAsXCJGb250TmFtZVwiOlwiQ2FsaWJyaVwiLFwiSXNCb2xkXCI6ZmFsc2UsXCJJc0l0YWxpY1wiOmZhbHNlLFwiSXNVbmRlcmxpbmVkXCI6ZmFsc2V9LFwiRm9yZWdyb3VuZFwiOntcIiRpZFwiOlwiMjIyXCIsXCJDb2xvclwiOntcIiRpZFwiOlwiMjIzXCIsXCJBXCI6MjU1LFwiUlwiOjE0LFwiR1wiOjQwLFwiQlwiOjY1fX0sXCJIb3Jpem9udGFsQWxpZ25tZW50XCI6MixcIklzVmlzaWJsZVwiOnRydWV9LFwiRGF0ZUZvcm1hdFwiOntcIiRpZFwiOlwiMjI0XCIsXCJGb3JtYXRTdHJpbmdcIjpcIk1NTSBkXCIsXCJTZXBhcmF0b3JcIjpcIi9cIixcIlVzZUludGVybmF0aW9uYWxEYXRlRm9ybWF0XCI6ZmFsc2UsXCJEYXRlSXNWaXNpYmxlXCI6dHJ1ZSxcIlRpbWVJc1Zpc2libGVcIjpmYWxzZSxcIkhvdXJEaWdpdHNcIjoxLFwiQW1QbURlc2lnbmF0b3JcIjoyLFwiVHJpbTAwTWludXRlc1wiOmZhbHNlfSxcIldlZWtOdW1iZXJpbmdcIjp7XCIkaWRcIjpcIjIyNVwiLFwiRm9ybWF0XCI6MCxcIklzVmlzaWJsZVwiOmZhbHNlLFwiTGFzdEtub3duVmlzaWJpbGl0eVN0YXRlXCI6ZmFsc2V9fSxcIkRlZmF1bHRTd2ltbGFuZU1vdFN0eWxlXCI6e1wiJGlkXCI6XCIyMjZcIixcIlNoYXBlXCI6MSxcIlNoYXBlU2l6ZVwiOjAsXCJEZXRhaWxzU3BhY2luZ1wiOjAuMCxcIlBhZGRpbmdcIjp7XCIkaWRcIjpcIjIyN1wiLFwiVG9wXCI6NS4wLFwiTGVmdFwiOjMuMCxcIlJpZ2h0XCI6MC4wLFwiQm90dG9tXCI6Mi4wfSxcIlBvc2l0aW9uT25UYXNrXCI6MSxcIlNoYXBlU3R5bGVcIjp7XCIkaWRcIjpcIjIyOFwiLFwiTWFyZ2luXCI6e1wiJGlkXCI6XCIyMjlcIixcIlRvcFwiOjAuMCxcIkxlZnRcIjowLjAsXCJSaWdodFwiOjAuMCxcIkJvdHRvbVwiOjAuMH0sXCJQYWRkaW5nXCI6e1wiJGlkXCI6XCIyMzBcIixcIlRvcFwiOjAuMCxcIkxlZnRcIjowLjAsXCJSaWdodFwiOjAuMCxcIkJvdHRvbVwiOjAuMH0sXCJCYWNrZ3JvdW5kXCI6e1wiJGlkXCI6XCIyMzFcIixcIkNvbG9yXCI6e1wiJGlkXCI6XCIyMzJcIixcIkFcIjoyNTUsXCJSXCI6MTEsXCJHXCI6NDgsXCJCXCI6NjV9fSxcIklzVmlzaWJsZVwiOnRydWUsXCJXaWR0aFwiOjEyLjAsXCJIZWlnaHRcIjoxNC4wLFwiQm9yZGVyU3R5bGVcIjp7XCIkaWRcIjpcIjIzM1wiLFwiTGluZVN0eWxlXCI6e1wiJGlkXCI6XCIyMzRcIixcIkxpbmVDb2xvclwiOntcIiRpZFwiOlwiMjM1XCIsXCJDb2xvclwiOntcIiRpZFwiOlwiMjM2XCIsXCJBXCI6MjU1LFwiUlwiOjI1NSxcIkdcIjowLFwiQlwiOjB9fSxcIkxpbmVXZWlnaHRcIjowLjAsXCJMaW5lVHlwZVwiOjB9LFwiSXNWaXNpYmxlXCI6ZmFsc2V9fSxcIlRpdGxlU3R5bGVcIjp7XCIkaWRcIjpcIjIzN1wiLFwiRm9udFNldHRpbmdzXCI6e1wiJGlkXCI6XCIyMzhcIixcIkZvbnRTaXplXCI6MTEsXCJGb250TmFtZVwiOlwiQ2FsaWJyaVwiLFwiSXNCb2xkXCI6ZmFsc2UsXCJJc0l0YWxpY1wiOmZhbHNlLFwiSXNVbmRlcmxpbmVkXCI6ZmFsc2V9LFwiRm9yZWdyb3VuZFwiOntcIiRpZFwiOlwiMjM5XCIsXCJDb2xvclwiOntcIiRpZFwiOlwiMjQwXCIsXCJBXCI6MjU1LFwiUlwiOjAsXCJHXCI6MCxcIkJcIjowfX0sXCJIb3Jpem9udGFsQWxpZ25tZW50XCI6MSxcIklzVmlzaWJsZVwiOnRydWV9LFwiRGF0ZVN0eWxlXCI6e1wiJGlkXCI6XCIyNDFcIixcIkZvbnRTZXR0aW5nc1wiOntcIiRpZFwiOlwiMjQyXCIsXCJGb250U2l6ZVwiOjEwLFwiRm9udE5hbWVcIjpcIkNhbGlicmlcIixcIklzQm9sZFwiOmZhbHNlLFwiSXNJdGFsaWNcIjpmYWxzZSxcIklzVW5kZXJsaW5lZFwiOmZhbHNlfSxcIkZvcmVncm91bmRcIjp7XCIkaWRcIjpcIjI0M1wiLFwiQ29sb3JcIjp7XCIkaWRcIjpcIjI0NFwiLFwiQVwiOjI1NSxcIlJcIjoxNCxcIkdcIjo0MCxcIkJcIjo2NX19LFwiSG9yaXpvbnRhbEFsaWdubWVudFwiOjEsXCJJc1Zpc2libGVcIjp0cnVlfSxcIkRhdGVGb3JtYXRcIjp7XCIkaWRcIjpcIjI0NVwiLFwiRm9ybWF0U3RyaW5nXCI6XCJNTU0gZFwiLFwiU2VwYXJhdG9yXCI6XCIvXCIsXCJVc2VJbnRlcm5hdGlvbmFsRGF0ZUZvcm1hdFwiOmZhbHNlLFwiRGF0ZUlzVmlzaWJsZVwiOnRydWUsXCJUaW1lSXNWaXNpYmxlXCI6ZmFsc2UsXCJIb3VyRGlnaXRzXCI6MSxcIkFtUG1EZXNpZ25hdG9yXCI6MixcIlRyaW0wME1pbnV0ZXNcIjpmYWxzZX0sXCJXZWVrTnVtYmVyaW5nXCI6e1wiJGlkXCI6XCIyNDZcIixcIkZvcm1hdFwiOjAsXCJJc1Zpc2libGVcIjpmYWxzZSxcIkxhc3RLbm93blZpc2liaWxpdHlTdGF0ZVwiOmZhbHNlfX19LFwiX2FkZGl0aW9uYWxTd2ltbGFuZVYyU3R5bGVzXCI6W3tcIiRpZFwiOlwiMjQ3XCIsXCJTdHlsZUlkXCI6XCI5ODUxM2UxMC01NTFjLTRmMzAtYWMxMS1hMDY5MGU5MDMxMzRcIixcIk5hbWVcIjpcIlN3aW1sYW5lIFN0eWxlIDJcIixcIkhlYWRlclN0eWxlXCI6e1wiJGlkXCI6XCIyNDhcIixcIlRleHRTdHlsZVwiOntcIiRpZFwiOlwiMjQ5XCIsXCJGb250U2V0dGluZ3NcIjp7XCIkaWRcIjpcIjI1MFwiLFwiRm9udFNpemVcIjoxMSxcIkZvbnROYW1lXCI6XCJDYWxpYnJpXCIsXCJJc0JvbGRcIjpmYWxzZSxcIklzSXRhbGljXCI6ZmFsc2UsXCJJc1VuZGVybGluZWRcIjpmYWxzZX0sXCJGb3JlZ3JvdW5kXCI6e1wiJGlkXCI6XCIyNTFcIixcIkNvbG9yXCI6e1wiJGlkXCI6XCIyNTJcIixcIkFcIjoyNTUsXCJSXCI6MjU1LFwiR1wiOjI1NSxcIkJcIjoyNTV9fSxcIkhvcml6b250YWxBbGlnbm1lbnRcIjoxLFwiSXNWaXNpYmxlXCI6dHJ1ZX0sXCJSZWN0YW5nbGVTdHlsZVwiOntcIiRpZFwiOlwiMjUzXCIsXCJNYXJnaW5cIjp7XCIkaWRcIjpcIjI1NFwiLFwiVG9wXCI6MC4wLFwiTGVmdFwiOjAuMCxcIlJpZ2h0XCI6MC4wLFwiQm90dG9tXCI6MC4wfSxcIlBhZGRpbmdcIjp7XCIkaWRcIjpcIjI1NVwiLFwiVG9wXCI6MC4wLFwiTGVmdFwiOjAuMCxcIlJpZ2h0XCI6MC4wLFwiQm90dG9tXCI6MC4wfSxcIkJhY2tncm91bmRcIjp7XCIkaWRcIjpcIjI1NlwiLFwiQ29sb3JcIjp7XCIkaWRcIjpcIjI1N1wiLFwiQVwiOjI1NSxcIlJcIjoyMzMsXCJHXCI6MTEzLFwiQlwiOjUwfX0sXCJJc1Zpc2libGVcIjp0cnVlLFwiV2lkdGhcIjowLjAsXCJIZWlnaHRcIjowLjAsXCJCb3JkZXJTdHlsZVwiOntcIiRpZFwiOlwiMjU4XCIsXCJMaW5lU3R5bGVcIjp7XCIkaWRcIjpcIjI1OVwiLFwiTGluZUNvbG9yXCI6e1wiJGlkXCI6XCIyNjBcIixcIkNvbG9yXCI6e1wiJGlkXCI6XCIyNjFcIixcIkFcIjoyNTUsXCJSXCI6MjU1LFwiR1wiOjI1NSxcIkJcIjoyNTV9fSxcIkxpbmVXZWlnaHRcIjowLjAsXCJMaW5lVHlwZVwiOjB9LFwiSXNWaXNpYmxlXCI6ZmFsc2V9fX0sXCJCYWNrZ3JvdW5kU3R5bGVcIjp7XCIkaWRcIjpcIjI2MlwiLFwiTWFyZ2luXCI6e1wiJGlkXCI6XCIyNjNcIixcIlRvcFwiOjAuMCxcIkxlZnRcIjowLjAsXCJSaWdodFwiOjAuMCxcIkJvdHRvbVwiOjAuMH0sXCJQYWRkaW5nXCI6e1wiJGlkXCI6XCIyNjRcIixcIlRvcFwiOjAuMCxcIkxlZnRcIjowLjAsXCJSaWdodFwiOjAuMCxcIkJvdHRvbVwiOjAuMH0sXCJCYWNrZ3JvdW5kXCI6e1wiJGlkXCI6XCIyNjVcIixcIkNvbG9yXCI6e1wiJGlkXCI6XCIyNjZcIixcIkFcIjo1MSxcIlJcIjoyMDAsXCJHXCI6MjAwLFwiQlwiOjIwMH19LFwiSXNWaXNpYmxlXCI6dHJ1ZSxcIldpZHRoXCI6MC4wLFwiSGVpZ2h0XCI6MC4wLFwiQm9yZGVyU3R5bGVcIjp7XCIkaWRcIjpcIjI2N1wiLFwiTGluZVN0eWxlXCI6e1wiJGlkXCI6XCIyNjhcIixcIkxpbmVDb2xvclwiOntcIiRpZFwiOlwiMjY5XCIsXCJDb2xvclwiOntcIiRpZFwiOlwiMjcwXCIsXCJBXCI6MjU1LFwiUlwiOjIzNCxcIkdcIjoyMixcIkJcIjozMH19LFwiTGluZVdlaWdodFwiOjIuMCxcIkxpbmVUeXBlXCI6MH0sXCJJc1Zpc2libGVcIjpmYWxzZX19LFwiSXNBYm92ZVRpbWViYW5kXCI6ZmFsc2UsXCJTcGFjaW5nXCI6MyxcIkRlZmF1bHRTd2ltbGFuZUFjdGl2aXR5U3R5bGVcIjp7XCIkaWRcIjpcIjI3MVwiLFwiSGVhZGVyU3R5bGVcIjp7XCIkaWRcIjpcIjI3MlwiLFwiVGV4dFN0eWxlXCI6e1wiJGlkXCI6XCIyNzNcIixcIkZvbnRTZXR0aW5nc1wiOntcIiRpZFwiOlwiMjc0XCIsXCJGb250U2l6ZVwiOjExLFwiRm9udE5hbWVcIjpcIkNhbGlicmlcIixcIklzQm9sZFwiOmZhbHNlLFwiSXNJdGFsaWNcIjpmYWxzZSxcIklzVW5kZXJsaW5lZFwiOmZhbHNlfSxcIkZvcmVncm91bmRcIjp7XCIkaWRcIjpcIjI3NVwiLFwiQ29sb3JcIjp7XCIkaWRcIjpcIjI3NlwiLFwiQVwiOjI1NSxcIlJcIjowLFwiR1wiOjAsXCJCXCI6MH19LFwiSG9yaXpvbnRhbEFsaWdubWVudFwiOjAsXCJJc1Zpc2libGVcIjp0cnVlfSxcIlJlY3RhbmdsZVN0eWxlXCI6e1wiJGlkXCI6XCIyNzdcIixcIk1hcmdpblwiOntcIiRpZFwiOlwiMjc4XCIsXCJUb3BcIjowLjAsXCJMZWZ0XCI6MC4wLFwiUmlnaHRcIjowLjAsXCJCb3R0b21cIjowLjB9LFwiUGFkZGluZ1wiOntcIiRpZFwiOlwiMjc5XCIsXCJUb3BcIjowLjAsXCJMZWZ0XCI6MC4wLFwiUmlnaHRcIjowLjAsXCJCb3R0b21cIjowLjB9LFwiQmFja2dyb3VuZFwiOntcIiRpZFwiOlwiMjgwXCIsXCJDb2xvclwiOntcIiRpZFwiOlwiMjgxXCIsXCJBXCI6NjMsXCJSXCI6MjMzLFwiR1wiOjExMyxcIkJcIjo1MH19LFwiSXNWaXNpYmxlXCI6dHJ1ZSxcIldpZHRoXCI6MC4wLFwiSGVpZ2h0XCI6MC4wLFwiQm9yZGVyU3R5bGVcIjp7XCIkaWRcIjpcIjI4MlwiLFwiTGluZVN0eWxlXCI6e1wiJGlkXCI6XCIyODNcIixcIkxpbmVDb2xvclwiOntcIiRpZFwiOlwiMjg0XCIsXCJDb2xvclwiOntcIiRpZFwiOlwiMjg1XCIsXCJBXCI6MjU1LFwiUlwiOjI1NSxcIkdcIjoyNTUsXCJCXCI6MjU1fX0sXCJMaW5lV2VpZ2h0XCI6MC4wLFwiTGluZVR5cGVcIjowfSxcIklzVmlzaWJsZVwiOmZhbHNlfX19LFwiQmFja2dyb3VuZFN0eWxlXCI6e1wiJGlkXCI6XCIyODZcIixcIk1hcmdpblwiOntcIiRpZFwiOlwiMjg3XCIsXCJUb3BcIjowLjAsXCJMZWZ0XCI6MC4wLFwiUmlnaHRcIjowLjAsXCJCb3R0b21cIjowLjB9LFwiUGFkZGluZ1wiOntcIiRpZFwiOlwiMjg4XCIsXCJUb3BcIjowLjAsXCJMZWZ0XCI6MC4wLFwiUmlnaHRcIjowLjAsXCJCb3R0b21cIjowLjB9LFwiQmFja2dyb3VuZFwiOntcIiRpZFwiOlwiMjg5XCIsXCJDb2xvclwiOntcIiRpZFwiOlwiMjkwXCIsXCJBXCI6NTEsXCJSXCI6MjAwLFwiR1wiOjIwMCxcIkJcIjoyMDB9fSxcIklzVmlzaWJsZVwiOnRydWUsXCJXaWR0aFwiOjAuMCxcIkhlaWdodFwiOjAuMCxcIkJvcmRlclN0eWxlXCI6e1wiJGlkXCI6XCIyOTFcIixcIkxpbmVTdHlsZVwiOntcIiRpZFwiOlwiMjkyXCIsXCJMaW5lQ29sb3JcIjp7XCIkaWRcIjpcIjI5M1wiLFwiQ29sb3JcIjp7XCIkaWRcIjpcIjI5NFwiLFwiQVwiOjI1NSxcIlJcIjoyMzQsXCJHXCI6MjIsXCJCXCI6MzB9fSxcIkxpbmVXZWlnaHRcIjoyLjAsXCJMaW5lVHlwZVwiOjB9LFwiSXNWaXNpYmxlXCI6ZmFsc2V9fX0sXCJEZWZhdWx0U3dpbWxhbmVNaWxlc3RvbmVTdHlsZVwiOntcIiRpZFwiOlwiMjk1XCIsXCJUaXRsZVBvc2l0aW9uXCI6MCxcIkRhdGVQb3NpdGlvblwiOjIsXCJTaGFwZVR5cGVcIjoxLFwiU2hhcGVTaXplXCI6MCxcIlNwYWNpbmdcIjo1LFwiU2hhcGVTdHlsZVwiOntcIiRpZFwiOlwiMjk2XCIsXCJNYXJnaW5cIjp7XCIkaWRcIjpcIjI5N1wiLFwiVG9wXCI6MC4wLFwiTGVmdFwiOjAuMCxcIlJpZ2h0XCI6MC4wLFwiQm90dG9tXCI6MC4wfSxcIlBhZGRpbmdcIjp7XCIkaWRcIjpcIjI5OFwiLFwiVG9wXCI6MC4wLFwiTGVmdFwiOjAuMCxcIlJpZ2h0XCI6MC4wLFwiQm90dG9tXCI6MC4wfSxcIkJhY2tncm91bmRcIjp7XCIkaWRcIjpcIjI5OVwiLFwiQ29sb3JcIjp7XCIkaWRcIjpcIjMwMFwiLFwiQVwiOjI1NSxcIlJcIjoyMzMsXCJHXCI6MTEzLFwiQlwiOjUwfX0sXCJJc1Zpc2libGVcIjp0cnVlLFwiV2lkdGhcIjoxMi4wLFwiSGVpZ2h0XCI6MTQuMCxcIkJvcmRlclN0eWxlXCI6e1wiJGlkXCI6XCIzMDFcIixcIkxpbmVTdHlsZVwiOntcIiRpZFwiOlwiMzAyXCIsXCJMaW5lQ29sb3JcIjp7XCIkaWRcIjpcIjMwM1wiLFwiQ29sb3JcIjp7XCIkaWRcIjpcIjMwNFwiLFwiQVwiOjI1NSxcIlJcIjoyMzQsXCJHXCI6MjIsXCJCXCI6MzB9fSxcIkxpbmVXZWlnaHRcIjoyLjAsXCJMaW5lVHlwZVwiOjB9LFwiSXNWaXNpYmxlXCI6ZmFsc2V9fSxcIlRpdGxlU3R5bGVcIjp7XCIkaWRcIjpcIjMwNVwiLFwiRm9udFNldHRpbmdzXCI6e1wiJGlkXCI6XCIzMDZcIixcIkZvbnRTaXplXCI6MTEsXCJGb250TmFtZVwiOlwiQ2FsaWJyaVwiLFwiSXNCb2xkXCI6ZmFsc2UsXCJJc0l0YWxpY1wiOmZhbHNlLFwiSXNVbmRlcmxpbmVkXCI6ZmFsc2V9LFwiRm9yZWdyb3VuZFwiOntcIiRpZFwiOlwiMzA3XCIsXCJDb2xvclwiOntcIiRpZFwiOlwiMzA4XCIsXCJBXCI6MjU1LFwiUlwiOjAsXCJHXCI6MCxcIkJcIjowfX0sXCJIb3Jpem9udGFsQWxpZ25tZW50XCI6MixcIklzVmlzaWJsZVwiOnRydWV9LFwiRGF0ZVN0eWxlXCI6e1wiJGlkXCI6XCIzMDlcIixcIkZvbnRTZXR0aW5nc1wiOntcIiRpZFwiOlwiMzEwXCIsXCJGb250U2l6ZVwiOjEwLFwiRm9udE5hbWVcIjpcIkNhbGlicmlcIixcIklzQm9sZFwiOmZhbHNlLFwiSXNJdGFsaWNcIjpmYWxzZSxcIklzVW5kZXJsaW5lZFwiOmZhbHNlfSxcIkZvcmVncm91bmRcIjp7XCIkaWRcIjpcIjMxMVwiLFwiQ29sb3JcIjp7XCIkaWRcIjpcIjMxMlwiLFwiQVwiOjI1NSxcIlJcIjoxNCxcIkdcIjo0MCxcIkJcIjo2NX19LFwiSG9yaXpvbnRhbEFsaWdubWVudFwiOjAsXCJJc1Zpc2libGVcIjp0cnVlfSxcIkRhdGVGb3JtYXRcIjp7XCIkaWRcIjpcIjMxM1wiLFwiRm9ybWF0U3RyaW5nXCI6XCJNTU0gZFwiLFwiU2VwYXJhdG9yXCI6XCIvXCIsXCJVc2VJbnRlcm5hdGlvbmFsRGF0ZUZvcm1hdFwiOmZhbHNlLFwiRGF0ZUlzVmlzaWJsZVwiOnRydWUsXCJUaW1lSXNWaXNpYmxlXCI6ZmFsc2UsXCJIb3VyRGlnaXRzXCI6MSxcIkFtUG1EZXNpZ25hdG9yXCI6MixcIlRyaW0wME1pbnV0ZXNcIjpmYWxzZX0sXCJXZWVrTnVtYmVyaW5nXCI6e1wiJGlkXCI6XCIzMTRcIixcIkZvcm1hdFwiOjAsXCJJc1Zpc2libGVcIjpmYWxzZSxcIkxhc3RLbm93blZpc2liaWxpdHlTdGF0ZVwiOmZhbHNlfX0sXCJEZWZhdWx0U3dpbWxhbmVUYXNrU3R5bGVcIjp7XCIkaWRcIjpcIjMxNVwiLFwiU2hhcGVcIjoxLFwiU2hhcGVUaGlja25lc3NcIjowLFwiRHVyYXRpb25Gb3JtYXRcIjowLFwiUGVyY2VudGFnZUNvbXBsZXRlVGV4dFN0eWxlXCI6e1wiJGlkXCI6XCIzMTZcIixcIkZvbnRTZXR0aW5nc1wiOntcIiRpZFwiOlwiMzE3XCIsXCJGb250U2l6ZVwiOjEwLFwiRm9udE5hbWVcIjpcIkNhbGlicmlcIixcIklzQm9sZFwiOmZhbHNlLFwiSXNJdGFsaWNcIjpmYWxzZSxcIklzVW5kZXJsaW5lZFwiOmZhbHNlfSxcIkZvcmVncm91bmRcIjp7XCIkaWRcIjpcIjMxOFwiLFwiQ29sb3JcIjp7XCIkaWRcIjpcIjMxOVwiLFwiQVwiOjI1NSxcIlJcIjoyMzIsXCJHXCI6MjMyLFwiQlwiOjIzMn19LFwiSG9yaXpvbnRhbEFsaWdubWVudFwiOjEsXCJJc1Zpc2libGVcIjp0cnVlfSxcIlBlcmNlbnRhZ2VDb21wbGV0ZUhpZ2hsaWdodFN0eWxlXCI6e1wiJGlkXCI6XCIzMjBcIixcIkJhY2tncm91bmRcIjp7XCIkaWRcIjpcIjMyMVwiLFwiQ29sb3JcIjp7XCIkaWRcIjpcIjMyMlwiLFwiQVwiOjg5LFwiUlwiOjAsXCJHXCI6MCxcIkJcIjowfX19LFwiRHVyYXRpb25TdHlsZVwiOntcIiRpZFwiOlwiMzIzXCIsXCJGb250U2V0dGluZ3NcIjp7XCIkaWRcIjpcIjMyNFwiLFwiRm9udFNpemVcIjoxMCxcIkZvbnROYW1lXCI6XCJDYWxpYnJpXCIsXCJJc0JvbGRcIjpmYWxzZSxcIklzSXRhbGljXCI6ZmFsc2UsXCJJc1VuZGVybGluZWRcIjpmYWxzZX0sXCJGb3JlZ3JvdW5kXCI6e1wiJGlkXCI6XCIzMjVcIixcIkNvbG9yXCI6e1wiJGlkXCI6XCIzMjZcIixcIkFcIjoyNTUsXCJSXCI6MjM3LFwiR1wiOjEyNSxcIkJcIjo0OX19LFwiSG9yaXpvbnRhbEFsaWdubWVudFwiOjAsXCJJc1Zpc2libGVcIjpmYWxzZX0sXCJNYXJnaW5cIjp7XCIkaWRcIjpcIjMyN1wiLFwiVG9wXCI6MC4wLFwiTGVmdFwiOjAuMCxcIlJpZ2h0XCI6MC4wLFwiQm90dG9tXCI6MC4wfSxcIlN0YXJ0RGF0ZVBvc2l0aW9uXCI6MyxcIkVuZERhdGVQb3NpdGlvblwiOjMsXCJUaXRsZVBvc2l0aW9uXCI6NCxcIkR1cmF0aW9uUG9zaXRpb25cIjowLFwiUGVyY2VudGFnZUNvbXBsZXRlZFBvc2l0aW9uXCI6MixcIlNwYWNpbmdcIjozLFwiU2hhcGVTdHlsZVwiOntcIiRpZFwiOlwiMzI4XCIsXCJNYXJnaW5cIjp7XCIkaWRcIjpcIjMyOVwiLFwiVG9wXCI6MC4wLFwiTGVmdFwiOjQuMCxcIlJpZ2h0XCI6NC4wLFwiQm90dG9tXCI6MC4wfSxcIlBhZGRpbmdcIjp7XCIkaWRcIjpcIjMzMFwiLFwiVG9wXCI6MC4wLFwiTGVmdFwiOjAuMCxcIlJpZ2h0XCI6MC4wLFwiQm90dG9tXCI6MC4wfSxcIkJhY2tncm91bmRcIjp7XCIkaWRcIjpcIjMzMVwiLFwiQ29sb3JcIjp7XCIkaWRcIjpcIjMzMlwiLFwiQVwiOjI1NSxcIlJcIjoyMzMsXCJHXCI6MTEzLFwiQlwiOjUwfX0sXCJJc1Zpc2libGVcIjp0cnVlLFwiV2lkdGhcIjowLjAsXCJIZWlnaHRcIjoxMC4wLFwiQm9yZGVyU3R5bGVcIjp7XCIkaWRcIjpcIjMzM1wiLFwiTGluZVN0eWxlXCI6e1wiJGlkXCI6XCIzMzRcIixcIkxpbmVDb2xvclwiOntcIiRpZFwiOlwiMzM1XCIsXCJDb2xvclwiOntcIiRpZFwiOlwiMzM2XCIsXCJBXCI6MjU1LFwiUlwiOjIzNCxcIkdcIjoyMixcIkJcIjozMH19LFwiTGluZVdlaWdodFwiOjIuMCxcIkxpbmVUeXBlXCI6MH0sXCJJc1Zpc2libGVcIjpmYWxzZX19LFwiVGl0bGVTdHlsZVwiOntcIiRpZFwiOlwiMzM3XCIsXCJGb250U2V0dGluZ3NcIjp7XCIkaWRcIjpcIjMzOFwiLFwiRm9udFNpemVcIjoxMSxcIkZvbnROYW1lXCI6XCJDYWxpYnJpXCIsXCJJc0JvbGRcIjpmYWxzZSxcIklzSXRhbGljXCI6ZmFsc2UsXCJJc1VuZGVybGluZWRcIjpmYWxzZX0sXCJGb3JlZ3JvdW5kXCI6e1wiJGlkXCI6XCIzMzlcIixcIkNvbG9yXCI6e1wiJGlkXCI6XCIzNDBcIixcIkFcIjoyNTUsXCJSXCI6MCxcIkdcIjowLFwiQlwiOjB9fSxcIkhvcml6b250YWxBbGlnbm1lbnRcIjowLFwiSXNWaXNpYmxlXCI6dHJ1ZX0sXCJEYXRlU3R5bGVcIjp7XCIkaWRcIjpcIjM0MVwiLFwiRm9udFNldHRpbmdzXCI6e1wiJGlkXCI6XCIzNDJcIixcIkZvbnRTaXplXCI6MTAsXCJGb250TmFtZVwiOlwiQ2FsaWJyaVwiLFwiSXNCb2xkXCI6ZmFsc2UsXCJJc0l0YWxpY1wiOmZhbHNlLFwiSXNVbmRlcmxpbmVkXCI6ZmFsc2V9LFwiRm9yZWdyb3VuZFwiOntcIiRpZFwiOlwiMzQzXCIsXCJDb2xvclwiOntcIiRpZFwiOlwiMzQ0XCIsXCJBXCI6MjU1LFwiUlwiOjE0LFwiR1wiOjQwLFwiQlwiOjY1fX0sXCJIb3Jpem9udGFsQWxpZ25tZW50XCI6MixcIklzVmlzaWJsZVwiOnRydWV9LFwiRGF0ZUZvcm1hdFwiOntcIiRpZFwiOlwiMzQ1XCIsXCJGb3JtYXRTdHJpbmdcIjpcIk1NTSBkXCIsXCJTZXBhcmF0b3JcIjpcIi9cIixcIlVzZUludGVybmF0aW9uYWxEYXRlRm9ybWF0XCI6ZmFsc2UsXCJEYXRlSXNWaXNpYmxlXCI6dHJ1ZSxcIlRpbWVJc1Zpc2libGVcIjpmYWxzZSxcIkhvdXJEaWdpdHNcIjoxLFwiQW1QbURlc2lnbmF0b3JcIjoyLFwiVHJpbTAwTWludXRlc1wiOmZhbHNlfSxcIldlZWtOdW1iZXJpbmdcIjp7XCIkaWRcIjpcIjM0NlwiLFwiRm9ybWF0XCI6MCxcIklzVmlzaWJsZVwiOmZhbHNlLFwiTGFzdEtub3duVmlzaWJpbGl0eVN0YXRlXCI6ZmFsc2V9fSxcIkRlZmF1bHRTd2ltbGFuZU1vdFN0eWxlXCI6e1wiJGlkXCI6XCIzNDdcIixcIlNoYXBlXCI6MSxcIlNoYXBlU2l6ZVwiOjAsXCJEZXRhaWxzU3BhY2luZ1wiOjAuMCxcIlBhZGRpbmdcIjp7XCIkaWRcIjpcIjM0OFwiLFwiVG9wXCI6NS4wLFwiTGVmdFwiOjMuMCxcIlJpZ2h0XCI6MC4wLFwiQm90dG9tXCI6Mi4wfSxcIlBvc2l0aW9uT25UYXNrXCI6MSxcIlNoYXBlU3R5bGVcIjp7XCIkaWRcIjpcIjM0OVwiLFwiTWFyZ2luXCI6e1wiJGlkXCI6XCIzNTBcIixcIlRvcFwiOjAuMCxcIkxlZnRcIjowLjAsXCJSaWdodFwiOjAuMCxcIkJvdHRvbVwiOjAuMH0sXCJQYWRkaW5nXCI6e1wiJGlkXCI6XCIzNTFcIixcIlRvcFwiOjAuMCxcIkxlZnRcIjowLjAsXCJSaWdodFwiOjAuMCxcIkJvdHRvbVwiOjAuMH0sXCJCYWNrZ3JvdW5kXCI6e1wiJGlkXCI6XCIzNTJcIixcIkNvbG9yXCI6e1wiJGlkXCI6XCIzNTNcIixcIkFcIjoyNTUsXCJSXCI6MTI4LFwiR1wiOjUzLFwiQlwiOjE0fX0sXCJJc1Zpc2libGVcIjp0cnVlLFwiV2lkdGhcIjoxMi4wLFwiSGVpZ2h0XCI6MTQuMCxcIkJvcmRlclN0eWxlXCI6e1wiJGlkXCI6XCIzNTRcIixcIkxpbmVTdHlsZVwiOntcIiRpZFwiOlwiMzU1XCIsXCJMaW5lQ29sb3JcIjp7XCIkaWRcIjpcIjM1NlwiLFwiQ29sb3JcIjp7XCIkaWRcIjpcIjM1N1wiLFwiQVwiOjI1NSxcIlJcIjoyNTUsXCJHXCI6MjU1LFwiQlwiOjI1NX19LFwiTGluZVdlaWdodFwiOjAuMCxcIkxpbmVUeXBlXCI6MH0sXCJJc1Zpc2libGVcIjpmYWxzZX19LFwiVGl0bGVTdHlsZVwiOntcIiRpZFwiOlwiMzU4XCIsXCJGb250U2V0dGluZ3NcIjp7XCIkaWRcIjpcIjM1OVwiLFwiRm9udFNpemVcIjoxMSxcIkZvbnROYW1lXCI6XCJDYWxpYnJpXCIsXCJJc0JvbGRcIjpmYWxzZSxcIklzSXRhbGljXCI6ZmFsc2UsXCJJc1VuZGVybGluZWRcIjpmYWxzZX0sXCJGb3JlZ3JvdW5kXCI6e1wiJGlkXCI6XCIzNjBcIixcIkNvbG9yXCI6e1wiJGlkXCI6XCIzNjFcIixcIkFcIjoyNTUsXCJSXCI6MCxcIkdcIjowLFwiQlwiOjB9fSxcIkhvcml6b250YWxBbGlnbm1lbnRcIjoxLFwiSXNWaXNpYmxlXCI6dHJ1ZX0sXCJEYXRlU3R5bGVcIjp7XCIkaWRcIjpcIjM2MlwiLFwiRm9udFNldHRpbmdzXCI6e1wiJGlkXCI6XCIzNjNcIixcIkZvbnRTaXplXCI6MTAsXCJGb250TmFtZVwiOlwiQ2FsaWJyaVwiLFwiSXNCb2xkXCI6ZmFsc2UsXCJJc0l0YWxpY1wiOmZhbHNlLFwiSXNVbmRlcmxpbmVkXCI6ZmFsc2V9LFwiRm9yZWdyb3VuZFwiOntcIiRpZFwiOlwiMzY0XCIsXCJDb2xvclwiOntcIiRpZFwiOlwiMzY1XCIsXCJBXCI6MjU1LFwiUlwiOjE0LFwiR1wiOjQwLFwiQlwiOjY1fX0sXCJIb3Jpem9udGFsQWxpZ25tZW50XCI6MSxcIklzVmlzaWJsZVwiOnRydWV9LFwiRGF0ZUZvcm1hdFwiOntcIiRpZFwiOlwiMzY2XCIsXCJGb3JtYXRTdHJpbmdcIjpcIk1NTSBkXCIsXCJTZXBhcmF0b3JcIjpcIi9cIixcIlVzZUludGVybmF0aW9uYWxEYXRlRm9ybWF0XCI6ZmFsc2UsXCJEYXRlSXNWaXNpYmxlXCI6dHJ1ZSxcIlRpbWVJc1Zpc2libGVcIjpmYWxzZSxcIkhvdXJEaWdpdHNcIjoxLFwiQW1QbURlc2lnbmF0b3JcIjoyLFwiVHJpbTAwTWludXRlc1wiOmZhbHNlfSxcIldlZWtOdW1iZXJpbmdcIjp7XCIkaWRcIjpcIjM2N1wiLFwiRm9ybWF0XCI6MCxcIklzVmlzaWJsZVwiOmZhbHNlLFwiTGFzdEtub3duVmlzaWJpbGl0eVN0YXRlXCI6ZmFsc2V9fX0se1wiJGlkXCI6XCIzNjhcIixcIlN0eWxlSWRcIjpcImIyNGY4MDQ1LWY2OWItNGE0My04MjlmLWE1NjUwM2ZkY2Q2OVwiLFwiTmFtZVwiOlwiU3dpbWxhbmUgU3R5bGUgM1wiLFwiSGVhZGVyU3R5bGVcIjp7XCIkaWRcIjpcIjM2OVwiLFwiVGV4dFN0eWxlXCI6e1wiJGlkXCI6XCIzNzBcIixcIkZvbnRTZXR0aW5nc1wiOntcIiRpZFwiOlwiMzcxXCIsXCJGb250U2l6ZVwiOjExLFwiRm9udE5hbWVcIjpcIkNhbGlicmlcIixcIklzQm9sZFwiOmZhbHNlLFwiSXNJdGFsaWNcIjpmYWxzZSxcIklzVW5kZXJsaW5lZFwiOmZhbHNlfSxcIkZvcmVncm91bmRcIjp7XCIkaWRcIjpcIjM3MlwiLFwiQ29sb3JcIjp7XCIkaWRcIjpcIjM3M1wiLFwiQVwiOjI1NSxcIlJcIjoyNTUsXCJHXCI6MjU1LFwiQlwiOjI1NX19LFwiSG9yaXpvbnRhbEFsaWdubWVudFwiOjEsXCJJc1Zpc2libGVcIjp0cnVlfSxcIlJlY3RhbmdsZVN0eWxlXCI6e1wiJGlkXCI6XCIzNzRcIixcIk1hcmdpblwiOntcIiRpZFwiOlwiMzc1XCIsXCJUb3BcIjowLjAsXCJMZWZ0XCI6MC4wLFwiUmlnaHRcIjowLjAsXCJCb3R0b21cIjowLjB9LFwiUGFkZGluZ1wiOntcIiRpZFwiOlwiMzc2XCIsXCJUb3BcIjowLjAsXCJMZWZ0XCI6MC4wLFwiUmlnaHRcIjowLjAsXCJCb3R0b21cIjowLjB9LFwiQmFja2dyb3VuZFwiOntcIiRpZFwiOlwiMzc3XCIsXCJDb2xvclwiOntcIiRpZFwiOlwiMzc4XCIsXCJBXCI6MjU1LFwiUlwiOjI1LFwiR1wiOjEwNyxcIkJcIjozNn19LFwiSXNWaXNpYmxlXCI6dHJ1ZSxcIldpZHRoXCI6MC4wLFwiSGVpZ2h0XCI6MC4wLFwiQm9yZGVyU3R5bGVcIjp7XCIkaWRcIjpcIjM3OVwiLFwiTGluZVN0eWxlXCI6e1wiJGlkXCI6XCIzODBcIixcIkxpbmVDb2xvclwiOntcIiRpZFwiOlwiMzgxXCIsXCJDb2xvclwiOntcIiRpZFwiOlwiMzgyXCIsXCJBXCI6MjU1LFwiUlwiOjI1NSxcIkdcIjoyNTUsXCJCXCI6MjU1fX0sXCJMaW5lV2VpZ2h0XCI6MC4wLFwiTGluZVR5cGVcIjowfSxcIklzVmlzaWJsZVwiOmZhbHNlfX19LFwiQmFja2dyb3VuZFN0eWxlXCI6e1wiJGlkXCI6XCIzODNcIixcIk1hcmdpblwiOntcIiRpZFwiOlwiMzg0XCIsXCJUb3BcIjowLjAsXCJMZWZ0XCI6MC4wLFwiUmlnaHRcIjowLjAsXCJCb3R0b21cIjowLjB9LFwiUGFkZGluZ1wiOntcIiRpZFwiOlwiMzg1XCIsXCJUb3BcIjowLjAsXCJMZWZ0XCI6MC4wLFwiUmlnaHRcIjowLjAsXCJCb3R0b21cIjowLjB9LFwiQmFja2dyb3VuZFwiOntcIiRpZFwiOlwiMzg2XCIsXCJDb2xvclwiOntcIiRpZFwiOlwiMzg3XCIsXCJBXCI6NTEsXCJSXCI6MjAwLFwiR1wiOjIwMCxcIkJcIjoyMDB9fSxcIklzVmlzaWJsZVwiOnRydWUsXCJXaWR0aFwiOjAuMCxcIkhlaWdodFwiOjAuMCxcIkJvcmRlclN0eWxlXCI6e1wiJGlkXCI6XCIzODhcIixcIkxpbmVTdHlsZVwiOntcIiRpZFwiOlwiMzg5XCIsXCJMaW5lQ29sb3JcIjp7XCIkaWRcIjpcIjM5MFwiLFwiQ29sb3JcIjp7XCIkaWRcIjpcIjM5MVwiLFwiQVwiOjI1NSxcIlJcIjoyMzQsXCJHXCI6MjIsXCJCXCI6MzB9fSxcIkxpbmVXZWlnaHRcIjoyLjAsXCJMaW5lVHlwZVwiOjB9LFwiSXNWaXNpYmxlXCI6ZmFsc2V9fSxcIklzQWJvdmVUaW1lYmFuZFwiOmZhbHNlLFwiU3BhY2luZ1wiOjMsXCJEZWZhdWx0U3dpbWxhbmVBY3Rpdml0eVN0eWxlXCI6e1wiJGlkXCI6XCIzOTJcIixcIkhlYWRlclN0eWxlXCI6e1wiJGlkXCI6XCIzOTNcIixcIlRleHRTdHlsZVwiOntcIiRpZFwiOlwiMzk0XCIsXCJGb250U2V0dGluZ3NcIjp7XCIkaWRcIjpcIjM5NVwiLFwiRm9udFNpemVcIjoxMSxcIkZvbnROYW1lXCI6XCJDYWxpYnJpXCIsXCJJc0JvbGRcIjpmYWxzZSxcIklzSXRhbGljXCI6ZmFsc2UsXCJJc1VuZGVybGluZWRcIjpmYWxzZX0sXCJGb3JlZ3JvdW5kXCI6e1wiJGlkXCI6XCIzOTZcIixcIkNvbG9yXCI6e1wiJGlkXCI6XCIzOTdcIixcIkFcIjoyNTUsXCJSXCI6MCxcIkdcIjowLFwiQlwiOjB9fSxcIkhvcml6b250YWxBbGlnbm1lbnRcIjowLFwiSXNWaXNpYmxlXCI6dHJ1ZX0sXCJSZWN0YW5nbGVTdHlsZVwiOntcIiRpZFwiOlwiMzk4XCIsXCJNYXJnaW5cIjp7XCIkaWRcIjpcIjM5OVwiLFwiVG9wXCI6MC4wLFwiTGVmdFwiOjAuMCxcIlJpZ2h0XCI6MC4wLFwiQm90dG9tXCI6MC4wfSxcIlBhZGRpbmdcIjp7XCIkaWRcIjpcIjQwMFwiLFwiVG9wXCI6MC4wLFwiTGVmdFwiOjAuMCxcIlJpZ2h0XCI6MC4wLFwiQm90dG9tXCI6MC4wfSxcIkJhY2tncm91bmRcIjp7XCIkaWRcIjpcIjQwMVwiLFwiQ29sb3JcIjp7XCIkaWRcIjpcIjQwMlwiLFwiQVwiOjYzLFwiUlwiOjI1LFwiR1wiOjEwNyxcIkJcIjozNn19LFwiSXNWaXNpYmxlXCI6dHJ1ZSxcIldpZHRoXCI6MC4wLFwiSGVpZ2h0XCI6MC4wLFwiQm9yZGVyU3R5bGVcIjp7XCIkaWRcIjpcIjQwM1wiLFwiTGluZVN0eWxlXCI6e1wiJGlkXCI6XCI0MDRcIixcIkxpbmVDb2xvclwiOntcIiRpZFwiOlwiNDA1XCIsXCJDb2xvclwiOntcIiRpZFwiOlwiNDA2XCIsXCJBXCI6MjU1LFwiUlwiOjI1NSxcIkdcIjoyNTUsXCJCXCI6MjU1fX0sXCJMaW5lV2VpZ2h0XCI6MC4wLFwiTGluZVR5cGVcIjowfSxcIklzVmlzaWJsZVwiOmZhbHNlfX19LFwiQmFja2dyb3VuZFN0eWxlXCI6e1wiJGlkXCI6XCI0MDdcIixcIk1hcmdpblwiOntcIiRpZFwiOlwiNDA4XCIsXCJUb3BcIjowLjAsXCJMZWZ0XCI6MC4wLFwiUmlnaHRcIjowLjAsXCJCb3R0b21cIjowLjB9LFwiUGFkZGluZ1wiOntcIiRpZFwiOlwiNDA5XCIsXCJUb3BcIjowLjAsXCJMZWZ0XCI6MC4wLFwiUmlnaHRcIjowLjAsXCJCb3R0b21cIjowLjB9LFwiQmFja2dyb3VuZFwiOntcIiRpZFwiOlwiNDEwXCIsXCJDb2xvclwiOntcIiRpZFwiOlwiNDExXCIsXCJBXCI6NTEsXCJSXCI6MjAwLFwiR1wiOjIwMCxcIkJcIjoyMDB9fSxcIklzVmlzaWJsZVwiOnRydWUsXCJXaWR0aFwiOjAuMCxcIkhlaWdodFwiOjAuMCxcIkJvcmRlclN0eWxlXCI6e1wiJGlkXCI6XCI0MTJcIixcIkxpbmVTdHlsZVwiOntcIiRpZFwiOlwiNDEzXCIsXCJMaW5lQ29sb3JcIjp7XCIkaWRcIjpcIjQxNFwiLFwiQ29sb3JcIjp7XCIkaWRcIjpcIjQxNVwiLFwiQVwiOjI1NSxcIlJcIjoyMzQsXCJHXCI6MjIsXCJCXCI6MzB9fSxcIkxpbmVXZWlnaHRcIjoyLjAsXCJMaW5lVHlwZVwiOjB9LFwiSXNWaXNpYmxlXCI6ZmFsc2V9fX0sXCJEZWZhdWx0U3dpbWxhbmVNaWxlc3RvbmVTdHlsZVwiOntcIiRpZFwiOlwiNDE2XCIsXCJUaXRsZVBvc2l0aW9uXCI6MCxcIkRhdGVQb3NpdGlvblwiOjIsXCJTaGFwZVR5cGVcIjoxLFwiU2hhcGVTaXplXCI6MCxcIlNwYWNpbmdcIjo1LFwiU2hhcGVTdHlsZVwiOntcIiRpZFwiOlwiNDE3XCIsXCJNYXJnaW5cIjp7XCIkaWRcIjpcIjQxOFwiLFwiVG9wXCI6MC4wLFwiTGVmdFwiOjAuMCxcIlJpZ2h0XCI6MC4wLFwiQm90dG9tXCI6MC4wfSxcIlBhZGRpbmdcIjp7XCIkaWRcIjpcIjQxOVwiLFwiVG9wXCI6MC4wLFwiTGVmdFwiOjAuMCxcIlJpZ2h0XCI6MC4wLFwiQm90dG9tXCI6MC4wfSxcIkJhY2tncm91bmRcIjp7XCIkaWRcIjpcIjQyMFwiLFwiQ29sb3JcIjp7XCIkaWRcIjpcIjQyMVwiLFwiQVwiOjI1NSxcIlJcIjoyNSxcIkdcIjoxMDcsXCJCXCI6MzZ9fSxcIklzVmlzaWJsZVwiOnRydWUsXCJXaWR0aFwiOjEyLjAsXCJIZWlnaHRcIjoxNC4wLFwiQm9yZGVyU3R5bGVcIjp7XCIkaWRcIjpcIjQyMlwiLFwiTGluZVN0eWxlXCI6e1wiJGlkXCI6XCI0MjNcIixcIkxpbmVDb2xvclwiOntcIiRpZFwiOlwiNDI0XCIsXCJDb2xvclwiOntcIiRpZFwiOlwiNDI1XCIsXCJBXCI6MjU1LFwiUlwiOjIzNCxcIkdcIjoyMixcIkJcIjozMH19LFwiTGluZVdlaWdodFwiOjIuMCxcIkxpbmVUeXBlXCI6MH0sXCJJc1Zpc2libGVcIjpmYWxzZX19LFwiVGl0bGVTdHlsZVwiOntcIiRpZFwiOlwiNDI2XCIsXCJGb250U2V0dGluZ3NcIjp7XCIkaWRcIjpcIjQyN1wiLFwiRm9udFNpemVcIjoxMSxcIkZvbnROYW1lXCI6XCJDYWxpYnJpXCIsXCJJc0JvbGRcIjpmYWxzZSxcIklzSXRhbGljXCI6ZmFsc2UsXCJJc1VuZGVybGluZWRcIjpmYWxzZX0sXCJGb3JlZ3JvdW5kXCI6e1wiJGlkXCI6XCI0MjhcIixcIkNvbG9yXCI6e1wiJGlkXCI6XCI0MjlcIixcIkFcIjoyNTUsXCJSXCI6MCxcIkdcIjowLFwiQlwiOjB9fSxcIkhvcml6b250YWxBbGlnbm1lbnRcIjoyLFwiSXNWaXNpYmxlXCI6dHJ1ZX0sXCJEYXRlU3R5bGVcIjp7XCIkaWRcIjpcIjQzMFwiLFwiRm9udFNldHRpbmdzXCI6e1wiJGlkXCI6XCI0MzFcIixcIkZvbnRTaXplXCI6MTAsXCJGb250TmFtZVwiOlwiQ2FsaWJyaVwiLFwiSXNCb2xkXCI6ZmFsc2UsXCJJc0l0YWxpY1wiOmZhbHNlLFwiSXNVbmRlcmxpbmVkXCI6ZmFsc2V9LFwiRm9yZWdyb3VuZFwiOntcIiRpZFwiOlwiNDMyXCIsXCJDb2xvclwiOntcIiRpZFwiOlwiNDMzXCIsXCJBXCI6MjU1LFwiUlwiOjE0LFwiR1wiOjQwLFwiQlwiOjY1fX0sXCJIb3Jpem9udGFsQWxpZ25tZW50XCI6MCxcIklzVmlzaWJsZVwiOnRydWV9LFwiRGF0ZUZvcm1hdFwiOntcIiRpZFwiOlwiNDM0XCIsXCJGb3JtYXRTdHJpbmdcIjpcIk1NTSBkXCIsXCJTZXBhcmF0b3JcIjpcIi9cIixcIlVzZUludGVybmF0aW9uYWxEYXRlRm9ybWF0XCI6ZmFsc2UsXCJEYXRlSXNWaXNpYmxlXCI6dHJ1ZSxcIlRpbWVJc1Zpc2libGVcIjpmYWxzZSxcIkhvdXJEaWdpdHNcIjoxLFwiQW1QbURlc2lnbmF0b3JcIjoyLFwiVHJpbTAwTWludXRlc1wiOmZhbHNlfSxcIldlZWtOdW1iZXJpbmdcIjp7XCIkaWRcIjpcIjQzNVwiLFwiRm9ybWF0XCI6MCxcIklzVmlzaWJsZVwiOmZhbHNlLFwiTGFzdEtub3duVmlzaWJpbGl0eVN0YXRlXCI6ZmFsc2V9fSxcIkRlZmF1bHRTd2ltbGFuZVRhc2tTdHlsZVwiOntcIiRpZFwiOlwiNDM2XCIsXCJTaGFwZVwiOjEsXCJTaGFwZVRoaWNrbmVzc1wiOjAsXCJEdXJhdGlvbkZvcm1hdFwiOjAsXCJQZXJjZW50YWdlQ29tcGxldGVUZXh0U3R5bGVcIjp7XCIkaWRcIjpcIjQzN1wiLFwiRm9udFNldHRpbmdzXCI6e1wiJGlkXCI6XCI0MzhcIixcIkZvbnRTaXplXCI6MTAsXCJGb250TmFtZVwiOlwiQ2FsaWJyaVwiLFwiSXNCb2xkXCI6ZmFsc2UsXCJJc0l0YWxpY1wiOmZhbHNlLFwiSXNVbmRlcmxpbmVkXCI6ZmFsc2V9LFwiRm9yZWdyb3VuZFwiOntcIiRpZFwiOlwiNDM5XCIsXCJDb2xvclwiOntcIiRpZFwiOlwiNDQwXCIsXCJBXCI6MjU1LFwiUlwiOjIzMixcIkdcIjoyMzIsXCJCXCI6MjMyfX0sXCJIb3Jpem9udGFsQWxpZ25tZW50XCI6MSxcIklzVmlzaWJsZVwiOnRydWV9LFwiUGVyY2VudGFnZUNvbXBsZXRlSGlnaGxpZ2h0U3R5bGVcIjp7XCIkaWRcIjpcIjQ0MVwiLFwiQmFja2dyb3VuZFwiOntcIiRpZFwiOlwiNDQyXCIsXCJDb2xvclwiOntcIiRpZFwiOlwiNDQzXCIsXCJBXCI6ODksXCJSXCI6MCxcIkdcIjowLFwiQlwiOjB9fX0sXCJEdXJhdGlvblN0eWxlXCI6e1wiJGlkXCI6XCI0NDRcIixcIkZvbnRTZXR0aW5nc1wiOntcIiRpZFwiOlwiNDQ1XCIsXCJGb250U2l6ZVwiOjEwLFwiRm9udE5hbWVcIjpcIkNhbGlicmlcIixcIklzQm9sZFwiOmZhbHNlLFwiSXNJdGFsaWNcIjpmYWxzZSxcIklzVW5kZXJsaW5lZFwiOmZhbHNlfSxcIkZvcmVncm91bmRcIjp7XCIkaWRcIjpcIjQ0NlwiLFwiQ29sb3JcIjp7XCIkaWRcIjpcIjQ0N1wiLFwiQVwiOjI1NSxcIlJcIjoyMzcsXCJHXCI6MTI1LFwiQlwiOjQ5fX0sXCJIb3Jpem9udGFsQWxpZ25tZW50XCI6MCxcIklzVmlzaWJsZVwiOmZhbHNlfSxcIk1hcmdpblwiOntcIiRpZFwiOlwiNDQ4XCIsXCJUb3BcIjowLjAsXCJMZWZ0XCI6MC4wLFwiUmlnaHRcIjowLjAsXCJCb3R0b21cIjowLjB9LFwiU3RhcnREYXRlUG9zaXRpb25cIjozLFwiRW5kRGF0ZVBvc2l0aW9uXCI6MyxcIlRpdGxlUG9zaXRpb25cIjo0LFwiRHVyYXRpb25Qb3NpdGlvblwiOjAsXCJQZXJjZW50YWdlQ29tcGxldGVkUG9zaXRpb25cIjoyLFwiU3BhY2luZ1wiOjMsXCJTaGFwZVN0eWxlXCI6e1wiJGlkXCI6XCI0NDlcIixcIk1hcmdpblwiOntcIiRpZFwiOlwiNDUwXCIsXCJUb3BcIjowLjAsXCJMZWZ0XCI6NC4wLFwiUmlnaHRcIjo0LjAsXCJCb3R0b21cIjowLjB9LFwiUGFkZGluZ1wiOntcIiRpZFwiOlwiNDUxXCIsXCJUb3BcIjowLjAsXCJMZWZ0XCI6MC4wLFwiUmlnaHRcIjowLjAsXCJCb3R0b21cIjowLjB9LFwiQmFja2dyb3VuZFwiOntcIiRpZFwiOlwiNDUyXCIsXCJDb2xvclwiOntcIiRpZFwiOlwiNDUzXCIsXCJBXCI6MjU1LFwiUlwiOjI1LFwiR1wiOjEwNyxcIkJcIjozNn19LFwiSXNWaXNpYmxlXCI6dHJ1ZSxcIldpZHRoXCI6MC4wLFwiSGVpZ2h0XCI6MTAuMCxcIkJvcmRlclN0eWxlXCI6e1wiJGlkXCI6XCI0NTRcIixcIkxpbmVTdHlsZVwiOntcIiRpZFwiOlwiNDU1XCIsXCJMaW5lQ29sb3JcIjp7XCIkaWRcIjpcIjQ1NlwiLFwiQ29sb3JcIjp7XCIkaWRcIjpcIjQ1N1wiLFwiQVwiOjI1NSxcIlJcIjoyMzQsXCJHXCI6MjIsXCJCXCI6MzB9fSxcIkxpbmVXZWlnaHRcIjoyLjAsXCJMaW5lVHlwZVwiOjB9LFwiSXNWaXNpYmxlXCI6ZmFsc2V9fSxcIlRpdGxlU3R5bGVcIjp7XCIkaWRcIjpcIjQ1OFwiLFwiRm9udFNldHRpbmdzXCI6e1wiJGlkXCI6XCI0NTlcIixcIkZvbnRTaXplXCI6MTEsXCJGb250TmFtZVwiOlwiQ2FsaWJyaVwiLFwiSXNCb2xkXCI6ZmFsc2UsXCJJc0l0YWxpY1wiOmZhbHNlLFwiSXNVbmRlcmxpbmVkXCI6ZmFsc2V9LFwiRm9yZWdyb3VuZFwiOntcIiRpZFwiOlwiNDYwXCIsXCJDb2xvclwiOntcIiRpZFwiOlwiNDYxXCIsXCJBXCI6MjU1LFwiUlwiOjAsXCJHXCI6MCxcIkJcIjowfX0sXCJIb3Jpem9udGFsQWxpZ25tZW50XCI6MCxcIklzVmlzaWJsZVwiOnRydWV9LFwiRGF0ZVN0eWxlXCI6e1wiJGlkXCI6XCI0NjJcIixcIkZvbnRTZXR0aW5nc1wiOntcIiRpZFwiOlwiNDYzXCIsXCJGb250U2l6ZVwiOjEwLFwiRm9udE5hbWVcIjpcIkNhbGlicmlcIixcIklzQm9sZFwiOmZhbHNlLFwiSXNJdGFsaWNcIjpmYWxzZSxcIklzVW5kZXJsaW5lZFwiOmZhbHNlfSxcIkZvcmVncm91bmRcIjp7XCIkaWRcIjpcIjQ2NFwiLFwiQ29sb3JcIjp7XCIkaWRcIjpcIjQ2NVwiLFwiQVwiOjI1NSxcIlJcIjoxNCxcIkdcIjo0MCxcIkJcIjo2NX19LFwiSG9yaXpvbnRhbEFsaWdubWVudFwiOjIsXCJJc1Zpc2libGVcIjp0cnVlfSxcIkRhdGVGb3JtYXRcIjp7XCIkaWRcIjpcIjQ2NlwiLFwiRm9ybWF0U3RyaW5nXCI6XCJNTU0gZFwiLFwiU2VwYXJhdG9yXCI6XCIvXCIsXCJVc2VJbnRlcm5hdGlvbmFsRGF0ZUZvcm1hdFwiOmZhbHNlLFwiRGF0ZUlzVmlzaWJsZVwiOnRydWUsXCJUaW1lSXNWaXNpYmxlXCI6ZmFsc2UsXCJIb3VyRGlnaXRzXCI6MSxcIkFtUG1EZXNpZ25hdG9yXCI6MixcIlRyaW0wME1pbnV0ZXNcIjpmYWxzZX0sXCJXZWVrTnVtYmVyaW5nXCI6e1wiJGlkXCI6XCI0NjdcIixcIkZvcm1hdFwiOjAsXCJJc1Zpc2libGVcIjpmYWxzZSxcIkxhc3RLbm93blZpc2liaWxpdHlTdGF0ZVwiOmZhbHNlfX0sXCJEZWZhdWx0U3dpbWxhbmVNb3RTdHlsZVwiOntcIiRpZFwiOlwiNDY4XCIsXCJTaGFwZVwiOjEsXCJTaGFwZVNpemVcIjowLFwiRGV0YWlsc1NwYWNpbmdcIjowLjAsXCJQYWRkaW5nXCI6e1wiJGlkXCI6XCI0NjlcIixcIlRvcFwiOjUuMCxcIkxlZnRcIjozLjAsXCJSaWdodFwiOjAuMCxcIkJvdHRvbVwiOjIuMH0sXCJQb3NpdGlvbk9uVGFza1wiOjEsXCJTaGFwZVN0eWxlXCI6e1wiJGlkXCI6XCI0NzBcIixcIk1hcmdpblwiOntcIiRpZFwiOlwiNDcxXCIsXCJUb3BcIjowLjAsXCJMZWZ0XCI6MC4wLFwiUmlnaHRcIjowLjAsXCJCb3R0b21cIjowLjB9LFwiUGFkZGluZ1wiOntcIiRpZFwiOlwiNDcyXCIsXCJUb3BcIjowLjAsXCJMZWZ0XCI6MC4wLFwiUmlnaHRcIjowLjAsXCJCb3R0b21cIjowLjB9LFwiQmFja2dyb3VuZFwiOntcIiRpZFwiOlwiNDczXCIsXCJDb2xvclwiOntcIiRpZFwiOlwiNDc0XCIsXCJBXCI6MjU1LFwiUlwiOjEzLFwiR1wiOjUzLFwiQlwiOjE4fX0sXCJJc1Zpc2libGVcIjp0cnVlLFwiV2lkdGhcIjoxMi4wLFwiSGVpZ2h0XCI6MTQuMCxcIkJvcmRlclN0eWxlXCI6e1wiJGlkXCI6XCI0NzVcIixcIkxpbmVTdHlsZVwiOntcIiRpZFwiOlwiNDc2XCIsXCJMaW5lQ29sb3JcIjp7XCIkaWRcIjpcIjQ3N1wiLFwiQ29sb3JcIjp7XCIkaWRcIjpcIjQ3OFwiLFwiQVwiOjI1NSxcIlJcIjoyNTUsXCJHXCI6MjU1LFwiQlwiOjI1NX19LFwiTGluZVdlaWdodFwiOjAuMCxcIkxpbmVUeXBlXCI6MH0sXCJJc1Zpc2libGVcIjpmYWxzZX19LFwiVGl0bGVTdHlsZVwiOntcIiRpZFwiOlwiNDc5XCIsXCJGb250U2V0dGluZ3NcIjp7XCIkaWRcIjpcIjQ4MFwiLFwiRm9udFNpemVcIjoxMSxcIkZvbnROYW1lXCI6XCJDYWxpYnJpXCIsXCJJc0JvbGRcIjpmYWxzZSxcIklzSXRhbGljXCI6ZmFsc2UsXCJJc1VuZGVybGluZWRcIjpmYWxzZX0sXCJGb3JlZ3JvdW5kXCI6e1wiJGlkXCI6XCI0ODFcIixcIkNvbG9yXCI6e1wiJGlkXCI6XCI0ODJcIixcIkFcIjoyNTUsXCJSXCI6MCxcIkdcIjowLFwiQlwiOjB9fSxcIkhvcml6b250YWxBbGlnbm1lbnRcIjoxLFwiSXNWaXNpYmxlXCI6dHJ1ZX0sXCJEYXRlU3R5bGVcIjp7XCIkaWRcIjpcIjQ4M1wiLFwiRm9udFNldHRpbmdzXCI6e1wiJGlkXCI6XCI0ODRcIixcIkZvbnRTaXplXCI6MTAsXCJGb250TmFtZVwiOlwiQ2FsaWJyaVwiLFwiSXNCb2xkXCI6ZmFsc2UsXCJJc0l0YWxpY1wiOmZhbHNlLFwiSXNVbmRlcmxpbmVkXCI6ZmFsc2V9LFwiRm9yZWdyb3VuZFwiOntcIiRpZFwiOlwiNDg1XCIsXCJDb2xvclwiOntcIiRpZFwiOlwiNDg2XCIsXCJBXCI6MjU1LFwiUlwiOjE0LFwiR1wiOjQwLFwiQlwiOjY1fX0sXCJIb3Jpem9udGFsQWxpZ25tZW50XCI6MSxcIklzVmlzaWJsZVwiOnRydWV9LFwiRGF0ZUZvcm1hdFwiOntcIiRpZFwiOlwiNDg3XCIsXCJGb3JtYXRTdHJpbmdcIjpcIk1NTSBkXCIsXCJTZXBhcmF0b3JcIjpcIi9cIixcIlVzZUludGVybmF0aW9uYWxEYXRlRm9ybWF0XCI6ZmFsc2UsXCJEYXRlSXNWaXNpYmxlXCI6dHJ1ZSxcIlRpbWVJc1Zpc2libGVcIjpmYWxzZSxcIkhvdXJEaWdpdHNcIjoxLFwiQW1QbURlc2lnbmF0b3JcIjoyLFwiVHJpbTAwTWludXRlc1wiOmZhbHNlfSxcIldlZWtOdW1iZXJpbmdcIjp7XCIkaWRcIjpcIjQ4OFwiLFwiRm9ybWF0XCI6MCxcIklzVmlzaWJsZVwiOmZhbHNlLFwiTGFzdEtub3duVmlzaWJpbGl0eVN0YXRlXCI6ZmFsc2V9fX0se1wiJGlkXCI6XCI0ODlcIixcIlN0eWxlSWRcIjpcIjA3MDJkZWE4LWMxMTQtNGQ3MS1iZTQwLWNkMzA2MmM0Njk3MFwiLFwiTmFtZVwiOlwiU3dpbWxhbmUgU3R5bGUgNFwiLFwiSGVhZGVyU3R5bGVcIjp7XCIkaWRcIjpcIjQ5MFwiLFwiVGV4dFN0eWxlXCI6e1wiJGlkXCI6XCI0OTFcIixcIkZvbnRTZXR0aW5nc1wiOntcIiRpZFwiOlwiNDkyXCIsXCJGb250U2l6ZVwiOjExLFwiRm9udE5hbWVcIjpcIkNhbGlicmlcIixcIklzQm9sZFwiOmZhbHNlLFwiSXNJdGFsaWNcIjpmYWxzZSxcIklzVW5kZXJsaW5lZFwiOmZhbHNlfSxcIkZvcmVncm91bmRcIjp7XCIkaWRcIjpcIjQ5M1wiLFwiQ29sb3JcIjp7XCIkaWRcIjpcIjQ5NFwiLFwiQVwiOjI1NSxcIlJcIjoyNTUsXCJHXCI6MjU1LFwiQlwiOjI1NX19LFwiSG9yaXpvbnRhbEFsaWdubWVudFwiOjAsXCJJc1Zpc2libGVcIjp0cnVlfSxcIlJlY3RhbmdsZVN0eWxlXCI6e1wiJGlkXCI6XCI0OTVcIixcIk1hcmdpblwiOntcIiRpZFwiOlwiNDk2XCIsXCJUb3BcIjowLjAsXCJMZWZ0XCI6MC4wLFwiUmlnaHRcIjowLjAsXCJCb3R0b21cIjowLjB9LFwiUGFkZGluZ1wiOntcIiRpZFwiOlwiNDk3XCIsXCJUb3BcIjowLjAsXCJMZWZ0XCI6MC4wLFwiUmlnaHRcIjowLjAsXCJCb3R0b21cIjowLjB9LFwiQmFja2dyb3VuZFwiOntcIiRpZFwiOlwiNDk4XCIsXCJDb2xvclwiOntcIiRpZFwiOlwiNDk5XCIsXCJBXCI6MjU1LFwiUlwiOjE1LFwiR1wiOjE1OCxcIkJcIjoyMTN9fSxcIklzVmlzaWJsZVwiOnRydWUsXCJXaWR0aFwiOjAuMCxcIkhlaWdodFwiOjAuMCxcIkJvcmRlclN0eWxlXCI6e1wiJGlkXCI6XCI1MDBcIixcIkxpbmVTdHlsZVwiOntcIiRpZFwiOlwiNTAxXCIsXCJMaW5lQ29sb3JcIjp7XCIkaWRcIjpcIjUwMlwiLFwiQ29sb3JcIjp7XCIkaWRcIjpcIjUwM1wiLFwiQVwiOjI1NSxcIlJcIjoyNTUsXCJHXCI6MjU1LFwiQlwiOjI1NX19LFwiTGluZVdlaWdodFwiOjAuMCxcIkxpbmVUeXBlXCI6MH0sXCJJc1Zpc2libGVcIjpmYWxzZX19fSxcIkJhY2tncm91bmRTdHlsZVwiOntcIiRpZFwiOlwiNTA0XCIsXCJNYXJnaW5cIjp7XCIkaWRcIjpcIjUwNVwiLFwiVG9wXCI6MC4wLFwiTGVmdFwiOjAuMCxcIlJpZ2h0XCI6MC4wLFwiQm90dG9tXCI6MC4wfSxcIlBhZGRpbmdcIjp7XCIkaWRcIjpcIjUwNlwiLFwiVG9wXCI6MC4wLFwiTGVmdFwiOjAuMCxcIlJpZ2h0XCI6MC4wLFwiQm90dG9tXCI6MC4wfSxcIkJhY2tncm91bmRcIjp7XCIkaWRcIjpcIjUwN1wiLFwiQ29sb3JcIjp7XCIkaWRcIjpcIjUwOFwiLFwiQVwiOjUxLFwiUlwiOjIwMCxcIkdcIjoyMDAsXCJCXCI6MjAwfX0sXCJJc1Zpc2libGVcIjp0cnVlLFwiV2lkdGhcIjowLjAsXCJIZWlnaHRcIjowLjAsXCJCb3JkZXJTdHlsZVwiOntcIiRpZFwiOlwiNTA5XCIsXCJMaW5lU3R5bGVcIjp7XCIkaWRcIjpcIjUxMFwiLFwiTGluZUNvbG9yXCI6e1wiJGlkXCI6XCI1MTFcIixcIkNvbG9yXCI6e1wiJGlkXCI6XCI1MTJcIixcIkFcIjoyNTUsXCJSXCI6MjM0LFwiR1wiOjIyLFwiQlwiOjMwfX0sXCJMaW5lV2VpZ2h0XCI6Mi4wLFwiTGluZVR5cGVcIjowfSxcIklzVmlzaWJsZVwiOmZhbHNlfX0sXCJJc0Fib3ZlVGltZWJhbmRcIjpmYWxzZSxcIlNwYWNpbmdcIjozLFwiRGVmYXVsdFN3aW1sYW5lQWN0aXZpdHlTdHlsZVwiOntcIiRpZFwiOlwiNTEzXCIsXCJIZWFkZXJTdHlsZVwiOntcIiRpZFwiOlwiNTE0XCIsXCJUZXh0U3R5bGVcIjp7XCIkaWRcIjpcIjUxNVwiLFwiRm9udFNldHRpbmdzXCI6e1wiJGlkXCI6XCI1MTZcIixcIkZvbnRTaXplXCI6MTEsXCJGb250TmFtZVwiOlwiQ2FsaWJyaVwiLFwiSXNCb2xkXCI6ZmFsc2UsXCJJc0l0YWxpY1wiOmZhbHNlLFwiSXNVbmRlcmxpbmVkXCI6ZmFsc2V9LFwiRm9yZWdyb3VuZFwiOntcIiRpZFwiOlwiNTE3XCIsXCJDb2xvclwiOntcIiRpZFwiOlwiNTE4XCIsXCJBXCI6MjU1LFwiUlwiOjAsXCJHXCI6MCxcIkJcIjowfX0sXCJIb3Jpem9udGFsQWxpZ25tZW50XCI6MCxcIklzVmlzaWJsZVwiOnRydWV9LFwiUmVjdGFuZ2xlU3R5bGVcIjp7XCIkaWRcIjpcIjUxOVwiLFwiTWFyZ2luXCI6e1wiJGlkXCI6XCI1MjBcIixcIlRvcFwiOjAuMCxcIkxlZnRcIjowLjAsXCJSaWdodFwiOjAuMCxcIkJvdHRvbVwiOjAuMH0sXCJQYWRkaW5nXCI6e1wiJGlkXCI6XCI1MjFcIixcIlRvcFwiOjAuMCxcIkxlZnRcIjowLjAsXCJSaWdodFwiOjAuMCxcIkJvdHRvbVwiOjAuMH0sXCJCYWNrZ3JvdW5kXCI6e1wiJGlkXCI6XCI1MjJcIixcIkNvbG9yXCI6e1wiJGlkXCI6XCI1MjNcIixcIkFcIjoxMjcsXCJSXCI6MTUsXCJHXCI6MTU4LFwiQlwiOjIxM319LFwiSXNWaXNpYmxlXCI6dHJ1ZSxcIldpZHRoXCI6MC4wLFwiSGVpZ2h0XCI6MC4wLFwiQm9yZGVyU3R5bGVcIjp7XCIkaWRcIjpcIjUyNFwiLFwiTGluZVN0eWxlXCI6e1wiJGlkXCI6XCI1MjVcIixcIkxpbmVDb2xvclwiOntcIiRpZFwiOlwiNTI2XCIsXCJDb2xvclwiOntcIiRpZFwiOlwiNTI3XCIsXCJBXCI6MjU1LFwiUlwiOjI1NSxcIkdcIjowLFwiQlwiOjB9fSxcIkxpbmVXZWlnaHRcIjowLjAsXCJMaW5lVHlwZVwiOjB9LFwiSXNWaXNpYmxlXCI6ZmFsc2V9fX0sXCJCYWNrZ3JvdW5kU3R5bGVcIjp7XCIkaWRcIjpcIjUyOFwiLFwiTWFyZ2luXCI6e1wiJGlkXCI6XCI1MjlcIixcIlRvcFwiOjAuMCxcIkxlZnRcIjowLjAsXCJSaWdodFwiOjAuMCxcIkJvdHRvbVwiOjAuMH0sXCJQYWRkaW5nXCI6e1wiJGlkXCI6XCI1MzBcIixcIlRvcFwiOjAuMCxcIkxlZnRcIjowLjAsXCJSaWdodFwiOjAuMCxcIkJvdHRvbVwiOjAuMH0sXCJCYWNrZ3JvdW5kXCI6e1wiJGlkXCI6XCI1MzFcIixcIkNvbG9yXCI6e1wiJGlkXCI6XCI1MzJcIixcIkFcIjo1MSxcIlJcIjoyMDAsXCJHXCI6MjAwLFwiQlwiOjIwMH19LFwiSXNWaXNpYmxlXCI6dHJ1ZSxcIldpZHRoXCI6MC4wLFwiSGVpZ2h0XCI6MC4wLFwiQm9yZGVyU3R5bGVcIjp7XCIkaWRcIjpcIjUzM1wiLFwiTGluZVN0eWxlXCI6e1wiJGlkXCI6XCI1MzRcIixcIkxpbmVDb2xvclwiOntcIiRpZFwiOlwiNTM1XCIsXCJDb2xvclwiOntcIiRpZFwiOlwiNTM2XCIsXCJBXCI6MjU1LFwiUlwiOjIzNCxcIkdcIjoyMixcIkJcIjozMH19LFwiTGluZVdlaWdodFwiOjIuMCxcIkxpbmVUeXBlXCI6MH0sXCJJc1Zpc2libGVcIjpmYWxzZX19fSxcIkRlZmF1bHRTd2ltbGFuZU1pbGVzdG9uZVN0eWxlXCI6e1wiJGlkXCI6XCI1MzdcIixcIlRpdGxlUG9zaXRpb25cIjowLFwiRGF0ZVBvc2l0aW9uXCI6MixcIlNoYXBlVHlwZVwiOjEsXCJTaGFwZVNpemVcIjowLFwiU3BhY2luZ1wiOjUsXCJTaGFwZVN0eWxlXCI6e1wiJGlkXCI6XCI1MzhcIixcIk1hcmdpblwiOntcIiRpZFwiOlwiNTM5XCIsXCJUb3BcIjowLjAsXCJMZWZ0XCI6MC4wLFwiUmlnaHRcIjowLjAsXCJCb3R0b21cIjowLjB9LFwiUGFkZGluZ1wiOntcIiRpZFwiOlwiNTQwXCIsXCJUb3BcIjowLjAsXCJMZWZ0XCI6MC4wLFwiUmlnaHRcIjowLjAsXCJCb3R0b21cIjowLjB9LFwiQmFja2dyb3VuZFwiOntcIiRpZFwiOlwiNTQxXCIsXCJDb2xvclwiOntcIiRpZFwiOlwiNTQyXCIsXCJBXCI6MjU1LFwiUlwiOjE1LFwiR1wiOjE1OCxcIkJcIjoyMTN9fSxcIklzVmlzaWJsZVwiOnRydWUsXCJXaWR0aFwiOjEyLjAsXCJIZWlnaHRcIjoxNC4wLFwiQm9yZGVyU3R5bGVcIjp7XCIkaWRcIjpcIjU0M1wiLFwiTGluZVN0eWxlXCI6e1wiJGlkXCI6XCI1NDRcIixcIkxpbmVDb2xvclwiOntcIiRpZFwiOlwiNTQ1XCIsXCJDb2xvclwiOntcIiRpZFwiOlwiNTQ2XCIsXCJBXCI6MjU1LFwiUlwiOjIzNCxcIkdcIjoyMixcIkJcIjozMH19LFwiTGluZVdlaWdodFwiOjIuMCxcIkxpbmVUeXBlXCI6MH0sXCJJc1Zpc2libGVcIjpmYWxzZX19LFwiVGl0bGVTdHlsZVwiOntcIiRpZFwiOlwiNTQ3XCIsXCJGb250U2V0dGluZ3NcIjp7XCIkaWRcIjpcIjU0OFwiLFwiRm9udFNpemVcIjoxMSxcIkZvbnROYW1lXCI6XCJDYWxpYnJpXCIsXCJJc0JvbGRcIjpmYWxzZSxcIklzSXRhbGljXCI6ZmFsc2UsXCJJc1VuZGVybGluZWRcIjpmYWxzZX0sXCJGb3JlZ3JvdW5kXCI6e1wiJGlkXCI6XCI1NDlcIixcIkNvbG9yXCI6e1wiJGlkXCI6XCI1NTBcIixcIkFcIjoyNTUsXCJSXCI6MCxcIkdcIjowLFwiQlwiOjB9fSxcIkhvcml6b250YWxBbGlnbm1lbnRcIjoyLFwiSXNWaXNpYmxlXCI6dHJ1ZX0sXCJEYXRlU3R5bGVcIjp7XCIkaWRcIjpcIjU1MVwiLFwiRm9udFNldHRpbmdzXCI6e1wiJGlkXCI6XCI1NTJcIixcIkZvbnRTaXplXCI6MTAsXCJGb250TmFtZVwiOlwiQ2FsaWJyaVwiLFwiSXNCb2xkXCI6ZmFsc2UsXCJJc0l0YWxpY1wiOmZhbHNlLFwiSXNVbmRlcmxpbmVkXCI6ZmFsc2V9LFwiRm9yZWdyb3VuZFwiOntcIiRpZFwiOlwiNTUzXCIsXCJDb2xvclwiOntcIiRpZFwiOlwiNTU0XCIsXCJBXCI6MjU1LFwiUlwiOjE0LFwiR1wiOjQwLFwiQlwiOjY1fX0sXCJIb3Jpem9udGFsQWxpZ25tZW50XCI6MCxcIklzVmlzaWJsZVwiOnRydWV9LFwiRGF0ZUZvcm1hdFwiOntcIiRpZFwiOlwiNTU1XCIsXCJGb3JtYXRTdHJpbmdcIjpcIk1NTSBkXCIsXCJTZXBhcmF0b3JcIjpcIi9cIixcIlVzZUludGVybmF0aW9uYWxEYXRlRm9ybWF0XCI6ZmFsc2UsXCJEYXRlSXNWaXNpYmxlXCI6dHJ1ZSxcIlRpbWVJc1Zpc2libGVcIjpmYWxzZSxcIkhvdXJEaWdpdHNcIjoxLFwiQW1QbURlc2lnbmF0b3JcIjoyLFwiVHJpbTAwTWludXRlc1wiOmZhbHNlfSxcIldlZWtOdW1iZXJpbmdcIjp7XCIkaWRcIjpcIjU1NlwiLFwiRm9ybWF0XCI6MCxcIklzVmlzaWJsZVwiOmZhbHNlLFwiTGFzdEtub3duVmlzaWJpbGl0eVN0YXRlXCI6ZmFsc2V9fSxcIkRlZmF1bHRTd2ltbGFuZVRhc2tTdHlsZVwiOntcIiRpZFwiOlwiNTU3XCIsXCJTaGFwZVwiOjEsXCJTaGFwZVRoaWNrbmVzc1wiOjAsXCJEdXJhdGlvbkZvcm1hdFwiOjAsXCJQZXJjZW50YWdlQ29tcGxldGVUZXh0U3R5bGVcIjp7XCIkaWRcIjpcIjU1OFwiLFwiRm9udFNldHRpbmdzXCI6e1wiJGlkXCI6XCI1NTlcIixcIkZvbnRTaXplXCI6MTAsXCJGb250TmFtZVwiOlwiQ2FsaWJyaVwiLFwiSXNCb2xkXCI6ZmFsc2UsXCJJc0l0YWxpY1wiOmZhbHNlLFwiSXNVbmRlcmxpbmVkXCI6ZmFsc2V9LFwiRm9yZWdyb3VuZFwiOntcIiRpZFwiOlwiNTYwXCIsXCJDb2xvclwiOntcIiRpZFwiOlwiNTYxXCIsXCJBXCI6MjU1LFwiUlwiOjIzMixcIkdcIjoyMzIsXCJCXCI6MjMyfX0sXCJIb3Jpem9udGFsQWxpZ25tZW50XCI6MSxcIklzVmlzaWJsZVwiOnRydWV9LFwiUGVyY2VudGFnZUNvbXBsZXRlSGlnaGxpZ2h0U3R5bGVcIjp7XCIkaWRcIjpcIjU2MlwiLFwiQmFja2dyb3VuZFwiOntcIiRpZFwiOlwiNTYzXCIsXCJDb2xvclwiOntcIiRpZFwiOlwiNTY0XCIsXCJBXCI6ODksXCJSXCI6MCxcIkdcIjowLFwiQlwiOjB9fX0sXCJEdXJhdGlvblN0eWxlXCI6e1wiJGlkXCI6XCI1NjVcIixcIkZvbnRTZXR0aW5nc1wiOntcIiRpZFwiOlwiNTY2XCIsXCJGb250U2l6ZVwiOjEwLFwiRm9udE5hbWVcIjpcIkNhbGlicmlcIixcIklzQm9sZFwiOmZhbHNlLFwiSXNJdGFsaWNcIjpmYWxzZSxcIklzVW5kZXJsaW5lZFwiOmZhbHNlfSxcIkZvcmVncm91bmRcIjp7XCIkaWRcIjpcIjU2N1wiLFwiQ29sb3JcIjp7XCIkaWRcIjpcIjU2OFwiLFwiQVwiOjI1NSxcIlJcIjoyMzcsXCJHXCI6MTI1LFwiQlwiOjQ5fX0sXCJIb3Jpem9udGFsQWxpZ25tZW50XCI6MCxcIklzVmlzaWJsZVwiOmZhbHNlfSxcIk1hcmdpblwiOntcIiRpZFwiOlwiNTY5XCIsXCJUb3BcIjowLjAsXCJMZWZ0XCI6MC4wLFwiUmlnaHRcIjowLjAsXCJCb3R0b21cIjowLjB9LFwiU3RhcnREYXRlUG9zaXRpb25cIjozLFwiRW5kRGF0ZVBvc2l0aW9uXCI6MyxcIlRpdGxlUG9zaXRpb25cIjo0LFwiRHVyYXRpb25Qb3NpdGlvblwiOjAsXCJQZXJjZW50YWdlQ29tcGxldGVkUG9zaXRpb25cIjoyLFwiU3BhY2luZ1wiOjMsXCJTaGFwZVN0eWxlXCI6e1wiJGlkXCI6XCI1NzBcIixcIk1hcmdpblwiOntcIiRpZFwiOlwiNTcxXCIsXCJUb3BcIjowLjAsXCJMZWZ0XCI6NC4wLFwiUmlnaHRcIjo0LjAsXCJCb3R0b21cIjowLjB9LFwiUGFkZGluZ1wiOntcIiRpZFwiOlwiNTcyXCIsXCJUb3BcIjowLjAsXCJMZWZ0XCI6MC4wLFwiUmlnaHRcIjowLjAsXCJCb3R0b21cIjowLjB9LFwiQmFja2dyb3VuZFwiOntcIiRpZFwiOlwiNTczXCIsXCJDb2xvclwiOntcIiRpZFwiOlwiNTc0XCIsXCJBXCI6MjU1LFwiUlwiOjE1LFwiR1wiOjE1OCxcIkJcIjoyMTN9fSxcIklzVmlzaWJsZVwiOnRydWUsXCJXaWR0aFwiOjAuMCxcIkhlaWdodFwiOjEwLjAsXCJCb3JkZXJTdHlsZVwiOntcIiRpZFwiOlwiNTc1XCIsXCJMaW5lU3R5bGVcIjp7XCIkaWRcIjpcIjU3NlwiLFwiTGluZUNvbG9yXCI6e1wiJGlkXCI6XCI1NzdcIixcIkNvbG9yXCI6e1wiJGlkXCI6XCI1NzhcIixcIkFcIjoyNTUsXCJSXCI6MjM0LFwiR1wiOjIyLFwiQlwiOjMwfX0sXCJMaW5lV2VpZ2h0XCI6Mi4wLFwiTGluZVR5cGVcIjowfSxcIklzVmlzaWJsZVwiOmZhbHNlfX0sXCJUaXRsZVN0eWxlXCI6e1wiJGlkXCI6XCI1NzlcIixcIkZvbnRTZXR0aW5nc1wiOntcIiRpZFwiOlwiNTgwXCIsXCJGb250U2l6ZVwiOjExLFwiRm9udE5hbWVcIjpcIkNhbGlicmlcIixcIklzQm9sZFwiOmZhbHNlLFwiSXNJdGFsaWNcIjpmYWxzZSxcIklzVW5kZXJsaW5lZFwiOmZhbHNlfSxcIkZvcmVncm91bmRcIjp7XCIkaWRcIjpcIjU4MVwiLFwiQ29sb3JcIjp7XCIkaWRcIjpcIjU4MlwiLFwiQVwiOjI1NSxcIlJcIjowLFwiR1wiOjAsXCJCXCI6MH19LFwiSG9yaXpvbnRhbEFsaWdubWVudFwiOjAsXCJJc1Zpc2libGVcIjp0cnVlfSxcIkRhdGVTdHlsZVwiOntcIiRpZFwiOlwiNTgzXCIsXCJGb250U2V0dGluZ3NcIjp7XCIkaWRcIjpcIjU4NFwiLFwiRm9udFNpemVcIjoxMCxcIkZvbnROYW1lXCI6XCJDYWxpYnJpXCIsXCJJc0JvbGRcIjpmYWxzZSxcIklzSXRhbGljXCI6ZmFsc2UsXCJJc1VuZGVybGluZWRcIjpmYWxzZX0sXCJGb3JlZ3JvdW5kXCI6e1wiJGlkXCI6XCI1ODVcIixcIkNvbG9yXCI6e1wiJGlkXCI6XCI1ODZcIixcIkFcIjoyNTUsXCJSXCI6MTQsXCJHXCI6NDAsXCJCXCI6NjV9fSxcIkhvcml6b250YWxBbGlnbm1lbnRcIjoyLFwiSXNWaXNpYmxlXCI6dHJ1ZX0sXCJEYXRlRm9ybWF0XCI6e1wiJGlkXCI6XCI1ODdcIixcIkZvcm1hdFN0cmluZ1wiOlwiTU1NIGRcIixcIlNlcGFyYXRvclwiOlwiL1wiLFwiVXNlSW50ZXJuYXRpb25hbERhdGVGb3JtYXRcIjpmYWxzZSxcIkRhdGVJc1Zpc2libGVcIjp0cnVlLFwiVGltZUlzVmlzaWJsZVwiOmZhbHNlLFwiSG91ckRpZ2l0c1wiOjEsXCJBbVBtRGVzaWduYXRvclwiOjIsXCJUcmltMDBNaW51dGVzXCI6ZmFsc2V9LFwiV2Vla051bWJlcmluZ1wiOntcIiRpZFwiOlwiNTg4XCIsXCJGb3JtYXRcIjowLFwiSXNWaXNpYmxlXCI6ZmFsc2UsXCJMYXN0S25vd25WaXNpYmlsaXR5U3RhdGVcIjpmYWxzZX19LFwiRGVmYXVsdFN3aW1sYW5lTW90U3R5bGVcIjp7XCIkaWRcIjpcIjU4OVwiLFwiU2hhcGVcIjoxLFwiU2hhcGVTaXplXCI6MCxcIkRldGFpbHNTcGFjaW5nXCI6MC4wLFwiUGFkZGluZ1wiOntcIiRpZFwiOlwiNTkwXCIsXCJUb3BcIjo1LjAsXCJMZWZ0XCI6My4wLFwiUmlnaHRcIjowLjAsXCJCb3R0b21cIjoyLjB9LFwiUG9zaXRpb25PblRhc2tcIjoxLFwiU2hhcGVTdHlsZVwiOntcIiRpZFwiOlwiNTkxXCIsXCJNYXJnaW5cIjp7XCIkaWRcIjpcIjU5MlwiLFwiVG9wXCI6MC4wLFwiTGVmdFwiOjAuMCxcIlJpZ2h0XCI6MC4wLFwiQm90dG9tXCI6MC4wfSxcIlBhZGRpbmdcIjp7XCIkaWRcIjpcIjU5M1wiLFwiVG9wXCI6MC4wLFwiTGVmdFwiOjAuMCxcIlJpZ2h0XCI6MC4wLFwiQm90dG9tXCI6MC4wfSxcIkJhY2tncm91bmRcIjp7XCIkaWRcIjpcIjU5NFwiLFwiQ29sb3JcIjp7XCIkaWRcIjpcIjU5NVwiLFwiQVwiOjI1NSxcIlJcIjoxMSxcIkdcIjoxMTgsXCJCXCI6MTU5fX0sXCJJc1Zpc2libGVcIjp0cnVlLFwiV2lkdGhcIjoxMi4wLFwiSGVpZ2h0XCI6MTQuMCxcIkJvcmRlclN0eWxlXCI6e1wiJGlkXCI6XCI1OTZcIixcIkxpbmVTdHlsZVwiOntcIiRpZFwiOlwiNTk3XCIsXCJMaW5lQ29sb3JcIjp7XCIkaWRcIjpcIjU5OFwiLFwiQ29sb3JcIjp7XCIkaWRcIjpcIjU5OVwiLFwiQVwiOjI1NSxcIlJcIjoyNTUsXCJHXCI6MCxcIkJcIjowfX0sXCJMaW5lV2VpZ2h0XCI6MC4wLFwiTGluZVR5cGVcIjowfSxcIklzVmlzaWJsZVwiOmZhbHNlfX0sXCJUaXRsZVN0eWxlXCI6e1wiJGlkXCI6XCI2MDBcIixcIkZvbnRTZXR0aW5nc1wiOntcIiRpZFwiOlwiNjAxXCIsXCJGb250U2l6ZVwiOjExLFwiRm9udE5hbWVcIjpcIkNhbGlicmlcIixcIklzQm9sZFwiOmZhbHNlLFwiSXNJdGFsaWNcIjpmYWxzZSxcIklzVW5kZXJsaW5lZFwiOmZhbHNlfSxcIkZvcmVncm91bmRcIjp7XCIkaWRcIjpcIjYwMlwiLFwiQ29sb3JcIjp7XCIkaWRcIjpcIjYwM1wiLFwiQVwiOjI1NSxcIlJcIjowLFwiR1wiOjAsXCJCXCI6MH19LFwiSG9yaXpvbnRhbEFsaWdubWVudFwiOjEsXCJJc1Zpc2libGVcIjp0cnVlfSxcIkRhdGVTdHlsZVwiOntcIiRpZFwiOlwiNjA0XCIsXCJGb250U2V0dGluZ3NcIjp7XCIkaWRcIjpcIjYwNVwiLFwiRm9udFNpemVcIjoxMCxcIkZvbnROYW1lXCI6XCJDYWxpYnJpXCIsXCJJc0JvbGRcIjpmYWxzZSxcIklzSXRhbGljXCI6ZmFsc2UsXCJJc1VuZGVybGluZWRcIjpmYWxzZX0sXCJGb3JlZ3JvdW5kXCI6e1wiJGlkXCI6XCI2MDZcIixcIkNvbG9yXCI6e1wiJGlkXCI6XCI2MDdcIixcIkFcIjoyNTUsXCJSXCI6MTQsXCJHXCI6NDAsXCJCXCI6NjV9fSxcIkhvcml6b250YWxBbGlnbm1lbnRcIjoxLFwiSXNWaXNpYmxlXCI6dHJ1ZX0sXCJEYXRlRm9ybWF0XCI6e1wiJGlkXCI6XCI2MDhcIixcIkZvcm1hdFN0cmluZ1wiOlwiTU1NIGRcIixcIlNlcGFyYXRvclwiOlwiL1wiLFwiVXNlSW50ZXJuYXRpb25hbERhdGVGb3JtYXRcIjpmYWxzZSxcIkRhdGVJc1Zpc2libGVcIjp0cnVlLFwiVGltZUlzVmlzaWJsZVwiOmZhbHNlLFwiSG91ckRpZ2l0c1wiOjEsXCJBbVBtRGVzaWduYXRvclwiOjIsXCJUcmltMDBNaW51dGVzXCI6ZmFsc2V9LFwiV2Vla051bWJlcmluZ1wiOntcIiRpZFwiOlwiNjA5XCIsXCJGb3JtYXRcIjowLFwiSXNWaXNpYmxlXCI6ZmFsc2UsXCJMYXN0S25vd25WaXNpYmlsaXR5U3RhdGVcIjpmYWxzZX19fV0sXCJHcmlkbGluZVBhbmVsU3R5bGVcIjp7XCIkaWRcIjpcIjYxMFwiLFwiR3JpZGxpbmVTdHlsZVwiOntcIiRpZFwiOlwiNjExXCIsXCJMaW5lQ29sb3JcIjp7XCIkaWRcIjpcIjYxMlwiLFwiQ29sb3JcIjp7XCIkaWRcIjpcIjYxM1wiLFwiQVwiOjM4LFwiUlwiOjkxLFwiR1wiOjE1NSxcIkJcIjoyMTN9fSxcIkxpbmVXZWlnaHRcIjoxLjAsXCJMaW5lVHlwZVwiOjB9LFwiSXNWaXNpYmxlXCI6dHJ1ZX0sXCJBY3Rpdml0eUxpbmVQYW5lbFN0eWxlXCI6e1wiJGlkXCI6XCI2MTRcIixcIkFjdGl2aXR5TGluZVN0eWxlXCI6e1wiJGlkXCI6XCI2MTVcIixcIkxpbmVDb2xvclwiOntcIiRpZFwiOlwiNjE2XCIsXCJDb2xvclwiOntcIiRpZFwiOlwiNjE3XCIsXCJBXCI6MzgsXCJSXCI6NjgsXCJHXCI6MTE0LFwiQlwiOjE5Nn19LFwiTGluZVdlaWdodFwiOjEuMCxcIkxpbmVUeXBlXCI6MH0sXCJJc1Zpc2libGVcIjp0cnVlfSxcIkRlZmF1bHREZXBlbmRlbmN5U3R5bGVcIjp7XCIkaWRcIjpcIjYxOFwiLFwiTGluZVN0eWxlXCI6e1wiJGlkXCI6XCI2MTlcIixcIkxpbmVDb2xvclwiOntcIiRpZFwiOlwiNjIwXCIsXCJDb2xvclwiOntcIiRpZFwiOlwiNjIxXCIsXCJBXCI6MjU1LFwiUlwiOjAsXCJHXCI6MCxcIkJcIjowfX0sXCJMaW5lV2VpZ2h0XCI6MS4wLFwiTGluZVR5cGVcIjowfSxcIkVuZEFycm93aGVhZExpbmVTdHlsZVwiOntcIiRpZFwiOlwiNjIyXCIsXCJLaW5kXCI6MSxcIldpZHRoXCI6MSxcIkxlbmd0aFwiOjB9LFwiQnJpbmdUb0Zyb250XCI6ZmFsc2UsXCJSYWRpdXNcIjozLjB9LFwiQ3JpdGljYWxQYXRoU3R5bGVcIjp7XCIkaWRcIjpcIjYyM1wiLFwiQ3JpdGljYWxQYXRoU3R5bGVPcHRpb25zXCI6MzAsXCJMaW5lU3R5bGVcIjp7XCIkaWRcIjpcIjYyNFwiLFwiTGluZUNvbG9yXCI6e1wiJGlkXCI6XCI2MjVcIixcIkNvbG9yXCI6e1wiJGlkXCI6XCI2MjZcIixcIkFcIjoyNTUsXCJSXCI6MjIyLFwiR1wiOjUwLFwiQlwiOjUwfX0sXCJMaW5lV2VpZ2h0XCI6MS4wLFwiTGluZVR5cGVcIjowfSxcIlRpdGxlRm9yZWdyb3VuZFwiOntcIiRpZFwiOlwiNjI3XCIsXCJDb2xvclwiOntcIiRpZFwiOlwiNjI4XCIsXCJBXCI6MjU1LFwiUlwiOjE3NixcIkdcIjoxOSxcIkJcIjoyNX19LFwiU2hhcGVzQmFja2dyb3VuZFwiOntcIiRpZFwiOlwiNjI5XCIsXCJDb2xvclwiOntcIiRpZFwiOlwiNjMwXCIsXCJBXCI6MjU1LFwiUlwiOjI1MyxcIkdcIjoyMDMsXCJCXCI6MjA4fX0sXCJTaGFwZXNCb3JkZXJTdHlsZVwiOntcIiRpZFwiOlwiNjMxXCIsXCJMaW5lQ29sb3JcIjp7XCIkaWRcIjpcIjYzMlwiLFwiQ29sb3JcIjp7XCIkaWRcIjpcIjYzM1wiLFwiQVwiOjI1NSxcIlJcIjoyMzQsXCJHXCI6MjIsXCJCXCI6MzB9fSxcIkxpbmVXZWlnaHRcIjoyLjAsXCJMaW5lVHlwZVwiOjB9fSxcIlBhbmVsc1NwYWNpbmdEZWZpbml0aW9uXCI6e1wiJGlkXCI6XCI2MzRcIixcIlNwYWNpbmdBYm92ZVRpbWViYW5kXCI6MyxcIlNwYWNpbmdCZWxvd1RpbWViYW5kXCI6MyxcIlNwYWNpbmdBYm92ZUJldHdlZW5Td2ltbGFuZXNBbmRUYXNrc1wiOjUsXCJTcGFjaW5nQmVsb3dCZXR3ZWVuU3dpbWxhbmVzQW5kVGFza3NcIjo1fSxcIl9zZWxlY3RlZFRoZW1lUHJlc2V0Q29sb3JzXCI6e1wiJGlkXCI6XCI2MzVcIixcIlRleHRMaWdodFwiOntcIiRpZFwiOlwiNjM2XCIsXCJBXCI6MjU1LFwiUlwiOjI1NSxcIkdcIjoyNTUsXCJCXCI6MjU1fSxcIlRleHREYXJrXCI6e1wiJGlkXCI6XCI2MzdcIixcIkFcIjoyNTUsXCJSXCI6MCxcIkdcIjowLFwiQlwiOjB9LFwiQWNjZW50MVwiOntcIiRpZFwiOlwiNjM4XCIsXCJBXCI6MjU1LFwiUlwiOjIzMixcIkdcIjoyMzIsXCJCXCI6MjMyfSxcIkFjY2VudDJcIjp7XCIkaWRcIjpcIjYzOVwiLFwiQVwiOjI1NSxcIlJcIjoxNCxcIkdcIjo0MCxcIkJcIjo2NX0sXCJBY2NlbnQzXCI6e1wiJGlkXCI6XCI2NDBcIixcIkFcIjoyNTUsXCJSXCI6MjEsXCJHXCI6OTYsXCJCXCI6MTMwfSxcIkFjY2VudDRcIjp7XCIkaWRcIjpcIjY0MVwiLFwiQVwiOjI1NSxcIlJcIjoyMzMsXCJHXCI6MTEzLFwiQlwiOjUwfSxcIkFjY2VudDVcIjp7XCIkaWRcIjpcIjY0MlwiLFwiQVwiOjI1NSxcIlJcIjoyNSxcIkdcIjoxMDcsXCJCXCI6MzZ9LFwiQWNjZW50NlwiOntcIiRpZFwiOlwiNjQzXCIsXCJBXCI6MjU1LFwiUlwiOjE1LFwiR1wiOjE1OCxcIkJcIjoyMTN9LFwiQWNjZW50N1wiOntcIiRpZFwiOlwiNjQ0XCIsXCJBXCI6MjU1LFwiUlwiOjE2MCxcIkdcIjo0MyxcIkJcIjoxNDd9LFwiQWNjZW50OFwiOntcIiRpZFwiOlwiNjQ1XCIsXCJBXCI6MjU1LFwiUlwiOjc4LFwiR1wiOjE2NyxcIkJcIjo0Nn19LFwiX2N1c3RvbVByZXNldENvbG9yc1wiOntcIiRpZFwiOlwiNjQ2XCJ9fX0iLCJSZWNlbnRDb2xvcnNDb2xsZWN0aW9uIjoiW1wiI0ZGMEY5RUQ1XCIsXCIjRkY2RjMxOThcIixcIiNGRjE5NkIyNFwiLFwiI0ZGNEVBNzJFXCIsXCIjRkYwMkIyRUVcIixcIiNGRjcwQUQ0N1wiLFwiI0ZGRTk3MTMyXCIsXCIjRkZCMjBFMTJcIl0ifSwiU2V0dGluZ3MiOnsiJGlkIjoiMzIwNyIsIkltcGFPcHRpb25zIjp7IiRpZCI6IjMyMDgiLCJMZWZ0VG9SaWdodCI6ZmFsc2UsIlBheWxvYWRPcHRpb25zIjoyfSwiVXNlQ29tcHJlc3Npb24iOmZhbHNlLCJDb21wcmVzaW9uUGVyY2VudGFnZSI6NTAuMCwiSW5hY3RpdmVJbnRlcnZhbFdpZHRoVGhyZXNob2xkIjozMC4wLCJJbmFjdGl2ZUludGVydmFsV2lkdGgiOjEuMCwiU3BsaXRUYXNrcyI6ZmFsc2UsIlVzZUNsdXN0ZXIiOmZhbHNlLCJFcHNpbG9uIjo1LjAsIk1pblBvaW50c1RvRm9ybUFDbHVzdGVyIjoyLCJHZW5lcmF0ZUludmlzaWJsZVNoYXBlcyI6ZmFsc2UsIlNtYXJ0VGltZWxpbmVUYXNrUGVyY2VudGFnZUZpdCI6ZmFsc2V9LCJJc05ldyI6ZmFsc2UsIkltcG9ydFR5cGUiOjAsIkZpbGVQYXRoIjpudWxsLCJUaW1lQ29uZmlndXJhdGlvbiI6eyIkaWQiOiIzMjA5IiwiVXNlVGltZSI6ZmFsc2UsIldvcmtEYXlTdGFydCI6IjAwOjAwOjAwIiwiV29ya0RheUVuZCI6IjIzOjU5OjAwIn0sIkxhc3RVc2VkVGVtcGxhdGVJZCI6IjAwMDAwMDAwLTAwMDAtMDAwMC0wMDAwLTAwMDAwMDAwMDAwMCIsIkxhc3RVc2VkVGhlbWVEZXRhaWxzIjp7IiRpZCI6IjMyMTAiLCJJZCI6IjA0ODcxNWIwLWQ1NzgtNGMyZi1hMzI2LTg4MThiZTI0NzI0OSIsIlRpdGxlIjoiQmFzZWxpbmUiLCJDYXRlZ29yeSI6MX0sIkZpcnN0V2Vla09mWWVhciI6MCwiUGxhY2VNaWxlc3RvbmVBdFRoZUJlZ2lubmluZ09mVGhlRGF5IjpmYWxzZSwiRGVwZW5kZW5jeVNjaGVkdWxpbmdTZXR0aW5ncyI6eyIkaWQiOiIzMjExIiwiRGVwZW5kZW5jaWVzU2NoZWR1bGluZ01vZGVTZXR0aW5nIjoiRmxleGlibGUiLCJEZXBlbmRlbmNpZXNQcmV2aW91c1NjaGVkdWxpbmdNb2RlIjoiRmxleGlibGUiLCJPbkJyZWFraW5nRmxleGlibGVTY2hlZHVsaW5nTW9kZVNldHRpbmciOiJBc2tFdmVyeXRpbWUiLCJPbkJyZWFraW5nU3RyaWN0U2NoZWR1bGluZ01vZGVTZXR0aW5nIjoiQXNrRXZlcnl0aW1lIn0sIkRlcGVuZGVuY3lNb2R1bGVFbmFibGVkIjp0cnVlLCJPbGRGaXhlZEludGVydmFsc1JlbmRlcmluZ1N0cmF0ZWd5VXNlZEJlZm9yZSI6ZmFsc2UsIkRlcGVuZGVuY2llcyI6eyJfZGVwZW5kZW5jaWVzIjpbeyIkaWQiOiIzMjEyIiwiSWQiOiI5YTRjZmQwMy1mMWU0LTQzMzctOGRjMS01ZmNmYzFjNDY0ZTEiLCJGcm9tIjp7IiRyZWYiOiI1In0sIktpbmQiOjAsIkNueFN0YXJ0S2luZCI6MCwiQ254RW5kS2luZCI6MCwiTGFnIjpudWxsLCJUbyI6eyIkcmVmIjoiMTMzIn0sIlN0eWxlIjp7IiRpZCI6IjMyMTMiLCJMaW5lU3R5bGUiOnsiJGlkIjoiMzIxNCIsIkxpbmVDb2xvciI6eyIkaWQiOiIzMjE1IiwiJHR5cGUiOiJOTFJFLkNvbW1vbi5Eb20uU29saWRDb2xvckJydXNoLCBOTFJFLkNvbW1vbiIsIkNvbG9yIjp7IiRpZCI6IjMyMTYiLCJBIjoyNTUsIlIiOjAsIkciOjAsIkIiOjB9fSwiTGluZVdlaWdodCI6MS4wLCJMaW5lVHlwZSI6MCwiUGFyZW50U3R5bGUiOm51bGx9LCJFbmRBcnJvd2hlYWRMaW5lU3R5bGUiOnsiJGlkIjoiMzIxNyIsIktpbmQiOjEsIldpZHRoIjoxLCJMZW5ndGgiOjAsIlBhcmVudFN0eWxlIjpudWxsfSwiQnJpbmdUb0Zyb250IjpmYWxzZSwiRWxib3dSYWRpdXMiOjMuMCwiTWFyZ2luIjp7IiRpZCI6IjMyMTgiLCJUb3AiOjAuMCwiTGVmdCI6MC4wLCJSaWdodCI6MC4wLCJCb3R0b20iOjAuMH0sIlBhZGRpbmciOnsiJGlkIjoiMzIxOSIsIlRvcCI6MC4wLCJMZWZ0IjowLjAsIlJpZ2h0IjowLjAsIkJvdHRvbSI6MC4wfSwiQmFja2dyb3VuZCI6bnVsbCwiSXNWaXNpYmxlIjp0cnVlLCJXaWR0aCI6MC4wLCJIZWlnaHQiOjAuMCwiQm9yZGVyU3R5bGUiOm51bGwsIlBhcmVudFN0eWxlIjpudWxsfSwiSXNBdXRvTW9kZSI6dHJ1ZX0seyIkaWQiOiIzMjIwIiwiSWQiOiIxYjIyMTQ5Yy03YWFkLTQ5YjUtYTgzMy03NjQ0MDYzMzhmNWQiLCJGcm9tIjp7IiRyZWYiOiIxMzMifSwiS2luZCI6MCwiQ254U3RhcnRLaW5kIjowLCJDbnhFbmRLaW5kIjowLCJMYWciOm51bGwsIlRvIjp7IiRyZWYiOiIyMjkifSwiU3R5bGUiOnsiJGlkIjoiMzIyMSIsIkxpbmVTdHlsZSI6eyIkaWQiOiIzMjIyIiwiTGluZUNvbG9yIjp7IiRpZCI6IjMyMjMiLCIkdHlwZSI6Ik5MUkUuQ29tbW9uLkRvbS5Tb2xpZENvbG9yQnJ1c2gsIE5MUkUuQ29tbW9uIiwiQ29sb3IiOnsiJGlkIjoiMzIyNCIsIkEiOjI1NSwiUiI6MCwiRyI6MCwiQiI6MH19LCJMaW5lV2VpZ2h0IjoxLjAsIkxpbmVUeXBlIjowLCJQYXJlbnRTdHlsZSI6bnVsbH0sIkVuZEFycm93aGVhZExpbmVTdHlsZSI6eyIkaWQiOiIzMjI1IiwiS2luZCI6MSwiV2lkdGgiOjEsIkxlbmd0aCI6MCwiUGFyZW50U3R5bGUiOm51bGx9LCJCcmluZ1RvRnJvbnQiOmZhbHNlLCJFbGJvd1JhZGl1cyI6My4wLCJNYXJnaW4iOnsiJGlkIjoiMzIyNiIsIlRvcCI6MC4wLCJMZWZ0IjowLjAsIlJpZ2h0IjowLjAsIkJvdHRvbSI6MC4wfSwiUGFkZGluZyI6eyIkaWQiOiIzMjI3IiwiVG9wIjowLjAsIkxlZnQiOjAuMCwiUmlnaHQiOjAuMCwiQm90dG9tIjowLjB9LCJCYWNrZ3JvdW5kIjpudWxsLCJJc1Zpc2libGUiOnRydWUsIldpZHRoIjowLjAsIkhlaWdodCI6MC4wLCJCb3JkZXJTdHlsZSI6bnVsbCwiUGFyZW50U3R5bGUiOm51bGx9LCJJc0F1dG9Nb2RlIjp0cnVlfSx7IiRpZCI6IjMyMjgiLCJJZCI6IjRhZTJkYzRhLTRhZmQtNDlmMy1iYTVkLTI1ZTgyZmFkMGY0MSIsIkZyb20iOnsiJHJlZiI6IjU2OSJ9LCJLaW5kIjowLCJDbnhTdGFydEtpbmQiOjAsIkNueEVuZEtpbmQiOjAsIkxhZyI6bnVsbCwiVG8iOnsiJHJlZiI6Ijc0MCJ9LCJTdHlsZSI6eyIkaWQiOiIzMjI5IiwiTGluZVN0eWxlIjp7IiRpZCI6IjMyMzAiLCJMaW5lQ29sb3IiOnsiJGlkIjoiMzIzMSIsIiR0eXBlIjoiTkxSRS5Db21tb24uRG9tLlNvbGlkQ29sb3JCcnVzaCwgTkxSRS5Db21tb24iLCJDb2xvciI6eyIkaWQiOiIzMjMyIiwiQSI6MjU1LCJSIjowLCJHIjowLCJCIjowfX0sIkxpbmVXZWlnaHQiOjEuMCwiTGluZVR5cGUiOjAsIlBhcmVudFN0eWxlIjpudWxsfSwiRW5kQXJyb3doZWFkTGluZVN0eWxlIjp7IiRpZCI6IjMyMzMiLCJLaW5kIjoxLCJXaWR0aCI6MSwiTGVuZ3RoIjowLCJQYXJlbnRTdHlsZSI6bnVsbH0sIkJyaW5nVG9Gcm9udCI6ZmFsc2UsIkVsYm93UmFkaXVzIjozLjAsIk1hcmdpbiI6eyIkaWQiOiIzMjM0IiwiVG9wIjowLjAsIkxlZnQiOjAuMCwiUmlnaHQiOjAuMCwiQm90dG9tIjowLjB9LCJQYWRkaW5nIjp7IiRpZCI6IjMyMzUiLCJUb3AiOjAuMCwiTGVmdCI6MC4wLCJSaWdodCI6MC4wLCJCb3R0b20iOjAuMH0sIkJhY2tncm91bmQiOm51bGwsIklzVmlzaWJsZSI6ZmFsc2UsIldpZHRoIjowLjAsIkhlaWdodCI6MC4wLCJCb3JkZXJTdHlsZSI6bnVsbCwiUGFyZW50U3R5bGUiOm51bGx9LCJJc0F1dG9Nb2RlIjp0cnVlfV19fQ=="/>
  <p:tag name="__MASTER" val="__part_0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EPENDENCYKIND" val="FS"/>
  <p:tag name="OTLDEPSOURCEKIND" val="Side"/>
  <p:tag name="OTLDEPDESTINATIONKIND" val="Side"/>
  <p:tag name="OTLDEPSOURCEID" val="2f3ff71d-d571-4773-b6aa-18b3f325f860"/>
  <p:tag name="OTLDEPDESTINATIONID" val="91d99c46-185f-43d5-a73b-9eea32e67457"/>
  <p:tag name="OTLDEPENDENCYLAGUNIT" val="Undefined"/>
  <p:tag name="OTLDEPENDENCYLAGVALUE" val="0"/>
</p:tagLst>
</file>

<file path=ppt/tags/tag2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EPENDENCYKIND" val="FS"/>
  <p:tag name="OTLDEPSOURCEKIND" val="Side"/>
  <p:tag name="OTLDEPDESTINATIONKIND" val="Side"/>
  <p:tag name="OTLDEPSOURCEID" val="91d99c46-185f-43d5-a73b-9eea32e67457"/>
  <p:tag name="OTLDEPDESTINATIONID" val="a0a5d1c5-d758-4fa2-ab92-149735812bc1"/>
  <p:tag name="OTLDEPENDENCYLAGUNIT" val="Undefined"/>
  <p:tag name="OTLDEPENDENCYLAGVALUE" val="0"/>
</p:tagLst>
</file>

<file path=ppt/tags/tag2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TIMEBANDSCALETYPE" val="Months"/>
  <p:tag name="OTLTIMEBANDSCALEFORMAT" val="MMM"/>
  <p:tag name="OTLTIMEBANDSHAPETYPE" val="RoundedCornerRectangleTimeband"/>
  <p:tag name="OTLTIMEBANDSHAPEHEIGHT" val="20"/>
  <p:tag name="OTLTIMEBANDSHAPEPADDINGLEFT" val="0"/>
  <p:tag name="OTLTIMEBANDCULTUREINFO" val="en-US"/>
  <p:tag name="OTLTIMEBANDTHREEDEFFECTS" val="None"/>
  <p:tag name="OTLTIMEBANDAUTODATERANGE" val="True"/>
  <p:tag name="OTLTIMEBANDSTARTDATE" val="0001-01-01T00:00:00.0000000"/>
  <p:tag name="OTLTIMEBANDENDDATE" val="2025-12-20T23:59:00.0000000"/>
  <p:tag name="OTLTIMEBANDWORKINGDAYS" val="Standard"/>
  <p:tag name="OTLTIMEBANDUSETIME" val="False"/>
  <p:tag name="OTLTIMEBANDTIMECONFIGWORKDAYSTART" val="00:00:00"/>
  <p:tag name="OTLTIMEBANDTIMECONFIGWORKDAYEND" val="23:59:00"/>
  <p:tag name="OTLTIMEBANDSCALEMARKING" val="None"/>
  <p:tag name="OTLRIGHTENDCAPSMARGINRIGHT" val="20"/>
  <p:tag name="OTLTIMEBANDFYSTARTMONTH" val="January"/>
  <p:tag name="OTLTIMEBANDSHOWFYLABEL" val="True"/>
  <p:tag name="OTLTIMEBANDUSESTARTINGOFTHEYEARFORFYNUMBERING" val="True"/>
  <p:tag name="OTLTIMEBANDRESERVEDLEFTAREAISSET" val="True"/>
  <p:tag name="OTLTIMEBANDDEPENABLED" val="True"/>
  <p:tag name="OTLTIMEBANDDEPSCHEDULINGMODE" val="Flexible"/>
  <p:tag name="OTLTIMEBANDDEPPREVIOUSSCHEDULINGMODE" val="Flexible"/>
  <p:tag name="OTLTIMEBANDDEPONBREAKINGSTRICTSCHEDULINGMODE" val="AskEverytime"/>
  <p:tag name="OTLTIMEBANDDEPONBREAKINGFLEXIBLESCHEDULINGMODE" val="AskEverytime"/>
  <p:tag name="OTLTIMEBANDSPACINGABOVE" val="3"/>
  <p:tag name="OTLTIMEBANDSPACINGBELOW" val="3"/>
  <p:tag name="OTLTIMEBANDSPACINGABOVEFORSWLANDTASKS" val="5"/>
  <p:tag name="OTLTIMEBANDSPACINGBELOWFORSWLANDTASKS" val="5"/>
  <p:tag name="OTLTIMEBANDQUICKPOSITION" val="Custom"/>
  <p:tag name="OTLLEFTENDCAPSMARGINLEFT" val="96.4899632314318"/>
  <p:tag name="OTLTIMEBANDRESERVEDLEFTAREAWIDTH" val="65.5977308540813"/>
</p:tagLst>
</file>

<file path=ppt/tags/tag2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SWIMLANESPACING" val="3"/>
</p:tagLst>
</file>

<file path=ppt/tags/tag2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SWIMLANESPACING" val="3"/>
</p:tagLst>
</file>

<file path=ppt/tags/tag2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SWIMLANESPACING" val="3"/>
</p:tagLst>
</file>

<file path=ppt/tags/tag2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SWIMLANESPACING" val="3"/>
</p:tagLst>
</file>

<file path=ppt/tags/tag2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TIMEBANDSCALETYPE" val="Months"/>
  <p:tag name="OTLTIMEBANDSCALEFORMAT" val="MMM"/>
  <p:tag name="OTLTIMEBANDSHAPETYPE" val="RectangleTimeband"/>
  <p:tag name="OTLTIMEBANDSHAPEHEIGHT" val="14.3999996185303"/>
  <p:tag name="OTLTIMEBANDSHAPEPADDINGLEFT" val="0"/>
  <p:tag name="OTLTIMEBANDCULTUREINFO" val="en-US"/>
  <p:tag name="OTLTIMEBANDQUICKPOSITION" val="Custom"/>
  <p:tag name="OTLTIMEBANDTHREEDEFFECTS" val="None"/>
  <p:tag name="OTLTIMEBANDAUTODATERANGE" val="True"/>
  <p:tag name="OTLTIMEBANDSTARTDATE" val="0001-01-01T00:00:00.0000000"/>
  <p:tag name="OTLTIMEBANDENDDATE" val="2026-03-28T23:59:00.0000000"/>
  <p:tag name="OTLTIMEBANDWORKINGDAYS" val="Standard"/>
  <p:tag name="OTLTIMEBANDUSETIME" val="False"/>
  <p:tag name="OTLTIMEBANDTIMECONFIGWORKDAYSTART" val="00:00:00"/>
  <p:tag name="OTLTIMEBANDTIMECONFIGWORKDAYEND" val="23:59:00"/>
  <p:tag name="OTLTIMEBANDSCALEMARKING" val="None"/>
  <p:tag name="OTLRIGHTENDCAPSMARGINRIGHT" val="20"/>
  <p:tag name="OTLTIMEBANDFYSTARTMONTH" val="January"/>
  <p:tag name="OTLTIMEBANDSHOWFYLABEL" val="True"/>
  <p:tag name="OTLTIMEBANDUSESTARTINGOFTHEYEARFORFYNUMBERING" val="True"/>
  <p:tag name="OTLTIMEBANDRESERVEDLEFTAREAISSET" val="True"/>
  <p:tag name="OTLTIMEBANDDEPENABLED" val="True"/>
  <p:tag name="OTLTIMEBANDDEPSCHEDULINGMODE" val="Flexible"/>
  <p:tag name="OTLTIMEBANDDEPPREVIOUSSCHEDULINGMODE" val="Flexible"/>
  <p:tag name="OTLTIMEBANDDEPONBREAKINGSTRICTSCHEDULINGMODE" val="AskEverytime"/>
  <p:tag name="OTLTIMEBANDDEPONBREAKINGFLEXIBLESCHEDULINGMODE" val="AskEverytime"/>
  <p:tag name="OTLTIMEBANDSPACINGABOVE" val="3"/>
  <p:tag name="OTLTIMEBANDSPACINGBELOW" val="3"/>
  <p:tag name="OTLTIMEBANDSPACINGABOVEFORSWLANDTASKS" val="5"/>
  <p:tag name="OTLTIMEBANDSPACINGBELOWFORSWLANDTASKS" val="5"/>
  <p:tag name="OTLTIMEBANDRESERVEDLEFTAREAWIDTH" val="76.9107068160335"/>
  <p:tag name="OTLLEFTENDCAPSMARGINLEFT" val="118.903106547664"/>
</p:tagLst>
</file>

<file path=ppt/tags/tag2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/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5-01-08T00:00:00.0000000"/>
  <p:tag name="OTLENDDATE" val="2025-02-16T23:59:00.0000000"/>
  <p:tag name="OTLDURATIONFORMAT" val="day"/>
  <p:tag name="OTLSPACING" val="3"/>
  <p:tag name="OTLSHAPETHICKNESSTYPE" val="Thin"/>
</p:tagLst>
</file>

<file path=ppt/tags/tag2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/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5-02-19T00:00:00.0000000"/>
  <p:tag name="OTLENDDATE" val="2025-03-08T23:59:00.0000000"/>
  <p:tag name="OTLDURATIONFORMAT" val="day"/>
  <p:tag name="OTLSPACING" val="3"/>
  <p:tag name="OTLSHAPETHICKNESSTYPE" val="Thin"/>
</p:tagLst>
</file>

<file path=ppt/tags/tag2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/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5-03-11T00:00:00.0000000"/>
  <p:tag name="OTLENDDATE" val="2025-04-05T23:59:00.0000000"/>
  <p:tag name="OTLDURATIONFORMAT" val="day"/>
  <p:tag name="OTLSPACING" val="3"/>
  <p:tag name="OTLSHAPETHICKNESSTYPE" val="Thin"/>
</p:tagLst>
</file>

<file path=ppt/tags/tag2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/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5-02-26T00:00:00.0000000"/>
  <p:tag name="OTLENDDATE" val="2025-04-19T23:59:00.0000000"/>
  <p:tag name="OTLDURATIONFORMAT" val="day"/>
  <p:tag name="OTLSPACING" val="3"/>
  <p:tag name="OTLSHAPETHICKNESSTYPE" val="Thin"/>
</p:tagLst>
</file>

<file path=ppt/tags/tag2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/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5-04-22T00:00:00.0000000"/>
  <p:tag name="OTLENDDATE" val="2025-07-12T23:59:00.0000000"/>
  <p:tag name="OTLDURATIONFORMAT" val="day"/>
  <p:tag name="OTLSPACING" val="3"/>
  <p:tag name="OTLSHAPETHICKNESSTYPE" val="Thin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TIMEBANDSCALETYPE" val="Weeks"/>
  <p:tag name="OTLTIMEBANDSCALEFORMAT" val="w"/>
  <p:tag name="OTLTIMEBANDSHAPETYPE" val="RectangleTimeband"/>
  <p:tag name="OTLTIMEBANDSHAPEHEIGHT" val="14.3999996185303"/>
  <p:tag name="OTLTIMEBANDSHAPEPADDINGLEFT" val="0"/>
  <p:tag name="OTLTIMEBANDCULTUREINFO" val="en-US"/>
  <p:tag name="OTLTIMEBANDQUICKPOSITION" val="Custom"/>
  <p:tag name="OTLTIMEBANDTHREEDEFFECTS" val="None"/>
  <p:tag name="OTLTIMEBANDAUTODATERANGE" val="True"/>
  <p:tag name="OTLTIMEBANDSTARTDATE" val="0001-01-01T00:00:00.0000000"/>
  <p:tag name="OTLTIMEBANDENDDATE" val="2026-03-28T23:59:00.0000000"/>
  <p:tag name="OTLTIMEBANDWORKINGDAYS" val="Standard"/>
  <p:tag name="OTLTIMEBANDUSETIME" val="False"/>
  <p:tag name="OTLTIMEBANDTIMECONFIGWORKDAYSTART" val="00:00:00"/>
  <p:tag name="OTLTIMEBANDTIMECONFIGWORKDAYEND" val="23:59:00"/>
  <p:tag name="OTLTIMEBANDSCALEMARKING" val="None"/>
  <p:tag name="OTLRIGHTENDCAPSMARGINRIGHT" val="20"/>
  <p:tag name="OTLTIMEBANDFYSTARTMONTH" val="January"/>
  <p:tag name="OTLTIMEBANDSHOWFYLABEL" val="True"/>
  <p:tag name="OTLTIMEBANDUSESTARTINGOFTHEYEARFORFYNUMBERING" val="True"/>
  <p:tag name="OTLTIMEBANDRESERVEDLEFTAREAISSET" val="True"/>
  <p:tag name="OTLTIMEBANDDEPENABLED" val="True"/>
  <p:tag name="OTLTIMEBANDDEPSCHEDULINGMODE" val="Flexible"/>
  <p:tag name="OTLTIMEBANDDEPPREVIOUSSCHEDULINGMODE" val="Flexible"/>
  <p:tag name="OTLTIMEBANDDEPONBREAKINGSTRICTSCHEDULINGMODE" val="AskEverytime"/>
  <p:tag name="OTLTIMEBANDDEPONBREAKINGFLEXIBLESCHEDULINGMODE" val="AskEverytime"/>
  <p:tag name="OTLTIMEBANDSPACINGABOVE" val="3"/>
  <p:tag name="OTLTIMEBANDSPACINGBELOW" val="3"/>
  <p:tag name="OTLTIMEBANDSPACINGABOVEFORSWLANDTASKS" val="5"/>
  <p:tag name="OTLTIMEBANDSPACINGBELOWFORSWLANDTASKS" val="5"/>
  <p:tag name="OTLTIMEBANDRESERVEDLEFTAREAWIDTH" val="76.9107068160335"/>
  <p:tag name="OTLLEFTENDCAPSMARGINLEFT" val="118.903106547664"/>
</p:tagLst>
</file>

<file path=ppt/tags/tag2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/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5-04-08T00:00:00.0000000"/>
  <p:tag name="OTLENDDATE" val="2025-05-03T23:59:00.0000000"/>
  <p:tag name="OTLDURATIONFORMAT" val="day"/>
  <p:tag name="OTLSPACING" val="3"/>
  <p:tag name="OTLSHAPETHICKNESSTYPE" val="Thin"/>
</p:tagLst>
</file>

<file path=ppt/tags/tag2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/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5-07-15T00:00:00.0000000Z"/>
  <p:tag name="OTLENDDATE" val="2025-09-27T23:59:00.0000000Z"/>
  <p:tag name="OTLDURATIONFORMAT" val="day"/>
  <p:tag name="OTLSPACING" val="3"/>
  <p:tag name="OTLSHAPETHICKNESSTYPE" val="Thin"/>
</p:tagLst>
</file>

<file path=ppt/tags/tag2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/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5-07-15T00:00:00.0000000Z"/>
  <p:tag name="OTLENDDATE" val="2025-08-09T23:59:00.0000000Z"/>
  <p:tag name="OTLDURATIONFORMAT" val="day"/>
  <p:tag name="OTLSPACING" val="3"/>
  <p:tag name="OTLSHAPETHICKNESSTYPE" val="Thin"/>
</p:tagLst>
</file>

<file path=ppt/tags/tag2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/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5-09-30T00:00:00.0000000Z"/>
  <p:tag name="OTLENDDATE" val="2025-12-20T23:59:00.0000000Z"/>
  <p:tag name="OTLDURATIONFORMAT" val="day"/>
  <p:tag name="OTLSPACING" val="3"/>
  <p:tag name="OTLSHAPETHICKNESSTYPE" val="Thin"/>
</p:tagLst>
</file>

<file path=ppt/tags/tag2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ELAPSEDSTYLE" val="Thin"/>
</p:tagLst>
</file>

<file path=ppt/tags/tag2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TODAYPOSITION" val="Auto"/>
</p:tagLst>
</file>

<file path=ppt/tags/tag2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/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Stakeholder meeting"/>
  <p:tag name="OTLDATE" val="2025-02-10T23:59:00.0000000"/>
  <p:tag name="OTLRELATEDTASKID" val="2f3ff71d-d571-4773-b6aa-18b3f325f860"/>
  <p:tag name="OTLPOSITIONONTASK" val="Center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/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ATE" val="2025-04-05T23:59:00.0000000"/>
  <p:tag name="OTLRELATEDTASKID" val="2cc01361-c411-4cab-acf2-c99764abb6e6"/>
  <p:tag name="OTLPOSITIONONTASK" val="Center"/>
  <p:tag name="OTLMTITLE" val="Internal &#10;review"/>
</p:tagLst>
</file>

<file path=ppt/tags/tag2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/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RELATEDTASKID" val="052fc6ca-57d7-4e84-b32c-b748251a1f54"/>
  <p:tag name="OTLDATE" val="2025-08-30T23:59:00.0000000"/>
  <p:tag name="OTLMTITLE" val="Track investor feedback"/>
  <p:tag name="OTLPOSITIONONTASK" val="Center"/>
</p:tagLst>
</file>

<file path=ppt/tags/tag2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/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ATE" val="2025-12-10T23:59:00.0000000"/>
  <p:tag name="OTLRELATEDTASKID" val="ddb5f96c-fb11-474c-8a1c-f64218346ed8"/>
  <p:tag name="OTLPOSITIONONTASK" val="Center"/>
  <p:tag name="OTLMTITLE" val="Evaluate returns&#10;Update investors"/>
</p:tagLst>
</file>

<file path=ppt/tags/tag2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/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Test financial model assumptions "/>
  <p:tag name="OTLDATE" val="2025-03-11T23:59:00.0000000"/>
  <p:tag name="OTLRELATEDTASKID" val="a0a5d1c5-d758-4fa2-ab92-149735812bc1"/>
  <p:tag name="OTLPOSITIONONTASK" val="Center"/>
</p:tagLst>
</file>

<file path=ppt/tags/tag2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/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ATE" val="2025-03-10T23:59:00.0000000"/>
  <p:tag name="OTLRELATEDTASKID" val="2cc01361-c411-4cab-acf2-c99764abb6e6"/>
  <p:tag name="OTLPOSITIONONTASK" val="Center"/>
  <p:tag name="OTLMTITLE" val="Review legal&#10;options"/>
</p:tagLst>
</file>

<file path=ppt/tags/tag2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/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ATE" val="2025-07-15T23:59:00.0000000"/>
  <p:tag name="OTLRELATEDTASKID" val="052fc6ca-57d7-4e84-b32c-b748251a1f54"/>
  <p:tag name="OTLMTITLE" val="Prepare investor pitch"/>
  <p:tag name="OTLPOSITIONONTASK" val="Center"/>
</p:tagLst>
</file>

<file path=ppt/tags/tag2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/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Official fund launch &amp; public announcement"/>
  <p:tag name="OTLDATE" val="2025-10-07T23:59:00.0000000"/>
  <p:tag name="OTLPOSITIONONTASK" val="None"/>
  <p:tag name="OTLRELATEDTASKID" val="00000000-0000-0000-0000-000000000000"/>
</p:tagLst>
</file>

<file path=ppt/tags/tag2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ART_0" val="eyIkaWQiOiIxIiwiX3N3aW1sYW5lc1YyIjpbeyIkaWQiOiIyIiwiX2FjdGl2aXRpZXMiOlt7IiRpZCI6IjMiLCJfcm93cyI6W3siJGlkIjoiNCIsIl90YXNrcyI6W3siJGlkIjoiNSIsIl9hdHRhY2hlZE1pbGVzdG9uZXMiOltdLCJUYXNrRGVmaW5pdGlvbiI6eyIkaWQiOiI2IiwiR3JvdXBOYW1lIjpudWxsLCJTdGFydERhdGUiOiIyMDI1LTAyLTI0VDAwOjAwOjAwIiwiRW5kRGF0ZSI6IjIwMjUtMDMtMTRUMjM6NTk6MDAiLCJQZXJjZW50YWdlQ29tcGxldGUiOm51bGwsIlN0eWxlIjp7IiRpZCI6IjciLCJTaGFwZSI6MSwiU2hhcGVUaGlja25lc3MiOjAsIkR1cmF0aW9uRm9ybWF0IjowLCJJbmNsdWRlTm9uV29ya2luZ0RheXNJbkR1cmF0aW9uIjpmYWxzZSwiUGVyY2VudGFnZUNvbXBsZXRlU3R5bGUiOnsiJGlkIjoiOCIsIkZvbnRTZXR0aW5ncyI6eyIkaWQiOiI5IiwiRm9udFNpemUiOjEwLCJGb250TmFtZSI6IkNhbGlicmkiLCJJc0JvbGQiOmZhbHNlLCJJc0l0YWxpYyI6ZmFsc2UsIklzVW5kZXJsaW5lZCI6ZmFsc2UsIlBhcmVudFN0eWxlIjpudWxsfSwiQXV0b1NpemUiOjAsIkZvcmVncm91bmQiOnsiJGlkIjoiMTAiLCJDb2xvciI6eyIkaWQiOiIxMSIsIkEiOjI1NSwiUiI6MjMyLCJHIjoyMzIsIkIiOjIzMn19LCJNYXhXaWR0aCI6MjAwLjAsIk1heEhlaWdodCI6IkluZmluaXR5IiwiU21hcnRGb3JlZ3JvdW5kSXNBY3RpdmUiOmZhbHNlLCJIb3Jpem9udGFsQWxpZ25tZW50IjoxLCJWZXJ0aWNhbEFsaWdubWVudCI6MSwiU21hcnRGb3JlZ3JvdW5kIjpudWxsLCJCYWNrZ3JvdW5kRmlsbFR5cGUiOjAsIk1hcmdpbiI6eyIkaWQiOiIxMiIsIlRvcCI6MC4wLCJMZWZ0IjowLjAsIlJpZ2h0IjowLjAsIkJvdHRvbSI6MC4wfSwiUGFkZGluZyI6eyIkaWQiOiIxMyIsIlRvcCI6MC4wLCJMZWZ0IjowLjAsIlJpZ2h0IjowLjAsIkJvdHRvbSI6MC4wfSwiQmFja2dyb3VuZCI6eyIkaWQiOiIxNCIsIkNvbG9yIjp7IiRpZCI6IjE1IiwiQSI6ODksIlIiOjAsIkciOjAsIkIiOjB9fSwiSXNWaXNpYmxlIjp0cnVlLCJXaWR0aCI6MC4wLCJIZWlnaHQiOjAuMCwiQm9yZGVyU3R5bGUiOnsiJGlkIjoiMTYiLCJMaW5lQ29sb3IiOm51bGwsIkxpbmVXZWlnaHQiOjAuMCwiTGluZVR5cGUiOjAsIlBhcmVudFN0eWxlIjpudWxsfSwiUGFyZW50U3R5bGUiOm51bGx9LCJEdXJhdGlvblN0eWxlIjp7IiRpZCI6IjE3IiwiRm9udFNldHRpbmdzIjp7IiRpZCI6IjE4IiwiRm9udFNpemUiOjEwLCJGb250TmFtZSI6IkNhbGlicmkiLCJJc0JvbGQiOmZhbHNlLCJJc0l0YWxpYyI6ZmFsc2UsIklzVW5kZXJsaW5lZCI6ZmFsc2UsIlBhcmVudFN0eWxlIjpudWxsfSwiQXV0b1NpemUiOjAsIkZvcmVncm91bmQiOnsiJGlkIjoiMTkiLCJDb2xvciI6eyIkaWQiOiIyMCIsIkEiOjI1NSwiUiI6MjM3LCJHIjoxMjUsIkIiOjQ5fX0sIk1heFdpZHRoIjoyMDAuMCwiTWF4SGVpZ2h0IjoiSW5maW5pdHkiLCJTbWFydEZvcmVncm91bmRJc0FjdGl2ZSI6ZmFsc2UsIkhvcml6b250YWxBbGlnbm1lbnQiOjAsIlZlcnRpY2FsQWxpZ25tZW50IjoxLCJTbWFydEZvcmVncm91bmQiOm51bGwsIkJhY2tncm91bmRGaWxsVHlwZSI6MCwiTWFyZ2luIjp7IiRpZCI6IjIxIiwiVG9wIjowLjAsIkxlZnQiOjAuMCwiUmlnaHQiOjAuMCwiQm90dG9tIjowLjB9LCJQYWRkaW5nIjp7IiRpZCI6IjIyIiwiVG9wIjowLjAsIkxlZnQiOjAuMCwiUmlnaHQiOjAuMCwiQm90dG9tIjowLjB9LCJCYWNrZ3JvdW5kIjp7IiRpZCI6IjIzIiwiQ29sb3IiOnsiJGlkIjoiMjQiLCJBIjoyNTUsIlIiOjIzNywiRyI6MTI1LCJCIjo0OX19LCJJc1Zpc2libGUiOnRydWUsIldpZHRoIjowLjAsIkhlaWdodCI6MC4wLCJCb3JkZXJTdHlsZSI6eyIkaWQiOiIyNSIsIkxpbmVDb2xvciI6bnVsbCwiTGluZVdlaWdodCI6MC4wLCJMaW5lVHlwZSI6MCwiUGFyZW50U3R5bGUiOm51bGx9LCJQYXJlbnRTdHlsZSI6bnVsbH0sIkhvcml6b250YWxDb25uZWN0b3JTdHlsZSI6eyIkaWQiOiIyNiIsIkxpbmVDb2xvciI6eyIkaWQiOiIyNyIsIiR0eXBlIjoiTkxSRS5Db21tb24uRG9tLlNvbGlkQ29sb3JCcnVzaCwgTkxSRS5Db21tb24iLCJDb2xvciI6eyIkaWQiOiIyOCIsIkEiOjI1NSwiUiI6MCwiRyI6MCwiQiI6MH19LCJMaW5lV2VpZ2h0IjowLjAsIkxpbmVUeXBlIjowLCJQYXJlbnRTdHlsZSI6bnVsbH0sIlZlcnRpY2FsQ29ubmVjdG9yU3R5bGUiOnsiJGlkIjoiMjkiLCJMaW5lQ29sb3IiOnsiJGlkIjoiMzAiLCIkdHlwZSI6Ik5MUkUuQ29tbW9uLkRvbS5Tb2xpZENvbG9yQnJ1c2gsIE5MUkUuQ29tbW9uIiwiQ29sb3IiOnsiJGlkIjoiMzEiLCJBIjoyNTUsIlIiOjAsIkciOjAsIkIiOjB9fSwiTGluZVdlaWdodCI6MC4wLCJMaW5lVHlwZSI6MCwiUGFyZW50U3R5bGUiOm51bGx9LCJNYXJnaW4iOm51bGwsIlN0YXJ0RGF0ZVBvc2l0aW9uIjowLCJFbmREYXRlUG9zaXRpb24iOjAsIkRhdGVJc1Zpc2libGUiOnRydWUsIlRpdGxlUG9zaXRpb24iOjQsIkR1cmF0aW9uUG9zaXRpb24iOjYsIlBlcmNlbnRhZ2VDb21wbGV0ZWRQb3NpdGlvbiI6MiwiU3BhY2luZyI6MywiSXNCZWxvd1RpbWViYW5kIjpmYWxzZSwiUGVyY2VudGFnZUNvbXBsZXRlU2hhcGVPcGFjaXR5IjozNSwiU2hhcGVTdHlsZSI6eyIkaWQiOiIzMiIsIk1hcmdpbiI6eyIkaWQiOiIzMyIsIlRvcCI6MC4wLCJMZWZ0Ijo0LjAsIlJpZ2h0Ijo0LjAsIkJvdHRvbSI6MC4wfSwiUGFkZGluZyI6eyIkaWQiOiIzNCIsIlRvcCI6MC4wLCJMZWZ0IjowLjAsIlJpZ2h0IjowLjAsIkJvdHRvbSI6MC4wfSwiQmFja2dyb3VuZCI6eyIkaWQiOiIzNSIsIkNvbG9yIjp7IiRpZCI6IjM2IiwiQSI6MjU1LCJSIjozLCJHIjo2MCwiQiI6MTYyfX0sIklzVmlzaWJsZSI6dHJ1ZSwiV2lkdGgiOjAuMCwiSGVpZ2h0IjoxMC4wLCJCb3JkZXJTdHlsZSI6eyIkaWQiOiIzNyIsIkxpbmVDb2xvciI6eyIkaWQiOiIzOCIsIiR0eXBlIjoiTkxSRS5Db21tb24uRG9tLlNvbGlkQ29sb3JCcnVzaCwgTkxSRS5Db21tb24iLCJDb2xvciI6eyIkaWQiOiIzOSIsIkEiOjI1NSwiUiI6MjM0LCJHIjoyMiwiQiI6MzB9fSwiTGluZVdlaWdodCI6MC4wLCJMaW5lVHlwZSI6MCwiUGFyZW50U3R5bGUiOm51bGx9LCJQYXJlbnRTdHlsZSI6bnVsbH0sIlRpdGxlU3R5bGUiOnsiJGlkIjoiNDAiLCJGb250U2V0dGluZ3MiOnsiJGlkIjoiNDEiLCJGb250U2l6ZSI6MTAsIkZvbnROYW1lIjoiQ2FsaWJyaSIsIklzQm9sZCI6ZmFsc2UsIklzSXRhbGljIjpmYWxzZSwiSXNVbmRlcmxpbmVkIjpmYWxzZSwiUGFyZW50U3R5bGUiOm51bGx9LCJBdXRvU2l6ZSI6MCwiRm9yZWdyb3VuZCI6eyIkaWQiOiI0MiIsIkNvbG9yIjp7IiRpZCI6IjQzIiwiQSI6MjU1LCJSIjowLCJHIjowLCJCIjowfX0sIk1heFdpZHRoIjoxODEuODE4MTgxODE4MTgxODEsIk1heEhlaWdodCI6IkluZmluaXR5IiwiU21hcnRGb3JlZ3JvdW5kSXNBY3RpdmUiOmZhbHNlLCJIb3Jpem9udGFsQWxpZ25tZW50IjowLCJWZXJ0aWNhbEFsaWdubWVudCI6MSwiU21hcnRGb3JlZ3JvdW5kIjpudWxsLCJCYWNrZ3JvdW5kRmlsbFR5cGUiOjAsIk1hcmdpbiI6eyIkaWQiOiI0NCIsIlRvcCI6MC4wLCJMZWZ0IjowLjAsIlJpZ2h0IjowLjAsIkJvdHRvbSI6MC4wfSwiUGFkZGluZyI6eyIkaWQiOiI0NSIsIlRvcCI6MC4wLCJMZWZ0IjowLjAsIlJpZ2h0IjowLjAsIkJvdHRvbSI6MC4wfSwiQmFja2dyb3VuZCI6eyIkaWQiOiI0NiIsIkNvbG9yIjp7IiRpZCI6IjQ3IiwiQSI6MjU1LCJSIjowLCJHIjowLCJCIjowfX0sIklzVmlzaWJsZSI6dHJ1ZSwiV2lkdGgiOjAuMCwiSGVpZ2h0IjowLjAsIkJvcmRlclN0eWxlIjp7IiRpZCI6IjQ4IiwiTGluZUNvbG9yIjpudWxsLCJMaW5lV2VpZ2h0IjowLjAsIkxpbmVUeXBlIjowLCJQYXJlbnRTdHlsZSI6bnVsbH0sIlBhcmVudFN0eWxlIjpudWxsfSwiRGF0ZVN0eWxlIjp7IiRpZCI6IjQ5IiwiRm9udFNldHRpbmdzIjp7IiRpZCI6IjUwIiwiRm9udFNpemUiOjgsIkZvbnROYW1lIjoiQ2FsaWJyaSIsIklzQm9sZCI6ZmFsc2UsIklzSXRhbGljIjpmYWxzZSwiSXNVbmRlcmxpbmVkIjpmYWxzZSwiUGFyZW50U3R5bGUiOm51bGx9LCJBdXRvU2l6ZSI6MCwiRm9yZWdyb3VuZCI6eyIkaWQiOiI1MSIsIkNvbG9yIjp7IiRpZCI6IjUyIiwiQSI6MjU1LCJSIjozLCJHIjo2MCwiQiI6MTYyfX0sIk1heFdpZHRoIjoyMDAuMCwiTWF4SGVpZ2h0IjoiSW5maW5pdHkiLCJTbWFydEZvcmVncm91bmRJc0FjdGl2ZSI6ZmFsc2UsIkhvcml6b250YWxBbGlnbm1lbnQiOjAsIlZlcnRpY2FsQWxpZ25tZW50IjoxLCJTbWFydEZvcmVncm91bmQiOm51bGwsIkJhY2tncm91bmRGaWxsVHlwZSI6MCwiTWFyZ2luIjp7IiRpZCI6IjUzIiwiVG9wIjowLjAsIkxlZnQiOjAuMCwiUmlnaHQiOjAuMCwiQm90dG9tIjowLjB9LCJQYWRkaW5nIjp7IiRpZCI6IjU0IiwiVG9wIjowLjAsIkxlZnQiOjAuMCwiUmlnaHQiOjAuMCwiQm90dG9tIjowLjB9LCJCYWNrZ3JvdW5kIjp7IiRpZCI6IjU1IiwiQ29sb3IiOnsiJGlkIjoiNTYiLCJBIjoyNTUsIlIiOjE0LCJHIjo0MCwiQiI6NjV9fSwiSXNWaXNpYmxlIjp0cnVlLCJXaWR0aCI6MC4wLCJIZWlnaHQiOjAuMCwiQm9yZGVyU3R5bGUiOnsiJGlkIjoiNTciLCJMaW5lQ29sb3IiOm51bGwsIkxpbmVXZWlnaHQiOjAuMCwiTGluZVR5cGUiOjAsIlBhcmVudFN0eWxlIjpudWxsfSwiUGFyZW50U3R5bGUiOm51bGx9LCJEYXRlRm9ybWF0Ijp7IiRpZCI6IjU4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U5IiwiRm9ybWF0IjowLCJJc1Zpc2libGUiOmZhbHNlLCJMYXN0S25vd25WaXNpYmlsaXR5U3RhdGUiOmZhbHNlfSwiSXNWaXNpYmxlIjp0cnVlLCJQYXJlbnRTdHlsZSI6bnVsbH0sIkluZGV4IjowLCJTbWFydER1cmF0aW9uQWN0aXZhdGVkIjpmYWxzZSwiRGF0ZUZvcm1hdCI6eyIkcmVmIjoiNTgifSwiV2Vla051bWJlcmluZyI6eyIkaWQiOiI2MCIsIkZvcm1hdCI6MCwiSXNWaXNpYmxlIjpmYWxzZSwiTGFzdEtub3duVmlzaWJpbGl0eVN0YXRlIjpmYWxzZX0sIklkIjoiNjYzYTVhMzMtNjVkZi00NmZhLTgxOTctZmE3MTc1OTgyZmU0IiwiSW1wb3J0SWQiOm51bGwsIlRpdGxlIjoiVGVhc2VyIHNlbnQgYnkgYmFua2VycyIsIk5vdGUiOm51bGwsIkh5cGVybGluayI6eyIkaWQiOiI2MSIsIkFkZHJlc3MiOiIiLCJTdWJBZGRyZXNzIjoiIn0sIklzQ2hhbmdlZCI6ZmFsc2UsIklzTmV3IjpmYWxzZX19XSwiX21pbGVzdG9uZXMiOltdLCJJZCI6IjAwMDAwMDAwLTAwMDAtMDAwMC0wMDAwLTAwMDAwMDAwMDAwMCIsIklzU2luZ2xlSXRlbVJvdyI6dHJ1ZX0seyIkaWQiOiI2MiIsIl90YXNrcyI6W3siJGlkIjoiNjMiLCJfYXR0YWNoZWRNaWxlc3RvbmVzIjpbXSwiVGFza0RlZmluaXRpb24iOnsiJGlkIjoiNjQiLCJHcm91cE5hbWUiOm51bGwsIlN0YXJ0RGF0ZSI6IjIwMjUtMDMtMTVUMDA6MDA6MDAiLCJFbmREYXRlIjoiMjAyNS0wMy0yNVQyMzo1OTowMCIsIlBlcmNlbnRhZ2VDb21wbGV0ZSI6bnVsbCwiU3R5bGUiOnsiJGlkIjoiNjUiLCJTaGFwZSI6MSwiU2hhcGVUaGlja25lc3MiOjAsIkR1cmF0aW9uRm9ybWF0IjowLCJJbmNsdWRlTm9uV29ya2luZ0RheXNJbkR1cmF0aW9uIjpmYWxzZSwiUGVyY2VudGFnZUNvbXBsZXRlU3R5bGUiOnsiJGlkIjoiNjYiLCJGb250U2V0dGluZ3MiOnsiJGlkIjoiNjciLCJGb250U2l6ZSI6MTAsIkZvbnROYW1lIjoiQ2FsaWJyaSIsIklzQm9sZCI6ZmFsc2UsIklzSXRhbGljIjpmYWxzZSwiSXNVbmRlcmxpbmVkIjpmYWxzZSwiUGFyZW50U3R5bGUiOm51bGx9LCJBdXRvU2l6ZSI6MCwiRm9yZWdyb3VuZCI6eyIkaWQiOiI2OCIsIkNvbG9yIjp7IiRpZCI6IjY5IiwiQSI6MjU1LCJSIjoyMzIsIkciOjIzMiwiQiI6MjMyfX0sIk1heFdpZHRoIjoyMDAuMCwiTWF4SGVpZ2h0IjoiSW5maW5pdHkiLCJTbWFydEZvcmVncm91bmRJc0FjdGl2ZSI6ZmFsc2UsIkhvcml6b250YWxBbGlnbm1lbnQiOjEsIlZlcnRpY2FsQWxpZ25tZW50IjoxLCJTbWFydEZvcmVncm91bmQiOm51bGwsIkJhY2tncm91bmRGaWxsVHlwZSI6MCwiTWFyZ2luIjp7IiRpZCI6IjcwIiwiVG9wIjowLjAsIkxlZnQiOjAuMCwiUmlnaHQiOjAuMCwiQm90dG9tIjowLjB9LCJQYWRkaW5nIjp7IiRpZCI6IjcxIiwiVG9wIjowLjAsIkxlZnQiOjAuMCwiUmlnaHQiOjAuMCwiQm90dG9tIjowLjB9LCJCYWNrZ3JvdW5kIjp7IiRpZCI6IjcyIiwiQ29sb3IiOnsiJGlkIjoiNzMiLCJBIjo4OSwiUiI6MCwiRyI6MCwiQiI6MH19LCJJc1Zpc2libGUiOnRydWUsIldpZHRoIjowLjAsIkhlaWdodCI6MC4wLCJCb3JkZXJTdHlsZSI6eyIkaWQiOiI3NCIsIkxpbmVDb2xvciI6bnVsbCwiTGluZVdlaWdodCI6MC4wLCJMaW5lVHlwZSI6MCwiUGFyZW50U3R5bGUiOm51bGx9LCJQYXJlbnRTdHlsZSI6bnVsbH0sIkR1cmF0aW9uU3R5bGUiOnsiJGlkIjoiNzUiLCJGb250U2V0dGluZ3MiOnsiJGlkIjoiNzYiLCJGb250U2l6ZSI6MTAsIkZvbnROYW1lIjoiQ2FsaWJyaSIsIklzQm9sZCI6ZmFsc2UsIklzSXRhbGljIjpmYWxzZSwiSXNVbmRlcmxpbmVkIjpmYWxzZSwiUGFyZW50U3R5bGUiOm51bGx9LCJBdXRvU2l6ZSI6MCwiRm9yZWdyb3VuZCI6eyIkaWQiOiI3NyIsIkNvbG9yIjp7IiRpZCI6Ijc4IiwiQSI6MjU1LCJSIjoyMzcsIkciOjEyNSwiQiI6NDl9fSwiTWF4V2lkdGgiOjIwMC4wLCJNYXhIZWlnaHQiOiJJbmZpbml0eSIsIlNtYXJ0Rm9yZWdyb3VuZElzQWN0aXZlIjpmYWxzZSwiSG9yaXpvbnRhbEFsaWdubWVudCI6MCwiVmVydGljYWxBbGlnbm1lbnQiOjEsIlNtYXJ0Rm9yZWdyb3VuZCI6bnVsbCwiQmFja2dyb3VuZEZpbGxUeXBlIjowLCJNYXJnaW4iOnsiJGlkIjoiNzkiLCJUb3AiOjAuMCwiTGVmdCI6MC4wLCJSaWdodCI6MC4wLCJCb3R0b20iOjAuMH0sIlBhZGRpbmciOnsiJGlkIjoiODAiLCJUb3AiOjAuMCwiTGVmdCI6MC4wLCJSaWdodCI6MC4wLCJCb3R0b20iOjAuMH0sIkJhY2tncm91bmQiOnsiJGlkIjoiODEiLCJDb2xvciI6eyIkaWQiOiI4MiIsIkEiOjI1NSwiUiI6MjM3LCJHIjoxMjUsIkIiOjQ5fX0sIklzVmlzaWJsZSI6dHJ1ZSwiV2lkdGgiOjAuMCwiSGVpZ2h0IjowLjAsIkJvcmRlclN0eWxlIjp7IiRpZCI6IjgzIiwiTGluZUNvbG9yIjpudWxsLCJMaW5lV2VpZ2h0IjowLjAsIkxpbmVUeXBlIjowLCJQYXJlbnRTdHlsZSI6bnVsbH0sIlBhcmVudFN0eWxlIjpudWxsfSwiSG9yaXpvbnRhbENvbm5lY3RvclN0eWxlIjp7IiRpZCI6Ijg0IiwiTGluZUNvbG9yIjp7IiRpZCI6Ijg1IiwiJHR5cGUiOiJOTFJFLkNvbW1vbi5Eb20uU29saWRDb2xvckJydXNoLCBOTFJFLkNvbW1vbiIsIkNvbG9yIjp7IiRpZCI6Ijg2IiwiQSI6MjU1LCJSIjowLCJHIjowLCJCIjowfX0sIkxpbmVXZWlnaHQiOjAuMCwiTGluZVR5cGUiOjAsIlBhcmVudFN0eWxlIjpudWxsfSwiVmVydGljYWxDb25uZWN0b3JTdHlsZSI6eyIkaWQiOiI4NyIsIkxpbmVDb2xvciI6eyIkaWQiOiI4OCIsIiR0eXBlIjoiTkxSRS5Db21tb24uRG9tLlNvbGlkQ29sb3JCcnVzaCwgTkxSRS5Db21tb24iLCJDb2xvciI6eyIkaWQiOiI4OSIsIkEiOjI1NSwiUiI6MCwiRyI6MCwiQiI6MH19LCJMaW5lV2VpZ2h0IjowLjAsIkxpbmVUeXBlIjowLCJQYXJlbnRTdHlsZSI6bnVsbH0sIk1hcmdpbiI6bnVsbCwiU3RhcnREYXRlUG9zaXRpb24iOjMsIkVuZERhdGVQb3NpdGlvbiI6MywiRGF0ZUlzVmlzaWJsZSI6dHJ1ZSwiVGl0bGVQb3NpdGlvbiI6NCwiRHVyYXRpb25Qb3NpdGlvbiI6NiwiUGVyY2VudGFnZUNvbXBsZXRlZFBvc2l0aW9uIjoyLCJTcGFjaW5nIjozLCJJc0JlbG93VGltZWJhbmQiOmZhbHNlLCJQZXJjZW50YWdlQ29tcGxldGVTaGFwZU9wYWNpdHkiOjM1LCJTaGFwZVN0eWxlIjp7IiRpZCI6IjkwIiwiTWFyZ2luIjp7IiRpZCI6IjkxIiwiVG9wIjowLjAsIkxlZnQiOjQuMCwiUmlnaHQiOjQuMCwiQm90dG9tIjowLjB9LCJQYWRkaW5nIjp7IiRpZCI6IjkyIiwiVG9wIjowLjAsIkxlZnQiOjAuMCwiUmlnaHQiOjAuMCwiQm90dG9tIjowLjB9LCJCYWNrZ3JvdW5kIjp7IiRpZCI6IjkzIiwiQ29sb3IiOnsiJGlkIjoiOTQiLCJBIjoyNTUsIlIiOjMsIkciOjYwLCJCIjoxNjJ9fSwiSXNWaXNpYmxlIjp0cnVlLCJXaWR0aCI6MC4wLCJIZWlnaHQiOjEwLjAsIkJvcmRlclN0eWxlIjp7IiRpZCI6Ijk1IiwiTGluZUNvbG9yIjp7IiRpZCI6Ijk2IiwiJHR5cGUiOiJOTFJFLkNvbW1vbi5Eb20uU29saWRDb2xvckJydXNoLCBOTFJFLkNvbW1vbiIsIkNvbG9yIjp7IiRpZCI6Ijk3IiwiQSI6MjU1LCJSIjoyMzQsIkciOjIyLCJCIjozMH19LCJMaW5lV2VpZ2h0IjowLjAsIkxpbmVUeXBlIjowLCJQYXJlbnRTdHlsZSI6bnVsbH0sIlBhcmVudFN0eWxlIjpudWxsfSwiVGl0bGVTdHlsZSI6eyIkaWQiOiI5OCIsIkZvbnRTZXR0aW5ncyI6eyIkaWQiOiI5OSIsIkZvbnRTaXplIjoxMCwiRm9udE5hbWUiOiJDYWxpYnJpIiwiSXNCb2xkIjpmYWxzZSwiSXNJdGFsaWMiOmZhbHNlLCJJc1VuZGVybGluZWQiOmZhbHNlLCJQYXJlbnRTdHlsZSI6bnVsbH0sIkF1dG9TaXplIjowLCJGb3JlZ3JvdW5kIjp7IiRpZCI6IjEwMCIsIkNvbG9yIjp7IiRpZCI6IjEwMSIsIkEiOjI1NSwiUiI6MCwiRyI6MCwiQiI6MH19LCJNYXhXaWR0aCI6MTgxLjgxODE4MTgxODE4MTgxLCJNYXhIZWlnaHQiOiJJbmZpbml0eSIsIlNtYXJ0Rm9yZWdyb3VuZElzQWN0aXZlIjpmYWxzZSwiSG9yaXpvbnRhbEFsaWdubWVudCI6MCwiVmVydGljYWxBbGlnbm1lbnQiOjEsIlNtYXJ0Rm9yZWdyb3VuZCI6bnVsbCwiQmFja2dyb3VuZEZpbGxUeXBlIjowLCJNYXJnaW4iOnsiJGlkIjoiMTAyIiwiVG9wIjowLjAsIkxlZnQiOjAuMCwiUmlnaHQiOjAuMCwiQm90dG9tIjowLjB9LCJQYWRkaW5nIjp7IiRpZCI6IjEwMyIsIlRvcCI6MC4wLCJMZWZ0IjowLjAsIlJpZ2h0IjowLjAsIkJvdHRvbSI6MC4wfSwiQmFja2dyb3VuZCI6eyIkaWQiOiIxMDQiLCJDb2xvciI6eyIkaWQiOiIxMDUiLCJBIjoyNTUsIlIiOjAsIkciOjAsIkIiOjB9fSwiSXNWaXNpYmxlIjp0cnVlLCJXaWR0aCI6MC4wLCJIZWlnaHQiOjAuMCwiQm9yZGVyU3R5bGUiOnsiJGlkIjoiMTA2IiwiTGluZUNvbG9yIjpudWxsLCJMaW5lV2VpZ2h0IjowLjAsIkxpbmVUeXBlIjowLCJQYXJlbnRTdHlsZSI6bnVsbH0sIlBhcmVudFN0eWxlIjpudWxsfSwiRGF0ZVN0eWxlIjp7IiRpZCI6IjEwNyIsIkZvbnRTZXR0aW5ncyI6eyIkaWQiOiIxMDgiLCJGb250U2l6ZSI6OCwiRm9udE5hbWUiOiJDYWxpYnJpIiwiSXNCb2xkIjpmYWxzZSwiSXNJdGFsaWMiOmZhbHNlLCJJc1VuZGVybGluZWQiOmZhbHNlLCJQYXJlbnRTdHlsZSI6bnVsbH0sIkF1dG9TaXplIjowLCJGb3JlZ3JvdW5kIjp7IiRyZWYiOiI1MSJ9LCJNYXhXaWR0aCI6MjAwLjAsIk1heEhlaWdodCI6IkluZmluaXR5IiwiU21hcnRGb3JlZ3JvdW5kSXNBY3RpdmUiOmZhbHNlLCJIb3Jpem9udGFsQWxpZ25tZW50IjoyLCJWZXJ0aWNhbEFsaWdubWVudCI6MSwiU21hcnRGb3JlZ3JvdW5kIjpudWxsLCJCYWNrZ3JvdW5kRmlsbFR5cGUiOjAsIk1hcmdpbiI6eyIkaWQiOiIxMDkiLCJUb3AiOjAuMCwiTGVmdCI6MC4wLCJSaWdodCI6MC4wLCJCb3R0b20iOjAuMH0sIlBhZGRpbmciOnsiJGlkIjoiMTEwIiwiVG9wIjowLjAsIkxlZnQiOjAuMCwiUmlnaHQiOjAuMCwiQm90dG9tIjowLjB9LCJCYWNrZ3JvdW5kIjp7IiRpZCI6IjExMSIsIkNvbG9yIjp7IiRpZCI6IjExMiIsIkEiOjI1NSwiUiI6MTQsIkciOjQwLCJCIjo2NX19LCJJc1Zpc2libGUiOnRydWUsIldpZHRoIjowLjAsIkhlaWdodCI6MC4wLCJCb3JkZXJTdHlsZSI6eyIkaWQiOiIxMTMiLCJMaW5lQ29sb3IiOm51bGwsIkxpbmVXZWlnaHQiOjAuMCwiTGluZVR5cGUiOjAsIlBhcmVudFN0eWxlIjpudWxsfSwiUGFyZW50U3R5bGUiOm51bGx9LCJEYXRlRm9ybWF0Ijp7IiRpZCI6IjExNC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xMTUiLCJGb3JtYXQiOjAsIklzVmlzaWJsZSI6ZmFsc2UsIkxhc3RLbm93blZpc2liaWxpdHlTdGF0ZSI6ZmFsc2V9LCJJc1Zpc2libGUiOnRydWUsIlBhcmVudFN0eWxlIjpudWxsfSwiSW5kZXgiOjEsIlNtYXJ0RHVyYXRpb25BY3RpdmF0ZWQiOmZhbHNlLCJEYXRlRm9ybWF0Ijp7IiRyZWYiOiIxMTQifSwiV2Vla051bWJlcmluZyI6eyIkaWQiOiIxMTYiLCJGb3JtYXQiOjAsIklzVmlzaWJsZSI6ZmFsc2UsIkxhc3RLbm93blZpc2liaWxpdHlTdGF0ZSI6ZmFsc2V9LCJJZCI6ImUzM2JmMmNjLTAwNmQtNDQ5YS1hOGZjLTAxNTgwNTY3NzJkZiIsIkltcG9ydElkIjpudWxsLCJUaXRsZSI6Ik5EQSBzaWduZWQiLCJOb3RlIjpudWxsLCJIeXBlcmxpbmsiOnsiJGlkIjoiMTE3IiwiQWRkcmVzcyI6IiIsIlN1YkFkZHJlc3MiOiIifSwiSXNDaGFuZ2VkIjpmYWxzZSwiSXNOZXciOmZhbHNlfX1dLCJfbWlsZXN0b25lcyI6W10sIklkIjoiMDAwMDAwMDAtMDAwMC0wMDAwLTAwMDAtMDAwMDAwMDAwMDAwIiwiSXNTaW5nbGVJdGVtUm93Ijp0cnVlfSx7IiRpZCI6IjExOCIsIl90YXNrcyI6W3siJGlkIjoiMTE5IiwiX2F0dGFjaGVkTWlsZXN0b25lcyI6W10sIlRhc2tEZWZpbml0aW9uIjp7IiRpZCI6IjEyMCIsIkdyb3VwTmFtZSI6bnVsbCwiU3RhcnREYXRlIjoiMjAyNS0wMy0yNlQwMDowMDowMCIsIkVuZERhdGUiOiIyMDI1LTA0LTI0VDIzOjU5OjAwIiwiUGVyY2VudGFnZUNvbXBsZXRlIjpudWxsLCJTdHlsZSI6eyIkaWQiOiIxMjEiLCJTaGFwZSI6MSwiU2hhcGVUaGlja25lc3MiOjAsIkR1cmF0aW9uRm9ybWF0IjowLCJJbmNsdWRlTm9uV29ya2luZ0RheXNJbkR1cmF0aW9uIjpmYWxzZSwiUGVyY2VudGFnZUNvbXBsZXRlU3R5bGUiOnsiJGlkIjoiMTIyIiwiRm9udFNldHRpbmdzIjp7IiRpZCI6IjEyMyIsIkZvbnRTaXplIjoxMCwiRm9udE5hbWUiOiJDYWxpYnJpIiwiSXNCb2xkIjpmYWxzZSwiSXNJdGFsaWMiOmZhbHNlLCJJc1VuZGVybGluZWQiOmZhbHNlLCJQYXJlbnRTdHlsZSI6bnVsbH0sIkF1dG9TaXplIjowLCJGb3JlZ3JvdW5kIjp7IiRpZCI6IjEyNCIsIkNvbG9yIjp7IiRpZCI6IjEyNSIsIkEiOjI1NSwiUiI6MjMyLCJHIjoyMzIsIkIiOjIzMn19LCJNYXhXaWR0aCI6MjAwLjAsIk1heEhlaWdodCI6IkluZmluaXR5IiwiU21hcnRGb3JlZ3JvdW5kSXNBY3RpdmUiOmZhbHNlLCJIb3Jpem9udGFsQWxpZ25tZW50IjoxLCJWZXJ0aWNhbEFsaWdubWVudCI6MSwiU21hcnRGb3JlZ3JvdW5kIjpudWxsLCJCYWNrZ3JvdW5kRmlsbFR5cGUiOjAsIk1hcmdpbiI6eyIkaWQiOiIxMjYiLCJUb3AiOjAuMCwiTGVmdCI6MC4wLCJSaWdodCI6MC4wLCJCb3R0b20iOjAuMH0sIlBhZGRpbmciOnsiJGlkIjoiMTI3IiwiVG9wIjowLjAsIkxlZnQiOjAuMCwiUmlnaHQiOjAuMCwiQm90dG9tIjowLjB9LCJCYWNrZ3JvdW5kIjp7IiRpZCI6IjEyOCIsIkNvbG9yIjp7IiRpZCI6IjEyOSIsIkEiOjg5LCJSIjowLCJHIjowLCJCIjowfX0sIklzVmlzaWJsZSI6dHJ1ZSwiV2lkdGgiOjAuMCwiSGVpZ2h0IjowLjAsIkJvcmRlclN0eWxlIjp7IiRpZCI6IjEzMCIsIkxpbmVDb2xvciI6bnVsbCwiTGluZVdlaWdodCI6MC4wLCJMaW5lVHlwZSI6MCwiUGFyZW50U3R5bGUiOm51bGx9LCJQYXJlbnRTdHlsZSI6bnVsbH0sIkR1cmF0aW9uU3R5bGUiOnsiJGlkIjoiMTMxIiwiRm9udFNldHRpbmdzIjp7IiRpZCI6IjEzMiIsIkZvbnRTaXplIjoxMCwiRm9udE5hbWUiOiJDYWxpYnJpIiwiSXNCb2xkIjpmYWxzZSwiSXNJdGFsaWMiOmZhbHNlLCJJc1VuZGVybGluZWQiOmZhbHNlLCJQYXJlbnRTdHlsZSI6bnVsbH0sIkF1dG9TaXplIjowLCJGb3JlZ3JvdW5kIjp7IiRpZCI6IjEzMyIsIkNvbG9yIjp7IiRpZCI6IjEzNCIsIkEiOjI1NSwiUiI6MjM3LCJHIjoxMjUsIkIiOjQ5fX0sIk1heFdpZHRoIjoyMDAuMCwiTWF4SGVpZ2h0IjoiSW5maW5pdHkiLCJTbWFydEZvcmVncm91bmRJc0FjdGl2ZSI6ZmFsc2UsIkhvcml6b250YWxBbGlnbm1lbnQiOjAsIlZlcnRpY2FsQWxpZ25tZW50IjoxLCJTbWFydEZvcmVncm91bmQiOm51bGwsIkJhY2tncm91bmRGaWxsVHlwZSI6MCwiTWFyZ2luIjp7IiRpZCI6IjEzNSIsIlRvcCI6MC4wLCJMZWZ0IjowLjAsIlJpZ2h0IjowLjAsIkJvdHRvbSI6MC4wfSwiUGFkZGluZyI6eyIkaWQiOiIxMzYiLCJUb3AiOjAuMCwiTGVmdCI6MC4wLCJSaWdodCI6MC4wLCJCb3R0b20iOjAuMH0sIkJhY2tncm91bmQiOnsiJGlkIjoiMTM3IiwiQ29sb3IiOnsiJGlkIjoiMTM4IiwiQSI6MjU1LCJSIjoyMzcsIkciOjEyNSwiQiI6NDl9fSwiSXNWaXNpYmxlIjp0cnVlLCJXaWR0aCI6MC4wLCJIZWlnaHQiOjAuMCwiQm9yZGVyU3R5bGUiOnsiJGlkIjoiMTM5IiwiTGluZUNvbG9yIjpudWxsLCJMaW5lV2VpZ2h0IjowLjAsIkxpbmVUeXBlIjowLCJQYXJlbnRTdHlsZSI6bnVsbH0sIlBhcmVudFN0eWxlIjpudWxsfSwiSG9yaXpvbnRhbENvbm5lY3RvclN0eWxlIjp7IiRpZCI6IjE0MCIsIkxpbmVDb2xvciI6eyIkaWQiOiIxNDEiLCIkdHlwZSI6Ik5MUkUuQ29tbW9uLkRvbS5Tb2xpZENvbG9yQnJ1c2gsIE5MUkUuQ29tbW9uIiwiQ29sb3IiOnsiJGlkIjoiMTQyIiwiQSI6MjU1LCJSIjowLCJHIjowLCJCIjowfX0sIkxpbmVXZWlnaHQiOjAuMCwiTGluZVR5cGUiOjAsIlBhcmVudFN0eWxlIjpudWxsfSwiVmVydGljYWxDb25uZWN0b3JTdHlsZSI6eyIkaWQiOiIxNDMiLCJMaW5lQ29sb3IiOnsiJGlkIjoiMTQ0IiwiJHR5cGUiOiJOTFJFLkNvbW1vbi5Eb20uU29saWRDb2xvckJydXNoLCBOTFJFLkNvbW1vbiIsIkNvbG9yIjp7IiRpZCI6IjE0NSIsIkEiOjI1NSwiUiI6MCwiRyI6MCwiQiI6MH19LCJMaW5lV2VpZ2h0IjowLjAsIkxpbmVUeXBlIjowLCJQYXJlbnRTdHlsZSI6bnVsbH0sIk1hcmdpbiI6bnVsbCwiU3RhcnREYXRlUG9zaXRpb24iOjMsIkVuZERhdGVQb3NpdGlvbiI6MywiRGF0ZUlzVmlzaWJsZSI6dHJ1ZSwiVGl0bGVQb3NpdGlvbiI6NCwiRHVyYXRpb25Qb3NpdGlvbiI6NiwiUGVyY2VudGFnZUNvbXBsZXRlZFBvc2l0aW9uIjoyLCJTcGFjaW5nIjozLCJJc0JlbG93VGltZWJhbmQiOmZhbHNlLCJQZXJjZW50YWdlQ29tcGxldGVTaGFwZU9wYWNpdHkiOjM1LCJTaGFwZVN0eWxlIjp7IiRpZCI6IjE0NiIsIk1hcmdpbiI6eyIkaWQiOiIxNDciLCJUb3AiOjAuMCwiTGVmdCI6NC4wLCJSaWdodCI6NC4wLCJCb3R0b20iOjAuMH0sIlBhZGRpbmciOnsiJGlkIjoiMTQ4IiwiVG9wIjowLjAsIkxlZnQiOjAuMCwiUmlnaHQiOjAuMCwiQm90dG9tIjowLjB9LCJCYWNrZ3JvdW5kIjp7IiRpZCI6IjE0OSIsIkNvbG9yIjp7IiRpZCI6IjE1MCIsIkEiOjI1NSwiUiI6MywiRyI6NjAsIkIiOjE2Mn19LCJJc1Zpc2libGUiOnRydWUsIldpZHRoIjowLjAsIkhlaWdodCI6MTAuMCwiQm9yZGVyU3R5bGUiOnsiJGlkIjoiMTUxIiwiTGluZUNvbG9yIjp7IiRpZCI6IjE1MiIsIiR0eXBlIjoiTkxSRS5Db21tb24uRG9tLlNvbGlkQ29sb3JCcnVzaCwgTkxSRS5Db21tb24iLCJDb2xvciI6eyIkaWQiOiIxNTMiLCJBIjoyNTUsIlIiOjIzNCwiRyI6MjIsIkIiOjMwfX0sIkxpbmVXZWlnaHQiOjAuMCwiTGluZVR5cGUiOjAsIlBhcmVudFN0eWxlIjpudWxsfSwiUGFyZW50U3R5bGUiOm51bGx9LCJUaXRsZVN0eWxlIjp7IiRpZCI6IjE1NCIsIkZvbnRTZXR0aW5ncyI6eyIkaWQiOiIxNTUiLCJGb250U2l6ZSI6MTAsIkZvbnROYW1lIjoiQ2FsaWJyaSIsIklzQm9sZCI6ZmFsc2UsIklzSXRhbGljIjpmYWxzZSwiSXNVbmRlcmxpbmVkIjpmYWxzZSwiUGFyZW50U3R5bGUiOm51bGx9LCJBdXRvU2l6ZSI6MCwiRm9yZWdyb3VuZCI6eyIkaWQiOiIxNTYiLCJDb2xvciI6eyIkaWQiOiIxNTciLCJBIjoyNTUsIlIiOjAsIkciOjAsIkIiOjB9fSwiTWF4V2lkdGgiOjE4MS44MTgxODE4MTgxODE4MSwiTWF4SGVpZ2h0IjoiSW5maW5pdHkiLCJTbWFydEZvcmVncm91bmRJc0FjdGl2ZSI6ZmFsc2UsIkhvcml6b250YWxBbGlnbm1lbnQiOjAsIlZlcnRpY2FsQWxpZ25tZW50IjoxLCJTbWFydEZvcmVncm91bmQiOm51bGwsIkJhY2tncm91bmRGaWxsVHlwZSI6MCwiTWFyZ2luIjp7IiRpZCI6IjE1OCIsIlRvcCI6MC4wLCJMZWZ0IjowLjAsIlJpZ2h0IjowLjAsIkJvdHRvbSI6MC4wfSwiUGFkZGluZyI6eyIkaWQiOiIxNTkiLCJUb3AiOjAuMCwiTGVmdCI6MC4wLCJSaWdodCI6MC4wLCJCb3R0b20iOjAuMH0sIkJhY2tncm91bmQiOnsiJGlkIjoiMTYwIiwiQ29sb3IiOnsiJGlkIjoiMTYxIiwiQSI6MjU1LCJSIjowLCJHIjowLCJCIjowfX0sIklzVmlzaWJsZSI6dHJ1ZSwiV2lkdGgiOjAuMCwiSGVpZ2h0IjowLjAsIkJvcmRlclN0eWxlIjp7IiRpZCI6IjE2MiIsIkxpbmVDb2xvciI6bnVsbCwiTGluZVdlaWdodCI6MC4wLCJMaW5lVHlwZSI6MCwiUGFyZW50U3R5bGUiOm51bGx9LCJQYXJlbnRTdHlsZSI6bnVsbH0sIkRhdGVTdHlsZSI6eyIkaWQiOiIxNjMiLCJGb250U2V0dGluZ3MiOnsiJGlkIjoiMTY0IiwiRm9udFNpemUiOjgsIkZvbnROYW1lIjoiQ2FsaWJyaSIsIklzQm9sZCI6ZmFsc2UsIklzSXRhbGljIjpmYWxzZSwiSXNVbmRlcmxpbmVkIjpmYWxzZSwiUGFyZW50U3R5bGUiOm51bGx9LCJBdXRvU2l6ZSI6MCwiRm9yZWdyb3VuZCI6eyIkcmVmIjoiNTEifSwiTWF4V2lkdGgiOjIwMC4wLCJNYXhIZWlnaHQiOiJJbmZpbml0eSIsIlNtYXJ0Rm9yZWdyb3VuZElzQWN0aXZlIjpmYWxzZSwiSG9yaXpvbnRhbEFsaWdubWVudCI6MiwiVmVydGljYWxBbGlnbm1lbnQiOjEsIlNtYXJ0Rm9yZWdyb3VuZCI6bnVsbCwiQmFja2dyb3VuZEZpbGxUeXBlIjowLCJNYXJnaW4iOnsiJGlkIjoiMTY1IiwiVG9wIjowLjAsIkxlZnQiOjAuMCwiUmlnaHQiOjAuMCwiQm90dG9tIjowLjB9LCJQYWRkaW5nIjp7IiRpZCI6IjE2NiIsIlRvcCI6MC4wLCJMZWZ0IjowLjAsIlJpZ2h0IjowLjAsIkJvdHRvbSI6MC4wfSwiQmFja2dyb3VuZCI6eyIkaWQiOiIxNjciLCJDb2xvciI6eyIkaWQiOiIxNjgiLCJBIjoyNTUsIlIiOjE0LCJHIjo0MCwiQiI6NjV9fSwiSXNWaXNpYmxlIjp0cnVlLCJXaWR0aCI6MC4wLCJIZWlnaHQiOjAuMCwiQm9yZGVyU3R5bGUiOnsiJGlkIjoiMTY5IiwiTGluZUNvbG9yIjpudWxsLCJMaW5lV2VpZ2h0IjowLjAsIkxpbmVUeXBlIjowLCJQYXJlbnRTdHlsZSI6bnVsbH0sIlBhcmVudFN0eWxlIjpudWxsfSwiRGF0ZUZvcm1hdCI6eyIkaWQiOiIxNzA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TcxIiwiRm9ybWF0IjowLCJJc1Zpc2libGUiOmZhbHNlLCJMYXN0S25vd25WaXNpYmlsaXR5U3RhdGUiOmZhbHNlfSwiSXNWaXNpYmxlIjp0cnVlLCJQYXJlbnRTdHlsZSI6bnVsbH0sIkluZGV4IjoyLCJTbWFydER1cmF0aW9uQWN0aXZhdGVkIjpmYWxzZSwiRGF0ZUZvcm1hdCI6eyIkcmVmIjoiMTcwIn0sIldlZWtOdW1iZXJpbmciOnsiJGlkIjoiMTcyIiwiRm9ybWF0IjowLCJJc1Zpc2libGUiOmZhbHNlLCJMYXN0S25vd25WaXNpYmlsaXR5U3RhdGUiOmZhbHNlfSwiSWQiOiIzNjU2NjNlOC04NTBlLTQxZjAtOWM5ZS1hNzJjZWRkMjE5NDYiLCJJbXBvcnRJZCI6bnVsbCwiVGl0bGUiOiJDSU0gc2VudCBieSBiYW5rZXJzIiwiTm90ZSI6bnVsbCwiSHlwZXJsaW5rIjp7IiRpZCI6IjE3MyIsIkFkZHJlc3MiOiIiLCJTdWJBZGRyZXNzIjoiIn0sIklzQ2hhbmdlZCI6ZmFsc2UsIklzTmV3IjpmYWxzZX19XSwiX21pbGVzdG9uZXMiOltdLCJJZCI6IjAwMDAwMDAwLTAwMDAtMDAwMC0wMDAwLTAwMDAwMDAwMDAwMCIsIklzU2luZ2xlSXRlbVJvdyI6dHJ1ZX0seyIkaWQiOiIxNzQiLCJfdGFza3MiOlt7IiRpZCI6IjE3NSIsIl9hdHRhY2hlZE1pbGVzdG9uZXMiOltdLCJUYXNrRGVmaW5pdGlvbiI6eyIkaWQiOiIxNzYiLCJHcm91cE5hbWUiOm51bGwsIlN0YXJ0RGF0ZSI6IjIwMjUtMDQtMjVUMDA6MDA6MDAiLCJFbmREYXRlIjoiMjAyNS0wNS0wNlQyMzo1OTowMCIsIlBlcmNlbnRhZ2VDb21wbGV0ZSI6bnVsbCwiU3R5bGUiOnsiJGlkIjoiMTc3IiwiU2hhcGUiOjEsIlNoYXBlVGhpY2tuZXNzIjowLCJEdXJhdGlvbkZvcm1hdCI6MCwiSW5jbHVkZU5vbldvcmtpbmdEYXlzSW5EdXJhdGlvbiI6ZmFsc2UsIlBlcmNlbnRhZ2VDb21wbGV0ZVN0eWxlIjp7IiRpZCI6IjE3OCIsIkZvbnRTZXR0aW5ncyI6eyIkaWQiOiIxNzkiLCJGb250U2l6ZSI6MTAsIkZvbnROYW1lIjoiQ2FsaWJyaSIsIklzQm9sZCI6ZmFsc2UsIklzSXRhbGljIjpmYWxzZSwiSXNVbmRlcmxpbmVkIjpmYWxzZSwiUGFyZW50U3R5bGUiOm51bGx9LCJBdXRvU2l6ZSI6MCwiRm9yZWdyb3VuZCI6eyIkaWQiOiIxODAiLCJDb2xvciI6eyIkaWQiOiIxODEiLCJBIjoyNTUsIlIiOjIzMiwiRyI6MjMyLCJCIjoyMzJ9fSwiTWF4V2lkdGgiOjIwMC4wLCJNYXhIZWlnaHQiOiJJbmZpbml0eSIsIlNtYXJ0Rm9yZWdyb3VuZElzQWN0aXZlIjpmYWxzZSwiSG9yaXpvbnRhbEFsaWdubWVudCI6MSwiVmVydGljYWxBbGlnbm1lbnQiOjEsIlNtYXJ0Rm9yZWdyb3VuZCI6bnVsbCwiQmFja2dyb3VuZEZpbGxUeXBlIjowLCJNYXJnaW4iOnsiJGlkIjoiMTgyIiwiVG9wIjowLjAsIkxlZnQiOjAuMCwiUmlnaHQiOjAuMCwiQm90dG9tIjowLjB9LCJQYWRkaW5nIjp7IiRpZCI6IjE4MyIsIlRvcCI6MC4wLCJMZWZ0IjowLjAsIlJpZ2h0IjowLjAsIkJvdHRvbSI6MC4wfSwiQmFja2dyb3VuZCI6eyIkaWQiOiIxODQiLCJDb2xvciI6eyIkaWQiOiIxODUiLCJBIjo4OSwiUiI6MCwiRyI6MCwiQiI6MH19LCJJc1Zpc2libGUiOnRydWUsIldpZHRoIjowLjAsIkhlaWdodCI6MC4wLCJCb3JkZXJTdHlsZSI6eyIkaWQiOiIxODYiLCJMaW5lQ29sb3IiOm51bGwsIkxpbmVXZWlnaHQiOjAuMCwiTGluZVR5cGUiOjAsIlBhcmVudFN0eWxlIjpudWxsfSwiUGFyZW50U3R5bGUiOm51bGx9LCJEdXJhdGlvblN0eWxlIjp7IiRpZCI6IjE4NyIsIkZvbnRTZXR0aW5ncyI6eyIkaWQiOiIxODgiLCJGb250U2l6ZSI6MTAsIkZvbnROYW1lIjoiQ2FsaWJyaSIsIklzQm9sZCI6ZmFsc2UsIklzSXRhbGljIjpmYWxzZSwiSXNVbmRlcmxpbmVkIjpmYWxzZSwiUGFyZW50U3R5bGUiOm51bGx9LCJBdXRvU2l6ZSI6MCwiRm9yZWdyb3VuZCI6eyIkaWQiOiIxODkiLCJDb2xvciI6eyIkaWQiOiIxOTAiLCJBIjoyNTUsIlIiOjIzNywiRyI6MTI1LCJCIjo0OX19LCJNYXhXaWR0aCI6MjAwLjAsIk1heEhlaWdodCI6IkluZmluaXR5IiwiU21hcnRGb3JlZ3JvdW5kSXNBY3RpdmUiOmZhbHNlLCJIb3Jpem9udGFsQWxpZ25tZW50IjowLCJWZXJ0aWNhbEFsaWdubWVudCI6MSwiU21hcnRGb3JlZ3JvdW5kIjpudWxsLCJCYWNrZ3JvdW5kRmlsbFR5cGUiOjAsIk1hcmdpbiI6eyIkaWQiOiIxOTEiLCJUb3AiOjAuMCwiTGVmdCI6MC4wLCJSaWdodCI6MC4wLCJCb3R0b20iOjAuMH0sIlBhZGRpbmciOnsiJGlkIjoiMTkyIiwiVG9wIjowLjAsIkxlZnQiOjAuMCwiUmlnaHQiOjAuMCwiQm90dG9tIjowLjB9LCJCYWNrZ3JvdW5kIjp7IiRpZCI6IjE5MyIsIkNvbG9yIjp7IiRpZCI6IjE5NCIsIkEiOjI1NSwiUiI6MjM3LCJHIjoxMjUsIkIiOjQ5fX0sIklzVmlzaWJsZSI6dHJ1ZSwiV2lkdGgiOjAuMCwiSGVpZ2h0IjowLjAsIkJvcmRlclN0eWxlIjp7IiRpZCI6IjE5NSIsIkxpbmVDb2xvciI6bnVsbCwiTGluZVdlaWdodCI6MC4wLCJMaW5lVHlwZSI6MCwiUGFyZW50U3R5bGUiOm51bGx9LCJQYXJlbnRTdHlsZSI6bnVsbH0sIkhvcml6b250YWxDb25uZWN0b3JTdHlsZSI6eyIkaWQiOiIxOTYiLCJMaW5lQ29sb3IiOnsiJGlkIjoiMTk3IiwiJHR5cGUiOiJOTFJFLkNvbW1vbi5Eb20uU29saWRDb2xvckJydXNoLCBOTFJFLkNvbW1vbiIsIkNvbG9yIjp7IiRpZCI6IjE5OCIsIkEiOjI1NSwiUiI6MCwiRyI6MCwiQiI6MH19LCJMaW5lV2VpZ2h0IjowLjAsIkxpbmVUeXBlIjowLCJQYXJlbnRTdHlsZSI6bnVsbH0sIlZlcnRpY2FsQ29ubmVjdG9yU3R5bGUiOnsiJGlkIjoiMTk5IiwiTGluZUNvbG9yIjp7IiRpZCI6IjIwMCIsIiR0eXBlIjoiTkxSRS5Db21tb24uRG9tLlNvbGlkQ29sb3JCcnVzaCwgTkxSRS5Db21tb24iLCJDb2xvciI6eyIkaWQiOiIyMDEiLCJBIjoyNTUsIlIiOjAsIkciOjAsIkIiOjB9fSwiTGluZVdlaWdodCI6MC4wLCJMaW5lVHlwZSI6MCwiUGFyZW50U3R5bGUiOm51bGx9LCJNYXJnaW4iOm51bGwsIlN0YXJ0RGF0ZVBvc2l0aW9uIjozLCJFbmREYXRlUG9zaXRpb24iOjMsIkRhdGVJc1Zpc2libGUiOnRydWUsIlRpdGxlUG9zaXRpb24iOjQsIkR1cmF0aW9uUG9zaXRpb24iOjYsIlBlcmNlbnRhZ2VDb21wbGV0ZWRQb3NpdGlvbiI6MiwiU3BhY2luZyI6MywiSXNCZWxvd1RpbWViYW5kIjpmYWxzZSwiUGVyY2VudGFnZUNvbXBsZXRlU2hhcGVPcGFjaXR5IjozNSwiU2hhcGVTdHlsZSI6eyIkaWQiOiIyMDIiLCJNYXJnaW4iOnsiJGlkIjoiMjAzIiwiVG9wIjowLjAsIkxlZnQiOjQuMCwiUmlnaHQiOjQuMCwiQm90dG9tIjowLjB9LCJQYWRkaW5nIjp7IiRpZCI6IjIwNCIsIlRvcCI6MC4wLCJMZWZ0IjowLjAsIlJpZ2h0IjowLjAsIkJvdHRvbSI6MC4wfSwiQmFja2dyb3VuZCI6eyIkaWQiOiIyMDUiLCJDb2xvciI6eyIkaWQiOiIyMDYiLCJBIjoyNTUsIlIiOjMsIkciOjYwLCJCIjoxNjJ9fSwiSXNWaXNpYmxlIjp0cnVlLCJXaWR0aCI6MC4wLCJIZWlnaHQiOjEwLjAsIkJvcmRlclN0eWxlIjp7IiRpZCI6IjIwNyIsIkxpbmVDb2xvciI6eyIkaWQiOiIyMDgiLCIkdHlwZSI6Ik5MUkUuQ29tbW9uLkRvbS5Tb2xpZENvbG9yQnJ1c2gsIE5MUkUuQ29tbW9uIiwiQ29sb3IiOnsiJGlkIjoiMjA5IiwiQSI6MjU1LCJSIjoyMzQsIkciOjIyLCJCIjozMH19LCJMaW5lV2VpZ2h0IjowLjAsIkxpbmVUeXBlIjowLCJQYXJlbnRTdHlsZSI6bnVsbH0sIlBhcmVudFN0eWxlIjpudWxsfSwiVGl0bGVTdHlsZSI6eyIkaWQiOiIyMTAiLCJGb250U2V0dGluZ3MiOnsiJGlkIjoiMjExIiwiRm9udFNpemUiOjEwLCJGb250TmFtZSI6IkNhbGlicmkiLCJJc0JvbGQiOmZhbHNlLCJJc0l0YWxpYyI6ZmFsc2UsIklzVW5kZXJsaW5lZCI6ZmFsc2UsIlBhcmVudFN0eWxlIjpudWxsfSwiQXV0b1NpemUiOjAsIkZvcmVncm91bmQiOnsiJGlkIjoiMjEyIiwiQ29sb3IiOnsiJGlkIjoiMjEzIiwiQSI6MjU1LCJSIjowLCJHIjowLCJCIjowfX0sIk1heFdpZHRoIjoxODEuODE4MTgxODE4MTgxODEsIk1heEhlaWdodCI6IkluZmluaXR5IiwiU21hcnRGb3JlZ3JvdW5kSXNBY3RpdmUiOmZhbHNlLCJIb3Jpem9udGFsQWxpZ25tZW50IjowLCJWZXJ0aWNhbEFsaWdubWVudCI6MSwiU21hcnRGb3JlZ3JvdW5kIjpudWxsLCJCYWNrZ3JvdW5kRmlsbFR5cGUiOjAsIk1hcmdpbiI6eyIkaWQiOiIyMTQiLCJUb3AiOjAuMCwiTGVmdCI6MC4wLCJSaWdodCI6MC4wLCJCb3R0b20iOjAuMH0sIlBhZGRpbmciOnsiJGlkIjoiMjE1IiwiVG9wIjowLjAsIkxlZnQiOjAuMCwiUmlnaHQiOjAuMCwiQm90dG9tIjowLjB9LCJCYWNrZ3JvdW5kIjp7IiRpZCI6IjIxNiIsIkNvbG9yIjp7IiRpZCI6IjIxNyIsIkEiOjI1NSwiUiI6MCwiRyI6MCwiQiI6MH19LCJJc1Zpc2libGUiOnRydWUsIldpZHRoIjowLjAsIkhlaWdodCI6MC4wLCJCb3JkZXJTdHlsZSI6eyIkaWQiOiIyMTgiLCJMaW5lQ29sb3IiOm51bGwsIkxpbmVXZWlnaHQiOjAuMCwiTGluZVR5cGUiOjAsIlBhcmVudFN0eWxlIjpudWxsfSwiUGFyZW50U3R5bGUiOm51bGx9LCJEYXRlU3R5bGUiOnsiJGlkIjoiMjE5IiwiRm9udFNldHRpbmdzIjp7IiRpZCI6IjIyMCIsIkZvbnRTaXplIjo4LCJGb250TmFtZSI6IkNhbGlicmkiLCJJc0JvbGQiOmZhbHNlLCJJc0l0YWxpYyI6ZmFsc2UsIklzVW5kZXJsaW5lZCI6ZmFsc2UsIlBhcmVudFN0eWxlIjpudWxsfSwiQXV0b1NpemUiOjAsIkZvcmVncm91bmQiOnsiJHJlZiI6IjUxIn0sIk1heFdpZHRoIjoyMDAuMCwiTWF4SGVpZ2h0IjoiSW5maW5pdHkiLCJTbWFydEZvcmVncm91bmRJc0FjdGl2ZSI6ZmFsc2UsIkhvcml6b250YWxBbGlnbm1lbnQiOjIsIlZlcnRpY2FsQWxpZ25tZW50IjoxLCJTbWFydEZvcmVncm91bmQiOm51bGwsIkJhY2tncm91bmRGaWxsVHlwZSI6MCwiTWFyZ2luIjp7IiRpZCI6IjIyMSIsIlRvcCI6MC4wLCJMZWZ0IjowLjAsIlJpZ2h0IjowLjAsIkJvdHRvbSI6MC4wfSwiUGFkZGluZyI6eyIkaWQiOiIyMjIiLCJUb3AiOjAuMCwiTGVmdCI6MC4wLCJSaWdodCI6MC4wLCJCb3R0b20iOjAuMH0sIkJhY2tncm91bmQiOnsiJGlkIjoiMjIzIiwiQ29sb3IiOnsiJGlkIjoiMjI0IiwiQSI6MjU1LCJSIjoxNCwiRyI6NDAsIkIiOjY1fX0sIklzVmlzaWJsZSI6dHJ1ZSwiV2lkdGgiOjAuMCwiSGVpZ2h0IjowLjAsIkJvcmRlclN0eWxlIjp7IiRpZCI6IjIyNSIsIkxpbmVDb2xvciI6bnVsbCwiTGluZVdlaWdodCI6MC4wLCJMaW5lVHlwZSI6MCwiUGFyZW50U3R5bGUiOm51bGx9LCJQYXJlbnRTdHlsZSI6bnVsbH0sIkRhdGVGb3JtYXQiOnsiJGlkIjoiMjI2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IyNyIsIkZvcm1hdCI6MCwiSXNWaXNpYmxlIjpmYWxzZSwiTGFzdEtub3duVmlzaWJpbGl0eVN0YXRlIjpmYWxzZX0sIklzVmlzaWJsZSI6dHJ1ZSwiUGFyZW50U3R5bGUiOm51bGx9LCJJbmRleCI6MywiU21hcnREdXJhdGlvbkFjdGl2YXRlZCI6ZmFsc2UsIkRhdGVGb3JtYXQiOnsiJHJlZiI6IjIyNiJ9LCJXZWVrTnVtYmVyaW5nIjp7IiRpZCI6IjIyOCIsIkZvcm1hdCI6MCwiSXNWaXNpYmxlIjpmYWxzZSwiTGFzdEtub3duVmlzaWJpbGl0eVN0YXRlIjpmYWxzZX0sIklkIjoiYTkzNjg0NjAtOThiYS00OWJjLWE1NmItZGNiY2U0MDBjZjkxIiwiSW1wb3J0SWQiOm51bGwsIlRpdGxlIjoiQ2FsbHMgd2l0aCBtYW5hZ2VtZW50IHRlYW0iLCJOb3RlIjpudWxsLCJIeXBlcmxpbmsiOnsiJGlkIjoiMjI5IiwiQWRkcmVzcyI6IiIsIlN1YkFkZHJlc3MiOiIifSwiSXNDaGFuZ2VkIjpmYWxzZSwiSXNOZXciOmZhbHNlfX1dLCJfbWlsZXN0b25lcyI6W10sIklkIjoiMDAwMDAwMDAtMDAwMC0wMDAwLTAwMDAtMDAwMDAwMDAwMDAwIiwiSXNTaW5nbGVJdGVtUm93Ijp0cnVlfSx7IiRpZCI6IjIzMCIsIl90YXNrcyI6W3siJGlkIjoiMjMxIiwiX2F0dGFjaGVkTWlsZXN0b25lcyI6W10sIlRhc2tEZWZpbml0aW9uIjp7IiRpZCI6IjIzMiIsIkdyb3VwTmFtZSI6bnVsbCwiU3RhcnREYXRlIjoiMjAyNS0wNi0wNlQwMDowMDowMCIsIkVuZERhdGUiOiIyMDI1LTA3LTE2VDIzOjU5OjAwIiwiUGVyY2VudGFnZUNvbXBsZXRlIjpudWxsLCJTdHlsZSI6eyIkaWQiOiIyMzMiLCJTaGFwZSI6MSwiU2hhcGVUaGlja25lc3MiOjAsIkR1cmF0aW9uRm9ybWF0IjowLCJJbmNsdWRlTm9uV29ya2luZ0RheXNJbkR1cmF0aW9uIjpmYWxzZSwiUGVyY2VudGFnZUNvbXBsZXRlU3R5bGUiOnsiJGlkIjoiMjM0IiwiRm9udFNldHRpbmdzIjp7IiRpZCI6IjIzNSIsIkZvbnRTaXplIjoxMCwiRm9udE5hbWUiOiJDYWxpYnJpIiwiSXNCb2xkIjpmYWxzZSwiSXNJdGFsaWMiOmZhbHNlLCJJc1VuZGVybGluZWQiOmZhbHNlLCJQYXJlbnRTdHlsZSI6bnVsbH0sIkF1dG9TaXplIjowLCJGb3JlZ3JvdW5kIjp7IiRpZCI6IjIzNiIsIkNvbG9yIjp7IiRpZCI6IjIzNyIsIkEiOjI1NSwiUiI6MjMyLCJHIjoyMzIsIkIiOjIzMn19LCJNYXhXaWR0aCI6MjAwLjAsIk1heEhlaWdodCI6IkluZmluaXR5IiwiU21hcnRGb3JlZ3JvdW5kSXNBY3RpdmUiOmZhbHNlLCJIb3Jpem9udGFsQWxpZ25tZW50IjoxLCJWZXJ0aWNhbEFsaWdubWVudCI6MSwiU21hcnRGb3JlZ3JvdW5kIjpudWxsLCJCYWNrZ3JvdW5kRmlsbFR5cGUiOjAsIk1hcmdpbiI6eyIkaWQiOiIyMzgiLCJUb3AiOjAuMCwiTGVmdCI6MC4wLCJSaWdodCI6MC4wLCJCb3R0b20iOjAuMH0sIlBhZGRpbmciOnsiJGlkIjoiMjM5IiwiVG9wIjowLjAsIkxlZnQiOjAuMCwiUmlnaHQiOjAuMCwiQm90dG9tIjowLjB9LCJCYWNrZ3JvdW5kIjp7IiRpZCI6IjI0MCIsIkNvbG9yIjp7IiRpZCI6IjI0MSIsIkEiOjg5LCJSIjowLCJHIjowLCJCIjowfX0sIklzVmlzaWJsZSI6dHJ1ZSwiV2lkdGgiOjAuMCwiSGVpZ2h0IjowLjAsIkJvcmRlclN0eWxlIjp7IiRpZCI6IjI0MiIsIkxpbmVDb2xvciI6bnVsbCwiTGluZVdlaWdodCI6MC4wLCJMaW5lVHlwZSI6MCwiUGFyZW50U3R5bGUiOm51bGx9LCJQYXJlbnRTdHlsZSI6bnVsbH0sIkR1cmF0aW9uU3R5bGUiOnsiJGlkIjoiMjQzIiwiRm9udFNldHRpbmdzIjp7IiRpZCI6IjI0NCIsIkZvbnRTaXplIjoxMCwiRm9udE5hbWUiOiJDYWxpYnJpIiwiSXNCb2xkIjpmYWxzZSwiSXNJdGFsaWMiOmZhbHNlLCJJc1VuZGVybGluZWQiOmZhbHNlLCJQYXJlbnRTdHlsZSI6bnVsbH0sIkF1dG9TaXplIjowLCJGb3JlZ3JvdW5kIjp7IiRpZCI6IjI0NSIsIkNvbG9yIjp7IiRpZCI6IjI0NiIsIkEiOjI1NSwiUiI6MjM3LCJHIjoxMjUsIkIiOjQ5fX0sIk1heFdpZHRoIjoyMDAuMCwiTWF4SGVpZ2h0IjoiSW5maW5pdHkiLCJTbWFydEZvcmVncm91bmRJc0FjdGl2ZSI6ZmFsc2UsIkhvcml6b250YWxBbGlnbm1lbnQiOjAsIlZlcnRpY2FsQWxpZ25tZW50IjoxLCJTbWFydEZvcmVncm91bmQiOm51bGwsIkJhY2tncm91bmRGaWxsVHlwZSI6MCwiTWFyZ2luIjp7IiRpZCI6IjI0NyIsIlRvcCI6MC4wLCJMZWZ0IjowLjAsIlJpZ2h0IjowLjAsIkJvdHRvbSI6MC4wfSwiUGFkZGluZyI6eyIkaWQiOiIyNDgiLCJUb3AiOjAuMCwiTGVmdCI6MC4wLCJSaWdodCI6MC4wLCJCb3R0b20iOjAuMH0sIkJhY2tncm91bmQiOnsiJGlkIjoiMjQ5IiwiQ29sb3IiOnsiJGlkIjoiMjUwIiwiQSI6MjU1LCJSIjoyMzcsIkciOjEyNSwiQiI6NDl9fSwiSXNWaXNpYmxlIjp0cnVlLCJXaWR0aCI6MC4wLCJIZWlnaHQiOjAuMCwiQm9yZGVyU3R5bGUiOnsiJGlkIjoiMjUxIiwiTGluZUNvbG9yIjpudWxsLCJMaW5lV2VpZ2h0IjowLjAsIkxpbmVUeXBlIjowLCJQYXJlbnRTdHlsZSI6bnVsbH0sIlBhcmVudFN0eWxlIjpudWxsfSwiSG9yaXpvbnRhbENvbm5lY3RvclN0eWxlIjp7IiRpZCI6IjI1MiIsIkxpbmVDb2xvciI6eyIkaWQiOiIyNTMiLCIkdHlwZSI6Ik5MUkUuQ29tbW9uLkRvbS5Tb2xpZENvbG9yQnJ1c2gsIE5MUkUuQ29tbW9uIiwiQ29sb3IiOnsiJGlkIjoiMjU0IiwiQSI6MjU1LCJSIjowLCJHIjowLCJCIjowfX0sIkxpbmVXZWlnaHQiOjAuMCwiTGluZVR5cGUiOjAsIlBhcmVudFN0eWxlIjpudWxsfSwiVmVydGljYWxDb25uZWN0b3JTdHlsZSI6eyIkaWQiOiIyNTUiLCJMaW5lQ29sb3IiOnsiJGlkIjoiMjU2IiwiJHR5cGUiOiJOTFJFLkNvbW1vbi5Eb20uU29saWRDb2xvckJydXNoLCBOTFJFLkNvbW1vbiIsIkNvbG9yIjp7IiRpZCI6IjI1NyIsIkEiOjI1NSwiUiI6MCwiRyI6MCwiQiI6MH19LCJMaW5lV2VpZ2h0IjowLjAsIkxpbmVUeXBlIjowLCJQYXJlbnRTdHlsZSI6bnVsbH0sIk1hcmdpbiI6bnVsbCwiU3RhcnREYXRlUG9zaXRpb24iOjMsIkVuZERhdGVQb3NpdGlvbiI6MywiRGF0ZUlzVmlzaWJsZSI6dHJ1ZSwiVGl0bGVQb3NpdGlvbiI6NCwiRHVyYXRpb25Qb3NpdGlvbiI6NiwiUGVyY2VudGFnZUNvbXBsZXRlZFBvc2l0aW9uIjoyLCJTcGFjaW5nIjozLCJJc0JlbG93VGltZWJhbmQiOmZhbHNlLCJQZXJjZW50YWdlQ29tcGxldGVTaGFwZU9wYWNpdHkiOjM1LCJTaGFwZVN0eWxlIjp7IiRpZCI6IjI1OCIsIk1hcmdpbiI6eyIkaWQiOiIyNTkiLCJUb3AiOjAuMCwiTGVmdCI6NC4wLCJSaWdodCI6NC4wLCJCb3R0b20iOjAuMH0sIlBhZGRpbmciOnsiJGlkIjoiMjYwIiwiVG9wIjowLjAsIkxlZnQiOjAuMCwiUmlnaHQiOjAuMCwiQm90dG9tIjowLjB9LCJCYWNrZ3JvdW5kIjp7IiRpZCI6IjI2MSIsIkNvbG9yIjp7IiRpZCI6IjI2MiIsIkEiOjI1NSwiUiI6MywiRyI6NjAsIkIiOjE2Mn19LCJJc1Zpc2libGUiOnRydWUsIldpZHRoIjowLjAsIkhlaWdodCI6MTAuMCwiQm9yZGVyU3R5bGUiOnsiJGlkIjoiMjYzIiwiTGluZUNvbG9yIjp7IiRpZCI6IjI2NCIsIiR0eXBlIjoiTkxSRS5Db21tb24uRG9tLlNvbGlkQ29sb3JCcnVzaCwgTkxSRS5Db21tb24iLCJDb2xvciI6eyIkaWQiOiIyNjUiLCJBIjoyNTUsIlIiOjIzNCwiRyI6MjIsIkIiOjMwfX0sIkxpbmVXZWlnaHQiOjAuMCwiTGluZVR5cGUiOjAsIlBhcmVudFN0eWxlIjpudWxsfSwiUGFyZW50U3R5bGUiOm51bGx9LCJUaXRsZVN0eWxlIjp7IiRpZCI6IjI2NiIsIkZvbnRTZXR0aW5ncyI6eyIkaWQiOiIyNjciLCJGb250U2l6ZSI6MTAsIkZvbnROYW1lIjoiQ2FsaWJyaSIsIklzQm9sZCI6ZmFsc2UsIklzSXRhbGljIjpmYWxzZSwiSXNVbmRlcmxpbmVkIjpmYWxzZSwiUGFyZW50U3R5bGUiOm51bGx9LCJBdXRvU2l6ZSI6MCwiRm9yZWdyb3VuZCI6eyIkaWQiOiIyNjgiLCJDb2xvciI6eyIkaWQiOiIyNjkiLCJBIjoyNTUsIlIiOjAsIkciOjAsIkIiOjB9fSwiTWF4V2lkdGgiOjE4MS44MTgxODE4MTgxODE4MSwiTWF4SGVpZ2h0IjoiSW5maW5pdHkiLCJTbWFydEZvcmVncm91bmRJc0FjdGl2ZSI6ZmFsc2UsIkhvcml6b250YWxBbGlnbm1lbnQiOjAsIlZlcnRpY2FsQWxpZ25tZW50IjoxLCJTbWFydEZvcmVncm91bmQiOm51bGwsIkJhY2tncm91bmRGaWxsVHlwZSI6MCwiTWFyZ2luIjp7IiRpZCI6IjI3MCIsIlRvcCI6MC4wLCJMZWZ0IjowLjAsIlJpZ2h0IjowLjAsIkJvdHRvbSI6MC4wfSwiUGFkZGluZyI6eyIkaWQiOiIyNzEiLCJUb3AiOjAuMCwiTGVmdCI6MC4wLCJSaWdodCI6MC4wLCJCb3R0b20iOjAuMH0sIkJhY2tncm91bmQiOnsiJGlkIjoiMjcyIiwiQ29sb3IiOnsiJGlkIjoiMjczIiwiQSI6MjU1LCJSIjowLCJHIjowLCJCIjowfX0sIklzVmlzaWJsZSI6dHJ1ZSwiV2lkdGgiOjAuMCwiSGVpZ2h0IjowLjAsIkJvcmRlclN0eWxlIjp7IiRpZCI6IjI3NCIsIkxpbmVDb2xvciI6bnVsbCwiTGluZVdlaWdodCI6MC4wLCJMaW5lVHlwZSI6MCwiUGFyZW50U3R5bGUiOm51bGx9LCJQYXJlbnRTdHlsZSI6bnVsbH0sIkRhdGVTdHlsZSI6eyIkaWQiOiIyNzUiLCJGb250U2V0dGluZ3MiOnsiJGlkIjoiMjc2IiwiRm9udFNpemUiOjgsIkZvbnROYW1lIjoiQ2FsaWJyaSIsIklzQm9sZCI6ZmFsc2UsIklzSXRhbGljIjpmYWxzZSwiSXNVbmRlcmxpbmVkIjpmYWxzZSwiUGFyZW50U3R5bGUiOm51bGx9LCJBdXRvU2l6ZSI6MCwiRm9yZWdyb3VuZCI6eyIkcmVmIjoiNTEifSwiTWF4V2lkdGgiOjIwMC4wLCJNYXhIZWlnaHQiOiJJbmZpbml0eSIsIlNtYXJ0Rm9yZWdyb3VuZElzQWN0aXZlIjpmYWxzZSwiSG9yaXpvbnRhbEFsaWdubWVudCI6MiwiVmVydGljYWxBbGlnbm1lbnQiOjEsIlNtYXJ0Rm9yZWdyb3VuZCI6bnVsbCwiQmFja2dyb3VuZEZpbGxUeXBlIjowLCJNYXJnaW4iOnsiJGlkIjoiMjc3IiwiVG9wIjowLjAsIkxlZnQiOjAuMCwiUmlnaHQiOjAuMCwiQm90dG9tIjowLjB9LCJQYWRkaW5nIjp7IiRpZCI6IjI3OCIsIlRvcCI6MC4wLCJMZWZ0IjowLjAsIlJpZ2h0IjowLjAsIkJvdHRvbSI6MC4wfSwiQmFja2dyb3VuZCI6eyIkaWQiOiIyNzkiLCJDb2xvciI6eyIkaWQiOiIyODAiLCJBIjoyNTUsIlIiOjE0LCJHIjo0MCwiQiI6NjV9fSwiSXNWaXNpYmxlIjp0cnVlLCJXaWR0aCI6MC4wLCJIZWlnaHQiOjAuMCwiQm9yZGVyU3R5bGUiOnsiJGlkIjoiMjgxIiwiTGluZUNvbG9yIjpudWxsLCJMaW5lV2VpZ2h0IjowLjAsIkxpbmVUeXBlIjowLCJQYXJlbnRTdHlsZSI6bnVsbH0sIlBhcmVudFN0eWxlIjpudWxsfSwiRGF0ZUZvcm1hdCI6eyIkaWQiOiIyODI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jgzIiwiRm9ybWF0IjowLCJJc1Zpc2libGUiOmZhbHNlLCJMYXN0S25vd25WaXNpYmlsaXR5U3RhdGUiOmZhbHNlfSwiSXNWaXNpYmxlIjp0cnVlLCJQYXJlbnRTdHlsZSI6bnVsbH0sIkluZGV4Ijo0LCJTbWFydER1cmF0aW9uQWN0aXZhdGVkIjpmYWxzZSwiRGF0ZUZvcm1hdCI6eyIkcmVmIjoiMjgyIn0sIldlZWtOdW1iZXJpbmciOnsiJGlkIjoiMjg0IiwiRm9ybWF0IjowLCJJc1Zpc2libGUiOmZhbHNlLCJMYXN0S25vd25WaXNpYmlsaXR5U3RhdGUiOmZhbHNlfSwiSWQiOiJjNWY1ZjdlOS04MjQzLTQ5OGQtYjg4ZS05MmY4NjMzMWFlNzYiLCJJbXBvcnRJZCI6bnVsbCwiVGl0bGUiOiJFeHByZXNzaW9uIG9mIGludGVyZXN0IC8gbm9uLWJpbmRpbmcgb2ZmZXIiLCJOb3RlIjpudWxsLCJIeXBlcmxpbmsiOnsiJGlkIjoiMjg1IiwiQWRkcmVzcyI6IiIsIlN1YkFkZHJlc3MiOiIifSwiSXNDaGFuZ2VkIjpmYWxzZSwiSXNOZXciOmZhbHNlfX1dLCJfbWlsZXN0b25lcyI6W10sIklkIjoiMDAwMDAwMDAtMDAwMC0wMDAwLTAwMDAtMDAwMDAwMDAwMDAwIiwiSXNTaW5nbGVJdGVtUm93Ijp0cnVlfV0sIkluZGV4IjoxLCJJZCI6ImMzMTNjZmY1LWY1MTctNDk1Mi04MmUzLWJmYTA3NDE0MGRkNiIsIkhlYWRlclRleHQiOm51bGwsIklzRGVmYXVsdCI6dHJ1ZSwiU3R5bGUiOnsiJGlkIjoiMjg2IiwiSGVhZGVyU3R5bGUiOnsiJGlkIjoiMjg3IiwiVGV4dFN0eWxlIjp7IiRpZCI6IjI4OCIsIkZvbnRTZXR0aW5ncyI6eyIkaWQiOiIyODkiLCJGb250U2l6ZSI6MTEsIkZvbnROYW1lIjoiQ2FsaWJyaSIsIklzQm9sZCI6ZmFsc2UsIklzSXRhbGljIjpmYWxzZSwiSXNVbmRlcmxpbmVkIjpmYWxzZSwiUGFyZW50U3R5bGUiOm51bGx9LCJBdXRvU2l6ZSI6MiwiRm9yZWdyb3VuZCI6eyIkaWQiOiIyOTAiLCJDb2xvciI6eyIkaWQiOiIyOTEiLCJBIjoyNTUsIlIiOjAsIkciOjAsIkIiOjB9fSwiTWF4V2lkdGgiOiJJbmZpbml0eSIsIk1heEhlaWdodCI6IkluZmluaXR5IiwiU21hcnRGb3JlZ3JvdW5kSXNBY3RpdmUiOmZhbHNlLCJIb3Jpem9udGFsQWxpZ25tZW50IjowLCJWZXJ0aWNhbEFsaWdubWVudCI6MCwiU21hcnRGb3JlZ3JvdW5kIjpudWxsLCJCYWNrZ3JvdW5kRmlsbFR5cGUiOjAsIk1hcmdpbiI6eyIkaWQiOiIyOTIiLCJUb3AiOjAuMCwiTGVmdCI6MC4wLCJSaWdodCI6MC4wLCJCb3R0b20iOjAuMH0sIlBhZGRpbmciOnsiJGlkIjoiMjkzIiwiVG9wIjowLjAsIkxlZnQiOjAuMCwiUmlnaHQiOjAuMCwiQm90dG9tIjowLjB9LCJCYWNrZ3JvdW5kIjp7IiRpZCI6IjI5NCIsIkNvbG9yIjp7IiRpZCI6IjI5NSIsIkEiOjI1NSwiUiI6MCwiRyI6MCwiQiI6MH19LCJJc1Zpc2libGUiOnRydWUsIldpZHRoIjowLjAsIkhlaWdodCI6MC4wLCJCb3JkZXJTdHlsZSI6bnVsbCwiUGFyZW50U3R5bGUiOm51bGx9LCJSZWN0YW5nbGVTdHlsZSI6eyIkaWQiOiIyOTYiLCJNYXJnaW4iOnsiJGlkIjoiMjk3IiwiVG9wIjowLjAsIkxlZnQiOjAuMCwiUmlnaHQiOjAuMCwiQm90dG9tIjowLjB9LCJQYWRkaW5nIjp7IiRpZCI6IjI5OCIsIlRvcCI6MC4wLCJMZWZ0IjowLjAsIlJpZ2h0IjowLjAsIkJvdHRvbSI6MC4wfSwiQmFja2dyb3VuZCI6eyIkaWQiOiIyOTkiLCJDb2xvciI6eyIkaWQiOiIzMDAiLCJBIjo2MywiUiI6MjEsIkciOjk2LCJCIjoxMzB9fSwiSXNWaXNpYmxlIjp0cnVlLCJXaWR0aCI6MC4wLCJIZWlnaHQiOjAuMCwiQm9yZGVyU3R5bGUiOnsiJGlkIjoiMzAxIiwiTGluZUNvbG9yIjp7IiRpZCI6IjMwMiIsIiR0eXBlIjoiTkxSRS5Db21tb24uRG9tLlNvbGlkQ29sb3JCcnVzaCwgTkxSRS5Db21tb24iLCJDb2xvciI6eyIkaWQiOiIzMDMiLCJBIjoyNTUsIlIiOjI1NSwiRyI6MCwiQiI6MH19LCJMaW5lV2VpZ2h0IjowLjAsIkxpbmVUeXBlIjowLCJQYXJlbnRTdHlsZSI6bnVsbH0sIlBhcmVudFN0eWxlIjpudWxsfSwiTWFyZ2luIjp7IiRpZCI6IjMwNCIsIlRvcCI6MC4wLCJMZWZ0IjowLjAsIlJpZ2h0IjowLjAsIkJvdHRvbSI6MC4wfSwiUGFkZGluZyI6eyIkaWQiOiIzMDUiLCJUb3AiOjAuMCwiTGVmdCI6MC4wLCJSaWdodCI6MC4wLCJCb3R0b20iOjAuMH0sIkJhY2tncm91bmQiOm51bGwsIklzVmlzaWJsZSI6dHJ1ZSwiV2lkdGgiOjAuMCwiSGVpZ2h0IjowLjAsIkJvcmRlclN0eWxlIjpudWxsLCJQYXJlbnRTdHlsZSI6bnVsbH0sIkJhY2tncm91bmRTdHlsZSI6eyIkaWQiOiIzMDYiLCJNYXJnaW4iOnsiJGlkIjoiMzA3IiwiVG9wIjowLjAsIkxlZnQiOjAuMCwiUmlnaHQiOjAuMCwiQm90dG9tIjowLjB9LCJQYWRkaW5nIjp7IiRpZCI6IjMwOCIsIlRvcCI6MC4wLCJMZWZ0IjowLjAsIlJpZ2h0IjowLjAsIkJvdHRvbSI6MC4wfSwiQmFja2dyb3VuZCI6eyIkaWQiOiIzMDkiLCJDb2xvciI6eyIkaWQiOiIzMTAiLCJBIjo1MSwiUiI6MjAwLCJHIjoyMDAsIkIiOjIwMH19LCJJc1Zpc2libGUiOnRydWUsIldpZHRoIjowLjAsIkhlaWdodCI6MC4wLCJCb3JkZXJTdHlsZSI6eyIkaWQiOiIzMTEiLCJMaW5lQ29sb3IiOnsiJGlkIjoiMzEyIiwiJHR5cGUiOiJOTFJFLkNvbW1vbi5Eb20uU29saWRDb2xvckJydXNoLCBOTFJFLkNvbW1vbiIsIkNvbG9yIjp7IiRpZCI6IjMxMyIsIkEiOjI1NSwiUiI6MjM0LCJHIjoyMiwiQiI6MzB9fSwiTGluZVdlaWdodCI6MC4wLCJMaW5lVHlwZSI6MCwiUGFyZW50U3R5bGUiOm51bGx9LCJQYXJlbnRTdHlsZSI6bnVsbH0sIk1hcmdpbiI6eyIkaWQiOiIzMTQiLCJUb3AiOjAuMCwiTGVmdCI6MC4wLCJSaWdodCI6MC4wLCJCb3R0b20iOjAuMH0sIlBhZGRpbmciOnsiJGlkIjoiMzE1IiwiVG9wIjowLjAsIkxlZnQiOjAuMCwiUmlnaHQiOjAuMCwiQm90dG9tIjowLjB9LCJJc1Zpc2libGUiOnRydWUsIldpZHRoIjowLjAsIkhlaWdodCI6MC4wLCJCb3JkZXJTdHlsZSI6eyIkaWQiOiIzMTYiLCJMaW5lQ29sb3IiOm51bGwsIkxpbmVXZWlnaHQiOjAuMCwiTGluZVR5cGUiOjAsIlBhcmVudFN0eWxlIjpudWxsfSwiUGFyZW50U3R5bGUiOm51bGx9fV0sIklkIjoiZTA2MmE5Y2YtNDY0NC00MzJmLThmN2UtNDdkMDExNmY2NzcxIiwiSW5kZXgiOjEsIkhlYWRlclRleHQiOiJNYXJrZXRpbmciLCJTdHlsZSI6eyIkaWQiOiIzMTciLCJTdHlsZUlkIjoiMzMyY2ZiMTMtYjQwMS00ZWMzLWI2NTUtNzM5NjhkMDRkNzQ5IiwiSGVhZGVyU3R5bGUiOnsiJGlkIjoiMzE4IiwiVGV4dElzVmVydGljYWwiOmZhbHNlLCJUZXh0U3R5bGUiOnsiJGlkIjoiMzE5IiwiRm9udFNldHRpbmdzIjp7IiRpZCI6IjMyMCIsIkZvbnRTaXplIjoxMSwiRm9udE5hbWUiOiJDYWxpYnJpIiwiSXNCb2xkIjpmYWxzZSwiSXNJdGFsaWMiOmZhbHNlLCJJc1VuZGVybGluZWQiOmZhbHNlLCJQYXJlbnRTdHlsZSI6bnVsbH0sIkF1dG9TaXplIjoyLCJGb3JlZ3JvdW5kIjp7IiRpZCI6IjMyMSIsIkNvbG9yIjp7IiRpZCI6IjMyMiIsIkEiOjI1NSwiUiI6MjU1LCJHIjoyNTUsIkIiOjI1NX19LCJNYXhXaWR0aCI6IkluZmluaXR5IiwiTWF4SGVpZ2h0IjoiSW5maW5pdHkiLCJTbWFydEZvcmVncm91bmRJc0FjdGl2ZSI6ZmFsc2UsIkhvcml6b250YWxBbGlnbm1lbnQiOjAsIlZlcnRpY2FsQWxpZ25tZW50IjowLCJTbWFydEZvcmVncm91bmQiOm51bGwsIkJhY2tncm91bmRGaWxsVHlwZSI6MCwiTWFyZ2luIjp7IiRpZCI6IjMyMyIsIlRvcCI6MC4wLCJMZWZ0IjowLjAsIlJpZ2h0IjowLjAsIkJvdHRvbSI6MC4wfSwiUGFkZGluZyI6eyIkaWQiOiIzMjQiLCJUb3AiOjAuMCwiTGVmdCI6MC4wLCJSaWdodCI6MC4wLCJCb3R0b20iOjAuMH0sIkJhY2tncm91bmQiOnsiJGlkIjoiMzI1IiwiQ29sb3IiOnsiJGlkIjoiMzI2IiwiQSI6MjU1LCJSIjoyNTUsIkciOjI1NSwiQiI6MjU1fX0sIklzVmlzaWJsZSI6dHJ1ZSwiV2lkdGgiOjAuMCwiSGVpZ2h0IjowLjAsIkJvcmRlclN0eWxlIjpudWxsLCJQYXJlbnRTdHlsZSI6bnVsbH0sIlJlY3RhbmdsZVN0eWxlIjp7IiRpZCI6IjMyNyIsIk1hcmdpbiI6eyIkaWQiOiIzMjgiLCJUb3AiOjAuMCwiTGVmdCI6MC4wLCJSaWdodCI6MC4wLCJCb3R0b20iOjAuMH0sIlBhZGRpbmciOnsiJGlkIjoiMzI5IiwiVG9wIjowLjAsIkxlZnQiOjAuMCwiUmlnaHQiOjAuMCwiQm90dG9tIjowLjB9LCJCYWNrZ3JvdW5kIjp7IiRpZCI6IjMzMCIsIkNvbG9yIjp7IiRpZCI6IjMzMSIsIkEiOjI1NSwiUiI6MywiRyI6NjAsIkIiOjE2Mn19LCJJc1Zpc2libGUiOnRydWUsIldpZHRoIjowLjAsIkhlaWdodCI6MC4wLCJCb3JkZXJTdHlsZSI6eyIkaWQiOiIzMzIiLCJMaW5lQ29sb3IiOnsiJGlkIjoiMzMzIiwiJHR5cGUiOiJOTFJFLkNvbW1vbi5Eb20uU29saWRDb2xvckJydXNoLCBOTFJFLkNvbW1vbiIsIkNvbG9yIjp7IiRpZCI6IjMzNCIsIkEiOjI1NSwiUiI6MjU1LCJHIjoyNTUsIkIiOjI1NX19LCJMaW5lV2VpZ2h0IjowLjAsIkxpbmVUeXBlIjowLCJQYXJlbnRTdHlsZSI6bnVsbH0sIlBhcmVudFN0eWxlIjpudWxsfSwiTWFyZ2luIjp7IiRpZCI6IjMzNSIsIlRvcCI6MC4wLCJMZWZ0IjowLjAsIlJpZ2h0IjowLjAsIkJvdHRvbSI6MC4wfSwiUGFkZGluZyI6eyIkaWQiOiIzMzYiLCJUb3AiOjAuMCwiTGVmdCI6MC4wLCJSaWdodCI6MC4wLCJCb3R0b20iOjAuMH0sIkJhY2tncm91bmQiOm51bGwsIklzVmlzaWJsZSI6dHJ1ZSwiV2lkdGgiOjAuMCwiSGVpZ2h0IjowLjAsIkJvcmRlclN0eWxlIjpudWxsLCJQYXJlbnRTdHlsZSI6bnVsbH0sIkJhY2tncm91bmRTdHlsZSI6eyIkaWQiOiIzMzciLCJNYXJnaW4iOnsiJGlkIjoiMzM4IiwiVG9wIjowLjAsIkxlZnQiOjAuMCwiUmlnaHQiOjAuMCwiQm90dG9tIjowLjB9LCJQYWRkaW5nIjp7IiRpZCI6IjMzOSIsIlRvcCI6MC4wLCJMZWZ0IjowLjAsIlJpZ2h0IjowLjAsIkJvdHRvbSI6MC4wfSwiQmFja2dyb3VuZCI6eyIkaWQiOiIzNDAiLCJDb2xvciI6eyIkaWQiOiIzNDEiLCJBIjo1MSwiUiI6MjAwLCJHIjoyMDAsIkIiOjIwMH19LCJJc1Zpc2libGUiOnRydWUsIldpZHRoIjowLjAsIkhlaWdodCI6MC4wLCJCb3JkZXJTdHlsZSI6eyIkaWQiOiIzNDIiLCJMaW5lQ29sb3IiOnsiJGlkIjoiMzQzIiwiJHR5cGUiOiJOTFJFLkNvbW1vbi5Eb20uU29saWRDb2xvckJydXNoLCBOTFJFLkNvbW1vbiIsIkNvbG9yIjp7IiRpZCI6IjM0NCIsIkEiOjI1NSwiUiI6MjM0LCJHIjoyMiwiQiI6MzB9fSwiTGluZVdlaWdodCI6MC4wLCJMaW5lVHlwZSI6MCwiUGFyZW50U3R5bGUiOm51bGx9LCJQYXJlbnRTdHlsZSI6bnVsbH0sIklzQWJvdmVUaW1lYmFuZCI6ZmFsc2UsIlNwYWNpbmciOjMsIkRlZmF1bHRTd2ltbGFuZVRhc2tTdHlsZSI6eyIkaWQiOiIzNDUiLCIkdHlwZSI6Ik5MUkUuQ29tbW9uLkRvbS5TdHlsZXMuRXhwbGljaXRTZXRhYmxlVGFza1N0eWxlLCBOTFJFLkNvbW1vbiIsIlNoYXBlIjoxLCJTaGFwZVRoaWNrbmVzcyI6MCwiRHVyYXRpb25Gb3JtYXQiOjAsIkluY2x1ZGVOb25Xb3JraW5nRGF5c0luRHVyYXRpb24iOmZhbHNlLCJQZXJjZW50YWdlQ29tcGxldGVTdHlsZSI6eyIkaWQiOiIzNDYiLCJGb250U2V0dGluZ3MiOnsiJGlkIjoiMzQ3IiwiRm9udFNpemUiOjEwLCJGb250TmFtZSI6IkNhbGlicmkiLCJJc0JvbGQiOmZhbHNlLCJJc0l0YWxpYyI6ZmFsc2UsIklzVW5kZXJsaW5lZCI6ZmFsc2UsIlBhcmVudFN0eWxlIjpudWxsfSwiQXV0b1NpemUiOjAsIkZvcmVncm91bmQiOnsiJGlkIjoiMzQ4IiwiQ29sb3IiOnsiJGlkIjoiMzQ5IiwiQSI6MjU1LCJSIjoyMzIsIkciOjIzMiwiQiI6MjMyfX0sIk1heFdpZHRoIjoyMDAuMCwiTWF4SGVpZ2h0IjoiSW5maW5pdHkiLCJTbWFydEZvcmVncm91bmRJc0FjdGl2ZSI6ZmFsc2UsIkhvcml6b250YWxBbGlnbm1lbnQiOjEsIlZlcnRpY2FsQWxpZ25tZW50IjoxLCJTbWFydEZvcmVncm91bmQiOm51bGwsIkJhY2tncm91bmRGaWxsVHlwZSI6MCwiTWFyZ2luIjp7IiRpZCI6IjM1MCIsIlRvcCI6MC4wLCJMZWZ0IjowLjAsIlJpZ2h0IjowLjAsIkJvdHRvbSI6MC4wfSwiUGFkZGluZyI6eyIkaWQiOiIzNTEiLCJUb3AiOjAuMCwiTGVmdCI6MC4wLCJSaWdodCI6MC4wLCJCb3R0b20iOjAuMH0sIkJhY2tncm91bmQiOnsiJGlkIjoiMzUyIiwiQ29sb3IiOnsiJGlkIjoiMzUzIiwiQSI6ODksIlIiOjAsIkciOjAsIkIiOjB9fSwiSXNWaXNpYmxlIjp0cnVlLCJXaWR0aCI6MC4wLCJIZWlnaHQiOjAuMCwiQm9yZGVyU3R5bGUiOnsiJGlkIjoiMzU0IiwiTGluZUNvbG9yIjpudWxsLCJMaW5lV2VpZ2h0IjowLjAsIkxpbmVUeXBlIjowLCJQYXJlbnRTdHlsZSI6bnVsbH0sIlBhcmVudFN0eWxlIjpudWxsfSwiRHVyYXRpb25TdHlsZSI6eyIkaWQiOiIzNTUiLCJGb250U2V0dGluZ3MiOnsiJGlkIjoiMzU2IiwiRm9udFNpemUiOjEwLCJGb250TmFtZSI6IkNhbGlicmkiLCJJc0JvbGQiOmZhbHNlLCJJc0l0YWxpYyI6ZmFsc2UsIklzVW5kZXJsaW5lZCI6ZmFsc2UsIlBhcmVudFN0eWxlIjpudWxsfSwiQXV0b1NpemUiOjAsIkZvcmVncm91bmQiOnsiJGlkIjoiMzU3IiwiQ29sb3IiOnsiJGlkIjoiMzU4IiwiQSI6MjU1LCJSIjoyMzcsIkciOjEyNSwiQiI6NDl9fSwiTWF4V2lkdGgiOjIwMC4wLCJNYXhIZWlnaHQiOiJJbmZpbml0eSIsIlNtYXJ0Rm9yZWdyb3VuZElzQWN0aXZlIjpmYWxzZSwiSG9yaXpvbnRhbEFsaWdubWVudCI6MCwiVmVydGljYWxBbGlnbm1lbnQiOjEsIlNtYXJ0Rm9yZWdyb3VuZCI6bnVsbCwiQmFja2dyb3VuZEZpbGxUeXBlIjowLCJNYXJnaW4iOnsiJGlkIjoiMzU5IiwiVG9wIjowLjAsIkxlZnQiOjAuMCwiUmlnaHQiOjAuMCwiQm90dG9tIjowLjB9LCJQYWRkaW5nIjp7IiRpZCI6IjM2MCIsIlRvcCI6MC4wLCJMZWZ0IjowLjAsIlJpZ2h0IjowLjAsIkJvdHRvbSI6MC4wfSwiQmFja2dyb3VuZCI6eyIkaWQiOiIzNjEiLCJDb2xvciI6eyIkaWQiOiIzNjIiLCJBIjoyNTUsIlIiOjIzNywiRyI6MTI1LCJCIjo0OX19LCJJc1Zpc2libGUiOnRydWUsIldpZHRoIjowLjAsIkhlaWdodCI6MC4wLCJCb3JkZXJTdHlsZSI6eyIkaWQiOiIzNjMiLCJMaW5lQ29sb3IiOm51bGwsIkxpbmVXZWlnaHQiOjAuMCwiTGluZVR5cGUiOjAsIlBhcmVudFN0eWxlIjpudWxsfSwiUGFyZW50U3R5bGUiOm51bGx9LCJIb3Jpem9udGFsQ29ubmVjdG9yU3R5bGUiOnsiJGlkIjoiMzY0IiwiTGluZUNvbG9yIjp7IiRpZCI6IjM2NSIsIiR0eXBlIjoiTkxSRS5Db21tb24uRG9tLlNvbGlkQ29sb3JCcnVzaCwgTkxSRS5Db21tb24iLCJDb2xvciI6eyIkaWQiOiIzNjYiLCJBIjoyNTUsIlIiOjAsIkciOjAsIkIiOjB9fSwiTGluZVdlaWdodCI6MC4wLCJMaW5lVHlwZSI6MCwiUGFyZW50U3R5bGUiOm51bGx9LCJWZXJ0aWNhbENvbm5lY3RvclN0eWxlIjp7IiRpZCI6IjM2NyIsIkxpbmVDb2xvciI6eyIkaWQiOiIzNjgiLCIkdHlwZSI6Ik5MUkUuQ29tbW9uLkRvbS5Tb2xpZENvbG9yQnJ1c2gsIE5MUkUuQ29tbW9uIiwiQ29sb3IiOnsiJGlkIjoiMzY5IiwiQSI6MjU1LCJSIjowLCJHIjowLCJCIjowfX0sIkxpbmVXZWlnaHQiOjAuMCwiTGluZVR5cGUiOjAsIlBhcmVudFN0eWxlIjpudWxsfSwiTWFyZ2luIjpudWxsLCJTdGFydERhdGVQb3NpdGlvbiI6MywiRW5kRGF0ZVBvc2l0aW9uIjozLCJEYXRlSXNWaXNpYmxlIjp0cnVlLCJUaXRsZVBvc2l0aW9uIjo0LCJEdXJhdGlvblBvc2l0aW9uIjo2LCJQZXJjZW50YWdlQ29tcGxldGVkUG9zaXRpb24iOjIsIlNwYWNpbmciOjMsIklzQmVsb3dUaW1lYmFuZCI6ZmFsc2UsIlBlcmNlbnRhZ2VDb21wbGV0ZVNoYXBlT3BhY2l0eSI6MzUsIlNoYXBlU3R5bGUiOnsiJGlkIjoiMzcwIiwiTWFyZ2luIjp7IiRpZCI6IjM3MSIsIlRvcCI6MC4wLCJMZWZ0Ijo0LjAsIlJpZ2h0Ijo0LjAsIkJvdHRvbSI6MC4wfSwiUGFkZGluZyI6eyIkaWQiOiIzNzIiLCJUb3AiOjAuMCwiTGVmdCI6MC4wLCJSaWdodCI6MC4wLCJCb3R0b20iOjAuMH0sIkJhY2tncm91bmQiOnsiJGlkIjoiMzczIiwiQ29sb3IiOnsiJGlkIjoiMzc0IiwiQSI6MjU1LCJSIjoyMSwiRyI6OTYsIkIiOjEzMH19LCJJc1Zpc2libGUiOnRydWUsIldpZHRoIjowLjAsIkhlaWdodCI6MTAuMCwiQm9yZGVyU3R5bGUiOnsiJGlkIjoiMzc1IiwiTGluZUNvbG9yIjp7IiRpZCI6IjM3NiIsIiR0eXBlIjoiTkxSRS5Db21tb24uRG9tLlNvbGlkQ29sb3JCcnVzaCwgTkxSRS5Db21tb24iLCJDb2xvciI6eyIkaWQiOiIzNzciLCJBIjoyNTUsIlIiOjIzNCwiRyI6MjIsIkIiOjMwfX0sIkxpbmVXZWlnaHQiOjAuMCwiTGluZVR5cGUiOjAsIlBhcmVudFN0eWxlIjpudWxsfSwiUGFyZW50U3R5bGUiOm51bGx9LCJUaXRsZVN0eWxlIjp7IiRpZCI6IjM3OCIsIkZvbnRTZXR0aW5ncyI6eyIkaWQiOiIzNzkiLCJGb250U2l6ZSI6MTEsIkZvbnROYW1lIjoiQ2FsaWJyaSIsIklzQm9sZCI6ZmFsc2UsIklzSXRhbGljIjpmYWxzZSwiSXNVbmRlcmxpbmVkIjpmYWxzZSwiUGFyZW50U3R5bGUiOm51bGx9LCJBdXRvU2l6ZSI6MCwiRm9yZWdyb3VuZCI6eyIkaWQiOiIzODAiLCJDb2xvciI6eyIkaWQiOiIzODEiLCJBIjoyNTUsIlIiOjAsIkciOjAsIkIiOjB9fSwiTWF4V2lkdGgiOjIwMC4wLCJNYXhIZWlnaHQiOiJJbmZpbml0eSIsIlNtYXJ0Rm9yZWdyb3VuZElzQWN0aXZlIjpmYWxzZSwiSG9yaXpvbnRhbEFsaWdubWVudCI6MCwiVmVydGljYWxBbGlnbm1lbnQiOjEsIlNtYXJ0Rm9yZWdyb3VuZCI6bnVsbCwiQmFja2dyb3VuZEZpbGxUeXBlIjowLCJNYXJnaW4iOnsiJGlkIjoiMzgyIiwiVG9wIjowLjAsIkxlZnQiOjAuMCwiUmlnaHQiOjAuMCwiQm90dG9tIjowLjB9LCJQYWRkaW5nIjp7IiRpZCI6IjM4MyIsIlRvcCI6MC4wLCJMZWZ0IjowLjAsIlJpZ2h0IjowLjAsIkJvdHRvbSI6MC4wfSwiQmFja2dyb3VuZCI6eyIkaWQiOiIzODQiLCJDb2xvciI6eyIkaWQiOiIzODUiLCJBIjoyNTUsIlIiOjAsIkciOjAsIkIiOjB9fSwiSXNWaXNpYmxlIjp0cnVlLCJXaWR0aCI6MC4wLCJIZWlnaHQiOjAuMCwiQm9yZGVyU3R5bGUiOnsiJGlkIjoiMzg2IiwiTGluZUNvbG9yIjpudWxsLCJMaW5lV2VpZ2h0IjowLjAsIkxpbmVUeXBlIjowLCJQYXJlbnRTdHlsZSI6bnVsbH0sIlBhcmVudFN0eWxlIjpudWxsfSwiRGF0ZVN0eWxlIjp7IiRpZCI6IjM4NyIsIkZvbnRTZXR0aW5ncyI6eyIkaWQiOiIzODgiLCJGb250U2l6ZSI6MTAsIkZvbnROYW1lIjoiQ2FsaWJyaSIsIklzQm9sZCI6ZmFsc2UsIklzSXRhbGljIjpmYWxzZSwiSXNVbmRlcmxpbmVkIjpmYWxzZSwiUGFyZW50U3R5bGUiOm51bGx9LCJBdXRvU2l6ZSI6MCwiRm9yZWdyb3VuZCI6eyIkaWQiOiIzODkiLCJDb2xvciI6eyIkaWQiOiIzOTAiLCJBIjoyNTUsIlIiOjE0LCJHIjo0MCwiQiI6NjV9fSwiTWF4V2lkdGgiOjIwMC4wLCJNYXhIZWlnaHQiOiJJbmZpbml0eSIsIlNtYXJ0Rm9yZWdyb3VuZElzQWN0aXZlIjpmYWxzZSwiSG9yaXpvbnRhbEFsaWdubWVudCI6MiwiVmVydGljYWxBbGlnbm1lbnQiOjEsIlNtYXJ0Rm9yZWdyb3VuZCI6bnVsbCwiQmFja2dyb3VuZEZpbGxUeXBlIjowLCJNYXJnaW4iOnsiJGlkIjoiMzkxIiwiVG9wIjowLjAsIkxlZnQiOjAuMCwiUmlnaHQiOjAuMCwiQm90dG9tIjowLjB9LCJQYWRkaW5nIjp7IiRpZCI6IjM5MiIsIlRvcCI6MC4wLCJMZWZ0IjowLjAsIlJpZ2h0IjowLjAsIkJvdHRvbSI6MC4wfSwiQmFja2dyb3VuZCI6eyIkaWQiOiIzOTMiLCJDb2xvciI6eyIkaWQiOiIzOTQiLCJBIjoyNTUsIlIiOjE0LCJHIjo0MCwiQiI6NjV9fSwiSXNWaXNpYmxlIjp0cnVlLCJXaWR0aCI6MC4wLCJIZWlnaHQiOjAuMCwiQm9yZGVyU3R5bGUiOnsiJGlkIjoiMzk1IiwiTGluZUNvbG9yIjpudWxsLCJMaW5lV2VpZ2h0IjowLjAsIkxpbmVUeXBlIjowLCJQYXJlbnRTdHlsZSI6bnVsbH0sIlBhcmVudFN0eWxlIjpudWxsfSwiRGF0ZUZvcm1hdCI6eyIkaWQiOiIzOTY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zk3IiwiRm9ybWF0IjowLCJJc1Zpc2libGUiOmZhbHNlLCJMYXN0S25vd25WaXNpYmlsaXR5U3RhdGUiOmZhbHNlfSwiSXNWaXNpYmxlIjp0cnVlLCJQYXJlbnRTdHlsZSI6bnVsbCwiX2V4cGxpY2l0bHlTZXQiOnsiJGlkIjoiMzk4IiwiU2hhcGVTdHlsZSI6ZmFsc2UsIlRpdGxlU3R5bGUiOmZhbHNlLCJEYXRlU3R5bGUiOmZhbHNlLCJIb3Jpem9udGFsQ29ubmVjdG9yU3R5bGUiOmZhbHNlLCJWZXJ0aWNhbENvbm5lY3RvclN0eWxlIjpmYWxzZSwiUGVyY2VudGFnZUNvbXBsZXRlU2hhcGVPcGFjaXR5IjpmYWxzZSwiU2hhcGUiOmZhbHNlLCJTaGFwZVRoaWNrbmVzcyI6ZmFsc2UsIkR1cmF0aW9uRm9ybWF0IjpmYWxzZSwiSW5jbHVkZU5vbldvcmtpbmdEYXlzSW5EdXJhdGlvbiI6ZmFsc2UsIk1hcmdpbiI6ZmFsc2UsIlN0YXJ0RGF0ZVBvc2l0aW9uIjpmYWxzZSwiRW5kRGF0ZVBvc2l0aW9uIjpmYWxzZSwiVGl0bGVQb3NpdGlvbiI6ZmFsc2UsIkR1cmF0aW9uUG9zaXRpb24iOmZhbHNlLCJQZXJjZW50YWdlQ29tcGxldGVkUG9zaXRpb24iOmZhbHNlLCJTcGFjaW5nIjpmYWxzZSwiSXNCZWxvd1RpbWViYW5kIjpmYWxzZSwiRGF0ZUZvcm1hdCI6ZmFsc2UsIldlZWtOdW1iZXJpbmciOmZhbHNlLCJJc1Zpc2libGUiOmZhbHNlfX0sIkRlZmF1bHRTd2ltbGFuZU1vdFN0eWxlIjp7IiRpZCI6IjM5OSIsIlNoYXBlIjoxLCJDb25uZWN0b3JNYXJnaW4iOnsiJGlkIjoiNDAwIiwiVG9wIjowLjAsIkxlZnQiOjIuMCwiUmlnaHQiOjIuMCwiQm90dG9tIjowLjB9LCJDb25uZWN0b3JTdHlsZSI6eyIkaWQiOiI0MDEiLCJMaW5lQ29sb3IiOnsiJGlkIjoiNDAyIiwiJHR5cGUiOiJOTFJFLkNvbW1vbi5Eb20uU29saWRDb2xvckJydXNoLCBOTFJFLkNvbW1vbiIsIkNvbG9yIjp7IiRpZCI6IjQwMyIsIkEiOjEyNywiUiI6MTEsIkciOjQ4LCJCIjo2NX19LCJMaW5lV2VpZ2h0IjoxLjAsIkxpbmVUeXBlIjowLCJQYXJlbnRTdHlsZSI6bnVsbH0sIklzQmVsb3dUaW1lYmFuZCI6ZmFsc2UsIlBvc2l0aW9uT25UYXNrIjoxLCJIaWRlRGF0ZSI6ZmFsc2UsIlNoYXBlU2l6ZSI6MCwiU3BhY2luZyI6MC4wLCJQYWRkaW5nIjp7IiRpZCI6IjQwNCIsIlRvcCI6NS4wLCJMZWZ0IjozLjAsIlJpZ2h0IjowLjAsIkJvdHRvbSI6Mi4wfSwiU2hhcGVTdHlsZSI6eyIkaWQiOiI0MDUiLCJNYXJnaW4iOnsiJGlkIjoiNDA2IiwiVG9wIjowLjAsIkxlZnQiOjAuMCwiUmlnaHQiOjAuMCwiQm90dG9tIjowLjB9LCJQYWRkaW5nIjp7IiRpZCI6IjQwNyIsIlRvcCI6MC4wLCJMZWZ0IjowLjAsIlJpZ2h0IjowLjAsIkJvdHRvbSI6MC4wfSwiQmFja2dyb3VuZCI6eyIkaWQiOiI0MDgiLCJDb2xvciI6eyIkaWQiOiI0MDkiLCJBIjoyNTUsIlIiOjExLCJHIjo0OCwiQiI6NjV9fSwiSXNWaXNpYmxlIjp0cnVlLCJXaWR0aCI6MTIuMCwiSGVpZ2h0IjoxNC4wLCJCb3JkZXJTdHlsZSI6eyIkaWQiOiI0MTAiLCJMaW5lQ29sb3IiOnsiJGlkIjoiNDExIiwiJHR5cGUiOiJOTFJFLkNvbW1vbi5Eb20uU29saWRDb2xvckJydXNoLCBOTFJFLkNvbW1vbiIsIkNvbG9yIjp7IiRpZCI6IjQxMiIsIkEiOjI1NSwiUiI6MjU1LCJHIjowLCJCIjowfX0sIkxpbmVXZWlnaHQiOjAuMCwiTGluZVR5cGUiOjAsIlBhcmVudFN0eWxlIjpudWxsfSwiUGFyZW50U3R5bGUiOm51bGx9LCJUaXRsZVN0eWxlIjp7IiRpZCI6IjQxMyIsIkZvbnRTZXR0aW5ncyI6eyIkaWQiOiI0MTQiLCJGb250U2l6ZSI6MTEsIkZvbnROYW1lIjoiQ2FsaWJyaSIsIklzQm9sZCI6ZmFsc2UsIklzSXRhbGljIjpmYWxzZSwiSXNVbmRlcmxpbmVkIjpmYWxzZSwiUGFyZW50U3R5bGUiOm51bGx9LCJBdXRvU2l6ZSI6MCwiRm9yZWdyb3VuZCI6eyIkaWQiOiI0MTUiLCJDb2xvciI6eyIkaWQiOiI0MTYiLCJBIjoyNTUsIlIiOjAsIkciOjAsIkIiOjB9fSwiTWF4V2lkdGgiOjIwMC4wLCJNYXhIZWlnaHQiOiJJbmZpbml0eSIsIlNtYXJ0Rm9yZWdyb3VuZElzQWN0aXZlIjpmYWxzZSwiSG9yaXpvbnRhbEFsaWdubWVudCI6MSwiVmVydGljYWxBbGlnbm1lbnQiOjEsIlNtYXJ0Rm9yZWdyb3VuZCI6bnVsbCwiQmFja2dyb3VuZEZpbGxUeXBlIjowLCJNYXJnaW4iOnsiJGlkIjoiNDE3IiwiVG9wIjowLjAsIkxlZnQiOjAuMCwiUmlnaHQiOjAuMCwiQm90dG9tIjowLjB9LCJQYWRkaW5nIjp7IiRpZCI6IjQxOCIsIlRvcCI6MC4wLCJMZWZ0IjowLjAsIlJpZ2h0IjowLjAsIkJvdHRvbSI6MC4wfSwiQmFja2dyb3VuZCI6eyIkaWQiOiI0MTkiLCJDb2xvciI6eyIkaWQiOiI0MjAiLCJBIjoyNTUsIlIiOjAsIkciOjAsIkIiOjB9fSwiSXNWaXNpYmxlIjp0cnVlLCJXaWR0aCI6MC4wLCJIZWlnaHQiOjAuMCwiQm9yZGVyU3R5bGUiOnsiJGlkIjoiNDIxIiwiTGluZUNvbG9yIjpudWxsLCJMaW5lV2VpZ2h0IjowLjAsIkxpbmVUeXBlIjowLCJQYXJlbnRTdHlsZSI6bnVsbH0sIlBhcmVudFN0eWxlIjpudWxsfSwiRGF0ZVN0eWxlIjp7IiRpZCI6IjQyMiIsIkZvbnRTZXR0aW5ncyI6eyIkaWQiOiI0MjMiLCJGb250U2l6ZSI6MTAsIkZvbnROYW1lIjoiQ2FsaWJyaSIsIklzQm9sZCI6ZmFsc2UsIklzSXRhbGljIjpmYWxzZSwiSXNVbmRlcmxpbmVkIjpmYWxzZSwiUGFyZW50U3R5bGUiOm51bGx9LCJBdXRvU2l6ZSI6MCwiRm9yZWdyb3VuZCI6eyIkaWQiOiI0MjQiLCJDb2xvciI6eyIkaWQiOiI0MjUiLCJBIjoyNTUsIlIiOjE0LCJHIjo0MCwiQiI6NjV9fSwiTWF4V2lkdGgiOjIwMC4wLCJNYXhIZWlnaHQiOiJJbmZpbml0eSIsIlNtYXJ0Rm9yZWdyb3VuZElzQWN0aXZlIjpmYWxzZSwiSG9yaXpvbnRhbEFsaWdubWVudCI6MSwiVmVydGljYWxBbGlnbm1lbnQiOjEsIlNtYXJ0Rm9yZWdyb3VuZCI6bnVsbCwiQmFja2dyb3VuZEZpbGxUeXBlIjowLCJNYXJnaW4iOnsiJGlkIjoiNDI2IiwiVG9wIjowLjAsIkxlZnQiOjAuMCwiUmlnaHQiOjAuMCwiQm90dG9tIjowLjB9LCJQYWRkaW5nIjp7IiRpZCI6IjQyNyIsIlRvcCI6MC4wLCJMZWZ0IjowLjAsIlJpZ2h0IjowLjAsIkJvdHRvbSI6MC4wfSwiQmFja2dyb3VuZCI6eyIkaWQiOiI0MjgiLCJDb2xvciI6eyIkaWQiOiI0MjkiLCJBIjoyNTUsIlIiOjE0LCJHIjo0MCwiQiI6NjV9fSwiSXNWaXNpYmxlIjp0cnVlLCJXaWR0aCI6MC4wLCJIZWlnaHQiOjAuMCwiQm9yZGVyU3R5bGUiOnsiJGlkIjoiNDMwIiwiTGluZUNvbG9yIjpudWxsLCJMaW5lV2VpZ2h0IjowLjAsIkxpbmVUeXBlIjowLCJQYXJlbnRTdHlsZSI6bnVsbH0sIlBhcmVudFN0eWxlIjpudWxsfSwiRGF0ZUZvcm1hdCI6eyIkaWQiOiI0MzE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NDMyIiwiRm9ybWF0IjowLCJJc1Zpc2libGUiOmZhbHNlLCJMYXN0S25vd25WaXNpYmlsaXR5U3RhdGUiOmZhbHNlfSwiSXNWaXNpYmxlIjp0cnVlLCJQYXJlbnRTdHlsZSI6bnVsbH0sIkRlZmF1bHRTd2ltbGFuZU1pbGVzdG9uZVN0eWxlIjp7IiRpZCI6IjQzMyIsIlRpdGxlUG9zaXRpb24iOiJMZWZ0IiwiRGF0ZVBvc2l0aW9uIjoiUmlnaHQiLCJTaGFwZVR5cGUiOjEsIlNoYXBlU2l6ZSI6MCwiU3BhY2luZyI6NSwiU2hhcGVTdHlsZSI6eyIkaWQiOiI0MzQiLCJNYXJnaW4iOnsiJGlkIjoiNDM1IiwiVG9wIjowLjAsIkxlZnQiOjAuMCwiUmlnaHQiOjAuMCwiQm90dG9tIjowLjB9LCJQYWRkaW5nIjp7IiRpZCI6IjQzNiIsIlRvcCI6MC4wLCJMZWZ0IjowLjAsIlJpZ2h0IjowLjAsIkJvdHRvbSI6MC4wfSwiQmFja2dyb3VuZCI6eyIkaWQiOiI0MzciLCJDb2xvciI6eyIkaWQiOiI0MzgiLCJBIjoyNTUsIlIiOjIxLCJHIjo5NiwiQiI6MTMwfX0sIklzVmlzaWJsZSI6dHJ1ZSwiV2lkdGgiOjEyLjAsIkhlaWdodCI6MTQuMCwiQm9yZGVyU3R5bGUiOnsiJGlkIjoiNDM5IiwiTGluZUNvbG9yIjp7IiRpZCI6IjQ0MCIsIiR0eXBlIjoiTkxSRS5Db21tb24uRG9tLlNvbGlkQ29sb3JCcnVzaCwgTkxSRS5Db21tb24iLCJDb2xvciI6eyIkaWQiOiI0NDEiLCJBIjoyNTUsIlIiOjIzNCwiRyI6MjIsIkIiOjMwfX0sIkxpbmVXZWlnaHQiOjAuMCwiTGluZVR5cGUiOjAsIlBhcmVudFN0eWxlIjpudWxsfSwiUGFyZW50U3R5bGUiOm51bGx9LCJUaXRsZVN0eWxlIjp7IiRpZCI6IjQ0MiIsIkZvbnRTZXR0aW5ncyI6eyIkaWQiOiI0NDMiLCJGb250U2l6ZSI6MTEsIkZvbnROYW1lIjoiQ2FsaWJyaSIsIklzQm9sZCI6ZmFsc2UsIklzSXRhbGljIjpmYWxzZSwiSXNVbmRlcmxpbmVkIjpmYWxzZSwiUGFyZW50U3R5bGUiOm51bGx9LCJBdXRvU2l6ZSI6MCwiRm9yZWdyb3VuZCI6eyIkaWQiOiI0NDQiLCJDb2xvciI6eyIkaWQiOiI0NDUiLCJBIjoyNTUsIlIiOjAsIkciOjAsIkIiOjB9fSwiTWF4V2lkdGgiOjIwMC4wLCJNYXhIZWlnaHQiOiJJbmZpbml0eSIsIlNtYXJ0Rm9yZWdyb3VuZElzQWN0aXZlIjpmYWxzZSwiSG9yaXpvbnRhbEFsaWdubWVudCI6MiwiVmVydGljYWxBbGlnbm1lbnQiOjEsIlNtYXJ0Rm9yZWdyb3VuZCI6bnVsbCwiQmFja2dyb3VuZEZpbGxUeXBlIjowLCJNYXJnaW4iOnsiJGlkIjoiNDQ2IiwiVG9wIjowLjAsIkxlZnQiOjAuMCwiUmlnaHQiOjAuMCwiQm90dG9tIjowLjB9LCJQYWRkaW5nIjp7IiRpZCI6IjQ0NyIsIlRvcCI6MC4wLCJMZWZ0IjowLjAsIlJpZ2h0IjowLjAsIkJvdHRvbSI6MC4wfSwiQmFja2dyb3VuZCI6eyIkaWQiOiI0NDgiLCJDb2xvciI6eyIkaWQiOiI0NDkiLCJBIjoyNTUsIlIiOjAsIkciOjAsIkIiOjB9fSwiSXNWaXNpYmxlIjp0cnVlLCJXaWR0aCI6MC4wLCJIZWlnaHQiOjAuMCwiQm9yZGVyU3R5bGUiOnsiJGlkIjoiNDUwIiwiTGluZUNvbG9yIjpudWxsLCJMaW5lV2VpZ2h0IjowLjAsIkxpbmVUeXBlIjowLCJQYXJlbnRTdHlsZSI6bnVsbH0sIlBhcmVudFN0eWxlIjpudWxsfSwiRGF0ZVN0eWxlIjp7IiRpZCI6IjQ1MSIsIkZvbnRTZXR0aW5ncyI6eyIkaWQiOiI0NTIiLCJGb250U2l6ZSI6MTAsIkZvbnROYW1lIjoiQ2FsaWJyaSIsIklzQm9sZCI6ZmFsc2UsIklzSXRhbGljIjpmYWxzZSwiSXNVbmRlcmxpbmVkIjpmYWxzZSwiUGFyZW50U3R5bGUiOm51bGx9LCJBdXRvU2l6ZSI6MCwiRm9yZWdyb3VuZCI6eyIkaWQiOiI0NTMiLCJDb2xvciI6eyIkaWQiOiI0NTQiLCJBIjoyNTUsIlIiOjE0LCJHIjo0MCwiQiI6NjV9fSwiTWF4V2lkdGgiOjIwMC4wLCJNYXhIZWlnaHQiOiJJbmZpbml0eSIsIlNtYXJ0Rm9yZWdyb3VuZElzQWN0aXZlIjpmYWxzZSwiSG9yaXpvbnRhbEFsaWdubWVudCI6MCwiVmVydGljYWxBbGlnbm1lbnQiOjEsIlNtYXJ0Rm9yZWdyb3VuZCI6bnVsbCwiQmFja2dyb3VuZEZpbGxUeXBlIjowLCJNYXJnaW4iOnsiJGlkIjoiNDU1IiwiVG9wIjowLjAsIkxlZnQiOjAuMCwiUmlnaHQiOjAuMCwiQm90dG9tIjowLjB9LCJQYWRkaW5nIjp7IiRpZCI6IjQ1NiIsIlRvcCI6MC4wLCJMZWZ0IjowLjAsIlJpZ2h0IjowLjAsIkJvdHRvbSI6MC4wfSwiQmFja2dyb3VuZCI6eyIkaWQiOiI0NTciLCJDb2xvciI6eyIkaWQiOiI0NTgiLCJBIjoyNTUsIlIiOjE0LCJHIjo0MCwiQiI6NjV9fSwiSXNWaXNpYmxlIjp0cnVlLCJXaWR0aCI6MC4wLCJIZWlnaHQiOjAuMCwiQm9yZGVyU3R5bGUiOnsiJGlkIjoiNDU5IiwiTGluZUNvbG9yIjpudWxsLCJMaW5lV2VpZ2h0IjowLjAsIkxpbmVUeXBlIjowLCJQYXJlbnRTdHlsZSI6bnVsbH0sIlBhcmVudFN0eWxlIjpudWxsfSwiRGF0ZUZvcm1hdCI6eyIkaWQiOiI0NjA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NDYxIiwiRm9ybWF0IjowLCJJc1Zpc2libGUiOmZhbHNlLCJMYXN0S25vd25WaXNpYmlsaXR5U3RhdGUiOmZhbHNlfSwiSXNWaXNpYmxlIjp0cnVlLCJQYXJlbnRTdHlsZSI6bnVsbH0sIkRlZmF1bHRTd2ltbGFuZUFjdGl2aXR5U3R5bGUiOnsiJGlkIjoiNDYyIiwiSGVhZGVyU3R5bGUiOnsiJGlkIjoiNDYzIiwiVGV4dFN0eWxlIjp7IiRpZCI6IjQ2NCIsIkZvbnRTZXR0aW5ncyI6eyIkaWQiOiI0NjUiLCJGb250U2l6ZSI6MTEsIkZvbnROYW1lIjoiQ2FsaWJyaSIsIklzQm9sZCI6ZmFsc2UsIklzSXRhbGljIjpmYWxzZSwiSXNVbmRlcmxpbmVkIjpmYWxzZSwiUGFyZW50U3R5bGUiOm51bGx9LCJBdXRvU2l6ZSI6MiwiRm9yZWdyb3VuZCI6eyIkaWQiOiI0NjYiLCJDb2xvciI6eyIkaWQiOiI0NjciLCJBIjoyNTUsIlIiOjAsIkciOjAsIkIiOjB9fSwiTWF4V2lkdGgiOiJJbmZpbml0eSIsIk1heEhlaWdodCI6IkluZmluaXR5IiwiU21hcnRGb3JlZ3JvdW5kSXNBY3RpdmUiOmZhbHNlLCJIb3Jpem9udGFsQWxpZ25tZW50IjowLCJWZXJ0aWNhbEFsaWdubWVudCI6MCwiU21hcnRGb3JlZ3JvdW5kIjpudWxsLCJCYWNrZ3JvdW5kRmlsbFR5cGUiOjAsIk1hcmdpbiI6eyIkaWQiOiI0NjgiLCJUb3AiOjAuMCwiTGVmdCI6MC4wLCJSaWdodCI6MC4wLCJCb3R0b20iOjAuMH0sIlBhZGRpbmciOnsiJGlkIjoiNDY5IiwiVG9wIjowLjAsIkxlZnQiOjAuMCwiUmlnaHQiOjAuMCwiQm90dG9tIjowLjB9LCJCYWNrZ3JvdW5kIjp7IiRpZCI6IjQ3MCIsIkNvbG9yIjp7IiRpZCI6IjQ3MSIsIkEiOjI1NSwiUiI6MCwiRyI6MCwiQiI6MH19LCJJc1Zpc2libGUiOnRydWUsIldpZHRoIjowLjAsIkhlaWdodCI6MC4wLCJCb3JkZXJTdHlsZSI6bnVsbCwiUGFyZW50U3R5bGUiOm51bGx9LCJSZWN0YW5nbGVTdHlsZSI6eyIkaWQiOiI0NzIiLCJNYXJnaW4iOnsiJGlkIjoiNDczIiwiVG9wIjowLjAsIkxlZnQiOjAuMCwiUmlnaHQiOjAuMCwiQm90dG9tIjowLjB9LCJQYWRkaW5nIjp7IiRpZCI6IjQ3NCIsIlRvcCI6MC4wLCJMZWZ0IjowLjAsIlJpZ2h0IjowLjAsIkJvdHRvbSI6MC4wfSwiQmFja2dyb3VuZCI6eyIkaWQiOiI0NzUiLCJDb2xvciI6eyIkaWQiOiI0NzYiLCJBIjo2MywiUiI6MjEsIkciOjk2LCJCIjoxMzB9fSwiSXNWaXNpYmxlIjp0cnVlLCJXaWR0aCI6MC4wLCJIZWlnaHQiOjAuMCwiQm9yZGVyU3R5bGUiOnsiJGlkIjoiNDc3IiwiTGluZUNvbG9yIjp7IiRpZCI6IjQ3OCIsIiR0eXBlIjoiTkxSRS5Db21tb24uRG9tLlNvbGlkQ29sb3JCcnVzaCwgTkxSRS5Db21tb24iLCJDb2xvciI6eyIkaWQiOiI0NzkiLCJBIjoyNTUsIlIiOjI1NSwiRyI6MCwiQiI6MH19LCJMaW5lV2VpZ2h0IjowLjAsIkxpbmVUeXBlIjowLCJQYXJlbnRTdHlsZSI6bnVsbH0sIlBhcmVudFN0eWxlIjpudWxsfSwiTWFyZ2luIjp7IiRpZCI6IjQ4MCIsIlRvcCI6MC4wLCJMZWZ0IjowLjAsIlJpZ2h0IjowLjAsIkJvdHRvbSI6MC4wfSwiUGFkZGluZyI6eyIkaWQiOiI0ODEiLCJUb3AiOjAuMCwiTGVmdCI6MC4wLCJSaWdodCI6MC4wLCJCb3R0b20iOjAuMH0sIkJhY2tncm91bmQiOm51bGwsIklzVmlzaWJsZSI6dHJ1ZSwiV2lkdGgiOjAuMCwiSGVpZ2h0IjowLjAsIkJvcmRlclN0eWxlIjpudWxsLCJQYXJlbnRTdHlsZSI6bnVsbH0sIkJhY2tncm91bmRTdHlsZSI6eyIkaWQiOiI0ODIiLCJNYXJnaW4iOnsiJGlkIjoiNDgzIiwiVG9wIjowLjAsIkxlZnQiOjAuMCwiUmlnaHQiOjAuMCwiQm90dG9tIjowLjB9LCJQYWRkaW5nIjp7IiRpZCI6IjQ4NCIsIlRvcCI6MC4wLCJMZWZ0IjowLjAsIlJpZ2h0IjowLjAsIkJvdHRvbSI6MC4wfSwiQmFja2dyb3VuZCI6eyIkaWQiOiI0ODUiLCJDb2xvciI6eyIkaWQiOiI0ODYiLCJBIjo1MSwiUiI6MjAwLCJHIjoyMDAsIkIiOjIwMH19LCJJc1Zpc2libGUiOnRydWUsIldpZHRoIjowLjAsIkhlaWdodCI6MC4wLCJCb3JkZXJTdHlsZSI6eyIkaWQiOiI0ODciLCJMaW5lQ29sb3IiOnsiJGlkIjoiNDg4IiwiJHR5cGUiOiJOTFJFLkNvbW1vbi5Eb20uU29saWRDb2xvckJydXNoLCBOTFJFLkNvbW1vbiIsIkNvbG9yIjp7IiRpZCI6IjQ4OSIsIkEiOjI1NSwiUiI6MjM0LCJHIjoyMiwiQiI6MzB9fSwiTGluZVdlaWdodCI6MC4wLCJMaW5lVHlwZSI6MCwiUGFyZW50U3R5bGUiOm51bGx9LCJQYXJlbnRTdHlsZSI6bnVsbH0sIk1hcmdpbiI6eyIkaWQiOiI0OTAiLCJUb3AiOjAuMCwiTGVmdCI6MC4wLCJSaWdodCI6MC4wLCJCb3R0b20iOjAuMH0sIlBhZGRpbmciOnsiJGlkIjoiNDkxIiwiVG9wIjowLjAsIkxlZnQiOjAuMCwiUmlnaHQiOjAuMCwiQm90dG9tIjowLjB9LCJJc1Zpc2libGUiOnRydWUsIldpZHRoIjowLjAsIkhlaWdodCI6MC4wLCJCb3JkZXJTdHlsZSI6eyIkaWQiOiI0OTIiLCJMaW5lQ29sb3IiOm51bGwsIkxpbmVXZWlnaHQiOjAuMCwiTGluZVR5cGUiOjAsIlBhcmVudFN0eWxlIjpudWxsfSwiUGFyZW50U3R5bGUiOm51bGx9LCJNYXJnaW4iOnsiJGlkIjoiNDkzIiwiVG9wIjowLjAsIkxlZnQiOjAuMCwiUmlnaHQiOjAuMCwiQm90dG9tIjowLjB9LCJQYWRkaW5nIjp7IiRpZCI6IjQ5NCIsIlRvcCI6MC4wLCJMZWZ0IjowLjAsIlJpZ2h0IjowLjAsIkJvdHRvbSI6MC4wfSwiSXNWaXNpYmxlIjp0cnVlLCJXaWR0aCI6MC4wLCJIZWlnaHQiOjAuMCwiQm9yZGVyU3R5bGUiOnsiJGlkIjoiNDk1IiwiTGluZUNvbG9yIjpudWxsLCJMaW5lV2VpZ2h0IjowLjAsIkxpbmVUeXBlIjowLCJQYXJlbnRTdHlsZSI6bnVsbH0sIlBhcmVudFN0eWxlIjpudWxsfX0seyIkaWQiOiI0OTYiLCJfYWN0aXZpdGllcyI6W3siJGlkIjoiNDk3IiwiX3Jvd3MiOlt7IiRpZCI6IjQ5OCIsIl90YXNrcyI6W3siJGlkIjoiNDk5IiwiX2F0dGFjaGVkTWlsZXN0b25lcyI6W10sIlRhc2tEZWZpbml0aW9uIjp7IiRpZCI6IjUwMCIsIkdyb3VwTmFtZSI6bnVsbCwiU3RhcnREYXRlIjoiMjAyNS0wNy0xN1QwMDowMDowMCIsIkVuZERhdGUiOiIyMDI1LTA5LTE1VDIzOjU5OjAwIiwiUGVyY2VudGFnZUNvbXBsZXRlIjpudWxsLCJTdHlsZSI6eyIkaWQiOiI1MDEiLCJTaGFwZSI6MSwiU2hhcGVUaGlja25lc3MiOjAsIkR1cmF0aW9uRm9ybWF0IjowLCJJbmNsdWRlTm9uV29ya2luZ0RheXNJbkR1cmF0aW9uIjpmYWxzZSwiUGVyY2VudGFnZUNvbXBsZXRlU3R5bGUiOnsiJGlkIjoiNTAyIiwiRm9udFNldHRpbmdzIjp7IiRpZCI6IjUwMyIsIkZvbnRTaXplIjoxMCwiRm9udE5hbWUiOiJDYWxpYnJpIiwiSXNCb2xkIjpmYWxzZSwiSXNJdGFsaWMiOmZhbHNlLCJJc1VuZGVybGluZWQiOmZhbHNlLCJQYXJlbnRTdHlsZSI6bnVsbH0sIkF1dG9TaXplIjowLCJGb3JlZ3JvdW5kIjp7IiRpZCI6IjUwNCIsIkNvbG9yIjp7IiRpZCI6IjUwNSIsIkEiOjI1NSwiUiI6MjMyLCJHIjoyMzIsIkIiOjIzMn19LCJNYXhXaWR0aCI6MjAwLjAsIk1heEhlaWdodCI6IkluZmluaXR5IiwiU21hcnRGb3JlZ3JvdW5kSXNBY3RpdmUiOmZhbHNlLCJIb3Jpem9udGFsQWxpZ25tZW50IjoxLCJWZXJ0aWNhbEFsaWdubWVudCI6MSwiU21hcnRGb3JlZ3JvdW5kIjpudWxsLCJCYWNrZ3JvdW5kRmlsbFR5cGUiOjAsIk1hcmdpbiI6eyIkaWQiOiI1MDYiLCJUb3AiOjAuMCwiTGVmdCI6MC4wLCJSaWdodCI6MC4wLCJCb3R0b20iOjAuMH0sIlBhZGRpbmciOnsiJGlkIjoiNTA3IiwiVG9wIjowLjAsIkxlZnQiOjAuMCwiUmlnaHQiOjAuMCwiQm90dG9tIjowLjB9LCJCYWNrZ3JvdW5kIjp7IiRpZCI6IjUwOCIsIkNvbG9yIjp7IiRpZCI6IjUwOSIsIkEiOjg5LCJSIjowLCJHIjowLCJCIjowfX0sIklzVmlzaWJsZSI6dHJ1ZSwiV2lkdGgiOjAuMCwiSGVpZ2h0IjowLjAsIkJvcmRlclN0eWxlIjp7IiRpZCI6IjUxMCIsIkxpbmVDb2xvciI6bnVsbCwiTGluZVdlaWdodCI6MC4wLCJMaW5lVHlwZSI6MCwiUGFyZW50U3R5bGUiOm51bGx9LCJQYXJlbnRTdHlsZSI6bnVsbH0sIkR1cmF0aW9uU3R5bGUiOnsiJGlkIjoiNTExIiwiRm9udFNldHRpbmdzIjp7IiRpZCI6IjUxMiIsIkZvbnRTaXplIjoxMCwiRm9udE5hbWUiOiJDYWxpYnJpIiwiSXNCb2xkIjpmYWxzZSwiSXNJdGFsaWMiOmZhbHNlLCJJc1VuZGVybGluZWQiOmZhbHNlLCJQYXJlbnRTdHlsZSI6bnVsbH0sIkF1dG9TaXplIjowLCJGb3JlZ3JvdW5kIjp7IiRpZCI6IjUxMyIsIkNvbG9yIjp7IiRpZCI6IjUxNCIsIkEiOjI1NSwiUiI6MjM3LCJHIjoxMjUsIkIiOjQ5fX0sIk1heFdpZHRoIjoyMDAuMCwiTWF4SGVpZ2h0IjoiSW5maW5pdHkiLCJTbWFydEZvcmVncm91bmRJc0FjdGl2ZSI6ZmFsc2UsIkhvcml6b250YWxBbGlnbm1lbnQiOjAsIlZlcnRpY2FsQWxpZ25tZW50IjoxLCJTbWFydEZvcmVncm91bmQiOm51bGwsIkJhY2tncm91bmRGaWxsVHlwZSI6MCwiTWFyZ2luIjp7IiRpZCI6IjUxNSIsIlRvcCI6MC4wLCJMZWZ0IjowLjAsIlJpZ2h0IjowLjAsIkJvdHRvbSI6MC4wfSwiUGFkZGluZyI6eyIkaWQiOiI1MTYiLCJUb3AiOjAuMCwiTGVmdCI6MC4wLCJSaWdodCI6MC4wLCJCb3R0b20iOjAuMH0sIkJhY2tncm91bmQiOnsiJGlkIjoiNTE3IiwiQ29sb3IiOnsiJGlkIjoiNTE4IiwiQSI6MjU1LCJSIjoyMzcsIkciOjEyNSwiQiI6NDl9fSwiSXNWaXNpYmxlIjp0cnVlLCJXaWR0aCI6MC4wLCJIZWlnaHQiOjAuMCwiQm9yZGVyU3R5bGUiOnsiJGlkIjoiNTE5IiwiTGluZUNvbG9yIjpudWxsLCJMaW5lV2VpZ2h0IjowLjAsIkxpbmVUeXBlIjowLCJQYXJlbnRTdHlsZSI6bnVsbH0sIlBhcmVudFN0eWxlIjpudWxsfSwiSG9yaXpvbnRhbENvbm5lY3RvclN0eWxlIjp7IiRpZCI6IjUyMCIsIkxpbmVDb2xvciI6eyIkaWQiOiI1MjEiLCIkdHlwZSI6Ik5MUkUuQ29tbW9uLkRvbS5Tb2xpZENvbG9yQnJ1c2gsIE5MUkUuQ29tbW9uIiwiQ29sb3IiOnsiJGlkIjoiNTIyIiwiQSI6MjU1LCJSIjowLCJHIjowLCJCIjowfX0sIkxpbmVXZWlnaHQiOjAuMCwiTGluZVR5cGUiOjAsIlBhcmVudFN0eWxlIjpudWxsfSwiVmVydGljYWxDb25uZWN0b3JTdHlsZSI6eyIkaWQiOiI1MjMiLCJMaW5lQ29sb3IiOnsiJGlkIjoiNTI0IiwiJHR5cGUiOiJOTFJFLkNvbW1vbi5Eb20uU29saWRDb2xvckJydXNoLCBOTFJFLkNvbW1vbiIsIkNvbG9yIjp7IiRpZCI6IjUyNSIsIkEiOjI1NSwiUiI6MCwiRyI6MCwiQiI6MH19LCJMaW5lV2VpZ2h0IjowLjAsIkxpbmVUeXBlIjowLCJQYXJlbnRTdHlsZSI6bnVsbH0sIk1hcmdpbiI6bnVsbCwiU3RhcnREYXRlUG9zaXRpb24iOjMsIkVuZERhdGVQb3NpdGlvbiI6MywiRGF0ZUlzVmlzaWJsZSI6dHJ1ZSwiVGl0bGVQb3NpdGlvbiI6NCwiRHVyYXRpb25Qb3NpdGlvbiI6NiwiUGVyY2VudGFnZUNvbXBsZXRlZFBvc2l0aW9uIjoyLCJTcGFjaW5nIjozLCJJc0JlbG93VGltZWJhbmQiOmZhbHNlLCJQZXJjZW50YWdlQ29tcGxldGVTaGFwZU9wYWNpdHkiOjM1LCJTaGFwZVN0eWxlIjp7IiRpZCI6IjUyNiIsIk1hcmdpbiI6eyIkaWQiOiI1MjciLCJUb3AiOjAuMCwiTGVmdCI6NC4wLCJSaWdodCI6NC4wLCJCb3R0b20iOjAuMH0sIlBhZGRpbmciOnsiJGlkIjoiNTI4IiwiVG9wIjowLjAsIkxlZnQiOjAuMCwiUmlnaHQiOjAuMCwiQm90dG9tIjowLjB9LCJCYWNrZ3JvdW5kIjp7IiRpZCI6IjUyOSIsIkNvbG9yIjp7IiRpZCI6IjUzMCIsIkEiOjI1NSwiUiI6MjQ2LCJHIjoxMDgsIkIiOjExM319LCJJc1Zpc2libGUiOnRydWUsIldpZHRoIjowLjAsIkhlaWdodCI6MTAuMCwiQm9yZGVyU3R5bGUiOnsiJGlkIjoiNTMxIiwiTGluZUNvbG9yIjp7IiRpZCI6IjUzMiIsIiR0eXBlIjoiTkxSRS5Db21tb24uRG9tLlNvbGlkQ29sb3JCcnVzaCwgTkxSRS5Db21tb24iLCJDb2xvciI6eyIkaWQiOiI1MzMiLCJBIjoyNTUsIlIiOjIzNCwiRyI6MjIsIkIiOjMwfX0sIkxpbmVXZWlnaHQiOjAuMCwiTGluZVR5cGUiOjAsIlBhcmVudFN0eWxlIjpudWxsfSwiUGFyZW50U3R5bGUiOm51bGx9LCJUaXRsZVN0eWxlIjp7IiRpZCI6IjUzNCIsIkZvbnRTZXR0aW5ncyI6eyIkaWQiOiI1MzUiLCJGb250U2l6ZSI6MTAsIkZvbnROYW1lIjoiQ2FsaWJyaSIsIklzQm9sZCI6ZmFsc2UsIklzSXRhbGljIjpmYWxzZSwiSXNVbmRlcmxpbmVkIjpmYWxzZSwiUGFyZW50U3R5bGUiOm51bGx9LCJBdXRvU2l6ZSI6MCwiRm9yZWdyb3VuZCI6eyIkaWQiOiI1MzYiLCJDb2xvciI6eyIkaWQiOiI1MzciLCJBIjoyNTUsIlIiOjAsIkciOjAsIkIiOjB9fSwiTWF4V2lkdGgiOjE4MS44MTgxODE4MTgxODE4MSwiTWF4SGVpZ2h0IjoiSW5maW5pdHkiLCJTbWFydEZvcmVncm91bmRJc0FjdGl2ZSI6ZmFsc2UsIkhvcml6b250YWxBbGlnbm1lbnQiOjAsIlZlcnRpY2FsQWxpZ25tZW50IjoxLCJTbWFydEZvcmVncm91bmQiOm51bGwsIkJhY2tncm91bmRGaWxsVHlwZSI6MCwiTWFyZ2luIjp7IiRpZCI6IjUzOCIsIlRvcCI6MC4wLCJMZWZ0IjowLjAsIlJpZ2h0IjowLjAsIkJvdHRvbSI6MC4wfSwiUGFkZGluZyI6eyIkaWQiOiI1MzkiLCJUb3AiOjAuMCwiTGVmdCI6MC4wLCJSaWdodCI6MC4wLCJCb3R0b20iOjAuMH0sIkJhY2tncm91bmQiOnsiJGlkIjoiNTQwIiwiQ29sb3IiOnsiJGlkIjoiNTQxIiwiQSI6MjU1LCJSIjowLCJHIjowLCJCIjowfX0sIklzVmlzaWJsZSI6dHJ1ZSwiV2lkdGgiOjAuMCwiSGVpZ2h0IjowLjAsIkJvcmRlclN0eWxlIjp7IiRpZCI6IjU0MiIsIkxpbmVDb2xvciI6bnVsbCwiTGluZVdlaWdodCI6MC4wLCJMaW5lVHlwZSI6MCwiUGFyZW50U3R5bGUiOm51bGx9LCJQYXJlbnRTdHlsZSI6bnVsbH0sIkRhdGVTdHlsZSI6eyIkaWQiOiI1NDMiLCJGb250U2V0dGluZ3MiOnsiJGlkIjoiNTQ0IiwiRm9udFNpemUiOjgsIkZvbnROYW1lIjoiQ2FsaWJyaSIsIklzQm9sZCI6ZmFsc2UsIklzSXRhbGljIjpmYWxzZSwiSXNVbmRlcmxpbmVkIjpmYWxzZSwiUGFyZW50U3R5bGUiOm51bGx9LCJBdXRvU2l6ZSI6MCwiRm9yZWdyb3VuZCI6eyIkcmVmIjoiNTEifSwiTWF4V2lkdGgiOjIwMC4wLCJNYXhIZWlnaHQiOiJJbmZpbml0eSIsIlNtYXJ0Rm9yZWdyb3VuZElzQWN0aXZlIjpmYWxzZSwiSG9yaXpvbnRhbEFsaWdubWVudCI6MiwiVmVydGljYWxBbGlnbm1lbnQiOjEsIlNtYXJ0Rm9yZWdyb3VuZCI6bnVsbCwiQmFja2dyb3VuZEZpbGxUeXBlIjowLCJNYXJnaW4iOnsiJGlkIjoiNTQ1IiwiVG9wIjowLjAsIkxlZnQiOjAuMCwiUmlnaHQiOjAuMCwiQm90dG9tIjowLjB9LCJQYWRkaW5nIjp7IiRpZCI6IjU0NiIsIlRvcCI6MC4wLCJMZWZ0IjowLjAsIlJpZ2h0IjowLjAsIkJvdHRvbSI6MC4wfSwiQmFja2dyb3VuZCI6eyIkaWQiOiI1NDciLCJDb2xvciI6eyIkaWQiOiI1NDgiLCJBIjoyNTUsIlIiOjE0LCJHIjo0MCwiQiI6NjV9fSwiSXNWaXNpYmxlIjp0cnVlLCJXaWR0aCI6MC4wLCJIZWlnaHQiOjAuMCwiQm9yZGVyU3R5bGUiOnsiJGlkIjoiNTQ5IiwiTGluZUNvbG9yIjpudWxsLCJMaW5lV2VpZ2h0IjowLjAsIkxpbmVUeXBlIjowLCJQYXJlbnRTdHlsZSI6bnVsbH0sIlBhcmVudFN0eWxlIjpudWxsfSwiRGF0ZUZvcm1hdCI6eyIkaWQiOiI1NTA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NTUxIiwiRm9ybWF0IjowLCJJc1Zpc2libGUiOmZhbHNlLCJMYXN0S25vd25WaXNpYmlsaXR5U3RhdGUiOmZhbHNlfSwiSXNWaXNpYmxlIjp0cnVlLCJQYXJlbnRTdHlsZSI6bnVsbH0sIkluZGV4IjowLCJTbWFydER1cmF0aW9uQWN0aXZhdGVkIjpmYWxzZSwiRGF0ZUZvcm1hdCI6eyIkcmVmIjoiNTUwIn0sIldlZWtOdW1iZXJpbmciOnsiJGlkIjoiNTUyIiwiRm9ybWF0IjowLCJJc1Zpc2libGUiOmZhbHNlLCJMYXN0S25vd25WaXNpYmlsaXR5U3RhdGUiOmZhbHNlfSwiSWQiOiJiZTg5ZWIwOS1hYzAwLTRkOTMtYjZmYy04ZTEyYTljYjE5OTAiLCJJbXBvcnRJZCI6bnVsbCwiVGl0bGUiOiJGaW5hbmNpYWwgbW9kZWwgYW5kIHZhbHVhdGlvbiIsIk5vdGUiOm51bGwsIkh5cGVybGluayI6eyIkaWQiOiI1NTMiLCJBZGRyZXNzIjoiIiwiU3ViQWRkcmVzcyI6IiJ9LCJJc0NoYW5nZWQiOmZhbHNlLCJJc05ldyI6ZmFsc2V9fV0sIl9taWxlc3RvbmVzIjpbXSwiSWQiOiIwMDAwMDAwMC0wMDAwLTAwMDAtMDAwMC0wMDAwMDAwMDAwMDAiLCJJc1NpbmdsZUl0ZW1Sb3ciOnRydWV9LHsiJGlkIjoiNTU0IiwiX3Rhc2tzIjpbeyIkaWQiOiI1NTUiLCJfYXR0YWNoZWRNaWxlc3RvbmVzIjpbXSwiVGFza0RlZmluaXRpb24iOnsiJGlkIjoiNTU2IiwiR3JvdXBOYW1lIjpudWxsLCJTdGFydERhdGUiOiIyMDI1LTA5LTE2VDAwOjAwOjAwIiwiRW5kRGF0ZSI6IjIwMjUtMDktMjVUMjM6NTk6MDAiLCJQZXJjZW50YWdlQ29tcGxldGUiOm51bGwsIlN0eWxlIjp7IiRpZCI6IjU1NyIsIlNoYXBlIjoxLCJTaGFwZVRoaWNrbmVzcyI6MCwiRHVyYXRpb25Gb3JtYXQiOjAsIkluY2x1ZGVOb25Xb3JraW5nRGF5c0luRHVyYXRpb24iOmZhbHNlLCJQZXJjZW50YWdlQ29tcGxldGVTdHlsZSI6eyIkaWQiOiI1NTgiLCJGb250U2V0dGluZ3MiOnsiJGlkIjoiNTU5IiwiRm9udFNpemUiOjEwLCJGb250TmFtZSI6IkNhbGlicmkiLCJJc0JvbGQiOmZhbHNlLCJJc0l0YWxpYyI6ZmFsc2UsIklzVW5kZXJsaW5lZCI6ZmFsc2UsIlBhcmVudFN0eWxlIjpudWxsfSwiQXV0b1NpemUiOjAsIkZvcmVncm91bmQiOnsiJGlkIjoiNTYwIiwiQ29sb3IiOnsiJGlkIjoiNTYxIiwiQSI6MjU1LCJSIjoyMzIsIkciOjIzMiwiQiI6MjMyfX0sIk1heFdpZHRoIjoyMDAuMCwiTWF4SGVpZ2h0IjoiSW5maW5pdHkiLCJTbWFydEZvcmVncm91bmRJc0FjdGl2ZSI6ZmFsc2UsIkhvcml6b250YWxBbGlnbm1lbnQiOjEsIlZlcnRpY2FsQWxpZ25tZW50IjoxLCJTbWFydEZvcmVncm91bmQiOm51bGwsIkJhY2tncm91bmRGaWxsVHlwZSI6MCwiTWFyZ2luIjp7IiRpZCI6IjU2MiIsIlRvcCI6MC4wLCJMZWZ0IjowLjAsIlJpZ2h0IjowLjAsIkJvdHRvbSI6MC4wfSwiUGFkZGluZyI6eyIkaWQiOiI1NjMiLCJUb3AiOjAuMCwiTGVmdCI6MC4wLCJSaWdodCI6MC4wLCJCb3R0b20iOjAuMH0sIkJhY2tncm91bmQiOnsiJGlkIjoiNTY0IiwiQ29sb3IiOnsiJGlkIjoiNTY1IiwiQSI6ODksIlIiOjAsIkciOjAsIkIiOjB9fSwiSXNWaXNpYmxlIjp0cnVlLCJXaWR0aCI6MC4wLCJIZWlnaHQiOjAuMCwiQm9yZGVyU3R5bGUiOnsiJGlkIjoiNTY2IiwiTGluZUNvbG9yIjpudWxsLCJMaW5lV2VpZ2h0IjowLjAsIkxpbmVUeXBlIjowLCJQYXJlbnRTdHlsZSI6bnVsbH0sIlBhcmVudFN0eWxlIjpudWxsfSwiRHVyYXRpb25TdHlsZSI6eyIkaWQiOiI1NjciLCJGb250U2V0dGluZ3MiOnsiJGlkIjoiNTY4IiwiRm9udFNpemUiOjEwLCJGb250TmFtZSI6IkNhbGlicmkiLCJJc0JvbGQiOmZhbHNlLCJJc0l0YWxpYyI6ZmFsc2UsIklzVW5kZXJsaW5lZCI6ZmFsc2UsIlBhcmVudFN0eWxlIjpudWxsfSwiQXV0b1NpemUiOjAsIkZvcmVncm91bmQiOnsiJGlkIjoiNTY5IiwiQ29sb3IiOnsiJGlkIjoiNTcwIiwiQSI6MjU1LCJSIjoyMzcsIkciOjEyNSwiQiI6NDl9fSwiTWF4V2lkdGgiOjIwMC4wLCJNYXhIZWlnaHQiOiJJbmZpbml0eSIsIlNtYXJ0Rm9yZWdyb3VuZElzQWN0aXZlIjpmYWxzZSwiSG9yaXpvbnRhbEFsaWdubWVudCI6MCwiVmVydGljYWxBbGlnbm1lbnQiOjEsIlNtYXJ0Rm9yZWdyb3VuZCI6bnVsbCwiQmFja2dyb3VuZEZpbGxUeXBlIjowLCJNYXJnaW4iOnsiJGlkIjoiNTcxIiwiVG9wIjowLjAsIkxlZnQiOjAuMCwiUmlnaHQiOjAuMCwiQm90dG9tIjowLjB9LCJQYWRkaW5nIjp7IiRpZCI6IjU3MiIsIlRvcCI6MC4wLCJMZWZ0IjowLjAsIlJpZ2h0IjowLjAsIkJvdHRvbSI6MC4wfSwiQmFja2dyb3VuZCI6eyIkaWQiOiI1NzMiLCJDb2xvciI6eyIkaWQiOiI1NzQiLCJBIjoyNTUsIlIiOjIzNywiRyI6MTI1LCJCIjo0OX19LCJJc1Zpc2libGUiOnRydWUsIldpZHRoIjowLjAsIkhlaWdodCI6MC4wLCJCb3JkZXJTdHlsZSI6eyIkaWQiOiI1NzUiLCJMaW5lQ29sb3IiOm51bGwsIkxpbmVXZWlnaHQiOjAuMCwiTGluZVR5cGUiOjAsIlBhcmVudFN0eWxlIjpudWxsfSwiUGFyZW50U3R5bGUiOm51bGx9LCJIb3Jpem9udGFsQ29ubmVjdG9yU3R5bGUiOnsiJGlkIjoiNTc2IiwiTGluZUNvbG9yIjp7IiRpZCI6IjU3NyIsIiR0eXBlIjoiTkxSRS5Db21tb24uRG9tLlNvbGlkQ29sb3JCcnVzaCwgTkxSRS5Db21tb24iLCJDb2xvciI6eyIkaWQiOiI1NzgiLCJBIjoyNTUsIlIiOjAsIkciOjAsIkIiOjB9fSwiTGluZVdlaWdodCI6MC4wLCJMaW5lVHlwZSI6MCwiUGFyZW50U3R5bGUiOm51bGx9LCJWZXJ0aWNhbENvbm5lY3RvclN0eWxlIjp7IiRpZCI6IjU3OSIsIkxpbmVDb2xvciI6eyIkaWQiOiI1ODAiLCIkdHlwZSI6Ik5MUkUuQ29tbW9uLkRvbS5Tb2xpZENvbG9yQnJ1c2gsIE5MUkUuQ29tbW9uIiwiQ29sb3IiOnsiJGlkIjoiNTgxIiwiQSI6MjU1LCJSIjowLCJHIjowLCJCIjowfX0sIkxpbmVXZWlnaHQiOjAuMCwiTGluZVR5cGUiOjAsIlBhcmVudFN0eWxlIjpudWxsfSwiTWFyZ2luIjpudWxsLCJTdGFydERhdGVQb3NpdGlvbiI6MywiRW5kRGF0ZVBvc2l0aW9uIjozLCJEYXRlSXNWaXNpYmxlIjp0cnVlLCJUaXRsZVBvc2l0aW9uIjo0LCJEdXJhdGlvblBvc2l0aW9uIjo2LCJQZXJjZW50YWdlQ29tcGxldGVkUG9zaXRpb24iOjIsIlNwYWNpbmciOjMsIklzQmVsb3dUaW1lYmFuZCI6ZmFsc2UsIlBlcmNlbnRhZ2VDb21wbGV0ZVNoYXBlT3BhY2l0eSI6MzUsIlNoYXBlU3R5bGUiOnsiJGlkIjoiNTgyIiwiTWFyZ2luIjp7IiRpZCI6IjU4MyIsIlRvcCI6MC4wLCJMZWZ0Ijo0LjAsIlJpZ2h0Ijo0LjAsIkJvdHRvbSI6MC4wfSwiUGFkZGluZyI6eyIkaWQiOiI1ODQiLCJUb3AiOjAuMCwiTGVmdCI6MC4wLCJSaWdodCI6MC4wLCJCb3R0b20iOjAuMH0sIkJhY2tncm91bmQiOnsiJGlkIjoiNTg1IiwiQ29sb3IiOnsiJGlkIjoiNTg2IiwiQSI6MjU1LCJSIjoyNDYsIkciOjEwOCwiQiI6MTEzfX0sIklzVmlzaWJsZSI6dHJ1ZSwiV2lkdGgiOjAuMCwiSGVpZ2h0IjoxMC4wLCJCb3JkZXJTdHlsZSI6eyIkaWQiOiI1ODciLCJMaW5lQ29sb3IiOnsiJGlkIjoiNTg4IiwiJHR5cGUiOiJOTFJFLkNvbW1vbi5Eb20uU29saWRDb2xvckJydXNoLCBOTFJFLkNvbW1vbiIsIkNvbG9yIjp7IiRpZCI6IjU4OSIsIkEiOjI1NSwiUiI6MjMsIkciOjQ0LCJCIjo4MX19LCJMaW5lV2VpZ2h0IjowLjAsIkxpbmVUeXBlIjowLCJQYXJlbnRTdHlsZSI6bnVsbH0sIlBhcmVudFN0eWxlIjpudWxsfSwiVGl0bGVTdHlsZSI6eyIkaWQiOiI1OTAiLCJGb250U2V0dGluZ3MiOnsiJGlkIjoiNTkxIiwiRm9udFNpemUiOjEwLCJGb250TmFtZSI6IkNhbGlicmkiLCJJc0JvbGQiOmZhbHNlLCJJc0l0YWxpYyI6ZmFsc2UsIklzVW5kZXJsaW5lZCI6ZmFsc2UsIlBhcmVudFN0eWxlIjpudWxsfSwiQXV0b1NpemUiOjAsIkZvcmVncm91bmQiOnsiJGlkIjoiNTkyIiwiQ29sb3IiOnsiJGlkIjoiNTkzIiwiQSI6MjU1LCJSIjowLCJHIjowLCJCIjowfX0sIk1heFdpZHRoIjoxODEuODE4MTgxODE4MTgxODEsIk1heEhlaWdodCI6IkluZmluaXR5IiwiU21hcnRGb3JlZ3JvdW5kSXNBY3RpdmUiOmZhbHNlLCJIb3Jpem9udGFsQWxpZ25tZW50IjowLCJWZXJ0aWNhbEFsaWdubWVudCI6MSwiU21hcnRGb3JlZ3JvdW5kIjpudWxsLCJCYWNrZ3JvdW5kRmlsbFR5cGUiOjAsIk1hcmdpbiI6eyIkaWQiOiI1OTQiLCJUb3AiOjAuMCwiTGVmdCI6MC4wLCJSaWdodCI6MC4wLCJCb3R0b20iOjAuMH0sIlBhZGRpbmciOnsiJGlkIjoiNTk1IiwiVG9wIjowLjAsIkxlZnQiOjAuMCwiUmlnaHQiOjAuMCwiQm90dG9tIjowLjB9LCJCYWNrZ3JvdW5kIjp7IiRpZCI6IjU5NiIsIkNvbG9yIjp7IiRpZCI6IjU5NyIsIkEiOjI1NSwiUiI6MCwiRyI6MCwiQiI6MH19LCJJc1Zpc2libGUiOnRydWUsIldpZHRoIjowLjAsIkhlaWdodCI6MC4wLCJCb3JkZXJTdHlsZSI6eyIkaWQiOiI1OTgiLCJMaW5lQ29sb3IiOm51bGwsIkxpbmVXZWlnaHQiOjAuMCwiTGluZVR5cGUiOjAsIlBhcmVudFN0eWxlIjpudWxsfSwiUGFyZW50U3R5bGUiOm51bGx9LCJEYXRlU3R5bGUiOnsiJGlkIjoiNTk5IiwiRm9udFNldHRpbmdzIjp7IiRpZCI6IjYwMCIsIkZvbnRTaXplIjo4LCJGb250TmFtZSI6IkNhbGlicmkiLCJJc0JvbGQiOmZhbHNlLCJJc0l0YWxpYyI6ZmFsc2UsIklzVW5kZXJsaW5lZCI6ZmFsc2UsIlBhcmVudFN0eWxlIjpudWxsfSwiQXV0b1NpemUiOjAsIkZvcmVncm91bmQiOnsiJHJlZiI6IjUxIn0sIk1heFdpZHRoIjoyMDAuMCwiTWF4SGVpZ2h0IjoiSW5maW5pdHkiLCJTbWFydEZvcmVncm91bmRJc0FjdGl2ZSI6ZmFsc2UsIkhvcml6b250YWxBbGlnbm1lbnQiOjIsIlZlcnRpY2FsQWxpZ25tZW50IjoxLCJTbWFydEZvcmVncm91bmQiOm51bGwsIkJhY2tncm91bmRGaWxsVHlwZSI6MCwiTWFyZ2luIjp7IiRpZCI6IjYwMSIsIlRvcCI6MC4wLCJMZWZ0IjowLjAsIlJpZ2h0IjowLjAsIkJvdHRvbSI6MC4wfSwiUGFkZGluZyI6eyIkaWQiOiI2MDIiLCJUb3AiOjAuMCwiTGVmdCI6MC4wLCJSaWdodCI6MC4wLCJCb3R0b20iOjAuMH0sIkJhY2tncm91bmQiOnsiJGlkIjoiNjAzIiwiQ29sb3IiOnsiJGlkIjoiNjA0IiwiQSI6MjU1LCJSIjoxNCwiRyI6NDAsIkIiOjY1fX0sIklzVmlzaWJsZSI6dHJ1ZSwiV2lkdGgiOjAuMCwiSGVpZ2h0IjowLjAsIkJvcmRlclN0eWxlIjp7IiRpZCI6IjYwNSIsIkxpbmVDb2xvciI6bnVsbCwiTGluZVdlaWdodCI6MC4wLCJMaW5lVHlwZSI6MCwiUGFyZW50U3R5bGUiOm51bGx9LCJQYXJlbnRTdHlsZSI6bnVsbH0sIkRhdGVGb3JtYXQiOnsiJGlkIjoiNjA2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YwNyIsIkZvcm1hdCI6MCwiSXNWaXNpYmxlIjpmYWxzZSwiTGFzdEtub3duVmlzaWJpbGl0eVN0YXRlIjpmYWxzZX0sIklzVmlzaWJsZSI6dHJ1ZSwiUGFyZW50U3R5bGUiOm51bGx9LCJJbmRleCI6MSwiU21hcnREdXJhdGlvbkFjdGl2YXRlZCI6ZmFsc2UsIkRhdGVGb3JtYXQiOnsiJHJlZiI6IjYwNiJ9LCJXZWVrTnVtYmVyaW5nIjp7IiRpZCI6IjYwOCIsIkZvcm1hdCI6MCwiSXNWaXNpYmxlIjpmYWxzZSwiTGFzdEtub3duVmlzaWJpbGl0eVN0YXRlIjpmYWxzZX0sIklkIjoiMzllNjY2MjQtZmE3Yy00Y2VlLWFlYmQtYzNiMGIyNThkZTk4IiwiSW1wb3J0SWQiOm51bGwsIlRpdGxlIjoiRGF0YSByb29tIGFjY2VzcyBncmFudGVkIiwiTm90ZSI6bnVsbCwiSHlwZXJsaW5rIjp7IiRpZCI6IjYwOSIsIkFkZHJlc3MiOiIiLCJTdWJBZGRyZXNzIjoiIn0sIklzQ2hhbmdlZCI6ZmFsc2UsIklzTmV3IjpmYWxzZX19XSwiX21pbGVzdG9uZXMiOltdLCJJZCI6IjAwMDAwMDAwLTAwMDAtMDAwMC0wMDAwLTAwMDAwMDAwMDAwMCIsIklzU2luZ2xlSXRlbVJvdyI6dHJ1ZX0seyIkaWQiOiI2MTAiLCJfdGFza3MiOlt7IiRpZCI6IjYxMSIsIl9hdHRhY2hlZE1pbGVzdG9uZXMiOltdLCJUYXNrRGVmaW5pdGlvbiI6eyIkaWQiOiI2MTIiLCJHcm91cE5hbWUiOm51bGwsIlN0YXJ0RGF0ZSI6IjIwMjUtMDktMjZUMDA6MDA6MDAiLCJFbmREYXRlIjoiMjAyNS0xMC0wN1QyMzo1OTowMCIsIlBlcmNlbnRhZ2VDb21wbGV0ZSI6bnVsbCwiU3R5bGUiOnsiJGlkIjoiNjEzIiwiU2hhcGUiOjEsIlNoYXBlVGhpY2tuZXNzIjowLCJEdXJhdGlvbkZvcm1hdCI6MCwiSW5jbHVkZU5vbldvcmtpbmdEYXlzSW5EdXJhdGlvbiI6ZmFsc2UsIlBlcmNlbnRhZ2VDb21wbGV0ZVN0eWxlIjp7IiRpZCI6IjYxNCIsIkZvbnRTZXR0aW5ncyI6eyIkaWQiOiI2MTUiLCJGb250U2l6ZSI6MTAsIkZvbnROYW1lIjoiQ2FsaWJyaSIsIklzQm9sZCI6ZmFsc2UsIklzSXRhbGljIjpmYWxzZSwiSXNVbmRlcmxpbmVkIjpmYWxzZSwiUGFyZW50U3R5bGUiOm51bGx9LCJBdXRvU2l6ZSI6MCwiRm9yZWdyb3VuZCI6eyIkaWQiOiI2MTYiLCJDb2xvciI6eyIkaWQiOiI2MTciLCJBIjoyNTUsIlIiOjIzMiwiRyI6MjMyLCJCIjoyMzJ9fSwiTWF4V2lkdGgiOjIwMC4wLCJNYXhIZWlnaHQiOiJJbmZpbml0eSIsIlNtYXJ0Rm9yZWdyb3VuZElzQWN0aXZlIjpmYWxzZSwiSG9yaXpvbnRhbEFsaWdubWVudCI6MSwiVmVydGljYWxBbGlnbm1lbnQiOjEsIlNtYXJ0Rm9yZWdyb3VuZCI6bnVsbCwiQmFja2dyb3VuZEZpbGxUeXBlIjowLCJNYXJnaW4iOnsiJGlkIjoiNjE4IiwiVG9wIjowLjAsIkxlZnQiOjAuMCwiUmlnaHQiOjAuMCwiQm90dG9tIjowLjB9LCJQYWRkaW5nIjp7IiRpZCI6IjYxOSIsIlRvcCI6MC4wLCJMZWZ0IjowLjAsIlJpZ2h0IjowLjAsIkJvdHRvbSI6MC4wfSwiQmFja2dyb3VuZCI6eyIkaWQiOiI2MjAiLCJDb2xvciI6eyIkaWQiOiI2MjEiLCJBIjo4OSwiUiI6MCwiRyI6MCwiQiI6MH19LCJJc1Zpc2libGUiOnRydWUsIldpZHRoIjowLjAsIkhlaWdodCI6MC4wLCJCb3JkZXJTdHlsZSI6eyIkaWQiOiI2MjIiLCJMaW5lQ29sb3IiOm51bGwsIkxpbmVXZWlnaHQiOjAuMCwiTGluZVR5cGUiOjAsIlBhcmVudFN0eWxlIjpudWxsfSwiUGFyZW50U3R5bGUiOm51bGx9LCJEdXJhdGlvblN0eWxlIjp7IiRpZCI6IjYyMyIsIkZvbnRTZXR0aW5ncyI6eyIkaWQiOiI2MjQiLCJGb250U2l6ZSI6MTAsIkZvbnROYW1lIjoiQ2FsaWJyaSIsIklzQm9sZCI6ZmFsc2UsIklzSXRhbGljIjpmYWxzZSwiSXNVbmRlcmxpbmVkIjpmYWxzZSwiUGFyZW50U3R5bGUiOm51bGx9LCJBdXRvU2l6ZSI6MCwiRm9yZWdyb3VuZCI6eyIkaWQiOiI2MjUiLCJDb2xvciI6eyIkaWQiOiI2MjYiLCJBIjoyNTUsIlIiOjIzNywiRyI6MTI1LCJCIjo0OX19LCJNYXhXaWR0aCI6MjAwLjAsIk1heEhlaWdodCI6IkluZmluaXR5IiwiU21hcnRGb3JlZ3JvdW5kSXNBY3RpdmUiOmZhbHNlLCJIb3Jpem9udGFsQWxpZ25tZW50IjowLCJWZXJ0aWNhbEFsaWdubWVudCI6MSwiU21hcnRGb3JlZ3JvdW5kIjpudWxsLCJCYWNrZ3JvdW5kRmlsbFR5cGUiOjAsIk1hcmdpbiI6eyIkaWQiOiI2MjciLCJUb3AiOjAuMCwiTGVmdCI6MC4wLCJSaWdodCI6MC4wLCJCb3R0b20iOjAuMH0sIlBhZGRpbmciOnsiJGlkIjoiNjI4IiwiVG9wIjowLjAsIkxlZnQiOjAuMCwiUmlnaHQiOjAuMCwiQm90dG9tIjowLjB9LCJCYWNrZ3JvdW5kIjp7IiRpZCI6IjYyOSIsIkNvbG9yIjp7IiRpZCI6IjYzMCIsIkEiOjI1NSwiUiI6MjM3LCJHIjoxMjUsIkIiOjQ5fX0sIklzVmlzaWJsZSI6dHJ1ZSwiV2lkdGgiOjAuMCwiSGVpZ2h0IjowLjAsIkJvcmRlclN0eWxlIjp7IiRpZCI6IjYzMSIsIkxpbmVDb2xvciI6bnVsbCwiTGluZVdlaWdodCI6MC4wLCJMaW5lVHlwZSI6MCwiUGFyZW50U3R5bGUiOm51bGx9LCJQYXJlbnRTdHlsZSI6bnVsbH0sIkhvcml6b250YWxDb25uZWN0b3JTdHlsZSI6eyIkaWQiOiI2MzIiLCJMaW5lQ29sb3IiOnsiJGlkIjoiNjMzIiwiJHR5cGUiOiJOTFJFLkNvbW1vbi5Eb20uU29saWRDb2xvckJydXNoLCBOTFJFLkNvbW1vbiIsIkNvbG9yIjp7IiRpZCI6IjYzNCIsIkEiOjI1NSwiUiI6MCwiRyI6MCwiQiI6MH19LCJMaW5lV2VpZ2h0IjowLjAsIkxpbmVUeXBlIjowLCJQYXJlbnRTdHlsZSI6bnVsbH0sIlZlcnRpY2FsQ29ubmVjdG9yU3R5bGUiOnsiJGlkIjoiNjM1IiwiTGluZUNvbG9yIjp7IiRpZCI6IjYzNiIsIiR0eXBlIjoiTkxSRS5Db21tb24uRG9tLlNvbGlkQ29sb3JCcnVzaCwgTkxSRS5Db21tb24iLCJDb2xvciI6eyIkaWQiOiI2MzciLCJBIjoyNTUsIlIiOjAsIkciOjAsIkIiOjB9fSwiTGluZVdlaWdodCI6MC4wLCJMaW5lVHlwZSI6MCwiUGFyZW50U3R5bGUiOm51bGx9LCJNYXJnaW4iOm51bGwsIlN0YXJ0RGF0ZVBvc2l0aW9uIjozLCJFbmREYXRlUG9zaXRpb24iOjMsIkRhdGVJc1Zpc2libGUiOnRydWUsIlRpdGxlUG9zaXRpb24iOjQsIkR1cmF0aW9uUG9zaXRpb24iOjYsIlBlcmNlbnRhZ2VDb21wbGV0ZWRQb3NpdGlvbiI6MiwiU3BhY2luZyI6MywiSXNCZWxvd1RpbWViYW5kIjpmYWxzZSwiUGVyY2VudGFnZUNvbXBsZXRlU2hhcGVPcGFjaXR5IjozNSwiU2hhcGVTdHlsZSI6eyIkaWQiOiI2MzgiLCJNYXJnaW4iOnsiJGlkIjoiNjM5IiwiVG9wIjowLjAsIkxlZnQiOjQuMCwiUmlnaHQiOjQuMCwiQm90dG9tIjowLjB9LCJQYWRkaW5nIjp7IiRpZCI6IjY0MCIsIlRvcCI6MC4wLCJMZWZ0IjowLjAsIlJpZ2h0IjowLjAsIkJvdHRvbSI6MC4wfSwiQmFja2dyb3VuZCI6eyIkaWQiOiI2NDEiLCJDb2xvciI6eyIkaWQiOiI2NDIiLCJBIjoyNTUsIlIiOjI0NiwiRyI6MTA4LCJCIjoxMTN9fSwiSXNWaXNpYmxlIjp0cnVlLCJXaWR0aCI6MC4wLCJIZWlnaHQiOjEwLjAsIkJvcmRlclN0eWxlIjp7IiRpZCI6IjY0MyIsIkxpbmVDb2xvciI6eyIkaWQiOiI2NDQiLCIkdHlwZSI6Ik5MUkUuQ29tbW9uLkRvbS5Tb2xpZENvbG9yQnJ1c2gsIE5MUkUuQ29tbW9uIiwiQ29sb3IiOnsiJGlkIjoiNjQ1IiwiQSI6MjU1LCJSIjoyMywiRyI6NDQsIkIiOjgxfX0sIkxpbmVXZWlnaHQiOjAuMCwiTGluZVR5cGUiOjAsIlBhcmVudFN0eWxlIjpudWxsfSwiUGFyZW50U3R5bGUiOm51bGx9LCJUaXRsZVN0eWxlIjp7IiRpZCI6IjY0NiIsIkZvbnRTZXR0aW5ncyI6eyIkaWQiOiI2NDciLCJGb250U2l6ZSI6MTAsIkZvbnROYW1lIjoiQ2FsaWJyaSIsIklzQm9sZCI6ZmFsc2UsIklzSXRhbGljIjpmYWxzZSwiSXNVbmRlcmxpbmVkIjpmYWxzZSwiUGFyZW50U3R5bGUiOm51bGx9LCJBdXRvU2l6ZSI6MCwiRm9yZWdyb3VuZCI6eyIkaWQiOiI2NDgiLCJDb2xvciI6eyIkaWQiOiI2NDkiLCJBIjoyNTUsIlIiOjAsIkciOjAsIkIiOjB9fSwiTWF4V2lkdGgiOjE4MS44MTgxODE4MTgxODE4MSwiTWF4SGVpZ2h0IjoiSW5maW5pdHkiLCJTbWFydEZvcmVncm91bmRJc0FjdGl2ZSI6ZmFsc2UsIkhvcml6b250YWxBbGlnbm1lbnQiOjAsIlZlcnRpY2FsQWxpZ25tZW50IjoxLCJTbWFydEZvcmVncm91bmQiOm51bGwsIkJhY2tncm91bmRGaWxsVHlwZSI6MCwiTWFyZ2luIjp7IiRpZCI6IjY1MCIsIlRvcCI6MC4wLCJMZWZ0IjowLjAsIlJpZ2h0IjowLjAsIkJvdHRvbSI6MC4wfSwiUGFkZGluZyI6eyIkaWQiOiI2NTEiLCJUb3AiOjAuMCwiTGVmdCI6MC4wLCJSaWdodCI6MC4wLCJCb3R0b20iOjAuMH0sIkJhY2tncm91bmQiOnsiJGlkIjoiNjUyIiwiQ29sb3IiOnsiJGlkIjoiNjUzIiwiQSI6MjU1LCJSIjowLCJHIjowLCJCIjowfX0sIklzVmlzaWJsZSI6dHJ1ZSwiV2lkdGgiOjAuMCwiSGVpZ2h0IjowLjAsIkJvcmRlclN0eWxlIjp7IiRpZCI6IjY1NCIsIkxpbmVDb2xvciI6bnVsbCwiTGluZVdlaWdodCI6MC4wLCJMaW5lVHlwZSI6MCwiUGFyZW50U3R5bGUiOm51bGx9LCJQYXJlbnRTdHlsZSI6bnVsbH0sIkRhdGVTdHlsZSI6eyIkaWQiOiI2NTUiLCJGb250U2V0dGluZ3MiOnsiJGlkIjoiNjU2IiwiRm9udFNpemUiOjgsIkZvbnROYW1lIjoiQ2FsaWJyaSIsIklzQm9sZCI6ZmFsc2UsIklzSXRhbGljIjpmYWxzZSwiSXNVbmRlcmxpbmVkIjpmYWxzZSwiUGFyZW50U3R5bGUiOm51bGx9LCJBdXRvU2l6ZSI6MCwiRm9yZWdyb3VuZCI6eyIkcmVmIjoiNTEifSwiTWF4V2lkdGgiOjIwMC4wLCJNYXhIZWlnaHQiOiJJbmZpbml0eSIsIlNtYXJ0Rm9yZWdyb3VuZElzQWN0aXZlIjpmYWxzZSwiSG9yaXpvbnRhbEFsaWdubWVudCI6MiwiVmVydGljYWxBbGlnbm1lbnQiOjEsIlNtYXJ0Rm9yZWdyb3VuZCI6bnVsbCwiQmFja2dyb3VuZEZpbGxUeXBlIjowLCJNYXJnaW4iOnsiJGlkIjoiNjU3IiwiVG9wIjowLjAsIkxlZnQiOjAuMCwiUmlnaHQiOjAuMCwiQm90dG9tIjowLjB9LCJQYWRkaW5nIjp7IiRpZCI6IjY1OCIsIlRvcCI6MC4wLCJMZWZ0IjowLjAsIlJpZ2h0IjowLjAsIkJvdHRvbSI6MC4wfSwiQmFja2dyb3VuZCI6eyIkaWQiOiI2NTkiLCJDb2xvciI6eyIkaWQiOiI2NjAiLCJBIjoyNTUsIlIiOjE0LCJHIjo0MCwiQiI6NjV9fSwiSXNWaXNpYmxlIjp0cnVlLCJXaWR0aCI6MC4wLCJIZWlnaHQiOjAuMCwiQm9yZGVyU3R5bGUiOnsiJGlkIjoiNjYxIiwiTGluZUNvbG9yIjpudWxsLCJMaW5lV2VpZ2h0IjowLjAsIkxpbmVUeXBlIjowLCJQYXJlbnRTdHlsZSI6bnVsbH0sIlBhcmVudFN0eWxlIjpudWxsfSwiRGF0ZUZvcm1hdCI6eyIkaWQiOiI2NjI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NjYzIiwiRm9ybWF0IjowLCJJc1Zpc2libGUiOmZhbHNlLCJMYXN0S25vd25WaXNpYmlsaXR5U3RhdGUiOmZhbHNlfSwiSXNWaXNpYmxlIjp0cnVlLCJQYXJlbnRTdHlsZSI6bnVsbH0sIkluZGV4IjoyLCJTbWFydER1cmF0aW9uQWN0aXZhdGVkIjpmYWxzZSwiRGF0ZUZvcm1hdCI6eyIkcmVmIjoiNjYyIn0sIldlZWtOdW1iZXJpbmciOnsiJGlkIjoiNjY0IiwiRm9ybWF0IjowLCJJc1Zpc2libGUiOmZhbHNlLCJMYXN0S25vd25WaXNpYmlsaXR5U3RhdGUiOmZhbHNlfSwiSWQiOiIwYjVmNTlmNy00YTRhLTQ2MzctOWEwMC1hMTNlZDIwNzcwZDYiLCJJbXBvcnRJZCI6bnVsbCwiVGl0bGUiOiJJbi1wZXJzb24gbWVldGluZyB3aXRoIG1hbmFnZW1lbnQiLCJOb3RlIjpudWxsLCJIeXBlcmxpbmsiOnsiJGlkIjoiNjY1IiwiQWRkcmVzcyI6IiIsIlN1YkFkZHJlc3MiOiIifSwiSXNDaGFuZ2VkIjpmYWxzZSwiSXNOZXciOmZhbHNlfX1dLCJfbWlsZXN0b25lcyI6W10sIklkIjoiMDAwMDAwMDAtMDAwMC0wMDAwLTAwMDAtMDAwMDAwMDAwMDAwIiwiSXNTaW5nbGVJdGVtUm93Ijp0cnVlfSx7IiRpZCI6IjY2NiIsIl90YXNrcyI6W3siJGlkIjoiNjY3IiwiX2F0dGFjaGVkTWlsZXN0b25lcyI6W10sIlRhc2tEZWZpbml0aW9uIjp7IiRpZCI6IjY2OCIsIkdyb3VwTmFtZSI6bnVsbCwiU3RhcnREYXRlIjoiMjAyNS0xMC0wOFQwMDowMDowMCIsIkVuZERhdGUiOiIyMDI1LTEwLTI4VDIzOjU5OjAwIiwiUGVyY2VudGFnZUNvbXBsZXRlIjpudWxsLCJTdHlsZSI6eyIkaWQiOiI2NjkiLCJTaGFwZSI6MSwiU2hhcGVUaGlja25lc3MiOjAsIkR1cmF0aW9uRm9ybWF0IjowLCJJbmNsdWRlTm9uV29ya2luZ0RheXNJbkR1cmF0aW9uIjpmYWxzZSwiUGVyY2VudGFnZUNvbXBsZXRlU3R5bGUiOnsiJGlkIjoiNjcwIiwiRm9udFNldHRpbmdzIjp7IiRpZCI6IjY3MSIsIkZvbnRTaXplIjoxMCwiRm9udE5hbWUiOiJDYWxpYnJpIiwiSXNCb2xkIjpmYWxzZSwiSXNJdGFsaWMiOmZhbHNlLCJJc1VuZGVybGluZWQiOmZhbHNlLCJQYXJlbnRTdHlsZSI6bnVsbH0sIkF1dG9TaXplIjowLCJGb3JlZ3JvdW5kIjp7IiRpZCI6IjY3MiIsIkNvbG9yIjp7IiRpZCI6IjY3MyIsIkEiOjI1NSwiUiI6MjMyLCJHIjoyMzIsIkIiOjIzMn19LCJNYXhXaWR0aCI6MjAwLjAsIk1heEhlaWdodCI6IkluZmluaXR5IiwiU21hcnRGb3JlZ3JvdW5kSXNBY3RpdmUiOmZhbHNlLCJIb3Jpem9udGFsQWxpZ25tZW50IjoxLCJWZXJ0aWNhbEFsaWdubWVudCI6MSwiU21hcnRGb3JlZ3JvdW5kIjpudWxsLCJCYWNrZ3JvdW5kRmlsbFR5cGUiOjAsIk1hcmdpbiI6eyIkaWQiOiI2NzQiLCJUb3AiOjAuMCwiTGVmdCI6MC4wLCJSaWdodCI6MC4wLCJCb3R0b20iOjAuMH0sIlBhZGRpbmciOnsiJGlkIjoiNjc1IiwiVG9wIjowLjAsIkxlZnQiOjAuMCwiUmlnaHQiOjAuMCwiQm90dG9tIjowLjB9LCJCYWNrZ3JvdW5kIjp7IiRpZCI6IjY3NiIsIkNvbG9yIjp7IiRpZCI6IjY3NyIsIkEiOjg5LCJSIjowLCJHIjowLCJCIjowfX0sIklzVmlzaWJsZSI6dHJ1ZSwiV2lkdGgiOjAuMCwiSGVpZ2h0IjowLjAsIkJvcmRlclN0eWxlIjp7IiRpZCI6IjY3OCIsIkxpbmVDb2xvciI6bnVsbCwiTGluZVdlaWdodCI6MC4wLCJMaW5lVHlwZSI6MCwiUGFyZW50U3R5bGUiOm51bGx9LCJQYXJlbnRTdHlsZSI6bnVsbH0sIkR1cmF0aW9uU3R5bGUiOnsiJGlkIjoiNjc5IiwiRm9udFNldHRpbmdzIjp7IiRpZCI6IjY4MCIsIkZvbnRTaXplIjoxMCwiRm9udE5hbWUiOiJDYWxpYnJpIiwiSXNCb2xkIjpmYWxzZSwiSXNJdGFsaWMiOmZhbHNlLCJJc1VuZGVybGluZWQiOmZhbHNlLCJQYXJlbnRTdHlsZSI6bnVsbH0sIkF1dG9TaXplIjowLCJGb3JlZ3JvdW5kIjp7IiRpZCI6IjY4MSIsIkNvbG9yIjp7IiRpZCI6IjY4MiIsIkEiOjI1NSwiUiI6MjM3LCJHIjoxMjUsIkIiOjQ5fX0sIk1heFdpZHRoIjoyMDAuMCwiTWF4SGVpZ2h0IjoiSW5maW5pdHkiLCJTbWFydEZvcmVncm91bmRJc0FjdGl2ZSI6ZmFsc2UsIkhvcml6b250YWxBbGlnbm1lbnQiOjAsIlZlcnRpY2FsQWxpZ25tZW50IjoxLCJTbWFydEZvcmVncm91bmQiOm51bGwsIkJhY2tncm91bmRGaWxsVHlwZSI6MCwiTWFyZ2luIjp7IiRpZCI6IjY4MyIsIlRvcCI6MC4wLCJMZWZ0IjowLjAsIlJpZ2h0IjowLjAsIkJvdHRvbSI6MC4wfSwiUGFkZGluZyI6eyIkaWQiOiI2ODQiLCJUb3AiOjAuMCwiTGVmdCI6MC4wLCJSaWdodCI6MC4wLCJCb3R0b20iOjAuMH0sIkJhY2tncm91bmQiOnsiJGlkIjoiNjg1IiwiQ29sb3IiOnsiJGlkIjoiNjg2IiwiQSI6MjU1LCJSIjoyMzcsIkciOjEyNSwiQiI6NDl9fSwiSXNWaXNpYmxlIjp0cnVlLCJXaWR0aCI6MC4wLCJIZWlnaHQiOjAuMCwiQm9yZGVyU3R5bGUiOnsiJGlkIjoiNjg3IiwiTGluZUNvbG9yIjpudWxsLCJMaW5lV2VpZ2h0IjowLjAsIkxpbmVUeXBlIjowLCJQYXJlbnRTdHlsZSI6bnVsbH0sIlBhcmVudFN0eWxlIjpudWxsfSwiSG9yaXpvbnRhbENvbm5lY3RvclN0eWxlIjp7IiRpZCI6IjY4OCIsIkxpbmVDb2xvciI6eyIkaWQiOiI2ODkiLCIkdHlwZSI6Ik5MUkUuQ29tbW9uLkRvbS5Tb2xpZENvbG9yQnJ1c2gsIE5MUkUuQ29tbW9uIiwiQ29sb3IiOnsiJGlkIjoiNjkwIiwiQSI6MjU1LCJSIjowLCJHIjowLCJCIjowfX0sIkxpbmVXZWlnaHQiOjAuMCwiTGluZVR5cGUiOjAsIlBhcmVudFN0eWxlIjpudWxsfSwiVmVydGljYWxDb25uZWN0b3JTdHlsZSI6eyIkaWQiOiI2OTEiLCJMaW5lQ29sb3IiOnsiJGlkIjoiNjkyIiwiJHR5cGUiOiJOTFJFLkNvbW1vbi5Eb20uU29saWRDb2xvckJydXNoLCBOTFJFLkNvbW1vbiIsIkNvbG9yIjp7IiRpZCI6IjY5MyIsIkEiOjI1NSwiUiI6MCwiRyI6MCwiQiI6MH19LCJMaW5lV2VpZ2h0IjowLjAsIkxpbmVUeXBlIjowLCJQYXJlbnRTdHlsZSI6bnVsbH0sIk1hcmdpbiI6bnVsbCwiU3RhcnREYXRlUG9zaXRpb24iOjMsIkVuZERhdGVQb3NpdGlvbiI6MywiRGF0ZUlzVmlzaWJsZSI6dHJ1ZSwiVGl0bGVQb3NpdGlvbiI6NCwiRHVyYXRpb25Qb3NpdGlvbiI6NiwiUGVyY2VudGFnZUNvbXBsZXRlZFBvc2l0aW9uIjoyLCJTcGFjaW5nIjozLCJJc0JlbG93VGltZWJhbmQiOmZhbHNlLCJQZXJjZW50YWdlQ29tcGxldGVTaGFwZU9wYWNpdHkiOjM1LCJTaGFwZVN0eWxlIjp7IiRpZCI6IjY5NCIsIk1hcmdpbiI6eyIkaWQiOiI2OTUiLCJUb3AiOjAuMCwiTGVmdCI6NC4wLCJSaWdodCI6NC4wLCJCb3R0b20iOjAuMH0sIlBhZGRpbmciOnsiJGlkIjoiNjk2IiwiVG9wIjowLjAsIkxlZnQiOjAuMCwiUmlnaHQiOjAuMCwiQm90dG9tIjowLjB9LCJCYWNrZ3JvdW5kIjp7IiRpZCI6IjY5NyIsIkNvbG9yIjp7IiRpZCI6IjY5OCIsIkEiOjI1NSwiUiI6MjQ2LCJHIjoxMDgsIkIiOjExM319LCJJc1Zpc2libGUiOnRydWUsIldpZHRoIjowLjAsIkhlaWdodCI6MTAuMCwiQm9yZGVyU3R5bGUiOnsiJGlkIjoiNjk5IiwiTGluZUNvbG9yIjp7IiRpZCI6IjcwMCIsIiR0eXBlIjoiTkxSRS5Db21tb24uRG9tLlNvbGlkQ29sb3JCcnVzaCwgTkxSRS5Db21tb24iLCJDb2xvciI6eyIkaWQiOiI3MDEiLCJBIjoyNTUsIlIiOjIzLCJHIjo0NCwiQiI6ODF9fSwiTGluZVdlaWdodCI6MC4wLCJMaW5lVHlwZSI6MCwiUGFyZW50U3R5bGUiOm51bGx9LCJQYXJlbnRTdHlsZSI6bnVsbH0sIlRpdGxlU3R5bGUiOnsiJGlkIjoiNzAyIiwiRm9udFNldHRpbmdzIjp7IiRpZCI6IjcwMyIsIkZvbnRTaXplIjoxMCwiRm9udE5hbWUiOiJDYWxpYnJpIiwiSXNCb2xkIjpmYWxzZSwiSXNJdGFsaWMiOmZhbHNlLCJJc1VuZGVybGluZWQiOmZhbHNlLCJQYXJlbnRTdHlsZSI6bnVsbH0sIkF1dG9TaXplIjowLCJGb3JlZ3JvdW5kIjp7IiRpZCI6IjcwNCIsIkNvbG9yIjp7IiRpZCI6IjcwNSIsIkEiOjI1NSwiUiI6MCwiRyI6MCwiQiI6MH19LCJNYXhXaWR0aCI6MTgxLjgxODE4MTgxODE4MTgxLCJNYXhIZWlnaHQiOiJJbmZpbml0eSIsIlNtYXJ0Rm9yZWdyb3VuZElzQWN0aXZlIjpmYWxzZSwiSG9yaXpvbnRhbEFsaWdubWVudCI6MCwiVmVydGljYWxBbGlnbm1lbnQiOjEsIlNtYXJ0Rm9yZWdyb3VuZCI6bnVsbCwiQmFja2dyb3VuZEZpbGxUeXBlIjowLCJNYXJnaW4iOnsiJGlkIjoiNzA2IiwiVG9wIjowLjAsIkxlZnQiOjAuMCwiUmlnaHQiOjAuMCwiQm90dG9tIjowLjB9LCJQYWRkaW5nIjp7IiRpZCI6IjcwNyIsIlRvcCI6MC4wLCJMZWZ0IjowLjAsIlJpZ2h0IjowLjAsIkJvdHRvbSI6MC4wfSwiQmFja2dyb3VuZCI6eyIkaWQiOiI3MDgiLCJDb2xvciI6eyIkaWQiOiI3MDkiLCJBIjoyNTUsIlIiOjAsIkciOjAsIkIiOjB9fSwiSXNWaXNpYmxlIjp0cnVlLCJXaWR0aCI6MC4wLCJIZWlnaHQiOjAuMCwiQm9yZGVyU3R5bGUiOnsiJGlkIjoiNzEwIiwiTGluZUNvbG9yIjpudWxsLCJMaW5lV2VpZ2h0IjowLjAsIkxpbmVUeXBlIjowLCJQYXJlbnRTdHlsZSI6bnVsbH0sIlBhcmVudFN0eWxlIjpudWxsfSwiRGF0ZVN0eWxlIjp7IiRpZCI6IjcxMSIsIkZvbnRTZXR0aW5ncyI6eyIkaWQiOiI3MTIiLCJGb250U2l6ZSI6OCwiRm9udE5hbWUiOiJDYWxpYnJpIiwiSXNCb2xkIjpmYWxzZSwiSXNJdGFsaWMiOmZhbHNlLCJJc1VuZGVybGluZWQiOmZhbHNlLCJQYXJlbnRTdHlsZSI6bnVsbH0sIkF1dG9TaXplIjowLCJGb3JlZ3JvdW5kIjp7IiRyZWYiOiI1MSJ9LCJNYXhXaWR0aCI6MjAwLjAsIk1heEhlaWdodCI6IkluZmluaXR5IiwiU21hcnRGb3JlZ3JvdW5kSXNBY3RpdmUiOmZhbHNlLCJIb3Jpem9udGFsQWxpZ25tZW50IjoyLCJWZXJ0aWNhbEFsaWdubWVudCI6MSwiU21hcnRGb3JlZ3JvdW5kIjpudWxsLCJCYWNrZ3JvdW5kRmlsbFR5cGUiOjAsIk1hcmdpbiI6eyIkaWQiOiI3MTMiLCJUb3AiOjAuMCwiTGVmdCI6MC4wLCJSaWdodCI6MC4wLCJCb3R0b20iOjAuMH0sIlBhZGRpbmciOnsiJGlkIjoiNzE0IiwiVG9wIjowLjAsIkxlZnQiOjAuMCwiUmlnaHQiOjAuMCwiQm90dG9tIjowLjB9LCJCYWNrZ3JvdW5kIjp7IiRpZCI6IjcxNSIsIkNvbG9yIjp7IiRpZCI6IjcxNiIsIkEiOjI1NSwiUiI6MTQsIkciOjQwLCJCIjo2NX19LCJJc1Zpc2libGUiOnRydWUsIldpZHRoIjowLjAsIkhlaWdodCI6MC4wLCJCb3JkZXJTdHlsZSI6eyIkaWQiOiI3MTciLCJMaW5lQ29sb3IiOm51bGwsIkxpbmVXZWlnaHQiOjAuMCwiTGluZVR5cGUiOjAsIlBhcmVudFN0eWxlIjpudWxsfSwiUGFyZW50U3R5bGUiOm51bGx9LCJEYXRlRm9ybWF0Ijp7IiRpZCI6IjcxOC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3MTkiLCJGb3JtYXQiOjAsIklzVmlzaWJsZSI6ZmFsc2UsIkxhc3RLbm93blZpc2liaWxpdHlTdGF0ZSI6ZmFsc2V9LCJJc1Zpc2libGUiOnRydWUsIlBhcmVudFN0eWxlIjpudWxsfSwiSW5kZXgiOjMsIlNtYXJ0RHVyYXRpb25BY3RpdmF0ZWQiOmZhbHNlLCJEYXRlRm9ybWF0Ijp7IiRyZWYiOiI3MTgifSwiV2Vla051bWJlcmluZyI6eyIkaWQiOiI3MjAiLCJGb3JtYXQiOjAsIklzVmlzaWJsZSI6ZmFsc2UsIkxhc3RLbm93blZpc2liaWxpdHlTdGF0ZSI6ZmFsc2V9LCJJZCI6IjhmYTI3ZDliLWJjMTItNGFkNy05Y2FjLWQ2ZTU0ZDEwNTc0NCIsIkltcG9ydElkIjpudWxsLCJUaXRsZSI6IkxldHRlciBvZiBpbnRlbnQiLCJOb3RlIjpudWxsLCJIeXBlcmxpbmsiOnsiJGlkIjoiNzIxIiwiQWRkcmVzcyI6IiIsIlN1YkFkZHJlc3MiOiIifSwiSXNDaGFuZ2VkIjpmYWxzZSwiSXNOZXciOmZhbHNlfX1dLCJfbWlsZXN0b25lcyI6W10sIklkIjoiMDAwMDAwMDAtMDAwMC0wMDAwLTAwMDAtMDAwMDAwMDAwMDAwIiwiSXNTaW5nbGVJdGVtUm93Ijp0cnVlfSx7IiRpZCI6IjcyMiIsIl90YXNrcyI6W3siJGlkIjoiNzIzIiwiX2F0dGFjaGVkTWlsZXN0b25lcyI6W10sIlRhc2tEZWZpbml0aW9uIjp7IiRpZCI6IjcyNCIsIkdyb3VwTmFtZSI6bnVsbCwiU3RhcnREYXRlIjoiMjAyNS0xMC0yOVQwMDowMDowMCIsIkVuZERhdGUiOiIyMDI2LTAxLTE1VDIzOjU5OjAwIiwiUGVyY2VudGFnZUNvbXBsZXRlIjpudWxsLCJTdHlsZSI6eyIkaWQiOiI3MjUiLCJTaGFwZSI6MSwiU2hhcGVUaGlja25lc3MiOjAsIkR1cmF0aW9uRm9ybWF0IjowLCJJbmNsdWRlTm9uV29ya2luZ0RheXNJbkR1cmF0aW9uIjpmYWxzZSwiUGVyY2VudGFnZUNvbXBsZXRlU3R5bGUiOnsiJGlkIjoiNzI2IiwiRm9udFNldHRpbmdzIjp7IiRpZCI6IjcyNyIsIkZvbnRTaXplIjoxMCwiRm9udE5hbWUiOiJDYWxpYnJpIiwiSXNCb2xkIjpmYWxzZSwiSXNJdGFsaWMiOmZhbHNlLCJJc1VuZGVybGluZWQiOmZhbHNlLCJQYXJlbnRTdHlsZSI6bnVsbH0sIkF1dG9TaXplIjowLCJGb3JlZ3JvdW5kIjp7IiRpZCI6IjcyOCIsIkNvbG9yIjp7IiRpZCI6IjcyOSIsIkEiOjI1NSwiUiI6MjMyLCJHIjoyMzIsIkIiOjIzMn19LCJNYXhXaWR0aCI6MjAwLjAsIk1heEhlaWdodCI6IkluZmluaXR5IiwiU21hcnRGb3JlZ3JvdW5kSXNBY3RpdmUiOmZhbHNlLCJIb3Jpem9udGFsQWxpZ25tZW50IjoxLCJWZXJ0aWNhbEFsaWdubWVudCI6MSwiU21hcnRGb3JlZ3JvdW5kIjpudWxsLCJCYWNrZ3JvdW5kRmlsbFR5cGUiOjAsIk1hcmdpbiI6eyIkaWQiOiI3MzAiLCJUb3AiOjAuMCwiTGVmdCI6MC4wLCJSaWdodCI6MC4wLCJCb3R0b20iOjAuMH0sIlBhZGRpbmciOnsiJGlkIjoiNzMxIiwiVG9wIjowLjAsIkxlZnQiOjAuMCwiUmlnaHQiOjAuMCwiQm90dG9tIjowLjB9LCJCYWNrZ3JvdW5kIjp7IiRpZCI6IjczMiIsIkNvbG9yIjp7IiRpZCI6IjczMyIsIkEiOjg5LCJSIjowLCJHIjowLCJCIjowfX0sIklzVmlzaWJsZSI6dHJ1ZSwiV2lkdGgiOjAuMCwiSGVpZ2h0IjowLjAsIkJvcmRlclN0eWxlIjp7IiRpZCI6IjczNCIsIkxpbmVDb2xvciI6bnVsbCwiTGluZVdlaWdodCI6MC4wLCJMaW5lVHlwZSI6MCwiUGFyZW50U3R5bGUiOm51bGx9LCJQYXJlbnRTdHlsZSI6bnVsbH0sIkR1cmF0aW9uU3R5bGUiOnsiJGlkIjoiNzM1IiwiRm9udFNldHRpbmdzIjp7IiRpZCI6IjczNiIsIkZvbnRTaXplIjoxMCwiRm9udE5hbWUiOiJDYWxpYnJpIiwiSXNCb2xkIjpmYWxzZSwiSXNJdGFsaWMiOmZhbHNlLCJJc1VuZGVybGluZWQiOmZhbHNlLCJQYXJlbnRTdHlsZSI6bnVsbH0sIkF1dG9TaXplIjowLCJGb3JlZ3JvdW5kIjp7IiRpZCI6IjczNyIsIkNvbG9yIjp7IiRpZCI6IjczOCIsIkEiOjI1NSwiUiI6MjM3LCJHIjoxMjUsIkIiOjQ5fX0sIk1heFdpZHRoIjoyMDAuMCwiTWF4SGVpZ2h0IjoiSW5maW5pdHkiLCJTbWFydEZvcmVncm91bmRJc0FjdGl2ZSI6ZmFsc2UsIkhvcml6b250YWxBbGlnbm1lbnQiOjAsIlZlcnRpY2FsQWxpZ25tZW50IjoxLCJTbWFydEZvcmVncm91bmQiOm51bGwsIkJhY2tncm91bmRGaWxsVHlwZSI6MCwiTWFyZ2luIjp7IiRpZCI6IjczOSIsIlRvcCI6MC4wLCJMZWZ0IjowLjAsIlJpZ2h0IjowLjAsIkJvdHRvbSI6MC4wfSwiUGFkZGluZyI6eyIkaWQiOiI3NDAiLCJUb3AiOjAuMCwiTGVmdCI6MC4wLCJSaWdodCI6MC4wLCJCb3R0b20iOjAuMH0sIkJhY2tncm91bmQiOnsiJGlkIjoiNzQxIiwiQ29sb3IiOnsiJGlkIjoiNzQyIiwiQSI6MjU1LCJSIjoyMzcsIkciOjEyNSwiQiI6NDl9fSwiSXNWaXNpYmxlIjp0cnVlLCJXaWR0aCI6MC4wLCJIZWlnaHQiOjAuMCwiQm9yZGVyU3R5bGUiOnsiJGlkIjoiNzQzIiwiTGluZUNvbG9yIjpudWxsLCJMaW5lV2VpZ2h0IjowLjAsIkxpbmVUeXBlIjowLCJQYXJlbnRTdHlsZSI6bnVsbH0sIlBhcmVudFN0eWxlIjpudWxsfSwiSG9yaXpvbnRhbENvbm5lY3RvclN0eWxlIjp7IiRpZCI6Ijc0NCIsIkxpbmVDb2xvciI6eyIkaWQiOiI3NDUiLCIkdHlwZSI6Ik5MUkUuQ29tbW9uLkRvbS5Tb2xpZENvbG9yQnJ1c2gsIE5MUkUuQ29tbW9uIiwiQ29sb3IiOnsiJGlkIjoiNzQ2IiwiQSI6MjU1LCJSIjowLCJHIjowLCJCIjowfX0sIkxpbmVXZWlnaHQiOjAuMCwiTGluZVR5cGUiOjAsIlBhcmVudFN0eWxlIjpudWxsfSwiVmVydGljYWxDb25uZWN0b3JTdHlsZSI6eyIkaWQiOiI3NDciLCJMaW5lQ29sb3IiOnsiJGlkIjoiNzQ4IiwiJHR5cGUiOiJOTFJFLkNvbW1vbi5Eb20uU29saWRDb2xvckJydXNoLCBOTFJFLkNvbW1vbiIsIkNvbG9yIjp7IiRpZCI6Ijc0OSIsIkEiOjI1NSwiUiI6MCwiRyI6MCwiQiI6MH19LCJMaW5lV2VpZ2h0IjowLjAsIkxpbmVUeXBlIjowLCJQYXJlbnRTdHlsZSI6bnVsbH0sIk1hcmdpbiI6bnVsbCwiU3RhcnREYXRlUG9zaXRpb24iOjMsIkVuZERhdGVQb3NpdGlvbiI6MywiRGF0ZUlzVmlzaWJsZSI6dHJ1ZSwiVGl0bGVQb3NpdGlvbiI6NCwiRHVyYXRpb25Qb3NpdGlvbiI6NiwiUGVyY2VudGFnZUNvbXBsZXRlZFBvc2l0aW9uIjoyLCJTcGFjaW5nIjozLCJJc0JlbG93VGltZWJhbmQiOmZhbHNlLCJQZXJjZW50YWdlQ29tcGxldGVTaGFwZU9wYWNpdHkiOjM1LCJTaGFwZVN0eWxlIjp7IiRpZCI6Ijc1MCIsIk1hcmdpbiI6eyIkaWQiOiI3NTEiLCJUb3AiOjAuMCwiTGVmdCI6NC4wLCJSaWdodCI6NC4wLCJCb3R0b20iOjAuMH0sIlBhZGRpbmciOnsiJGlkIjoiNzUyIiwiVG9wIjowLjAsIkxlZnQiOjAuMCwiUmlnaHQiOjAuMCwiQm90dG9tIjowLjB9LCJCYWNrZ3JvdW5kIjp7IiRpZCI6Ijc1MyIsIkNvbG9yIjp7IiRpZCI6Ijc1NCIsIkEiOjI1NSwiUiI6MjQ2LCJHIjoxMDgsIkIiOjExM319LCJJc1Zpc2libGUiOnRydWUsIldpZHRoIjowLjAsIkhlaWdodCI6MTAuMCwiQm9yZGVyU3R5bGUiOnsiJGlkIjoiNzU1IiwiTGluZUNvbG9yIjp7IiRpZCI6Ijc1NiIsIiR0eXBlIjoiTkxSRS5Db21tb24uRG9tLlNvbGlkQ29sb3JCcnVzaCwgTkxSRS5Db21tb24iLCJDb2xvciI6eyIkaWQiOiI3NTciLCJBIjoyNTUsIlIiOjIzLCJHIjo0NCwiQiI6ODF9fSwiTGluZVdlaWdodCI6MC4wLCJMaW5lVHlwZSI6MCwiUGFyZW50U3R5bGUiOm51bGx9LCJQYXJlbnRTdHlsZSI6bnVsbH0sIlRpdGxlU3R5bGUiOnsiJGlkIjoiNzU4IiwiRm9udFNldHRpbmdzIjp7IiRpZCI6Ijc1OSIsIkZvbnRTaXplIjoxMCwiRm9udE5hbWUiOiJDYWxpYnJpIiwiSXNCb2xkIjpmYWxzZSwiSXNJdGFsaWMiOmZhbHNlLCJJc1VuZGVybGluZWQiOmZhbHNlLCJQYXJlbnRTdHlsZSI6bnVsbH0sIkF1dG9TaXplIjowLCJGb3JlZ3JvdW5kIjp7IiRpZCI6Ijc2MCIsIkNvbG9yIjp7IiRpZCI6Ijc2MSIsIkEiOjI1NSwiUiI6MCwiRyI6MCwiQiI6MH19LCJNYXhXaWR0aCI6MTgxLjgxODE4MTgxODE4MTgxLCJNYXhIZWlnaHQiOiJJbmZpbml0eSIsIlNtYXJ0Rm9yZWdyb3VuZElzQWN0aXZlIjpmYWxzZSwiSG9yaXpvbnRhbEFsaWdubWVudCI6MCwiVmVydGljYWxBbGlnbm1lbnQiOjEsIlNtYXJ0Rm9yZWdyb3VuZCI6bnVsbCwiQmFja2dyb3VuZEZpbGxUeXBlIjowLCJNYXJnaW4iOnsiJGlkIjoiNzYyIiwiVG9wIjowLjAsIkxlZnQiOjAuMCwiUmlnaHQiOjAuMCwiQm90dG9tIjowLjB9LCJQYWRkaW5nIjp7IiRpZCI6Ijc2MyIsIlRvcCI6MC4wLCJMZWZ0IjowLjAsIlJpZ2h0IjowLjAsIkJvdHRvbSI6MC4wfSwiQmFja2dyb3VuZCI6eyIkaWQiOiI3NjQiLCJDb2xvciI6eyIkaWQiOiI3NjUiLCJBIjoyNTUsIlIiOjAsIkciOjAsIkIiOjB9fSwiSXNWaXNpYmxlIjp0cnVlLCJXaWR0aCI6MC4wLCJIZWlnaHQiOjAuMCwiQm9yZGVyU3R5bGUiOnsiJGlkIjoiNzY2IiwiTGluZUNvbG9yIjpudWxsLCJMaW5lV2VpZ2h0IjowLjAsIkxpbmVUeXBlIjowLCJQYXJlbnRTdHlsZSI6bnVsbH0sIlBhcmVudFN0eWxlIjpudWxsfSwiRGF0ZVN0eWxlIjp7IiRpZCI6Ijc2NyIsIkZvbnRTZXR0aW5ncyI6eyIkaWQiOiI3NjgiLCJGb250U2l6ZSI6OCwiRm9udE5hbWUiOiJDYWxpYnJpIiwiSXNCb2xkIjpmYWxzZSwiSXNJdGFsaWMiOmZhbHNlLCJJc1VuZGVybGluZWQiOmZhbHNlLCJQYXJlbnRTdHlsZSI6bnVsbH0sIkF1dG9TaXplIjowLCJGb3JlZ3JvdW5kIjp7IiRyZWYiOiI1MSJ9LCJNYXhXaWR0aCI6MjAwLjAsIk1heEhlaWdodCI6IkluZmluaXR5IiwiU21hcnRGb3JlZ3JvdW5kSXNBY3RpdmUiOmZhbHNlLCJIb3Jpem9udGFsQWxpZ25tZW50IjoyLCJWZXJ0aWNhbEFsaWdubWVudCI6MSwiU21hcnRGb3JlZ3JvdW5kIjpudWxsLCJCYWNrZ3JvdW5kRmlsbFR5cGUiOjAsIk1hcmdpbiI6eyIkaWQiOiI3NjkiLCJUb3AiOjAuMCwiTGVmdCI6MC4wLCJSaWdodCI6MC4wLCJCb3R0b20iOjAuMH0sIlBhZGRpbmciOnsiJGlkIjoiNzcwIiwiVG9wIjowLjAsIkxlZnQiOjAuMCwiUmlnaHQiOjAuMCwiQm90dG9tIjowLjB9LCJCYWNrZ3JvdW5kIjp7IiRpZCI6Ijc3MSIsIkNvbG9yIjp7IiRpZCI6Ijc3MiIsIkEiOjI1NSwiUiI6MTQsIkciOjQwLCJCIjo2NX19LCJJc1Zpc2libGUiOnRydWUsIldpZHRoIjowLjAsIkhlaWdodCI6MC4wLCJCb3JkZXJTdHlsZSI6eyIkaWQiOiI3NzMiLCJMaW5lQ29sb3IiOm51bGwsIkxpbmVXZWlnaHQiOjAuMCwiTGluZVR5cGUiOjAsIlBhcmVudFN0eWxlIjpudWxsfSwiUGFyZW50U3R5bGUiOm51bGx9LCJEYXRlRm9ybWF0Ijp7IiRpZCI6Ijc3NC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3NzUiLCJGb3JtYXQiOjAsIklzVmlzaWJsZSI6ZmFsc2UsIkxhc3RLbm93blZpc2liaWxpdHlTdGF0ZSI6ZmFsc2V9LCJJc1Zpc2libGUiOnRydWUsIlBhcmVudFN0eWxlIjpudWxsfSwiSW5kZXgiOjQsIlNtYXJ0RHVyYXRpb25BY3RpdmF0ZWQiOmZhbHNlLCJEYXRlRm9ybWF0Ijp7IiRyZWYiOiI3NzQifSwiV2Vla051bWJlcmluZyI6eyIkaWQiOiI3NzYiLCJGb3JtYXQiOjAsIklzVmlzaWJsZSI6ZmFsc2UsIkxhc3RLbm93blZpc2liaWxpdHlTdGF0ZSI6ZmFsc2V9LCJJZCI6ImM2YTljYWYwLWM4MzItNDgyZS1iZDkwLTgzZTFhYzg2NGU3MiIsIkltcG9ydElkIjpudWxsLCJUaXRsZSI6IkV4Y2x1c2l2aXR5IHBlcmlvZCBhbmQgZmluYWwgZHVlIGRpbGlnZW5jZSIsIk5vdGUiOm51bGwsIkh5cGVybGluayI6eyIkaWQiOiI3NzciLCJBZGRyZXNzIjoiIiwiU3ViQWRkcmVzcyI6IiJ9LCJJc0NoYW5nZWQiOmZhbHNlLCJJc05ldyI6ZmFsc2V9fV0sIl9taWxlc3RvbmVzIjpbXSwiSWQiOiIwMDAwMDAwMC0wMDAwLTAwMDAtMDAwMC0wMDAwMDAwMDAwMDAiLCJJc1NpbmdsZUl0ZW1Sb3ciOnRydWV9LHsiJGlkIjoiNzc4IiwiX3Rhc2tzIjpbeyIkaWQiOiI3NzkiLCJfYXR0YWNoZWRNaWxlc3RvbmVzIjpbXSwiVGFza0RlZmluaXRpb24iOnsiJGlkIjoiNzgwIiwiR3JvdXBOYW1lIjpudWxsLCJTdGFydERhdGUiOiIyMDI1LTEyLTIwVDAwOjAwOjAwIiwiRW5kRGF0ZSI6IjIwMjYtMDEtMjhUMjM6NTk6MDAiLCJQZXJjZW50YWdlQ29tcGxldGUiOm51bGwsIlN0eWxlIjp7IiRpZCI6Ijc4MSIsIlNoYXBlIjoxLCJTaGFwZVRoaWNrbmVzcyI6MCwiRHVyYXRpb25Gb3JtYXQiOjAsIkluY2x1ZGVOb25Xb3JraW5nRGF5c0luRHVyYXRpb24iOmZhbHNlLCJQZXJjZW50YWdlQ29tcGxldGVTdHlsZSI6eyIkaWQiOiI3ODIiLCJGb250U2V0dGluZ3MiOnsiJGlkIjoiNzgzIiwiRm9udFNpemUiOjEwLCJGb250TmFtZSI6IkNhbGlicmkiLCJJc0JvbGQiOmZhbHNlLCJJc0l0YWxpYyI6ZmFsc2UsIklzVW5kZXJsaW5lZCI6ZmFsc2UsIlBhcmVudFN0eWxlIjpudWxsfSwiQXV0b1NpemUiOjAsIkZvcmVncm91bmQiOnsiJGlkIjoiNzg0IiwiQ29sb3IiOnsiJGlkIjoiNzg1IiwiQSI6MjU1LCJSIjoyMzIsIkciOjIzMiwiQiI6MjMyfX0sIk1heFdpZHRoIjoyMDAuMCwiTWF4SGVpZ2h0IjoiSW5maW5pdHkiLCJTbWFydEZvcmVncm91bmRJc0FjdGl2ZSI6ZmFsc2UsIkhvcml6b250YWxBbGlnbm1lbnQiOjEsIlZlcnRpY2FsQWxpZ25tZW50IjoxLCJTbWFydEZvcmVncm91bmQiOm51bGwsIkJhY2tncm91bmRGaWxsVHlwZSI6MCwiTWFyZ2luIjp7IiRpZCI6Ijc4NiIsIlRvcCI6MC4wLCJMZWZ0IjowLjAsIlJpZ2h0IjowLjAsIkJvdHRvbSI6MC4wfSwiUGFkZGluZyI6eyIkaWQiOiI3ODciLCJUb3AiOjAuMCwiTGVmdCI6MC4wLCJSaWdodCI6MC4wLCJCb3R0b20iOjAuMH0sIkJhY2tncm91bmQiOnsiJGlkIjoiNzg4IiwiQ29sb3IiOnsiJGlkIjoiNzg5IiwiQSI6ODksIlIiOjAsIkciOjAsIkIiOjB9fSwiSXNWaXNpYmxlIjp0cnVlLCJXaWR0aCI6MC4wLCJIZWlnaHQiOjAuMCwiQm9yZGVyU3R5bGUiOnsiJGlkIjoiNzkwIiwiTGluZUNvbG9yIjpudWxsLCJMaW5lV2VpZ2h0IjowLjAsIkxpbmVUeXBlIjowLCJQYXJlbnRTdHlsZSI6bnVsbH0sIlBhcmVudFN0eWxlIjpudWxsfSwiRHVyYXRpb25TdHlsZSI6eyIkaWQiOiI3OTEiLCJGb250U2V0dGluZ3MiOnsiJGlkIjoiNzkyIiwiRm9udFNpemUiOjEwLCJGb250TmFtZSI6IkNhbGlicmkiLCJJc0JvbGQiOmZhbHNlLCJJc0l0YWxpYyI6ZmFsc2UsIklzVW5kZXJsaW5lZCI6ZmFsc2UsIlBhcmVudFN0eWxlIjpudWxsfSwiQXV0b1NpemUiOjAsIkZvcmVncm91bmQiOnsiJGlkIjoiNzkzIiwiQ29sb3IiOnsiJGlkIjoiNzk0IiwiQSI6MjU1LCJSIjoyMzcsIkciOjEyNSwiQiI6NDl9fSwiTWF4V2lkdGgiOjIwMC4wLCJNYXhIZWlnaHQiOiJJbmZpbml0eSIsIlNtYXJ0Rm9yZWdyb3VuZElzQWN0aXZlIjpmYWxzZSwiSG9yaXpvbnRhbEFsaWdubWVudCI6MCwiVmVydGljYWxBbGlnbm1lbnQiOjEsIlNtYXJ0Rm9yZWdyb3VuZCI6bnVsbCwiQmFja2dyb3VuZEZpbGxUeXBlIjowLCJNYXJnaW4iOnsiJGlkIjoiNzk1IiwiVG9wIjowLjAsIkxlZnQiOjAuMCwiUmlnaHQiOjAuMCwiQm90dG9tIjowLjB9LCJQYWRkaW5nIjp7IiRpZCI6Ijc5NiIsIlRvcCI6MC4wLCJMZWZ0IjowLjAsIlJpZ2h0IjowLjAsIkJvdHRvbSI6MC4wfSwiQmFja2dyb3VuZCI6eyIkaWQiOiI3OTciLCJDb2xvciI6eyIkaWQiOiI3OTgiLCJBIjoyNTUsIlIiOjIzNywiRyI6MTI1LCJCIjo0OX19LCJJc1Zpc2libGUiOnRydWUsIldpZHRoIjowLjAsIkhlaWdodCI6MC4wLCJCb3JkZXJTdHlsZSI6eyIkaWQiOiI3OTkiLCJMaW5lQ29sb3IiOm51bGwsIkxpbmVXZWlnaHQiOjAuMCwiTGluZVR5cGUiOjAsIlBhcmVudFN0eWxlIjpudWxsfSwiUGFyZW50U3R5bGUiOm51bGx9LCJIb3Jpem9udGFsQ29ubmVjdG9yU3R5bGUiOnsiJGlkIjoiODAwIiwiTGluZUNvbG9yIjp7IiRpZCI6IjgwMSIsIiR0eXBlIjoiTkxSRS5Db21tb24uRG9tLlNvbGlkQ29sb3JCcnVzaCwgTkxSRS5Db21tb24iLCJDb2xvciI6eyIkaWQiOiI4MDIiLCJBIjoyNTUsIlIiOjAsIkciOjAsIkIiOjB9fSwiTGluZVdlaWdodCI6MC4wLCJMaW5lVHlwZSI6MCwiUGFyZW50U3R5bGUiOm51bGx9LCJWZXJ0aWNhbENvbm5lY3RvclN0eWxlIjp7IiRpZCI6IjgwMyIsIkxpbmVDb2xvciI6eyIkaWQiOiI4MDQiLCIkdHlwZSI6Ik5MUkUuQ29tbW9uLkRvbS5Tb2xpZENvbG9yQnJ1c2gsIE5MUkUuQ29tbW9uIiwiQ29sb3IiOnsiJGlkIjoiODA1IiwiQSI6MjU1LCJSIjowLCJHIjowLCJCIjowfX0sIkxpbmVXZWlnaHQiOjAuMCwiTGluZVR5cGUiOjAsIlBhcmVudFN0eWxlIjpudWxsfSwiTWFyZ2luIjpudWxsLCJTdGFydERhdGVQb3NpdGlvbiI6MywiRW5kRGF0ZVBvc2l0aW9uIjozLCJEYXRlSXNWaXNpYmxlIjp0cnVlLCJUaXRsZVBvc2l0aW9uIjo0LCJEdXJhdGlvblBvc2l0aW9uIjo2LCJQZXJjZW50YWdlQ29tcGxldGVkUG9zaXRpb24iOjIsIlNwYWNpbmciOjMsIklzQmVsb3dUaW1lYmFuZCI6ZmFsc2UsIlBlcmNlbnRhZ2VDb21wbGV0ZVNoYXBlT3BhY2l0eSI6MzUsIlNoYXBlU3R5bGUiOnsiJGlkIjoiODA2IiwiTWFyZ2luIjp7IiRpZCI6IjgwNyIsIlRvcCI6MC4wLCJMZWZ0Ijo0LjAsIlJpZ2h0Ijo0LjAsIkJvdHRvbSI6MC4wfSwiUGFkZGluZyI6eyIkaWQiOiI4MDgiLCJUb3AiOjAuMCwiTGVmdCI6MC4wLCJSaWdodCI6MC4wLCJCb3R0b20iOjAuMH0sIkJhY2tncm91bmQiOnsiJGlkIjoiODA5IiwiQ29sb3IiOnsiJGlkIjoiODEwIiwiQSI6MjU1LCJSIjoyNDYsIkciOjEwOCwiQiI6MTEzfX0sIklzVmlzaWJsZSI6dHJ1ZSwiV2lkdGgiOjAuMCwiSGVpZ2h0IjoxMC4wLCJCb3JkZXJTdHlsZSI6eyIkaWQiOiI4MTEiLCJMaW5lQ29sb3IiOnsiJGlkIjoiODEyIiwiJHR5cGUiOiJOTFJFLkNvbW1vbi5Eb20uU29saWRDb2xvckJydXNoLCBOTFJFLkNvbW1vbiIsIkNvbG9yIjp7IiRpZCI6IjgxMyIsIkEiOjI1NSwiUiI6MjMsIkciOjQ0LCJCIjo4MX19LCJMaW5lV2VpZ2h0IjowLjAsIkxpbmVUeXBlIjowLCJQYXJlbnRTdHlsZSI6bnVsbH0sIlBhcmVudFN0eWxlIjpudWxsfSwiVGl0bGVTdHlsZSI6eyIkaWQiOiI4MTQiLCJGb250U2V0dGluZ3MiOnsiJGlkIjoiODE1IiwiRm9udFNpemUiOjEwLCJGb250TmFtZSI6IkNhbGlicmkiLCJJc0JvbGQiOmZhbHNlLCJJc0l0YWxpYyI6ZmFsc2UsIklzVW5kZXJsaW5lZCI6ZmFsc2UsIlBhcmVudFN0eWxlIjpudWxsfSwiQXV0b1NpemUiOjAsIkZvcmVncm91bmQiOnsiJGlkIjoiODE2IiwiQ29sb3IiOnsiJGlkIjoiODE3IiwiQSI6MjU1LCJSIjowLCJHIjowLCJCIjowfX0sIk1heFdpZHRoIjoxODEuODE4MTgxODE4MTgxODEsIk1heEhlaWdodCI6IkluZmluaXR5IiwiU21hcnRGb3JlZ3JvdW5kSXNBY3RpdmUiOmZhbHNlLCJIb3Jpem9udGFsQWxpZ25tZW50IjowLCJWZXJ0aWNhbEFsaWdubWVudCI6MSwiU21hcnRGb3JlZ3JvdW5kIjpudWxsLCJCYWNrZ3JvdW5kRmlsbFR5cGUiOjAsIk1hcmdpbiI6eyIkaWQiOiI4MTgiLCJUb3AiOjAuMCwiTGVmdCI6MC4wLCJSaWdodCI6MC4wLCJCb3R0b20iOjAuMH0sIlBhZGRpbmciOnsiJGlkIjoiODE5IiwiVG9wIjowLjAsIkxlZnQiOjAuMCwiUmlnaHQiOjAuMCwiQm90dG9tIjowLjB9LCJCYWNrZ3JvdW5kIjp7IiRpZCI6IjgyMCIsIkNvbG9yIjp7IiRpZCI6IjgyMSIsIkEiOjI1NSwiUiI6MCwiRyI6MCwiQiI6MH19LCJJc1Zpc2libGUiOnRydWUsIldpZHRoIjowLjAsIkhlaWdodCI6MC4wLCJCb3JkZXJTdHlsZSI6eyIkaWQiOiI4MjIiLCJMaW5lQ29sb3IiOm51bGwsIkxpbmVXZWlnaHQiOjAuMCwiTGluZVR5cGUiOjAsIlBhcmVudFN0eWxlIjpudWxsfSwiUGFyZW50U3R5bGUiOm51bGx9LCJEYXRlU3R5bGUiOnsiJGlkIjoiODIzIiwiRm9udFNldHRpbmdzIjp7IiRpZCI6IjgyNCIsIkZvbnRTaXplIjo4LCJGb250TmFtZSI6IkNhbGlicmkiLCJJc0JvbGQiOmZhbHNlLCJJc0l0YWxpYyI6ZmFsc2UsIklzVW5kZXJsaW5lZCI6ZmFsc2UsIlBhcmVudFN0eWxlIjpudWxsfSwiQXV0b1NpemUiOjAsIkZvcmVncm91bmQiOnsiJHJlZiI6IjUxIn0sIk1heFdpZHRoIjoyMDAuMCwiTWF4SGVpZ2h0IjoiSW5maW5pdHkiLCJTbWFydEZvcmVncm91bmRJc0FjdGl2ZSI6ZmFsc2UsIkhvcml6b250YWxBbGlnbm1lbnQiOjIsIlZlcnRpY2FsQWxpZ25tZW50IjoxLCJTbWFydEZvcmVncm91bmQiOm51bGwsIkJhY2tncm91bmRGaWxsVHlwZSI6MCwiTWFyZ2luIjp7IiRpZCI6IjgyNSIsIlRvcCI6MC4wLCJMZWZ0IjowLjAsIlJpZ2h0IjowLjAsIkJvdHRvbSI6MC4wfSwiUGFkZGluZyI6eyIkaWQiOiI4MjYiLCJUb3AiOjAuMCwiTGVmdCI6MC4wLCJSaWdodCI6MC4wLCJCb3R0b20iOjAuMH0sIkJhY2tncm91bmQiOnsiJGlkIjoiODI3IiwiQ29sb3IiOnsiJGlkIjoiODI4IiwiQSI6MjU1LCJSIjoxNCwiRyI6NDAsIkIiOjY1fX0sIklzVmlzaWJsZSI6dHJ1ZSwiV2lkdGgiOjAuMCwiSGVpZ2h0IjowLjAsIkJvcmRlclN0eWxlIjp7IiRpZCI6IjgyOSIsIkxpbmVDb2xvciI6bnVsbCwiTGluZVdlaWdodCI6MC4wLCJMaW5lVHlwZSI6MCwiUGFyZW50U3R5bGUiOm51bGx9LCJQYXJlbnRTdHlsZSI6bnVsbH0sIkRhdGVGb3JtYXQiOnsiJGlkIjoiODMw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gzMSIsIkZvcm1hdCI6MCwiSXNWaXNpYmxlIjpmYWxzZSwiTGFzdEtub3duVmlzaWJpbGl0eVN0YXRlIjpmYWxzZX0sIklzVmlzaWJsZSI6dHJ1ZSwiUGFyZW50U3R5bGUiOm51bGx9LCJJbmRleCI6NSwiU21hcnREdXJhdGlvbkFjdGl2YXRlZCI6ZmFsc2UsIkRhdGVGb3JtYXQiOnsiJHJlZiI6IjgzMCJ9LCJXZWVrTnVtYmVyaW5nIjp7IiRpZCI6IjgzMiIsIkZvcm1hdCI6MCwiSXNWaXNpYmxlIjpmYWxzZSwiTGFzdEtub3duVmlzaWJpbGl0eVN0YXRlIjpmYWxzZX0sIklkIjoiM2E3NGRmM2EtODRhZC00Yjk2LTg1ZGQtMjNkYmRjMDMyYmE0IiwiSW1wb3J0SWQiOm51bGwsIlRpdGxlIjoiUXVhbGl0eSBvZiBlYXJuaW5ncyByZXBvcnQiLCJOb3RlIjpudWxsLCJIeXBlcmxpbmsiOnsiJGlkIjoiODMzIiwiQWRkcmVzcyI6IiIsIlN1YkFkZHJlc3MiOiIifSwiSXNDaGFuZ2VkIjpmYWxzZSwiSXNOZXciOmZhbHNlfX1dLCJfbWlsZXN0b25lcyI6W10sIklkIjoiMDAwMDAwMDAtMDAwMC0wMDAwLTAwMDAtMDAwMDAwMDAwMDAwIiwiSXNTaW5nbGVJdGVtUm93Ijp0cnVlfSx7IiRpZCI6IjgzNCIsIl90YXNrcyI6W3siJGlkIjoiODM1IiwiX2F0dGFjaGVkTWlsZXN0b25lcyI6W10sIlRhc2tEZWZpbml0aW9uIjp7IiRpZCI6IjgzNiIsIkdyb3VwTmFtZSI6bnVsbCwiU3RhcnREYXRlIjoiMjAyNS0xMi0yMVQwMDowMDowMCIsIkVuZERhdGUiOiIyMDI2LTAxLTA4VDIzOjU5OjAwIiwiUGVyY2VudGFnZUNvbXBsZXRlIjpudWxsLCJTdHlsZSI6eyIkaWQiOiI4MzciLCJTaGFwZSI6MSwiU2hhcGVUaGlja25lc3MiOjAsIkR1cmF0aW9uRm9ybWF0IjowLCJJbmNsdWRlTm9uV29ya2luZ0RheXNJbkR1cmF0aW9uIjpmYWxzZSwiUGVyY2VudGFnZUNvbXBsZXRlU3R5bGUiOnsiJGlkIjoiODM4IiwiRm9udFNldHRpbmdzIjp7IiRpZCI6IjgzOSIsIkZvbnRTaXplIjoxMCwiRm9udE5hbWUiOiJDYWxpYnJpIiwiSXNCb2xkIjpmYWxzZSwiSXNJdGFsaWMiOmZhbHNlLCJJc1VuZGVybGluZWQiOmZhbHNlLCJQYXJlbnRTdHlsZSI6bnVsbH0sIkF1dG9TaXplIjowLCJGb3JlZ3JvdW5kIjp7IiRpZCI6Ijg0MCIsIkNvbG9yIjp7IiRpZCI6Ijg0MSIsIkEiOjI1NSwiUiI6MjMyLCJHIjoyMzIsIkIiOjIzMn19LCJNYXhXaWR0aCI6MjAwLjAsIk1heEhlaWdodCI6IkluZmluaXR5IiwiU21hcnRGb3JlZ3JvdW5kSXNBY3RpdmUiOmZhbHNlLCJIb3Jpem9udGFsQWxpZ25tZW50IjoxLCJWZXJ0aWNhbEFsaWdubWVudCI6MSwiU21hcnRGb3JlZ3JvdW5kIjpudWxsLCJCYWNrZ3JvdW5kRmlsbFR5cGUiOjAsIk1hcmdpbiI6eyIkaWQiOiI4NDIiLCJUb3AiOjAuMCwiTGVmdCI6MC4wLCJSaWdodCI6MC4wLCJCb3R0b20iOjAuMH0sIlBhZGRpbmciOnsiJGlkIjoiODQzIiwiVG9wIjowLjAsIkxlZnQiOjAuMCwiUmlnaHQiOjAuMCwiQm90dG9tIjowLjB9LCJCYWNrZ3JvdW5kIjp7IiRpZCI6Ijg0NCIsIkNvbG9yIjp7IiRpZCI6Ijg0NSIsIkEiOjg5LCJSIjowLCJHIjowLCJCIjowfX0sIklzVmlzaWJsZSI6dHJ1ZSwiV2lkdGgiOjAuMCwiSGVpZ2h0IjowLjAsIkJvcmRlclN0eWxlIjp7IiRpZCI6Ijg0NiIsIkxpbmVDb2xvciI6bnVsbCwiTGluZVdlaWdodCI6MC4wLCJMaW5lVHlwZSI6MCwiUGFyZW50U3R5bGUiOm51bGx9LCJQYXJlbnRTdHlsZSI6bnVsbH0sIkR1cmF0aW9uU3R5bGUiOnsiJGlkIjoiODQ3IiwiRm9udFNldHRpbmdzIjp7IiRpZCI6Ijg0OCIsIkZvbnRTaXplIjoxMCwiRm9udE5hbWUiOiJDYWxpYnJpIiwiSXNCb2xkIjpmYWxzZSwiSXNJdGFsaWMiOmZhbHNlLCJJc1VuZGVybGluZWQiOmZhbHNlLCJQYXJlbnRTdHlsZSI6bnVsbH0sIkF1dG9TaXplIjowLCJGb3JlZ3JvdW5kIjp7IiRpZCI6Ijg0OSIsIkNvbG9yIjp7IiRpZCI6Ijg1MCIsIkEiOjI1NSwiUiI6MjM3LCJHIjoxMjUsIkIiOjQ5fX0sIk1heFdpZHRoIjoyMDAuMCwiTWF4SGVpZ2h0IjoiSW5maW5pdHkiLCJTbWFydEZvcmVncm91bmRJc0FjdGl2ZSI6ZmFsc2UsIkhvcml6b250YWxBbGlnbm1lbnQiOjAsIlZlcnRpY2FsQWxpZ25tZW50IjoxLCJTbWFydEZvcmVncm91bmQiOm51bGwsIkJhY2tncm91bmRGaWxsVHlwZSI6MCwiTWFyZ2luIjp7IiRpZCI6Ijg1MSIsIlRvcCI6MC4wLCJMZWZ0IjowLjAsIlJpZ2h0IjowLjAsIkJvdHRvbSI6MC4wfSwiUGFkZGluZyI6eyIkaWQiOiI4NTIiLCJUb3AiOjAuMCwiTGVmdCI6MC4wLCJSaWdodCI6MC4wLCJCb3R0b20iOjAuMH0sIkJhY2tncm91bmQiOnsiJGlkIjoiODUzIiwiQ29sb3IiOnsiJGlkIjoiODU0IiwiQSI6MjU1LCJSIjoyMzcsIkciOjEyNSwiQiI6NDl9fSwiSXNWaXNpYmxlIjp0cnVlLCJXaWR0aCI6MC4wLCJIZWlnaHQiOjAuMCwiQm9yZGVyU3R5bGUiOnsiJGlkIjoiODU1IiwiTGluZUNvbG9yIjpudWxsLCJMaW5lV2VpZ2h0IjowLjAsIkxpbmVUeXBlIjowLCJQYXJlbnRTdHlsZSI6bnVsbH0sIlBhcmVudFN0eWxlIjpudWxsfSwiSG9yaXpvbnRhbENvbm5lY3RvclN0eWxlIjp7IiRpZCI6Ijg1NiIsIkxpbmVDb2xvciI6eyIkaWQiOiI4NTciLCIkdHlwZSI6Ik5MUkUuQ29tbW9uLkRvbS5Tb2xpZENvbG9yQnJ1c2gsIE5MUkUuQ29tbW9uIiwiQ29sb3IiOnsiJGlkIjoiODU4IiwiQSI6MjU1LCJSIjowLCJHIjowLCJCIjowfX0sIkxpbmVXZWlnaHQiOjAuMCwiTGluZVR5cGUiOjAsIlBhcmVudFN0eWxlIjpudWxsfSwiVmVydGljYWxDb25uZWN0b3JTdHlsZSI6eyIkaWQiOiI4NTkiLCJMaW5lQ29sb3IiOnsiJGlkIjoiODYwIiwiJHR5cGUiOiJOTFJFLkNvbW1vbi5Eb20uU29saWRDb2xvckJydXNoLCBOTFJFLkNvbW1vbiIsIkNvbG9yIjp7IiRpZCI6Ijg2MSIsIkEiOjI1NSwiUiI6MCwiRyI6MCwiQiI6MH19LCJMaW5lV2VpZ2h0IjowLjAsIkxpbmVUeXBlIjowLCJQYXJlbnRTdHlsZSI6bnVsbH0sIk1hcmdpbiI6bnVsbCwiU3RhcnREYXRlUG9zaXRpb24iOjMsIkVuZERhdGVQb3NpdGlvbiI6MywiRGF0ZUlzVmlzaWJsZSI6dHJ1ZSwiVGl0bGVQb3NpdGlvbiI6NCwiRHVyYXRpb25Qb3NpdGlvbiI6NiwiUGVyY2VudGFnZUNvbXBsZXRlZFBvc2l0aW9uIjoyLCJTcGFjaW5nIjozLCJJc0JlbG93VGltZWJhbmQiOmZhbHNlLCJQZXJjZW50YWdlQ29tcGxldGVTaGFwZU9wYWNpdHkiOjM1LCJTaGFwZVN0eWxlIjp7IiRpZCI6Ijg2MiIsIk1hcmdpbiI6eyIkaWQiOiI4NjMiLCJUb3AiOjAuMCwiTGVmdCI6NC4wLCJSaWdodCI6NC4wLCJCb3R0b20iOjAuMH0sIlBhZGRpbmciOnsiJGlkIjoiODY0IiwiVG9wIjowLjAsIkxlZnQiOjAuMCwiUmlnaHQiOjAuMCwiQm90dG9tIjowLjB9LCJCYWNrZ3JvdW5kIjp7IiRpZCI6Ijg2NSIsIkNvbG9yIjp7IiRpZCI6Ijg2NiIsIkEiOjI1NSwiUiI6MjQ2LCJHIjoxMDgsIkIiOjExM319LCJJc1Zpc2libGUiOnRydWUsIldpZHRoIjowLjAsIkhlaWdodCI6MTAuMCwiQm9yZGVyU3R5bGUiOnsiJGlkIjoiODY3IiwiTGluZUNvbG9yIjp7IiRpZCI6Ijg2OCIsIiR0eXBlIjoiTkxSRS5Db21tb24uRG9tLlNvbGlkQ29sb3JCcnVzaCwgTkxSRS5Db21tb24iLCJDb2xvciI6eyIkaWQiOiI4NjkiLCJBIjoyNTUsIlIiOjIzLCJHIjo0NCwiQiI6ODF9fSwiTGluZVdlaWdodCI6MC4wLCJMaW5lVHlwZSI6MCwiUGFyZW50U3R5bGUiOm51bGx9LCJQYXJlbnRTdHlsZSI6bnVsbH0sIlRpdGxlU3R5bGUiOnsiJGlkIjoiODcwIiwiRm9udFNldHRpbmdzIjp7IiRpZCI6Ijg3MSIsIkZvbnRTaXplIjoxMCwiRm9udE5hbWUiOiJDYWxpYnJpIiwiSXNCb2xkIjpmYWxzZSwiSXNJdGFsaWMiOmZhbHNlLCJJc1VuZGVybGluZWQiOmZhbHNlLCJQYXJlbnRTdHlsZSI6bnVsbH0sIkF1dG9TaXplIjowLCJGb3JlZ3JvdW5kIjp7IiRpZCI6Ijg3MiIsIkNvbG9yIjp7IiRpZCI6Ijg3MyIsIkEiOjI1NSwiUiI6MCwiRyI6MCwiQiI6MH19LCJNYXhXaWR0aCI6MTgxLjgxODE4MTgxODE4MTgxLCJNYXhIZWlnaHQiOiJJbmZpbml0eSIsIlNtYXJ0Rm9yZWdyb3VuZElzQWN0aXZlIjpmYWxzZSwiSG9yaXpvbnRhbEFsaWdubWVudCI6MCwiVmVydGljYWxBbGlnbm1lbnQiOjEsIlNtYXJ0Rm9yZWdyb3VuZCI6bnVsbCwiQmFja2dyb3VuZEZpbGxUeXBlIjowLCJNYXJnaW4iOnsiJGlkIjoiODc0IiwiVG9wIjowLjAsIkxlZnQiOjAuMCwiUmlnaHQiOjAuMCwiQm90dG9tIjowLjB9LCJQYWRkaW5nIjp7IiRpZCI6Ijg3NSIsIlRvcCI6MC4wLCJMZWZ0IjowLjAsIlJpZ2h0IjowLjAsIkJvdHRvbSI6MC4wfSwiQmFja2dyb3VuZCI6eyIkaWQiOiI4NzYiLCJDb2xvciI6eyIkaWQiOiI4NzciLCJBIjoyNTUsIlIiOjAsIkciOjAsIkIiOjB9fSwiSXNWaXNpYmxlIjp0cnVlLCJXaWR0aCI6MC4wLCJIZWlnaHQiOjAuMCwiQm9yZGVyU3R5bGUiOnsiJGlkIjoiODc4IiwiTGluZUNvbG9yIjpudWxsLCJMaW5lV2VpZ2h0IjowLjAsIkxpbmVUeXBlIjowLCJQYXJlbnRTdHlsZSI6bnVsbH0sIlBhcmVudFN0eWxlIjpudWxsfSwiRGF0ZVN0eWxlIjp7IiRpZCI6Ijg3OSIsIkZvbnRTZXR0aW5ncyI6eyIkaWQiOiI4ODAiLCJGb250U2l6ZSI6OCwiRm9udE5hbWUiOiJDYWxpYnJpIiwiSXNCb2xkIjpmYWxzZSwiSXNJdGFsaWMiOmZhbHNlLCJJc1VuZGVybGluZWQiOmZhbHNlLCJQYXJlbnRTdHlsZSI6bnVsbH0sIkF1dG9TaXplIjowLCJGb3JlZ3JvdW5kIjp7IiRyZWYiOiI1MSJ9LCJNYXhXaWR0aCI6MjAwLjAsIk1heEhlaWdodCI6IkluZmluaXR5IiwiU21hcnRGb3JlZ3JvdW5kSXNBY3RpdmUiOmZhbHNlLCJIb3Jpem9udGFsQWxpZ25tZW50IjoyLCJWZXJ0aWNhbEFsaWdubWVudCI6MSwiU21hcnRGb3JlZ3JvdW5kIjpudWxsLCJCYWNrZ3JvdW5kRmlsbFR5cGUiOjAsIk1hcmdpbiI6eyIkaWQiOiI4ODEiLCJUb3AiOjAuMCwiTGVmdCI6MC4wLCJSaWdodCI6MC4wLCJCb3R0b20iOjAuMH0sIlBhZGRpbmciOnsiJGlkIjoiODgyIiwiVG9wIjowLjAsIkxlZnQiOjAuMCwiUmlnaHQiOjAuMCwiQm90dG9tIjowLjB9LCJCYWNrZ3JvdW5kIjp7IiRpZCI6Ijg4MyIsIkNvbG9yIjp7IiRpZCI6Ijg4NCIsIkEiOjI1NSwiUiI6MTQsIkciOjQwLCJCIjo2NX19LCJJc1Zpc2libGUiOnRydWUsIldpZHRoIjowLjAsIkhlaWdodCI6MC4wLCJCb3JkZXJTdHlsZSI6eyIkaWQiOiI4ODUiLCJMaW5lQ29sb3IiOm51bGwsIkxpbmVXZWlnaHQiOjAuMCwiTGluZVR5cGUiOjAsIlBhcmVudFN0eWxlIjpudWxsfSwiUGFyZW50U3R5bGUiOm51bGx9LCJEYXRlRm9ybWF0Ijp7IiRpZCI6Ijg4Ni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4ODciLCJGb3JtYXQiOjAsIklzVmlzaWJsZSI6ZmFsc2UsIkxhc3RLbm93blZpc2liaWxpdHlTdGF0ZSI6ZmFsc2V9LCJJc1Zpc2libGUiOnRydWUsIlBhcmVudFN0eWxlIjpudWxsfSwiSW5kZXgiOjYsIlNtYXJ0RHVyYXRpb25BY3RpdmF0ZWQiOmZhbHNlLCJEYXRlRm9ybWF0Ijp7IiRyZWYiOiI4ODYifSwiV2Vla051bWJlcmluZyI6eyIkaWQiOiI4ODgiLCJGb3JtYXQiOjAsIklzVmlzaWJsZSI6ZmFsc2UsIkxhc3RLbm93blZpc2liaWxpdHlTdGF0ZSI6ZmFsc2V9LCJJZCI6IjA0MmExMDMxLTdjMmQtNGNmMS1hNTdmLTNhZjJmNDQxNGE4YSIsIkltcG9ydElkIjpudWxsLCJUaXRsZSI6IkZpbmFsIGJpZC9vZmZlciBzdWJtaXR0ZWQiLCJOb3RlIjpudWxsLCJIeXBlcmxpbmsiOnsiJGlkIjoiODg5IiwiQWRkcmVzcyI6IiIsIlN1YkFkZHJlc3MiOiIifSwiSXNDaGFuZ2VkIjpmYWxzZSwiSXNOZXciOmZhbHNlfX1dLCJfbWlsZXN0b25lcyI6W10sIklkIjoiMDAwMDAwMDAtMDAwMC0wMDAwLTAwMDAtMDAwMDAwMDAwMDAwIiwiSXNTaW5nbGVJdGVtUm93Ijp0cnVlfV0sIkluZGV4Ijo3LCJJZCI6IjEwYjA5MTQ0LTJkNDAtNDg5Zi05ZTQ5LWU5MzM2YzY2YTAzZSIsIkhlYWRlclRleHQiOm51bGwsIklzRGVmYXVsdCI6dHJ1ZSwiU3R5bGUiOnsiJGlkIjoiODkwIiwiSGVhZGVyU3R5bGUiOnsiJGlkIjoiODkxIiwiVGV4dFN0eWxlIjp7IiRpZCI6Ijg5MiIsIkZvbnRTZXR0aW5ncyI6eyIkaWQiOiI4OTMiLCJGb250U2l6ZSI6MTEsIkZvbnROYW1lIjoiQ2FsaWJyaSIsIklzQm9sZCI6ZmFsc2UsIklzSXRhbGljIjpmYWxzZSwiSXNVbmRlcmxpbmVkIjpmYWxzZSwiUGFyZW50U3R5bGUiOm51bGx9LCJBdXRvU2l6ZSI6MiwiRm9yZWdyb3VuZCI6eyIkaWQiOiI4OTQiLCJDb2xvciI6eyIkaWQiOiI4OTUiLCJBIjoyNTUsIlIiOjAsIkciOjAsIkIiOjB9fSwiTWF4V2lkdGgiOiJJbmZpbml0eSIsIk1heEhlaWdodCI6IkluZmluaXR5IiwiU21hcnRGb3JlZ3JvdW5kSXNBY3RpdmUiOmZhbHNlLCJIb3Jpem9udGFsQWxpZ25tZW50IjowLCJWZXJ0aWNhbEFsaWdubWVudCI6MCwiU21hcnRGb3JlZ3JvdW5kIjpudWxsLCJCYWNrZ3JvdW5kRmlsbFR5cGUiOjAsIk1hcmdpbiI6eyIkaWQiOiI4OTYiLCJUb3AiOjAuMCwiTGVmdCI6MC4wLCJSaWdodCI6MC4wLCJCb3R0b20iOjAuMH0sIlBhZGRpbmciOnsiJGlkIjoiODk3IiwiVG9wIjowLjAsIkxlZnQiOjAuMCwiUmlnaHQiOjAuMCwiQm90dG9tIjowLjB9LCJCYWNrZ3JvdW5kIjp7IiRpZCI6Ijg5OCIsIkNvbG9yIjp7IiRpZCI6Ijg5OSIsIkEiOjI1NSwiUiI6MCwiRyI6MCwiQiI6MH19LCJJc1Zpc2libGUiOnRydWUsIldpZHRoIjowLjAsIkhlaWdodCI6MC4wLCJCb3JkZXJTdHlsZSI6bnVsbCwiUGFyZW50U3R5bGUiOm51bGx9LCJSZWN0YW5nbGVTdHlsZSI6eyIkaWQiOiI5MDAiLCJNYXJnaW4iOnsiJGlkIjoiOTAxIiwiVG9wIjowLjAsIkxlZnQiOjAuMCwiUmlnaHQiOjAuMCwiQm90dG9tIjowLjB9LCJQYWRkaW5nIjp7IiRpZCI6IjkwMiIsIlRvcCI6MC4wLCJMZWZ0IjowLjAsIlJpZ2h0IjowLjAsIkJvdHRvbSI6MC4wfSwiQmFja2dyb3VuZCI6eyIkaWQiOiI5MDMiLCJDb2xvciI6eyIkaWQiOiI5MDQiLCJBIjo2MywiUiI6MjMzLCJHIjoxMTMsIkIiOjUwfX0sIklzVmlzaWJsZSI6dHJ1ZSwiV2lkdGgiOjAuMCwiSGVpZ2h0IjowLjAsIkJvcmRlclN0eWxlIjp7IiRpZCI6IjkwNSIsIkxpbmVDb2xvciI6eyIkaWQiOiI5MDYiLCIkdHlwZSI6Ik5MUkUuQ29tbW9uLkRvbS5Tb2xpZENvbG9yQnJ1c2gsIE5MUkUuQ29tbW9uIiwiQ29sb3IiOnsiJGlkIjoiOTA3IiwiQSI6MjU1LCJSIjoyNTUsIkciOjI1NSwiQiI6MjU1fX0sIkxpbmVXZWlnaHQiOjAuMCwiTGluZVR5cGUiOjAsIlBhcmVudFN0eWxlIjpudWxsfSwiUGFyZW50U3R5bGUiOm51bGx9LCJNYXJnaW4iOnsiJGlkIjoiOTA4IiwiVG9wIjowLjAsIkxlZnQiOjAuMCwiUmlnaHQiOjAuMCwiQm90dG9tIjowLjB9LCJQYWRkaW5nIjp7IiRpZCI6IjkwOSIsIlRvcCI6MC4wLCJMZWZ0IjowLjAsIlJpZ2h0IjowLjAsIkJvdHRvbSI6MC4wfSwiQmFja2dyb3VuZCI6bnVsbCwiSXNWaXNpYmxlIjp0cnVlLCJXaWR0aCI6MC4wLCJIZWlnaHQiOjAuMCwiQm9yZGVyU3R5bGUiOm51bGwsIlBhcmVudFN0eWxlIjpudWxsfSwiQmFja2dyb3VuZFN0eWxlIjp7IiRpZCI6IjkxMCIsIk1hcmdpbiI6eyIkaWQiOiI5MTEiLCJUb3AiOjAuMCwiTGVmdCI6MC4wLCJSaWdodCI6MC4wLCJCb3R0b20iOjAuMH0sIlBhZGRpbmciOnsiJGlkIjoiOTEyIiwiVG9wIjowLjAsIkxlZnQiOjAuMCwiUmlnaHQiOjAuMCwiQm90dG9tIjowLjB9LCJCYWNrZ3JvdW5kIjp7IiRpZCI6IjkxMyIsIkNvbG9yIjp7IiRpZCI6IjkxNCIsIkEiOjUxLCJSIjoyMDAsIkciOjIwMCwiQiI6MjAwfX0sIklzVmlzaWJsZSI6dHJ1ZSwiV2lkdGgiOjAuMCwiSGVpZ2h0IjowLjAsIkJvcmRlclN0eWxlIjp7IiRpZCI6IjkxNSIsIkxpbmVDb2xvciI6eyIkaWQiOiI5MTYiLCIkdHlwZSI6Ik5MUkUuQ29tbW9uLkRvbS5Tb2xpZENvbG9yQnJ1c2gsIE5MUkUuQ29tbW9uIiwiQ29sb3IiOnsiJGlkIjoiOTE3IiwiQSI6MjU1LCJSIjoyMzQsIkciOjIyLCJCIjozMH19LCJMaW5lV2VpZ2h0IjowLjAsIkxpbmVUeXBlIjowLCJQYXJlbnRTdHlsZSI6bnVsbH0sIlBhcmVudFN0eWxlIjpudWxsfSwiTWFyZ2luIjp7IiRpZCI6IjkxOCIsIlRvcCI6MC4wLCJMZWZ0IjowLjAsIlJpZ2h0IjowLjAsIkJvdHRvbSI6MC4wfSwiUGFkZGluZyI6eyIkaWQiOiI5MTkiLCJUb3AiOjAuMCwiTGVmdCI6MC4wLCJSaWdodCI6MC4wLCJCb3R0b20iOjAuMH0sIklzVmlzaWJsZSI6dHJ1ZSwiV2lkdGgiOjAuMCwiSGVpZ2h0IjowLjAsIkJvcmRlclN0eWxlIjp7IiRpZCI6IjkyMCIsIkxpbmVDb2xvciI6bnVsbCwiTGluZVdlaWdodCI6MC4wLCJMaW5lVHlwZSI6MCwiUGFyZW50U3R5bGUiOm51bGx9LCJQYXJlbnRTdHlsZSI6bnVsbH19XSwiSWQiOiJlYzNmNGVlYy03NjRlLTRhNDgtOWJkNC1iZWI2YmVhYTRhYjIiLCJJbmRleCI6NywiSGVhZGVyVGV4dCI6IlZhbHVhdGlvbiAmIGR1ZSBkaWxpZ2VuY2UiLCJTdHlsZSI6eyIkaWQiOiI5MjEiLCJTdHlsZUlkIjoiOTg1MTNlMTAtNTUxYy00ZjMwLWFjMTEtYTA2OTBlOTAzMTM0IiwiSGVhZGVyU3R5bGUiOnsiJGlkIjoiOTIyIiwiVGV4dElzVmVydGljYWwiOmZhbHNlLCJUZXh0U3R5bGUiOnsiJGlkIjoiOTIzIiwiRm9udFNldHRpbmdzIjp7IiRpZCI6IjkyNCIsIkZvbnRTaXplIjoxMSwiRm9udE5hbWUiOiJDYWxpYnJpIiwiSXNCb2xkIjpmYWxzZSwiSXNJdGFsaWMiOmZhbHNlLCJJc1VuZGVybGluZWQiOmZhbHNlLCJQYXJlbnRTdHlsZSI6bnVsbH0sIkF1dG9TaXplIjoyLCJGb3JlZ3JvdW5kIjp7IiRpZCI6IjkyNSIsIkNvbG9yIjp7IiRpZCI6IjkyNiIsIkEiOjI1NSwiUiI6MjU1LCJHIjoyNTUsIkIiOjI1NX19LCJNYXhXaWR0aCI6IkluZmluaXR5IiwiTWF4SGVpZ2h0IjoiSW5maW5pdHkiLCJTbWFydEZvcmVncm91bmRJc0FjdGl2ZSI6ZmFsc2UsIkhvcml6b250YWxBbGlnbm1lbnQiOjAsIlZlcnRpY2FsQWxpZ25tZW50IjowLCJTbWFydEZvcmVncm91bmQiOm51bGwsIkJhY2tncm91bmRGaWxsVHlwZSI6MCwiTWFyZ2luIjp7IiRpZCI6IjkyNyIsIlRvcCI6MC4wLCJMZWZ0IjowLjAsIlJpZ2h0IjowLjAsIkJvdHRvbSI6MC4wfSwiUGFkZGluZyI6eyIkaWQiOiI5MjgiLCJUb3AiOjAuMCwiTGVmdCI6MC4wLCJSaWdodCI6MC4wLCJCb3R0b20iOjAuMH0sIkJhY2tncm91bmQiOnsiJGlkIjoiOTI5IiwiQ29sb3IiOnsiJGlkIjoiOTMwIiwiQSI6MjU1LCJSIjoyNTUsIkciOjI1NSwiQiI6MjU1fX0sIklzVmlzaWJsZSI6dHJ1ZSwiV2lkdGgiOjAuMCwiSGVpZ2h0IjowLjAsIkJvcmRlclN0eWxlIjpudWxsLCJQYXJlbnRTdHlsZSI6bnVsbH0sIlJlY3RhbmdsZVN0eWxlIjp7IiRpZCI6IjkzMSIsIk1hcmdpbiI6eyIkaWQiOiI5MzIiLCJUb3AiOjAuMCwiTGVmdCI6MC4wLCJSaWdodCI6MC4wLCJCb3R0b20iOjAuMH0sIlBhZGRpbmciOnsiJGlkIjoiOTMzIiwiVG9wIjowLjAsIkxlZnQiOjAuMCwiUmlnaHQiOjAuMCwiQm90dG9tIjowLjB9LCJCYWNrZ3JvdW5kIjp7IiRpZCI6IjkzNCIsIkNvbG9yIjp7IiRpZCI6IjkzNSIsIkEiOjI1NSwiUiI6MjQ2LCJHIjoxMDgsIkIiOjExM319LCJJc1Zpc2libGUiOnRydWUsIldpZHRoIjowLjAsIkhlaWdodCI6MC4wLCJCb3JkZXJTdHlsZSI6eyIkaWQiOiI5MzYiLCJMaW5lQ29sb3IiOnsiJGlkIjoiOTM3IiwiJHR5cGUiOiJOTFJFLkNvbW1vbi5Eb20uU29saWRDb2xvckJydXNoLCBOTFJFLkNvbW1vbiIsIkNvbG9yIjp7IiRpZCI6IjkzOCIsIkEiOjI1NSwiUiI6MjU1LCJHIjoyNTUsIkIiOjI1NX19LCJMaW5lV2VpZ2h0IjowLjAsIkxpbmVUeXBlIjowLCJQYXJlbnRTdHlsZSI6bnVsbH0sIlBhcmVudFN0eWxlIjpudWxsfSwiTWFyZ2luIjp7IiRpZCI6IjkzOSIsIlRvcCI6MC4wLCJMZWZ0IjowLjAsIlJpZ2h0IjowLjAsIkJvdHRvbSI6MC4wfSwiUGFkZGluZyI6eyIkaWQiOiI5NDAiLCJUb3AiOjAuMCwiTGVmdCI6MC4wLCJSaWdodCI6MC4wLCJCb3R0b20iOjAuMH0sIkJhY2tncm91bmQiOm51bGwsIklzVmlzaWJsZSI6dHJ1ZSwiV2lkdGgiOjAuMCwiSGVpZ2h0IjowLjAsIkJvcmRlclN0eWxlIjpudWxsLCJQYXJlbnRTdHlsZSI6bnVsbH0sIkJhY2tncm91bmRTdHlsZSI6eyIkaWQiOiI5NDEiLCJNYXJnaW4iOnsiJGlkIjoiOTQyIiwiVG9wIjowLjAsIkxlZnQiOjAuMCwiUmlnaHQiOjAuMCwiQm90dG9tIjowLjB9LCJQYWRkaW5nIjp7IiRpZCI6Ijk0MyIsIlRvcCI6MC4wLCJMZWZ0IjowLjAsIlJpZ2h0IjowLjAsIkJvdHRvbSI6MC4wfSwiQmFja2dyb3VuZCI6eyIkaWQiOiI5NDQiLCJDb2xvciI6eyIkaWQiOiI5NDUiLCJBIjo1MSwiUiI6MjAwLCJHIjoyMDAsIkIiOjIwMH19LCJJc1Zpc2libGUiOnRydWUsIldpZHRoIjowLjAsIkhlaWdodCI6MC4wLCJCb3JkZXJTdHlsZSI6eyIkaWQiOiI5NDYiLCJMaW5lQ29sb3IiOnsiJGlkIjoiOTQ3IiwiJHR5cGUiOiJOTFJFLkNvbW1vbi5Eb20uU29saWRDb2xvckJydXNoLCBOTFJFLkNvbW1vbiIsIkNvbG9yIjp7IiRpZCI6Ijk0OCIsIkEiOjI1NSwiUiI6MjM0LCJHIjoyMiwiQiI6MzB9fSwiTGluZVdlaWdodCI6MC4wLCJMaW5lVHlwZSI6MCwiUGFyZW50U3R5bGUiOm51bGx9LCJQYXJlbnRTdHlsZSI6bnVsbH0sIklzQWJvdmVUaW1lYmFuZCI6ZmFsc2UsIlNwYWNpbmciOjMsIkRlZmF1bHRTd2ltbGFuZVRhc2tTdHlsZSI6eyIkaWQiOiI5NDkiLCIkdHlwZSI6Ik5MUkUuQ29tbW9uLkRvbS5TdHlsZXMuRXhwbGljaXRTZXRhYmxlVGFza1N0eWxlLCBOTFJFLkNvbW1vbiIsIlNoYXBlIjoxLCJTaGFwZVRoaWNrbmVzcyI6MCwiRHVyYXRpb25Gb3JtYXQiOjAsIkluY2x1ZGVOb25Xb3JraW5nRGF5c0luRHVyYXRpb24iOmZhbHNlLCJQZXJjZW50YWdlQ29tcGxldGVTdHlsZSI6eyIkaWQiOiI5NTAiLCJGb250U2V0dGluZ3MiOnsiJGlkIjoiOTUxIiwiRm9udFNpemUiOjEwLCJGb250TmFtZSI6IkNhbGlicmkiLCJJc0JvbGQiOmZhbHNlLCJJc0l0YWxpYyI6ZmFsc2UsIklzVW5kZXJsaW5lZCI6ZmFsc2UsIlBhcmVudFN0eWxlIjpudWxsfSwiQXV0b1NpemUiOjAsIkZvcmVncm91bmQiOnsiJGlkIjoiOTUyIiwiQ29sb3IiOnsiJGlkIjoiOTUzIiwiQSI6MjU1LCJSIjoyMzIsIkciOjIzMiwiQiI6MjMyfX0sIk1heFdpZHRoIjoyMDAuMCwiTWF4SGVpZ2h0IjoiSW5maW5pdHkiLCJTbWFydEZvcmVncm91bmRJc0FjdGl2ZSI6ZmFsc2UsIkhvcml6b250YWxBbGlnbm1lbnQiOjEsIlZlcnRpY2FsQWxpZ25tZW50IjoxLCJTbWFydEZvcmVncm91bmQiOm51bGwsIkJhY2tncm91bmRGaWxsVHlwZSI6MCwiTWFyZ2luIjp7IiRpZCI6Ijk1NCIsIlRvcCI6MC4wLCJMZWZ0IjowLjAsIlJpZ2h0IjowLjAsIkJvdHRvbSI6MC4wfSwiUGFkZGluZyI6eyIkaWQiOiI5NTUiLCJUb3AiOjAuMCwiTGVmdCI6MC4wLCJSaWdodCI6MC4wLCJCb3R0b20iOjAuMH0sIkJhY2tncm91bmQiOnsiJGlkIjoiOTU2IiwiQ29sb3IiOnsiJGlkIjoiOTU3IiwiQSI6ODksIlIiOjAsIkciOjAsIkIiOjB9fSwiSXNWaXNpYmxlIjp0cnVlLCJXaWR0aCI6MC4wLCJIZWlnaHQiOjAuMCwiQm9yZGVyU3R5bGUiOnsiJGlkIjoiOTU4IiwiTGluZUNvbG9yIjpudWxsLCJMaW5lV2VpZ2h0IjowLjAsIkxpbmVUeXBlIjowLCJQYXJlbnRTdHlsZSI6bnVsbH0sIlBhcmVudFN0eWxlIjpudWxsfSwiRHVyYXRpb25TdHlsZSI6eyIkaWQiOiI5NTkiLCJGb250U2V0dGluZ3MiOnsiJGlkIjoiOTYwIiwiRm9udFNpemUiOjEwLCJGb250TmFtZSI6IkNhbGlicmkiLCJJc0JvbGQiOmZhbHNlLCJJc0l0YWxpYyI6ZmFsc2UsIklzVW5kZXJsaW5lZCI6ZmFsc2UsIlBhcmVudFN0eWxlIjpudWxsfSwiQXV0b1NpemUiOjAsIkZvcmVncm91bmQiOnsiJGlkIjoiOTYxIiwiQ29sb3IiOnsiJGlkIjoiOTYyIiwiQSI6MjU1LCJSIjoyMzcsIkciOjEyNSwiQiI6NDl9fSwiTWF4V2lkdGgiOjIwMC4wLCJNYXhIZWlnaHQiOiJJbmZpbml0eSIsIlNtYXJ0Rm9yZWdyb3VuZElzQWN0aXZlIjpmYWxzZSwiSG9yaXpvbnRhbEFsaWdubWVudCI6MCwiVmVydGljYWxBbGlnbm1lbnQiOjEsIlNtYXJ0Rm9yZWdyb3VuZCI6bnVsbCwiQmFja2dyb3VuZEZpbGxUeXBlIjowLCJNYXJnaW4iOnsiJGlkIjoiOTYzIiwiVG9wIjowLjAsIkxlZnQiOjAuMCwiUmlnaHQiOjAuMCwiQm90dG9tIjowLjB9LCJQYWRkaW5nIjp7IiRpZCI6Ijk2NCIsIlRvcCI6MC4wLCJMZWZ0IjowLjAsIlJpZ2h0IjowLjAsIkJvdHRvbSI6MC4wfSwiQmFja2dyb3VuZCI6eyIkaWQiOiI5NjUiLCJDb2xvciI6eyIkaWQiOiI5NjYiLCJBIjoyNTUsIlIiOjIzNywiRyI6MTI1LCJCIjo0OX19LCJJc1Zpc2libGUiOnRydWUsIldpZHRoIjowLjAsIkhlaWdodCI6MC4wLCJCb3JkZXJTdHlsZSI6eyIkaWQiOiI5NjciLCJMaW5lQ29sb3IiOm51bGwsIkxpbmVXZWlnaHQiOjAuMCwiTGluZVR5cGUiOjAsIlBhcmVudFN0eWxlIjpudWxsfSwiUGFyZW50U3R5bGUiOm51bGx9LCJIb3Jpem9udGFsQ29ubmVjdG9yU3R5bGUiOnsiJGlkIjoiOTY4IiwiTGluZUNvbG9yIjp7IiRpZCI6Ijk2OSIsIiR0eXBlIjoiTkxSRS5Db21tb24uRG9tLlNvbGlkQ29sb3JCcnVzaCwgTkxSRS5Db21tb24iLCJDb2xvciI6eyIkaWQiOiI5NzAiLCJBIjoyNTUsIlIiOjAsIkciOjAsIkIiOjB9fSwiTGluZVdlaWdodCI6MC4wLCJMaW5lVHlwZSI6MCwiUGFyZW50U3R5bGUiOm51bGx9LCJWZXJ0aWNhbENvbm5lY3RvclN0eWxlIjp7IiRpZCI6Ijk3MSIsIkxpbmVDb2xvciI6eyIkaWQiOiI5NzIiLCIkdHlwZSI6Ik5MUkUuQ29tbW9uLkRvbS5Tb2xpZENvbG9yQnJ1c2gsIE5MUkUuQ29tbW9uIiwiQ29sb3IiOnsiJGlkIjoiOTczIiwiQSI6MjU1LCJSIjowLCJHIjowLCJCIjowfX0sIkxpbmVXZWlnaHQiOjAuMCwiTGluZVR5cGUiOjAsIlBhcmVudFN0eWxlIjpudWxsfSwiTWFyZ2luIjpudWxsLCJTdGFydERhdGVQb3NpdGlvbiI6MywiRW5kRGF0ZVBvc2l0aW9uIjozLCJEYXRlSXNWaXNpYmxlIjp0cnVlLCJUaXRsZVBvc2l0aW9uIjo0LCJEdXJhdGlvblBvc2l0aW9uIjo2LCJQZXJjZW50YWdlQ29tcGxldGVkUG9zaXRpb24iOjIsIlNwYWNpbmciOjMsIklzQmVsb3dUaW1lYmFuZCI6ZmFsc2UsIlBlcmNlbnRhZ2VDb21wbGV0ZVNoYXBlT3BhY2l0eSI6MzUsIlNoYXBlU3R5bGUiOnsiJGlkIjoiOTc0IiwiTWFyZ2luIjp7IiRpZCI6Ijk3NSIsIlRvcCI6MC4wLCJMZWZ0Ijo0LjAsIlJpZ2h0Ijo0LjAsIkJvdHRvbSI6MC4wfSwiUGFkZGluZyI6eyIkaWQiOiI5NzYiLCJUb3AiOjAuMCwiTGVmdCI6MC4wLCJSaWdodCI6MC4wLCJCb3R0b20iOjAuMH0sIkJhY2tncm91bmQiOnsiJGlkIjoiOTc3IiwiQ29sb3IiOnsiJGlkIjoiOTc4IiwiQSI6MjU1LCJSIjoyMzMsIkciOjExMywiQiI6NTB9fSwiSXNWaXNpYmxlIjp0cnVlLCJXaWR0aCI6MC4wLCJIZWlnaHQiOjEwLjAsIkJvcmRlclN0eWxlIjp7IiRpZCI6Ijk3OSIsIkxpbmVDb2xvciI6eyIkaWQiOiI5ODAiLCIkdHlwZSI6Ik5MUkUuQ29tbW9uLkRvbS5Tb2xpZENvbG9yQnJ1c2gsIE5MUkUuQ29tbW9uIiwiQ29sb3IiOnsiJGlkIjoiOTgxIiwiQSI6MjU1LCJSIjoyMzQsIkciOjIyLCJCIjozMH19LCJMaW5lV2VpZ2h0IjowLjAsIkxpbmVUeXBlIjowLCJQYXJlbnRTdHlsZSI6bnVsbH0sIlBhcmVudFN0eWxlIjpudWxsfSwiVGl0bGVTdHlsZSI6eyIkaWQiOiI5ODIiLCJGb250U2V0dGluZ3MiOnsiJGlkIjoiOTgzIiwiRm9udFNpemUiOjExLCJGb250TmFtZSI6IkNhbGlicmkiLCJJc0JvbGQiOmZhbHNlLCJJc0l0YWxpYyI6ZmFsc2UsIklzVW5kZXJsaW5lZCI6ZmFsc2UsIlBhcmVudFN0eWxlIjpudWxsfSwiQXV0b1NpemUiOjAsIkZvcmVncm91bmQiOnsiJGlkIjoiOTg0IiwiQ29sb3IiOnsiJGlkIjoiOTg1IiwiQSI6MjU1LCJSIjowLCJHIjowLCJCIjowfX0sIk1heFdpZHRoIjoyMDAuMCwiTWF4SGVpZ2h0IjoiSW5maW5pdHkiLCJTbWFydEZvcmVncm91bmRJc0FjdGl2ZSI6ZmFsc2UsIkhvcml6b250YWxBbGlnbm1lbnQiOjAsIlZlcnRpY2FsQWxpZ25tZW50IjoxLCJTbWFydEZvcmVncm91bmQiOm51bGwsIkJhY2tncm91bmRGaWxsVHlwZSI6MCwiTWFyZ2luIjp7IiRpZCI6Ijk4NiIsIlRvcCI6MC4wLCJMZWZ0IjowLjAsIlJpZ2h0IjowLjAsIkJvdHRvbSI6MC4wfSwiUGFkZGluZyI6eyIkaWQiOiI5ODciLCJUb3AiOjAuMCwiTGVmdCI6MC4wLCJSaWdodCI6MC4wLCJCb3R0b20iOjAuMH0sIkJhY2tncm91bmQiOnsiJGlkIjoiOTg4IiwiQ29sb3IiOnsiJGlkIjoiOTg5IiwiQSI6MjU1LCJSIjowLCJHIjowLCJCIjowfX0sIklzVmlzaWJsZSI6dHJ1ZSwiV2lkdGgiOjAuMCwiSGVpZ2h0IjowLjAsIkJvcmRlclN0eWxlIjp7IiRpZCI6Ijk5MCIsIkxpbmVDb2xvciI6bnVsbCwiTGluZVdlaWdodCI6MC4wLCJMaW5lVHlwZSI6MCwiUGFyZW50U3R5bGUiOm51bGx9LCJQYXJlbnRTdHlsZSI6bnVsbH0sIkRhdGVTdHlsZSI6eyIkaWQiOiI5OTEiLCJGb250U2V0dGluZ3MiOnsiJGlkIjoiOTkyIiwiRm9udFNpemUiOjEwLCJGb250TmFtZSI6IkNhbGlicmkiLCJJc0JvbGQiOmZhbHNlLCJJc0l0YWxpYyI6ZmFsc2UsIklzVW5kZXJsaW5lZCI6ZmFsc2UsIlBhcmVudFN0eWxlIjpudWxsfSwiQXV0b1NpemUiOjAsIkZvcmVncm91bmQiOnsiJGlkIjoiOTkzIiwiQ29sb3IiOnsiJGlkIjoiOTk0IiwiQSI6MjU1LCJSIjoxNCwiRyI6NDAsIkIiOjY1fX0sIk1heFdpZHRoIjoyMDAuMCwiTWF4SGVpZ2h0IjoiSW5maW5pdHkiLCJTbWFydEZvcmVncm91bmRJc0FjdGl2ZSI6ZmFsc2UsIkhvcml6b250YWxBbGlnbm1lbnQiOjIsIlZlcnRpY2FsQWxpZ25tZW50IjoxLCJTbWFydEZvcmVncm91bmQiOm51bGwsIkJhY2tncm91bmRGaWxsVHlwZSI6MCwiTWFyZ2luIjp7IiRpZCI6Ijk5NSIsIlRvcCI6MC4wLCJMZWZ0IjowLjAsIlJpZ2h0IjowLjAsIkJvdHRvbSI6MC4wfSwiUGFkZGluZyI6eyIkaWQiOiI5OTYiLCJUb3AiOjAuMCwiTGVmdCI6MC4wLCJSaWdodCI6MC4wLCJCb3R0b20iOjAuMH0sIkJhY2tncm91bmQiOnsiJGlkIjoiOTk3IiwiQ29sb3IiOnsiJGlkIjoiOTk4IiwiQSI6MjU1LCJSIjoxNCwiRyI6NDAsIkIiOjY1fX0sIklzVmlzaWJsZSI6dHJ1ZSwiV2lkdGgiOjAuMCwiSGVpZ2h0IjowLjAsIkJvcmRlclN0eWxlIjp7IiRpZCI6Ijk5OSIsIkxpbmVDb2xvciI6bnVsbCwiTGluZVdlaWdodCI6MC4wLCJMaW5lVHlwZSI6MCwiUGFyZW50U3R5bGUiOm51bGx9LCJQYXJlbnRTdHlsZSI6bnVsbH0sIkRhdGVGb3JtYXQiOnsiJGlkIjoiMTAwMC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xMDAxIiwiRm9ybWF0IjowLCJJc1Zpc2libGUiOmZhbHNlLCJMYXN0S25vd25WaXNpYmlsaXR5U3RhdGUiOmZhbHNlfSwiSXNWaXNpYmxlIjp0cnVlLCJQYXJlbnRTdHlsZSI6bnVsbCwiX2V4cGxpY2l0bHlTZXQiOnsiJGlkIjoiMTAwMiIsIlNoYXBlU3R5bGUiOmZhbHNlLCJUaXRsZVN0eWxlIjpmYWxzZSwiRGF0ZVN0eWxlIjpmYWxzZSwiSG9yaXpvbnRhbENvbm5lY3RvclN0eWxlIjpmYWxzZSwiVmVydGljYWxDb25uZWN0b3JTdHlsZSI6ZmFsc2UsIlBlcmNlbnRhZ2VDb21wbGV0ZVNoYXBlT3BhY2l0eSI6ZmFsc2UsIlNoYXBlIjpmYWxzZSwiU2hhcGVUaGlja25lc3MiOmZhbHNlLCJEdXJhdGlvbkZvcm1hdCI6ZmFsc2UsIkluY2x1ZGVOb25Xb3JraW5nRGF5c0luRHVyYXRpb24iOmZhbHNlLCJNYXJnaW4iOmZhbHNlLCJTdGFydERhdGVQb3NpdGlvbiI6ZmFsc2UsIkVuZERhdGVQb3NpdGlvbiI6ZmFsc2UsIlRpdGxlUG9zaXRpb24iOmZhbHNlLCJEdXJhdGlvblBvc2l0aW9uIjpmYWxzZSwiUGVyY2VudGFnZUNvbXBsZXRlZFBvc2l0aW9uIjpmYWxzZSwiU3BhY2luZyI6ZmFsc2UsIklzQmVsb3dUaW1lYmFuZCI6ZmFsc2UsIkRhdGVGb3JtYXQiOmZhbHNlLCJXZWVrTnVtYmVyaW5nIjpmYWxzZSwiSXNWaXNpYmxlIjpmYWxzZX19LCJEZWZhdWx0U3dpbWxhbmVNb3RTdHlsZSI6eyIkaWQiOiIxMDAzIiwiU2hhcGUiOjEsIkNvbm5lY3Rvck1hcmdpbiI6eyIkaWQiOiIxMDA0IiwiVG9wIjowLjAsIkxlZnQiOjIuMCwiUmlnaHQiOjIuMCwiQm90dG9tIjowLjB9LCJDb25uZWN0b3JTdHlsZSI6eyIkaWQiOiIxMDA1IiwiTGluZUNvbG9yIjp7IiRpZCI6IjEwMDYiLCIkdHlwZSI6Ik5MUkUuQ29tbW9uLkRvbS5Tb2xpZENvbG9yQnJ1c2gsIE5MUkUuQ29tbW9uIiwiQ29sb3IiOnsiJGlkIjoiMTAwNyIsIkEiOjEyNywiUiI6MTI4LCJHIjo1MywiQiI6MTR9fSwiTGluZVdlaWdodCI6MS4wLCJMaW5lVHlwZSI6MCwiUGFyZW50U3R5bGUiOm51bGx9LCJJc0JlbG93VGltZWJhbmQiOmZhbHNlLCJQb3NpdGlvbk9uVGFzayI6MSwiSGlkZURhdGUiOmZhbHNlLCJTaGFwZVNpemUiOjAsIlNwYWNpbmciOjAuMCwiUGFkZGluZyI6eyIkaWQiOiIxMDA4IiwiVG9wIjo1LjAsIkxlZnQiOjMuMCwiUmlnaHQiOjAuMCwiQm90dG9tIjoyLjB9LCJTaGFwZVN0eWxlIjp7IiRpZCI6IjEwMDkiLCJNYXJnaW4iOnsiJGlkIjoiMTAxMCIsIlRvcCI6MC4wLCJMZWZ0IjowLjAsIlJpZ2h0IjowLjAsIkJvdHRvbSI6MC4wfSwiUGFkZGluZyI6eyIkaWQiOiIxMDExIiwiVG9wIjowLjAsIkxlZnQiOjAuMCwiUmlnaHQiOjAuMCwiQm90dG9tIjowLjB9LCJCYWNrZ3JvdW5kIjp7IiRpZCI6IjEwMTIiLCJDb2xvciI6eyIkaWQiOiIxMDEzIiwiQSI6MjU1LCJSIjoxMjgsIkciOjUzLCJCIjoxNH19LCJJc1Zpc2libGUiOnRydWUsIldpZHRoIjoxMi4wLCJIZWlnaHQiOjE0LjAsIkJvcmRlclN0eWxlIjp7IiRpZCI6IjEwMTQiLCJMaW5lQ29sb3IiOnsiJGlkIjoiMTAxNSIsIiR0eXBlIjoiTkxSRS5Db21tb24uRG9tLlNvbGlkQ29sb3JCcnVzaCwgTkxSRS5Db21tb24iLCJDb2xvciI6eyIkaWQiOiIxMDE2IiwiQSI6MjU1LCJSIjoyNTUsIkciOjI1NSwiQiI6MjU1fX0sIkxpbmVXZWlnaHQiOjAuMCwiTGluZVR5cGUiOjAsIlBhcmVudFN0eWxlIjpudWxsfSwiUGFyZW50U3R5bGUiOm51bGx9LCJUaXRsZVN0eWxlIjp7IiRpZCI6IjEwMTciLCJGb250U2V0dGluZ3MiOnsiJGlkIjoiMTAxOCIsIkZvbnRTaXplIjoxMSwiRm9udE5hbWUiOiJDYWxpYnJpIiwiSXNCb2xkIjpmYWxzZSwiSXNJdGFsaWMiOmZhbHNlLCJJc1VuZGVybGluZWQiOmZhbHNlLCJQYXJlbnRTdHlsZSI6bnVsbH0sIkF1dG9TaXplIjowLCJGb3JlZ3JvdW5kIjp7IiRpZCI6IjEwMTkiLCJDb2xvciI6eyIkaWQiOiIxMDIwIiwiQSI6MjU1LCJSIjowLCJHIjowLCJCIjowfX0sIk1heFdpZHRoIjoyMDAuMCwiTWF4SGVpZ2h0IjoiSW5maW5pdHkiLCJTbWFydEZvcmVncm91bmRJc0FjdGl2ZSI6ZmFsc2UsIkhvcml6b250YWxBbGlnbm1lbnQiOjEsIlZlcnRpY2FsQWxpZ25tZW50IjoxLCJTbWFydEZvcmVncm91bmQiOm51bGwsIkJhY2tncm91bmRGaWxsVHlwZSI6MCwiTWFyZ2luIjp7IiRpZCI6IjEwMjEiLCJUb3AiOjAuMCwiTGVmdCI6MC4wLCJSaWdodCI6MC4wLCJCb3R0b20iOjAuMH0sIlBhZGRpbmciOnsiJGlkIjoiMTAyMiIsIlRvcCI6MC4wLCJMZWZ0IjowLjAsIlJpZ2h0IjowLjAsIkJvdHRvbSI6MC4wfSwiQmFja2dyb3VuZCI6eyIkaWQiOiIxMDIzIiwiQ29sb3IiOnsiJGlkIjoiMTAyNCIsIkEiOjI1NSwiUiI6MCwiRyI6MCwiQiI6MH19LCJJc1Zpc2libGUiOnRydWUsIldpZHRoIjowLjAsIkhlaWdodCI6MC4wLCJCb3JkZXJTdHlsZSI6eyIkaWQiOiIxMDI1IiwiTGluZUNvbG9yIjpudWxsLCJMaW5lV2VpZ2h0IjowLjAsIkxpbmVUeXBlIjowLCJQYXJlbnRTdHlsZSI6bnVsbH0sIlBhcmVudFN0eWxlIjpudWxsfSwiRGF0ZVN0eWxlIjp7IiRpZCI6IjEwMjYiLCJGb250U2V0dGluZ3MiOnsiJGlkIjoiMTAyNyIsIkZvbnRTaXplIjoxMCwiRm9udE5hbWUiOiJDYWxpYnJpIiwiSXNCb2xkIjpmYWxzZSwiSXNJdGFsaWMiOmZhbHNlLCJJc1VuZGVybGluZWQiOmZhbHNlLCJQYXJlbnRTdHlsZSI6bnVsbH0sIkF1dG9TaXplIjowLCJGb3JlZ3JvdW5kIjp7IiRpZCI6IjEwMjgiLCJDb2xvciI6eyIkaWQiOiIxMDI5IiwiQSI6MjU1LCJSIjoxNCwiRyI6NDAsIkIiOjY1fX0sIk1heFdpZHRoIjoyMDAuMCwiTWF4SGVpZ2h0IjoiSW5maW5pdHkiLCJTbWFydEZvcmVncm91bmRJc0FjdGl2ZSI6ZmFsc2UsIkhvcml6b250YWxBbGlnbm1lbnQiOjEsIlZlcnRpY2FsQWxpZ25tZW50IjoxLCJTbWFydEZvcmVncm91bmQiOm51bGwsIkJhY2tncm91bmRGaWxsVHlwZSI6MCwiTWFyZ2luIjp7IiRpZCI6IjEwMzAiLCJUb3AiOjAuMCwiTGVmdCI6MC4wLCJSaWdodCI6MC4wLCJCb3R0b20iOjAuMH0sIlBhZGRpbmciOnsiJGlkIjoiMTAzMSIsIlRvcCI6MC4wLCJMZWZ0IjowLjAsIlJpZ2h0IjowLjAsIkJvdHRvbSI6MC4wfSwiQmFja2dyb3VuZCI6eyIkaWQiOiIxMDMyIiwiQ29sb3IiOnsiJGlkIjoiMTAzMyIsIkEiOjI1NSwiUiI6MTQsIkciOjQwLCJCIjo2NX19LCJJc1Zpc2libGUiOnRydWUsIldpZHRoIjowLjAsIkhlaWdodCI6MC4wLCJCb3JkZXJTdHlsZSI6eyIkaWQiOiIxMDM0IiwiTGluZUNvbG9yIjpudWxsLCJMaW5lV2VpZ2h0IjowLjAsIkxpbmVUeXBlIjowLCJQYXJlbnRTdHlsZSI6bnVsbH0sIlBhcmVudFN0eWxlIjpudWxsfSwiRGF0ZUZvcm1hdCI6eyIkaWQiOiIxMDM1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EwMzYiLCJGb3JtYXQiOjAsIklzVmlzaWJsZSI6ZmFsc2UsIkxhc3RLbm93blZpc2liaWxpdHlTdGF0ZSI6ZmFsc2V9LCJJc1Zpc2libGUiOmZhbHNlLCJQYXJlbnRTdHlsZSI6bnVsbH0sIkRlZmF1bHRTd2ltbGFuZU1pbGVzdG9uZVN0eWxlIjp7IiRpZCI6IjEwMzciLCJUaXRsZVBvc2l0aW9uIjoiTGVmdCIsIkRhdGVQb3NpdGlvbiI6IlJpZ2h0IiwiU2hhcGVUeXBlIjoxLCJTaGFwZVNpemUiOjAsIlNwYWNpbmciOjUsIlNoYXBlU3R5bGUiOnsiJGlkIjoiMTAzOCIsIk1hcmdpbiI6eyIkaWQiOiIxMDM5IiwiVG9wIjowLjAsIkxlZnQiOjAuMCwiUmlnaHQiOjAuMCwiQm90dG9tIjowLjB9LCJQYWRkaW5nIjp7IiRpZCI6IjEwNDAiLCJUb3AiOjAuMCwiTGVmdCI6MC4wLCJSaWdodCI6MC4wLCJCb3R0b20iOjAuMH0sIkJhY2tncm91bmQiOnsiJGlkIjoiMTA0MSIsIkNvbG9yIjp7IiRpZCI6IjEwNDIiLCJBIjoyNTUsIlIiOjIzMywiRyI6MTEzLCJCIjo1MH19LCJJc1Zpc2libGUiOnRydWUsIldpZHRoIjoxMi4wLCJIZWlnaHQiOjE0LjAsIkJvcmRlclN0eWxlIjp7IiRpZCI6IjEwNDMiLCJMaW5lQ29sb3IiOnsiJGlkIjoiMTA0NCIsIiR0eXBlIjoiTkxSRS5Db21tb24uRG9tLlNvbGlkQ29sb3JCcnVzaCwgTkxSRS5Db21tb24iLCJDb2xvciI6eyIkaWQiOiIxMDQ1IiwiQSI6MjU1LCJSIjoyMzQsIkciOjIyLCJCIjozMH19LCJMaW5lV2VpZ2h0IjowLjAsIkxpbmVUeXBlIjowLCJQYXJlbnRTdHlsZSI6bnVsbH0sIlBhcmVudFN0eWxlIjpudWxsfSwiVGl0bGVTdHlsZSI6eyIkaWQiOiIxMDQ2IiwiRm9udFNldHRpbmdzIjp7IiRpZCI6IjEwNDciLCJGb250U2l6ZSI6MTEsIkZvbnROYW1lIjoiQ2FsaWJyaSIsIklzQm9sZCI6ZmFsc2UsIklzSXRhbGljIjpmYWxzZSwiSXNVbmRlcmxpbmVkIjpmYWxzZSwiUGFyZW50U3R5bGUiOm51bGx9LCJBdXRvU2l6ZSI6MCwiRm9yZWdyb3VuZCI6eyIkaWQiOiIxMDQ4IiwiQ29sb3IiOnsiJGlkIjoiMTA0OSIsIkEiOjI1NSwiUiI6MCwiRyI6MCwiQiI6MH19LCJNYXhXaWR0aCI6MjAwLjAsIk1heEhlaWdodCI6IkluZmluaXR5IiwiU21hcnRGb3JlZ3JvdW5kSXNBY3RpdmUiOmZhbHNlLCJIb3Jpem9udGFsQWxpZ25tZW50IjoyLCJWZXJ0aWNhbEFsaWdubWVudCI6MSwiU21hcnRGb3JlZ3JvdW5kIjpudWxsLCJCYWNrZ3JvdW5kRmlsbFR5cGUiOjAsIk1hcmdpbiI6eyIkaWQiOiIxMDUwIiwiVG9wIjowLjAsIkxlZnQiOjAuMCwiUmlnaHQiOjAuMCwiQm90dG9tIjowLjB9LCJQYWRkaW5nIjp7IiRpZCI6IjEwNTEiLCJUb3AiOjAuMCwiTGVmdCI6MC4wLCJSaWdodCI6MC4wLCJCb3R0b20iOjAuMH0sIkJhY2tncm91bmQiOnsiJGlkIjoiMTA1MiIsIkNvbG9yIjp7IiRpZCI6IjEwNTMiLCJBIjoyNTUsIlIiOjAsIkciOjAsIkIiOjB9fSwiSXNWaXNpYmxlIjp0cnVlLCJXaWR0aCI6MC4wLCJIZWlnaHQiOjAuMCwiQm9yZGVyU3R5bGUiOnsiJGlkIjoiMTA1NCIsIkxpbmVDb2xvciI6bnVsbCwiTGluZVdlaWdodCI6MC4wLCJMaW5lVHlwZSI6MCwiUGFyZW50U3R5bGUiOm51bGx9LCJQYXJlbnRTdHlsZSI6bnVsbH0sIkRhdGVTdHlsZSI6eyIkaWQiOiIxMDU1IiwiRm9udFNldHRpbmdzIjp7IiRpZCI6IjEwNTYiLCJGb250U2l6ZSI6MTAsIkZvbnROYW1lIjoiQ2FsaWJyaSIsIklzQm9sZCI6ZmFsc2UsIklzSXRhbGljIjpmYWxzZSwiSXNVbmRlcmxpbmVkIjpmYWxzZSwiUGFyZW50U3R5bGUiOm51bGx9LCJBdXRvU2l6ZSI6MCwiRm9yZWdyb3VuZCI6eyIkaWQiOiIxMDU3IiwiQ29sb3IiOnsiJGlkIjoiMTA1OCIsIkEiOjI1NSwiUiI6MTQsIkciOjQwLCJCIjo2NX19LCJNYXhXaWR0aCI6MjAwLjAsIk1heEhlaWdodCI6IkluZmluaXR5IiwiU21hcnRGb3JlZ3JvdW5kSXNBY3RpdmUiOmZhbHNlLCJIb3Jpem9udGFsQWxpZ25tZW50IjowLCJWZXJ0aWNhbEFsaWdubWVudCI6MSwiU21hcnRGb3JlZ3JvdW5kIjpudWxsLCJCYWNrZ3JvdW5kRmlsbFR5cGUiOjAsIk1hcmdpbiI6eyIkaWQiOiIxMDU5IiwiVG9wIjowLjAsIkxlZnQiOjAuMCwiUmlnaHQiOjAuMCwiQm90dG9tIjowLjB9LCJQYWRkaW5nIjp7IiRpZCI6IjEwNjAiLCJUb3AiOjAuMCwiTGVmdCI6MC4wLCJSaWdodCI6MC4wLCJCb3R0b20iOjAuMH0sIkJhY2tncm91bmQiOnsiJGlkIjoiMTA2MSIsIkNvbG9yIjp7IiRpZCI6IjEwNjIiLCJBIjoyNTUsIlIiOjE0LCJHIjo0MCwiQiI6NjV9fSwiSXNWaXNpYmxlIjp0cnVlLCJXaWR0aCI6MC4wLCJIZWlnaHQiOjAuMCwiQm9yZGVyU3R5bGUiOnsiJGlkIjoiMTA2MyIsIkxpbmVDb2xvciI6bnVsbCwiTGluZVdlaWdodCI6MC4wLCJMaW5lVHlwZSI6MCwiUGFyZW50U3R5bGUiOm51bGx9LCJQYXJlbnRTdHlsZSI6bnVsbH0sIkRhdGVGb3JtYXQiOnsiJGlkIjoiMTA2NC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xMDY1IiwiRm9ybWF0IjowLCJJc1Zpc2libGUiOmZhbHNlLCJMYXN0S25vd25WaXNpYmlsaXR5U3RhdGUiOmZhbHNlfSwiSXNWaXNpYmxlIjp0cnVlLCJQYXJlbnRTdHlsZSI6bnVsbH0sIkRlZmF1bHRTd2ltbGFuZUFjdGl2aXR5U3R5bGUiOnsiJGlkIjoiMTA2NiIsIkhlYWRlclN0eWxlIjp7IiRpZCI6IjEwNjciLCJUZXh0U3R5bGUiOnsiJGlkIjoiMTA2OCIsIkZvbnRTZXR0aW5ncyI6eyIkaWQiOiIxMDY5IiwiRm9udFNpemUiOjExLCJGb250TmFtZSI6IkNhbGlicmkiLCJJc0JvbGQiOmZhbHNlLCJJc0l0YWxpYyI6ZmFsc2UsIklzVW5kZXJsaW5lZCI6ZmFsc2UsIlBhcmVudFN0eWxlIjpudWxsfSwiQXV0b1NpemUiOjIsIkZvcmVncm91bmQiOnsiJGlkIjoiMTA3MCIsIkNvbG9yIjp7IiRpZCI6IjEwNzEiLCJBIjoyNTUsIlIiOjAsIkciOjAsIkIiOjB9fSwiTWF4V2lkdGgiOiJJbmZpbml0eSIsIk1heEhlaWdodCI6IkluZmluaXR5IiwiU21hcnRGb3JlZ3JvdW5kSXNBY3RpdmUiOmZhbHNlLCJIb3Jpem9udGFsQWxpZ25tZW50IjowLCJWZXJ0aWNhbEFsaWdubWVudCI6MCwiU21hcnRGb3JlZ3JvdW5kIjpudWxsLCJCYWNrZ3JvdW5kRmlsbFR5cGUiOjAsIk1hcmdpbiI6eyIkaWQiOiIxMDcyIiwiVG9wIjowLjAsIkxlZnQiOjAuMCwiUmlnaHQiOjAuMCwiQm90dG9tIjowLjB9LCJQYWRkaW5nIjp7IiRpZCI6IjEwNzMiLCJUb3AiOjAuMCwiTGVmdCI6MC4wLCJSaWdodCI6MC4wLCJCb3R0b20iOjAuMH0sIkJhY2tncm91bmQiOnsiJGlkIjoiMTA3NCIsIkNvbG9yIjp7IiRpZCI6IjEwNzUiLCJBIjoyNTUsIlIiOjAsIkciOjAsIkIiOjB9fSwiSXNWaXNpYmxlIjp0cnVlLCJXaWR0aCI6MC4wLCJIZWlnaHQiOjAuMCwiQm9yZGVyU3R5bGUiOm51bGwsIlBhcmVudFN0eWxlIjpudWxsfSwiUmVjdGFuZ2xlU3R5bGUiOnsiJGlkIjoiMTA3NiIsIk1hcmdpbiI6eyIkaWQiOiIxMDc3IiwiVG9wIjowLjAsIkxlZnQiOjAuMCwiUmlnaHQiOjAuMCwiQm90dG9tIjowLjB9LCJQYWRkaW5nIjp7IiRpZCI6IjEwNzgiLCJUb3AiOjAuMCwiTGVmdCI6MC4wLCJSaWdodCI6MC4wLCJCb3R0b20iOjAuMH0sIkJhY2tncm91bmQiOnsiJGlkIjoiMTA3OSIsIkNvbG9yIjp7IiRpZCI6IjEwODAiLCJBIjo2MywiUiI6MjMzLCJHIjoxMTMsIkIiOjUwfX0sIklzVmlzaWJsZSI6dHJ1ZSwiV2lkdGgiOjAuMCwiSGVpZ2h0IjowLjAsIkJvcmRlclN0eWxlIjp7IiRpZCI6IjEwODEiLCJMaW5lQ29sb3IiOnsiJGlkIjoiMTA4MiIsIiR0eXBlIjoiTkxSRS5Db21tb24uRG9tLlNvbGlkQ29sb3JCcnVzaCwgTkxSRS5Db21tb24iLCJDb2xvciI6eyIkaWQiOiIxMDgzIiwiQSI6MjU1LCJSIjoyNTUsIkciOjI1NSwiQiI6MjU1fX0sIkxpbmVXZWlnaHQiOjAuMCwiTGluZVR5cGUiOjAsIlBhcmVudFN0eWxlIjpudWxsfSwiUGFyZW50U3R5bGUiOm51bGx9LCJNYXJnaW4iOnsiJGlkIjoiMTA4NCIsIlRvcCI6MC4wLCJMZWZ0IjowLjAsIlJpZ2h0IjowLjAsIkJvdHRvbSI6MC4wfSwiUGFkZGluZyI6eyIkaWQiOiIxMDg1IiwiVG9wIjowLjAsIkxlZnQiOjAuMCwiUmlnaHQiOjAuMCwiQm90dG9tIjowLjB9LCJCYWNrZ3JvdW5kIjpudWxsLCJJc1Zpc2libGUiOnRydWUsIldpZHRoIjowLjAsIkhlaWdodCI6MC4wLCJCb3JkZXJTdHlsZSI6bnVsbCwiUGFyZW50U3R5bGUiOm51bGx9LCJCYWNrZ3JvdW5kU3R5bGUiOnsiJGlkIjoiMTA4NiIsIk1hcmdpbiI6eyIkaWQiOiIxMDg3IiwiVG9wIjowLjAsIkxlZnQiOjAuMCwiUmlnaHQiOjAuMCwiQm90dG9tIjowLjB9LCJQYWRkaW5nIjp7IiRpZCI6IjEwODgiLCJUb3AiOjAuMCwiTGVmdCI6MC4wLCJSaWdodCI6MC4wLCJCb3R0b20iOjAuMH0sIkJhY2tncm91bmQiOnsiJGlkIjoiMTA4OSIsIkNvbG9yIjp7IiRpZCI6IjEwOTAiLCJBIjo1MSwiUiI6MjAwLCJHIjoyMDAsIkIiOjIwMH19LCJJc1Zpc2libGUiOnRydWUsIldpZHRoIjowLjAsIkhlaWdodCI6MC4wLCJCb3JkZXJTdHlsZSI6eyIkaWQiOiIxMDkxIiwiTGluZUNvbG9yIjp7IiRpZCI6IjEwOTIiLCIkdHlwZSI6Ik5MUkUuQ29tbW9uLkRvbS5Tb2xpZENvbG9yQnJ1c2gsIE5MUkUuQ29tbW9uIiwiQ29sb3IiOnsiJGlkIjoiMTA5MyIsIkEiOjI1NSwiUiI6MjM0LCJHIjoyMiwiQiI6MzB9fSwiTGluZVdlaWdodCI6MC4wLCJMaW5lVHlwZSI6MCwiUGFyZW50U3R5bGUiOm51bGx9LCJQYXJlbnRTdHlsZSI6bnVsbH0sIk1hcmdpbiI6eyIkaWQiOiIxMDk0IiwiVG9wIjowLjAsIkxlZnQiOjAuMCwiUmlnaHQiOjAuMCwiQm90dG9tIjowLjB9LCJQYWRkaW5nIjp7IiRpZCI6IjEwOTUiLCJUb3AiOjAuMCwiTGVmdCI6MC4wLCJSaWdodCI6MC4wLCJCb3R0b20iOjAuMH0sIklzVmlzaWJsZSI6dHJ1ZSwiV2lkdGgiOjAuMCwiSGVpZ2h0IjowLjAsIkJvcmRlclN0eWxlIjp7IiRpZCI6IjEwOTYiLCJMaW5lQ29sb3IiOm51bGwsIkxpbmVXZWlnaHQiOjAuMCwiTGluZVR5cGUiOjAsIlBhcmVudFN0eWxlIjpudWxsfSwiUGFyZW50U3R5bGUiOm51bGx9LCJNYXJnaW4iOnsiJGlkIjoiMTA5NyIsIlRvcCI6MC4wLCJMZWZ0IjowLjAsIlJpZ2h0IjowLjAsIkJvdHRvbSI6MC4wfSwiUGFkZGluZyI6eyIkaWQiOiIxMDk4IiwiVG9wIjowLjAsIkxlZnQiOjAuMCwiUmlnaHQiOjAuMCwiQm90dG9tIjowLjB9LCJJc1Zpc2libGUiOnRydWUsIldpZHRoIjowLjAsIkhlaWdodCI6MC4wLCJCb3JkZXJTdHlsZSI6eyIkaWQiOiIxMDk5IiwiTGluZUNvbG9yIjpudWxsLCJMaW5lV2VpZ2h0IjowLjAsIkxpbmVUeXBlIjowLCJQYXJlbnRTdHlsZSI6bnVsbH0sIlBhcmVudFN0eWxlIjpudWxsfX0seyIkaWQiOiIxMTAwIiwiX2FjdGl2aXRpZXMiOlt7IiRpZCI6IjExMDEiLCJfcm93cyI6W3siJGlkIjoiMTEwMiIsIl90YXNrcyI6W3siJGlkIjoiMTEwMyIsIl9hdHRhY2hlZE1pbGVzdG9uZXMiOltdLCJUYXNrRGVmaW5pdGlvbiI6eyIkaWQiOiIxMTA0IiwiR3JvdXBOYW1lIjpudWxsLCJTdGFydERhdGUiOiIyMDI2LTAxLTA5VDAwOjAwOjAwIiwiRW5kRGF0ZSI6IjIwMjYtMDMtMzBUMjM6NTk6MDAiLCJQZXJjZW50YWdlQ29tcGxldGUiOm51bGwsIlN0eWxlIjp7IiRpZCI6IjExMDUiLCJTaGFwZSI6MSwiU2hhcGVUaGlja25lc3MiOjAsIkR1cmF0aW9uRm9ybWF0IjowLCJJbmNsdWRlTm9uV29ya2luZ0RheXNJbkR1cmF0aW9uIjpmYWxzZSwiUGVyY2VudGFnZUNvbXBsZXRlU3R5bGUiOnsiJGlkIjoiMTEwNiIsIkZvbnRTZXR0aW5ncyI6eyIkaWQiOiIxMTA3IiwiRm9udFNpemUiOjEwLCJGb250TmFtZSI6IkNhbGlicmkiLCJJc0JvbGQiOmZhbHNlLCJJc0l0YWxpYyI6ZmFsc2UsIklzVW5kZXJsaW5lZCI6ZmFsc2UsIlBhcmVudFN0eWxlIjpudWxsfSwiQXV0b1NpemUiOjAsIkZvcmVncm91bmQiOnsiJGlkIjoiMTEwOCIsIkNvbG9yIjp7IiRpZCI6IjExMDkiLCJBIjoyNTUsIlIiOjIzOCwiRyI6MjM2LCJCIjoyMjV9fSwiTWF4V2lkdGgiOjIwMC4wLCJNYXhIZWlnaHQiOiJJbmZpbml0eSIsIlNtYXJ0Rm9yZWdyb3VuZElzQWN0aXZlIjpmYWxzZSwiSG9yaXpvbnRhbEFsaWdubWVudCI6MSwiVmVydGljYWxBbGlnbm1lbnQiOjEsIlNtYXJ0Rm9yZWdyb3VuZCI6bnVsbCwiQmFja2dyb3VuZEZpbGxUeXBlIjowLCJNYXJnaW4iOnsiJGlkIjoiMTExMCIsIlRvcCI6MC4wLCJMZWZ0IjowLjAsIlJpZ2h0IjowLjAsIkJvdHRvbSI6MC4wfSwiUGFkZGluZyI6eyIkaWQiOiIxMTExIiwiVG9wIjowLjAsIkxlZnQiOjAuMCwiUmlnaHQiOjAuMCwiQm90dG9tIjowLjB9LCJCYWNrZ3JvdW5kIjp7IiRpZCI6IjExMTIiLCJDb2xvciI6eyIkaWQiOiIxMTEzIiwiQSI6ODksIlIiOjAsIkciOjAsIkIiOjB9fSwiSXNWaXNpYmxlIjp0cnVlLCJXaWR0aCI6MC4wLCJIZWlnaHQiOjAuMCwiQm9yZGVyU3R5bGUiOnsiJGlkIjoiMTExNCIsIkxpbmVDb2xvciI6bnVsbCwiTGluZVdlaWdodCI6MC4wLCJMaW5lVHlwZSI6MCwiUGFyZW50U3R5bGUiOm51bGx9LCJQYXJlbnRTdHlsZSI6bnVsbH0sIkR1cmF0aW9uU3R5bGUiOnsiJGlkIjoiMTExNSIsIkZvbnRTZXR0aW5ncyI6eyIkaWQiOiIxMTE2IiwiRm9udFNpemUiOjEwLCJGb250TmFtZSI6IkNhbGlicmkiLCJJc0JvbGQiOmZhbHNlLCJJc0l0YWxpYyI6ZmFsc2UsIklzVW5kZXJsaW5lZCI6ZmFsc2UsIlBhcmVudFN0eWxlIjpudWxsfSwiQXV0b1NpemUiOjAsIkZvcmVncm91bmQiOnsiJGlkIjoiMTExNyIsIkNvbG9yIjp7IiRpZCI6IjExMTgiLCJBIjoyNTUsIlIiOjIzNywiRyI6MTI1LCJCIjo0OX19LCJNYXhXaWR0aCI6MjAwLjAsIk1heEhlaWdodCI6IkluZmluaXR5IiwiU21hcnRGb3JlZ3JvdW5kSXNBY3RpdmUiOmZhbHNlLCJIb3Jpem9udGFsQWxpZ25tZW50IjowLCJWZXJ0aWNhbEFsaWdubWVudCI6MSwiU21hcnRGb3JlZ3JvdW5kIjpudWxsLCJCYWNrZ3JvdW5kRmlsbFR5cGUiOjAsIk1hcmdpbiI6eyIkaWQiOiIxMTE5IiwiVG9wIjowLjAsIkxlZnQiOjAuMCwiUmlnaHQiOjAuMCwiQm90dG9tIjowLjB9LCJQYWRkaW5nIjp7IiRpZCI6IjExMjAiLCJUb3AiOjAuMCwiTGVmdCI6MC4wLCJSaWdodCI6MC4wLCJCb3R0b20iOjAuMH0sIkJhY2tncm91bmQiOnsiJGlkIjoiMTEyMSIsIkNvbG9yIjp7IiRpZCI6IjExMjIiLCJBIjoyNTUsIlIiOjIzNywiRyI6MTI1LCJCIjo0OX19LCJJc1Zpc2libGUiOnRydWUsIldpZHRoIjowLjAsIkhlaWdodCI6MC4wLCJCb3JkZXJTdHlsZSI6eyIkaWQiOiIxMTIzIiwiTGluZUNvbG9yIjpudWxsLCJMaW5lV2VpZ2h0IjowLjAsIkxpbmVUeXBlIjowLCJQYXJlbnRTdHlsZSI6bnVsbH0sIlBhcmVudFN0eWxlIjpudWxsfSwiSG9yaXpvbnRhbENvbm5lY3RvclN0eWxlIjp7IiRpZCI6IjExMjQiLCJMaW5lQ29sb3IiOnsiJGlkIjoiMTEyNSIsIiR0eXBlIjoiTkxSRS5Db21tb24uRG9tLlNvbGlkQ29sb3JCcnVzaCwgTkxSRS5Db21tb24iLCJDb2xvciI6eyIkaWQiOiIxMTI2IiwiQSI6MjU1LCJSIjowLCJHIjowLCJCIjowfX0sIkxpbmVXZWlnaHQiOjAuMCwiTGluZVR5cGUiOjAsIlBhcmVudFN0eWxlIjpudWxsfSwiVmVydGljYWxDb25uZWN0b3JTdHlsZSI6eyIkaWQiOiIxMTI3IiwiTGluZUNvbG9yIjp7IiRpZCI6IjExMjgiLCIkdHlwZSI6Ik5MUkUuQ29tbW9uLkRvbS5Tb2xpZENvbG9yQnJ1c2gsIE5MUkUuQ29tbW9uIiwiQ29sb3IiOnsiJGlkIjoiMTEyOSIsIkEiOjI1NSwiUiI6MCwiRyI6MCwiQiI6MH19LCJMaW5lV2VpZ2h0IjowLjAsIkxpbmVUeXBlIjowLCJQYXJlbnRTdHlsZSI6bnVsbH0sIk1hcmdpbiI6bnVsbCwiU3RhcnREYXRlUG9zaXRpb24iOjMsIkVuZERhdGVQb3NpdGlvbiI6MywiRGF0ZUlzVmlzaWJsZSI6dHJ1ZSwiVGl0bGVQb3NpdGlvbiI6NCwiRHVyYXRpb25Qb3NpdGlvbiI6NiwiUGVyY2VudGFnZUNvbXBsZXRlZFBvc2l0aW9uIjoyLCJTcGFjaW5nIjozLCJJc0JlbG93VGltZWJhbmQiOmZhbHNlLCJQZXJjZW50YWdlQ29tcGxldGVTaGFwZU9wYWNpdHkiOjM1LCJTaGFwZVN0eWxlIjp7IiRpZCI6IjExMzAiLCJNYXJnaW4iOnsiJGlkIjoiMTEzMSIsIlRvcCI6MC4wLCJMZWZ0Ijo0LjAsIlJpZ2h0Ijo0LjAsIkJvdHRvbSI6MC4wfSwiUGFkZGluZyI6eyIkaWQiOiIxMTMyIiwiVG9wIjowLjAsIkxlZnQiOjAuMCwiUmlnaHQiOjAuMCwiQm90dG9tIjowLjB9LCJCYWNrZ3JvdW5kIjp7IiRpZCI6IjExMzMiLCJDb2xvciI6eyIkaWQiOiIxMTM0IiwiQSI6MjU1LCJSIjo1NSwiRyI6MTgxLCJCIjoxNzR9fSwiSXNWaXNpYmxlIjp0cnVlLCJXaWR0aCI6MC4wLCJIZWlnaHQiOjEwLjAsIkJvcmRlclN0eWxlIjp7IiRpZCI6IjExMzUiLCJMaW5lQ29sb3IiOnsiJGlkIjoiMTEzNiIsIiR0eXBlIjoiTkxSRS5Db21tb24uRG9tLlNvbGlkQ29sb3JCcnVzaCwgTkxSRS5Db21tb24iLCJDb2xvciI6eyIkaWQiOiIxMTM3IiwiQSI6MjU1LCJSIjoyMywiRyI6NDQsIkIiOjgxfX0sIkxpbmVXZWlnaHQiOjAuMCwiTGluZVR5cGUiOjAsIlBhcmVudFN0eWxlIjpudWxsfSwiUGFyZW50U3R5bGUiOm51bGx9LCJUaXRsZVN0eWxlIjp7IiRpZCI6IjExMzgiLCJGb250U2V0dGluZ3MiOnsiJGlkIjoiMTEzOSIsIkZvbnRTaXplIjoxMCwiRm9udE5hbWUiOiJDYWxpYnJpIiwiSXNCb2xkIjpmYWxzZSwiSXNJdGFsaWMiOmZhbHNlLCJJc1VuZGVybGluZWQiOmZhbHNlLCJQYXJlbnRTdHlsZSI6bnVsbH0sIkF1dG9TaXplIjowLCJGb3JlZ3JvdW5kIjp7IiRpZCI6IjExNDAiLCJDb2xvciI6eyIkaWQiOiIxMTQxIiwiQSI6MjU1LCJSIjowLCJHIjowLCJCIjowfX0sIk1heFdpZHRoIjoyMDAuMCwiTWF4SGVpZ2h0IjoiSW5maW5pdHkiLCJTbWFydEZvcmVncm91bmRJc0FjdGl2ZSI6ZmFsc2UsIkhvcml6b250YWxBbGlnbm1lbnQiOjAsIlZlcnRpY2FsQWxpZ25tZW50IjoxLCJTbWFydEZvcmVncm91bmQiOm51bGwsIkJhY2tncm91bmRGaWxsVHlwZSI6MCwiTWFyZ2luIjp7IiRpZCI6IjExNDIiLCJUb3AiOjAuMCwiTGVmdCI6MC4wLCJSaWdodCI6MC4wLCJCb3R0b20iOjAuMH0sIlBhZGRpbmciOnsiJGlkIjoiMTE0MyIsIlRvcCI6MC4wLCJMZWZ0IjowLjAsIlJpZ2h0IjowLjAsIkJvdHRvbSI6MC4wfSwiQmFja2dyb3VuZCI6eyIkaWQiOiIxMTQ0IiwiQ29sb3IiOnsiJGlkIjoiMTE0NSIsIkEiOjI1NSwiUiI6MCwiRyI6MCwiQiI6MH19LCJJc1Zpc2libGUiOnRydWUsIldpZHRoIjowLjAsIkhlaWdodCI6MC4wLCJCb3JkZXJTdHlsZSI6eyIkaWQiOiIxMTQ2IiwiTGluZUNvbG9yIjpudWxsLCJMaW5lV2VpZ2h0IjowLjAsIkxpbmVUeXBlIjowLCJQYXJlbnRTdHlsZSI6bnVsbH0sIlBhcmVudFN0eWxlIjpudWxsfSwiRGF0ZVN0eWxlIjp7IiRpZCI6IjExNDciLCJGb250U2V0dGluZ3MiOnsiJGlkIjoiMTE0OCIsIkZvbnRTaXplIjo4LCJGb250TmFtZSI6IkNhbGlicmkiLCJJc0JvbGQiOmZhbHNlLCJJc0l0YWxpYyI6ZmFsc2UsIklzVW5kZXJsaW5lZCI6ZmFsc2UsIlBhcmVudFN0eWxlIjpudWxsfSwiQXV0b1NpemUiOjAsIkZvcmVncm91bmQiOnsiJHJlZiI6IjUxIn0sIk1heFdpZHRoIjoyMDAuMCwiTWF4SGVpZ2h0IjoiSW5maW5pdHkiLCJTbWFydEZvcmVncm91bmRJc0FjdGl2ZSI6ZmFsc2UsIkhvcml6b250YWxBbGlnbm1lbnQiOjIsIlZlcnRpY2FsQWxpZ25tZW50IjoxLCJTbWFydEZvcmVncm91bmQiOm51bGwsIkJhY2tncm91bmRGaWxsVHlwZSI6MCwiTWFyZ2luIjp7IiRpZCI6IjExNDkiLCJUb3AiOjAuMCwiTGVmdCI6MC4wLCJSaWdodCI6MC4wLCJCb3R0b20iOjAuMH0sIlBhZGRpbmciOnsiJGlkIjoiMTE1MCIsIlRvcCI6MC4wLCJMZWZ0IjowLjAsIlJpZ2h0IjowLjAsIkJvdHRvbSI6MC4wfSwiQmFja2dyb3VuZCI6eyIkaWQiOiIxMTUxIiwiQ29sb3IiOnsiJGlkIjoiMTE1MiIsIkEiOjI1NSwiUiI6MTQsIkciOjQwLCJCIjo2NX19LCJJc1Zpc2libGUiOnRydWUsIldpZHRoIjowLjAsIkhlaWdodCI6MC4wLCJCb3JkZXJTdHlsZSI6eyIkaWQiOiIxMTUzIiwiTGluZUNvbG9yIjpudWxsLCJMaW5lV2VpZ2h0IjowLjAsIkxpbmVUeXBlIjowLCJQYXJlbnRTdHlsZSI6bnVsbH0sIlBhcmVudFN0eWxlIjpudWxsfSwiRGF0ZUZvcm1hdCI6eyIkaWQiOiIxMTU0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ExNTUiLCJGb3JtYXQiOjAsIklzVmlzaWJsZSI6ZmFsc2UsIkxhc3RLbm93blZpc2liaWxpdHlTdGF0ZSI6ZmFsc2V9LCJJc1Zpc2libGUiOnRydWUsIlBhcmVudFN0eWxlIjpudWxsfSwiSW5kZXgiOjAsIlNtYXJ0RHVyYXRpb25BY3RpdmF0ZWQiOmZhbHNlLCJEYXRlRm9ybWF0Ijp7IiRyZWYiOiIxMTU0In0sIldlZWtOdW1iZXJpbmciOnsiJGlkIjoiMTE1NiIsIkZvcm1hdCI6MCwiSXNWaXNpYmxlIjpmYWxzZSwiTGFzdEtub3duVmlzaWJpbGl0eVN0YXRlIjpmYWxzZX0sIklkIjoiZGZkMWU0MTMtNjY0Zi00Yjg1LWI0NTktNmY5ZTEwNjVjODk3IiwiSW1wb3J0SWQiOm51bGwsIlRpdGxlIjoiRGVmaW5pdGl2ZSBhZ3JlZW1lbnRzOiBTUEEgLyBBUEEiLCJOb3RlIjpudWxsLCJIeXBlcmxpbmsiOnsiJGlkIjoiMTE1NyIsIkFkZHJlc3MiOiIiLCJTdWJBZGRyZXNzIjoiIn0sIklzQ2hhbmdlZCI6ZmFsc2UsIklzTmV3IjpmYWxzZX19XSwiX21pbGVzdG9uZXMiOltdLCJJZCI6IjAwMDAwMDAwLTAwMDAtMDAwMC0wMDAwLTAwMDAwMDAwMDAwMCIsIklzU2luZ2xlSXRlbVJvdyI6dHJ1ZX0seyIkaWQiOiIxMTU4IiwiX3Rhc2tzIjpbeyIkaWQiOiIxMTU5IiwiX2F0dGFjaGVkTWlsZXN0b25lcyI6W10sIlRhc2tEZWZpbml0aW9uIjp7IiRpZCI6IjExNjAiLCJHcm91cE5hbWUiOm51bGwsIlN0YXJ0RGF0ZSI6IjIwMjYtMDItMThUMDA6MDA6MDAiLCJFbmREYXRlIjoiMjAyNi0wMy0zMFQyMzo1OTowMCIsIlBlcmNlbnRhZ2VDb21wbGV0ZSI6bnVsbCwiU3R5bGUiOnsiJGlkIjoiMTE2MSIsIlNoYXBlIjoxLCJTaGFwZVRoaWNrbmVzcyI6MCwiRHVyYXRpb25Gb3JtYXQiOjAsIkluY2x1ZGVOb25Xb3JraW5nRGF5c0luRHVyYXRpb24iOmZhbHNlLCJQZXJjZW50YWdlQ29tcGxldGVTdHlsZSI6eyIkaWQiOiIxMTYyIiwiRm9udFNldHRpbmdzIjp7IiRpZCI6IjExNjMiLCJGb250U2l6ZSI6MTAsIkZvbnROYW1lIjoiQ2FsaWJyaSIsIklzQm9sZCI6ZmFsc2UsIklzSXRhbGljIjpmYWxzZSwiSXNVbmRlcmxpbmVkIjpmYWxzZSwiUGFyZW50U3R5bGUiOm51bGx9LCJBdXRvU2l6ZSI6MCwiRm9yZWdyb3VuZCI6eyIkaWQiOiIxMTY0IiwiQ29sb3IiOnsiJGlkIjoiMTE2NSIsIkEiOjI1NSwiUiI6MjM4LCJHIjoyMzYsIkIiOjIyNX19LCJNYXhXaWR0aCI6MjAwLjAsIk1heEhlaWdodCI6IkluZmluaXR5IiwiU21hcnRGb3JlZ3JvdW5kSXNBY3RpdmUiOmZhbHNlLCJIb3Jpem9udGFsQWxpZ25tZW50IjoxLCJWZXJ0aWNhbEFsaWdubWVudCI6MSwiU21hcnRGb3JlZ3JvdW5kIjpudWxsLCJCYWNrZ3JvdW5kRmlsbFR5cGUiOjAsIk1hcmdpbiI6eyIkaWQiOiIxMTY2IiwiVG9wIjowLjAsIkxlZnQiOjAuMCwiUmlnaHQiOjAuMCwiQm90dG9tIjowLjB9LCJQYWRkaW5nIjp7IiRpZCI6IjExNjciLCJUb3AiOjAuMCwiTGVmdCI6MC4wLCJSaWdodCI6MC4wLCJCb3R0b20iOjAuMH0sIkJhY2tncm91bmQiOnsiJGlkIjoiMTE2OCIsIkNvbG9yIjp7IiRpZCI6IjExNjkiLCJBIjo4OSwiUiI6MCwiRyI6MCwiQiI6MH19LCJJc1Zpc2libGUiOnRydWUsIldpZHRoIjowLjAsIkhlaWdodCI6MC4wLCJCb3JkZXJTdHlsZSI6eyIkaWQiOiIxMTcwIiwiTGluZUNvbG9yIjpudWxsLCJMaW5lV2VpZ2h0IjowLjAsIkxpbmVUeXBlIjowLCJQYXJlbnRTdHlsZSI6bnVsbH0sIlBhcmVudFN0eWxlIjpudWxsfSwiRHVyYXRpb25TdHlsZSI6eyIkaWQiOiIxMTcxIiwiRm9udFNldHRpbmdzIjp7IiRpZCI6IjExNzIiLCJGb250U2l6ZSI6MTAsIkZvbnROYW1lIjoiQ2FsaWJyaSIsIklzQm9sZCI6ZmFsc2UsIklzSXRhbGljIjpmYWxzZSwiSXNVbmRlcmxpbmVkIjpmYWxzZSwiUGFyZW50U3R5bGUiOm51bGx9LCJBdXRvU2l6ZSI6MCwiRm9yZWdyb3VuZCI6eyIkaWQiOiIxMTczIiwiQ29sb3IiOnsiJGlkIjoiMTE3NCIsIkEiOjI1NSwiUiI6MjM3LCJHIjoxMjUsIkIiOjQ5fX0sIk1heFdpZHRoIjoyMDAuMCwiTWF4SGVpZ2h0IjoiSW5maW5pdHkiLCJTbWFydEZvcmVncm91bmRJc0FjdGl2ZSI6ZmFsc2UsIkhvcml6b250YWxBbGlnbm1lbnQiOjAsIlZlcnRpY2FsQWxpZ25tZW50IjoxLCJTbWFydEZvcmVncm91bmQiOm51bGwsIkJhY2tncm91bmRGaWxsVHlwZSI6MCwiTWFyZ2luIjp7IiRpZCI6IjExNzUiLCJUb3AiOjAuMCwiTGVmdCI6MC4wLCJSaWdodCI6MC4wLCJCb3R0b20iOjAuMH0sIlBhZGRpbmciOnsiJGlkIjoiMTE3NiIsIlRvcCI6MC4wLCJMZWZ0IjowLjAsIlJpZ2h0IjowLjAsIkJvdHRvbSI6MC4wfSwiQmFja2dyb3VuZCI6eyIkaWQiOiIxMTc3IiwiQ29sb3IiOnsiJGlkIjoiMTE3OCIsIkEiOjI1NSwiUiI6MjM3LCJHIjoxMjUsIkIiOjQ5fX0sIklzVmlzaWJsZSI6dHJ1ZSwiV2lkdGgiOjAuMCwiSGVpZ2h0IjowLjAsIkJvcmRlclN0eWxlIjp7IiRpZCI6IjExNzkiLCJMaW5lQ29sb3IiOm51bGwsIkxpbmVXZWlnaHQiOjAuMCwiTGluZVR5cGUiOjAsIlBhcmVudFN0eWxlIjpudWxsfSwiUGFyZW50U3R5bGUiOm51bGx9LCJIb3Jpem9udGFsQ29ubmVjdG9yU3R5bGUiOnsiJGlkIjoiMTE4MCIsIkxpbmVDb2xvciI6eyIkaWQiOiIxMTgxIiwiJHR5cGUiOiJOTFJFLkNvbW1vbi5Eb20uU29saWRDb2xvckJydXNoLCBOTFJFLkNvbW1vbiIsIkNvbG9yIjp7IiRpZCI6IjExODIiLCJBIjoyNTUsIlIiOjAsIkciOjAsIkIiOjB9fSwiTGluZVdlaWdodCI6MC4wLCJMaW5lVHlwZSI6MCwiUGFyZW50U3R5bGUiOm51bGx9LCJWZXJ0aWNhbENvbm5lY3RvclN0eWxlIjp7IiRpZCI6IjExODMiLCJMaW5lQ29sb3IiOnsiJGlkIjoiMTE4NCIsIiR0eXBlIjoiTkxSRS5Db21tb24uRG9tLlNvbGlkQ29sb3JCcnVzaCwgTkxSRS5Db21tb24iLCJDb2xvciI6eyIkaWQiOiIxMTg1IiwiQSI6MjU1LCJSIjowLCJHIjowLCJCIjowfX0sIkxpbmVXZWlnaHQiOjAuMCwiTGluZVR5cGUiOjAsIlBhcmVudFN0eWxlIjpudWxsfSwiTWFyZ2luIjpudWxsLCJTdGFydERhdGVQb3NpdGlvbiI6MywiRW5kRGF0ZVBvc2l0aW9uIjozLCJEYXRlSXNWaXNpYmxlIjp0cnVlLCJUaXRsZVBvc2l0aW9uIjo0LCJEdXJhdGlvblBvc2l0aW9uIjo2LCJQZXJjZW50YWdlQ29tcGxldGVkUG9zaXRpb24iOjIsIlNwYWNpbmciOjMsIklzQmVsb3dUaW1lYmFuZCI6ZmFsc2UsIlBlcmNlbnRhZ2VDb21wbGV0ZVNoYXBlT3BhY2l0eSI6MzUsIlNoYXBlU3R5bGUiOnsiJGlkIjoiMTE4NiIsIk1hcmdpbiI6eyIkaWQiOiIxMTg3IiwiVG9wIjowLjAsIkxlZnQiOjQuMCwiUmlnaHQiOjQuMCwiQm90dG9tIjowLjB9LCJQYWRkaW5nIjp7IiRpZCI6IjExODgiLCJUb3AiOjAuMCwiTGVmdCI6MC4wLCJSaWdodCI6MC4wLCJCb3R0b20iOjAuMH0sIkJhY2tncm91bmQiOnsiJGlkIjoiMTE4OSIsIkNvbG9yIjp7IiRpZCI6IjExOTAiLCJBIjoyNTUsIlIiOjU1LCJHIjoxODEsIkIiOjE3NH19LCJJc1Zpc2libGUiOnRydWUsIldpZHRoIjowLjAsIkhlaWdodCI6MTAuMCwiQm9yZGVyU3R5bGUiOnsiJGlkIjoiMTE5MSIsIkxpbmVDb2xvciI6eyIkaWQiOiIxMTkyIiwiJHR5cGUiOiJOTFJFLkNvbW1vbi5Eb20uU29saWRDb2xvckJydXNoLCBOTFJFLkNvbW1vbiIsIkNvbG9yIjp7IiRpZCI6IjExOTMiLCJBIjoyNTUsIlIiOjIzLCJHIjo0NCwiQiI6ODF9fSwiTGluZVdlaWdodCI6MC4wLCJMaW5lVHlwZSI6MCwiUGFyZW50U3R5bGUiOm51bGx9LCJQYXJlbnRTdHlsZSI6bnVsbH0sIlRpdGxlU3R5bGUiOnsiJGlkIjoiMTE5NCIsIkZvbnRTZXR0aW5ncyI6eyIkaWQiOiIxMTk1IiwiRm9udFNpemUiOjEwLCJGb250TmFtZSI6IkNhbGlicmkiLCJJc0JvbGQiOmZhbHNlLCJJc0l0YWxpYyI6ZmFsc2UsIklzVW5kZXJsaW5lZCI6ZmFsc2UsIlBhcmVudFN0eWxlIjpudWxsfSwiQXV0b1NpemUiOjAsIkZvcmVncm91bmQiOnsiJGlkIjoiMTE5NiIsIkNvbG9yIjp7IiRpZCI6IjExOTciLCJBIjoyNTUsIlIiOjAsIkciOjAsIkIiOjB9fSwiTWF4V2lkdGgiOjE4MS44MTgxODE4MTgxODE4MSwiTWF4SGVpZ2h0IjoiSW5maW5pdHkiLCJTbWFydEZvcmVncm91bmRJc0FjdGl2ZSI6ZmFsc2UsIkhvcml6b250YWxBbGlnbm1lbnQiOjAsIlZlcnRpY2FsQWxpZ25tZW50IjoxLCJTbWFydEZvcmVncm91bmQiOm51bGwsIkJhY2tncm91bmRGaWxsVHlwZSI6MCwiTWFyZ2luIjp7IiRpZCI6IjExOTgiLCJUb3AiOjAuMCwiTGVmdCI6MC4wLCJSaWdodCI6MC4wLCJCb3R0b20iOjAuMH0sIlBhZGRpbmciOnsiJGlkIjoiMTE5OSIsIlRvcCI6MC4wLCJMZWZ0IjowLjAsIlJpZ2h0IjowLjAsIkJvdHRvbSI6MC4wfSwiQmFja2dyb3VuZCI6eyIkaWQiOiIxMjAwIiwiQ29sb3IiOnsiJGlkIjoiMTIwMSIsIkEiOjI1NSwiUiI6MCwiRyI6MCwiQiI6MH19LCJJc1Zpc2libGUiOnRydWUsIldpZHRoIjowLjAsIkhlaWdodCI6MC4wLCJCb3JkZXJTdHlsZSI6eyIkaWQiOiIxMjAyIiwiTGluZUNvbG9yIjpudWxsLCJMaW5lV2VpZ2h0IjowLjAsIkxpbmVUeXBlIjowLCJQYXJlbnRTdHlsZSI6bnVsbH0sIlBhcmVudFN0eWxlIjpudWxsfSwiRGF0ZVN0eWxlIjp7IiRpZCI6IjEyMDMiLCJGb250U2V0dGluZ3MiOnsiJGlkIjoiMTIwNCIsIkZvbnRTaXplIjo4LCJGb250TmFtZSI6IkNhbGlicmkiLCJJc0JvbGQiOmZhbHNlLCJJc0l0YWxpYyI6ZmFsc2UsIklzVW5kZXJsaW5lZCI6ZmFsc2UsIlBhcmVudFN0eWxlIjpudWxsfSwiQXV0b1NpemUiOjAsIkZvcmVncm91bmQiOnsiJHJlZiI6IjUxIn0sIk1heFdpZHRoIjoyMDAuMCwiTWF4SGVpZ2h0IjoiSW5maW5pdHkiLCJTbWFydEZvcmVncm91bmRJc0FjdGl2ZSI6ZmFsc2UsIkhvcml6b250YWxBbGlnbm1lbnQiOjIsIlZlcnRpY2FsQWxpZ25tZW50IjoxLCJTbWFydEZvcmVncm91bmQiOm51bGwsIkJhY2tncm91bmRGaWxsVHlwZSI6MCwiTWFyZ2luIjp7IiRpZCI6IjEyMDUiLCJUb3AiOjAuMCwiTGVmdCI6MC4wLCJSaWdodCI6MC4wLCJCb3R0b20iOjAuMH0sIlBhZGRpbmciOnsiJGlkIjoiMTIwNiIsIlRvcCI6MC4wLCJMZWZ0IjowLjAsIlJpZ2h0IjowLjAsIkJvdHRvbSI6MC4wfSwiQmFja2dyb3VuZCI6eyIkaWQiOiIxMjA3IiwiQ29sb3IiOnsiJGlkIjoiMTIwOCIsIkEiOjI1NSwiUiI6MTQsIkciOjQwLCJCIjo2NX19LCJJc1Zpc2libGUiOnRydWUsIldpZHRoIjowLjAsIkhlaWdodCI6MC4wLCJCb3JkZXJTdHlsZSI6eyIkaWQiOiIxMjA5IiwiTGluZUNvbG9yIjpudWxsLCJMaW5lV2VpZ2h0IjowLjAsIkxpbmVUeXBlIjowLCJQYXJlbnRTdHlsZSI6bnVsbH0sIlBhcmVudFN0eWxlIjpudWxsfSwiRGF0ZUZvcm1hdCI6eyIkaWQiOiIxMjEw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EyMTEiLCJGb3JtYXQiOjAsIklzVmlzaWJsZSI6ZmFsc2UsIkxhc3RLbm93blZpc2liaWxpdHlTdGF0ZSI6ZmFsc2V9LCJJc1Zpc2libGUiOnRydWUsIlBhcmVudFN0eWxlIjpudWxsfSwiSW5kZXgiOjEsIlNtYXJ0RHVyYXRpb25BY3RpdmF0ZWQiOmZhbHNlLCJEYXRlRm9ybWF0Ijp7IiRyZWYiOiIxMjEwIn0sIldlZWtOdW1iZXJpbmciOnsiJGlkIjoiMTIxMiIsIkZvcm1hdCI6MCwiSXNWaXNpYmxlIjpmYWxzZSwiTGFzdEtub3duVmlzaWJpbGl0eVN0YXRlIjpmYWxzZX0sIklkIjoiMGNmZGQzYTktY2NjOS00YTAyLWE2ZGYtNTU2MmNhYzJlZDVmIiwiSW1wb3J0SWQiOm51bGwsIlRpdGxlIjoiU2hhcmVob2xkZXJz4oCZIGFncmVlbWVudCBhbmQgb3RoZXIgYWdyZWVtZW50cyIsIk5vdGUiOm51bGwsIkh5cGVybGluayI6eyIkaWQiOiIxMjEzIiwiQWRkcmVzcyI6IiIsIlN1YkFkZHJlc3MiOiIifSwiSXNDaGFuZ2VkIjpmYWxzZSwiSXNOZXciOmZhbHNlfX1dLCJfbWlsZXN0b25lcyI6W10sIklkIjoiMDAwMDAwMDAtMDAwMC0wMDAwLTAwMDAtMDAwMDAwMDAwMDAwIiwiSXNTaW5nbGVJdGVtUm93Ijp0cnVlfSx7IiRpZCI6IjEyMTQiLCJfdGFza3MiOlt7IiRpZCI6IjEyMTUiLCJfYXR0YWNoZWRNaWxlc3RvbmVzIjpbXSwiVGFza0RlZmluaXRpb24iOnsiJGlkIjoiMTIxNiIsIkdyb3VwTmFtZSI6bnVsbCwiU3RhcnREYXRlIjoiMjAyNi0wMi0xMVQwMDowMDowMCIsIkVuZERhdGUiOiIyMDI2LTA0LTEwVDIzOjU5OjAwIiwiUGVyY2VudGFnZUNvbXBsZXRlIjpudWxsLCJTdHlsZSI6eyIkaWQiOiIxMjE3IiwiU2hhcGUiOjEsIlNoYXBlVGhpY2tuZXNzIjowLCJEdXJhdGlvbkZvcm1hdCI6MCwiSW5jbHVkZU5vbldvcmtpbmdEYXlzSW5EdXJhdGlvbiI6ZmFsc2UsIlBlcmNlbnRhZ2VDb21wbGV0ZVN0eWxlIjp7IiRpZCI6IjEyMTgiLCJGb250U2V0dGluZ3MiOnsiJGlkIjoiMTIxOSIsIkZvbnRTaXplIjoxMCwiRm9udE5hbWUiOiJDYWxpYnJpIiwiSXNCb2xkIjpmYWxzZSwiSXNJdGFsaWMiOmZhbHNlLCJJc1VuZGVybGluZWQiOmZhbHNlLCJQYXJlbnRTdHlsZSI6bnVsbH0sIkF1dG9TaXplIjowLCJGb3JlZ3JvdW5kIjp7IiRpZCI6IjEyMjAiLCJDb2xvciI6eyIkaWQiOiIxMjIxIiwiQSI6MjU1LCJSIjoyMzgsIkciOjIzNiwiQiI6MjI1fX0sIk1heFdpZHRoIjoyMDAuMCwiTWF4SGVpZ2h0IjoiSW5maW5pdHkiLCJTbWFydEZvcmVncm91bmRJc0FjdGl2ZSI6ZmFsc2UsIkhvcml6b250YWxBbGlnbm1lbnQiOjEsIlZlcnRpY2FsQWxpZ25tZW50IjoxLCJTbWFydEZvcmVncm91bmQiOm51bGwsIkJhY2tncm91bmRGaWxsVHlwZSI6MCwiTWFyZ2luIjp7IiRpZCI6IjEyMjIiLCJUb3AiOjAuMCwiTGVmdCI6MC4wLCJSaWdodCI6MC4wLCJCb3R0b20iOjAuMH0sIlBhZGRpbmciOnsiJGlkIjoiMTIyMyIsIlRvcCI6MC4wLCJMZWZ0IjowLjAsIlJpZ2h0IjowLjAsIkJvdHRvbSI6MC4wfSwiQmFja2dyb3VuZCI6eyIkaWQiOiIxMjI0IiwiQ29sb3IiOnsiJGlkIjoiMTIyNSIsIkEiOjg5LCJSIjowLCJHIjowLCJCIjowfX0sIklzVmlzaWJsZSI6dHJ1ZSwiV2lkdGgiOjAuMCwiSGVpZ2h0IjowLjAsIkJvcmRlclN0eWxlIjp7IiRpZCI6IjEyMjYiLCJMaW5lQ29sb3IiOm51bGwsIkxpbmVXZWlnaHQiOjAuMCwiTGluZVR5cGUiOjAsIlBhcmVudFN0eWxlIjpudWxsfSwiUGFyZW50U3R5bGUiOm51bGx9LCJEdXJhdGlvblN0eWxlIjp7IiRpZCI6IjEyMjciLCJGb250U2V0dGluZ3MiOnsiJGlkIjoiMTIyOCIsIkZvbnRTaXplIjoxMCwiRm9udE5hbWUiOiJDYWxpYnJpIiwiSXNCb2xkIjpmYWxzZSwiSXNJdGFsaWMiOmZhbHNlLCJJc1VuZGVybGluZWQiOmZhbHNlLCJQYXJlbnRTdHlsZSI6bnVsbH0sIkF1dG9TaXplIjowLCJGb3JlZ3JvdW5kIjp7IiRpZCI6IjEyMjkiLCJDb2xvciI6eyIkaWQiOiIxMjMwIiwiQSI6MjU1LCJSIjoyMzcsIkciOjEyNSwiQiI6NDl9fSwiTWF4V2lkdGgiOjIwMC4wLCJNYXhIZWlnaHQiOiJJbmZpbml0eSIsIlNtYXJ0Rm9yZWdyb3VuZElzQWN0aXZlIjpmYWxzZSwiSG9yaXpvbnRhbEFsaWdubWVudCI6MCwiVmVydGljYWxBbGlnbm1lbnQiOjEsIlNtYXJ0Rm9yZWdyb3VuZCI6bnVsbCwiQmFja2dyb3VuZEZpbGxUeXBlIjowLCJNYXJnaW4iOnsiJGlkIjoiMTIzMSIsIlRvcCI6MC4wLCJMZWZ0IjowLjAsIlJpZ2h0IjowLjAsIkJvdHRvbSI6MC4wfSwiUGFkZGluZyI6eyIkaWQiOiIxMjMyIiwiVG9wIjowLjAsIkxlZnQiOjAuMCwiUmlnaHQiOjAuMCwiQm90dG9tIjowLjB9LCJCYWNrZ3JvdW5kIjp7IiRpZCI6IjEyMzMiLCJDb2xvciI6eyIkaWQiOiIxMjM0IiwiQSI6MjU1LCJSIjoyMzcsIkciOjEyNSwiQiI6NDl9fSwiSXNWaXNpYmxlIjp0cnVlLCJXaWR0aCI6MC4wLCJIZWlnaHQiOjAuMCwiQm9yZGVyU3R5bGUiOnsiJGlkIjoiMTIzNSIsIkxpbmVDb2xvciI6bnVsbCwiTGluZVdlaWdodCI6MC4wLCJMaW5lVHlwZSI6MCwiUGFyZW50U3R5bGUiOm51bGx9LCJQYXJlbnRTdHlsZSI6bnVsbH0sIkhvcml6b250YWxDb25uZWN0b3JTdHlsZSI6eyIkaWQiOiIxMjM2IiwiTGluZUNvbG9yIjp7IiRpZCI6IjEyMzciLCIkdHlwZSI6Ik5MUkUuQ29tbW9uLkRvbS5Tb2xpZENvbG9yQnJ1c2gsIE5MUkUuQ29tbW9uIiwiQ29sb3IiOnsiJGlkIjoiMTIzOCIsIkEiOjI1NSwiUiI6MCwiRyI6MCwiQiI6MH19LCJMaW5lV2VpZ2h0IjowLjAsIkxpbmVUeXBlIjowLCJQYXJlbnRTdHlsZSI6bnVsbH0sIlZlcnRpY2FsQ29ubmVjdG9yU3R5bGUiOnsiJGlkIjoiMTIzOSIsIkxpbmVDb2xvciI6eyIkaWQiOiIxMjQwIiwiJHR5cGUiOiJOTFJFLkNvbW1vbi5Eb20uU29saWRDb2xvckJydXNoLCBOTFJFLkNvbW1vbiIsIkNvbG9yIjp7IiRpZCI6IjEyNDEiLCJBIjoyNTUsIlIiOjAsIkciOjAsIkIiOjB9fSwiTGluZVdlaWdodCI6MC4wLCJMaW5lVHlwZSI6MCwiUGFyZW50U3R5bGUiOm51bGx9LCJNYXJnaW4iOm51bGwsIlN0YXJ0RGF0ZVBvc2l0aW9uIjozLCJFbmREYXRlUG9zaXRpb24iOjMsIkRhdGVJc1Zpc2libGUiOnRydWUsIlRpdGxlUG9zaXRpb24iOjQsIkR1cmF0aW9uUG9zaXRpb24iOjYsIlBlcmNlbnRhZ2VDb21wbGV0ZWRQb3NpdGlvbiI6MiwiU3BhY2luZyI6MywiSXNCZWxvd1RpbWViYW5kIjpmYWxzZSwiUGVyY2VudGFnZUNvbXBsZXRlU2hhcGVPcGFjaXR5IjozNSwiU2hhcGVTdHlsZSI6eyIkaWQiOiIxMjQyIiwiTWFyZ2luIjp7IiRpZCI6IjEyNDMiLCJUb3AiOjAuMCwiTGVmdCI6NC4wLCJSaWdodCI6NC4wLCJCb3R0b20iOjAuMH0sIlBhZGRpbmciOnsiJGlkIjoiMTI0NCIsIlRvcCI6MC4wLCJMZWZ0IjowLjAsIlJpZ2h0IjowLjAsIkJvdHRvbSI6MC4wfSwiQmFja2dyb3VuZCI6eyIkaWQiOiIxMjQ1IiwiQ29sb3IiOnsiJGlkIjoiMTI0NiIsIkEiOjI1NSwiUiI6NTUsIkciOjE4MSwiQiI6MTc0fX0sIklzVmlzaWJsZSI6dHJ1ZSwiV2lkdGgiOjAuMCwiSGVpZ2h0IjoxMC4wLCJCb3JkZXJTdHlsZSI6eyIkaWQiOiIxMjQ3IiwiTGluZUNvbG9yIjp7IiRpZCI6IjEyNDgiLCIkdHlwZSI6Ik5MUkUuQ29tbW9uLkRvbS5Tb2xpZENvbG9yQnJ1c2gsIE5MUkUuQ29tbW9uIiwiQ29sb3IiOnsiJGlkIjoiMTI0OSIsIkEiOjI1NSwiUiI6MjMsIkciOjQ0LCJCIjo4MX19LCJMaW5lV2VpZ2h0IjowLjAsIkxpbmVUeXBlIjowLCJQYXJlbnRTdHlsZSI6bnVsbH0sIlBhcmVudFN0eWxlIjpudWxsfSwiVGl0bGVTdHlsZSI6eyIkaWQiOiIxMjUwIiwiRm9udFNldHRpbmdzIjp7IiRpZCI6IjEyNTEiLCJGb250U2l6ZSI6MTAsIkZvbnROYW1lIjoiQ2FsaWJyaSIsIklzQm9sZCI6ZmFsc2UsIklzSXRhbGljIjpmYWxzZSwiSXNVbmRlcmxpbmVkIjpmYWxzZSwiUGFyZW50U3R5bGUiOm51bGx9LCJBdXRvU2l6ZSI6MCwiRm9yZWdyb3VuZCI6eyIkaWQiOiIxMjUyIiwiQ29sb3IiOnsiJGlkIjoiMTI1MyIsIkEiOjI1NSwiUiI6MCwiRyI6MCwiQiI6MH19LCJNYXhXaWR0aCI6MTgxLjgxODE4MTgxODE4MTgxLCJNYXhIZWlnaHQiOiJJbmZpbml0eSIsIlNtYXJ0Rm9yZWdyb3VuZElzQWN0aXZlIjpmYWxzZSwiSG9yaXpvbnRhbEFsaWdubWVudCI6MCwiVmVydGljYWxBbGlnbm1lbnQiOjEsIlNtYXJ0Rm9yZWdyb3VuZCI6bnVsbCwiQmFja2dyb3VuZEZpbGxUeXBlIjowLCJNYXJnaW4iOnsiJGlkIjoiMTI1NCIsIlRvcCI6MC4wLCJMZWZ0IjowLjAsIlJpZ2h0IjowLjAsIkJvdHRvbSI6MC4wfSwiUGFkZGluZyI6eyIkaWQiOiIxMjU1IiwiVG9wIjowLjAsIkxlZnQiOjAuMCwiUmlnaHQiOjAuMCwiQm90dG9tIjowLjB9LCJCYWNrZ3JvdW5kIjp7IiRpZCI6IjEyNTYiLCJDb2xvciI6eyIkaWQiOiIxMjU3IiwiQSI6MjU1LCJSIjowLCJHIjowLCJCIjowfX0sIklzVmlzaWJsZSI6dHJ1ZSwiV2lkdGgiOjAuMCwiSGVpZ2h0IjowLjAsIkJvcmRlclN0eWxlIjp7IiRpZCI6IjEyNTgiLCJMaW5lQ29sb3IiOm51bGwsIkxpbmVXZWlnaHQiOjAuMCwiTGluZVR5cGUiOjAsIlBhcmVudFN0eWxlIjpudWxsfSwiUGFyZW50U3R5bGUiOm51bGx9LCJEYXRlU3R5bGUiOnsiJGlkIjoiMTI1OSIsIkZvbnRTZXR0aW5ncyI6eyIkaWQiOiIxMjYwIiwiRm9udFNpemUiOjgsIkZvbnROYW1lIjoiQ2FsaWJyaSIsIklzQm9sZCI6ZmFsc2UsIklzSXRhbGljIjpmYWxzZSwiSXNVbmRlcmxpbmVkIjpmYWxzZSwiUGFyZW50U3R5bGUiOm51bGx9LCJBdXRvU2l6ZSI6MCwiRm9yZWdyb3VuZCI6eyIkcmVmIjoiNTEifSwiTWF4V2lkdGgiOjIwMC4wLCJNYXhIZWlnaHQiOiJJbmZpbml0eSIsIlNtYXJ0Rm9yZWdyb3VuZElzQWN0aXZlIjpmYWxzZSwiSG9yaXpvbnRhbEFsaWdubWVudCI6MiwiVmVydGljYWxBbGlnbm1lbnQiOjEsIlNtYXJ0Rm9yZWdyb3VuZCI6bnVsbCwiQmFja2dyb3VuZEZpbGxUeXBlIjowLCJNYXJnaW4iOnsiJGlkIjoiMTI2MSIsIlRvcCI6MC4wLCJMZWZ0IjowLjAsIlJpZ2h0IjowLjAsIkJvdHRvbSI6MC4wfSwiUGFkZGluZyI6eyIkaWQiOiIxMjYyIiwiVG9wIjowLjAsIkxlZnQiOjAuMCwiUmlnaHQiOjAuMCwiQm90dG9tIjowLjB9LCJCYWNrZ3JvdW5kIjp7IiRpZCI6IjEyNjMiLCJDb2xvciI6eyIkaWQiOiIxMjY0IiwiQSI6MjU1LCJSIjoxNCwiRyI6NDAsIkIiOjY1fX0sIklzVmlzaWJsZSI6dHJ1ZSwiV2lkdGgiOjAuMCwiSGVpZ2h0IjowLjAsIkJvcmRlclN0eWxlIjp7IiRpZCI6IjEyNjUiLCJMaW5lQ29sb3IiOm51bGwsIkxpbmVXZWlnaHQiOjAuMCwiTGluZVR5cGUiOjAsIlBhcmVudFN0eWxlIjpudWxsfSwiUGFyZW50U3R5bGUiOm51bGx9LCJEYXRlRm9ybWF0Ijp7IiRpZCI6IjEyNjY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TI2NyIsIkZvcm1hdCI6MCwiSXNWaXNpYmxlIjpmYWxzZSwiTGFzdEtub3duVmlzaWJpbGl0eVN0YXRlIjpmYWxzZX0sIklzVmlzaWJsZSI6dHJ1ZSwiUGFyZW50U3R5bGUiOm51bGx9LCJJbmRleCI6MiwiU21hcnREdXJhdGlvbkFjdGl2YXRlZCI6ZmFsc2UsIkRhdGVGb3JtYXQiOnsiJHJlZiI6IjEyNjYifSwiV2Vla051bWJlcmluZyI6eyIkaWQiOiIxMjY4IiwiRm9ybWF0IjowLCJJc1Zpc2libGUiOmZhbHNlLCJMYXN0S25vd25WaXNpYmlsaXR5U3RhdGUiOmZhbHNlfSwiSWQiOiIyZDBmM2ZiMC1lMjJjLTRhNjktODhjMC1iMjhkYWMzNDI0YjkiLCJJbXBvcnRJZCI6bnVsbCwiVGl0bGUiOiJGaW5hbmNpbmcgc2VjdXJlZCIsIk5vdGUiOm51bGwsIkh5cGVybGluayI6eyIkaWQiOiIxMjY5IiwiQWRkcmVzcyI6IiIsIlN1YkFkZHJlc3MiOiIifSwiSXNDaGFuZ2VkIjpmYWxzZSwiSXNOZXciOmZhbHNlfX1dLCJfbWlsZXN0b25lcyI6W10sIklkIjoiMDAwMDAwMDAtMDAwMC0wMDAwLTAwMDAtMDAwMDAwMDAwMDAwIiwiSXNTaW5nbGVJdGVtUm93Ijp0cnVlfSx7IiRpZCI6IjEyNzAiLCJfdGFza3MiOlt7IiRpZCI6IjEyNzEiLCJfYXR0YWNoZWRNaWxlc3RvbmVzIjpbXSwiVGFza0RlZmluaXRpb24iOnsiJGlkIjoiMTI3MiIsIkdyb3VwTmFtZSI6bnVsbCwiU3RhcnREYXRlIjoiMjAyNi0wNC0xMVQwMDowMDowMCIsIkVuZERhdGUiOiIyMDI2LTA2LTI5VDIzOjU5OjAwIiwiUGVyY2VudGFnZUNvbXBsZXRlIjpudWxsLCJTdHlsZSI6eyIkaWQiOiIxMjczIiwiU2hhcGUiOjEsIlNoYXBlVGhpY2tuZXNzIjowLCJEdXJhdGlvbkZvcm1hdCI6MCwiSW5jbHVkZU5vbldvcmtpbmdEYXlzSW5EdXJhdGlvbiI6ZmFsc2UsIlBlcmNlbnRhZ2VDb21wbGV0ZVN0eWxlIjp7IiRpZCI6IjEyNzQiLCJGb250U2V0dGluZ3MiOnsiJGlkIjoiMTI3NSIsIkZvbnRTaXplIjoxMCwiRm9udE5hbWUiOiJDYWxpYnJpIiwiSXNCb2xkIjpmYWxzZSwiSXNJdGFsaWMiOmZhbHNlLCJJc1VuZGVybGluZWQiOmZhbHNlLCJQYXJlbnRTdHlsZSI6bnVsbH0sIkF1dG9TaXplIjowLCJGb3JlZ3JvdW5kIjp7IiRpZCI6IjEyNzYiLCJDb2xvciI6eyIkaWQiOiIxMjc3IiwiQSI6MjU1LCJSIjoyMzgsIkciOjIzNiwiQiI6MjI1fX0sIk1heFdpZHRoIjoyMDAuMCwiTWF4SGVpZ2h0IjoiSW5maW5pdHkiLCJTbWFydEZvcmVncm91bmRJc0FjdGl2ZSI6ZmFsc2UsIkhvcml6b250YWxBbGlnbm1lbnQiOjEsIlZlcnRpY2FsQWxpZ25tZW50IjoxLCJTbWFydEZvcmVncm91bmQiOm51bGwsIkJhY2tncm91bmRGaWxsVHlwZSI6MCwiTWFyZ2luIjp7IiRpZCI6IjEyNzgiLCJUb3AiOjAuMCwiTGVmdCI6MC4wLCJSaWdodCI6MC4wLCJCb3R0b20iOjAuMH0sIlBhZGRpbmciOnsiJGlkIjoiMTI3OSIsIlRvcCI6MC4wLCJMZWZ0IjowLjAsIlJpZ2h0IjowLjAsIkJvdHRvbSI6MC4wfSwiQmFja2dyb3VuZCI6eyIkaWQiOiIxMjgwIiwiQ29sb3IiOnsiJGlkIjoiMTI4MSIsIkEiOjg5LCJSIjowLCJHIjowLCJCIjowfX0sIklzVmlzaWJsZSI6dHJ1ZSwiV2lkdGgiOjAuMCwiSGVpZ2h0IjowLjAsIkJvcmRlclN0eWxlIjp7IiRpZCI6IjEyODIiLCJMaW5lQ29sb3IiOm51bGwsIkxpbmVXZWlnaHQiOjAuMCwiTGluZVR5cGUiOjAsIlBhcmVudFN0eWxlIjpudWxsfSwiUGFyZW50U3R5bGUiOm51bGx9LCJEdXJhdGlvblN0eWxlIjp7IiRpZCI6IjEyODMiLCJGb250U2V0dGluZ3MiOnsiJGlkIjoiMTI4NCIsIkZvbnRTaXplIjoxMCwiRm9udE5hbWUiOiJDYWxpYnJpIiwiSXNCb2xkIjpmYWxzZSwiSXNJdGFsaWMiOmZhbHNlLCJJc1VuZGVybGluZWQiOmZhbHNlLCJQYXJlbnRTdHlsZSI6bnVsbH0sIkF1dG9TaXplIjowLCJGb3JlZ3JvdW5kIjp7IiRpZCI6IjEyODUiLCJDb2xvciI6eyIkaWQiOiIxMjg2IiwiQSI6MjU1LCJSIjoyMzcsIkciOjEyNSwiQiI6NDl9fSwiTWF4V2lkdGgiOjIwMC4wLCJNYXhIZWlnaHQiOiJJbmZpbml0eSIsIlNtYXJ0Rm9yZWdyb3VuZElzQWN0aXZlIjpmYWxzZSwiSG9yaXpvbnRhbEFsaWdubWVudCI6MCwiVmVydGljYWxBbGlnbm1lbnQiOjEsIlNtYXJ0Rm9yZWdyb3VuZCI6bnVsbCwiQmFja2dyb3VuZEZpbGxUeXBlIjowLCJNYXJnaW4iOnsiJGlkIjoiMTI4NyIsIlRvcCI6MC4wLCJMZWZ0IjowLjAsIlJpZ2h0IjowLjAsIkJvdHRvbSI6MC4wfSwiUGFkZGluZyI6eyIkaWQiOiIxMjg4IiwiVG9wIjowLjAsIkxlZnQiOjAuMCwiUmlnaHQiOjAuMCwiQm90dG9tIjowLjB9LCJCYWNrZ3JvdW5kIjp7IiRpZCI6IjEyODkiLCJDb2xvciI6eyIkaWQiOiIxMjkwIiwiQSI6MjU1LCJSIjoyMzcsIkciOjEyNSwiQiI6NDl9fSwiSXNWaXNpYmxlIjp0cnVlLCJXaWR0aCI6MC4wLCJIZWlnaHQiOjAuMCwiQm9yZGVyU3R5bGUiOnsiJGlkIjoiMTI5MSIsIkxpbmVDb2xvciI6bnVsbCwiTGluZVdlaWdodCI6MC4wLCJMaW5lVHlwZSI6MCwiUGFyZW50U3R5bGUiOm51bGx9LCJQYXJlbnRTdHlsZSI6bnVsbH0sIkhvcml6b250YWxDb25uZWN0b3JTdHlsZSI6eyIkaWQiOiIxMjkyIiwiTGluZUNvbG9yIjp7IiRpZCI6IjEyOTMiLCIkdHlwZSI6Ik5MUkUuQ29tbW9uLkRvbS5Tb2xpZENvbG9yQnJ1c2gsIE5MUkUuQ29tbW9uIiwiQ29sb3IiOnsiJGlkIjoiMTI5NCIsIkEiOjI1NSwiUiI6MCwiRyI6MCwiQiI6MH19LCJMaW5lV2VpZ2h0IjowLjAsIkxpbmVUeXBlIjowLCJQYXJlbnRTdHlsZSI6bnVsbH0sIlZlcnRpY2FsQ29ubmVjdG9yU3R5bGUiOnsiJGlkIjoiMTI5NSIsIkxpbmVDb2xvciI6eyIkaWQiOiIxMjk2IiwiJHR5cGUiOiJOTFJFLkNvbW1vbi5Eb20uU29saWRDb2xvckJydXNoLCBOTFJFLkNvbW1vbiIsIkNvbG9yIjp7IiRpZCI6IjEyOTciLCJBIjoyNTUsIlIiOjAsIkciOjAsIkIiOjB9fSwiTGluZVdlaWdodCI6MC4wLCJMaW5lVHlwZSI6MCwiUGFyZW50U3R5bGUiOm51bGx9LCJNYXJnaW4iOm51bGwsIlN0YXJ0RGF0ZVBvc2l0aW9uIjozLCJFbmREYXRlUG9zaXRpb24iOjMsIkRhdGVJc1Zpc2libGUiOnRydWUsIlRpdGxlUG9zaXRpb24iOjAsIkR1cmF0aW9uUG9zaXRpb24iOjYsIlBlcmNlbnRhZ2VDb21wbGV0ZWRQb3NpdGlvbiI6MiwiU3BhY2luZyI6MywiSXNCZWxvd1RpbWViYW5kIjpmYWxzZSwiUGVyY2VudGFnZUNvbXBsZXRlU2hhcGVPcGFjaXR5IjozNSwiU2hhcGVTdHlsZSI6eyIkaWQiOiIxMjk4IiwiTWFyZ2luIjp7IiRpZCI6IjEyOTkiLCJUb3AiOjAuMCwiTGVmdCI6NC4wLCJSaWdodCI6NC4wLCJCb3R0b20iOjAuMH0sIlBhZGRpbmciOnsiJGlkIjoiMTMwMCIsIlRvcCI6MC4wLCJMZWZ0IjowLjAsIlJpZ2h0IjowLjAsIkJvdHRvbSI6MC4wfSwiQmFja2dyb3VuZCI6eyIkaWQiOiIxMzAxIiwiQ29sb3IiOnsiJGlkIjoiMTMwMiIsIkEiOjI1NSwiUiI6NTUsIkciOjE4MSwiQiI6MTc0fX0sIklzVmlzaWJsZSI6dHJ1ZSwiV2lkdGgiOjAuMCwiSGVpZ2h0IjoxMC4wLCJCb3JkZXJTdHlsZSI6eyIkaWQiOiIxMzAzIiwiTGluZUNvbG9yIjp7IiRpZCI6IjEzMDQiLCIkdHlwZSI6Ik5MUkUuQ29tbW9uLkRvbS5Tb2xpZENvbG9yQnJ1c2gsIE5MUkUuQ29tbW9uIiwiQ29sb3IiOnsiJGlkIjoiMTMwNSIsIkEiOjI1NSwiUiI6MjMsIkciOjQ0LCJCIjo4MX19LCJMaW5lV2VpZ2h0IjowLjAsIkxpbmVUeXBlIjowLCJQYXJlbnRTdHlsZSI6bnVsbH0sIlBhcmVudFN0eWxlIjpudWxsfSwiVGl0bGVTdHlsZSI6eyIkaWQiOiIxMzA2IiwiRm9udFNldHRpbmdzIjp7IiRpZCI6IjEzMDciLCJGb250U2l6ZSI6MTAsIkZvbnROYW1lIjoiQ2FsaWJyaSIsIklzQm9sZCI6ZmFsc2UsIklzSXRhbGljIjpmYWxzZSwiSXNVbmRlcmxpbmVkIjpmYWxzZSwiUGFyZW50U3R5bGUiOm51bGx9LCJBdXRvU2l6ZSI6MCwiRm9yZWdyb3VuZCI6eyIkaWQiOiIxMzA4IiwiQ29sb3IiOnsiJGlkIjoiMTMwOSIsIkEiOjI1NSwiUiI6MCwiRyI6MCwiQiI6MH19LCJNYXhXaWR0aCI6MTgxLjgxODE4MTgxODE4MTgxLCJNYXhIZWlnaHQiOiJJbmZpbml0eSIsIlNtYXJ0Rm9yZWdyb3VuZElzQWN0aXZlIjpmYWxzZSwiSG9yaXpvbnRhbEFsaWdubWVudCI6MCwiVmVydGljYWxBbGlnbm1lbnQiOjEsIlNtYXJ0Rm9yZWdyb3VuZCI6bnVsbCwiQmFja2dyb3VuZEZpbGxUeXBlIjowLCJNYXJnaW4iOnsiJGlkIjoiMTMxMCIsIlRvcCI6MC4wLCJMZWZ0IjowLjAsIlJpZ2h0IjowLjAsIkJvdHRvbSI6MC4wfSwiUGFkZGluZyI6eyIkaWQiOiIxMzExIiwiVG9wIjowLjAsIkxlZnQiOjAuMCwiUmlnaHQiOjAuMCwiQm90dG9tIjowLjB9LCJCYWNrZ3JvdW5kIjp7IiRpZCI6IjEzMTIiLCJDb2xvciI6eyIkaWQiOiIxMzEzIiwiQSI6MjU1LCJSIjowLCJHIjowLCJCIjowfX0sIklzVmlzaWJsZSI6dHJ1ZSwiV2lkdGgiOjAuMCwiSGVpZ2h0IjowLjAsIkJvcmRlclN0eWxlIjp7IiRpZCI6IjEzMTQiLCJMaW5lQ29sb3IiOm51bGwsIkxpbmVXZWlnaHQiOjAuMCwiTGluZVR5cGUiOjAsIlBhcmVudFN0eWxlIjpudWxsfSwiUGFyZW50U3R5bGUiOm51bGx9LCJEYXRlU3R5bGUiOnsiJGlkIjoiMTMxNSIsIkZvbnRTZXR0aW5ncyI6eyIkaWQiOiIxMzE2IiwiRm9udFNpemUiOjgsIkZvbnROYW1lIjoiQ2FsaWJyaSIsIklzQm9sZCI6ZmFsc2UsIklzSXRhbGljIjpmYWxzZSwiSXNVbmRlcmxpbmVkIjpmYWxzZSwiUGFyZW50U3R5bGUiOm51bGx9LCJBdXRvU2l6ZSI6MCwiRm9yZWdyb3VuZCI6eyIkcmVmIjoiNTEifSwiTWF4V2lkdGgiOjIwMC4wLCJNYXhIZWlnaHQiOiJJbmZpbml0eSIsIlNtYXJ0Rm9yZWdyb3VuZElzQWN0aXZlIjpmYWxzZSwiSG9yaXpvbnRhbEFsaWdubWVudCI6MiwiVmVydGljYWxBbGlnbm1lbnQiOjEsIlNtYXJ0Rm9yZWdyb3VuZCI6bnVsbCwiQmFja2dyb3VuZEZpbGxUeXBlIjowLCJNYXJnaW4iOnsiJGlkIjoiMTMxNyIsIlRvcCI6MC4wLCJMZWZ0IjowLjAsIlJpZ2h0IjowLjAsIkJvdHRvbSI6MC4wfSwiUGFkZGluZyI6eyIkaWQiOiIxMzE4IiwiVG9wIjowLjAsIkxlZnQiOjAuMCwiUmlnaHQiOjAuMCwiQm90dG9tIjowLjB9LCJCYWNrZ3JvdW5kIjp7IiRpZCI6IjEzMTkiLCJDb2xvciI6eyIkaWQiOiIxMzIwIiwiQSI6MjU1LCJSIjoxNCwiRyI6NDAsIkIiOjY1fX0sIklzVmlzaWJsZSI6dHJ1ZSwiV2lkdGgiOjAuMCwiSGVpZ2h0IjowLjAsIkJvcmRlclN0eWxlIjp7IiRpZCI6IjEzMjEiLCJMaW5lQ29sb3IiOm51bGwsIkxpbmVXZWlnaHQiOjAuMCwiTGluZVR5cGUiOjAsIlBhcmVudFN0eWxlIjpudWxsfSwiUGFyZW50U3R5bGUiOm51bGx9LCJEYXRlRm9ybWF0Ijp7IiRpZCI6IjEzMjI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TMyMyIsIkZvcm1hdCI6MCwiSXNWaXNpYmxlIjpmYWxzZSwiTGFzdEtub3duVmlzaWJpbGl0eVN0YXRlIjpmYWxzZX0sIklzVmlzaWJsZSI6dHJ1ZSwiUGFyZW50U3R5bGUiOm51bGx9LCJJbmRleCI6MywiU21hcnREdXJhdGlvbkFjdGl2YXRlZCI6ZmFsc2UsIkRhdGVGb3JtYXQiOnsiJHJlZiI6IjEzMjIifSwiV2Vla051bWJlcmluZyI6eyIkaWQiOiIxMzI0IiwiRm9ybWF0IjowLCJJc1Zpc2libGUiOmZhbHNlLCJMYXN0S25vd25WaXNpYmlsaXR5U3RhdGUiOmZhbHNlfSwiSWQiOiI1NDZmYzI0Yy1lYzIwLTRjMmQtOTk3ZS00OWI3ZjIyYzU1M2MiLCJJbXBvcnRJZCI6bnVsbCwiVGl0bGUiOiJSZWd1bGF0b3J5IGFwcHJvdmFscyIsIk5vdGUiOm51bGwsIkh5cGVybGluayI6eyIkaWQiOiIxMzI1IiwiQWRkcmVzcyI6bnVsbCwiU3ViQWRkcmVzcyI6bnVsbH0sIklzQ2hhbmdlZCI6ZmFsc2UsIklzTmV3IjpmYWxzZX19XSwiX21pbGVzdG9uZXMiOltdLCJJZCI6IjAwMDAwMDAwLTAwMDAtMDAwMC0wMDAwLTAwMDAwMDAwMDAwMCIsIklzU2luZ2xlSXRlbVJvdyI6dHJ1ZX0seyIkaWQiOiIxMzI2IiwiX3Rhc2tzIjpbeyIkaWQiOiIxMzI3IiwiX2F0dGFjaGVkTWlsZXN0b25lcyI6W10sIlRhc2tEZWZpbml0aW9uIjp7IiRpZCI6IjEzMjgiLCJHcm91cE5hbWUiOm51bGwsIlN0YXJ0RGF0ZSI6IjIwMjYtMDYtMzBUMDA6MDA6MDAiLCJFbmREYXRlIjoiMjAyNi0wNy0yMFQyMzo1OTowMCIsIlBlcmNlbnRhZ2VDb21wbGV0ZSI6bnVsbCwiU3R5bGUiOnsiJGlkIjoiMTMyOSIsIlNoYXBlIjoxLCJTaGFwZVRoaWNrbmVzcyI6MCwiRHVyYXRpb25Gb3JtYXQiOjAsIkluY2x1ZGVOb25Xb3JraW5nRGF5c0luRHVyYXRpb24iOmZhbHNlLCJQZXJjZW50YWdlQ29tcGxldGVTdHlsZSI6eyIkaWQiOiIxMzMwIiwiRm9udFNldHRpbmdzIjp7IiRpZCI6IjEzMzEiLCJGb250U2l6ZSI6MTAsIkZvbnROYW1lIjoiQ2FsaWJyaSIsIklzQm9sZCI6ZmFsc2UsIklzSXRhbGljIjpmYWxzZSwiSXNVbmRlcmxpbmVkIjpmYWxzZSwiUGFyZW50U3R5bGUiOm51bGx9LCJBdXRvU2l6ZSI6MCwiRm9yZWdyb3VuZCI6eyIkaWQiOiIxMzMyIiwiQ29sb3IiOnsiJGlkIjoiMTMzMyIsIkEiOjI1NSwiUiI6MjMyLCJHIjoyMzIsIkIiOjIzMn19LCJNYXhXaWR0aCI6MjAwLjAsIk1heEhlaWdodCI6IkluZmluaXR5IiwiU21hcnRGb3JlZ3JvdW5kSXNBY3RpdmUiOmZhbHNlLCJIb3Jpem9udGFsQWxpZ25tZW50IjoxLCJWZXJ0aWNhbEFsaWdubWVudCI6MSwiU21hcnRGb3JlZ3JvdW5kIjpudWxsLCJCYWNrZ3JvdW5kRmlsbFR5cGUiOjAsIk1hcmdpbiI6eyIkaWQiOiIxMzM0IiwiVG9wIjowLjAsIkxlZnQiOjAuMCwiUmlnaHQiOjAuMCwiQm90dG9tIjowLjB9LCJQYWRkaW5nIjp7IiRpZCI6IjEzMzUiLCJUb3AiOjAuMCwiTGVmdCI6MC4wLCJSaWdodCI6MC4wLCJCb3R0b20iOjAuMH0sIkJhY2tncm91bmQiOnsiJGlkIjoiMTMzNiIsIkNvbG9yIjp7IiRpZCI6IjEzMzciLCJBIjo4OSwiUiI6MCwiRyI6MCwiQiI6MH19LCJJc1Zpc2libGUiOnRydWUsIldpZHRoIjowLjAsIkhlaWdodCI6MC4wLCJCb3JkZXJTdHlsZSI6eyIkaWQiOiIxMzM4IiwiTGluZUNvbG9yIjpudWxsLCJMaW5lV2VpZ2h0IjowLjAsIkxpbmVUeXBlIjowLCJQYXJlbnRTdHlsZSI6bnVsbH0sIlBhcmVudFN0eWxlIjpudWxsfSwiRHVyYXRpb25TdHlsZSI6eyIkaWQiOiIxMzM5IiwiRm9udFNldHRpbmdzIjp7IiRpZCI6IjEzNDAiLCJGb250U2l6ZSI6MTAsIkZvbnROYW1lIjoiQ2FsaWJyaSIsIklzQm9sZCI6ZmFsc2UsIklzSXRhbGljIjpmYWxzZSwiSXNVbmRlcmxpbmVkIjpmYWxzZSwiUGFyZW50U3R5bGUiOm51bGx9LCJBdXRvU2l6ZSI6MCwiRm9yZWdyb3VuZCI6eyIkaWQiOiIxMzQxIiwiQ29sb3IiOnsiJGlkIjoiMTM0MiIsIkEiOjI1NSwiUiI6MjM3LCJHIjoxMjUsIkIiOjQ5fX0sIk1heFdpZHRoIjoyMDAuMCwiTWF4SGVpZ2h0IjoiSW5maW5pdHkiLCJTbWFydEZvcmVncm91bmRJc0FjdGl2ZSI6ZmFsc2UsIkhvcml6b250YWxBbGlnbm1lbnQiOjAsIlZlcnRpY2FsQWxpZ25tZW50IjoxLCJTbWFydEZvcmVncm91bmQiOm51bGwsIkJhY2tncm91bmRGaWxsVHlwZSI6MCwiTWFyZ2luIjp7IiRpZCI6IjEzNDMiLCJUb3AiOjAuMCwiTGVmdCI6MC4wLCJSaWdodCI6MC4wLCJCb3R0b20iOjAuMH0sIlBhZGRpbmciOnsiJGlkIjoiMTM0NCIsIlRvcCI6MC4wLCJMZWZ0IjowLjAsIlJpZ2h0IjowLjAsIkJvdHRvbSI6MC4wfSwiQmFja2dyb3VuZCI6eyIkaWQiOiIxMzQ1IiwiQ29sb3IiOnsiJGlkIjoiMTM0NiIsIkEiOjI1NSwiUiI6MjM3LCJHIjoxMjUsIkIiOjQ5fX0sIklzVmlzaWJsZSI6dHJ1ZSwiV2lkdGgiOjAuMCwiSGVpZ2h0IjowLjAsIkJvcmRlclN0eWxlIjp7IiRpZCI6IjEzNDciLCJMaW5lQ29sb3IiOm51bGwsIkxpbmVXZWlnaHQiOjAuMCwiTGluZVR5cGUiOjAsIlBhcmVudFN0eWxlIjpudWxsfSwiUGFyZW50U3R5bGUiOm51bGx9LCJIb3Jpem9udGFsQ29ubmVjdG9yU3R5bGUiOnsiJGlkIjoiMTM0OCIsIkxpbmVDb2xvciI6eyIkaWQiOiIxMzQ5IiwiJHR5cGUiOiJOTFJFLkNvbW1vbi5Eb20uU29saWRDb2xvckJydXNoLCBOTFJFLkNvbW1vbiIsIkNvbG9yIjp7IiRpZCI6IjEzNTAiLCJBIjoyNTUsIlIiOjAsIkciOjAsIkIiOjB9fSwiTGluZVdlaWdodCI6MC4wLCJMaW5lVHlwZSI6MCwiUGFyZW50U3R5bGUiOm51bGx9LCJWZXJ0aWNhbENvbm5lY3RvclN0eWxlIjp7IiRpZCI6IjEzNTEiLCJMaW5lQ29sb3IiOnsiJGlkIjoiMTM1MiIsIiR0eXBlIjoiTkxSRS5Db21tb24uRG9tLlNvbGlkQ29sb3JCcnVzaCwgTkxSRS5Db21tb24iLCJDb2xvciI6eyIkaWQiOiIxMzUzIiwiQSI6MjU1LCJSIjowLCJHIjowLCJCIjowfX0sIkxpbmVXZWlnaHQiOjAuMCwiTGluZVR5cGUiOjAsIlBhcmVudFN0eWxlIjpudWxsfSwiTWFyZ2luIjpudWxsLCJTdGFydERhdGVQb3NpdGlvbiI6MywiRW5kRGF0ZVBvc2l0aW9uIjozLCJEYXRlSXNWaXNpYmxlIjp0cnVlLCJUaXRsZVBvc2l0aW9uIjowLCJEdXJhdGlvblBvc2l0aW9uIjo2LCJQZXJjZW50YWdlQ29tcGxldGVkUG9zaXRpb24iOjIsIlNwYWNpbmciOjMsIklzQmVsb3dUaW1lYmFuZCI6ZmFsc2UsIlBlcmNlbnRhZ2VDb21wbGV0ZVNoYXBlT3BhY2l0eSI6MzUsIlNoYXBlU3R5bGUiOnsiJGlkIjoiMTM1NCIsIk1hcmdpbiI6eyIkaWQiOiIxMzU1IiwiVG9wIjowLjAsIkxlZnQiOjQuMCwiUmlnaHQiOjQuMCwiQm90dG9tIjowLjB9LCJQYWRkaW5nIjp7IiRpZCI6IjEzNTYiLCJUb3AiOjAuMCwiTGVmdCI6MC4wLCJSaWdodCI6MC4wLCJCb3R0b20iOjAuMH0sIkJhY2tncm91bmQiOnsiJGlkIjoiMTM1NyIsIkNvbG9yIjp7IiRpZCI6IjEzNTgiLCJBIjoyNTUsIlIiOjU1LCJHIjoxODEsIkIiOjE3NH19LCJJc1Zpc2libGUiOnRydWUsIldpZHRoIjowLjAsIkhlaWdodCI6MTAuMCwiQm9yZGVyU3R5bGUiOnsiJGlkIjoiMTM1OSIsIkxpbmVDb2xvciI6eyIkaWQiOiIxMzYwIiwiJHR5cGUiOiJOTFJFLkNvbW1vbi5Eb20uU29saWRDb2xvckJydXNoLCBOTFJFLkNvbW1vbiIsIkNvbG9yIjp7IiRpZCI6IjEzNjEiLCJBIjoyNTUsIlIiOjIzLCJHIjo0NCwiQiI6ODF9fSwiTGluZVdlaWdodCI6MC4wLCJMaW5lVHlwZSI6MCwiUGFyZW50U3R5bGUiOm51bGx9LCJQYXJlbnRTdHlsZSI6bnVsbH0sIlRpdGxlU3R5bGUiOnsiJGlkIjoiMTM2MiIsIkZvbnRTZXR0aW5ncyI6eyIkaWQiOiIxMzYzIiwiRm9udFNpemUiOjEwLCJGb250TmFtZSI6IkNhbGlicmkiLCJJc0JvbGQiOmZhbHNlLCJJc0l0YWxpYyI6ZmFsc2UsIklzVW5kZXJsaW5lZCI6ZmFsc2UsIlBhcmVudFN0eWxlIjpudWxsfSwiQXV0b1NpemUiOjIsIkZvcmVncm91bmQiOnsiJGlkIjoiMTM2NCIsIkNvbG9yIjp7IiRpZCI6IjEzNjUiLCJBIjoyNTUsIlIiOjAsIkciOjAsIkIiOjB9fSwiTWF4V2lkdGgiOjM3LjI5NTA2MDU5MTI2NDIsIk1heEhlaWdodCI6IkluZmluaXR5IiwiU21hcnRGb3JlZ3JvdW5kSXNBY3RpdmUiOmZhbHNlLCJIb3Jpem9udGFsQWxpZ25tZW50IjowLCJWZXJ0aWNhbEFsaWdubWVudCI6MSwiU21hcnRGb3JlZ3JvdW5kIjpudWxsLCJCYWNrZ3JvdW5kRmlsbFR5cGUiOjAsIk1hcmdpbiI6eyIkaWQiOiIxMzY2IiwiVG9wIjowLjAsIkxlZnQiOjAuMCwiUmlnaHQiOjAuMCwiQm90dG9tIjowLjB9LCJQYWRkaW5nIjp7IiRpZCI6IjEzNjciLCJUb3AiOjAuMCwiTGVmdCI6MC4wLCJSaWdodCI6MC4wLCJCb3R0b20iOjAuMH0sIkJhY2tncm91bmQiOnsiJGlkIjoiMTM2OCIsIkNvbG9yIjp7IiRpZCI6IjEzNjkiLCJBIjoyNTUsIlIiOjAsIkciOjAsIkIiOjB9fSwiSXNWaXNpYmxlIjp0cnVlLCJXaWR0aCI6MC4wLCJIZWlnaHQiOjAuMCwiQm9yZGVyU3R5bGUiOnsiJGlkIjoiMTM3MCIsIkxpbmVDb2xvciI6bnVsbCwiTGluZVdlaWdodCI6MC4wLCJMaW5lVHlwZSI6MCwiUGFyZW50U3R5bGUiOm51bGx9LCJQYXJlbnRTdHlsZSI6bnVsbH0sIkRhdGVTdHlsZSI6eyIkaWQiOiIxMzcxIiwiRm9udFNldHRpbmdzIjp7IiRpZCI6IjEzNzIiLCJGb250U2l6ZSI6OCwiRm9udE5hbWUiOiJDYWxpYnJpIiwiSXNCb2xkIjpmYWxzZSwiSXNJdGFsaWMiOmZhbHNlLCJJc1VuZGVybGluZWQiOmZhbHNlLCJQYXJlbnRTdHlsZSI6bnVsbH0sIkF1dG9TaXplIjowLCJGb3JlZ3JvdW5kIjp7IiRyZWYiOiI1MSJ9LCJNYXhXaWR0aCI6MjAwLjAsIk1heEhlaWdodCI6IkluZmluaXR5IiwiU21hcnRGb3JlZ3JvdW5kSXNBY3RpdmUiOmZhbHNlLCJIb3Jpem9udGFsQWxpZ25tZW50IjoyLCJWZXJ0aWNhbEFsaWdubWVudCI6MSwiU21hcnRGb3JlZ3JvdW5kIjpudWxsLCJCYWNrZ3JvdW5kRmlsbFR5cGUiOjAsIk1hcmdpbiI6eyIkaWQiOiIxMzczIiwiVG9wIjowLjAsIkxlZnQiOjAuMCwiUmlnaHQiOjAuMCwiQm90dG9tIjowLjB9LCJQYWRkaW5nIjp7IiRpZCI6IjEzNzQiLCJUb3AiOjAuMCwiTGVmdCI6MC4wLCJSaWdodCI6MC4wLCJCb3R0b20iOjAuMH0sIkJhY2tncm91bmQiOnsiJGlkIjoiMTM3NSIsIkNvbG9yIjp7IiRpZCI6IjEzNzYiLCJBIjoyNTUsIlIiOjE0LCJHIjo0MCwiQiI6NjV9fSwiSXNWaXNpYmxlIjp0cnVlLCJXaWR0aCI6MC4wLCJIZWlnaHQiOjAuMCwiQm9yZGVyU3R5bGUiOnsiJGlkIjoiMTM3NyIsIkxpbmVDb2xvciI6bnVsbCwiTGluZVdlaWdodCI6MC4wLCJMaW5lVHlwZSI6MCwiUGFyZW50U3R5bGUiOm51bGx9LCJQYXJlbnRTdHlsZSI6bnVsbH0sIkRhdGVGb3JtYXQiOnsiJGlkIjoiMTM3OC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xMzc5IiwiRm9ybWF0IjowLCJJc1Zpc2libGUiOmZhbHNlLCJMYXN0S25vd25WaXNpYmlsaXR5U3RhdGUiOmZhbHNlfSwiSXNWaXNpYmxlIjp0cnVlLCJQYXJlbnRTdHlsZSI6bnVsbH0sIkluZGV4Ijo0LCJTbWFydER1cmF0aW9uQWN0aXZhdGVkIjpmYWxzZSwiRGF0ZUZvcm1hdCI6eyIkcmVmIjoiMTM3OCJ9LCJXZWVrTnVtYmVyaW5nIjp7IiRpZCI6IjEzODAiLCJGb3JtYXQiOjAsIklzVmlzaWJsZSI6ZmFsc2UsIkxhc3RLbm93blZpc2liaWxpdHlTdGF0ZSI6ZmFsc2V9LCJJZCI6ImYxOThlNWU4LTgyOWQtNGVkNS05NGJiLTJjYTZiMmEzNTI5YiIsIkltcG9ydElkIjpudWxsLCJUaXRsZSI6IkNsb3NpbmciLCJOb3RlIjpudWxsLCJIeXBlcmxpbmsiOnsiJGlkIjoiMTM4MSIsIkFkZHJlc3MiOm51bGwsIlN1YkFkZHJlc3MiOm51bGx9LCJJc0NoYW5nZWQiOmZhbHNlLCJJc05ldyI6ZmFsc2V9fV0sIl9taWxlc3RvbmVzIjpbXSwiSWQiOiIwMDAwMDAwMC0wMDAwLTAwMDAtMDAwMC0wMDAwMDAwMDAwMDAiLCJJc1NpbmdsZUl0ZW1Sb3ciOnRydWV9XSwiSW5kZXgiOjE1LCJJZCI6ImQ2ZjI0NjBkLWZiYWEtNDMyMy05YjhiLTU3ZjJlZmQyYzg5NiIsIkhlYWRlclRleHQiOm51bGwsIklzRGVmYXVsdCI6dHJ1ZSwiU3R5bGUiOnsiJGlkIjoiMTM4MiIsIkhlYWRlclN0eWxlIjp7IiRpZCI6IjEzODMiLCJUZXh0U3R5bGUiOnsiJGlkIjoiMTM4NCIsIkZvbnRTZXR0aW5ncyI6eyIkaWQiOiIxMzg1IiwiRm9udFNpemUiOjExLCJGb250TmFtZSI6IkNhbGlicmkiLCJJc0JvbGQiOmZhbHNlLCJJc0l0YWxpYyI6ZmFsc2UsIklzVW5kZXJsaW5lZCI6ZmFsc2UsIlBhcmVudFN0eWxlIjpudWxsfSwiQXV0b1NpemUiOjIsIkZvcmVncm91bmQiOnsiJGlkIjoiMTM4NiIsIkNvbG9yIjp7IiRpZCI6IjEzODciLCJBIjoyNTUsIlIiOjAsIkciOjAsIkIiOjB9fSwiTWF4V2lkdGgiOiJJbmZpbml0eSIsIk1heEhlaWdodCI6IkluZmluaXR5IiwiU21hcnRGb3JlZ3JvdW5kSXNBY3RpdmUiOmZhbHNlLCJIb3Jpem9udGFsQWxpZ25tZW50IjowLCJWZXJ0aWNhbEFsaWdubWVudCI6MCwiU21hcnRGb3JlZ3JvdW5kIjpudWxsLCJCYWNrZ3JvdW5kRmlsbFR5cGUiOjAsIk1hcmdpbiI6eyIkaWQiOiIxMzg4IiwiVG9wIjowLjAsIkxlZnQiOjAuMCwiUmlnaHQiOjAuMCwiQm90dG9tIjowLjB9LCJQYWRkaW5nIjp7IiRpZCI6IjEzODkiLCJUb3AiOjAuMCwiTGVmdCI6MC4wLCJSaWdodCI6MC4wLCJCb3R0b20iOjAuMH0sIkJhY2tncm91bmQiOnsiJGlkIjoiMTM5MCIsIkNvbG9yIjp7IiRpZCI6IjEzOTEiLCJBIjoyNTUsIlIiOjAsIkciOjAsIkIiOjB9fSwiSXNWaXNpYmxlIjp0cnVlLCJXaWR0aCI6MC4wLCJIZWlnaHQiOjAuMCwiQm9yZGVyU3R5bGUiOm51bGwsIlBhcmVudFN0eWxlIjpudWxsfSwiUmVjdGFuZ2xlU3R5bGUiOnsiJGlkIjoiMTM5MiIsIk1hcmdpbiI6eyIkaWQiOiIxMzkzIiwiVG9wIjowLjAsIkxlZnQiOjAuMCwiUmlnaHQiOjAuMCwiQm90dG9tIjowLjB9LCJQYWRkaW5nIjp7IiRpZCI6IjEzOTQiLCJUb3AiOjAuMCwiTGVmdCI6MC4wLCJSaWdodCI6MC4wLCJCb3R0b20iOjAuMH0sIkJhY2tncm91bmQiOnsiJGlkIjoiMTM5NSIsIkNvbG9yIjp7IiRpZCI6IjEzOTYiLCJBIjo2MywiUiI6MjUsIkciOjEwNywiQiI6MzZ9fSwiSXNWaXNpYmxlIjp0cnVlLCJXaWR0aCI6MC4wLCJIZWlnaHQiOjAuMCwiQm9yZGVyU3R5bGUiOnsiJGlkIjoiMTM5NyIsIkxpbmVDb2xvciI6eyIkaWQiOiIxMzk4IiwiJHR5cGUiOiJOTFJFLkNvbW1vbi5Eb20uU29saWRDb2xvckJydXNoLCBOTFJFLkNvbW1vbiIsIkNvbG9yIjp7IiRpZCI6IjEzOTkiLCJBIjoyNTUsIlIiOjI1NSwiRyI6MjU1LCJCIjoyNTV9fSwiTGluZVdlaWdodCI6MC4wLCJMaW5lVHlwZSI6MCwiUGFyZW50U3R5bGUiOm51bGx9LCJQYXJlbnRTdHlsZSI6bnVsbH0sIk1hcmdpbiI6eyIkaWQiOiIxNDAwIiwiVG9wIjowLjAsIkxlZnQiOjAuMCwiUmlnaHQiOjAuMCwiQm90dG9tIjowLjB9LCJQYWRkaW5nIjp7IiRpZCI6IjE0MDEiLCJUb3AiOjAuMCwiTGVmdCI6MC4wLCJSaWdodCI6MC4wLCJCb3R0b20iOjAuMH0sIkJhY2tncm91bmQiOm51bGwsIklzVmlzaWJsZSI6dHJ1ZSwiV2lkdGgiOjAuMCwiSGVpZ2h0IjowLjAsIkJvcmRlclN0eWxlIjpudWxsLCJQYXJlbnRTdHlsZSI6bnVsbH0sIkJhY2tncm91bmRTdHlsZSI6eyIkaWQiOiIxNDAyIiwiTWFyZ2luIjp7IiRpZCI6IjE0MDMiLCJUb3AiOjAuMCwiTGVmdCI6MC4wLCJSaWdodCI6MC4wLCJCb3R0b20iOjAuMH0sIlBhZGRpbmciOnsiJGlkIjoiMTQwNCIsIlRvcCI6MC4wLCJMZWZ0IjowLjAsIlJpZ2h0IjowLjAsIkJvdHRvbSI6MC4wfSwiQmFja2dyb3VuZCI6eyIkaWQiOiIxNDA1IiwiQ29sb3IiOnsiJGlkIjoiMTQwNiIsIkEiOjUxLCJSIjoyMDAsIkciOjIwMCwiQiI6MjAwfX0sIklzVmlzaWJsZSI6dHJ1ZSwiV2lkdGgiOjAuMCwiSGVpZ2h0IjowLjAsIkJvcmRlclN0eWxlIjp7IiRpZCI6IjE0MDciLCJMaW5lQ29sb3IiOnsiJGlkIjoiMTQwOCIsIiR0eXBlIjoiTkxSRS5Db21tb24uRG9tLlNvbGlkQ29sb3JCcnVzaCwgTkxSRS5Db21tb24iLCJDb2xvciI6eyIkaWQiOiIxNDA5IiwiQSI6MjU1LCJSIjoyMzQsIkciOjIyLCJCIjozMH19LCJMaW5lV2VpZ2h0IjowLjAsIkxpbmVUeXBlIjowLCJQYXJlbnRTdHlsZSI6bnVsbH0sIlBhcmVudFN0eWxlIjpudWxsfSwiTWFyZ2luIjp7IiRpZCI6IjE0MTAiLCJUb3AiOjAuMCwiTGVmdCI6MC4wLCJSaWdodCI6MC4wLCJCb3R0b20iOjAuMH0sIlBhZGRpbmciOnsiJGlkIjoiMTQxMSIsIlRvcCI6MC4wLCJMZWZ0IjowLjAsIlJpZ2h0IjowLjAsIkJvdHRvbSI6MC4wfSwiSXNWaXNpYmxlIjp0cnVlLCJXaWR0aCI6MC4wLCJIZWlnaHQiOjAuMCwiQm9yZGVyU3R5bGUiOnsiJGlkIjoiMTQxMiIsIkxpbmVDb2xvciI6bnVsbCwiTGluZVdlaWdodCI6MC4wLCJMaW5lVHlwZSI6MCwiUGFyZW50U3R5bGUiOm51bGx9LCJQYXJlbnRTdHlsZSI6bnVsbH19XSwiSWQiOiIzY2E0MDBiMi01MGNjLTQwN2ItOGIyYy01MTI1MDg1ZTIxM2MiLCJJbmRleCI6MTUsIkhlYWRlclRleHQiOiJOZWdvdGlhdGlvbnMgJiBjbG9zaW5nIiwiU3R5bGUiOnsiJGlkIjoiMTQxMyIsIlN0eWxlSWQiOiJiMjRmODA0NS1mNjliLTRhNDMtODI5Zi1hNTY1MDNmZGNkNjkiLCJIZWFkZXJTdHlsZSI6eyIkaWQiOiIxNDE0IiwiVGV4dElzVmVydGljYWwiOmZhbHNlLCJUZXh0U3R5bGUiOnsiJGlkIjoiMTQxNSIsIkZvbnRTZXR0aW5ncyI6eyIkaWQiOiIxNDE2IiwiRm9udFNpemUiOjExLCJGb250TmFtZSI6IkNhbGlicmkiLCJJc0JvbGQiOmZhbHNlLCJJc0l0YWxpYyI6ZmFsc2UsIklzVW5kZXJsaW5lZCI6ZmFsc2UsIlBhcmVudFN0eWxlIjpudWxsfSwiQXV0b1NpemUiOjIsIkZvcmVncm91bmQiOnsiJGlkIjoiMTQxNyIsIkNvbG9yIjp7IiRpZCI6IjE0MTgiLCJBIjoyNTUsIlIiOjI1NSwiRyI6MjU1LCJCIjoyNTV9fSwiTWF4V2lkdGgiOiJJbmZpbml0eSIsIk1heEhlaWdodCI6IkluZmluaXR5IiwiU21hcnRGb3JlZ3JvdW5kSXNBY3RpdmUiOmZhbHNlLCJIb3Jpem9udGFsQWxpZ25tZW50IjowLCJWZXJ0aWNhbEFsaWdubWVudCI6MCwiU21hcnRGb3JlZ3JvdW5kIjpudWxsLCJCYWNrZ3JvdW5kRmlsbFR5cGUiOjAsIk1hcmdpbiI6eyIkaWQiOiIxNDE5IiwiVG9wIjowLjAsIkxlZnQiOjAuMCwiUmlnaHQiOjAuMCwiQm90dG9tIjowLjB9LCJQYWRkaW5nIjp7IiRpZCI6IjE0MjAiLCJUb3AiOjAuMCwiTGVmdCI6MC4wLCJSaWdodCI6MC4wLCJCb3R0b20iOjAuMH0sIkJhY2tncm91bmQiOnsiJGlkIjoiMTQyMSIsIkNvbG9yIjp7IiRpZCI6IjE0MjIiLCJBIjoyNTUsIlIiOjI1NSwiRyI6MjU1LCJCIjoyNTV9fSwiSXNWaXNpYmxlIjp0cnVlLCJXaWR0aCI6MC4wLCJIZWlnaHQiOjAuMCwiQm9yZGVyU3R5bGUiOm51bGwsIlBhcmVudFN0eWxlIjpudWxsfSwiUmVjdGFuZ2xlU3R5bGUiOnsiJGlkIjoiMTQyMyIsIk1hcmdpbiI6eyIkaWQiOiIxNDI0IiwiVG9wIjowLjAsIkxlZnQiOjAuMCwiUmlnaHQiOjAuMCwiQm90dG9tIjowLjB9LCJQYWRkaW5nIjp7IiRpZCI6IjE0MjUiLCJUb3AiOjAuMCwiTGVmdCI6MC4wLCJSaWdodCI6MC4wLCJCb3R0b20iOjAuMH0sIkJhY2tncm91bmQiOnsiJGlkIjoiMTQyNiIsIkNvbG9yIjp7IiRpZCI6IjE0MjciLCJBIjoyNTUsIlIiOjU1LCJHIjoxODEsIkIiOjE3NH19LCJJc1Zpc2libGUiOnRydWUsIldpZHRoIjowLjAsIkhlaWdodCI6MC4wLCJCb3JkZXJTdHlsZSI6eyIkaWQiOiIxNDI4IiwiTGluZUNvbG9yIjp7IiRpZCI6IjE0MjkiLCIkdHlwZSI6Ik5MUkUuQ29tbW9uLkRvbS5Tb2xpZENvbG9yQnJ1c2gsIE5MUkUuQ29tbW9uIiwiQ29sb3IiOnsiJGlkIjoiMTQzMCIsIkEiOjI1NSwiUiI6MjU1LCJHIjoyNTUsIkIiOjI1NX19LCJMaW5lV2VpZ2h0IjowLjAsIkxpbmVUeXBlIjowLCJQYXJlbnRTdHlsZSI6bnVsbH0sIlBhcmVudFN0eWxlIjpudWxsfSwiTWFyZ2luIjp7IiRpZCI6IjE0MzEiLCJUb3AiOjAuMCwiTGVmdCI6MC4wLCJSaWdodCI6MC4wLCJCb3R0b20iOjAuMH0sIlBhZGRpbmciOnsiJGlkIjoiMTQzMiIsIlRvcCI6MC4wLCJMZWZ0IjowLjAsIlJpZ2h0IjowLjAsIkJvdHRvbSI6MC4wfSwiQmFja2dyb3VuZCI6bnVsbCwiSXNWaXNpYmxlIjp0cnVlLCJXaWR0aCI6MC4wLCJIZWlnaHQiOjAuMCwiQm9yZGVyU3R5bGUiOm51bGwsIlBhcmVudFN0eWxlIjpudWxsfSwiQmFja2dyb3VuZFN0eWxlIjp7IiRpZCI6IjE0MzMiLCJNYXJnaW4iOnsiJGlkIjoiMTQzNCIsIlRvcCI6MC4wLCJMZWZ0IjowLjAsIlJpZ2h0IjowLjAsIkJvdHRvbSI6MC4wfSwiUGFkZGluZyI6eyIkaWQiOiIxNDM1IiwiVG9wIjowLjAsIkxlZnQiOjAuMCwiUmlnaHQiOjAuMCwiQm90dG9tIjowLjB9LCJCYWNrZ3JvdW5kIjp7IiRpZCI6IjE0MzYiLCJDb2xvciI6eyIkaWQiOiIxNDM3IiwiQSI6NTEsIlIiOjIwMCwiRyI6MjAwLCJCIjoyMDB9fSwiSXNWaXNpYmxlIjp0cnVlLCJXaWR0aCI6MC4wLCJIZWlnaHQiOjAuMCwiQm9yZGVyU3R5bGUiOnsiJGlkIjoiMTQzOCIsIkxpbmVDb2xvciI6eyIkaWQiOiIxNDM5IiwiJHR5cGUiOiJOTFJFLkNvbW1vbi5Eb20uU29saWRDb2xvckJydXNoLCBOTFJFLkNvbW1vbiIsIkNvbG9yIjp7IiRpZCI6IjE0NDAiLCJBIjoyNTUsIlIiOjIzNCwiRyI6MjIsIkIiOjMwfX0sIkxpbmVXZWlnaHQiOjAuMCwiTGluZVR5cGUiOjAsIlBhcmVudFN0eWxlIjpudWxsfSwiUGFyZW50U3R5bGUiOm51bGx9LCJJc0Fib3ZlVGltZWJhbmQiOmZhbHNlLCJTcGFjaW5nIjozLCJEZWZhdWx0U3dpbWxhbmVUYXNrU3R5bGUiOnsiJGlkIjoiMTQ0MSIsIiR0eXBlIjoiTkxSRS5Db21tb24uRG9tLlN0eWxlcy5FeHBsaWNpdFNldGFibGVUYXNrU3R5bGUsIE5MUkUuQ29tbW9uIiwiU2hhcGUiOjEsIlNoYXBlVGhpY2tuZXNzIjowLCJEdXJhdGlvbkZvcm1hdCI6MCwiSW5jbHVkZU5vbldvcmtpbmdEYXlzSW5EdXJhdGlvbiI6ZmFsc2UsIlBlcmNlbnRhZ2VDb21wbGV0ZVN0eWxlIjp7IiRpZCI6IjE0NDIiLCJGb250U2V0dGluZ3MiOnsiJGlkIjoiMTQ0MyIsIkZvbnRTaXplIjoxMCwiRm9udE5hbWUiOiJDYWxpYnJpIiwiSXNCb2xkIjpmYWxzZSwiSXNJdGFsaWMiOmZhbHNlLCJJc1VuZGVybGluZWQiOmZhbHNlLCJQYXJlbnRTdHlsZSI6bnVsbH0sIkF1dG9TaXplIjowLCJGb3JlZ3JvdW5kIjp7IiRpZCI6IjE0NDQiLCJDb2xvciI6eyIkaWQiOiIxNDQ1IiwiQSI6MjU1LCJSIjoyMzIsIkciOjIzMiwiQiI6MjMyfX0sIk1heFdpZHRoIjoyMDAuMCwiTWF4SGVpZ2h0IjoiSW5maW5pdHkiLCJTbWFydEZvcmVncm91bmRJc0FjdGl2ZSI6ZmFsc2UsIkhvcml6b250YWxBbGlnbm1lbnQiOjEsIlZlcnRpY2FsQWxpZ25tZW50IjoxLCJTbWFydEZvcmVncm91bmQiOm51bGwsIkJhY2tncm91bmRGaWxsVHlwZSI6MCwiTWFyZ2luIjp7IiRpZCI6IjE0NDYiLCJUb3AiOjAuMCwiTGVmdCI6MC4wLCJSaWdodCI6MC4wLCJCb3R0b20iOjAuMH0sIlBhZGRpbmciOnsiJGlkIjoiMTQ0NyIsIlRvcCI6MC4wLCJMZWZ0IjowLjAsIlJpZ2h0IjowLjAsIkJvdHRvbSI6MC4wfSwiQmFja2dyb3VuZCI6eyIkaWQiOiIxNDQ4IiwiQ29sb3IiOnsiJGlkIjoiMTQ0OSIsIkEiOjg5LCJSIjowLCJHIjowLCJCIjowfX0sIklzVmlzaWJsZSI6dHJ1ZSwiV2lkdGgiOjAuMCwiSGVpZ2h0IjowLjAsIkJvcmRlclN0eWxlIjp7IiRpZCI6IjE0NTAiLCJMaW5lQ29sb3IiOm51bGwsIkxpbmVXZWlnaHQiOjAuMCwiTGluZVR5cGUiOjAsIlBhcmVudFN0eWxlIjpudWxsfSwiUGFyZW50U3R5bGUiOm51bGx9LCJEdXJhdGlvblN0eWxlIjp7IiRpZCI6IjE0NTEiLCJGb250U2V0dGluZ3MiOnsiJGlkIjoiMTQ1MiIsIkZvbnRTaXplIjoxMCwiRm9udE5hbWUiOiJDYWxpYnJpIiwiSXNCb2xkIjpmYWxzZSwiSXNJdGFsaWMiOmZhbHNlLCJJc1VuZGVybGluZWQiOmZhbHNlLCJQYXJlbnRTdHlsZSI6bnVsbH0sIkF1dG9TaXplIjowLCJGb3JlZ3JvdW5kIjp7IiRpZCI6IjE0NTMiLCJDb2xvciI6eyIkaWQiOiIxNDU0IiwiQSI6MjU1LCJSIjoyMzcsIkciOjEyNSwiQiI6NDl9fSwiTWF4V2lkdGgiOjIwMC4wLCJNYXhIZWlnaHQiOiJJbmZpbml0eSIsIlNtYXJ0Rm9yZWdyb3VuZElzQWN0aXZlIjpmYWxzZSwiSG9yaXpvbnRhbEFsaWdubWVudCI6MCwiVmVydGljYWxBbGlnbm1lbnQiOjEsIlNtYXJ0Rm9yZWdyb3VuZCI6bnVsbCwiQmFja2dyb3VuZEZpbGxUeXBlIjowLCJNYXJnaW4iOnsiJGlkIjoiMTQ1NSIsIlRvcCI6MC4wLCJMZWZ0IjowLjAsIlJpZ2h0IjowLjAsIkJvdHRvbSI6MC4wfSwiUGFkZGluZyI6eyIkaWQiOiIxNDU2IiwiVG9wIjowLjAsIkxlZnQiOjAuMCwiUmlnaHQiOjAuMCwiQm90dG9tIjowLjB9LCJCYWNrZ3JvdW5kIjp7IiRpZCI6IjE0NTciLCJDb2xvciI6eyIkaWQiOiIxNDU4IiwiQSI6MjU1LCJSIjoyMzcsIkciOjEyNSwiQiI6NDl9fSwiSXNWaXNpYmxlIjp0cnVlLCJXaWR0aCI6MC4wLCJIZWlnaHQiOjAuMCwiQm9yZGVyU3R5bGUiOnsiJGlkIjoiMTQ1OSIsIkxpbmVDb2xvciI6bnVsbCwiTGluZVdlaWdodCI6MC4wLCJMaW5lVHlwZSI6MCwiUGFyZW50U3R5bGUiOm51bGx9LCJQYXJlbnRTdHlsZSI6bnVsbH0sIkhvcml6b250YWxDb25uZWN0b3JTdHlsZSI6eyIkaWQiOiIxNDYwIiwiTGluZUNvbG9yIjp7IiRpZCI6IjE0NjEiLCIkdHlwZSI6Ik5MUkUuQ29tbW9uLkRvbS5Tb2xpZENvbG9yQnJ1c2gsIE5MUkUuQ29tbW9uIiwiQ29sb3IiOnsiJGlkIjoiMTQ2MiIsIkEiOjI1NSwiUiI6MCwiRyI6MCwiQiI6MH19LCJMaW5lV2VpZ2h0IjowLjAsIkxpbmVUeXBlIjowLCJQYXJlbnRTdHlsZSI6bnVsbH0sIlZlcnRpY2FsQ29ubmVjdG9yU3R5bGUiOnsiJGlkIjoiMTQ2MyIsIkxpbmVDb2xvciI6eyIkaWQiOiIxNDY0IiwiJHR5cGUiOiJOTFJFLkNvbW1vbi5Eb20uU29saWRDb2xvckJydXNoLCBOTFJFLkNvbW1vbiIsIkNvbG9yIjp7IiRpZCI6IjE0NjUiLCJBIjoyNTUsIlIiOjAsIkciOjAsIkIiOjB9fSwiTGluZVdlaWdodCI6MC4wLCJMaW5lVHlwZSI6MCwiUGFyZW50U3R5bGUiOm51bGx9LCJNYXJnaW4iOm51bGwsIlN0YXJ0RGF0ZVBvc2l0aW9uIjozLCJFbmREYXRlUG9zaXRpb24iOjMsIkRhdGVJc1Zpc2libGUiOnRydWUsIlRpdGxlUG9zaXRpb24iOjQsIkR1cmF0aW9uUG9zaXRpb24iOjYsIlBlcmNlbnRhZ2VDb21wbGV0ZWRQb3NpdGlvbiI6MiwiU3BhY2luZyI6MywiSXNCZWxvd1RpbWViYW5kIjpmYWxzZSwiUGVyY2VudGFnZUNvbXBsZXRlU2hhcGVPcGFjaXR5IjozNSwiU2hhcGVTdHlsZSI6eyIkaWQiOiIxNDY2IiwiTWFyZ2luIjp7IiRpZCI6IjE0NjciLCJUb3AiOjAuMCwiTGVmdCI6NC4wLCJSaWdodCI6NC4wLCJCb3R0b20iOjAuMH0sIlBhZGRpbmciOnsiJGlkIjoiMTQ2OCIsIlRvcCI6MC4wLCJMZWZ0IjowLjAsIlJpZ2h0IjowLjAsIkJvdHRvbSI6MC4wfSwiQmFja2dyb3VuZCI6eyIkaWQiOiIxNDY5IiwiQ29sb3IiOnsiJGlkIjoiMTQ3MCIsIkEiOjI1NSwiUiI6MjUsIkciOjEwNywiQiI6MzZ9fSwiSXNWaXNpYmxlIjp0cnVlLCJXaWR0aCI6MC4wLCJIZWlnaHQiOjEwLjAsIkJvcmRlclN0eWxlIjp7IiRpZCI6IjE0NzEiLCJMaW5lQ29sb3IiOnsiJGlkIjoiMTQ3MiIsIiR0eXBlIjoiTkxSRS5Db21tb24uRG9tLlNvbGlkQ29sb3JCcnVzaCwgTkxSRS5Db21tb24iLCJDb2xvciI6eyIkaWQiOiIxNDczIiwiQSI6MjU1LCJSIjoyMzQsIkciOjIyLCJCIjozMH19LCJMaW5lV2VpZ2h0IjowLjAsIkxpbmVUeXBlIjowLCJQYXJlbnRTdHlsZSI6bnVsbH0sIlBhcmVudFN0eWxlIjpudWxsfSwiVGl0bGVTdHlsZSI6eyIkaWQiOiIxNDc0IiwiRm9udFNldHRpbmdzIjp7IiRpZCI6IjE0NzUiLCJGb250U2l6ZSI6MTEsIkZvbnROYW1lIjoiQ2FsaWJyaSIsIklzQm9sZCI6ZmFsc2UsIklzSXRhbGljIjpmYWxzZSwiSXNVbmRlcmxpbmVkIjpmYWxzZSwiUGFyZW50U3R5bGUiOm51bGx9LCJBdXRvU2l6ZSI6MCwiRm9yZWdyb3VuZCI6eyIkaWQiOiIxNDc2IiwiQ29sb3IiOnsiJGlkIjoiMTQ3NyIsIkEiOjI1NSwiUiI6MCwiRyI6MCwiQiI6MH19LCJNYXhXaWR0aCI6MjAwLjAsIk1heEhlaWdodCI6IkluZmluaXR5IiwiU21hcnRGb3JlZ3JvdW5kSXNBY3RpdmUiOmZhbHNlLCJIb3Jpem9udGFsQWxpZ25tZW50IjowLCJWZXJ0aWNhbEFsaWdubWVudCI6MSwiU21hcnRGb3JlZ3JvdW5kIjpudWxsLCJCYWNrZ3JvdW5kRmlsbFR5cGUiOjAsIk1hcmdpbiI6eyIkaWQiOiIxNDc4IiwiVG9wIjowLjAsIkxlZnQiOjAuMCwiUmlnaHQiOjAuMCwiQm90dG9tIjowLjB9LCJQYWRkaW5nIjp7IiRpZCI6IjE0NzkiLCJUb3AiOjAuMCwiTGVmdCI6MC4wLCJSaWdodCI6MC4wLCJCb3R0b20iOjAuMH0sIkJhY2tncm91bmQiOnsiJGlkIjoiMTQ4MCIsIkNvbG9yIjp7IiRpZCI6IjE0ODEiLCJBIjoyNTUsIlIiOjAsIkciOjAsIkIiOjB9fSwiSXNWaXNpYmxlIjp0cnVlLCJXaWR0aCI6MC4wLCJIZWlnaHQiOjAuMCwiQm9yZGVyU3R5bGUiOnsiJGlkIjoiMTQ4MiIsIkxpbmVDb2xvciI6bnVsbCwiTGluZVdlaWdodCI6MC4wLCJMaW5lVHlwZSI6MCwiUGFyZW50U3R5bGUiOm51bGx9LCJQYXJlbnRTdHlsZSI6bnVsbH0sIkRhdGVTdHlsZSI6eyIkaWQiOiIxNDgzIiwiRm9udFNldHRpbmdzIjp7IiRpZCI6IjE0ODQiLCJGb250U2l6ZSI6MTAsIkZvbnROYW1lIjoiQ2FsaWJyaSIsIklzQm9sZCI6ZmFsc2UsIklzSXRhbGljIjpmYWxzZSwiSXNVbmRlcmxpbmVkIjpmYWxzZSwiUGFyZW50U3R5bGUiOm51bGx9LCJBdXRvU2l6ZSI6MCwiRm9yZWdyb3VuZCI6eyIkaWQiOiIxNDg1IiwiQ29sb3IiOnsiJGlkIjoiMTQ4NiIsIkEiOjI1NSwiUiI6MTQsIkciOjQwLCJCIjo2NX19LCJNYXhXaWR0aCI6MjAwLjAsIk1heEhlaWdodCI6IkluZmluaXR5IiwiU21hcnRGb3JlZ3JvdW5kSXNBY3RpdmUiOmZhbHNlLCJIb3Jpem9udGFsQWxpZ25tZW50IjoyLCJWZXJ0aWNhbEFsaWdubWVudCI6MSwiU21hcnRGb3JlZ3JvdW5kIjpudWxsLCJCYWNrZ3JvdW5kRmlsbFR5cGUiOjAsIk1hcmdpbiI6eyIkaWQiOiIxNDg3IiwiVG9wIjowLjAsIkxlZnQiOjAuMCwiUmlnaHQiOjAuMCwiQm90dG9tIjowLjB9LCJQYWRkaW5nIjp7IiRpZCI6IjE0ODgiLCJUb3AiOjAuMCwiTGVmdCI6MC4wLCJSaWdodCI6MC4wLCJCb3R0b20iOjAuMH0sIkJhY2tncm91bmQiOnsiJGlkIjoiMTQ4OSIsIkNvbG9yIjp7IiRpZCI6IjE0OTAiLCJBIjoyNTUsIlIiOjE0LCJHIjo0MCwiQiI6NjV9fSwiSXNWaXNpYmxlIjp0cnVlLCJXaWR0aCI6MC4wLCJIZWlnaHQiOjAuMCwiQm9yZGVyU3R5bGUiOnsiJGlkIjoiMTQ5MSIsIkxpbmVDb2xvciI6bnVsbCwiTGluZVdlaWdodCI6MC4wLCJMaW5lVHlwZSI6MCwiUGFyZW50U3R5bGUiOm51bGx9LCJQYXJlbnRTdHlsZSI6bnVsbH0sIkRhdGVGb3JtYXQiOnsiJGlkIjoiMTQ5Mi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xNDkzIiwiRm9ybWF0IjowLCJJc1Zpc2libGUiOmZhbHNlLCJMYXN0S25vd25WaXNpYmlsaXR5U3RhdGUiOmZhbHNlfSwiSXNWaXNpYmxlIjp0cnVlLCJQYXJlbnRTdHlsZSI6bnVsbCwiX2V4cGxpY2l0bHlTZXQiOnsiJGlkIjoiMTQ5NCIsIlNoYXBlU3R5bGUiOmZhbHNlLCJUaXRsZVN0eWxlIjpmYWxzZSwiRGF0ZVN0eWxlIjpmYWxzZSwiSG9yaXpvbnRhbENvbm5lY3RvclN0eWxlIjpmYWxzZSwiVmVydGljYWxDb25uZWN0b3JTdHlsZSI6ZmFsc2UsIlBlcmNlbnRhZ2VDb21wbGV0ZVNoYXBlT3BhY2l0eSI6ZmFsc2UsIlNoYXBlIjpmYWxzZSwiU2hhcGVUaGlja25lc3MiOmZhbHNlLCJEdXJhdGlvbkZvcm1hdCI6ZmFsc2UsIkluY2x1ZGVOb25Xb3JraW5nRGF5c0luRHVyYXRpb24iOmZhbHNlLCJNYXJnaW4iOmZhbHNlLCJTdGFydERhdGVQb3NpdGlvbiI6ZmFsc2UsIkVuZERhdGVQb3NpdGlvbiI6ZmFsc2UsIlRpdGxlUG9zaXRpb24iOmZhbHNlLCJEdXJhdGlvblBvc2l0aW9uIjpmYWxzZSwiUGVyY2VudGFnZUNvbXBsZXRlZFBvc2l0aW9uIjpmYWxzZSwiU3BhY2luZyI6ZmFsc2UsIklzQmVsb3dUaW1lYmFuZCI6ZmFsc2UsIkRhdGVGb3JtYXQiOmZhbHNlLCJXZWVrTnVtYmVyaW5nIjpmYWxzZSwiSXNWaXNpYmxlIjpmYWxzZX19LCJEZWZhdWx0U3dpbWxhbmVNb3RTdHlsZSI6eyIkaWQiOiIxNDk1IiwiU2hhcGUiOjEsIkNvbm5lY3Rvck1hcmdpbiI6eyIkaWQiOiIxNDk2IiwiVG9wIjowLjAsIkxlZnQiOjIuMCwiUmlnaHQiOjIuMCwiQm90dG9tIjowLjB9LCJDb25uZWN0b3JTdHlsZSI6eyIkaWQiOiIxNDk3IiwiTGluZUNvbG9yIjp7IiRpZCI6IjE0OTgiLCIkdHlwZSI6Ik5MUkUuQ29tbW9uLkRvbS5Tb2xpZENvbG9yQnJ1c2gsIE5MUkUuQ29tbW9uIiwiQ29sb3IiOnsiJGlkIjoiMTQ5OSIsIkEiOjEyNywiUiI6MTMsIkciOjUzLCJCIjoxOH19LCJMaW5lV2VpZ2h0IjoxLjAsIkxpbmVUeXBlIjowLCJQYXJlbnRTdHlsZSI6bnVsbH0sIklzQmVsb3dUaW1lYmFuZCI6ZmFsc2UsIlBvc2l0aW9uT25UYXNrIjoxLCJIaWRlRGF0ZSI6ZmFsc2UsIlNoYXBlU2l6ZSI6MCwiU3BhY2luZyI6MC4wLCJQYWRkaW5nIjp7IiRpZCI6IjE1MDAiLCJUb3AiOjUuMCwiTGVmdCI6My4wLCJSaWdodCI6MC4wLCJCb3R0b20iOjIuMH0sIlNoYXBlU3R5bGUiOnsiJGlkIjoiMTUwMSIsIk1hcmdpbiI6eyIkaWQiOiIxNTAyIiwiVG9wIjowLjAsIkxlZnQiOjAuMCwiUmlnaHQiOjAuMCwiQm90dG9tIjowLjB9LCJQYWRkaW5nIjp7IiRpZCI6IjE1MDMiLCJUb3AiOjAuMCwiTGVmdCI6MC4wLCJSaWdodCI6MC4wLCJCb3R0b20iOjAuMH0sIkJhY2tncm91bmQiOnsiJGlkIjoiMTUwNCIsIkNvbG9yIjp7IiRpZCI6IjE1MDUiLCJBIjoyNTUsIlIiOjEzLCJHIjo1MywiQiI6MTh9fSwiSXNWaXNpYmxlIjp0cnVlLCJXaWR0aCI6MTIuMCwiSGVpZ2h0IjoxNC4wLCJCb3JkZXJTdHlsZSI6eyIkaWQiOiIxNTA2IiwiTGluZUNvbG9yIjp7IiRpZCI6IjE1MDciLCIkdHlwZSI6Ik5MUkUuQ29tbW9uLkRvbS5Tb2xpZENvbG9yQnJ1c2gsIE5MUkUuQ29tbW9uIiwiQ29sb3IiOnsiJGlkIjoiMTUwOCIsIkEiOjI1NSwiUiI6MjU1LCJHIjoyNTUsIkIiOjI1NX19LCJMaW5lV2VpZ2h0IjowLjAsIkxpbmVUeXBlIjowLCJQYXJlbnRTdHlsZSI6bnVsbH0sIlBhcmVudFN0eWxlIjpudWxsfSwiVGl0bGVTdHlsZSI6eyIkaWQiOiIxNTA5IiwiRm9udFNldHRpbmdzIjp7IiRpZCI6IjE1MTAiLCJGb250U2l6ZSI6MTEsIkZvbnROYW1lIjoiQ2FsaWJyaSIsIklzQm9sZCI6ZmFsc2UsIklzSXRhbGljIjpmYWxzZSwiSXNVbmRlcmxpbmVkIjpmYWxzZSwiUGFyZW50U3R5bGUiOm51bGx9LCJBdXRvU2l6ZSI6MCwiRm9yZWdyb3VuZCI6eyIkaWQiOiIxNTExIiwiQ29sb3IiOnsiJGlkIjoiMTUxMiIsIkEiOjI1NSwiUiI6MCwiRyI6MCwiQiI6MH19LCJNYXhXaWR0aCI6MjAwLjAsIk1heEhlaWdodCI6IkluZmluaXR5IiwiU21hcnRGb3JlZ3JvdW5kSXNBY3RpdmUiOmZhbHNlLCJIb3Jpem9udGFsQWxpZ25tZW50IjoxLCJWZXJ0aWNhbEFsaWdubWVudCI6MSwiU21hcnRGb3JlZ3JvdW5kIjpudWxsLCJCYWNrZ3JvdW5kRmlsbFR5cGUiOjAsIk1hcmdpbiI6eyIkaWQiOiIxNTEzIiwiVG9wIjowLjAsIkxlZnQiOjAuMCwiUmlnaHQiOjAuMCwiQm90dG9tIjowLjB9LCJQYWRkaW5nIjp7IiRpZCI6IjE1MTQiLCJUb3AiOjAuMCwiTGVmdCI6MC4wLCJSaWdodCI6MC4wLCJCb3R0b20iOjAuMH0sIkJhY2tncm91bmQiOnsiJGlkIjoiMTUxNSIsIkNvbG9yIjp7IiRpZCI6IjE1MTYiLCJBIjoyNTUsIlIiOjAsIkciOjAsIkIiOjB9fSwiSXNWaXNpYmxlIjp0cnVlLCJXaWR0aCI6MC4wLCJIZWlnaHQiOjAuMCwiQm9yZGVyU3R5bGUiOnsiJGlkIjoiMTUxNyIsIkxpbmVDb2xvciI6bnVsbCwiTGluZVdlaWdodCI6MC4wLCJMaW5lVHlwZSI6MCwiUGFyZW50U3R5bGUiOm51bGx9LCJQYXJlbnRTdHlsZSI6bnVsbH0sIkRhdGVTdHlsZSI6eyIkaWQiOiIxNTE4IiwiRm9udFNldHRpbmdzIjp7IiRpZCI6IjE1MTkiLCJGb250U2l6ZSI6MTAsIkZvbnROYW1lIjoiQ2FsaWJyaSIsIklzQm9sZCI6ZmFsc2UsIklzSXRhbGljIjpmYWxzZSwiSXNVbmRlcmxpbmVkIjpmYWxzZSwiUGFyZW50U3R5bGUiOm51bGx9LCJBdXRvU2l6ZSI6MCwiRm9yZWdyb3VuZCI6eyIkaWQiOiIxNTIwIiwiQ29sb3IiOnsiJGlkIjoiMTUyMSIsIkEiOjI1NSwiUiI6MTQsIkciOjQwLCJCIjo2NX19LCJNYXhXaWR0aCI6MjAwLjAsIk1heEhlaWdodCI6IkluZmluaXR5IiwiU21hcnRGb3JlZ3JvdW5kSXNBY3RpdmUiOmZhbHNlLCJIb3Jpem9udGFsQWxpZ25tZW50IjoxLCJWZXJ0aWNhbEFsaWdubWVudCI6MSwiU21hcnRGb3JlZ3JvdW5kIjpudWxsLCJCYWNrZ3JvdW5kRmlsbFR5cGUiOjAsIk1hcmdpbiI6eyIkaWQiOiIxNTIyIiwiVG9wIjowLjAsIkxlZnQiOjAuMCwiUmlnaHQiOjAuMCwiQm90dG9tIjowLjB9LCJQYWRkaW5nIjp7IiRpZCI6IjE1MjMiLCJUb3AiOjAuMCwiTGVmdCI6MC4wLCJSaWdodCI6MC4wLCJCb3R0b20iOjAuMH0sIkJhY2tncm91bmQiOnsiJGlkIjoiMTUyNCIsIkNvbG9yIjp7IiRpZCI6IjE1MjUiLCJBIjoyNTUsIlIiOjE0LCJHIjo0MCwiQiI6NjV9fSwiSXNWaXNpYmxlIjp0cnVlLCJXaWR0aCI6MC4wLCJIZWlnaHQiOjAuMCwiQm9yZGVyU3R5bGUiOnsiJGlkIjoiMTUyNiIsIkxpbmVDb2xvciI6bnVsbCwiTGluZVdlaWdodCI6MC4wLCJMaW5lVHlwZSI6MCwiUGFyZW50U3R5bGUiOm51bGx9LCJQYXJlbnRTdHlsZSI6bnVsbH0sIkRhdGVGb3JtYXQiOnsiJGlkIjoiMTUyNy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xNTI4IiwiRm9ybWF0IjowLCJJc1Zpc2libGUiOmZhbHNlLCJMYXN0S25vd25WaXNpYmlsaXR5U3RhdGUiOmZhbHNlfSwiSXNWaXNpYmxlIjpmYWxzZSwiUGFyZW50U3R5bGUiOm51bGx9LCJEZWZhdWx0U3dpbWxhbmVNaWxlc3RvbmVTdHlsZSI6eyIkaWQiOiIxNTI5IiwiVGl0bGVQb3NpdGlvbiI6IkxlZnQiLCJEYXRlUG9zaXRpb24iOiJSaWdodCIsIlNoYXBlVHlwZSI6MSwiU2hhcGVTaXplIjowLCJTcGFjaW5nIjo1LCJTaGFwZVN0eWxlIjp7IiRpZCI6IjE1MzAiLCJNYXJnaW4iOnsiJGlkIjoiMTUzMSIsIlRvcCI6MC4wLCJMZWZ0IjowLjAsIlJpZ2h0IjowLjAsIkJvdHRvbSI6MC4wfSwiUGFkZGluZyI6eyIkaWQiOiIxNTMyIiwiVG9wIjowLjAsIkxlZnQiOjAuMCwiUmlnaHQiOjAuMCwiQm90dG9tIjowLjB9LCJCYWNrZ3JvdW5kIjp7IiRpZCI6IjE1MzMiLCJDb2xvciI6eyIkaWQiOiIxNTM0IiwiQSI6MjU1LCJSIjoyNSwiRyI6MTA3LCJCIjozNn19LCJJc1Zpc2libGUiOnRydWUsIldpZHRoIjoxMi4wLCJIZWlnaHQiOjE0LjAsIkJvcmRlclN0eWxlIjp7IiRpZCI6IjE1MzUiLCJMaW5lQ29sb3IiOnsiJGlkIjoiMTUzNiIsIiR0eXBlIjoiTkxSRS5Db21tb24uRG9tLlNvbGlkQ29sb3JCcnVzaCwgTkxSRS5Db21tb24iLCJDb2xvciI6eyIkaWQiOiIxNTM3IiwiQSI6MjU1LCJSIjoyMzQsIkciOjIyLCJCIjozMH19LCJMaW5lV2VpZ2h0IjowLjAsIkxpbmVUeXBlIjowLCJQYXJlbnRTdHlsZSI6bnVsbH0sIlBhcmVudFN0eWxlIjpudWxsfSwiVGl0bGVTdHlsZSI6eyIkaWQiOiIxNTM4IiwiRm9udFNldHRpbmdzIjp7IiRpZCI6IjE1MzkiLCJGb250U2l6ZSI6MTEsIkZvbnROYW1lIjoiQ2FsaWJyaSIsIklzQm9sZCI6ZmFsc2UsIklzSXRhbGljIjpmYWxzZSwiSXNVbmRlcmxpbmVkIjpmYWxzZSwiUGFyZW50U3R5bGUiOm51bGx9LCJBdXRvU2l6ZSI6MCwiRm9yZWdyb3VuZCI6eyIkaWQiOiIxNTQwIiwiQ29sb3IiOnsiJGlkIjoiMTU0MSIsIkEiOjI1NSwiUiI6MCwiRyI6MCwiQiI6MH19LCJNYXhXaWR0aCI6MjAwLjAsIk1heEhlaWdodCI6IkluZmluaXR5IiwiU21hcnRGb3JlZ3JvdW5kSXNBY3RpdmUiOmZhbHNlLCJIb3Jpem9udGFsQWxpZ25tZW50IjoyLCJWZXJ0aWNhbEFsaWdubWVudCI6MSwiU21hcnRGb3JlZ3JvdW5kIjpudWxsLCJCYWNrZ3JvdW5kRmlsbFR5cGUiOjAsIk1hcmdpbiI6eyIkaWQiOiIxNTQyIiwiVG9wIjowLjAsIkxlZnQiOjAuMCwiUmlnaHQiOjAuMCwiQm90dG9tIjowLjB9LCJQYWRkaW5nIjp7IiRpZCI6IjE1NDMiLCJUb3AiOjAuMCwiTGVmdCI6MC4wLCJSaWdodCI6MC4wLCJCb3R0b20iOjAuMH0sIkJhY2tncm91bmQiOnsiJGlkIjoiMTU0NCIsIkNvbG9yIjp7IiRpZCI6IjE1NDUiLCJBIjoyNTUsIlIiOjAsIkciOjAsIkIiOjB9fSwiSXNWaXNpYmxlIjp0cnVlLCJXaWR0aCI6MC4wLCJIZWlnaHQiOjAuMCwiQm9yZGVyU3R5bGUiOnsiJGlkIjoiMTU0NiIsIkxpbmVDb2xvciI6bnVsbCwiTGluZVdlaWdodCI6MC4wLCJMaW5lVHlwZSI6MCwiUGFyZW50U3R5bGUiOm51bGx9LCJQYXJlbnRTdHlsZSI6bnVsbH0sIkRhdGVTdHlsZSI6eyIkaWQiOiIxNTQ3IiwiRm9udFNldHRpbmdzIjp7IiRpZCI6IjE1NDgiLCJGb250U2l6ZSI6MTAsIkZvbnROYW1lIjoiQ2FsaWJyaSIsIklzQm9sZCI6ZmFsc2UsIklzSXRhbGljIjpmYWxzZSwiSXNVbmRlcmxpbmVkIjpmYWxzZSwiUGFyZW50U3R5bGUiOm51bGx9LCJBdXRvU2l6ZSI6MCwiRm9yZWdyb3VuZCI6eyIkaWQiOiIxNTQ5IiwiQ29sb3IiOnsiJGlkIjoiMTU1MCIsIkEiOjI1NSwiUiI6MTQsIkciOjQwLCJCIjo2NX19LCJNYXhXaWR0aCI6MjAwLjAsIk1heEhlaWdodCI6IkluZmluaXR5IiwiU21hcnRGb3JlZ3JvdW5kSXNBY3RpdmUiOmZhbHNlLCJIb3Jpem9udGFsQWxpZ25tZW50IjowLCJWZXJ0aWNhbEFsaWdubWVudCI6MSwiU21hcnRGb3JlZ3JvdW5kIjpudWxsLCJCYWNrZ3JvdW5kRmlsbFR5cGUiOjAsIk1hcmdpbiI6eyIkaWQiOiIxNTUxIiwiVG9wIjowLjAsIkxlZnQiOjAuMCwiUmlnaHQiOjAuMCwiQm90dG9tIjowLjB9LCJQYWRkaW5nIjp7IiRpZCI6IjE1NTIiLCJUb3AiOjAuMCwiTGVmdCI6MC4wLCJSaWdodCI6MC4wLCJCb3R0b20iOjAuMH0sIkJhY2tncm91bmQiOnsiJGlkIjoiMTU1MyIsIkNvbG9yIjp7IiRpZCI6IjE1NTQiLCJBIjoyNTUsIlIiOjE0LCJHIjo0MCwiQiI6NjV9fSwiSXNWaXNpYmxlIjp0cnVlLCJXaWR0aCI6MC4wLCJIZWlnaHQiOjAuMCwiQm9yZGVyU3R5bGUiOnsiJGlkIjoiMTU1NSIsIkxpbmVDb2xvciI6bnVsbCwiTGluZVdlaWdodCI6MC4wLCJMaW5lVHlwZSI6MCwiUGFyZW50U3R5bGUiOm51bGx9LCJQYXJlbnRTdHlsZSI6bnVsbH0sIkRhdGVGb3JtYXQiOnsiJGlkIjoiMTU1Ni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xNTU3IiwiRm9ybWF0IjowLCJJc1Zpc2libGUiOmZhbHNlLCJMYXN0S25vd25WaXNpYmlsaXR5U3RhdGUiOmZhbHNlfSwiSXNWaXNpYmxlIjp0cnVlLCJQYXJlbnRTdHlsZSI6bnVsbH0sIkRlZmF1bHRTd2ltbGFuZUFjdGl2aXR5U3R5bGUiOnsiJGlkIjoiMTU1OCIsIkhlYWRlclN0eWxlIjp7IiRpZCI6IjE1NTkiLCJUZXh0U3R5bGUiOnsiJGlkIjoiMTU2MCIsIkZvbnRTZXR0aW5ncyI6eyIkaWQiOiIxNTYxIiwiRm9udFNpemUiOjExLCJGb250TmFtZSI6IkNhbGlicmkiLCJJc0JvbGQiOmZhbHNlLCJJc0l0YWxpYyI6ZmFsc2UsIklzVW5kZXJsaW5lZCI6ZmFsc2UsIlBhcmVudFN0eWxlIjpudWxsfSwiQXV0b1NpemUiOjIsIkZvcmVncm91bmQiOnsiJGlkIjoiMTU2MiIsIkNvbG9yIjp7IiRpZCI6IjE1NjMiLCJBIjoyNTUsIlIiOjAsIkciOjAsIkIiOjB9fSwiTWF4V2lkdGgiOiJJbmZpbml0eSIsIk1heEhlaWdodCI6IkluZmluaXR5IiwiU21hcnRGb3JlZ3JvdW5kSXNBY3RpdmUiOmZhbHNlLCJIb3Jpem9udGFsQWxpZ25tZW50IjowLCJWZXJ0aWNhbEFsaWdubWVudCI6MCwiU21hcnRGb3JlZ3JvdW5kIjpudWxsLCJCYWNrZ3JvdW5kRmlsbFR5cGUiOjAsIk1hcmdpbiI6eyIkaWQiOiIxNTY0IiwiVG9wIjowLjAsIkxlZnQiOjAuMCwiUmlnaHQiOjAuMCwiQm90dG9tIjowLjB9LCJQYWRkaW5nIjp7IiRpZCI6IjE1NjUiLCJUb3AiOjAuMCwiTGVmdCI6MC4wLCJSaWdodCI6MC4wLCJCb3R0b20iOjAuMH0sIkJhY2tncm91bmQiOnsiJGlkIjoiMTU2NiIsIkNvbG9yIjp7IiRpZCI6IjE1NjciLCJBIjoyNTUsIlIiOjAsIkciOjAsIkIiOjB9fSwiSXNWaXNpYmxlIjp0cnVlLCJXaWR0aCI6MC4wLCJIZWlnaHQiOjAuMCwiQm9yZGVyU3R5bGUiOm51bGwsIlBhcmVudFN0eWxlIjpudWxsfSwiUmVjdGFuZ2xlU3R5bGUiOnsiJGlkIjoiMTU2OCIsIk1hcmdpbiI6eyIkaWQiOiIxNTY5IiwiVG9wIjowLjAsIkxlZnQiOjAuMCwiUmlnaHQiOjAuMCwiQm90dG9tIjowLjB9LCJQYWRkaW5nIjp7IiRpZCI6IjE1NzAiLCJUb3AiOjAuMCwiTGVmdCI6MC4wLCJSaWdodCI6MC4wLCJCb3R0b20iOjAuMH0sIkJhY2tncm91bmQiOnsiJGlkIjoiMTU3MSIsIkNvbG9yIjp7IiRpZCI6IjE1NzIiLCJBIjo2MywiUiI6MjUsIkciOjEwNywiQiI6MzZ9fSwiSXNWaXNpYmxlIjp0cnVlLCJXaWR0aCI6MC4wLCJIZWlnaHQiOjAuMCwiQm9yZGVyU3R5bGUiOnsiJGlkIjoiMTU3MyIsIkxpbmVDb2xvciI6eyIkaWQiOiIxNTc0IiwiJHR5cGUiOiJOTFJFLkNvbW1vbi5Eb20uU29saWRDb2xvckJydXNoLCBOTFJFLkNvbW1vbiIsIkNvbG9yIjp7IiRpZCI6IjE1NzUiLCJBIjoyNTUsIlIiOjI1NSwiRyI6MjU1LCJCIjoyNTV9fSwiTGluZVdlaWdodCI6MC4wLCJMaW5lVHlwZSI6MCwiUGFyZW50U3R5bGUiOm51bGx9LCJQYXJlbnRTdHlsZSI6bnVsbH0sIk1hcmdpbiI6eyIkaWQiOiIxNTc2IiwiVG9wIjowLjAsIkxlZnQiOjAuMCwiUmlnaHQiOjAuMCwiQm90dG9tIjowLjB9LCJQYWRkaW5nIjp7IiRpZCI6IjE1NzciLCJUb3AiOjAuMCwiTGVmdCI6MC4wLCJSaWdodCI6MC4wLCJCb3R0b20iOjAuMH0sIkJhY2tncm91bmQiOm51bGwsIklzVmlzaWJsZSI6dHJ1ZSwiV2lkdGgiOjAuMCwiSGVpZ2h0IjowLjAsIkJvcmRlclN0eWxlIjpudWxsLCJQYXJlbnRTdHlsZSI6bnVsbH0sIkJhY2tncm91bmRTdHlsZSI6eyIkaWQiOiIxNTc4IiwiTWFyZ2luIjp7IiRpZCI6IjE1NzkiLCJUb3AiOjAuMCwiTGVmdCI6MC4wLCJSaWdodCI6MC4wLCJCb3R0b20iOjAuMH0sIlBhZGRpbmciOnsiJGlkIjoiMTU4MCIsIlRvcCI6MC4wLCJMZWZ0IjowLjAsIlJpZ2h0IjowLjAsIkJvdHRvbSI6MC4wfSwiQmFja2dyb3VuZCI6eyIkaWQiOiIxNTgxIiwiQ29sb3IiOnsiJGlkIjoiMTU4MiIsIkEiOjUxLCJSIjoyMDAsIkciOjIwMCwiQiI6MjAwfX0sIklzVmlzaWJsZSI6dHJ1ZSwiV2lkdGgiOjAuMCwiSGVpZ2h0IjowLjAsIkJvcmRlclN0eWxlIjp7IiRpZCI6IjE1ODMiLCJMaW5lQ29sb3IiOnsiJGlkIjoiMTU4NCIsIiR0eXBlIjoiTkxSRS5Db21tb24uRG9tLlNvbGlkQ29sb3JCcnVzaCwgTkxSRS5Db21tb24iLCJDb2xvciI6eyIkaWQiOiIxNTg1IiwiQSI6MjU1LCJSIjoyMzQsIkciOjIyLCJCIjozMH19LCJMaW5lV2VpZ2h0IjowLjAsIkxpbmVUeXBlIjowLCJQYXJlbnRTdHlsZSI6bnVsbH0sIlBhcmVudFN0eWxlIjpudWxsfSwiTWFyZ2luIjp7IiRpZCI6IjE1ODYiLCJUb3AiOjAuMCwiTGVmdCI6MC4wLCJSaWdodCI6MC4wLCJCb3R0b20iOjAuMH0sIlBhZGRpbmciOnsiJGlkIjoiMTU4NyIsIlRvcCI6MC4wLCJMZWZ0IjowLjAsIlJpZ2h0IjowLjAsIkJvdHRvbSI6MC4wfSwiSXNWaXNpYmxlIjp0cnVlLCJXaWR0aCI6MC4wLCJIZWlnaHQiOjAuMCwiQm9yZGVyU3R5bGUiOnsiJGlkIjoiMTU4OCIsIkxpbmVDb2xvciI6bnVsbCwiTGluZVdlaWdodCI6MC4wLCJMaW5lVHlwZSI6MCwiUGFyZW50U3R5bGUiOm51bGx9LCJQYXJlbnRTdHlsZSI6bnVsbH0sIk1hcmdpbiI6eyIkaWQiOiIxNTg5IiwiVG9wIjowLjAsIkxlZnQiOjAuMCwiUmlnaHQiOjAuMCwiQm90dG9tIjowLjB9LCJQYWRkaW5nIjp7IiRpZCI6IjE1OTAiLCJUb3AiOjAuMCwiTGVmdCI6MC4wLCJSaWdodCI6MC4wLCJCb3R0b20iOjAuMH0sIklzVmlzaWJsZSI6dHJ1ZSwiV2lkdGgiOjAuMCwiSGVpZ2h0IjowLjAsIkJvcmRlclN0eWxlIjp7IiRpZCI6IjE1OTEiLCJMaW5lQ29sb3IiOm51bGwsIkxpbmVXZWlnaHQiOjAuMCwiTGluZVR5cGUiOjAsIlBhcmVudFN0eWxlIjpudWxsfSwiUGFyZW50U3R5bGUiOm51bGx9fV0sIkN1bHR1cmVJbmZvTmFtZSI6ImVuLVVTIiwiU3R5bGVOYW1lIjpudWxsLCJWZXJzaW9uIjp7IiRpZCI6IjE1OTIiLCJWZXJzaW9uIjoiNC4zLjAiLCJPcmlnaW5hbEFzc2VtYmx5VmVyc2lvbiI6bnVsbCwiRWRpdGlvbiI6bnVsbCwiTGFzdFNhdmVkRWRpdGlvbiI6NCwiSXNQbHVzRWRpdGlvbiI6ZmFsc2UsIklzUHJvRWRpdGlvbiI6ZmFsc2V9LCJFZmZlY3QiOjAsIlN0eWxlIjp7IiRpZCI6IjE1OTMiLCJEZWZhdWx0RGVwZW5kZW5jeVN0eWxlIjp7IiRpZCI6IjE1OTQiLCJMaW5lU3R5bGUiOnsiJGlkIjoiMTU5NSIsIkxpbmVDb2xvciI6eyIkaWQiOiIxNTk2IiwiJHR5cGUiOiJOTFJFLkNvbW1vbi5Eb20uU29saWRDb2xvckJydXNoLCBOTFJFLkNvbW1vbiIsIkNvbG9yIjp7IiRpZCI6IjE1OTciLCJBIjoyNTUsIlIiOjAsIkciOjAsIkIiOjB9fSwiTGluZVdlaWdodCI6MS4wLCJMaW5lVHlwZSI6MCwiUGFyZW50U3R5bGUiOm51bGx9LCJFbmRBcnJvd2hlYWRMaW5lU3R5bGUiOnsiJGlkIjoiMTU5OCIsIktpbmQiOjEsIldpZHRoIjoxLCJMZW5ndGgiOjAsIlBhcmVudFN0eWxlIjpudWxsfSwiQnJpbmdUb0Zyb250IjpmYWxzZSwiRWxib3dSYWRpdXMiOjMuMCwiTWFyZ2luIjp7IiRpZCI6IjE1OTkiLCJUb3AiOjAuMCwiTGVmdCI6MC4wLCJSaWdodCI6MC4wLCJCb3R0b20iOjAuMH0sIlBhZGRpbmciOnsiJGlkIjoiMTYwMCIsIlRvcCI6MC4wLCJMZWZ0IjowLjAsIlJpZ2h0IjowLjAsIkJvdHRvbSI6MC4wfSwiQmFja2dyb3VuZCI6bnVsbCwiSXNWaXNpYmxlIjp0cnVlLCJXaWR0aCI6MC4wLCJIZWlnaHQiOjAuMCwiQm9yZGVyU3R5bGUiOm51bGwsIlBhcmVudFN0eWxlIjpudWxsfSwiQ3JpdGljYWxQYXRoU3R5bGUiOnsiJGlkIjoiMTYwMSIsIkNyaXRpY2FsUGF0aFN0eWxlT3B0aW9ucyI6MzAsIkxpbmVTdHlsZSI6eyIkaWQiOiIxNjAyIiwiTGluZUNvbG9yIjp7IiRpZCI6IjE2MDMiLCIkdHlwZSI6Ik5MUkUuQ29tbW9uLkRvbS5Tb2xpZENvbG9yQnJ1c2gsIE5MUkUuQ29tbW9uIiwiQ29sb3IiOnsiJGlkIjoiMTYwNCIsIkEiOjI1NSwiUiI6MjIyLCJHIjo1MCwiQiI6NTB9fSwiTGluZVdlaWdodCI6MS4wLCJMaW5lVHlwZSI6MCwiUGFyZW50U3R5bGUiOm51bGx9LCJUaXRsZUZvcmVncm91bmQiOnsiJGlkIjoiMTYwNSIsIkNvbG9yIjp7IiRpZCI6IjE2MDYiLCJBIjoyNTUsIlIiOjE3NiwiRyI6MTksIkIiOjI1fX0sIlNoYXBlc0JhY2tncm91bmQiOnsiJGlkIjoiMTYwNyIsIkNvbG9yIjp7IiRpZCI6IjE2MDgiLCJBIjoyNTUsIlIiOjI1MywiRyI6MjAzLCJCIjoyMDh9fSwiU2hhcGVzQm9yZGVyU3R5bGUiOnsiJGlkIjoiMTYwOSIsIkxpbmVDb2xvciI6eyIkaWQiOiIxNjEwIiwiJHR5cGUiOiJOTFJFLkNvbW1vbi5Eb20uU29saWRDb2xvckJydXNoLCBOTFJFLkNvbW1vbiIsIkNvbG9yIjp7IiRpZCI6IjE2MTEiLCJBIjoyNTUsIlIiOjIzNCwiRyI6MjIsIkIiOjMwfX0sIkxpbmVXZWlnaHQiOjIuMCwiTGluZVR5cGUiOjAsIlBhcmVudFN0eWxlIjpudWxsfSwiTWFyZ2luIjp7IiRpZCI6IjE2MTIiLCJUb3AiOjAuMCwiTGVmdCI6MC4wLCJSaWdodCI6MC4wLCJCb3R0b20iOjAuMH0sIlBhZGRpbmciOnsiJGlkIjoiMTYxMyIsIlRvcCI6MC4wLCJMZWZ0IjowLjAsIlJpZ2h0IjowLjAsIkJvdHRvbSI6MC4wfSwiQmFja2dyb3VuZCI6bnVsbCwiSXNWaXNpYmxlIjpmYWxzZSwiV2lkdGgiOjAuMCwiSGVpZ2h0IjowLjAsIkJvcmRlclN0eWxlIjp7IiRpZCI6IjE2MTQiLCJMaW5lQ29sb3IiOm51bGwsIkxpbmVXZWlnaHQiOjAuMCwiTGluZVR5cGUiOjAsIlBhcmVudFN0eWxlIjpudWxsfSwiUGFyZW50U3R5bGUiOm51bGx9LCJQYW5lbHNTcGFjaW5nRGVmaW5pdGlvbiI6eyIkaWQiOiIxNjE1IiwiU3BhY2luZ0Fib3ZlVGltZWJhbmQiOjMsIlNwYWNpbmdCZWxvd1RpbWViYW5kIjozLCJTcGFjaW5nQWJvdmVCZXR3ZWVuU3dpbWxhbmVzQW5kVGFza3MiOjUsIlNwYWNpbmdCZWxvd0JldHdlZW5Td2ltbGFuZXNBbmRUYXNrcyI6NX0sIlRpbWViYW5kU3R5bGUiOnsiJGlkIjoiMTYxNiIsIlNjYWxlTWFya2luZyI6MCwiU2hhcGUiOjAsIlNoYXBlU3R5bGUiOnsiJGlkIjoiMTYxNyIsIk1hcmdpbiI6eyIkaWQiOiIxNjE4IiwiVG9wIjowLjAsIkxlZnQiOjEwLjAsIlJpZ2h0IjoxMC4wLCJCb3R0b20iOjAuMH0sIlBhZGRpbmciOnsiJGlkIjoiMTYxOSIsIlRvcCI6MC4wLCJMZWZ0IjowLjAsIlJpZ2h0IjowLjAsIkJvdHRvbSI6MC4wfSwiQmFja2dyb3VuZCI6eyIkaWQiOiIxNjIwIiwiQ29sb3IiOnsiJGlkIjoiMTYyMSIsIkEiOjI1NSwiUiI6MCwiRyI6MCwiQiI6MH19LCJJc1Zpc2libGUiOnRydWUsIldpZHRoIjowLjAsIkhlaWdodCI6MTQuMzk5OTk5NjE4NTMwMjczLCJCb3JkZXJTdHlsZSI6eyIkaWQiOiIxNjIyIiwiTGluZUNvbG9yIjp7IiRpZCI6IjE2MjMiLCIkdHlwZSI6Ik5MUkUuQ29tbW9uLkRvbS5Tb2xpZENvbG9yQnJ1c2gsIE5MUkUuQ29tbW9uIiwiQ29sb3IiOnsiJGlkIjoiMTYyNCIsIkEiOjI1NSwiUiI6MjU1LCJHIjowLCJCIjowfX0sIkxpbmVXZWlnaHQiOjAuMCwiTGluZVR5cGUiOjAsIlBhcmVudFN0eWxlIjpudWxsfSwiUGFyZW50U3R5bGUiOm51bGx9LCJNaWRkbGVUaWVyU2hhcGVTdHlsZSI6eyIkaWQiOiIxNjI1IiwiTWFyZ2luIjp7IiRpZCI6IjE2MjYiLCJUb3AiOjAuMCwiTGVmdCI6MTAuMCwiUmlnaHQiOjEwLjAsIkJvdHRvbSI6MC4wfSwiUGFkZGluZyI6eyIkaWQiOiIxNjI3IiwiVG9wIjowLjAsIkxlZnQiOjAuMCwiUmlnaHQiOjAuMCwiQm90dG9tIjowLjB9LCJCYWNrZ3JvdW5kIjp7IiRpZCI6IjE2MjgiLCJDb2xvciI6eyIkaWQiOiIxNjI5IiwiQSI6MjU1LCJSIjowLCJHIjowLCJCIjowfX0sIklzVmlzaWJsZSI6dHJ1ZSwiV2lkdGgiOjAuMCwiSGVpZ2h0IjoxNC4zOTk5OTk2MTg1MzAyNzMsIkJvcmRlclN0eWxlIjp7IiRpZCI6IjE2MzAiLCJMaW5lQ29sb3IiOnsiJHJlZiI6IjE2MjMifSwiTGluZVdlaWdodCI6MC4wLCJMaW5lVHlwZSI6MCwiUGFyZW50U3R5bGUiOm51bGx9LCJQYXJlbnRTdHlsZSI6bnVsbH0sIkJvdHRvbVRpZXJTaGFwZVN0eWxlIjp7IiRpZCI6IjE2MzEiLCJNYXJnaW4iOnsiJGlkIjoiMTYzMiIsIlRvcCI6MC4wLCJMZWZ0IjoxMC4wLCJSaWdodCI6MTAuMCwiQm90dG9tIjowLjB9LCJQYWRkaW5nIjp7IiRpZCI6IjE2MzMiLCJUb3AiOjAuMCwiTGVmdCI6MC4wLCJSaWdodCI6MC4wLCJCb3R0b20iOjAuMH0sIkJhY2tncm91bmQiOnsiJGlkIjoiMTYzNCIsIkNvbG9yIjp7IiRpZCI6IjE2MzUiLCJBIjoyNTUsIlIiOjE0LCJHIjo0MCwiQiI6NjV9fSwiSXNWaXNpYmxlIjp0cnVlLCJXaWR0aCI6MC4wLCJIZWlnaHQiOjE0LjM5OTk5OTYxODUzMDI3MywiQm9yZGVyU3R5bGUiOnsiJGlkIjoiMTYzNiIsIkxpbmVDb2xvciI6eyIkcmVmIjoiMTYyMyJ9LCJMaW5lV2VpZ2h0IjowLjAsIkxpbmVUeXBlIjowLCJQYXJlbnRTdHlsZSI6bnVsbH0sIlBhcmVudFN0eWxlIjpudWxsfSwiUmlnaHRFbmRDYXBzU3R5bGUiOnsiJGlkIjoiMTYzNyIsIkZvbnRTZXR0aW5ncyI6eyIkaWQiOiIxNjM4IiwiRm9udFNpemUiOjE4LCJGb250TmFtZSI6IkNhbGlicmkiLCJJc0JvbGQiOnRydWUsIklzSXRhbGljIjpmYWxzZSwiSXNVbmRlcmxpbmVkIjpmYWxzZSwiUGFyZW50U3R5bGUiOm51bGx9LCJBdXRvU2l6ZSI6MCwiRm9yZWdyb3VuZCI6eyIkaWQiOiIxNjM5IiwiQ29sb3IiOnsiJGlkIjoiMTY0MCIsIkEiOjI1NSwiUiI6MjMzLCJHIjoxMTMsIkIiOjUwfX0sIk1heFdpZHRoIjoyMDAuMCwiTWF4SGVpZ2h0IjoiSW5maW5pdHkiLCJTbWFydEZvcmVncm91bmRJc0FjdGl2ZSI6ZmFsc2UsIkhvcml6b250YWxBbGlnbm1lbnQiOjAsIlZlcnRpY2FsQWxpZ25tZW50IjoxLCJTbWFydEZvcmVncm91bmQiOm51bGwsIkJhY2tncm91bmRGaWxsVHlwZSI6MCwiTWFyZ2luIjp7IiRpZCI6IjE2NDEiLCJUb3AiOjAuMCwiTGVmdCI6MC4wLCJSaWdodCI6MjAuMCwiQm90dG9tIjowLjB9LCJQYWRkaW5nIjp7IiRpZCI6IjE2NDIiLCJUb3AiOjAuMCwiTGVmdCI6MC4wLCJSaWdodCI6MC4wLCJCb3R0b20iOjAuMH0sIkJhY2tncm91bmQiOnsiJGlkIjoiMTY0MyIsIkNvbG9yIjp7IiRpZCI6IjE2NDQiLCJBIjoyNTUsIlIiOjIzMywiRyI6MTEzLCJCIjo1MH19LCJJc1Zpc2libGUiOmZhbHNlLCJXaWR0aCI6MC4wLCJIZWlnaHQiOjAuMCwiQm9yZGVyU3R5bGUiOnsiJGlkIjoiMTY0NSIsIkxpbmVDb2xvciI6bnVsbCwiTGluZVdlaWdodCI6MC4wLCJMaW5lVHlwZSI6MCwiUGFyZW50U3R5bGUiOm51bGx9LCJQYXJlbnRTdHlsZSI6bnVsbH0sIkxlZnRFbmRDYXBzU3R5bGUiOnsiJGlkIjoiMTY0NiIsIkZvbnRTZXR0aW5ncyI6eyIkaWQiOiIxNjQ3IiwiRm9udFNpemUiOjE4LCJGb250TmFtZSI6IkNhbGlicmkiLCJJc0JvbGQiOnRydWUsIklzSXRhbGljIjpmYWxzZSwiSXNVbmRlcmxpbmVkIjpmYWxzZSwiUGFyZW50U3R5bGUiOm51bGx9LCJBdXRvU2l6ZSI6MCwiRm9yZWdyb3VuZCI6eyIkaWQiOiIxNjQ4IiwiQ29sb3IiOnsiJGlkIjoiMTY0OSIsIkEiOjI1NSwiUiI6MjM3LCJHIjoxMjUsIkIiOjQ5fX0sIk1heFdpZHRoIjoyMDAuMCwiTWF4SGVpZ2h0IjoiSW5maW5pdHkiLCJTbWFydEZvcmVncm91bmRJc0FjdGl2ZSI6ZmFsc2UsIkhvcml6b250YWxBbGlnbm1lbnQiOjAsIlZlcnRpY2FsQWxpZ25tZW50IjoxLCJTbWFydEZvcmVncm91bmQiOm51bGwsIkJhY2tncm91bmRGaWxsVHlwZSI6MCwiTWFyZ2luIjp7IiRpZCI6IjE2NTAiLCJUb3AiOjAuMCwiTGVmdCI6MzkuNTA2NjY2NjY2NjY2NjYxLCJSaWdodCI6MC4wLCJCb3R0b20iOjAuMH0sIlBhZGRpbmciOnsiJGlkIjoiMTY1MSIsIlRvcCI6MC4wLCJMZWZ0IjowLjAsIlJpZ2h0IjowLjAsIkJvdHRvbSI6MC4wfSwiQmFja2dyb3VuZCI6eyIkaWQiOiIxNjUyIiwiQ29sb3IiOnsiJGlkIjoiMTY1MyIsIkEiOjI1NSwiUiI6MjM3LCJHIjoxMjUsIkIiOjQ5fX0sIklzVmlzaWJsZSI6ZmFsc2UsIldpZHRoIjowLjAsIkhlaWdodCI6MC4wLCJCb3JkZXJTdHlsZSI6eyIkaWQiOiIxNjU0IiwiTGluZUNvbG9yIjpudWxsLCJMaW5lV2VpZ2h0IjowLjAsIkxpbmVUeXBlIjowLCJQYXJlbnRTdHlsZSI6bnVsbH0sIlBhcmVudFN0eWxlIjpudWxsfSwiVG9kYXlUZXh0U3R5bGUiOnsiJGlkIjoiMTY1NSIsIkZvbnRTZXR0aW5ncyI6eyIkaWQiOiIxNjU2IiwiRm9udFNpemUiOjEyLCJGb250TmFtZSI6IkNhbGlicmkiLCJJc0JvbGQiOmZhbHNlLCJJc0l0YWxpYyI6ZmFsc2UsIklzVW5kZXJsaW5lZCI6ZmFsc2UsIlBhcmVudFN0eWxlIjpudWxsfSwiQXV0b1NpemUiOjAsIkZvcmVncm91bmQiOnsiJGlkIjoiMTY1NyIsIkNvbG9yIjp7IiRpZCI6IjE2NTgiLCJBIjoyNTUsIlIiOjAsIkciOjAsIkIiOjB9fSwiTWF4V2lkdGgiOjIwMC4wLCJNYXhIZWlnaHQiOiJJbmZpbml0eSIsIlNtYXJ0Rm9yZWdyb3VuZElzQWN0aXZlIjpmYWxzZSwiSG9yaXpvbnRhbEFsaWdubWVudCI6MCwiVmVydGljYWxBbGlnbm1lbnQiOjEsIlNtYXJ0Rm9yZWdyb3VuZCI6bnVsbCwiQmFja2dyb3VuZEZpbGxUeXBlIjowLCJNYXJnaW4iOnsiJGlkIjoiMTY1OSIsIlRvcCI6MC4wLCJMZWZ0IjowLjAsIlJpZ2h0IjowLjAsIkJvdHRvbSI6MC4wfSwiUGFkZGluZyI6eyIkaWQiOiIxNjYwIiwiVG9wIjowLjAsIkxlZnQiOjAuMCwiUmlnaHQiOjAuMCwiQm90dG9tIjowLjB9LCJCYWNrZ3JvdW5kIjp7IiRpZCI6IjE2NjEiLCJDb2xvciI6eyIkaWQiOiIxNjYyIiwiQSI6MjU1LCJSIjowLCJHIjowLCJCIjowfX0sIklzVmlzaWJsZSI6dHJ1ZSwiV2lkdGgiOjAuMCwiSGVpZ2h0IjowLjAsIkJvcmRlclN0eWxlIjp7IiRpZCI6IjE2NjMiLCJMaW5lQ29sb3IiOm51bGwsIkxpbmVXZWlnaHQiOjAuMCwiTGluZVR5cGUiOjAsIlBhcmVudFN0eWxlIjpudWxsfSwiUGFyZW50U3R5bGUiOm51bGx9LCJUb2RheU1hcmtlclN0eWxlIjp7IiRpZCI6IjE2NjQiLCJNYXJnaW4iOnsiJGlkIjoiMTY2NSIsIlRvcCI6MC4wLCJMZWZ0IjowLjAsIlJpZ2h0IjowLjAsIkJvdHRvbSI6MC4wfSwiUGFkZGluZyI6eyIkaWQiOiIxNjY2IiwiVG9wIjowLjAsIkxlZnQiOjAuMCwiUmlnaHQiOjAuMCwiQm90dG9tIjowLjB9LCJCYWNrZ3JvdW5kIjp7IiRpZCI6IjE2NjciLCJDb2xvciI6eyIkaWQiOiIxNjY4IiwiQSI6MjU1LCJSIjoyNTUsIkciOjAsIkIiOjB9fSwiSXNWaXNpYmxlIjp0cnVlLCJXaWR0aCI6MC4wLCJIZWlnaHQiOjAuMCwiQm9yZGVyU3R5bGUiOm51bGwsIlBhcmVudFN0eWxlIjpudWxsfSwiU2NhbGVTdHlsZSI6eyIkaWQiOiIxNjY5IiwiU2hhcGUiOjAsIlNob3dTZWdtZW50U2VwYXJhdG9ycyI6dHJ1ZSwiU2VnbWVudFNlcGFyYXRvck9wYWNpdHkiOjMwLCJIYXNCZWVuVmlzaWJsZUJlZm9yZSI6ZmFsc2UsIkZvbnRTZXR0aW5ncyI6eyIkaWQiOiIxNjcwIiwiRm9udFNpemUiOjEyLCJGb250TmFtZSI6IkNhbGlicmkiLCJJc0JvbGQiOmZhbHNlLCJJc0l0YWxpYyI6ZmFsc2UsIklzVW5kZXJsaW5lZCI6ZmFsc2UsIlBhcmVudFN0eWxlIjpudWxsfSwiQXV0b1NpemUiOjAsIkZvcmVncm91bmQiOnsiJGlkIjoiMTY3MSIsIkNvbG9yIjp7IiRpZCI6IjE2NzIiLCJBIjoyNTUsIlIiOjIzMiwiRyI6MjMyLCJCIjoyMzJ9fSwiTWF4V2lkdGgiOjIwMC4wLCJNYXhIZWlnaHQiOiJJbmZpbml0eSIsIlNtYXJ0Rm9yZWdyb3VuZElzQWN0aXZlIjpmYWxzZSwiSG9yaXpvbnRhbEFsaWdubWVudCI6MCwiVmVydGljYWxBbGlnbm1lbnQiOjEsIlNtYXJ0Rm9yZWdyb3VuZCI6bnVsbCwiQmFja2dyb3VuZEZpbGxUeXBlIjowLCJNYXJnaW4iOnsiJGlkIjoiMTY3MyIsIlRvcCI6MC4wLCJMZWZ0Ijo0LjAsIlJpZ2h0Ijo0LjAsIkJvdHRvbSI6MC4wfSwiUGFkZGluZyI6eyIkaWQiOiIxNjc0IiwiVG9wIjowLjAsIkxlZnQiOjAuMCwiUmlnaHQiOjAuMCwiQm90dG9tIjowLjB9LCJCYWNrZ3JvdW5kIjp7IiRpZCI6IjE2NzUiLCJDb2xvciI6eyIkaWQiOiIxNjc2IiwiQSI6MjU1LCJSIjoxNCwiRyI6NDAsIkIiOjY1fX0sIklzVmlzaWJsZSI6dHJ1ZSwiV2lkdGgiOjAuMCwiSGVpZ2h0IjowLjAsIkJvcmRlclN0eWxlIjp7IiRpZCI6IjE2NzciLCJMaW5lQ29sb3IiOm51bGwsIkxpbmVXZWlnaHQiOjAuMCwiTGluZVR5cGUiOjAsIlBhcmVudFN0eWxlIjpudWxsfSwiUGFyZW50U3R5bGUiOm51bGx9LCJTaW5nbGVTY2FsZVNoYXBlU3R5bGUiOnsiJGlkIjoiMTY3OCIsIlNoYXBlIjozLCJIZWlnaHQiOjIwLjB9LCJNaWRkbGVUaWVyU2NhbGVTdHlsZSI6eyIkaWQiOiIxNjc5IiwiU2hhcGUiOjAsIlNob3dTZWdtZW50U2VwYXJhdG9ycyI6dHJ1ZSwiU2VnbWVudFNlcGFyYXRvck9wYWNpdHkiOjMwLCJIYXNCZWVuVmlzaWJsZUJlZm9yZSI6dHJ1ZSwiRm9udFNldHRpbmdzIjp7IiRpZCI6IjE2ODAiLCJGb250U2l6ZSI6MTIsIkZvbnROYW1lIjoiQ2FsaWJyaSIsIklzQm9sZCI6ZmFsc2UsIklzSXRhbGljIjpmYWxzZSwiSXNVbmRlcmxpbmVkIjpmYWxzZSwiUGFyZW50U3R5bGUiOm51bGx9LCJBdXRvU2l6ZSI6MCwiRm9yZWdyb3VuZCI6eyIkcmVmIjoiMTY3MSJ9LCJNYXhXaWR0aCI6MjAwLjAsIk1heEhlaWdodCI6IkluZmluaXR5IiwiU21hcnRGb3JlZ3JvdW5kSXNBY3RpdmUiOmZhbHNlLCJIb3Jpem9udGFsQWxpZ25tZW50IjowLCJWZXJ0aWNhbEFsaWdubWVudCI6MSwiU21hcnRGb3JlZ3JvdW5kIjpudWxsLCJCYWNrZ3JvdW5kRmlsbFR5cGUiOjAsIk1hcmdpbiI6eyIkaWQiOiIxNjgxIiwiVG9wIjowLjAsIkxlZnQiOjQuMCwiUmlnaHQiOjQuMCwiQm90dG9tIjowLjB9LCJQYWRkaW5nIjp7IiRpZCI6IjE2ODIiLCJUb3AiOjAuMCwiTGVmdCI6MC4wLCJSaWdodCI6MC4wLCJCb3R0b20iOjAuMH0sIkJhY2tncm91bmQiOnsiJGlkIjoiMTY4MyIsIkNvbG9yIjp7IiRpZCI6IjE2ODQiLCJBIjoyNTUsIlIiOjE0LCJHIjo0MCwiQiI6NjV9fSwiSXNWaXNpYmxlIjp0cnVlLCJXaWR0aCI6MC4wLCJIZWlnaHQiOjAuMCwiQm9yZGVyU3R5bGUiOnsiJGlkIjoiMTY4NSIsIkxpbmVDb2xvciI6bnVsbCwiTGluZVdlaWdodCI6MC4wLCJMaW5lVHlwZSI6MCwiUGFyZW50U3R5bGUiOm51bGx9LCJQYXJlbnRTdHlsZSI6bnVsbH0sIkJvdHRvbVRpZXJTY2FsZVN0eWxlIjp7IiRpZCI6IjE2ODYiLCJTaGFwZSI6MCwiU2hvd1NlZ21lbnRTZXBhcmF0b3JzIjp0cnVlLCJTZWdtZW50U2VwYXJhdG9yT3BhY2l0eSI6MzAsIkhhc0JlZW5WaXNpYmxlQmVmb3JlIjpmYWxzZSwiRm9udFNldHRpbmdzIjp7IiRpZCI6IjE2ODciLCJGb250U2l6ZSI6MTIsIkZvbnROYW1lIjoiQ2FsaWJyaSIsIklzQm9sZCI6ZmFsc2UsIklzSXRhbGljIjpmYWxzZSwiSXNVbmRlcmxpbmVkIjpmYWxzZSwiUGFyZW50U3R5bGUiOm51bGx9LCJBdXRvU2l6ZSI6MCwiRm9yZWdyb3VuZCI6eyIkaWQiOiIxNjg4IiwiQ29sb3IiOnsiJGlkIjoiMTY4OSIsIkEiOjI1NSwiUiI6MjMyLCJHIjoyMzIsIkIiOjIzMn19LCJNYXhXaWR0aCI6MjAwLjAsIk1heEhlaWdodCI6IkluZmluaXR5IiwiU21hcnRGb3JlZ3JvdW5kSXNBY3RpdmUiOmZhbHNlLCJIb3Jpem9udGFsQWxpZ25tZW50IjowLCJWZXJ0aWNhbEFsaWdubWVudCI6MSwiU21hcnRGb3JlZ3JvdW5kIjpudWxsLCJCYWNrZ3JvdW5kRmlsbFR5cGUiOjAsIk1hcmdpbiI6eyIkaWQiOiIxNjkwIiwiVG9wIjowLjAsIkxlZnQiOjQuMCwiUmlnaHQiOjQuMCwiQm90dG9tIjowLjB9LCJQYWRkaW5nIjp7IiRpZCI6IjE2OTEiLCJUb3AiOjAuMCwiTGVmdCI6MC4wLCJSaWdodCI6MC4wLCJCb3R0b20iOjAuMH0sIkJhY2tncm91bmQiOnsiJGlkIjoiMTY5MiIsIkNvbG9yIjp7IiRpZCI6IjE2OTMiLCJBIjoyNTUsIlIiOjE0LCJHIjo0MCwiQiI6NjV9fSwiSXNWaXNpYmxlIjpmYWxzZSwiV2lkdGgiOjAuMCwiSGVpZ2h0IjowLjAsIkJvcmRlclN0eWxlIjp7IiRpZCI6IjE2OTQiLCJMaW5lQ29sb3IiOm51bGwsIkxpbmVXZWlnaHQiOjAuMCwiTGluZVR5cGUiOjAsIlBhcmVudFN0eWxlIjpudWxsfSwiUGFyZW50U3R5bGUiOm51bGx9LCJFbGFwc2VkVGltZUJhY2tncm91bmQiOnsiJGlkIjoiMTY5NSIsIkNvbG9yIjp7IiRpZCI6IjE2OTYiLCJBIjoxOTEsIlIiOjI1NSwiRyI6MCwiQiI6MH19LCJBcHBlbmRZZWFyT25ZZWFyQ2hhbmdlIjpmYWxzZSwiRWxhcHNlZFRpbWVGb3JtYXQiOjIsIlRvZGF5TWFya2VyUG9zaXRpb24iOjMsIlF1aWNrUG9zaXRpb24iOjAsIkFic29sdXRlUG9zaXRpb24iOjEzNS4wLCJNYXJnaW4iOnsiJGlkIjoiMTY5NyIsIlRvcCI6MC4wLCJMZWZ0IjoxMC4wLCJSaWdodCI6MTAuMCwiQm90dG9tIjowLjB9LCJQYWRkaW5nIjp7IiRpZCI6IjE2OTgiLCJUb3AiOjAuMCwiTGVmdCI6MC4wLCJSaWdodCI6MC4wLCJCb3R0b20iOjAuMH0sIkJhY2tncm91bmQiOnsiJGlkIjoiMTY5OSIsIkNvbG9yIjp7IiRpZCI6IjE3MDAiLCJBIjoyNTUsIlIiOjQ3LCJHIjo1NCwiQiI6MTUzfX0sIklzVmlzaWJsZSI6ZmFsc2UsIldpZHRoIjowLjAsIkhlaWdodCI6MC4wLCJCb3JkZXJTdHlsZSI6bnVsbCwiUGFyZW50U3R5bGUiOm51bGx9LCJEZWZhdWx0TWlsZXN0b25lU3R5bGUiOnsiJGlkIjoiMTcwMSIsIlNoYXBlIjoyLCJDb25uZWN0b3JNYXJnaW4iOnsiJGlkIjoiMTcwMiIsIlRvcCI6MC4wLCJMZWZ0IjoyLjAsIlJpZ2h0IjoyLjAsIkJvdHRvbSI6MC4wfSwiQ29ubmVjdG9yU3R5bGUiOnsiJGlkIjoiMTcwMyIsIkxpbmVDb2xvciI6eyIkaWQiOiIxNzA0IiwiJHR5cGUiOiJOTFJFLkNvbW1vbi5Eb20uU29saWRDb2xvckJydXNoLCBOTFJFLkNvbW1vbiIsIkNvbG9yIjp7IiRpZCI6IjE3MDUiLCJBIjoxMjcsIlIiOjIzMywiRyI6MTEzLCJCIjo1MH19LCJMaW5lV2VpZ2h0IjoxLjAsIkxpbmVUeXBlIjowLCJQYXJlbnRTdHlsZSI6bnVsbH0sIklzQmVsb3dUaW1lYmFuZCI6ZmFsc2UsIlBvc2l0aW9uT25UYXNrIjowLCJIaWRlRGF0ZSI6ZmFsc2UsIlNoYXBlU2l6ZSI6MSwiU3BhY2luZyI6MC4wLCJQYWRkaW5nIjp7IiRpZCI6IjE3MDYiLCJUb3AiOjUuMCwiTGVmdCI6My4wLCJSaWdodCI6MC4wLCJCb3R0b20iOjIuMH0sIlNoYXBlU3R5bGUiOnsiJGlkIjoiMTcwNyIsIk1hcmdpbiI6eyIkaWQiOiIxNzA4IiwiVG9wIjowLjAsIkxlZnQiOjAuMCwiUmlnaHQiOjAuMCwiQm90dG9tIjowLjB9LCJQYWRkaW5nIjp7IiRpZCI6IjE3MDkiLCJUb3AiOjAuMCwiTGVmdCI6MC4wLCJSaWdodCI6MC4wLCJCb3R0b20iOjAuMH0sIkJhY2tncm91bmQiOnsiJGlkIjoiMTcxMCIsIkNvbG9yIjp7IiRpZCI6IjE3MTEiLCJBIjoyNTUsIlIiOjIzMywiRyI6MTEzLCJCIjo1MH19LCJJc1Zpc2libGUiOnRydWUsIldpZHRoIjoxOC4wLCJIZWlnaHQiOjIwLjAsIkJvcmRlclN0eWxlIjp7IiRpZCI6IjE3MTIiLCJMaW5lQ29sb3IiOnsiJGlkIjoiMTcxMyIsIiR0eXBlIjoiTkxSRS5Db21tb24uRG9tLlNvbGlkQ29sb3JCcnVzaCwgTkxSRS5Db21tb24iLCJDb2xvciI6eyIkaWQiOiIxNzE0IiwiQSI6MjU1LCJSIjoyMzQsIkciOjIyLCJCIjozMH19LCJMaW5lV2VpZ2h0IjowLjAsIkxpbmVUeXBlIjowLCJQYXJlbnRTdHlsZSI6bnVsbH0sIlBhcmVudFN0eWxlIjpudWxsfSwiVGl0bGVTdHlsZSI6eyIkaWQiOiIxNzE1IiwiRm9udFNldHRpbmdzIjp7IiRpZCI6IjE3MTYiLCJGb250U2l6ZSI6MTEsIkZvbnROYW1lIjoiQ2FsaWJyaSIsIklzQm9sZCI6dHJ1ZSwiSXNJdGFsaWMiOmZhbHNlLCJJc1VuZGVybGluZWQiOmZhbHNlLCJQYXJlbnRTdHlsZSI6bnVsbH0sIkF1dG9TaXplIjowLCJGb3JlZ3JvdW5kIjp7IiRpZCI6IjE3MTciLCJDb2xvciI6eyIkaWQiOiIxNzE4IiwiQSI6MjU1LCJSIjowLCJHIjowLCJCIjowfX0sIk1heFdpZHRoIjoyMDAuMCwiTWF4SGVpZ2h0IjoiSW5maW5pdHkiLCJTbWFydEZvcmVncm91bmRJc0FjdGl2ZSI6ZmFsc2UsIkhvcml6b250YWxBbGlnbm1lbnQiOjAsIlZlcnRpY2FsQWxpZ25tZW50IjoxLCJTbWFydEZvcmVncm91bmQiOm51bGwsIkJhY2tncm91bmRGaWxsVHlwZSI6MCwiTWFyZ2luIjp7IiRpZCI6IjE3MTkiLCJUb3AiOjAuMCwiTGVmdCI6MC4wLCJSaWdodCI6MC4wLCJCb3R0b20iOjAuMH0sIlBhZGRpbmciOnsiJGlkIjoiMTcyMCIsIlRvcCI6MC4wLCJMZWZ0IjowLjAsIlJpZ2h0IjowLjAsIkJvdHRvbSI6MC4wfSwiQmFja2dyb3VuZCI6eyIkaWQiOiIxNzIxIiwiQ29sb3IiOnsiJGlkIjoiMTcyMiIsIkEiOjI1NSwiUiI6MCwiRyI6MCwiQiI6MH19LCJJc1Zpc2libGUiOnRydWUsIldpZHRoIjowLjAsIkhlaWdodCI6MC4wLCJCb3JkZXJTdHlsZSI6eyIkaWQiOiIxNzIzIiwiTGluZUNvbG9yIjpudWxsLCJMaW5lV2VpZ2h0IjowLjAsIkxpbmVUeXBlIjowLCJQYXJlbnRTdHlsZSI6bnVsbH0sIlBhcmVudFN0eWxlIjpudWxsfSwiRGF0ZVN0eWxlIjp7IiRpZCI6IjE3MjQiLCJGb250U2V0dGluZ3MiOnsiJGlkIjoiMTcyNSIsIkZvbnRTaXplIjoxMCwiRm9udE5hbWUiOiJDYWxpYnJpIiwiSXNCb2xkIjpmYWxzZSwiSXNJdGFsaWMiOmZhbHNlLCJJc1VuZGVybGluZWQiOmZhbHNlLCJQYXJlbnRTdHlsZSI6bnVsbH0sIkF1dG9TaXplIjowLCJGb3JlZ3JvdW5kIjp7IiRpZCI6IjE3MjYiLCJDb2xvciI6eyIkaWQiOiIxNzI3IiwiQSI6MjU1LCJSIjoxNCwiRyI6NDAsIkIiOjY1fX0sIk1heFdpZHRoIjoyMDAuMCwiTWF4SGVpZ2h0IjoiSW5maW5pdHkiLCJTbWFydEZvcmVncm91bmRJc0FjdGl2ZSI6ZmFsc2UsIkhvcml6b250YWxBbGlnbm1lbnQiOjAsIlZlcnRpY2FsQWxpZ25tZW50IjoxLCJTbWFydEZvcmVncm91bmQiOm51bGwsIkJhY2tncm91bmRGaWxsVHlwZSI6MCwiTWFyZ2luIjp7IiRpZCI6IjE3MjgiLCJUb3AiOjAuMCwiTGVmdCI6MC4wLCJSaWdodCI6MC4wLCJCb3R0b20iOjAuMH0sIlBhZGRpbmciOnsiJGlkIjoiMTcyOSIsIlRvcCI6MC4wLCJMZWZ0IjowLjAsIlJpZ2h0IjowLjAsIkJvdHRvbSI6MC4wfSwiQmFja2dyb3VuZCI6eyIkaWQiOiIxNzMwIiwiQ29sb3IiOnsiJGlkIjoiMTczMSIsIkEiOjI1NSwiUiI6MTQsIkciOjQwLCJCIjo2NX19LCJJc1Zpc2libGUiOnRydWUsIldpZHRoIjowLjAsIkhlaWdodCI6MC4wLCJCb3JkZXJTdHlsZSI6eyIkaWQiOiIxNzMyIiwiTGluZUNvbG9yIjpudWxsLCJMaW5lV2VpZ2h0IjowLjAsIkxpbmVUeXBlIjowLCJQYXJlbnRTdHlsZSI6bnVsbH0sIlBhcmVudFN0eWxlIjpudWxsfSwiRGF0ZUZvcm1hdCI6eyIkaWQiOiIxNzMzIiwiRm9ybWF0U3RyaW5nIjoiTU1NIGQsIHl5eXkiLCJTZXBhcmF0b3IiOiIvIiwiVXNlSW50ZXJuYXRpb25hbERhdGVGb3JtYXQiOmZhbHNlLCJEYXRlSXNWaXNpYmxlIjp0cnVlLCJUaW1lSXNWaXNpYmxlIjpmYWxzZSwiSG91ckRpZ2l0cyI6MSwiQW1QbURlc2lnbmF0b3IiOjIsIlRyaW0wME1pbnV0ZXMiOmZhbHNlLCJMYXN0S25vd25WaXNpYmlsaXR5U3RhdGUiOm51bGx9LCJXZWVrTnVtYmVyaW5nIjp7IiRpZCI6IjE3MzQiLCJGb3JtYXQiOjAsIklzVmlzaWJsZSI6ZmFsc2UsIkxhc3RLbm93blZpc2liaWxpdHlTdGF0ZSI6ZmFsc2V9LCJJc1Zpc2libGUiOnRydWUsIlBhcmVudFN0eWxlIjpudWxsfSwiRGVmYXVsdE1vdFN0eWxlIjp7IiRpZCI6IjE3MzUiLCJTaGFwZSI6MiwiQ29ubmVjdG9yTWFyZ2luIjp7IiRpZCI6IjE3MzYiLCJUb3AiOjAuMCwiTGVmdCI6Mi4wLCJSaWdodCI6Mi4wLCJCb3R0b20iOjAuMH0sIkNvbm5lY3RvclN0eWxlIjp7IiRpZCI6IjE3MzciLCJMaW5lQ29sb3IiOnsiJGlkIjoiMTczOCIsIiR0eXBlIjoiTkxSRS5Db21tb24uRG9tLlNvbGlkQ29sb3JCcnVzaCwgTkxSRS5Db21tb24iLCJDb2xvciI6eyIkaWQiOiIxNzM5IiwiQSI6MTI3LCJSIjoyMzMsIkciOjExMywiQiI6NTB9fSwiTGluZVdlaWdodCI6MS4wLCJMaW5lVHlwZSI6MCwiUGFyZW50U3R5bGUiOm51bGx9LCJJc0JlbG93VGltZWJhbmQiOmZhbHNlLCJQb3NpdGlvbk9uVGFzayI6MSwiSGlkZURhdGUiOmZhbHNlLCJTaGFwZVNpemUiOjEsIlNwYWNpbmciOjAuMCwiUGFkZGluZyI6eyIkaWQiOiIxNzQwIiwiVG9wIjo1LjAsIkxlZnQiOjMuMCwiUmlnaHQiOjAuMCwiQm90dG9tIjoyLjB9LCJTaGFwZVN0eWxlIjp7IiRpZCI6IjE3NDEiLCJNYXJnaW4iOnsiJGlkIjoiMTc0MiIsIlRvcCI6MC4wLCJMZWZ0IjowLjAsIlJpZ2h0IjowLjAsIkJvdHRvbSI6MC4wfSwiUGFkZGluZyI6eyIkaWQiOiIxNzQzIiwiVG9wIjowLjAsIkxlZnQiOjAuMCwiUmlnaHQiOjAuMCwiQm90dG9tIjowLjB9LCJCYWNrZ3JvdW5kIjp7IiRpZCI6IjE3NDQiLCJDb2xvciI6eyIkaWQiOiIxNzQ1IiwiQSI6MjU1LCJSIjoyMzMsIkciOjExMywiQiI6NTB9fSwiSXNWaXNpYmxlIjp0cnVlLCJXaWR0aCI6MTMuMCwiSGVpZ2h0IjoxMy4wLCJCb3JkZXJTdHlsZSI6eyIkaWQiOiIxNzQ2IiwiTGluZUNvbG9yIjp7IiRpZCI6IjE3NDciLCIkdHlwZSI6Ik5MUkUuQ29tbW9uLkRvbS5Tb2xpZENvbG9yQnJ1c2gsIE5MUkUuQ29tbW9uIiwiQ29sb3IiOnsiJGlkIjoiMTc0OCIsIkEiOjI1NSwiUiI6MjM0LCJHIjoyMiwiQiI6MzB9fSwiTGluZVdlaWdodCI6MC4wLCJMaW5lVHlwZSI6MCwiUGFyZW50U3R5bGUiOm51bGx9LCJQYXJlbnRTdHlsZSI6bnVsbH0sIlRpdGxlU3R5bGUiOnsiJGlkIjoiMTc0OSIsIkZvbnRTZXR0aW5ncyI6eyIkaWQiOiIxNzUwIiwiRm9udFNpemUiOjExLCJGb250TmFtZSI6IkNhbGlicmkiLCJJc0JvbGQiOnRydWUsIklzSXRhbGljIjpmYWxzZSwiSXNVbmRlcmxpbmVkIjpmYWxzZSwiUGFyZW50U3R5bGUiOm51bGx9LCJBdXRvU2l6ZSI6MCwiRm9yZWdyb3VuZCI6eyIkaWQiOiIxNzUxIiwiQ29sb3IiOnsiJGlkIjoiMTc1MiIsIkEiOjI1NSwiUiI6MCwiRyI6MCwiQiI6MH19LCJNYXhXaWR0aCI6MjAwLjAsIk1heEhlaWdodCI6IkluZmluaXR5IiwiU21hcnRGb3JlZ3JvdW5kSXNBY3RpdmUiOmZhbHNlLCJIb3Jpem9udGFsQWxpZ25tZW50IjowLCJWZXJ0aWNhbEFsaWdubWVudCI6MSwiU21hcnRGb3JlZ3JvdW5kIjpudWxsLCJCYWNrZ3JvdW5kRmlsbFR5cGUiOjAsIk1hcmdpbiI6eyIkaWQiOiIxNzUzIiwiVG9wIjowLjAsIkxlZnQiOjAuMCwiUmlnaHQiOjAuMCwiQm90dG9tIjowLjB9LCJQYWRkaW5nIjp7IiRpZCI6IjE3NTQiLCJUb3AiOjAuMCwiTGVmdCI6MC4wLCJSaWdodCI6MC4wLCJCb3R0b20iOjAuMH0sIkJhY2tncm91bmQiOnsiJGlkIjoiMTc1NSIsIkNvbG9yIjp7IiRpZCI6IjE3NTYiLCJBIjoyNTUsIlIiOjAsIkciOjAsIkIiOjB9fSwiSXNWaXNpYmxlIjp0cnVlLCJXaWR0aCI6MC4wLCJIZWlnaHQiOjAuMCwiQm9yZGVyU3R5bGUiOnsiJGlkIjoiMTc1NyIsIkxpbmVDb2xvciI6bnVsbCwiTGluZVdlaWdodCI6MC4wLCJMaW5lVHlwZSI6MCwiUGFyZW50U3R5bGUiOm51bGx9LCJQYXJlbnRTdHlsZSI6bnVsbH0sIkRhdGVTdHlsZSI6eyIkaWQiOiIxNzU4IiwiRm9udFNldHRpbmdzIjp7IiRpZCI6IjE3NTkiLCJGb250U2l6ZSI6MTAsIkZvbnROYW1lIjoiQ2FsaWJyaSIsIklzQm9sZCI6ZmFsc2UsIklzSXRhbGljIjpmYWxzZSwiSXNVbmRlcmxpbmVkIjpmYWxzZSwiUGFyZW50U3R5bGUiOm51bGx9LCJBdXRvU2l6ZSI6MCwiRm9yZWdyb3VuZCI6eyIkaWQiOiIxNzYwIiwiQ29sb3IiOnsiJGlkIjoiMTc2MSIsIkEiOjI1NSwiUiI6MTQsIkciOjQwLCJCIjo2NX19LCJNYXhXaWR0aCI6MjAwLjAsIk1heEhlaWdodCI6IkluZmluaXR5IiwiU21hcnRGb3JlZ3JvdW5kSXNBY3RpdmUiOmZhbHNlLCJIb3Jpem9udGFsQWxpZ25tZW50IjowLCJWZXJ0aWNhbEFsaWdubWVudCI6MSwiU21hcnRGb3JlZ3JvdW5kIjpudWxsLCJCYWNrZ3JvdW5kRmlsbFR5cGUiOjAsIk1hcmdpbiI6eyIkaWQiOiIxNzYyIiwiVG9wIjowLjAsIkxlZnQiOjAuMCwiUmlnaHQiOjAuMCwiQm90dG9tIjowLjB9LCJQYWRkaW5nIjp7IiRpZCI6IjE3NjMiLCJUb3AiOjAuMCwiTGVmdCI6MC4wLCJSaWdodCI6MC4wLCJCb3R0b20iOjAuMH0sIkJhY2tncm91bmQiOnsiJGlkIjoiMTc2NCIsIkNvbG9yIjp7IiRpZCI6IjE3NjUiLCJBIjoyNTUsIlIiOjE0LCJHIjo0MCwiQiI6NjV9fSwiSXNWaXNpYmxlIjp0cnVlLCJXaWR0aCI6MC4wLCJIZWlnaHQiOjAuMCwiQm9yZGVyU3R5bGUiOnsiJGlkIjoiMTc2NiIsIkxpbmVDb2xvciI6bnVsbCwiTGluZVdlaWdodCI6MC4wLCJMaW5lVHlwZSI6MCwiUGFyZW50U3R5bGUiOm51bGx9LCJQYXJlbnRTdHlsZSI6bnVsbH0sIkRhdGVGb3JtYXQiOnsiJGlkIjoiMTc2NyIsIkZvcm1hdFN0cmluZyI6Ik1NTSBkLCB5eXl5IiwiU2VwYXJhdG9yIjoiLyIsIlVzZUludGVybmF0aW9uYWxEYXRlRm9ybWF0IjpmYWxzZSwiRGF0ZUlzVmlzaWJsZSI6dHJ1ZSwiVGltZUlzVmlzaWJsZSI6ZmFsc2UsIkhvdXJEaWdpdHMiOjEsIkFtUG1EZXNpZ25hdG9yIjoyLCJUcmltMDBNaW51dGVzIjpmYWxzZSwiTGFzdEtub3duVmlzaWJpbGl0eVN0YXRlIjpudWxsfSwiV2Vla051bWJlcmluZyI6eyIkaWQiOiIxNzY4IiwiRm9ybWF0IjowLCJJc1Zpc2libGUiOmZhbHNlLCJMYXN0S25vd25WaXNpYmlsaXR5U3RhdGUiOmZhbHNlfSwiSXNWaXNpYmxlIjp0cnVlLCJQYXJlbnRTdHlsZSI6bnVsbH0sIkRlZmF1bHRUYXNrU3R5bGUiOnsiJGlkIjoiMTc2OSIsIlNoYXBlIjozLCJTaGFwZVRoaWNrbmVzcyI6MCwiRHVyYXRpb25Gb3JtYXQiOjAsIkluY2x1ZGVOb25Xb3JraW5nRGF5c0luRHVyYXRpb24iOmZhbHNlLCJQZXJjZW50YWdlQ29tcGxldGVTdHlsZSI6eyIkaWQiOiIxNzcwIiwiRm9udFNldHRpbmdzIjp7IiRpZCI6IjE3NzEiLCJGb250U2l6ZSI6MTAsIkZvbnROYW1lIjoiQ2FsaWJyaSIsIklzQm9sZCI6ZmFsc2UsIklzSXRhbGljIjpmYWxzZSwiSXNVbmRlcmxpbmVkIjpmYWxzZSwiUGFyZW50U3R5bGUiOm51bGx9LCJBdXRvU2l6ZSI6MCwiRm9yZWdyb3VuZCI6eyIkaWQiOiIxNzcyIiwiQ29sb3IiOnsiJGlkIjoiMTc3MyIsIkEiOjI1NSwiUiI6MjMyLCJHIjoyMzIsIkIiOjIzMn19LCJNYXhXaWR0aCI6MjAwLjAsIk1heEhlaWdodCI6IkluZmluaXR5IiwiU21hcnRGb3JlZ3JvdW5kSXNBY3RpdmUiOmZhbHNlLCJIb3Jpem9udGFsQWxpZ25tZW50IjoxLCJWZXJ0aWNhbEFsaWdubWVudCI6MSwiU21hcnRGb3JlZ3JvdW5kIjpudWxsLCJCYWNrZ3JvdW5kRmlsbFR5cGUiOjAsIk1hcmdpbiI6eyIkaWQiOiIxNzc0IiwiVG9wIjowLjAsIkxlZnQiOjAuMCwiUmlnaHQiOjAuMCwiQm90dG9tIjowLjB9LCJQYWRkaW5nIjp7IiRpZCI6IjE3NzUiLCJUb3AiOjAuMCwiTGVmdCI6MC4wLCJSaWdodCI6MC4wLCJCb3R0b20iOjAuMH0sIkJhY2tncm91bmQiOnsiJGlkIjoiMTc3NiIsIkNvbG9yIjp7IiRpZCI6IjE3NzciLCJBIjo4OSwiUiI6MCwiRyI6MCwiQiI6MH19LCJJc1Zpc2libGUiOnRydWUsIldpZHRoIjowLjAsIkhlaWdodCI6MC4wLCJCb3JkZXJTdHlsZSI6eyIkaWQiOiIxNzc4IiwiTGluZUNvbG9yIjpudWxsLCJMaW5lV2VpZ2h0IjowLjAsIkxpbmVUeXBlIjowLCJQYXJlbnRTdHlsZSI6bnVsbH0sIlBhcmVudFN0eWxlIjpudWxsfSwiRHVyYXRpb25TdHlsZSI6eyIkaWQiOiIxNzc5IiwiRm9udFNldHRpbmdzIjp7IiRpZCI6IjE3ODAiLCJGb250U2l6ZSI6MTAsIkZvbnROYW1lIjoiQ2FsaWJyaSIsIklzQm9sZCI6ZmFsc2UsIklzSXRhbGljIjpmYWxzZSwiSXNVbmRlcmxpbmVkIjpmYWxzZSwiUGFyZW50U3R5bGUiOm51bGx9LCJBdXRvU2l6ZSI6MCwiRm9yZWdyb3VuZCI6eyIkaWQiOiIxNzgxIiwiQ29sb3IiOnsiJGlkIjoiMTc4MiIsIkEiOjI1NSwiUiI6MjM3LCJHIjoxMjUsIkIiOjQ5fX0sIk1heFdpZHRoIjoyMDAuMCwiTWF4SGVpZ2h0IjoiSW5maW5pdHkiLCJTbWFydEZvcmVncm91bmRJc0FjdGl2ZSI6ZmFsc2UsIkhvcml6b250YWxBbGlnbm1lbnQiOjAsIlZlcnRpY2FsQWxpZ25tZW50IjoxLCJTbWFydEZvcmVncm91bmQiOm51bGwsIkJhY2tncm91bmRGaWxsVHlwZSI6MCwiTWFyZ2luIjp7IiRpZCI6IjE3ODMiLCJUb3AiOjAuMCwiTGVmdCI6MC4wLCJSaWdodCI6MC4wLCJCb3R0b20iOjAuMH0sIlBhZGRpbmciOnsiJGlkIjoiMTc4NCIsIlRvcCI6MC4wLCJMZWZ0IjowLjAsIlJpZ2h0IjowLjAsIkJvdHRvbSI6MC4wfSwiQmFja2dyb3VuZCI6eyIkaWQiOiIxNzg1IiwiQ29sb3IiOnsiJGlkIjoiMTc4NiIsIkEiOjI1NSwiUiI6MjM3LCJHIjoxMjUsIkIiOjQ5fX0sIklzVmlzaWJsZSI6dHJ1ZSwiV2lkdGgiOjAuMCwiSGVpZ2h0IjowLjAsIkJvcmRlclN0eWxlIjp7IiRpZCI6IjE3ODciLCJMaW5lQ29sb3IiOm51bGwsIkxpbmVXZWlnaHQiOjAuMCwiTGluZVR5cGUiOjAsIlBhcmVudFN0eWxlIjpudWxsfSwiUGFyZW50U3R5bGUiOm51bGx9LCJIb3Jpem9udGFsQ29ubmVjdG9yU3R5bGUiOnsiJGlkIjoiMTc4OCIsIkxpbmVDb2xvciI6eyIkaWQiOiIxNzg5IiwiJHR5cGUiOiJOTFJFLkNvbW1vbi5Eb20uU29saWRDb2xvckJydXNoLCBOTFJFLkNvbW1vbiIsIkNvbG9yIjp7IiRpZCI6IjE3OTAiLCJBIjo1MSwiUiI6MjEsIkciOjk2LCJCIjoxMzB9fSwiTGluZVdlaWdodCI6MS4wLCJMaW5lVHlwZSI6MCwiUGFyZW50U3R5bGUiOm51bGx9LCJWZXJ0aWNhbENvbm5lY3RvclN0eWxlIjp7IiRpZCI6IjE3OTEiLCJMaW5lQ29sb3IiOnsiJGlkIjoiMTc5MiIsIiR0eXBlIjoiTkxSRS5Db21tb24uRG9tLlNvbGlkQ29sb3JCcnVzaCwgTkxSRS5Db21tb24iLCJDb2xvciI6eyIkaWQiOiIxNzkzIiwiQSI6NTEsIlIiOjIxLCJHIjo5NiwiQiI6MTMwfX0sIkxpbmVXZWlnaHQiOjAuMCwiTGluZVR5cGUiOjAsIlBhcmVudFN0eWxlIjpudWxsfSwiTWFyZ2luIjpudWxsLCJTdGFydERhdGVQb3NpdGlvbiI6NCwiRW5kRGF0ZVBvc2l0aW9uIjo0LCJEYXRlSXNWaXNpYmxlIjp0cnVlLCJUaXRsZVBvc2l0aW9uIjozLCJEdXJhdGlvblBvc2l0aW9uIjo2LCJQZXJjZW50YWdlQ29tcGxldGVkUG9zaXRpb24iOjIsIlNwYWNpbmciOjMsIklzQmVsb3dUaW1lYmFuZCI6ZmFsc2UsIlBlcmNlbnRhZ2VDb21wbGV0ZVNoYXBlT3BhY2l0eSI6MzUsIlNoYXBlU3R5bGUiOnsiJGlkIjoiMTc5NCIsIk1hcmdpbiI6eyIkaWQiOiIxNzk1IiwiVG9wIjowLjAsIkxlZnQiOjQuMCwiUmlnaHQiOjQuMCwiQm90dG9tIjowLjB9LCJQYWRkaW5nIjp7IiRpZCI6IjE3OTYiLCJUb3AiOjAuMCwiTGVmdCI6MC4wLCJSaWdodCI6MC4wLCJCb3R0b20iOjAuMH0sIkJhY2tncm91bmQiOnsiJGlkIjoiMTc5NyIsIkNvbG9yIjp7IiRpZCI6IjE3OTgiLCJBIjoyNTUsIlIiOjIxLCJHIjo5NiwiQiI6MTMwfX0sIklzVmlzaWJsZSI6dHJ1ZSwiV2lkdGgiOjAuMCwiSGVpZ2h0IjoxMC4wLCJCb3JkZXJTdHlsZSI6eyIkaWQiOiIxNzk5IiwiTGluZUNvbG9yIjp7IiRpZCI6IjE4MDAiLCIkdHlwZSI6Ik5MUkUuQ29tbW9uLkRvbS5Tb2xpZENvbG9yQnJ1c2gsIE5MUkUuQ29tbW9uIiwiQ29sb3IiOnsiJGlkIjoiMTgwMSIsIkEiOjI1NSwiUiI6MjM0LCJHIjoyMiwiQiI6MzB9fSwiTGluZVdlaWdodCI6MC4wLCJMaW5lVHlwZSI6MCwiUGFyZW50U3R5bGUiOm51bGx9LCJQYXJlbnRTdHlsZSI6bnVsbH0sIlRpdGxlU3R5bGUiOnsiJGlkIjoiMTgwMiIsIkZvbnRTZXR0aW5ncyI6eyIkaWQiOiIxODAzIiwiRm9udFNpemUiOjExLCJGb250TmFtZSI6IkNhbGlicmkiLCJJc0JvbGQiOmZhbHNlLCJJc0l0YWxpYyI6ZmFsc2UsIklzVW5kZXJsaW5lZCI6ZmFsc2UsIlBhcmVudFN0eWxlIjpudWxsfSwiQXV0b1NpemUiOjAsIkZvcmVncm91bmQiOnsiJGlkIjoiMTgwNCIsIkNvbG9yIjp7IiRpZCI6IjE4MDUiLCJBIjoyNTUsIlIiOjAsIkciOjAsIkIiOjB9fSwiTWF4V2lkdGgiOjIwMC4wLCJNYXhIZWlnaHQiOiJJbmZpbml0eSIsIlNtYXJ0Rm9yZWdyb3VuZElzQWN0aXZlIjpmYWxzZSwiSG9yaXpvbnRhbEFsaWdubWVudCI6MiwiVmVydGljYWxBbGlnbm1lbnQiOjEsIlNtYXJ0Rm9yZWdyb3VuZCI6bnVsbCwiQmFja2dyb3VuZEZpbGxUeXBlIjowLCJNYXJnaW4iOnsiJGlkIjoiMTgwNiIsIlRvcCI6MC4wLCJMZWZ0IjowLjAsIlJpZ2h0IjowLjAsIkJvdHRvbSI6MC4wfSwiUGFkZGluZyI6eyIkaWQiOiIxODA3IiwiVG9wIjowLjAsIkxlZnQiOjAuMCwiUmlnaHQiOjAuMCwiQm90dG9tIjowLjB9LCJCYWNrZ3JvdW5kIjp7IiRpZCI6IjE4MDgiLCJDb2xvciI6eyIkaWQiOiIxODA5IiwiQSI6MjU1LCJSIjowLCJHIjowLCJCIjowfX0sIklzVmlzaWJsZSI6dHJ1ZSwiV2lkdGgiOjAuMCwiSGVpZ2h0IjowLjAsIkJvcmRlclN0eWxlIjp7IiRpZCI6IjE4MTAiLCJMaW5lQ29sb3IiOm51bGwsIkxpbmVXZWlnaHQiOjAuMCwiTGluZVR5cGUiOjAsIlBhcmVudFN0eWxlIjpudWxsfSwiUGFyZW50U3R5bGUiOm51bGx9LCJEYXRlU3R5bGUiOnsiJGlkIjoiMTgxMSIsIkZvbnRTZXR0aW5ncyI6eyIkaWQiOiIxODEyIiwiRm9udFNpemUiOjEwLCJGb250TmFtZSI6IkNhbGlicmkiLCJJc0JvbGQiOmZhbHNlLCJJc0l0YWxpYyI6ZmFsc2UsIklzVW5kZXJsaW5lZCI6ZmFsc2UsIlBhcmVudFN0eWxlIjpudWxsfSwiQXV0b1NpemUiOjAsIkZvcmVncm91bmQiOnsiJGlkIjoiMTgxMyIsIkNvbG9yIjp7IiRpZCI6IjE4MTQiLCJBIjoyNTUsIlIiOjE0LCJHIjo0MCwiQiI6NjV9fSwiTWF4V2lkdGgiOjIwMC4wLCJNYXhIZWlnaHQiOiJJbmZpbml0eSIsIlNtYXJ0Rm9yZWdyb3VuZElzQWN0aXZlIjpmYWxzZSwiSG9yaXpvbnRhbEFsaWdubWVudCI6MCwiVmVydGljYWxBbGlnbm1lbnQiOjEsIlNtYXJ0Rm9yZWdyb3VuZCI6bnVsbCwiQmFja2dyb3VuZEZpbGxUeXBlIjowLCJNYXJnaW4iOnsiJGlkIjoiMTgxNSIsIlRvcCI6MC4wLCJMZWZ0IjowLjAsIlJpZ2h0IjowLjAsIkJvdHRvbSI6MC4wfSwiUGFkZGluZyI6eyIkaWQiOiIxODE2IiwiVG9wIjowLjAsIkxlZnQiOjAuMCwiUmlnaHQiOjAuMCwiQm90dG9tIjowLjB9LCJCYWNrZ3JvdW5kIjp7IiRpZCI6IjE4MTciLCJDb2xvciI6eyIkaWQiOiIxODE4IiwiQSI6MjU1LCJSIjoxNCwiRyI6NDAsIkIiOjY1fX0sIklzVmlzaWJsZSI6dHJ1ZSwiV2lkdGgiOjAuMCwiSGVpZ2h0IjowLjAsIkJvcmRlclN0eWxlIjp7IiRpZCI6IjE4MTkiLCJMaW5lQ29sb3IiOm51bGwsIkxpbmVXZWlnaHQiOjAuMCwiTGluZVR5cGUiOjAsIlBhcmVudFN0eWxlIjpudWxsfSwiUGFyZW50U3R5bGUiOm51bGx9LCJEYXRlRm9ybWF0Ijp7IiRpZCI6IjE4MjA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TgyMSIsIkZvcm1hdCI6MCwiSXNWaXNpYmxlIjpmYWxzZSwiTGFzdEtub3duVmlzaWJpbGl0eVN0YXRlIjpmYWxzZX0sIklzVmlzaWJsZSI6dHJ1ZSwiUGFyZW50U3R5bGUiOm51bGwsIl9leHBsaWNpdGx5U2V0Ijp7IiRpZCI6IjE4MjIiLCJTaGFwZVN0eWxlIjpmYWxzZSwiVGl0bGVTdHlsZSI6ZmFsc2UsIkRhdGVTdHlsZSI6ZmFsc2UsIkhvcml6b250YWxDb25uZWN0b3JTdHlsZSI6ZmFsc2UsIlZlcnRpY2FsQ29ubmVjdG9yU3R5bGUiOmZhbHNlLCJQZXJjZW50YWdlQ29tcGxldGVTaGFwZU9wYWNpdHkiOmZhbHNlLCJTaGFwZSI6ZmFsc2UsIlNoYXBlVGhpY2tuZXNzIjpmYWxzZSwiRHVyYXRpb25Gb3JtYXQiOmZhbHNlLCJJbmNsdWRlTm9uV29ya2luZ0RheXNJbkR1cmF0aW9uIjpmYWxzZSwiTWFyZ2luIjpmYWxzZSwiU3RhcnREYXRlUG9zaXRpb24iOmZhbHNlLCJFbmREYXRlUG9zaXRpb24iOmZhbHNlLCJUaXRsZVBvc2l0aW9uIjpmYWxzZSwiRHVyYXRpb25Qb3NpdGlvbiI6ZmFsc2UsIlBlcmNlbnRhZ2VDb21wbGV0ZWRQb3NpdGlvbiI6ZmFsc2UsIlNwYWNpbmciOmZhbHNlLCJJc0JlbG93VGltZWJhbmQiOmZhbHNlLCJEYXRlRm9ybWF0IjpmYWxzZSwiV2Vla051bWJlcmluZyI6ZmFsc2UsIklzVmlzaWJsZSI6ZmFsc2V9fSwiRGVmYXVsdFN3aW1sYW5lTWlsZXN0b25lU3R5bGUiOm51bGwsIkdyaWRsaW5lUGFuZWxTdHlsZSI6eyIkaWQiOiIxODIzIiwiR3JpZGxpbmVTdHlsZSI6eyIkaWQiOiIxODI0IiwiTGluZUNvbG9yIjp7IiRpZCI6IjE4MjUiLCIkdHlwZSI6Ik5MUkUuQ29tbW9uLkRvbS5Tb2xpZENvbG9yQnJ1c2gsIE5MUkUuQ29tbW9uIiwiQ29sb3IiOnsiJGlkIjoiMTgyNiIsIkEiOjM4LCJSIjo5MSwiRyI6MTU1LCJCIjoyMTN9fSwiTGluZVdlaWdodCI6MS4wLCJMaW5lVHlwZSI6MCwiUGFyZW50U3R5bGUiOm51bGx9LCJNYXJnaW4iOnsiJGlkIjoiMTgyNyIsIlRvcCI6MC4wLCJMZWZ0IjowLjAsIlJpZ2h0IjowLjAsIkJvdHRvbSI6MC4wfSwiUGFkZGluZyI6eyIkaWQiOiIxODI4IiwiVG9wIjowLjAsIkxlZnQiOjAuMCwiUmlnaHQiOjAuMCwiQm90dG9tIjowLjB9LCJCYWNrZ3JvdW5kIjpudWxsLCJJc1Zpc2libGUiOnRydWUsIldpZHRoIjowLjAsIkhlaWdodCI6MC4wLCJCb3JkZXJTdHlsZSI6eyIkaWQiOiIxODI5IiwiTGluZUNvbG9yIjpudWxsLCJMaW5lV2VpZ2h0IjowLjAsIkxpbmVUeXBlIjowLCJQYXJlbnRTdHlsZSI6bnVsbH0sIlBhcmVudFN0eWxlIjpudWxsfSwiQWN0aXZpdHlMaW5lUGFuZWxTdHlsZSI6eyIkaWQiOiIxODMwIiwiQWN0aXZpdHlMaW5lU3R5bGUiOnsiJGlkIjoiMTgzMSIsIkxpbmVDb2xvciI6eyIkaWQiOiIxODMyIiwiJHR5cGUiOiJOTFJFLkNvbW1vbi5Eb20uU29saWRDb2xvckJydXNoLCBOTFJFLkNvbW1vbiIsIkNvbG9yIjp7IiRpZCI6IjE4MzMiLCJBIjozOCwiUiI6NjgsIkciOjExNCwiQiI6MTk2fX0sIkxpbmVXZWlnaHQiOjEuMCwiTGluZVR5cGUiOjAsIlBhcmVudFN0eWxlIjpudWxsfSwiTWFyZ2luIjp7IiRpZCI6IjE4MzQiLCJUb3AiOjAuMCwiTGVmdCI6MC4wLCJSaWdodCI6MC4wLCJCb3R0b20iOjAuMH0sIlBhZGRpbmciOnsiJGlkIjoiMTgzNSIsIlRvcCI6MC4wLCJMZWZ0IjowLjAsIlJpZ2h0IjowLjAsIkJvdHRvbSI6MC4wfSwiQmFja2dyb3VuZCI6bnVsbCwiSXNWaXNpYmxlIjp0cnVlLCJXaWR0aCI6MC4wLCJIZWlnaHQiOjAuMCwiQm9yZGVyU3R5bGUiOnsiJGlkIjoiMTgzNiIsIkxpbmVDb2xvciI6bnVsbCwiTGluZVdlaWdodCI6MC4wLCJMaW5lVHlwZSI6MCwiUGFyZW50U3R5bGUiOm51bGx9LCJQYXJlbnRTdHlsZSI6bnVsbH0sIl9zZWxlY3RlZFRoZW1lUHJlc2V0Q29sb3JzIjp7IiRpZCI6IjE4MzciLCJUZXh0TGlnaHQiOnsiJGlkIjoiMTgzOCIsIkEiOjI1NSwiUiI6MjU1LCJHIjoyNTUsIkIiOjI1NX0sIlRleHREYXJrIjp7IiRpZCI6IjE4MzkiLCJBIjoyNTUsIlIiOjAsIkciOjAsIkIiOjB9LCJBY2NlbnQxIjp7IiRpZCI6IjE4NDAiLCJBIjoyNTUsIlIiOjIzMiwiRyI6MjMyLCJCIjoyMzJ9LCJBY2NlbnQyIjp7IiRpZCI6IjE4NDEiLCJBIjoyNTUsIlIiOjE0LCJHIjo0MCwiQiI6NjV9LCJBY2NlbnQzIjp7IiRpZCI6IjE4NDIiLCJBIjoyNTUsIlIiOjIxLCJHIjo5NiwiQiI6MTMwfSwiQWNjZW50NCI6eyIkaWQiOiIxODQzIiwiQSI6MjU1LCJSIjoyMzMsIkciOjExMywiQiI6NTB9LCJBY2NlbnQ1Ijp7IiRpZCI6IjE4NDQiLCJBIjoyNTUsIlIiOjI1LCJHIjoxMDcsIkIiOjM2fSwiQWNjZW50NiI6eyIkaWQiOiIxODQ1IiwiQSI6MjU1LCJSIjoxNSwiRyI6MTU4LCJCIjoyMTN9LCJBY2NlbnQ3Ijp7IiRpZCI6IjE4NDYiLCJBIjoyNTUsIlIiOjE2MCwiRyI6NDMsIkIiOjE0N30sIkFjY2VudDgiOnsiJGlkIjoiMTg0NyIsIkEiOjI1NSwiUiI6NzgsIkciOjE2NywiQiI6NDZ9fSwiU2hvd0VsYXBzZWRUaW1lR3JhZGllbnRTdHlsZSI6ZmFsc2UsIlRpbWViYW5kUmVzZXJ2ZWRMZWZ0QXJlYVN0eWxlIjp7IiRpZCI6IjE4NDgiLCJBY3Rpdml0eUhlYWRlcldpZHRoIjowLjAsIklzU2V0IjpmYWxzZX0sIkRlZmF1bHRTd2ltbGFuZVN0eWxlIjpudWxsLCJEZWZhdWx0U3dpbWxhbmVWMlN0eWxlIjp7IiRpZCI6IjE4NDkiLCJTdHlsZUlkIjoiMzMyY2ZiMTMtYjQwMS00ZWMzLWI2NTUtNzM5NjhkMDRkNzQ5IiwiSGVhZGVyU3R5bGUiOnsiJGlkIjoiMTg1MCIsIlRleHRJc1ZlcnRpY2FsIjpmYWxzZSwiVGV4dFN0eWxlIjp7IiRpZCI6IjE4NTEiLCJGb250U2V0dGluZ3MiOnsiJGlkIjoiMTg1MiIsIkZvbnRTaXplIjoxMSwiRm9udE5hbWUiOiJDYWxpYnJpIiwiSXNCb2xkIjpmYWxzZSwiSXNJdGFsaWMiOmZhbHNlLCJJc1VuZGVybGluZWQiOmZhbHNlLCJQYXJlbnRTdHlsZSI6bnVsbH0sIkF1dG9TaXplIjoyLCJGb3JlZ3JvdW5kIjp7IiRpZCI6IjE4NTMiLCJDb2xvciI6eyIkaWQiOiIxODU0IiwiQSI6MjU1LCJSIjoyNTUsIkciOjI1NSwiQiI6MjU1fX0sIk1heFdpZHRoIjoiSW5maW5pdHkiLCJNYXhIZWlnaHQiOiJJbmZpbml0eSIsIlNtYXJ0Rm9yZWdyb3VuZElzQWN0aXZlIjpmYWxzZSwiSG9yaXpvbnRhbEFsaWdubWVudCI6MCwiVmVydGljYWxBbGlnbm1lbnQiOjAsIlNtYXJ0Rm9yZWdyb3VuZCI6bnVsbCwiQmFja2dyb3VuZEZpbGxUeXBlIjowLCJNYXJnaW4iOnsiJGlkIjoiMTg1NSIsIlRvcCI6MC4wLCJMZWZ0IjowLjAsIlJpZ2h0IjowLjAsIkJvdHRvbSI6MC4wfSwiUGFkZGluZyI6eyIkaWQiOiIxODU2IiwiVG9wIjowLjAsIkxlZnQiOjAuMCwiUmlnaHQiOjAuMCwiQm90dG9tIjowLjB9LCJCYWNrZ3JvdW5kIjp7IiRpZCI6IjE4NTciLCJDb2xvciI6eyIkaWQiOiIxODU4IiwiQSI6MjU1LCJSIjoyNTUsIkciOjI1NSwiQiI6MjU1fX0sIklzVmlzaWJsZSI6dHJ1ZSwiV2lkdGgiOjAuMCwiSGVpZ2h0IjowLjAsIkJvcmRlclN0eWxlIjpudWxsLCJQYXJlbnRTdHlsZSI6bnVsbH0sIlJlY3RhbmdsZVN0eWxlIjp7IiRpZCI6IjE4NTkiLCJNYXJnaW4iOnsiJGlkIjoiMTg2MCIsIlRvcCI6MC4wLCJMZWZ0IjowLjAsIlJpZ2h0IjowLjAsIkJvdHRvbSI6MC4wfSwiUGFkZGluZyI6eyIkaWQiOiIxODYxIiwiVG9wIjowLjAsIkxlZnQiOjAuMCwiUmlnaHQiOjAuMCwiQm90dG9tIjowLjB9LCJCYWNrZ3JvdW5kIjp7IiRpZCI6IjE4NjIiLCJDb2xvciI6eyIkaWQiOiIxODYzIiwiQSI6MjU1LCJSIjoyMSwiRyI6OTYsIkIiOjEzMH19LCJJc1Zpc2libGUiOnRydWUsIldpZHRoIjowLjAsIkhlaWdodCI6MC4wLCJCb3JkZXJTdHlsZSI6eyIkaWQiOiIxODY0IiwiTGluZUNvbG9yIjp7IiRpZCI6IjE4NjUiLCIkdHlwZSI6Ik5MUkUuQ29tbW9uLkRvbS5Tb2xpZENvbG9yQnJ1c2gsIE5MUkUuQ29tbW9uIiwiQ29sb3IiOnsiJGlkIjoiMTg2NiIsIkEiOjI1NSwiUiI6MjU1LCJHIjoyNTUsIkIiOjI1NX19LCJMaW5lV2VpZ2h0IjowLjAsIkxpbmVUeXBlIjowLCJQYXJlbnRTdHlsZSI6bnVsbH0sIlBhcmVudFN0eWxlIjpudWxsfSwiTWFyZ2luIjp7IiRpZCI6IjE4NjciLCJUb3AiOjAuMCwiTGVmdCI6MC4wLCJSaWdodCI6MC4wLCJCb3R0b20iOjAuMH0sIlBhZGRpbmciOnsiJGlkIjoiMTg2OCIsIlRvcCI6MC4wLCJMZWZ0IjowLjAsIlJpZ2h0IjowLjAsIkJvdHRvbSI6MC4wfSwiQmFja2dyb3VuZCI6bnVsbCwiSXNWaXNpYmxlIjp0cnVlLCJXaWR0aCI6MC4wLCJIZWlnaHQiOjAuMCwiQm9yZGVyU3R5bGUiOm51bGwsIlBhcmVudFN0eWxlIjpudWxsfSwiQmFja2dyb3VuZFN0eWxlIjp7IiRpZCI6IjE4NjkiLCJNYXJnaW4iOnsiJGlkIjoiMTg3MCIsIlRvcCI6MC4wLCJMZWZ0IjowLjAsIlJpZ2h0IjowLjAsIkJvdHRvbSI6MC4wfSwiUGFkZGluZyI6eyIkaWQiOiIxODcxIiwiVG9wIjowLjAsIkxlZnQiOjAuMCwiUmlnaHQiOjAuMCwiQm90dG9tIjowLjB9LCJCYWNrZ3JvdW5kIjp7IiRpZCI6IjE4NzIiLCJDb2xvciI6eyIkaWQiOiIxODczIiwiQSI6NTEsIlIiOjIwMCwiRyI6MjAwLCJCIjoyMDB9fSwiSXNWaXNpYmxlIjp0cnVlLCJXaWR0aCI6MC4wLCJIZWlnaHQiOjAuMCwiQm9yZGVyU3R5bGUiOnsiJGlkIjoiMTg3NCIsIkxpbmVDb2xvciI6eyIkaWQiOiIxODc1IiwiJHR5cGUiOiJOTFJFLkNvbW1vbi5Eb20uU29saWRDb2xvckJydXNoLCBOTFJFLkNvbW1vbiIsIkNvbG9yIjp7IiRpZCI6IjE4NzYiLCJBIjoyNTUsIlIiOjIzNCwiRyI6MjIsIkIiOjMwfX0sIkxpbmVXZWlnaHQiOjAuMCwiTGluZVR5cGUiOjAsIlBhcmVudFN0eWxlIjpudWxsfSwiUGFyZW50U3R5bGUiOm51bGx9LCJJc0Fib3ZlVGltZWJhbmQiOmZhbHNlLCJTcGFjaW5nIjozLCJEZWZhdWx0U3dpbWxhbmVUYXNrU3R5bGUiOnsiJGlkIjoiMTg3NyIsIiR0eXBlIjoiTkxSRS5Db21tb24uRG9tLlN0eWxlcy5FeHBsaWNpdFNldGFibGVUYXNrU3R5bGUsIE5MUkUuQ29tbW9uIiwiU2hhcGUiOjEsIlNoYXBlVGhpY2tuZXNzIjowLCJEdXJhdGlvbkZvcm1hdCI6MCwiSW5jbHVkZU5vbldvcmtpbmdEYXlzSW5EdXJhdGlvbiI6ZmFsc2UsIlBlcmNlbnRhZ2VDb21wbGV0ZVN0eWxlIjp7IiRpZCI6IjE4NzgiLCJGb250U2V0dGluZ3MiOnsiJGlkIjoiMTg3OSIsIkZvbnRTaXplIjoxMCwiRm9udE5hbWUiOiJDYWxpYnJpIiwiSXNCb2xkIjpmYWxzZSwiSXNJdGFsaWMiOmZhbHNlLCJJc1VuZGVybGluZWQiOmZhbHNlLCJQYXJlbnRTdHlsZSI6bnVsbH0sIkF1dG9TaXplIjowLCJGb3JlZ3JvdW5kIjp7IiRpZCI6IjE4ODAiLCJDb2xvciI6eyIkaWQiOiIxODgxIiwiQSI6MjU1LCJSIjoyMzIsIkciOjIzMiwiQiI6MjMyfX0sIk1heFdpZHRoIjoyMDAuMCwiTWF4SGVpZ2h0IjoiSW5maW5pdHkiLCJTbWFydEZvcmVncm91bmRJc0FjdGl2ZSI6ZmFsc2UsIkhvcml6b250YWxBbGlnbm1lbnQiOjEsIlZlcnRpY2FsQWxpZ25tZW50IjoxLCJTbWFydEZvcmVncm91bmQiOm51bGwsIkJhY2tncm91bmRGaWxsVHlwZSI6MCwiTWFyZ2luIjp7IiRpZCI6IjE4ODIiLCJUb3AiOjAuMCwiTGVmdCI6MC4wLCJSaWdodCI6MC4wLCJCb3R0b20iOjAuMH0sIlBhZGRpbmciOnsiJGlkIjoiMTg4MyIsIlRvcCI6MC4wLCJMZWZ0IjowLjAsIlJpZ2h0IjowLjAsIkJvdHRvbSI6MC4wfSwiQmFja2dyb3VuZCI6eyIkaWQiOiIxODg0IiwiQ29sb3IiOnsiJGlkIjoiMTg4NSIsIkEiOjg5LCJSIjowLCJHIjowLCJCIjowfX0sIklzVmlzaWJsZSI6dHJ1ZSwiV2lkdGgiOjAuMCwiSGVpZ2h0IjowLjAsIkJvcmRlclN0eWxlIjp7IiRpZCI6IjE4ODYiLCJMaW5lQ29sb3IiOm51bGwsIkxpbmVXZWlnaHQiOjAuMCwiTGluZVR5cGUiOjAsIlBhcmVudFN0eWxlIjpudWxsfSwiUGFyZW50U3R5bGUiOm51bGx9LCJEdXJhdGlvblN0eWxlIjp7IiRpZCI6IjE4ODciLCJGb250U2V0dGluZ3MiOnsiJGlkIjoiMTg4OCIsIkZvbnRTaXplIjoxMCwiRm9udE5hbWUiOiJDYWxpYnJpIiwiSXNCb2xkIjpmYWxzZSwiSXNJdGFsaWMiOmZhbHNlLCJJc1VuZGVybGluZWQiOmZhbHNlLCJQYXJlbnRTdHlsZSI6bnVsbH0sIkF1dG9TaXplIjowLCJGb3JlZ3JvdW5kIjp7IiRpZCI6IjE4ODkiLCJDb2xvciI6eyIkaWQiOiIxODkwIiwiQSI6MjU1LCJSIjoyMzcsIkciOjEyNSwiQiI6NDl9fSwiTWF4V2lkdGgiOjIwMC4wLCJNYXhIZWlnaHQiOiJJbmZpbml0eSIsIlNtYXJ0Rm9yZWdyb3VuZElzQWN0aXZlIjpmYWxzZSwiSG9yaXpvbnRhbEFsaWdubWVudCI6MCwiVmVydGljYWxBbGlnbm1lbnQiOjEsIlNtYXJ0Rm9yZWdyb3VuZCI6bnVsbCwiQmFja2dyb3VuZEZpbGxUeXBlIjowLCJNYXJnaW4iOnsiJGlkIjoiMTg5MSIsIlRvcCI6MC4wLCJMZWZ0IjowLjAsIlJpZ2h0IjowLjAsIkJvdHRvbSI6MC4wfSwiUGFkZGluZyI6eyIkaWQiOiIxODkyIiwiVG9wIjowLjAsIkxlZnQiOjAuMCwiUmlnaHQiOjAuMCwiQm90dG9tIjowLjB9LCJCYWNrZ3JvdW5kIjp7IiRpZCI6IjE4OTMiLCJDb2xvciI6eyIkaWQiOiIxODk0IiwiQSI6MjU1LCJSIjoyMzcsIkciOjEyNSwiQiI6NDl9fSwiSXNWaXNpYmxlIjp0cnVlLCJXaWR0aCI6MC4wLCJIZWlnaHQiOjAuMCwiQm9yZGVyU3R5bGUiOnsiJGlkIjoiMTg5NSIsIkxpbmVDb2xvciI6bnVsbCwiTGluZVdlaWdodCI6MC4wLCJMaW5lVHlwZSI6MCwiUGFyZW50U3R5bGUiOm51bGx9LCJQYXJlbnRTdHlsZSI6bnVsbH0sIkhvcml6b250YWxDb25uZWN0b3JTdHlsZSI6eyIkaWQiOiIxODk2IiwiTGluZUNvbG9yIjp7IiRpZCI6IjE4OTciLCIkdHlwZSI6Ik5MUkUuQ29tbW9uLkRvbS5Tb2xpZENvbG9yQnJ1c2gsIE5MUkUuQ29tbW9uIiwiQ29sb3IiOnsiJGlkIjoiMTg5OCIsIkEiOjI1NSwiUiI6MCwiRyI6MCwiQiI6MH19LCJMaW5lV2VpZ2h0IjowLjAsIkxpbmVUeXBlIjowLCJQYXJlbnRTdHlsZSI6bnVsbH0sIlZlcnRpY2FsQ29ubmVjdG9yU3R5bGUiOnsiJGlkIjoiMTg5OSIsIkxpbmVDb2xvciI6eyIkaWQiOiIxOTAwIiwiJHR5cGUiOiJOTFJFLkNvbW1vbi5Eb20uU29saWRDb2xvckJydXNoLCBOTFJFLkNvbW1vbiIsIkNvbG9yIjp7IiRpZCI6IjE5MDEiLCJBIjoyNTUsIlIiOjAsIkciOjAsIkIiOjB9fSwiTGluZVdlaWdodCI6MC4wLCJMaW5lVHlwZSI6MCwiUGFyZW50U3R5bGUiOm51bGx9LCJNYXJnaW4iOm51bGwsIlN0YXJ0RGF0ZVBvc2l0aW9uIjozLCJFbmREYXRlUG9zaXRpb24iOjMsIkRhdGVJc1Zpc2libGUiOnRydWUsIlRpdGxlUG9zaXRpb24iOjQsIkR1cmF0aW9uUG9zaXRpb24iOjYsIlBlcmNlbnRhZ2VDb21wbGV0ZWRQb3NpdGlvbiI6MiwiU3BhY2luZyI6MywiSXNCZWxvd1RpbWViYW5kIjpmYWxzZSwiUGVyY2VudGFnZUNvbXBsZXRlU2hhcGVPcGFjaXR5IjozNSwiU2hhcGVTdHlsZSI6eyIkaWQiOiIxOTAyIiwiTWFyZ2luIjp7IiRpZCI6IjE5MDMiLCJUb3AiOjAuMCwiTGVmdCI6NC4wLCJSaWdodCI6NC4wLCJCb3R0b20iOjAuMH0sIlBhZGRpbmciOnsiJGlkIjoiMTkwNCIsIlRvcCI6MC4wLCJMZWZ0IjowLjAsIlJpZ2h0IjowLjAsIkJvdHRvbSI6MC4wfSwiQmFja2dyb3VuZCI6eyIkaWQiOiIxOTA1IiwiQ29sb3IiOnsiJGlkIjoiMTkwNiIsIkEiOjI1NSwiUiI6MjEsIkciOjk2LCJCIjoxMzB9fSwiSXNWaXNpYmxlIjp0cnVlLCJXaWR0aCI6MC4wLCJIZWlnaHQiOjEwLjAsIkJvcmRlclN0eWxlIjp7IiRpZCI6IjE5MDciLCJMaW5lQ29sb3IiOnsiJGlkIjoiMTkwOCIsIiR0eXBlIjoiTkxSRS5Db21tb24uRG9tLlNvbGlkQ29sb3JCcnVzaCwgTkxSRS5Db21tb24iLCJDb2xvciI6eyIkaWQiOiIxOTA5IiwiQSI6MjU1LCJSIjoyMzQsIkciOjIyLCJCIjozMH19LCJMaW5lV2VpZ2h0IjowLjAsIkxpbmVUeXBlIjowLCJQYXJlbnRTdHlsZSI6bnVsbH0sIlBhcmVudFN0eWxlIjpudWxsfSwiVGl0bGVTdHlsZSI6eyIkaWQiOiIxOTEwIiwiRm9udFNldHRpbmdzIjp7IiRpZCI6IjE5MTEiLCJGb250U2l6ZSI6MTEsIkZvbnROYW1lIjoiQ2FsaWJyaSIsIklzQm9sZCI6ZmFsc2UsIklzSXRhbGljIjpmYWxzZSwiSXNVbmRlcmxpbmVkIjpmYWxzZSwiUGFyZW50U3R5bGUiOm51bGx9LCJBdXRvU2l6ZSI6MCwiRm9yZWdyb3VuZCI6eyIkaWQiOiIxOTEyIiwiQ29sb3IiOnsiJGlkIjoiMTkxMyIsIkEiOjI1NSwiUiI6MCwiRyI6MCwiQiI6MH19LCJNYXhXaWR0aCI6MjAwLjAsIk1heEhlaWdodCI6IkluZmluaXR5IiwiU21hcnRGb3JlZ3JvdW5kSXNBY3RpdmUiOmZhbHNlLCJIb3Jpem9udGFsQWxpZ25tZW50IjowLCJWZXJ0aWNhbEFsaWdubWVudCI6MSwiU21hcnRGb3JlZ3JvdW5kIjpudWxsLCJCYWNrZ3JvdW5kRmlsbFR5cGUiOjAsIk1hcmdpbiI6eyIkaWQiOiIxOTE0IiwiVG9wIjowLjAsIkxlZnQiOjAuMCwiUmlnaHQiOjAuMCwiQm90dG9tIjowLjB9LCJQYWRkaW5nIjp7IiRpZCI6IjE5MTUiLCJUb3AiOjAuMCwiTGVmdCI6MC4wLCJSaWdodCI6MC4wLCJCb3R0b20iOjAuMH0sIkJhY2tncm91bmQiOnsiJGlkIjoiMTkxNiIsIkNvbG9yIjp7IiRpZCI6IjE5MTciLCJBIjoyNTUsIlIiOjAsIkciOjAsIkIiOjB9fSwiSXNWaXNpYmxlIjp0cnVlLCJXaWR0aCI6MC4wLCJIZWlnaHQiOjAuMCwiQm9yZGVyU3R5bGUiOnsiJGlkIjoiMTkxOCIsIkxpbmVDb2xvciI6bnVsbCwiTGluZVdlaWdodCI6MC4wLCJMaW5lVHlwZSI6MCwiUGFyZW50U3R5bGUiOm51bGx9LCJQYXJlbnRTdHlsZSI6bnVsbH0sIkRhdGVTdHlsZSI6eyIkaWQiOiIxOTE5IiwiRm9udFNldHRpbmdzIjp7IiRpZCI6IjE5MjAiLCJGb250U2l6ZSI6MTAsIkZvbnROYW1lIjoiQ2FsaWJyaSIsIklzQm9sZCI6ZmFsc2UsIklzSXRhbGljIjpmYWxzZSwiSXNVbmRlcmxpbmVkIjpmYWxzZSwiUGFyZW50U3R5bGUiOm51bGx9LCJBdXRvU2l6ZSI6MCwiRm9yZWdyb3VuZCI6eyIkaWQiOiIxOTIxIiwiQ29sb3IiOnsiJGlkIjoiMTkyMiIsIkEiOjI1NSwiUiI6MTQsIkciOjQwLCJCIjo2NX19LCJNYXhXaWR0aCI6MjAwLjAsIk1heEhlaWdodCI6IkluZmluaXR5IiwiU21hcnRGb3JlZ3JvdW5kSXNBY3RpdmUiOmZhbHNlLCJIb3Jpem9udGFsQWxpZ25tZW50IjoyLCJWZXJ0aWNhbEFsaWdubWVudCI6MSwiU21hcnRGb3JlZ3JvdW5kIjpudWxsLCJCYWNrZ3JvdW5kRmlsbFR5cGUiOjAsIk1hcmdpbiI6eyIkaWQiOiIxOTIzIiwiVG9wIjowLjAsIkxlZnQiOjAuMCwiUmlnaHQiOjAuMCwiQm90dG9tIjowLjB9LCJQYWRkaW5nIjp7IiRpZCI6IjE5MjQiLCJUb3AiOjAuMCwiTGVmdCI6MC4wLCJSaWdodCI6MC4wLCJCb3R0b20iOjAuMH0sIkJhY2tncm91bmQiOnsiJGlkIjoiMTkyNSIsIkNvbG9yIjp7IiRpZCI6IjE5MjYiLCJBIjoyNTUsIlIiOjE0LCJHIjo0MCwiQiI6NjV9fSwiSXNWaXNpYmxlIjp0cnVlLCJXaWR0aCI6MC4wLCJIZWlnaHQiOjAuMCwiQm9yZGVyU3R5bGUiOnsiJGlkIjoiMTkyNyIsIkxpbmVDb2xvciI6bnVsbCwiTGluZVdlaWdodCI6MC4wLCJMaW5lVHlwZSI6MCwiUGFyZW50U3R5bGUiOm51bGx9LCJQYXJlbnRTdHlsZSI6bnVsbH0sIkRhdGVGb3JtYXQiOnsiJGlkIjoiMTkyOC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xOTI5IiwiRm9ybWF0IjowLCJJc1Zpc2libGUiOmZhbHNlLCJMYXN0S25vd25WaXNpYmlsaXR5U3RhdGUiOmZhbHNlfSwiSXNWaXNpYmxlIjp0cnVlLCJQYXJlbnRTdHlsZSI6bnVsbCwiX2V4cGxpY2l0bHlTZXQiOnsiJGlkIjoiMTkzMCIsIlNoYXBlU3R5bGUiOmZhbHNlLCJUaXRsZVN0eWxlIjpmYWxzZSwiRGF0ZVN0eWxlIjpmYWxzZSwiSG9yaXpvbnRhbENvbm5lY3RvclN0eWxlIjpmYWxzZSwiVmVydGljYWxDb25uZWN0b3JTdHlsZSI6ZmFsc2UsIlBlcmNlbnRhZ2VDb21wbGV0ZVNoYXBlT3BhY2l0eSI6ZmFsc2UsIlNoYXBlIjpmYWxzZSwiU2hhcGVUaGlja25lc3MiOmZhbHNlLCJEdXJhdGlvbkZvcm1hdCI6ZmFsc2UsIkluY2x1ZGVOb25Xb3JraW5nRGF5c0luRHVyYXRpb24iOmZhbHNlLCJNYXJnaW4iOmZhbHNlLCJTdGFydERhdGVQb3NpdGlvbiI6ZmFsc2UsIkVuZERhdGVQb3NpdGlvbiI6ZmFsc2UsIlRpdGxlUG9zaXRpb24iOmZhbHNlLCJEdXJhdGlvblBvc2l0aW9uIjpmYWxzZSwiUGVyY2VudGFnZUNvbXBsZXRlZFBvc2l0aW9uIjpmYWxzZSwiU3BhY2luZyI6ZmFsc2UsIklzQmVsb3dUaW1lYmFuZCI6ZmFsc2UsIkRhdGVGb3JtYXQiOmZhbHNlLCJXZWVrTnVtYmVyaW5nIjpmYWxzZSwiSXNWaXNpYmxlIjpmYWxzZX19LCJEZWZhdWx0U3dpbWxhbmVNb3RTdHlsZSI6eyIkaWQiOiIxOTMxIiwiU2hhcGUiOjEsIkNvbm5lY3Rvck1hcmdpbiI6eyIkaWQiOiIxOTMyIiwiVG9wIjowLjAsIkxlZnQiOjIuMCwiUmlnaHQiOjIuMCwiQm90dG9tIjowLjB9LCJDb25uZWN0b3JTdHlsZSI6eyIkaWQiOiIxOTMzIiwiTGluZUNvbG9yIjp7IiRpZCI6IjE5MzQiLCIkdHlwZSI6Ik5MUkUuQ29tbW9uLkRvbS5Tb2xpZENvbG9yQnJ1c2gsIE5MUkUuQ29tbW9uIiwiQ29sb3IiOnsiJGlkIjoiMTkzNSIsIkEiOjEyNywiUiI6MTEsIkciOjQ4LCJCIjo2NX19LCJMaW5lV2VpZ2h0IjoxLjAsIkxpbmVUeXBlIjowLCJQYXJlbnRTdHlsZSI6bnVsbH0sIklzQmVsb3dUaW1lYmFuZCI6ZmFsc2UsIlBvc2l0aW9uT25UYXNrIjoxLCJIaWRlRGF0ZSI6ZmFsc2UsIlNoYXBlU2l6ZSI6MCwiU3BhY2luZyI6MC4wLCJQYWRkaW5nIjp7IiRpZCI6IjE5MzYiLCJUb3AiOjUuMCwiTGVmdCI6My4wLCJSaWdodCI6MC4wLCJCb3R0b20iOjIuMH0sIlNoYXBlU3R5bGUiOnsiJGlkIjoiMTkzNyIsIk1hcmdpbiI6eyIkaWQiOiIxOTM4IiwiVG9wIjowLjAsIkxlZnQiOjAuMCwiUmlnaHQiOjAuMCwiQm90dG9tIjowLjB9LCJQYWRkaW5nIjp7IiRpZCI6IjE5MzkiLCJUb3AiOjAuMCwiTGVmdCI6MC4wLCJSaWdodCI6MC4wLCJCb3R0b20iOjAuMH0sIkJhY2tncm91bmQiOnsiJGlkIjoiMTk0MCIsIkNvbG9yIjp7IiRpZCI6IjE5NDEiLCJBIjoyNTUsIlIiOjExLCJHIjo0OCwiQiI6NjV9fSwiSXNWaXNpYmxlIjp0cnVlLCJXaWR0aCI6MTIuMCwiSGVpZ2h0IjoxNC4wLCJCb3JkZXJTdHlsZSI6eyIkaWQiOiIxOTQyIiwiTGluZUNvbG9yIjp7IiRpZCI6IjE5NDMiLCIkdHlwZSI6Ik5MUkUuQ29tbW9uLkRvbS5Tb2xpZENvbG9yQnJ1c2gsIE5MUkUuQ29tbW9uIiwiQ29sb3IiOnsiJGlkIjoiMTk0NCIsIkEiOjI1NSwiUiI6MjU1LCJHIjowLCJCIjowfX0sIkxpbmVXZWlnaHQiOjAuMCwiTGluZVR5cGUiOjAsIlBhcmVudFN0eWxlIjpudWxsfSwiUGFyZW50U3R5bGUiOm51bGx9LCJUaXRsZVN0eWxlIjp7IiRpZCI6IjE5NDUiLCJGb250U2V0dGluZ3MiOnsiJGlkIjoiMTk0NiIsIkZvbnRTaXplIjoxMSwiRm9udE5hbWUiOiJDYWxpYnJpIiwiSXNCb2xkIjpmYWxzZSwiSXNJdGFsaWMiOmZhbHNlLCJJc1VuZGVybGluZWQiOmZhbHNlLCJQYXJlbnRTdHlsZSI6bnVsbH0sIkF1dG9TaXplIjowLCJGb3JlZ3JvdW5kIjp7IiRpZCI6IjE5NDciLCJDb2xvciI6eyIkaWQiOiIxOTQ4IiwiQSI6MjU1LCJSIjowLCJHIjowLCJCIjowfX0sIk1heFdpZHRoIjoyMDAuMCwiTWF4SGVpZ2h0IjoiSW5maW5pdHkiLCJTbWFydEZvcmVncm91bmRJc0FjdGl2ZSI6ZmFsc2UsIkhvcml6b250YWxBbGlnbm1lbnQiOjEsIlZlcnRpY2FsQWxpZ25tZW50IjoxLCJTbWFydEZvcmVncm91bmQiOm51bGwsIkJhY2tncm91bmRGaWxsVHlwZSI6MCwiTWFyZ2luIjp7IiRpZCI6IjE5NDkiLCJUb3AiOjAuMCwiTGVmdCI6MC4wLCJSaWdodCI6MC4wLCJCb3R0b20iOjAuMH0sIlBhZGRpbmciOnsiJGlkIjoiMTk1MCIsIlRvcCI6MC4wLCJMZWZ0IjowLjAsIlJpZ2h0IjowLjAsIkJvdHRvbSI6MC4wfSwiQmFja2dyb3VuZCI6eyIkaWQiOiIxOTUxIiwiQ29sb3IiOnsiJGlkIjoiMTk1MiIsIkEiOjI1NSwiUiI6MCwiRyI6MCwiQiI6MH19LCJJc1Zpc2libGUiOnRydWUsIldpZHRoIjowLjAsIkhlaWdodCI6MC4wLCJCb3JkZXJTdHlsZSI6eyIkaWQiOiIxOTUzIiwiTGluZUNvbG9yIjpudWxsLCJMaW5lV2VpZ2h0IjowLjAsIkxpbmVUeXBlIjowLCJQYXJlbnRTdHlsZSI6bnVsbH0sIlBhcmVudFN0eWxlIjpudWxsfSwiRGF0ZVN0eWxlIjp7IiRpZCI6IjE5NTQiLCJGb250U2V0dGluZ3MiOnsiJGlkIjoiMTk1NSIsIkZvbnRTaXplIjoxMCwiRm9udE5hbWUiOiJDYWxpYnJpIiwiSXNCb2xkIjpmYWxzZSwiSXNJdGFsaWMiOmZhbHNlLCJJc1VuZGVybGluZWQiOmZhbHNlLCJQYXJlbnRTdHlsZSI6bnVsbH0sIkF1dG9TaXplIjowLCJGb3JlZ3JvdW5kIjp7IiRpZCI6IjE5NTYiLCJDb2xvciI6eyIkaWQiOiIxOTU3IiwiQSI6MjU1LCJSIjoxNCwiRyI6NDAsIkIiOjY1fX0sIk1heFdpZHRoIjoyMDAuMCwiTWF4SGVpZ2h0IjoiSW5maW5pdHkiLCJTbWFydEZvcmVncm91bmRJc0FjdGl2ZSI6ZmFsc2UsIkhvcml6b250YWxBbGlnbm1lbnQiOjEsIlZlcnRpY2FsQWxpZ25tZW50IjoxLCJTbWFydEZvcmVncm91bmQiOm51bGwsIkJhY2tncm91bmRGaWxsVHlwZSI6MCwiTWFyZ2luIjp7IiRpZCI6IjE5NTgiLCJUb3AiOjAuMCwiTGVmdCI6MC4wLCJSaWdodCI6MC4wLCJCb3R0b20iOjAuMH0sIlBhZGRpbmciOnsiJGlkIjoiMTk1OSIsIlRvcCI6MC4wLCJMZWZ0IjowLjAsIlJpZ2h0IjowLjAsIkJvdHRvbSI6MC4wfSwiQmFja2dyb3VuZCI6eyIkaWQiOiIxOTYwIiwiQ29sb3IiOnsiJGlkIjoiMTk2MSIsIkEiOjI1NSwiUiI6MTQsIkciOjQwLCJCIjo2NX19LCJJc1Zpc2libGUiOnRydWUsIldpZHRoIjowLjAsIkhlaWdodCI6MC4wLCJCb3JkZXJTdHlsZSI6eyIkaWQiOiIxOTYyIiwiTGluZUNvbG9yIjpudWxsLCJMaW5lV2VpZ2h0IjowLjAsIkxpbmVUeXBlIjowLCJQYXJlbnRTdHlsZSI6bnVsbH0sIlBhcmVudFN0eWxlIjpudWxsfSwiRGF0ZUZvcm1hdCI6eyIkaWQiOiIxOTYz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E5NjQiLCJGb3JtYXQiOjAsIklzVmlzaWJsZSI6ZmFsc2UsIkxhc3RLbm93blZpc2liaWxpdHlTdGF0ZSI6ZmFsc2V9LCJJc1Zpc2libGUiOnRydWUsIlBhcmVudFN0eWxlIjpudWxsfSwiRGVmYXVsdFN3aW1sYW5lTWlsZXN0b25lU3R5bGUiOnsiJGlkIjoiMTk2NSIsIlRpdGxlUG9zaXRpb24iOiJMZWZ0IiwiRGF0ZVBvc2l0aW9uIjoiUmlnaHQiLCJTaGFwZVR5cGUiOjEsIlNoYXBlU2l6ZSI6MCwiU3BhY2luZyI6NSwiU2hhcGVTdHlsZSI6eyIkaWQiOiIxOTY2IiwiTWFyZ2luIjp7IiRpZCI6IjE5NjciLCJUb3AiOjAuMCwiTGVmdCI6MC4wLCJSaWdodCI6MC4wLCJCb3R0b20iOjAuMH0sIlBhZGRpbmciOnsiJGlkIjoiMTk2OCIsIlRvcCI6MC4wLCJMZWZ0IjowLjAsIlJpZ2h0IjowLjAsIkJvdHRvbSI6MC4wfSwiQmFja2dyb3VuZCI6eyIkaWQiOiIxOTY5IiwiQ29sb3IiOnsiJGlkIjoiMTk3MCIsIkEiOjI1NSwiUiI6MjEsIkciOjk2LCJCIjoxMzB9fSwiSXNWaXNpYmxlIjp0cnVlLCJXaWR0aCI6MTIuMCwiSGVpZ2h0IjoxNC4wLCJCb3JkZXJTdHlsZSI6eyIkaWQiOiIxOTcxIiwiTGluZUNvbG9yIjp7IiRpZCI6IjE5NzIiLCIkdHlwZSI6Ik5MUkUuQ29tbW9uLkRvbS5Tb2xpZENvbG9yQnJ1c2gsIE5MUkUuQ29tbW9uIiwiQ29sb3IiOnsiJGlkIjoiMTk3MyIsIkEiOjI1NSwiUiI6MjM0LCJHIjoyMiwiQiI6MzB9fSwiTGluZVdlaWdodCI6MC4wLCJMaW5lVHlwZSI6MCwiUGFyZW50U3R5bGUiOm51bGx9LCJQYXJlbnRTdHlsZSI6bnVsbH0sIlRpdGxlU3R5bGUiOnsiJGlkIjoiMTk3NCIsIkZvbnRTZXR0aW5ncyI6eyIkaWQiOiIxOTc1IiwiRm9udFNpemUiOjExLCJGb250TmFtZSI6IkNhbGlicmkiLCJJc0JvbGQiOmZhbHNlLCJJc0l0YWxpYyI6ZmFsc2UsIklzVW5kZXJsaW5lZCI6ZmFsc2UsIlBhcmVudFN0eWxlIjpudWxsfSwiQXV0b1NpemUiOjAsIkZvcmVncm91bmQiOnsiJGlkIjoiMTk3NiIsIkNvbG9yIjp7IiRpZCI6IjE5NzciLCJBIjoyNTUsIlIiOjAsIkciOjAsIkIiOjB9fSwiTWF4V2lkdGgiOjIwMC4wLCJNYXhIZWlnaHQiOiJJbmZpbml0eSIsIlNtYXJ0Rm9yZWdyb3VuZElzQWN0aXZlIjpmYWxzZSwiSG9yaXpvbnRhbEFsaWdubWVudCI6MiwiVmVydGljYWxBbGlnbm1lbnQiOjEsIlNtYXJ0Rm9yZWdyb3VuZCI6bnVsbCwiQmFja2dyb3VuZEZpbGxUeXBlIjowLCJNYXJnaW4iOnsiJGlkIjoiMTk3OCIsIlRvcCI6MC4wLCJMZWZ0IjowLjAsIlJpZ2h0IjowLjAsIkJvdHRvbSI6MC4wfSwiUGFkZGluZyI6eyIkaWQiOiIxOTc5IiwiVG9wIjowLjAsIkxlZnQiOjAuMCwiUmlnaHQiOjAuMCwiQm90dG9tIjowLjB9LCJCYWNrZ3JvdW5kIjp7IiRpZCI6IjE5ODAiLCJDb2xvciI6eyIkaWQiOiIxOTgxIiwiQSI6MjU1LCJSIjowLCJHIjowLCJCIjowfX0sIklzVmlzaWJsZSI6dHJ1ZSwiV2lkdGgiOjAuMCwiSGVpZ2h0IjowLjAsIkJvcmRlclN0eWxlIjp7IiRpZCI6IjE5ODIiLCJMaW5lQ29sb3IiOm51bGwsIkxpbmVXZWlnaHQiOjAuMCwiTGluZVR5cGUiOjAsIlBhcmVudFN0eWxlIjpudWxsfSwiUGFyZW50U3R5bGUiOm51bGx9LCJEYXRlU3R5bGUiOnsiJGlkIjoiMTk4MyIsIkZvbnRTZXR0aW5ncyI6eyIkaWQiOiIxOTg0IiwiRm9udFNpemUiOjEwLCJGb250TmFtZSI6IkNhbGlicmkiLCJJc0JvbGQiOmZhbHNlLCJJc0l0YWxpYyI6ZmFsc2UsIklzVW5kZXJsaW5lZCI6ZmFsc2UsIlBhcmVudFN0eWxlIjpudWxsfSwiQXV0b1NpemUiOjAsIkZvcmVncm91bmQiOnsiJGlkIjoiMTk4NSIsIkNvbG9yIjp7IiRpZCI6IjE5ODYiLCJBIjoyNTUsIlIiOjE0LCJHIjo0MCwiQiI6NjV9fSwiTWF4V2lkdGgiOjIwMC4wLCJNYXhIZWlnaHQiOiJJbmZpbml0eSIsIlNtYXJ0Rm9yZWdyb3VuZElzQWN0aXZlIjpmYWxzZSwiSG9yaXpvbnRhbEFsaWdubWVudCI6MCwiVmVydGljYWxBbGlnbm1lbnQiOjEsIlNtYXJ0Rm9yZWdyb3VuZCI6bnVsbCwiQmFja2dyb3VuZEZpbGxUeXBlIjowLCJNYXJnaW4iOnsiJGlkIjoiMTk4NyIsIlRvcCI6MC4wLCJMZWZ0IjowLjAsIlJpZ2h0IjowLjAsIkJvdHRvbSI6MC4wfSwiUGFkZGluZyI6eyIkaWQiOiIxOTg4IiwiVG9wIjowLjAsIkxlZnQiOjAuMCwiUmlnaHQiOjAuMCwiQm90dG9tIjowLjB9LCJCYWNrZ3JvdW5kIjp7IiRpZCI6IjE5ODkiLCJDb2xvciI6eyIkaWQiOiIxOTkwIiwiQSI6MjU1LCJSIjoxNCwiRyI6NDAsIkIiOjY1fX0sIklzVmlzaWJsZSI6dHJ1ZSwiV2lkdGgiOjAuMCwiSGVpZ2h0IjowLjAsIkJvcmRlclN0eWxlIjp7IiRpZCI6IjE5OTEiLCJMaW5lQ29sb3IiOm51bGwsIkxpbmVXZWlnaHQiOjAuMCwiTGluZVR5cGUiOjAsIlBhcmVudFN0eWxlIjpudWxsfSwiUGFyZW50U3R5bGUiOm51bGx9LCJEYXRlRm9ybWF0Ijp7IiRpZCI6IjE5OTI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Tk5MyIsIkZvcm1hdCI6MCwiSXNWaXNpYmxlIjpmYWxzZSwiTGFzdEtub3duVmlzaWJpbGl0eVN0YXRlIjpmYWxzZX0sIklzVmlzaWJsZSI6dHJ1ZSwiUGFyZW50U3R5bGUiOm51bGx9LCJEZWZhdWx0U3dpbWxhbmVBY3Rpdml0eVN0eWxlIjp7IiRpZCI6IjE5OTQiLCJIZWFkZXJTdHlsZSI6eyIkaWQiOiIxOTk1IiwiVGV4dFN0eWxlIjp7IiRpZCI6IjE5OTYiLCJGb250U2V0dGluZ3MiOnsiJGlkIjoiMTk5NyIsIkZvbnRTaXplIjoxMSwiRm9udE5hbWUiOiJDYWxpYnJpIiwiSXNCb2xkIjpmYWxzZSwiSXNJdGFsaWMiOmZhbHNlLCJJc1VuZGVybGluZWQiOmZhbHNlLCJQYXJlbnRTdHlsZSI6bnVsbH0sIkF1dG9TaXplIjoyLCJGb3JlZ3JvdW5kIjp7IiRpZCI6IjE5OTgiLCJDb2xvciI6eyIkaWQiOiIxOTk5IiwiQSI6MjU1LCJSIjowLCJHIjowLCJCIjowfX0sIk1heFdpZHRoIjoiSW5maW5pdHkiLCJNYXhIZWlnaHQiOiJJbmZpbml0eSIsIlNtYXJ0Rm9yZWdyb3VuZElzQWN0aXZlIjpmYWxzZSwiSG9yaXpvbnRhbEFsaWdubWVudCI6MCwiVmVydGljYWxBbGlnbm1lbnQiOjAsIlNtYXJ0Rm9yZWdyb3VuZCI6bnVsbCwiQmFja2dyb3VuZEZpbGxUeXBlIjowLCJNYXJnaW4iOnsiJGlkIjoiMjAwMCIsIlRvcCI6MC4wLCJMZWZ0IjowLjAsIlJpZ2h0IjowLjAsIkJvdHRvbSI6MC4wfSwiUGFkZGluZyI6eyIkaWQiOiIyMDAxIiwiVG9wIjowLjAsIkxlZnQiOjAuMCwiUmlnaHQiOjAuMCwiQm90dG9tIjowLjB9LCJCYWNrZ3JvdW5kIjp7IiRpZCI6IjIwMDIiLCJDb2xvciI6eyIkaWQiOiIyMDAzIiwiQSI6MjU1LCJSIjowLCJHIjowLCJCIjowfX0sIklzVmlzaWJsZSI6dHJ1ZSwiV2lkdGgiOjAuMCwiSGVpZ2h0IjowLjAsIkJvcmRlclN0eWxlIjpudWxsLCJQYXJlbnRTdHlsZSI6bnVsbH0sIlJlY3RhbmdsZVN0eWxlIjp7IiRpZCI6IjIwMDQiLCJNYXJnaW4iOnsiJGlkIjoiMjAwNSIsIlRvcCI6MC4wLCJMZWZ0IjowLjAsIlJpZ2h0IjowLjAsIkJvdHRvbSI6MC4wfSwiUGFkZGluZyI6eyIkaWQiOiIyMDA2IiwiVG9wIjowLjAsIkxlZnQiOjAuMCwiUmlnaHQiOjAuMCwiQm90dG9tIjowLjB9LCJCYWNrZ3JvdW5kIjp7IiRpZCI6IjIwMDciLCJDb2xvciI6eyIkaWQiOiIyMDA4IiwiQSI6NjMsIlIiOjIxLCJHIjo5NiwiQiI6MTMwfX0sIklzVmlzaWJsZSI6dHJ1ZSwiV2lkdGgiOjAuMCwiSGVpZ2h0IjowLjAsIkJvcmRlclN0eWxlIjp7IiRpZCI6IjIwMDkiLCJMaW5lQ29sb3IiOnsiJGlkIjoiMjAxMCIsIiR0eXBlIjoiTkxSRS5Db21tb24uRG9tLlNvbGlkQ29sb3JCcnVzaCwgTkxSRS5Db21tb24iLCJDb2xvciI6eyIkaWQiOiIyMDExIiwiQSI6MjU1LCJSIjoyNTUsIkciOjAsIkIiOjB9fSwiTGluZVdlaWdodCI6MC4wLCJMaW5lVHlwZSI6MCwiUGFyZW50U3R5bGUiOm51bGx9LCJQYXJlbnRTdHlsZSI6bnVsbH0sIk1hcmdpbiI6eyIkaWQiOiIyMDEyIiwiVG9wIjowLjAsIkxlZnQiOjAuMCwiUmlnaHQiOjAuMCwiQm90dG9tIjowLjB9LCJQYWRkaW5nIjp7IiRpZCI6IjIwMTMiLCJUb3AiOjAuMCwiTGVmdCI6MC4wLCJSaWdodCI6MC4wLCJCb3R0b20iOjAuMH0sIkJhY2tncm91bmQiOm51bGwsIklzVmlzaWJsZSI6dHJ1ZSwiV2lkdGgiOjAuMCwiSGVpZ2h0IjowLjAsIkJvcmRlclN0eWxlIjpudWxsLCJQYXJlbnRTdHlsZSI6bnVsbH0sIkJhY2tncm91bmRTdHlsZSI6eyIkaWQiOiIyMDE0IiwiTWFyZ2luIjp7IiRpZCI6IjIwMTUiLCJUb3AiOjAuMCwiTGVmdCI6MC4wLCJSaWdodCI6MC4wLCJCb3R0b20iOjAuMH0sIlBhZGRpbmciOnsiJGlkIjoiMjAxNiIsIlRvcCI6MC4wLCJMZWZ0IjowLjAsIlJpZ2h0IjowLjAsIkJvdHRvbSI6MC4wfSwiQmFja2dyb3VuZCI6eyIkaWQiOiIyMDE3IiwiQ29sb3IiOnsiJGlkIjoiMjAxOCIsIkEiOjUxLCJSIjoyMDAsIkciOjIwMCwiQiI6MjAwfX0sIklzVmlzaWJsZSI6dHJ1ZSwiV2lkdGgiOjAuMCwiSGVpZ2h0IjowLjAsIkJvcmRlclN0eWxlIjp7IiRpZCI6IjIwMTkiLCJMaW5lQ29sb3IiOnsiJGlkIjoiMjAyMCIsIiR0eXBlIjoiTkxSRS5Db21tb24uRG9tLlNvbGlkQ29sb3JCcnVzaCwgTkxSRS5Db21tb24iLCJDb2xvciI6eyIkaWQiOiIyMDIxIiwiQSI6MjU1LCJSIjoyMzQsIkciOjIyLCJCIjozMH19LCJMaW5lV2VpZ2h0IjowLjAsIkxpbmVUeXBlIjowLCJQYXJlbnRTdHlsZSI6bnVsbH0sIlBhcmVudFN0eWxlIjpudWxsfSwiTWFyZ2luIjp7IiRpZCI6IjIwMjIiLCJUb3AiOjAuMCwiTGVmdCI6MC4wLCJSaWdodCI6MC4wLCJCb3R0b20iOjAuMH0sIlBhZGRpbmciOnsiJGlkIjoiMjAyMyIsIlRvcCI6MC4wLCJMZWZ0IjowLjAsIlJpZ2h0IjowLjAsIkJvdHRvbSI6MC4wfSwiSXNWaXNpYmxlIjp0cnVlLCJXaWR0aCI6MC4wLCJIZWlnaHQiOjAuMCwiQm9yZGVyU3R5bGUiOnsiJGlkIjoiMjAyNCIsIkxpbmVDb2xvciI6bnVsbCwiTGluZVdlaWdodCI6MC4wLCJMaW5lVHlwZSI6MCwiUGFyZW50U3R5bGUiOm51bGx9LCJQYXJlbnRTdHlsZSI6bnVsbH0sIk1hcmdpbiI6eyIkaWQiOiIyMDI1IiwiVG9wIjowLjAsIkxlZnQiOjAuMCwiUmlnaHQiOjAuMCwiQm90dG9tIjowLjB9LCJQYWRkaW5nIjp7IiRpZCI6IjIwMjYiLCJUb3AiOjAuMCwiTGVmdCI6MC4wLCJSaWdodCI6MC4wLCJCb3R0b20iOjAuMH0sIklzVmlzaWJsZSI6dHJ1ZSwiV2lkdGgiOjAuMCwiSGVpZ2h0IjowLjAsIkJvcmRlclN0eWxlIjp7IiRpZCI6IjIwMjciLCJMaW5lQ29sb3IiOm51bGwsIkxpbmVXZWlnaHQiOjAuMCwiTGluZVR5cGUiOjAsIlBhcmVudFN0eWxlIjpudWxsfSwiUGFyZW50U3R5bGUiOm51bGx9LCJfYWRkaXRpb25hbFN3aW1sYW5lVjJTdHlsZXMiOlt7IiRpZCI6IjIwMjgiLCJTdHlsZUlkIjoiOTg1MTNlMTAtNTUxYy00ZjMwLWFjMTEtYTA2OTBlOTAzMTM0IiwiSGVhZGVyU3R5bGUiOnsiJGlkIjoiMjAyOSIsIlRleHRJc1ZlcnRpY2FsIjpmYWxzZSwiVGV4dFN0eWxlIjp7IiRpZCI6IjIwMzAiLCJGb250U2V0dGluZ3MiOnsiJGlkIjoiMjAzMSIsIkZvbnRTaXplIjoxMSwiRm9udE5hbWUiOiJDYWxpYnJpIiwiSXNCb2xkIjpmYWxzZSwiSXNJdGFsaWMiOmZhbHNlLCJJc1VuZGVybGluZWQiOmZhbHNlLCJQYXJlbnRTdHlsZSI6bnVsbH0sIkF1dG9TaXplIjoyLCJGb3JlZ3JvdW5kIjp7IiRpZCI6IjIwMzIiLCJDb2xvciI6eyIkaWQiOiIyMDMzIiwiQSI6MjU1LCJSIjoyNTUsIkciOjI1NSwiQiI6MjU1fX0sIk1heFdpZHRoIjoiSW5maW5pdHkiLCJNYXhIZWlnaHQiOiJJbmZpbml0eSIsIlNtYXJ0Rm9yZWdyb3VuZElzQWN0aXZlIjpmYWxzZSwiSG9yaXpvbnRhbEFsaWdubWVudCI6MSwiVmVydGljYWxBbGlnbm1lbnQiOjAsIlNtYXJ0Rm9yZWdyb3VuZCI6bnVsbCwiQmFja2dyb3VuZEZpbGxUeXBlIjowLCJNYXJnaW4iOnsiJGlkIjoiMjAzNCIsIlRvcCI6MC4wLCJMZWZ0IjowLjAsIlJpZ2h0IjowLjAsIkJvdHRvbSI6MC4wfSwiUGFkZGluZyI6eyIkaWQiOiIyMDM1IiwiVG9wIjowLjAsIkxlZnQiOjAuMCwiUmlnaHQiOjAuMCwiQm90dG9tIjowLjB9LCJCYWNrZ3JvdW5kIjp7IiRpZCI6IjIwMzYiLCJDb2xvciI6eyIkaWQiOiIyMDM3IiwiQSI6MjU1LCJSIjoyNTUsIkciOjI1NSwiQiI6MjU1fX0sIklzVmlzaWJsZSI6dHJ1ZSwiV2lkdGgiOjAuMCwiSGVpZ2h0IjowLjAsIkJvcmRlclN0eWxlIjpudWxsLCJQYXJlbnRTdHlsZSI6bnVsbH0sIlJlY3RhbmdsZVN0eWxlIjp7IiRpZCI6IjIwMzgiLCJNYXJnaW4iOnsiJGlkIjoiMjAzOSIsIlRvcCI6MC4wLCJMZWZ0IjowLjAsIlJpZ2h0IjowLjAsIkJvdHRvbSI6MC4wfSwiUGFkZGluZyI6eyIkaWQiOiIyMDQwIiwiVG9wIjowLjAsIkxlZnQiOjAuMCwiUmlnaHQiOjAuMCwiQm90dG9tIjowLjB9LCJCYWNrZ3JvdW5kIjp7IiRpZCI6IjIwNDEiLCJDb2xvciI6eyIkaWQiOiIyMDQyIiwiQSI6MjU1LCJSIjoyMzMsIkciOjExMywiQiI6NTB9fSwiSXNWaXNpYmxlIjp0cnVlLCJXaWR0aCI6MC4wLCJIZWlnaHQiOjAuMCwiQm9yZGVyU3R5bGUiOnsiJGlkIjoiMjA0MyIsIkxpbmVDb2xvciI6eyIkaWQiOiIyMDQ0IiwiJHR5cGUiOiJOTFJFLkNvbW1vbi5Eb20uU29saWRDb2xvckJydXNoLCBOTFJFLkNvbW1vbiIsIkNvbG9yIjp7IiRpZCI6IjIwNDUiLCJBIjoyNTUsIlIiOjI1NSwiRyI6MjU1LCJCIjoyNTV9fSwiTGluZVdlaWdodCI6MC4wLCJMaW5lVHlwZSI6MCwiUGFyZW50U3R5bGUiOm51bGx9LCJQYXJlbnRTdHlsZSI6bnVsbH0sIk1hcmdpbiI6eyIkaWQiOiIyMDQ2IiwiVG9wIjowLjAsIkxlZnQiOjAuMCwiUmlnaHQiOjAuMCwiQm90dG9tIjowLjB9LCJQYWRkaW5nIjp7IiRpZCI6IjIwNDciLCJUb3AiOjAuMCwiTGVmdCI6MC4wLCJSaWdodCI6MC4wLCJCb3R0b20iOjAuMH0sIkJhY2tncm91bmQiOm51bGwsIklzVmlzaWJsZSI6dHJ1ZSwiV2lkdGgiOjAuMCwiSGVpZ2h0IjowLjAsIkJvcmRlclN0eWxlIjpudWxsLCJQYXJlbnRTdHlsZSI6bnVsbH0sIkJhY2tncm91bmRTdHlsZSI6eyIkaWQiOiIyMDQ4IiwiTWFyZ2luIjp7IiRpZCI6IjIwNDkiLCJUb3AiOjAuMCwiTGVmdCI6MC4wLCJSaWdodCI6MC4wLCJCb3R0b20iOjAuMH0sIlBhZGRpbmciOnsiJGlkIjoiMjA1MCIsIlRvcCI6MC4wLCJMZWZ0IjowLjAsIlJpZ2h0IjowLjAsIkJvdHRvbSI6MC4wfSwiQmFja2dyb3VuZCI6eyIkaWQiOiIyMDUxIiwiQ29sb3IiOnsiJGlkIjoiMjA1MiIsIkEiOjUxLCJSIjoyMDAsIkciOjIwMCwiQiI6MjAwfX0sIklzVmlzaWJsZSI6dHJ1ZSwiV2lkdGgiOjAuMCwiSGVpZ2h0IjowLjAsIkJvcmRlclN0eWxlIjp7IiRpZCI6IjIwNTMiLCJMaW5lQ29sb3IiOnsiJGlkIjoiMjA1NCIsIiR0eXBlIjoiTkxSRS5Db21tb24uRG9tLlNvbGlkQ29sb3JCcnVzaCwgTkxSRS5Db21tb24iLCJDb2xvciI6eyIkaWQiOiIyMDU1IiwiQSI6MjU1LCJSIjoyMzQsIkciOjIyLCJCIjozMH19LCJMaW5lV2VpZ2h0IjowLjAsIkxpbmVUeXBlIjowLCJQYXJlbnRTdHlsZSI6bnVsbH0sIlBhcmVudFN0eWxlIjpudWxsfSwiSXNBYm92ZVRpbWViYW5kIjpmYWxzZSwiU3BhY2luZyI6MywiRGVmYXVsdFN3aW1sYW5lVGFza1N0eWxlIjp7IiRpZCI6IjIwNTYiLCIkdHlwZSI6Ik5MUkUuQ29tbW9uLkRvbS5TdHlsZXMuRXhwbGljaXRTZXRhYmxlVGFza1N0eWxlLCBOTFJFLkNvbW1vbiIsIlNoYXBlIjoxLCJTaGFwZVRoaWNrbmVzcyI6MCwiRHVyYXRpb25Gb3JtYXQiOjAsIkluY2x1ZGVOb25Xb3JraW5nRGF5c0luRHVyYXRpb24iOmZhbHNlLCJQZXJjZW50YWdlQ29tcGxldGVTdHlsZSI6eyIkaWQiOiIyMDU3IiwiRm9udFNldHRpbmdzIjp7IiRpZCI6IjIwNTgiLCJGb250U2l6ZSI6MTAsIkZvbnROYW1lIjoiQ2FsaWJyaSIsIklzQm9sZCI6ZmFsc2UsIklzSXRhbGljIjpmYWxzZSwiSXNVbmRlcmxpbmVkIjpmYWxzZSwiUGFyZW50U3R5bGUiOm51bGx9LCJBdXRvU2l6ZSI6MCwiRm9yZWdyb3VuZCI6eyIkaWQiOiIyMDU5IiwiQ29sb3IiOnsiJGlkIjoiMjA2MCIsIkEiOjI1NSwiUiI6MjMyLCJHIjoyMzIsIkIiOjIzMn19LCJNYXhXaWR0aCI6MjAwLjAsIk1heEhlaWdodCI6IkluZmluaXR5IiwiU21hcnRGb3JlZ3JvdW5kSXNBY3RpdmUiOmZhbHNlLCJIb3Jpem9udGFsQWxpZ25tZW50IjoxLCJWZXJ0aWNhbEFsaWdubWVudCI6MSwiU21hcnRGb3JlZ3JvdW5kIjpudWxsLCJCYWNrZ3JvdW5kRmlsbFR5cGUiOjAsIk1hcmdpbiI6eyIkaWQiOiIyMDYxIiwiVG9wIjowLjAsIkxlZnQiOjAuMCwiUmlnaHQiOjAuMCwiQm90dG9tIjowLjB9LCJQYWRkaW5nIjp7IiRpZCI6IjIwNjIiLCJUb3AiOjAuMCwiTGVmdCI6MC4wLCJSaWdodCI6MC4wLCJCb3R0b20iOjAuMH0sIkJhY2tncm91bmQiOnsiJGlkIjoiMjA2MyIsIkNvbG9yIjp7IiRpZCI6IjIwNjQiLCJBIjo4OSwiUiI6MCwiRyI6MCwiQiI6MH19LCJJc1Zpc2libGUiOnRydWUsIldpZHRoIjowLjAsIkhlaWdodCI6MC4wLCJCb3JkZXJTdHlsZSI6eyIkaWQiOiIyMDY1IiwiTGluZUNvbG9yIjpudWxsLCJMaW5lV2VpZ2h0IjowLjAsIkxpbmVUeXBlIjowLCJQYXJlbnRTdHlsZSI6bnVsbH0sIlBhcmVudFN0eWxlIjpudWxsfSwiRHVyYXRpb25TdHlsZSI6eyIkaWQiOiIyMDY2IiwiRm9udFNldHRpbmdzIjp7IiRpZCI6IjIwNjciLCJGb250U2l6ZSI6MTAsIkZvbnROYW1lIjoiQ2FsaWJyaSIsIklzQm9sZCI6ZmFsc2UsIklzSXRhbGljIjpmYWxzZSwiSXNVbmRlcmxpbmVkIjpmYWxzZSwiUGFyZW50U3R5bGUiOm51bGx9LCJBdXRvU2l6ZSI6MCwiRm9yZWdyb3VuZCI6eyIkaWQiOiIyMDY4IiwiQ29sb3IiOnsiJGlkIjoiMjA2OSIsIkEiOjI1NSwiUiI6MjM3LCJHIjoxMjUsIkIiOjQ5fX0sIk1heFdpZHRoIjoyMDAuMCwiTWF4SGVpZ2h0IjoiSW5maW5pdHkiLCJTbWFydEZvcmVncm91bmRJc0FjdGl2ZSI6ZmFsc2UsIkhvcml6b250YWxBbGlnbm1lbnQiOjAsIlZlcnRpY2FsQWxpZ25tZW50IjoxLCJTbWFydEZvcmVncm91bmQiOm51bGwsIkJhY2tncm91bmRGaWxsVHlwZSI6MCwiTWFyZ2luIjp7IiRpZCI6IjIwNzAiLCJUb3AiOjAuMCwiTGVmdCI6MC4wLCJSaWdodCI6MC4wLCJCb3R0b20iOjAuMH0sIlBhZGRpbmciOnsiJGlkIjoiMjA3MSIsIlRvcCI6MC4wLCJMZWZ0IjowLjAsIlJpZ2h0IjowLjAsIkJvdHRvbSI6MC4wfSwiQmFja2dyb3VuZCI6eyIkaWQiOiIyMDcyIiwiQ29sb3IiOnsiJGlkIjoiMjA3MyIsIkEiOjI1NSwiUiI6MjM3LCJHIjoxMjUsIkIiOjQ5fX0sIklzVmlzaWJsZSI6dHJ1ZSwiV2lkdGgiOjAuMCwiSGVpZ2h0IjowLjAsIkJvcmRlclN0eWxlIjp7IiRpZCI6IjIwNzQiLCJMaW5lQ29sb3IiOm51bGwsIkxpbmVXZWlnaHQiOjAuMCwiTGluZVR5cGUiOjAsIlBhcmVudFN0eWxlIjpudWxsfSwiUGFyZW50U3R5bGUiOm51bGx9LCJIb3Jpem9udGFsQ29ubmVjdG9yU3R5bGUiOnsiJGlkIjoiMjA3NSIsIkxpbmVDb2xvciI6eyIkaWQiOiIyMDc2IiwiJHR5cGUiOiJOTFJFLkNvbW1vbi5Eb20uU29saWRDb2xvckJydXNoLCBOTFJFLkNvbW1vbiIsIkNvbG9yIjp7IiRpZCI6IjIwNzciLCJBIjoyNTUsIlIiOjAsIkciOjAsIkIiOjB9fSwiTGluZVdlaWdodCI6MC4wLCJMaW5lVHlwZSI6MCwiUGFyZW50U3R5bGUiOm51bGx9LCJWZXJ0aWNhbENvbm5lY3RvclN0eWxlIjp7IiRpZCI6IjIwNzgiLCJMaW5lQ29sb3IiOnsiJGlkIjoiMjA3OSIsIiR0eXBlIjoiTkxSRS5Db21tb24uRG9tLlNvbGlkQ29sb3JCcnVzaCwgTkxSRS5Db21tb24iLCJDb2xvciI6eyIkaWQiOiIyMDgwIiwiQSI6MjU1LCJSIjowLCJHIjowLCJCIjowfX0sIkxpbmVXZWlnaHQiOjAuMCwiTGluZVR5cGUiOjAsIlBhcmVudFN0eWxlIjpudWxsfSwiTWFyZ2luIjpudWxsLCJTdGFydERhdGVQb3NpdGlvbiI6MywiRW5kRGF0ZVBvc2l0aW9uIjozLCJEYXRlSXNWaXNpYmxlIjp0cnVlLCJUaXRsZVBvc2l0aW9uIjo0LCJEdXJhdGlvblBvc2l0aW9uIjo2LCJQZXJjZW50YWdlQ29tcGxldGVkUG9zaXRpb24iOjIsIlNwYWNpbmciOjMsIklzQmVsb3dUaW1lYmFuZCI6ZmFsc2UsIlBlcmNlbnRhZ2VDb21wbGV0ZVNoYXBlT3BhY2l0eSI6MzUsIlNoYXBlU3R5bGUiOnsiJGlkIjoiMjA4MSIsIk1hcmdpbiI6eyIkaWQiOiIyMDgyIiwiVG9wIjowLjAsIkxlZnQiOjQuMCwiUmlnaHQiOjQuMCwiQm90dG9tIjowLjB9LCJQYWRkaW5nIjp7IiRpZCI6IjIwODMiLCJUb3AiOjAuMCwiTGVmdCI6MC4wLCJSaWdodCI6MC4wLCJCb3R0b20iOjAuMH0sIkJhY2tncm91bmQiOnsiJGlkIjoiMjA4NCIsIkNvbG9yIjp7IiRpZCI6IjIwODUiLCJBIjoyNTUsIlIiOjIzMywiRyI6MTEzLCJCIjo1MH19LCJJc1Zpc2libGUiOnRydWUsIldpZHRoIjowLjAsIkhlaWdodCI6MTAuMCwiQm9yZGVyU3R5bGUiOnsiJGlkIjoiMjA4NiIsIkxpbmVDb2xvciI6eyIkaWQiOiIyMDg3IiwiJHR5cGUiOiJOTFJFLkNvbW1vbi5Eb20uU29saWRDb2xvckJydXNoLCBOTFJFLkNvbW1vbiIsIkNvbG9yIjp7IiRpZCI6IjIwODgiLCJBIjoyNTUsIlIiOjIzNCwiRyI6MjIsIkIiOjMwfX0sIkxpbmVXZWlnaHQiOjAuMCwiTGluZVR5cGUiOjAsIlBhcmVudFN0eWxlIjpudWxsfSwiUGFyZW50U3R5bGUiOm51bGx9LCJUaXRsZVN0eWxlIjp7IiRpZCI6IjIwODkiLCJGb250U2V0dGluZ3MiOnsiJGlkIjoiMjA5MCIsIkZvbnRTaXplIjoxMSwiRm9udE5hbWUiOiJDYWxpYnJpIiwiSXNCb2xkIjpmYWxzZSwiSXNJdGFsaWMiOmZhbHNlLCJJc1VuZGVybGluZWQiOmZhbHNlLCJQYXJlbnRTdHlsZSI6bnVsbH0sIkF1dG9TaXplIjowLCJGb3JlZ3JvdW5kIjp7IiRpZCI6IjIwOTEiLCJDb2xvciI6eyIkaWQiOiIyMDkyIiwiQSI6MjU1LCJSIjowLCJHIjowLCJCIjowfX0sIk1heFdpZHRoIjoyMDAuMCwiTWF4SGVpZ2h0IjoiSW5maW5pdHkiLCJTbWFydEZvcmVncm91bmRJc0FjdGl2ZSI6ZmFsc2UsIkhvcml6b250YWxBbGlnbm1lbnQiOjAsIlZlcnRpY2FsQWxpZ25tZW50IjoxLCJTbWFydEZvcmVncm91bmQiOm51bGwsIkJhY2tncm91bmRGaWxsVHlwZSI6MCwiTWFyZ2luIjp7IiRpZCI6IjIwOTMiLCJUb3AiOjAuMCwiTGVmdCI6MC4wLCJSaWdodCI6MC4wLCJCb3R0b20iOjAuMH0sIlBhZGRpbmciOnsiJGlkIjoiMjA5NCIsIlRvcCI6MC4wLCJMZWZ0IjowLjAsIlJpZ2h0IjowLjAsIkJvdHRvbSI6MC4wfSwiQmFja2dyb3VuZCI6eyIkaWQiOiIyMDk1IiwiQ29sb3IiOnsiJGlkIjoiMjA5NiIsIkEiOjI1NSwiUiI6MCwiRyI6MCwiQiI6MH19LCJJc1Zpc2libGUiOnRydWUsIldpZHRoIjowLjAsIkhlaWdodCI6MC4wLCJCb3JkZXJTdHlsZSI6eyIkaWQiOiIyMDk3IiwiTGluZUNvbG9yIjpudWxsLCJMaW5lV2VpZ2h0IjowLjAsIkxpbmVUeXBlIjowLCJQYXJlbnRTdHlsZSI6bnVsbH0sIlBhcmVudFN0eWxlIjpudWxsfSwiRGF0ZVN0eWxlIjp7IiRpZCI6IjIwOTgiLCJGb250U2V0dGluZ3MiOnsiJGlkIjoiMjA5OSIsIkZvbnRTaXplIjoxMCwiRm9udE5hbWUiOiJDYWxpYnJpIiwiSXNCb2xkIjpmYWxzZSwiSXNJdGFsaWMiOmZhbHNlLCJJc1VuZGVybGluZWQiOmZhbHNlLCJQYXJlbnRTdHlsZSI6bnVsbH0sIkF1dG9TaXplIjowLCJGb3JlZ3JvdW5kIjp7IiRpZCI6IjIxMDAiLCJDb2xvciI6eyIkaWQiOiIyMTAxIiwiQSI6MjU1LCJSIjoxNCwiRyI6NDAsIkIiOjY1fX0sIk1heFdpZHRoIjoyMDAuMCwiTWF4SGVpZ2h0IjoiSW5maW5pdHkiLCJTbWFydEZvcmVncm91bmRJc0FjdGl2ZSI6ZmFsc2UsIkhvcml6b250YWxBbGlnbm1lbnQiOjIsIlZlcnRpY2FsQWxpZ25tZW50IjoxLCJTbWFydEZvcmVncm91bmQiOm51bGwsIkJhY2tncm91bmRGaWxsVHlwZSI6MCwiTWFyZ2luIjp7IiRpZCI6IjIxMDIiLCJUb3AiOjAuMCwiTGVmdCI6MC4wLCJSaWdodCI6MC4wLCJCb3R0b20iOjAuMH0sIlBhZGRpbmciOnsiJGlkIjoiMjEwMyIsIlRvcCI6MC4wLCJMZWZ0IjowLjAsIlJpZ2h0IjowLjAsIkJvdHRvbSI6MC4wfSwiQmFja2dyb3VuZCI6eyIkaWQiOiIyMTA0IiwiQ29sb3IiOnsiJGlkIjoiMjEwNSIsIkEiOjI1NSwiUiI6MTQsIkciOjQwLCJCIjo2NX19LCJJc1Zpc2libGUiOnRydWUsIldpZHRoIjowLjAsIkhlaWdodCI6MC4wLCJCb3JkZXJTdHlsZSI6eyIkaWQiOiIyMTA2IiwiTGluZUNvbG9yIjpudWxsLCJMaW5lV2VpZ2h0IjowLjAsIkxpbmVUeXBlIjowLCJQYXJlbnRTdHlsZSI6bnVsbH0sIlBhcmVudFN0eWxlIjpudWxsfSwiRGF0ZUZvcm1hdCI6eyIkaWQiOiIyMTA3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IxMDgiLCJGb3JtYXQiOjAsIklzVmlzaWJsZSI6ZmFsc2UsIkxhc3RLbm93blZpc2liaWxpdHlTdGF0ZSI6ZmFsc2V9LCJJc1Zpc2libGUiOnRydWUsIlBhcmVudFN0eWxlIjpudWxsLCJfZXhwbGljaXRseVNldCI6eyIkaWQiOiIyMTA5IiwiU2hhcGVTdHlsZSI6ZmFsc2UsIlRpdGxlU3R5bGUiOmZhbHNlLCJEYXRlU3R5bGUiOmZhbHNlLCJIb3Jpem9udGFsQ29ubmVjdG9yU3R5bGUiOmZhbHNlLCJWZXJ0aWNhbENvbm5lY3RvclN0eWxlIjpmYWxzZSwiUGVyY2VudGFnZUNvbXBsZXRlU2hhcGVPcGFjaXR5IjpmYWxzZSwiU2hhcGUiOmZhbHNlLCJTaGFwZVRoaWNrbmVzcyI6ZmFsc2UsIkR1cmF0aW9uRm9ybWF0IjpmYWxzZSwiSW5jbHVkZU5vbldvcmtpbmdEYXlzSW5EdXJhdGlvbiI6ZmFsc2UsIk1hcmdpbiI6ZmFsc2UsIlN0YXJ0RGF0ZVBvc2l0aW9uIjpmYWxzZSwiRW5kRGF0ZVBvc2l0aW9uIjpmYWxzZSwiVGl0bGVQb3NpdGlvbiI6ZmFsc2UsIkR1cmF0aW9uUG9zaXRpb24iOmZhbHNlLCJQZXJjZW50YWdlQ29tcGxldGVkUG9zaXRpb24iOmZhbHNlLCJTcGFjaW5nIjpmYWxzZSwiSXNCZWxvd1RpbWViYW5kIjpmYWxzZSwiRGF0ZUZvcm1hdCI6ZmFsc2UsIldlZWtOdW1iZXJpbmciOmZhbHNlLCJJc1Zpc2libGUiOmZhbHNlfX0sIkRlZmF1bHRTd2ltbGFuZU1vdFN0eWxlIjp7IiRpZCI6IjIxMTAiLCJTaGFwZSI6MSwiQ29ubmVjdG9yTWFyZ2luIjp7IiRpZCI6IjIxMTEiLCJUb3AiOjAuMCwiTGVmdCI6Mi4wLCJSaWdodCI6Mi4wLCJCb3R0b20iOjAuMH0sIkNvbm5lY3RvclN0eWxlIjp7IiRpZCI6IjIxMTIiLCJMaW5lQ29sb3IiOnsiJGlkIjoiMjExMyIsIiR0eXBlIjoiTkxSRS5Db21tb24uRG9tLlNvbGlkQ29sb3JCcnVzaCwgTkxSRS5Db21tb24iLCJDb2xvciI6eyIkaWQiOiIyMTE0IiwiQSI6MTI3LCJSIjoxMjgsIkciOjUzLCJCIjoxNH19LCJMaW5lV2VpZ2h0IjoxLjAsIkxpbmVUeXBlIjowLCJQYXJlbnRTdHlsZSI6bnVsbH0sIklzQmVsb3dUaW1lYmFuZCI6ZmFsc2UsIlBvc2l0aW9uT25UYXNrIjoxLCJIaWRlRGF0ZSI6ZmFsc2UsIlNoYXBlU2l6ZSI6MCwiU3BhY2luZyI6MC4wLCJQYWRkaW5nIjp7IiRpZCI6IjIxMTUiLCJUb3AiOjUuMCwiTGVmdCI6My4wLCJSaWdodCI6MC4wLCJCb3R0b20iOjIuMH0sIlNoYXBlU3R5bGUiOnsiJGlkIjoiMjExNiIsIk1hcmdpbiI6eyIkaWQiOiIyMTE3IiwiVG9wIjowLjAsIkxlZnQiOjAuMCwiUmlnaHQiOjAuMCwiQm90dG9tIjowLjB9LCJQYWRkaW5nIjp7IiRpZCI6IjIxMTgiLCJUb3AiOjAuMCwiTGVmdCI6MC4wLCJSaWdodCI6MC4wLCJCb3R0b20iOjAuMH0sIkJhY2tncm91bmQiOnsiJGlkIjoiMjExOSIsIkNvbG9yIjp7IiRpZCI6IjIxMjAiLCJBIjoyNTUsIlIiOjEyOCwiRyI6NTMsIkIiOjE0fX0sIklzVmlzaWJsZSI6dHJ1ZSwiV2lkdGgiOjEyLjAsIkhlaWdodCI6MTQuMCwiQm9yZGVyU3R5bGUiOnsiJGlkIjoiMjEyMSIsIkxpbmVDb2xvciI6eyIkaWQiOiIyMTIyIiwiJHR5cGUiOiJOTFJFLkNvbW1vbi5Eb20uU29saWRDb2xvckJydXNoLCBOTFJFLkNvbW1vbiIsIkNvbG9yIjp7IiRpZCI6IjIxMjMiLCJBIjoyNTUsIlIiOjI1NSwiRyI6MjU1LCJCIjoyNTV9fSwiTGluZVdlaWdodCI6MC4wLCJMaW5lVHlwZSI6MCwiUGFyZW50U3R5bGUiOm51bGx9LCJQYXJlbnRTdHlsZSI6bnVsbH0sIlRpdGxlU3R5bGUiOnsiJGlkIjoiMjEyNCIsIkZvbnRTZXR0aW5ncyI6eyIkaWQiOiIyMTI1IiwiRm9udFNpemUiOjExLCJGb250TmFtZSI6IkNhbGlicmkiLCJJc0JvbGQiOmZhbHNlLCJJc0l0YWxpYyI6ZmFsc2UsIklzVW5kZXJsaW5lZCI6ZmFsc2UsIlBhcmVudFN0eWxlIjpudWxsfSwiQXV0b1NpemUiOjAsIkZvcmVncm91bmQiOnsiJGlkIjoiMjEyNiIsIkNvbG9yIjp7IiRpZCI6IjIxMjciLCJBIjoyNTUsIlIiOjAsIkciOjAsIkIiOjB9fSwiTWF4V2lkdGgiOjIwMC4wLCJNYXhIZWlnaHQiOiJJbmZpbml0eSIsIlNtYXJ0Rm9yZWdyb3VuZElzQWN0aXZlIjpmYWxzZSwiSG9yaXpvbnRhbEFsaWdubWVudCI6MSwiVmVydGljYWxBbGlnbm1lbnQiOjEsIlNtYXJ0Rm9yZWdyb3VuZCI6bnVsbCwiQmFja2dyb3VuZEZpbGxUeXBlIjowLCJNYXJnaW4iOnsiJGlkIjoiMjEyOCIsIlRvcCI6MC4wLCJMZWZ0IjowLjAsIlJpZ2h0IjowLjAsIkJvdHRvbSI6MC4wfSwiUGFkZGluZyI6eyIkaWQiOiIyMTI5IiwiVG9wIjowLjAsIkxlZnQiOjAuMCwiUmlnaHQiOjAuMCwiQm90dG9tIjowLjB9LCJCYWNrZ3JvdW5kIjp7IiRpZCI6IjIxMzAiLCJDb2xvciI6eyIkaWQiOiIyMTMxIiwiQSI6MjU1LCJSIjowLCJHIjowLCJCIjowfX0sIklzVmlzaWJsZSI6dHJ1ZSwiV2lkdGgiOjAuMCwiSGVpZ2h0IjowLjAsIkJvcmRlclN0eWxlIjp7IiRpZCI6IjIxMzIiLCJMaW5lQ29sb3IiOm51bGwsIkxpbmVXZWlnaHQiOjAuMCwiTGluZVR5cGUiOjAsIlBhcmVudFN0eWxlIjpudWxsfSwiUGFyZW50U3R5bGUiOm51bGx9LCJEYXRlU3R5bGUiOnsiJGlkIjoiMjEzMyIsIkZvbnRTZXR0aW5ncyI6eyIkaWQiOiIyMTM0IiwiRm9udFNpemUiOjEwLCJGb250TmFtZSI6IkNhbGlicmkiLCJJc0JvbGQiOmZhbHNlLCJJc0l0YWxpYyI6ZmFsc2UsIklzVW5kZXJsaW5lZCI6ZmFsc2UsIlBhcmVudFN0eWxlIjpudWxsfSwiQXV0b1NpemUiOjAsIkZvcmVncm91bmQiOnsiJGlkIjoiMjEzNSIsIkNvbG9yIjp7IiRpZCI6IjIxMzYiLCJBIjoyNTUsIlIiOjE0LCJHIjo0MCwiQiI6NjV9fSwiTWF4V2lkdGgiOjIwMC4wLCJNYXhIZWlnaHQiOiJJbmZpbml0eSIsIlNtYXJ0Rm9yZWdyb3VuZElzQWN0aXZlIjpmYWxzZSwiSG9yaXpvbnRhbEFsaWdubWVudCI6MSwiVmVydGljYWxBbGlnbm1lbnQiOjEsIlNtYXJ0Rm9yZWdyb3VuZCI6bnVsbCwiQmFja2dyb3VuZEZpbGxUeXBlIjowLCJNYXJnaW4iOnsiJGlkIjoiMjEzNyIsIlRvcCI6MC4wLCJMZWZ0IjowLjAsIlJpZ2h0IjowLjAsIkJvdHRvbSI6MC4wfSwiUGFkZGluZyI6eyIkaWQiOiIyMTM4IiwiVG9wIjowLjAsIkxlZnQiOjAuMCwiUmlnaHQiOjAuMCwiQm90dG9tIjowLjB9LCJCYWNrZ3JvdW5kIjp7IiRpZCI6IjIxMzkiLCJDb2xvciI6eyIkaWQiOiIyMTQwIiwiQSI6MjU1LCJSIjoxNCwiRyI6NDAsIkIiOjY1fX0sIklzVmlzaWJsZSI6dHJ1ZSwiV2lkdGgiOjAuMCwiSGVpZ2h0IjowLjAsIkJvcmRlclN0eWxlIjp7IiRpZCI6IjIxNDEiLCJMaW5lQ29sb3IiOm51bGwsIkxpbmVXZWlnaHQiOjAuMCwiTGluZVR5cGUiOjAsIlBhcmVudFN0eWxlIjpudWxsfSwiUGFyZW50U3R5bGUiOm51bGx9LCJEYXRlRm9ybWF0Ijp7IiRpZCI6IjIxNDI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jE0MyIsIkZvcm1hdCI6MCwiSXNWaXNpYmxlIjpmYWxzZSwiTGFzdEtub3duVmlzaWJpbGl0eVN0YXRlIjpmYWxzZX0sIklzVmlzaWJsZSI6ZmFsc2UsIlBhcmVudFN0eWxlIjpudWxsfSwiRGVmYXVsdFN3aW1sYW5lTWlsZXN0b25lU3R5bGUiOnsiJGlkIjoiMjE0NCIsIlRpdGxlUG9zaXRpb24iOiJMZWZ0IiwiRGF0ZVBvc2l0aW9uIjoiUmlnaHQiLCJTaGFwZVR5cGUiOjEsIlNoYXBlU2l6ZSI6MCwiU3BhY2luZyI6NSwiU2hhcGVTdHlsZSI6eyIkaWQiOiIyMTQ1IiwiTWFyZ2luIjp7IiRpZCI6IjIxNDYiLCJUb3AiOjAuMCwiTGVmdCI6MC4wLCJSaWdodCI6MC4wLCJCb3R0b20iOjAuMH0sIlBhZGRpbmciOnsiJGlkIjoiMjE0NyIsIlRvcCI6MC4wLCJMZWZ0IjowLjAsIlJpZ2h0IjowLjAsIkJvdHRvbSI6MC4wfSwiQmFja2dyb3VuZCI6eyIkaWQiOiIyMTQ4IiwiQ29sb3IiOnsiJGlkIjoiMjE0OSIsIkEiOjI1NSwiUiI6MjMzLCJHIjoxMTMsIkIiOjUwfX0sIklzVmlzaWJsZSI6dHJ1ZSwiV2lkdGgiOjEyLjAsIkhlaWdodCI6MTQuMCwiQm9yZGVyU3R5bGUiOnsiJGlkIjoiMjE1MCIsIkxpbmVDb2xvciI6eyIkaWQiOiIyMTUxIiwiJHR5cGUiOiJOTFJFLkNvbW1vbi5Eb20uU29saWRDb2xvckJydXNoLCBOTFJFLkNvbW1vbiIsIkNvbG9yIjp7IiRpZCI6IjIxNTIiLCJBIjoyNTUsIlIiOjIzNCwiRyI6MjIsIkIiOjMwfX0sIkxpbmVXZWlnaHQiOjAuMCwiTGluZVR5cGUiOjAsIlBhcmVudFN0eWxlIjpudWxsfSwiUGFyZW50U3R5bGUiOm51bGx9LCJUaXRsZVN0eWxlIjp7IiRpZCI6IjIxNTMiLCJGb250U2V0dGluZ3MiOnsiJGlkIjoiMjE1NCIsIkZvbnRTaXplIjoxMSwiRm9udE5hbWUiOiJDYWxpYnJpIiwiSXNCb2xkIjpmYWxzZSwiSXNJdGFsaWMiOmZhbHNlLCJJc1VuZGVybGluZWQiOmZhbHNlLCJQYXJlbnRTdHlsZSI6bnVsbH0sIkF1dG9TaXplIjowLCJGb3JlZ3JvdW5kIjp7IiRpZCI6IjIxNTUiLCJDb2xvciI6eyIkaWQiOiIyMTU2IiwiQSI6MjU1LCJSIjowLCJHIjowLCJCIjowfX0sIk1heFdpZHRoIjoyMDAuMCwiTWF4SGVpZ2h0IjoiSW5maW5pdHkiLCJTbWFydEZvcmVncm91bmRJc0FjdGl2ZSI6ZmFsc2UsIkhvcml6b250YWxBbGlnbm1lbnQiOjIsIlZlcnRpY2FsQWxpZ25tZW50IjoxLCJTbWFydEZvcmVncm91bmQiOm51bGwsIkJhY2tncm91bmRGaWxsVHlwZSI6MCwiTWFyZ2luIjp7IiRpZCI6IjIxNTciLCJUb3AiOjAuMCwiTGVmdCI6MC4wLCJSaWdodCI6MC4wLCJCb3R0b20iOjAuMH0sIlBhZGRpbmciOnsiJGlkIjoiMjE1OCIsIlRvcCI6MC4wLCJMZWZ0IjowLjAsIlJpZ2h0IjowLjAsIkJvdHRvbSI6MC4wfSwiQmFja2dyb3VuZCI6eyIkaWQiOiIyMTU5IiwiQ29sb3IiOnsiJGlkIjoiMjE2MCIsIkEiOjI1NSwiUiI6MCwiRyI6MCwiQiI6MH19LCJJc1Zpc2libGUiOnRydWUsIldpZHRoIjowLjAsIkhlaWdodCI6MC4wLCJCb3JkZXJTdHlsZSI6eyIkaWQiOiIyMTYxIiwiTGluZUNvbG9yIjpudWxsLCJMaW5lV2VpZ2h0IjowLjAsIkxpbmVUeXBlIjowLCJQYXJlbnRTdHlsZSI6bnVsbH0sIlBhcmVudFN0eWxlIjpudWxsfSwiRGF0ZVN0eWxlIjp7IiRpZCI6IjIxNjIiLCJGb250U2V0dGluZ3MiOnsiJGlkIjoiMjE2MyIsIkZvbnRTaXplIjoxMCwiRm9udE5hbWUiOiJDYWxpYnJpIiwiSXNCb2xkIjpmYWxzZSwiSXNJdGFsaWMiOmZhbHNlLCJJc1VuZGVybGluZWQiOmZhbHNlLCJQYXJlbnRTdHlsZSI6bnVsbH0sIkF1dG9TaXplIjowLCJGb3JlZ3JvdW5kIjp7IiRpZCI6IjIxNjQiLCJDb2xvciI6eyIkaWQiOiIyMTY1IiwiQSI6MjU1LCJSIjoxNCwiRyI6NDAsIkIiOjY1fX0sIk1heFdpZHRoIjoyMDAuMCwiTWF4SGVpZ2h0IjoiSW5maW5pdHkiLCJTbWFydEZvcmVncm91bmRJc0FjdGl2ZSI6ZmFsc2UsIkhvcml6b250YWxBbGlnbm1lbnQiOjAsIlZlcnRpY2FsQWxpZ25tZW50IjoxLCJTbWFydEZvcmVncm91bmQiOm51bGwsIkJhY2tncm91bmRGaWxsVHlwZSI6MCwiTWFyZ2luIjp7IiRpZCI6IjIxNjYiLCJUb3AiOjAuMCwiTGVmdCI6MC4wLCJSaWdodCI6MC4wLCJCb3R0b20iOjAuMH0sIlBhZGRpbmciOnsiJGlkIjoiMjE2NyIsIlRvcCI6MC4wLCJMZWZ0IjowLjAsIlJpZ2h0IjowLjAsIkJvdHRvbSI6MC4wfSwiQmFja2dyb3VuZCI6eyIkaWQiOiIyMTY4IiwiQ29sb3IiOnsiJGlkIjoiMjE2OSIsIkEiOjI1NSwiUiI6MTQsIkciOjQwLCJCIjo2NX19LCJJc1Zpc2libGUiOnRydWUsIldpZHRoIjowLjAsIkhlaWdodCI6MC4wLCJCb3JkZXJTdHlsZSI6eyIkaWQiOiIyMTcwIiwiTGluZUNvbG9yIjpudWxsLCJMaW5lV2VpZ2h0IjowLjAsIkxpbmVUeXBlIjowLCJQYXJlbnRTdHlsZSI6bnVsbH0sIlBhcmVudFN0eWxlIjpudWxsfSwiRGF0ZUZvcm1hdCI6eyIkaWQiOiIyMTcx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IxNzIiLCJGb3JtYXQiOjAsIklzVmlzaWJsZSI6ZmFsc2UsIkxhc3RLbm93blZpc2liaWxpdHlTdGF0ZSI6ZmFsc2V9LCJJc1Zpc2libGUiOnRydWUsIlBhcmVudFN0eWxlIjpudWxsfSwiRGVmYXVsdFN3aW1sYW5lQWN0aXZpdHlTdHlsZSI6eyIkaWQiOiIyMTczIiwiSGVhZGVyU3R5bGUiOnsiJGlkIjoiMjE3NCIsIlRleHRTdHlsZSI6eyIkaWQiOiIyMTc1IiwiRm9udFNldHRpbmdzIjp7IiRpZCI6IjIxNzYiLCJGb250U2l6ZSI6MTEsIkZvbnROYW1lIjoiQ2FsaWJyaSIsIklzQm9sZCI6ZmFsc2UsIklzSXRhbGljIjpmYWxzZSwiSXNVbmRlcmxpbmVkIjpmYWxzZSwiUGFyZW50U3R5bGUiOm51bGx9LCJBdXRvU2l6ZSI6MiwiRm9yZWdyb3VuZCI6eyIkaWQiOiIyMTc3IiwiQ29sb3IiOnsiJGlkIjoiMjE3OCIsIkEiOjI1NSwiUiI6MCwiRyI6MCwiQiI6MH19LCJNYXhXaWR0aCI6IkluZmluaXR5IiwiTWF4SGVpZ2h0IjoiSW5maW5pdHkiLCJTbWFydEZvcmVncm91bmRJc0FjdGl2ZSI6ZmFsc2UsIkhvcml6b250YWxBbGlnbm1lbnQiOjAsIlZlcnRpY2FsQWxpZ25tZW50IjowLCJTbWFydEZvcmVncm91bmQiOm51bGwsIkJhY2tncm91bmRGaWxsVHlwZSI6MCwiTWFyZ2luIjp7IiRpZCI6IjIxNzkiLCJUb3AiOjAuMCwiTGVmdCI6MC4wLCJSaWdodCI6MC4wLCJCb3R0b20iOjAuMH0sIlBhZGRpbmciOnsiJGlkIjoiMjE4MCIsIlRvcCI6MC4wLCJMZWZ0IjowLjAsIlJpZ2h0IjowLjAsIkJvdHRvbSI6MC4wfSwiQmFja2dyb3VuZCI6eyIkaWQiOiIyMTgxIiwiQ29sb3IiOnsiJGlkIjoiMjE4MiIsIkEiOjI1NSwiUiI6MCwiRyI6MCwiQiI6MH19LCJJc1Zpc2libGUiOnRydWUsIldpZHRoIjowLjAsIkhlaWdodCI6MC4wLCJCb3JkZXJTdHlsZSI6bnVsbCwiUGFyZW50U3R5bGUiOm51bGx9LCJSZWN0YW5nbGVTdHlsZSI6eyIkaWQiOiIyMTgzIiwiTWFyZ2luIjp7IiRpZCI6IjIxODQiLCJUb3AiOjAuMCwiTGVmdCI6MC4wLCJSaWdodCI6MC4wLCJCb3R0b20iOjAuMH0sIlBhZGRpbmciOnsiJGlkIjoiMjE4NSIsIlRvcCI6MC4wLCJMZWZ0IjowLjAsIlJpZ2h0IjowLjAsIkJvdHRvbSI6MC4wfSwiQmFja2dyb3VuZCI6eyIkaWQiOiIyMTg2IiwiQ29sb3IiOnsiJGlkIjoiMjE4NyIsIkEiOjYzLCJSIjoyMzMsIkciOjExMywiQiI6NTB9fSwiSXNWaXNpYmxlIjp0cnVlLCJXaWR0aCI6MC4wLCJIZWlnaHQiOjAuMCwiQm9yZGVyU3R5bGUiOnsiJGlkIjoiMjE4OCIsIkxpbmVDb2xvciI6eyIkaWQiOiIyMTg5IiwiJHR5cGUiOiJOTFJFLkNvbW1vbi5Eb20uU29saWRDb2xvckJydXNoLCBOTFJFLkNvbW1vbiIsIkNvbG9yIjp7IiRpZCI6IjIxOTAiLCJBIjoyNTUsIlIiOjI1NSwiRyI6MjU1LCJCIjoyNTV9fSwiTGluZVdlaWdodCI6MC4wLCJMaW5lVHlwZSI6MCwiUGFyZW50U3R5bGUiOm51bGx9LCJQYXJlbnRTdHlsZSI6bnVsbH0sIk1hcmdpbiI6eyIkaWQiOiIyMTkxIiwiVG9wIjowLjAsIkxlZnQiOjAuMCwiUmlnaHQiOjAuMCwiQm90dG9tIjowLjB9LCJQYWRkaW5nIjp7IiRpZCI6IjIxOTIiLCJUb3AiOjAuMCwiTGVmdCI6MC4wLCJSaWdodCI6MC4wLCJCb3R0b20iOjAuMH0sIkJhY2tncm91bmQiOm51bGwsIklzVmlzaWJsZSI6dHJ1ZSwiV2lkdGgiOjAuMCwiSGVpZ2h0IjowLjAsIkJvcmRlclN0eWxlIjpudWxsLCJQYXJlbnRTdHlsZSI6bnVsbH0sIkJhY2tncm91bmRTdHlsZSI6eyIkaWQiOiIyMTkzIiwiTWFyZ2luIjp7IiRpZCI6IjIxOTQiLCJUb3AiOjAuMCwiTGVmdCI6MC4wLCJSaWdodCI6MC4wLCJCb3R0b20iOjAuMH0sIlBhZGRpbmciOnsiJGlkIjoiMjE5NSIsIlRvcCI6MC4wLCJMZWZ0IjowLjAsIlJpZ2h0IjowLjAsIkJvdHRvbSI6MC4wfSwiQmFja2dyb3VuZCI6eyIkaWQiOiIyMTk2IiwiQ29sb3IiOnsiJGlkIjoiMjE5NyIsIkEiOjUxLCJSIjoyMDAsIkciOjIwMCwiQiI6MjAwfX0sIklzVmlzaWJsZSI6dHJ1ZSwiV2lkdGgiOjAuMCwiSGVpZ2h0IjowLjAsIkJvcmRlclN0eWxlIjp7IiRpZCI6IjIxOTgiLCJMaW5lQ29sb3IiOnsiJGlkIjoiMjE5OSIsIiR0eXBlIjoiTkxSRS5Db21tb24uRG9tLlNvbGlkQ29sb3JCcnVzaCwgTkxSRS5Db21tb24iLCJDb2xvciI6eyIkaWQiOiIyMjAwIiwiQSI6MjU1LCJSIjoyMzQsIkciOjIyLCJCIjozMH19LCJMaW5lV2VpZ2h0IjowLjAsIkxpbmVUeXBlIjowLCJQYXJlbnRTdHlsZSI6bnVsbH0sIlBhcmVudFN0eWxlIjpudWxsfSwiTWFyZ2luIjp7IiRpZCI6IjIyMDEiLCJUb3AiOjAuMCwiTGVmdCI6MC4wLCJSaWdodCI6MC4wLCJCb3R0b20iOjAuMH0sIlBhZGRpbmciOnsiJGlkIjoiMjIwMiIsIlRvcCI6MC4wLCJMZWZ0IjowLjAsIlJpZ2h0IjowLjAsIkJvdHRvbSI6MC4wfSwiSXNWaXNpYmxlIjp0cnVlLCJXaWR0aCI6MC4wLCJIZWlnaHQiOjAuMCwiQm9yZGVyU3R5bGUiOnsiJGlkIjoiMjIwMyIsIkxpbmVDb2xvciI6bnVsbCwiTGluZVdlaWdodCI6MC4wLCJMaW5lVHlwZSI6MCwiUGFyZW50U3R5bGUiOm51bGx9LCJQYXJlbnRTdHlsZSI6bnVsbH0sIk1hcmdpbiI6eyIkaWQiOiIyMjA0IiwiVG9wIjowLjAsIkxlZnQiOjAuMCwiUmlnaHQiOjAuMCwiQm90dG9tIjowLjB9LCJQYWRkaW5nIjp7IiRpZCI6IjIyMDUiLCJUb3AiOjAuMCwiTGVmdCI6MC4wLCJSaWdodCI6MC4wLCJCb3R0b20iOjAuMH0sIklzVmlzaWJsZSI6dHJ1ZSwiV2lkdGgiOjAuMCwiSGVpZ2h0IjowLjAsIkJvcmRlclN0eWxlIjp7IiRpZCI6IjIyMDYiLCJMaW5lQ29sb3IiOm51bGwsIkxpbmVXZWlnaHQiOjAuMCwiTGluZVR5cGUiOjAsIlBhcmVudFN0eWxlIjpudWxsfSwiUGFyZW50U3R5bGUiOm51bGx9LHsiJGlkIjoiMjIwNyIsIlN0eWxlSWQiOiJiMjRmODA0NS1mNjliLTRhNDMtODI5Zi1hNTY1MDNmZGNkNjkiLCJIZWFkZXJTdHlsZSI6eyIkaWQiOiIyMjA4IiwiVGV4dElzVmVydGljYWwiOmZhbHNlLCJUZXh0U3R5bGUiOnsiJGlkIjoiMjIwOSIsIkZvbnRTZXR0aW5ncyI6eyIkaWQiOiIyMjEwIiwiRm9udFNpemUiOjExLCJGb250TmFtZSI6IkNhbGlicmkiLCJJc0JvbGQiOmZhbHNlLCJJc0l0YWxpYyI6ZmFsc2UsIklzVW5kZXJsaW5lZCI6ZmFsc2UsIlBhcmVudFN0eWxlIjpudWxsfSwiQXV0b1NpemUiOjIsIkZvcmVncm91bmQiOnsiJGlkIjoiMjIxMSIsIkNvbG9yIjp7IiRpZCI6IjIyMTIiLCJBIjoyNTUsIlIiOjI1NSwiRyI6MjU1LCJCIjoyNTV9fSwiTWF4V2lkdGgiOiJJbmZpbml0eSIsIk1heEhlaWdodCI6IkluZmluaXR5IiwiU21hcnRGb3JlZ3JvdW5kSXNBY3RpdmUiOmZhbHNlLCJIb3Jpem9udGFsQWxpZ25tZW50IjoxLCJWZXJ0aWNhbEFsaWdubWVudCI6MCwiU21hcnRGb3JlZ3JvdW5kIjpudWxsLCJCYWNrZ3JvdW5kRmlsbFR5cGUiOjAsIk1hcmdpbiI6eyIkaWQiOiIyMjEzIiwiVG9wIjowLjAsIkxlZnQiOjAuMCwiUmlnaHQiOjAuMCwiQm90dG9tIjowLjB9LCJQYWRkaW5nIjp7IiRpZCI6IjIyMTQiLCJUb3AiOjAuMCwiTGVmdCI6MC4wLCJSaWdodCI6MC4wLCJCb3R0b20iOjAuMH0sIkJhY2tncm91bmQiOnsiJGlkIjoiMjIxNSIsIkNvbG9yIjp7IiRpZCI6IjIyMTYiLCJBIjoyNTUsIlIiOjI1NSwiRyI6MjU1LCJCIjoyNTV9fSwiSXNWaXNpYmxlIjp0cnVlLCJXaWR0aCI6MC4wLCJIZWlnaHQiOjAuMCwiQm9yZGVyU3R5bGUiOm51bGwsIlBhcmVudFN0eWxlIjpudWxsfSwiUmVjdGFuZ2xlU3R5bGUiOnsiJGlkIjoiMjIxNyIsIk1hcmdpbiI6eyIkaWQiOiIyMjE4IiwiVG9wIjowLjAsIkxlZnQiOjAuMCwiUmlnaHQiOjAuMCwiQm90dG9tIjowLjB9LCJQYWRkaW5nIjp7IiRpZCI6IjIyMTkiLCJUb3AiOjAuMCwiTGVmdCI6MC4wLCJSaWdodCI6MC4wLCJCb3R0b20iOjAuMH0sIkJhY2tncm91bmQiOnsiJGlkIjoiMjIyMCIsIkNvbG9yIjp7IiRpZCI6IjIyMjEiLCJBIjoyNTUsIlIiOjI1LCJHIjoxMDcsIkIiOjM2fX0sIklzVmlzaWJsZSI6dHJ1ZSwiV2lkdGgiOjAuMCwiSGVpZ2h0IjowLjAsIkJvcmRlclN0eWxlIjp7IiRpZCI6IjIyMjIiLCJMaW5lQ29sb3IiOnsiJGlkIjoiMjIyMyIsIiR0eXBlIjoiTkxSRS5Db21tb24uRG9tLlNvbGlkQ29sb3JCcnVzaCwgTkxSRS5Db21tb24iLCJDb2xvciI6eyIkaWQiOiIyMjI0IiwiQSI6MjU1LCJSIjoyNTUsIkciOjI1NSwiQiI6MjU1fX0sIkxpbmVXZWlnaHQiOjAuMCwiTGluZVR5cGUiOjAsIlBhcmVudFN0eWxlIjpudWxsfSwiUGFyZW50U3R5bGUiOm51bGx9LCJNYXJnaW4iOnsiJGlkIjoiMjIyNSIsIlRvcCI6MC4wLCJMZWZ0IjowLjAsIlJpZ2h0IjowLjAsIkJvdHRvbSI6MC4wfSwiUGFkZGluZyI6eyIkaWQiOiIyMjI2IiwiVG9wIjowLjAsIkxlZnQiOjAuMCwiUmlnaHQiOjAuMCwiQm90dG9tIjowLjB9LCJCYWNrZ3JvdW5kIjpudWxsLCJJc1Zpc2libGUiOnRydWUsIldpZHRoIjowLjAsIkhlaWdodCI6MC4wLCJCb3JkZXJTdHlsZSI6bnVsbCwiUGFyZW50U3R5bGUiOm51bGx9LCJCYWNrZ3JvdW5kU3R5bGUiOnsiJGlkIjoiMjIyNyIsIk1hcmdpbiI6eyIkaWQiOiIyMjI4IiwiVG9wIjowLjAsIkxlZnQiOjAuMCwiUmlnaHQiOjAuMCwiQm90dG9tIjowLjB9LCJQYWRkaW5nIjp7IiRpZCI6IjIyMjkiLCJUb3AiOjAuMCwiTGVmdCI6MC4wLCJSaWdodCI6MC4wLCJCb3R0b20iOjAuMH0sIkJhY2tncm91bmQiOnsiJGlkIjoiMjIzMCIsIkNvbG9yIjp7IiRpZCI6IjIyMzEiLCJBIjo1MSwiUiI6MjAwLCJHIjoyMDAsIkIiOjIwMH19LCJJc1Zpc2libGUiOnRydWUsIldpZHRoIjowLjAsIkhlaWdodCI6MC4wLCJCb3JkZXJTdHlsZSI6eyIkaWQiOiIyMjMyIiwiTGluZUNvbG9yIjp7IiRpZCI6IjIyMzMiLCIkdHlwZSI6Ik5MUkUuQ29tbW9uLkRvbS5Tb2xpZENvbG9yQnJ1c2gsIE5MUkUuQ29tbW9uIiwiQ29sb3IiOnsiJGlkIjoiMjIzNCIsIkEiOjI1NSwiUiI6MjM0LCJHIjoyMiwiQiI6MzB9fSwiTGluZVdlaWdodCI6MC4wLCJMaW5lVHlwZSI6MCwiUGFyZW50U3R5bGUiOm51bGx9LCJQYXJlbnRTdHlsZSI6bnVsbH0sIklzQWJvdmVUaW1lYmFuZCI6ZmFsc2UsIlNwYWNpbmciOjMsIkRlZmF1bHRTd2ltbGFuZVRhc2tTdHlsZSI6eyIkaWQiOiIyMjM1IiwiJHR5cGUiOiJOTFJFLkNvbW1vbi5Eb20uU3R5bGVzLkV4cGxpY2l0U2V0YWJsZVRhc2tTdHlsZSwgTkxSRS5Db21tb24iLCJTaGFwZSI6MSwiU2hhcGVUaGlja25lc3MiOjAsIkR1cmF0aW9uRm9ybWF0IjowLCJJbmNsdWRlTm9uV29ya2luZ0RheXNJbkR1cmF0aW9uIjpmYWxzZSwiUGVyY2VudGFnZUNvbXBsZXRlU3R5bGUiOnsiJGlkIjoiMjIzNiIsIkZvbnRTZXR0aW5ncyI6eyIkaWQiOiIyMjM3IiwiRm9udFNpemUiOjEwLCJGb250TmFtZSI6IkNhbGlicmkiLCJJc0JvbGQiOmZhbHNlLCJJc0l0YWxpYyI6ZmFsc2UsIklzVW5kZXJsaW5lZCI6ZmFsc2UsIlBhcmVudFN0eWxlIjpudWxsfSwiQXV0b1NpemUiOjAsIkZvcmVncm91bmQiOnsiJGlkIjoiMjIzOCIsIkNvbG9yIjp7IiRpZCI6IjIyMzkiLCJBIjoyNTUsIlIiOjIzMiwiRyI6MjMyLCJCIjoyMzJ9fSwiTWF4V2lkdGgiOjIwMC4wLCJNYXhIZWlnaHQiOiJJbmZpbml0eSIsIlNtYXJ0Rm9yZWdyb3VuZElzQWN0aXZlIjpmYWxzZSwiSG9yaXpvbnRhbEFsaWdubWVudCI6MSwiVmVydGljYWxBbGlnbm1lbnQiOjEsIlNtYXJ0Rm9yZWdyb3VuZCI6bnVsbCwiQmFja2dyb3VuZEZpbGxUeXBlIjowLCJNYXJnaW4iOnsiJGlkIjoiMjI0MCIsIlRvcCI6MC4wLCJMZWZ0IjowLjAsIlJpZ2h0IjowLjAsIkJvdHRvbSI6MC4wfSwiUGFkZGluZyI6eyIkaWQiOiIyMjQxIiwiVG9wIjowLjAsIkxlZnQiOjAuMCwiUmlnaHQiOjAuMCwiQm90dG9tIjowLjB9LCJCYWNrZ3JvdW5kIjp7IiRpZCI6IjIyNDIiLCJDb2xvciI6eyIkaWQiOiIyMjQzIiwiQSI6ODksIlIiOjAsIkciOjAsIkIiOjB9fSwiSXNWaXNpYmxlIjp0cnVlLCJXaWR0aCI6MC4wLCJIZWlnaHQiOjAuMCwiQm9yZGVyU3R5bGUiOnsiJGlkIjoiMjI0NCIsIkxpbmVDb2xvciI6bnVsbCwiTGluZVdlaWdodCI6MC4wLCJMaW5lVHlwZSI6MCwiUGFyZW50U3R5bGUiOm51bGx9LCJQYXJlbnRTdHlsZSI6bnVsbH0sIkR1cmF0aW9uU3R5bGUiOnsiJGlkIjoiMjI0NSIsIkZvbnRTZXR0aW5ncyI6eyIkaWQiOiIyMjQ2IiwiRm9udFNpemUiOjEwLCJGb250TmFtZSI6IkNhbGlicmkiLCJJc0JvbGQiOmZhbHNlLCJJc0l0YWxpYyI6ZmFsc2UsIklzVW5kZXJsaW5lZCI6ZmFsc2UsIlBhcmVudFN0eWxlIjpudWxsfSwiQXV0b1NpemUiOjAsIkZvcmVncm91bmQiOnsiJGlkIjoiMjI0NyIsIkNvbG9yIjp7IiRpZCI6IjIyNDgiLCJBIjoyNTUsIlIiOjIzNywiRyI6MTI1LCJCIjo0OX19LCJNYXhXaWR0aCI6MjAwLjAsIk1heEhlaWdodCI6IkluZmluaXR5IiwiU21hcnRGb3JlZ3JvdW5kSXNBY3RpdmUiOmZhbHNlLCJIb3Jpem9udGFsQWxpZ25tZW50IjowLCJWZXJ0aWNhbEFsaWdubWVudCI6MSwiU21hcnRGb3JlZ3JvdW5kIjpudWxsLCJCYWNrZ3JvdW5kRmlsbFR5cGUiOjAsIk1hcmdpbiI6eyIkaWQiOiIyMjQ5IiwiVG9wIjowLjAsIkxlZnQiOjAuMCwiUmlnaHQiOjAuMCwiQm90dG9tIjowLjB9LCJQYWRkaW5nIjp7IiRpZCI6IjIyNTAiLCJUb3AiOjAuMCwiTGVmdCI6MC4wLCJSaWdodCI6MC4wLCJCb3R0b20iOjAuMH0sIkJhY2tncm91bmQiOnsiJGlkIjoiMjI1MSIsIkNvbG9yIjp7IiRpZCI6IjIyNTIiLCJBIjoyNTUsIlIiOjIzNywiRyI6MTI1LCJCIjo0OX19LCJJc1Zpc2libGUiOnRydWUsIldpZHRoIjowLjAsIkhlaWdodCI6MC4wLCJCb3JkZXJTdHlsZSI6eyIkaWQiOiIyMjUzIiwiTGluZUNvbG9yIjpudWxsLCJMaW5lV2VpZ2h0IjowLjAsIkxpbmVUeXBlIjowLCJQYXJlbnRTdHlsZSI6bnVsbH0sIlBhcmVudFN0eWxlIjpudWxsfSwiSG9yaXpvbnRhbENvbm5lY3RvclN0eWxlIjp7IiRpZCI6IjIyNTQiLCJMaW5lQ29sb3IiOnsiJGlkIjoiMjI1NSIsIiR0eXBlIjoiTkxSRS5Db21tb24uRG9tLlNvbGlkQ29sb3JCcnVzaCwgTkxSRS5Db21tb24iLCJDb2xvciI6eyIkaWQiOiIyMjU2IiwiQSI6MjU1LCJSIjowLCJHIjowLCJCIjowfX0sIkxpbmVXZWlnaHQiOjAuMCwiTGluZVR5cGUiOjAsIlBhcmVudFN0eWxlIjpudWxsfSwiVmVydGljYWxDb25uZWN0b3JTdHlsZSI6eyIkaWQiOiIyMjU3IiwiTGluZUNvbG9yIjp7IiRpZCI6IjIyNTgiLCIkdHlwZSI6Ik5MUkUuQ29tbW9uLkRvbS5Tb2xpZENvbG9yQnJ1c2gsIE5MUkUuQ29tbW9uIiwiQ29sb3IiOnsiJGlkIjoiMjI1OSIsIkEiOjI1NSwiUiI6MCwiRyI6MCwiQiI6MH19LCJMaW5lV2VpZ2h0IjowLjAsIkxpbmVUeXBlIjowLCJQYXJlbnRTdHlsZSI6bnVsbH0sIk1hcmdpbiI6bnVsbCwiU3RhcnREYXRlUG9zaXRpb24iOjMsIkVuZERhdGVQb3NpdGlvbiI6MywiRGF0ZUlzVmlzaWJsZSI6dHJ1ZSwiVGl0bGVQb3NpdGlvbiI6NCwiRHVyYXRpb25Qb3NpdGlvbiI6NiwiUGVyY2VudGFnZUNvbXBsZXRlZFBvc2l0aW9uIjoyLCJTcGFjaW5nIjozLCJJc0JlbG93VGltZWJhbmQiOmZhbHNlLCJQZXJjZW50YWdlQ29tcGxldGVTaGFwZU9wYWNpdHkiOjM1LCJTaGFwZVN0eWxlIjp7IiRpZCI6IjIyNjAiLCJNYXJnaW4iOnsiJGlkIjoiMjI2MSIsIlRvcCI6MC4wLCJMZWZ0Ijo0LjAsIlJpZ2h0Ijo0LjAsIkJvdHRvbSI6MC4wfSwiUGFkZGluZyI6eyIkaWQiOiIyMjYyIiwiVG9wIjowLjAsIkxlZnQiOjAuMCwiUmlnaHQiOjAuMCwiQm90dG9tIjowLjB9LCJCYWNrZ3JvdW5kIjp7IiRpZCI6IjIyNjMiLCJDb2xvciI6eyIkaWQiOiIyMjY0IiwiQSI6MjU1LCJSIjoyNSwiRyI6MTA3LCJCIjozNn19LCJJc1Zpc2libGUiOnRydWUsIldpZHRoIjowLjAsIkhlaWdodCI6MTAuMCwiQm9yZGVyU3R5bGUiOnsiJGlkIjoiMjI2NSIsIkxpbmVDb2xvciI6eyIkaWQiOiIyMjY2IiwiJHR5cGUiOiJOTFJFLkNvbW1vbi5Eb20uU29saWRDb2xvckJydXNoLCBOTFJFLkNvbW1vbiIsIkNvbG9yIjp7IiRpZCI6IjIyNjciLCJBIjoyNTUsIlIiOjIzNCwiRyI6MjIsIkIiOjMwfX0sIkxpbmVXZWlnaHQiOjAuMCwiTGluZVR5cGUiOjAsIlBhcmVudFN0eWxlIjpudWxsfSwiUGFyZW50U3R5bGUiOm51bGx9LCJUaXRsZVN0eWxlIjp7IiRpZCI6IjIyNjgiLCJGb250U2V0dGluZ3MiOnsiJGlkIjoiMjI2OSIsIkZvbnRTaXplIjoxMSwiRm9udE5hbWUiOiJDYWxpYnJpIiwiSXNCb2xkIjpmYWxzZSwiSXNJdGFsaWMiOmZhbHNlLCJJc1VuZGVybGluZWQiOmZhbHNlLCJQYXJlbnRTdHlsZSI6bnVsbH0sIkF1dG9TaXplIjowLCJGb3JlZ3JvdW5kIjp7IiRpZCI6IjIyNzAiLCJDb2xvciI6eyIkaWQiOiIyMjcxIiwiQSI6MjU1LCJSIjowLCJHIjowLCJCIjowfX0sIk1heFdpZHRoIjoyMDAuMCwiTWF4SGVpZ2h0IjoiSW5maW5pdHkiLCJTbWFydEZvcmVncm91bmRJc0FjdGl2ZSI6ZmFsc2UsIkhvcml6b250YWxBbGlnbm1lbnQiOjAsIlZlcnRpY2FsQWxpZ25tZW50IjoxLCJTbWFydEZvcmVncm91bmQiOm51bGwsIkJhY2tncm91bmRGaWxsVHlwZSI6MCwiTWFyZ2luIjp7IiRpZCI6IjIyNzIiLCJUb3AiOjAuMCwiTGVmdCI6MC4wLCJSaWdodCI6MC4wLCJCb3R0b20iOjAuMH0sIlBhZGRpbmciOnsiJGlkIjoiMjI3MyIsIlRvcCI6MC4wLCJMZWZ0IjowLjAsIlJpZ2h0IjowLjAsIkJvdHRvbSI6MC4wfSwiQmFja2dyb3VuZCI6eyIkaWQiOiIyMjc0IiwiQ29sb3IiOnsiJGlkIjoiMjI3NSIsIkEiOjI1NSwiUiI6MCwiRyI6MCwiQiI6MH19LCJJc1Zpc2libGUiOnRydWUsIldpZHRoIjowLjAsIkhlaWdodCI6MC4wLCJCb3JkZXJTdHlsZSI6eyIkaWQiOiIyMjc2IiwiTGluZUNvbG9yIjpudWxsLCJMaW5lV2VpZ2h0IjowLjAsIkxpbmVUeXBlIjowLCJQYXJlbnRTdHlsZSI6bnVsbH0sIlBhcmVudFN0eWxlIjpudWxsfSwiRGF0ZVN0eWxlIjp7IiRpZCI6IjIyNzciLCJGb250U2V0dGluZ3MiOnsiJGlkIjoiMjI3OCIsIkZvbnRTaXplIjoxMCwiRm9udE5hbWUiOiJDYWxpYnJpIiwiSXNCb2xkIjpmYWxzZSwiSXNJdGFsaWMiOmZhbHNlLCJJc1VuZGVybGluZWQiOmZhbHNlLCJQYXJlbnRTdHlsZSI6bnVsbH0sIkF1dG9TaXplIjowLCJGb3JlZ3JvdW5kIjp7IiRpZCI6IjIyNzkiLCJDb2xvciI6eyIkaWQiOiIyMjgwIiwiQSI6MjU1LCJSIjoxNCwiRyI6NDAsIkIiOjY1fX0sIk1heFdpZHRoIjoyMDAuMCwiTWF4SGVpZ2h0IjoiSW5maW5pdHkiLCJTbWFydEZvcmVncm91bmRJc0FjdGl2ZSI6ZmFsc2UsIkhvcml6b250YWxBbGlnbm1lbnQiOjIsIlZlcnRpY2FsQWxpZ25tZW50IjoxLCJTbWFydEZvcmVncm91bmQiOm51bGwsIkJhY2tncm91bmRGaWxsVHlwZSI6MCwiTWFyZ2luIjp7IiRpZCI6IjIyODEiLCJUb3AiOjAuMCwiTGVmdCI6MC4wLCJSaWdodCI6MC4wLCJCb3R0b20iOjAuMH0sIlBhZGRpbmciOnsiJGlkIjoiMjI4MiIsIlRvcCI6MC4wLCJMZWZ0IjowLjAsIlJpZ2h0IjowLjAsIkJvdHRvbSI6MC4wfSwiQmFja2dyb3VuZCI6eyIkaWQiOiIyMjgzIiwiQ29sb3IiOnsiJGlkIjoiMjI4NCIsIkEiOjI1NSwiUiI6MTQsIkciOjQwLCJCIjo2NX19LCJJc1Zpc2libGUiOnRydWUsIldpZHRoIjowLjAsIkhlaWdodCI6MC4wLCJCb3JkZXJTdHlsZSI6eyIkaWQiOiIyMjg1IiwiTGluZUNvbG9yIjpudWxsLCJMaW5lV2VpZ2h0IjowLjAsIkxpbmVUeXBlIjowLCJQYXJlbnRTdHlsZSI6bnVsbH0sIlBhcmVudFN0eWxlIjpudWxsfSwiRGF0ZUZvcm1hdCI6eyIkaWQiOiIyMjg2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IyODciLCJGb3JtYXQiOjAsIklzVmlzaWJsZSI6ZmFsc2UsIkxhc3RLbm93blZpc2liaWxpdHlTdGF0ZSI6ZmFsc2V9LCJJc1Zpc2libGUiOnRydWUsIlBhcmVudFN0eWxlIjpudWxsLCJfZXhwbGljaXRseVNldCI6eyIkaWQiOiIyMjg4IiwiU2hhcGVTdHlsZSI6ZmFsc2UsIlRpdGxlU3R5bGUiOmZhbHNlLCJEYXRlU3R5bGUiOmZhbHNlLCJIb3Jpem9udGFsQ29ubmVjdG9yU3R5bGUiOmZhbHNlLCJWZXJ0aWNhbENvbm5lY3RvclN0eWxlIjpmYWxzZSwiUGVyY2VudGFnZUNvbXBsZXRlU2hhcGVPcGFjaXR5IjpmYWxzZSwiU2hhcGUiOmZhbHNlLCJTaGFwZVRoaWNrbmVzcyI6ZmFsc2UsIkR1cmF0aW9uRm9ybWF0IjpmYWxzZSwiSW5jbHVkZU5vbldvcmtpbmdEYXlzSW5EdXJhdGlvbiI6ZmFsc2UsIk1hcmdpbiI6ZmFsc2UsIlN0YXJ0RGF0ZVBvc2l0aW9uIjpmYWxzZSwiRW5kRGF0ZVBvc2l0aW9uIjpmYWxzZSwiVGl0bGVQb3NpdGlvbiI6ZmFsc2UsIkR1cmF0aW9uUG9zaXRpb24iOmZhbHNlLCJQZXJjZW50YWdlQ29tcGxldGVkUG9zaXRpb24iOmZhbHNlLCJTcGFjaW5nIjpmYWxzZSwiSXNCZWxvd1RpbWViYW5kIjpmYWxzZSwiRGF0ZUZvcm1hdCI6ZmFsc2UsIldlZWtOdW1iZXJpbmciOmZhbHNlLCJJc1Zpc2libGUiOmZhbHNlfX0sIkRlZmF1bHRTd2ltbGFuZU1vdFN0eWxlIjp7IiRpZCI6IjIyODkiLCJTaGFwZSI6MSwiQ29ubmVjdG9yTWFyZ2luIjp7IiRpZCI6IjIyOTAiLCJUb3AiOjAuMCwiTGVmdCI6Mi4wLCJSaWdodCI6Mi4wLCJCb3R0b20iOjAuMH0sIkNvbm5lY3RvclN0eWxlIjp7IiRpZCI6IjIyOTEiLCJMaW5lQ29sb3IiOnsiJGlkIjoiMjI5MiIsIiR0eXBlIjoiTkxSRS5Db21tb24uRG9tLlNvbGlkQ29sb3JCcnVzaCwgTkxSRS5Db21tb24iLCJDb2xvciI6eyIkaWQiOiIyMjkzIiwiQSI6MTI3LCJSIjoxMywiRyI6NTMsIkIiOjE4fX0sIkxpbmVXZWlnaHQiOjEuMCwiTGluZVR5cGUiOjAsIlBhcmVudFN0eWxlIjpudWxsfSwiSXNCZWxvd1RpbWViYW5kIjpmYWxzZSwiUG9zaXRpb25PblRhc2siOjEsIkhpZGVEYXRlIjpmYWxzZSwiU2hhcGVTaXplIjowLCJTcGFjaW5nIjowLjAsIlBhZGRpbmciOnsiJGlkIjoiMjI5NCIsIlRvcCI6NS4wLCJMZWZ0IjozLjAsIlJpZ2h0IjowLjAsIkJvdHRvbSI6Mi4wfSwiU2hhcGVTdHlsZSI6eyIkaWQiOiIyMjk1IiwiTWFyZ2luIjp7IiRpZCI6IjIyOTYiLCJUb3AiOjAuMCwiTGVmdCI6MC4wLCJSaWdodCI6MC4wLCJCb3R0b20iOjAuMH0sIlBhZGRpbmciOnsiJGlkIjoiMjI5NyIsIlRvcCI6MC4wLCJMZWZ0IjowLjAsIlJpZ2h0IjowLjAsIkJvdHRvbSI6MC4wfSwiQmFja2dyb3VuZCI6eyIkaWQiOiIyMjk4IiwiQ29sb3IiOnsiJGlkIjoiMjI5OSIsIkEiOjI1NSwiUiI6MTMsIkciOjUzLCJCIjoxOH19LCJJc1Zpc2libGUiOnRydWUsIldpZHRoIjoxMi4wLCJIZWlnaHQiOjE0LjAsIkJvcmRlclN0eWxlIjp7IiRpZCI6IjIzMDAiLCJMaW5lQ29sb3IiOnsiJGlkIjoiMjMwMSIsIiR0eXBlIjoiTkxSRS5Db21tb24uRG9tLlNvbGlkQ29sb3JCcnVzaCwgTkxSRS5Db21tb24iLCJDb2xvciI6eyIkaWQiOiIyMzAyIiwiQSI6MjU1LCJSIjoyNTUsIkciOjI1NSwiQiI6MjU1fX0sIkxpbmVXZWlnaHQiOjAuMCwiTGluZVR5cGUiOjAsIlBhcmVudFN0eWxlIjpudWxsfSwiUGFyZW50U3R5bGUiOm51bGx9LCJUaXRsZVN0eWxlIjp7IiRpZCI6IjIzMDMiLCJGb250U2V0dGluZ3MiOnsiJGlkIjoiMjMwNCIsIkZvbnRTaXplIjoxMSwiRm9udE5hbWUiOiJDYWxpYnJpIiwiSXNCb2xkIjpmYWxzZSwiSXNJdGFsaWMiOmZhbHNlLCJJc1VuZGVybGluZWQiOmZhbHNlLCJQYXJlbnRTdHlsZSI6bnVsbH0sIkF1dG9TaXplIjowLCJGb3JlZ3JvdW5kIjp7IiRpZCI6IjIzMDUiLCJDb2xvciI6eyIkaWQiOiIyMzA2IiwiQSI6MjU1LCJSIjowLCJHIjowLCJCIjowfX0sIk1heFdpZHRoIjoyMDAuMCwiTWF4SGVpZ2h0IjoiSW5maW5pdHkiLCJTbWFydEZvcmVncm91bmRJc0FjdGl2ZSI6ZmFsc2UsIkhvcml6b250YWxBbGlnbm1lbnQiOjEsIlZlcnRpY2FsQWxpZ25tZW50IjoxLCJTbWFydEZvcmVncm91bmQiOm51bGwsIkJhY2tncm91bmRGaWxsVHlwZSI6MCwiTWFyZ2luIjp7IiRpZCI6IjIzMDciLCJUb3AiOjAuMCwiTGVmdCI6MC4wLCJSaWdodCI6MC4wLCJCb3R0b20iOjAuMH0sIlBhZGRpbmciOnsiJGlkIjoiMjMwOCIsIlRvcCI6MC4wLCJMZWZ0IjowLjAsIlJpZ2h0IjowLjAsIkJvdHRvbSI6MC4wfSwiQmFja2dyb3VuZCI6eyIkaWQiOiIyMzA5IiwiQ29sb3IiOnsiJGlkIjoiMjMxMCIsIkEiOjI1NSwiUiI6MCwiRyI6MCwiQiI6MH19LCJJc1Zpc2libGUiOnRydWUsIldpZHRoIjowLjAsIkhlaWdodCI6MC4wLCJCb3JkZXJTdHlsZSI6eyIkaWQiOiIyMzExIiwiTGluZUNvbG9yIjpudWxsLCJMaW5lV2VpZ2h0IjowLjAsIkxpbmVUeXBlIjowLCJQYXJlbnRTdHlsZSI6bnVsbH0sIlBhcmVudFN0eWxlIjpudWxsfSwiRGF0ZVN0eWxlIjp7IiRpZCI6IjIzMTIiLCJGb250U2V0dGluZ3MiOnsiJGlkIjoiMjMxMyIsIkZvbnRTaXplIjoxMCwiRm9udE5hbWUiOiJDYWxpYnJpIiwiSXNCb2xkIjpmYWxzZSwiSXNJdGFsaWMiOmZhbHNlLCJJc1VuZGVybGluZWQiOmZhbHNlLCJQYXJlbnRTdHlsZSI6bnVsbH0sIkF1dG9TaXplIjowLCJGb3JlZ3JvdW5kIjp7IiRpZCI6IjIzMTQiLCJDb2xvciI6eyIkaWQiOiIyMzE1IiwiQSI6MjU1LCJSIjoxNCwiRyI6NDAsIkIiOjY1fX0sIk1heFdpZHRoIjoyMDAuMCwiTWF4SGVpZ2h0IjoiSW5maW5pdHkiLCJTbWFydEZvcmVncm91bmRJc0FjdGl2ZSI6ZmFsc2UsIkhvcml6b250YWxBbGlnbm1lbnQiOjEsIlZlcnRpY2FsQWxpZ25tZW50IjoxLCJTbWFydEZvcmVncm91bmQiOm51bGwsIkJhY2tncm91bmRGaWxsVHlwZSI6MCwiTWFyZ2luIjp7IiRpZCI6IjIzMTYiLCJUb3AiOjAuMCwiTGVmdCI6MC4wLCJSaWdodCI6MC4wLCJCb3R0b20iOjAuMH0sIlBhZGRpbmciOnsiJGlkIjoiMjMxNyIsIlRvcCI6MC4wLCJMZWZ0IjowLjAsIlJpZ2h0IjowLjAsIkJvdHRvbSI6MC4wfSwiQmFja2dyb3VuZCI6eyIkaWQiOiIyMzE4IiwiQ29sb3IiOnsiJGlkIjoiMjMxOSIsIkEiOjI1NSwiUiI6MTQsIkciOjQwLCJCIjo2NX19LCJJc1Zpc2libGUiOnRydWUsIldpZHRoIjowLjAsIkhlaWdodCI6MC4wLCJCb3JkZXJTdHlsZSI6eyIkaWQiOiIyMzIwIiwiTGluZUNvbG9yIjpudWxsLCJMaW5lV2VpZ2h0IjowLjAsIkxpbmVUeXBlIjowLCJQYXJlbnRTdHlsZSI6bnVsbH0sIlBhcmVudFN0eWxlIjpudWxsfSwiRGF0ZUZvcm1hdCI6eyIkaWQiOiIyMzIx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IzMjIiLCJGb3JtYXQiOjAsIklzVmlzaWJsZSI6ZmFsc2UsIkxhc3RLbm93blZpc2liaWxpdHlTdGF0ZSI6ZmFsc2V9LCJJc1Zpc2libGUiOmZhbHNlLCJQYXJlbnRTdHlsZSI6bnVsbH0sIkRlZmF1bHRTd2ltbGFuZU1pbGVzdG9uZVN0eWxlIjp7IiRpZCI6IjIzMjMiLCJUaXRsZVBvc2l0aW9uIjoiTGVmdCIsIkRhdGVQb3NpdGlvbiI6IlJpZ2h0IiwiU2hhcGVUeXBlIjoxLCJTaGFwZVNpemUiOjAsIlNwYWNpbmciOjUsIlNoYXBlU3R5bGUiOnsiJGlkIjoiMjMyNCIsIk1hcmdpbiI6eyIkaWQiOiIyMzI1IiwiVG9wIjowLjAsIkxlZnQiOjAuMCwiUmlnaHQiOjAuMCwiQm90dG9tIjowLjB9LCJQYWRkaW5nIjp7IiRpZCI6IjIzMjYiLCJUb3AiOjAuMCwiTGVmdCI6MC4wLCJSaWdodCI6MC4wLCJCb3R0b20iOjAuMH0sIkJhY2tncm91bmQiOnsiJGlkIjoiMjMyNyIsIkNvbG9yIjp7IiRpZCI6IjIzMjgiLCJBIjoyNTUsIlIiOjI1LCJHIjoxMDcsIkIiOjM2fX0sIklzVmlzaWJsZSI6dHJ1ZSwiV2lkdGgiOjEyLjAsIkhlaWdodCI6MTQuMCwiQm9yZGVyU3R5bGUiOnsiJGlkIjoiMjMyOSIsIkxpbmVDb2xvciI6eyIkaWQiOiIyMzMwIiwiJHR5cGUiOiJOTFJFLkNvbW1vbi5Eb20uU29saWRDb2xvckJydXNoLCBOTFJFLkNvbW1vbiIsIkNvbG9yIjp7IiRpZCI6IjIzMzEiLCJBIjoyNTUsIlIiOjIzNCwiRyI6MjIsIkIiOjMwfX0sIkxpbmVXZWlnaHQiOjAuMCwiTGluZVR5cGUiOjAsIlBhcmVudFN0eWxlIjpudWxsfSwiUGFyZW50U3R5bGUiOm51bGx9LCJUaXRsZVN0eWxlIjp7IiRpZCI6IjIzMzIiLCJGb250U2V0dGluZ3MiOnsiJGlkIjoiMjMzMyIsIkZvbnRTaXplIjoxMSwiRm9udE5hbWUiOiJDYWxpYnJpIiwiSXNCb2xkIjpmYWxzZSwiSXNJdGFsaWMiOmZhbHNlLCJJc1VuZGVybGluZWQiOmZhbHNlLCJQYXJlbnRTdHlsZSI6bnVsbH0sIkF1dG9TaXplIjowLCJGb3JlZ3JvdW5kIjp7IiRpZCI6IjIzMzQiLCJDb2xvciI6eyIkaWQiOiIyMzM1IiwiQSI6MjU1LCJSIjowLCJHIjowLCJCIjowfX0sIk1heFdpZHRoIjoyMDAuMCwiTWF4SGVpZ2h0IjoiSW5maW5pdHkiLCJTbWFydEZvcmVncm91bmRJc0FjdGl2ZSI6ZmFsc2UsIkhvcml6b250YWxBbGlnbm1lbnQiOjIsIlZlcnRpY2FsQWxpZ25tZW50IjoxLCJTbWFydEZvcmVncm91bmQiOm51bGwsIkJhY2tncm91bmRGaWxsVHlwZSI6MCwiTWFyZ2luIjp7IiRpZCI6IjIzMzYiLCJUb3AiOjAuMCwiTGVmdCI6MC4wLCJSaWdodCI6MC4wLCJCb3R0b20iOjAuMH0sIlBhZGRpbmciOnsiJGlkIjoiMjMzNyIsIlRvcCI6MC4wLCJMZWZ0IjowLjAsIlJpZ2h0IjowLjAsIkJvdHRvbSI6MC4wfSwiQmFja2dyb3VuZCI6eyIkaWQiOiIyMzM4IiwiQ29sb3IiOnsiJGlkIjoiMjMzOSIsIkEiOjI1NSwiUiI6MCwiRyI6MCwiQiI6MH19LCJJc1Zpc2libGUiOnRydWUsIldpZHRoIjowLjAsIkhlaWdodCI6MC4wLCJCb3JkZXJTdHlsZSI6eyIkaWQiOiIyMzQwIiwiTGluZUNvbG9yIjpudWxsLCJMaW5lV2VpZ2h0IjowLjAsIkxpbmVUeXBlIjowLCJQYXJlbnRTdHlsZSI6bnVsbH0sIlBhcmVudFN0eWxlIjpudWxsfSwiRGF0ZVN0eWxlIjp7IiRpZCI6IjIzNDEiLCJGb250U2V0dGluZ3MiOnsiJGlkIjoiMjM0MiIsIkZvbnRTaXplIjoxMCwiRm9udE5hbWUiOiJDYWxpYnJpIiwiSXNCb2xkIjpmYWxzZSwiSXNJdGFsaWMiOmZhbHNlLCJJc1VuZGVybGluZWQiOmZhbHNlLCJQYXJlbnRTdHlsZSI6bnVsbH0sIkF1dG9TaXplIjowLCJGb3JlZ3JvdW5kIjp7IiRpZCI6IjIzNDMiLCJDb2xvciI6eyIkaWQiOiIyMzQ0IiwiQSI6MjU1LCJSIjoxNCwiRyI6NDAsIkIiOjY1fX0sIk1heFdpZHRoIjoyMDAuMCwiTWF4SGVpZ2h0IjoiSW5maW5pdHkiLCJTbWFydEZvcmVncm91bmRJc0FjdGl2ZSI6ZmFsc2UsIkhvcml6b250YWxBbGlnbm1lbnQiOjAsIlZlcnRpY2FsQWxpZ25tZW50IjoxLCJTbWFydEZvcmVncm91bmQiOm51bGwsIkJhY2tncm91bmRGaWxsVHlwZSI6MCwiTWFyZ2luIjp7IiRpZCI6IjIzNDUiLCJUb3AiOjAuMCwiTGVmdCI6MC4wLCJSaWdodCI6MC4wLCJCb3R0b20iOjAuMH0sIlBhZGRpbmciOnsiJGlkIjoiMjM0NiIsIlRvcCI6MC4wLCJMZWZ0IjowLjAsIlJpZ2h0IjowLjAsIkJvdHRvbSI6MC4wfSwiQmFja2dyb3VuZCI6eyIkaWQiOiIyMzQ3IiwiQ29sb3IiOnsiJGlkIjoiMjM0OCIsIkEiOjI1NSwiUiI6MTQsIkciOjQwLCJCIjo2NX19LCJJc1Zpc2libGUiOnRydWUsIldpZHRoIjowLjAsIkhlaWdodCI6MC4wLCJCb3JkZXJTdHlsZSI6eyIkaWQiOiIyMzQ5IiwiTGluZUNvbG9yIjpudWxsLCJMaW5lV2VpZ2h0IjowLjAsIkxpbmVUeXBlIjowLCJQYXJlbnRTdHlsZSI6bnVsbH0sIlBhcmVudFN0eWxlIjpudWxsfSwiRGF0ZUZvcm1hdCI6eyIkaWQiOiIyMzUw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IzNTEiLCJGb3JtYXQiOjAsIklzVmlzaWJsZSI6ZmFsc2UsIkxhc3RLbm93blZpc2liaWxpdHlTdGF0ZSI6ZmFsc2V9LCJJc1Zpc2libGUiOnRydWUsIlBhcmVudFN0eWxlIjpudWxsfSwiRGVmYXVsdFN3aW1sYW5lQWN0aXZpdHlTdHlsZSI6eyIkaWQiOiIyMzUyIiwiSGVhZGVyU3R5bGUiOnsiJGlkIjoiMjM1MyIsIlRleHRTdHlsZSI6eyIkaWQiOiIyMzU0IiwiRm9udFNldHRpbmdzIjp7IiRpZCI6IjIzNTUiLCJGb250U2l6ZSI6MTEsIkZvbnROYW1lIjoiQ2FsaWJyaSIsIklzQm9sZCI6ZmFsc2UsIklzSXRhbGljIjpmYWxzZSwiSXNVbmRlcmxpbmVkIjpmYWxzZSwiUGFyZW50U3R5bGUiOm51bGx9LCJBdXRvU2l6ZSI6MiwiRm9yZWdyb3VuZCI6eyIkaWQiOiIyMzU2IiwiQ29sb3IiOnsiJGlkIjoiMjM1NyIsIkEiOjI1NSwiUiI6MCwiRyI6MCwiQiI6MH19LCJNYXhXaWR0aCI6IkluZmluaXR5IiwiTWF4SGVpZ2h0IjoiSW5maW5pdHkiLCJTbWFydEZvcmVncm91bmRJc0FjdGl2ZSI6ZmFsc2UsIkhvcml6b250YWxBbGlnbm1lbnQiOjAsIlZlcnRpY2FsQWxpZ25tZW50IjowLCJTbWFydEZvcmVncm91bmQiOm51bGwsIkJhY2tncm91bmRGaWxsVHlwZSI6MCwiTWFyZ2luIjp7IiRpZCI6IjIzNTgiLCJUb3AiOjAuMCwiTGVmdCI6MC4wLCJSaWdodCI6MC4wLCJCb3R0b20iOjAuMH0sIlBhZGRpbmciOnsiJGlkIjoiMjM1OSIsIlRvcCI6MC4wLCJMZWZ0IjowLjAsIlJpZ2h0IjowLjAsIkJvdHRvbSI6MC4wfSwiQmFja2dyb3VuZCI6eyIkaWQiOiIyMzYwIiwiQ29sb3IiOnsiJGlkIjoiMjM2MSIsIkEiOjI1NSwiUiI6MCwiRyI6MCwiQiI6MH19LCJJc1Zpc2libGUiOnRydWUsIldpZHRoIjowLjAsIkhlaWdodCI6MC4wLCJCb3JkZXJTdHlsZSI6bnVsbCwiUGFyZW50U3R5bGUiOm51bGx9LCJSZWN0YW5nbGVTdHlsZSI6eyIkaWQiOiIyMzYyIiwiTWFyZ2luIjp7IiRpZCI6IjIzNjMiLCJUb3AiOjAuMCwiTGVmdCI6MC4wLCJSaWdodCI6MC4wLCJCb3R0b20iOjAuMH0sIlBhZGRpbmciOnsiJGlkIjoiMjM2NCIsIlRvcCI6MC4wLCJMZWZ0IjowLjAsIlJpZ2h0IjowLjAsIkJvdHRvbSI6MC4wfSwiQmFja2dyb3VuZCI6eyIkaWQiOiIyMzY1IiwiQ29sb3IiOnsiJGlkIjoiMjM2NiIsIkEiOjYzLCJSIjoyNSwiRyI6MTA3LCJCIjozNn19LCJJc1Zpc2libGUiOnRydWUsIldpZHRoIjowLjAsIkhlaWdodCI6MC4wLCJCb3JkZXJTdHlsZSI6eyIkaWQiOiIyMzY3IiwiTGluZUNvbG9yIjp7IiRpZCI6IjIzNjgiLCIkdHlwZSI6Ik5MUkUuQ29tbW9uLkRvbS5Tb2xpZENvbG9yQnJ1c2gsIE5MUkUuQ29tbW9uIiwiQ29sb3IiOnsiJGlkIjoiMjM2OSIsIkEiOjI1NSwiUiI6MjU1LCJHIjoyNTUsIkIiOjI1NX19LCJMaW5lV2VpZ2h0IjowLjAsIkxpbmVUeXBlIjowLCJQYXJlbnRTdHlsZSI6bnVsbH0sIlBhcmVudFN0eWxlIjpudWxsfSwiTWFyZ2luIjp7IiRpZCI6IjIzNzAiLCJUb3AiOjAuMCwiTGVmdCI6MC4wLCJSaWdodCI6MC4wLCJCb3R0b20iOjAuMH0sIlBhZGRpbmciOnsiJGlkIjoiMjM3MSIsIlRvcCI6MC4wLCJMZWZ0IjowLjAsIlJpZ2h0IjowLjAsIkJvdHRvbSI6MC4wfSwiQmFja2dyb3VuZCI6bnVsbCwiSXNWaXNpYmxlIjp0cnVlLCJXaWR0aCI6MC4wLCJIZWlnaHQiOjAuMCwiQm9yZGVyU3R5bGUiOm51bGwsIlBhcmVudFN0eWxlIjpudWxsfSwiQmFja2dyb3VuZFN0eWxlIjp7IiRpZCI6IjIzNzIiLCJNYXJnaW4iOnsiJGlkIjoiMjM3MyIsIlRvcCI6MC4wLCJMZWZ0IjowLjAsIlJpZ2h0IjowLjAsIkJvdHRvbSI6MC4wfSwiUGFkZGluZyI6eyIkaWQiOiIyMzc0IiwiVG9wIjowLjAsIkxlZnQiOjAuMCwiUmlnaHQiOjAuMCwiQm90dG9tIjowLjB9LCJCYWNrZ3JvdW5kIjp7IiRpZCI6IjIzNzUiLCJDb2xvciI6eyIkaWQiOiIyMzc2IiwiQSI6NTEsIlIiOjIwMCwiRyI6MjAwLCJCIjoyMDB9fSwiSXNWaXNpYmxlIjp0cnVlLCJXaWR0aCI6MC4wLCJIZWlnaHQiOjAuMCwiQm9yZGVyU3R5bGUiOnsiJGlkIjoiMjM3NyIsIkxpbmVDb2xvciI6eyIkaWQiOiIyMzc4IiwiJHR5cGUiOiJOTFJFLkNvbW1vbi5Eb20uU29saWRDb2xvckJydXNoLCBOTFJFLkNvbW1vbiIsIkNvbG9yIjp7IiRpZCI6IjIzNzkiLCJBIjoyNTUsIlIiOjIzNCwiRyI6MjIsIkIiOjMwfX0sIkxpbmVXZWlnaHQiOjAuMCwiTGluZVR5cGUiOjAsIlBhcmVudFN0eWxlIjpudWxsfSwiUGFyZW50U3R5bGUiOm51bGx9LCJNYXJnaW4iOnsiJGlkIjoiMjM4MCIsIlRvcCI6MC4wLCJMZWZ0IjowLjAsIlJpZ2h0IjowLjAsIkJvdHRvbSI6MC4wfSwiUGFkZGluZyI6eyIkaWQiOiIyMzgxIiwiVG9wIjowLjAsIkxlZnQiOjAuMCwiUmlnaHQiOjAuMCwiQm90dG9tIjowLjB9LCJJc1Zpc2libGUiOnRydWUsIldpZHRoIjowLjAsIkhlaWdodCI6MC4wLCJCb3JkZXJTdHlsZSI6eyIkaWQiOiIyMzgyIiwiTGluZUNvbG9yIjpudWxsLCJMaW5lV2VpZ2h0IjowLjAsIkxpbmVUeXBlIjowLCJQYXJlbnRTdHlsZSI6bnVsbH0sIlBhcmVudFN0eWxlIjpudWxsfSwiTWFyZ2luIjp7IiRpZCI6IjIzODMiLCJUb3AiOjAuMCwiTGVmdCI6MC4wLCJSaWdodCI6MC4wLCJCb3R0b20iOjAuMH0sIlBhZGRpbmciOnsiJGlkIjoiMjM4NCIsIlRvcCI6MC4wLCJMZWZ0IjowLjAsIlJpZ2h0IjowLjAsIkJvdHRvbSI6MC4wfSwiSXNWaXNpYmxlIjp0cnVlLCJXaWR0aCI6MC4wLCJIZWlnaHQiOjAuMCwiQm9yZGVyU3R5bGUiOnsiJGlkIjoiMjM4NSIsIkxpbmVDb2xvciI6bnVsbCwiTGluZVdlaWdodCI6MC4wLCJMaW5lVHlwZSI6MCwiUGFyZW50U3R5bGUiOm51bGx9LCJQYXJlbnRTdHlsZSI6bnVsbH0seyIkaWQiOiIyMzg2IiwiU3R5bGVJZCI6IjA3MDJkZWE4LWMxMTQtNGQ3MS1iZTQwLWNkMzA2MmM0Njk3MCIsIkhlYWRlclN0eWxlIjp7IiRpZCI6IjIzODciLCJUZXh0SXNWZXJ0aWNhbCI6ZmFsc2UsIlRleHRTdHlsZSI6eyIkaWQiOiIyMzg4IiwiRm9udFNldHRpbmdzIjp7IiRpZCI6IjIzODkiLCJGb250U2l6ZSI6MTEsIkZvbnROYW1lIjoiQ2FsaWJyaSIsIklzQm9sZCI6ZmFsc2UsIklzSXRhbGljIjpmYWxzZSwiSXNVbmRlcmxpbmVkIjpmYWxzZSwiUGFyZW50U3R5bGUiOm51bGx9LCJBdXRvU2l6ZSI6MiwiRm9yZWdyb3VuZCI6eyIkaWQiOiIyMzkwIiwiQ29sb3IiOnsiJGlkIjoiMjM5MSIsIkEiOjI1NSwiUiI6MjU1LCJHIjoyNTUsIkIiOjI1NX19LCJNYXhXaWR0aCI6IkluZmluaXR5IiwiTWF4SGVpZ2h0IjoiSW5maW5pdHkiLCJTbWFydEZvcmVncm91bmRJc0FjdGl2ZSI6ZmFsc2UsIkhvcml6b250YWxBbGlnbm1lbnQiOjAsIlZlcnRpY2FsQWxpZ25tZW50IjowLCJTbWFydEZvcmVncm91bmQiOm51bGwsIkJhY2tncm91bmRGaWxsVHlwZSI6MCwiTWFyZ2luIjp7IiRpZCI6IjIzOTIiLCJUb3AiOjAuMCwiTGVmdCI6MC4wLCJSaWdodCI6MC4wLCJCb3R0b20iOjAuMH0sIlBhZGRpbmciOnsiJGlkIjoiMjM5MyIsIlRvcCI6MC4wLCJMZWZ0IjowLjAsIlJpZ2h0IjowLjAsIkJvdHRvbSI6MC4wfSwiQmFja2dyb3VuZCI6eyIkaWQiOiIyMzk0IiwiQ29sb3IiOnsiJGlkIjoiMjM5NSIsIkEiOjI1NSwiUiI6MjU1LCJHIjoyNTUsIkIiOjI1NX19LCJJc1Zpc2libGUiOnRydWUsIldpZHRoIjowLjAsIkhlaWdodCI6MC4wLCJCb3JkZXJTdHlsZSI6bnVsbCwiUGFyZW50U3R5bGUiOm51bGx9LCJSZWN0YW5nbGVTdHlsZSI6eyIkaWQiOiIyMzk2IiwiTWFyZ2luIjp7IiRpZCI6IjIzOTciLCJUb3AiOjAuMCwiTGVmdCI6MC4wLCJSaWdodCI6MC4wLCJCb3R0b20iOjAuMH0sIlBhZGRpbmciOnsiJGlkIjoiMjM5OCIsIlRvcCI6MC4wLCJMZWZ0IjowLjAsIlJpZ2h0IjowLjAsIkJvdHRvbSI6MC4wfSwiQmFja2dyb3VuZCI6eyIkaWQiOiIyMzk5IiwiQ29sb3IiOnsiJGlkIjoiMjQwMCIsIkEiOjI1NSwiUiI6MTUsIkciOjE1OCwiQiI6MjEzfX0sIklzVmlzaWJsZSI6dHJ1ZSwiV2lkdGgiOjAuMCwiSGVpZ2h0IjowLjAsIkJvcmRlclN0eWxlIjp7IiRpZCI6IjI0MDEiLCJMaW5lQ29sb3IiOnsiJGlkIjoiMjQwMiIsIiR0eXBlIjoiTkxSRS5Db21tb24uRG9tLlNvbGlkQ29sb3JCcnVzaCwgTkxSRS5Db21tb24iLCJDb2xvciI6eyIkaWQiOiIyNDAzIiwiQSI6MjU1LCJSIjoyNTUsIkciOjI1NSwiQiI6MjU1fX0sIkxpbmVXZWlnaHQiOjAuMCwiTGluZVR5cGUiOjAsIlBhcmVudFN0eWxlIjpudWxsfSwiUGFyZW50U3R5bGUiOm51bGx9LCJNYXJnaW4iOnsiJGlkIjoiMjQwNCIsIlRvcCI6MC4wLCJMZWZ0IjowLjAsIlJpZ2h0IjowLjAsIkJvdHRvbSI6MC4wfSwiUGFkZGluZyI6eyIkaWQiOiIyNDA1IiwiVG9wIjowLjAsIkxlZnQiOjAuMCwiUmlnaHQiOjAuMCwiQm90dG9tIjowLjB9LCJCYWNrZ3JvdW5kIjpudWxsLCJJc1Zpc2libGUiOnRydWUsIldpZHRoIjowLjAsIkhlaWdodCI6MC4wLCJCb3JkZXJTdHlsZSI6bnVsbCwiUGFyZW50U3R5bGUiOm51bGx9LCJCYWNrZ3JvdW5kU3R5bGUiOnsiJGlkIjoiMjQwNiIsIk1hcmdpbiI6eyIkaWQiOiIyNDA3IiwiVG9wIjowLjAsIkxlZnQiOjAuMCwiUmlnaHQiOjAuMCwiQm90dG9tIjowLjB9LCJQYWRkaW5nIjp7IiRpZCI6IjI0MDgiLCJUb3AiOjAuMCwiTGVmdCI6MC4wLCJSaWdodCI6MC4wLCJCb3R0b20iOjAuMH0sIkJhY2tncm91bmQiOnsiJGlkIjoiMjQwOSIsIkNvbG9yIjp7IiRpZCI6IjI0MTAiLCJBIjo1MSwiUiI6MjAwLCJHIjoyMDAsIkIiOjIwMH19LCJJc1Zpc2libGUiOnRydWUsIldpZHRoIjowLjAsIkhlaWdodCI6MC4wLCJCb3JkZXJTdHlsZSI6eyIkaWQiOiIyNDExIiwiTGluZUNvbG9yIjp7IiRpZCI6IjI0MTIiLCIkdHlwZSI6Ik5MUkUuQ29tbW9uLkRvbS5Tb2xpZENvbG9yQnJ1c2gsIE5MUkUuQ29tbW9uIiwiQ29sb3IiOnsiJGlkIjoiMjQxMyIsIkEiOjI1NSwiUiI6MjM0LCJHIjoyMiwiQiI6MzB9fSwiTGluZVdlaWdodCI6MC4wLCJMaW5lVHlwZSI6MCwiUGFyZW50U3R5bGUiOm51bGx9LCJQYXJlbnRTdHlsZSI6bnVsbH0sIklzQWJvdmVUaW1lYmFuZCI6ZmFsc2UsIlNwYWNpbmciOjMsIkRlZmF1bHRTd2ltbGFuZVRhc2tTdHlsZSI6eyIkaWQiOiIyNDE0IiwiJHR5cGUiOiJOTFJFLkNvbW1vbi5Eb20uU3R5bGVzLkV4cGxpY2l0U2V0YWJsZVRhc2tTdHlsZSwgTkxSRS5Db21tb24iLCJTaGFwZSI6MSwiU2hhcGVUaGlja25lc3MiOjAsIkR1cmF0aW9uRm9ybWF0IjowLCJJbmNsdWRlTm9uV29ya2luZ0RheXNJbkR1cmF0aW9uIjpmYWxzZSwiUGVyY2VudGFnZUNvbXBsZXRlU3R5bGUiOnsiJGlkIjoiMjQxNSIsIkZvbnRTZXR0aW5ncyI6eyIkaWQiOiIyNDE2IiwiRm9udFNpemUiOjEwLCJGb250TmFtZSI6IkNhbGlicmkiLCJJc0JvbGQiOmZhbHNlLCJJc0l0YWxpYyI6ZmFsc2UsIklzVW5kZXJsaW5lZCI6ZmFsc2UsIlBhcmVudFN0eWxlIjpudWxsfSwiQXV0b1NpemUiOjAsIkZvcmVncm91bmQiOnsiJGlkIjoiMjQxNyIsIkNvbG9yIjp7IiRpZCI6IjI0MTgiLCJBIjoyNTUsIlIiOjIzMiwiRyI6MjMyLCJCIjoyMzJ9fSwiTWF4V2lkdGgiOjIwMC4wLCJNYXhIZWlnaHQiOiJJbmZpbml0eSIsIlNtYXJ0Rm9yZWdyb3VuZElzQWN0aXZlIjpmYWxzZSwiSG9yaXpvbnRhbEFsaWdubWVudCI6MSwiVmVydGljYWxBbGlnbm1lbnQiOjEsIlNtYXJ0Rm9yZWdyb3VuZCI6bnVsbCwiQmFja2dyb3VuZEZpbGxUeXBlIjowLCJNYXJnaW4iOnsiJGlkIjoiMjQxOSIsIlRvcCI6MC4wLCJMZWZ0IjowLjAsIlJpZ2h0IjowLjAsIkJvdHRvbSI6MC4wfSwiUGFkZGluZyI6eyIkaWQiOiIyNDIwIiwiVG9wIjowLjAsIkxlZnQiOjAuMCwiUmlnaHQiOjAuMCwiQm90dG9tIjowLjB9LCJCYWNrZ3JvdW5kIjp7IiRpZCI6IjI0MjEiLCJDb2xvciI6eyIkaWQiOiIyNDIyIiwiQSI6ODksIlIiOjAsIkciOjAsIkIiOjB9fSwiSXNWaXNpYmxlIjp0cnVlLCJXaWR0aCI6MC4wLCJIZWlnaHQiOjAuMCwiQm9yZGVyU3R5bGUiOnsiJGlkIjoiMjQyMyIsIkxpbmVDb2xvciI6bnVsbCwiTGluZVdlaWdodCI6MC4wLCJMaW5lVHlwZSI6MCwiUGFyZW50U3R5bGUiOm51bGx9LCJQYXJlbnRTdHlsZSI6bnVsbH0sIkR1cmF0aW9uU3R5bGUiOnsiJGlkIjoiMjQyNCIsIkZvbnRTZXR0aW5ncyI6eyIkaWQiOiIyNDI1IiwiRm9udFNpemUiOjEwLCJGb250TmFtZSI6IkNhbGlicmkiLCJJc0JvbGQiOmZhbHNlLCJJc0l0YWxpYyI6ZmFsc2UsIklzVW5kZXJsaW5lZCI6ZmFsc2UsIlBhcmVudFN0eWxlIjpudWxsfSwiQXV0b1NpemUiOjAsIkZvcmVncm91bmQiOnsiJGlkIjoiMjQyNiIsIkNvbG9yIjp7IiRpZCI6IjI0MjciLCJBIjoyNTUsIlIiOjIzNywiRyI6MTI1LCJCIjo0OX19LCJNYXhXaWR0aCI6MjAwLjAsIk1heEhlaWdodCI6IkluZmluaXR5IiwiU21hcnRGb3JlZ3JvdW5kSXNBY3RpdmUiOmZhbHNlLCJIb3Jpem9udGFsQWxpZ25tZW50IjowLCJWZXJ0aWNhbEFsaWdubWVudCI6MSwiU21hcnRGb3JlZ3JvdW5kIjpudWxsLCJCYWNrZ3JvdW5kRmlsbFR5cGUiOjAsIk1hcmdpbiI6eyIkaWQiOiIyNDI4IiwiVG9wIjowLjAsIkxlZnQiOjAuMCwiUmlnaHQiOjAuMCwiQm90dG9tIjowLjB9LCJQYWRkaW5nIjp7IiRpZCI6IjI0MjkiLCJUb3AiOjAuMCwiTGVmdCI6MC4wLCJSaWdodCI6MC4wLCJCb3R0b20iOjAuMH0sIkJhY2tncm91bmQiOnsiJGlkIjoiMjQzMCIsIkNvbG9yIjp7IiRpZCI6IjI0MzEiLCJBIjoyNTUsIlIiOjIzNywiRyI6MTI1LCJCIjo0OX19LCJJc1Zpc2libGUiOnRydWUsIldpZHRoIjowLjAsIkhlaWdodCI6MC4wLCJCb3JkZXJTdHlsZSI6eyIkaWQiOiIyNDMyIiwiTGluZUNvbG9yIjpudWxsLCJMaW5lV2VpZ2h0IjowLjAsIkxpbmVUeXBlIjowLCJQYXJlbnRTdHlsZSI6bnVsbH0sIlBhcmVudFN0eWxlIjpudWxsfSwiSG9yaXpvbnRhbENvbm5lY3RvclN0eWxlIjp7IiRpZCI6IjI0MzMiLCJMaW5lQ29sb3IiOnsiJGlkIjoiMjQzNCIsIiR0eXBlIjoiTkxSRS5Db21tb24uRG9tLlNvbGlkQ29sb3JCcnVzaCwgTkxSRS5Db21tb24iLCJDb2xvciI6eyIkaWQiOiIyNDM1IiwiQSI6MjU1LCJSIjowLCJHIjowLCJCIjowfX0sIkxpbmVXZWlnaHQiOjAuMCwiTGluZVR5cGUiOjAsIlBhcmVudFN0eWxlIjpudWxsfSwiVmVydGljYWxDb25uZWN0b3JTdHlsZSI6eyIkaWQiOiIyNDM2IiwiTGluZUNvbG9yIjp7IiRpZCI6IjI0MzciLCIkdHlwZSI6Ik5MUkUuQ29tbW9uLkRvbS5Tb2xpZENvbG9yQnJ1c2gsIE5MUkUuQ29tbW9uIiwiQ29sb3IiOnsiJGlkIjoiMjQzOCIsIkEiOjI1NSwiUiI6MCwiRyI6MCwiQiI6MH19LCJMaW5lV2VpZ2h0IjowLjAsIkxpbmVUeXBlIjowLCJQYXJlbnRTdHlsZSI6bnVsbH0sIk1hcmdpbiI6bnVsbCwiU3RhcnREYXRlUG9zaXRpb24iOjMsIkVuZERhdGVQb3NpdGlvbiI6MywiRGF0ZUlzVmlzaWJsZSI6dHJ1ZSwiVGl0bGVQb3NpdGlvbiI6NCwiRHVyYXRpb25Qb3NpdGlvbiI6NiwiUGVyY2VudGFnZUNvbXBsZXRlZFBvc2l0aW9uIjoyLCJTcGFjaW5nIjozLCJJc0JlbG93VGltZWJhbmQiOmZhbHNlLCJQZXJjZW50YWdlQ29tcGxldGVTaGFwZU9wYWNpdHkiOjM1LCJTaGFwZVN0eWxlIjp7IiRpZCI6IjI0MzkiLCJNYXJnaW4iOnsiJGlkIjoiMjQ0MCIsIlRvcCI6MC4wLCJMZWZ0Ijo0LjAsIlJpZ2h0Ijo0LjAsIkJvdHRvbSI6MC4wfSwiUGFkZGluZyI6eyIkaWQiOiIyNDQxIiwiVG9wIjowLjAsIkxlZnQiOjAuMCwiUmlnaHQiOjAuMCwiQm90dG9tIjowLjB9LCJCYWNrZ3JvdW5kIjp7IiRpZCI6IjI0NDIiLCJDb2xvciI6eyIkaWQiOiIyNDQzIiwiQSI6MjU1LCJSIjoxNSwiRyI6MTU4LCJCIjoyMTN9fSwiSXNWaXNpYmxlIjp0cnVlLCJXaWR0aCI6MC4wLCJIZWlnaHQiOjEwLjAsIkJvcmRlclN0eWxlIjp7IiRpZCI6IjI0NDQiLCJMaW5lQ29sb3IiOnsiJGlkIjoiMjQ0NSIsIiR0eXBlIjoiTkxSRS5Db21tb24uRG9tLlNvbGlkQ29sb3JCcnVzaCwgTkxSRS5Db21tb24iLCJDb2xvciI6eyIkaWQiOiIyNDQ2IiwiQSI6MjU1LCJSIjoyMzQsIkciOjIyLCJCIjozMH19LCJMaW5lV2VpZ2h0IjowLjAsIkxpbmVUeXBlIjowLCJQYXJlbnRTdHlsZSI6bnVsbH0sIlBhcmVudFN0eWxlIjpudWxsfSwiVGl0bGVTdHlsZSI6eyIkaWQiOiIyNDQ3IiwiRm9udFNldHRpbmdzIjp7IiRpZCI6IjI0NDgiLCJGb250U2l6ZSI6MTEsIkZvbnROYW1lIjoiQ2FsaWJyaSIsIklzQm9sZCI6ZmFsc2UsIklzSXRhbGljIjpmYWxzZSwiSXNVbmRlcmxpbmVkIjpmYWxzZSwiUGFyZW50U3R5bGUiOm51bGx9LCJBdXRvU2l6ZSI6MCwiRm9yZWdyb3VuZCI6eyIkaWQiOiIyNDQ5IiwiQ29sb3IiOnsiJGlkIjoiMjQ1MCIsIkEiOjI1NSwiUiI6MCwiRyI6MCwiQiI6MH19LCJNYXhXaWR0aCI6MjAwLjAsIk1heEhlaWdodCI6IkluZmluaXR5IiwiU21hcnRGb3JlZ3JvdW5kSXNBY3RpdmUiOmZhbHNlLCJIb3Jpem9udGFsQWxpZ25tZW50IjowLCJWZXJ0aWNhbEFsaWdubWVudCI6MSwiU21hcnRGb3JlZ3JvdW5kIjpudWxsLCJCYWNrZ3JvdW5kRmlsbFR5cGUiOjAsIk1hcmdpbiI6eyIkaWQiOiIyNDUxIiwiVG9wIjowLjAsIkxlZnQiOjAuMCwiUmlnaHQiOjAuMCwiQm90dG9tIjowLjB9LCJQYWRkaW5nIjp7IiRpZCI6IjI0NTIiLCJUb3AiOjAuMCwiTGVmdCI6MC4wLCJSaWdodCI6MC4wLCJCb3R0b20iOjAuMH0sIkJhY2tncm91bmQiOnsiJGlkIjoiMjQ1MyIsIkNvbG9yIjp7IiRpZCI6IjI0NTQiLCJBIjoyNTUsIlIiOjAsIkciOjAsIkIiOjB9fSwiSXNWaXNpYmxlIjp0cnVlLCJXaWR0aCI6MC4wLCJIZWlnaHQiOjAuMCwiQm9yZGVyU3R5bGUiOnsiJGlkIjoiMjQ1NSIsIkxpbmVDb2xvciI6bnVsbCwiTGluZVdlaWdodCI6MC4wLCJMaW5lVHlwZSI6MCwiUGFyZW50U3R5bGUiOm51bGx9LCJQYXJlbnRTdHlsZSI6bnVsbH0sIkRhdGVTdHlsZSI6eyIkaWQiOiIyNDU2IiwiRm9udFNldHRpbmdzIjp7IiRpZCI6IjI0NTciLCJGb250U2l6ZSI6MTAsIkZvbnROYW1lIjoiQ2FsaWJyaSIsIklzQm9sZCI6ZmFsc2UsIklzSXRhbGljIjpmYWxzZSwiSXNVbmRlcmxpbmVkIjpmYWxzZSwiUGFyZW50U3R5bGUiOm51bGx9LCJBdXRvU2l6ZSI6MCwiRm9yZWdyb3VuZCI6eyIkaWQiOiIyNDU4IiwiQ29sb3IiOnsiJGlkIjoiMjQ1OSIsIkEiOjI1NSwiUiI6MTQsIkciOjQwLCJCIjo2NX19LCJNYXhXaWR0aCI6MjAwLjAsIk1heEhlaWdodCI6IkluZmluaXR5IiwiU21hcnRGb3JlZ3JvdW5kSXNBY3RpdmUiOmZhbHNlLCJIb3Jpem9udGFsQWxpZ25tZW50IjoyLCJWZXJ0aWNhbEFsaWdubWVudCI6MSwiU21hcnRGb3JlZ3JvdW5kIjpudWxsLCJCYWNrZ3JvdW5kRmlsbFR5cGUiOjAsIk1hcmdpbiI6eyIkaWQiOiIyNDYwIiwiVG9wIjowLjAsIkxlZnQiOjAuMCwiUmlnaHQiOjAuMCwiQm90dG9tIjowLjB9LCJQYWRkaW5nIjp7IiRpZCI6IjI0NjEiLCJUb3AiOjAuMCwiTGVmdCI6MC4wLCJSaWdodCI6MC4wLCJCb3R0b20iOjAuMH0sIkJhY2tncm91bmQiOnsiJGlkIjoiMjQ2MiIsIkNvbG9yIjp7IiRpZCI6IjI0NjMiLCJBIjoyNTUsIlIiOjE0LCJHIjo0MCwiQiI6NjV9fSwiSXNWaXNpYmxlIjp0cnVlLCJXaWR0aCI6MC4wLCJIZWlnaHQiOjAuMCwiQm9yZGVyU3R5bGUiOnsiJGlkIjoiMjQ2NCIsIkxpbmVDb2xvciI6bnVsbCwiTGluZVdlaWdodCI6MC4wLCJMaW5lVHlwZSI6MCwiUGFyZW50U3R5bGUiOm51bGx9LCJQYXJlbnRTdHlsZSI6bnVsbH0sIkRhdGVGb3JtYXQiOnsiJGlkIjoiMjQ2NS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yNDY2IiwiRm9ybWF0IjowLCJJc1Zpc2libGUiOmZhbHNlLCJMYXN0S25vd25WaXNpYmlsaXR5U3RhdGUiOmZhbHNlfSwiSXNWaXNpYmxlIjp0cnVlLCJQYXJlbnRTdHlsZSI6bnVsbCwiX2V4cGxpY2l0bHlTZXQiOnsiJGlkIjoiMjQ2NyIsIlNoYXBlU3R5bGUiOmZhbHNlLCJUaXRsZVN0eWxlIjpmYWxzZSwiRGF0ZVN0eWxlIjpmYWxzZSwiSG9yaXpvbnRhbENvbm5lY3RvclN0eWxlIjpmYWxzZSwiVmVydGljYWxDb25uZWN0b3JTdHlsZSI6ZmFsc2UsIlBlcmNlbnRhZ2VDb21wbGV0ZVNoYXBlT3BhY2l0eSI6ZmFsc2UsIlNoYXBlIjpmYWxzZSwiU2hhcGVUaGlja25lc3MiOmZhbHNlLCJEdXJhdGlvbkZvcm1hdCI6ZmFsc2UsIkluY2x1ZGVOb25Xb3JraW5nRGF5c0luRHVyYXRpb24iOmZhbHNlLCJNYXJnaW4iOmZhbHNlLCJTdGFydERhdGVQb3NpdGlvbiI6ZmFsc2UsIkVuZERhdGVQb3NpdGlvbiI6ZmFsc2UsIlRpdGxlUG9zaXRpb24iOmZhbHNlLCJEdXJhdGlvblBvc2l0aW9uIjpmYWxzZSwiUGVyY2VudGFnZUNvbXBsZXRlZFBvc2l0aW9uIjpmYWxzZSwiU3BhY2luZyI6ZmFsc2UsIklzQmVsb3dUaW1lYmFuZCI6ZmFsc2UsIkRhdGVGb3JtYXQiOmZhbHNlLCJXZWVrTnVtYmVyaW5nIjpmYWxzZSwiSXNWaXNpYmxlIjpmYWxzZX19LCJEZWZhdWx0U3dpbWxhbmVNb3RTdHlsZSI6eyIkaWQiOiIyNDY4IiwiU2hhcGUiOjEsIkNvbm5lY3Rvck1hcmdpbiI6eyIkaWQiOiIyNDY5IiwiVG9wIjowLjAsIkxlZnQiOjIuMCwiUmlnaHQiOjIuMCwiQm90dG9tIjowLjB9LCJDb25uZWN0b3JTdHlsZSI6eyIkaWQiOiIyNDcwIiwiTGluZUNvbG9yIjp7IiRpZCI6IjI0NzEiLCIkdHlwZSI6Ik5MUkUuQ29tbW9uLkRvbS5Tb2xpZENvbG9yQnJ1c2gsIE5MUkUuQ29tbW9uIiwiQ29sb3IiOnsiJGlkIjoiMjQ3MiIsIkEiOjEyNywiUiI6MTEsIkciOjExOCwiQiI6MTU5fX0sIkxpbmVXZWlnaHQiOjEuMCwiTGluZVR5cGUiOjAsIlBhcmVudFN0eWxlIjpudWxsfSwiSXNCZWxvd1RpbWViYW5kIjpmYWxzZSwiUG9zaXRpb25PblRhc2siOjEsIkhpZGVEYXRlIjpmYWxzZSwiU2hhcGVTaXplIjowLCJTcGFjaW5nIjowLjAsIlBhZGRpbmciOnsiJGlkIjoiMjQ3MyIsIlRvcCI6NS4wLCJMZWZ0IjozLjAsIlJpZ2h0IjowLjAsIkJvdHRvbSI6Mi4wfSwiU2hhcGVTdHlsZSI6eyIkaWQiOiIyNDc0IiwiTWFyZ2luIjp7IiRpZCI6IjI0NzUiLCJUb3AiOjAuMCwiTGVmdCI6MC4wLCJSaWdodCI6MC4wLCJCb3R0b20iOjAuMH0sIlBhZGRpbmciOnsiJGlkIjoiMjQ3NiIsIlRvcCI6MC4wLCJMZWZ0IjowLjAsIlJpZ2h0IjowLjAsIkJvdHRvbSI6MC4wfSwiQmFja2dyb3VuZCI6eyIkaWQiOiIyNDc3IiwiQ29sb3IiOnsiJGlkIjoiMjQ3OCIsIkEiOjI1NSwiUiI6MTEsIkciOjExOCwiQiI6MTU5fX0sIklzVmlzaWJsZSI6dHJ1ZSwiV2lkdGgiOjEyLjAsIkhlaWdodCI6MTQuMCwiQm9yZGVyU3R5bGUiOnsiJGlkIjoiMjQ3OSIsIkxpbmVDb2xvciI6eyIkaWQiOiIyNDgwIiwiJHR5cGUiOiJOTFJFLkNvbW1vbi5Eb20uU29saWRDb2xvckJydXNoLCBOTFJFLkNvbW1vbiIsIkNvbG9yIjp7IiRpZCI6IjI0ODEiLCJBIjoyNTUsIlIiOjI1NSwiRyI6MCwiQiI6MH19LCJMaW5lV2VpZ2h0IjowLjAsIkxpbmVUeXBlIjowLCJQYXJlbnRTdHlsZSI6bnVsbH0sIlBhcmVudFN0eWxlIjpudWxsfSwiVGl0bGVTdHlsZSI6eyIkaWQiOiIyNDgyIiwiRm9udFNldHRpbmdzIjp7IiRpZCI6IjI0ODMiLCJGb250U2l6ZSI6MTEsIkZvbnROYW1lIjoiQ2FsaWJyaSIsIklzQm9sZCI6ZmFsc2UsIklzSXRhbGljIjpmYWxzZSwiSXNVbmRlcmxpbmVkIjpmYWxzZSwiUGFyZW50U3R5bGUiOm51bGx9LCJBdXRvU2l6ZSI6MCwiRm9yZWdyb3VuZCI6eyIkaWQiOiIyNDg0IiwiQ29sb3IiOnsiJGlkIjoiMjQ4NSIsIkEiOjI1NSwiUiI6MCwiRyI6MCwiQiI6MH19LCJNYXhXaWR0aCI6MjAwLjAsIk1heEhlaWdodCI6IkluZmluaXR5IiwiU21hcnRGb3JlZ3JvdW5kSXNBY3RpdmUiOmZhbHNlLCJIb3Jpem9udGFsQWxpZ25tZW50IjoxLCJWZXJ0aWNhbEFsaWdubWVudCI6MSwiU21hcnRGb3JlZ3JvdW5kIjpudWxsLCJCYWNrZ3JvdW5kRmlsbFR5cGUiOjAsIk1hcmdpbiI6eyIkaWQiOiIyNDg2IiwiVG9wIjowLjAsIkxlZnQiOjAuMCwiUmlnaHQiOjAuMCwiQm90dG9tIjowLjB9LCJQYWRkaW5nIjp7IiRpZCI6IjI0ODciLCJUb3AiOjAuMCwiTGVmdCI6MC4wLCJSaWdodCI6MC4wLCJCb3R0b20iOjAuMH0sIkJhY2tncm91bmQiOnsiJGlkIjoiMjQ4OCIsIkNvbG9yIjp7IiRpZCI6IjI0ODkiLCJBIjoyNTUsIlIiOjAsIkciOjAsIkIiOjB9fSwiSXNWaXNpYmxlIjp0cnVlLCJXaWR0aCI6MC4wLCJIZWlnaHQiOjAuMCwiQm9yZGVyU3R5bGUiOnsiJGlkIjoiMjQ5MCIsIkxpbmVDb2xvciI6bnVsbCwiTGluZVdlaWdodCI6MC4wLCJMaW5lVHlwZSI6MCwiUGFyZW50U3R5bGUiOm51bGx9LCJQYXJlbnRTdHlsZSI6bnVsbH0sIkRhdGVTdHlsZSI6eyIkaWQiOiIyNDkxIiwiRm9udFNldHRpbmdzIjp7IiRpZCI6IjI0OTIiLCJGb250U2l6ZSI6MTAsIkZvbnROYW1lIjoiQ2FsaWJyaSIsIklzQm9sZCI6ZmFsc2UsIklzSXRhbGljIjpmYWxzZSwiSXNVbmRlcmxpbmVkIjpmYWxzZSwiUGFyZW50U3R5bGUiOm51bGx9LCJBdXRvU2l6ZSI6MCwiRm9yZWdyb3VuZCI6eyIkaWQiOiIyNDkzIiwiQ29sb3IiOnsiJGlkIjoiMjQ5NCIsIkEiOjI1NSwiUiI6MTQsIkciOjQwLCJCIjo2NX19LCJNYXhXaWR0aCI6MjAwLjAsIk1heEhlaWdodCI6IkluZmluaXR5IiwiU21hcnRGb3JlZ3JvdW5kSXNBY3RpdmUiOmZhbHNlLCJIb3Jpem9udGFsQWxpZ25tZW50IjoxLCJWZXJ0aWNhbEFsaWdubWVudCI6MSwiU21hcnRGb3JlZ3JvdW5kIjpudWxsLCJCYWNrZ3JvdW5kRmlsbFR5cGUiOjAsIk1hcmdpbiI6eyIkaWQiOiIyNDk1IiwiVG9wIjowLjAsIkxlZnQiOjAuMCwiUmlnaHQiOjAuMCwiQm90dG9tIjowLjB9LCJQYWRkaW5nIjp7IiRpZCI6IjI0OTYiLCJUb3AiOjAuMCwiTGVmdCI6MC4wLCJSaWdodCI6MC4wLCJCb3R0b20iOjAuMH0sIkJhY2tncm91bmQiOnsiJGlkIjoiMjQ5NyIsIkNvbG9yIjp7IiRpZCI6IjI0OTgiLCJBIjoyNTUsIlIiOjE0LCJHIjo0MCwiQiI6NjV9fSwiSXNWaXNpYmxlIjp0cnVlLCJXaWR0aCI6MC4wLCJIZWlnaHQiOjAuMCwiQm9yZGVyU3R5bGUiOnsiJGlkIjoiMjQ5OSIsIkxpbmVDb2xvciI6bnVsbCwiTGluZVdlaWdodCI6MC4wLCJMaW5lVHlwZSI6MCwiUGFyZW50U3R5bGUiOm51bGx9LCJQYXJlbnRTdHlsZSI6bnVsbH0sIkRhdGVGb3JtYXQiOnsiJGlkIjoiMjUwMC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yNTAxIiwiRm9ybWF0IjowLCJJc1Zpc2libGUiOmZhbHNlLCJMYXN0S25vd25WaXNpYmlsaXR5U3RhdGUiOmZhbHNlfSwiSXNWaXNpYmxlIjpmYWxzZSwiUGFyZW50U3R5bGUiOm51bGx9LCJEZWZhdWx0U3dpbWxhbmVNaWxlc3RvbmVTdHlsZSI6eyIkaWQiOiIyNTAyIiwiVGl0bGVQb3NpdGlvbiI6IkxlZnQiLCJEYXRlUG9zaXRpb24iOiJSaWdodCIsIlNoYXBlVHlwZSI6MSwiU2hhcGVTaXplIjowLCJTcGFjaW5nIjo1LCJTaGFwZVN0eWxlIjp7IiRpZCI6IjI1MDMiLCJNYXJnaW4iOnsiJGlkIjoiMjUwNCIsIlRvcCI6MC4wLCJMZWZ0IjowLjAsIlJpZ2h0IjowLjAsIkJvdHRvbSI6MC4wfSwiUGFkZGluZyI6eyIkaWQiOiIyNTA1IiwiVG9wIjowLjAsIkxlZnQiOjAuMCwiUmlnaHQiOjAuMCwiQm90dG9tIjowLjB9LCJCYWNrZ3JvdW5kIjp7IiRpZCI6IjI1MDYiLCJDb2xvciI6eyIkaWQiOiIyNTA3IiwiQSI6MjU1LCJSIjoxNSwiRyI6MTU4LCJCIjoyMTN9fSwiSXNWaXNpYmxlIjp0cnVlLCJXaWR0aCI6MTIuMCwiSGVpZ2h0IjoxNC4wLCJCb3JkZXJTdHlsZSI6eyIkaWQiOiIyNTA4IiwiTGluZUNvbG9yIjp7IiRpZCI6IjI1MDkiLCIkdHlwZSI6Ik5MUkUuQ29tbW9uLkRvbS5Tb2xpZENvbG9yQnJ1c2gsIE5MUkUuQ29tbW9uIiwiQ29sb3IiOnsiJGlkIjoiMjUxMCIsIkEiOjI1NSwiUiI6MjM0LCJHIjoyMiwiQiI6MzB9fSwiTGluZVdlaWdodCI6MC4wLCJMaW5lVHlwZSI6MCwiUGFyZW50U3R5bGUiOm51bGx9LCJQYXJlbnRTdHlsZSI6bnVsbH0sIlRpdGxlU3R5bGUiOnsiJGlkIjoiMjUxMSIsIkZvbnRTZXR0aW5ncyI6eyIkaWQiOiIyNTEyIiwiRm9udFNpemUiOjExLCJGb250TmFtZSI6IkNhbGlicmkiLCJJc0JvbGQiOmZhbHNlLCJJc0l0YWxpYyI6ZmFsc2UsIklzVW5kZXJsaW5lZCI6ZmFsc2UsIlBhcmVudFN0eWxlIjpudWxsfSwiQXV0b1NpemUiOjAsIkZvcmVncm91bmQiOnsiJGlkIjoiMjUxMyIsIkNvbG9yIjp7IiRpZCI6IjI1MTQiLCJBIjoyNTUsIlIiOjAsIkciOjAsIkIiOjB9fSwiTWF4V2lkdGgiOjIwMC4wLCJNYXhIZWlnaHQiOiJJbmZpbml0eSIsIlNtYXJ0Rm9yZWdyb3VuZElzQWN0aXZlIjpmYWxzZSwiSG9yaXpvbnRhbEFsaWdubWVudCI6MiwiVmVydGljYWxBbGlnbm1lbnQiOjEsIlNtYXJ0Rm9yZWdyb3VuZCI6bnVsbCwiQmFja2dyb3VuZEZpbGxUeXBlIjowLCJNYXJnaW4iOnsiJGlkIjoiMjUxNSIsIlRvcCI6MC4wLCJMZWZ0IjowLjAsIlJpZ2h0IjowLjAsIkJvdHRvbSI6MC4wfSwiUGFkZGluZyI6eyIkaWQiOiIyNTE2IiwiVG9wIjowLjAsIkxlZnQiOjAuMCwiUmlnaHQiOjAuMCwiQm90dG9tIjowLjB9LCJCYWNrZ3JvdW5kIjp7IiRpZCI6IjI1MTciLCJDb2xvciI6eyIkaWQiOiIyNTE4IiwiQSI6MjU1LCJSIjowLCJHIjowLCJCIjowfX0sIklzVmlzaWJsZSI6dHJ1ZSwiV2lkdGgiOjAuMCwiSGVpZ2h0IjowLjAsIkJvcmRlclN0eWxlIjp7IiRpZCI6IjI1MTkiLCJMaW5lQ29sb3IiOm51bGwsIkxpbmVXZWlnaHQiOjAuMCwiTGluZVR5cGUiOjAsIlBhcmVudFN0eWxlIjpudWxsfSwiUGFyZW50U3R5bGUiOm51bGx9LCJEYXRlU3R5bGUiOnsiJGlkIjoiMjUyMCIsIkZvbnRTZXR0aW5ncyI6eyIkaWQiOiIyNTIxIiwiRm9udFNpemUiOjEwLCJGb250TmFtZSI6IkNhbGlicmkiLCJJc0JvbGQiOmZhbHNlLCJJc0l0YWxpYyI6ZmFsc2UsIklzVW5kZXJsaW5lZCI6ZmFsc2UsIlBhcmVudFN0eWxlIjpudWxsfSwiQXV0b1NpemUiOjAsIkZvcmVncm91bmQiOnsiJGlkIjoiMjUyMiIsIkNvbG9yIjp7IiRpZCI6IjI1MjMiLCJBIjoyNTUsIlIiOjE0LCJHIjo0MCwiQiI6NjV9fSwiTWF4V2lkdGgiOjIwMC4wLCJNYXhIZWlnaHQiOiJJbmZpbml0eSIsIlNtYXJ0Rm9yZWdyb3VuZElzQWN0aXZlIjpmYWxzZSwiSG9yaXpvbnRhbEFsaWdubWVudCI6MCwiVmVydGljYWxBbGlnbm1lbnQiOjEsIlNtYXJ0Rm9yZWdyb3VuZCI6bnVsbCwiQmFja2dyb3VuZEZpbGxUeXBlIjowLCJNYXJnaW4iOnsiJGlkIjoiMjUyNCIsIlRvcCI6MC4wLCJMZWZ0IjowLjAsIlJpZ2h0IjowLjAsIkJvdHRvbSI6MC4wfSwiUGFkZGluZyI6eyIkaWQiOiIyNTI1IiwiVG9wIjowLjAsIkxlZnQiOjAuMCwiUmlnaHQiOjAuMCwiQm90dG9tIjowLjB9LCJCYWNrZ3JvdW5kIjp7IiRpZCI6IjI1MjYiLCJDb2xvciI6eyIkaWQiOiIyNTI3IiwiQSI6MjU1LCJSIjoxNCwiRyI6NDAsIkIiOjY1fX0sIklzVmlzaWJsZSI6dHJ1ZSwiV2lkdGgiOjAuMCwiSGVpZ2h0IjowLjAsIkJvcmRlclN0eWxlIjp7IiRpZCI6IjI1MjgiLCJMaW5lQ29sb3IiOm51bGwsIkxpbmVXZWlnaHQiOjAuMCwiTGluZVR5cGUiOjAsIlBhcmVudFN0eWxlIjpudWxsfSwiUGFyZW50U3R5bGUiOm51bGx9LCJEYXRlRm9ybWF0Ijp7IiRpZCI6IjI1Mjk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jUzMCIsIkZvcm1hdCI6MCwiSXNWaXNpYmxlIjpmYWxzZSwiTGFzdEtub3duVmlzaWJpbGl0eVN0YXRlIjpmYWxzZX0sIklzVmlzaWJsZSI6dHJ1ZSwiUGFyZW50U3R5bGUiOm51bGx9LCJEZWZhdWx0U3dpbWxhbmVBY3Rpdml0eVN0eWxlIjp7IiRpZCI6IjI1MzEiLCJIZWFkZXJTdHlsZSI6eyIkaWQiOiIyNTMyIiwiVGV4dFN0eWxlIjp7IiRpZCI6IjI1MzMiLCJGb250U2V0dGluZ3MiOnsiJGlkIjoiMjUzNCIsIkZvbnRTaXplIjoxMSwiRm9udE5hbWUiOiJDYWxpYnJpIiwiSXNCb2xkIjpmYWxzZSwiSXNJdGFsaWMiOmZhbHNlLCJJc1VuZGVybGluZWQiOmZhbHNlLCJQYXJlbnRTdHlsZSI6bnVsbH0sIkF1dG9TaXplIjoyLCJGb3JlZ3JvdW5kIjp7IiRpZCI6IjI1MzUiLCJDb2xvciI6eyIkaWQiOiIyNTM2IiwiQSI6MjU1LCJSIjowLCJHIjowLCJCIjowfX0sIk1heFdpZHRoIjoiSW5maW5pdHkiLCJNYXhIZWlnaHQiOiJJbmZpbml0eSIsIlNtYXJ0Rm9yZWdyb3VuZElzQWN0aXZlIjpmYWxzZSwiSG9yaXpvbnRhbEFsaWdubWVudCI6MCwiVmVydGljYWxBbGlnbm1lbnQiOjAsIlNtYXJ0Rm9yZWdyb3VuZCI6bnVsbCwiQmFja2dyb3VuZEZpbGxUeXBlIjowLCJNYXJnaW4iOnsiJGlkIjoiMjUzNyIsIlRvcCI6MC4wLCJMZWZ0IjowLjAsIlJpZ2h0IjowLjAsIkJvdHRvbSI6MC4wfSwiUGFkZGluZyI6eyIkaWQiOiIyNTM4IiwiVG9wIjowLjAsIkxlZnQiOjAuMCwiUmlnaHQiOjAuMCwiQm90dG9tIjowLjB9LCJCYWNrZ3JvdW5kIjp7IiRpZCI6IjI1MzkiLCJDb2xvciI6eyIkaWQiOiIyNTQwIiwiQSI6MjU1LCJSIjowLCJHIjowLCJCIjowfX0sIklzVmlzaWJsZSI6dHJ1ZSwiV2lkdGgiOjAuMCwiSGVpZ2h0IjowLjAsIkJvcmRlclN0eWxlIjpudWxsLCJQYXJlbnRTdHlsZSI6bnVsbH0sIlJlY3RhbmdsZVN0eWxlIjp7IiRpZCI6IjI1NDEiLCJNYXJnaW4iOnsiJGlkIjoiMjU0MiIsIlRvcCI6MC4wLCJMZWZ0IjowLjAsIlJpZ2h0IjowLjAsIkJvdHRvbSI6MC4wfSwiUGFkZGluZyI6eyIkaWQiOiIyNTQzIiwiVG9wIjowLjAsIkxlZnQiOjAuMCwiUmlnaHQiOjAuMCwiQm90dG9tIjowLjB9LCJCYWNrZ3JvdW5kIjp7IiRpZCI6IjI1NDQiLCJDb2xvciI6eyIkaWQiOiIyNTQ1IiwiQSI6MTI3LCJSIjoxNSwiRyI6MTU4LCJCIjoyMTN9fSwiSXNWaXNpYmxlIjp0cnVlLCJXaWR0aCI6MC4wLCJIZWlnaHQiOjAuMCwiQm9yZGVyU3R5bGUiOnsiJGlkIjoiMjU0NiIsIkxpbmVDb2xvciI6eyIkaWQiOiIyNTQ3IiwiJHR5cGUiOiJOTFJFLkNvbW1vbi5Eb20uU29saWRDb2xvckJydXNoLCBOTFJFLkNvbW1vbiIsIkNvbG9yIjp7IiRpZCI6IjI1NDgiLCJBIjoyNTUsIlIiOjI1NSwiRyI6MCwiQiI6MH19LCJMaW5lV2VpZ2h0IjowLjAsIkxpbmVUeXBlIjowLCJQYXJlbnRTdHlsZSI6bnVsbH0sIlBhcmVudFN0eWxlIjpudWxsfSwiTWFyZ2luIjp7IiRpZCI6IjI1NDkiLCJUb3AiOjAuMCwiTGVmdCI6MC4wLCJSaWdodCI6MC4wLCJCb3R0b20iOjAuMH0sIlBhZGRpbmciOnsiJGlkIjoiMjU1MCIsIlRvcCI6MC4wLCJMZWZ0IjowLjAsIlJpZ2h0IjowLjAsIkJvdHRvbSI6MC4wfSwiQmFja2dyb3VuZCI6bnVsbCwiSXNWaXNpYmxlIjp0cnVlLCJXaWR0aCI6MC4wLCJIZWlnaHQiOjAuMCwiQm9yZGVyU3R5bGUiOm51bGwsIlBhcmVudFN0eWxlIjpudWxsfSwiQmFja2dyb3VuZFN0eWxlIjp7IiRpZCI6IjI1NTEiLCJNYXJnaW4iOnsiJGlkIjoiMjU1MiIsIlRvcCI6MC4wLCJMZWZ0IjowLjAsIlJpZ2h0IjowLjAsIkJvdHRvbSI6MC4wfSwiUGFkZGluZyI6eyIkaWQiOiIyNTUzIiwiVG9wIjowLjAsIkxlZnQiOjAuMCwiUmlnaHQiOjAuMCwiQm90dG9tIjowLjB9LCJCYWNrZ3JvdW5kIjp7IiRpZCI6IjI1NTQiLCJDb2xvciI6eyIkaWQiOiIyNTU1IiwiQSI6NTEsIlIiOjIwMCwiRyI6MjAwLCJCIjoyMDB9fSwiSXNWaXNpYmxlIjp0cnVlLCJXaWR0aCI6MC4wLCJIZWlnaHQiOjAuMCwiQm9yZGVyU3R5bGUiOnsiJGlkIjoiMjU1NiIsIkxpbmVDb2xvciI6eyIkaWQiOiIyNTU3IiwiJHR5cGUiOiJOTFJFLkNvbW1vbi5Eb20uU29saWRDb2xvckJydXNoLCBOTFJFLkNvbW1vbiIsIkNvbG9yIjp7IiRpZCI6IjI1NTgiLCJBIjoyNTUsIlIiOjIzNCwiRyI6MjIsIkIiOjMwfX0sIkxpbmVXZWlnaHQiOjAuMCwiTGluZVR5cGUiOjAsIlBhcmVudFN0eWxlIjpudWxsfSwiUGFyZW50U3R5bGUiOm51bGx9LCJNYXJnaW4iOnsiJGlkIjoiMjU1OSIsIlRvcCI6MC4wLCJMZWZ0IjowLjAsIlJpZ2h0IjowLjAsIkJvdHRvbSI6MC4wfSwiUGFkZGluZyI6eyIkaWQiOiIyNTYwIiwiVG9wIjowLjAsIkxlZnQiOjAuMCwiUmlnaHQiOjAuMCwiQm90dG9tIjowLjB9LCJJc1Zpc2libGUiOnRydWUsIldpZHRoIjowLjAsIkhlaWdodCI6MC4wLCJCb3JkZXJTdHlsZSI6eyIkaWQiOiIyNTYxIiwiTGluZUNvbG9yIjpudWxsLCJMaW5lV2VpZ2h0IjowLjAsIkxpbmVUeXBlIjowLCJQYXJlbnRTdHlsZSI6bnVsbH0sIlBhcmVudFN0eWxlIjpudWxsfSwiTWFyZ2luIjp7IiRpZCI6IjI1NjIiLCJUb3AiOjAuMCwiTGVmdCI6MC4wLCJSaWdodCI6MC4wLCJCb3R0b20iOjAuMH0sIlBhZGRpbmciOnsiJGlkIjoiMjU2MyIsIlRvcCI6MC4wLCJMZWZ0IjowLjAsIlJpZ2h0IjowLjAsIkJvdHRvbSI6MC4wfSwiSXNWaXNpYmxlIjp0cnVlLCJXaWR0aCI6MC4wLCJIZWlnaHQiOjAuMCwiQm9yZGVyU3R5bGUiOnsiJGlkIjoiMjU2NCIsIkxpbmVDb2xvciI6bnVsbCwiTGluZVdlaWdodCI6MC4wLCJMaW5lVHlwZSI6MCwiUGFyZW50U3R5bGUiOm51bGx9LCJQYXJlbnRTdHlsZSI6bnVsbH1dfSwiU2NhbGUiOm51bGwsIlNjYWxlVjIiOnsiJGlkIjoiMjU2NSIsIlN0YXJ0RGF0ZSI6IjAwMDEtMDEtMDFUMDA6MDA6MDAiLCJFbmREYXRlIjoiMjAyNi0wNy0yMFQyMzo1OTowMCIsIkF1dG9EYXRlUmFuZ2UiOnRydWUsIldvcmtpbmdEYXlzIjozMSwiRmlzY2FsWWVhciI6eyIkaWQiOiIyNTY2IiwiU3RhcnRNb250aCI6MSwiVXNlU3RhcnRpbmdZZWFyRm9yTnVtYmVyaW5nIjp0cnVlLCJTaG93RmlzY2FsWWVhckxhYmVsIjp0cnVlfSwiVG9kYXlNYXJrZXJUZXh0IjoiVG9kYXkiLCJBdXRvU2NhbGVUeXBlIjpmYWxzZSwiVGltZWJhbmRTY2FsZXMiOnsiJGlkIjoiMjU2NyIsIlRvcFNjYWxlTGF5ZXIiOnsiJGlkIjoiMjU2OCIsIkZvcm1hdCI6Ik1NTSIsIlR5cGUiOjIsIkdyb3VwaW5nSW50ZXJ2YWxzIjp7IiRpZCI6IjI1NjkiLCJJc1NldCI6ZmFsc2UsIkdyb3VwaW5nU3RlcENvdW50IjoxfX0sIk1pZGRsZVNjYWxlTGF5ZXIiOnsiJGlkIjoiMjU3MCIsIkZvcm1hdCI6InciLCJUeXBlIjoxLCJHcm91cGluZ0ludGVydmFscyI6eyIkaWQiOiIyNTcxIiwiSXNTZXQiOmZhbHNlLCJHcm91cGluZ1N0ZXBDb3VudCI6MX19LCJCb3R0b21TY2FsZUxheWVyIjp7IiRpZCI6IjI1NzIiLCJGb3JtYXQiOm51bGwsIlR5cGUiOjAsIkdyb3VwaW5nSW50ZXJ2YWxzIjp7IiRpZCI6IjI1NzMiLCJJc1NldCI6ZmFsc2UsIkdyb3VwaW5nU3RlcENvdW50IjoxfX19fSwiTWlsZXN0b25lcyI6W10sIlRhc2tzIjpbeyIkaWQiOiIyNTc0IiwiR3JvdXBOYW1lIjpudWxsLCJTdGFydERhdGUiOiIyMDI1LTAyLTExVDAwOjAwOjAwIiwiRW5kRGF0ZSI6IjIwMjUtMDItMTFUMjM6NTk6MDAiLCJQZXJjZW50YWdlQ29tcGxldGUiOm51bGwsIlN0eWxlIjp7IiRpZCI6IjI1NzUiLCJTaGFwZSI6MywiU2hhcGVUaGlja25lc3MiOjAsIkR1cmF0aW9uRm9ybWF0IjowLCJJbmNsdWRlTm9uV29ya2luZ0RheXNJbkR1cmF0aW9uIjpmYWxzZSwiUGVyY2VudGFnZUNvbXBsZXRlU3R5bGUiOnsiJGlkIjoiMjU3NiIsIkZvbnRTZXR0aW5ncyI6eyIkaWQiOiIyNTc3IiwiRm9udFNpemUiOjEwLCJGb250TmFtZSI6IkNhbGlicmkiLCJJc0JvbGQiOmZhbHNlLCJJc0l0YWxpYyI6ZmFsc2UsIklzVW5kZXJsaW5lZCI6ZmFsc2UsIlBhcmVudFN0eWxlIjpudWxsfSwiQXV0b1NpemUiOjAsIkZvcmVncm91bmQiOnsiJGlkIjoiMjU3OCIsIkNvbG9yIjp7IiRpZCI6IjI1NzkiLCJBIjoyNTUsIlIiOjIzMiwiRyI6MjMyLCJCIjoyMzJ9fSwiTWF4V2lkdGgiOjIwMC4wLCJNYXhIZWlnaHQiOiJJbmZpbml0eSIsIlNtYXJ0Rm9yZWdyb3VuZElzQWN0aXZlIjpmYWxzZSwiSG9yaXpvbnRhbEFsaWdubWVudCI6MSwiVmVydGljYWxBbGlnbm1lbnQiOjEsIlNtYXJ0Rm9yZWdyb3VuZCI6bnVsbCwiQmFja2dyb3VuZEZpbGxUeXBlIjowLCJNYXJnaW4iOnsiJGlkIjoiMjU4MCIsIlRvcCI6MC4wLCJMZWZ0IjowLjAsIlJpZ2h0IjowLjAsIkJvdHRvbSI6MC4wfSwiUGFkZGluZyI6eyIkaWQiOiIyNTgxIiwiVG9wIjowLjAsIkxlZnQiOjAuMCwiUmlnaHQiOjAuMCwiQm90dG9tIjowLjB9LCJCYWNrZ3JvdW5kIjp7IiRpZCI6IjI1ODIiLCJDb2xvciI6eyIkaWQiOiIyNTgzIiwiQSI6ODksIlIiOjAsIkciOjAsIkIiOjB9fSwiSXNWaXNpYmxlIjp0cnVlLCJXaWR0aCI6MC4wLCJIZWlnaHQiOjAuMCwiQm9yZGVyU3R5bGUiOnsiJGlkIjoiMjU4NCIsIkxpbmVDb2xvciI6bnVsbCwiTGluZVdlaWdodCI6MC4wLCJMaW5lVHlwZSI6MCwiUGFyZW50U3R5bGUiOm51bGx9LCJQYXJlbnRTdHlsZSI6bnVsbH0sIkR1cmF0aW9uU3R5bGUiOnsiJGlkIjoiMjU4NSIsIkZvbnRTZXR0aW5ncyI6eyIkaWQiOiIyNTg2IiwiRm9udFNpemUiOjEwLCJGb250TmFtZSI6IkNhbGlicmkiLCJJc0JvbGQiOmZhbHNlLCJJc0l0YWxpYyI6ZmFsc2UsIklzVW5kZXJsaW5lZCI6ZmFsc2UsIlBhcmVudFN0eWxlIjpudWxsfSwiQXV0b1NpemUiOjAsIkZvcmVncm91bmQiOnsiJGlkIjoiMjU4NyIsIkNvbG9yIjp7IiRpZCI6IjI1ODgiLCJBIjoyNTUsIlIiOjIzNywiRyI6MTI1LCJCIjo0OX19LCJNYXhXaWR0aCI6MjAwLjAsIk1heEhlaWdodCI6IkluZmluaXR5IiwiU21hcnRGb3JlZ3JvdW5kSXNBY3RpdmUiOmZhbHNlLCJIb3Jpem9udGFsQWxpZ25tZW50IjowLCJWZXJ0aWNhbEFsaWdubWVudCI6MSwiU21hcnRGb3JlZ3JvdW5kIjpudWxsLCJCYWNrZ3JvdW5kRmlsbFR5cGUiOjAsIk1hcmdpbiI6eyIkaWQiOiIyNTg5IiwiVG9wIjowLjAsIkxlZnQiOjAuMCwiUmlnaHQiOjAuMCwiQm90dG9tIjowLjB9LCJQYWRkaW5nIjp7IiRpZCI6IjI1OTAiLCJUb3AiOjAuMCwiTGVmdCI6MC4wLCJSaWdodCI6MC4wLCJCb3R0b20iOjAuMH0sIkJhY2tncm91bmQiOnsiJGlkIjoiMjU5MSIsIkNvbG9yIjp7IiRpZCI6IjI1OTIiLCJBIjoyNTUsIlIiOjIzNywiRyI6MTI1LCJCIjo0OX19LCJJc1Zpc2libGUiOnRydWUsIldpZHRoIjowLjAsIkhlaWdodCI6MC4wLCJCb3JkZXJTdHlsZSI6eyIkaWQiOiIyNTkzIiwiTGluZUNvbG9yIjpudWxsLCJMaW5lV2VpZ2h0IjowLjAsIkxpbmVUeXBlIjowLCJQYXJlbnRTdHlsZSI6bnVsbH0sIlBhcmVudFN0eWxlIjpudWxsfSwiSG9yaXpvbnRhbENvbm5lY3RvclN0eWxlIjp7IiRpZCI6IjI1OTQiLCJMaW5lQ29sb3IiOnsiJGlkIjoiMjU5NSIsIiR0eXBlIjoiTkxSRS5Db21tb24uRG9tLlNvbGlkQ29sb3JCcnVzaCwgTkxSRS5Db21tb24iLCJDb2xvciI6eyIkaWQiOiIyNTk2IiwiQSI6NTEsIlIiOjIxLCJHIjo5NiwiQiI6MTMwfX0sIkxpbmVXZWlnaHQiOjEuMCwiTGluZVR5cGUiOjAsIlBhcmVudFN0eWxlIjpudWxsfSwiVmVydGljYWxDb25uZWN0b3JTdHlsZSI6eyIkaWQiOiIyNTk3IiwiTGluZUNvbG9yIjp7IiRpZCI6IjI1OTgiLCIkdHlwZSI6Ik5MUkUuQ29tbW9uLkRvbS5Tb2xpZENvbG9yQnJ1c2gsIE5MUkUuQ29tbW9uIiwiQ29sb3IiOnsiJGlkIjoiMjU5OSIsIkEiOjUxLCJSIjoyMSwiRyI6OTYsIkIiOjEzMH19LCJMaW5lV2VpZ2h0IjowLjAsIkxpbmVUeXBlIjowLCJQYXJlbnRTdHlsZSI6bnVsbH0sIk1hcmdpbiI6bnVsbCwiU3RhcnREYXRlUG9zaXRpb24iOjQsIkVuZERhdGVQb3NpdGlvbiI6NCwiRGF0ZUlzVmlzaWJsZSI6dHJ1ZSwiVGl0bGVQb3NpdGlvbiI6MywiRHVyYXRpb25Qb3NpdGlvbiI6NiwiUGVyY2VudGFnZUNvbXBsZXRlZFBvc2l0aW9uIjoyLCJTcGFjaW5nIjozLCJJc0JlbG93VGltZWJhbmQiOmZhbHNlLCJQZXJjZW50YWdlQ29tcGxldGVTaGFwZU9wYWNpdHkiOjM1LCJTaGFwZVN0eWxlIjp7IiRpZCI6IjI2MDAiLCJNYXJnaW4iOnsiJGlkIjoiMjYwMSIsIlRvcCI6MC4wLCJMZWZ0Ijo0LjAsIlJpZ2h0Ijo0LjAsIkJvdHRvbSI6MC4wfSwiUGFkZGluZyI6eyIkaWQiOiIyNjAyIiwiVG9wIjowLjAsIkxlZnQiOjAuMCwiUmlnaHQiOjAuMCwiQm90dG9tIjowLjB9LCJCYWNrZ3JvdW5kIjp7IiRpZCI6IjI2MDMiLCJDb2xvciI6eyIkaWQiOiIyNjA0IiwiQSI6MjU1LCJSIjo1NSwiRyI6MTgxLCJCIjoxNzR9fSwiSXNWaXNpYmxlIjp0cnVlLCJXaWR0aCI6MC4wLCJIZWlnaHQiOjEwLjAsIkJvcmRlclN0eWxlIjp7IiRpZCI6IjI2MDUiLCJMaW5lQ29sb3IiOnsiJGlkIjoiMjYwNiIsIiR0eXBlIjoiTkxSRS5Db21tb24uRG9tLlNvbGlkQ29sb3JCcnVzaCwgTkxSRS5Db21tb24iLCJDb2xvciI6eyIkaWQiOiIyNjA3IiwiQSI6MjU1LCJSIjoyMzQsIkciOjIyLCJCIjozMH19LCJMaW5lV2VpZ2h0IjowLjAsIkxpbmVUeXBlIjowLCJQYXJlbnRTdHlsZSI6bnVsbH0sIlBhcmVudFN0eWxlIjpudWxsfSwiVGl0bGVTdHlsZSI6eyIkaWQiOiIyNjA4IiwiRm9udFNldHRpbmdzIjp7IiRpZCI6IjI2MDkiLCJGb250U2l6ZSI6MTAsIkZvbnROYW1lIjoiQ2FsaWJyaSIsIklzQm9sZCI6ZmFsc2UsIklzSXRhbGljIjpmYWxzZSwiSXNVbmRlcmxpbmVkIjpmYWxzZSwiUGFyZW50U3R5bGUiOm51bGx9LCJBdXRvU2l6ZSI6MCwiRm9yZWdyb3VuZCI6eyIkaWQiOiIyNjEwIiwiQ29sb3IiOnsiJGlkIjoiMjYxMSIsIkEiOjI1NSwiUiI6MCwiRyI6MCwiQiI6MH19LCJNYXhXaWR0aCI6MTgxLjgxODE4MTgxODE4MTgxLCJNYXhIZWlnaHQiOiJJbmZpbml0eSIsIlNtYXJ0Rm9yZWdyb3VuZElzQWN0aXZlIjpmYWxzZSwiSG9yaXpvbnRhbEFsaWdubWVudCI6MiwiVmVydGljYWxBbGlnbm1lbnQiOjEsIlNtYXJ0Rm9yZWdyb3VuZCI6bnVsbCwiQmFja2dyb3VuZEZpbGxUeXBlIjowLCJNYXJnaW4iOnsiJGlkIjoiMjYxMiIsIlRvcCI6MC4wLCJMZWZ0IjowLjAsIlJpZ2h0IjowLjAsIkJvdHRvbSI6MC4wfSwiUGFkZGluZyI6eyIkaWQiOiIyNjEzIiwiVG9wIjowLjAsIkxlZnQiOjAuMCwiUmlnaHQiOjAuMCwiQm90dG9tIjowLjB9LCJCYWNrZ3JvdW5kIjp7IiRpZCI6IjI2MTQiLCJDb2xvciI6eyIkaWQiOiIyNjE1IiwiQSI6MjU1LCJSIjowLCJHIjowLCJCIjowfX0sIklzVmlzaWJsZSI6dHJ1ZSwiV2lkdGgiOjAuMCwiSGVpZ2h0IjowLjAsIkJvcmRlclN0eWxlIjp7IiRpZCI6IjI2MTYiLCJMaW5lQ29sb3IiOm51bGwsIkxpbmVXZWlnaHQiOjAuMCwiTGluZVR5cGUiOjAsIlBhcmVudFN0eWxlIjpudWxsfSwiUGFyZW50U3R5bGUiOm51bGx9LCJEYXRlU3R5bGUiOnsiJGlkIjoiMjYxNyIsIkZvbnRTZXR0aW5ncyI6eyIkaWQiOiIyNjE4IiwiRm9udFNpemUiOjgsIkZvbnROYW1lIjoiQ2FsaWJyaSIsIklzQm9sZCI6ZmFsc2UsIklzSXRhbGljIjpmYWxzZSwiSXNVbmRlcmxpbmVkIjpmYWxzZSwiUGFyZW50U3R5bGUiOm51bGx9LCJBdXRvU2l6ZSI6MCwiRm9yZWdyb3VuZCI6eyIkcmVmIjoiNTEifSwiTWF4V2lkdGgiOjIwMC4wLCJNYXhIZWlnaHQiOiJJbmZpbml0eSIsIlNtYXJ0Rm9yZWdyb3VuZElzQWN0aXZlIjpmYWxzZSwiSG9yaXpvbnRhbEFsaWdubWVudCI6MCwiVmVydGljYWxBbGlnbm1lbnQiOjEsIlNtYXJ0Rm9yZWdyb3VuZCI6bnVsbCwiQmFja2dyb3VuZEZpbGxUeXBlIjowLCJNYXJnaW4iOnsiJGlkIjoiMjYxOSIsIlRvcCI6MC4wLCJMZWZ0IjowLjAsIlJpZ2h0IjowLjAsIkJvdHRvbSI6MC4wfSwiUGFkZGluZyI6eyIkaWQiOiIyNjIwIiwiVG9wIjowLjAsIkxlZnQiOjAuMCwiUmlnaHQiOjAuMCwiQm90dG9tIjowLjB9LCJCYWNrZ3JvdW5kIjp7IiRpZCI6IjI2MjEiLCJDb2xvciI6eyIkaWQiOiIyNjIyIiwiQSI6MjU1LCJSIjoxNCwiRyI6NDAsIkIiOjY1fX0sIklzVmlzaWJsZSI6dHJ1ZSwiV2lkdGgiOjAuMCwiSGVpZ2h0IjowLjAsIkJvcmRlclN0eWxlIjp7IiRpZCI6IjI2MjMiLCJMaW5lQ29sb3IiOm51bGwsIkxpbmVXZWlnaHQiOjAuMCwiTGluZVR5cGUiOjAsIlBhcmVudFN0eWxlIjpudWxsfSwiUGFyZW50U3R5bGUiOm51bGx9LCJEYXRlRm9ybWF0Ijp7IiRpZCI6IjI2MjQ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jYyNSIsIkZvcm1hdCI6MCwiSXNWaXNpYmxlIjpmYWxzZSwiTGFzdEtub3duVmlzaWJpbGl0eVN0YXRlIjpmYWxzZX0sIklzVmlzaWJsZSI6dHJ1ZSwiUGFyZW50U3R5bGUiOm51bGx9LCJJbmRleCI6MCwiU21hcnREdXJhdGlvbkFjdGl2YXRlZCI6ZmFsc2UsIkRhdGVGb3JtYXQiOnsiJHJlZiI6IjI2MjQifSwiV2Vla051bWJlcmluZyI6eyIkaWQiOiIyNjI2IiwiRm9ybWF0IjowLCJJc1Zpc2libGUiOmZhbHNlLCJMYXN0S25vd25WaXNpYmlsaXR5U3RhdGUiOmZhbHNlfSwiSWQiOiIxMDExNWY0YS05NDcyLTRiMWYtYjdjZS1jZTJhMWY3Y2M1MDYiLCJJbXBvcnRJZCI6bnVsbCwiVGl0bGUiOiIiLCJOb3RlIjpudWxsLCJIeXBlcmxpbmsiOnsiJGlkIjoiMjYyNyIsIkFkZHJlc3MiOiIiLCJTdWJBZGRyZXNzIjoiIn0sIklzQ2hhbmdlZCI6ZmFsc2UsIklzTmV3IjpmYWxzZX1dLCJTd2ltbGFuZXMiOltdLCJNc1Byb2plY3RJdGVtc1RyZWUiOnsiJGlkIjoiMjYyOCIsIlJvb3QiOnsiSW1wb3J0SWQiOm51bGwsIklzSW1wb3J0ZWQiOmZhbHNlLCJDaGlsZHJlbiI6W119fSwiTWV0YWRhdGEiOnsiJGlkIjoiMjYyOSIsIlNvdXJjZVRoZW1lIjoie1wiJGlkXCI6XCIxXCIsXCJJZFwiOlwiMThlMzZkNGEtZTZmMS00NWRhLTk4NTAtMTVlMjU0MzcxMWI3XCIsXCJDYXRlZ29yeVwiOjEsXCJDdWx0dXJlSW5mb05hbWVcIjpcImVuLVVTXCIsXCJWZXJzaW9uXCI6e1wiJGlkXCI6XCIyXCIsXCJUaGVtZURvbVZlcnNpb25cIjpcIjEuMS4wXCJ9LFwiU3R5bGVcIjp7XCIkaWRcIjpcIjNcIixcIlRpbWViYW5kU3R5bGVcIjp7XCIkaWRcIjpcIjRcIixcIlJpZ2h0RW5kQ2Fwc1N0eWxlXCI6e1wiJGlkXCI6XCI1XCIsXCJGb250U2V0dGluZ3NcIjp7XCIkaWRcIjpcIjZcIixcIkZvbnRTaXplXCI6MTgsXCJGb250TmFtZVwiOlwiQ2FsaWJyaVwiLFwiSXNCb2xkXCI6dHJ1ZSxcIklzSXRhbGljXCI6ZmFsc2UsXCJJc1VuZGVybGluZWRcIjpmYWxzZX0sXCJGb3JlZ3JvdW5kXCI6e1wiJGlkXCI6XCI3XCIsXCJDb2xvclwiOntcIiRpZFwiOlwiOFwiLFwiQVwiOjI1NSxcIlJcIjoyMzMsXCJHXCI6MTEzLFwiQlwiOjUwfX0sXCJIb3Jpem9udGFsQWxpZ25tZW50XCI6MCxcIklzVmlzaWJsZVwiOnRydWV9LFwiTGVmdEVuZENhcHNTdHlsZVwiOntcIiRpZFwiOlwiOVwiLFwiRm9udFNldHRpbmdzXCI6e1wiJGlkXCI6XCIxMFwiLFwiRm9udFNpemVcIjoxOCxcIkZvbnROYW1lXCI6XCJDYWxpYnJpXCIsXCJJc0JvbGRcIjp0cnVlLFwiSXNJdGFsaWNcIjpmYWxzZSxcIklzVW5kZXJsaW5lZFwiOmZhbHNlfSxcIkZvcmVncm91bmRcIjp7XCIkaWRcIjpcIjExXCIsXCJDb2xvclwiOntcIiRpZFwiOlwiMTJcIixcIkFcIjoyNTUsXCJSXCI6MjM3LFwiR1wiOjEyNSxcIkJcIjo0OX19LFwiSG9yaXpvbnRhbEFsaWdubWVudFwiOjAsXCJJc1Zpc2libGVcIjpmYWxzZX0sXCJUb2RheU1hcmtlclN0eWxlXCI6e1wiJGlkXCI6XCIxM1wiLFwiVG9kYXlUZXh0U3R5bGVcIjp7XCIkaWRcIjpcIjE0XCIsXCJGb250U2V0dGluZ3NcIjp7XCIkaWRcIjpcIjE1XCIsXCJGb250U2l6ZVwiOjEyLFwiRm9udE5hbWVcIjpcIkNhbGlicmlcIixcIklzQm9sZFwiOmZhbHNlLFwiSXNJdGFsaWNcIjpmYWxzZSxcIklzVW5kZXJsaW5lZFwiOmZhbHNlfSxcIkZvcmVncm91bmRcIjp7XCIkaWRcIjpcIjE2XCIsXCJDb2xvclwiOntcIiRpZFwiOlwiMTdcIixcIkFcIjoyNTUsXCJSXCI6MCxcIkdcIjowLFwiQlwiOjB9fSxcIkhvcml6b250YWxBbGlnbm1lbnRcIjowLFwiSXNWaXNpYmxlXCI6dHJ1ZX0sXCJUb2RheU1hcmtlclNoYXBlU3R5bGVcIjp7XCIkaWRcIjpcIjE4XCIsXCJNYXJnaW5cIjp7XCIkaWRcIjpcIjE5XCIsXCJUb3BcIjowLjAsXCJMZWZ0XCI6MC4wLFwiUmlnaHRcIjowLjAsXCJCb3R0b21cIjowLjB9LFwiUGFkZGluZ1wiOntcIiRpZFwiOlwiMjBcIixcIlRvcFwiOjAuMCxcIkxlZnRcIjowLjAsXCJSaWdodFwiOjAuMCxcIkJvdHRvbVwiOjAuMH0sXCJCYWNrZ3JvdW5kXCI6e1wiJGlkXCI6XCIyMVwiLFwiQ29sb3JcIjp7XCIkaWRcIjpcIjIyXCIsXCJBXCI6MjU1LFwiUlwiOjI1NSxcIkdcIjowLFwiQlwiOjB9fSxcIklzVmlzaWJsZVwiOnRydWUsXCJXaWR0aFwiOjAuMCxcIkhlaWdodFwiOjAuMCxcIkJvcmRlclN0eWxlXCI6bnVsbH0sXCJUb2RheU1hcmtlclBvc2l0aW9uXCI6MyxcIklzVmlzaWJsZVwiOnRydWV9LFwiU2NhbGVTdHlsZVwiOntcIiRpZFwiOlwiMjNcIixcIlNob3dTZWdtZW50U2VwYXJhdG9yc1wiOnRydWUsXCJTZWdtZW50U2VwYXJhdG9yT3BhY2l0eVwiOjMwLFwiU2hhcGVcIjozLFwiU2VnbWVudFRleHRTdHlsZVwiOntcIiRpZFwiOlwiMjRcIixcIkZvbnRTZXR0aW5nc1wiOntcIiRpZFwiOlwiMjVcIixcIkZvbnRTaXplXCI6MTIsXCJGb250TmFtZVwiOlwiQ2FsaWJyaVwiLFwiSXNCb2xkXCI6ZmFsc2UsXCJJc0l0YWxpY1wiOmZhbHNlLFwiSXNVbmRlcmxpbmVkXCI6ZmFsc2V9LFwiRm9yZWdyb3VuZFwiOntcIiRpZFwiOlwiMjZcIixcIkNvbG9yXCI6e1wiJGlkXCI6XCIyN1wiLFwiQVwiOjI1NSxcIlJcIjoyMzIsXCJHXCI6MjMyLFwiQlwiOjIzMn19LFwiSG9yaXpvbnRhbEFsaWdubWVudFwiOjAsXCJJc1Zpc2libGVcIjp0cnVlfSxcIlNoYXBlU3R5bGVcIjp7XCIkaWRcIjpcIjI4XCIsXCJNYXJnaW5cIjp7XCIkaWRcIjpcIjI5XCIsXCJUb3BcIjowLjAsXCJMZWZ0XCI6MTAuMCxcIlJpZ2h0XCI6MTAuMCxcIkJvdHRvbVwiOjAuMH0sXCJQYWRkaW5nXCI6e1wiJGlkXCI6XCIzMFwiLFwiVG9wXCI6MC4wLFwiTGVmdFwiOjAuMCxcIlJpZ2h0XCI6MC4wLFwiQm90dG9tXCI6MC4wfSxcIkJhY2tncm91bmRcIjp7XCIkaWRcIjpcIjMxXCIsXCJDb2xvclwiOntcIiRpZFwiOlwiMzJcIixcIkFcIjoyNTUsXCJSXCI6MTQsXCJHXCI6NDAsXCJCXCI6NjV9fSxcIklzVmlzaWJsZVwiOnRydWUsXCJXaWR0aFwiOjg1OC4wLFwiSGVpZ2h0XCI6MjAuMCxcIkJvcmRlclN0eWxlXCI6e1wiJGlkXCI6XCIzM1wiLFwiTGluZVN0eWxlXCI6e1wiJGlkXCI6XCIzNFwiLFwiTGluZUNvbG9yXCI6e1wiJGlkXCI6XCIzNVwiLFwiQ29sb3JcIjp7XCIkaWRcIjpcIjM2XCIsXCJBXCI6MjU1LFwiUlwiOjI1NSxcIkdcIjowLFwiQlwiOjB9fSxcIkxpbmVXZWlnaHRcIjowLjAsXCJMaW5lVHlwZVwiOjB9LFwiSXNWaXNpYmxlXCI6ZmFsc2V9fX0sXCJFbGFwc2VkVGltZVN0eWxlXCI6e1wiJGlkXCI6XCIzN1wiLFwiRWxhcHNlZFRpbWVCYWNrZ3JvdW5kXCI6e1wiJGlkXCI6XCIzOFwiLFwiQ29sb3JcIjp7XCIkaWRcIjpcIjM5XCIsXCJBXCI6MTkxLFwiUlwiOjI1NSxcIkdcIjowLFwiQlwiOjB9fSxcIkVsYXBzZWRUaW1lRm9ybWF0XCI6MSxcIklzVmlzaWJsZVwiOnRydWV9LFwiTWFyZ2luXCI6e1wiJGlkXCI6XCI0MFwiLFwiVG9wXCI6MC4wLFwiTGVmdFwiOjEwLjAsXCJSaWdodFwiOjEwLjAsXCJCb3R0b21cIjowLjB9LFwiUGFkZGluZ1wiOntcIiRpZFwiOlwiNDFcIixcIlRvcFwiOjAuMCxcIkxlZnRcIjowLjAsXCJSaWdodFwiOjAuMCxcIkJvdHRvbVwiOjAuMH0sXCJCYWNrZ3JvdW5kXCI6e1wiJGlkXCI6XCI0MlwiLFwiQ29sb3JcIjp7XCIkaWRcIjpcIjQzXCIsXCJBXCI6MjU1LFwiUlwiOjQ3LFwiR1wiOjU0LFwiQlwiOjE1M319LFwiSXNWaXNpYmxlXCI6ZmFsc2UsXCJXaWR0aFwiOjAuMCxcIkhlaWdodFwiOjAuMCxcIkJvcmRlclN0eWxlXCI6bnVsbH0sXCJUYXNrU3R5bGVcIjp7XCIkaWRcIjpcIjQ0XCIsXCJTaGFwZVwiOjMsXCJTaGFwZVRoaWNrbmVzc1wiOjAsXCJEdXJhdGlvbkZvcm1hdFwiOjAsXCJQZXJjZW50YWdlQ29tcGxldGVUZXh0U3R5bGVcIjp7XCIkaWRcIjpcIjQ1XCIsXCJGb250U2V0dGluZ3NcIjp7XCIkaWRcIjpcIjQ2XCIsXCJGb250U2l6ZVwiOjEwLFwiRm9udE5hbWVcIjpcIkNhbGlicmlcIixcIklzQm9sZFwiOmZhbHNlLFwiSXNJdGFsaWNcIjpmYWxzZSxcIklzVW5kZXJsaW5lZFwiOmZhbHNlfSxcIkZvcmVncm91bmRcIjp7XCIkaWRcIjpcIjQ3XCIsXCJDb2xvclwiOntcIiRpZFwiOlwiNDhcIixcIkFcIjoyNTUsXCJSXCI6MjMyLFwiR1wiOjIzMixcIkJcIjoyMzJ9fSxcIkhvcml6b250YWxBbGlnbm1lbnRcIjoxLFwiSXNWaXNpYmxlXCI6dHJ1ZX0sXCJQZXJjZW50YWdlQ29tcGxldGVIaWdobGlnaHRTdHlsZVwiOntcIiRpZFwiOlwiNDlcIixcIkJhY2tncm91bmRcIjp7XCIkaWRcIjpcIjUwXCIsXCJDb2xvclwiOntcIiRpZFwiOlwiNTFcIixcIkFcIjo4OSxcIlJcIjowLFwiR1wiOjAsXCJCXCI6MH19fSxcIkR1cmF0aW9uU3R5bGVcIjp7XCIkaWRcIjpcIjUyXCIsXCJGb250U2V0dGluZ3NcIjp7XCIkaWRcIjpcIjUzXCIsXCJGb250U2l6ZVwiOjEwLFwiRm9udE5hbWVcIjpcIkNhbGlicmlcIixcIklzQm9sZFwiOmZhbHNlLFwiSXNJdGFsaWNcIjpmYWxzZSxcIklzVW5kZXJsaW5lZFwiOmZhbHNlfSxcIkZvcmVncm91bmRcIjp7XCIkaWRcIjpcIjU0XCIsXCJDb2xvclwiOntcIiRpZFwiOlwiNTVcIixcIkFcIjoyNTUsXCJSXCI6MjM3LFwiR1wiOjEyNSxcIkJcIjo0OX19LFwiSG9yaXpvbnRhbEFsaWdubWVudFwiOjAsXCJJc1Zpc2libGVcIjpmYWxzZX0sXCJIb3Jpem9udGFsQ29ubmVjdG9yU3R5bGVcIjp7XCIkaWRcIjpcIjU2XCIsXCJMaW5lU3R5bGVcIjp7XCIkaWRcIjpcIjU3XCIsXCJMaW5lQ29sb3JcIjp7XCIkaWRcIjpcIjU4XCIsXCJDb2xvclwiOntcIiRpZFwiOlwiNTlcIixcIkFcIjo1MSxcIlJcIjoyMSxcIkdcIjo5NixcIkJcIjoxMzB9fSxcIkxpbmVXZWlnaHRcIjoxLjAsXCJMaW5lVHlwZVwiOjB9LFwiSXNWaXNpYmxlXCI6dHJ1ZX0sXCJWZXJ0aWNhbENvbm5lY3RvclN0eWxlXCI6e1wiJGlkXCI6XCI2MFwiLFwiTGluZVN0eWxlXCI6e1wiJGlkXCI6XCI2MVwiLFwiTGluZUNvbG9yXCI6e1wiJGlkXCI6XCI2MlwiLFwiQ29sb3JcIjp7XCIkaWRcIjpcIjYzXCIsXCJBXCI6NTEsXCJSXCI6MjEsXCJHXCI6OTYsXCJCXCI6MTMwfX0sXCJMaW5lV2VpZ2h0XCI6MS4wLFwiTGluZVR5cGVcIjowfSxcIklzVmlzaWJsZVwiOmZhbHNlfSxcIk1hcmdpblwiOntcIiRpZFwiOlwiNjRcIixcIlRvcFwiOjAuMCxcIkxlZnRcIjowLjAsXCJSaWdodFwiOjAuMCxcIkJvdHRvbVwiOjAuMH0sXCJTdGFydERhdGVQb3NpdGlvblwiOjQsXCJFbmREYXRlUG9zaXRpb25cIjo0LFwiVGl0bGVQb3NpdGlvblwiOjMsXCJEdXJhdGlvblBvc2l0aW9uXCI6MCxcIlBlcmNlbnRhZ2VDb21wbGV0ZWRQb3NpdGlvblwiOjIsXCJTcGFjaW5nXCI6MyxcIklzQmVsb3dUaW1lYmFuZFwiOmZhbHNlLFwiU2hhcGVTdHlsZVwiOntcIiRpZFwiOlwiNjVcIixcIk1hcmdpblwiOntcIiRpZFwiOlwiNjZcIixcIlRvcFwiOjAuMCxcIkxlZnRcIjo0LjAsXCJSaWdodFwiOjQuMCxcIkJvdHRvbVwiOjAuMH0sXCJQYWRkaW5nXCI6e1wiJGlkXCI6XCI2N1wiLFwiVG9wXCI6MC4wLFwiTGVmdFwiOjAuMCxcIlJpZ2h0XCI6MC4wLFwiQm90dG9tXCI6MC4wfSxcIkJhY2tncm91bmRcIjp7XCIkaWRcIjpcIjY4XCIsXCJDb2xvclwiOntcIiRpZFwiOlwiNjlcIixcIkFcIjoyNTUsXCJSXCI6MjEsXCJHXCI6OTYsXCJCXCI6MTMwfX0sXCJJc1Zpc2libGVcIjp0cnVlLFwiV2lkdGhcIjowLjAsXCJIZWlnaHRcIjoxMC4wLFwiQm9yZGVyU3R5bGVcIjp7XCIkaWRcIjpcIjcwXCIsXCJMaW5lU3R5bGVcIjp7XCIkaWRcIjpcIjcxXCIsXCJMaW5lQ29sb3JcIjp7XCIkaWRcIjpcIjcyXCIsXCJDb2xvclwiOntcIiRpZFwiOlwiNzNcIixcIkFcIjoyNTUsXCJSXCI6MjM0LFwiR1wiOjIyLFwiQlwiOjMwfX0sXCJMaW5lV2VpZ2h0XCI6Mi4wLFwiTGluZVR5cGVcIjowfSxcIklzVmlzaWJsZVwiOmZhbHNlfX0sXCJUaXRsZVN0eWxlXCI6e1wiJGlkXCI6XCI3NFwiLFwiRm9udFNldHRpbmdzXCI6e1wiJGlkXCI6XCI3NVwiLFwiRm9udFNpemVcIjoxMSxcIkZvbnROYW1lXCI6XCJDYWxpYnJpXCIsXCJJc0JvbGRcIjpmYWxzZSxcIklzSXRhbGljXCI6ZmFsc2UsXCJJc1VuZGVybGluZWRcIjpmYWxzZX0sXCJGb3JlZ3JvdW5kXCI6e1wiJGlkXCI6XCI3NlwiLFwiQ29sb3JcIjp7XCIkaWRcIjpcIjc3XCIsXCJBXCI6MjU1LFwiUlwiOjAsXCJHXCI6MCxcIkJcIjowfX0sXCJIb3Jpem9udGFsQWxpZ25tZW50XCI6MixcIklzVmlzaWJsZVwiOnRydWV9LFwiRGF0ZVN0eWxlXCI6e1wiJGlkXCI6XCI3OFwiLFwiRm9udFNldHRpbmdzXCI6e1wiJGlkXCI6XCI3OVwiLFwiRm9udFNpemVcIjoxMCxcIkZvbnROYW1lXCI6XCJDYWxpYnJpXCIsXCJJc0JvbGRcIjpmYWxzZSxcIklzSXRhbGljXCI6ZmFsc2UsXCJJc1VuZGVybGluZWRcIjpmYWxzZX0sXCJGb3JlZ3JvdW5kXCI6e1wiJGlkXCI6XCI4MFwiLFwiQ29sb3JcIjp7XCIkaWRcIjpcIjgxXCIsXCJBXCI6MjU1LFwiUlwiOjE0LFwiR1wiOjQwLFwiQlwiOjY1fX0sXCJIb3Jpem9udGFsQWxpZ25tZW50XCI6MCxcIklzVmlzaWJsZVwiOnRydWV9LFwiRGF0ZUZvcm1hdFwiOntcIiRpZFwiOlwiODJcIixcIkZvcm1hdFN0cmluZ1wiOlwiTU1NIGRcIixcIlNlcGFyYXRvclwiOlwiL1wiLFwiVXNlSW50ZXJuYXRpb25hbERhdGVGb3JtYXRcIjpmYWxzZSxcIkRhdGVJc1Zpc2libGVcIjp0cnVlLFwiVGltZUlzVmlzaWJsZVwiOmZhbHNlLFwiSG91ckRpZ2l0c1wiOjEsXCJBbVBtRGVzaWduYXRvclwiOjIsXCJUcmltMDBNaW51dGVzXCI6ZmFsc2V9LFwiV2Vla051bWJlcmluZ1wiOntcIiRpZFwiOlwiODNcIixcIkZvcm1hdFwiOjAsXCJJc1Zpc2libGVcIjpmYWxzZSxcIkxhc3RLbm93blZpc2liaWxpdHlTdGF0ZVwiOmZhbHNlfX0sXCJNaWxlc3RvbmVTdHlsZVwiOntcIiRpZFwiOlwiODRcIixcIlNoYXBlXCI6MixcIklzQmVsb3dUaW1lYmFuZFwiOmZhbHNlLFwiU2hhcGVTaXplXCI6MSxcIlBhZGRpbmdcIjp7XCIkaWRcIjpcIjg1XCIsXCJUb3BcIjo1LjAsXCJMZWZ0XCI6My4wLFwiUmlnaHRcIjowLjAsXCJCb3R0b21cIjoyLjB9LFwiU2hhcGVTdHlsZVwiOntcIiRpZFwiOlwiODZcIixcIk1hcmdpblwiOntcIiRpZFwiOlwiODdcIixcIlRvcFwiOjAuMCxcIkxlZnRcIjowLjAsXCJSaWdodFwiOjAuMCxcIkJvdHRvbVwiOjAuMH0sXCJQYWRkaW5nXCI6e1wiJGlkXCI6XCI4OFwiLFwiVG9wXCI6MC4wLFwiTGVmdFwiOjAuMCxcIlJpZ2h0XCI6MC4wLFwiQm90dG9tXCI6MC4wfSxcIkJhY2tncm91bmRcIjp7XCIkaWRcIjpcIjg5XCIsXCJDb2xvclwiOntcIiRpZFwiOlwiOTBcIixcIkFcIjoyNTUsXCJSXCI6MjMzLFwiR1wiOjExMyxcIkJcIjo1MH19LFwiSXNWaXNpYmxlXCI6dHJ1ZSxcIldpZHRoXCI6MTguMCxcIkhlaWdodFwiOjIwLjAsXCJCb3JkZXJTdHlsZVwiOntcIiRpZFwiOlwiOTFcIixcIkxpbmVTdHlsZVwiOntcIiRpZFwiOlwiOTJcIixcIkxpbmVDb2xvclwiOntcIiRpZFwiOlwiOTNcIixcIkNvbG9yXCI6e1wiJGlkXCI6XCI5NFwiLFwiQVwiOjI1NSxcIlJcIjoyMzQsXCJHXCI6MjIsXCJCXCI6MzB9fSxcIkxpbmVXZWlnaHRcIjoyLjAsXCJMaW5lVHlwZVwiOjB9LFwiSXNWaXNpYmxlXCI6ZmFsc2V9fSxcIlRpdGxlU3R5bGVcIjp7XCIkaWRcIjpcIjk1XCIsXCJGb250U2V0dGluZ3NcIjp7XCIkaWRcIjpcIjk2XCIsXCJGb250U2l6ZVwiOjExLFwiRm9udE5hbWVcIjpcIkNhbGlicmlcIixcIklzQm9sZFwiOnRydWUsXCJJc0l0YWxpY1wiOmZhbHNlLFwiSXNVbmRlcmxpbmVkXCI6ZmFsc2V9LFwiRm9yZWdyb3VuZFwiOntcIiRpZFwiOlwiOTdcIixcIkNvbG9yXCI6e1wiJGlkXCI6XCI5OFwiLFwiQVwiOjI1NSxcIlJcIjowLFwiR1wiOjAsXCJCXCI6MH19LFwiSG9yaXpvbnRhbEFsaWdubWVudFwiOjAsXCJJc1Zpc2libGVcIjp0cnVlfSxcIkRhdGVTdHlsZVwiOntcIiRpZFwiOlwiOTlcIixcIkZvbnRTZXR0aW5nc1wiOntcIiRpZFwiOlwiMTAwXCIsXCJGb250U2l6ZVwiOjEwLFwiRm9udE5hbWVcIjpcIkNhbGlicmlcIixcIklzQm9sZFwiOmZhbHNlLFwiSXNJdGFsaWNcIjpmYWxzZSxcIklzVW5kZXJsaW5lZFwiOmZhbHNlfSxcIkZvcmVncm91bmRcIjp7XCIkaWRcIjpcIjEwMVwiLFwiQ29sb3JcIjp7XCIkaWRcIjpcIjEwMlwiLFwiQVwiOjI1NSxcIlJcIjoxNCxcIkdcIjo0MCxcIkJcIjo2NX19LFwiSG9yaXpvbnRhbEFsaWdubWVudFwiOjAsXCJJc1Zpc2libGVcIjp0cnVlfSxcIkRhdGVGb3JtYXRcIjp7XCIkaWRcIjpcIjEwM1wiLFwiRm9ybWF0U3RyaW5nXCI6XCJNTU0gZCwgeXl5eVwiLFwiU2VwYXJhdG9yXCI6XCIvXCIsXCJVc2VJbnRlcm5hdGlvbmFsRGF0ZUZvcm1hdFwiOmZhbHNlLFwiRGF0ZUlzVmlzaWJsZVwiOnRydWUsXCJUaW1lSXNWaXNpYmxlXCI6ZmFsc2UsXCJIb3VyRGlnaXRzXCI6MSxcIkFtUG1EZXNpZ25hdG9yXCI6MixcIlRyaW0wME1pbnV0ZXNcIjpmYWxzZX0sXCJXZWVrTnVtYmVyaW5nXCI6e1wiJGlkXCI6XCIxMDRcIixcIkZvcm1hdFwiOjAsXCJJc1Zpc2libGVcIjpmYWxzZSxcIkxhc3RLbm93blZpc2liaWxpdHlTdGF0ZVwiOmZhbHNlfX0sXCJNb3RTdHlsZVwiOntcIiRpZFwiOlwiMTA1XCIsXCJTaGFwZVwiOjIsXCJTaGFwZVNpemVcIjoxLFwiRGV0YWlsc1NwYWNpbmdcIjowLjAsXCJQYWRkaW5nXCI6e1wiJGlkXCI6XCIxMDZcIixcIlRvcFwiOjUuMCxcIkxlZnRcIjozLjAsXCJSaWdodFwiOjAuMCxcIkJvdHRvbVwiOjIuMH0sXCJQb3NpdGlvbk9uVGFza1wiOjEsXCJTaGFwZVN0eWxlXCI6e1wiJGlkXCI6XCIxMDdcIixcIk1hcmdpblwiOntcIiRpZFwiOlwiMTA4XCIsXCJUb3BcIjowLjAsXCJMZWZ0XCI6MC4wLFwiUmlnaHRcIjowLjAsXCJCb3R0b21cIjowLjB9LFwiUGFkZGluZ1wiOntcIiRpZFwiOlwiMTA5XCIsXCJUb3BcIjowLjAsXCJMZWZ0XCI6MC4wLFwiUmlnaHRcIjowLjAsXCJCb3R0b21cIjowLjB9LFwiQmFja2dyb3VuZFwiOntcIiRpZFwiOlwiMTEwXCIsXCJDb2xvclwiOntcIiRpZFwiOlwiMTExXCIsXCJBXCI6MjU1LFwiUlwiOjIzMyxcIkdcIjoxMTMsXCJCXCI6NTB9fSxcIklzVmlzaWJsZVwiOnRydWUsXCJXaWR0aFwiOjEzLjAsXCJIZWlnaHRcIjoxMy4wLFwiQm9yZGVyU3R5bGVcIjp7XCIkaWRcIjpcIjExMlwiLFwiTGluZVN0eWxlXCI6e1wiJGlkXCI6XCIxMTNcIixcIkxpbmVDb2xvclwiOntcIiRpZFwiOlwiMTE0XCIsXCJDb2xvclwiOntcIiRpZFwiOlwiMTE1XCIsXCJBXCI6MjU1LFwiUlwiOjIzNCxcIkdcIjoyMixcIkJcIjozMH19LFwiTGluZVdlaWdodFwiOjIuMCxcIkxpbmVUeXBlXCI6MH0sXCJJc1Zpc2libGVcIjpmYWxzZX19LFwiVGl0bGVTdHlsZVwiOntcIiRpZFwiOlwiMTE2XCIsXCJGb250U2V0dGluZ3NcIjp7XCIkaWRcIjpcIjExN1wiLFwiRm9udFNpemVcIjoxMSxcIkZvbnROYW1lXCI6XCJDYWxpYnJpXCIsXCJJc0JvbGRcIjp0cnVlLFwiSXNJdGFsaWNcIjpmYWxzZSxcIklzVW5kZXJsaW5lZFwiOmZhbHNlfSxcIkZvcmVncm91bmRcIjp7XCIkaWRcIjpcIjExOFwiLFwiQ29sb3JcIjp7XCIkaWRcIjpcIjExOVwiLFwiQVwiOjI1NSxcIlJcIjowLFwiR1wiOjAsXCJCXCI6MH19LFwiSG9yaXpvbnRhbEFsaWdubWVudFwiOjAsXCJJc1Zpc2libGVcIjp0cnVlfSxcIkRhdGVTdHlsZVwiOntcIiRpZFwiOlwiMTIwXCIsXCJGb250U2V0dGluZ3NcIjp7XCIkaWRcIjpcIjEyMVwiLFwiRm9udFNpemVcIjoxMCxcIkZvbnROYW1lXCI6XCJDYWxpYnJpXCIsXCJJc0JvbGRcIjpmYWxzZSxcIklzSXRhbGljXCI6ZmFsc2UsXCJJc1VuZGVybGluZWRcIjpmYWxzZX0sXCJGb3JlZ3JvdW5kXCI6e1wiJGlkXCI6XCIxMjJcIixcIkNvbG9yXCI6e1wiJGlkXCI6XCIxMjNcIixcIkFcIjoyNTUsXCJSXCI6MTQsXCJHXCI6NDAsXCJCXCI6NjV9fSxcIkhvcml6b250YWxBbGlnbm1lbnRcIjowLFwiSXNWaXNpYmxlXCI6dHJ1ZX0sXCJEYXRlRm9ybWF0XCI6e1wiJGlkXCI6XCIxMjRcIixcIkZvcm1hdFN0cmluZ1wiOlwiTU1NIGQsIHl5eXlcIixcIlNlcGFyYXRvclwiOlwiL1wiLFwiVXNlSW50ZXJuYXRpb25hbERhdGVGb3JtYXRcIjpmYWxzZSxcIkRhdGVJc1Zpc2libGVcIjp0cnVlLFwiVGltZUlzVmlzaWJsZVwiOmZhbHNlLFwiSG91ckRpZ2l0c1wiOjEsXCJBbVBtRGVzaWduYXRvclwiOjIsXCJUcmltMDBNaW51dGVzXCI6ZmFsc2V9LFwiV2Vla051bWJlcmluZ1wiOntcIiRpZFwiOlwiMTI1XCIsXCJGb3JtYXRcIjowLFwiSXNWaXNpYmxlXCI6ZmFsc2UsXCJMYXN0S25vd25WaXNpYmlsaXR5U3RhdGVcIjpmYWxzZX19LFwiU3dpbWxhbmVWMlN0eWxlXCI6e1wiJGlkXCI6XCIxMjZcIixcIlN0eWxlSWRcIjpcIjMzMmNmYjEzLWI0MDEtNGVjMy1iNjU1LTczOTY4ZDA0ZDc0OVwiLFwiTmFtZVwiOlwiU3dpbWxhbmUgU3R5bGUgMVwiLFwiSGVhZGVyU3R5bGVcIjp7XCIkaWRcIjpcIjEyN1wiLFwiVGV4dFN0eWxlXCI6e1wiJGlkXCI6XCIxMjhcIixcIkZvbnRTZXR0aW5nc1wiOntcIiRpZFwiOlwiMTI5XCIsXCJGb250U2l6ZVwiOjExLFwiRm9udE5hbWVcIjpcIkNhbGlicmlcIixcIklzQm9sZFwiOmZhbHNlLFwiSXNJdGFsaWNcIjpmYWxzZSxcIklzVW5kZXJsaW5lZFwiOmZhbHNlfSxcIkZvcmVncm91bmRcIjp7XCIkaWRcIjpcIjEzMFwiLFwiQ29sb3JcIjp7XCIkaWRcIjpcIjEzMVwiLFwiQVwiOjI1NSxcIlJcIjoyNTUsXCJHXCI6MjU1LFwiQlwiOjI1NX19LFwiSG9yaXpvbnRhbEFsaWdubWVudFwiOjAsXCJJc1Zpc2libGVcIjp0cnVlfSxcIlJlY3RhbmdsZVN0eWxlXCI6e1wiJGlkXCI6XCIxMzJcIixcIk1hcmdpblwiOntcIiRpZFwiOlwiMTMzXCIsXCJUb3BcIjowLjAsXCJMZWZ0XCI6MC4wLFwiUmlnaHRcIjowLjAsXCJCb3R0b21cIjowLjB9LFwiUGFkZGluZ1wiOntcIiRpZFwiOlwiMTM0XCIsXCJUb3BcIjowLjAsXCJMZWZ0XCI6MC4wLFwiUmlnaHRcIjowLjAsXCJCb3R0b21cIjowLjB9LFwiQmFja2dyb3VuZFwiOntcIiRpZFwiOlwiMTM1XCIsXCJDb2xvclwiOntcIiRpZFwiOlwiMTM2XCIsXCJBXCI6MjU1LFwiUlwiOjIxLFwiR1wiOjk2LFwiQlwiOjEzMH19LFwiSXNWaXNpYmxlXCI6dHJ1ZSxcIldpZHRoXCI6MC4wLFwiSGVpZ2h0XCI6MC4wLFwiQm9yZGVyU3R5bGVcIjp7XCIkaWRcIjpcIjEzN1wiLFwiTGluZVN0eWxlXCI6e1wiJGlkXCI6XCIxMzhcIixcIkxpbmVDb2xvclwiOntcIiRpZFwiOlwiMTM5XCIsXCJDb2xvclwiOntcIiRpZFwiOlwiMTQwXCIsXCJBXCI6MjU1LFwiUlwiOjI1NSxcIkdcIjoyNTUsXCJCXCI6MjU1fX0sXCJMaW5lV2VpZ2h0XCI6MC4wLFwiTGluZVR5cGVcIjowfSxcIklzVmlzaWJsZVwiOmZhbHNlfX19LFwiQmFja2dyb3VuZFN0eWxlXCI6e1wiJGlkXCI6XCIxNDFcIixcIk1hcmdpblwiOntcIiRpZFwiOlwiMTQyXCIsXCJUb3BcIjowLjAsXCJMZWZ0XCI6MC4wLFwiUmlnaHRcIjowLjAsXCJCb3R0b21cIjowLjB9LFwiUGFkZGluZ1wiOntcIiRpZFwiOlwiMTQzXCIsXCJUb3BcIjowLjAsXCJMZWZ0XCI6MC4wLFwiUmlnaHRcIjowLjAsXCJCb3R0b21cIjowLjB9LFwiQmFja2dyb3VuZFwiOntcIiRpZFwiOlwiMTQ0XCIsXCJDb2xvclwiOntcIiRpZFwiOlwiMTQ1XCIsXCJBXCI6NTEsXCJSXCI6MjAwLFwiR1wiOjIwMCxcIkJcIjoyMDB9fSxcIklzVmlzaWJsZVwiOnRydWUsXCJXaWR0aFwiOjAuMCxcIkhlaWdodFwiOjAuMCxcIkJvcmRlclN0eWxlXCI6e1wiJGlkXCI6XCIxNDZcIixcIkxpbmVTdHlsZVwiOntcIiRpZFwiOlwiMTQ3XCIsXCJMaW5lQ29sb3JcIjp7XCIkaWRcIjpcIjE0OFwiLFwiQ29sb3JcIjp7XCIkaWRcIjpcIjE0OVwiLFwiQVwiOjI1NSxcIlJcIjoyMzQsXCJHXCI6MjIsXCJCXCI6MzB9fSxcIkxpbmVXZWlnaHRcIjoyLjAsXCJMaW5lVHlwZVwiOjB9LFwiSXNWaXNpYmxlXCI6ZmFsc2V9fSxcIklzQWJvdmVUaW1lYmFuZFwiOmZhbHNlLFwiU3BhY2luZ1wiOjMsXCJEZWZhdWx0U3dpbWxhbmVBY3Rpdml0eVN0eWxlXCI6e1wiJGlkXCI6XCIxNTBcIixcIkhlYWRlclN0eWxlXCI6e1wiJGlkXCI6XCIxNTFcIixcIlRleHRTdHlsZVwiOntcIiRpZFwiOlwiMTUyXCIsXCJGb250U2V0dGluZ3NcIjp7XCIkaWRcIjpcIjE1M1wiLFwiRm9udFNpemVcIjoxMSxcIkZvbnROYW1lXCI6XCJDYWxpYnJpXCIsXCJJc0JvbGRcIjpmYWxzZSxcIklzSXRhbGljXCI6ZmFsc2UsXCJJc1VuZGVybGluZWRcIjpmYWxzZX0sXCJGb3JlZ3JvdW5kXCI6e1wiJGlkXCI6XCIxNTRcIixcIkNvbG9yXCI6e1wiJGlkXCI6XCIxNTVcIixcIkFcIjoyNTUsXCJSXCI6MCxcIkdcIjowLFwiQlwiOjB9fSxcIkhvcml6b250YWxBbGlnbm1lbnRcIjowLFwiSXNWaXNpYmxlXCI6dHJ1ZX0sXCJSZWN0YW5nbGVTdHlsZVwiOntcIiRpZFwiOlwiMTU2XCIsXCJNYXJnaW5cIjp7XCIkaWRcIjpcIjE1N1wiLFwiVG9wXCI6MC4wLFwiTGVmdFwiOjAuMCxcIlJpZ2h0XCI6MC4wLFwiQm90dG9tXCI6MC4wfSxcIlBhZGRpbmdcIjp7XCIkaWRcIjpcIjE1OFwiLFwiVG9wXCI6MC4wLFwiTGVmdFwiOjAuMCxcIlJpZ2h0XCI6MC4wLFwiQm90dG9tXCI6MC4wfSxcIkJhY2tncm91bmRcIjp7XCIkaWRcIjpcIjE1OVwiLFwiQ29sb3JcIjp7XCIkaWRcIjpcIjE2MFwiLFwiQVwiOjYzLFwiUlwiOjIxLFwiR1wiOjk2LFwiQlwiOjEzMH19LFwiSXNWaXNpYmxlXCI6dHJ1ZSxcIldpZHRoXCI6MC4wLFwiSGVpZ2h0XCI6MC4wLFwiQm9yZGVyU3R5bGVcIjp7XCIkaWRcIjpcIjE2MVwiLFwiTGluZVN0eWxlXCI6e1wiJGlkXCI6XCIxNjJcIixcIkxpbmVDb2xvclwiOntcIiRpZFwiOlwiMTYzXCIsXCJDb2xvclwiOntcIiRpZFwiOlwiMTY0XCIsXCJBXCI6MjU1LFwiUlwiOjI1NSxcIkdcIjowLFwiQlwiOjB9fSxcIkxpbmVXZWlnaHRcIjowLjAsXCJMaW5lVHlwZVwiOjB9LFwiSXNWaXNpYmxlXCI6ZmFsc2V9fX0sXCJCYWNrZ3JvdW5kU3R5bGVcIjp7XCIkaWRcIjpcIjE2NVwiLFwiTWFyZ2luXCI6e1wiJGlkXCI6XCIxNjZcIixcIlRvcFwiOjAuMCxcIkxlZnRcIjowLjAsXCJSaWdodFwiOjAuMCxcIkJvdHRvbVwiOjAuMH0sXCJQYWRkaW5nXCI6e1wiJGlkXCI6XCIxNjdcIixcIlRvcFwiOjAuMCxcIkxlZnRcIjowLjAsXCJSaWdodFwiOjAuMCxcIkJvdHRvbVwiOjAuMH0sXCJCYWNrZ3JvdW5kXCI6e1wiJGlkXCI6XCIxNjhcIixcIkNvbG9yXCI6e1wiJGlkXCI6XCIxNjlcIixcIkFcIjo1MSxcIlJcIjoyMDAsXCJHXCI6MjAwLFwiQlwiOjIwMH19LFwiSXNWaXNpYmxlXCI6dHJ1ZSxcIldpZHRoXCI6MC4wLFwiSGVpZ2h0XCI6MC4wLFwiQm9yZGVyU3R5bGVcIjp7XCIkaWRcIjpcIjE3MFwiLFwiTGluZVN0eWxlXCI6e1wiJGlkXCI6XCIxNzFcIixcIkxpbmVDb2xvclwiOntcIiRpZFwiOlwiMTcyXCIsXCJDb2xvclwiOntcIiRpZFwiOlwiMTczXCIsXCJBXCI6MjU1LFwiUlwiOjIzNCxcIkdcIjoyMixcIkJcIjozMH19LFwiTGluZVdlaWdodFwiOjIuMCxcIkxpbmVUeXBlXCI6MH0sXCJJc1Zpc2libGVcIjpmYWxzZX19fSxcIkRlZmF1bHRTd2ltbGFuZU1pbGVzdG9uZVN0eWxlXCI6e1wiJGlkXCI6XCIxNzRcIixcIlRpdGxlUG9zaXRpb25cIjowLFwiRGF0ZVBvc2l0aW9uXCI6MixcIlNoYXBlVHlwZVwiOjEsXCJTaGFwZVNpemVcIjowLFwiU3BhY2luZ1wiOjUsXCJTaGFwZVN0eWxlXCI6e1wiJGlkXCI6XCIxNzVcIixcIk1hcmdpblwiOntcIiRpZFwiOlwiMTc2XCIsXCJUb3BcIjowLjAsXCJMZWZ0XCI6MC4wLFwiUmlnaHRcIjowLjAsXCJCb3R0b21cIjowLjB9LFwiUGFkZGluZ1wiOntcIiRpZFwiOlwiMTc3XCIsXCJUb3BcIjowLjAsXCJMZWZ0XCI6MC4wLFwiUmlnaHRcIjowLjAsXCJCb3R0b21cIjowLjB9LFwiQmFja2dyb3VuZFwiOntcIiRpZFwiOlwiMTc4XCIsXCJDb2xvclwiOntcIiRpZFwiOlwiMTc5XCIsXCJBXCI6MjU1LFwiUlwiOjIxLFwiR1wiOjk2LFwiQlwiOjEzMH19LFwiSXNWaXNpYmxlXCI6dHJ1ZSxcIldpZHRoXCI6MTIuMCxcIkhlaWdodFwiOjE0LjAsXCJCb3JkZXJTdHlsZVwiOntcIiRpZFwiOlwiMTgwXCIsXCJMaW5lU3R5bGVcIjp7XCIkaWRcIjpcIjE4MVwiLFwiTGluZUNvbG9yXCI6e1wiJGlkXCI6XCIxODJcIixcIkNvbG9yXCI6e1wiJGlkXCI6XCIxODNcIixcIkFcIjoyNTUsXCJSXCI6MjM0LFwiR1wiOjIyLFwiQlwiOjMwfX0sXCJMaW5lV2VpZ2h0XCI6Mi4wLFwiTGluZVR5cGVcIjowfSxcIklzVmlzaWJsZVwiOmZhbHNlfX0sXCJUaXRsZVN0eWxlXCI6e1wiJGlkXCI6XCIxODRcIixcIkZvbnRTZXR0aW5nc1wiOntcIiRpZFwiOlwiMTg1XCIsXCJGb250U2l6ZVwiOjExLFwiRm9udE5hbWVcIjpcIkNhbGlicmlcIixcIklzQm9sZFwiOmZhbHNlLFwiSXNJdGFsaWNcIjpmYWxzZSxcIklzVW5kZXJsaW5lZFwiOmZhbHNlfSxcIkZvcmVncm91bmRcIjp7XCIkaWRcIjpcIjE4NlwiLFwiQ29sb3JcIjp7XCIkaWRcIjpcIjE4N1wiLFwiQVwiOjI1NSxcIlJcIjowLFwiR1wiOjAsXCJCXCI6MH19LFwiSG9yaXpvbnRhbEFsaWdubWVudFwiOjIsXCJJc1Zpc2libGVcIjp0cnVlfSxcIkRhdGVTdHlsZVwiOntcIiRpZFwiOlwiMTg4XCIsXCJGb250U2V0dGluZ3NcIjp7XCIkaWRcIjpcIjE4OVwiLFwiRm9udFNpemVcIjoxMCxcIkZvbnROYW1lXCI6XCJDYWxpYnJpXCIsXCJJc0JvbGRcIjpmYWxzZSxcIklzSXRhbGljXCI6ZmFsc2UsXCJJc1VuZGVybGluZWRcIjpmYWxzZX0sXCJGb3JlZ3JvdW5kXCI6e1wiJGlkXCI6XCIxOTBcIixcIkNvbG9yXCI6e1wiJGlkXCI6XCIxOTFcIixcIkFcIjoyNTUsXCJSXCI6MTQsXCJHXCI6NDAsXCJCXCI6NjV9fSxcIkhvcml6b250YWxBbGlnbm1lbnRcIjowLFwiSXNWaXNpYmxlXCI6dHJ1ZX0sXCJEYXRlRm9ybWF0XCI6e1wiJGlkXCI6XCIxOTJcIixcIkZvcm1hdFN0cmluZ1wiOlwiTU1NIGRcIixcIlNlcGFyYXRvclwiOlwiL1wiLFwiVXNlSW50ZXJuYXRpb25hbERhdGVGb3JtYXRcIjpmYWxzZSxcIkRhdGVJc1Zpc2libGVcIjp0cnVlLFwiVGltZUlzVmlzaWJsZVwiOmZhbHNlLFwiSG91ckRpZ2l0c1wiOjEsXCJBbVBtRGVzaWduYXRvclwiOjIsXCJUcmltMDBNaW51dGVzXCI6ZmFsc2V9LFwiV2Vla051bWJlcmluZ1wiOntcIiRpZFwiOlwiMTkzXCIsXCJGb3JtYXRcIjowLFwiSXNWaXNpYmxlXCI6ZmFsc2UsXCJMYXN0S25vd25WaXNpYmlsaXR5U3RhdGVcIjpmYWxzZX19LFwiRGVmYXVsdFN3aW1sYW5lVGFza1N0eWxlXCI6e1wiJGlkXCI6XCIxOTRcIixcIlNoYXBlXCI6MSxcIlNoYXBlVGhpY2tuZXNzXCI6MCxcIkR1cmF0aW9uRm9ybWF0XCI6MCxcIlBlcmNlbnRhZ2VDb21wbGV0ZVRleHRTdHlsZVwiOntcIiRpZFwiOlwiMTk1XCIsXCJGb250U2V0dGluZ3NcIjp7XCIkaWRcIjpcIjE5NlwiLFwiRm9udFNpemVcIjoxMCxcIkZvbnROYW1lXCI6XCJDYWxpYnJpXCIsXCJJc0JvbGRcIjpmYWxzZSxcIklzSXRhbGljXCI6ZmFsc2UsXCJJc1VuZGVybGluZWRcIjpmYWxzZX0sXCJGb3JlZ3JvdW5kXCI6e1wiJGlkXCI6XCIxOTdcIixcIkNvbG9yXCI6e1wiJGlkXCI6XCIxOThcIixcIkFcIjoyNTUsXCJSXCI6MjMyLFwiR1wiOjIzMixcIkJcIjoyMzJ9fSxcIkhvcml6b250YWxBbGlnbm1lbnRcIjoxLFwiSXNWaXNpYmxlXCI6dHJ1ZX0sXCJQZXJjZW50YWdlQ29tcGxldGVIaWdobGlnaHRTdHlsZVwiOntcIiRpZFwiOlwiMTk5XCIsXCJCYWNrZ3JvdW5kXCI6e1wiJGlkXCI6XCIyMDBcIixcIkNvbG9yXCI6e1wiJGlkXCI6XCIyMDFcIixcIkFcIjo4OSxcIlJcIjowLFwiR1wiOjAsXCJCXCI6MH19fSxcIkR1cmF0aW9uU3R5bGVcIjp7XCIkaWRcIjpcIjIwMlwiLFwiRm9udFNldHRpbmdzXCI6e1wiJGlkXCI6XCIyMDNcIixcIkZvbnRTaXplXCI6MTAsXCJGb250TmFtZVwiOlwiQ2FsaWJyaVwiLFwiSXNCb2xkXCI6ZmFsc2UsXCJJc0l0YWxpY1wiOmZhbHNlLFwiSXNVbmRlcmxpbmVkXCI6ZmFsc2V9LFwiRm9yZWdyb3VuZFwiOntcIiRpZFwiOlwiMjA0XCIsXCJDb2xvclwiOntcIiRpZFwiOlwiMjA1XCIsXCJBXCI6MjU1LFwiUlwiOjIzNyxcIkdcIjoxMjUsXCJCXCI6NDl9fSxcIkhvcml6b250YWxBbGlnbm1lbnRcIjowLFwiSXNWaXNpYmxlXCI6ZmFsc2V9LFwiTWFyZ2luXCI6e1wiJGlkXCI6XCIyMDZcIixcIlRvcFwiOjAuMCxcIkxlZnRcIjowLjAsXCJSaWdodFwiOjAuMCxcIkJvdHRvbVwiOjAuMH0sXCJTdGFydERhdGVQb3NpdGlvblwiOjMsXCJFbmREYXRlUG9zaXRpb25cIjozLFwiVGl0bGVQb3NpdGlvblwiOjQsXCJEdXJhdGlvblBvc2l0aW9uXCI6MCxcIlBlcmNlbnRhZ2VDb21wbGV0ZWRQb3NpdGlvblwiOjIsXCJTcGFjaW5nXCI6MyxcIlNoYXBlU3R5bGVcIjp7XCIkaWRcIjpcIjIwN1wiLFwiTWFyZ2luXCI6e1wiJGlkXCI6XCIyMDhcIixcIlRvcFwiOjAuMCxcIkxlZnRcIjo0LjAsXCJSaWdodFwiOjQuMCxcIkJvdHRvbVwiOjAuMH0sXCJQYWRkaW5nXCI6e1wiJGlkXCI6XCIyMDlcIixcIlRvcFwiOjAuMCxcIkxlZnRcIjowLjAsXCJSaWdodFwiOjAuMCxcIkJvdHRvbVwiOjAuMH0sXCJCYWNrZ3JvdW5kXCI6e1wiJGlkXCI6XCIyMTBcIixcIkNvbG9yXCI6e1wiJGlkXCI6XCIyMTFcIixcIkFcIjoyNTUsXCJSXCI6MjEsXCJHXCI6OTYsXCJCXCI6MTMwfX0sXCJJc1Zpc2libGVcIjp0cnVlLFwiV2lkdGhcIjowLjAsXCJIZWlnaHRcIjoxMC4wLFwiQm9yZGVyU3R5bGVcIjp7XCIkaWRcIjpcIjIxMlwiLFwiTGluZVN0eWxlXCI6e1wiJGlkXCI6XCIyMTNcIixcIkxpbmVDb2xvclwiOntcIiRpZFwiOlwiMjE0XCIsXCJDb2xvclwiOntcIiRpZFwiOlwiMjE1XCIsXCJBXCI6MjU1LFwiUlwiOjIzNCxcIkdcIjoyMixcIkJcIjozMH19LFwiTGluZVdlaWdodFwiOjIuMCxcIkxpbmVUeXBlXCI6MH0sXCJJc1Zpc2libGVcIjpmYWxzZX19LFwiVGl0bGVTdHlsZVwiOntcIiRpZFwiOlwiMjE2XCIsXCJGb250U2V0dGluZ3NcIjp7XCIkaWRcIjpcIjIxN1wiLFwiRm9udFNpemVcIjoxMSxcIkZvbnROYW1lXCI6XCJDYWxpYnJpXCIsXCJJc0JvbGRcIjpmYWxzZSxcIklzSXRhbGljXCI6ZmFsc2UsXCJJc1VuZGVybGluZWRcIjpmYWxzZX0sXCJGb3JlZ3JvdW5kXCI6e1wiJGlkXCI6XCIyMThcIixcIkNvbG9yXCI6e1wiJGlkXCI6XCIyMTlcIixcIkFcIjoyNTUsXCJSXCI6MCxcIkdcIjowLFwiQlwiOjB9fSxcIkhvcml6b250YWxBbGlnbm1lbnRcIjowLFwiSXNWaXNpYmxlXCI6dHJ1ZX0sXCJEYXRlU3R5bGVcIjp7XCIkaWRcIjpcIjIyMFwiLFwiRm9udFNldHRpbmdzXCI6e1wiJGlkXCI6XCIyMjFcIixcIkZvbnRTaXplXCI6MTAsXCJGb250TmFtZVwiOlwiQ2FsaWJyaVwiLFwiSXNCb2xkXCI6ZmFsc2UsXCJJc0l0YWxpY1wiOmZhbHNlLFwiSXNVbmRlcmxpbmVkXCI6ZmFsc2V9LFwiRm9yZWdyb3VuZFwiOntcIiRpZFwiOlwiMjIyXCIsXCJDb2xvclwiOntcIiRpZFwiOlwiMjIzXCIsXCJBXCI6MjU1LFwiUlwiOjE0LFwiR1wiOjQwLFwiQlwiOjY1fX0sXCJIb3Jpem9udGFsQWxpZ25tZW50XCI6MixcIklzVmlzaWJsZVwiOnRydWV9LFwiRGF0ZUZvcm1hdFwiOntcIiRpZFwiOlwiMjI0XCIsXCJGb3JtYXRTdHJpbmdcIjpcIk1NTSBkXCIsXCJTZXBhcmF0b3JcIjpcIi9cIixcIlVzZUludGVybmF0aW9uYWxEYXRlRm9ybWF0XCI6ZmFsc2UsXCJEYXRlSXNWaXNpYmxlXCI6dHJ1ZSxcIlRpbWVJc1Zpc2libGVcIjpmYWxzZSxcIkhvdXJEaWdpdHNcIjoxLFwiQW1QbURlc2lnbmF0b3JcIjoyLFwiVHJpbTAwTWludXRlc1wiOmZhbHNlfSxcIldlZWtOdW1iZXJpbmdcIjp7XCIkaWRcIjpcIjIyNVwiLFwiRm9ybWF0XCI6MCxcIklzVmlzaWJsZVwiOmZhbHNlLFwiTGFzdEtub3duVmlzaWJpbGl0eVN0YXRlXCI6ZmFsc2V9fSxcIkRlZmF1bHRTd2ltbGFuZU1vdFN0eWxlXCI6e1wiJGlkXCI6XCIyMjZcIixcIlNoYXBlXCI6MSxcIlNoYXBlU2l6ZVwiOjAsXCJEZXRhaWxzU3BhY2luZ1wiOjAuMCxcIlBhZGRpbmdcIjp7XCIkaWRcIjpcIjIyN1wiLFwiVG9wXCI6NS4wLFwiTGVmdFwiOjMuMCxcIlJpZ2h0XCI6MC4wLFwiQm90dG9tXCI6Mi4wfSxcIlBvc2l0aW9uT25UYXNrXCI6MSxcIlNoYXBlU3R5bGVcIjp7XCIkaWRcIjpcIjIyOFwiLFwiTWFyZ2luXCI6e1wiJGlkXCI6XCIyMjlcIixcIlRvcFwiOjAuMCxcIkxlZnRcIjowLjAsXCJSaWdodFwiOjAuMCxcIkJvdHRvbVwiOjAuMH0sXCJQYWRkaW5nXCI6e1wiJGlkXCI6XCIyMzBcIixcIlRvcFwiOjAuMCxcIkxlZnRcIjowLjAsXCJSaWdodFwiOjAuMCxcIkJvdHRvbVwiOjAuMH0sXCJCYWNrZ3JvdW5kXCI6e1wiJGlkXCI6XCIyMzFcIixcIkNvbG9yXCI6e1wiJGlkXCI6XCIyMzJcIixcIkFcIjoyNTUsXCJSXCI6MTEsXCJHXCI6NDgsXCJCXCI6NjV9fSxcIklzVmlzaWJsZVwiOnRydWUsXCJXaWR0aFwiOjEyLjAsXCJIZWlnaHRcIjoxNC4wLFwiQm9yZGVyU3R5bGVcIjp7XCIkaWRcIjpcIjIzM1wiLFwiTGluZVN0eWxlXCI6e1wiJGlkXCI6XCIyMzRcIixcIkxpbmVDb2xvclwiOntcIiRpZFwiOlwiMjM1XCIsXCJDb2xvclwiOntcIiRpZFwiOlwiMjM2XCIsXCJBXCI6MjU1LFwiUlwiOjI1NSxcIkdcIjowLFwiQlwiOjB9fSxcIkxpbmVXZWlnaHRcIjowLjAsXCJMaW5lVHlwZVwiOjB9LFwiSXNWaXNpYmxlXCI6ZmFsc2V9fSxcIlRpdGxlU3R5bGVcIjp7XCIkaWRcIjpcIjIzN1wiLFwiRm9udFNldHRpbmdzXCI6e1wiJGlkXCI6XCIyMzhcIixcIkZvbnRTaXplXCI6MTEsXCJGb250TmFtZVwiOlwiQ2FsaWJyaVwiLFwiSXNCb2xkXCI6ZmFsc2UsXCJJc0l0YWxpY1wiOmZhbHNlLFwiSXNVbmRlcmxpbmVkXCI6ZmFsc2V9LFwiRm9yZWdyb3VuZFwiOntcIiRpZFwiOlwiMjM5XCIsXCJDb2xvclwiOntcIiRpZFwiOlwiMjQwXCIsXCJBXCI6MjU1LFwiUlwiOjAsXCJHXCI6MCxcIkJcIjowfX0sXCJIb3Jpem9udGFsQWxpZ25tZW50XCI6MSxcIklzVmlzaWJsZVwiOnRydWV9LFwiRGF0ZVN0eWxlXCI6e1wiJGlkXCI6XCIyNDFcIixcIkZvbnRTZXR0aW5nc1wiOntcIiRpZFwiOlwiMjQyXCIsXCJGb250U2l6ZVwiOjEwLFwiRm9udE5hbWVcIjpcIkNhbGlicmlcIixcIklzQm9sZFwiOmZhbHNlLFwiSXNJdGFsaWNcIjpmYWxzZSxcIklzVW5kZXJsaW5lZFwiOmZhbHNlfSxcIkZvcmVncm91bmRcIjp7XCIkaWRcIjpcIjI0M1wiLFwiQ29sb3JcIjp7XCIkaWRcIjpcIjI0NFwiLFwiQVwiOjI1NSxcIlJcIjoxNCxcIkdcIjo0MCxcIkJcIjo2NX19LFwiSG9yaXpvbnRhbEFsaWdubWVudFwiOjEsXCJJc1Zpc2libGVcIjp0cnVlfSxcIkRhdGVGb3JtYXRcIjp7XCIkaWRcIjpcIjI0NVwiLFwiRm9ybWF0U3RyaW5nXCI6XCJNTU0gZFwiLFwiU2VwYXJhdG9yXCI6XCIvXCIsXCJVc2VJbnRlcm5hdGlvbmFsRGF0ZUZvcm1hdFwiOmZhbHNlLFwiRGF0ZUlzVmlzaWJsZVwiOnRydWUsXCJUaW1lSXNWaXNpYmxlXCI6ZmFsc2UsXCJIb3VyRGlnaXRzXCI6MSxcIkFtUG1EZXNpZ25hdG9yXCI6MixcIlRyaW0wME1pbnV0ZXNcIjpmYWxzZX0sXCJXZWVrTnVtYmVyaW5nXCI6e1wiJGlkXCI6XCIyNDZcIixcIkZvcm1hdFwiOjAsXCJJc1Zpc2libGVcIjpmYWxzZSxcIkxhc3RLbm93blZpc2liaWxpdHlTdGF0ZVwiOmZhbHNlfX19LFwiX2FkZGl0aW9uYWxTd2ltbGFuZVYyU3R5bGVzXCI6W3tcIiRpZFwiOlwiMjQ3XCIsXCJTdHlsZUlkXCI6XCI5ODUxM2UxMC01NTFjLTRmMzAtYWMxMS1hMDY5MGU5MDMxMzRcIixcIk5hbWVcIjpcIlN3aW1sYW5lIFN0eWxlIDJcIixcIkhlYWRlclN0eWxlXCI6e1wiJGlkXCI6XCIyNDhcIixcIlRleHRTdHlsZVwiOntcIiRpZFwiOlwiMjQ5XCIsXCJGb250U2V0dGluZ3NcIjp7XCIkaWRcIjpcIjI1MFwiLFwiRm9udFNpemVcIjoxMSxcIkZvbnROYW1lXCI6XCJDYWxpYnJpXCIsXCJJc0JvbGRcIjpmYWxzZSxcIklzSXRhbGljXCI6ZmFsc2UsXCJJc1VuZGVybGluZWRcIjpmYWxzZX0sXCJGb3JlZ3JvdW5kXCI6e1wiJGlkXCI6XCIyNTFcIixcIkNvbG9yXCI6e1wiJGlkXCI6XCIyNTJcIixcIkFcIjoyNTUsXCJSXCI6MjU1LFwiR1wiOjI1NSxcIkJcIjoyNTV9fSxcIkhvcml6b250YWxBbGlnbm1lbnRcIjoxLFwiSXNWaXNpYmxlXCI6dHJ1ZX0sXCJSZWN0YW5nbGVTdHlsZVwiOntcIiRpZFwiOlwiMjUzXCIsXCJNYXJnaW5cIjp7XCIkaWRcIjpcIjI1NFwiLFwiVG9wXCI6MC4wLFwiTGVmdFwiOjAuMCxcIlJpZ2h0XCI6MC4wLFwiQm90dG9tXCI6MC4wfSxcIlBhZGRpbmdcIjp7XCIkaWRcIjpcIjI1NVwiLFwiVG9wXCI6MC4wLFwiTGVmdFwiOjAuMCxcIlJpZ2h0XCI6MC4wLFwiQm90dG9tXCI6MC4wfSxcIkJhY2tncm91bmRcIjp7XCIkaWRcIjpcIjI1NlwiLFwiQ29sb3JcIjp7XCIkaWRcIjpcIjI1N1wiLFwiQVwiOjI1NSxcIlJcIjoyMzMsXCJHXCI6MTEzLFwiQlwiOjUwfX0sXCJJc1Zpc2libGVcIjp0cnVlLFwiV2lkdGhcIjowLjAsXCJIZWlnaHRcIjowLjAsXCJCb3JkZXJTdHlsZVwiOntcIiRpZFwiOlwiMjU4XCIsXCJMaW5lU3R5bGVcIjp7XCIkaWRcIjpcIjI1OVwiLFwiTGluZUNvbG9yXCI6e1wiJGlkXCI6XCIyNjBcIixcIkNvbG9yXCI6e1wiJGlkXCI6XCIyNjFcIixcIkFcIjoyNTUsXCJSXCI6MjU1LFwiR1wiOjI1NSxcIkJcIjoyNTV9fSxcIkxpbmVXZWlnaHRcIjowLjAsXCJMaW5lVHlwZVwiOjB9LFwiSXNWaXNpYmxlXCI6ZmFsc2V9fX0sXCJCYWNrZ3JvdW5kU3R5bGVcIjp7XCIkaWRcIjpcIjI2MlwiLFwiTWFyZ2luXCI6e1wiJGlkXCI6XCIyNjNcIixcIlRvcFwiOjAuMCxcIkxlZnRcIjowLjAsXCJSaWdodFwiOjAuMCxcIkJvdHRvbVwiOjAuMH0sXCJQYWRkaW5nXCI6e1wiJGlkXCI6XCIyNjRcIixcIlRvcFwiOjAuMCxcIkxlZnRcIjowLjAsXCJSaWdodFwiOjAuMCxcIkJvdHRvbVwiOjAuMH0sXCJCYWNrZ3JvdW5kXCI6e1wiJGlkXCI6XCIyNjVcIixcIkNvbG9yXCI6e1wiJGlkXCI6XCIyNjZcIixcIkFcIjo1MSxcIlJcIjoyMDAsXCJHXCI6MjAwLFwiQlwiOjIwMH19LFwiSXNWaXNpYmxlXCI6dHJ1ZSxcIldpZHRoXCI6MC4wLFwiSGVpZ2h0XCI6MC4wLFwiQm9yZGVyU3R5bGVcIjp7XCIkaWRcIjpcIjI2N1wiLFwiTGluZVN0eWxlXCI6e1wiJGlkXCI6XCIyNjhcIixcIkxpbmVDb2xvclwiOntcIiRpZFwiOlwiMjY5XCIsXCJDb2xvclwiOntcIiRpZFwiOlwiMjcwXCIsXCJBXCI6MjU1LFwiUlwiOjIzNCxcIkdcIjoyMixcIkJcIjozMH19LFwiTGluZVdlaWdodFwiOjIuMCxcIkxpbmVUeXBlXCI6MH0sXCJJc1Zpc2libGVcIjpmYWxzZX19LFwiSXNBYm92ZVRpbWViYW5kXCI6ZmFsc2UsXCJTcGFjaW5nXCI6MyxcIkRlZmF1bHRTd2ltbGFuZUFjdGl2aXR5U3R5bGVcIjp7XCIkaWRcIjpcIjI3MVwiLFwiSGVhZGVyU3R5bGVcIjp7XCIkaWRcIjpcIjI3MlwiLFwiVGV4dFN0eWxlXCI6e1wiJGlkXCI6XCIyNzNcIixcIkZvbnRTZXR0aW5nc1wiOntcIiRpZFwiOlwiMjc0XCIsXCJGb250U2l6ZVwiOjExLFwiRm9udE5hbWVcIjpcIkNhbGlicmlcIixcIklzQm9sZFwiOmZhbHNlLFwiSXNJdGFsaWNcIjpmYWxzZSxcIklzVW5kZXJsaW5lZFwiOmZhbHNlfSxcIkZvcmVncm91bmRcIjp7XCIkaWRcIjpcIjI3NVwiLFwiQ29sb3JcIjp7XCIkaWRcIjpcIjI3NlwiLFwiQVwiOjI1NSxcIlJcIjowLFwiR1wiOjAsXCJCXCI6MH19LFwiSG9yaXpvbnRhbEFsaWdubWVudFwiOjAsXCJJc1Zpc2libGVcIjp0cnVlfSxcIlJlY3RhbmdsZVN0eWxlXCI6e1wiJGlkXCI6XCIyNzdcIixcIk1hcmdpblwiOntcIiRpZFwiOlwiMjc4XCIsXCJUb3BcIjowLjAsXCJMZWZ0XCI6MC4wLFwiUmlnaHRcIjowLjAsXCJCb3R0b21cIjowLjB9LFwiUGFkZGluZ1wiOntcIiRpZFwiOlwiMjc5XCIsXCJUb3BcIjowLjAsXCJMZWZ0XCI6MC4wLFwiUmlnaHRcIjowLjAsXCJCb3R0b21cIjowLjB9LFwiQmFja2dyb3VuZFwiOntcIiRpZFwiOlwiMjgwXCIsXCJDb2xvclwiOntcIiRpZFwiOlwiMjgxXCIsXCJBXCI6NjMsXCJSXCI6MjMzLFwiR1wiOjExMyxcIkJcIjo1MH19LFwiSXNWaXNpYmxlXCI6dHJ1ZSxcIldpZHRoXCI6MC4wLFwiSGVpZ2h0XCI6MC4wLFwiQm9yZGVyU3R5bGVcIjp7XCIkaWRcIjpcIjI4MlwiLFwiTGluZVN0eWxlXCI6e1wiJGlkXCI6XCIyODNcIixcIkxpbmVDb2xvclwiOntcIiRpZFwiOlwiMjg0XCIsXCJDb2xvclwiOntcIiRpZFwiOlwiMjg1XCIsXCJBXCI6MjU1LFwiUlwiOjI1NSxcIkdcIjoyNTUsXCJCXCI6MjU1fX0sXCJMaW5lV2VpZ2h0XCI6MC4wLFwiTGluZVR5cGVcIjowfSxcIklzVmlzaWJsZVwiOmZhbHNlfX19LFwiQmFja2dyb3VuZFN0eWxlXCI6e1wiJGlkXCI6XCIyODZcIixcIk1hcmdpblwiOntcIiRpZFwiOlwiMjg3XCIsXCJUb3BcIjowLjAsXCJMZWZ0XCI6MC4wLFwiUmlnaHRcIjowLjAsXCJCb3R0b21cIjowLjB9LFwiUGFkZGluZ1wiOntcIiRpZFwiOlwiMjg4XCIsXCJUb3BcIjowLjAsXCJMZWZ0XCI6MC4wLFwiUmlnaHRcIjowLjAsXCJCb3R0b21cIjowLjB9LFwiQmFja2dyb3VuZFwiOntcIiRpZFwiOlwiMjg5XCIsXCJDb2xvclwiOntcIiRpZFwiOlwiMjkwXCIsXCJBXCI6NTEsXCJSXCI6MjAwLFwiR1wiOjIwMCxcIkJcIjoyMDB9fSxcIklzVmlzaWJsZVwiOnRydWUsXCJXaWR0aFwiOjAuMCxcIkhlaWdodFwiOjAuMCxcIkJvcmRlclN0eWxlXCI6e1wiJGlkXCI6XCIyOTFcIixcIkxpbmVTdHlsZVwiOntcIiRpZFwiOlwiMjkyXCIsXCJMaW5lQ29sb3JcIjp7XCIkaWRcIjpcIjI5M1wiLFwiQ29sb3JcIjp7XCIkaWRcIjpcIjI5NFwiLFwiQVwiOjI1NSxcIlJcIjoyMzQsXCJHXCI6MjIsXCJCXCI6MzB9fSxcIkxpbmVXZWlnaHRcIjoyLjAsXCJMaW5lVHlwZVwiOjB9LFwiSXNWaXNpYmxlXCI6ZmFsc2V9fX0sXCJEZWZhdWx0U3dpbWxhbmVNaWxlc3RvbmVTdHlsZVwiOntcIiRpZFwiOlwiMjk1XCIsXCJUaXRsZVBvc2l0aW9uXCI6MCxcIkRhdGVQb3NpdGlvblwiOjIsXCJTaGFwZVR5cGVcIjoxLFwiU2hhcGVTaXplXCI6MCxcIlNwYWNpbmdcIjo1LFwiU2hhcGVTdHlsZVwiOntcIiRpZFwiOlwiMjk2XCIsXCJNYXJnaW5cIjp7XCIkaWRcIjpcIjI5N1wiLFwiVG9wXCI6MC4wLFwiTGVmdFwiOjAuMCxcIlJpZ2h0XCI6MC4wLFwiQm90dG9tXCI6MC4wfSxcIlBhZGRpbmdcIjp7XCIkaWRcIjpcIjI5OFwiLFwiVG9wXCI6MC4wLFwiTGVmdFwiOjAuMCxcIlJpZ2h0XCI6MC4wLFwiQm90dG9tXCI6MC4wfSxcIkJhY2tncm91bmRcIjp7XCIkaWRcIjpcIjI5OVwiLFwiQ29sb3JcIjp7XCIkaWRcIjpcIjMwMFwiLFwiQVwiOjI1NSxcIlJcIjoyMzMsXCJHXCI6MTEzLFwiQlwiOjUwfX0sXCJJc1Zpc2libGVcIjp0cnVlLFwiV2lkdGhcIjoxMi4wLFwiSGVpZ2h0XCI6MTQuMCxcIkJvcmRlclN0eWxlXCI6e1wiJGlkXCI6XCIzMDFcIixcIkxpbmVTdHlsZVwiOntcIiRpZFwiOlwiMzAyXCIsXCJMaW5lQ29sb3JcIjp7XCIkaWRcIjpcIjMwM1wiLFwiQ29sb3JcIjp7XCIkaWRcIjpcIjMwNFwiLFwiQVwiOjI1NSxcIlJcIjoyMzQsXCJHXCI6MjIsXCJCXCI6MzB9fSxcIkxpbmVXZWlnaHRcIjoyLjAsXCJMaW5lVHlwZVwiOjB9LFwiSXNWaXNpYmxlXCI6ZmFsc2V9fSxcIlRpdGxlU3R5bGVcIjp7XCIkaWRcIjpcIjMwNVwiLFwiRm9udFNldHRpbmdzXCI6e1wiJGlkXCI6XCIzMDZcIixcIkZvbnRTaXplXCI6MTEsXCJGb250TmFtZVwiOlwiQ2FsaWJyaVwiLFwiSXNCb2xkXCI6ZmFsc2UsXCJJc0l0YWxpY1wiOmZhbHNlLFwiSXNVbmRlcmxpbmVkXCI6ZmFsc2V9LFwiRm9yZWdyb3VuZFwiOntcIiRpZFwiOlwiMzA3XCIsXCJDb2xvclwiOntcIiRpZFwiOlwiMzA4XCIsXCJBXCI6MjU1LFwiUlwiOjAsXCJHXCI6MCxcIkJcIjowfX0sXCJIb3Jpem9udGFsQWxpZ25tZW50XCI6MixcIklzVmlzaWJsZVwiOnRydWV9LFwiRGF0ZVN0eWxlXCI6e1wiJGlkXCI6XCIzMDlcIixcIkZvbnRTZXR0aW5nc1wiOntcIiRpZFwiOlwiMzEwXCIsXCJGb250U2l6ZVwiOjEwLFwiRm9udE5hbWVcIjpcIkNhbGlicmlcIixcIklzQm9sZFwiOmZhbHNlLFwiSXNJdGFsaWNcIjpmYWxzZSxcIklzVW5kZXJsaW5lZFwiOmZhbHNlfSxcIkZvcmVncm91bmRcIjp7XCIkaWRcIjpcIjMxMVwiLFwiQ29sb3JcIjp7XCIkaWRcIjpcIjMxMlwiLFwiQVwiOjI1NSxcIlJcIjoxNCxcIkdcIjo0MCxcIkJcIjo2NX19LFwiSG9yaXpvbnRhbEFsaWdubWVudFwiOjAsXCJJc1Zpc2libGVcIjp0cnVlfSxcIkRhdGVGb3JtYXRcIjp7XCIkaWRcIjpcIjMxM1wiLFwiRm9ybWF0U3RyaW5nXCI6XCJNTU0gZFwiLFwiU2VwYXJhdG9yXCI6XCIvXCIsXCJVc2VJbnRlcm5hdGlvbmFsRGF0ZUZvcm1hdFwiOmZhbHNlLFwiRGF0ZUlzVmlzaWJsZVwiOnRydWUsXCJUaW1lSXNWaXNpYmxlXCI6ZmFsc2UsXCJIb3VyRGlnaXRzXCI6MSxcIkFtUG1EZXNpZ25hdG9yXCI6MixcIlRyaW0wME1pbnV0ZXNcIjpmYWxzZX0sXCJXZWVrTnVtYmVyaW5nXCI6e1wiJGlkXCI6XCIzMTRcIixcIkZvcm1hdFwiOjAsXCJJc1Zpc2libGVcIjpmYWxzZSxcIkxhc3RLbm93blZpc2liaWxpdHlTdGF0ZVwiOmZhbHNlfX0sXCJEZWZhdWx0U3dpbWxhbmVUYXNrU3R5bGVcIjp7XCIkaWRcIjpcIjMxNVwiLFwiU2hhcGVcIjoxLFwiU2hhcGVUaGlja25lc3NcIjowLFwiRHVyYXRpb25Gb3JtYXRcIjowLFwiUGVyY2VudGFnZUNvbXBsZXRlVGV4dFN0eWxlXCI6e1wiJGlkXCI6XCIzMTZcIixcIkZvbnRTZXR0aW5nc1wiOntcIiRpZFwiOlwiMzE3XCIsXCJGb250U2l6ZVwiOjEwLFwiRm9udE5hbWVcIjpcIkNhbGlicmlcIixcIklzQm9sZFwiOmZhbHNlLFwiSXNJdGFsaWNcIjpmYWxzZSxcIklzVW5kZXJsaW5lZFwiOmZhbHNlfSxcIkZvcmVncm91bmRcIjp7XCIkaWRcIjpcIjMxOFwiLFwiQ29sb3JcIjp7XCIkaWRcIjpcIjMxOVwiLFwiQVwiOjI1NSxcIlJcIjoyMzIsXCJHXCI6MjMyLFwiQlwiOjIzMn19LFwiSG9yaXpvbnRhbEFsaWdubWVudFwiOjEsXCJJc1Zpc2libGVcIjp0cnVlfSxcIlBlcmNlbnRhZ2VDb21wbGV0ZUhpZ2hsaWdodFN0eWxlXCI6e1wiJGlkXCI6XCIzMjBcIixcIkJhY2tncm91bmRcIjp7XCIkaWRcIjpcIjMyMVwiLFwiQ29sb3JcIjp7XCIkaWRcIjpcIjMyMlwiLFwiQVwiOjg5LFwiUlwiOjAsXCJHXCI6MCxcIkJcIjowfX19LFwiRHVyYXRpb25TdHlsZVwiOntcIiRpZFwiOlwiMzIzXCIsXCJGb250U2V0dGluZ3NcIjp7XCIkaWRcIjpcIjMyNFwiLFwiRm9udFNpemVcIjoxMCxcIkZvbnROYW1lXCI6XCJDYWxpYnJpXCIsXCJJc0JvbGRcIjpmYWxzZSxcIklzSXRhbGljXCI6ZmFsc2UsXCJJc1VuZGVybGluZWRcIjpmYWxzZX0sXCJGb3JlZ3JvdW5kXCI6e1wiJGlkXCI6XCIzMjVcIixcIkNvbG9yXCI6e1wiJGlkXCI6XCIzMjZcIixcIkFcIjoyNTUsXCJSXCI6MjM3LFwiR1wiOjEyNSxcIkJcIjo0OX19LFwiSG9yaXpvbnRhbEFsaWdubWVudFwiOjAsXCJJc1Zpc2libGVcIjpmYWxzZX0sXCJNYXJnaW5cIjp7XCIkaWRcIjpcIjMyN1wiLFwiVG9wXCI6MC4wLFwiTGVmdFwiOjAuMCxcIlJpZ2h0XCI6MC4wLFwiQm90dG9tXCI6MC4wfSxcIlN0YXJ0RGF0ZVBvc2l0aW9uXCI6MyxcIkVuZERhdGVQb3NpdGlvblwiOjMsXCJUaXRsZVBvc2l0aW9uXCI6NCxcIkR1cmF0aW9uUG9zaXRpb25cIjowLFwiUGVyY2VudGFnZUNvbXBsZXRlZFBvc2l0aW9uXCI6MixcIlNwYWNpbmdcIjozLFwiU2hhcGVTdHlsZVwiOntcIiRpZFwiOlwiMzI4XCIsXCJNYXJnaW5cIjp7XCIkaWRcIjpcIjMyOVwiLFwiVG9wXCI6MC4wLFwiTGVmdFwiOjQuMCxcIlJpZ2h0XCI6NC4wLFwiQm90dG9tXCI6MC4wfSxcIlBhZGRpbmdcIjp7XCIkaWRcIjpcIjMzMFwiLFwiVG9wXCI6MC4wLFwiTGVmdFwiOjAuMCxcIlJpZ2h0XCI6MC4wLFwiQm90dG9tXCI6MC4wfSxcIkJhY2tncm91bmRcIjp7XCIkaWRcIjpcIjMzMVwiLFwiQ29sb3JcIjp7XCIkaWRcIjpcIjMzMlwiLFwiQVwiOjI1NSxcIlJcIjoyMzMsXCJHXCI6MTEzLFwiQlwiOjUwfX0sXCJJc1Zpc2libGVcIjp0cnVlLFwiV2lkdGhcIjowLjAsXCJIZWlnaHRcIjoxMC4wLFwiQm9yZGVyU3R5bGVcIjp7XCIkaWRcIjpcIjMzM1wiLFwiTGluZVN0eWxlXCI6e1wiJGlkXCI6XCIzMzRcIixcIkxpbmVDb2xvclwiOntcIiRpZFwiOlwiMzM1XCIsXCJDb2xvclwiOntcIiRpZFwiOlwiMzM2XCIsXCJBXCI6MjU1LFwiUlwiOjIzNCxcIkdcIjoyMixcIkJcIjozMH19LFwiTGluZVdlaWdodFwiOjIuMCxcIkxpbmVUeXBlXCI6MH0sXCJJc1Zpc2libGVcIjpmYWxzZX19LFwiVGl0bGVTdHlsZVwiOntcIiRpZFwiOlwiMzM3XCIsXCJGb250U2V0dGluZ3NcIjp7XCIkaWRcIjpcIjMzOFwiLFwiRm9udFNpemVcIjoxMSxcIkZvbnROYW1lXCI6XCJDYWxpYnJpXCIsXCJJc0JvbGRcIjpmYWxzZSxcIklzSXRhbGljXCI6ZmFsc2UsXCJJc1VuZGVybGluZWRcIjpmYWxzZX0sXCJGb3JlZ3JvdW5kXCI6e1wiJGlkXCI6XCIzMzlcIixcIkNvbG9yXCI6e1wiJGlkXCI6XCIzNDBcIixcIkFcIjoyNTUsXCJSXCI6MCxcIkdcIjowLFwiQlwiOjB9fSxcIkhvcml6b250YWxBbGlnbm1lbnRcIjowLFwiSXNWaXNpYmxlXCI6dHJ1ZX0sXCJEYXRlU3R5bGVcIjp7XCIkaWRcIjpcIjM0MVwiLFwiRm9udFNldHRpbmdzXCI6e1wiJGlkXCI6XCIzNDJcIixcIkZvbnRTaXplXCI6MTAsXCJGb250TmFtZVwiOlwiQ2FsaWJyaVwiLFwiSXNCb2xkXCI6ZmFsc2UsXCJJc0l0YWxpY1wiOmZhbHNlLFwiSXNVbmRlcmxpbmVkXCI6ZmFsc2V9LFwiRm9yZWdyb3VuZFwiOntcIiRpZFwiOlwiMzQzXCIsXCJDb2xvclwiOntcIiRpZFwiOlwiMzQ0XCIsXCJBXCI6MjU1LFwiUlwiOjE0LFwiR1wiOjQwLFwiQlwiOjY1fX0sXCJIb3Jpem9udGFsQWxpZ25tZW50XCI6MixcIklzVmlzaWJsZVwiOnRydWV9LFwiRGF0ZUZvcm1hdFwiOntcIiRpZFwiOlwiMzQ1XCIsXCJGb3JtYXRTdHJpbmdcIjpcIk1NTSBkXCIsXCJTZXBhcmF0b3JcIjpcIi9cIixcIlVzZUludGVybmF0aW9uYWxEYXRlRm9ybWF0XCI6ZmFsc2UsXCJEYXRlSXNWaXNpYmxlXCI6dHJ1ZSxcIlRpbWVJc1Zpc2libGVcIjpmYWxzZSxcIkhvdXJEaWdpdHNcIjoxLFwiQW1QbURlc2lnbmF0b3JcIjoyLFwiVHJpbTAwTWludXRlc1wiOmZhbHNlfSxcIldlZWtOdW1iZXJpbmdcIjp7XCIkaWRcIjpcIjM0NlwiLFwiRm9ybWF0XCI6MCxcIklzVmlzaWJsZVwiOmZhbHNlLFwiTGFzdEtub3duVmlzaWJpbGl0eVN0YXRlXCI6ZmFsc2V9fSxcIkRlZmF1bHRTd2ltbGFuZU1vdFN0eWxlXCI6e1wiJGlkXCI6XCIzNDdcIixcIlNoYXBlXCI6MSxcIlNoYXBlU2l6ZVwiOjAsXCJEZXRhaWxzU3BhY2luZ1wiOjAuMCxcIlBhZGRpbmdcIjp7XCIkaWRcIjpcIjM0OFwiLFwiVG9wXCI6NS4wLFwiTGVmdFwiOjMuMCxcIlJpZ2h0XCI6MC4wLFwiQm90dG9tXCI6Mi4wfSxcIlBvc2l0aW9uT25UYXNrXCI6MSxcIlNoYXBlU3R5bGVcIjp7XCIkaWRcIjpcIjM0OVwiLFwiTWFyZ2luXCI6e1wiJGlkXCI6XCIzNTBcIixcIlRvcFwiOjAuMCxcIkxlZnRcIjowLjAsXCJSaWdodFwiOjAuMCxcIkJvdHRvbVwiOjAuMH0sXCJQYWRkaW5nXCI6e1wiJGlkXCI6XCIzNTFcIixcIlRvcFwiOjAuMCxcIkxlZnRcIjowLjAsXCJSaWdodFwiOjAuMCxcIkJvdHRvbVwiOjAuMH0sXCJCYWNrZ3JvdW5kXCI6e1wiJGlkXCI6XCIzNTJcIixcIkNvbG9yXCI6e1wiJGlkXCI6XCIzNTNcIixcIkFcIjoyNTUsXCJSXCI6MTI4LFwiR1wiOjUzLFwiQlwiOjE0fX0sXCJJc1Zpc2libGVcIjp0cnVlLFwiV2lkdGhcIjoxMi4wLFwiSGVpZ2h0XCI6MTQuMCxcIkJvcmRlclN0eWxlXCI6e1wiJGlkXCI6XCIzNTRcIixcIkxpbmVTdHlsZVwiOntcIiRpZFwiOlwiMzU1XCIsXCJMaW5lQ29sb3JcIjp7XCIkaWRcIjpcIjM1NlwiLFwiQ29sb3JcIjp7XCIkaWRcIjpcIjM1N1wiLFwiQVwiOjI1NSxcIlJcIjoyNTUsXCJHXCI6MjU1LFwiQlwiOjI1NX19LFwiTGluZVdlaWdodFwiOjAuMCxcIkxpbmVUeXBlXCI6MH0sXCJJc1Zpc2libGVcIjpmYWxzZX19LFwiVGl0bGVTdHlsZVwiOntcIiRpZFwiOlwiMzU4XCIsXCJGb250U2V0dGluZ3NcIjp7XCIkaWRcIjpcIjM1OVwiLFwiRm9udFNpemVcIjoxMSxcIkZvbnROYW1lXCI6XCJDYWxpYnJpXCIsXCJJc0JvbGRcIjpmYWxzZSxcIklzSXRhbGljXCI6ZmFsc2UsXCJJc1VuZGVybGluZWRcIjpmYWxzZX0sXCJGb3JlZ3JvdW5kXCI6e1wiJGlkXCI6XCIzNjBcIixcIkNvbG9yXCI6e1wiJGlkXCI6XCIzNjFcIixcIkFcIjoyNTUsXCJSXCI6MCxcIkdcIjowLFwiQlwiOjB9fSxcIkhvcml6b250YWxBbGlnbm1lbnRcIjoxLFwiSXNWaXNpYmxlXCI6dHJ1ZX0sXCJEYXRlU3R5bGVcIjp7XCIkaWRcIjpcIjM2MlwiLFwiRm9udFNldHRpbmdzXCI6e1wiJGlkXCI6XCIzNjNcIixcIkZvbnRTaXplXCI6MTAsXCJGb250TmFtZVwiOlwiQ2FsaWJyaVwiLFwiSXNCb2xkXCI6ZmFsc2UsXCJJc0l0YWxpY1wiOmZhbHNlLFwiSXNVbmRlcmxpbmVkXCI6ZmFsc2V9LFwiRm9yZWdyb3VuZFwiOntcIiRpZFwiOlwiMzY0XCIsXCJDb2xvclwiOntcIiRpZFwiOlwiMzY1XCIsXCJBXCI6MjU1LFwiUlwiOjE0LFwiR1wiOjQwLFwiQlwiOjY1fX0sXCJIb3Jpem9udGFsQWxpZ25tZW50XCI6MSxcIklzVmlzaWJsZVwiOnRydWV9LFwiRGF0ZUZvcm1hdFwiOntcIiRpZFwiOlwiMzY2XCIsXCJGb3JtYXRTdHJpbmdcIjpcIk1NTSBkXCIsXCJTZXBhcmF0b3JcIjpcIi9cIixcIlVzZUludGVybmF0aW9uYWxEYXRlRm9ybWF0XCI6ZmFsc2UsXCJEYXRlSXNWaXNpYmxlXCI6dHJ1ZSxcIlRpbWVJc1Zpc2libGVcIjpmYWxzZSxcIkhvdXJEaWdpdHNcIjoxLFwiQW1QbURlc2lnbmF0b3JcIjoyLFwiVHJpbTAwTWludXRlc1wiOmZhbHNlfSxcIldlZWtOdW1iZXJpbmdcIjp7XCIkaWRcIjpcIjM2N1wiLFwiRm9ybWF0XCI6MCxcIklzVmlzaWJsZVwiOmZhbHNlLFwiTGFzdEtub3duVmlzaWJpbGl0eVN0YXRlXCI6ZmFsc2V9fX0se1wiJGlkXCI6XCIzNjhcIixcIlN0eWxlSWRcIjpcImIyNGY4MDQ1LWY2OWItNGE0My04MjlmLWE1NjUwM2ZkY2Q2OVwiLFwiTmFtZVwiOlwiU3dpbWxhbmUgU3R5bGUgM1wiLFwiSGVhZGVyU3R5bGVcIjp7XCIkaWRcIjpcIjM2OVwiLFwiVGV4dFN0eWxlXCI6e1wiJGlkXCI6XCIzNzBcIixcIkZvbnRTZXR0aW5nc1wiOntcIiRpZFwiOlwiMzcxXCIsXCJGb250U2l6ZVwiOjExLFwiRm9udE5hbWVcIjpcIkNhbGlicmlcIixcIklzQm9sZFwiOmZhbHNlLFwiSXNJdGFsaWNcIjpmYWxzZSxcIklzVW5kZXJsaW5lZFwiOmZhbHNlfSxcIkZvcmVncm91bmRcIjp7XCIkaWRcIjpcIjM3MlwiLFwiQ29sb3JcIjp7XCIkaWRcIjpcIjM3M1wiLFwiQVwiOjI1NSxcIlJcIjoyNTUsXCJHXCI6MjU1LFwiQlwiOjI1NX19LFwiSG9yaXpvbnRhbEFsaWdubWVudFwiOjEsXCJJc1Zpc2libGVcIjp0cnVlfSxcIlJlY3RhbmdsZVN0eWxlXCI6e1wiJGlkXCI6XCIzNzRcIixcIk1hcmdpblwiOntcIiRpZFwiOlwiMzc1XCIsXCJUb3BcIjowLjAsXCJMZWZ0XCI6MC4wLFwiUmlnaHRcIjowLjAsXCJCb3R0b21cIjowLjB9LFwiUGFkZGluZ1wiOntcIiRpZFwiOlwiMzc2XCIsXCJUb3BcIjowLjAsXCJMZWZ0XCI6MC4wLFwiUmlnaHRcIjowLjAsXCJCb3R0b21cIjowLjB9LFwiQmFja2dyb3VuZFwiOntcIiRpZFwiOlwiMzc3XCIsXCJDb2xvclwiOntcIiRpZFwiOlwiMzc4XCIsXCJBXCI6MjU1LFwiUlwiOjI1LFwiR1wiOjEwNyxcIkJcIjozNn19LFwiSXNWaXNpYmxlXCI6dHJ1ZSxcIldpZHRoXCI6MC4wLFwiSGVpZ2h0XCI6MC4wLFwiQm9yZGVyU3R5bGVcIjp7XCIkaWRcIjpcIjM3OVwiLFwiTGluZVN0eWxlXCI6e1wiJGlkXCI6XCIzODBcIixcIkxpbmVDb2xvclwiOntcIiRpZFwiOlwiMzgxXCIsXCJDb2xvclwiOntcIiRpZFwiOlwiMzgyXCIsXCJBXCI6MjU1LFwiUlwiOjI1NSxcIkdcIjoyNTUsXCJCXCI6MjU1fX0sXCJMaW5lV2VpZ2h0XCI6MC4wLFwiTGluZVR5cGVcIjowfSxcIklzVmlzaWJsZVwiOmZhbHNlfX19LFwiQmFja2dyb3VuZFN0eWxlXCI6e1wiJGlkXCI6XCIzODNcIixcIk1hcmdpblwiOntcIiRpZFwiOlwiMzg0XCIsXCJUb3BcIjowLjAsXCJMZWZ0XCI6MC4wLFwiUmlnaHRcIjowLjAsXCJCb3R0b21cIjowLjB9LFwiUGFkZGluZ1wiOntcIiRpZFwiOlwiMzg1XCIsXCJUb3BcIjowLjAsXCJMZWZ0XCI6MC4wLFwiUmlnaHRcIjowLjAsXCJCb3R0b21cIjowLjB9LFwiQmFja2dyb3VuZFwiOntcIiRpZFwiOlwiMzg2XCIsXCJDb2xvclwiOntcIiRpZFwiOlwiMzg3XCIsXCJBXCI6NTEsXCJSXCI6MjAwLFwiR1wiOjIwMCxcIkJcIjoyMDB9fSxcIklzVmlzaWJsZVwiOnRydWUsXCJXaWR0aFwiOjAuMCxcIkhlaWdodFwiOjAuMCxcIkJvcmRlclN0eWxlXCI6e1wiJGlkXCI6XCIzODhcIixcIkxpbmVTdHlsZVwiOntcIiRpZFwiOlwiMzg5XCIsXCJMaW5lQ29sb3JcIjp7XCIkaWRcIjpcIjM5MFwiLFwiQ29sb3JcIjp7XCIkaWRcIjpcIjM5MVwiLFwiQVwiOjI1NSxcIlJcIjoyMzQsXCJHXCI6MjIsXCJCXCI6MzB9fSxcIkxpbmVXZWlnaHRcIjoyLjAsXCJMaW5lVHlwZVwiOjB9LFwiSXNWaXNpYmxlXCI6ZmFsc2V9fSxcIklzQWJvdmVUaW1lYmFuZFwiOmZhbHNlLFwiU3BhY2luZ1wiOjMsXCJEZWZhdWx0U3dpbWxhbmVBY3Rpdml0eVN0eWxlXCI6e1wiJGlkXCI6XCIzOTJcIixcIkhlYWRlclN0eWxlXCI6e1wiJGlkXCI6XCIzOTNcIixcIlRleHRTdHlsZVwiOntcIiRpZFwiOlwiMzk0XCIsXCJGb250U2V0dGluZ3NcIjp7XCIkaWRcIjpcIjM5NVwiLFwiRm9udFNpemVcIjoxMSxcIkZvbnROYW1lXCI6XCJDYWxpYnJpXCIsXCJJc0JvbGRcIjpmYWxzZSxcIklzSXRhbGljXCI6ZmFsc2UsXCJJc1VuZGVybGluZWRcIjpmYWxzZX0sXCJGb3JlZ3JvdW5kXCI6e1wiJGlkXCI6XCIzOTZcIixcIkNvbG9yXCI6e1wiJGlkXCI6XCIzOTdcIixcIkFcIjoyNTUsXCJSXCI6MCxcIkdcIjowLFwiQlwiOjB9fSxcIkhvcml6b250YWxBbGlnbm1lbnRcIjowLFwiSXNWaXNpYmxlXCI6dHJ1ZX0sXCJSZWN0YW5nbGVTdHlsZVwiOntcIiRpZFwiOlwiMzk4XCIsXCJNYXJnaW5cIjp7XCIkaWRcIjpcIjM5OVwiLFwiVG9wXCI6MC4wLFwiTGVmdFwiOjAuMCxcIlJpZ2h0XCI6MC4wLFwiQm90dG9tXCI6MC4wfSxcIlBhZGRpbmdcIjp7XCIkaWRcIjpcIjQwMFwiLFwiVG9wXCI6MC4wLFwiTGVmdFwiOjAuMCxcIlJpZ2h0XCI6MC4wLFwiQm90dG9tXCI6MC4wfSxcIkJhY2tncm91bmRcIjp7XCIkaWRcIjpcIjQwMVwiLFwiQ29sb3JcIjp7XCIkaWRcIjpcIjQwMlwiLFwiQVwiOjYzLFwiUlwiOjI1LFwiR1wiOjEwNyxcIkJcIjozNn19LFwiSXNWaXNpYmxlXCI6dHJ1ZSxcIldpZHRoXCI6MC4wLFwiSGVpZ2h0XCI6MC4wLFwiQm9yZGVyU3R5bGVcIjp7XCIkaWRcIjpcIjQwM1wiLFwiTGluZVN0eWxlXCI6e1wiJGlkXCI6XCI0MDRcIixcIkxpbmVDb2xvclwiOntcIiRpZFwiOlwiNDA1XCIsXCJDb2xvclwiOntcIiRpZFwiOlwiNDA2XCIsXCJBXCI6MjU1LFwiUlwiOjI1NSxcIkdcIjoyNTUsXCJCXCI6MjU1fX0sXCJMaW5lV2VpZ2h0XCI6MC4wLFwiTGluZVR5cGVcIjowfSxcIklzVmlzaWJsZVwiOmZhbHNlfX19LFwiQmFja2dyb3VuZFN0eWxlXCI6e1wiJGlkXCI6XCI0MDdcIixcIk1hcmdpblwiOntcIiRpZFwiOlwiNDA4XCIsXCJUb3BcIjowLjAsXCJMZWZ0XCI6MC4wLFwiUmlnaHRcIjowLjAsXCJCb3R0b21cIjowLjB9LFwiUGFkZGluZ1wiOntcIiRpZFwiOlwiNDA5XCIsXCJUb3BcIjowLjAsXCJMZWZ0XCI6MC4wLFwiUmlnaHRcIjowLjAsXCJCb3R0b21cIjowLjB9LFwiQmFja2dyb3VuZFwiOntcIiRpZFwiOlwiNDEwXCIsXCJDb2xvclwiOntcIiRpZFwiOlwiNDExXCIsXCJBXCI6NTEsXCJSXCI6MjAwLFwiR1wiOjIwMCxcIkJcIjoyMDB9fSxcIklzVmlzaWJsZVwiOnRydWUsXCJXaWR0aFwiOjAuMCxcIkhlaWdodFwiOjAuMCxcIkJvcmRlclN0eWxlXCI6e1wiJGlkXCI6XCI0MTJcIixcIkxpbmVTdHlsZVwiOntcIiRpZFwiOlwiNDEzXCIsXCJMaW5lQ29sb3JcIjp7XCIkaWRcIjpcIjQxNFwiLFwiQ29sb3JcIjp7XCIkaWRcIjpcIjQxNVwiLFwiQVwiOjI1NSxcIlJcIjoyMzQsXCJHXCI6MjIsXCJCXCI6MzB9fSxcIkxpbmVXZWlnaHRcIjoyLjAsXCJMaW5lVHlwZVwiOjB9LFwiSXNWaXNpYmxlXCI6ZmFsc2V9fX0sXCJEZWZhdWx0U3dpbWxhbmVNaWxlc3RvbmVTdHlsZVwiOntcIiRpZFwiOlwiNDE2XCIsXCJUaXRsZVBvc2l0aW9uXCI6MCxcIkRhdGVQb3NpdGlvblwiOjIsXCJTaGFwZVR5cGVcIjoxLFwiU2hhcGVTaXplXCI6MCxcIlNwYWNpbmdcIjo1LFwiU2hhcGVTdHlsZVwiOntcIiRpZFwiOlwiNDE3XCIsXCJNYXJnaW5cIjp7XCIkaWRcIjpcIjQxOFwiLFwiVG9wXCI6MC4wLFwiTGVmdFwiOjAuMCxcIlJpZ2h0XCI6MC4wLFwiQm90dG9tXCI6MC4wfSxcIlBhZGRpbmdcIjp7XCIkaWRcIjpcIjQxOVwiLFwiVG9wXCI6MC4wLFwiTGVmdFwiOjAuMCxcIlJpZ2h0XCI6MC4wLFwiQm90dG9tXCI6MC4wfSxcIkJhY2tncm91bmRcIjp7XCIkaWRcIjpcIjQyMFwiLFwiQ29sb3JcIjp7XCIkaWRcIjpcIjQyMVwiLFwiQVwiOjI1NSxcIlJcIjoyNSxcIkdcIjoxMDcsXCJCXCI6MzZ9fSxcIklzVmlzaWJsZVwiOnRydWUsXCJXaWR0aFwiOjEyLjAsXCJIZWlnaHRcIjoxNC4wLFwiQm9yZGVyU3R5bGVcIjp7XCIkaWRcIjpcIjQyMlwiLFwiTGluZVN0eWxlXCI6e1wiJGlkXCI6XCI0MjNcIixcIkxpbmVDb2xvclwiOntcIiRpZFwiOlwiNDI0XCIsXCJDb2xvclwiOntcIiRpZFwiOlwiNDI1XCIsXCJBXCI6MjU1LFwiUlwiOjIzNCxcIkdcIjoyMixcIkJcIjozMH19LFwiTGluZVdlaWdodFwiOjIuMCxcIkxpbmVUeXBlXCI6MH0sXCJJc1Zpc2libGVcIjpmYWxzZX19LFwiVGl0bGVTdHlsZVwiOntcIiRpZFwiOlwiNDI2XCIsXCJGb250U2V0dGluZ3NcIjp7XCIkaWRcIjpcIjQyN1wiLFwiRm9udFNpemVcIjoxMSxcIkZvbnROYW1lXCI6XCJDYWxpYnJpXCIsXCJJc0JvbGRcIjpmYWxzZSxcIklzSXRhbGljXCI6ZmFsc2UsXCJJc1VuZGVybGluZWRcIjpmYWxzZX0sXCJGb3JlZ3JvdW5kXCI6e1wiJGlkXCI6XCI0MjhcIixcIkNvbG9yXCI6e1wiJGlkXCI6XCI0MjlcIixcIkFcIjoyNTUsXCJSXCI6MCxcIkdcIjowLFwiQlwiOjB9fSxcIkhvcml6b250YWxBbGlnbm1lbnRcIjoyLFwiSXNWaXNpYmxlXCI6dHJ1ZX0sXCJEYXRlU3R5bGVcIjp7XCIkaWRcIjpcIjQzMFwiLFwiRm9udFNldHRpbmdzXCI6e1wiJGlkXCI6XCI0MzFcIixcIkZvbnRTaXplXCI6MTAsXCJGb250TmFtZVwiOlwiQ2FsaWJyaVwiLFwiSXNCb2xkXCI6ZmFsc2UsXCJJc0l0YWxpY1wiOmZhbHNlLFwiSXNVbmRlcmxpbmVkXCI6ZmFsc2V9LFwiRm9yZWdyb3VuZFwiOntcIiRpZFwiOlwiNDMyXCIsXCJDb2xvclwiOntcIiRpZFwiOlwiNDMzXCIsXCJBXCI6MjU1LFwiUlwiOjE0LFwiR1wiOjQwLFwiQlwiOjY1fX0sXCJIb3Jpem9udGFsQWxpZ25tZW50XCI6MCxcIklzVmlzaWJsZVwiOnRydWV9LFwiRGF0ZUZvcm1hdFwiOntcIiRpZFwiOlwiNDM0XCIsXCJGb3JtYXRTdHJpbmdcIjpcIk1NTSBkXCIsXCJTZXBhcmF0b3JcIjpcIi9cIixcIlVzZUludGVybmF0aW9uYWxEYXRlRm9ybWF0XCI6ZmFsc2UsXCJEYXRlSXNWaXNpYmxlXCI6dHJ1ZSxcIlRpbWVJc1Zpc2libGVcIjpmYWxzZSxcIkhvdXJEaWdpdHNcIjoxLFwiQW1QbURlc2lnbmF0b3JcIjoyLFwiVHJpbTAwTWludXRlc1wiOmZhbHNlfSxcIldlZWtOdW1iZXJpbmdcIjp7XCIkaWRcIjpcIjQzNVwiLFwiRm9ybWF0XCI6MCxcIklzVmlzaWJsZVwiOmZhbHNlLFwiTGFzdEtub3duVmlzaWJpbGl0eVN0YXRlXCI6ZmFsc2V9fSxcIkRlZmF1bHRTd2ltbGFuZVRhc2tTdHlsZVwiOntcIiRpZFwiOlwiNDM2XCIsXCJTaGFwZVwiOjEsXCJTaGFwZVRoaWNrbmVzc1wiOjAsXCJEdXJhdGlvbkZvcm1hdFwiOjAsXCJQZXJjZW50YWdlQ29tcGxldGVUZXh0U3R5bGVcIjp7XCIkaWRcIjpcIjQzN1wiLFwiRm9udFNldHRpbmdzXCI6e1wiJGlkXCI6XCI0MzhcIixcIkZvbnRTaXplXCI6MTAsXCJGb250TmFtZVwiOlwiQ2FsaWJyaVwiLFwiSXNCb2xkXCI6ZmFsc2UsXCJJc0l0YWxpY1wiOmZhbHNlLFwiSXNVbmRlcmxpbmVkXCI6ZmFsc2V9LFwiRm9yZWdyb3VuZFwiOntcIiRpZFwiOlwiNDM5XCIsXCJDb2xvclwiOntcIiRpZFwiOlwiNDQwXCIsXCJBXCI6MjU1LFwiUlwiOjIzMixcIkdcIjoyMzIsXCJCXCI6MjMyfX0sXCJIb3Jpem9udGFsQWxpZ25tZW50XCI6MSxcIklzVmlzaWJsZVwiOnRydWV9LFwiUGVyY2VudGFnZUNvbXBsZXRlSGlnaGxpZ2h0U3R5bGVcIjp7XCIkaWRcIjpcIjQ0MVwiLFwiQmFja2dyb3VuZFwiOntcIiRpZFwiOlwiNDQyXCIsXCJDb2xvclwiOntcIiRpZFwiOlwiNDQzXCIsXCJBXCI6ODksXCJSXCI6MCxcIkdcIjowLFwiQlwiOjB9fX0sXCJEdXJhdGlvblN0eWxlXCI6e1wiJGlkXCI6XCI0NDRcIixcIkZvbnRTZXR0aW5nc1wiOntcIiRpZFwiOlwiNDQ1XCIsXCJGb250U2l6ZVwiOjEwLFwiRm9udE5hbWVcIjpcIkNhbGlicmlcIixcIklzQm9sZFwiOmZhbHNlLFwiSXNJdGFsaWNcIjpmYWxzZSxcIklzVW5kZXJsaW5lZFwiOmZhbHNlfSxcIkZvcmVncm91bmRcIjp7XCIkaWRcIjpcIjQ0NlwiLFwiQ29sb3JcIjp7XCIkaWRcIjpcIjQ0N1wiLFwiQVwiOjI1NSxcIlJcIjoyMzcsXCJHXCI6MTI1LFwiQlwiOjQ5fX0sXCJIb3Jpem9udGFsQWxpZ25tZW50XCI6MCxcIklzVmlzaWJsZVwiOmZhbHNlfSxcIk1hcmdpblwiOntcIiRpZFwiOlwiNDQ4XCIsXCJUb3BcIjowLjAsXCJMZWZ0XCI6MC4wLFwiUmlnaHRcIjowLjAsXCJCb3R0b21cIjowLjB9LFwiU3RhcnREYXRlUG9zaXRpb25cIjozLFwiRW5kRGF0ZVBvc2l0aW9uXCI6MyxcIlRpdGxlUG9zaXRpb25cIjo0LFwiRHVyYXRpb25Qb3NpdGlvblwiOjAsXCJQZXJjZW50YWdlQ29tcGxldGVkUG9zaXRpb25cIjoyLFwiU3BhY2luZ1wiOjMsXCJTaGFwZVN0eWxlXCI6e1wiJGlkXCI6XCI0NDlcIixcIk1hcmdpblwiOntcIiRpZFwiOlwiNDUwXCIsXCJUb3BcIjowLjAsXCJMZWZ0XCI6NC4wLFwiUmlnaHRcIjo0LjAsXCJCb3R0b21cIjowLjB9LFwiUGFkZGluZ1wiOntcIiRpZFwiOlwiNDUxXCIsXCJUb3BcIjowLjAsXCJMZWZ0XCI6MC4wLFwiUmlnaHRcIjowLjAsXCJCb3R0b21cIjowLjB9LFwiQmFja2dyb3VuZFwiOntcIiRpZFwiOlwiNDUyXCIsXCJDb2xvclwiOntcIiRpZFwiOlwiNDUzXCIsXCJBXCI6MjU1LFwiUlwiOjI1LFwiR1wiOjEwNyxcIkJcIjozNn19LFwiSXNWaXNpYmxlXCI6dHJ1ZSxcIldpZHRoXCI6MC4wLFwiSGVpZ2h0XCI6MTAuMCxcIkJvcmRlclN0eWxlXCI6e1wiJGlkXCI6XCI0NTRcIixcIkxpbmVTdHlsZVwiOntcIiRpZFwiOlwiNDU1XCIsXCJMaW5lQ29sb3JcIjp7XCIkaWRcIjpcIjQ1NlwiLFwiQ29sb3JcIjp7XCIkaWRcIjpcIjQ1N1wiLFwiQVwiOjI1NSxcIlJcIjoyMzQsXCJHXCI6MjIsXCJCXCI6MzB9fSxcIkxpbmVXZWlnaHRcIjoyLjAsXCJMaW5lVHlwZVwiOjB9LFwiSXNWaXNpYmxlXCI6ZmFsc2V9fSxcIlRpdGxlU3R5bGVcIjp7XCIkaWRcIjpcIjQ1OFwiLFwiRm9udFNldHRpbmdzXCI6e1wiJGlkXCI6XCI0NTlcIixcIkZvbnRTaXplXCI6MTEsXCJGb250TmFtZVwiOlwiQ2FsaWJyaVwiLFwiSXNCb2xkXCI6ZmFsc2UsXCJJc0l0YWxpY1wiOmZhbHNlLFwiSXNVbmRlcmxpbmVkXCI6ZmFsc2V9LFwiRm9yZWdyb3VuZFwiOntcIiRpZFwiOlwiNDYwXCIsXCJDb2xvclwiOntcIiRpZFwiOlwiNDYxXCIsXCJBXCI6MjU1LFwiUlwiOjAsXCJHXCI6MCxcIkJcIjowfX0sXCJIb3Jpem9udGFsQWxpZ25tZW50XCI6MCxcIklzVmlzaWJsZVwiOnRydWV9LFwiRGF0ZVN0eWxlXCI6e1wiJGlkXCI6XCI0NjJcIixcIkZvbnRTZXR0aW5nc1wiOntcIiRpZFwiOlwiNDYzXCIsXCJGb250U2l6ZVwiOjEwLFwiRm9udE5hbWVcIjpcIkNhbGlicmlcIixcIklzQm9sZFwiOmZhbHNlLFwiSXNJdGFsaWNcIjpmYWxzZSxcIklzVW5kZXJsaW5lZFwiOmZhbHNlfSxcIkZvcmVncm91bmRcIjp7XCIkaWRcIjpcIjQ2NFwiLFwiQ29sb3JcIjp7XCIkaWRcIjpcIjQ2NVwiLFwiQVwiOjI1NSxcIlJcIjoxNCxcIkdcIjo0MCxcIkJcIjo2NX19LFwiSG9yaXpvbnRhbEFsaWdubWVudFwiOjIsXCJJc1Zpc2libGVcIjp0cnVlfSxcIkRhdGVGb3JtYXRcIjp7XCIkaWRcIjpcIjQ2NlwiLFwiRm9ybWF0U3RyaW5nXCI6XCJNTU0gZFwiLFwiU2VwYXJhdG9yXCI6XCIvXCIsXCJVc2VJbnRlcm5hdGlvbmFsRGF0ZUZvcm1hdFwiOmZhbHNlLFwiRGF0ZUlzVmlzaWJsZVwiOnRydWUsXCJUaW1lSXNWaXNpYmxlXCI6ZmFsc2UsXCJIb3VyRGlnaXRzXCI6MSxcIkFtUG1EZXNpZ25hdG9yXCI6MixcIlRyaW0wME1pbnV0ZXNcIjpmYWxzZX0sXCJXZWVrTnVtYmVyaW5nXCI6e1wiJGlkXCI6XCI0NjdcIixcIkZvcm1hdFwiOjAsXCJJc1Zpc2libGVcIjpmYWxzZSxcIkxhc3RLbm93blZpc2liaWxpdHlTdGF0ZVwiOmZhbHNlfX0sXCJEZWZhdWx0U3dpbWxhbmVNb3RTdHlsZVwiOntcIiRpZFwiOlwiNDY4XCIsXCJTaGFwZVwiOjEsXCJTaGFwZVNpemVcIjowLFwiRGV0YWlsc1NwYWNpbmdcIjowLjAsXCJQYWRkaW5nXCI6e1wiJGlkXCI6XCI0NjlcIixcIlRvcFwiOjUuMCxcIkxlZnRcIjozLjAsXCJSaWdodFwiOjAuMCxcIkJvdHRvbVwiOjIuMH0sXCJQb3NpdGlvbk9uVGFza1wiOjEsXCJTaGFwZVN0eWxlXCI6e1wiJGlkXCI6XCI0NzBcIixcIk1hcmdpblwiOntcIiRpZFwiOlwiNDcxXCIsXCJUb3BcIjowLjAsXCJMZWZ0XCI6MC4wLFwiUmlnaHRcIjowLjAsXCJCb3R0b21cIjowLjB9LFwiUGFkZGluZ1wiOntcIiRpZFwiOlwiNDcyXCIsXCJUb3BcIjowLjAsXCJMZWZ0XCI6MC4wLFwiUmlnaHRcIjowLjAsXCJCb3R0b21cIjowLjB9LFwiQmFja2dyb3VuZFwiOntcIiRpZFwiOlwiNDczXCIsXCJDb2xvclwiOntcIiRpZFwiOlwiNDc0XCIsXCJBXCI6MjU1LFwiUlwiOjEzLFwiR1wiOjUzLFwiQlwiOjE4fX0sXCJJc1Zpc2libGVcIjp0cnVlLFwiV2lkdGhcIjoxMi4wLFwiSGVpZ2h0XCI6MTQuMCxcIkJvcmRlclN0eWxlXCI6e1wiJGlkXCI6XCI0NzVcIixcIkxpbmVTdHlsZVwiOntcIiRpZFwiOlwiNDc2XCIsXCJMaW5lQ29sb3JcIjp7XCIkaWRcIjpcIjQ3N1wiLFwiQ29sb3JcIjp7XCIkaWRcIjpcIjQ3OFwiLFwiQVwiOjI1NSxcIlJcIjoyNTUsXCJHXCI6MjU1LFwiQlwiOjI1NX19LFwiTGluZVdlaWdodFwiOjAuMCxcIkxpbmVUeXBlXCI6MH0sXCJJc1Zpc2libGVcIjpmYWxzZX19LFwiVGl0bGVTdHlsZVwiOntcIiRpZFwiOlwiNDc5XCIsXCJGb250U2V0dGluZ3NcIjp7XCIkaWRcIjpcIjQ4MFwiLFwiRm9udFNpemVcIjoxMSxcIkZvbnROYW1lXCI6XCJDYWxpYnJpXCIsXCJJc0JvbGRcIjpmYWxzZSxcIklzSXRhbGljXCI6ZmFsc2UsXCJJc1VuZGVybGluZWRcIjpmYWxzZX0sXCJGb3JlZ3JvdW5kXCI6e1wiJGlkXCI6XCI0ODFcIixcIkNvbG9yXCI6e1wiJGlkXCI6XCI0ODJcIixcIkFcIjoyNTUsXCJSXCI6MCxcIkdcIjowLFwiQlwiOjB9fSxcIkhvcml6b250YWxBbGlnbm1lbnRcIjoxLFwiSXNWaXNpYmxlXCI6dHJ1ZX0sXCJEYXRlU3R5bGVcIjp7XCIkaWRcIjpcIjQ4M1wiLFwiRm9udFNldHRpbmdzXCI6e1wiJGlkXCI6XCI0ODRcIixcIkZvbnRTaXplXCI6MTAsXCJGb250TmFtZVwiOlwiQ2FsaWJyaVwiLFwiSXNCb2xkXCI6ZmFsc2UsXCJJc0l0YWxpY1wiOmZhbHNlLFwiSXNVbmRlcmxpbmVkXCI6ZmFsc2V9LFwiRm9yZWdyb3VuZFwiOntcIiRpZFwiOlwiNDg1XCIsXCJDb2xvclwiOntcIiRpZFwiOlwiNDg2XCIsXCJBXCI6MjU1LFwiUlwiOjE0LFwiR1wiOjQwLFwiQlwiOjY1fX0sXCJIb3Jpem9udGFsQWxpZ25tZW50XCI6MSxcIklzVmlzaWJsZVwiOnRydWV9LFwiRGF0ZUZvcm1hdFwiOntcIiRpZFwiOlwiNDg3XCIsXCJGb3JtYXRTdHJpbmdcIjpcIk1NTSBkXCIsXCJTZXBhcmF0b3JcIjpcIi9cIixcIlVzZUludGVybmF0aW9uYWxEYXRlRm9ybWF0XCI6ZmFsc2UsXCJEYXRlSXNWaXNpYmxlXCI6dHJ1ZSxcIlRpbWVJc1Zpc2libGVcIjpmYWxzZSxcIkhvdXJEaWdpdHNcIjoxLFwiQW1QbURlc2lnbmF0b3JcIjoyLFwiVHJpbTAwTWludXRlc1wiOmZhbHNlfSxcIldlZWtOdW1iZXJpbmdcIjp7XCIkaWRcIjpcIjQ4OFwiLFwiRm9ybWF0XCI6MCxcIklzVmlzaWJsZVwiOmZhbHNlLFwiTGFzdEtub3duVmlzaWJpbGl0eVN0YXRlXCI6ZmFsc2V9fX0se1wiJGlkXCI6XCI0ODlcIixcIlN0eWxlSWRcIjpcIjA3MDJkZWE4LWMxMTQtNGQ3MS1iZTQwLWNkMzA2MmM0Njk3MFwiLFwiTmFtZVwiOlwiU3dpbWxhbmUgU3R5bGUgNFwiLFwiSGVhZGVyU3R5bGVcIjp7XCIkaWRcIjpcIjQ5MFwiLFwiVGV4dFN0eWxlXCI6e1wiJGlkXCI6XCI0OTFcIixcIkZvbnRTZXR0aW5nc1wiOntcIiRpZFwiOlwiNDkyXCIsXCJGb250U2l6ZVwiOjExLFwiRm9udE5hbWVcIjpcIkNhbGlicmlcIixcIklzQm9sZFwiOmZhbHNlLFwiSXNJdGFsaWNcIjpmYWxzZSxcIklzVW5kZXJsaW5lZFwiOmZhbHNlfSxcIkZvcmVncm91bmRcIjp7XCIkaWRcIjpcIjQ5M1wiLFwiQ29sb3JcIjp7XCIkaWRcIjpcIjQ5NFwiLFwiQVwiOjI1NSxcIlJcIjoyNTUsXCJHXCI6MjU1LFwiQlwiOjI1NX19LFwiSG9yaXpvbnRhbEFsaWdubWVudFwiOjAsXCJJc1Zpc2libGVcIjp0cnVlfSxcIlJlY3RhbmdsZVN0eWxlXCI6e1wiJGlkXCI6XCI0OTVcIixcIk1hcmdpblwiOntcIiRpZFwiOlwiNDk2XCIsXCJUb3BcIjowLjAsXCJMZWZ0XCI6MC4wLFwiUmlnaHRcIjowLjAsXCJCb3R0b21cIjowLjB9LFwiUGFkZGluZ1wiOntcIiRpZFwiOlwiNDk3XCIsXCJUb3BcIjowLjAsXCJMZWZ0XCI6MC4wLFwiUmlnaHRcIjowLjAsXCJCb3R0b21cIjowLjB9LFwiQmFja2dyb3VuZFwiOntcIiRpZFwiOlwiNDk4XCIsXCJDb2xvclwiOntcIiRpZFwiOlwiNDk5XCIsXCJBXCI6MjU1LFwiUlwiOjE1LFwiR1wiOjE1OCxcIkJcIjoyMTN9fSxcIklzVmlzaWJsZVwiOnRydWUsXCJXaWR0aFwiOjAuMCxcIkhlaWdodFwiOjAuMCxcIkJvcmRlclN0eWxlXCI6e1wiJGlkXCI6XCI1MDBcIixcIkxpbmVTdHlsZVwiOntcIiRpZFwiOlwiNTAxXCIsXCJMaW5lQ29sb3JcIjp7XCIkaWRcIjpcIjUwMlwiLFwiQ29sb3JcIjp7XCIkaWRcIjpcIjUwM1wiLFwiQVwiOjI1NSxcIlJcIjoyNTUsXCJHXCI6MjU1LFwiQlwiOjI1NX19LFwiTGluZVdlaWdodFwiOjAuMCxcIkxpbmVUeXBlXCI6MH0sXCJJc1Zpc2libGVcIjpmYWxzZX19fSxcIkJhY2tncm91bmRTdHlsZVwiOntcIiRpZFwiOlwiNTA0XCIsXCJNYXJnaW5cIjp7XCIkaWRcIjpcIjUwNVwiLFwiVG9wXCI6MC4wLFwiTGVmdFwiOjAuMCxcIlJpZ2h0XCI6MC4wLFwiQm90dG9tXCI6MC4wfSxcIlBhZGRpbmdcIjp7XCIkaWRcIjpcIjUwNlwiLFwiVG9wXCI6MC4wLFwiTGVmdFwiOjAuMCxcIlJpZ2h0XCI6MC4wLFwiQm90dG9tXCI6MC4wfSxcIkJhY2tncm91bmRcIjp7XCIkaWRcIjpcIjUwN1wiLFwiQ29sb3JcIjp7XCIkaWRcIjpcIjUwOFwiLFwiQVwiOjUxLFwiUlwiOjIwMCxcIkdcIjoyMDAsXCJCXCI6MjAwfX0sXCJJc1Zpc2libGVcIjp0cnVlLFwiV2lkdGhcIjowLjAsXCJIZWlnaHRcIjowLjAsXCJCb3JkZXJTdHlsZVwiOntcIiRpZFwiOlwiNTA5XCIsXCJMaW5lU3R5bGVcIjp7XCIkaWRcIjpcIjUxMFwiLFwiTGluZUNvbG9yXCI6e1wiJGlkXCI6XCI1MTFcIixcIkNvbG9yXCI6e1wiJGlkXCI6XCI1MTJcIixcIkFcIjoyNTUsXCJSXCI6MjM0LFwiR1wiOjIyLFwiQlwiOjMwfX0sXCJMaW5lV2VpZ2h0XCI6Mi4wLFwiTGluZVR5cGVcIjowfSxcIklzVmlzaWJsZVwiOmZhbHNlfX0sXCJJc0Fib3ZlVGltZWJhbmRcIjpmYWxzZSxcIlNwYWNpbmdcIjozLFwiRGVmYXVsdFN3aW1sYW5lQWN0aXZpdHlTdHlsZVwiOntcIiRpZFwiOlwiNTEzXCIsXCJIZWFkZXJTdHlsZVwiOntcIiRpZFwiOlwiNTE0XCIsXCJUZXh0U3R5bGVcIjp7XCIkaWRcIjpcIjUxNVwiLFwiRm9udFNldHRpbmdzXCI6e1wiJGlkXCI6XCI1MTZcIixcIkZvbnRTaXplXCI6MTEsXCJGb250TmFtZVwiOlwiQ2FsaWJyaVwiLFwiSXNCb2xkXCI6ZmFsc2UsXCJJc0l0YWxpY1wiOmZhbHNlLFwiSXNVbmRlcmxpbmVkXCI6ZmFsc2V9LFwiRm9yZWdyb3VuZFwiOntcIiRpZFwiOlwiNTE3XCIsXCJDb2xvclwiOntcIiRpZFwiOlwiNTE4XCIsXCJBXCI6MjU1LFwiUlwiOjAsXCJHXCI6MCxcIkJcIjowfX0sXCJIb3Jpem9udGFsQWxpZ25tZW50XCI6MCxcIklzVmlzaWJsZVwiOnRydWV9LFwiUmVjdGFuZ2xlU3R5bGVcIjp7XCIkaWRcIjpcIjUxOVwiLFwiTWFyZ2luXCI6e1wiJGlkXCI6XCI1MjBcIixcIlRvcFwiOjAuMCxcIkxlZnRcIjowLjAsXCJSaWdodFwiOjAuMCxcIkJvdHRvbVwiOjAuMH0sXCJQYWRkaW5nXCI6e1wiJGlkXCI6XCI1MjFcIixcIlRvcFwiOjAuMCxcIkxlZnRcIjowLjAsXCJSaWdodFwiOjAuMCxcIkJvdHRvbVwiOjAuMH0sXCJCYWNrZ3JvdW5kXCI6e1wiJGlkXCI6XCI1MjJcIixcIkNvbG9yXCI6e1wiJGlkXCI6XCI1MjNcIixcIkFcIjoxMjcsXCJSXCI6MTUsXCJHXCI6MTU4LFwiQlwiOjIxM319LFwiSXNWaXNpYmxlXCI6dHJ1ZSxcIldpZHRoXCI6MC4wLFwiSGVpZ2h0XCI6MC4wLFwiQm9yZGVyU3R5bGVcIjp7XCIkaWRcIjpcIjUyNFwiLFwiTGluZVN0eWxlXCI6e1wiJGlkXCI6XCI1MjVcIixcIkxpbmVDb2xvclwiOntcIiRpZFwiOlwiNTI2XCIsXCJDb2xvclwiOntcIiRpZFwiOlwiNTI3XCIsXCJBXCI6MjU1LFwiUlwiOjI1NSxcIkdcIjowLFwiQlwiOjB9fSxcIkxpbmVXZWlnaHRcIjowLjAsXCJMaW5lVHlwZVwiOjB9LFwiSXNWaXNpYmxlXCI6ZmFsc2V9fX0sXCJCYWNrZ3JvdW5kU3R5bGVcIjp7XCIkaWRcIjpcIjUyOFwiLFwiTWFyZ2luXCI6e1wiJGlkXCI6XCI1MjlcIixcIlRvcFwiOjAuMCxcIkxlZnRcIjowLjAsXCJSaWdodFwiOjAuMCxcIkJvdHRvbVwiOjAuMH0sXCJQYWRkaW5nXCI6e1wiJGlkXCI6XCI1MzBcIixcIlRvcFwiOjAuMCxcIkxlZnRcIjowLjAsXCJSaWdodFwiOjAuMCxcIkJvdHRvbVwiOjAuMH0sXCJCYWNrZ3JvdW5kXCI6e1wiJGlkXCI6XCI1MzFcIixcIkNvbG9yXCI6e1wiJGlkXCI6XCI1MzJcIixcIkFcIjo1MSxcIlJcIjoyMDAsXCJHXCI6MjAwLFwiQlwiOjIwMH19LFwiSXNWaXNpYmxlXCI6dHJ1ZSxcIldpZHRoXCI6MC4wLFwiSGVpZ2h0XCI6MC4wLFwiQm9yZGVyU3R5bGVcIjp7XCIkaWRcIjpcIjUzM1wiLFwiTGluZVN0eWxlXCI6e1wiJGlkXCI6XCI1MzRcIixcIkxpbmVDb2xvclwiOntcIiRpZFwiOlwiNTM1XCIsXCJDb2xvclwiOntcIiRpZFwiOlwiNTM2XCIsXCJBXCI6MjU1LFwiUlwiOjIzNCxcIkdcIjoyMixcIkJcIjozMH19LFwiTGluZVdlaWdodFwiOjIuMCxcIkxpbmVUeXBlXCI6MH0sXCJJc1Zpc2libGVcIjpmYWxzZX19fSxcIkRlZmF1bHRTd2ltbGFuZU1pbGVzdG9uZVN0eWxlXCI6e1wiJGlkXCI6XCI1MzdcIixcIlRpdGxlUG9zaXRpb25cIjowLFwiRGF0ZVBvc2l0aW9uXCI6MixcIlNoYXBlVHlwZVwiOjEsXCJTaGFwZVNpemVcIjowLFwiU3BhY2luZ1wiOjUsXCJTaGFwZVN0eWxlXCI6e1wiJGlkXCI6XCI1MzhcIixcIk1hcmdpblwiOntcIiRpZFwiOlwiNTM5XCIsXCJUb3BcIjowLjAsXCJMZWZ0XCI6MC4wLFwiUmlnaHRcIjowLjAsXCJCb3R0b21cIjowLjB9LFwiUGFkZGluZ1wiOntcIiRpZFwiOlwiNTQwXCIsXCJUb3BcIjowLjAsXCJMZWZ0XCI6MC4wLFwiUmlnaHRcIjowLjAsXCJCb3R0b21cIjowLjB9LFwiQmFja2dyb3VuZFwiOntcIiRpZFwiOlwiNTQxXCIsXCJDb2xvclwiOntcIiRpZFwiOlwiNTQyXCIsXCJBXCI6MjU1LFwiUlwiOjE1LFwiR1wiOjE1OCxcIkJcIjoyMTN9fSxcIklzVmlzaWJsZVwiOnRydWUsXCJXaWR0aFwiOjEyLjAsXCJIZWlnaHRcIjoxNC4wLFwiQm9yZGVyU3R5bGVcIjp7XCIkaWRcIjpcIjU0M1wiLFwiTGluZVN0eWxlXCI6e1wiJGlkXCI6XCI1NDRcIixcIkxpbmVDb2xvclwiOntcIiRpZFwiOlwiNTQ1XCIsXCJDb2xvclwiOntcIiRpZFwiOlwiNTQ2XCIsXCJBXCI6MjU1LFwiUlwiOjIzNCxcIkdcIjoyMixcIkJcIjozMH19LFwiTGluZVdlaWdodFwiOjIuMCxcIkxpbmVUeXBlXCI6MH0sXCJJc1Zpc2libGVcIjpmYWxzZX19LFwiVGl0bGVTdHlsZVwiOntcIiRpZFwiOlwiNTQ3XCIsXCJGb250U2V0dGluZ3NcIjp7XCIkaWRcIjpcIjU0OFwiLFwiRm9udFNpemVcIjoxMSxcIkZvbnROYW1lXCI6XCJDYWxpYnJpXCIsXCJJc0JvbGRcIjpmYWxzZSxcIklzSXRhbGljXCI6ZmFsc2UsXCJJc1VuZGVybGluZWRcIjpmYWxzZX0sXCJGb3JlZ3JvdW5kXCI6e1wiJGlkXCI6XCI1NDlcIixcIkNvbG9yXCI6e1wiJGlkXCI6XCI1NTBcIixcIkFcIjoyNTUsXCJSXCI6MCxcIkdcIjowLFwiQlwiOjB9fSxcIkhvcml6b250YWxBbGlnbm1lbnRcIjoyLFwiSXNWaXNpYmxlXCI6dHJ1ZX0sXCJEYXRlU3R5bGVcIjp7XCIkaWRcIjpcIjU1MVwiLFwiRm9udFNldHRpbmdzXCI6e1wiJGlkXCI6XCI1NTJcIixcIkZvbnRTaXplXCI6MTAsXCJGb250TmFtZVwiOlwiQ2FsaWJyaVwiLFwiSXNCb2xkXCI6ZmFsc2UsXCJJc0l0YWxpY1wiOmZhbHNlLFwiSXNVbmRlcmxpbmVkXCI6ZmFsc2V9LFwiRm9yZWdyb3VuZFwiOntcIiRpZFwiOlwiNTUzXCIsXCJDb2xvclwiOntcIiRpZFwiOlwiNTU0XCIsXCJBXCI6MjU1LFwiUlwiOjE0LFwiR1wiOjQwLFwiQlwiOjY1fX0sXCJIb3Jpem9udGFsQWxpZ25tZW50XCI6MCxcIklzVmlzaWJsZVwiOnRydWV9LFwiRGF0ZUZvcm1hdFwiOntcIiRpZFwiOlwiNTU1XCIsXCJGb3JtYXRTdHJpbmdcIjpcIk1NTSBkXCIsXCJTZXBhcmF0b3JcIjpcIi9cIixcIlVzZUludGVybmF0aW9uYWxEYXRlRm9ybWF0XCI6ZmFsc2UsXCJEYXRlSXNWaXNpYmxlXCI6dHJ1ZSxcIlRpbWVJc1Zpc2libGVcIjpmYWxzZSxcIkhvdXJEaWdpdHNcIjoxLFwiQW1QbURlc2lnbmF0b3JcIjoyLFwiVHJpbTAwTWludXRlc1wiOmZhbHNlfSxcIldlZWtOdW1iZXJpbmdcIjp7XCIkaWRcIjpcIjU1NlwiLFwiRm9ybWF0XCI6MCxcIklzVmlzaWJsZVwiOmZhbHNlLFwiTGFzdEtub3duVmlzaWJpbGl0eVN0YXRlXCI6ZmFsc2V9fSxcIkRlZmF1bHRTd2ltbGFuZVRhc2tTdHlsZVwiOntcIiRpZFwiOlwiNTU3XCIsXCJTaGFwZVwiOjEsXCJTaGFwZVRoaWNrbmVzc1wiOjAsXCJEdXJhdGlvbkZvcm1hdFwiOjAsXCJQZXJjZW50YWdlQ29tcGxldGVUZXh0U3R5bGVcIjp7XCIkaWRcIjpcIjU1OFwiLFwiRm9udFNldHRpbmdzXCI6e1wiJGlkXCI6XCI1NTlcIixcIkZvbnRTaXplXCI6MTAsXCJGb250TmFtZVwiOlwiQ2FsaWJyaVwiLFwiSXNCb2xkXCI6ZmFsc2UsXCJJc0l0YWxpY1wiOmZhbHNlLFwiSXNVbmRlcmxpbmVkXCI6ZmFsc2V9LFwiRm9yZWdyb3VuZFwiOntcIiRpZFwiOlwiNTYwXCIsXCJDb2xvclwiOntcIiRpZFwiOlwiNTYxXCIsXCJBXCI6MjU1LFwiUlwiOjIzMixcIkdcIjoyMzIsXCJCXCI6MjMyfX0sXCJIb3Jpem9udGFsQWxpZ25tZW50XCI6MSxcIklzVmlzaWJsZVwiOnRydWV9LFwiUGVyY2VudGFnZUNvbXBsZXRlSGlnaGxpZ2h0U3R5bGVcIjp7XCIkaWRcIjpcIjU2MlwiLFwiQmFja2dyb3VuZFwiOntcIiRpZFwiOlwiNTYzXCIsXCJDb2xvclwiOntcIiRpZFwiOlwiNTY0XCIsXCJBXCI6ODksXCJSXCI6MCxcIkdcIjowLFwiQlwiOjB9fX0sXCJEdXJhdGlvblN0eWxlXCI6e1wiJGlkXCI6XCI1NjVcIixcIkZvbnRTZXR0aW5nc1wiOntcIiRpZFwiOlwiNTY2XCIsXCJGb250U2l6ZVwiOjEwLFwiRm9udE5hbWVcIjpcIkNhbGlicmlcIixcIklzQm9sZFwiOmZhbHNlLFwiSXNJdGFsaWNcIjpmYWxzZSxcIklzVW5kZXJsaW5lZFwiOmZhbHNlfSxcIkZvcmVncm91bmRcIjp7XCIkaWRcIjpcIjU2N1wiLFwiQ29sb3JcIjp7XCIkaWRcIjpcIjU2OFwiLFwiQVwiOjI1NSxcIlJcIjoyMzcsXCJHXCI6MTI1LFwiQlwiOjQ5fX0sXCJIb3Jpem9udGFsQWxpZ25tZW50XCI6MCxcIklzVmlzaWJsZVwiOmZhbHNlfSxcIk1hcmdpblwiOntcIiRpZFwiOlwiNTY5XCIsXCJUb3BcIjowLjAsXCJMZWZ0XCI6MC4wLFwiUmlnaHRcIjowLjAsXCJCb3R0b21cIjowLjB9LFwiU3RhcnREYXRlUG9zaXRpb25cIjozLFwiRW5kRGF0ZVBvc2l0aW9uXCI6MyxcIlRpdGxlUG9zaXRpb25cIjo0LFwiRHVyYXRpb25Qb3NpdGlvblwiOjAsXCJQZXJjZW50YWdlQ29tcGxldGVkUG9zaXRpb25cIjoyLFwiU3BhY2luZ1wiOjMsXCJTaGFwZVN0eWxlXCI6e1wiJGlkXCI6XCI1NzBcIixcIk1hcmdpblwiOntcIiRpZFwiOlwiNTcxXCIsXCJUb3BcIjowLjAsXCJMZWZ0XCI6NC4wLFwiUmlnaHRcIjo0LjAsXCJCb3R0b21cIjowLjB9LFwiUGFkZGluZ1wiOntcIiRpZFwiOlwiNTcyXCIsXCJUb3BcIjowLjAsXCJMZWZ0XCI6MC4wLFwiUmlnaHRcIjowLjAsXCJCb3R0b21cIjowLjB9LFwiQmFja2dyb3VuZFwiOntcIiRpZFwiOlwiNTczXCIsXCJDb2xvclwiOntcIiRpZFwiOlwiNTc0XCIsXCJBXCI6MjU1LFwiUlwiOjE1LFwiR1wiOjE1OCxcIkJcIjoyMTN9fSxcIklzVmlzaWJsZVwiOnRydWUsXCJXaWR0aFwiOjAuMCxcIkhlaWdodFwiOjEwLjAsXCJCb3JkZXJTdHlsZVwiOntcIiRpZFwiOlwiNTc1XCIsXCJMaW5lU3R5bGVcIjp7XCIkaWRcIjpcIjU3NlwiLFwiTGluZUNvbG9yXCI6e1wiJGlkXCI6XCI1NzdcIixcIkNvbG9yXCI6e1wiJGlkXCI6XCI1NzhcIixcIkFcIjoyNTUsXCJSXCI6MjM0LFwiR1wiOjIyLFwiQlwiOjMwfX0sXCJMaW5lV2VpZ2h0XCI6Mi4wLFwiTGluZVR5cGVcIjowfSxcIklzVmlzaWJsZVwiOmZhbHNlfX0sXCJUaXRsZVN0eWxlXCI6e1wiJGlkXCI6XCI1NzlcIixcIkZvbnRTZXR0aW5nc1wiOntcIiRpZFwiOlwiNTgwXCIsXCJGb250U2l6ZVwiOjExLFwiRm9udE5hbWVcIjpcIkNhbGlicmlcIixcIklzQm9sZFwiOmZhbHNlLFwiSXNJdGFsaWNcIjpmYWxzZSxcIklzVW5kZXJsaW5lZFwiOmZhbHNlfSxcIkZvcmVncm91bmRcIjp7XCIkaWRcIjpcIjU4MVwiLFwiQ29sb3JcIjp7XCIkaWRcIjpcIjU4MlwiLFwiQVwiOjI1NSxcIlJcIjowLFwiR1wiOjAsXCJCXCI6MH19LFwiSG9yaXpvbnRhbEFsaWdubWVudFwiOjAsXCJJc1Zpc2libGVcIjp0cnVlfSxcIkRhdGVTdHlsZVwiOntcIiRpZFwiOlwiNTgzXCIsXCJGb250U2V0dGluZ3NcIjp7XCIkaWRcIjpcIjU4NFwiLFwiRm9udFNpemVcIjoxMCxcIkZvbnROYW1lXCI6XCJDYWxpYnJpXCIsXCJJc0JvbGRcIjpmYWxzZSxcIklzSXRhbGljXCI6ZmFsc2UsXCJJc1VuZGVybGluZWRcIjpmYWxzZX0sXCJGb3JlZ3JvdW5kXCI6e1wiJGlkXCI6XCI1ODVcIixcIkNvbG9yXCI6e1wiJGlkXCI6XCI1ODZcIixcIkFcIjoyNTUsXCJSXCI6MTQsXCJHXCI6NDAsXCJCXCI6NjV9fSxcIkhvcml6b250YWxBbGlnbm1lbnRcIjoyLFwiSXNWaXNpYmxlXCI6dHJ1ZX0sXCJEYXRlRm9ybWF0XCI6e1wiJGlkXCI6XCI1ODdcIixcIkZvcm1hdFN0cmluZ1wiOlwiTU1NIGRcIixcIlNlcGFyYXRvclwiOlwiL1wiLFwiVXNlSW50ZXJuYXRpb25hbERhdGVGb3JtYXRcIjpmYWxzZSxcIkRhdGVJc1Zpc2libGVcIjp0cnVlLFwiVGltZUlzVmlzaWJsZVwiOmZhbHNlLFwiSG91ckRpZ2l0c1wiOjEsXCJBbVBtRGVzaWduYXRvclwiOjIsXCJUcmltMDBNaW51dGVzXCI6ZmFsc2V9LFwiV2Vla051bWJlcmluZ1wiOntcIiRpZFwiOlwiNTg4XCIsXCJGb3JtYXRcIjowLFwiSXNWaXNpYmxlXCI6ZmFsc2UsXCJMYXN0S25vd25WaXNpYmlsaXR5U3RhdGVcIjpmYWxzZX19LFwiRGVmYXVsdFN3aW1sYW5lTW90U3R5bGVcIjp7XCIkaWRcIjpcIjU4OVwiLFwiU2hhcGVcIjoxLFwiU2hhcGVTaXplXCI6MCxcIkRldGFpbHNTcGFjaW5nXCI6MC4wLFwiUGFkZGluZ1wiOntcIiRpZFwiOlwiNTkwXCIsXCJUb3BcIjo1LjAsXCJMZWZ0XCI6My4wLFwiUmlnaHRcIjowLjAsXCJCb3R0b21cIjoyLjB9LFwiUG9zaXRpb25PblRhc2tcIjoxLFwiU2hhcGVTdHlsZVwiOntcIiRpZFwiOlwiNTkxXCIsXCJNYXJnaW5cIjp7XCIkaWRcIjpcIjU5MlwiLFwiVG9wXCI6MC4wLFwiTGVmdFwiOjAuMCxcIlJpZ2h0XCI6MC4wLFwiQm90dG9tXCI6MC4wfSxcIlBhZGRpbmdcIjp7XCIkaWRcIjpcIjU5M1wiLFwiVG9wXCI6MC4wLFwiTGVmdFwiOjAuMCxcIlJpZ2h0XCI6MC4wLFwiQm90dG9tXCI6MC4wfSxcIkJhY2tncm91bmRcIjp7XCIkaWRcIjpcIjU5NFwiLFwiQ29sb3JcIjp7XCIkaWRcIjpcIjU5NVwiLFwiQVwiOjI1NSxcIlJcIjoxMSxcIkdcIjoxMTgsXCJCXCI6MTU5fX0sXCJJc1Zpc2libGVcIjp0cnVlLFwiV2lkdGhcIjoxMi4wLFwiSGVpZ2h0XCI6MTQuMCxcIkJvcmRlclN0eWxlXCI6e1wiJGlkXCI6XCI1OTZcIixcIkxpbmVTdHlsZVwiOntcIiRpZFwiOlwiNTk3XCIsXCJMaW5lQ29sb3JcIjp7XCIkaWRcIjpcIjU5OFwiLFwiQ29sb3JcIjp7XCIkaWRcIjpcIjU5OVwiLFwiQVwiOjI1NSxcIlJcIjoyNTUsXCJHXCI6MCxcIkJcIjowfX0sXCJMaW5lV2VpZ2h0XCI6MC4wLFwiTGluZVR5cGVcIjowfSxcIklzVmlzaWJsZVwiOmZhbHNlfX0sXCJUaXRsZVN0eWxlXCI6e1wiJGlkXCI6XCI2MDBcIixcIkZvbnRTZXR0aW5nc1wiOntcIiRpZFwiOlwiNjAxXCIsXCJGb250U2l6ZVwiOjExLFwiRm9udE5hbWVcIjpcIkNhbGlicmlcIixcIklzQm9sZFwiOmZhbHNlLFwiSXNJdGFsaWNcIjpmYWxzZSxcIklzVW5kZXJsaW5lZFwiOmZhbHNlfSxcIkZvcmVncm91bmRcIjp7XCIkaWRcIjpcIjYwMlwiLFwiQ29sb3JcIjp7XCIkaWRcIjpcIjYwM1wiLFwiQVwiOjI1NSxcIlJcIjowLFwiR1wiOjAsXCJCXCI6MH19LFwiSG9yaXpvbnRhbEFsaWdubWVudFwiOjEsXCJJc1Zpc2libGVcIjp0cnVlfSxcIkRhdGVTdHlsZVwiOntcIiRpZFwiOlwiNjA0XCIsXCJGb250U2V0dGluZ3NcIjp7XCIkaWRcIjpcIjYwNVwiLFwiRm9udFNpemVcIjoxMCxcIkZvbnROYW1lXCI6XCJDYWxpYnJpXCIsXCJJc0JvbGRcIjpmYWxzZSxcIklzSXRhbGljXCI6ZmFsc2UsXCJJc1VuZGVybGluZWRcIjpmYWxzZX0sXCJGb3JlZ3JvdW5kXCI6e1wiJGlkXCI6XCI2MDZcIixcIkNvbG9yXCI6e1wiJGlkXCI6XCI2MDdcIixcIkFcIjoyNTUsXCJSXCI6MTQsXCJHXCI6NDAsXCJCXCI6NjV9fSxcIkhvcml6b250YWxBbGlnbm1lbnRcIjoxLFwiSXNWaXNpYmxlXCI6dHJ1ZX0sXCJEYXRlRm9ybWF0XCI6e1wiJGlkXCI6XCI2MDhcIixcIkZvcm1hdFN0cmluZ1wiOlwiTU1NIGRcIixcIlNlcGFyYXRvclwiOlwiL1wiLFwiVXNlSW50ZXJuYXRpb25hbERhdGVGb3JtYXRcIjpmYWxzZSxcIkRhdGVJc1Zpc2libGVcIjp0cnVlLFwiVGltZUlzVmlzaWJsZVwiOmZhbHNlLFwiSG91ckRpZ2l0c1wiOjEsXCJBbVBtRGVzaWduYXRvclwiOjIsXCJUcmltMDBNaW51dGVzXCI6ZmFsc2V9LFwiV2Vla051bWJlcmluZ1wiOntcIiRpZFwiOlwiNjA5XCIsXCJGb3JtYXRcIjowLFwiSXNWaXNpYmxlXCI6ZmFsc2UsXCJMYXN0S25vd25WaXNpYmlsaXR5U3RhdGVcIjpmYWxzZX19fV0sXCJHcmlkbGluZVBhbmVsU3R5bGVcIjp7XCIkaWRcIjpcIjYxMFwiLFwiR3JpZGxpbmVTdHlsZVwiOntcIiRpZFwiOlwiNjExXCIsXCJMaW5lQ29sb3JcIjp7XCIkaWRcIjpcIjYxMlwiLFwiQ29sb3JcIjp7XCIkaWRcIjpcIjYxM1wiLFwiQVwiOjM4LFwiUlwiOjkxLFwiR1wiOjE1NSxcIkJcIjoyMTN9fSxcIkxpbmVXZWlnaHRcIjoxLjAsXCJMaW5lVHlwZVwiOjB9LFwiSXNWaXNpYmxlXCI6dHJ1ZX0sXCJBY3Rpdml0eUxpbmVQYW5lbFN0eWxlXCI6e1wiJGlkXCI6XCI2MTRcIixcIkFjdGl2aXR5TGluZVN0eWxlXCI6e1wiJGlkXCI6XCI2MTVcIixcIkxpbmVDb2xvclwiOntcIiRpZFwiOlwiNjE2XCIsXCJDb2xvclwiOntcIiRpZFwiOlwiNjE3XCIsXCJBXCI6MzgsXCJSXCI6NjgsXCJHXCI6MTE0LFwiQlwiOjE5Nn19LFwiTGluZVdlaWdodFwiOjEuMCxcIkxpbmVUeXBlXCI6MH0sXCJJc1Zpc2libGVcIjp0cnVlfSxcIkRlZmF1bHREZXBlbmRlbmN5U3R5bGVcIjp7XCIkaWRcIjpcIjYxOFwiLFwiTGluZVN0eWxlXCI6e1wiJGlkXCI6XCI2MTlcIixcIkxpbmVDb2xvclwiOntcIiRpZFwiOlwiNjIwXCIsXCJDb2xvclwiOntcIiRpZFwiOlwiNjIxXCIsXCJBXCI6MjU1LFwiUlwiOjAsXCJHXCI6MCxcIkJcIjowfX0sXCJMaW5lV2VpZ2h0XCI6MS4wLFwiTGluZVR5cGVcIjowfSxcIkVuZEFycm93aGVhZExpbmVTdHlsZVwiOntcIiRpZFwiOlwiNjIyXCIsXCJLaW5kXCI6MSxcIldpZHRoXCI6MSxcIkxlbmd0aFwiOjB9LFwiQnJpbmdUb0Zyb250XCI6ZmFsc2UsXCJSYWRpdXNcIjozLjB9LFwiQ3JpdGljYWxQYXRoU3R5bGVcIjp7XCIkaWRcIjpcIjYyM1wiLFwiQ3JpdGljYWxQYXRoU3R5bGVPcHRpb25zXCI6MzAsXCJMaW5lU3R5bGVcIjp7XCIkaWRcIjpcIjYyNFwiLFwiTGluZUNvbG9yXCI6e1wiJGlkXCI6XCI2MjVcIixcIkNvbG9yXCI6e1wiJGlkXCI6XCI2MjZcIixcIkFcIjoyNTUsXCJSXCI6MjIyLFwiR1wiOjUwLFwiQlwiOjUwfX0sXCJMaW5lV2VpZ2h0XCI6MS4wLFwiTGluZVR5cGVcIjowfSxcIlRpdGxlRm9yZWdyb3VuZFwiOntcIiRpZFwiOlwiNjI3XCIsXCJDb2xvclwiOntcIiRpZFwiOlwiNjI4XCIsXCJBXCI6MjU1LFwiUlwiOjE3NixcIkdcIjoxOSxcIkJcIjoyNX19LFwiU2hhcGVzQmFja2dyb3VuZFwiOntcIiRpZFwiOlwiNjI5XCIsXCJDb2xvclwiOntcIiRpZFwiOlwiNjMwXCIsXCJBXCI6MjU1LFwiUlwiOjI1MyxcIkdcIjoyMDMsXCJCXCI6MjA4fX0sXCJTaGFwZXNCb3JkZXJTdHlsZVwiOntcIiRpZFwiOlwiNjMxXCIsXCJMaW5lQ29sb3JcIjp7XCIkaWRcIjpcIjYzMlwiLFwiQ29sb3JcIjp7XCIkaWRcIjpcIjYzM1wiLFwiQVwiOjI1NSxcIlJcIjoyMzQsXCJHXCI6MjIsXCJCXCI6MzB9fSxcIkxpbmVXZWlnaHRcIjoyLjAsXCJMaW5lVHlwZVwiOjB9fSxcIlBhbmVsc1NwYWNpbmdEZWZpbml0aW9uXCI6e1wiJGlkXCI6XCI2MzRcIixcIlNwYWNpbmdBYm92ZVRpbWViYW5kXCI6MyxcIlNwYWNpbmdCZWxvd1RpbWViYW5kXCI6MyxcIlNwYWNpbmdBYm92ZUJldHdlZW5Td2ltbGFuZXNBbmRUYXNrc1wiOjUsXCJTcGFjaW5nQmVsb3dCZXR3ZWVuU3dpbWxhbmVzQW5kVGFza3NcIjo1fSxcIl9zZWxlY3RlZFRoZW1lUHJlc2V0Q29sb3JzXCI6e1wiJGlkXCI6XCI2MzVcIixcIlRleHRMaWdodFwiOntcIiRpZFwiOlwiNjM2XCIsXCJBXCI6MjU1LFwiUlwiOjI1NSxcIkdcIjoyNTUsXCJCXCI6MjU1fSxcIlRleHREYXJrXCI6e1wiJGlkXCI6XCI2MzdcIixcIkFcIjoyNTUsXCJSXCI6MCxcIkdcIjowLFwiQlwiOjB9LFwiQWNjZW50MVwiOntcIiRpZFwiOlwiNjM4XCIsXCJBXCI6MjU1LFwiUlwiOjIzMixcIkdcIjoyMzIsXCJCXCI6MjMyfSxcIkFjY2VudDJcIjp7XCIkaWRcIjpcIjYzOVwiLFwiQVwiOjI1NSxcIlJcIjoxNCxcIkdcIjo0MCxcIkJcIjo2NX0sXCJBY2NlbnQzXCI6e1wiJGlkXCI6XCI2NDBcIixcIkFcIjoyNTUsXCJSXCI6MjEsXCJHXCI6OTYsXCJCXCI6MTMwfSxcIkFjY2VudDRcIjp7XCIkaWRcIjpcIjY0MVwiLFwiQVwiOjI1NSxcIlJcIjoyMzMsXCJHXCI6MTEzLFwiQlwiOjUwfSxcIkFjY2VudDVcIjp7XCIkaWRcIjpcIjY0MlwiLFwiQVwiOjI1NSxcIlJcIjoyNSxcIkdcIjoxMDcsXCJCXCI6MzZ9LFwiQWNjZW50NlwiOntcIiRpZFwiOlwiNjQzXCIsXCJBXCI6MjU1LFwiUlwiOjE1LFwiR1wiOjE1OCxcIkJcIjoyMTN9LFwiQWNjZW50N1wiOntcIiRpZFwiOlwiNjQ0XCIsXCJBXCI6MjU1LFwiUlwiOjE2MCxcIkdcIjo0MyxcIkJcIjoxNDd9LFwiQWNjZW50OFwiOntcIiRpZFwiOlwiNjQ1XCIsXCJBXCI6MjU1LFwiUlwiOjc4LFwiR1wiOjE2NyxcIkJcIjo0Nn19LFwiX2N1c3RvbVByZXNldENvbG9yc1wiOntcIiRpZFwiOlwiNjQ2XCJ9fX0iLCJSZWNlbnRDb2xvcnNDb2xsZWN0aW9uIjoiW10ifSwiU2V0dGluZ3MiOnsiJGlkIjoiMjYzMCIsIkltcGFPcHRpb25zIjp7IiRpZCI6IjI2MzEiLCJMZWZ0VG9SaWdodCI6ZmFsc2UsIlBheWxvYWRPcHRpb25zIjoyfSwiVXNlQ29tcHJlc3Npb24iOmZhbHNlLCJDb21wcmVzaW9uUGVyY2VudGFnZSI6NTAuMCwiSW5hY3RpdmVJbnRlcnZhbFdpZHRoVGhyZXNob2xkIjozMC4wLCJJbmFjdGl2ZUludGVydmFsV2lkdGgiOjEuMCwiU3BsaXRUYXNrcyI6ZmFsc2UsIlVzZUNsdXN0ZXIiOmZhbHNlLCJFcHNpbG9uIjo1LjAsIk1pblBvaW50c1RvRm9ybUFDbHVzdGVyIjoyLCJHZW5lcmF0ZUludmlzaWJsZVNoYXBlcyI6ZmFsc2UsIlNtYXJ0VGltZWxpbmVUYXNrUGVyY2VudGFnZUZpdCI6ZmFsc2V9LCJJc05ldyI6ZmFsc2UsIkltcG9ydFR5cGUiOjAsIkZpbGVQYXRoIjpudWxsLCJUaW1lQ29uZmlndXJhdGlvbiI6eyIkaWQiOiIyNjMyIiwiVXNlVGltZSI6ZmFsc2UsIldvcmtEYXlTdGFydCI6IjAwOjAwOjAwIiwiV29ya0RheUVuZCI6IjIzOjU5OjAwIn0sIkxhc3RVc2VkVGVtcGxhdGVJZCI6IjAwMDAwMDAwLTAwMDAtMDAwMC0wMDAwLTAwMDAwMDAwMDAwMCIsIkxhc3RVc2VkVGhlbWVEZXRhaWxzIjp7IiRpZCI6IjI2MzMiLCJJZCI6IjA0ODcxNWIwLWQ1NzgtNGMyZi1hMzI2LTg4MThiZTI0NzI0OSIsIlRpdGxlIjoiQmFzZWxpbmUiLCJDYXRlZ29yeSI6MX0sIkZpcnN0V2Vla09mWWVhciI6MCwiUGxhY2VNaWxlc3RvbmVBdFRoZUJlZ2lubmluZ09mVGhlRGF5IjpmYWxzZSwiRGVwZW5kZW5jeVNjaGVkdWxpbmdTZXR0aW5ncyI6eyIkaWQiOiIyNjM0IiwiRGVwZW5kZW5jaWVzU2NoZWR1bGluZ01vZGVTZXR0aW5nIjoiRmxleGlibGUiLCJEZXBlbmRlbmNpZXNQcmV2aW91c1NjaGVkdWxpbmdNb2RlIjoiRmxleGlibGUiLCJPbkJyZWFraW5nRmxleGlibGVTY2hlZHVsaW5nTW9kZVNldHRpbmciOiJBc2tFdmVyeXRpbWUiLCJPbkJyZWFraW5nU3RyaWN0U2NoZWR1bGluZ01vZGVTZXR0aW5nIjoiQXNrRXZlcnl0aW1lIn0sIkRlcGVuZGVuY3lNb2R1bGVFbmFibGVkIjp0cnVlLCJPbGRGaXhlZEludGVydmFsc1JlbmRlcmluZ1N0cmF0ZWd5VXNlZEJlZm9yZSI6ZmFsc2UsIkRlcGVuZGVuY2llcyI6eyJfZGVwZW5kZW5jaWVzIjpbXX19"/>
  <p:tag name="__MASTER" val="__part_0"/>
</p:tagLst>
</file>

<file path=ppt/tags/tag3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TIMEBANDSCALETYPE" val="Months"/>
  <p:tag name="OTLTIMEBANDSCALEFORMAT" val="MMM"/>
  <p:tag name="OTLTIMEBANDSHAPETYPE" val="RectangleTimeband"/>
  <p:tag name="OTLTIMEBANDSHAPEHEIGHT" val="14.3999996185303"/>
  <p:tag name="OTLTIMEBANDSHAPEPADDINGLEFT" val="0"/>
  <p:tag name="OTLTIMEBANDCULTUREINFO" val="en-US"/>
  <p:tag name="OTLTIMEBANDQUICKPOSITION" val="Top"/>
  <p:tag name="OTLTIMEBANDTHREEDEFFECTS" val="None"/>
  <p:tag name="OTLTIMEBANDAUTODATERANGE" val="True"/>
  <p:tag name="OTLTIMEBANDSTARTDATE" val="0001-01-01T00:00:00.0000000"/>
  <p:tag name="OTLTIMEBANDENDDATE" val="2026-07-20T23:59:00.0000000"/>
  <p:tag name="OTLTIMEBANDWORKINGDAYS" val="Standard"/>
  <p:tag name="OTLTIMEBANDUSETIME" val="False"/>
  <p:tag name="OTLTIMEBANDTIMECONFIGWORKDAYSTART" val="00:00:00"/>
  <p:tag name="OTLTIMEBANDTIMECONFIGWORKDAYEND" val="23:59:00"/>
  <p:tag name="OTLTIMEBANDSCALEMARKING" val="None"/>
  <p:tag name="OTLRIGHTENDCAPSMARGINRIGHT" val="20"/>
  <p:tag name="OTLLEFTENDCAPSMARGINLEFT" val="39.5066666666667"/>
  <p:tag name="OTLTIMEBANDFYSTARTMONTH" val="January"/>
  <p:tag name="OTLTIMEBANDSHOWFYLABEL" val="True"/>
  <p:tag name="OTLTIMEBANDUSESTARTINGOFTHEYEARFORFYNUMBERING" val="True"/>
  <p:tag name="OTLTIMEBANDRESERVEDLEFTAREAWIDTH" val="0"/>
  <p:tag name="OTLTIMEBANDRESERVEDLEFTAREAISSET" val="False"/>
  <p:tag name="OTLTIMEBANDDEPENABLED" val="True"/>
  <p:tag name="OTLTIMEBANDDEPSCHEDULINGMODE" val="Flexible"/>
  <p:tag name="OTLTIMEBANDDEPPREVIOUSSCHEDULINGMODE" val="Flexible"/>
  <p:tag name="OTLTIMEBANDDEPONBREAKINGSTRICTSCHEDULINGMODE" val="AskEverytime"/>
  <p:tag name="OTLTIMEBANDDEPONBREAKINGFLEXIBLESCHEDULINGMODE" val="AskEverytime"/>
  <p:tag name="OTLTIMEBANDSPACINGABOVE" val="3"/>
  <p:tag name="OTLTIMEBANDSPACINGBELOW" val="3"/>
  <p:tag name="OTLTIMEBANDSPACINGABOVEFORSWLANDTASKS" val="5"/>
  <p:tag name="OTLTIMEBANDSPACINGBELOWFORSWLANDTASKS" val="5"/>
</p:tagLst>
</file>

<file path=ppt/tags/tag3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SWIMLANESPACING" val="3"/>
</p:tagLst>
</file>

<file path=ppt/tags/tag3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SWIMLANESPACING" val="3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SWIMLANESPACING" val="3"/>
</p:tagLst>
</file>

<file path=ppt/tags/tag3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TIMEBANDSCALETYPE" val="Weeks"/>
  <p:tag name="OTLTIMEBANDSCALEFORMAT" val="w"/>
  <p:tag name="OTLTIMEBANDSHAPETYPE" val="RectangleTimeband"/>
  <p:tag name="OTLTIMEBANDSHAPEHEIGHT" val="14.3999996185303"/>
  <p:tag name="OTLTIMEBANDSHAPEPADDINGLEFT" val="0"/>
  <p:tag name="OTLTIMEBANDCULTUREINFO" val="en-US"/>
  <p:tag name="OTLTIMEBANDQUICKPOSITION" val="Top"/>
  <p:tag name="OTLTIMEBANDTHREEDEFFECTS" val="None"/>
  <p:tag name="OTLTIMEBANDAUTODATERANGE" val="True"/>
  <p:tag name="OTLTIMEBANDSTARTDATE" val="0001-01-01T00:00:00.0000000"/>
  <p:tag name="OTLTIMEBANDENDDATE" val="2026-07-20T23:59:00.0000000"/>
  <p:tag name="OTLTIMEBANDWORKINGDAYS" val="Standard"/>
  <p:tag name="OTLTIMEBANDUSETIME" val="False"/>
  <p:tag name="OTLTIMEBANDTIMECONFIGWORKDAYSTART" val="00:00:00"/>
  <p:tag name="OTLTIMEBANDTIMECONFIGWORKDAYEND" val="23:59:00"/>
  <p:tag name="OTLTIMEBANDSCALEMARKING" val="None"/>
  <p:tag name="OTLRIGHTENDCAPSMARGINRIGHT" val="20"/>
  <p:tag name="OTLLEFTENDCAPSMARGINLEFT" val="39.5066666666667"/>
  <p:tag name="OTLTIMEBANDFYSTARTMONTH" val="January"/>
  <p:tag name="OTLTIMEBANDSHOWFYLABEL" val="True"/>
  <p:tag name="OTLTIMEBANDUSESTARTINGOFTHEYEARFORFYNUMBERING" val="True"/>
  <p:tag name="OTLTIMEBANDRESERVEDLEFTAREAWIDTH" val="0"/>
  <p:tag name="OTLTIMEBANDRESERVEDLEFTAREAISSET" val="False"/>
  <p:tag name="OTLTIMEBANDDEPENABLED" val="True"/>
  <p:tag name="OTLTIMEBANDDEPSCHEDULINGMODE" val="Flexible"/>
  <p:tag name="OTLTIMEBANDDEPPREVIOUSSCHEDULINGMODE" val="Flexible"/>
  <p:tag name="OTLTIMEBANDDEPONBREAKINGSTRICTSCHEDULINGMODE" val="AskEverytime"/>
  <p:tag name="OTLTIMEBANDDEPONBREAKINGFLEXIBLESCHEDULINGMODE" val="AskEverytime"/>
  <p:tag name="OTLTIMEBANDSPACINGABOVE" val="3"/>
  <p:tag name="OTLTIMEBANDSPACINGBELOW" val="3"/>
  <p:tag name="OTLTIMEBANDSPACINGABOVEFORSWLANDTASKS" val="5"/>
  <p:tag name="OTLTIMEBANDSPACINGBELOWFORSWLANDTASKS" val="5"/>
</p:tagLst>
</file>

<file path=ppt/tags/tag3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5-02-24T00:00:00.0000000"/>
  <p:tag name="OTLENDDATE" val="2025-03-14T23:59:00.0000000"/>
  <p:tag name="OTLDURATIONFORMAT" val="day"/>
  <p:tag name="OTLSPACING" val="3"/>
  <p:tag name="OTLSHAPETHICKNESSTYPE" val="Thin"/>
</p:tagLst>
</file>

<file path=ppt/tags/tag3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5-03-15T00:00:00.0000000"/>
  <p:tag name="OTLENDDATE" val="2025-03-25T23:59:00.0000000"/>
  <p:tag name="OTLDURATIONFORMAT" val="day"/>
  <p:tag name="OTLSPACING" val="3"/>
  <p:tag name="OTLSHAPETHICKNESSTYPE" val="Thin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5-03-26T00:00:00.0000000"/>
  <p:tag name="OTLENDDATE" val="2025-04-24T23:59:00.0000000"/>
  <p:tag name="OTLDURATIONFORMAT" val="day"/>
  <p:tag name="OTLSPACING" val="3"/>
  <p:tag name="OTLSHAPETHICKNESSTYPE" val="Thin"/>
</p:tagLst>
</file>

<file path=ppt/tags/tag3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5-04-25T00:00:00.0000000"/>
  <p:tag name="OTLENDDATE" val="2025-05-06T23:59:00.0000000"/>
  <p:tag name="OTLDURATIONFORMAT" val="day"/>
  <p:tag name="OTLSPACING" val="3"/>
  <p:tag name="OTLSHAPETHICKNESSTYPE" val="Thin"/>
</p:tagLst>
</file>

<file path=ppt/tags/tag3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5-06-06T00:00:00.0000000"/>
  <p:tag name="OTLENDDATE" val="2025-07-16T23:59:00.0000000"/>
  <p:tag name="OTLDURATIONFORMAT" val="day"/>
  <p:tag name="OTLSPACING" val="3"/>
  <p:tag name="OTLSHAPETHICKNESSTYPE" val="Thin"/>
</p:tagLst>
</file>

<file path=ppt/tags/tag3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5-07-17T00:00:00.0000000"/>
  <p:tag name="OTLENDDATE" val="2025-09-15T23:59:00.0000000"/>
  <p:tag name="OTLDURATIONFORMAT" val="day"/>
  <p:tag name="OTLSPACING" val="3"/>
  <p:tag name="OTLSHAPETHICKNESSTYPE" val="Thin"/>
</p:tagLst>
</file>

<file path=ppt/tags/tag3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5-09-16T00:00:00.0000000"/>
  <p:tag name="OTLENDDATE" val="2025-09-25T23:59:00.0000000"/>
  <p:tag name="OTLDURATIONFORMAT" val="day"/>
  <p:tag name="OTLSPACING" val="3"/>
  <p:tag name="OTLSHAPETHICKNESSTYPE" val="Thin"/>
</p:tagLst>
</file>

<file path=ppt/tags/tag3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5-09-26T00:00:00.0000000"/>
  <p:tag name="OTLENDDATE" val="2025-10-07T23:59:00.0000000"/>
  <p:tag name="OTLDURATIONFORMAT" val="day"/>
  <p:tag name="OTLSPACING" val="3"/>
  <p:tag name="OTLSHAPETHICKNESSTYPE" val="Thin"/>
</p:tagLst>
</file>

<file path=ppt/tags/tag3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5-10-08T00:00:00.0000000"/>
  <p:tag name="OTLENDDATE" val="2025-10-28T23:59:00.0000000"/>
  <p:tag name="OTLDURATIONFORMAT" val="day"/>
  <p:tag name="OTLSPACING" val="3"/>
  <p:tag name="OTLSHAPETHICKNESSTYPE" val="Thin"/>
</p:tagLst>
</file>

<file path=ppt/tags/tag3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5-10-29T00:00:00.0000000"/>
  <p:tag name="OTLENDDATE" val="2026-01-15T23:59:00.0000000"/>
  <p:tag name="OTLDURATIONFORMAT" val="day"/>
  <p:tag name="OTLSPACING" val="3"/>
  <p:tag name="OTLSHAPETHICKNESSTYPE" val="Thin"/>
</p:tagLst>
</file>

<file path=ppt/tags/tag3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5-12-20T00:00:00.0000000"/>
  <p:tag name="OTLENDDATE" val="2026-01-28T23:59:00.0000000"/>
  <p:tag name="OTLDURATIONFORMAT" val="day"/>
  <p:tag name="OTLSPACING" val="3"/>
  <p:tag name="OTLSHAPETHICKNESSTYPE" val="Thin"/>
</p:tagLst>
</file>

<file path=ppt/tags/tag3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5-12-21T00:00:00.0000000"/>
  <p:tag name="OTLENDDATE" val="2026-01-08T23:59:00.0000000"/>
  <p:tag name="OTLDURATIONFORMAT" val="day"/>
  <p:tag name="OTLSPACING" val="3"/>
  <p:tag name="OTLSHAPETHICKNESSTYPE" val="Thin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6-01-09T00:00:00.0000000"/>
  <p:tag name="OTLENDDATE" val="2026-03-30T23:59:00.0000000"/>
  <p:tag name="OTLDURATIONFORMAT" val="day"/>
  <p:tag name="OTLSPACING" val="3"/>
  <p:tag name="OTLSHAPETHICKNESSTYPE" val="Thin"/>
</p:tagLst>
</file>

<file path=ppt/tags/tag3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6-02-18T00:00:00.0000000"/>
  <p:tag name="OTLENDDATE" val="2026-03-30T23:59:00.0000000"/>
  <p:tag name="OTLDURATIONFORMAT" val="day"/>
  <p:tag name="OTLSPACING" val="3"/>
  <p:tag name="OTLSHAPETHICKNESSTYPE" val="Thin"/>
</p:tagLst>
</file>

<file path=ppt/tags/tag3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6-02-11T00:00:00.0000000"/>
  <p:tag name="OTLENDDATE" val="2026-04-10T23:59:00.0000000"/>
  <p:tag name="OTLDURATIONFORMAT" val="day"/>
  <p:tag name="OTLSPACING" val="3"/>
  <p:tag name="OTLSHAPETHICKNESSTYPE" val="Thin"/>
</p:tagLst>
</file>

<file path=ppt/tags/tag3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6-04-11T00:00:00.0000000"/>
  <p:tag name="OTLENDDATE" val="2026-06-29T23:59:00.0000000"/>
  <p:tag name="OTLDURATIONFORMAT" val="day"/>
  <p:tag name="OTLSPACING" val="3"/>
  <p:tag name="OTLSHAPETHICKNESSTYPE" val="Thin"/>
</p:tagLst>
</file>

<file path=ppt/tags/tag3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6-06-30T00:00:00.0000000"/>
  <p:tag name="OTLENDDATE" val="2026-07-20T23:59:00.0000000"/>
  <p:tag name="OTLDURATIONFORMAT" val="day"/>
  <p:tag name="OTLSPACING" val="3"/>
  <p:tag name="OTLSHAPETHICKNESSTYPE" val="Thin"/>
</p:tagLst>
</file>

<file path=ppt/tags/tag3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5-04-07T00:00:00.0000000"/>
  <p:tag name="OTLDURATIONFORMAT" val="day"/>
  <p:tag name="OTLSPACING" val="3"/>
  <p:tag name="OTLSHAPETHICKNESSTYPE" val="Thin"/>
  <p:tag name="OTLDATEFORMATSTRING" val="M/yy"/>
  <p:tag name="OTLENDDATE" val="2025-06-15T23:59:00.0000000Z"/>
</p:tagLst>
</file>

<file path=ppt/tags/tag4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/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5-04-07T00:00:00.0000000"/>
  <p:tag name="OTLENDDATE" val="2025-04-20T23:59:00.0000000"/>
  <p:tag name="OTLDURATIONFORMAT" val="day"/>
  <p:tag name="OTLSPACING" val="3"/>
  <p:tag name="OTLSHAPETHICKNESSTYPE" val="Thin"/>
</p:tagLst>
</file>

<file path=ppt/tags/tag5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/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5-04-21T00:00:00.0000000"/>
  <p:tag name="OTLDURATIONFORMAT" val="day"/>
  <p:tag name="OTLSPACING" val="3"/>
  <p:tag name="OTLSHAPETHICKNESSTYPE" val="Thin"/>
  <p:tag name="OTLENDDATE" val="2025-05-10T23:59:00.0000000Z"/>
</p:tagLst>
</file>

<file path=ppt/tags/tag5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/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ENDDATE" val="2025-05-18T23:59:00.0000000"/>
  <p:tag name="OTLDURATIONFORMAT" val="day"/>
  <p:tag name="OTLSPACING" val="3"/>
  <p:tag name="OTLSHAPETHICKNESSTYPE" val="Thin"/>
  <p:tag name="OTLSTARTDATE" val="2025-05-11T00:00:00.0000000Z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/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5-05-19T00:00:00.0000000"/>
  <p:tag name="OTLDURATIONFORMAT" val="day"/>
  <p:tag name="OTLSPACING" val="3"/>
  <p:tag name="OTLSHAPETHICKNESSTYPE" val="Thin"/>
  <p:tag name="OTLENDDATE" val="2025-06-15T23:59:00.0000000Z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5-06-16T00:00:00.0000000"/>
  <p:tag name="OTLENDDATE" val="2025-10-12T23:59:00.0000000"/>
  <p:tag name="OTLDURATIONFORMAT" val="day"/>
  <p:tag name="OTLSPACING" val="3"/>
  <p:tag name="OTLSHAPETHICKNESSTYPE" val="Thin"/>
  <p:tag name="OTLDATEFORMATSTRING" val="M/yy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/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5-06-16T00:00:00.0000000"/>
  <p:tag name="OTLDURATIONFORMAT" val="day"/>
  <p:tag name="OTLSPACING" val="3"/>
  <p:tag name="OTLSHAPETHICKNESSTYPE" val="Thin"/>
  <p:tag name="OTLENDDATE" val="2025-07-11T23:59:00.0000000Z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/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URATIONFORMAT" val="day"/>
  <p:tag name="OTLSPACING" val="3"/>
  <p:tag name="OTLSHAPETHICKNESSTYPE" val="Thin"/>
  <p:tag name="OTLSTARTDATE" val="2025-07-14T00:00:00.0000000Z"/>
  <p:tag name="OTLENDDATE" val="2025-09-19T23:59:00.0000000Z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/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URATIONFORMAT" val="day"/>
  <p:tag name="OTLSPACING" val="3"/>
  <p:tag name="OTLSHAPETHICKNESSTYPE" val="Thin"/>
  <p:tag name="OTLSTARTDATE" val="2025-09-22T00:00:00.0000000Z"/>
  <p:tag name="OTLENDDATE" val="2025-10-10T23:59:00.0000000Z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5-09-22T00:00:00.0000000"/>
  <p:tag name="OTLENDDATE" val="2025-10-12T23:59:00.0000000"/>
  <p:tag name="OTLDURATIONFORMAT" val="day"/>
  <p:tag name="OTLSPACING" val="3"/>
  <p:tag name="OTLSHAPETHICKNESSTYPE" val="Thin"/>
  <p:tag name="OTLDATEFORMATSTRING" val="M/yy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5-10-13T00:00:00.0000000"/>
  <p:tag name="OTLENDDATE" val="2026-01-10T23:59:00.0000000"/>
  <p:tag name="OTLDURATIONFORMAT" val="day"/>
  <p:tag name="OTLSPACING" val="3"/>
  <p:tag name="OTLSHAPETHICKNESSTYPE" val="Thin"/>
  <p:tag name="OTLDATEFORMATSTRING" val="M/yy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EPENDENCYKIND" val="FS"/>
  <p:tag name="OTLDEPSOURCEKIND" val="Side"/>
  <p:tag name="OTLDEPDESTINATIONKIND" val="Side"/>
  <p:tag name="OTLDEPSOURCEID" val="3952187e-737b-4e4b-8988-35c1309a9b32"/>
  <p:tag name="OTLDEPDESTINATIONID" val="d45175e9-e201-438d-af37-5b4a89e16d06"/>
  <p:tag name="OTLDEPENDENCYLAGUNIT" val="Undefined"/>
  <p:tag name="OTLDEPENDENCYLAGVALUE" val="0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5-10-13T00:00:00.0000000"/>
  <p:tag name="OTLENDDATE" val="2025-11-02T23:59:00.0000000"/>
  <p:tag name="OTLDURATIONFORMAT" val="day"/>
  <p:tag name="OTLSPACING" val="3"/>
  <p:tag name="OTLSHAPETHICKNESSTYPE" val="Thin"/>
  <p:tag name="OTLDATEFORMATSTRING" val="M/yy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/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5-11-03T00:00:00.0000000"/>
  <p:tag name="OTLENDDATE" val="2025-11-16T23:59:00.0000000"/>
  <p:tag name="OTLDURATIONFORMAT" val="day"/>
  <p:tag name="OTLSPACING" val="3"/>
  <p:tag name="OTLSHAPETHICKNESSTYPE" val="Thin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/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5-11-17T00:00:00.0000000"/>
  <p:tag name="OTLDURATIONFORMAT" val="day"/>
  <p:tag name="OTLSPACING" val="3"/>
  <p:tag name="OTLSHAPETHICKNESSTYPE" val="Thin"/>
  <p:tag name="OTLENDDATE" val="2025-12-12T23:59:00.0000000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/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5-12-08T00:00:00.0000000"/>
  <p:tag name="OTLENDDATE" val="2025-12-14T23:59:00.0000000"/>
  <p:tag name="OTLDURATIONFORMAT" val="day"/>
  <p:tag name="OTLSPACING" val="3"/>
  <p:tag name="OTLSHAPETHICKNESSTYPE" val="Thin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/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5-12-15T00:00:00.0000000"/>
  <p:tag name="OTLDURATIONFORMAT" val="day"/>
  <p:tag name="OTLSPACING" val="3"/>
  <p:tag name="OTLSHAPETHICKNESSTYPE" val="Thin"/>
  <p:tag name="OTLENDDATE" val="2026-01-09T23:59:00.0000000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ENDDATE" val="2026-03-28T23:59:00.0000000"/>
  <p:tag name="OTLDURATIONFORMAT" val="day"/>
  <p:tag name="OTLSPACING" val="3"/>
  <p:tag name="OTLSHAPETHICKNESSTYPE" val="Thin"/>
  <p:tag name="OTLDATEFORMATSTRING" val="M/yy"/>
  <p:tag name="OTLSTARTDATE" val="2025-12-14T00:00:00.0000000Z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/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ILESTONESPACING" val="0"/>
  <p:tag name="OTLMTITLE" val="Go-live"/>
  <p:tag name="OTLDATE" val="2025-12-14T23:59:00.0000000"/>
  <p:tag name="OTLPOSITIONONTASK" val="None"/>
  <p:tag name="OTLRELATEDTASKID" val="00000000-0000-0000-0000-000000000000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EPENDENCYKIND" val="FS"/>
  <p:tag name="OTLDEPSOURCEKIND" val="Side"/>
  <p:tag name="OTLDEPDESTINATIONKIND" val="Side"/>
  <p:tag name="OTLDEPSOURCEID" val="d45175e9-e201-438d-af37-5b4a89e16d06"/>
  <p:tag name="OTLDEPDESTINATIONID" val="841822c4-302d-406f-b850-d067efc89277"/>
  <p:tag name="OTLDEPENDENCYLAGUNIT" val="Undefined"/>
  <p:tag name="OTLDEPENDENCYLAGVALUE" val="0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EPENDENCYKIND" val="FS"/>
  <p:tag name="OTLDEPSOURCEKIND" val="Side"/>
  <p:tag name="OTLDEPDESTINATIONKIND" val="Side"/>
  <p:tag name="OTLDEPSOURCEID" val="949685e1-0db2-4fa5-a62e-0174bb7dcb1b"/>
  <p:tag name="OTLDEPDESTINATIONID" val="f4fd6fab-770f-4172-a5c3-da835f158a3c"/>
  <p:tag name="OTLDEPENDENCYLAGUNIT" val="Undefined"/>
  <p:tag name="OTLDEPENDENCYLAGVALUE" val="0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EPENDENCYKIND" val="FS"/>
  <p:tag name="OTLDEPSOURCEKIND" val="Side"/>
  <p:tag name="OTLDEPDESTINATIONKIND" val="Side"/>
  <p:tag name="OTLDEPSOURCEID" val="6a3a0e9b-60be-4c21-8555-919014e7f823"/>
  <p:tag name="OTLDEPDESTINATIONID" val="2fd6183d-04ea-430d-87ab-0824d3b37358"/>
  <p:tag name="OTLDEPENDENCYLAGUNIT" val="Undefined"/>
  <p:tag name="OTLDEPENDENCYLAGVALUE" val="0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643</Words>
  <Application>Microsoft Office PowerPoint</Application>
  <PresentationFormat>Widescreen</PresentationFormat>
  <Paragraphs>244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1" baseType="lpstr">
      <vt:lpstr>Arial</vt:lpstr>
      <vt:lpstr>Calibri</vt:lpstr>
      <vt:lpstr>Calibri Light</vt:lpstr>
      <vt:lpstr>Segoe UI</vt:lpstr>
      <vt:lpstr>Segoe UI Light</vt:lpstr>
      <vt:lpstr>Segoe UI Semibold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2022-02-15T12:57:06Z</dcterms:created>
  <dcterms:modified xsi:type="dcterms:W3CDTF">2025-02-17T16:53:03Z</dcterms:modified>
</cp:coreProperties>
</file>