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274" r:id="rId2"/>
    <p:sldId id="275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94660"/>
  </p:normalViewPr>
  <p:slideViewPr>
    <p:cSldViewPr snapToGrid="0">
      <p:cViewPr varScale="1">
        <p:scale>
          <a:sx n="98" d="100"/>
          <a:sy n="98" d="100"/>
        </p:scale>
        <p:origin x="2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DCE7FB-32ED-4499-874D-15F3662BF816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C145FD-C2A5-4F6E-9A5A-A2ED7B511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4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C7F33-66FC-477E-AAE9-9D8E7402E5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ABD0F7-F482-4E61-8B6A-6433A27DC4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08CD1-4323-4D63-B335-2E7574640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7088-A450-4DA2-B70B-F8E9C18F58B7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69A10-B484-46DF-8116-114081CB9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0B770-BDB4-44A2-A904-972E34AF7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7B70-C937-4303-9212-1482456C3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49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99FAD-57B7-46E4-8A0B-C931A5AA5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786664-8E23-4D99-B7B1-889D37B728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4A5DA-B677-4D98-B9B4-611305D1E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7088-A450-4DA2-B70B-F8E9C18F58B7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30141-71BE-4BCE-BEE2-BD2956259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8E547-6684-49C4-8575-EC0E9DDEC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7B70-C937-4303-9212-1482456C3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923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B10361-DBD4-4DC6-BA9B-0ACDC2A617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B75AD7-7F79-45E8-90EF-CBE7A03B12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11D3A2-F8C3-474A-A86B-98FB8C4A3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7088-A450-4DA2-B70B-F8E9C18F58B7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3DCA6-03C9-4ACE-9F58-B7085C00E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9C3D02-0FFD-4745-ABCF-46B97D7F5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7B70-C937-4303-9212-1482456C3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383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5FE7F-EBD0-4211-9F6B-EF50A7091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47122-683D-45AC-BBEB-55C60AB5A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521D3-D664-424A-BC15-F51B53F90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7088-A450-4DA2-B70B-F8E9C18F58B7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AF05B-A28E-48CC-A571-047470134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D83E4-2063-4715-AA90-EA6CC37E5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7B70-C937-4303-9212-1482456C3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2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A27B9-D7A6-40AD-AB25-D03787F4E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2EDBC0-172E-4595-875F-413471824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FB5F7-493D-4065-8339-7533F6D12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7088-A450-4DA2-B70B-F8E9C18F58B7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F4E84-39EB-43F4-88AC-AA798A206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67F5C8-43C6-4224-9CF7-0341AF6E1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7B70-C937-4303-9212-1482456C3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825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B1271-440E-413E-8F98-2CA6F8490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8587D-D5C8-42A7-8A7C-A4BECEA2E2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4EDE15-6D8D-4006-ADDF-1FA53F1ACF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B10CAB-2E8F-4672-A91E-79C52341F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7088-A450-4DA2-B70B-F8E9C18F58B7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28523-5302-4A55-97FC-A422CF4C0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1B88A-3758-4E0D-8447-4E5D38719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7B70-C937-4303-9212-1482456C3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35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79082-3BEA-4B26-8804-FE3FCF02E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098F5-AF29-4A49-BE4E-55925B21E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DA1A24-F3EA-443D-8B96-62C8D5BB68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94A15C-0C44-4332-9E9F-9F9039B6BA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BB3D22-7F75-494E-A3B0-752FA4A885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2AD1AA-40C5-4277-BD19-502AE219E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7088-A450-4DA2-B70B-F8E9C18F58B7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F08B3C-C34D-426D-8119-873780E68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F78018-87C2-4E55-A3BF-E65CB5EB6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7B70-C937-4303-9212-1482456C3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036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8C6E9-58D8-4936-ADA6-E09B9CA13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BDCC50-5644-4380-AD3D-BF1FF2752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7088-A450-4DA2-B70B-F8E9C18F58B7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24B7F-7F69-4A51-8BAF-691980ED7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6EDA0-BBAB-4A55-877F-E619C8D91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7B70-C937-4303-9212-1482456C3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685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EA414E-B2DB-4D34-8CA8-B00931C9A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7088-A450-4DA2-B70B-F8E9C18F58B7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86DA9D-17DF-44F6-BBAD-8E1336C3B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5AACEC-D206-4928-BE21-CF667543A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7B70-C937-4303-9212-1482456C3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82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DF7A1-29FF-4B3A-9700-461B87F16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F9B98-CC36-482D-8889-9E41EFEE5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AA969F-AB08-44CA-860E-B14FB1FAB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A0E03B-D6D1-4AF8-AFDA-61BA3754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7088-A450-4DA2-B70B-F8E9C18F58B7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74C3C2-5FBD-4048-9D36-B533CC4C9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AE99B-BEBE-4D26-A1ED-8A6401B79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7B70-C937-4303-9212-1482456C3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026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A7EA7-E80C-4A6F-84AD-4B18C7C8B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2741A8-3C13-4E83-A219-888776BF69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61A56A-3424-4175-B57F-D9326055B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54401D-F64D-47BD-9C05-9487B4510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7088-A450-4DA2-B70B-F8E9C18F58B7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6839EE-62EC-4A77-823A-3CE35A10C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EEA41D-40E2-444C-ADDF-411267069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47B70-C937-4303-9212-1482456C3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49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7035CF-2A8B-476C-9823-591F82648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75EEC6-0822-4F31-85B3-EF741B6CB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21C19-B1E8-4F2E-B693-21E958D33B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7088-A450-4DA2-B70B-F8E9C18F58B7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E7A4C-9307-4ED0-B9AB-603675942E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CF016-BB28-44BC-9536-F16E2330DA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47B70-C937-4303-9212-1482456C3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297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image" Target="../media/image2.png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93.xml"/><Relationship Id="rId18" Type="http://schemas.openxmlformats.org/officeDocument/2006/relationships/tags" Target="../tags/tag98.xml"/><Relationship Id="rId26" Type="http://schemas.openxmlformats.org/officeDocument/2006/relationships/tags" Target="../tags/tag106.xml"/><Relationship Id="rId39" Type="http://schemas.openxmlformats.org/officeDocument/2006/relationships/tags" Target="../tags/tag119.xml"/><Relationship Id="rId21" Type="http://schemas.openxmlformats.org/officeDocument/2006/relationships/tags" Target="../tags/tag101.xml"/><Relationship Id="rId34" Type="http://schemas.openxmlformats.org/officeDocument/2006/relationships/tags" Target="../tags/tag114.xml"/><Relationship Id="rId42" Type="http://schemas.openxmlformats.org/officeDocument/2006/relationships/tags" Target="../tags/tag122.xml"/><Relationship Id="rId47" Type="http://schemas.openxmlformats.org/officeDocument/2006/relationships/tags" Target="../tags/tag127.xml"/><Relationship Id="rId50" Type="http://schemas.openxmlformats.org/officeDocument/2006/relationships/tags" Target="../tags/tag130.xml"/><Relationship Id="rId55" Type="http://schemas.openxmlformats.org/officeDocument/2006/relationships/tags" Target="../tags/tag135.xml"/><Relationship Id="rId63" Type="http://schemas.openxmlformats.org/officeDocument/2006/relationships/image" Target="../media/image3.png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6" Type="http://schemas.openxmlformats.org/officeDocument/2006/relationships/tags" Target="../tags/tag96.xml"/><Relationship Id="rId20" Type="http://schemas.openxmlformats.org/officeDocument/2006/relationships/tags" Target="../tags/tag100.xml"/><Relationship Id="rId29" Type="http://schemas.openxmlformats.org/officeDocument/2006/relationships/tags" Target="../tags/tag109.xml"/><Relationship Id="rId41" Type="http://schemas.openxmlformats.org/officeDocument/2006/relationships/tags" Target="../tags/tag121.xml"/><Relationship Id="rId54" Type="http://schemas.openxmlformats.org/officeDocument/2006/relationships/tags" Target="../tags/tag134.xml"/><Relationship Id="rId62" Type="http://schemas.openxmlformats.org/officeDocument/2006/relationships/slideLayout" Target="../slideLayouts/slideLayout7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tags" Target="../tags/tag91.xml"/><Relationship Id="rId24" Type="http://schemas.openxmlformats.org/officeDocument/2006/relationships/tags" Target="../tags/tag104.xml"/><Relationship Id="rId32" Type="http://schemas.openxmlformats.org/officeDocument/2006/relationships/tags" Target="../tags/tag112.xml"/><Relationship Id="rId37" Type="http://schemas.openxmlformats.org/officeDocument/2006/relationships/tags" Target="../tags/tag117.xml"/><Relationship Id="rId40" Type="http://schemas.openxmlformats.org/officeDocument/2006/relationships/tags" Target="../tags/tag120.xml"/><Relationship Id="rId45" Type="http://schemas.openxmlformats.org/officeDocument/2006/relationships/tags" Target="../tags/tag125.xml"/><Relationship Id="rId53" Type="http://schemas.openxmlformats.org/officeDocument/2006/relationships/tags" Target="../tags/tag133.xml"/><Relationship Id="rId58" Type="http://schemas.openxmlformats.org/officeDocument/2006/relationships/tags" Target="../tags/tag138.xml"/><Relationship Id="rId5" Type="http://schemas.openxmlformats.org/officeDocument/2006/relationships/tags" Target="../tags/tag85.xml"/><Relationship Id="rId15" Type="http://schemas.openxmlformats.org/officeDocument/2006/relationships/tags" Target="../tags/tag95.xml"/><Relationship Id="rId23" Type="http://schemas.openxmlformats.org/officeDocument/2006/relationships/tags" Target="../tags/tag103.xml"/><Relationship Id="rId28" Type="http://schemas.openxmlformats.org/officeDocument/2006/relationships/tags" Target="../tags/tag108.xml"/><Relationship Id="rId36" Type="http://schemas.openxmlformats.org/officeDocument/2006/relationships/tags" Target="../tags/tag116.xml"/><Relationship Id="rId49" Type="http://schemas.openxmlformats.org/officeDocument/2006/relationships/tags" Target="../tags/tag129.xml"/><Relationship Id="rId57" Type="http://schemas.openxmlformats.org/officeDocument/2006/relationships/tags" Target="../tags/tag137.xml"/><Relationship Id="rId61" Type="http://schemas.openxmlformats.org/officeDocument/2006/relationships/tags" Target="../tags/tag141.xml"/><Relationship Id="rId10" Type="http://schemas.openxmlformats.org/officeDocument/2006/relationships/tags" Target="../tags/tag90.xml"/><Relationship Id="rId19" Type="http://schemas.openxmlformats.org/officeDocument/2006/relationships/tags" Target="../tags/tag99.xml"/><Relationship Id="rId31" Type="http://schemas.openxmlformats.org/officeDocument/2006/relationships/tags" Target="../tags/tag111.xml"/><Relationship Id="rId44" Type="http://schemas.openxmlformats.org/officeDocument/2006/relationships/tags" Target="../tags/tag124.xml"/><Relationship Id="rId52" Type="http://schemas.openxmlformats.org/officeDocument/2006/relationships/tags" Target="../tags/tag132.xml"/><Relationship Id="rId60" Type="http://schemas.openxmlformats.org/officeDocument/2006/relationships/tags" Target="../tags/tag140.xml"/><Relationship Id="rId4" Type="http://schemas.openxmlformats.org/officeDocument/2006/relationships/tags" Target="../tags/tag84.xml"/><Relationship Id="rId9" Type="http://schemas.openxmlformats.org/officeDocument/2006/relationships/tags" Target="../tags/tag89.xml"/><Relationship Id="rId14" Type="http://schemas.openxmlformats.org/officeDocument/2006/relationships/tags" Target="../tags/tag94.xml"/><Relationship Id="rId22" Type="http://schemas.openxmlformats.org/officeDocument/2006/relationships/tags" Target="../tags/tag102.xml"/><Relationship Id="rId27" Type="http://schemas.openxmlformats.org/officeDocument/2006/relationships/tags" Target="../tags/tag107.xml"/><Relationship Id="rId30" Type="http://schemas.openxmlformats.org/officeDocument/2006/relationships/tags" Target="../tags/tag110.xml"/><Relationship Id="rId35" Type="http://schemas.openxmlformats.org/officeDocument/2006/relationships/tags" Target="../tags/tag115.xml"/><Relationship Id="rId43" Type="http://schemas.openxmlformats.org/officeDocument/2006/relationships/tags" Target="../tags/tag123.xml"/><Relationship Id="rId48" Type="http://schemas.openxmlformats.org/officeDocument/2006/relationships/tags" Target="../tags/tag128.xml"/><Relationship Id="rId56" Type="http://schemas.openxmlformats.org/officeDocument/2006/relationships/tags" Target="../tags/tag136.xml"/><Relationship Id="rId8" Type="http://schemas.openxmlformats.org/officeDocument/2006/relationships/tags" Target="../tags/tag88.xml"/><Relationship Id="rId51" Type="http://schemas.openxmlformats.org/officeDocument/2006/relationships/tags" Target="../tags/tag131.xml"/><Relationship Id="rId3" Type="http://schemas.openxmlformats.org/officeDocument/2006/relationships/tags" Target="../tags/tag83.xml"/><Relationship Id="rId12" Type="http://schemas.openxmlformats.org/officeDocument/2006/relationships/tags" Target="../tags/tag92.xml"/><Relationship Id="rId17" Type="http://schemas.openxmlformats.org/officeDocument/2006/relationships/tags" Target="../tags/tag97.xml"/><Relationship Id="rId25" Type="http://schemas.openxmlformats.org/officeDocument/2006/relationships/tags" Target="../tags/tag105.xml"/><Relationship Id="rId33" Type="http://schemas.openxmlformats.org/officeDocument/2006/relationships/tags" Target="../tags/tag113.xml"/><Relationship Id="rId38" Type="http://schemas.openxmlformats.org/officeDocument/2006/relationships/tags" Target="../tags/tag118.xml"/><Relationship Id="rId46" Type="http://schemas.openxmlformats.org/officeDocument/2006/relationships/tags" Target="../tags/tag126.xml"/><Relationship Id="rId59" Type="http://schemas.openxmlformats.org/officeDocument/2006/relationships/tags" Target="../tags/tag1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OTLSHAPE_M_b455bc4dae7c461abf4370b9dbb25398_Connector1">
            <a:extLst>
              <a:ext uri="{FF2B5EF4-FFF2-40B4-BE49-F238E27FC236}">
                <a16:creationId xmlns:a16="http://schemas.microsoft.com/office/drawing/2014/main" id="{6DE4CAFB-9819-4552-85D3-1A091FF0DD35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1292577" y="2049160"/>
            <a:ext cx="0" cy="216412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01dc7e7c06124e4699a398a6bc13bcdd_Connector1">
            <a:extLst>
              <a:ext uri="{FF2B5EF4-FFF2-40B4-BE49-F238E27FC236}">
                <a16:creationId xmlns:a16="http://schemas.microsoft.com/office/drawing/2014/main" id="{B057E7AC-0343-4B13-9737-B9CED3054869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3617406" y="4594284"/>
            <a:ext cx="0" cy="1099882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ef3b7ad8bce84fb5a759950d8bedf114_Connector1">
            <a:extLst>
              <a:ext uri="{FF2B5EF4-FFF2-40B4-BE49-F238E27FC236}">
                <a16:creationId xmlns:a16="http://schemas.microsoft.com/office/drawing/2014/main" id="{F63D85D3-2E43-463C-B71D-6D83D8696157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3764381" y="534120"/>
            <a:ext cx="0" cy="68802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ef3b7ad8bce84fb5a759950d8bedf114_Connector2">
            <a:extLst>
              <a:ext uri="{FF2B5EF4-FFF2-40B4-BE49-F238E27FC236}">
                <a16:creationId xmlns:a16="http://schemas.microsoft.com/office/drawing/2014/main" id="{69E3962A-DFEC-4914-99F4-B1C565713972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3764381" y="1424832"/>
            <a:ext cx="0" cy="598288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66150383148b44fca7df887730aae49b_Connector1">
            <a:extLst>
              <a:ext uri="{FF2B5EF4-FFF2-40B4-BE49-F238E27FC236}">
                <a16:creationId xmlns:a16="http://schemas.microsoft.com/office/drawing/2014/main" id="{401B30B8-5D09-4ACA-95C2-253BDBBCAC00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4056731" y="2479304"/>
            <a:ext cx="0" cy="1733981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M_3fe0a473f41441efa5443734815eee9b_Connector1">
            <a:extLst>
              <a:ext uri="{FF2B5EF4-FFF2-40B4-BE49-F238E27FC236}">
                <a16:creationId xmlns:a16="http://schemas.microsoft.com/office/drawing/2014/main" id="{A47DD351-4928-46C4-B6C5-EAED651F9B20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7852103" y="4594285"/>
            <a:ext cx="0" cy="777999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8ff127b986d049eca4d5aa09e5e488db_Connector1">
            <a:extLst>
              <a:ext uri="{FF2B5EF4-FFF2-40B4-BE49-F238E27FC236}">
                <a16:creationId xmlns:a16="http://schemas.microsoft.com/office/drawing/2014/main" id="{4E4A71DC-400E-4919-A9EF-38858BE8D5F7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8876530" y="4594285"/>
            <a:ext cx="0" cy="434802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8ff127b986d049eca4d5aa09e5e488db_Connector2">
            <a:extLst>
              <a:ext uri="{FF2B5EF4-FFF2-40B4-BE49-F238E27FC236}">
                <a16:creationId xmlns:a16="http://schemas.microsoft.com/office/drawing/2014/main" id="{09684339-396B-4A85-A93D-BC8F7CEC22F9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8876530" y="5231778"/>
            <a:ext cx="0" cy="393997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M_82bc68a3b2f64ae0b5da7263f58abba9_Connector1">
            <a:extLst>
              <a:ext uri="{FF2B5EF4-FFF2-40B4-BE49-F238E27FC236}">
                <a16:creationId xmlns:a16="http://schemas.microsoft.com/office/drawing/2014/main" id="{6F605162-5DA1-42CD-BC78-19C4D8005809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9162091" y="553486"/>
            <a:ext cx="0" cy="387879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M_82bc68a3b2f64ae0b5da7263f58abba9_Connector2">
            <a:extLst>
              <a:ext uri="{FF2B5EF4-FFF2-40B4-BE49-F238E27FC236}">
                <a16:creationId xmlns:a16="http://schemas.microsoft.com/office/drawing/2014/main" id="{3E2A97F1-F310-4E5A-9C1D-9700E1D86299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9162091" y="1144057"/>
            <a:ext cx="0" cy="451072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OTLSHAPE_M_ef3b7ad8bce84fb5a759950d8bedf114_Connector3">
            <a:extLst>
              <a:ext uri="{FF2B5EF4-FFF2-40B4-BE49-F238E27FC236}">
                <a16:creationId xmlns:a16="http://schemas.microsoft.com/office/drawing/2014/main" id="{A36CC86E-5B03-4036-A2E0-A888965FD4FE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764381" y="2225811"/>
            <a:ext cx="0" cy="1987472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OTLSHAPE_M_2940547142b340fa8a99f085d853e7a6_Connector1">
            <a:extLst>
              <a:ext uri="{FF2B5EF4-FFF2-40B4-BE49-F238E27FC236}">
                <a16:creationId xmlns:a16="http://schemas.microsoft.com/office/drawing/2014/main" id="{529F2247-0387-492B-967A-27B5C556AF95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4494859" y="1678324"/>
            <a:ext cx="0" cy="344796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OTLSHAPE_M_2940547142b340fa8a99f085d853e7a6_Connector2">
            <a:extLst>
              <a:ext uri="{FF2B5EF4-FFF2-40B4-BE49-F238E27FC236}">
                <a16:creationId xmlns:a16="http://schemas.microsoft.com/office/drawing/2014/main" id="{E5ED208A-3E73-4DBD-A9CA-BB7BF35A0B78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4494859" y="2225811"/>
            <a:ext cx="0" cy="1987472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OTLSHAPE_M_331d7446a9714abfad7919259b92171d_Connector1">
            <a:extLst>
              <a:ext uri="{FF2B5EF4-FFF2-40B4-BE49-F238E27FC236}">
                <a16:creationId xmlns:a16="http://schemas.microsoft.com/office/drawing/2014/main" id="{DA551747-E529-4410-A054-38CF35975CFD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686693" y="980548"/>
            <a:ext cx="0" cy="3232736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OTLSHAPE_M_82bc68a3b2f64ae0b5da7263f58abba9_Connector3">
            <a:extLst>
              <a:ext uri="{FF2B5EF4-FFF2-40B4-BE49-F238E27FC236}">
                <a16:creationId xmlns:a16="http://schemas.microsoft.com/office/drawing/2014/main" id="{E3C821D7-C454-4F9E-BDBB-5BBBA08D0453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9162091" y="1797821"/>
            <a:ext cx="0" cy="2415462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OTLSHAPE_M_c4cc5af0d7bf4825ae2fb0107f812ea8_Connector1">
            <a:extLst>
              <a:ext uri="{FF2B5EF4-FFF2-40B4-BE49-F238E27FC236}">
                <a16:creationId xmlns:a16="http://schemas.microsoft.com/office/drawing/2014/main" id="{89794531-4755-4CE4-88FA-4AC1BA78D4DC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4932986" y="4594284"/>
            <a:ext cx="0" cy="1353374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OTLSHAPE_M_8ff127b986d049eca4d5aa09e5e488db_Connector3">
            <a:extLst>
              <a:ext uri="{FF2B5EF4-FFF2-40B4-BE49-F238E27FC236}">
                <a16:creationId xmlns:a16="http://schemas.microsoft.com/office/drawing/2014/main" id="{5D3663C3-70E4-4D0A-A510-1360CF29A5DF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8876530" y="5828467"/>
            <a:ext cx="0" cy="326908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OTLSHAPE_M_c4cc5af0d7bf4825ae2fb0107f812ea8_Connector2">
            <a:extLst>
              <a:ext uri="{FF2B5EF4-FFF2-40B4-BE49-F238E27FC236}">
                <a16:creationId xmlns:a16="http://schemas.microsoft.com/office/drawing/2014/main" id="{EF3A19C0-6F94-45BA-BC07-F415A3FFDD98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4932986" y="6150350"/>
            <a:ext cx="0" cy="180216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OTLSHAPE_M_8d7109c555dc43dc848a65224631fc5a_Connector1">
            <a:extLst>
              <a:ext uri="{FF2B5EF4-FFF2-40B4-BE49-F238E27FC236}">
                <a16:creationId xmlns:a16="http://schemas.microsoft.com/office/drawing/2014/main" id="{6CAE44C8-4115-4250-81AA-992CBB58A501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8876929" y="1397550"/>
            <a:ext cx="0" cy="19758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OTLSHAPE_M_8d7109c555dc43dc848a65224631fc5a_Connector2">
            <a:extLst>
              <a:ext uri="{FF2B5EF4-FFF2-40B4-BE49-F238E27FC236}">
                <a16:creationId xmlns:a16="http://schemas.microsoft.com/office/drawing/2014/main" id="{E8F67949-FC85-4237-9EC0-3F39B468305A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8876929" y="2025914"/>
            <a:ext cx="0" cy="2187370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OTLSHAPE_M_d4c34e77741f4f58947347f4453cce44_Connector1">
            <a:extLst>
              <a:ext uri="{FF2B5EF4-FFF2-40B4-BE49-F238E27FC236}">
                <a16:creationId xmlns:a16="http://schemas.microsoft.com/office/drawing/2014/main" id="{915CC3D8-350C-43B3-9D94-DA0A1B56AEF7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10875859" y="2922039"/>
            <a:ext cx="0" cy="1291245"/>
          </a:xfrm>
          <a:prstGeom prst="line">
            <a:avLst/>
          </a:prstGeom>
          <a:ln w="9525" cap="flat" cmpd="sng" algn="ctr">
            <a:solidFill>
              <a:schemeClr val="l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8A55ECD6-6066-4123-98EA-26BE5FEB87CF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44465" y="4276784"/>
            <a:ext cx="10515600" cy="254000"/>
          </a:xfrm>
          <a:prstGeom prst="roundRect">
            <a:avLst/>
          </a:prstGeom>
          <a:gradFill flip="none" rotWithShape="1">
            <a:gsLst>
              <a:gs pos="0">
                <a:srgbClr val="9B181C"/>
              </a:gs>
              <a:gs pos="100000">
                <a:srgbClr val="7F1417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4FAED47D-48D3-484B-9872-7A7ED9E98E6B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07965" y="4314884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1952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7686491D-60D3-489F-8DDB-DA551F4D4023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1783421" y="4314884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1958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FE82615A-A870-4813-A52E-E32C1206774C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2658477" y="4314884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1964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0EAAB477-EB44-4F21-8FD6-974C1B5AB698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3533932" y="4314884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1970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DA2E5526-1878-45F4-BD42-3E3E4D66D45B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408989" y="4314884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1976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60BF0AE2-AAA2-404E-B43A-21AEF08CCCB9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5284444" y="4314884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1982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9B20C05A-19A2-414F-A05B-B283D2E24B37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6159500" y="4314884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1988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91169CA4-F401-4C66-BE71-D5B2528E4267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7034955" y="4314884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1994</a:t>
            </a:r>
          </a:p>
        </p:txBody>
      </p:sp>
      <p:sp>
        <p:nvSpPr>
          <p:cNvPr id="16" name="OTLSHAPE_TB_00000000000000000000000000000000_TimescaleInterval9">
            <a:extLst>
              <a:ext uri="{FF2B5EF4-FFF2-40B4-BE49-F238E27FC236}">
                <a16:creationId xmlns:a16="http://schemas.microsoft.com/office/drawing/2014/main" id="{9F143075-329F-49E5-8B24-63B6EBC47A1E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7910012" y="4314884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2000</a:t>
            </a:r>
          </a:p>
        </p:txBody>
      </p:sp>
      <p:sp>
        <p:nvSpPr>
          <p:cNvPr id="17" name="OTLSHAPE_TB_00000000000000000000000000000000_TimescaleInterval10">
            <a:extLst>
              <a:ext uri="{FF2B5EF4-FFF2-40B4-BE49-F238E27FC236}">
                <a16:creationId xmlns:a16="http://schemas.microsoft.com/office/drawing/2014/main" id="{7A8CABEF-9960-4016-96F5-E0595A6A7F40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8785467" y="4314884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2006</a:t>
            </a:r>
          </a:p>
        </p:txBody>
      </p:sp>
      <p:sp>
        <p:nvSpPr>
          <p:cNvPr id="165" name="OTLSHAPE_TB_00000000000000000000000000000000_TimescaleInterval11">
            <a:extLst>
              <a:ext uri="{FF2B5EF4-FFF2-40B4-BE49-F238E27FC236}">
                <a16:creationId xmlns:a16="http://schemas.microsoft.com/office/drawing/2014/main" id="{B7C71826-10DF-4350-9521-47D80452AC25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9660523" y="4314884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2012</a:t>
            </a:r>
          </a:p>
        </p:txBody>
      </p:sp>
      <p:sp>
        <p:nvSpPr>
          <p:cNvPr id="166" name="OTLSHAPE_TB_00000000000000000000000000000000_TimescaleInterval12">
            <a:extLst>
              <a:ext uri="{FF2B5EF4-FFF2-40B4-BE49-F238E27FC236}">
                <a16:creationId xmlns:a16="http://schemas.microsoft.com/office/drawing/2014/main" id="{31BA00B9-E8B1-475F-8EE4-A54262D7EF9F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10535979" y="4314884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2018</a:t>
            </a:r>
          </a:p>
        </p:txBody>
      </p:sp>
      <p:sp>
        <p:nvSpPr>
          <p:cNvPr id="126" name="OTLSHAPE_M_77de803d86b54684a856f5499e16f0b2_Shape">
            <a:extLst>
              <a:ext uri="{FF2B5EF4-FFF2-40B4-BE49-F238E27FC236}">
                <a16:creationId xmlns:a16="http://schemas.microsoft.com/office/drawing/2014/main" id="{8853F400-0462-45BB-AEEA-010A4C1850EE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2189524" y="4467284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TLSHAPE_M_01dc7e7c06124e4699a398a6bc13bcdd_Shape">
            <a:extLst>
              <a:ext uri="{FF2B5EF4-FFF2-40B4-BE49-F238E27FC236}">
                <a16:creationId xmlns:a16="http://schemas.microsoft.com/office/drawing/2014/main" id="{0BEEC2A6-287A-4972-8239-55E6CA86AD74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3503106" y="4467284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M_ef3b7ad8bce84fb5a759950d8bedf114_Shape">
            <a:extLst>
              <a:ext uri="{FF2B5EF4-FFF2-40B4-BE49-F238E27FC236}">
                <a16:creationId xmlns:a16="http://schemas.microsoft.com/office/drawing/2014/main" id="{879BCD21-F6D4-4D55-AE3D-799CB047F9D8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3650081" y="4086284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TLSHAPE_M_66150383148b44fca7df887730aae49b_Shape">
            <a:extLst>
              <a:ext uri="{FF2B5EF4-FFF2-40B4-BE49-F238E27FC236}">
                <a16:creationId xmlns:a16="http://schemas.microsoft.com/office/drawing/2014/main" id="{CF19529F-5DB9-4626-A0FF-0C7202DE61BD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3942431" y="4086284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M_2940547142b340fa8a99f085d853e7a6_Shape">
            <a:extLst>
              <a:ext uri="{FF2B5EF4-FFF2-40B4-BE49-F238E27FC236}">
                <a16:creationId xmlns:a16="http://schemas.microsoft.com/office/drawing/2014/main" id="{2DB525B2-9A4F-4AAF-A695-FCA766916A97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4380559" y="4086284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TLSHAPE_M_c4cc5af0d7bf4825ae2fb0107f812ea8_Shape">
            <a:extLst>
              <a:ext uri="{FF2B5EF4-FFF2-40B4-BE49-F238E27FC236}">
                <a16:creationId xmlns:a16="http://schemas.microsoft.com/office/drawing/2014/main" id="{8561D4CE-33F4-4FBD-8D81-C050DA135BBC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4818686" y="4467284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TLSHAPE_M_331d7446a9714abfad7919259b92171d_Shape">
            <a:extLst>
              <a:ext uri="{FF2B5EF4-FFF2-40B4-BE49-F238E27FC236}">
                <a16:creationId xmlns:a16="http://schemas.microsoft.com/office/drawing/2014/main" id="{735C6D90-36E5-4777-9BC2-F56AE797AFD0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6572393" y="4086284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TLSHAPE_M_3fe0a473f41441efa5443734815eee9b_Shape">
            <a:extLst>
              <a:ext uri="{FF2B5EF4-FFF2-40B4-BE49-F238E27FC236}">
                <a16:creationId xmlns:a16="http://schemas.microsoft.com/office/drawing/2014/main" id="{AFDC7E76-4F20-4053-808E-A1D6EC88D663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7737803" y="4467284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TLSHAPE_M_09ab31e49ae44d3d89d9373a52efa638_Shape">
            <a:extLst>
              <a:ext uri="{FF2B5EF4-FFF2-40B4-BE49-F238E27FC236}">
                <a16:creationId xmlns:a16="http://schemas.microsoft.com/office/drawing/2014/main" id="{98FCB68E-AE68-4D39-B704-1C961A55F073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8761430" y="4086284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TLSHAPE_M_8ff127b986d049eca4d5aa09e5e488db_Shape">
            <a:extLst>
              <a:ext uri="{FF2B5EF4-FFF2-40B4-BE49-F238E27FC236}">
                <a16:creationId xmlns:a16="http://schemas.microsoft.com/office/drawing/2014/main" id="{3515F292-98B5-4D6F-B507-0DE2268799EA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8762230" y="4467284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TLSHAPE_M_8d7109c555dc43dc848a65224631fc5a_Shape">
            <a:extLst>
              <a:ext uri="{FF2B5EF4-FFF2-40B4-BE49-F238E27FC236}">
                <a16:creationId xmlns:a16="http://schemas.microsoft.com/office/drawing/2014/main" id="{41AE301E-19D7-4990-8889-38F7F6E39191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8762629" y="4086284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TLSHAPE_M_82bc68a3b2f64ae0b5da7263f58abba9_Shape">
            <a:extLst>
              <a:ext uri="{FF2B5EF4-FFF2-40B4-BE49-F238E27FC236}">
                <a16:creationId xmlns:a16="http://schemas.microsoft.com/office/drawing/2014/main" id="{0B6AC63A-804A-4819-92EC-9323E476D32C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9047791" y="4086284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TLSHAPE_M_6488f2d3029c43ef9762854b77bcd0e1_Shape">
            <a:extLst>
              <a:ext uri="{FF2B5EF4-FFF2-40B4-BE49-F238E27FC236}">
                <a16:creationId xmlns:a16="http://schemas.microsoft.com/office/drawing/2014/main" id="{4173478A-9E4A-4D6D-8E43-BEEB24911AFE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9492308" y="4467284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TLSHAPE_M_d4c34e77741f4f58947347f4453cce44_Shape">
            <a:extLst>
              <a:ext uri="{FF2B5EF4-FFF2-40B4-BE49-F238E27FC236}">
                <a16:creationId xmlns:a16="http://schemas.microsoft.com/office/drawing/2014/main" id="{80904506-A8A8-4747-9458-3AF4E0028FE2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0761559" y="4086284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TLSHAPE_M_b455bc4dae7c461abf4370b9dbb25398_Shape">
            <a:extLst>
              <a:ext uri="{FF2B5EF4-FFF2-40B4-BE49-F238E27FC236}">
                <a16:creationId xmlns:a16="http://schemas.microsoft.com/office/drawing/2014/main" id="{4C4A52A1-336E-4146-A940-0FB39848BB64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178277" y="4086284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M_b455bc4dae7c461abf4370b9dbb25398_Title">
            <a:extLst>
              <a:ext uri="{FF2B5EF4-FFF2-40B4-BE49-F238E27FC236}">
                <a16:creationId xmlns:a16="http://schemas.microsoft.com/office/drawing/2014/main" id="{40BE0F1D-C8D4-4295-97FA-249E08425CF8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49056" y="1390283"/>
            <a:ext cx="24765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nl-NL" sz="1200" b="1" spc="-4" dirty="0">
                <a:solidFill>
                  <a:schemeClr val="lt2"/>
                </a:solidFill>
                <a:latin typeface="Segoe UI" panose="020B0502040204020203" pitchFamily="34" charset="0"/>
              </a:rPr>
              <a:t>Born in Amsterdam to Jan and Eugenia Van Halen (née van Beers)</a:t>
            </a:r>
            <a:endParaRPr lang="en-US" sz="1200" b="1" spc="-4" dirty="0">
              <a:solidFill>
                <a:schemeClr val="lt2"/>
              </a:solidFill>
              <a:latin typeface="Segoe UI" panose="020B0502040204020203" pitchFamily="34" charset="0"/>
            </a:endParaRPr>
          </a:p>
        </p:txBody>
      </p:sp>
      <p:sp>
        <p:nvSpPr>
          <p:cNvPr id="60" name="OTLSHAPE_M_b455bc4dae7c461abf4370b9dbb25398_Date">
            <a:extLst>
              <a:ext uri="{FF2B5EF4-FFF2-40B4-BE49-F238E27FC236}">
                <a16:creationId xmlns:a16="http://schemas.microsoft.com/office/drawing/2014/main" id="{3E4ADFCC-702E-4F4D-A4A9-A96E212C87D5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121889" y="1821067"/>
            <a:ext cx="330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6">
                <a:solidFill>
                  <a:schemeClr val="accent4"/>
                </a:solidFill>
                <a:latin typeface="Segoe UI" panose="020B0502040204020203" pitchFamily="34" charset="0"/>
              </a:rPr>
              <a:t>1955</a:t>
            </a:r>
          </a:p>
        </p:txBody>
      </p:sp>
      <p:sp>
        <p:nvSpPr>
          <p:cNvPr id="62" name="OTLSHAPE_M_77de803d86b54684a856f5499e16f0b2_Title">
            <a:extLst>
              <a:ext uri="{FF2B5EF4-FFF2-40B4-BE49-F238E27FC236}">
                <a16:creationId xmlns:a16="http://schemas.microsoft.com/office/drawing/2014/main" id="{640178FA-5E4A-48FB-9636-B2F9A08C8861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215540" y="5037584"/>
            <a:ext cx="21717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>
                <a:solidFill>
                  <a:schemeClr val="lt2"/>
                </a:solidFill>
                <a:latin typeface="Segoe UI" panose="020B0502040204020203" pitchFamily="34" charset="0"/>
              </a:rPr>
              <a:t>Family moves to Pasadena, CA</a:t>
            </a:r>
          </a:p>
        </p:txBody>
      </p:sp>
      <p:sp>
        <p:nvSpPr>
          <p:cNvPr id="63" name="OTLSHAPE_M_77de803d86b54684a856f5499e16f0b2_Date">
            <a:extLst>
              <a:ext uri="{FF2B5EF4-FFF2-40B4-BE49-F238E27FC236}">
                <a16:creationId xmlns:a16="http://schemas.microsoft.com/office/drawing/2014/main" id="{76C3DE88-B069-40D2-91EC-0726877F7DD0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2133136" y="4809492"/>
            <a:ext cx="342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6">
                <a:solidFill>
                  <a:schemeClr val="accent4"/>
                </a:solidFill>
                <a:latin typeface="Segoe UI" panose="020B0502040204020203" pitchFamily="34" charset="0"/>
              </a:rPr>
              <a:t>1962</a:t>
            </a:r>
          </a:p>
        </p:txBody>
      </p:sp>
      <p:sp>
        <p:nvSpPr>
          <p:cNvPr id="65" name="OTLSHAPE_M_01dc7e7c06124e4699a398a6bc13bcdd_Title">
            <a:extLst>
              <a:ext uri="{FF2B5EF4-FFF2-40B4-BE49-F238E27FC236}">
                <a16:creationId xmlns:a16="http://schemas.microsoft.com/office/drawing/2014/main" id="{0603C4DC-F355-4CC6-9E96-40247C0CC88B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2190858" y="5947658"/>
            <a:ext cx="2844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fr-FR" sz="1200" b="1" spc="-2">
                <a:solidFill>
                  <a:schemeClr val="lt2"/>
                </a:solidFill>
                <a:latin typeface="Segoe UI" panose="020B0502040204020203" pitchFamily="34" charset="0"/>
              </a:rPr>
              <a:t>Invents "tapping" guitar solo technique</a:t>
            </a:r>
            <a:endParaRPr lang="en-US" sz="1200" b="1" spc="-2">
              <a:solidFill>
                <a:schemeClr val="lt2"/>
              </a:solidFill>
              <a:latin typeface="Segoe UI" panose="020B0502040204020203" pitchFamily="34" charset="0"/>
            </a:endParaRPr>
          </a:p>
        </p:txBody>
      </p:sp>
      <p:sp>
        <p:nvSpPr>
          <p:cNvPr id="66" name="OTLSHAPE_M_01dc7e7c06124e4699a398a6bc13bcdd_Date">
            <a:extLst>
              <a:ext uri="{FF2B5EF4-FFF2-40B4-BE49-F238E27FC236}">
                <a16:creationId xmlns:a16="http://schemas.microsoft.com/office/drawing/2014/main" id="{361187AE-E61B-424F-A9E9-E7D60EEE722C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3446718" y="5719566"/>
            <a:ext cx="342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6">
                <a:solidFill>
                  <a:schemeClr val="accent4"/>
                </a:solidFill>
                <a:latin typeface="Segoe UI" panose="020B0502040204020203" pitchFamily="34" charset="0"/>
              </a:rPr>
              <a:t>1971</a:t>
            </a:r>
          </a:p>
        </p:txBody>
      </p:sp>
      <p:sp>
        <p:nvSpPr>
          <p:cNvPr id="68" name="OTLSHAPE_M_ef3b7ad8bce84fb5a759950d8bedf114_Title">
            <a:extLst>
              <a:ext uri="{FF2B5EF4-FFF2-40B4-BE49-F238E27FC236}">
                <a16:creationId xmlns:a16="http://schemas.microsoft.com/office/drawing/2014/main" id="{B521B26F-BE33-47E0-8F4E-CE4CB79E8523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2213838" y="77936"/>
            <a:ext cx="3098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4">
                <a:solidFill>
                  <a:schemeClr val="lt2"/>
                </a:solidFill>
                <a:latin typeface="Segoe UI" panose="020B0502040204020203" pitchFamily="34" charset="0"/>
              </a:rPr>
              <a:t>Forms band "Mammoth" with brother Alex</a:t>
            </a:r>
          </a:p>
        </p:txBody>
      </p:sp>
      <p:sp>
        <p:nvSpPr>
          <p:cNvPr id="69" name="OTLSHAPE_M_ef3b7ad8bce84fb5a759950d8bedf114_Date">
            <a:extLst>
              <a:ext uri="{FF2B5EF4-FFF2-40B4-BE49-F238E27FC236}">
                <a16:creationId xmlns:a16="http://schemas.microsoft.com/office/drawing/2014/main" id="{A7CFF4F1-A637-43F9-B714-714F10C56D3F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3593693" y="306028"/>
            <a:ext cx="342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6">
                <a:solidFill>
                  <a:schemeClr val="accent4"/>
                </a:solidFill>
                <a:latin typeface="Segoe UI" panose="020B0502040204020203" pitchFamily="34" charset="0"/>
              </a:rPr>
              <a:t>1972</a:t>
            </a:r>
          </a:p>
        </p:txBody>
      </p:sp>
      <p:sp>
        <p:nvSpPr>
          <p:cNvPr id="71" name="OTLSHAPE_M_66150383148b44fca7df887730aae49b_Title">
            <a:extLst>
              <a:ext uri="{FF2B5EF4-FFF2-40B4-BE49-F238E27FC236}">
                <a16:creationId xmlns:a16="http://schemas.microsoft.com/office/drawing/2014/main" id="{4E4C5536-7C1A-4D88-9805-35135E07F3BD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2878341" y="2023119"/>
            <a:ext cx="23495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nl-NL" sz="1200" b="1" spc="-4">
                <a:solidFill>
                  <a:schemeClr val="lt2"/>
                </a:solidFill>
                <a:latin typeface="Segoe UI" panose="020B0502040204020203" pitchFamily="34" charset="0"/>
              </a:rPr>
              <a:t>Mammoth is renamed Van Halen</a:t>
            </a:r>
            <a:endParaRPr lang="en-US" sz="1200" b="1" spc="-4">
              <a:solidFill>
                <a:schemeClr val="lt2"/>
              </a:solidFill>
              <a:latin typeface="Segoe UI" panose="020B0502040204020203" pitchFamily="34" charset="0"/>
            </a:endParaRPr>
          </a:p>
        </p:txBody>
      </p:sp>
      <p:sp>
        <p:nvSpPr>
          <p:cNvPr id="72" name="OTLSHAPE_M_66150383148b44fca7df887730aae49b_Date">
            <a:extLst>
              <a:ext uri="{FF2B5EF4-FFF2-40B4-BE49-F238E27FC236}">
                <a16:creationId xmlns:a16="http://schemas.microsoft.com/office/drawing/2014/main" id="{DD393389-A3D2-4232-98FC-59E4C80BEFC6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3886044" y="2251211"/>
            <a:ext cx="342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6">
                <a:solidFill>
                  <a:schemeClr val="accent4"/>
                </a:solidFill>
                <a:latin typeface="Segoe UI" panose="020B0502040204020203" pitchFamily="34" charset="0"/>
              </a:rPr>
              <a:t>1974</a:t>
            </a:r>
          </a:p>
        </p:txBody>
      </p:sp>
      <p:sp>
        <p:nvSpPr>
          <p:cNvPr id="74" name="OTLSHAPE_M_2940547142b340fa8a99f085d853e7a6_Title">
            <a:extLst>
              <a:ext uri="{FF2B5EF4-FFF2-40B4-BE49-F238E27FC236}">
                <a16:creationId xmlns:a16="http://schemas.microsoft.com/office/drawing/2014/main" id="{23F2DAE4-CE12-4FC9-ACEF-0BBADD7AE58C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3258916" y="1222140"/>
            <a:ext cx="2463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>
                <a:solidFill>
                  <a:schemeClr val="lt2"/>
                </a:solidFill>
                <a:latin typeface="Segoe UI" panose="020B0502040204020203" pitchFamily="34" charset="0"/>
              </a:rPr>
              <a:t>Offered recording deal by Warner </a:t>
            </a:r>
          </a:p>
        </p:txBody>
      </p:sp>
      <p:sp>
        <p:nvSpPr>
          <p:cNvPr id="75" name="OTLSHAPE_M_2940547142b340fa8a99f085d853e7a6_Date">
            <a:extLst>
              <a:ext uri="{FF2B5EF4-FFF2-40B4-BE49-F238E27FC236}">
                <a16:creationId xmlns:a16="http://schemas.microsoft.com/office/drawing/2014/main" id="{BE3BF5AB-9C40-4C15-8824-5E36F6AF8987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4324171" y="1450232"/>
            <a:ext cx="342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6">
                <a:solidFill>
                  <a:schemeClr val="accent4"/>
                </a:solidFill>
                <a:latin typeface="Segoe UI" panose="020B0502040204020203" pitchFamily="34" charset="0"/>
              </a:rPr>
              <a:t>1977</a:t>
            </a:r>
          </a:p>
        </p:txBody>
      </p:sp>
      <p:sp>
        <p:nvSpPr>
          <p:cNvPr id="77" name="OTLSHAPE_M_c4cc5af0d7bf4825ae2fb0107f812ea8_Title">
            <a:extLst>
              <a:ext uri="{FF2B5EF4-FFF2-40B4-BE49-F238E27FC236}">
                <a16:creationId xmlns:a16="http://schemas.microsoft.com/office/drawing/2014/main" id="{421BF76D-B59B-4D14-B4A0-ED20677DC36E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778048" y="6584058"/>
            <a:ext cx="22987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>
                <a:solidFill>
                  <a:schemeClr val="lt2"/>
                </a:solidFill>
                <a:latin typeface="Segoe UI" panose="020B0502040204020203" pitchFamily="34" charset="0"/>
              </a:rPr>
              <a:t>Marries actress Valerie Bertinelli</a:t>
            </a:r>
          </a:p>
        </p:txBody>
      </p:sp>
      <p:sp>
        <p:nvSpPr>
          <p:cNvPr id="78" name="OTLSHAPE_M_c4cc5af0d7bf4825ae2fb0107f812ea8_Date">
            <a:extLst>
              <a:ext uri="{FF2B5EF4-FFF2-40B4-BE49-F238E27FC236}">
                <a16:creationId xmlns:a16="http://schemas.microsoft.com/office/drawing/2014/main" id="{AB3A20CF-E51D-428B-A3E5-F96083C4026E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4762298" y="6355966"/>
            <a:ext cx="330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6">
                <a:solidFill>
                  <a:schemeClr val="accent4"/>
                </a:solidFill>
                <a:latin typeface="Segoe UI" panose="020B0502040204020203" pitchFamily="34" charset="0"/>
              </a:rPr>
              <a:t>1980</a:t>
            </a:r>
          </a:p>
        </p:txBody>
      </p:sp>
      <p:sp>
        <p:nvSpPr>
          <p:cNvPr id="80" name="OTLSHAPE_M_331d7446a9714abfad7919259b92171d_Title">
            <a:extLst>
              <a:ext uri="{FF2B5EF4-FFF2-40B4-BE49-F238E27FC236}">
                <a16:creationId xmlns:a16="http://schemas.microsoft.com/office/drawing/2014/main" id="{5213C914-6144-43CE-8C2A-CC218C0B22F8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4797441" y="524364"/>
            <a:ext cx="3771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4">
                <a:solidFill>
                  <a:schemeClr val="lt2"/>
                </a:solidFill>
                <a:latin typeface="Segoe UI" panose="020B0502040204020203" pitchFamily="34" charset="0"/>
              </a:rPr>
              <a:t>Band Wins Grammy for Best Hard Rock Performance</a:t>
            </a:r>
          </a:p>
        </p:txBody>
      </p:sp>
      <p:sp>
        <p:nvSpPr>
          <p:cNvPr id="81" name="OTLSHAPE_M_331d7446a9714abfad7919259b92171d_Date">
            <a:extLst>
              <a:ext uri="{FF2B5EF4-FFF2-40B4-BE49-F238E27FC236}">
                <a16:creationId xmlns:a16="http://schemas.microsoft.com/office/drawing/2014/main" id="{7865C359-CA47-4155-AF45-90E78439C26D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516005" y="752456"/>
            <a:ext cx="330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6">
                <a:solidFill>
                  <a:schemeClr val="accent4"/>
                </a:solidFill>
                <a:latin typeface="Segoe UI" panose="020B0502040204020203" pitchFamily="34" charset="0"/>
              </a:rPr>
              <a:t>1992</a:t>
            </a:r>
          </a:p>
        </p:txBody>
      </p:sp>
      <p:sp>
        <p:nvSpPr>
          <p:cNvPr id="86" name="OTLSHAPE_M_3fe0a473f41441efa5443734815eee9b_Title">
            <a:extLst>
              <a:ext uri="{FF2B5EF4-FFF2-40B4-BE49-F238E27FC236}">
                <a16:creationId xmlns:a16="http://schemas.microsoft.com/office/drawing/2014/main" id="{ED5F01EC-A0A4-4673-96E5-1102E2FA1A60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601640" y="5625775"/>
            <a:ext cx="2489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>
                <a:solidFill>
                  <a:schemeClr val="lt2"/>
                </a:solidFill>
                <a:latin typeface="Segoe UI" panose="020B0502040204020203" pitchFamily="34" charset="0"/>
              </a:rPr>
              <a:t>Starts treatment for tongue cancer</a:t>
            </a:r>
          </a:p>
        </p:txBody>
      </p:sp>
      <p:sp>
        <p:nvSpPr>
          <p:cNvPr id="87" name="OTLSHAPE_M_3fe0a473f41441efa5443734815eee9b_Date">
            <a:extLst>
              <a:ext uri="{FF2B5EF4-FFF2-40B4-BE49-F238E27FC236}">
                <a16:creationId xmlns:a16="http://schemas.microsoft.com/office/drawing/2014/main" id="{DEDF956A-D89C-434F-89A0-D906BF394071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7681415" y="5397683"/>
            <a:ext cx="330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6">
                <a:solidFill>
                  <a:schemeClr val="accent4"/>
                </a:solidFill>
                <a:latin typeface="Segoe UI" panose="020B0502040204020203" pitchFamily="34" charset="0"/>
              </a:rPr>
              <a:t>2000</a:t>
            </a:r>
          </a:p>
        </p:txBody>
      </p:sp>
      <p:sp>
        <p:nvSpPr>
          <p:cNvPr id="92" name="OTLSHAPE_M_09ab31e49ae44d3d89d9373a52efa638_Title">
            <a:extLst>
              <a:ext uri="{FF2B5EF4-FFF2-40B4-BE49-F238E27FC236}">
                <a16:creationId xmlns:a16="http://schemas.microsoft.com/office/drawing/2014/main" id="{A87F2FB6-E257-40AB-A7E4-4C1E3EA7E583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7332088" y="1595130"/>
            <a:ext cx="30861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2">
                <a:solidFill>
                  <a:schemeClr val="lt2"/>
                </a:solidFill>
                <a:latin typeface="Segoe UI" panose="020B0502040204020203" pitchFamily="34" charset="0"/>
              </a:rPr>
              <a:t>Is inducted into Rock and Roll Hall of Fame</a:t>
            </a:r>
          </a:p>
        </p:txBody>
      </p:sp>
      <p:sp>
        <p:nvSpPr>
          <p:cNvPr id="93" name="OTLSHAPE_M_09ab31e49ae44d3d89d9373a52efa638_Date">
            <a:extLst>
              <a:ext uri="{FF2B5EF4-FFF2-40B4-BE49-F238E27FC236}">
                <a16:creationId xmlns:a16="http://schemas.microsoft.com/office/drawing/2014/main" id="{821962DA-6B2A-4DBC-B37F-B5E65FC28D62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8705042" y="1823222"/>
            <a:ext cx="330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6" dirty="0">
                <a:solidFill>
                  <a:schemeClr val="accent4"/>
                </a:solidFill>
                <a:latin typeface="Segoe UI" panose="020B0502040204020203" pitchFamily="34" charset="0"/>
              </a:rPr>
              <a:t>2007</a:t>
            </a:r>
          </a:p>
        </p:txBody>
      </p:sp>
      <p:sp>
        <p:nvSpPr>
          <p:cNvPr id="95" name="OTLSHAPE_M_8ff127b986d049eca4d5aa09e5e488db_Title">
            <a:extLst>
              <a:ext uri="{FF2B5EF4-FFF2-40B4-BE49-F238E27FC236}">
                <a16:creationId xmlns:a16="http://schemas.microsoft.com/office/drawing/2014/main" id="{63881B6E-A671-4DD2-9014-29014E602F4B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7311699" y="6408868"/>
            <a:ext cx="3124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2">
                <a:solidFill>
                  <a:schemeClr val="lt2"/>
                </a:solidFill>
                <a:latin typeface="Segoe UI" panose="020B0502040204020203" pitchFamily="34" charset="0"/>
              </a:rPr>
              <a:t>Enters rehab for alcoholism and drug abuse</a:t>
            </a:r>
          </a:p>
        </p:txBody>
      </p:sp>
      <p:sp>
        <p:nvSpPr>
          <p:cNvPr id="96" name="OTLSHAPE_M_8ff127b986d049eca4d5aa09e5e488db_Date">
            <a:extLst>
              <a:ext uri="{FF2B5EF4-FFF2-40B4-BE49-F238E27FC236}">
                <a16:creationId xmlns:a16="http://schemas.microsoft.com/office/drawing/2014/main" id="{C57DCE1E-531F-4F49-882C-4C9118D41CA8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8705841" y="6180776"/>
            <a:ext cx="330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6">
                <a:solidFill>
                  <a:schemeClr val="accent4"/>
                </a:solidFill>
                <a:latin typeface="Segoe UI" panose="020B0502040204020203" pitchFamily="34" charset="0"/>
              </a:rPr>
              <a:t>2007</a:t>
            </a:r>
          </a:p>
        </p:txBody>
      </p:sp>
      <p:sp>
        <p:nvSpPr>
          <p:cNvPr id="98" name="OTLSHAPE_M_8d7109c555dc43dc848a65224631fc5a_Title">
            <a:extLst>
              <a:ext uri="{FF2B5EF4-FFF2-40B4-BE49-F238E27FC236}">
                <a16:creationId xmlns:a16="http://schemas.microsoft.com/office/drawing/2014/main" id="{84514566-FECD-4922-A12F-C11FAAB5D76F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7386986" y="941366"/>
            <a:ext cx="2971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2" dirty="0">
                <a:solidFill>
                  <a:schemeClr val="lt2"/>
                </a:solidFill>
                <a:latin typeface="Segoe UI" panose="020B0502040204020203" pitchFamily="34" charset="0"/>
              </a:rPr>
              <a:t>Divorce from Valerie </a:t>
            </a:r>
            <a:r>
              <a:rPr lang="en-US" sz="1200" b="1" spc="-2" dirty="0" err="1">
                <a:solidFill>
                  <a:schemeClr val="lt2"/>
                </a:solidFill>
                <a:latin typeface="Segoe UI" panose="020B0502040204020203" pitchFamily="34" charset="0"/>
              </a:rPr>
              <a:t>Bertinelli</a:t>
            </a:r>
            <a:r>
              <a:rPr lang="en-US" sz="1200" b="1" spc="-2" dirty="0">
                <a:solidFill>
                  <a:schemeClr val="lt2"/>
                </a:solidFill>
                <a:latin typeface="Segoe UI" panose="020B0502040204020203" pitchFamily="34" charset="0"/>
              </a:rPr>
              <a:t> is finalized</a:t>
            </a:r>
          </a:p>
        </p:txBody>
      </p:sp>
      <p:sp>
        <p:nvSpPr>
          <p:cNvPr id="99" name="OTLSHAPE_M_8d7109c555dc43dc848a65224631fc5a_Date">
            <a:extLst>
              <a:ext uri="{FF2B5EF4-FFF2-40B4-BE49-F238E27FC236}">
                <a16:creationId xmlns:a16="http://schemas.microsoft.com/office/drawing/2014/main" id="{45CBE986-A9E6-4170-84EF-C06C10320580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706241" y="1169458"/>
            <a:ext cx="330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6">
                <a:solidFill>
                  <a:schemeClr val="accent4"/>
                </a:solidFill>
                <a:latin typeface="Segoe UI" panose="020B0502040204020203" pitchFamily="34" charset="0"/>
              </a:rPr>
              <a:t>2007</a:t>
            </a:r>
          </a:p>
        </p:txBody>
      </p:sp>
      <p:sp>
        <p:nvSpPr>
          <p:cNvPr id="101" name="OTLSHAPE_M_82bc68a3b2f64ae0b5da7263f58abba9_Title">
            <a:extLst>
              <a:ext uri="{FF2B5EF4-FFF2-40B4-BE49-F238E27FC236}">
                <a16:creationId xmlns:a16="http://schemas.microsoft.com/office/drawing/2014/main" id="{67261B75-0962-4430-B2E4-D450865E8AC3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415989" y="97302"/>
            <a:ext cx="3479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2" dirty="0">
                <a:solidFill>
                  <a:schemeClr val="lt2"/>
                </a:solidFill>
                <a:latin typeface="Segoe UI" panose="020B0502040204020203" pitchFamily="34" charset="0"/>
              </a:rPr>
              <a:t>Marries actress and stuntwoman  Janie </a:t>
            </a:r>
            <a:r>
              <a:rPr lang="en-US" sz="1200" b="1" spc="-2" dirty="0" err="1">
                <a:solidFill>
                  <a:schemeClr val="lt2"/>
                </a:solidFill>
                <a:latin typeface="Segoe UI" panose="020B0502040204020203" pitchFamily="34" charset="0"/>
              </a:rPr>
              <a:t>Liszewski</a:t>
            </a:r>
            <a:endParaRPr lang="en-US" sz="1200" b="1" spc="-2" dirty="0">
              <a:solidFill>
                <a:schemeClr val="lt2"/>
              </a:solidFill>
              <a:latin typeface="Segoe UI" panose="020B0502040204020203" pitchFamily="34" charset="0"/>
            </a:endParaRPr>
          </a:p>
        </p:txBody>
      </p:sp>
      <p:sp>
        <p:nvSpPr>
          <p:cNvPr id="102" name="OTLSHAPE_M_82bc68a3b2f64ae0b5da7263f58abba9_Date">
            <a:extLst>
              <a:ext uri="{FF2B5EF4-FFF2-40B4-BE49-F238E27FC236}">
                <a16:creationId xmlns:a16="http://schemas.microsoft.com/office/drawing/2014/main" id="{4FF23A9B-3431-49ED-BEB4-C93509B8ECED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991403" y="325394"/>
            <a:ext cx="342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6">
                <a:solidFill>
                  <a:schemeClr val="accent4"/>
                </a:solidFill>
                <a:latin typeface="Segoe UI" panose="020B0502040204020203" pitchFamily="34" charset="0"/>
              </a:rPr>
              <a:t>2009</a:t>
            </a:r>
            <a:endParaRPr lang="en-US" sz="1200" spc="-26" dirty="0">
              <a:solidFill>
                <a:schemeClr val="accent4"/>
              </a:solidFill>
              <a:latin typeface="Segoe UI" panose="020B0502040204020203" pitchFamily="34" charset="0"/>
            </a:endParaRPr>
          </a:p>
        </p:txBody>
      </p:sp>
      <p:sp>
        <p:nvSpPr>
          <p:cNvPr id="104" name="OTLSHAPE_M_6488f2d3029c43ef9762854b77bcd0e1_Title">
            <a:extLst>
              <a:ext uri="{FF2B5EF4-FFF2-40B4-BE49-F238E27FC236}">
                <a16:creationId xmlns:a16="http://schemas.microsoft.com/office/drawing/2014/main" id="{6982B2F7-DAF1-443B-BBAB-2BB2EA0813DF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7963546" y="5029086"/>
            <a:ext cx="3276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2">
                <a:solidFill>
                  <a:schemeClr val="lt2"/>
                </a:solidFill>
                <a:latin typeface="Segoe UI" panose="020B0502040204020203" pitchFamily="34" charset="0"/>
              </a:rPr>
              <a:t>Undergoes emergency surgery for diverculitis</a:t>
            </a:r>
          </a:p>
        </p:txBody>
      </p:sp>
      <p:sp>
        <p:nvSpPr>
          <p:cNvPr id="105" name="OTLSHAPE_M_6488f2d3029c43ef9762854b77bcd0e1_Date">
            <a:extLst>
              <a:ext uri="{FF2B5EF4-FFF2-40B4-BE49-F238E27FC236}">
                <a16:creationId xmlns:a16="http://schemas.microsoft.com/office/drawing/2014/main" id="{9FF710AB-596B-4BBE-86C2-38D33EED5CA6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9435920" y="4800994"/>
            <a:ext cx="330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6">
                <a:solidFill>
                  <a:schemeClr val="accent4"/>
                </a:solidFill>
                <a:latin typeface="Segoe UI" panose="020B0502040204020203" pitchFamily="34" charset="0"/>
              </a:rPr>
              <a:t>2012</a:t>
            </a:r>
            <a:endParaRPr lang="en-US" sz="1200" spc="-26" dirty="0">
              <a:solidFill>
                <a:schemeClr val="accent4"/>
              </a:solidFill>
              <a:latin typeface="Segoe UI" panose="020B0502040204020203" pitchFamily="34" charset="0"/>
            </a:endParaRPr>
          </a:p>
        </p:txBody>
      </p:sp>
      <p:sp>
        <p:nvSpPr>
          <p:cNvPr id="107" name="OTLSHAPE_M_d4c34e77741f4f58947347f4453cce44_Title">
            <a:extLst>
              <a:ext uri="{FF2B5EF4-FFF2-40B4-BE49-F238E27FC236}">
                <a16:creationId xmlns:a16="http://schemas.microsoft.com/office/drawing/2014/main" id="{A8517F44-8BAF-42DD-BF55-3F599E56D661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9734531" y="2263163"/>
            <a:ext cx="22733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>
                <a:solidFill>
                  <a:schemeClr val="lt2"/>
                </a:solidFill>
                <a:latin typeface="Segoe UI" panose="020B0502040204020203" pitchFamily="34" charset="0"/>
              </a:rPr>
              <a:t>Loses battle with throat cancer, Santa Monica, CA</a:t>
            </a:r>
          </a:p>
        </p:txBody>
      </p:sp>
      <p:sp>
        <p:nvSpPr>
          <p:cNvPr id="108" name="OTLSHAPE_M_d4c34e77741f4f58947347f4453cce44_Date">
            <a:extLst>
              <a:ext uri="{FF2B5EF4-FFF2-40B4-BE49-F238E27FC236}">
                <a16:creationId xmlns:a16="http://schemas.microsoft.com/office/drawing/2014/main" id="{56602085-497B-4BCA-A56E-9FA39B51C1B6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0705171" y="2693947"/>
            <a:ext cx="330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6">
                <a:solidFill>
                  <a:schemeClr val="accent4"/>
                </a:solidFill>
                <a:latin typeface="Segoe UI" panose="020B0502040204020203" pitchFamily="34" charset="0"/>
              </a:rPr>
              <a:t>2020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5128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3">
            <a:lum/>
          </a:blip>
          <a:srcRect/>
          <a:stretch>
            <a:fillRect b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OTLSHAPE_M_791216e7c3c84f53925d22a6a253b6ff_Connector1">
            <a:extLst>
              <a:ext uri="{FF2B5EF4-FFF2-40B4-BE49-F238E27FC236}">
                <a16:creationId xmlns:a16="http://schemas.microsoft.com/office/drawing/2014/main" id="{8351D379-FEF2-4918-B1E4-D5003B45AA45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2098938" y="636635"/>
            <a:ext cx="0" cy="370802"/>
          </a:xfrm>
          <a:prstGeom prst="line">
            <a:avLst/>
          </a:prstGeom>
          <a:ln w="9525" cap="flat" cmpd="sng" algn="ctr">
            <a:solidFill>
              <a:srgbClr val="EEECE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791216e7c3c84f53925d22a6a253b6ff_Connector2">
            <a:extLst>
              <a:ext uri="{FF2B5EF4-FFF2-40B4-BE49-F238E27FC236}">
                <a16:creationId xmlns:a16="http://schemas.microsoft.com/office/drawing/2014/main" id="{CBDD695B-EB57-47BA-807D-D6710E181B07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2098938" y="1277693"/>
            <a:ext cx="0" cy="2128173"/>
          </a:xfrm>
          <a:prstGeom prst="line">
            <a:avLst/>
          </a:prstGeom>
          <a:ln w="9525" cap="flat" cmpd="sng" algn="ctr">
            <a:solidFill>
              <a:srgbClr val="EEECE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f01c1900f7464ee4ab88eb2b2ebde79d_Connector1">
            <a:extLst>
              <a:ext uri="{FF2B5EF4-FFF2-40B4-BE49-F238E27FC236}">
                <a16:creationId xmlns:a16="http://schemas.microsoft.com/office/drawing/2014/main" id="{FECBC50C-04E8-4328-9A85-CD06652AEDA6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2363492" y="3786866"/>
            <a:ext cx="0" cy="414274"/>
          </a:xfrm>
          <a:prstGeom prst="line">
            <a:avLst/>
          </a:prstGeom>
          <a:ln w="9525" cap="flat" cmpd="sng" algn="ctr">
            <a:solidFill>
              <a:srgbClr val="EEECE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f01c1900f7464ee4ab88eb2b2ebde79d_Connector2">
            <a:extLst>
              <a:ext uri="{FF2B5EF4-FFF2-40B4-BE49-F238E27FC236}">
                <a16:creationId xmlns:a16="http://schemas.microsoft.com/office/drawing/2014/main" id="{2F1C2C75-7D9F-4D53-AE74-BC21509723B6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2363492" y="4471396"/>
            <a:ext cx="0" cy="620986"/>
          </a:xfrm>
          <a:prstGeom prst="line">
            <a:avLst/>
          </a:prstGeom>
          <a:ln w="9525" cap="flat" cmpd="sng" algn="ctr">
            <a:solidFill>
              <a:srgbClr val="EEECE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42e18ea4bc9145b183a20c09df61f710_Connector1">
            <a:extLst>
              <a:ext uri="{FF2B5EF4-FFF2-40B4-BE49-F238E27FC236}">
                <a16:creationId xmlns:a16="http://schemas.microsoft.com/office/drawing/2014/main" id="{E8DCEE39-3400-4161-A8F2-9C21C74CF48A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2626608" y="1564967"/>
            <a:ext cx="0" cy="1840899"/>
          </a:xfrm>
          <a:prstGeom prst="line">
            <a:avLst/>
          </a:prstGeom>
          <a:ln w="9525" cap="flat" cmpd="sng" algn="ctr">
            <a:solidFill>
              <a:srgbClr val="EEECE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bbcb72d17a03437981a9c40155e32af7_Connector1">
            <a:extLst>
              <a:ext uri="{FF2B5EF4-FFF2-40B4-BE49-F238E27FC236}">
                <a16:creationId xmlns:a16="http://schemas.microsoft.com/office/drawing/2014/main" id="{4FB315D5-E177-440A-B388-DF1A8B65A409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3678353" y="3786866"/>
            <a:ext cx="0" cy="2197821"/>
          </a:xfrm>
          <a:prstGeom prst="line">
            <a:avLst/>
          </a:prstGeom>
          <a:ln w="9525" cap="flat" cmpd="sng" algn="ctr">
            <a:solidFill>
              <a:srgbClr val="EEECE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7e55049058e246a288ac54dfef144f93_Connector1">
            <a:extLst>
              <a:ext uri="{FF2B5EF4-FFF2-40B4-BE49-F238E27FC236}">
                <a16:creationId xmlns:a16="http://schemas.microsoft.com/office/drawing/2014/main" id="{AE169A01-CA98-46BC-97D1-E82920A10394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4204584" y="3786866"/>
            <a:ext cx="0" cy="1059070"/>
          </a:xfrm>
          <a:prstGeom prst="line">
            <a:avLst/>
          </a:prstGeom>
          <a:ln w="9525" cap="flat" cmpd="sng" algn="ctr">
            <a:solidFill>
              <a:srgbClr val="EEECE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9268a0fc5d3140069e97a222ad7d38b7_Connector1">
            <a:extLst>
              <a:ext uri="{FF2B5EF4-FFF2-40B4-BE49-F238E27FC236}">
                <a16:creationId xmlns:a16="http://schemas.microsoft.com/office/drawing/2014/main" id="{5505CD4E-0325-4B28-9FE8-9D1EEE309224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4992494" y="1174993"/>
            <a:ext cx="0" cy="2230874"/>
          </a:xfrm>
          <a:prstGeom prst="line">
            <a:avLst/>
          </a:prstGeom>
          <a:ln w="9525" cap="flat" cmpd="sng" algn="ctr">
            <a:solidFill>
              <a:srgbClr val="EEECE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4f92a20db9e24761bb5decd93eb19ff7_Connector1">
            <a:extLst>
              <a:ext uri="{FF2B5EF4-FFF2-40B4-BE49-F238E27FC236}">
                <a16:creationId xmlns:a16="http://schemas.microsoft.com/office/drawing/2014/main" id="{4C64890B-5850-48F5-A6B6-B9DAD21F96FD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6834305" y="3786866"/>
            <a:ext cx="0" cy="796690"/>
          </a:xfrm>
          <a:prstGeom prst="line">
            <a:avLst/>
          </a:prstGeom>
          <a:ln w="9525" cap="flat" cmpd="sng" algn="ctr">
            <a:solidFill>
              <a:srgbClr val="EEECE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OTLSHAPE_M_4f92a20db9e24761bb5decd93eb19ff7_Connector2">
            <a:extLst>
              <a:ext uri="{FF2B5EF4-FFF2-40B4-BE49-F238E27FC236}">
                <a16:creationId xmlns:a16="http://schemas.microsoft.com/office/drawing/2014/main" id="{AEEDA18D-4F76-4223-B3E6-7AEDA3522C03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6834305" y="4853813"/>
            <a:ext cx="0" cy="1181863"/>
          </a:xfrm>
          <a:prstGeom prst="line">
            <a:avLst/>
          </a:prstGeom>
          <a:ln w="9525" cap="flat" cmpd="sng" algn="ctr">
            <a:solidFill>
              <a:srgbClr val="EEECE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OTLSHAPE_M_6f43cb905faa4921b0f3afde0dabf98e_Connector1">
            <a:extLst>
              <a:ext uri="{FF2B5EF4-FFF2-40B4-BE49-F238E27FC236}">
                <a16:creationId xmlns:a16="http://schemas.microsoft.com/office/drawing/2014/main" id="{A9B3BCBA-424F-4F53-98E9-FDD19568BD35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0512896" y="717394"/>
            <a:ext cx="0" cy="2688473"/>
          </a:xfrm>
          <a:prstGeom prst="line">
            <a:avLst/>
          </a:prstGeom>
          <a:ln w="9525" cap="flat" cmpd="sng" algn="ctr">
            <a:solidFill>
              <a:srgbClr val="EEECE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OTLSHAPE_M_edb03294fd5641b1967f96126fd4b36e_Connector1">
            <a:extLst>
              <a:ext uri="{FF2B5EF4-FFF2-40B4-BE49-F238E27FC236}">
                <a16:creationId xmlns:a16="http://schemas.microsoft.com/office/drawing/2014/main" id="{5DA52834-D423-4583-83BE-68EACEC557FF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1571269" y="3102560"/>
            <a:ext cx="0" cy="303307"/>
          </a:xfrm>
          <a:prstGeom prst="line">
            <a:avLst/>
          </a:prstGeom>
          <a:ln w="9525" cap="flat" cmpd="sng" algn="ctr">
            <a:solidFill>
              <a:srgbClr val="EEECE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OTLSHAPE_M_921ca68bfd7742329e669a26138e35ea_Connector1">
            <a:extLst>
              <a:ext uri="{FF2B5EF4-FFF2-40B4-BE49-F238E27FC236}">
                <a16:creationId xmlns:a16="http://schemas.microsoft.com/office/drawing/2014/main" id="{97C7983E-85BE-4DEE-9FE6-6E8D34C05CA9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6044958" y="3786866"/>
            <a:ext cx="0" cy="509416"/>
          </a:xfrm>
          <a:prstGeom prst="line">
            <a:avLst/>
          </a:prstGeom>
          <a:ln w="9525" cap="flat" cmpd="sng" algn="ctr">
            <a:solidFill>
              <a:srgbClr val="EEECE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CDF292E6-9E31-48ED-87A9-DC68CEF3763C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844465" y="3469366"/>
            <a:ext cx="10515600" cy="254000"/>
          </a:xfrm>
          <a:prstGeom prst="roundRect">
            <a:avLst/>
          </a:prstGeom>
          <a:gradFill flip="none" rotWithShape="1">
            <a:gsLst>
              <a:gs pos="0">
                <a:srgbClr val="737373"/>
              </a:gs>
              <a:gs pos="100000">
                <a:srgbClr val="7F7F7F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2C0576AE-603A-4ACA-A5BC-CD7AF9DAE50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7965" y="3507466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1976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1FC8B0E1-5540-40C3-875A-2ED1582C491D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958272" y="3507466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1980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138D52BD-46B5-4466-8D81-2ED28B89EDA2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3008579" y="3507466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1984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FAE6E3CB-8DF1-45ED-9E68-B3F98FDCE5AE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4058886" y="3507466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1988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B0EE2E79-62D5-4347-A24A-3046F9DB7E21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109193" y="3507466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1992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094E21B0-8A9B-409E-B782-8749A68B2298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6159500" y="3507466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1996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5A7CE9F2-7A28-4248-9A6F-1FF4136803F3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7209807" y="3507466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2000</a:t>
            </a:r>
          </a:p>
        </p:txBody>
      </p:sp>
      <p:sp>
        <p:nvSpPr>
          <p:cNvPr id="69" name="OTLSHAPE_TB_00000000000000000000000000000000_TimescaleInterval8">
            <a:extLst>
              <a:ext uri="{FF2B5EF4-FFF2-40B4-BE49-F238E27FC236}">
                <a16:creationId xmlns:a16="http://schemas.microsoft.com/office/drawing/2014/main" id="{94D97B66-8A52-4E71-97F0-26ACA1E48385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8260114" y="3507466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2004</a:t>
            </a:r>
          </a:p>
        </p:txBody>
      </p:sp>
      <p:sp>
        <p:nvSpPr>
          <p:cNvPr id="70" name="OTLSHAPE_TB_00000000000000000000000000000000_TimescaleInterval9">
            <a:extLst>
              <a:ext uri="{FF2B5EF4-FFF2-40B4-BE49-F238E27FC236}">
                <a16:creationId xmlns:a16="http://schemas.microsoft.com/office/drawing/2014/main" id="{2F3D1554-CA2D-44C2-BF62-D30B374567AB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310421" y="3507466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2008</a:t>
            </a:r>
          </a:p>
        </p:txBody>
      </p:sp>
      <p:sp>
        <p:nvSpPr>
          <p:cNvPr id="71" name="OTLSHAPE_TB_00000000000000000000000000000000_TimescaleInterval10">
            <a:extLst>
              <a:ext uri="{FF2B5EF4-FFF2-40B4-BE49-F238E27FC236}">
                <a16:creationId xmlns:a16="http://schemas.microsoft.com/office/drawing/2014/main" id="{02771061-F936-43AF-BC07-434640142071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10360728" y="3507466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2012</a:t>
            </a:r>
          </a:p>
        </p:txBody>
      </p:sp>
      <p:sp>
        <p:nvSpPr>
          <p:cNvPr id="78" name="OTLSHAPE_M_6f43cb905faa4921b0f3afde0dabf98e_Shape">
            <a:extLst>
              <a:ext uri="{FF2B5EF4-FFF2-40B4-BE49-F238E27FC236}">
                <a16:creationId xmlns:a16="http://schemas.microsoft.com/office/drawing/2014/main" id="{62F394CF-AAB2-4698-AFC4-898C12638E4F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0398596" y="3278866"/>
            <a:ext cx="228600" cy="254000"/>
          </a:xfrm>
          <a:prstGeom prst="star8">
            <a:avLst/>
          </a:prstGeom>
          <a:solidFill>
            <a:srgbClr val="EEE2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M_edb03294fd5641b1967f96126fd4b36e_Shape">
            <a:extLst>
              <a:ext uri="{FF2B5EF4-FFF2-40B4-BE49-F238E27FC236}">
                <a16:creationId xmlns:a16="http://schemas.microsoft.com/office/drawing/2014/main" id="{F1152A14-4DE0-47E1-9DA1-BF4E34DF9529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456969" y="3278866"/>
            <a:ext cx="228600" cy="254000"/>
          </a:xfrm>
          <a:prstGeom prst="star8">
            <a:avLst/>
          </a:prstGeom>
          <a:solidFill>
            <a:srgbClr val="EEE2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TLSHAPE_M_791216e7c3c84f53925d22a6a253b6ff_Shape">
            <a:extLst>
              <a:ext uri="{FF2B5EF4-FFF2-40B4-BE49-F238E27FC236}">
                <a16:creationId xmlns:a16="http://schemas.microsoft.com/office/drawing/2014/main" id="{D06B57A0-45AD-4AC2-B301-15EE88C82E38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984638" y="3278866"/>
            <a:ext cx="228600" cy="254000"/>
          </a:xfrm>
          <a:prstGeom prst="star8">
            <a:avLst/>
          </a:prstGeom>
          <a:solidFill>
            <a:srgbClr val="EEE2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TLSHAPE_M_42e18ea4bc9145b183a20c09df61f710_Shape">
            <a:extLst>
              <a:ext uri="{FF2B5EF4-FFF2-40B4-BE49-F238E27FC236}">
                <a16:creationId xmlns:a16="http://schemas.microsoft.com/office/drawing/2014/main" id="{BB3E7331-16CA-4D87-8FD5-3DB7BCF7D4A6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2512308" y="3278866"/>
            <a:ext cx="228600" cy="254000"/>
          </a:xfrm>
          <a:prstGeom prst="star8">
            <a:avLst/>
          </a:prstGeom>
          <a:solidFill>
            <a:srgbClr val="EEE2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TLSHAPE_M_9268a0fc5d3140069e97a222ad7d38b7_Shape">
            <a:extLst>
              <a:ext uri="{FF2B5EF4-FFF2-40B4-BE49-F238E27FC236}">
                <a16:creationId xmlns:a16="http://schemas.microsoft.com/office/drawing/2014/main" id="{34E7898F-02EC-4069-9541-9DC4FDB44A47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4878194" y="3278866"/>
            <a:ext cx="228600" cy="254000"/>
          </a:xfrm>
          <a:prstGeom prst="star8">
            <a:avLst/>
          </a:prstGeom>
          <a:solidFill>
            <a:srgbClr val="EEE2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TLSHAPE_M_5e2fb9a286994740b0af4a0586b2cc51_Shape">
            <a:extLst>
              <a:ext uri="{FF2B5EF4-FFF2-40B4-BE49-F238E27FC236}">
                <a16:creationId xmlns:a16="http://schemas.microsoft.com/office/drawing/2014/main" id="{94681267-A404-4CAD-B1AE-A9690A3B1033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720803" y="3659866"/>
            <a:ext cx="228600" cy="254000"/>
          </a:xfrm>
          <a:prstGeom prst="star8">
            <a:avLst/>
          </a:prstGeom>
          <a:solidFill>
            <a:srgbClr val="EEE2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TLSHAPE_M_f01c1900f7464ee4ab88eb2b2ebde79d_Shape">
            <a:extLst>
              <a:ext uri="{FF2B5EF4-FFF2-40B4-BE49-F238E27FC236}">
                <a16:creationId xmlns:a16="http://schemas.microsoft.com/office/drawing/2014/main" id="{DFFAE88C-52F8-4DC2-9B63-D1E928A13120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2249192" y="3659866"/>
            <a:ext cx="228600" cy="254000"/>
          </a:xfrm>
          <a:prstGeom prst="star8">
            <a:avLst/>
          </a:prstGeom>
          <a:solidFill>
            <a:srgbClr val="EEE2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M_65ad05edc8184ecdabf3d4c674e4a187_Shape">
            <a:extLst>
              <a:ext uri="{FF2B5EF4-FFF2-40B4-BE49-F238E27FC236}">
                <a16:creationId xmlns:a16="http://schemas.microsoft.com/office/drawing/2014/main" id="{E3F28CAF-397D-48A3-86C4-08E68C96181C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3038540" y="3659866"/>
            <a:ext cx="228600" cy="254000"/>
          </a:xfrm>
          <a:prstGeom prst="star8">
            <a:avLst/>
          </a:prstGeom>
          <a:solidFill>
            <a:srgbClr val="EEE2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TLSHAPE_M_bbcb72d17a03437981a9c40155e32af7_Shape">
            <a:extLst>
              <a:ext uri="{FF2B5EF4-FFF2-40B4-BE49-F238E27FC236}">
                <a16:creationId xmlns:a16="http://schemas.microsoft.com/office/drawing/2014/main" id="{DF0241D7-B369-4B0A-81AA-DA213031BC51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3564053" y="3659866"/>
            <a:ext cx="228600" cy="254000"/>
          </a:xfrm>
          <a:prstGeom prst="star8">
            <a:avLst/>
          </a:prstGeom>
          <a:solidFill>
            <a:srgbClr val="EEE2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TLSHAPE_M_7e55049058e246a288ac54dfef144f93_Shape">
            <a:extLst>
              <a:ext uri="{FF2B5EF4-FFF2-40B4-BE49-F238E27FC236}">
                <a16:creationId xmlns:a16="http://schemas.microsoft.com/office/drawing/2014/main" id="{2D6EDBD8-52A0-4F80-8362-4269FB44CA19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4090284" y="3659866"/>
            <a:ext cx="228600" cy="254000"/>
          </a:xfrm>
          <a:prstGeom prst="star8">
            <a:avLst/>
          </a:prstGeom>
          <a:solidFill>
            <a:srgbClr val="EEE2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TLSHAPE_M_921ca68bfd7742329e669a26138e35ea_Shape">
            <a:extLst>
              <a:ext uri="{FF2B5EF4-FFF2-40B4-BE49-F238E27FC236}">
                <a16:creationId xmlns:a16="http://schemas.microsoft.com/office/drawing/2014/main" id="{71786230-1A28-485E-BBE5-AE0AC3469205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5930658" y="3659866"/>
            <a:ext cx="228600" cy="254000"/>
          </a:xfrm>
          <a:prstGeom prst="star8">
            <a:avLst/>
          </a:prstGeom>
          <a:solidFill>
            <a:srgbClr val="EEE2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M_4f92a20db9e24761bb5decd93eb19ff7_Shape">
            <a:extLst>
              <a:ext uri="{FF2B5EF4-FFF2-40B4-BE49-F238E27FC236}">
                <a16:creationId xmlns:a16="http://schemas.microsoft.com/office/drawing/2014/main" id="{381C7BDF-F3F8-41BA-B44A-52DFF281BE31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6720005" y="3659866"/>
            <a:ext cx="228600" cy="254000"/>
          </a:xfrm>
          <a:prstGeom prst="star8">
            <a:avLst/>
          </a:prstGeom>
          <a:solidFill>
            <a:srgbClr val="EEE2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TLSHAPE_M_edb03294fd5641b1967f96126fd4b36e_Title">
            <a:extLst>
              <a:ext uri="{FF2B5EF4-FFF2-40B4-BE49-F238E27FC236}">
                <a16:creationId xmlns:a16="http://schemas.microsoft.com/office/drawing/2014/main" id="{A96D3B95-843F-4EBC-8DE5-EBD0FB16BDC6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1082805" y="2545030"/>
            <a:ext cx="965200" cy="2702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600" b="1" spc="-22">
                <a:solidFill>
                  <a:srgbClr val="EEECE1"/>
                </a:solidFill>
                <a:latin typeface="Segoe UI" panose="020B0502040204020203" pitchFamily="34" charset="0"/>
              </a:rPr>
              <a:t>Van Halen</a:t>
            </a:r>
          </a:p>
        </p:txBody>
      </p:sp>
      <p:sp>
        <p:nvSpPr>
          <p:cNvPr id="34" name="OTLSHAPE_M_edb03294fd5641b1967f96126fd4b36e_Date">
            <a:extLst>
              <a:ext uri="{FF2B5EF4-FFF2-40B4-BE49-F238E27FC236}">
                <a16:creationId xmlns:a16="http://schemas.microsoft.com/office/drawing/2014/main" id="{69345AEC-09BA-4714-8B71-415994E0CD2C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366121" y="2840686"/>
            <a:ext cx="4064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b="1">
                <a:solidFill>
                  <a:srgbClr val="EEE212"/>
                </a:solidFill>
                <a:latin typeface="Segoe UI Historic" panose="020B0502040204020203" pitchFamily="34" charset="0"/>
              </a:rPr>
              <a:t>1978</a:t>
            </a:r>
          </a:p>
        </p:txBody>
      </p:sp>
      <p:sp>
        <p:nvSpPr>
          <p:cNvPr id="36" name="OTLSHAPE_M_5e2fb9a286994740b0af4a0586b2cc51_Title">
            <a:extLst>
              <a:ext uri="{FF2B5EF4-FFF2-40B4-BE49-F238E27FC236}">
                <a16:creationId xmlns:a16="http://schemas.microsoft.com/office/drawing/2014/main" id="{0FC0DCD6-5FAD-4A55-A060-57C7D6772A8E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254227" y="4201140"/>
            <a:ext cx="1155700" cy="2702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600" b="1" spc="-18">
                <a:solidFill>
                  <a:srgbClr val="EEECE1"/>
                </a:solidFill>
                <a:latin typeface="Segoe UI" panose="020B0502040204020203" pitchFamily="34" charset="0"/>
              </a:rPr>
              <a:t>Van Halen II</a:t>
            </a:r>
          </a:p>
        </p:txBody>
      </p:sp>
      <p:sp>
        <p:nvSpPr>
          <p:cNvPr id="37" name="OTLSHAPE_M_5e2fb9a286994740b0af4a0586b2cc51_Date">
            <a:extLst>
              <a:ext uri="{FF2B5EF4-FFF2-40B4-BE49-F238E27FC236}">
                <a16:creationId xmlns:a16="http://schemas.microsoft.com/office/drawing/2014/main" id="{230CF15E-695E-4033-9851-4F870AFB8E4E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629956" y="3939266"/>
            <a:ext cx="4064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b="1">
                <a:solidFill>
                  <a:srgbClr val="EEE212"/>
                </a:solidFill>
                <a:latin typeface="Segoe UI Historic" panose="020B0502040204020203" pitchFamily="34" charset="0"/>
              </a:rPr>
              <a:t>1979</a:t>
            </a:r>
          </a:p>
        </p:txBody>
      </p:sp>
      <p:sp>
        <p:nvSpPr>
          <p:cNvPr id="39" name="OTLSHAPE_M_791216e7c3c84f53925d22a6a253b6ff_Title">
            <a:extLst>
              <a:ext uri="{FF2B5EF4-FFF2-40B4-BE49-F238E27FC236}">
                <a16:creationId xmlns:a16="http://schemas.microsoft.com/office/drawing/2014/main" id="{0974A6B5-FCFA-47BD-8577-0736F49BC743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849830" y="79105"/>
            <a:ext cx="2489200" cy="2702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600" b="1" spc="-8" dirty="0">
                <a:solidFill>
                  <a:srgbClr val="EEECE1"/>
                </a:solidFill>
                <a:latin typeface="Segoe UI" panose="020B0502040204020203" pitchFamily="34" charset="0"/>
              </a:rPr>
              <a:t>Women and Children First</a:t>
            </a:r>
          </a:p>
        </p:txBody>
      </p:sp>
      <p:sp>
        <p:nvSpPr>
          <p:cNvPr id="40" name="OTLSHAPE_M_791216e7c3c84f53925d22a6a253b6ff_Date">
            <a:extLst>
              <a:ext uri="{FF2B5EF4-FFF2-40B4-BE49-F238E27FC236}">
                <a16:creationId xmlns:a16="http://schemas.microsoft.com/office/drawing/2014/main" id="{5D6FD0D5-BB73-41B9-9A9C-35408F8F7ECA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893791" y="374761"/>
            <a:ext cx="4064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b="1">
                <a:solidFill>
                  <a:srgbClr val="EEE212"/>
                </a:solidFill>
                <a:latin typeface="Segoe UI Historic" panose="020B0502040204020203" pitchFamily="34" charset="0"/>
              </a:rPr>
              <a:t>1980</a:t>
            </a:r>
          </a:p>
        </p:txBody>
      </p:sp>
      <p:sp>
        <p:nvSpPr>
          <p:cNvPr id="42" name="OTLSHAPE_M_f01c1900f7464ee4ab88eb2b2ebde79d_Title">
            <a:extLst>
              <a:ext uri="{FF2B5EF4-FFF2-40B4-BE49-F238E27FC236}">
                <a16:creationId xmlns:a16="http://schemas.microsoft.com/office/drawing/2014/main" id="{E3E9F34D-90B6-4AE9-8EDB-4DB49C1DF115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747203" y="5379656"/>
            <a:ext cx="1231900" cy="2702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600" b="1" spc="-18">
                <a:solidFill>
                  <a:srgbClr val="EEECE1"/>
                </a:solidFill>
                <a:latin typeface="Segoe UI" panose="020B0502040204020203" pitchFamily="34" charset="0"/>
              </a:rPr>
              <a:t>Fair Warning</a:t>
            </a:r>
          </a:p>
        </p:txBody>
      </p:sp>
      <p:sp>
        <p:nvSpPr>
          <p:cNvPr id="43" name="OTLSHAPE_M_f01c1900f7464ee4ab88eb2b2ebde79d_Date">
            <a:extLst>
              <a:ext uri="{FF2B5EF4-FFF2-40B4-BE49-F238E27FC236}">
                <a16:creationId xmlns:a16="http://schemas.microsoft.com/office/drawing/2014/main" id="{28593ECC-13DC-46EA-A74D-2C667BEBA0E8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2158345" y="5117782"/>
            <a:ext cx="4064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b="1">
                <a:solidFill>
                  <a:srgbClr val="EEE212"/>
                </a:solidFill>
                <a:latin typeface="Segoe UI Historic" panose="020B0502040204020203" pitchFamily="34" charset="0"/>
              </a:rPr>
              <a:t>1981</a:t>
            </a:r>
          </a:p>
        </p:txBody>
      </p:sp>
      <p:sp>
        <p:nvSpPr>
          <p:cNvPr id="45" name="OTLSHAPE_M_42e18ea4bc9145b183a20c09df61f710_Title">
            <a:extLst>
              <a:ext uri="{FF2B5EF4-FFF2-40B4-BE49-F238E27FC236}">
                <a16:creationId xmlns:a16="http://schemas.microsoft.com/office/drawing/2014/main" id="{936C8AE0-6CC2-4DD0-84C2-9124BB8018E6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2059489" y="1007437"/>
            <a:ext cx="1130300" cy="2702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600" b="1" spc="-20">
                <a:solidFill>
                  <a:srgbClr val="EEECE1"/>
                </a:solidFill>
                <a:latin typeface="Segoe UI" panose="020B0502040204020203" pitchFamily="34" charset="0"/>
              </a:rPr>
              <a:t>Diver Down</a:t>
            </a:r>
          </a:p>
        </p:txBody>
      </p:sp>
      <p:sp>
        <p:nvSpPr>
          <p:cNvPr id="46" name="OTLSHAPE_M_42e18ea4bc9145b183a20c09df61f710_Date">
            <a:extLst>
              <a:ext uri="{FF2B5EF4-FFF2-40B4-BE49-F238E27FC236}">
                <a16:creationId xmlns:a16="http://schemas.microsoft.com/office/drawing/2014/main" id="{05FD6C51-A7C9-4046-A052-D087F6DD39A7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2421461" y="1303093"/>
            <a:ext cx="4064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b="1">
                <a:solidFill>
                  <a:srgbClr val="EEE212"/>
                </a:solidFill>
                <a:latin typeface="Segoe UI Historic" panose="020B0502040204020203" pitchFamily="34" charset="0"/>
              </a:rPr>
              <a:t>1982</a:t>
            </a:r>
          </a:p>
        </p:txBody>
      </p:sp>
      <p:sp>
        <p:nvSpPr>
          <p:cNvPr id="48" name="OTLSHAPE_M_65ad05edc8184ecdabf3d4c674e4a187_Title">
            <a:extLst>
              <a:ext uri="{FF2B5EF4-FFF2-40B4-BE49-F238E27FC236}">
                <a16:creationId xmlns:a16="http://schemas.microsoft.com/office/drawing/2014/main" id="{03B176DD-660D-4E21-8EB3-D9B15FFFC42E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2912725" y="4201140"/>
            <a:ext cx="469900" cy="2702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600" b="1" spc="-34">
                <a:solidFill>
                  <a:srgbClr val="EEECE1"/>
                </a:solidFill>
                <a:latin typeface="Segoe UI" panose="020B0502040204020203" pitchFamily="34" charset="0"/>
              </a:rPr>
              <a:t>1984</a:t>
            </a:r>
          </a:p>
        </p:txBody>
      </p:sp>
      <p:sp>
        <p:nvSpPr>
          <p:cNvPr id="49" name="OTLSHAPE_M_65ad05edc8184ecdabf3d4c674e4a187_Date">
            <a:extLst>
              <a:ext uri="{FF2B5EF4-FFF2-40B4-BE49-F238E27FC236}">
                <a16:creationId xmlns:a16="http://schemas.microsoft.com/office/drawing/2014/main" id="{41F780AD-5DD2-4DF3-904E-BAAB788B3285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2947692" y="3939266"/>
            <a:ext cx="4064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b="1">
                <a:solidFill>
                  <a:srgbClr val="EEE212"/>
                </a:solidFill>
                <a:latin typeface="Segoe UI Historic" panose="020B0502040204020203" pitchFamily="34" charset="0"/>
              </a:rPr>
              <a:t>1984</a:t>
            </a:r>
          </a:p>
        </p:txBody>
      </p:sp>
      <p:sp>
        <p:nvSpPr>
          <p:cNvPr id="51" name="OTLSHAPE_M_bbcb72d17a03437981a9c40155e32af7_Title">
            <a:extLst>
              <a:ext uri="{FF2B5EF4-FFF2-40B4-BE49-F238E27FC236}">
                <a16:creationId xmlns:a16="http://schemas.microsoft.com/office/drawing/2014/main" id="{CABBB847-A386-4B7F-A472-926FC69F4D6B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3438238" y="6271961"/>
            <a:ext cx="469900" cy="2702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600" b="1" spc="-34">
                <a:solidFill>
                  <a:srgbClr val="EEECE1"/>
                </a:solidFill>
                <a:latin typeface="Segoe UI" panose="020B0502040204020203" pitchFamily="34" charset="0"/>
              </a:rPr>
              <a:t>5150</a:t>
            </a:r>
          </a:p>
        </p:txBody>
      </p:sp>
      <p:sp>
        <p:nvSpPr>
          <p:cNvPr id="52" name="OTLSHAPE_M_bbcb72d17a03437981a9c40155e32af7_Date">
            <a:extLst>
              <a:ext uri="{FF2B5EF4-FFF2-40B4-BE49-F238E27FC236}">
                <a16:creationId xmlns:a16="http://schemas.microsoft.com/office/drawing/2014/main" id="{40E19B1B-9444-414D-BBE2-AC5B13B5A57A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3473205" y="6010087"/>
            <a:ext cx="4064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b="1">
                <a:solidFill>
                  <a:srgbClr val="EEE212"/>
                </a:solidFill>
                <a:latin typeface="Segoe UI Historic" panose="020B0502040204020203" pitchFamily="34" charset="0"/>
              </a:rPr>
              <a:t>1986</a:t>
            </a:r>
          </a:p>
        </p:txBody>
      </p:sp>
      <p:sp>
        <p:nvSpPr>
          <p:cNvPr id="54" name="OTLSHAPE_M_7e55049058e246a288ac54dfef144f93_Title">
            <a:extLst>
              <a:ext uri="{FF2B5EF4-FFF2-40B4-BE49-F238E27FC236}">
                <a16:creationId xmlns:a16="http://schemas.microsoft.com/office/drawing/2014/main" id="{1469D30B-609A-4446-AB04-0F03E0A2EB0A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3872395" y="5133210"/>
            <a:ext cx="660400" cy="2702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600" b="1" spc="-34">
                <a:solidFill>
                  <a:srgbClr val="EEECE1"/>
                </a:solidFill>
                <a:latin typeface="Segoe UI" panose="020B0502040204020203" pitchFamily="34" charset="0"/>
              </a:rPr>
              <a:t>OU812</a:t>
            </a:r>
          </a:p>
        </p:txBody>
      </p:sp>
      <p:sp>
        <p:nvSpPr>
          <p:cNvPr id="55" name="OTLSHAPE_M_7e55049058e246a288ac54dfef144f93_Date">
            <a:extLst>
              <a:ext uri="{FF2B5EF4-FFF2-40B4-BE49-F238E27FC236}">
                <a16:creationId xmlns:a16="http://schemas.microsoft.com/office/drawing/2014/main" id="{2B10B98F-A1CA-400D-84CE-41AF8756A61E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3999437" y="4871336"/>
            <a:ext cx="4064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b="1">
                <a:solidFill>
                  <a:srgbClr val="EEE212"/>
                </a:solidFill>
                <a:latin typeface="Segoe UI Historic" panose="020B0502040204020203" pitchFamily="34" charset="0"/>
              </a:rPr>
              <a:t>1988</a:t>
            </a:r>
          </a:p>
        </p:txBody>
      </p:sp>
      <p:sp>
        <p:nvSpPr>
          <p:cNvPr id="57" name="OTLSHAPE_M_9268a0fc5d3140069e97a222ad7d38b7_Title">
            <a:extLst>
              <a:ext uri="{FF2B5EF4-FFF2-40B4-BE49-F238E27FC236}">
                <a16:creationId xmlns:a16="http://schemas.microsoft.com/office/drawing/2014/main" id="{7ABB9D4C-59E5-446F-9853-B75BD5EB4016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3478993" y="617463"/>
            <a:ext cx="3022600" cy="2702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b="1" spc="-8">
                <a:solidFill>
                  <a:srgbClr val="EEECE1"/>
                </a:solidFill>
                <a:latin typeface="Segoe UI" panose="020B0502040204020203" pitchFamily="34" charset="0"/>
              </a:rPr>
              <a:t>For Unlawful Carnal Knowledge</a:t>
            </a:r>
          </a:p>
        </p:txBody>
      </p:sp>
      <p:sp>
        <p:nvSpPr>
          <p:cNvPr id="58" name="OTLSHAPE_M_9268a0fc5d3140069e97a222ad7d38b7_Date">
            <a:extLst>
              <a:ext uri="{FF2B5EF4-FFF2-40B4-BE49-F238E27FC236}">
                <a16:creationId xmlns:a16="http://schemas.microsoft.com/office/drawing/2014/main" id="{FFC744A3-1629-485C-AF40-B56E95BCBD0C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4787347" y="913119"/>
            <a:ext cx="4064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b="1">
                <a:solidFill>
                  <a:srgbClr val="EEE212"/>
                </a:solidFill>
                <a:latin typeface="Segoe UI Historic" panose="020B0502040204020203" pitchFamily="34" charset="0"/>
              </a:rPr>
              <a:t>1991</a:t>
            </a:r>
          </a:p>
        </p:txBody>
      </p:sp>
      <p:sp>
        <p:nvSpPr>
          <p:cNvPr id="60" name="OTLSHAPE_M_921ca68bfd7742329e669a26138e35ea_Title">
            <a:extLst>
              <a:ext uri="{FF2B5EF4-FFF2-40B4-BE49-F238E27FC236}">
                <a16:creationId xmlns:a16="http://schemas.microsoft.com/office/drawing/2014/main" id="{D29CCEF5-183D-4D6C-ACE1-1CB1802ECBCD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4712749" y="4583557"/>
            <a:ext cx="2654300" cy="2702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b="1" spc="-8" dirty="0">
                <a:solidFill>
                  <a:srgbClr val="EEECE1"/>
                </a:solidFill>
                <a:latin typeface="Segoe UI" panose="020B0502040204020203" pitchFamily="34" charset="0"/>
              </a:rPr>
              <a:t>Live: Right Here, Right Now</a:t>
            </a:r>
          </a:p>
        </p:txBody>
      </p:sp>
      <p:sp>
        <p:nvSpPr>
          <p:cNvPr id="61" name="OTLSHAPE_M_921ca68bfd7742329e669a26138e35ea_Date">
            <a:extLst>
              <a:ext uri="{FF2B5EF4-FFF2-40B4-BE49-F238E27FC236}">
                <a16:creationId xmlns:a16="http://schemas.microsoft.com/office/drawing/2014/main" id="{96593F2F-1E93-466D-9F2C-2174C33A6336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5839811" y="4321682"/>
            <a:ext cx="4064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b="1">
                <a:solidFill>
                  <a:srgbClr val="EEE212"/>
                </a:solidFill>
                <a:latin typeface="Segoe UI Historic" panose="020B0502040204020203" pitchFamily="34" charset="0"/>
              </a:rPr>
              <a:t>1995</a:t>
            </a:r>
            <a:endParaRPr lang="en-US" sz="1400" b="1" dirty="0">
              <a:solidFill>
                <a:srgbClr val="EEE212"/>
              </a:solidFill>
              <a:latin typeface="Segoe UI Historic" panose="020B0502040204020203" pitchFamily="34" charset="0"/>
            </a:endParaRPr>
          </a:p>
        </p:txBody>
      </p:sp>
      <p:sp>
        <p:nvSpPr>
          <p:cNvPr id="63" name="OTLSHAPE_M_4f92a20db9e24761bb5decd93eb19ff7_Title">
            <a:extLst>
              <a:ext uri="{FF2B5EF4-FFF2-40B4-BE49-F238E27FC236}">
                <a16:creationId xmlns:a16="http://schemas.microsoft.com/office/drawing/2014/main" id="{68EDC250-FDD3-4105-806A-EE73E5B12AE9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221234" y="6322950"/>
            <a:ext cx="1219200" cy="2702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600" b="1" spc="-18" dirty="0">
                <a:solidFill>
                  <a:srgbClr val="EEECE1"/>
                </a:solidFill>
                <a:latin typeface="Segoe UI" panose="020B0502040204020203" pitchFamily="34" charset="0"/>
              </a:rPr>
              <a:t>Van Halen III</a:t>
            </a:r>
          </a:p>
        </p:txBody>
      </p:sp>
      <p:sp>
        <p:nvSpPr>
          <p:cNvPr id="64" name="OTLSHAPE_M_4f92a20db9e24761bb5decd93eb19ff7_Date">
            <a:extLst>
              <a:ext uri="{FF2B5EF4-FFF2-40B4-BE49-F238E27FC236}">
                <a16:creationId xmlns:a16="http://schemas.microsoft.com/office/drawing/2014/main" id="{D6411E6A-D1EE-42E3-B695-46F092C849DE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629158" y="6061076"/>
            <a:ext cx="4064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b="1">
                <a:solidFill>
                  <a:srgbClr val="EEE212"/>
                </a:solidFill>
                <a:latin typeface="Segoe UI Historic" panose="020B0502040204020203" pitchFamily="34" charset="0"/>
              </a:rPr>
              <a:t>1998</a:t>
            </a:r>
          </a:p>
        </p:txBody>
      </p:sp>
      <p:sp>
        <p:nvSpPr>
          <p:cNvPr id="66" name="OTLSHAPE_M_6f43cb905faa4921b0f3afde0dabf98e_Title">
            <a:extLst>
              <a:ext uri="{FF2B5EF4-FFF2-40B4-BE49-F238E27FC236}">
                <a16:creationId xmlns:a16="http://schemas.microsoft.com/office/drawing/2014/main" id="{D4A4EE7E-29EE-400B-87EE-9E7E1DF8D5C4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9316852" y="159864"/>
            <a:ext cx="2387600" cy="2702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600" b="1" spc="-8" dirty="0">
                <a:solidFill>
                  <a:srgbClr val="EEECE1"/>
                </a:solidFill>
                <a:latin typeface="Segoe UI" panose="020B0502040204020203" pitchFamily="34" charset="0"/>
              </a:rPr>
              <a:t>A Different Kind of Truth</a:t>
            </a:r>
          </a:p>
        </p:txBody>
      </p:sp>
      <p:sp>
        <p:nvSpPr>
          <p:cNvPr id="67" name="OTLSHAPE_M_6f43cb905faa4921b0f3afde0dabf98e_Date">
            <a:extLst>
              <a:ext uri="{FF2B5EF4-FFF2-40B4-BE49-F238E27FC236}">
                <a16:creationId xmlns:a16="http://schemas.microsoft.com/office/drawing/2014/main" id="{6D2537C7-65F3-401E-A1D1-E6AF6DEB36FC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0307748" y="455520"/>
            <a:ext cx="4064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EEE212"/>
                </a:solidFill>
                <a:latin typeface="Segoe UI Historic" panose="020B0502040204020203" pitchFamily="34" charset="0"/>
              </a:rPr>
              <a:t>2012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43820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MuMSIsIk9yaWdpbmFsQXNzZW1ibHlWZXJzaW9uIjpudWxsLCJFZGl0aW9uIjoiUHJvIiwiSXNQbHVzRWRpdGlvbiI6dHJ1ZSwiSXNQcm9FZGl0aW9uIjp0cnVlfSwiRWZmZWN0IjoxLCJTdHlsZSI6eyIkaWQiOiIzIiwiVGltZWJhbmRTdHlsZSI6eyIkaWQiOiI0IiwiU2NhbGVNYXJraW5nIjoxLCJTaGFwZSI6MTAsIlNoYXBlU3R5bGUiOnsiJGlkIjoiNSIsIk1hcmdpbiI6eyIkaWQiOiI2IiwiVG9wIjowLCJMZWZ0IjoxMCwiUmlnaHQiOjEwLCJCb3R0b20iOjB9LCJQYWRkaW5nIjp7IiRpZCI6IjciLCJUb3AiOjMsIkxlZnQiOjAsIlJpZ2h0IjowLCJCb3R0b20iOjN9LCJCYWNrZ3JvdW5kIjp7IiRpZCI6IjgiLCJDb2xvciI6eyIkaWQiOiI5IiwiQSI6MjU1LCJSIjoxNTUsIkciOjI0LCJCIjoyOH19LCJJc1Zpc2libGUiOnRydWUsIldpZHRoIjo4NTguMCwiSGVpZ2h0Ijoy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AsIlIiOjAsIkciOjAsIkIiOjB9fSwiSXNWaXNpYmxlIjpmYWxz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HJlZiI6IjIwIn19LCJJc1Zpc2libGUiOmZhbHN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yIiwiVG9wIjowLCJMZWZ0IjowLCJSaWdodCI6MCwiQm90dG9tIjowfSwiUGFkZGluZyI6eyIkaWQiOiIzMyIsIlRvcCI6MCwiTGVmdCI6MCwiUmlnaHQiOjAsIkJvdHRvbSI6MH0sIkJhY2tncm91bmQiOnsiJGlkIjoiMzQiLCJDb2xvciI6eyIkcmVmIjoiMjAifX0sIklzVmlzaWJsZSI6ZmFsc2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mZhbHN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xOTEsIlIiOjI1NSwiRyI6MCwiQiI6MH19LCJBcHBlbmRZZWFyT25ZZWFyQ2hhbmdlIjpmYWxzZSwiRWxhcHNlZFRpbWVGb3JtYXQiOjAsIlRvZGF5TWFya2VyUG9zaXRpb24iOjAsIlF1aWNrUG9zaXRpb24iOjMsIkFic29sdXRlUG9zaXRpb24iOjMzNi43NTQ2MzksIk1hcmdpbiI6eyIkaWQiOiI0OSIsIlRvcCI6MCwiTGVmdCI6MTAsIlJpZ2h0IjoxMCwiQm90dG9tIjowfSwiUGFkZGluZyI6eyIkaWQiOiI1MCIsIlRvcCI6MCwiTGVmdCI6MCwiUmlnaHQiOjAsIkJvdHRvbSI6MH0sIkJhY2tncm91bmQiOnsiJGlkIjoiNTEiLCJDb2xvciI6eyIkaWQiOiI1MiIsIkEiOjI1NSwiUiI6NDcsIkciOjU0LCJCIjoxNTN9fSwiSXNWaXNpYmxlIjp0cnVlLCJXaWR0aCI6MC4wLCJIZWlnaHQiOjAuMCwiQm9yZGVyU3R5bGUiOm51bGwsIlBhcmVudFN0eWxlIjpudWxsfSwiRGVmYXVsdE1pbGVzdG9uZVN0eWxlIjp7IiRpZCI6IjUzIiwiU2hhcGUiOjE0LCJDb25uZWN0b3JNYXJnaW4iOnsiJGlkIjoiNTQiLCJUb3AiOjAsIkxlZnQiOjIsIlJpZ2h0IjoyLCJCb3R0b20iOjB9LCJDb25uZWN0b3JTdHlsZSI6eyIkaWQiOiI1NSIsIkxpbmVDb2xvciI6eyIkaWQiOiI1NiIsIiR0eXBlIjoiTkxSRS5Db21tb24uRG9tLlNvbGlkQ29sb3JCcnVzaCwgTkxSRS5Db21tb24iLCJDb2xvciI6eyIkaWQiOiI1NyIsIkEiOjEyNywiUiI6MjMxLCJHIjoyMzAsIkIiOjIzMH19LCJMaW5lV2VpZ2h0IjoxLjAsIkxpbmVUeXBlIjowLCJQYXJlbnRTdHlsZSI6bnVsbH0sIklzQmVsb3dUaW1lYmFuZCI6ZmFsc2UsIlBvc2l0aW9uT25UYXNrIjowLCJIaWRlRGF0ZSI6ZmFsc2UsIlNoYXBlU2l6ZSI6MSwiU3BhY2luZyI6Mi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I1NSwiRyI6MTkyLCJCIjowfX0sIklzVmlzaWJsZSI6dHJ1ZSwiV2lkdGgiOjEzLjAsIkhlaWdodCI6MTMuMCwiQm9yZGVyU3R5bGUiOnsiJGlkIjoiNjQiLCJMaW5lQ29sb3IiOnsiJGlkIjoiNjUiLCIkdHlwZSI6Ik5MUkUuQ29tbW9uLkRvbS5Tb2xpZENvbG9yQnJ1c2gsIE5MUkUuQ29tbW9uIiwiQ29sb3IiOnsiJGlkIjoiNjYiLCJBIjoyNTUsIlIiOjI1NSwiRyI6MCwiQiI6MH19LCJMaW5lV2VpZ2h0IjowLjAsIkxpbmVUeXBlIjowLCJQYXJlbnRTdHlsZSI6bnVsbH0sIlBhcmVudFN0eWxlIjpudWxsfSwiVGl0bGVTdHlsZSI6eyIkaWQiOiI2NyIsIkZvbnRTZXR0aW5ncyI6eyIkaWQiOiI2OCIsIkZvbnRTaXplIjoxMiwiRm9udE5hbWUiOiJTZWdvZSBVSSBTZW1pYm9sZCIsIklzQm9sZCI6dHJ1ZSwiSXNJdGFsaWMiOmZhbHNlLCJJc1VuZGVybGluZWQiOmZhbHNlLCJQYXJlbnRTdHlsZSI6bnVsbH0sIkF1dG9TaXplIjowLCJGb3JlZ3JvdW5kIjp7IiRpZCI6IjY5IiwiQ29sb3IiOnsiJGlkIjoiNzA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yLCJGb250TmFtZSI6IlNlZ29lIFVJIiwiSXNCb2xkIjpmYWxzZSwiSXNJdGFsaWMiOmZhbHNlLCJJc1VuZGVybGluZWQiOmZhbHNlLCJQYXJlbnRTdHlsZSI6bnVsbH0sIkF1dG9TaXplIjowLCJGb3JlZ3JvdW5kIjp7IiRpZCI6Ijc2IiwiQ29sb3IiOnsiJGlkIjoiNzciLCJBIjoyNTUsIlIiOjI1NSwiRyI6MTkyLCJCIjowfX0sIk1heFdpZHRoIjoyMDAuMCwiTWF4SGVpZ2h0IjoiSW5maW5pdHkiLCJTbWFydEZvcmVncm91bmRJc0FjdGl2ZSI6ZmFsc2UsIkhvcml6b250YWxBbGlnbm1lbnQiOjAsIlZlcnRpY2FsQWxpZ25tZW50IjowLCJTbWFydEZvcmVncm91bmQiOm51bGwsIkJhY2tncm91bmRGaWxsVHlwZSI6MCwiTWFyZ2luIjp7IiRpZCI6Ijc4IiwiVG9wIjowLCJMZWZ0IjowLCJSaWdodCI6MCwiQm90dG9tIjowfSwiUGFkZGluZyI6eyIkaWQiOiI3OSIsIlRvcCI6MCwiTGVmdCI6MCwiUmlnaHQiOjAsIkJvdHRvbSI6MH0sIkJhY2tncm91bmQiOnsiJGlkIjoiODAiLCJDb2xvciI6eyIkcmVmIjoiMjAifX0sIklzVmlzaWJsZSI6dHJ1ZSwiV2lkdGgiOjAuMCwiSGVpZ2h0IjowLjAsIkJvcmRlclN0eWxlIjpudWxsLCJQYXJlbnRTdHlsZSI6bnVsbH0sIkRhdGVGb3JtYXQiOnsiJGlkIjoiOD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yIiwiRGF0ZVBhcnRJc1Zpc2libGUiOnRydWUsIlRpbWVQYXJ0SXNWaXNpYmxlIjpmYWxzZX19LCJXZWVrTnVtYmVyaW5nIjp7IiRpZCI6IjgzIiwiRm9ybWF0IjowLCJJc1Zpc2libGUiOmZhbHNlLCJMYXN0S25vd25WaXNpYmlsaXR5U3RhdGUiOmZhbHNlfSwiSXNWaXNpYmxlIjp0cnVlLCJQYXJlbnRTdHlsZSI6bnVsbH0sIkRlZmF1bHRUYXNrU3R5bGUiOnsiJGlkIjoiODQiLCJTaGFwZSI6MSwiU2hhcGVUaGlja25lc3MiOjAsIkR1cmF0aW9uRm9ybWF0IjowLCJJbmNsdWRlTm9uV29ya2luZ0RheXNJbkR1cmF0aW9uIjpmYWxzZSwiUGVyY2VudGFnZUNvbXBsZXRlU3R5bGUiOnsiJGlkIjoiODUiLCJGb250U2V0dGluZ3MiOnsiJGlkIjoiODYiLCJGb250U2l6ZSI6MTAsIkZvbnROYW1lIjoiQ2FsaWJyaSIsIklzQm9sZCI6ZmFsc2UsIklzSXRhbGljIjpmYWxzZSwiSXNVbmRlcmxpbmVkIjpmYWxzZSwiUGFyZW50U3R5bGUiOm51bGx9LCJBdXRvU2l6ZSI6MCwiRm9yZWdyb3VuZCI6eyIkaWQiOiI4NyIsIkNvbG9yIjp7IiRpZCI6Ijg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kiLCJUb3AiOjAsIkxlZnQiOjAsIlJpZ2h0IjowLCJCb3R0b20iOjB9LCJQYWRkaW5nIjp7IiRpZCI6IjkwIiwiVG9wIjowLCJMZWZ0IjowLCJSaWdodCI6MCwiQm90dG9tIjowfSwiQmFja2dyb3VuZCI6eyIkaWQiOiI5MSIsIkNvbG9yIjp7IiRyZWYiOiIyMCJ9fSwiSXNWaXNpYmxlIjp0cnVlLCJXaWR0aCI6MC4wLCJIZWlnaHQiOjAuMCwiQm9yZGVyU3R5bGUiOm51bGwsIlBhcmVudFN0eWxlIjpudWxsfSwiRHVyYXRpb25TdHlsZSI6eyIkaWQiOiI5MiIsIkZvbnRTZXR0aW5ncyI6eyIkaWQiOiI5MyIsIkZvbnRTaXplIjoxMCwiRm9udE5hbWUiOiJDYWxpYnJpIiwiSXNCb2xkIjpmYWxzZSwiSXNJdGFsaWMiOmZhbHNlLCJJc1VuZGVybGluZWQiOmZhbHNlLCJQYXJlbnRTdHlsZSI6bnVsbH0sIkF1dG9TaXplIjowLCJGb3JlZ3JvdW5kIjp7IiRpZCI6Ijk0IiwiQ29sb3IiOnsiJGlkIjoiO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iIsIlRvcCI6MCwiTGVmdCI6MCwiUmlnaHQiOjAsIkJvdHRvbSI6MH0sIlBhZGRpbmciOnsiJGlkIjoiOTciLCJUb3AiOjAsIkxlZnQiOjAsIlJpZ2h0IjowLCJCb3R0b20iOjB9LCJCYWNrZ3JvdW5kIjp7IiRpZCI6Ijk4IiwiQ29sb3IiOnsiJHJlZiI6IjIwIn19LCJJc1Zpc2libGUiOnRydWUsIldpZHRoIjowLjAsIkhlaWdodCI6MC4wLCJCb3JkZXJTdHlsZSI6bnVsbCwiUGFyZW50U3R5bGUiOm51bGx9LCJIb3Jpem9udGFsQ29ubmVjdG9yU3R5bGUiOnsiJGlkIjoiOTkiLCJMaW5lQ29sb3IiOnsiJGlkIjoiMTAwIiwiJHR5cGUiOiJOTFJFLkNvbW1vbi5Eb20uU29saWRDb2xvckJydXNoLCBOTFJFLkNvbW1vbiIsIkNvbG9yIjp7IiRpZCI6IjEwMSIsIkEiOjI1NSwiUiI6MjA0LCJHIjoyMDQsIkIiOjIwNH19LCJMaW5lV2VpZ2h0IjoxLjAsIkxpbmVUeXBlIjowLCJQYXJlbnRTdHlsZSI6bnVsbH0sIlZlcnRpY2FsQ29ubmVjdG9yU3R5bGUiOnsiJGlkIjoiMTAyIiwiTGluZUNvbG9yIjp7IiRpZCI6IjEwMyIsIiR0eXBlIjoiTkxSRS5Db21tb24uRG9tLlNvbGlkQ29sb3JCcnVzaCwgTkxSRS5Db21tb24iLCJDb2xvciI6eyIkaWQiOiIxMDQ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xMDUiLCJNYXJnaW4iOnsiJGlkIjoiMTA2IiwiVG9wIjowLCJMZWZ0Ijo0LCJSaWdodCI6NCwiQm90dG9tIjowfSwiUGFkZGluZyI6eyIkaWQiOiIxMDciLCJUb3AiOjAsIkxlZnQiOjAsIlJpZ2h0IjowLCJCb3R0b20iOjB9LCJCYWNrZ3JvdW5kIjp7IiRpZCI6IjEwOCIsIkNvbG9yIjp7IiRpZCI6IjEwOSIsIkEiOjI1NSwiUiI6MCwiRyI6MTE0LCJCIjoxODh9fSwiSXNWaXNpYmxlIjp0cnVlLCJXaWR0aCI6MC4wLCJIZWlnaHQiOjEwLjAsIkJvcmRlclN0eWxlIjp7IiRpZCI6IjExMCIsIkxpbmVDb2xvciI6eyIkaWQiOiIxMTEiLCIkdHlwZSI6Ik5MUkUuQ29tbW9uLkRvbS5Tb2xpZENvbG9yQnJ1c2gsIE5MUkUuQ29tbW9uIiwiQ29sb3IiOnsiJGlkIjoiMTEyIiwiQSI6MjU1LCJSIjoyNTUsIkciOjAsIkIiOjB9fSwiTGluZVdlaWdodCI6MC4wLCJMaW5lVHlwZSI6MCwiUGFyZW50U3R5bGUiOm51bGx9LCJQYXJlbnRTdHlsZSI6bnVsbH0sIlRpdGxlU3R5bGUiOnsiJGlkIjoiMTEzIiwiRm9udFNldHRpbmdzIjp7IiRpZCI6IjExNCIsIkZvbnRTaXplIjoxMSwiRm9udE5hbWUiOiJDYWxpYnJpIiwiSXNCb2xkIjp0cnVlLCJJc0l0YWxpYyI6ZmFsc2UsIklzVW5kZXJsaW5lZCI6ZmFsc2UsIlBhcmVudFN0eWxlIjpudWxsfSwiQXV0b1NpemUiOjAsIkZvcmVncm91bmQiOnsiJGlkIjoiMTE1IiwiQ29sb3IiOnsiJGlkIjoiMTE2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xNyIsIlRvcCI6MCwiTGVmdCI6MCwiUmlnaHQiOjAsIkJvdHRvbSI6MH0sIlBhZGRpbmciOnsiJGlkIjoiMTE4IiwiVG9wIjowLCJMZWZ0IjowLCJSaWdodCI6MCwiQm90dG9tIjowfSwiQmFja2dyb3VuZCI6eyIkaWQiOiIxMTkiLCJDb2xvciI6eyIkcmVmIjoiMjAifX0sIklzVmlzaWJsZSI6dHJ1ZSwiV2lkdGgiOjAuMCwiSGVpZ2h0IjowLjAsIkJvcmRlclN0eWxlIjpudWxsLCJQYXJlbnRTdHlsZSI6bnVsbH0sIkRhdGVTdHlsZSI6eyIkaWQiOiIxMjAiLCJGb250U2V0dGluZ3MiOnsiJGlkIjoiMTIxIiwiRm9udFNpemUiOjEwLCJGb250TmFtZSI6IkNhbGlicmkiLCJJc0JvbGQiOmZhbHNlLCJJc0l0YWxpYyI6ZmFsc2UsIklzVW5kZXJsaW5lZCI6ZmFsc2UsIlBhcmVudFN0eWxlIjpudWxsfSwiQXV0b1NpemUiOjAsIkZvcmVncm91bmQiOnsiJGlkIjoiMTIyIiwiQ29sb3IiOnsiJGlkIjoiMTI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jQiLCJUb3AiOjAsIkxlZnQiOjAsIlJpZ2h0IjowLCJCb3R0b20iOjB9LCJQYWRkaW5nIjp7IiRpZCI6IjEyNSIsIlRvcCI6MCwiTGVmdCI6MCwiUmlnaHQiOjAsIkJvdHRvbSI6MH0sIkJhY2tncm91bmQiOnsiJGlkIjoiMTI2IiwiQ29sb3IiOnsiJHJlZiI6IjIwIn19LCJJc1Zpc2libGUiOnRydWUsIldpZHRoIjowLjAsIkhlaWdodCI6MC4wLCJCb3JkZXJTdHlsZSI6bnVsbCwiUGFyZW50U3R5bGUiOm51bGx9LCJEYXRlRm9ybWF0Ijp7IiRpZCI6IjE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giLCJGb3JtYXQiOjAsIklzVmlzaWJsZSI6ZmFsc2UsIkxhc3RLbm93blZpc2liaWxpdHlTdGF0ZSI6ZmFsc2V9LCJJc1Zpc2libGUiOnRydWUsIlBhcmVudFN0eWxlIjpudWxsLCJfZXhwbGljaXRseVNldCI6eyIkaWQiOiIx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zMCIsIkdyaWRsaW5lU3R5bGUiOnsiJGlkIjoiMTMxIiwiTGluZUNvbG9yIjp7IiRpZCI6IjEzMiIsIiR0eXBlIjoiTkxSRS5Db21tb24uRG9tLlNvbGlkQ29sb3JCcnVzaCwgTkxSRS5Db21tb24iLCJDb2xvciI6eyIkaWQiOiIxMzMiLCJBIjozOCwiUiI6OTEsIkciOjE1NSwiQiI6MjEzfX0sIkxpbmVXZWlnaHQiOjEuMCwiTGluZVR5cGUiOjAsIlBhcmVudFN0eWxlIjpudWxsfSwiTWFyZ2luIjp7IiRpZCI6IjEzNCIsIlRvcCI6MCwiTGVmdCI6MCwiUmlnaHQiOjAsIkJvdHRvbSI6MH0sIlBhZGRpbmciOnsiJGlkIjoiMTM1IiwiVG9wIjowLCJMZWZ0IjowLCJSaWdodCI6MCwiQm90dG9tIjowfSwiQmFja2dyb3VuZCI6bnVsbCwiSXNWaXNpYmxlIjp0cnVlLCJXaWR0aCI6MC4wLCJIZWlnaHQiOjAuMCwiQm9yZGVyU3R5bGUiOnsiJGlkIjoiMTM2IiwiTGluZUNvbG9yIjpudWxsLCJMaW5lV2VpZ2h0IjowLjAsIkxpbmVUeXBlIjowLCJQYXJlbnRTdHlsZSI6bnVsbH0sIlBhcmVudFN0eWxlIjpudWxsfSwiU2hvd0VsYXBzZWRUaW1lR3JhZGllbnRTdHlsZSI6ZmFsc2UsIkRlZmF1bHRTd2ltbGFuZVN0eWxlIjp7IiRpZCI6IjEzNyIsIkhlYWRlclN0eWxlIjp7IiRpZCI6IjEzOCIsIlRleHRTdHlsZSI6eyIkaWQiOiIxMzkiLCJGb250U2V0dGluZ3MiOnsiJGlkIjoiMTQwIiwiRm9udFNpemUiOjEyLCJGb250TmFtZSI6IkNhbGlicmkiLCJJc0JvbGQiOmZhbHNlLCJJc0l0YWxpYyI6ZmFsc2UsIklzVW5kZXJsaW5lZCI6ZmFsc2UsIlBhcmVudFN0eWxlIjpudWxsfSwiQXV0b1NpemUiOjAsIkZvcmVncm91bmQiOnsiJGlkIjoiMTQxIiwiQ29sb3IiOnsiJGlkIjoiMTQyIiwiQSI6MjU1LCJSIjozMiwiRyI6NTYsIkIiOjEwMH19LCJNYXhXaWR0aCI6MC4wLCJNYXhIZWlnaHQiOjAuMCwiU21hcnRGb3JlZ3JvdW5kSXNBY3RpdmUiOmZhbHNlLCJIb3Jpem9udGFsQWxpZ25tZW50IjowLCJWZXJ0aWNhbEFsaWdubWVudCI6MCwiU21hcnRGb3JlZ3JvdW5kIjpudWxsLCJCYWNrZ3JvdW5kRmlsbFR5cGUiOjAsIk1hcmdpbiI6eyIkaWQiOiIxNDMiLCJUb3AiOjAsIkxlZnQiOjAsIlJpZ2h0IjowLCJCb3R0b20iOjB9LCJQYWRkaW5nIjp7IiRpZCI6IjE0NCIsIlRvcCI6MCwiTGVmdCI6MCwiUmlnaHQiOjAsIkJvdHRvbSI6MH0sIkJhY2tncm91bmQiOm51bGwsIklzVmlzaWJsZSI6ZmFsc2UsIldpZHRoIjowLjAsIkhlaWdodCI6MC4wLCJCb3JkZXJTdHlsZSI6bnVsbCwiUGFyZW50U3R5bGUiOm51bGx9LCJSZWN0YW5nbGVTdHlsZSI6eyIkaWQiOiIxNDUiLCJNYXJnaW4iOnsiJGlkIjoiMTQ2IiwiVG9wIjowLCJMZWZ0IjowLCJSaWdodCI6MCwiQm90dG9tIjowfSwiUGFkZGluZyI6eyIkaWQiOiIxNDciLCJUb3AiOjAsIkxlZnQiOjAsIlJpZ2h0IjowLCJCb3R0b20iOjB9LCJCYWNrZ3JvdW5kIjp7IiRpZCI6IjE0OCIsIkNvbG9yIjp7IiRpZCI6IjE0OSIsIkEiOjEyNywiUiI6OTEsIkciOjE1NSwiQiI6MjEzfX0sIklzVmlzaWJsZSI6ZmFsc2UsIldpZHRoIjowLjAsIkhlaWdodCI6MC4wLCJCb3JkZXJTdHlsZSI6eyIkaWQiOiIxNTAiLCJMaW5lQ29sb3IiOnsiJGlkIjoiMTUxIiwiJHR5cGUiOiJOTFJFLkNvbW1vbi5Eb20uU29saWRDb2xvckJydXNoLCBOTFJFLkNvbW1vbiIsIkNvbG9yIjp7IiRpZCI6IjE1MiIsIkEiOjI1NSwiUiI6MjU1LCJHIjowLCJCIjowfX0sIkxpbmVXZWlnaHQiOjAuMCwiTGluZVR5cGUiOjAsIlBhcmVudFN0eWxlIjpudWxsfSwiUGFyZW50U3R5bGUiOm51bGx9LCJNYXJnaW4iOnsiJGlkIjoiMTUzIiwiVG9wIjowLCJMZWZ0IjowLCJSaWdodCI6MCwiQm90dG9tIjowfSwiUGFkZGluZyI6eyIkaWQiOiIxNTQiLCJUb3AiOjAsIkxlZnQiOjAsIlJpZ2h0IjowLCJCb3R0b20iOjB9LCJCYWNrZ3JvdW5kIjpudWxsLCJJc1Zpc2libGUiOnRydWUsIldpZHRoIjowLjAsIkhlaWdodCI6MC4wLCJCb3JkZXJTdHlsZSI6bnVsbCwiUGFyZW50U3R5bGUiOm51bGx9LCJCYWNrZ3JvdW5kU3R5bGUiOnsiJGlkIjoiMTU1IiwiTWFyZ2luIjp7IiRpZCI6IjE1NiIsIlRvcCI6MCwiTGVmdCI6MCwiUmlnaHQiOjAsIkJvdHRvbSI6MH0sIlBhZGRpbmciOnsiJGlkIjoiMTU3IiwiVG9wIjowLCJMZWZ0IjowLCJSaWdodCI6MCwiQm90dG9tIjowfSwiQmFja2dyb3VuZCI6eyIkaWQiOiIxNTgiLCJDb2xvciI6eyIkaWQiOiIxNTkiLCJBIjozOCwiUiI6OTEsIkciOjE1NSwiQiI6MjEzfX0sIklzVmlzaWJsZSI6dHJ1ZSwiV2lkdGgiOjAuMCwiSGVpZ2h0IjowLjAsIkJvcmRlclN0eWxlIjp7IiRpZCI6IjE2MCIsIkxpbmVDb2xvciI6eyIkaWQiOiIxNjEiLCIkdHlwZSI6Ik5MUkUuQ29tbW9uLkRvbS5Tb2xpZENvbG9yQnJ1c2gsIE5MUkUuQ29tbW9uIiwiQ29sb3IiOnsiJGlkIjoiMTYyIiwiQSI6MjU1LCJSIjoyNTUsIkciOjAsIkIiOjB9fSwiTGluZVdlaWdodCI6MC4wLCJMaW5lVHlwZSI6MCwiUGFyZW50U3R5bGUiOm51bGx9LCJQYXJlbnRTdHlsZSI6bnVsbH0sIklzQWJvdmVUaW1lYmFuZCI6ZmFsc2UsIk1hcmdpbiI6eyIkaWQiOiIxNjMiLCJUb3AiOjAsIkxlZnQiOjAsIlJpZ2h0IjowLCJCb3R0b20iOjB9LCJQYWRkaW5nIjp7IiRpZCI6IjE2NCIsIlRvcCI6MCwiTGVmdCI6MCwiUmlnaHQiOjAsIkJvdHRvbSI6MH0sIklzVmlzaWJsZSI6dHJ1ZSwiV2lkdGgiOjAuMCwiSGVpZ2h0IjowLjAsIkJvcmRlclN0eWxlIjpudWxsLCJQYXJlbnRTdHlsZSI6bnVsbH19LCJTY2FsZSI6eyIkaWQiOiIxNjUiLCJTdGFydERhdGUiOiIxOTUyLTAyLTA1VDIzOjU5OjAwIiwiRW5kRGF0ZSI6IjIwMjItMDYtMDJUMjM6NTk6MDAiLCJGb3JtYXQiOiJNTU0iLCJUeXBlIjo0LCJBdXRvRGF0ZVJhbmdlIjpmYWxzZSwiV29ya2luZ0RheXMiOjMxLCJGaXNjYWxZZWFyIjp7IiRpZCI6IjE2NiIsIlN0YXJ0TW9udGgiOjEsIlVzZVN0YXJ0aW5nWWVhckZvck51bWJlcmluZyI6dHJ1ZSwiU2hvd0Zpc2NhbFllYXJMYWJlbCI6dHJ1ZX0sIlRvZGF5TWFya2VyVGV4dCI6IlRvZGF5IiwiQXV0b1NjYWxlVHlwZSI6dHJ1ZX0sIk1pbGVzdG9uZXMiOlt7IiRpZCI6IjE2NyIsIkRhdGUiOiIxOTU1LTAxLTI2VDIzOjU5OjAwIiwiU3R5bGUiOnsiJGlkIjoiMTY4IiwiU2hhcGUiOjE0LCJDb25uZWN0b3JNYXJnaW4iOnsiJGlkIjoiMTY5IiwiVG9wIjowLCJMZWZ0IjoyLCJSaWdodCI6MiwiQm90dG9tIjowfSwiQ29ubmVjdG9yU3R5bGUiOnsiJGlkIjoiMTcwIiwiTGluZUNvbG9yIjp7IiRyZWYiOiI1NiJ9LCJMaW5lV2VpZ2h0IjoxLjAsIkxpbmVUeXBlIjowLCJQYXJlbnRTdHlsZSI6bnVsbH0sIklzQmVsb3dUaW1lYmFuZCI6ZmFsc2UsIlBvc2l0aW9uT25UYXNrIjowLCJIaWRlRGF0ZSI6ZmFsc2UsIlNoYXBlU2l6ZSI6MSwiU3BhY2luZyI6Mi4wLCJQYWRkaW5nIjp7IiRpZCI6IjE3MSIsIlRvcCI6NywiTGVmdCI6MywiUmlnaHQiOjAsIkJvdHRvbSI6Mn0sIlNoYXBlU3R5bGUiOnsiJGlkIjoiMTcyIiwiTWFyZ2luIjp7IiRpZCI6IjE3MyIsIlRvcCI6MCwiTGVmdCI6MCwiUmlnaHQiOjAsIkJvdHRvbSI6MH0sIlBhZGRpbmciOnsiJGlkIjoiMTc0IiwiVG9wIjowLCJMZWZ0IjowLCJSaWdodCI6MCwiQm90dG9tIjowfSwiQmFja2dyb3VuZCI6eyIkaWQiOiIxNzUiLCJDb2xvciI6eyIkaWQiOiIxNzYiLCJBIjoyNTUsIlIiOjI1NSwiRyI6MTkyLCJCIjowfX0sIklzVmlzaWJsZSI6dHJ1ZSwiV2lkdGgiOjE4LjAsIkhlaWdodCI6MjAuMCwiQm9yZGVyU3R5bGUiOnsiJGlkIjoiMTc3IiwiTGluZUNvbG9yIjp7IiRpZCI6IjE3OCIsIiR0eXBlIjoiTkxSRS5Db21tb24uRG9tLlNvbGlkQ29sb3JCcnVzaCwgTkxSRS5Db21tb24iLCJDb2xvciI6eyIkaWQiOiIxNzkiLCJBIjoyNTUsIlIiOjI1NSwiRyI6MCwiQiI6MH19LCJMaW5lV2VpZ2h0IjowLjAsIkxpbmVUeXBlIjowLCJQYXJlbnRTdHlsZSI6bnVsbH0sIlBhcmVudFN0eWxlIjpudWxsfSwiVGl0bGVTdHlsZSI6eyIkaWQiOiIxODAiLCJGb250U2V0dGluZ3MiOnsiJGlkIjoiMTgxIiwiRm9udFNpemUiOjEyLCJGb250TmFtZSI6IlNlZ29lIFVJIiwiSXNCb2xkIjp0cnVlLCJJc0l0YWxpYyI6ZmFsc2UsIklzVW5kZXJsaW5lZCI6ZmFsc2UsIlBhcmVudFN0eWxlIjpudWxsfSwiQXV0b1NpemUiOjIsIkZvcmVncm91bmQiOnsiJGlkIjoiMTgyIiwiQ29sb3IiOnsiJGlkIjoiMTgzIiwiQSI6MjU1LCJSIjoyMzEsIkciOjIzMCwiQiI6MjMwfX0sIk1heFdpZHRoIjoyMTUuNjMzODQ1NDY3MTI5ODcsIk1heEhlaWdodCI6IkluZmluaXR5IiwiU21hcnRGb3JlZ3JvdW5kSXNBY3RpdmUiOmZhbHNlLCJIb3Jpem9udGFsQWxpZ25tZW50IjoxLCJWZXJ0aWNhbEFsaWdubWVudCI6MCwiU21hcnRGb3JlZ3JvdW5kIjpudWxsLCJCYWNrZ3JvdW5kRmlsbFR5cGUiOjAsIk1hcmdpbiI6eyIkaWQiOiIxODQiLCJUb3AiOjAsIkxlZnQiOjAsIlJpZ2h0IjowLCJCb3R0b20iOjB9LCJQYWRkaW5nIjp7IiRpZCI6IjE4NSIsIlRvcCI6MCwiTGVmdCI6MCwiUmlnaHQiOjAsIkJvdHRvbSI6MH0sIkJhY2tncm91bmQiOnsiJGlkIjoiMTg2IiwiQ29sb3IiOnsiJGlkIjoiMTg3IiwiQSI6MCwiUiI6MjU1LCJHIjoyNTUsIkIiOjI1NX19LCJJc1Zpc2libGUiOnRydWUsIldpZHRoIjowLjAsIkhlaWdodCI6MC4wLCJCb3JkZXJTdHlsZSI6eyIkaWQiOiIxODgiLCJMaW5lQ29sb3IiOm51bGwsIkxpbmVXZWlnaHQiOjAuMCwiTGluZVR5cGUiOjAsIlBhcmVudFN0eWxlIjpudWxsfSwiUGFyZW50U3R5bGUiOm51bGx9LCJEYXRlU3R5bGUiOnsiJGlkIjoiMTg5IiwiRm9udFNldHRpbmdzIjp7IiRpZCI6IjE5MCIsIkZvbnRTaXplIjoxMiwiRm9udE5hbWUiOiJTZWdvZSBVSSIsIklzQm9sZCI6ZmFsc2UsIklzSXRhbGljIjpmYWxzZSwiSXNVbmRlcmxpbmVkIjpmYWxzZSwiUGFyZW50U3R5bGUiOm51bGx9LCJBdXRvU2l6ZSI6MCwiRm9yZWdyb3VuZCI6eyIkaWQiOiIxOTEiLCJDb2xvciI6eyIkaWQiOiIxOTIiLCJBIjoyNTUsIlIiOjI1NSwiRyI6MTkyLCJCIjowfX0sIk1heFdpZHRoIjoyMDAuMCwiTWF4SGVpZ2h0IjoiSW5maW5pdHkiLCJTbWFydEZvcmVncm91bmRJc0FjdGl2ZSI6ZmFsc2UsIkhvcml6b250YWxBbGlnbm1lbnQiOjEsIlZlcnRpY2FsQWxpZ25tZW50IjowLCJTbWFydEZvcmVncm91bmQiOm51bGwsIkJhY2tncm91bmRGaWxsVHlwZSI6MCwiTWFyZ2luIjp7IiRpZCI6IjE5MyIsIlRvcCI6MCwiTGVmdCI6MCwiUmlnaHQiOjAsIkJvdHRvbSI6MH0sIlBhZGRpbmciOnsiJGlkIjoiMTk0IiwiVG9wIjowLCJMZWZ0IjowLCJSaWdodCI6MCwiQm90dG9tIjowfSwiQmFja2dyb3VuZCI6eyIkaWQiOiIxOTUiLCJDb2xvciI6eyIkaWQiOiIxOTYiLCJBIjowLCJSIjoyNTUsIkciOjI1NSwiQiI6MjU1fX0sIklzVmlzaWJsZSI6dHJ1ZSwiV2lkdGgiOjAuMCwiSGVpZ2h0IjowLjAsIkJvcmRlclN0eWxlIjp7IiRpZCI6IjE5NyIsIkxpbmVDb2xvciI6bnVsbCwiTGluZVdlaWdodCI6MC4wLCJMaW5lVHlwZSI6MCwiUGFyZW50U3R5bGUiOm51bGx9LCJQYXJlbnRTdHlsZSI6bnVsbH0sIkRhdGVGb3JtYXQiOnsiJGlkIjoiMTk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OTkiLCJEYXRlUGFydElzVmlzaWJsZSI6dHJ1ZSwiVGltZVBhcnRJc1Zpc2libGUiOmZhbHNlfX0sIldlZWtOdW1iZXJpbmciOnsiJGlkIjoiMjAwIiwiRm9ybWF0IjowLCJJc1Zpc2libGUiOmZhbHNlLCJMYXN0S25vd25WaXNpYmlsaXR5U3RhdGUiOmZhbHNlfSwiSXNWaXNpYmxlIjp0cnVlLCJQYXJlbnRTdHlsZSI6bnVsbH0sIkluZGV4IjowLCJQZXJjZW50YWdlQ29tcGxldGUiOm51bGwsIlBvc2l0aW9uIjp7IlJhdGlvIjowLjQzMDE1NDY2NTE5ODAzNTY5LCJJc0N1c3RvbSI6dHJ1ZX0sIkRhdGVGb3JtYXQiOnsiJHJlZiI6IjE5OCJ9LCJXZWVrTnVtYmVyaW5nIjp7IiRpZCI6IjIwMSIsIkZvcm1hdCI6MCwiSXNWaXNpYmxlIjpmYWxzZSwiTGFzdEtub3duVmlzaWJpbGl0eVN0YXRlIjpmYWxzZX0sIlJlbGF0ZWRUYXNrSWQiOiIwMDAwMDAwMC0wMDAwLTAwMDAtMDAwMC0wMDAwMDAwMDAwMDAiLCJJZCI6ImI0NTViYzRkLWFlN2MtNDYxYS1iZjQzLTcwYjlkYmIyNTM5OCIsIkltcG9ydElkIjoiMSIsIlRpdGxlIjoiQm9ybiBpbiBBbXN0ZXJkYW0gdG8gSmFuIGFuZCBFdWdlbmlhIFZhbiBIYWxlbiAobsOpZSB2YW4gQmVlcnMpIiwiTm90ZSI6bnVsbCwiSHlwZXJsaW5rIjp7IiRpZCI6IjIwMiIsIkFkZHJlc3MiOiIiLCJTdWJBZGRyZXNzIjoiIn0sIklzQ2hhbmdlZCI6ZmFsc2UsIklzTmV3IjpmYWxzZX0seyIkaWQiOiIyMDMiLCJEYXRlIjoiMTk2Mi0wMS0wMVQyMzo1OTowMCIsIlN0eWxlIjp7IiRpZCI6IjIwNCIsIlNoYXBlIjoxNCwiQ29ubmVjdG9yTWFyZ2luIjp7IiRpZCI6IjIwNSIsIlRvcCI6MCwiTGVmdCI6MiwiUmlnaHQiOjIsIkJvdHRvbSI6MH0sIkNvbm5lY3RvclN0eWxlIjp7IiRpZCI6IjIwNiIsIkxpbmVDb2xvciI6eyIkcmVmIjoiNTYifSwiTGluZVdlaWdodCI6MS4wLCJMaW5lVHlwZSI6MCwiUGFyZW50U3R5bGUiOm51bGx9LCJJc0JlbG93VGltZWJhbmQiOnRydWUsIlBvc2l0aW9uT25UYXNrIjowLCJIaWRlRGF0ZSI6ZmFsc2UsIlNoYXBlU2l6ZSI6MSwiU3BhY2luZyI6Mi4wLCJQYWRkaW5nIjp7IiRpZCI6IjIwNyIsIlRvcCI6NywiTGVmdCI6MywiUmlnaHQiOjAsIkJvdHRvbSI6Mn0sIlNoYXBlU3R5bGUiOnsiJGlkIjoiMjA4IiwiTWFyZ2luIjp7IiRpZCI6IjIwOSIsIlRvcCI6MCwiTGVmdCI6MCwiUmlnaHQiOjAsIkJvdHRvbSI6MH0sIlBhZGRpbmciOnsiJGlkIjoiMjEwIiwiVG9wIjowLCJMZWZ0IjowLCJSaWdodCI6MCwiQm90dG9tIjowfSwiQmFja2dyb3VuZCI6eyIkaWQiOiIyMTEiLCJDb2xvciI6eyIkaWQiOiIyMTIiLCJBIjoyNTUsIlIiOjI1NSwiRyI6MTkyLCJCIjowfX0sIklzVmlzaWJsZSI6dHJ1ZSwiV2lkdGgiOjE4LjAsIkhlaWdodCI6MjAuMCwiQm9yZGVyU3R5bGUiOnsiJGlkIjoiMjEzIiwiTGluZUNvbG9yIjp7IiRpZCI6IjIxNCIsIiR0eXBlIjoiTkxSRS5Db21tb24uRG9tLlNvbGlkQ29sb3JCcnVzaCwgTkxSRS5Db21tb24iLCJDb2xvciI6eyIkaWQiOiIyMTUiLCJBIjoyNTUsIlIiOjI1NSwiRyI6MCwiQiI6MH19LCJMaW5lV2VpZ2h0IjowLjAsIkxpbmVUeXBlIjowLCJQYXJlbnRTdHlsZSI6bnVsbH0sIlBhcmVudFN0eWxlIjpudWxsfSwiVGl0bGVTdHlsZSI6eyIkaWQiOiIyMTYiLCJGb250U2V0dGluZ3MiOnsiJGlkIjoiMjE3IiwiRm9udFNpemUiOjEyLCJGb250TmFtZSI6IlNlZ29lIFVJIiwiSXNCb2xkIjp0cnVlLCJJc0l0YWxpYyI6ZmFsc2UsIklzVW5kZXJsaW5lZCI6ZmFsc2UsIlBhcmVudFN0eWxlIjpudWxsfSwiQXV0b1NpemUiOjAsIkZvcmVncm91bmQiOnsiJGlkIjoiMjE4IiwiQ29sb3IiOnsiJGlkIjoiMjE5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IyMCIsIlRvcCI6MCwiTGVmdCI6MCwiUmlnaHQiOjAsIkJvdHRvbSI6MH0sIlBhZGRpbmciOnsiJGlkIjoiMjIxIiwiVG9wIjowLCJMZWZ0IjowLCJSaWdodCI6MCwiQm90dG9tIjowfSwiQmFja2dyb3VuZCI6eyIkaWQiOiIyMjIiLCJDb2xvciI6eyIkaWQiOiIyMjMiLCJBIjowLCJSIjoyNTUsIkciOjI1NSwiQiI6MjU1fX0sIklzVmlzaWJsZSI6dHJ1ZSwiV2lkdGgiOjAuMCwiSGVpZ2h0IjowLjAsIkJvcmRlclN0eWxlIjp7IiRpZCI6IjIyNCIsIkxpbmVDb2xvciI6bnVsbCwiTGluZVdlaWdodCI6MC4wLCJMaW5lVHlwZSI6MCwiUGFyZW50U3R5bGUiOm51bGx9LCJQYXJlbnRTdHlsZSI6bnVsbH0sIkRhdGVTdHlsZSI6eyIkaWQiOiIyMjUiLCJGb250U2V0dGluZ3MiOnsiJGlkIjoiMjI2IiwiRm9udFNpemUiOjEyLCJGb250TmFtZSI6IlNlZ29lIFVJIiwiSXNCb2xkIjpmYWxzZSwiSXNJdGFsaWMiOmZhbHNlLCJJc1VuZGVybGluZWQiOmZhbHNlLCJQYXJlbnRTdHlsZSI6bnVsbH0sIkF1dG9TaXplIjowLCJGb3JlZ3JvdW5kIjp7IiRpZCI6IjIyNyIsIkNvbG9yIjp7IiRpZCI6IjIyOCIsIkEiOjI1NSwiUiI6MjU1LCJHIjoxOTIsIkIiOjB9fSwiTWF4V2lkdGgiOjIwMC4wLCJNYXhIZWlnaHQiOiJJbmZpbml0eSIsIlNtYXJ0Rm9yZWdyb3VuZElzQWN0aXZlIjpmYWxzZSwiSG9yaXpvbnRhbEFsaWdubWVudCI6MSwiVmVydGljYWxBbGlnbm1lbnQiOjAsIlNtYXJ0Rm9yZWdyb3VuZCI6bnVsbCwiQmFja2dyb3VuZEZpbGxUeXBlIjowLCJNYXJnaW4iOnsiJGlkIjoiMjI5IiwiVG9wIjowLCJMZWZ0IjowLCJSaWdodCI6MCwiQm90dG9tIjowfSwiUGFkZGluZyI6eyIkaWQiOiIyMzAiLCJUb3AiOjAsIkxlZnQiOjAsIlJpZ2h0IjowLCJCb3R0b20iOjB9LCJCYWNrZ3JvdW5kIjp7IiRpZCI6IjIzMSIsIkNvbG9yIjp7IiRpZCI6IjIzMiIsIkEiOjAsIlIiOjI1NSwiRyI6MjU1LCJCIjoyNTV9fSwiSXNWaXNpYmxlIjp0cnVlLCJXaWR0aCI6MC4wLCJIZWlnaHQiOjAuMCwiQm9yZGVyU3R5bGUiOnsiJGlkIjoiMjMzIiwiTGluZUNvbG9yIjpudWxsLCJMaW5lV2VpZ2h0IjowLjAsIkxpbmVUeXBlIjowLCJQYXJlbnRTdHlsZSI6bnVsbH0sIlBhcmVudFN0eWxlIjpudWxsfSwiRGF0ZUZvcm1hdCI6eyIkaWQiOiIyMz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zNSIsIkRhdGVQYXJ0SXNWaXNpYmxlIjp0cnVlLCJUaW1lUGFydElzVmlzaWJsZSI6ZmFsc2V9fSwiV2Vla051bWJlcmluZyI6eyIkaWQiOiIyMzYiLCJGb3JtYXQiOjAsIklzVmlzaWJsZSI6ZmFsc2UsIkxhc3RLbm93blZpc2liaWxpdHlTdGF0ZSI6ZmFsc2V9LCJJc1Zpc2libGUiOnRydWUsIlBhcmVudFN0eWxlIjpudWxsfSwiSW5kZXgiOjEsIlBlcmNlbnRhZ2VDb21wbGV0ZSI6bnVsbCwiUG9zaXRpb24iOnsiUmF0aW8iOjAuMTEyNzEzOTg0MTIwNDI3NTksIklzQ3VzdG9tIjp0cnVlfSwiRGF0ZUZvcm1hdCI6eyIkcmVmIjoiMjM0In0sIldlZWtOdW1iZXJpbmciOnsiJGlkIjoiMjM3IiwiRm9ybWF0IjowLCJJc1Zpc2libGUiOmZhbHNlLCJMYXN0S25vd25WaXNpYmlsaXR5U3RhdGUiOmZhbHNlfSwiUmVsYXRlZFRhc2tJZCI6IjAwMDAwMDAwLTAwMDAtMDAwMC0wMDAwLTAwMDAwMDAwMDAwMCIsIklkIjoiNzdkZTgwM2QtODZiNS00Njg0LWE4NTYtZjU0OTllMTZmMGIyIiwiSW1wb3J0SWQiOiIxIiwiVGl0bGUiOiJGYW1pbHkgbW92ZXMgdG8gUGFzYWRlbmEsIENBIiwiTm90ZSI6bnVsbCwiSHlwZXJsaW5rIjp7IiRpZCI6IjIzOCIsIkFkZHJlc3MiOiIiLCJTdWJBZGRyZXNzIjoiIn0sIklzQ2hhbmdlZCI6ZmFsc2UsIklzTmV3IjpmYWxzZX0seyIkaWQiOiIyMzkiLCJEYXRlIjoiMTk3MS0wMS0wM1QyMzo1OTowMCIsIlN0eWxlIjp7IiRpZCI6IjI0MCIsIlNoYXBlIjoxNCwiQ29ubmVjdG9yTWFyZ2luIjp7IiRpZCI6IjI0MSIsIlRvcCI6MCwiTGVmdCI6MiwiUmlnaHQiOjIsIkJvdHRvbSI6MH0sIkNvbm5lY3RvclN0eWxlIjp7IiRpZCI6IjI0MiIsIkxpbmVDb2xvciI6eyIkcmVmIjoiNTYifSwiTGluZVdlaWdodCI6MS4wLCJMaW5lVHlwZSI6MCwiUGFyZW50U3R5bGUiOm51bGx9LCJJc0JlbG93VGltZWJhbmQiOnRydWUsIlBvc2l0aW9uT25UYXNrIjowLCJIaWRlRGF0ZSI6ZmFsc2UsIlNoYXBlU2l6ZSI6MSwiU3BhY2luZyI6Mi4wLCJQYWRkaW5nIjp7IiRpZCI6IjI0MyIsIlRvcCI6NywiTGVmdCI6MywiUmlnaHQiOjAsIkJvdHRvbSI6Mn0sIlNoYXBlU3R5bGUiOnsiJGlkIjoiMjQ0IiwiTWFyZ2luIjp7IiRpZCI6IjI0NSIsIlRvcCI6MCwiTGVmdCI6MCwiUmlnaHQiOjAsIkJvdHRvbSI6MH0sIlBhZGRpbmciOnsiJGlkIjoiMjQ2IiwiVG9wIjowLCJMZWZ0IjowLCJSaWdodCI6MCwiQm90dG9tIjowfSwiQmFja2dyb3VuZCI6eyIkaWQiOiIyNDciLCJDb2xvciI6eyIkaWQiOiIyNDgiLCJBIjoyNTUsIlIiOjI1NSwiRyI6MTkyLCJCIjowfX0sIklzVmlzaWJsZSI6dHJ1ZSwiV2lkdGgiOjE4LjAsIkhlaWdodCI6MjAuMCwiQm9yZGVyU3R5bGUiOnsiJGlkIjoiMjQ5IiwiTGluZUNvbG9yIjp7IiRpZCI6IjI1MCIsIiR0eXBlIjoiTkxSRS5Db21tb24uRG9tLlNvbGlkQ29sb3JCcnVzaCwgTkxSRS5Db21tb24iLCJDb2xvciI6eyIkaWQiOiIyNTEiLCJBIjoyNTUsIlIiOjI1NSwiRyI6MCwiQiI6MH19LCJMaW5lV2VpZ2h0IjowLjAsIkxpbmVUeXBlIjowLCJQYXJlbnRTdHlsZSI6bnVsbH0sIlBhcmVudFN0eWxlIjpudWxsfSwiVGl0bGVTdHlsZSI6eyIkaWQiOiIyNTIiLCJGb250U2V0dGluZ3MiOnsiJGlkIjoiMjUzIiwiRm9udFNpemUiOjEyLCJGb250TmFtZSI6IlNlZ29lIFVJIiwiSXNCb2xkIjp0cnVlLCJJc0l0YWxpYyI6ZmFsc2UsIklzVW5kZXJsaW5lZCI6ZmFsc2UsIlBhcmVudFN0eWxlIjpudWxsfSwiQXV0b1NpemUiOjIsIkZvcmVncm91bmQiOnsiJGlkIjoiMjU0IiwiQ29sb3IiOnsiJGlkIjoiMjU1IiwiQSI6MjU1LCJSIjoyMzEsIkciOjIzMCwiQiI6MjMwfX0sIk1heFdpZHRoIjoyMjMuNjUzMzMzMzMzMzMzMzQsIk1heEhlaWdodCI6IkluZmluaXR5IiwiU21hcnRGb3JlZ3JvdW5kSXNBY3RpdmUiOmZhbHNlLCJIb3Jpem9udGFsQWxpZ25tZW50IjoxLCJWZXJ0aWNhbEFsaWdubWVudCI6MCwiU21hcnRGb3JlZ3JvdW5kIjpudWxsLCJCYWNrZ3JvdW5kRmlsbFR5cGUiOjAsIk1hcmdpbiI6eyIkaWQiOiIyNTYiLCJUb3AiOjAsIkxlZnQiOjAsIlJpZ2h0IjowLCJCb3R0b20iOjB9LCJQYWRkaW5nIjp7IiRpZCI6IjI1NyIsIlRvcCI6MCwiTGVmdCI6MCwiUmlnaHQiOjAsIkJvdHRvbSI6MH0sIkJhY2tncm91bmQiOnsiJGlkIjoiMjU4IiwiQ29sb3IiOnsiJGlkIjoiMjU5IiwiQSI6MCwiUiI6MjU1LCJHIjoyNTUsIkIiOjI1NX19LCJJc1Zpc2libGUiOnRydWUsIldpZHRoIjowLjAsIkhlaWdodCI6MC4wLCJCb3JkZXJTdHlsZSI6eyIkaWQiOiIyNjAiLCJMaW5lQ29sb3IiOm51bGwsIkxpbmVXZWlnaHQiOjAuMCwiTGluZVR5cGUiOjAsIlBhcmVudFN0eWxlIjpudWxsfSwiUGFyZW50U3R5bGUiOm51bGx9LCJEYXRlU3R5bGUiOnsiJGlkIjoiMjYxIiwiRm9udFNldHRpbmdzIjp7IiRpZCI6IjI2MiIsIkZvbnRTaXplIjoxMiwiRm9udE5hbWUiOiJTZWdvZSBVSSIsIklzQm9sZCI6ZmFsc2UsIklzSXRhbGljIjpmYWxzZSwiSXNVbmRlcmxpbmVkIjpmYWxzZSwiUGFyZW50U3R5bGUiOm51bGx9LCJBdXRvU2l6ZSI6MCwiRm9yZWdyb3VuZCI6eyIkaWQiOiIyNjMiLCJDb2xvciI6eyIkaWQiOiIyNjQiLCJBIjoyNTUsIlIiOjI1NSwiRyI6MTkyLCJCIjowfX0sIk1heFdpZHRoIjoyMDAuMCwiTWF4SGVpZ2h0IjoiSW5maW5pdHkiLCJTbWFydEZvcmVncm91bmRJc0FjdGl2ZSI6ZmFsc2UsIkhvcml6b250YWxBbGlnbm1lbnQiOjEsIlZlcnRpY2FsQWxpZ25tZW50IjowLCJTbWFydEZvcmVncm91bmQiOm51bGwsIkJhY2tncm91bmRGaWxsVHlwZSI6MCwiTWFyZ2luIjp7IiRpZCI6IjI2NSIsIlRvcCI6MCwiTGVmdCI6MCwiUmlnaHQiOjAsIkJvdHRvbSI6MH0sIlBhZGRpbmciOnsiJGlkIjoiMjY2IiwiVG9wIjowLCJMZWZ0IjowLCJSaWdodCI6MCwiQm90dG9tIjowfSwiQmFja2dyb3VuZCI6eyIkaWQiOiIyNjciLCJDb2xvciI6eyIkaWQiOiIyNjgiLCJBIjowLCJSIjoyNTUsIkciOjI1NSwiQiI6MjU1fX0sIklzVmlzaWJsZSI6dHJ1ZSwiV2lkdGgiOjAuMCwiSGVpZ2h0IjowLjAsIkJvcmRlclN0eWxlIjp7IiRpZCI6IjI2OSIsIkxpbmVDb2xvciI6bnVsbCwiTGluZVdlaWdodCI6MC4wLCJMaW5lVHlwZSI6MCwiUGFyZW50U3R5bGUiOm51bGx9LCJQYXJlbnRTdHlsZSI6bnVsbH0sIkRhdGVGb3JtYXQiOnsiJGlkIjoiMjc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zEiLCJEYXRlUGFydElzVmlzaWJsZSI6dHJ1ZSwiVGltZVBhcnRJc1Zpc2libGUiOmZhbHNlfX0sIldlZWtOdW1iZXJpbmciOnsiJGlkIjoiMjcyIiwiRm9ybWF0IjowLCJJc1Zpc2libGUiOmZhbHNlLCJMYXN0S25vd25WaXNpYmlsaXR5U3RhdGUiOmZhbHNlfSwiSXNWaXNpYmxlIjp0cnVlLCJQYXJlbnRTdHlsZSI6bnVsbH0sIkluZGV4IjoyLCJQZXJjZW50YWdlQ29tcGxldGUiOm51bGwsIlBvc2l0aW9uIjp7IlJhdGlvIjowLjI0NTQxNjQ1NzU3ODM1NDA2LCJJc0N1c3RvbSI6dHJ1ZX0sIkRhdGVGb3JtYXQiOnsiJHJlZiI6IjI3MCJ9LCJXZWVrTnVtYmVyaW5nIjp7IiRpZCI6IjI3MyIsIkZvcm1hdCI6MCwiSXNWaXNpYmxlIjpmYWxzZSwiTGFzdEtub3duVmlzaWJpbGl0eVN0YXRlIjpmYWxzZX0sIlJlbGF0ZWRUYXNrSWQiOiIwMDAwMDAwMC0wMDAwLTAwMDAtMDAwMC0wMDAwMDAwMDAwMDAiLCJJZCI6IjAxZGM3ZTdjLTA2MTItNGU0Ni05OWEzLTk4YTZiYzEzYmNkZCIsIkltcG9ydElkIjoiMSIsIlRpdGxlIjoiSW52ZW50cyBcInRhcHBpbmdcIiBndWl0YXIgc29sbyB0ZWNobmlxdWUiLCJOb3RlIjpudWxsLCJIeXBlcmxpbmsiOnsiJGlkIjoiMjc0IiwiQWRkcmVzcyI6IiIsIlN1YkFkZHJlc3MiOiIifSwiSXNDaGFuZ2VkIjpmYWxzZSwiSXNOZXciOmZhbHNlfSx7IiRpZCI6IjI3NSIsIkRhdGUiOiIyMDA5LTAxLTA2VDIzOjU5OjAwIiwiU3R5bGUiOnsiJGlkIjoiMjc2IiwiU2hhcGUiOjE0LCJDb25uZWN0b3JNYXJnaW4iOnsiJGlkIjoiMjc3IiwiVG9wIjowLCJMZWZ0IjoyLCJSaWdodCI6MiwiQm90dG9tIjowfSwiQ29ubmVjdG9yU3R5bGUiOnsiJGlkIjoiMjc4IiwiTGluZUNvbG9yIjp7IiRyZWYiOiI1NiJ9LCJMaW5lV2VpZ2h0IjoxLjAsIkxpbmVUeXBlIjowLCJQYXJlbnRTdHlsZSI6bnVsbH0sIklzQmVsb3dUaW1lYmFuZCI6ZmFsc2UsIlBvc2l0aW9uT25UYXNrIjowLCJIaWRlRGF0ZSI6ZmFsc2UsIlNoYXBlU2l6ZSI6MSwiU3BhY2luZyI6Mi4wLCJQYWRkaW5nIjp7IiRpZCI6IjI3OSIsIlRvcCI6NywiTGVmdCI6MywiUmlnaHQiOjAsIkJvdHRvbSI6Mn0sIlNoYXBlU3R5bGUiOnsiJGlkIjoiMjgwIiwiTWFyZ2luIjp7IiRpZCI6IjI4MSIsIlRvcCI6MCwiTGVmdCI6MCwiUmlnaHQiOjAsIkJvdHRvbSI6MH0sIlBhZGRpbmciOnsiJGlkIjoiMjgyIiwiVG9wIjowLCJMZWZ0IjowLCJSaWdodCI6MCwiQm90dG9tIjowfSwiQmFja2dyb3VuZCI6eyIkaWQiOiIyODMiLCJDb2xvciI6eyIkaWQiOiIyODQiLCJBIjoyNTUsIlIiOjI1NSwiRyI6MTkyLCJCIjowfX0sIklzVmlzaWJsZSI6dHJ1ZSwiV2lkdGgiOjE4LjAsIkhlaWdodCI6MjAuMCwiQm9yZGVyU3R5bGUiOnsiJGlkIjoiMjg1IiwiTGluZUNvbG9yIjp7IiRpZCI6IjI4NiIsIiR0eXBlIjoiTkxSRS5Db21tb24uRG9tLlNvbGlkQ29sb3JCcnVzaCwgTkxSRS5Db21tb24iLCJDb2xvciI6eyIkaWQiOiIyODciLCJBIjoyNTUsIlIiOjI1NSwiRyI6MCwiQiI6MH19LCJMaW5lV2VpZ2h0IjowLjAsIkxpbmVUeXBlIjowLCJQYXJlbnRTdHlsZSI6bnVsbH0sIlBhcmVudFN0eWxlIjpudWxsfSwiVGl0bGVTdHlsZSI6eyIkaWQiOiIyODgiLCJGb250U2V0dGluZ3MiOnsiJGlkIjoiMjg5IiwiRm9udFNpemUiOjEyLCJGb250TmFtZSI6IlNlZ29lIFVJIiwiSXNCb2xkIjp0cnVlLCJJc0l0YWxpYyI6ZmFsc2UsIklzVW5kZXJsaW5lZCI6ZmFsc2UsIlBhcmVudFN0eWxlIjpudWxsfSwiQXV0b1NpemUiOjIsIkZvcmVncm91bmQiOnsiJGlkIjoiMjkwIiwiQ29sb3IiOnsiJGlkIjoiMjkxIiwiQSI6MjU1LCJSIjoyMzEsIkciOjIzMCwiQiI6MjMwfX0sIk1heFdpZHRoIjoyNzMuOTc2NjY2NjY2NjY2NjksIk1heEhlaWdodCI6IkluZmluaXR5IiwiU21hcnRGb3JlZ3JvdW5kSXNBY3RpdmUiOmZhbHNlLCJIb3Jpem9udGFsQWxpZ25tZW50IjoxLCJWZXJ0aWNhbEFsaWdubWVudCI6MCwiU21hcnRGb3JlZ3JvdW5kIjpudWxsLCJCYWNrZ3JvdW5kRmlsbFR5cGUiOjAsIk1hcmdpbiI6eyIkaWQiOiIyOTIiLCJUb3AiOjAsIkxlZnQiOjAsIlJpZ2h0IjowLCJCb3R0b20iOjB9LCJQYWRkaW5nIjp7IiRpZCI6IjI5MyIsIlRvcCI6MCwiTGVmdCI6MCwiUmlnaHQiOjAsIkJvdHRvbSI6MH0sIkJhY2tncm91bmQiOnsiJGlkIjoiMjk0IiwiQ29sb3IiOnsiJGlkIjoiMjk1IiwiQSI6MCwiUiI6MjU1LCJHIjoyNTUsIkIiOjI1NX19LCJJc1Zpc2libGUiOnRydWUsIldpZHRoIjowLjAsIkhlaWdodCI6MC4wLCJCb3JkZXJTdHlsZSI6eyIkaWQiOiIyOTYiLCJMaW5lQ29sb3IiOm51bGwsIkxpbmVXZWlnaHQiOjAuMCwiTGluZVR5cGUiOjAsIlBhcmVudFN0eWxlIjpudWxsfSwiUGFyZW50U3R5bGUiOm51bGx9LCJEYXRlU3R5bGUiOnsiJGlkIjoiMjk3IiwiRm9udFNldHRpbmdzIjp7IiRpZCI6IjI5OCIsIkZvbnRTaXplIjoxMiwiRm9udE5hbWUiOiJTZWdvZSBVSSIsIklzQm9sZCI6ZmFsc2UsIklzSXRhbGljIjpmYWxzZSwiSXNVbmRlcmxpbmVkIjpmYWxzZSwiUGFyZW50U3R5bGUiOm51bGx9LCJBdXRvU2l6ZSI6MCwiRm9yZWdyb3VuZCI6eyIkaWQiOiIyOTkiLCJDb2xvciI6eyIkaWQiOiIzMDAiLCJBIjoyNTUsIlIiOjI1NSwiRyI6MTkyLCJCIjowfX0sIk1heFdpZHRoIjoyMDAuMCwiTWF4SGVpZ2h0IjoiSW5maW5pdHkiLCJTbWFydEZvcmVncm91bmRJc0FjdGl2ZSI6ZmFsc2UsIkhvcml6b250YWxBbGlnbm1lbnQiOjEsIlZlcnRpY2FsQWxpZ25tZW50IjowLCJTbWFydEZvcmVncm91bmQiOm51bGwsIkJhY2tncm91bmRGaWxsVHlwZSI6MCwiTWFyZ2luIjp7IiRpZCI6IjMwMSIsIlRvcCI6MCwiTGVmdCI6MCwiUmlnaHQiOjAsIkJvdHRvbSI6MH0sIlBhZGRpbmciOnsiJGlkIjoiMzAyIiwiVG9wIjowLCJMZWZ0IjowLCJSaWdodCI6MCwiQm90dG9tIjowfSwiQmFja2dyb3VuZCI6eyIkaWQiOiIzMDMiLCJDb2xvciI6eyIkaWQiOiIzMDQiLCJBIjowLCJSIjoyNTUsIkciOjI1NSwiQiI6MjU1fX0sIklzVmlzaWJsZSI6dHJ1ZSwiV2lkdGgiOjAuMCwiSGVpZ2h0IjowLjAsIkJvcmRlclN0eWxlIjp7IiRpZCI6IjMwNSIsIkxpbmVDb2xvciI6bnVsbCwiTGluZVdlaWdodCI6MC4wLCJMaW5lVHlwZSI6MCwiUGFyZW50U3R5bGUiOm51bGx9LCJQYXJlbnRTdHlsZSI6bnVsbH0sIkRhdGVGb3JtYXQiOnsiJGlkIjoiMzA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DciLCJEYXRlUGFydElzVmlzaWJsZSI6dHJ1ZSwiVGltZVBhcnRJc1Zpc2libGUiOmZhbHNlfX0sIldlZWtOdW1iZXJpbmciOnsiJGlkIjoiMzA4IiwiRm9ybWF0IjowLCJJc1Zpc2libGUiOmZhbHNlLCJMYXN0S25vd25WaXNpYmlsaXR5U3RhdGUiOmZhbHNlfSwiSXNWaXNpYmxlIjp0cnVlLCJQYXJlbnRTdHlsZSI6bnVsbH0sIkluZGV4IjozLCJQZXJjZW50YWdlQ29tcGxldGUiOm51bGwsIlBvc2l0aW9uIjp7IlJhdGlvIjowLjYxODY5MDgwNzI4ODA4MSwiSXNDdXN0b20iOnRydWV9LCJEYXRlRm9ybWF0Ijp7IiRyZWYiOiIzMDYifSwiV2Vla051bWJlcmluZyI6eyIkaWQiOiIzMDkiLCJGb3JtYXQiOjAsIklzVmlzaWJsZSI6ZmFsc2UsIkxhc3RLbm93blZpc2liaWxpdHlTdGF0ZSI6ZmFsc2V9LCJSZWxhdGVkVGFza0lkIjoiMDAwMDAwMDAtMDAwMC0wMDAwLTAwMDAtMDAwMDAwMDAwMDAwIiwiSWQiOiI4MmJjNjhhMy1iMmY2LTRhZTAtYjVkYS03MjYzZjU4YWJiYTkiLCJJbXBvcnRJZCI6IjEiLCJUaXRsZSI6Ik1hcnJpZXMgYWN0cmVzcyBhbmQgc3R1bnR3b21hbiAgSmFuaWUgTGlzemV3c2tpIiwiTm90ZSI6bnVsbCwiSHlwZXJsaW5rIjp7IiRpZCI6IjMxMCIsIkFkZHJlc3MiOiIiLCJTdWJBZGRyZXNzIjoiIn0sIklzQ2hhbmdlZCI6ZmFsc2UsIklzTmV3IjpmYWxzZX0seyIkaWQiOiIzMTEiLCJEYXRlIjoiMTk3Mi0wMS0wNlQyMzo1OTowMCIsIlN0eWxlIjp7IiRpZCI6IjMxMiIsIlNoYXBlIjoxNCwiQ29ubmVjdG9yTWFyZ2luIjp7IiRpZCI6IjMxMyIsIlRvcCI6MCwiTGVmdCI6MiwiUmlnaHQiOjIsIkJvdHRvbSI6MH0sIkNvbm5lY3RvclN0eWxlIjp7IiRpZCI6IjMxNCIsIkxpbmVDb2xvciI6eyIkcmVmIjoiNTYifSwiTGluZVdlaWdodCI6MS4wLCJMaW5lVHlwZSI6MCwiUGFyZW50U3R5bGUiOm51bGx9LCJJc0JlbG93VGltZWJhbmQiOmZhbHNlLCJQb3NpdGlvbk9uVGFzayI6MCwiSGlkZURhdGUiOmZhbHNlLCJTaGFwZVNpemUiOjEsIlNwYWNpbmciOjIuMCwiUGFkZGluZyI6eyIkaWQiOiIzMTUiLCJUb3AiOjcsIkxlZnQiOjMsIlJpZ2h0IjowLCJCb3R0b20iOjJ9LCJTaGFwZVN0eWxlIjp7IiRpZCI6IjMxNiIsIk1hcmdpbiI6eyIkaWQiOiIzMTciLCJUb3AiOjAsIkxlZnQiOjAsIlJpZ2h0IjowLCJCb3R0b20iOjB9LCJQYWRkaW5nIjp7IiRpZCI6IjMxOCIsIlRvcCI6MCwiTGVmdCI6MCwiUmlnaHQiOjAsIkJvdHRvbSI6MH0sIkJhY2tncm91bmQiOnsiJGlkIjoiMzE5IiwiQ29sb3IiOnsiJGlkIjoiMzIwIiwiQSI6MjU1LCJSIjoyNTUsIkciOjE5MiwiQiI6MH19LCJJc1Zpc2libGUiOnRydWUsIldpZHRoIjoxOC4wLCJIZWlnaHQiOjIwLjAsIkJvcmRlclN0eWxlIjp7IiRpZCI6IjMyMSIsIkxpbmVDb2xvciI6eyIkaWQiOiIzMjIiLCIkdHlwZSI6Ik5MUkUuQ29tbW9uLkRvbS5Tb2xpZENvbG9yQnJ1c2gsIE5MUkUuQ29tbW9uIiwiQ29sb3IiOnsiJGlkIjoiMzIzIiwiQSI6MjU1LCJSIjoyNTUsIkciOjAsIkIiOjB9fSwiTGluZVdlaWdodCI6MC4wLCJMaW5lVHlwZSI6MCwiUGFyZW50U3R5bGUiOm51bGx9LCJQYXJlbnRTdHlsZSI6bnVsbH0sIlRpdGxlU3R5bGUiOnsiJGlkIjoiMzI0IiwiRm9udFNldHRpbmdzIjp7IiRpZCI6IjMyNSIsIkZvbnRTaXplIjoxMiwiRm9udE5hbWUiOiJTZWdvZSBVSSIsIklzQm9sZCI6dHJ1ZSwiSXNJdGFsaWMiOmZhbHNlLCJJc1VuZGVybGluZWQiOmZhbHNlLCJQYXJlbnRTdHlsZSI6bnVsbH0sIkF1dG9TaXplIjoyLCJGb3JlZ3JvdW5kIjp7IiRpZCI6IjMyNiIsIkNvbG9yIjp7IiRpZCI6IjMyNyIsIkEiOjI1NSwiUiI6MjMxLCJHIjoyMzAsIkIiOjIzMH19LCJNYXhXaWR0aCI6MjQzLjE4LCJNYXhIZWlnaHQiOiJJbmZpbml0eSIsIlNtYXJ0Rm9yZWdyb3VuZElzQWN0aXZlIjpmYWxzZSwiSG9yaXpvbnRhbEFsaWdubWVudCI6MSwiVmVydGljYWxBbGlnbm1lbnQiOjAsIlNtYXJ0Rm9yZWdyb3VuZCI6bnVsbCwiQmFja2dyb3VuZEZpbGxUeXBlIjowLCJNYXJnaW4iOnsiJGlkIjoiMzI4IiwiVG9wIjowLCJMZWZ0IjowLCJSaWdodCI6MCwiQm90dG9tIjowfSwiUGFkZGluZyI6eyIkaWQiOiIzMjkiLCJUb3AiOjAsIkxlZnQiOjAsIlJpZ2h0IjowLCJCb3R0b20iOjB9LCJCYWNrZ3JvdW5kIjp7IiRpZCI6IjMzMCIsIkNvbG9yIjp7IiRpZCI6IjMzMSIsIkEiOjAsIlIiOjI1NSwiRyI6MjU1LCJCIjoyNTV9fSwiSXNWaXNpYmxlIjp0cnVlLCJXaWR0aCI6MC4wLCJIZWlnaHQiOjAuMCwiQm9yZGVyU3R5bGUiOnsiJGlkIjoiMzMyIiwiTGluZUNvbG9yIjpudWxsLCJMaW5lV2VpZ2h0IjowLjAsIkxpbmVUeXBlIjowLCJQYXJlbnRTdHlsZSI6bnVsbH0sIlBhcmVudFN0eWxlIjpudWxsfSwiRGF0ZVN0eWxlIjp7IiRpZCI6IjMzMyIsIkZvbnRTZXR0aW5ncyI6eyIkaWQiOiIzMzQiLCJGb250U2l6ZSI6MTIsIkZvbnROYW1lIjoiU2Vnb2UgVUkiLCJJc0JvbGQiOmZhbHNlLCJJc0l0YWxpYyI6ZmFsc2UsIklzVW5kZXJsaW5lZCI6ZmFsc2UsIlBhcmVudFN0eWxlIjpudWxsfSwiQXV0b1NpemUiOjAsIkZvcmVncm91bmQiOnsiJGlkIjoiMzM1IiwiQ29sb3IiOnsiJGlkIjoiMzM2IiwiQSI6MjU1LCJSIjoyNTUsIkciOjE5MiwiQiI6MH19LCJNYXhXaWR0aCI6MjAwLjAsIk1heEhlaWdodCI6IkluZmluaXR5IiwiU21hcnRGb3JlZ3JvdW5kSXNBY3RpdmUiOmZhbHNlLCJIb3Jpem9udGFsQWxpZ25tZW50IjoxLCJWZXJ0aWNhbEFsaWdubWVudCI6MCwiU21hcnRGb3JlZ3JvdW5kIjpudWxsLCJCYWNrZ3JvdW5kRmlsbFR5cGUiOjAsIk1hcmdpbiI6eyIkaWQiOiIzMzciLCJUb3AiOjAsIkxlZnQiOjAsIlJpZ2h0IjowLCJCb3R0b20iOjB9LCJQYWRkaW5nIjp7IiRpZCI6IjMzOCIsIlRvcCI6MCwiTGVmdCI6MCwiUmlnaHQiOjAsIkJvdHRvbSI6MH0sIkJhY2tncm91bmQiOnsiJGlkIjoiMzM5IiwiQ29sb3IiOnsiJGlkIjoiMzQwIiwiQSI6MCwiUiI6MjU1LCJHIjoyNTUsIkIiOjI1NX19LCJJc1Zpc2libGUiOnRydWUsIldpZHRoIjowLjAsIkhlaWdodCI6MC4wLCJCb3JkZXJTdHlsZSI6eyIkaWQiOiIzNDEiLCJMaW5lQ29sb3IiOm51bGwsIkxpbmVXZWlnaHQiOjAuMCwiTGluZVR5cGUiOjAsIlBhcmVudFN0eWxlIjpudWxsfSwiUGFyZW50U3R5bGUiOm51bGx9LCJEYXRlRm9ybWF0Ijp7IiRpZCI6IjM0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QzIiwiRGF0ZVBhcnRJc1Zpc2libGUiOnRydWUsIlRpbWVQYXJ0SXNWaXNpYmxlIjpmYWxzZX19LCJXZWVrTnVtYmVyaW5nIjp7IiRpZCI6IjM0NCIsIkZvcm1hdCI6MCwiSXNWaXNpYmxlIjpmYWxzZSwiTGFzdEtub3duVmlzaWJpbGl0eVN0YXRlIjpmYWxzZX0sIklzVmlzaWJsZSI6dHJ1ZSwiUGFyZW50U3R5bGUiOm51bGx9LCJJbmRleCI6NCwiUGVyY2VudGFnZUNvbXBsZXRlIjpudWxsLCJQb3NpdGlvbiI6eyJSYXRpbyI6MC42MjE1MTQ3MDkyNTY5NjQ2MSwiSXNDdXN0b20iOnRydWV9LCJEYXRlRm9ybWF0Ijp7IiRyZWYiOiIzNDIifSwiV2Vla051bWJlcmluZyI6eyIkaWQiOiIzNDUiLCJGb3JtYXQiOjAsIklzVmlzaWJsZSI6ZmFsc2UsIkxhc3RLbm93blZpc2liaWxpdHlTdGF0ZSI6ZmFsc2V9LCJSZWxhdGVkVGFza0lkIjoiMDAwMDAwMDAtMDAwMC0wMDAwLTAwMDAtMDAwMDAwMDAwMDAwIiwiSWQiOiJlZjNiN2FkOC1iY2U4LTRmYjUtYTc1OS05NTBkOGJlZGYxMTQiLCJJbXBvcnRJZCI6IjEiLCJUaXRsZSI6IkZvcm1zIGJhbmQgXCJNYW1tb3RoXCIgd2l0aCBicm90aGVyIEFsZXgiLCJOb3RlIjpudWxsLCJIeXBlcmxpbmsiOnsiJGlkIjoiMzQ2IiwiQWRkcmVzcyI6IiIsIlN1YkFkZHJlc3MiOiIifSwiSXNDaGFuZ2VkIjpmYWxzZSwiSXNOZXciOmZhbHNlfSx7IiRpZCI6IjM0NyIsIkRhdGUiOiIxOTc0LTAxLTA3VDIzOjU5OjAwIiwiU3R5bGUiOnsiJGlkIjoiMzQ4IiwiU2hhcGUiOjE0LCJDb25uZWN0b3JNYXJnaW4iOnsiJGlkIjoiMzQ5IiwiVG9wIjowLCJMZWZ0IjoyLCJSaWdodCI6MiwiQm90dG9tIjowfSwiQ29ubmVjdG9yU3R5bGUiOnsiJGlkIjoiMzUwIiwiTGluZUNvbG9yIjp7IiRyZWYiOiI1NiJ9LCJMaW5lV2VpZ2h0IjoxLjAsIkxpbmVUeXBlIjowLCJQYXJlbnRTdHlsZSI6bnVsbH0sIklzQmVsb3dUaW1lYmFuZCI6ZmFsc2UsIlBvc2l0aW9uT25UYXNrIjowLCJIaWRlRGF0ZSI6ZmFsc2UsIlNoYXBlU2l6ZSI6MSwiU3BhY2luZyI6Mi4wLCJQYWRkaW5nIjp7IiRpZCI6IjM1MSIsIlRvcCI6NywiTGVmdCI6MywiUmlnaHQiOjAsIkJvdHRvbSI6Mn0sIlNoYXBlU3R5bGUiOnsiJGlkIjoiMzUyIiwiTWFyZ2luIjp7IiRpZCI6IjM1MyIsIlRvcCI6MCwiTGVmdCI6MCwiUmlnaHQiOjAsIkJvdHRvbSI6MH0sIlBhZGRpbmciOnsiJGlkIjoiMzU0IiwiVG9wIjowLCJMZWZ0IjowLCJSaWdodCI6MCwiQm90dG9tIjowfSwiQmFja2dyb3VuZCI6eyIkaWQiOiIzNTUiLCJDb2xvciI6eyIkaWQiOiIzNTYiLCJBIjoyNTUsIlIiOjI1NSwiRyI6MTkyLCJCIjowfX0sIklzVmlzaWJsZSI6dHJ1ZSwiV2lkdGgiOjE4LjAsIkhlaWdodCI6MjAuMCwiQm9yZGVyU3R5bGUiOnsiJGlkIjoiMzU3IiwiTGluZUNvbG9yIjp7IiRpZCI6IjM1OCIsIiR0eXBlIjoiTkxSRS5Db21tb24uRG9tLlNvbGlkQ29sb3JCcnVzaCwgTkxSRS5Db21tb24iLCJDb2xvciI6eyIkaWQiOiIzNTkiLCJBIjoyNTUsIlIiOjI1NSwiRyI6MCwiQiI6MH19LCJMaW5lV2VpZ2h0IjowLjAsIkxpbmVUeXBlIjowLCJQYXJlbnRTdHlsZSI6bnVsbH0sIlBhcmVudFN0eWxlIjpudWxsfSwiVGl0bGVTdHlsZSI6eyIkaWQiOiIzNjAiLCJGb250U2V0dGluZ3MiOnsiJGlkIjoiMzYxIiwiRm9udFNpemUiOjEyLCJGb250TmFtZSI6IlNlZ29lIFVJIiwiSXNCb2xkIjp0cnVlLCJJc0l0YWxpYyI6ZmFsc2UsIklzVW5kZXJsaW5lZCI6ZmFsc2UsIlBhcmVudFN0eWxlIjpudWxsfSwiQXV0b1NpemUiOjAsIkZvcmVncm91bmQiOnsiJGlkIjoiMzYyIiwiQ29sb3IiOnsiJGlkIjoiMzYz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M2NCIsIlRvcCI6MCwiTGVmdCI6MCwiUmlnaHQiOjAsIkJvdHRvbSI6MH0sIlBhZGRpbmciOnsiJGlkIjoiMzY1IiwiVG9wIjowLCJMZWZ0IjowLCJSaWdodCI6MCwiQm90dG9tIjowfSwiQmFja2dyb3VuZCI6eyIkaWQiOiIzNjYiLCJDb2xvciI6eyIkaWQiOiIzNjciLCJBIjowLCJSIjoyNTUsIkciOjI1NSwiQiI6MjU1fX0sIklzVmlzaWJsZSI6dHJ1ZSwiV2lkdGgiOjAuMCwiSGVpZ2h0IjowLjAsIkJvcmRlclN0eWxlIjp7IiRpZCI6IjM2OCIsIkxpbmVDb2xvciI6bnVsbCwiTGluZVdlaWdodCI6MC4wLCJMaW5lVHlwZSI6MCwiUGFyZW50U3R5bGUiOm51bGx9LCJQYXJlbnRTdHlsZSI6bnVsbH0sIkRhdGVTdHlsZSI6eyIkaWQiOiIzNjkiLCJGb250U2V0dGluZ3MiOnsiJGlkIjoiMzcwIiwiRm9udFNpemUiOjEyLCJGb250TmFtZSI6IlNlZ29lIFVJIiwiSXNCb2xkIjpmYWxzZSwiSXNJdGFsaWMiOmZhbHNlLCJJc1VuZGVybGluZWQiOmZhbHNlLCJQYXJlbnRTdHlsZSI6bnVsbH0sIkF1dG9TaXplIjowLCJGb3JlZ3JvdW5kIjp7IiRpZCI6IjM3MSIsIkNvbG9yIjp7IiRpZCI6IjM3MiIsIkEiOjI1NSwiUiI6MjU1LCJHIjoxOTIsIkIiOjB9fSwiTWF4V2lkdGgiOjIwMC4wLCJNYXhIZWlnaHQiOiJJbmZpbml0eSIsIlNtYXJ0Rm9yZWdyb3VuZElzQWN0aXZlIjpmYWxzZSwiSG9yaXpvbnRhbEFsaWdubWVudCI6MSwiVmVydGljYWxBbGlnbm1lbnQiOjAsIlNtYXJ0Rm9yZWdyb3VuZCI6bnVsbCwiQmFja2dyb3VuZEZpbGxUeXBlIjowLCJNYXJnaW4iOnsiJGlkIjoiMzczIiwiVG9wIjowLCJMZWZ0IjowLCJSaWdodCI6MCwiQm90dG9tIjowfSwiUGFkZGluZyI6eyIkaWQiOiIzNzQiLCJUb3AiOjAsIkxlZnQiOjAsIlJpZ2h0IjowLCJCb3R0b20iOjB9LCJCYWNrZ3JvdW5kIjp7IiRpZCI6IjM3NSIsIkNvbG9yIjp7IiRpZCI6IjM3NiIsIkEiOjAsIlIiOjI1NSwiRyI6MjU1LCJCIjoyNTV9fSwiSXNWaXNpYmxlIjp0cnVlLCJXaWR0aCI6MC4wLCJIZWlnaHQiOjAuMCwiQm9yZGVyU3R5bGUiOnsiJGlkIjoiMzc3IiwiTGluZUNvbG9yIjpudWxsLCJMaW5lV2VpZ2h0IjowLjAsIkxpbmVUeXBlIjowLCJQYXJlbnRTdHlsZSI6bnVsbH0sIlBhcmVudFN0eWxlIjpudWxsfSwiRGF0ZUZvcm1hdCI6eyIkaWQiOiIzNz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3OSIsIkRhdGVQYXJ0SXNWaXNpYmxlIjp0cnVlLCJUaW1lUGFydElzVmlzaWJsZSI6ZmFsc2V9fSwiV2Vla051bWJlcmluZyI6eyIkaWQiOiIzODAiLCJGb3JtYXQiOjAsIklzVmlzaWJsZSI6ZmFsc2UsIkxhc3RLbm93blZpc2liaWxpdHlTdGF0ZSI6ZmFsc2V9LCJJc1Zpc2libGUiOnRydWUsIlBhcmVudFN0eWxlIjpudWxsfSwiSW5kZXgiOjUsIlBlcmNlbnRhZ2VDb21wbGV0ZSI6bnVsbCwiUG9zaXRpb24iOnsiUmF0aW8iOjAuMzM3ODc3NTk4Nzg4Mzc5NDcsIklzQ3VzdG9tIjp0cnVlfSwiRGF0ZUZvcm1hdCI6eyIkcmVmIjoiMzc4In0sIldlZWtOdW1iZXJpbmciOnsiJGlkIjoiMzgxIiwiRm9ybWF0IjowLCJJc1Zpc2libGUiOmZhbHNlLCJMYXN0S25vd25WaXNpYmlsaXR5U3RhdGUiOmZhbHNlfSwiUmVsYXRlZFRhc2tJZCI6IjAwMDAwMDAwLTAwMDAtMDAwMC0wMDAwLTAwMDAwMDAwMDAwMCIsIklkIjoiNjYxNTAzODMtMTQ4Yi00NGZjLWE3ZGYtODg3NzMwYWFlNDliIiwiSW1wb3J0SWQiOiIxIiwiVGl0bGUiOiJNYW1tb3RoIGlzIHJlbmFtZWQgVmFuIEhhbGVuIiwiTm90ZSI6bnVsbCwiSHlwZXJsaW5rIjp7IiRpZCI6IjM4MiIsIkFkZHJlc3MiOiIiLCJTdWJBZGRyZXNzIjoiIn0sIklzQ2hhbmdlZCI6ZmFsc2UsIklzTmV3IjpmYWxzZX0seyIkaWQiOiIzODMiLCJEYXRlIjoiMTk3Ny0wMS0wOFQyMzo1OTowMCIsIlN0eWxlIjp7IiRpZCI6IjM4NCIsIlNoYXBlIjoxNCwiQ29ubmVjdG9yTWFyZ2luIjp7IiRpZCI6IjM4NSIsIlRvcCI6MCwiTGVmdCI6MiwiUmlnaHQiOjIsIkJvdHRvbSI6MH0sIkNvbm5lY3RvclN0eWxlIjp7IiRpZCI6IjM4NiIsIkxpbmVDb2xvciI6eyIkcmVmIjoiNTYifSwiTGluZVdlaWdodCI6MS4wLCJMaW5lVHlwZSI6MCwiUGFyZW50U3R5bGUiOm51bGx9LCJJc0JlbG93VGltZWJhbmQiOmZhbHNlLCJQb3NpdGlvbk9uVGFzayI6MCwiSGlkZURhdGUiOmZhbHNlLCJTaGFwZVNpemUiOjEsIlNwYWNpbmciOjIuMCwiUGFkZGluZyI6eyIkaWQiOiIzODciLCJUb3AiOjcsIkxlZnQiOjMsIlJpZ2h0IjowLCJCb3R0b20iOjJ9LCJTaGFwZVN0eWxlIjp7IiRpZCI6IjM4OCIsIk1hcmdpbiI6eyIkaWQiOiIzODkiLCJUb3AiOjAsIkxlZnQiOjAsIlJpZ2h0IjowLCJCb3R0b20iOjB9LCJQYWRkaW5nIjp7IiRpZCI6IjM5MCIsIlRvcCI6MCwiTGVmdCI6MCwiUmlnaHQiOjAsIkJvdHRvbSI6MH0sIkJhY2tncm91bmQiOnsiJGlkIjoiMzkxIiwiQ29sb3IiOnsiJGlkIjoiMzkyIiwiQSI6MjU1LCJSIjoyNTUsIkciOjE5MiwiQiI6MH19LCJJc1Zpc2libGUiOnRydWUsIldpZHRoIjoxOC4wLCJIZWlnaHQiOjIwLjAsIkJvcmRlclN0eWxlIjp7IiRpZCI6IjM5MyIsIkxpbmVDb2xvciI6eyIkaWQiOiIzOTQiLCIkdHlwZSI6Ik5MUkUuQ29tbW9uLkRvbS5Tb2xpZENvbG9yQnJ1c2gsIE5MUkUuQ29tbW9uIiwiQ29sb3IiOnsiJGlkIjoiMzk1IiwiQSI6MjU1LCJSIjoyNTUsIkciOjAsIkIiOjB9fSwiTGluZVdlaWdodCI6MC4wLCJMaW5lVHlwZSI6MCwiUGFyZW50U3R5bGUiOm51bGx9LCJQYXJlbnRTdHlsZSI6bnVsbH0sIlRpdGxlU3R5bGUiOnsiJGlkIjoiMzk2IiwiRm9udFNldHRpbmdzIjp7IiRpZCI6IjM5NyIsIkZvbnRTaXplIjoxMiwiRm9udE5hbWUiOiJTZWdvZSBVSSIsIklzQm9sZCI6dHJ1ZSwiSXNJdGFsaWMiOmZhbHNlLCJJc1VuZGVybGluZWQiOmZhbHNlLCJQYXJlbnRTdHlsZSI6bnVsbH0sIkF1dG9TaXplIjowLCJGb3JlZ3JvdW5kIjp7IiRpZCI6IjM5OCIsIkNvbG9yIjp7IiRpZCI6IjM5OS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0MDAiLCJUb3AiOjAsIkxlZnQiOjAsIlJpZ2h0IjowLCJCb3R0b20iOjB9LCJQYWRkaW5nIjp7IiRpZCI6IjQwMSIsIlRvcCI6MCwiTGVmdCI6MCwiUmlnaHQiOjAsIkJvdHRvbSI6MH0sIkJhY2tncm91bmQiOnsiJGlkIjoiNDAyIiwiQ29sb3IiOnsiJGlkIjoiNDAzIiwiQSI6MCwiUiI6MjU1LCJHIjoyNTUsIkIiOjI1NX19LCJJc1Zpc2libGUiOnRydWUsIldpZHRoIjowLjAsIkhlaWdodCI6MC4wLCJCb3JkZXJTdHlsZSI6eyIkaWQiOiI0MDQiLCJMaW5lQ29sb3IiOm51bGwsIkxpbmVXZWlnaHQiOjAuMCwiTGluZVR5cGUiOjAsIlBhcmVudFN0eWxlIjpudWxsfSwiUGFyZW50U3R5bGUiOm51bGx9LCJEYXRlU3R5bGUiOnsiJGlkIjoiNDA1IiwiRm9udFNldHRpbmdzIjp7IiRpZCI6IjQwNiIsIkZvbnRTaXplIjoxMiwiRm9udE5hbWUiOiJTZWdvZSBVSSIsIklzQm9sZCI6ZmFsc2UsIklzSXRhbGljIjpmYWxzZSwiSXNVbmRlcmxpbmVkIjpmYWxzZSwiUGFyZW50U3R5bGUiOm51bGx9LCJBdXRvU2l6ZSI6MCwiRm9yZWdyb3VuZCI6eyIkaWQiOiI0MDciLCJDb2xvciI6eyIkaWQiOiI0MDgiLCJBIjoyNTUsIlIiOjI1NSwiRyI6MTkyLCJCIjowfX0sIk1heFdpZHRoIjoyMDAuMCwiTWF4SGVpZ2h0IjoiSW5maW5pdHkiLCJTbWFydEZvcmVncm91bmRJc0FjdGl2ZSI6ZmFsc2UsIkhvcml6b250YWxBbGlnbm1lbnQiOjEsIlZlcnRpY2FsQWxpZ25tZW50IjowLCJTbWFydEZvcmVncm91bmQiOm51bGwsIkJhY2tncm91bmRGaWxsVHlwZSI6MCwiTWFyZ2luIjp7IiRpZCI6IjQwOSIsIlRvcCI6MCwiTGVmdCI6MCwiUmlnaHQiOjAsIkJvdHRvbSI6MH0sIlBhZGRpbmciOnsiJGlkIjoiNDEwIiwiVG9wIjowLCJMZWZ0IjowLCJSaWdodCI6MCwiQm90dG9tIjowfSwiQmFja2dyb3VuZCI6eyIkaWQiOiI0MTEiLCJDb2xvciI6eyIkaWQiOiI0MTIiLCJBIjowLCJSIjoyNTUsIkciOjI1NSwiQiI6MjU1fX0sIklzVmlzaWJsZSI6dHJ1ZSwiV2lkdGgiOjAuMCwiSGVpZ2h0IjowLjAsIkJvcmRlclN0eWxlIjp7IiRpZCI6IjQxMyIsIkxpbmVDb2xvciI6bnVsbCwiTGluZVdlaWdodCI6MC4wLCJMaW5lVHlwZSI6MCwiUGFyZW50U3R5bGUiOm51bGx9LCJQYXJlbnRTdHlsZSI6bnVsbH0sIkRhdGVGb3JtYXQiOnsiJGlkIjoiNDE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TUiLCJEYXRlUGFydElzVmlzaWJsZSI6dHJ1ZSwiVGltZVBhcnRJc1Zpc2libGUiOmZhbHNlfX0sIldlZWtOdW1iZXJpbmciOnsiJGlkIjoiNDE2IiwiRm9ybWF0IjowLCJJc1Zpc2libGUiOmZhbHNlLCJMYXN0S25vd25WaXNpYmlsaXR5U3RhdGUiOmZhbHNlfSwiSXNWaXNpYmxlIjp0cnVlLCJQYXJlbnRTdHlsZSI6bnVsbH0sIkluZGV4Ijo2LCJQZXJjZW50YWdlQ29tcGxldGUiOm51bGwsIlBvc2l0aW9uIjp7IlJhdGlvIjowLjQ1NDY3MjU0MTE5MDUwODkzLCJJc0N1c3RvbSI6dHJ1ZX0sIkRhdGVGb3JtYXQiOnsiJHJlZiI6IjQxNCJ9LCJXZWVrTnVtYmVyaW5nIjp7IiRpZCI6IjQxNyIsIkZvcm1hdCI6MCwiSXNWaXNpYmxlIjpmYWxzZSwiTGFzdEtub3duVmlzaWJpbGl0eVN0YXRlIjpmYWxzZX0sIlJlbGF0ZWRUYXNrSWQiOiIwMDAwMDAwMC0wMDAwLTAwMDAtMDAwMC0wMDAwMDAwMDAwMDAiLCJJZCI6IjI5NDA1NDcxLTQyYjMtNDBmYS04YTk5LWYwODVkODUzZTdhNiIsIkltcG9ydElkIjoiMSIsIlRpdGxlIjoiT2ZmZXJlZCByZWNvcmRpbmcgZGVhbCBieSBXYXJuZXIgIiwiTm90ZSI6bnVsbCwiSHlwZXJsaW5rIjp7IiRpZCI6IjQxOCIsIkFkZHJlc3MiOiIiLCJTdWJBZGRyZXNzIjoiIn0sIklzQ2hhbmdlZCI6ZmFsc2UsIklzTmV3IjpmYWxzZX0seyIkaWQiOiI0MTkiLCJEYXRlIjoiMTk4MC0wMS0xMFQyMzo1OTowMCIsIlN0eWxlIjp7IiRpZCI6IjQyMCIsIlNoYXBlIjoxNCwiQ29ubmVjdG9yTWFyZ2luIjp7IiRpZCI6IjQyMSIsIlRvcCI6MCwiTGVmdCI6MiwiUmlnaHQiOjIsIkJvdHRvbSI6MH0sIkNvbm5lY3RvclN0eWxlIjp7IiRpZCI6IjQyMiIsIkxpbmVDb2xvciI6eyIkcmVmIjoiNTYifSwiTGluZVdlaWdodCI6MS4wLCJMaW5lVHlwZSI6MCwiUGFyZW50U3R5bGUiOm51bGx9LCJJc0JlbG93VGltZWJhbmQiOnRydWUsIlBvc2l0aW9uT25UYXNrIjowLCJIaWRlRGF0ZSI6ZmFsc2UsIlNoYXBlU2l6ZSI6MSwiU3BhY2luZyI6Mi4wLCJQYWRkaW5nIjp7IiRpZCI6IjQyMyIsIlRvcCI6NywiTGVmdCI6MywiUmlnaHQiOjAsIkJvdHRvbSI6Mn0sIlNoYXBlU3R5bGUiOnsiJGlkIjoiNDI0IiwiTWFyZ2luIjp7IiRpZCI6IjQyNSIsIlRvcCI6MCwiTGVmdCI6MCwiUmlnaHQiOjAsIkJvdHRvbSI6MH0sIlBhZGRpbmciOnsiJGlkIjoiNDI2IiwiVG9wIjowLCJMZWZ0IjowLCJSaWdodCI6MCwiQm90dG9tIjowfSwiQmFja2dyb3VuZCI6eyIkaWQiOiI0MjciLCJDb2xvciI6eyIkaWQiOiI0MjgiLCJBIjoyNTUsIlIiOjI1NSwiRyI6MTkyLCJCIjowfX0sIklzVmlzaWJsZSI6dHJ1ZSwiV2lkdGgiOjE4LjAsIkhlaWdodCI6MjAuMCwiQm9yZGVyU3R5bGUiOnsiJGlkIjoiNDI5IiwiTGluZUNvbG9yIjp7IiRpZCI6IjQzMCIsIiR0eXBlIjoiTkxSRS5Db21tb24uRG9tLlNvbGlkQ29sb3JCcnVzaCwgTkxSRS5Db21tb24iLCJDb2xvciI6eyIkaWQiOiI0MzEiLCJBIjoyNTUsIlIiOjI1NSwiRyI6MCwiQiI6MH19LCJMaW5lV2VpZ2h0IjowLjAsIkxpbmVUeXBlIjowLCJQYXJlbnRTdHlsZSI6bnVsbH0sIlBhcmVudFN0eWxlIjpudWxsfSwiVGl0bGVTdHlsZSI6eyIkaWQiOiI0MzIiLCJGb250U2V0dGluZ3MiOnsiJGlkIjoiNDMzIiwiRm9udFNpemUiOjEyLCJGb250TmFtZSI6IlNlZ29lIFVJIiwiSXNCb2xkIjp0cnVlLCJJc0l0YWxpYyI6ZmFsc2UsIklzVW5kZXJsaW5lZCI6ZmFsc2UsIlBhcmVudFN0eWxlIjpudWxsfSwiQXV0b1NpemUiOjAsIkZvcmVncm91bmQiOnsiJGlkIjoiNDM0IiwiQ29sb3IiOnsiJGlkIjoiNDM1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QzNiIsIlRvcCI6MCwiTGVmdCI6MCwiUmlnaHQiOjAsIkJvdHRvbSI6MH0sIlBhZGRpbmciOnsiJGlkIjoiNDM3IiwiVG9wIjowLCJMZWZ0IjowLCJSaWdodCI6MCwiQm90dG9tIjowfSwiQmFja2dyb3VuZCI6eyIkaWQiOiI0MzgiLCJDb2xvciI6eyIkaWQiOiI0MzkiLCJBIjowLCJSIjoyNTUsIkciOjI1NSwiQiI6MjU1fX0sIklzVmlzaWJsZSI6dHJ1ZSwiV2lkdGgiOjAuMCwiSGVpZ2h0IjowLjAsIkJvcmRlclN0eWxlIjp7IiRpZCI6IjQ0MCIsIkxpbmVDb2xvciI6bnVsbCwiTGluZVdlaWdodCI6MC4wLCJMaW5lVHlwZSI6MCwiUGFyZW50U3R5bGUiOm51bGx9LCJQYXJlbnRTdHlsZSI6bnVsbH0sIkRhdGVTdHlsZSI6eyIkaWQiOiI0NDEiLCJGb250U2V0dGluZ3MiOnsiJGlkIjoiNDQyIiwiRm9udFNpemUiOjEyLCJGb250TmFtZSI6IlNlZ29lIFVJIiwiSXNCb2xkIjpmYWxzZSwiSXNJdGFsaWMiOmZhbHNlLCJJc1VuZGVybGluZWQiOmZhbHNlLCJQYXJlbnRTdHlsZSI6bnVsbH0sIkF1dG9TaXplIjowLCJGb3JlZ3JvdW5kIjp7IiRpZCI6IjQ0MyIsIkNvbG9yIjp7IiRpZCI6IjQ0NCIsIkEiOjI1NSwiUiI6MjU1LCJHIjoxOTIsIkIiOjB9fSwiTWF4V2lkdGgiOjIwMC4wLCJNYXhIZWlnaHQiOiJJbmZpbml0eSIsIlNtYXJ0Rm9yZWdyb3VuZElzQWN0aXZlIjpmYWxzZSwiSG9yaXpvbnRhbEFsaWdubWVudCI6MSwiVmVydGljYWxBbGlnbm1lbnQiOjAsIlNtYXJ0Rm9yZWdyb3VuZCI6bnVsbCwiQmFja2dyb3VuZEZpbGxUeXBlIjowLCJNYXJnaW4iOnsiJGlkIjoiNDQ1IiwiVG9wIjowLCJMZWZ0IjowLCJSaWdodCI6MCwiQm90dG9tIjowfSwiUGFkZGluZyI6eyIkaWQiOiI0NDYiLCJUb3AiOjAsIkxlZnQiOjAsIlJpZ2h0IjowLCJCb3R0b20iOjB9LCJCYWNrZ3JvdW5kIjp7IiRpZCI6IjQ0NyIsIkNvbG9yIjp7IiRpZCI6IjQ0OCIsIkEiOjAsIlIiOjI1NSwiRyI6MjU1LCJCIjoyNTV9fSwiSXNWaXNpYmxlIjp0cnVlLCJXaWR0aCI6MC4wLCJIZWlnaHQiOjAuMCwiQm9yZGVyU3R5bGUiOnsiJGlkIjoiNDQ5IiwiTGluZUNvbG9yIjpudWxsLCJMaW5lV2VpZ2h0IjowLjAsIkxpbmVUeXBlIjowLCJQYXJlbnRTdHlsZSI6bnVsbH0sIlBhcmVudFN0eWxlIjpudWxsfSwiRGF0ZUZvcm1hdCI6eyIkaWQiOiI0NT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1MSIsIkRhdGVQYXJ0SXNWaXNpYmxlIjp0cnVlLCJUaW1lUGFydElzVmlzaWJsZSI6ZmFsc2V9fSwiV2Vla051bWJlcmluZyI6eyIkaWQiOiI0NTIiLCJGb3JtYXQiOjAsIklzVmlzaWJsZSI6ZmFsc2UsIkxhc3RLbm93blZpc2liaWxpdHlTdGF0ZSI6ZmFsc2V9LCJJc1Zpc2libGUiOnRydWUsIlBhcmVudFN0eWxlIjpudWxsfSwiSW5kZXgiOjcsIlBlcmNlbnRhZ2VDb21wbGV0ZSI6bnVsbCwiUG9zaXRpb24iOnsiUmF0aW8iOjAuMzM4MjEzMTUxNTU0NjA1MzUsIklzQ3VzdG9tIjp0cnVlfSwiRGF0ZUZvcm1hdCI6eyIkcmVmIjoiNDUwIn0sIldlZWtOdW1iZXJpbmciOnsiJGlkIjoiNDUzIiwiRm9ybWF0IjowLCJJc1Zpc2libGUiOmZhbHNlLCJMYXN0S25vd25WaXNpYmlsaXR5U3RhdGUiOmZhbHNlfSwiUmVsYXRlZFRhc2tJZCI6IjAwMDAwMDAwLTAwMDAtMDAwMC0wMDAwLTAwMDAwMDAwMDAwMCIsIklkIjoiYzRjYzVhZjAtZDdiZi00ODI1LWFlMmYtYjAxMDdmODEyZWE4IiwiSW1wb3J0SWQiOiIxIiwiVGl0bGUiOiJNYXJyaWVzIGFjdHJlc3MgVmFsZXJpZSBCZXJ0aW5lbGxpIiwiTm90ZSI6bnVsbCwiSHlwZXJsaW5rIjp7IiRpZCI6IjQ1NCIsIkFkZHJlc3MiOiIiLCJTdWJBZGRyZXNzIjoiIn0sIklzQ2hhbmdlZCI6ZmFsc2UsIklzTmV3IjpmYWxzZX0seyIkaWQiOiI0NTUiLCJEYXRlIjoiMjAwMC0wMS0xNFQyMzo1OTowMCIsIlN0eWxlIjp7IiRpZCI6IjQ1NiIsIlNoYXBlIjoxNCwiQ29ubmVjdG9yTWFyZ2luIjp7IiRpZCI6IjQ1NyIsIlRvcCI6MCwiTGVmdCI6MiwiUmlnaHQiOjIsIkJvdHRvbSI6MH0sIkNvbm5lY3RvclN0eWxlIjp7IiRpZCI6IjQ1OCIsIkxpbmVDb2xvciI6eyIkcmVmIjoiNTYifSwiTGluZVdlaWdodCI6MS4wLCJMaW5lVHlwZSI6MCwiUGFyZW50U3R5bGUiOm51bGx9LCJJc0JlbG93VGltZWJhbmQiOnRydWUsIlBvc2l0aW9uT25UYXNrIjowLCJIaWRlRGF0ZSI6ZmFsc2UsIlNoYXBlU2l6ZSI6MSwiU3BhY2luZyI6Mi4wLCJQYWRkaW5nIjp7IiRpZCI6IjQ1OSIsIlRvcCI6NywiTGVmdCI6MywiUmlnaHQiOjAsIkJvdHRvbSI6Mn0sIlNoYXBlU3R5bGUiOnsiJGlkIjoiNDYwIiwiTWFyZ2luIjp7IiRpZCI6IjQ2MSIsIlRvcCI6MCwiTGVmdCI6MCwiUmlnaHQiOjAsIkJvdHRvbSI6MH0sIlBhZGRpbmciOnsiJGlkIjoiNDYyIiwiVG9wIjowLCJMZWZ0IjowLCJSaWdodCI6MCwiQm90dG9tIjowfSwiQmFja2dyb3VuZCI6eyIkaWQiOiI0NjMiLCJDb2xvciI6eyIkaWQiOiI0NjQiLCJBIjoyNTUsIlIiOjI1NSwiRyI6MTkyLCJCIjowfX0sIklzVmlzaWJsZSI6dHJ1ZSwiV2lkdGgiOjE4LjAsIkhlaWdodCI6MjAuMCwiQm9yZGVyU3R5bGUiOnsiJGlkIjoiNDY1IiwiTGluZUNvbG9yIjp7IiRpZCI6IjQ2NiIsIiR0eXBlIjoiTkxSRS5Db21tb24uRG9tLlNvbGlkQ29sb3JCcnVzaCwgTkxSRS5Db21tb24iLCJDb2xvciI6eyIkaWQiOiI0NjciLCJBIjoyNTUsIlIiOjI1NSwiRyI6MCwiQiI6MH19LCJMaW5lV2VpZ2h0IjowLjAsIkxpbmVUeXBlIjowLCJQYXJlbnRTdHlsZSI6bnVsbH0sIlBhcmVudFN0eWxlIjpudWxsfSwiVGl0bGVTdHlsZSI6eyIkaWQiOiI0NjgiLCJGb250U2V0dGluZ3MiOnsiJGlkIjoiNDY5IiwiRm9udFNpemUiOjEyLCJGb250TmFtZSI6IlNlZ29lIFVJIiwiSXNCb2xkIjp0cnVlLCJJc0l0YWxpYyI6ZmFsc2UsIklzVW5kZXJsaW5lZCI6ZmFsc2UsIlBhcmVudFN0eWxlIjpudWxsfSwiQXV0b1NpemUiOjAsIkZvcmVncm91bmQiOnsiJGlkIjoiNDcwIiwiQ29sb3IiOnsiJGlkIjoiNDcx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Q3MiIsIlRvcCI6MCwiTGVmdCI6MCwiUmlnaHQiOjAsIkJvdHRvbSI6MH0sIlBhZGRpbmciOnsiJGlkIjoiNDczIiwiVG9wIjowLCJMZWZ0IjowLCJSaWdodCI6MCwiQm90dG9tIjowfSwiQmFja2dyb3VuZCI6eyIkaWQiOiI0NzQiLCJDb2xvciI6eyIkaWQiOiI0NzUiLCJBIjowLCJSIjoyNTUsIkciOjI1NSwiQiI6MjU1fX0sIklzVmlzaWJsZSI6dHJ1ZSwiV2lkdGgiOjAuMCwiSGVpZ2h0IjowLjAsIkJvcmRlclN0eWxlIjp7IiRpZCI6IjQ3NiIsIkxpbmVDb2xvciI6bnVsbCwiTGluZVdlaWdodCI6MC4wLCJMaW5lVHlwZSI6MCwiUGFyZW50U3R5bGUiOm51bGx9LCJQYXJlbnRTdHlsZSI6bnVsbH0sIkRhdGVTdHlsZSI6eyIkaWQiOiI0NzciLCJGb250U2V0dGluZ3MiOnsiJGlkIjoiNDc4IiwiRm9udFNpemUiOjEyLCJGb250TmFtZSI6IlNlZ29lIFVJIiwiSXNCb2xkIjpmYWxzZSwiSXNJdGFsaWMiOmZhbHNlLCJJc1VuZGVybGluZWQiOmZhbHNlLCJQYXJlbnRTdHlsZSI6bnVsbH0sIkF1dG9TaXplIjowLCJGb3JlZ3JvdW5kIjp7IiRpZCI6IjQ3OSIsIkNvbG9yIjp7IiRpZCI6IjQ4MCIsIkEiOjI1NSwiUiI6MjU1LCJHIjoxOTIsIkIiOjB9fSwiTWF4V2lkdGgiOjIwMC4wLCJNYXhIZWlnaHQiOiJJbmZpbml0eSIsIlNtYXJ0Rm9yZWdyb3VuZElzQWN0aXZlIjpmYWxzZSwiSG9yaXpvbnRhbEFsaWdubWVudCI6MSwiVmVydGljYWxBbGlnbm1lbnQiOjAsIlNtYXJ0Rm9yZWdyb3VuZCI6bnVsbCwiQmFja2dyb3VuZEZpbGxUeXBlIjowLCJNYXJnaW4iOnsiJGlkIjoiNDgxIiwiVG9wIjowLCJMZWZ0IjowLCJSaWdodCI6MCwiQm90dG9tIjowfSwiUGFkZGluZyI6eyIkaWQiOiI0ODIiLCJUb3AiOjAsIkxlZnQiOjAsIlJpZ2h0IjowLCJCb3R0b20iOjB9LCJCYWNrZ3JvdW5kIjp7IiRpZCI6IjQ4MyIsIkNvbG9yIjp7IiRpZCI6IjQ4NCIsIkEiOjAsIlIiOjI1NSwiRyI6MjU1LCJCIjoyNTV9fSwiSXNWaXNpYmxlIjp0cnVlLCJXaWR0aCI6MC4wLCJIZWlnaHQiOjAuMCwiQm9yZGVyU3R5bGUiOnsiJGlkIjoiNDg1IiwiTGluZUNvbG9yIjpudWxsLCJMaW5lV2VpZ2h0IjowLjAsIkxpbmVUeXBlIjowLCJQYXJlbnRTdHlsZSI6bnVsbH0sIlBhcmVudFN0eWxlIjpudWxsfSwiRGF0ZUZvcm1hdCI6eyIkaWQiOiI0OD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4NyIsIkRhdGVQYXJ0SXNWaXNpYmxlIjp0cnVlLCJUaW1lUGFydElzVmlzaWJsZSI6ZmFsc2V9fSwiV2Vla051bWJlcmluZyI6eyIkaWQiOiI0ODgiLCJGb3JtYXQiOjAsIklzVmlzaWJsZSI6ZmFsc2UsIkxhc3RLbm93blZpc2liaWxpdHlTdGF0ZSI6ZmFsc2V9LCJJc1Zpc2libGUiOnRydWUsIlBhcmVudFN0eWxlIjpudWxsfSwiSW5kZXgiOjgsIlBlcmNlbnRhZ2VDb21wbGV0ZSI6bnVsbCwiUG9zaXRpb24iOnsiUmF0aW8iOjAuMTk4NDgxMTE0MzIzNzQxNDYsIklzQ3VzdG9tIjp0cnVlfSwiRGF0ZUZvcm1hdCI6eyIkcmVmIjoiNDg2In0sIldlZWtOdW1iZXJpbmciOnsiJGlkIjoiNDg5IiwiRm9ybWF0IjowLCJJc1Zpc2libGUiOmZhbHNlLCJMYXN0S25vd25WaXNpYmlsaXR5U3RhdGUiOmZhbHNlfSwiUmVsYXRlZFRhc2tJZCI6IjAwMDAwMDAwLTAwMDAtMDAwMC0wMDAwLTAwMDAwMDAwMDAwMCIsIklkIjoiM2ZlMGE0NzMtZjQxNC00MWVmLWE1NDQtMzczNDgxNWVlZTliIiwiSW1wb3J0SWQiOiIxIiwiVGl0bGUiOiJTdGFydHMgdHJlYXRtZW50IGZvciB0b25ndWUgY2FuY2VyIiwiTm90ZSI6bnVsbCwiSHlwZXJsaW5rIjp7IiRpZCI6IjQ5MCIsIkFkZHJlc3MiOiIiLCJTdWJBZGRyZXNzIjoiIn0sIklzQ2hhbmdlZCI6ZmFsc2UsIklzTmV3IjpmYWxzZX0seyIkaWQiOiI0OTEiLCJEYXRlIjoiMTk5OS0wMS0xMVQyMzo1OTowMCIsIlN0eWxlIjp7IiRpZCI6IjQ5MiIsIlNoYXBlIjoxNCwiQ29ubmVjdG9yTWFyZ2luIjp7IiRpZCI6IjQ5MyIsIlRvcCI6MCwiTGVmdCI6MiwiUmlnaHQiOjIsIkJvdHRvbSI6MH0sIkNvbm5lY3RvclN0eWxlIjp7IiRpZCI6IjQ5NCIsIkxpbmVDb2xvciI6eyIkcmVmIjoiNTYifSwiTGluZVdlaWdodCI6MS4wLCJMaW5lVHlwZSI6MCwiUGFyZW50U3R5bGUiOm51bGx9LCJJc0JlbG93VGltZWJhbmQiOmZhbHNlLCJQb3NpdGlvbk9uVGFzayI6MCwiSGlkZURhdGUiOmZhbHNlLCJTaGFwZVNpemUiOjEsIlNwYWNpbmciOjIuMCwiUGFkZGluZyI6eyIkaWQiOiI0OTUiLCJUb3AiOjcsIkxlZnQiOjMsIlJpZ2h0IjowLCJCb3R0b20iOjJ9LCJTaGFwZVN0eWxlIjp7IiRpZCI6IjQ5NiIsIk1hcmdpbiI6eyIkaWQiOiI0OTciLCJUb3AiOjAsIkxlZnQiOjAsIlJpZ2h0IjowLCJCb3R0b20iOjB9LCJQYWRkaW5nIjp7IiRpZCI6IjQ5OCIsIlRvcCI6MCwiTGVmdCI6MCwiUmlnaHQiOjAsIkJvdHRvbSI6MH0sIkJhY2tncm91bmQiOnsiJGlkIjoiNDk5IiwiQ29sb3IiOnsiJGlkIjoiNTAwIiwiQSI6MjU1LCJSIjoyNTUsIkciOjE5MiwiQiI6MH19LCJJc1Zpc2libGUiOnRydWUsIldpZHRoIjoxOC4wLCJIZWlnaHQiOjIwLjAsIkJvcmRlclN0eWxlIjp7IiRpZCI6IjUwMSIsIkxpbmVDb2xvciI6eyIkaWQiOiI1MDIiLCIkdHlwZSI6Ik5MUkUuQ29tbW9uLkRvbS5Tb2xpZENvbG9yQnJ1c2gsIE5MUkUuQ29tbW9uIiwiQ29sb3IiOnsiJGlkIjoiNTAzIiwiQSI6MjU1LCJSIjoyNTUsIkciOjAsIkIiOjB9fSwiTGluZVdlaWdodCI6MC4wLCJMaW5lVHlwZSI6MCwiUGFyZW50U3R5bGUiOm51bGx9LCJQYXJlbnRTdHlsZSI6bnVsbH0sIlRpdGxlU3R5bGUiOnsiJGlkIjoiNTA0IiwiRm9udFNldHRpbmdzIjp7IiRpZCI6IjUwNSIsIkZvbnRTaXplIjoxMiwiRm9udE5hbWUiOiJTZWdvZSBVSSIsIklzQm9sZCI6dHJ1ZSwiSXNJdGFsaWMiOmZhbHNlLCJJc1VuZGVybGluZWQiOmZhbHNlLCJQYXJlbnRTdHlsZSI6bnVsbH0sIkF1dG9TaXplIjoyLCJGb3JlZ3JvdW5kIjp7IiRpZCI6IjUwNiIsIkNvbG9yIjp7IiRpZCI6IjUwNyIsIkEiOjI1NSwiUiI6MjMxLCJHIjoyMzAsIkIiOjIzMH19LCJNYXhXaWR0aCI6MzA4LjkzMzMzMzMzMzMzMzM0LCJNYXhIZWlnaHQiOiJJbmZpbml0eSIsIlNtYXJ0Rm9yZWdyb3VuZElzQWN0aXZlIjpmYWxzZSwiSG9yaXpvbnRhbEFsaWdubWVudCI6MSwiVmVydGljYWxBbGlnbm1lbnQiOjAsIlNtYXJ0Rm9yZWdyb3VuZCI6bnVsbCwiQmFja2dyb3VuZEZpbGxUeXBlIjowLCJNYXJnaW4iOnsiJGlkIjoiNTA4IiwiVG9wIjowLCJMZWZ0IjowLCJSaWdodCI6MCwiQm90dG9tIjowfSwiUGFkZGluZyI6eyIkaWQiOiI1MDkiLCJUb3AiOjAsIkxlZnQiOjAsIlJpZ2h0IjowLCJCb3R0b20iOjB9LCJCYWNrZ3JvdW5kIjp7IiRpZCI6IjUxMCIsIkNvbG9yIjp7IiRpZCI6IjUxMSIsIkEiOjAsIlIiOjI1NSwiRyI6MjU1LCJCIjoyNTV9fSwiSXNWaXNpYmxlIjp0cnVlLCJXaWR0aCI6MC4wLCJIZWlnaHQiOjAuMCwiQm9yZGVyU3R5bGUiOnsiJGlkIjoiNTEyIiwiTGluZUNvbG9yIjpudWxsLCJMaW5lV2VpZ2h0IjowLjAsIkxpbmVUeXBlIjowLCJQYXJlbnRTdHlsZSI6bnVsbH0sIlBhcmVudFN0eWxlIjpudWxsfSwiRGF0ZVN0eWxlIjp7IiRpZCI6IjUxMyIsIkZvbnRTZXR0aW5ncyI6eyIkaWQiOiI1MTQiLCJGb250U2l6ZSI6MTIsIkZvbnROYW1lIjoiU2Vnb2UgVU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EsIlZlcnRpY2FsQWxpZ25tZW50IjowLCJTbWFydEZvcmVncm91bmQiOm51bGwsIkJhY2tncm91bmRGaWxsVHlwZSI6MCwiTWFyZ2luIjp7IiRpZCI6IjUxNSIsIlRvcCI6MCwiTGVmdCI6MCwiUmlnaHQiOjAsIkJvdHRvbSI6MH0sIlBhZGRpbmciOnsiJGlkIjoiNTE2IiwiVG9wIjowLCJMZWZ0IjowLCJSaWdodCI6MCwiQm90dG9tIjowfSwiQmFja2dyb3VuZCI6eyIkaWQiOiI1MTciLCJDb2xvciI6eyIkaWQiOiI1MTgiLCJBIjowLCJSIjoyNTUsIkciOjI1NSwiQiI6MjU1fX0sIklzVmlzaWJsZSI6dHJ1ZSwiV2lkdGgiOjAuMCwiSGVpZ2h0IjowLjAsIkJvcmRlclN0eWxlIjp7IiRpZCI6IjUxOSIsIkxpbmVDb2xvciI6bnVsbCwiTGluZVdlaWdodCI6MC4wLCJMaW5lVHlwZSI6MCwiUGFyZW50U3R5bGUiOm51bGx9LCJQYXJlbnRTdHlsZSI6bnVsbH0sIkRhdGVGb3JtYXQiOnsiJGlkIjoiNTI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jEiLCJEYXRlUGFydElzVmlzaWJsZSI6dHJ1ZSwiVGltZVBhcnRJc1Zpc2libGUiOmZhbHNlfX0sIldlZWtOdW1iZXJpbmciOnsiJGlkIjoiNTIyIiwiRm9ybWF0IjowLCJJc1Zpc2libGUiOmZhbHNlLCJMYXN0S25vd25WaXNpYmlsaXR5U3RhdGUiOmZhbHNlfSwiSXNWaXNpYmxlIjpmYWxzZSwiUGFyZW50U3R5bGUiOm51bGx9LCJJbmRleCI6OCwiUGVyY2VudGFnZUNvbXBsZXRlIjpudWxsLCJQb3NpdGlvbiI6eyJSYXRpbyI6MC4yMzE4MjMxNjc2NTM0MDMwMiwiSXNDdXN0b20iOnRydWV9LCJEYXRlRm9ybWF0Ijp7IiRyZWYiOiI1MjAifSwiV2Vla051bWJlcmluZyI6eyIkaWQiOiI1MjMiLCJGb3JtYXQiOjAsIklzVmlzaWJsZSI6ZmFsc2UsIkxhc3RLbm93blZpc2liaWxpdHlTdGF0ZSI6ZmFsc2V9LCJSZWxhdGVkVGFza0lkIjoiMDAwMDAwMDAtMDAwMC0wMDAwLTAwMDAtMDAwMDAwMDAwMDAwIiwiSWQiOiI0NTYyMzg4My1iYmY5LTQ1MDItODIzMS1hOTU2Y2E0MGMxNzMiLCJJbXBvcnRJZCI6IjEiLCJUaXRsZSI6IkhpcCByZXBsYWNlbWVudCBzdXJnZXJ5IGZvciBjaHJvbmljIGF2YXNjdWxhciBuZWNyb3NpcyIsIk5vdGUiOm51bGwsIkh5cGVybGluayI6eyIkaWQiOiI1MjQiLCJBZGRyZXNzIjoiIiwiU3ViQWRkcmVzcyI6IiJ9LCJJc0NoYW5nZWQiOmZhbHNlLCJJc05ldyI6ZmFsc2V9LHsiJGlkIjoiNTI1IiwiRGF0ZSI6IjE5OTItMDEtMThUMjM6NTk6MDAiLCJTdHlsZSI6eyIkaWQiOiI1MjYiLCJTaGFwZSI6MTQsIkNvbm5lY3Rvck1hcmdpbiI6eyIkaWQiOiI1MjciLCJUb3AiOjAsIkxlZnQiOjIsIlJpZ2h0IjoyLCJCb3R0b20iOjB9LCJDb25uZWN0b3JTdHlsZSI6eyIkaWQiOiI1MjgiLCJMaW5lQ29sb3IiOnsiJHJlZiI6IjU2In0sIkxpbmVXZWlnaHQiOjEuMCwiTGluZVR5cGUiOjAsIlBhcmVudFN0eWxlIjpudWxsfSwiSXNCZWxvd1RpbWViYW5kIjpmYWxzZSwiUG9zaXRpb25PblRhc2siOjAsIkhpZGVEYXRlIjpmYWxzZSwiU2hhcGVTaXplIjoxLCJTcGFjaW5nIjoyLjAsIlBhZGRpbmciOnsiJGlkIjoiNTI5IiwiVG9wIjo3LCJMZWZ0IjozLCJSaWdodCI6MCwiQm90dG9tIjoyfSwiU2hhcGVTdHlsZSI6eyIkaWQiOiI1MzAiLCJNYXJnaW4iOnsiJGlkIjoiNTMxIiwiVG9wIjowLCJMZWZ0IjowLCJSaWdodCI6MCwiQm90dG9tIjowfSwiUGFkZGluZyI6eyIkaWQiOiI1MzIiLCJUb3AiOjAsIkxlZnQiOjAsIlJpZ2h0IjowLCJCb3R0b20iOjB9LCJCYWNrZ3JvdW5kIjp7IiRpZCI6IjUzMyIsIkNvbG9yIjp7IiRpZCI6IjUzNCIsIkEiOjI1NSwiUiI6MjU1LCJHIjoxOTIsIkIiOjB9fSwiSXNWaXNpYmxlIjp0cnVlLCJXaWR0aCI6MTguMCwiSGVpZ2h0IjoyMC4wLCJCb3JkZXJTdHlsZSI6eyIkaWQiOiI1MzUiLCJMaW5lQ29sb3IiOnsiJGlkIjoiNTM2IiwiJHR5cGUiOiJOTFJFLkNvbW1vbi5Eb20uU29saWRDb2xvckJydXNoLCBOTFJFLkNvbW1vbiIsIkNvbG9yIjp7IiRpZCI6IjUzNyIsIkEiOjI1NSwiUiI6MjU1LCJHIjowLCJCIjowfX0sIkxpbmVXZWlnaHQiOjAuMCwiTGluZVR5cGUiOjAsIlBhcmVudFN0eWxlIjpudWxsfSwiUGFyZW50U3R5bGUiOm51bGx9LCJUaXRsZVN0eWxlIjp7IiRpZCI6IjUzOCIsIkZvbnRTZXR0aW5ncyI6eyIkaWQiOiI1MzkiLCJGb250U2l6ZSI6MTIsIkZvbnROYW1lIjoiU2Vnb2UgVUkiLCJJc0JvbGQiOnRydWUsIklzSXRhbGljIjpmYWxzZSwiSXNVbmRlcmxpbmVkIjpmYWxzZSwiUGFyZW50U3R5bGUiOm51bGx9LCJBdXRvU2l6ZSI6MiwiRm9yZWdyb3VuZCI6eyIkaWQiOiI1NDAiLCJDb2xvciI6eyIkaWQiOiI1NDEiLCJBIjoyNTUsIlIiOjIzMSwiRyI6MjMwLCJCIjoyMzB9fSwiTWF4V2lkdGgiOjI5Ni41MjAwMDAwMDAwMDAwNCwiTWF4SGVpZ2h0IjoiSW5maW5pdHkiLCJTbWFydEZvcmVncm91bmRJc0FjdGl2ZSI6ZmFsc2UsIkhvcml6b250YWxBbGlnbm1lbnQiOjEsIlZlcnRpY2FsQWxpZ25tZW50IjowLCJTbWFydEZvcmVncm91bmQiOm51bGwsIkJhY2tncm91bmRGaWxsVHlwZSI6MCwiTWFyZ2luIjp7IiRpZCI6IjU0MiIsIlRvcCI6MCwiTGVmdCI6MCwiUmlnaHQiOjAsIkJvdHRvbSI6MH0sIlBhZGRpbmciOnsiJGlkIjoiNTQzIiwiVG9wIjowLCJMZWZ0IjowLCJSaWdodCI6MCwiQm90dG9tIjowfSwiQmFja2dyb3VuZCI6eyIkaWQiOiI1NDQiLCJDb2xvciI6eyIkaWQiOiI1NDUiLCJBIjowLCJSIjoyNTUsIkciOjI1NSwiQiI6MjU1fX0sIklzVmlzaWJsZSI6dHJ1ZSwiV2lkdGgiOjAuMCwiSGVpZ2h0IjowLjAsIkJvcmRlclN0eWxlIjp7IiRpZCI6IjU0NiIsIkxpbmVDb2xvciI6bnVsbCwiTGluZVdlaWdodCI6MC4wLCJMaW5lVHlwZSI6MCwiUGFyZW50U3R5bGUiOm51bGx9LCJQYXJlbnRTdHlsZSI6bnVsbH0sIkRhdGVTdHlsZSI6eyIkaWQiOiI1NDciLCJGb250U2V0dGluZ3MiOnsiJGlkIjoiNTQ4IiwiRm9udFNpemUiOjEyLCJGb250TmFtZSI6IlNlZ29lIFVJIiwiSXNCb2xkIjpmYWxzZSwiSXNJdGFsaWMiOmZhbHNlLCJJc1VuZGVybGluZWQiOmZhbHNlLCJQYXJlbnRTdHlsZSI6bnVsbH0sIkF1dG9TaXplIjowLCJGb3JlZ3JvdW5kIjp7IiRpZCI6IjU0OSIsIkNvbG9yIjp7IiRpZCI6IjU1MCIsIkEiOjI1NSwiUiI6MjU1LCJHIjoxOTIsIkIiOjB9fSwiTWF4V2lkdGgiOjIwMC4wLCJNYXhIZWlnaHQiOiJJbmZpbml0eSIsIlNtYXJ0Rm9yZWdyb3VuZElzQWN0aXZlIjpmYWxzZSwiSG9yaXpvbnRhbEFsaWdubWVudCI6MSwiVmVydGljYWxBbGlnbm1lbnQiOjAsIlNtYXJ0Rm9yZWdyb3VuZCI6bnVsbCwiQmFja2dyb3VuZEZpbGxUeXBlIjowLCJNYXJnaW4iOnsiJGlkIjoiNTUxIiwiVG9wIjowLCJMZWZ0IjowLCJSaWdodCI6MCwiQm90dG9tIjowfSwiUGFkZGluZyI6eyIkaWQiOiI1NTIiLCJUb3AiOjAsIkxlZnQiOjAsIlJpZ2h0IjowLCJCb3R0b20iOjB9LCJCYWNrZ3JvdW5kIjp7IiRpZCI6IjU1MyIsIkNvbG9yIjp7IiRpZCI6IjU1NCIsIkEiOjAsIlIiOjI1NSwiRyI6MjU1LCJCIjoyNTV9fSwiSXNWaXNpYmxlIjp0cnVlLCJXaWR0aCI6MC4wLCJIZWlnaHQiOjAuMCwiQm9yZGVyU3R5bGUiOnsiJGlkIjoiNTU1IiwiTGluZUNvbG9yIjpudWxsLCJMaW5lV2VpZ2h0IjowLjAsIkxpbmVUeXBlIjowLCJQYXJlbnRTdHlsZSI6bnVsbH0sIlBhcmVudFN0eWxlIjpudWxsfSwiRGF0ZUZvcm1hdCI6eyIkaWQiOiI1NT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1NyIsIkRhdGVQYXJ0SXNWaXNpYmxlIjp0cnVlLCJUaW1lUGFydElzVmlzaWJsZSI6ZmFsc2V9fSwiV2Vla051bWJlcmluZyI6eyIkaWQiOiI1NTgiLCJGb3JtYXQiOjAsIklzVmlzaWJsZSI6ZmFsc2UsIkxhc3RLbm93blZpc2liaWxpdHlTdGF0ZSI6ZmFsc2V9LCJJc1Zpc2libGUiOnRydWUsIlBhcmVudFN0eWxlIjpudWxsfSwiSW5kZXgiOjksIlBlcmNlbnRhZ2VDb21wbGV0ZSI6bnVsbCwiUG9zaXRpb24iOnsiUmF0aW8iOjAuNTU2NDE4Nzg5Mjk3MzUxNzgsIklzQ3VzdG9tIjp0cnVlfSwiRGF0ZUZvcm1hdCI6eyIkcmVmIjoiNTU2In0sIldlZWtOdW1iZXJpbmciOnsiJGlkIjoiNTU5IiwiRm9ybWF0IjowLCJJc1Zpc2libGUiOmZhbHNlLCJMYXN0S25vd25WaXNpYmlsaXR5U3RhdGUiOmZhbHNlfSwiUmVsYXRlZFRhc2tJZCI6IjAwMDAwMDAwLTAwMDAtMDAwMC0wMDAwLTAwMDAwMDAwMDAwMCIsIklkIjoiMzMxZDc0NDYtYTk3MS00YWJmLWFkNzktMTkyNTliOTIxNzFkIiwiSW1wb3J0SWQiOiIxIiwiVGl0bGUiOiJCYW5kIFdpbnMgR3JhbW15IGZvciBCZXN0IEhhcmQgUm9jayBQZXJmb3JtYW5jZSIsIk5vdGUiOm51bGwsIkh5cGVybGluayI6eyIkaWQiOiI1NjAiLCJBZGRyZXNzIjoiIiwiU3ViQWRkcmVzcyI6IiJ9LCJJc0NoYW5nZWQiOmZhbHNlLCJJc05ldyI6ZmFsc2V9LHsiJGlkIjoiNTYxIiwiRGF0ZSI6IjIwMDctMDEtMjBUMjM6NTk6MDAiLCJTdHlsZSI6eyIkaWQiOiI1NjIiLCJTaGFwZSI6MTQsIkNvbm5lY3Rvck1hcmdpbiI6eyIkaWQiOiI1NjMiLCJUb3AiOjAsIkxlZnQiOjIsIlJpZ2h0IjoyLCJCb3R0b20iOjB9LCJDb25uZWN0b3JTdHlsZSI6eyIkaWQiOiI1NjQiLCJMaW5lQ29sb3IiOnsiJGlkIjoiNTY1IiwiJHR5cGUiOiJOTFJFLkNvbW1vbi5Eb20uU29saWRDb2xvckJydXNoLCBOTFJFLkNvbW1vbiIsIkNvbG9yIjp7IiRpZCI6IjU2NiIsIkEiOjI1NSwiUiI6NjgsIkciOjExNCwiQiI6MTk2fX0sIkxpbmVXZWlnaHQiOjAuNjY2NjY2NywiTGluZVR5cGUiOjAsIlBhcmVudFN0eWxlIjpudWxsfSwiSXNCZWxvd1RpbWViYW5kIjpmYWxzZSwiUG9zaXRpb25PblRhc2siOjAsIkhpZGVEYXRlIjpmYWxzZSwiU2hhcGVTaXplIjoxLCJTcGFjaW5nIjoyLjAsIlBhZGRpbmciOnsiJGlkIjoiNTY3IiwiVG9wIjo3LCJMZWZ0IjozLCJSaWdodCI6MCwiQm90dG9tIjoyfSwiU2hhcGVTdHlsZSI6eyIkaWQiOiI1NjgiLCJNYXJnaW4iOnsiJGlkIjoiNTY5IiwiVG9wIjowLCJMZWZ0IjowLCJSaWdodCI6MCwiQm90dG9tIjowfSwiUGFkZGluZyI6eyIkaWQiOiI1NzAiLCJUb3AiOjAsIkxlZnQiOjAsIlJpZ2h0IjowLCJCb3R0b20iOjB9LCJCYWNrZ3JvdW5kIjp7IiRpZCI6IjU3MSIsIkNvbG9yIjp7IiRpZCI6IjU3MiIsIkEiOjI1NSwiUiI6MjU1LCJHIjoxOTIsIkIiOjB9fSwiSXNWaXNpYmxlIjp0cnVlLCJXaWR0aCI6MTguMCwiSGVpZ2h0IjoyMC4wLCJCb3JkZXJTdHlsZSI6eyIkaWQiOiI1NzMiLCJMaW5lQ29sb3IiOnsiJGlkIjoiNTc0IiwiJHR5cGUiOiJOTFJFLkNvbW1vbi5Eb20uU29saWRDb2xvckJydXNoLCBOTFJFLkNvbW1vbiIsIkNvbG9yIjp7IiRpZCI6IjU3NSIsIkEiOjI1NSwiUiI6MjU1LCJHIjowLCJCIjowfX0sIkxpbmVXZWlnaHQiOjAuMCwiTGluZVR5cGUiOjAsIlBhcmVudFN0eWxlIjpudWxsfSwiUGFyZW50U3R5bGUiOm51bGx9LCJUaXRsZVN0eWxlIjp7IiRpZCI6IjU3NiIsIkZvbnRTZXR0aW5ncyI6eyIkaWQiOiI1NzciLCJGb250U2l6ZSI6MTIsIkZvbnROYW1lIjoiU2Vnb2UgVUkiLCJJc0JvbGQiOnRydWUsIklzSXRhbGljIjpmYWxzZSwiSXNVbmRlcmxpbmVkIjpmYWxzZSwiUGFyZW50U3R5bGUiOm51bGx9LCJBdXRvU2l6ZSI6MiwiRm9yZWdyb3VuZCI6eyIkaWQiOiI1NzgiLCJDb2xvciI6eyIkaWQiOiI1NzkiLCJBIjoyNTUsIlIiOjIzMSwiRyI6MjMwLCJCIjoyMzB9fSwiTWF4V2lkdGgiOjI0Mi4wOTMzMzMzMzMzMzMzNiwiTWF4SGVpZ2h0IjoiSW5maW5pdHkiLCJTbWFydEZvcmVncm91bmRJc0FjdGl2ZSI6ZmFsc2UsIkhvcml6b250YWxBbGlnbm1lbnQiOjEsIlZlcnRpY2FsQWxpZ25tZW50IjowLCJTbWFydEZvcmVncm91bmQiOm51bGwsIkJhY2tncm91bmRGaWxsVHlwZSI6MCwiTWFyZ2luIjp7IiRpZCI6IjU4MCIsIlRvcCI6MCwiTGVmdCI6MCwiUmlnaHQiOjAsIkJvdHRvbSI6MH0sIlBhZGRpbmciOnsiJGlkIjoiNTgxIiwiVG9wIjowLCJMZWZ0IjowLCJSaWdodCI6MCwiQm90dG9tIjowfSwiQmFja2dyb3VuZCI6eyIkaWQiOiI1ODIiLCJDb2xvciI6eyIkaWQiOiI1ODMiLCJBIjowLCJSIjoyNTUsIkciOjI1NSwiQiI6MjU1fX0sIklzVmlzaWJsZSI6dHJ1ZSwiV2lkdGgiOjAuMCwiSGVpZ2h0IjowLjAsIkJvcmRlclN0eWxlIjp7IiRpZCI6IjU4NCIsIkxpbmVDb2xvciI6bnVsbCwiTGluZVdlaWdodCI6MC4wLCJMaW5lVHlwZSI6MCwiUGFyZW50U3R5bGUiOm51bGx9LCJQYXJlbnRTdHlsZSI6bnVsbH0sIkRhdGVTdHlsZSI6eyIkaWQiOiI1ODUiLCJGb250U2V0dGluZ3MiOnsiJGlkIjoiNTg2IiwiRm9udFNpemUiOjEyLCJGb250TmFtZSI6IlNlZ29lIFVJIiwiSXNCb2xkIjpmYWxzZSwiSXNJdGFsaWMiOmZhbHNlLCJJc1VuZGVybGluZWQiOmZhbHNlLCJQYXJlbnRTdHlsZSI6bnVsbH0sIkF1dG9TaXplIjowLCJGb3JlZ3JvdW5kIjp7IiRpZCI6IjU4NyIsIkNvbG9yIjp7IiRpZCI6IjU4OCIsIkEiOjI1NSwiUiI6MjU1LCJHIjoxOTIsIkIiOjB9fSwiTWF4V2lkdGgiOjIwMC4wLCJNYXhIZWlnaHQiOiJJbmZpbml0eSIsIlNtYXJ0Rm9yZWdyb3VuZElzQWN0aXZlIjpmYWxzZSwiSG9yaXpvbnRhbEFsaWdubWVudCI6MSwiVmVydGljYWxBbGlnbm1lbnQiOjAsIlNtYXJ0Rm9yZWdyb3VuZCI6bnVsbCwiQmFja2dyb3VuZEZpbGxUeXBlIjowLCJNYXJnaW4iOnsiJGlkIjoiNTg5IiwiVG9wIjowLCJMZWZ0IjowLCJSaWdodCI6MCwiQm90dG9tIjowfSwiUGFkZGluZyI6eyIkaWQiOiI1OTAiLCJUb3AiOjAsIkxlZnQiOjAsIlJpZ2h0IjowLCJCb3R0b20iOjB9LCJCYWNrZ3JvdW5kIjp7IiRpZCI6IjU5MSIsIkNvbG9yIjp7IiRpZCI6IjU5MiIsIkEiOjAsIlIiOjI1NSwiRyI6MjU1LCJCIjoyNTV9fSwiSXNWaXNpYmxlIjp0cnVlLCJXaWR0aCI6MC4wLCJIZWlnaHQiOjAuMCwiQm9yZGVyU3R5bGUiOnsiJGlkIjoiNTkzIiwiTGluZUNvbG9yIjpudWxsLCJMaW5lV2VpZ2h0IjowLjAsIkxpbmVUeXBlIjowLCJQYXJlbnRTdHlsZSI6bnVsbH0sIlBhcmVudFN0eWxlIjpudWxsfSwiRGF0ZUZvcm1hdCI6eyIkaWQiOiI1OT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5NSIsIkRhdGVQYXJ0SXNWaXNpYmxlIjp0cnVlLCJUaW1lUGFydElzVmlzaWJsZSI6ZmFsc2V9fSwiV2Vla051bWJlcmluZyI6eyIkaWQiOiI1OTYiLCJGb3JtYXQiOjAsIklzVmlzaWJsZSI6ZmFsc2UsIkxhc3RLbm93blZpc2liaWxpdHlTdGF0ZSI6ZmFsc2V9LCJJc1Zpc2libGUiOnRydWUsIlBhcmVudFN0eWxlIjpudWxsfSwiSW5kZXgiOjEwLCJQZXJjZW50YWdlQ29tcGxldGUiOm51bGwsIlBvc2l0aW9uIjp7IlJhdGlvIjowLjQwMDI4NDk2MDMwMTA2OTI1LCJJc0N1c3RvbSI6dHJ1ZX0sIkRhdGVGb3JtYXQiOnsiJHJlZiI6IjU5NCJ9LCJXZWVrTnVtYmVyaW5nIjp7IiRpZCI6IjU5NyIsIkZvcm1hdCI6MCwiSXNWaXNpYmxlIjpmYWxzZSwiTGFzdEtub3duVmlzaWJpbGl0eVN0YXRlIjpmYWxzZX0sIlJlbGF0ZWRUYXNrSWQiOiIwMDAwMDAwMC0wMDAwLTAwMDAtMDAwMC0wMDAwMDAwMDAwMDAiLCJJZCI6IjA5YWIzMWU0LTlhZTQtNGQzZC04OWQ5LTM3M2E1MmVmYTYzOCIsIkltcG9ydElkIjoiMSIsIlRpdGxlIjoiSXMgaW5kdWN0ZWQgaW50byBSb2NrIGFuZCBSb2xsIEhhbGwgb2YgRmFtZSIsIk5vdGUiOm51bGwsIkh5cGVybGluayI6eyIkaWQiOiI1OTgiLCJBZGRyZXNzIjoiIiwiU3ViQWRkcmVzcyI6IiJ9LCJJc0NoYW5nZWQiOmZhbHNlLCJJc05ldyI6ZmFsc2V9LHsiJGlkIjoiNTk5IiwiRGF0ZSI6IjIwMDItMDEtMTdUMjM6NTk6MDAiLCJTdHlsZSI6eyIkaWQiOiI2MDAiLCJTaGFwZSI6MTQsIkNvbm5lY3Rvck1hcmdpbiI6eyIkaWQiOiI2MDEiLCJUb3AiOjAsIkxlZnQiOjIsIlJpZ2h0IjoyLCJCb3R0b20iOjB9LCJDb25uZWN0b3JTdHlsZSI6eyIkaWQiOiI2MDIiLCJMaW5lQ29sb3IiOnsiJHJlZiI6IjU2In0sIkxpbmVXZWlnaHQiOjEuMCwiTGluZVR5cGUiOjAsIlBhcmVudFN0eWxlIjpudWxsfSwiSXNCZWxvd1RpbWViYW5kIjpmYWxzZSwiUG9zaXRpb25PblRhc2siOjAsIkhpZGVEYXRlIjpmYWxzZSwiU2hhcGVTaXplIjoxLCJTcGFjaW5nIjoyLjAsIlBhZGRpbmciOnsiJGlkIjoiNjAzIiwiVG9wIjo3LCJMZWZ0IjozLCJSaWdodCI6MCwiQm90dG9tIjoyfSwiU2hhcGVTdHlsZSI6eyIkaWQiOiI2MDQiLCJNYXJnaW4iOnsiJGlkIjoiNjA1IiwiVG9wIjowLCJMZWZ0IjowLCJSaWdodCI6MCwiQm90dG9tIjowfSwiUGFkZGluZyI6eyIkaWQiOiI2MDYiLCJUb3AiOjAsIkxlZnQiOjAsIlJpZ2h0IjowLCJCb3R0b20iOjB9LCJCYWNrZ3JvdW5kIjp7IiRpZCI6IjYwNyIsIkNvbG9yIjp7IiRpZCI6IjYwOCIsIkEiOjI1NSwiUiI6MjU1LCJHIjoxOTIsIkIiOjB9fSwiSXNWaXNpYmxlIjp0cnVlLCJXaWR0aCI6MTguMCwiSGVpZ2h0IjoyMC4wLCJCb3JkZXJTdHlsZSI6eyIkaWQiOiI2MDkiLCJMaW5lQ29sb3IiOnsiJGlkIjoiNjEwIiwiJHR5cGUiOiJOTFJFLkNvbW1vbi5Eb20uU29saWRDb2xvckJydXNoLCBOTFJFLkNvbW1vbiIsIkNvbG9yIjp7IiRpZCI6IjYxMSIsIkEiOjI1NSwiUiI6MjU1LCJHIjowLCJCIjowfX0sIkxpbmVXZWlnaHQiOjAuMCwiTGluZVR5cGUiOjAsIlBhcmVudFN0eWxlIjpudWxsfSwiUGFyZW50U3R5bGUiOm51bGx9LCJUaXRsZVN0eWxlIjp7IiRpZCI6IjYxMiIsIkZvbnRTZXR0aW5ncyI6eyIkaWQiOiI2MTMiLCJGb250U2l6ZSI6MTIsIkZvbnROYW1lIjoiU2Vnb2UgVUkiLCJJc0JvbGQiOnRydWUsIklzSXRhbGljIjpmYWxzZSwiSXNVbmRlcmxpbmVkIjpmYWxzZSwiUGFyZW50U3R5bGUiOm51bGx9LCJBdXRvU2l6ZSI6MCwiRm9yZWdyb3VuZCI6eyIkaWQiOiI2MTQiLCJDb2xvciI6eyIkaWQiOiI2MTU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jE2IiwiVG9wIjowLCJMZWZ0IjowLCJSaWdodCI6MCwiQm90dG9tIjowfSwiUGFkZGluZyI6eyIkaWQiOiI2MTciLCJUb3AiOjAsIkxlZnQiOjAsIlJpZ2h0IjowLCJCb3R0b20iOjB9LCJCYWNrZ3JvdW5kIjp7IiRpZCI6IjYxOCIsIkNvbG9yIjp7IiRpZCI6IjYxOSIsIkEiOjAsIlIiOjI1NSwiRyI6MjU1LCJCIjoyNTV9fSwiSXNWaXNpYmxlIjp0cnVlLCJXaWR0aCI6MC4wLCJIZWlnaHQiOjAuMCwiQm9yZGVyU3R5bGUiOnsiJGlkIjoiNjIwIiwiTGluZUNvbG9yIjpudWxsLCJMaW5lV2VpZ2h0IjowLjAsIkxpbmVUeXBlIjowLCJQYXJlbnRTdHlsZSI6bnVsbH0sIlBhcmVudFN0eWxlIjpudWxsfSwiRGF0ZVN0eWxlIjp7IiRpZCI6IjYyMSIsIkZvbnRTZXR0aW5ncyI6eyIkaWQiOiI2MjIiLCJGb250U2l6ZSI6MTIsIkZvbnROYW1lIjoiU2Vnb2UgVU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EsIlZlcnRpY2FsQWxpZ25tZW50IjowLCJTbWFydEZvcmVncm91bmQiOm51bGwsIkJhY2tncm91bmRGaWxsVHlwZSI6MCwiTWFyZ2luIjp7IiRpZCI6IjYyMyIsIlRvcCI6MCwiTGVmdCI6MCwiUmlnaHQiOjAsIkJvdHRvbSI6MH0sIlBhZGRpbmciOnsiJGlkIjoiNjI0IiwiVG9wIjowLCJMZWZ0IjowLCJSaWdodCI6MCwiQm90dG9tIjowfSwiQmFja2dyb3VuZCI6eyIkaWQiOiI2MjUiLCJDb2xvciI6eyIkaWQiOiI2MjYiLCJBIjowLCJSIjoyNTUsIkciOjI1NSwiQiI6MjU1fX0sIklzVmlzaWJsZSI6dHJ1ZSwiV2lkdGgiOjAuMCwiSGVpZ2h0IjowLjAsIkJvcmRlclN0eWxlIjp7IiRpZCI6IjYyNyIsIkxpbmVDb2xvciI6bnVsbCwiTGluZVdlaWdodCI6MC4wLCJMaW5lVHlwZSI6MCwiUGFyZW50U3R5bGUiOm51bGx9LCJQYXJlbnRTdHlsZSI6bnVsbH0sIkRhdGVGb3JtYXQiOnsiJGlkIjoiNjI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jkiLCJEYXRlUGFydElzVmlzaWJsZSI6dHJ1ZSwiVGltZVBhcnRJc1Zpc2libGUiOmZhbHNlfX0sIldlZWtOdW1iZXJpbmciOnsiJGlkIjoiNjMwIiwiRm9ybWF0IjowLCJJc1Zpc2libGUiOmZhbHNlLCJMYXN0S25vd25WaXNpYmlsaXR5U3RhdGUiOmZhbHNlfSwiSXNWaXNpYmxlIjpmYWxzZSwiUGFyZW50U3R5bGUiOm51bGx9LCJJbmRleCI6MTAsIlBlcmNlbnRhZ2VDb21wbGV0ZSI6bnVsbCwiUG9zaXRpb24iOnsiUmF0aW8iOjAuMzU3NjM3Nzk4ODg5MzQ3ODIsIklzQ3VzdG9tIjp0cnVlfSwiRGF0ZUZvcm1hdCI6eyIkcmVmIjoiNjI4In0sIldlZWtOdW1iZXJpbmciOnsiJGlkIjoiNjMxIiwiRm9ybWF0IjowLCJJc1Zpc2libGUiOmZhbHNlLCJMYXN0S25vd25WaXNpYmlsaXR5U3RhdGUiOmZhbHNlfSwiUmVsYXRlZFRhc2tJZCI6IjAwMDAwMDAwLTAwMDAtMDAwMC0wMDAwLTAwMDAwMDAwMDAwMCIsIklkIjoiYzQxZDNmMTItNDc5ZS00NTM3LWE0NjUtNDEwZGViOTNlN2UyIiwiSW1wb3J0SWQiOiIxIiwiVGl0bGUiOiJJcyBkZWNsYXJlZCBjYW5jZXIgZnJlZSIsIk5vdGUiOm51bGwsIkh5cGVybGluayI6eyIkaWQiOiI2MzIiLCJBZGRyZXNzIjoiIiwiU3ViQWRkcmVzcyI6IiJ9LCJJc0NoYW5nZWQiOmZhbHNlLCJJc05ldyI6ZmFsc2V9LHsiJGlkIjoiNjMzIiwiRGF0ZSI6IjIwMDctMDEtMjJUMjM6NTk6MDAiLCJTdHlsZSI6eyIkaWQiOiI2MzQiLCJTaGFwZSI6MTQsIkNvbm5lY3Rvck1hcmdpbiI6eyIkaWQiOiI2MzUiLCJUb3AiOjAsIkxlZnQiOjIsIlJpZ2h0IjoyLCJCb3R0b20iOjB9LCJDb25uZWN0b3JTdHlsZSI6eyIkaWQiOiI2MzYiLCJMaW5lQ29sb3IiOnsiJHJlZiI6IjU2In0sIkxpbmVXZWlnaHQiOjEuMCwiTGluZVR5cGUiOjAsIlBhcmVudFN0eWxlIjpudWxsfSwiSXNCZWxvd1RpbWViYW5kIjp0cnVlLCJQb3NpdGlvbk9uVGFzayI6MCwiSGlkZURhdGUiOmZhbHNlLCJTaGFwZVNpemUiOjEsIlNwYWNpbmciOjIuMCwiUGFkZGluZyI6eyIkaWQiOiI2MzciLCJUb3AiOjcsIkxlZnQiOjMsIlJpZ2h0IjowLCJCb3R0b20iOjJ9LCJTaGFwZVN0eWxlIjp7IiRpZCI6IjYzOCIsIk1hcmdpbiI6eyIkaWQiOiI2MzkiLCJUb3AiOjAsIkxlZnQiOjAsIlJpZ2h0IjowLCJCb3R0b20iOjB9LCJQYWRkaW5nIjp7IiRpZCI6IjY0MCIsIlRvcCI6MCwiTGVmdCI6MCwiUmlnaHQiOjAsIkJvdHRvbSI6MH0sIkJhY2tncm91bmQiOnsiJGlkIjoiNjQxIiwiQ29sb3IiOnsiJGlkIjoiNjQyIiwiQSI6MjU1LCJSIjoyNTUsIkciOjE5MiwiQiI6MH19LCJJc1Zpc2libGUiOnRydWUsIldpZHRoIjoxOC4wLCJIZWlnaHQiOjIwLjAsIkJvcmRlclN0eWxlIjp7IiRpZCI6IjY0MyIsIkxpbmVDb2xvciI6eyIkaWQiOiI2NDQiLCIkdHlwZSI6Ik5MUkUuQ29tbW9uLkRvbS5Tb2xpZENvbG9yQnJ1c2gsIE5MUkUuQ29tbW9uIiwiQ29sb3IiOnsiJGlkIjoiNjQ1IiwiQSI6MjU1LCJSIjoyNTUsIkciOjAsIkIiOjB9fSwiTGluZVdlaWdodCI6MC4wLCJMaW5lVHlwZSI6MCwiUGFyZW50U3R5bGUiOm51bGx9LCJQYXJlbnRTdHlsZSI6bnVsbH0sIlRpdGxlU3R5bGUiOnsiJGlkIjoiNjQ2IiwiRm9udFNldHRpbmdzIjp7IiRpZCI6IjY0NyIsIkZvbnRTaXplIjoxMiwiRm9udE5hbWUiOiJTZWdvZSBVSSIsIklzQm9sZCI6dHJ1ZSwiSXNJdGFsaWMiOmZhbHNlLCJJc1VuZGVybGluZWQiOmZhbHNlLCJQYXJlbnRTdHlsZSI6bnVsbH0sIkF1dG9TaXplIjoyLCJGb3JlZ3JvdW5kIjp7IiRpZCI6IjY0OCIsIkNvbG9yIjp7IiRpZCI6IjY0OSIsIkEiOjI1NSwiUiI6MjMxLCJHIjoyMzAsIkIiOjIzMH19LCJNYXhXaWR0aCI6MjQ1LjQzLCJNYXhIZWlnaHQiOiJJbmZpbml0eSIsIlNtYXJ0Rm9yZWdyb3VuZElzQWN0aXZlIjpmYWxzZSwiSG9yaXpvbnRhbEFsaWdubWVudCI6MSwiVmVydGljYWxBbGlnbm1lbnQiOjAsIlNtYXJ0Rm9yZWdyb3VuZCI6bnVsbCwiQmFja2dyb3VuZEZpbGxUeXBlIjowLCJNYXJnaW4iOnsiJGlkIjoiNjUwIiwiVG9wIjowLCJMZWZ0IjowLCJSaWdodCI6MCwiQm90dG9tIjowfSwiUGFkZGluZyI6eyIkaWQiOiI2NTEiLCJUb3AiOjAsIkxlZnQiOjAsIlJpZ2h0IjowLCJCb3R0b20iOjB9LCJCYWNrZ3JvdW5kIjp7IiRpZCI6IjY1MiIsIkNvbG9yIjp7IiRpZCI6IjY1MyIsIkEiOjAsIlIiOjI1NSwiRyI6MjU1LCJCIjoyNTV9fSwiSXNWaXNpYmxlIjp0cnVlLCJXaWR0aCI6MC4wLCJIZWlnaHQiOjAuMCwiQm9yZGVyU3R5bGUiOnsiJGlkIjoiNjU0IiwiTGluZUNvbG9yIjpudWxsLCJMaW5lV2VpZ2h0IjowLjAsIkxpbmVUeXBlIjowLCJQYXJlbnRTdHlsZSI6bnVsbH0sIlBhcmVudFN0eWxlIjpudWxsfSwiRGF0ZVN0eWxlIjp7IiRpZCI6IjY1NSIsIkZvbnRTZXR0aW5ncyI6eyIkaWQiOiI2NTYiLCJGb250U2l6ZSI6MTIsIkZvbnROYW1lIjoiU2Vnb2UgVUkiLCJJc0JvbGQiOmZhbHNlLCJJc0l0YWxpYyI6ZmFsc2UsIklzVW5kZXJsaW5lZCI6ZmFsc2UsIlBhcmVudFN0eWxlIjpudWxsfSwiQXV0b1NpemUiOjAsIkZvcmVncm91bmQiOnsiJGlkIjoiNjU3IiwiQ29sb3IiOnsiJGlkIjoiNjU4IiwiQSI6MjU1LCJSIjoyNTUsIkciOjE5MiwiQiI6MH19LCJNYXhXaWR0aCI6MjAwLjAsIk1heEhlaWdodCI6IkluZmluaXR5IiwiU21hcnRGb3JlZ3JvdW5kSXNBY3RpdmUiOmZhbHNlLCJIb3Jpem9udGFsQWxpZ25tZW50IjoxLCJWZXJ0aWNhbEFsaWdubWVudCI6MCwiU21hcnRGb3JlZ3JvdW5kIjpudWxsLCJCYWNrZ3JvdW5kRmlsbFR5cGUiOjAsIk1hcmdpbiI6eyIkaWQiOiI2NTkiLCJUb3AiOjAsIkxlZnQiOjAsIlJpZ2h0IjowLCJCb3R0b20iOjB9LCJQYWRkaW5nIjp7IiRpZCI6IjY2MCIsIlRvcCI6MCwiTGVmdCI6MCwiUmlnaHQiOjAsIkJvdHRvbSI6MH0sIkJhY2tncm91bmQiOnsiJGlkIjoiNjYxIiwiQ29sb3IiOnsiJGlkIjoiNjYyIiwiQSI6MCwiUiI6MjU1LCJHIjoyNTUsIkIiOjI1NX19LCJJc1Zpc2libGUiOnRydWUsIldpZHRoIjowLjAsIkhlaWdodCI6MC4wLCJCb3JkZXJTdHlsZSI6eyIkaWQiOiI2NjMiLCJMaW5lQ29sb3IiOm51bGwsIkxpbmVXZWlnaHQiOjAuMCwiTGluZVR5cGUiOjAsIlBhcmVudFN0eWxlIjpudWxsfSwiUGFyZW50U3R5bGUiOm51bGx9LCJEYXRlRm9ybWF0Ijp7IiRpZCI6IjY2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Y1IiwiRGF0ZVBhcnRJc1Zpc2libGUiOnRydWUsIlRpbWVQYXJ0SXNWaXNpYmxlIjpmYWxzZX19LCJXZWVrTnVtYmVyaW5nIjp7IiRpZCI6IjY2NiIsIkZvcm1hdCI6MCwiSXNWaXNpYmxlIjpmYWxzZSwiTGFzdEtub3duVmlzaWJpbGl0eVN0YXRlIjpmYWxzZX0sIklzVmlzaWJsZSI6dHJ1ZSwiUGFyZW50U3R5bGUiOm51bGx9LCJJbmRleCI6MTEsIlBlcmNlbnRhZ2VDb21wbGV0ZSI6bnVsbCwiUG9zaXRpb24iOnsiUmF0aW8iOjAuMzEyNjY3ODE0MDM0NjA0NDcsIklzQ3VzdG9tIjp0cnVlfSwiRGF0ZUZvcm1hdCI6eyIkcmVmIjoiNjY0In0sIldlZWtOdW1iZXJpbmciOnsiJGlkIjoiNjY3IiwiRm9ybWF0IjowLCJJc1Zpc2libGUiOmZhbHNlLCJMYXN0S25vd25WaXNpYmlsaXR5U3RhdGUiOmZhbHNlfSwiUmVsYXRlZFRhc2tJZCI6IjAwMDAwMDAwLTAwMDAtMDAwMC0wMDAwLTAwMDAwMDAwMDAwMCIsIklkIjoiOGZmMTI3YjktODZkMC00OWVjLWE0ZDUtYWEwOWU1ZTQ4OGRiIiwiSW1wb3J0SWQiOiIxIiwiVGl0bGUiOiJFbnRlcnMgcmVoYWIgZm9yIGFsY29ob2xpc20gYW5kIGRydWcgYWJ1c2UiLCJOb3RlIjpudWxsLCJIeXBlcmxpbmsiOnsiJGlkIjoiNjY4IiwiQWRkcmVzcyI6IiIsIlN1YkFkZHJlc3MiOiIifSwiSXNDaGFuZ2VkIjpmYWxzZSwiSXNOZXciOmZhbHNlfSx7IiRpZCI6IjY2OSIsIkRhdGUiOiIyMDA3LTAxLTIzVDIzOjU5OjAwIiwiU3R5bGUiOnsiJGlkIjoiNjcwIiwiU2hhcGUiOjE0LCJDb25uZWN0b3JNYXJnaW4iOnsiJGlkIjoiNjcxIiwiVG9wIjowLCJMZWZ0IjoyLCJSaWdodCI6MiwiQm90dG9tIjowfSwiQ29ubmVjdG9yU3R5bGUiOnsiJGlkIjoiNjcyIiwiTGluZUNvbG9yIjp7IiRyZWYiOiI1NiJ9LCJMaW5lV2VpZ2h0IjoxLjAsIkxpbmVUeXBlIjowLCJQYXJlbnRTdHlsZSI6bnVsbH0sIklzQmVsb3dUaW1lYmFuZCI6ZmFsc2UsIlBvc2l0aW9uT25UYXNrIjowLCJIaWRlRGF0ZSI6ZmFsc2UsIlNoYXBlU2l6ZSI6MSwiU3BhY2luZyI6Mi4wLCJQYWRkaW5nIjp7IiRpZCI6IjY3MyIsIlRvcCI6NywiTGVmdCI6MywiUmlnaHQiOjAsIkJvdHRvbSI6Mn0sIlNoYXBlU3R5bGUiOnsiJGlkIjoiNjc0IiwiTWFyZ2luIjp7IiRpZCI6IjY3NSIsIlRvcCI6MCwiTGVmdCI6MCwiUmlnaHQiOjAsIkJvdHRvbSI6MH0sIlBhZGRpbmciOnsiJGlkIjoiNjc2IiwiVG9wIjowLCJMZWZ0IjowLCJSaWdodCI6MCwiQm90dG9tIjowfSwiQmFja2dyb3VuZCI6eyIkaWQiOiI2NzciLCJDb2xvciI6eyIkaWQiOiI2NzgiLCJBIjoyNTUsIlIiOjI1NSwiRyI6MTkyLCJCIjowfX0sIklzVmlzaWJsZSI6dHJ1ZSwiV2lkdGgiOjE4LjAsIkhlaWdodCI6MjAuMCwiQm9yZGVyU3R5bGUiOnsiJGlkIjoiNjc5IiwiTGluZUNvbG9yIjp7IiRpZCI6IjY4MCIsIiR0eXBlIjoiTkxSRS5Db21tb24uRG9tLlNvbGlkQ29sb3JCcnVzaCwgTkxSRS5Db21tb24iLCJDb2xvciI6eyIkaWQiOiI2ODEiLCJBIjoyNTUsIlIiOjI1NSwiRyI6MCwiQiI6MH19LCJMaW5lV2VpZ2h0IjowLjAsIkxpbmVUeXBlIjowLCJQYXJlbnRTdHlsZSI6bnVsbH0sIlBhcmVudFN0eWxlIjpudWxsfSwiVGl0bGVTdHlsZSI6eyIkaWQiOiI2ODIiLCJGb250U2V0dGluZ3MiOnsiJGlkIjoiNjgzIiwiRm9udFNpemUiOjEyLCJGb250TmFtZSI6IlNlZ29lIFVJIiwiSXNCb2xkIjp0cnVlLCJJc0l0YWxpYyI6ZmFsc2UsIklzVW5kZXJsaW5lZCI6ZmFsc2UsIlBhcmVudFN0eWxlIjpudWxsfSwiQXV0b1NpemUiOjIsIkZvcmVncm91bmQiOnsiJGlkIjoiNjg0IiwiQ29sb3IiOnsiJGlkIjoiNjg1IiwiQSI6MjU1LCJSIjoyMzEsIkciOjIzMCwiQiI6MjMwfX0sIk1heFdpZHRoIjoyMzMuNjM2NjY2NjY2NjY2NjgsIk1heEhlaWdodCI6IkluZmluaXR5IiwiU21hcnRGb3JlZ3JvdW5kSXNBY3RpdmUiOmZhbHNlLCJIb3Jpem9udGFsQWxpZ25tZW50IjoxLCJWZXJ0aWNhbEFsaWdubWVudCI6MCwiU21hcnRGb3JlZ3JvdW5kIjpudWxsLCJCYWNrZ3JvdW5kRmlsbFR5cGUiOjAsIk1hcmdpbiI6eyIkaWQiOiI2ODYiLCJUb3AiOjAsIkxlZnQiOjAsIlJpZ2h0IjowLCJCb3R0b20iOjB9LCJQYWRkaW5nIjp7IiRpZCI6IjY4NyIsIlRvcCI6MCwiTGVmdCI6MCwiUmlnaHQiOjAsIkJvdHRvbSI6MH0sIkJhY2tncm91bmQiOnsiJGlkIjoiNjg4IiwiQ29sb3IiOnsiJGlkIjoiNjg5IiwiQSI6MCwiUiI6MjU1LCJHIjoyNTUsIkIiOjI1NX19LCJJc1Zpc2libGUiOnRydWUsIldpZHRoIjowLjAsIkhlaWdodCI6MC4wLCJCb3JkZXJTdHlsZSI6eyIkaWQiOiI2OTAiLCJMaW5lQ29sb3IiOm51bGwsIkxpbmVXZWlnaHQiOjAuMCwiTGluZVR5cGUiOjAsIlBhcmVudFN0eWxlIjpudWxsfSwiUGFyZW50U3R5bGUiOm51bGx9LCJEYXRlU3R5bGUiOnsiJGlkIjoiNjkxIiwiRm9udFNldHRpbmdzIjp7IiRpZCI6IjY5MiIsIkZvbnRTaXplIjoxMiwiRm9udE5hbWUiOiJTZWdvZSBVSSIsIklzQm9sZCI6ZmFsc2UsIklzSXRhbGljIjpmYWxzZSwiSXNVbmRlcmxpbmVkIjpmYWxzZSwiUGFyZW50U3R5bGUiOm51bGx9LCJBdXRvU2l6ZSI6MCwiRm9yZWdyb3VuZCI6eyIkaWQiOiI2OTMiLCJDb2xvciI6eyIkaWQiOiI2OTQiLCJBIjoyNTUsIlIiOjI1NSwiRyI6MTkyLCJCIjowfX0sIk1heFdpZHRoIjoyMDAuMCwiTWF4SGVpZ2h0IjoiSW5maW5pdHkiLCJTbWFydEZvcmVncm91bmRJc0FjdGl2ZSI6ZmFsc2UsIkhvcml6b250YWxBbGlnbm1lbnQiOjEsIlZlcnRpY2FsQWxpZ25tZW50IjowLCJTbWFydEZvcmVncm91bmQiOm51bGwsIkJhY2tncm91bmRGaWxsVHlwZSI6MCwiTWFyZ2luIjp7IiRpZCI6IjY5NSIsIlRvcCI6MCwiTGVmdCI6MCwiUmlnaHQiOjAsIkJvdHRvbSI6MH0sIlBhZGRpbmciOnsiJGlkIjoiNjk2IiwiVG9wIjowLCJMZWZ0IjowLCJSaWdodCI6MCwiQm90dG9tIjowfSwiQmFja2dyb3VuZCI6eyIkaWQiOiI2OTciLCJDb2xvciI6eyIkaWQiOiI2OTgiLCJBIjowLCJSIjoyNTUsIkciOjI1NSwiQiI6MjU1fX0sIklzVmlzaWJsZSI6dHJ1ZSwiV2lkdGgiOjAuMCwiSGVpZ2h0IjowLjAsIkJvcmRlclN0eWxlIjp7IiRpZCI6IjY5OSIsIkxpbmVDb2xvciI6bnVsbCwiTGluZVdlaWdodCI6MC4wLCJMaW5lVHlwZSI6MCwiUGFyZW50U3R5bGUiOm51bGx9LCJQYXJlbnRTdHlsZSI6bnVsbH0sIkRhdGVGb3JtYXQiOnsiJGlkIjoiNzA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MDEiLCJEYXRlUGFydElzVmlzaWJsZSI6dHJ1ZSwiVGltZVBhcnRJc1Zpc2libGUiOmZhbHNlfX0sIldlZWtOdW1iZXJpbmciOnsiJGlkIjoiNzAyIiwiRm9ybWF0IjowLCJJc1Zpc2libGUiOmZhbHNlLCJMYXN0S25vd25WaXNpYmlsaXR5U3RhdGUiOmZhbHNlfSwiSXNWaXNpYmxlIjp0cnVlLCJQYXJlbnRTdHlsZSI6bnVsbH0sIkluZGV4IjoxMiwiUGVyY2VudGFnZUNvbXBsZXRlIjpudWxsLCJQb3NpdGlvbiI6eyJSYXRpbyI6MC40OTU2MTM2MTIzNzMyMTU4MywiSXNDdXN0b20iOnRydWV9LCJEYXRlRm9ybWF0Ijp7IiRyZWYiOiI3MDAifSwiV2Vla051bWJlcmluZyI6eyIkaWQiOiI3MDMiLCJGb3JtYXQiOjAsIklzVmlzaWJsZSI6ZmFsc2UsIkxhc3RLbm93blZpc2liaWxpdHlTdGF0ZSI6ZmFsc2V9LCJSZWxhdGVkVGFza0lkIjoiMDAwMDAwMDAtMDAwMC0wMDAwLTAwMDAtMDAwMDAwMDAwMDAwIiwiSWQiOiI4ZDcxMDljNS01NWRjLTQzZGMtODQ4YS02NTIyNDYzMWZjNWEiLCJJbXBvcnRJZCI6IjEiLCJUaXRsZSI6IkRpdm9yY2UgZnJvbSBWYWxlcmllIEJlcnRpbmVsbGkgaXMgZmluYWxpemVkIiwiTm90ZSI6bnVsbCwiSHlwZXJsaW5rIjp7IiRpZCI6IjcwNCIsIkFkZHJlc3MiOiIiLCJTdWJBZGRyZXNzIjoiIn0sIklzQ2hhbmdlZCI6ZmFsc2UsIklzTmV3IjpmYWxzZX0seyIkaWQiOiI3MDUiLCJEYXRlIjoiMjAxMi0wMS0yNFQyMzo1OTowMCIsIlN0eWxlIjp7IiRpZCI6IjcwNiIsIlNoYXBlIjoxNCwiQ29ubmVjdG9yTWFyZ2luIjp7IiRpZCI6IjcwNyIsIlRvcCI6MCwiTGVmdCI6MiwiUmlnaHQiOjIsIkJvdHRvbSI6MH0sIkNvbm5lY3RvclN0eWxlIjp7IiRpZCI6IjcwOCIsIkxpbmVDb2xvciI6eyIkcmVmIjoiNTYifSwiTGluZVdlaWdodCI6MS4wLCJMaW5lVHlwZSI6MCwiUGFyZW50U3R5bGUiOm51bGx9LCJJc0JlbG93VGltZWJhbmQiOnRydWUsIlBvc2l0aW9uT25UYXNrIjowLCJIaWRlRGF0ZSI6ZmFsc2UsIlNoYXBlU2l6ZSI6MSwiU3BhY2luZyI6Mi4wLCJQYWRkaW5nIjp7IiRpZCI6IjcwOSIsIlRvcCI6NywiTGVmdCI6MywiUmlnaHQiOjAsIkJvdHRvbSI6Mn0sIlNoYXBlU3R5bGUiOnsiJGlkIjoiNzEwIiwiTWFyZ2luIjp7IiRpZCI6IjcxMSIsIlRvcCI6MCwiTGVmdCI6MCwiUmlnaHQiOjAsIkJvdHRvbSI6MH0sIlBhZGRpbmciOnsiJGlkIjoiNzEyIiwiVG9wIjowLCJMZWZ0IjowLCJSaWdodCI6MCwiQm90dG9tIjowfSwiQmFja2dyb3VuZCI6eyIkaWQiOiI3MTMiLCJDb2xvciI6eyIkaWQiOiI3MTQiLCJBIjoyNTUsIlIiOjI1NSwiRyI6MTkyLCJCIjowfX0sIklzVmlzaWJsZSI6dHJ1ZSwiV2lkdGgiOjE4LjAsIkhlaWdodCI6MjAuMCwiQm9yZGVyU3R5bGUiOnsiJGlkIjoiNzE1IiwiTGluZUNvbG9yIjp7IiRpZCI6IjcxNiIsIiR0eXBlIjoiTkxSRS5Db21tb24uRG9tLlNvbGlkQ29sb3JCcnVzaCwgTkxSRS5Db21tb24iLCJDb2xvciI6eyIkaWQiOiI3MTciLCJBIjoyNTUsIlIiOjI1NSwiRyI6MCwiQiI6MH19LCJMaW5lV2VpZ2h0IjowLjAsIkxpbmVUeXBlIjowLCJQYXJlbnRTdHlsZSI6bnVsbH0sIlBhcmVudFN0eWxlIjpudWxsfSwiVGl0bGVTdHlsZSI6eyIkaWQiOiI3MTgiLCJGb250U2V0dGluZ3MiOnsiJGlkIjoiNzE5IiwiRm9udFNpemUiOjEyLCJGb250TmFtZSI6IlNlZ29lIFVJIiwiSXNCb2xkIjp0cnVlLCJJc0l0YWxpYyI6ZmFsc2UsIklzVW5kZXJsaW5lZCI6ZmFsc2UsIlBhcmVudFN0eWxlIjpudWxsfSwiQXV0b1NpemUiOjIsIkZvcmVncm91bmQiOnsiJGlkIjoiNzIwIiwiQ29sb3IiOnsiJGlkIjoiNzIxIiwiQSI6MjU1LCJSIjoyMzEsIkciOjIzMCwiQiI6MjMwfX0sIk1heFdpZHRoIjoyNTcuNzUsIk1heEhlaWdodCI6IkluZmluaXR5IiwiU21hcnRGb3JlZ3JvdW5kSXNBY3RpdmUiOmZhbHNlLCJIb3Jpem9udGFsQWxpZ25tZW50IjoxLCJWZXJ0aWNhbEFsaWdubWVudCI6MCwiU21hcnRGb3JlZ3JvdW5kIjpudWxsLCJCYWNrZ3JvdW5kRmlsbFR5cGUiOjAsIk1hcmdpbiI6eyIkaWQiOiI3MjIiLCJUb3AiOjAsIkxlZnQiOjAsIlJpZ2h0IjowLCJCb3R0b20iOjB9LCJQYWRkaW5nIjp7IiRpZCI6IjcyMyIsIlRvcCI6MCwiTGVmdCI6MCwiUmlnaHQiOjAsIkJvdHRvbSI6MH0sIkJhY2tncm91bmQiOnsiJGlkIjoiNzI0IiwiQ29sb3IiOnsiJGlkIjoiNzI1IiwiQSI6MCwiUiI6MjU1LCJHIjoyNTUsIkIiOjI1NX19LCJJc1Zpc2libGUiOnRydWUsIldpZHRoIjowLjAsIkhlaWdodCI6MC4wLCJCb3JkZXJTdHlsZSI6eyIkaWQiOiI3MjYiLCJMaW5lQ29sb3IiOm51bGwsIkxpbmVXZWlnaHQiOjAuMCwiTGluZVR5cGUiOjAsIlBhcmVudFN0eWxlIjpudWxsfSwiUGFyZW50U3R5bGUiOm51bGx9LCJEYXRlU3R5bGUiOnsiJGlkIjoiNzI3IiwiRm9udFNldHRpbmdzIjp7IiRpZCI6IjcyOCIsIkZvbnRTaXplIjoxMiwiRm9udE5hbWUiOiJTZWdvZSBVSSIsIklzQm9sZCI6ZmFsc2UsIklzSXRhbGljIjpmYWxzZSwiSXNVbmRlcmxpbmVkIjpmYWxzZSwiUGFyZW50U3R5bGUiOm51bGx9LCJBdXRvU2l6ZSI6MCwiRm9yZWdyb3VuZCI6eyIkaWQiOiI3MjkiLCJDb2xvciI6eyIkaWQiOiI3MzAiLCJBIjoyNTUsIlIiOjI1NSwiRyI6MTkyLCJCIjowfX0sIk1heFdpZHRoIjoyMDAuMCwiTWF4SGVpZ2h0IjoiSW5maW5pdHkiLCJTbWFydEZvcmVncm91bmRJc0FjdGl2ZSI6ZmFsc2UsIkhvcml6b250YWxBbGlnbm1lbnQiOjEsIlZlcnRpY2FsQWxpZ25tZW50IjowLCJTbWFydEZvcmVncm91bmQiOm51bGwsIkJhY2tncm91bmRGaWxsVHlwZSI6MCwiTWFyZ2luIjp7IiRpZCI6IjczMSIsIlRvcCI6MCwiTGVmdCI6MCwiUmlnaHQiOjAsIkJvdHRvbSI6MH0sIlBhZGRpbmciOnsiJGlkIjoiNzMyIiwiVG9wIjowLCJMZWZ0IjowLCJSaWdodCI6MCwiQm90dG9tIjowfSwiQmFja2dyb3VuZCI6eyIkaWQiOiI3MzMiLCJDb2xvciI6eyIkaWQiOiI3MzQiLCJBIjowLCJSIjoyNTUsIkciOjI1NSwiQiI6MjU1fX0sIklzVmlzaWJsZSI6dHJ1ZSwiV2lkdGgiOjAuMCwiSGVpZ2h0IjowLjAsIkJvcmRlclN0eWxlIjp7IiRpZCI6IjczNSIsIkxpbmVDb2xvciI6bnVsbCwiTGluZVdlaWdodCI6MC4wLCJMaW5lVHlwZSI6MCwiUGFyZW50U3R5bGUiOm51bGx9LCJQYXJlbnRTdHlsZSI6bnVsbH0sIkRhdGVGb3JtYXQiOnsiJGlkIjoiNzM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MzciLCJEYXRlUGFydElzVmlzaWJsZSI6dHJ1ZSwiVGltZVBhcnRJc1Zpc2libGUiOmZhbHNlfX0sIldlZWtOdW1iZXJpbmciOnsiJGlkIjoiNzM4IiwiRm9ybWF0IjowLCJJc1Zpc2libGUiOmZhbHNlLCJMYXN0S25vd25WaXNpYmlsaXR5U3RhdGUiOmZhbHNlfSwiSXNWaXNpYmxlIjp0cnVlLCJQYXJlbnRTdHlsZSI6bnVsbH0sIkluZGV4IjoxMywiUGVyY2VudGFnZUNvbXBsZXRlIjpudWxsLCJQb3NpdGlvbiI6eyJSYXRpbyI6MC4xMTE0NzQ4MjY3NDc0NDEyOCwiSXNDdXN0b20iOnRydWV9LCJEYXRlRm9ybWF0Ijp7IiRyZWYiOiI3MzYifSwiV2Vla051bWJlcmluZyI6eyIkaWQiOiI3MzkiLCJGb3JtYXQiOjAsIklzVmlzaWJsZSI6ZmFsc2UsIkxhc3RLbm93blZpc2liaWxpdHlTdGF0ZSI6ZmFsc2V9LCJSZWxhdGVkVGFza0lkIjoiMDAwMDAwMDAtMDAwMC0wMDAwLTAwMDAtMDAwMDAwMDAwMDAwIiwiSWQiOiI2NDg4ZjJkMy0wMjljLTQzZWYtOTc2Mi04NTRiNzdiY2QwZTEiLCJJbXBvcnRJZCI6IjEiLCJUaXRsZSI6IlVuZGVyZ29lcyBlbWVyZ2VuY3kgc3VyZ2VyeSBmb3IgZGl2ZXJjdWxpdGlzIiwiTm90ZSI6bnVsbCwiSHlwZXJsaW5rIjp7IiRpZCI6Ijc0MCIsIkFkZHJlc3MiOiIiLCJTdWJBZGRyZXNzIjoiIn0sIklzQ2hhbmdlZCI6ZmFsc2UsIklzTmV3IjpmYWxzZX0seyIkaWQiOiI3NDEiLCJEYXRlIjoiMjAyMC0xMC0wNlQyMzo1OTowMCIsIlN0eWxlIjp7IiRpZCI6Ijc0MiIsIlNoYXBlIjoxNCwiQ29ubmVjdG9yTWFyZ2luIjp7IiRpZCI6Ijc0MyIsIlRvcCI6MCwiTGVmdCI6MiwiUmlnaHQiOjIsIkJvdHRvbSI6MH0sIkNvbm5lY3RvclN0eWxlIjp7IiRpZCI6Ijc0NCIsIkxpbmVDb2xvciI6eyIkcmVmIjoiNTYifSwiTGluZVdlaWdodCI6MS4wLCJMaW5lVHlwZSI6MCwiUGFyZW50U3R5bGUiOm51bGx9LCJJc0JlbG93VGltZWJhbmQiOmZhbHNlLCJQb3NpdGlvbk9uVGFzayI6MCwiSGlkZURhdGUiOmZhbHNlLCJTaGFwZVNpemUiOjEsIlNwYWNpbmciOjIuMCwiUGFkZGluZyI6eyIkaWQiOiI3NDUiLCJUb3AiOjcsIkxlZnQiOjMsIlJpZ2h0IjowLCJCb3R0b20iOjJ9LCJTaGFwZVN0eWxlIjp7IiRpZCI6Ijc0NiIsIk1hcmdpbiI6eyIkaWQiOiI3NDciLCJUb3AiOjAsIkxlZnQiOjAsIlJpZ2h0IjowLCJCb3R0b20iOjB9LCJQYWRkaW5nIjp7IiRpZCI6Ijc0OCIsIlRvcCI6MCwiTGVmdCI6MCwiUmlnaHQiOjAsIkJvdHRvbSI6MH0sIkJhY2tncm91bmQiOnsiJGlkIjoiNzQ5IiwiQ29sb3IiOnsiJGlkIjoiNzUwIiwiQSI6MjU1LCJSIjoyNTUsIkciOjE5MiwiQiI6MH19LCJJc1Zpc2libGUiOnRydWUsIldpZHRoIjoxOC4wLCJIZWlnaHQiOjIwLjAsIkJvcmRlclN0eWxlIjp7IiRpZCI6Ijc1MSIsIkxpbmVDb2xvciI6eyIkaWQiOiI3NTIiLCIkdHlwZSI6Ik5MUkUuQ29tbW9uLkRvbS5Tb2xpZENvbG9yQnJ1c2gsIE5MUkUuQ29tbW9uIiwiQ29sb3IiOnsiJGlkIjoiNzUzIiwiQSI6MjU1LCJSIjoyNTUsIkciOjAsIkIiOjB9fSwiTGluZVdlaWdodCI6MC4wLCJMaW5lVHlwZSI6MCwiUGFyZW50U3R5bGUiOm51bGx9LCJQYXJlbnRTdHlsZSI6bnVsbH0sIlRpdGxlU3R5bGUiOnsiJGlkIjoiNzU0IiwiRm9udFNldHRpbmdzIjp7IiRpZCI6Ijc1NSIsIkZvbnRTaXplIjoxMiwiRm9udE5hbWUiOiJTZWdvZSBVSSIsIklzQm9sZCI6dHJ1ZSwiSXNJdGFsaWMiOmZhbHNlLCJJc1VuZGVybGluZWQiOmZhbHNlLCJQYXJlbnRTdHlsZSI6bnVsbH0sIkF1dG9TaXplIjowLCJGb3JlZ3JvdW5kIjp7IiRpZCI6Ijc1NiIsIkNvbG9yIjp7IiRpZCI6Ijc1Ny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3NTgiLCJUb3AiOjAsIkxlZnQiOjAsIlJpZ2h0IjowLCJCb3R0b20iOjB9LCJQYWRkaW5nIjp7IiRpZCI6Ijc1OSIsIlRvcCI6MCwiTGVmdCI6MCwiUmlnaHQiOjAsIkJvdHRvbSI6MH0sIkJhY2tncm91bmQiOnsiJGlkIjoiNzYwIiwiQ29sb3IiOnsiJGlkIjoiNzYxIiwiQSI6MCwiUiI6MjU1LCJHIjoyNTUsIkIiOjI1NX19LCJJc1Zpc2libGUiOnRydWUsIldpZHRoIjowLjAsIkhlaWdodCI6MC4wLCJCb3JkZXJTdHlsZSI6eyIkaWQiOiI3NjIiLCJMaW5lQ29sb3IiOm51bGwsIkxpbmVXZWlnaHQiOjAuMCwiTGluZVR5cGUiOjAsIlBhcmVudFN0eWxlIjpudWxsfSwiUGFyZW50U3R5bGUiOm51bGx9LCJEYXRlU3R5bGUiOnsiJGlkIjoiNzYzIiwiRm9udFNldHRpbmdzIjp7IiRpZCI6Ijc2NCIsIkZvbnRTaXplIjoxMiwiRm9udE5hbWUiOiJTZWdvZSBVSSIsIklzQm9sZCI6ZmFsc2UsIklzSXRhbGljIjpmYWxzZSwiSXNVbmRlcmxpbmVkIjpmYWxzZSwiUGFyZW50U3R5bGUiOm51bGx9LCJBdXRvU2l6ZSI6MCwiRm9yZWdyb3VuZCI6eyIkaWQiOiI3NjUiLCJDb2xvciI6eyIkaWQiOiI3NjYiLCJBIjoyNTUsIlIiOjI1NSwiRyI6MTkyLCJCIjowfX0sIk1heFdpZHRoIjoyMDAuMCwiTWF4SGVpZ2h0IjoiSW5maW5pdHkiLCJTbWFydEZvcmVncm91bmRJc0FjdGl2ZSI6ZmFsc2UsIkhvcml6b250YWxBbGlnbm1lbnQiOjEsIlZlcnRpY2FsQWxpZ25tZW50IjowLCJTbWFydEZvcmVncm91bmQiOm51bGwsIkJhY2tncm91bmRGaWxsVHlwZSI6MCwiTWFyZ2luIjp7IiRpZCI6Ijc2NyIsIlRvcCI6MCwiTGVmdCI6MCwiUmlnaHQiOjAsIkJvdHRvbSI6MH0sIlBhZGRpbmciOnsiJGlkIjoiNzY4IiwiVG9wIjowLCJMZWZ0IjowLCJSaWdodCI6MCwiQm90dG9tIjowfSwiQmFja2dyb3VuZCI6eyIkaWQiOiI3NjkiLCJDb2xvciI6eyIkaWQiOiI3NzAiLCJBIjowLCJSIjoyNTUsIkciOjI1NSwiQiI6MjU1fX0sIklzVmlzaWJsZSI6dHJ1ZSwiV2lkdGgiOjAuMCwiSGVpZ2h0IjowLjAsIkJvcmRlclN0eWxlIjp7IiRpZCI6Ijc3MSIsIkxpbmVDb2xvciI6bnVsbCwiTGluZVdlaWdodCI6MC4wLCJMaW5lVHlwZSI6MCwiUGFyZW50U3R5bGUiOm51bGx9LCJQYXJlbnRTdHlsZSI6bnVsbH0sIkRhdGVGb3JtYXQiOnsiJGlkIjoiNzc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NzMiLCJEYXRlUGFydElzVmlzaWJsZSI6dHJ1ZSwiVGltZVBhcnRJc1Zpc2libGUiOmZhbHNlfX0sIldlZWtOdW1iZXJpbmciOnsiJGlkIjoiNzc0IiwiRm9ybWF0IjowLCJJc1Zpc2libGUiOmZhbHNlLCJMYXN0S25vd25WaXNpYmlsaXR5U3RhdGUiOmZhbHNlfSwiSXNWaXNpYmxlIjp0cnVlLCJQYXJlbnRTdHlsZSI6bnVsbH0sIkluZGV4IjoxNCwiUGVyY2VudGFnZUNvbXBsZXRlIjpudWxsLCJQb3NpdGlvbiI6eyJSYXRpbyI6MC4zMDI4NzU2NzEyMTAyNDM3OCwiSXNDdXN0b20iOnRydWV9LCJEYXRlRm9ybWF0Ijp7IiRyZWYiOiI3NzIifSwiV2Vla051bWJlcmluZyI6eyIkaWQiOiI3NzUiLCJGb3JtYXQiOjAsIklzVmlzaWJsZSI6ZmFsc2UsIkxhc3RLbm93blZpc2liaWxpdHlTdGF0ZSI6ZmFsc2V9LCJSZWxhdGVkVGFza0lkIjoiMDAwMDAwMDAtMDAwMC0wMDAwLTAwMDAtMDAwMDAwMDAwMDAwIiwiSWQiOiJkNGMzNGU3Ny03NDFmLTRmNTgtOTQ3My00N2Y0NDUzY2NlNDQiLCJJbXBvcnRJZCI6IjEiLCJUaXRsZSI6Ikxvc2VzIGJhdHRsZSB3aXRoIHRocm9hdCBjYW5jZXIsIFNhbnRhIE1vbmljYSwgQ0EiLCJOb3RlIjpudWxsLCJIeXBlcmxpbmsiOnsiJGlkIjoiNzc2IiwiQWRkcmVzcyI6IiIsIlN1YkFkZHJlc3MiOiIifSwiSXNDaGFuZ2VkIjpmYWxzZSwiSXNOZXciOmZhbHNlfV0sIlRhc2tzIjpbXSwiU3dpbWxhbmVzIjpbXSwiTXNQcm9qZWN0SXRlbXNUcmVlIjp7IiRpZCI6Ijc3NyIsIlJvb3QiOnsiSW1wb3J0SWQiOm51bGwsIklzSW1wb3J0ZWQiOmZhbHNlLCJDaGlsZHJlbiI6W119fSwiTWV0YWRhdGEiOnsiJGlkIjoiNzc4IiwiRXhjZWxTaGVldE5hbWUiOiJUaW1lbGluZSBEYXRhIiwiSXRlbXNUaXRsZXMiOiJbXCJUaXRsZVwiLFwiQm9ybiBpbiBBbXN0ZXJkYW0gdG8gSmFuIGFuZCBFdWdlbmlhIFZhbiBIYWxlbiAobsOpZSB2YW4gQmVlcnMpXCIsXCJGYW1pbHkgbW92ZXMgdG8gUGFzYWRlbmEsIENBXCIsXCJJbnZlbnRzIFxcXCJ0YXBwaW5nXFxcIiBndWl0YXIgc29sbyB0ZWNobmlxdWVcIixcIk1hcnJpZXMgYWN0cmVzcyBhbmQgc3R1bnR3b21hbiAgSmFuaWUgTGlzemV3c2tpXCIsXCJGb3JtcyBiYW5kIFxcXCJNYW1tb3RoXFxcIiB3aXRoIGJyb3RoZXIgQWxleFwiLFwiTWFtbW90aCBpcyByZW5hbWVkIFZhbiBIYWxlblwiLFwiT2ZmZXJlZCByZWNvcmRpbmcgZGVhbCBieSBXYXJuZXIgXCIsXCJNYXJyaWVzIGFjdHJlc3MgVmFsZXJpZSBCZXJ0aW5lbGxpXCIsXCJIaXAgcmVwbGFjZW1lbnQgc3VyZ2VyeSBmb3IgY2hyb25pYyBhdmFzY3VsYXIgbmVjcm9zaXNcIixcIlN0YXJ0cyB0cmVhdG1lbnQgZm9yIHRvbmd1ZSBjYW5jZXJcIixcIkJhbmQgV2lucyBHcmFtbXkgZm9yIEJlc3QgSGFyZCBSb2NrIFBlcmZvcm1hbmNlXCIsXCJJcyBpbmR1Y3RlZCBpbnRvIFJvY2sgYW5kIFJvbGwgSGFsbCBvZiBGYW1lXCIsXCJFbnRlcnMgcmVoYWIgZm9yIGFsY29ob2xpc20gYW5kIGRydWcgYWJ1c2VcIixcIklzIGRlY2xhcmVkIGNhbmNlciBmcmVlXCIsXCJEaXZvcmNlIGZyb20gVmFsZXJpZSBCZXJ0aW5lbGxpIGlzIGZpbmFsaXplZFwiLFwiVW5kZXJnb2VzIGVtZXJnZW5jeSBzdXJnZXJ5IGZvciBkaXZlcmN1bGl0aXNcIixcIkxvc2VzIGJhdHRsZSB3aXRoIHRocm9hdCBjYW5jZXIsIFNhbnRhIE1vbmljYSwgQ0FcIl0iLCJJdGVtc1N3aW1sYW5lcyI6IltdIiwiQ29sdW1uc01hcHBpbmciOiJ7XCIkaWRcIjpcIjFcIixcIlN3aW1sYW5lVGl0bGVDb2x1bW5OYW1lXCI6bnVsbCxcIlN3aW1sYW5lVGl0bGVGcmllbmRseUNvbHVtbk5hbWVcIjpudWxsLFwiVGl0bGVDb2x1bW5OYW1lXCI6XCJDb2x1bW4wXCIsXCJUaXRsZUZyaWVuZGx5Q29sdW1uTmFtZVwiOlwiVGl0bGVcIixcIlN0YXJ0RGF0ZUNvbHVtbk5hbWVcIjpcIkNvbHVtbjFcIixcIlN0YXJ0RGF0ZUZyaWVuZGx5Q29sdW1uTmFtZVwiOlwiU3RhcnQgZGF0ZVwiLFwiRW5kRGF0ZUNvbHVtbk5hbWVcIjpcIkNvbHVtbjJcIixcIkVuZERhdGVGcmllbmRseUNvbHVtbk5hbWVcIjpcIkVuZCBkYXRlXCIsXCJQZXJjZW50YWdlQ29sdW1uTmFtZVwiOlwiQ29sdW1uNFwiLFwiUGVyY2VudGFnZUZyaWVuZGx5Q29sdW1uTmFtZVwiOlwiJSBDb21wbGV0ZWRcIixcIk5vdGVDb2x1bW5OYW1lXCI6bnVsbCxcIk5vdGVGcmllbmRseUNvbHVtbk5hbWVcIjpudWxsLFwiSGVhZGVyUm93SW5kZXhcIjowfSIsIkhlYWRlclJvdyI6IltcIlRpdGxlXCIsXCJTdGFydCBkYXRlXCIsXCJFbmQgZGF0ZVwiLFwiRHVyYXRpb24gKGRheXMpXCIsXCIlIENvbXBsZXRlZFwiLFwiTm90ZVwiXSJ9LCJTZXR0aW5ncyI6eyIkaWQiOiI3NzkiLCJJbXBhT3B0aW9ucyI6eyIkaWQiOiI3ODA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QsIkZpbGVQYXRoIjoiRDpcXFdvcmtcXEVkZGllIFZhbiBIYWxlbiBUaW1lbGluZVxcVGltZWxpbmUgRGF0YSBWYW4gSGFsZW4gMi54bHN4IiwiVGltZUNvbmZpZ3VyYXRpb24iOnsiJGlkIjoiNzgxIiwiVXNlVGltZSI6ZmFsc2UsIldvcmtEYXlTdGFydCI6IjAwOjAwOjAwIiwiV29ya0RheUVuZCI6IjIzOjU5OjAwIn0sIkxhc3RVc2VkVGVtcGxhdGVJZCI6ImNjMjZmODYzLTI3Y2UtNDgwZS1hNTg5LWIzZjEyZjJkNmViMCIsIkZpcnN0V2Vla09mWWVhciI6MH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 Different Kind of Truth"/>
  <p:tag name="OTLDATE" val="2012-10-26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Van Halen"/>
  <p:tag name="OTLDATE" val="1978-10-07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omen and Children First"/>
  <p:tag name="OTLDATE" val="1980-10-10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iver Down"/>
  <p:tag name="OTLDATE" val="1982-10-14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or Unlawful Carnal Knowledge"/>
  <p:tag name="OTLDATE" val="1991-10-18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Van Halen II"/>
  <p:tag name="OTLDATE" val="1979-10-09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ir Warning"/>
  <p:tag name="OTLDATE" val="1981-10-13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984"/>
  <p:tag name="OTLDATE" val="1984-10-15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5150"/>
  <p:tag name="OTLDATE" val="1986-10-16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U812"/>
  <p:tag name="OTLDATE" val="1988-10-17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ive: Right Here, Right Now"/>
  <p:tag name="OTLDATE" val="1995-10-21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Van Halen III"/>
  <p:tag name="OTLDATE" val="1998-10-23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CULTUREINFO" val="en-US"/>
  <p:tag name="OTLTIMEBANDSCALETYPE" val="Years"/>
  <p:tag name="OTLTIMEBANDSCALEFORMAT" val="MMM"/>
  <p:tag name="OTLTIMEBANDSHAPETYPE" val="RoundedCornerRectangleTimeband"/>
  <p:tag name="OTLTIMEBANDTHREEDEFFECTS" val="Gel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SHAPEPADDINGTOP" val="3"/>
  <p:tag name="OTLTIMEBANDFYSTARTMONTH" val="January"/>
  <p:tag name="OTLTIMEBANDSHOWFYLABEL" val="True"/>
  <p:tag name="OTLTIMEBANDUSESTARTINGOFTHEYEARFORFYNUMBERING" val="True"/>
  <p:tag name="OTLTIMEBANDAUTODATERANGE" val="False"/>
  <p:tag name="OTLTIMEBANDENDDATE" val="2022-06-02T23:59:00.0000000"/>
  <p:tag name="OTLTIMEBANDQUICKPOSITION" val="Custom"/>
  <p:tag name="OTLTIMEBANDSTARTDATE" val="1952-02-05T23:59:00.0000000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mily moves to Pasadena, CA"/>
  <p:tag name="OTLDATE" val="1962-01-01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vents &quot;tapping&quot; guitar solo technique"/>
  <p:tag name="OTLDATE" val="1971-01-03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orms band &quot;Mammoth&quot; with brother Alex"/>
  <p:tag name="OTLDATE" val="1972-01-06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ammoth is renamed Van Halen"/>
  <p:tag name="OTLDATE" val="1974-01-07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ffered recording deal by Warner "/>
  <p:tag name="OTLDATE" val="1977-01-08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arries actress Valerie Bertinelli"/>
  <p:tag name="OTLDATE" val="1980-01-10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and Wins Grammy for Best Hard Rock Performance"/>
  <p:tag name="OTLDATE" val="1992-01-18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arts treatment for tongue cancer"/>
  <p:tag name="OTLDATE" val="2000-01-14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s inducted into Rock and Roll Hall of Fame"/>
  <p:tag name="OTLDATE" val="2007-01-20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nters rehab for alcoholism and drug abuse"/>
  <p:tag name="OTLDATE" val="2007-01-22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ivorce from Valerie Bertinelli is finalized"/>
  <p:tag name="OTLDATE" val="2007-01-23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arries actress and stuntwoman  Janie Liszewski"/>
  <p:tag name="OTLDATE" val="2009-01-06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dergoes emergency surgery for diverculitis"/>
  <p:tag name="OTLDATE" val="2012-01-24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oses battle with throat cancer, Santa Monica, CA"/>
  <p:tag name="OTLDATE" val="2020-10-06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orn in Amsterdam to Jan and Eugenia Van Halen (née van Beers)"/>
  <p:tag name="OTLDATE" val="1955-01-26T23:59:00.0000000"/>
  <p:tag name="OTLPOSITIONONTASK" val="None"/>
  <p:tag name="OTLRELATEDTASKID" val="00000000-0000-0000-0000-000000000000"/>
  <p:tag name="OTLDATEFORMATSTRING" val="yyyy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MuMSIsIk9yaWdpbmFsQXNzZW1ibHlWZXJzaW9uIjpudWxsLCJFZGl0aW9uIjoiUHJvIiwiSXNQbHVzRWRpdGlvbiI6dHJ1ZSwiSXNQcm9FZGl0aW9uIjp0cnVlfSwiRWZmZWN0IjoxLCJTdHlsZSI6eyIkaWQiOiIzIiwiVGltZWJhbmRTdHlsZSI6eyIkaWQiOiI0IiwiU2NhbGVNYXJraW5nIjoxLCJTaGFwZSI6MTAsIlNoYXBlU3R5bGUiOnsiJGlkIjoiNSIsIk1hcmdpbiI6eyIkaWQiOiI2IiwiVG9wIjowLCJMZWZ0IjoxMCwiUmlnaHQiOjEwLCJCb3R0b20iOjB9LCJQYWRkaW5nIjp7IiRpZCI6IjciLCJUb3AiOjMsIkxlZnQiOjAsIlJpZ2h0IjowLCJCb3R0b20iOjN9LCJCYWNrZ3JvdW5kIjp7IiRpZCI6IjgiLCJDb2xvciI6eyIkaWQiOiI5IiwiQSI6MjU1LCJSIjoxMTUsIkciOjExNSwiQiI6MTE1fX0sIklzVmlzaWJsZSI6dHJ1ZSwiV2lkdGgiOjg1OC4wLCJIZWlnaHQiOjI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MCwiUiI6MCwiRyI6MCwiQiI6MH19LCJJc1Zpc2libGUiOmZhbHN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UiLCJUb3AiOjAsIkxlZnQiOjIwLCJSaWdodCI6MCwiQm90dG9tIjowfSwiUGFkZGluZyI6eyIkaWQiOiIyNiIsIlRvcCI6MCwiTGVmdCI6MCwiUmlnaHQiOjAsIkJvdHRvbSI6MH0sIkJhY2tncm91bmQiOnsiJGlkIjoiMjciLCJDb2xvciI6eyIkcmVmIjoiMjAifX0sIklzVmlzaWJsZSI6ZmFsc2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IiLCJUb3AiOjAsIkxlZnQiOjAsIlJpZ2h0IjowLCJCb3R0b20iOjB9LCJQYWRkaW5nIjp7IiRpZCI6IjMzIiwiVG9wIjowLCJMZWZ0IjowLCJSaWdodCI6MCwiQm90dG9tIjowfSwiQmFja2dyb3VuZCI6eyIkaWQiOiIzNCIsIkNvbG9yIjp7IiRyZWYiOiIyMCJ9fSwiSXNWaXNpYmxlIjpmYWxz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ZmFsc2UsIlNlZ21lbnRTZXBhcmF0b3JPcGFjaXR5IjozMCwiRm9udFNldHRpbmdzIjp7IiRpZCI6IjQxIiwiRm9udFNpemUiOjEyLCJGb250TmFtZSI6IkNhbGlicmkiLCJJc0JvbGQiOmZhbHNlLCJJc0l0YWxpYyI6ZmFsc2UsIklzVW5kZXJsaW5lZCI6ZmFsc2UsIlBhcmVudFN0eWxlIjpudWxsfSwiQXV0b1NpemUiOjAsIkZvcmVncm91bmQiOnsiJGlkIjoiNDIiLCJDb2xvciI6eyIkaWQiOiI0M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E5MSwiUiI6MjU1LCJHIjowLCJCIjowfX0sIkFwcGVuZFllYXJPblllYXJDaGFuZ2UiOmZhbHNlLCJFbGFwc2VkVGltZUZvcm1hdCI6MCwiVG9kYXlNYXJrZXJQb3NpdGlvbiI6MCwiUXVpY2tQb3NpdGlvbiI6MywiQWJzb2x1dGVQb3NpdGlvbiI6MjczLjE3ODQzNiwiTWFyZ2luIjp7IiRpZCI6IjQ5IiwiVG9wIjowLCJMZWZ0IjoxMCwiUmlnaHQiOjEwLCJCb3R0b20iOjB9LCJQYWRkaW5nIjp7IiRpZCI6IjUwIiwiVG9wIjowLCJMZWZ0IjowLCJSaWdodCI6MCwiQm90dG9tIjowfSwiQmFja2dyb3VuZCI6eyIkaWQiOiI1MSIsIkNvbG9yIjp7IiRpZCI6IjUyIiwiQSI6MjU1LCJSIjo0NywiRyI6NTQsIkIiOjE1M319LCJJc1Zpc2libGUiOnRydWUsIldpZHRoIjowLjAsIkhlaWdodCI6MC4wLCJCb3JkZXJTdHlsZSI6bnVsbCwiUGFyZW50U3R5bGUiOm51bGx9LCJEZWZhdWx0TWlsZXN0b25lU3R5bGUiOnsiJGlkIjoiNTMiLCJTaGFwZSI6MTQsIkNvbm5lY3Rvck1hcmdpbiI6eyIkaWQiOiI1NCIsIlRvcCI6MCwiTGVmdCI6MiwiUmlnaHQiOjIsIkJvdHRvbSI6MH0sIkNvbm5lY3RvclN0eWxlIjp7IiRpZCI6IjU1IiwiTGluZUNvbG9yIjp7IiRpZCI6IjU2IiwiJHR5cGUiOiJOTFJFLkNvbW1vbi5Eb20uU29saWRDb2xvckJydXNoLCBOTFJFLkNvbW1vbiIsIkNvbG9yIjp7IiRpZCI6IjU3IiwiQSI6MTI3LCJSIjoyMzgsIkciOjIzNiwiQiI6MjI1fX0sIkxpbmVXZWlnaHQiOjEuMCwiTGluZVR5cGUiOjAsIlBhcmVudFN0eWxlIjpudWxsfSwiSXNCZWxvd1RpbWViYW5kIjpmYWxzZSwiUG9zaXRpb25PblRhc2siOjAsIkhpZGVEYXRlIjpmYWxzZSwiU2hhcGVTaXplIjox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nsiJGlkIjoiNjIiLCJDb2xvciI6eyIkaWQiOiI2MyIsIkEiOjI1NSwiUiI6MjM4LCJHIjoyMjYsIkIiOjE4fX0sIklzVmlzaWJsZSI6dHJ1ZSwiV2lkdGgiOjEzLjAsIkhlaWdodCI6MTMuMCwiQm9yZGVyU3R5bGUiOnsiJGlkIjoiNjQiLCJMaW5lQ29sb3IiOnsiJGlkIjoiNjUiLCIkdHlwZSI6Ik5MUkUuQ29tbW9uLkRvbS5Tb2xpZENvbG9yQnJ1c2gsIE5MUkUuQ29tbW9uIiwiQ29sb3IiOnsiJGlkIjoiNjYiLCJBIjoyNTUsIlIiOjI1NSwiRyI6MCwiQiI6MH19LCJMaW5lV2VpZ2h0IjowLjAsIkxpbmVUeXBlIjowLCJQYXJlbnRTdHlsZSI6bnVsbH0sIlBhcmVudFN0eWxlIjpudWxsfSwiVGl0bGVTdHlsZSI6eyIkaWQiOiI2NyIsIkZvbnRTZXR0aW5ncyI6eyIkaWQiOiI2OCIsIkZvbnRTaXplIjoxNiwiRm9udE5hbWUiOiJTZWdvZSBVSSBTZW1pYm9sZCIsIklzQm9sZCI6dHJ1ZSwiSXNJdGFsaWMiOmZhbHNlLCJJc1VuZGVybGluZWQiOmZhbHNlLCJQYXJlbnRTdHlsZSI6bnVsbH0sIkF1dG9TaXplIjowLCJGb3JlZ3JvdW5kIjp7IiRpZCI6IjY5IiwiQ29sb3IiOnsiJGlkIjoiNzA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0LCJGb250TmFtZSI6IlNlZ29lIFVJIEhpc3RvcmljIiwiSXNCb2xkIjp0cnVlLCJJc0l0YWxpYyI6ZmFsc2UsIklzVW5kZXJsaW5lZCI6ZmFsc2UsIlBhcmVudFN0eWxlIjpudWxsfSwiQXV0b1NpemUiOjAsIkZvcmVncm91bmQiOnsiJGlkIjoiNzYiLCJDb2xvciI6eyIkaWQiOiI3NyIsIkEiOjI1NSwiUiI6MjM4LCJHIjoyMjYsIkIiOjE4fX0sIk1heFdpZHRoIjoyMDAuMCwiTWF4SGVpZ2h0IjoiSW5maW5pdHkiLCJTbWFydEZvcmVncm91bmRJc0FjdGl2ZSI6ZmFsc2UsIkhvcml6b250YWxBbGlnbm1lbnQiOjAsIlZlcnRpY2FsQWxpZ25tZW50IjowLCJTbWFydEZvcmVncm91bmQiOm51bGwsIkJhY2tncm91bmRGaWxsVHlwZSI6MCwiTWFyZ2luIjp7IiRpZCI6Ijc4IiwiVG9wIjowLCJMZWZ0IjowLCJSaWdodCI6MCwiQm90dG9tIjowfSwiUGFkZGluZyI6eyIkaWQiOiI3OSIsIlRvcCI6MCwiTGVmdCI6MCwiUmlnaHQiOjAsIkJvdHRvbSI6MH0sIkJhY2tncm91bmQiOnsiJGlkIjoiODAiLCJDb2xvciI6eyIkcmVmIjoiMjAifX0sIklzVmlzaWJsZSI6dHJ1ZSwiV2lkdGgiOjAuMCwiSGVpZ2h0IjowLjAsIkJvcmRlclN0eWxlIjpudWxsLCJQYXJlbnRTdHlsZSI6bnVsbH0sIkRhdGVGb3JtYXQiOnsiJGlkIjoiOD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yIiwiRGF0ZVBhcnRJc1Zpc2libGUiOnRydWUsIlRpbWVQYXJ0SXNWaXNpYmxlIjpmYWxzZX19LCJXZWVrTnVtYmVyaW5nIjp7IiRpZCI6IjgzIiwiRm9ybWF0IjowLCJJc1Zpc2libGUiOmZhbHNlLCJMYXN0S25vd25WaXNpYmlsaXR5U3RhdGUiOmZhbHNlfSwiSXNWaXNpYmxlIjp0cnVlLCJQYXJlbnRTdHlsZSI6bnVsbH0sIkRlZmF1bHRUYXNrU3R5bGUiOnsiJGlkIjoiODQiLCJTaGFwZSI6MSwiU2hhcGVUaGlja25lc3MiOjAsIkR1cmF0aW9uRm9ybWF0IjowLCJJbmNsdWRlTm9uV29ya2luZ0RheXNJbkR1cmF0aW9uIjpmYWxzZSwiUGVyY2VudGFnZUNvbXBsZXRlU3R5bGUiOnsiJGlkIjoiODUiLCJGb250U2V0dGluZ3MiOnsiJGlkIjoiODYiLCJGb250U2l6ZSI6MTAsIkZvbnROYW1lIjoiQ2FsaWJyaSIsIklzQm9sZCI6ZmFsc2UsIklzSXRhbGljIjpmYWxzZSwiSXNVbmRlcmxpbmVkIjpmYWxzZSwiUGFyZW50U3R5bGUiOm51bGx9LCJBdXRvU2l6ZSI6MCwiRm9yZWdyb3VuZCI6eyIkaWQiOiI4NyIsIkNvbG9yIjp7IiRpZCI6Ijg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kiLCJUb3AiOjAsIkxlZnQiOjAsIlJpZ2h0IjowLCJCb3R0b20iOjB9LCJQYWRkaW5nIjp7IiRpZCI6IjkwIiwiVG9wIjowLCJMZWZ0IjowLCJSaWdodCI6MCwiQm90dG9tIjowfSwiQmFja2dyb3VuZCI6eyIkaWQiOiI5MSIsIkNvbG9yIjp7IiRyZWYiOiIyMCJ9fSwiSXNWaXNpYmxlIjp0cnVlLCJXaWR0aCI6MC4wLCJIZWlnaHQiOjAuMCwiQm9yZGVyU3R5bGUiOm51bGwsIlBhcmVudFN0eWxlIjpudWxsfSwiRHVyYXRpb25TdHlsZSI6eyIkaWQiOiI5MiIsIkZvbnRTZXR0aW5ncyI6eyIkaWQiOiI5MyIsIkZvbnRTaXplIjoxMCwiRm9udE5hbWUiOiJDYWxpYnJpIiwiSXNCb2xkIjpmYWxzZSwiSXNJdGFsaWMiOmZhbHNlLCJJc1VuZGVybGluZWQiOmZhbHNlLCJQYXJlbnRTdHlsZSI6bnVsbH0sIkF1dG9TaXplIjowLCJGb3JlZ3JvdW5kIjp7IiRpZCI6Ijk0IiwiQ29sb3IiOnsiJGlkIjoiO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iIsIlRvcCI6MCwiTGVmdCI6MCwiUmlnaHQiOjAsIkJvdHRvbSI6MH0sIlBhZGRpbmciOnsiJGlkIjoiOTciLCJUb3AiOjAsIkxlZnQiOjAsIlJpZ2h0IjowLCJCb3R0b20iOjB9LCJCYWNrZ3JvdW5kIjp7IiRpZCI6Ijk4IiwiQ29sb3IiOnsiJHJlZiI6IjIwIn19LCJJc1Zpc2libGUiOnRydWUsIldpZHRoIjowLjAsIkhlaWdodCI6MC4wLCJCb3JkZXJTdHlsZSI6bnVsbCwiUGFyZW50U3R5bGUiOm51bGx9LCJIb3Jpem9udGFsQ29ubmVjdG9yU3R5bGUiOnsiJGlkIjoiOTkiLCJMaW5lQ29sb3IiOnsiJGlkIjoiMTAwIiwiJHR5cGUiOiJOTFJFLkNvbW1vbi5Eb20uU29saWRDb2xvckJydXNoLCBOTFJFLkNvbW1vbiIsIkNvbG9yIjp7IiRpZCI6IjEwMSIsIkEiOjI1NSwiUiI6MjA0LCJHIjoyMDQsIkIiOjIwNH19LCJMaW5lV2VpZ2h0IjoxLjAsIkxpbmVUeXBlIjowLCJQYXJlbnRTdHlsZSI6bnVsbH0sIlZlcnRpY2FsQ29ubmVjdG9yU3R5bGUiOnsiJGlkIjoiMTAyIiwiTGluZUNvbG9yIjp7IiRpZCI6IjEwMyIsIiR0eXBlIjoiTkxSRS5Db21tb24uRG9tLlNvbGlkQ29sb3JCcnVzaCwgTkxSRS5Db21tb24iLCJDb2xvciI6eyIkaWQiOiIxMDQ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xMDUiLCJNYXJnaW4iOnsiJGlkIjoiMTA2IiwiVG9wIjowLCJMZWZ0Ijo0LCJSaWdodCI6NCwiQm90dG9tIjowfSwiUGFkZGluZyI6eyIkaWQiOiIxMDciLCJUb3AiOjAsIkxlZnQiOjAsIlJpZ2h0IjowLCJCb3R0b20iOjB9LCJCYWNrZ3JvdW5kIjp7IiRpZCI6IjEwOCIsIkNvbG9yIjp7IiRpZCI6IjEwOSIsIkEiOjI1NSwiUiI6MCwiRyI6MTE0LCJCIjoxODh9fSwiSXNWaXNpYmxlIjp0cnVlLCJXaWR0aCI6MC4wLCJIZWlnaHQiOjEwLjAsIkJvcmRlclN0eWxlIjp7IiRpZCI6IjExMCIsIkxpbmVDb2xvciI6eyIkaWQiOiIxMTEiLCIkdHlwZSI6Ik5MUkUuQ29tbW9uLkRvbS5Tb2xpZENvbG9yQnJ1c2gsIE5MUkUuQ29tbW9uIiwiQ29sb3IiOnsiJGlkIjoiMTEyIiwiQSI6MjU1LCJSIjoyNTUsIkciOjAsIkIiOjB9fSwiTGluZVdlaWdodCI6MC4wLCJMaW5lVHlwZSI6MCwiUGFyZW50U3R5bGUiOm51bGx9LCJQYXJlbnRTdHlsZSI6bnVsbH0sIlRpdGxlU3R5bGUiOnsiJGlkIjoiMTEzIiwiRm9udFNldHRpbmdzIjp7IiRpZCI6IjExNCIsIkZvbnRTaXplIjoxMSwiRm9udE5hbWUiOiJDYWxpYnJpIiwiSXNCb2xkIjp0cnVlLCJJc0l0YWxpYyI6ZmFsc2UsIklzVW5kZXJsaW5lZCI6ZmFsc2UsIlBhcmVudFN0eWxlIjpudWxsfSwiQXV0b1NpemUiOjAsIkZvcmVncm91bmQiOnsiJGlkIjoiMTE1IiwiQ29sb3IiOnsiJGlkIjoiMTE2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xNyIsIlRvcCI6MCwiTGVmdCI6MCwiUmlnaHQiOjAsIkJvdHRvbSI6MH0sIlBhZGRpbmciOnsiJGlkIjoiMTE4IiwiVG9wIjowLCJMZWZ0IjowLCJSaWdodCI6MCwiQm90dG9tIjowfSwiQmFja2dyb3VuZCI6eyIkaWQiOiIxMTkiLCJDb2xvciI6eyIkcmVmIjoiMjAifX0sIklzVmlzaWJsZSI6dHJ1ZSwiV2lkdGgiOjAuMCwiSGVpZ2h0IjowLjAsIkJvcmRlclN0eWxlIjpudWxsLCJQYXJlbnRTdHlsZSI6bnVsbH0sIkRhdGVTdHlsZSI6eyIkaWQiOiIxMjAiLCJGb250U2V0dGluZ3MiOnsiJGlkIjoiMTIxIiwiRm9udFNpemUiOjEwLCJGb250TmFtZSI6IkNhbGlicmkiLCJJc0JvbGQiOmZhbHNlLCJJc0l0YWxpYyI6ZmFsc2UsIklzVW5kZXJsaW5lZCI6ZmFsc2UsIlBhcmVudFN0eWxlIjpudWxsfSwiQXV0b1NpemUiOjAsIkZvcmVncm91bmQiOnsiJGlkIjoiMTIyIiwiQ29sb3IiOnsiJGlkIjoiMTI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jQiLCJUb3AiOjAsIkxlZnQiOjAsIlJpZ2h0IjowLCJCb3R0b20iOjB9LCJQYWRkaW5nIjp7IiRpZCI6IjEyNSIsIlRvcCI6MCwiTGVmdCI6MCwiUmlnaHQiOjAsIkJvdHRvbSI6MH0sIkJhY2tncm91bmQiOnsiJGlkIjoiMTI2IiwiQ29sb3IiOnsiJHJlZiI6IjIwIn19LCJJc1Zpc2libGUiOnRydWUsIldpZHRoIjowLjAsIkhlaWdodCI6MC4wLCJCb3JkZXJTdHlsZSI6bnVsbCwiUGFyZW50U3R5bGUiOm51bGx9LCJEYXRlRm9ybWF0Ijp7IiRpZCI6IjE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giLCJGb3JtYXQiOjAsIklzVmlzaWJsZSI6ZmFsc2UsIkxhc3RLbm93blZpc2liaWxpdHlTdGF0ZSI6ZmFsc2V9LCJJc1Zpc2libGUiOnRydWUsIlBhcmVudFN0eWxlIjpudWxsLCJfZXhwbGljaXRseVNldCI6eyIkaWQiOiIx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zMCIsIkdyaWRsaW5lU3R5bGUiOnsiJGlkIjoiMTMxIiwiTGluZUNvbG9yIjp7IiRpZCI6IjEzMiIsIiR0eXBlIjoiTkxSRS5Db21tb24uRG9tLlNvbGlkQ29sb3JCcnVzaCwgTkxSRS5Db21tb24iLCJDb2xvciI6eyIkaWQiOiIxMzMiLCJBIjozOCwiUiI6OTEsIkciOjE1NSwiQiI6MjEzfX0sIkxpbmVXZWlnaHQiOjEuMCwiTGluZVR5cGUiOjAsIlBhcmVudFN0eWxlIjpudWxsfSwiTWFyZ2luIjp7IiRpZCI6IjEzNCIsIlRvcCI6MCwiTGVmdCI6MCwiUmlnaHQiOjAsIkJvdHRvbSI6MH0sIlBhZGRpbmciOnsiJGlkIjoiMTM1IiwiVG9wIjowLCJMZWZ0IjowLCJSaWdodCI6MCwiQm90dG9tIjowfSwiQmFja2dyb3VuZCI6bnVsbCwiSXNWaXNpYmxlIjp0cnVlLCJXaWR0aCI6MC4wLCJIZWlnaHQiOjAuMCwiQm9yZGVyU3R5bGUiOnsiJGlkIjoiMTM2IiwiTGluZUNvbG9yIjpudWxsLCJMaW5lV2VpZ2h0IjowLjAsIkxpbmVUeXBlIjowLCJQYXJlbnRTdHlsZSI6bnVsbH0sIlBhcmVudFN0eWxlIjpudWxsfSwiU2hvd0VsYXBzZWRUaW1lR3JhZGllbnRTdHlsZSI6ZmFsc2UsIkRlZmF1bHRTd2ltbGFuZVN0eWxlIjp7IiRpZCI6IjEzNyIsIkhlYWRlclN0eWxlIjp7IiRpZCI6IjEzOCIsIlRleHRTdHlsZSI6eyIkaWQiOiIxMzkiLCJGb250U2V0dGluZ3MiOnsiJGlkIjoiMTQwIiwiRm9udFNpemUiOjEyLCJGb250TmFtZSI6IkNhbGlicmkiLCJJc0JvbGQiOmZhbHNlLCJJc0l0YWxpYyI6ZmFsc2UsIklzVW5kZXJsaW5lZCI6ZmFsc2UsIlBhcmVudFN0eWxlIjpudWxsfSwiQXV0b1NpemUiOjAsIkZvcmVncm91bmQiOnsiJGlkIjoiMTQxIiwiQ29sb3IiOnsiJGlkIjoiMTQyIiwiQSI6MjU1LCJSIjozMiwiRyI6NTYsIkIiOjEwMH19LCJNYXhXaWR0aCI6MC4wLCJNYXhIZWlnaHQiOjAuMCwiU21hcnRGb3JlZ3JvdW5kSXNBY3RpdmUiOmZhbHNlLCJIb3Jpem9udGFsQWxpZ25tZW50IjowLCJWZXJ0aWNhbEFsaWdubWVudCI6MCwiU21hcnRGb3JlZ3JvdW5kIjpudWxsLCJCYWNrZ3JvdW5kRmlsbFR5cGUiOjAsIk1hcmdpbiI6eyIkaWQiOiIxNDMiLCJUb3AiOjAsIkxlZnQiOjAsIlJpZ2h0IjowLCJCb3R0b20iOjB9LCJQYWRkaW5nIjp7IiRpZCI6IjE0NCIsIlRvcCI6MCwiTGVmdCI6MCwiUmlnaHQiOjAsIkJvdHRvbSI6MH0sIkJhY2tncm91bmQiOm51bGwsIklzVmlzaWJsZSI6ZmFsc2UsIldpZHRoIjowLjAsIkhlaWdodCI6MC4wLCJCb3JkZXJTdHlsZSI6bnVsbCwiUGFyZW50U3R5bGUiOm51bGx9LCJSZWN0YW5nbGVTdHlsZSI6eyIkaWQiOiIxNDUiLCJNYXJnaW4iOnsiJGlkIjoiMTQ2IiwiVG9wIjowLCJMZWZ0IjowLCJSaWdodCI6MCwiQm90dG9tIjowfSwiUGFkZGluZyI6eyIkaWQiOiIxNDciLCJUb3AiOjAsIkxlZnQiOjAsIlJpZ2h0IjowLCJCb3R0b20iOjB9LCJCYWNrZ3JvdW5kIjp7IiRpZCI6IjE0OCIsIkNvbG9yIjp7IiRpZCI6IjE0OSIsIkEiOjEyNywiUiI6OTEsIkciOjE1NSwiQiI6MjEzfX0sIklzVmlzaWJsZSI6ZmFsc2UsIldpZHRoIjowLjAsIkhlaWdodCI6MC4wLCJCb3JkZXJTdHlsZSI6eyIkaWQiOiIxNTAiLCJMaW5lQ29sb3IiOnsiJGlkIjoiMTUxIiwiJHR5cGUiOiJOTFJFLkNvbW1vbi5Eb20uU29saWRDb2xvckJydXNoLCBOTFJFLkNvbW1vbiIsIkNvbG9yIjp7IiRpZCI6IjE1MiIsIkEiOjI1NSwiUiI6MjU1LCJHIjowLCJCIjowfX0sIkxpbmVXZWlnaHQiOjAuMCwiTGluZVR5cGUiOjAsIlBhcmVudFN0eWxlIjpudWxsfSwiUGFyZW50U3R5bGUiOm51bGx9LCJNYXJnaW4iOnsiJGlkIjoiMTUzIiwiVG9wIjowLCJMZWZ0IjowLCJSaWdodCI6MCwiQm90dG9tIjowfSwiUGFkZGluZyI6eyIkaWQiOiIxNTQiLCJUb3AiOjAsIkxlZnQiOjAsIlJpZ2h0IjowLCJCb3R0b20iOjB9LCJCYWNrZ3JvdW5kIjpudWxsLCJJc1Zpc2libGUiOnRydWUsIldpZHRoIjowLjAsIkhlaWdodCI6MC4wLCJCb3JkZXJTdHlsZSI6bnVsbCwiUGFyZW50U3R5bGUiOm51bGx9LCJCYWNrZ3JvdW5kU3R5bGUiOnsiJGlkIjoiMTU1IiwiTWFyZ2luIjp7IiRpZCI6IjE1NiIsIlRvcCI6MCwiTGVmdCI6MCwiUmlnaHQiOjAsIkJvdHRvbSI6MH0sIlBhZGRpbmciOnsiJGlkIjoiMTU3IiwiVG9wIjowLCJMZWZ0IjowLCJSaWdodCI6MCwiQm90dG9tIjowfSwiQmFja2dyb3VuZCI6eyIkaWQiOiIxNTgiLCJDb2xvciI6eyIkaWQiOiIxNTkiLCJBIjozOCwiUiI6OTEsIkciOjE1NSwiQiI6MjEzfX0sIklzVmlzaWJsZSI6dHJ1ZSwiV2lkdGgiOjAuMCwiSGVpZ2h0IjowLjAsIkJvcmRlclN0eWxlIjp7IiRpZCI6IjE2MCIsIkxpbmVDb2xvciI6eyIkaWQiOiIxNjEiLCIkdHlwZSI6Ik5MUkUuQ29tbW9uLkRvbS5Tb2xpZENvbG9yQnJ1c2gsIE5MUkUuQ29tbW9uIiwiQ29sb3IiOnsiJGlkIjoiMTYyIiwiQSI6MjU1LCJSIjoyNTUsIkciOjAsIkIiOjB9fSwiTGluZVdlaWdodCI6MC4wLCJMaW5lVHlwZSI6MCwiUGFyZW50U3R5bGUiOm51bGx9LCJQYXJlbnRTdHlsZSI6bnVsbH0sIklzQWJvdmVUaW1lYmFuZCI6ZmFsc2UsIk1hcmdpbiI6eyIkaWQiOiIxNjMiLCJUb3AiOjAsIkxlZnQiOjAsIlJpZ2h0IjowLCJCb3R0b20iOjB9LCJQYWRkaW5nIjp7IiRpZCI6IjE2NCIsIlRvcCI6MCwiTGVmdCI6MCwiUmlnaHQiOjAsIkJvdHRvbSI6MH0sIklzVmlzaWJsZSI6dHJ1ZSwiV2lkdGgiOjAuMCwiSGVpZ2h0IjowLjAsIkJvcmRlclN0eWxlIjpudWxsLCJQYXJlbnRTdHlsZSI6bnVsbH19LCJTY2FsZSI6eyIkaWQiOiIxNjUiLCJTdGFydERhdGUiOiIxOTc2LTA3LTA2VDIzOjU5OjAwIiwiRW5kRGF0ZSI6IjIwMTItMTAtMjZUMjM6NTk6MDAiLCJGb3JtYXQiOiJNTU0iLCJUeXBlIjo0LCJBdXRvRGF0ZVJhbmdlIjpmYWxzZSwiV29ya2luZ0RheXMiOjMxLCJGaXNjYWxZZWFyIjp7IiRpZCI6IjE2NiIsIlN0YXJ0TW9udGgiOjEsIlVzZVN0YXJ0aW5nWWVhckZvck51bWJlcmluZyI6dHJ1ZSwiU2hvd0Zpc2NhbFllYXJMYWJlbCI6dHJ1ZX0sIlRvZGF5TWFya2VyVGV4dCI6IlRvZGF5IiwiQXV0b1NjYWxlVHlwZSI6dHJ1ZX0sIk1pbGVzdG9uZXMiOlt7IiRpZCI6IjE2NyIsIkRhdGUiOiIxOTc4LTEwLTA3VDIzOjU5OjAwIiwiU3R5bGUiOnsiJGlkIjoiMTY4IiwiU2hhcGUiOjE0LCJDb25uZWN0b3JNYXJnaW4iOnsiJGlkIjoiMTY5IiwiVG9wIjowLCJMZWZ0IjoyLCJSaWdodCI6MiwiQm90dG9tIjowfSwiQ29ubmVjdG9yU3R5bGUiOnsiJGlkIjoiMTcwIiwiTGluZUNvbG9yIjp7IiRyZWYiOiI1NiJ9LCJMaW5lV2VpZ2h0IjoxLjAsIkxpbmVUeXBlIjowLCJQYXJlbnRTdHlsZSI6bnVsbH0sIklzQmVsb3dUaW1lYmFuZCI6ZmFsc2UsIlBvc2l0aW9uT25UYXNrIjowLCJIaWRlRGF0ZSI6ZmFsc2UsIlNoYXBlU2l6ZSI6MSwiU3BhY2luZyI6Mi4wLCJQYWRkaW5nIjp7IiRpZCI6IjE3MSIsIlRvcCI6NywiTGVmdCI6MywiUmlnaHQiOjAsIkJvdHRvbSI6Mn0sIlNoYXBlU3R5bGUiOnsiJGlkIjoiMTcyIiwiTWFyZ2luIjp7IiRpZCI6IjE3MyIsIlRvcCI6MCwiTGVmdCI6MCwiUmlnaHQiOjAsIkJvdHRvbSI6MH0sIlBhZGRpbmciOnsiJGlkIjoiMTc0IiwiVG9wIjowLCJMZWZ0IjowLCJSaWdodCI6MCwiQm90dG9tIjowfSwiQmFja2dyb3VuZCI6eyIkaWQiOiIxNzUiLCJDb2xvciI6eyIkaWQiOiIxNzYiLCJBIjoyNTUsIlIiOjIzOCwiRyI6MjI2LCJCIjoxOH19LCJJc1Zpc2libGUiOnRydWUsIldpZHRoIjoxOC4wLCJIZWlnaHQiOjIwLjAsIkJvcmRlclN0eWxlIjp7IiRpZCI6IjE3NyIsIkxpbmVDb2xvciI6eyIkaWQiOiIxNzgiLCIkdHlwZSI6Ik5MUkUuQ29tbW9uLkRvbS5Tb2xpZENvbG9yQnJ1c2gsIE5MUkUuQ29tbW9uIiwiQ29sb3IiOnsiJGlkIjoiMTc5IiwiQSI6MjU1LCJSIjoyNTUsIkciOjAsIkIiOjB9fSwiTGluZVdlaWdodCI6MC4wLCJMaW5lVHlwZSI6MCwiUGFyZW50U3R5bGUiOm51bGx9LCJQYXJlbnRTdHlsZSI6bnVsbH0sIlRpdGxlU3R5bGUiOnsiJGlkIjoiMTgwIiwiRm9udFNldHRpbmdzIjp7IiRpZCI6IjE4MSIsIkZvbnRTaXplIjoxNiwiRm9udE5hbWUiOiJTZWdvZSBVSSIsIklzQm9sZCI6dHJ1ZSwiSXNJdGFsaWMiOmZhbHNlLCJJc1VuZGVybGluZWQiOmZhbHNlLCJQYXJlbnRTdHlsZSI6bnVsbH0sIkF1dG9TaXplIjowLCJGb3JlZ3JvdW5kIjp7IiRpZCI6IjE4MiIsIkNvbG9yIjp7IiRpZCI6IjE4M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ODQiLCJUb3AiOjAsIkxlZnQiOjAsIlJpZ2h0IjowLCJCb3R0b20iOjB9LCJQYWRkaW5nIjp7IiRpZCI6IjE4NSIsIlRvcCI6MCwiTGVmdCI6MCwiUmlnaHQiOjAsIkJvdHRvbSI6MH0sIkJhY2tncm91bmQiOnsiJGlkIjoiMTg2IiwiQ29sb3IiOnsiJGlkIjoiMTg3IiwiQSI6MCwiUiI6MjU1LCJHIjoyNTUsIkIiOjI1NX19LCJJc1Zpc2libGUiOnRydWUsIldpZHRoIjowLjAsIkhlaWdodCI6MC4wLCJCb3JkZXJTdHlsZSI6eyIkaWQiOiIxODgiLCJMaW5lQ29sb3IiOm51bGwsIkxpbmVXZWlnaHQiOjAuMCwiTGluZVR5cGUiOjAsIlBhcmVudFN0eWxlIjpudWxsfSwiUGFyZW50U3R5bGUiOm51bGx9LCJEYXRlU3R5bGUiOnsiJGlkIjoiMTg5IiwiRm9udFNldHRpbmdzIjp7IiRpZCI6IjE5MCIsIkZvbnRTaXplIjoxNCwiRm9udE5hbWUiOiJTZWdvZSBVSSBIaXN0b3JpYyIsIklzQm9sZCI6dHJ1ZSwiSXNJdGFsaWMiOmZhbHNlLCJJc1VuZGVybGluZWQiOmZhbHNlLCJQYXJlbnRTdHlsZSI6bnVsbH0sIkF1dG9TaXplIjowLCJGb3JlZ3JvdW5kIjp7IiRpZCI6IjE5MSIsIkNvbG9yIjp7IiRpZCI6IjE5MiIsIkEiOjI1NSwiUiI6MjM4LCJHIjoyMjYsIkIiOjE4fX0sIk1heFdpZHRoIjoyMDAuMCwiTWF4SGVpZ2h0IjoiSW5maW5pdHkiLCJTbWFydEZvcmVncm91bmRJc0FjdGl2ZSI6ZmFsc2UsIkhvcml6b250YWxBbGlnbm1lbnQiOjEsIlZlcnRpY2FsQWxpZ25tZW50IjowLCJTbWFydEZvcmVncm91bmQiOm51bGwsIkJhY2tncm91bmRGaWxsVHlwZSI6MCwiTWFyZ2luIjp7IiRpZCI6IjE5MyIsIlRvcCI6MCwiTGVmdCI6MCwiUmlnaHQiOjAsIkJvdHRvbSI6MH0sIlBhZGRpbmciOnsiJGlkIjoiMTk0IiwiVG9wIjowLCJMZWZ0IjowLCJSaWdodCI6MCwiQm90dG9tIjowfSwiQmFja2dyb3VuZCI6eyIkaWQiOiIxOTUiLCJDb2xvciI6eyIkaWQiOiIxOTYiLCJBIjowLCJSIjoyNTUsIkciOjI1NSwiQiI6MjU1fX0sIklzVmlzaWJsZSI6dHJ1ZSwiV2lkdGgiOjAuMCwiSGVpZ2h0IjowLjAsIkJvcmRlclN0eWxlIjp7IiRpZCI6IjE5NyIsIkxpbmVDb2xvciI6bnVsbCwiTGluZVdlaWdodCI6MC4wLCJMaW5lVHlwZSI6MCwiUGFyZW50U3R5bGUiOm51bGx9LCJQYXJlbnRTdHlsZSI6bnVsbH0sIkRhdGVGb3JtYXQiOnsiJGlkIjoiMTk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OTkiLCJEYXRlUGFydElzVmlzaWJsZSI6dHJ1ZSwiVGltZVBhcnRJc1Zpc2libGUiOmZhbHNlfX0sIldlZWtOdW1iZXJpbmciOnsiJGlkIjoiMjAwIiwiRm9ybWF0IjowLCJJc1Zpc2libGUiOmZhbHNlLCJMYXN0S25vd25WaXNpYmlsaXR5U3RhdGUiOmZhbHNlfSwiSXNWaXNpYmxlIjp0cnVlLCJQYXJlbnRTdHlsZSI6bnVsbH0sIkluZGV4IjowLCJQZXJjZW50YWdlQ29tcGxldGUiOm51bGwsIlBvc2l0aW9uIjp7IlJhdGlvIjowLjE0NDA0MTQ4ODgyNDYzNjMzLCJJc0N1c3RvbSI6dHJ1ZX0sIkRhdGVGb3JtYXQiOnsiJHJlZiI6IjE5OCJ9LCJXZWVrTnVtYmVyaW5nIjp7IiRpZCI6IjIwMSIsIkZvcm1hdCI6MCwiSXNWaXNpYmxlIjpmYWxzZSwiTGFzdEtub3duVmlzaWJpbGl0eVN0YXRlIjpmYWxzZX0sIlJlbGF0ZWRUYXNrSWQiOiIwMDAwMDAwMC0wMDAwLTAwMDAtMDAwMC0wMDAwMDAwMDAwMDAiLCJJZCI6ImVkYjAzMjk0LWZkNTYtNDFiMS05NjdmLTk2MTI2ZmQ0YjM2ZSIsIkltcG9ydElkIjoiMSIsIlRpdGxlIjoiVmFuIEhhbGVuIiwiTm90ZSI6bnVsbCwiSHlwZXJsaW5rIjp7IiRpZCI6IjIwMiIsIkFkZHJlc3MiOiIiLCJTdWJBZGRyZXNzIjoiIn0sIklzQ2hhbmdlZCI6ZmFsc2UsIklzTmV3IjpmYWxzZX0seyIkaWQiOiIyMDMiLCJEYXRlIjoiMTk3OS0xMC0wOVQyMzo1OTowMCIsIlN0eWxlIjp7IiRpZCI6IjIwNCIsIlNoYXBlIjoxNCwiQ29ubmVjdG9yTWFyZ2luIjp7IiRpZCI6IjIwNSIsIlRvcCI6MCwiTGVmdCI6MiwiUmlnaHQiOjIsIkJvdHRvbSI6MH0sIkNvbm5lY3RvclN0eWxlIjp7IiRpZCI6IjIwNiIsIkxpbmVDb2xvciI6eyIkcmVmIjoiNTYifSwiTGluZVdlaWdodCI6MS4wLCJMaW5lVHlwZSI6MCwiUGFyZW50U3R5bGUiOm51bGx9LCJJc0JlbG93VGltZWJhbmQiOnRydWUsIlBvc2l0aW9uT25UYXNrIjowLCJIaWRlRGF0ZSI6ZmFsc2UsIlNoYXBlU2l6ZSI6MSwiU3BhY2luZyI6Mi4wLCJQYWRkaW5nIjp7IiRpZCI6IjIwNyIsIlRvcCI6NywiTGVmdCI6MywiUmlnaHQiOjAsIkJvdHRvbSI6Mn0sIlNoYXBlU3R5bGUiOnsiJGlkIjoiMjA4IiwiTWFyZ2luIjp7IiRpZCI6IjIwOSIsIlRvcCI6MCwiTGVmdCI6MCwiUmlnaHQiOjAsIkJvdHRvbSI6MH0sIlBhZGRpbmciOnsiJGlkIjoiMjEwIiwiVG9wIjowLCJMZWZ0IjowLCJSaWdodCI6MCwiQm90dG9tIjowfSwiQmFja2dyb3VuZCI6eyIkaWQiOiIyMTEiLCJDb2xvciI6eyIkaWQiOiIyMTIiLCJBIjoyNTUsIlIiOjIzOCwiRyI6MjI2LCJCIjoxOH19LCJJc1Zpc2libGUiOnRydWUsIldpZHRoIjoxOC4wLCJIZWlnaHQiOjIwLjAsIkJvcmRlclN0eWxlIjp7IiRpZCI6IjIxMyIsIkxpbmVDb2xvciI6eyIkaWQiOiIyMTQiLCIkdHlwZSI6Ik5MUkUuQ29tbW9uLkRvbS5Tb2xpZENvbG9yQnJ1c2gsIE5MUkUuQ29tbW9uIiwiQ29sb3IiOnsiJGlkIjoiMjE1IiwiQSI6MjU1LCJSIjoyNTUsIkciOjAsIkIiOjB9fSwiTGluZVdlaWdodCI6MC4wLCJMaW5lVHlwZSI6MCwiUGFyZW50U3R5bGUiOm51bGx9LCJQYXJlbnRTdHlsZSI6bnVsbH0sIlRpdGxlU3R5bGUiOnsiJGlkIjoiMjE2IiwiRm9udFNldHRpbmdzIjp7IiRpZCI6IjIxNyIsIkZvbnRTaXplIjoxNiwiRm9udE5hbWUiOiJTZWdvZSBVSSIsIklzQm9sZCI6dHJ1ZSwiSXNJdGFsaWMiOmZhbHNlLCJJc1VuZGVybGluZWQiOmZhbHNlLCJQYXJlbnRTdHlsZSI6bnVsbH0sIkF1dG9TaXplIjowLCJGb3JlZ3JvdW5kIjp7IiRpZCI6IjIxOCIsIkNvbG9yIjp7IiRpZCI6IjIxO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MjAiLCJUb3AiOjAsIkxlZnQiOjAsIlJpZ2h0IjowLCJCb3R0b20iOjB9LCJQYWRkaW5nIjp7IiRpZCI6IjIyMSIsIlRvcCI6MCwiTGVmdCI6MCwiUmlnaHQiOjAsIkJvdHRvbSI6MH0sIkJhY2tncm91bmQiOnsiJGlkIjoiMjIyIiwiQ29sb3IiOnsiJGlkIjoiMjIzIiwiQSI6MCwiUiI6MjU1LCJHIjoyNTUsIkIiOjI1NX19LCJJc1Zpc2libGUiOnRydWUsIldpZHRoIjowLjAsIkhlaWdodCI6MC4wLCJCb3JkZXJTdHlsZSI6eyIkaWQiOiIyMjQiLCJMaW5lQ29sb3IiOm51bGwsIkxpbmVXZWlnaHQiOjAuMCwiTGluZVR5cGUiOjAsIlBhcmVudFN0eWxlIjpudWxsfSwiUGFyZW50U3R5bGUiOm51bGx9LCJEYXRlU3R5bGUiOnsiJGlkIjoiMjI1IiwiRm9udFNldHRpbmdzIjp7IiRpZCI6IjIyNiIsIkZvbnRTaXplIjoxNCwiRm9udE5hbWUiOiJTZWdvZSBVSSBIaXN0b3JpYyIsIklzQm9sZCI6dHJ1ZSwiSXNJdGFsaWMiOmZhbHNlLCJJc1VuZGVybGluZWQiOmZhbHNlLCJQYXJlbnRTdHlsZSI6bnVsbH0sIkF1dG9TaXplIjowLCJGb3JlZ3JvdW5kIjp7IiRpZCI6IjIyNyIsIkNvbG9yIjp7IiRpZCI6IjIyOCIsIkEiOjI1NSwiUiI6MjM4LCJHIjoyMjYsIkIiOjE4fX0sIk1heFdpZHRoIjoyMDAuMCwiTWF4SGVpZ2h0IjoiSW5maW5pdHkiLCJTbWFydEZvcmVncm91bmRJc0FjdGl2ZSI6ZmFsc2UsIkhvcml6b250YWxBbGlnbm1lbnQiOjEsIlZlcnRpY2FsQWxpZ25tZW50IjowLCJTbWFydEZvcmVncm91bmQiOm51bGwsIkJhY2tncm91bmRGaWxsVHlwZSI6MCwiTWFyZ2luIjp7IiRpZCI6IjIyOSIsIlRvcCI6MCwiTGVmdCI6MCwiUmlnaHQiOjAsIkJvdHRvbSI6MH0sIlBhZGRpbmciOnsiJGlkIjoiMjMwIiwiVG9wIjowLCJMZWZ0IjowLCJSaWdodCI6MCwiQm90dG9tIjowfSwiQmFja2dyb3VuZCI6eyIkaWQiOiIyMzEiLCJDb2xvciI6eyIkaWQiOiIyMzIiLCJBIjowLCJSIjoyNTUsIkciOjI1NSwiQiI6MjU1fX0sIklzVmlzaWJsZSI6dHJ1ZSwiV2lkdGgiOjAuMCwiSGVpZ2h0IjowLjAsIkJvcmRlclN0eWxlIjp7IiRpZCI6IjIzMyIsIkxpbmVDb2xvciI6bnVsbCwiTGluZVdlaWdodCI6MC4wLCJMaW5lVHlwZSI6MCwiUGFyZW50U3R5bGUiOm51bGx9LCJQYXJlbnRTdHlsZSI6bnVsbH0sIkRhdGVGb3JtYXQiOnsiJGlkIjoiMjM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zUiLCJEYXRlUGFydElzVmlzaWJsZSI6dHJ1ZSwiVGltZVBhcnRJc1Zpc2libGUiOmZhbHNlfX0sIldlZWtOdW1iZXJpbmciOnsiJGlkIjoiMjM2IiwiRm9ybWF0IjowLCJJc1Zpc2libGUiOmZhbHNlLCJMYXN0S25vd25WaXNpYmlsaXR5U3RhdGUiOmZhbHNlfSwiSXNWaXNpYmxlIjp0cnVlLCJQYXJlbnRTdHlsZSI6bnVsbH0sIkluZGV4IjoxLCJQZXJjZW50YWdlQ29tcGxldGUiOm51bGwsIlBvc2l0aW9uIjp7IlJhdGlvIjowLjAsIklzQ3VzdG9tIjpmYWxzZX0sIkRhdGVGb3JtYXQiOnsiJHJlZiI6IjIzNCJ9LCJXZWVrTnVtYmVyaW5nIjp7IiRpZCI6IjIzNyIsIkZvcm1hdCI6MCwiSXNWaXNpYmxlIjpmYWxzZSwiTGFzdEtub3duVmlzaWJpbGl0eVN0YXRlIjpmYWxzZX0sIlJlbGF0ZWRUYXNrSWQiOiIwMDAwMDAwMC0wMDAwLTAwMDAtMDAwMC0wMDAwMDAwMDAwMDAiLCJJZCI6IjVlMmZiOWEyLTg2OTktNDc0MC1iMGFmLTRhMDU4NmIyY2M1MSIsIkltcG9ydElkIjoiMSIsIlRpdGxlIjoiVmFuIEhhbGVuIElJIiwiTm90ZSI6bnVsbCwiSHlwZXJsaW5rIjp7IiRpZCI6IjIzOCIsIkFkZHJlc3MiOiIiLCJTdWJBZGRyZXNzIjoiIn0sIklzQ2hhbmdlZCI6ZmFsc2UsIklzTmV3IjpmYWxzZX0seyIkaWQiOiIyMzkiLCJEYXRlIjoiMTk4MC0xMC0xMFQyMzo1OTowMCIsIlN0eWxlIjp7IiRpZCI6IjI0MCIsIlNoYXBlIjoxNCwiQ29ubmVjdG9yTWFyZ2luIjp7IiRpZCI6IjI0MSIsIlRvcCI6MCwiTGVmdCI6MiwiUmlnaHQiOjIsIkJvdHRvbSI6MH0sIkNvbm5lY3RvclN0eWxlIjp7IiRpZCI6IjI0MiIsIkxpbmVDb2xvciI6eyIkcmVmIjoiNTYifSwiTGluZVdlaWdodCI6MS4wLCJMaW5lVHlwZSI6MCwiUGFyZW50U3R5bGUiOm51bGx9LCJJc0JlbG93VGltZWJhbmQiOmZhbHNlLCJQb3NpdGlvbk9uVGFzayI6MCwiSGlkZURhdGUiOmZhbHNlLCJTaGFwZVNpemUiOjEsIlNwYWNpbmciOjIuMCwiUGFkZGluZyI6eyIkaWQiOiIyNDMiLCJUb3AiOjcsIkxlZnQiOjMsIlJpZ2h0IjowLCJCb3R0b20iOjJ9LCJTaGFwZVN0eWxlIjp7IiRpZCI6IjI0NCIsIk1hcmdpbiI6eyIkaWQiOiIyNDUiLCJUb3AiOjAsIkxlZnQiOjAsIlJpZ2h0IjowLCJCb3R0b20iOjB9LCJQYWRkaW5nIjp7IiRpZCI6IjI0NiIsIlRvcCI6MCwiTGVmdCI6MCwiUmlnaHQiOjAsIkJvdHRvbSI6MH0sIkJhY2tncm91bmQiOnsiJGlkIjoiMjQ3IiwiQ29sb3IiOnsiJGlkIjoiMjQ4IiwiQSI6MjU1LCJSIjoyMzgsIkciOjIyNiwiQiI6MTh9fSwiSXNWaXNpYmxlIjp0cnVlLCJXaWR0aCI6MTguMCwiSGVpZ2h0IjoyMC4wLCJCb3JkZXJTdHlsZSI6eyIkaWQiOiIyNDkiLCJMaW5lQ29sb3IiOnsiJGlkIjoiMjUwIiwiJHR5cGUiOiJOTFJFLkNvbW1vbi5Eb20uU29saWRDb2xvckJydXNoLCBOTFJFLkNvbW1vbiIsIkNvbG9yIjp7IiRpZCI6IjI1MSIsIkEiOjI1NSwiUiI6MjU1LCJHIjowLCJCIjowfX0sIkxpbmVXZWlnaHQiOjAuMCwiTGluZVR5cGUiOjAsIlBhcmVudFN0eWxlIjpudWxsfSwiUGFyZW50U3R5bGUiOm51bGx9LCJUaXRsZVN0eWxlIjp7IiRpZCI6IjI1MiIsIkZvbnRTZXR0aW5ncyI6eyIkaWQiOiIyNTMiLCJGb250U2l6ZSI6MTYsIkZvbnROYW1lIjoiU2Vnb2UgVUkiLCJJc0JvbGQiOnRydWUsIklzSXRhbGljIjpmYWxzZSwiSXNVbmRlcmxpbmVkIjpmYWxzZSwiUGFyZW50U3R5bGUiOm51bGx9LCJBdXRvU2l6ZSI6MCwiRm9yZWdyb3VuZCI6eyIkaWQiOiIyNTQiLCJDb2xvciI6eyIkaWQiOiIyNTU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jU2IiwiVG9wIjowLCJMZWZ0IjowLCJSaWdodCI6MCwiQm90dG9tIjowfSwiUGFkZGluZyI6eyIkaWQiOiIyNTciLCJUb3AiOjAsIkxlZnQiOjAsIlJpZ2h0IjowLCJCb3R0b20iOjB9LCJCYWNrZ3JvdW5kIjp7IiRpZCI6IjI1OCIsIkNvbG9yIjp7IiRpZCI6IjI1OSIsIkEiOjAsIlIiOjI1NSwiRyI6MjU1LCJCIjoyNTV9fSwiSXNWaXNpYmxlIjp0cnVlLCJXaWR0aCI6MC4wLCJIZWlnaHQiOjAuMCwiQm9yZGVyU3R5bGUiOnsiJGlkIjoiMjYwIiwiTGluZUNvbG9yIjpudWxsLCJMaW5lV2VpZ2h0IjowLjAsIkxpbmVUeXBlIjowLCJQYXJlbnRTdHlsZSI6bnVsbH0sIlBhcmVudFN0eWxlIjpudWxsfSwiRGF0ZVN0eWxlIjp7IiRpZCI6IjI2MSIsIkZvbnRTZXR0aW5ncyI6eyIkaWQiOiIyNjIiLCJGb250U2l6ZSI6MTQsIkZvbnROYW1lIjoiU2Vnb2UgVUkgSGlzdG9yaWMiLCJJc0JvbGQiOnRydWUsIklzSXRhbGljIjpmYWxzZSwiSXNVbmRlcmxpbmVkIjpmYWxzZSwiUGFyZW50U3R5bGUiOm51bGx9LCJBdXRvU2l6ZSI6MCwiRm9yZWdyb3VuZCI6eyIkaWQiOiIyNjMiLCJDb2xvciI6eyIkaWQiOiIyNjQiLCJBIjoyNTUsIlIiOjIzOCwiRyI6MjI2LCJCIjoxOH19LCJNYXhXaWR0aCI6MjAwLjAsIk1heEhlaWdodCI6IkluZmluaXR5IiwiU21hcnRGb3JlZ3JvdW5kSXNBY3RpdmUiOmZhbHNlLCJIb3Jpem9udGFsQWxpZ25tZW50IjoxLCJWZXJ0aWNhbEFsaWdubWVudCI6MCwiU21hcnRGb3JlZ3JvdW5kIjpudWxsLCJCYWNrZ3JvdW5kRmlsbFR5cGUiOjAsIk1hcmdpbiI6eyIkaWQiOiIyNjUiLCJUb3AiOjAsIkxlZnQiOjAsIlJpZ2h0IjowLCJCb3R0b20iOjB9LCJQYWRkaW5nIjp7IiRpZCI6IjI2NiIsIlRvcCI6MCwiTGVmdCI6MCwiUmlnaHQiOjAsIkJvdHRvbSI6MH0sIkJhY2tncm91bmQiOnsiJGlkIjoiMjY3IiwiQ29sb3IiOnsiJGlkIjoiMjY4IiwiQSI6MCwiUiI6MjU1LCJHIjoyNTUsIkIiOjI1NX19LCJJc1Zpc2libGUiOnRydWUsIldpZHRoIjowLjAsIkhlaWdodCI6MC4wLCJCb3JkZXJTdHlsZSI6eyIkaWQiOiIyNjkiLCJMaW5lQ29sb3IiOm51bGwsIkxpbmVXZWlnaHQiOjAuMCwiTGluZVR5cGUiOjAsIlBhcmVudFN0eWxlIjpudWxsfSwiUGFyZW50U3R5bGUiOm51bGx9LCJEYXRlRm9ybWF0Ijp7IiRpZCI6IjI3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cxIiwiRGF0ZVBhcnRJc1Zpc2libGUiOnRydWUsIlRpbWVQYXJ0SXNWaXNpYmxlIjpmYWxzZX19LCJXZWVrTnVtYmVyaW5nIjp7IiRpZCI6IjI3MiIsIkZvcm1hdCI6MCwiSXNWaXNpYmxlIjpmYWxzZSwiTGFzdEtub3duVmlzaWJpbGl0eVN0YXRlIjpmYWxzZX0sIklzVmlzaWJsZSI6dHJ1ZSwiUGFyZW50U3R5bGUiOm51bGx9LCJJbmRleCI6MiwiUGVyY2VudGFnZUNvbXBsZXRlIjpudWxsLCJQb3NpdGlvbiI6eyJSYXRpbyI6MC41MDM2MTA1Mzc0MjcxNDIyNCwiSXNDdXN0b20iOnRydWV9LCJEYXRlRm9ybWF0Ijp7IiRyZWYiOiIyNzAifSwiV2Vla051bWJlcmluZyI6eyIkaWQiOiIyNzMiLCJGb3JtYXQiOjAsIklzVmlzaWJsZSI6ZmFsc2UsIkxhc3RLbm93blZpc2liaWxpdHlTdGF0ZSI6ZmFsc2V9LCJSZWxhdGVkVGFza0lkIjoiMDAwMDAwMDAtMDAwMC0wMDAwLTAwMDAtMDAwMDAwMDAwMDAwIiwiSWQiOiI3OTEyMTZlNy1jM2M4LTRmNTMtOTI1ZC0yMmE2YTI1M2I2ZmYiLCJJbXBvcnRJZCI6IjEiLCJUaXRsZSI6IldvbWVuIGFuZCBDaGlsZHJlbiBGaXJzdCIsIk5vdGUiOm51bGwsIkh5cGVybGluayI6eyIkaWQiOiIyNzQiLCJBZGRyZXNzIjoiIiwiU3ViQWRkcmVzcyI6IiJ9LCJJc0NoYW5nZWQiOmZhbHNlLCJJc05ldyI6ZmFsc2V9LHsiJGlkIjoiMjc1IiwiRGF0ZSI6IjE5ODEtMTAtMTNUMjM6NTk6MDAiLCJTdHlsZSI6eyIkaWQiOiIyNzYiLCJTaGFwZSI6MTQsIkNvbm5lY3Rvck1hcmdpbiI6eyIkaWQiOiIyNzciLCJUb3AiOjAsIkxlZnQiOjIsIlJpZ2h0IjoyLCJCb3R0b20iOjB9LCJDb25uZWN0b3JTdHlsZSI6eyIkaWQiOiIyNzgiLCJMaW5lQ29sb3IiOnsiJHJlZiI6IjU2In0sIkxpbmVXZWlnaHQiOjEuMCwiTGluZVR5cGUiOjAsIlBhcmVudFN0eWxlIjpudWxsfSwiSXNCZWxvd1RpbWViYW5kIjp0cnVlLCJQb3NpdGlvbk9uVGFzayI6MCwiSGlkZURhdGUiOmZhbHNlLCJTaGFwZVNpemUiOjEsIlNwYWNpbmciOjIuMCwiUGFkZGluZyI6eyIkaWQiOiIyNzkiLCJUb3AiOjcsIkxlZnQiOjMsIlJpZ2h0IjowLCJCb3R0b20iOjJ9LCJTaGFwZVN0eWxlIjp7IiRpZCI6IjI4MCIsIk1hcmdpbiI6eyIkaWQiOiIyODEiLCJUb3AiOjAsIkxlZnQiOjAsIlJpZ2h0IjowLCJCb3R0b20iOjB9LCJQYWRkaW5nIjp7IiRpZCI6IjI4MiIsIlRvcCI6MCwiTGVmdCI6MCwiUmlnaHQiOjAsIkJvdHRvbSI6MH0sIkJhY2tncm91bmQiOnsiJGlkIjoiMjgzIiwiQ29sb3IiOnsiJGlkIjoiMjg0IiwiQSI6MjU1LCJSIjoyMzgsIkciOjIyNiwiQiI6MTh9fSwiSXNWaXNpYmxlIjp0cnVlLCJXaWR0aCI6MTguMCwiSGVpZ2h0IjoyMC4wLCJCb3JkZXJTdHlsZSI6eyIkaWQiOiIyODUiLCJMaW5lQ29sb3IiOnsiJGlkIjoiMjg2IiwiJHR5cGUiOiJOTFJFLkNvbW1vbi5Eb20uU29saWRDb2xvckJydXNoLCBOTFJFLkNvbW1vbiIsIkNvbG9yIjp7IiRpZCI6IjI4NyIsIkEiOjI1NSwiUiI6MjU1LCJHIjowLCJCIjowfX0sIkxpbmVXZWlnaHQiOjAuMCwiTGluZVR5cGUiOjAsIlBhcmVudFN0eWxlIjpudWxsfSwiUGFyZW50U3R5bGUiOm51bGx9LCJUaXRsZVN0eWxlIjp7IiRpZCI6IjI4OCIsIkZvbnRTZXR0aW5ncyI6eyIkaWQiOiIyODkiLCJGb250U2l6ZSI6MTYsIkZvbnROYW1lIjoiU2Vnb2UgVUkiLCJJc0JvbGQiOnRydWUsIklzSXRhbGljIjpmYWxzZSwiSXNVbmRlcmxpbmVkIjpmYWxzZSwiUGFyZW50U3R5bGUiOm51bGx9LCJBdXRvU2l6ZSI6MCwiRm9yZWdyb3VuZCI6eyIkaWQiOiIyOTAiLCJDb2xvciI6eyIkaWQiOiIyOT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jkyIiwiVG9wIjowLCJMZWZ0IjowLCJSaWdodCI6MCwiQm90dG9tIjowfSwiUGFkZGluZyI6eyIkaWQiOiIyOTMiLCJUb3AiOjAsIkxlZnQiOjAsIlJpZ2h0IjowLCJCb3R0b20iOjB9LCJCYWNrZ3JvdW5kIjp7IiRpZCI6IjI5NCIsIkNvbG9yIjp7IiRpZCI6IjI5NSIsIkEiOjAsIlIiOjI1NSwiRyI6MjU1LCJCIjoyNTV9fSwiSXNWaXNpYmxlIjp0cnVlLCJXaWR0aCI6MC4wLCJIZWlnaHQiOjAuMCwiQm9yZGVyU3R5bGUiOnsiJGlkIjoiMjk2IiwiTGluZUNvbG9yIjpudWxsLCJMaW5lV2VpZ2h0IjowLjAsIkxpbmVUeXBlIjowLCJQYXJlbnRTdHlsZSI6bnVsbH0sIlBhcmVudFN0eWxlIjpudWxsfSwiRGF0ZVN0eWxlIjp7IiRpZCI6IjI5NyIsIkZvbnRTZXR0aW5ncyI6eyIkaWQiOiIyOTgiLCJGb250U2l6ZSI6MTQsIkZvbnROYW1lIjoiU2Vnb2UgVUkgSGlzdG9yaWMiLCJJc0JvbGQiOnRydWUsIklzSXRhbGljIjpmYWxzZSwiSXNVbmRlcmxpbmVkIjpmYWxzZSwiUGFyZW50U3R5bGUiOm51bGx9LCJBdXRvU2l6ZSI6MCwiRm9yZWdyb3VuZCI6eyIkaWQiOiIyOTkiLCJDb2xvciI6eyIkaWQiOiIzMDAiLCJBIjoyNTUsIlIiOjIzOCwiRyI6MjI2LCJCIjoxOH19LCJNYXhXaWR0aCI6MjAwLjAsIk1heEhlaWdodCI6IkluZmluaXR5IiwiU21hcnRGb3JlZ3JvdW5kSXNBY3RpdmUiOmZhbHNlLCJIb3Jpem9udGFsQWxpZ25tZW50IjoxLCJWZXJ0aWNhbEFsaWdubWVudCI6MCwiU21hcnRGb3JlZ3JvdW5kIjpudWxsLCJCYWNrZ3JvdW5kRmlsbFR5cGUiOjAsIk1hcmdpbiI6eyIkaWQiOiIzMDEiLCJUb3AiOjAsIkxlZnQiOjAsIlJpZ2h0IjowLCJCb3R0b20iOjB9LCJQYWRkaW5nIjp7IiRpZCI6IjMwMiIsIlRvcCI6MCwiTGVmdCI6MCwiUmlnaHQiOjAsIkJvdHRvbSI6MH0sIkJhY2tncm91bmQiOnsiJGlkIjoiMzAzIiwiQ29sb3IiOnsiJGlkIjoiMzA0IiwiQSI6MCwiUiI6MjU1LCJHIjoyNTUsIkIiOjI1NX19LCJJc1Zpc2libGUiOnRydWUsIldpZHRoIjowLjAsIkhlaWdodCI6MC4wLCJCb3JkZXJTdHlsZSI6eyIkaWQiOiIzMDUiLCJMaW5lQ29sb3IiOm51bGwsIkxpbmVXZWlnaHQiOjAuMCwiTGluZVR5cGUiOjAsIlBhcmVudFN0eWxlIjpudWxsfSwiUGFyZW50U3R5bGUiOm51bGx9LCJEYXRlRm9ybWF0Ijp7IiRpZCI6IjMw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A3IiwiRGF0ZVBhcnRJc1Zpc2libGUiOnRydWUsIlRpbWVQYXJ0SXNWaXNpYmxlIjpmYWxzZX19LCJXZWVrTnVtYmVyaW5nIjp7IiRpZCI6IjMwOCIsIkZvcm1hdCI6MCwiSXNWaXNpYmxlIjpmYWxzZSwiTGFzdEtub3duVmlzaWJpbGl0eVN0YXRlIjpmYWxzZX0sIklzVmlzaWJsZSI6dHJ1ZSwiUGFyZW50U3R5bGUiOm51bGx9LCJJbmRleCI6MywiUGVyY2VudGFnZUNvbXBsZXRlIjpudWxsLCJQb3NpdGlvbiI6eyJSYXRpbyI6MC4yOTAxNzg3NTk5MjQ3MzI2MywiSXNDdXN0b20iOnRydWV9LCJEYXRlRm9ybWF0Ijp7IiRyZWYiOiIzMDYifSwiV2Vla051bWJlcmluZyI6eyIkaWQiOiIzMDkiLCJGb3JtYXQiOjAsIklzVmlzaWJsZSI6ZmFsc2UsIkxhc3RLbm93blZpc2liaWxpdHlTdGF0ZSI6ZmFsc2V9LCJSZWxhdGVkVGFza0lkIjoiMDAwMDAwMDAtMDAwMC0wMDAwLTAwMDAtMDAwMDAwMDAwMDAwIiwiSWQiOiJmMDFjMTkwMC1mNzQ2LTRlZTQtYWI4OC1lYjJiMmViZGU3OWQiLCJJbXBvcnRJZCI6IjEiLCJUaXRsZSI6IkZhaXIgV2FybmluZyIsIk5vdGUiOm51bGwsIkh5cGVybGluayI6eyIkaWQiOiIzMTAiLCJBZGRyZXNzIjoiIiwiU3ViQWRkcmVzcyI6IiJ9LCJJc0NoYW5nZWQiOmZhbHNlLCJJc05ldyI6ZmFsc2V9LHsiJGlkIjoiMzExIiwiRGF0ZSI6IjE5ODItMTAtMTRUMjM6NTk6MDAiLCJTdHlsZSI6eyIkaWQiOiIzMTIiLCJTaGFwZSI6MTQsIkNvbm5lY3Rvck1hcmdpbiI6eyIkaWQiOiIzMTMiLCJUb3AiOjAsIkxlZnQiOjIsIlJpZ2h0IjoyLCJCb3R0b20iOjB9LCJDb25uZWN0b3JTdHlsZSI6eyIkaWQiOiIzMTQiLCJMaW5lQ29sb3IiOnsiJHJlZiI6IjU2In0sIkxpbmVXZWlnaHQiOjEuMCwiTGluZVR5cGUiOjAsIlBhcmVudFN0eWxlIjpudWxsfSwiSXNCZWxvd1RpbWViYW5kIjpmYWxzZSwiUG9zaXRpb25PblRhc2siOjAsIkhpZGVEYXRlIjpmYWxzZSwiU2hhcGVTaXplIjoxLCJTcGFjaW5nIjoyLjAsIlBhZGRpbmciOnsiJGlkIjoiMzE1IiwiVG9wIjo3LCJMZWZ0IjozLCJSaWdodCI6MCwiQm90dG9tIjoyfSwiU2hhcGVTdHlsZSI6eyIkaWQiOiIzMTYiLCJNYXJnaW4iOnsiJGlkIjoiMzE3IiwiVG9wIjowLCJMZWZ0IjowLCJSaWdodCI6MCwiQm90dG9tIjowfSwiUGFkZGluZyI6eyIkaWQiOiIzMTgiLCJUb3AiOjAsIkxlZnQiOjAsIlJpZ2h0IjowLCJCb3R0b20iOjB9LCJCYWNrZ3JvdW5kIjp7IiRpZCI6IjMxOSIsIkNvbG9yIjp7IiRpZCI6IjMyMCIsIkEiOjI1NSwiUiI6MjM4LCJHIjoyMjYsIkIiOjE4fX0sIklzVmlzaWJsZSI6dHJ1ZSwiV2lkdGgiOjE4LjAsIkhlaWdodCI6MjAuMCwiQm9yZGVyU3R5bGUiOnsiJGlkIjoiMzIxIiwiTGluZUNvbG9yIjp7IiRpZCI6IjMyMiIsIiR0eXBlIjoiTkxSRS5Db21tb24uRG9tLlNvbGlkQ29sb3JCcnVzaCwgTkxSRS5Db21tb24iLCJDb2xvciI6eyIkaWQiOiIzMjMiLCJBIjoyNTUsIlIiOjI1NSwiRyI6MCwiQiI6MH19LCJMaW5lV2VpZ2h0IjowLjAsIkxpbmVUeXBlIjowLCJQYXJlbnRTdHlsZSI6bnVsbH0sIlBhcmVudFN0eWxlIjpudWxsfSwiVGl0bGVTdHlsZSI6eyIkaWQiOiIzMjQiLCJGb250U2V0dGluZ3MiOnsiJGlkIjoiMzI1IiwiRm9udFNpemUiOjE2LCJGb250TmFtZSI6IlNlZ29lIFVJIiwiSXNCb2xkIjp0cnVlLCJJc0l0YWxpYyI6ZmFsc2UsIklzVW5kZXJsaW5lZCI6ZmFsc2UsIlBhcmVudFN0eWxlIjpudWxsfSwiQXV0b1NpemUiOjAsIkZvcmVncm91bmQiOnsiJGlkIjoiMzI2IiwiQ29sb3IiOnsiJGlkIjoiMzI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MyOCIsIlRvcCI6MCwiTGVmdCI6MCwiUmlnaHQiOjAsIkJvdHRvbSI6MH0sIlBhZGRpbmciOnsiJGlkIjoiMzI5IiwiVG9wIjowLCJMZWZ0IjowLCJSaWdodCI6MCwiQm90dG9tIjowfSwiQmFja2dyb3VuZCI6eyIkaWQiOiIzMzAiLCJDb2xvciI6eyIkaWQiOiIzMzEiLCJBIjowLCJSIjoyNTUsIkciOjI1NSwiQiI6MjU1fX0sIklzVmlzaWJsZSI6dHJ1ZSwiV2lkdGgiOjAuMCwiSGVpZ2h0IjowLjAsIkJvcmRlclN0eWxlIjp7IiRpZCI6IjMzMiIsIkxpbmVDb2xvciI6bnVsbCwiTGluZVdlaWdodCI6MC4wLCJMaW5lVHlwZSI6MCwiUGFyZW50U3R5bGUiOm51bGx9LCJQYXJlbnRTdHlsZSI6bnVsbH0sIkRhdGVTdHlsZSI6eyIkaWQiOiIzMzMiLCJGb250U2V0dGluZ3MiOnsiJGlkIjoiMzM0IiwiRm9udFNpemUiOjE0LCJGb250TmFtZSI6IlNlZ29lIFVJIEhpc3RvcmljIiwiSXNCb2xkIjp0cnVlLCJJc0l0YWxpYyI6ZmFsc2UsIklzVW5kZXJsaW5lZCI6ZmFsc2UsIlBhcmVudFN0eWxlIjpudWxsfSwiQXV0b1NpemUiOjAsIkZvcmVncm91bmQiOnsiJGlkIjoiMzM1IiwiQ29sb3IiOnsiJGlkIjoiMzM2IiwiQSI6MjU1LCJSIjoyMzgsIkciOjIyNiwiQiI6MTh9fSwiTWF4V2lkdGgiOjIwMC4wLCJNYXhIZWlnaHQiOiJJbmZpbml0eSIsIlNtYXJ0Rm9yZWdyb3VuZElzQWN0aXZlIjpmYWxzZSwiSG9yaXpvbnRhbEFsaWdubWVudCI6MSwiVmVydGljYWxBbGlnbm1lbnQiOjAsIlNtYXJ0Rm9yZWdyb3VuZCI6bnVsbCwiQmFja2dyb3VuZEZpbGxUeXBlIjowLCJNYXJnaW4iOnsiJGlkIjoiMzM3IiwiVG9wIjowLCJMZWZ0IjowLCJSaWdodCI6MCwiQm90dG9tIjowfSwiUGFkZGluZyI6eyIkaWQiOiIzMzgiLCJUb3AiOjAsIkxlZnQiOjAsIlJpZ2h0IjowLCJCb3R0b20iOjB9LCJCYWNrZ3JvdW5kIjp7IiRpZCI6IjMzOSIsIkNvbG9yIjp7IiRpZCI6IjM0MCIsIkEiOjAsIlIiOjI1NSwiRyI6MjU1LCJCIjoyNTV9fSwiSXNWaXNpYmxlIjp0cnVlLCJXaWR0aCI6MC4wLCJIZWlnaHQiOjAuMCwiQm9yZGVyU3R5bGUiOnsiJGlkIjoiMzQxIiwiTGluZUNvbG9yIjpudWxsLCJMaW5lV2VpZ2h0IjowLjAsIkxpbmVUeXBlIjowLCJQYXJlbnRTdHlsZSI6bnVsbH0sIlBhcmVudFN0eWxlIjpudWxsfSwiRGF0ZUZvcm1hdCI6eyIkaWQiOiIzND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0MyIsIkRhdGVQYXJ0SXNWaXNpYmxlIjp0cnVlLCJUaW1lUGFydElzVmlzaWJsZSI6ZmFsc2V9fSwiV2Vla051bWJlcmluZyI6eyIkaWQiOiIzNDQiLCJGb3JtYXQiOjAsIklzVmlzaWJsZSI6ZmFsc2UsIkxhc3RLbm93blZpc2liaWxpdHlTdGF0ZSI6ZmFsc2V9LCJJc1Zpc2libGUiOnRydWUsIlBhcmVudFN0eWxlIjpudWxsfSwiSW5kZXgiOjQsIlBlcmNlbnRhZ2VDb21wbGV0ZSI6bnVsbCwiUG9zaXRpb24iOnsiUmF0aW8iOjAuMzY4MjQ1Njc0NDIyODczODcsIklzQ3VzdG9tIjp0cnVlfSwiRGF0ZUZvcm1hdCI6eyIkcmVmIjoiMzQyIn0sIldlZWtOdW1iZXJpbmciOnsiJGlkIjoiMzQ1IiwiRm9ybWF0IjowLCJJc1Zpc2libGUiOmZhbHNlLCJMYXN0S25vd25WaXNpYmlsaXR5U3RhdGUiOmZhbHNlfSwiUmVsYXRlZFRhc2tJZCI6IjAwMDAwMDAwLTAwMDAtMDAwMC0wMDAwLTAwMDAwMDAwMDAwMCIsIklkIjoiNDJlMThlYTQtYmM5MS00NWIxLTgzYTItMGMwOWRmNjFmNzEwIiwiSW1wb3J0SWQiOiIxIiwiVGl0bGUiOiJEaXZlciBEb3duIiwiTm90ZSI6bnVsbCwiSHlwZXJsaW5rIjp7IiRpZCI6IjM0NiIsIkFkZHJlc3MiOiIiLCJTdWJBZGRyZXNzIjoiIn0sIklzQ2hhbmdlZCI6ZmFsc2UsIklzTmV3IjpmYWxzZX0seyIkaWQiOiIzNDciLCJEYXRlIjoiMTk4NC0xMC0xNVQyMzo1OTowMCIsIlN0eWxlIjp7IiRpZCI6IjM0OCIsIlNoYXBlIjoxNCwiQ29ubmVjdG9yTWFyZ2luIjp7IiRpZCI6IjM0OSIsIlRvcCI6MCwiTGVmdCI6MiwiUmlnaHQiOjIsIkJvdHRvbSI6MH0sIkNvbm5lY3RvclN0eWxlIjp7IiRpZCI6IjM1MCIsIkxpbmVDb2xvciI6eyIkcmVmIjoiNTYifSwiTGluZVdlaWdodCI6MS4wLCJMaW5lVHlwZSI6MCwiUGFyZW50U3R5bGUiOm51bGx9LCJJc0JlbG93VGltZWJhbmQiOnRydWUsIlBvc2l0aW9uT25UYXNrIjowLCJIaWRlRGF0ZSI6ZmFsc2UsIlNoYXBlU2l6ZSI6MSwiU3BhY2luZyI6Mi4wLCJQYWRkaW5nIjp7IiRpZCI6IjM1MSIsIlRvcCI6NywiTGVmdCI6MywiUmlnaHQiOjAsIkJvdHRvbSI6Mn0sIlNoYXBlU3R5bGUiOnsiJGlkIjoiMzUyIiwiTWFyZ2luIjp7IiRpZCI6IjM1MyIsIlRvcCI6MCwiTGVmdCI6MCwiUmlnaHQiOjAsIkJvdHRvbSI6MH0sIlBhZGRpbmciOnsiJGlkIjoiMzU0IiwiVG9wIjowLCJMZWZ0IjowLCJSaWdodCI6MCwiQm90dG9tIjowfSwiQmFja2dyb3VuZCI6eyIkaWQiOiIzNTUiLCJDb2xvciI6eyIkaWQiOiIzNTYiLCJBIjoyNTUsIlIiOjIzOCwiRyI6MjI2LCJCIjoxOH19LCJJc1Zpc2libGUiOnRydWUsIldpZHRoIjoxOC4wLCJIZWlnaHQiOjIwLjAsIkJvcmRlclN0eWxlIjp7IiRpZCI6IjM1NyIsIkxpbmVDb2xvciI6eyIkaWQiOiIzNTgiLCIkdHlwZSI6Ik5MUkUuQ29tbW9uLkRvbS5Tb2xpZENvbG9yQnJ1c2gsIE5MUkUuQ29tbW9uIiwiQ29sb3IiOnsiJGlkIjoiMzU5IiwiQSI6MjU1LCJSIjoyNTUsIkciOjAsIkIiOjB9fSwiTGluZVdlaWdodCI6MC4wLCJMaW5lVHlwZSI6MCwiUGFyZW50U3R5bGUiOm51bGx9LCJQYXJlbnRTdHlsZSI6bnVsbH0sIlRpdGxlU3R5bGUiOnsiJGlkIjoiMzYwIiwiRm9udFNldHRpbmdzIjp7IiRpZCI6IjM2MSIsIkZvbnRTaXplIjoxNiwiRm9udE5hbWUiOiJTZWdvZSBVSSIsIklzQm9sZCI6dHJ1ZSwiSXNJdGFsaWMiOmZhbHNlLCJJc1VuZGVybGluZWQiOmZhbHNlLCJQYXJlbnRTdHlsZSI6bnVsbH0sIkF1dG9TaXplIjowLCJGb3JlZ3JvdW5kIjp7IiRpZCI6IjM2MiIsIkNvbG9yIjp7IiRpZCI6IjM2M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zNjQiLCJUb3AiOjAsIkxlZnQiOjAsIlJpZ2h0IjowLCJCb3R0b20iOjB9LCJQYWRkaW5nIjp7IiRpZCI6IjM2NSIsIlRvcCI6MCwiTGVmdCI6MCwiUmlnaHQiOjAsIkJvdHRvbSI6MH0sIkJhY2tncm91bmQiOnsiJGlkIjoiMzY2IiwiQ29sb3IiOnsiJGlkIjoiMzY3IiwiQSI6MCwiUiI6MjU1LCJHIjoyNTUsIkIiOjI1NX19LCJJc1Zpc2libGUiOnRydWUsIldpZHRoIjowLjAsIkhlaWdodCI6MC4wLCJCb3JkZXJTdHlsZSI6eyIkaWQiOiIzNjgiLCJMaW5lQ29sb3IiOm51bGwsIkxpbmVXZWlnaHQiOjAuMCwiTGluZVR5cGUiOjAsIlBhcmVudFN0eWxlIjpudWxsfSwiUGFyZW50U3R5bGUiOm51bGx9LCJEYXRlU3R5bGUiOnsiJGlkIjoiMzY5IiwiRm9udFNldHRpbmdzIjp7IiRpZCI6IjM3MCIsIkZvbnRTaXplIjoxNCwiRm9udE5hbWUiOiJTZWdvZSBVSSBIaXN0b3JpYyIsIklzQm9sZCI6dHJ1ZSwiSXNJdGFsaWMiOmZhbHNlLCJJc1VuZGVybGluZWQiOmZhbHNlLCJQYXJlbnRTdHlsZSI6bnVsbH0sIkF1dG9TaXplIjowLCJGb3JlZ3JvdW5kIjp7IiRpZCI6IjM3MSIsIkNvbG9yIjp7IiRpZCI6IjM3MiIsIkEiOjI1NSwiUiI6MjM4LCJHIjoyMjYsIkIiOjE4fX0sIk1heFdpZHRoIjoyMDAuMCwiTWF4SGVpZ2h0IjoiSW5maW5pdHkiLCJTbWFydEZvcmVncm91bmRJc0FjdGl2ZSI6ZmFsc2UsIkhvcml6b250YWxBbGlnbm1lbnQiOjEsIlZlcnRpY2FsQWxpZ25tZW50IjowLCJTbWFydEZvcmVncm91bmQiOm51bGwsIkJhY2tncm91bmRGaWxsVHlwZSI6MCwiTWFyZ2luIjp7IiRpZCI6IjM3MyIsIlRvcCI6MCwiTGVmdCI6MCwiUmlnaHQiOjAsIkJvdHRvbSI6MH0sIlBhZGRpbmciOnsiJGlkIjoiMzc0IiwiVG9wIjowLCJMZWZ0IjowLCJSaWdodCI6MCwiQm90dG9tIjowfSwiQmFja2dyb3VuZCI6eyIkaWQiOiIzNzUiLCJDb2xvciI6eyIkaWQiOiIzNzYiLCJBIjowLCJSIjoyNTUsIkciOjI1NSwiQiI6MjU1fX0sIklzVmlzaWJsZSI6dHJ1ZSwiV2lkdGgiOjAuMCwiSGVpZ2h0IjowLjAsIkJvcmRlclN0eWxlIjp7IiRpZCI6IjM3NyIsIkxpbmVDb2xvciI6bnVsbCwiTGluZVdlaWdodCI6MC4wLCJMaW5lVHlwZSI6MCwiUGFyZW50U3R5bGUiOm51bGx9LCJQYXJlbnRTdHlsZSI6bnVsbH0sIkRhdGVGb3JtYXQiOnsiJGlkIjoiMzc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zkiLCJEYXRlUGFydElzVmlzaWJsZSI6dHJ1ZSwiVGltZVBhcnRJc1Zpc2libGUiOmZhbHNlfX0sIldlZWtOdW1iZXJpbmciOnsiJGlkIjoiMzgwIiwiRm9ybWF0IjowLCJJc1Zpc2libGUiOmZhbHNlLCJMYXN0S25vd25WaXNpYmlsaXR5U3RhdGUiOmZhbHNlfSwiSXNWaXNpYmxlIjp0cnVlLCJQYXJlbnRTdHlsZSI6bnVsbH0sIkluZGV4Ijo1LCJQZXJjZW50YWdlQ29tcGxldGUiOm51bGwsIlBvc2l0aW9uIjp7IlJhdGlvIjowLjEwOTI2MTc4MzQ2ODcyMjcyLCJJc0N1c3RvbSI6ZmFsc2V9LCJEYXRlRm9ybWF0Ijp7IiRyZWYiOiIzNzgifSwiV2Vla051bWJlcmluZyI6eyIkaWQiOiIzODEiLCJGb3JtYXQiOjAsIklzVmlzaWJsZSI6ZmFsc2UsIkxhc3RLbm93blZpc2liaWxpdHlTdGF0ZSI6ZmFsc2V9LCJSZWxhdGVkVGFza0lkIjoiMDAwMDAwMDAtMDAwMC0wMDAwLTAwMDAtMDAwMDAwMDAwMDAwIiwiSWQiOiI2NWFkMDVlZC1jODE4LTRlY2QtYWJmMy1kNGM2NzRlNGExODciLCJJbXBvcnRJZCI6IjEiLCJUaXRsZSI6IjE5ODQiLCJOb3RlIjpudWxsLCJIeXBlcmxpbmsiOnsiJGlkIjoiMzgyIiwiQWRkcmVzcyI6IiIsIlN1YkFkZHJlc3MiOiIifSwiSXNDaGFuZ2VkIjpmYWxzZSwiSXNOZXciOmZhbHNlfSx7IiRpZCI6IjM4MyIsIkRhdGUiOiIxOTg2LTEwLTE2VDIzOjU5OjAwIiwiU3R5bGUiOnsiJGlkIjoiMzg0IiwiU2hhcGUiOjE0LCJDb25uZWN0b3JNYXJnaW4iOnsiJGlkIjoiMzg1IiwiVG9wIjowLCJMZWZ0IjoyLCJSaWdodCI6MiwiQm90dG9tIjowfSwiQ29ubmVjdG9yU3R5bGUiOnsiJGlkIjoiMzg2IiwiTGluZUNvbG9yIjp7IiRyZWYiOiI1NiJ9LCJMaW5lV2VpZ2h0IjoxLjAsIkxpbmVUeXBlIjowLCJQYXJlbnRTdHlsZSI6bnVsbH0sIklzQmVsb3dUaW1lYmFuZCI6dHJ1ZSwiUG9zaXRpb25PblRhc2siOjAsIkhpZGVEYXRlIjpmYWxzZSwiU2hhcGVTaXplIjoxLCJTcGFjaW5nIjoyLjAsIlBhZGRpbmciOnsiJGlkIjoiMzg3IiwiVG9wIjo3LCJMZWZ0IjozLCJSaWdodCI6MCwiQm90dG9tIjoyfSwiU2hhcGVTdHlsZSI6eyIkaWQiOiIzODgiLCJNYXJnaW4iOnsiJGlkIjoiMzg5IiwiVG9wIjowLCJMZWZ0IjowLCJSaWdodCI6MCwiQm90dG9tIjowfSwiUGFkZGluZyI6eyIkaWQiOiIzOTAiLCJUb3AiOjAsIkxlZnQiOjAsIlJpZ2h0IjowLCJCb3R0b20iOjB9LCJCYWNrZ3JvdW5kIjp7IiRpZCI6IjM5MSIsIkNvbG9yIjp7IiRpZCI6IjM5MiIsIkEiOjI1NSwiUiI6MjM4LCJHIjoyMjYsIkIiOjE4fX0sIklzVmlzaWJsZSI6dHJ1ZSwiV2lkdGgiOjE4LjAsIkhlaWdodCI6MjAuMCwiQm9yZGVyU3R5bGUiOnsiJGlkIjoiMzkzIiwiTGluZUNvbG9yIjp7IiRpZCI6IjM5NCIsIiR0eXBlIjoiTkxSRS5Db21tb24uRG9tLlNvbGlkQ29sb3JCcnVzaCwgTkxSRS5Db21tb24iLCJDb2xvciI6eyIkaWQiOiIzOTUiLCJBIjoyNTUsIlIiOjI1NSwiRyI6MCwiQiI6MH19LCJMaW5lV2VpZ2h0IjowLjAsIkxpbmVUeXBlIjowLCJQYXJlbnRTdHlsZSI6bnVsbH0sIlBhcmVudFN0eWxlIjpudWxsfSwiVGl0bGVTdHlsZSI6eyIkaWQiOiIzOTYiLCJGb250U2V0dGluZ3MiOnsiJGlkIjoiMzk3IiwiRm9udFNpemUiOjE2LCJGb250TmFtZSI6IlNlZ29lIFVJIiwiSXNCb2xkIjp0cnVlLCJJc0l0YWxpYyI6ZmFsc2UsIklzVW5kZXJsaW5lZCI6ZmFsc2UsIlBhcmVudFN0eWxlIjpudWxsfSwiQXV0b1NpemUiOjAsIkZvcmVncm91bmQiOnsiJGlkIjoiMzk4IiwiQ29sb3IiOnsiJGlkIjoiMzk5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QwMCIsIlRvcCI6MCwiTGVmdCI6MCwiUmlnaHQiOjAsIkJvdHRvbSI6MH0sIlBhZGRpbmciOnsiJGlkIjoiNDAxIiwiVG9wIjowLCJMZWZ0IjowLCJSaWdodCI6MCwiQm90dG9tIjowfSwiQmFja2dyb3VuZCI6eyIkaWQiOiI0MDIiLCJDb2xvciI6eyIkaWQiOiI0MDMiLCJBIjowLCJSIjoyNTUsIkciOjI1NSwiQiI6MjU1fX0sIklzVmlzaWJsZSI6dHJ1ZSwiV2lkdGgiOjAuMCwiSGVpZ2h0IjowLjAsIkJvcmRlclN0eWxlIjp7IiRpZCI6IjQwNCIsIkxpbmVDb2xvciI6bnVsbCwiTGluZVdlaWdodCI6MC4wLCJMaW5lVHlwZSI6MCwiUGFyZW50U3R5bGUiOm51bGx9LCJQYXJlbnRTdHlsZSI6bnVsbH0sIkRhdGVTdHlsZSI6eyIkaWQiOiI0MDUiLCJGb250U2V0dGluZ3MiOnsiJGlkIjoiNDA2IiwiRm9udFNpemUiOjE0LCJGb250TmFtZSI6IlNlZ29lIFVJIEhpc3RvcmljIiwiSXNCb2xkIjp0cnVlLCJJc0l0YWxpYyI6ZmFsc2UsIklzVW5kZXJsaW5lZCI6ZmFsc2UsIlBhcmVudFN0eWxlIjpudWxsfSwiQXV0b1NpemUiOjAsIkZvcmVncm91bmQiOnsiJGlkIjoiNDA3IiwiQ29sb3IiOnsiJGlkIjoiNDA4IiwiQSI6MjU1LCJSIjoyMzgsIkciOjIyNiwiQiI6MTh9fSwiTWF4V2lkdGgiOjIwMC4wLCJNYXhIZWlnaHQiOiJJbmZpbml0eSIsIlNtYXJ0Rm9yZWdyb3VuZElzQWN0aXZlIjpmYWxzZSwiSG9yaXpvbnRhbEFsaWdubWVudCI6MSwiVmVydGljYWxBbGlnbm1lbnQiOjAsIlNtYXJ0Rm9yZWdyb3VuZCI6bnVsbCwiQmFja2dyb3VuZEZpbGxUeXBlIjowLCJNYXJnaW4iOnsiJGlkIjoiNDA5IiwiVG9wIjowLCJMZWZ0IjowLCJSaWdodCI6MCwiQm90dG9tIjowfSwiUGFkZGluZyI6eyIkaWQiOiI0MTAiLCJUb3AiOjAsIkxlZnQiOjAsIlJpZ2h0IjowLCJCb3R0b20iOjB9LCJCYWNrZ3JvdW5kIjp7IiRpZCI6IjQxMSIsIkNvbG9yIjp7IiRpZCI6IjQxMiIsIkEiOjAsIlIiOjI1NSwiRyI6MjU1LCJCIjoyNTV9fSwiSXNWaXNpYmxlIjp0cnVlLCJXaWR0aCI6MC4wLCJIZWlnaHQiOjAuMCwiQm9yZGVyU3R5bGUiOnsiJGlkIjoiNDEzIiwiTGluZUNvbG9yIjpudWxsLCJMaW5lV2VpZ2h0IjowLjAsIkxpbmVUeXBlIjowLCJQYXJlbnRTdHlsZSI6bnVsbH0sIlBhcmVudFN0eWxlIjpudWxsfSwiRGF0ZUZvcm1hdCI6eyIkaWQiOiI0MT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xNSIsIkRhdGVQYXJ0SXNWaXNpYmxlIjp0cnVlLCJUaW1lUGFydElzVmlzaWJsZSI6ZmFsc2V9fSwiV2Vla051bWJlcmluZyI6eyIkaWQiOiI0MTYiLCJGb3JtYXQiOjAsIklzVmlzaWJsZSI6ZmFsc2UsIkxhc3RLbm93blZpc2liaWxpdHlTdGF0ZSI6ZmFsc2V9LCJJc1Zpc2libGUiOnRydWUsIlBhcmVudFN0eWxlIjpudWxsfSwiSW5kZXgiOjYsIlBlcmNlbnRhZ2VDb21wbGV0ZSI6bnVsbCwiUG9zaXRpb24iOnsiUmF0aW8iOjAuNDIwMjkwMjg0MDg4MzAxMzgsIklzQ3VzdG9tIjp0cnVlfSwiRGF0ZUZvcm1hdCI6eyIkcmVmIjoiNDE0In0sIldlZWtOdW1iZXJpbmciOnsiJGlkIjoiNDE3IiwiRm9ybWF0IjowLCJJc1Zpc2libGUiOmZhbHNlLCJMYXN0S25vd25WaXNpYmlsaXR5U3RhdGUiOmZhbHNlfSwiUmVsYXRlZFRhc2tJZCI6IjAwMDAwMDAwLTAwMDAtMDAwMC0wMDAwLTAwMDAwMDAwMDAwMCIsIklkIjoiYmJjYjcyZDEtN2EwMy00Mzc5LTgxYTktYzQwMTU1ZTMyYWY3IiwiSW1wb3J0SWQiOiIxIiwiVGl0bGUiOiI1MTUwIiwiTm90ZSI6bnVsbCwiSHlwZXJsaW5rIjp7IiRpZCI6IjQxOCIsIkFkZHJlc3MiOiIiLCJTdWJBZGRyZXNzIjoiIn0sIklzQ2hhbmdlZCI6ZmFsc2UsIklzTmV3IjpmYWxzZX0seyIkaWQiOiI0MTkiLCJEYXRlIjoiMTk4OC0xMC0xN1QyMzo1OTowMCIsIlN0eWxlIjp7IiRpZCI6IjQyMCIsIlNoYXBlIjoxNCwiQ29ubmVjdG9yTWFyZ2luIjp7IiRpZCI6IjQyMSIsIlRvcCI6MCwiTGVmdCI6MiwiUmlnaHQiOjIsIkJvdHRvbSI6MH0sIkNvbm5lY3RvclN0eWxlIjp7IiRpZCI6IjQyMiIsIkxpbmVDb2xvciI6eyIkcmVmIjoiNTYifSwiTGluZVdlaWdodCI6MS4wLCJMaW5lVHlwZSI6MCwiUGFyZW50U3R5bGUiOm51bGx9LCJJc0JlbG93VGltZWJhbmQiOnRydWUsIlBvc2l0aW9uT25UYXNrIjowLCJIaWRlRGF0ZSI6ZmFsc2UsIlNoYXBlU2l6ZSI6MSwiU3BhY2luZyI6Mi4wLCJQYWRkaW5nIjp7IiRpZCI6IjQyMyIsIlRvcCI6NywiTGVmdCI6MywiUmlnaHQiOjAsIkJvdHRvbSI6Mn0sIlNoYXBlU3R5bGUiOnsiJGlkIjoiNDI0IiwiTWFyZ2luIjp7IiRpZCI6IjQyNSIsIlRvcCI6MCwiTGVmdCI6MCwiUmlnaHQiOjAsIkJvdHRvbSI6MH0sIlBhZGRpbmciOnsiJGlkIjoiNDI2IiwiVG9wIjowLCJMZWZ0IjowLCJSaWdodCI6MCwiQm90dG9tIjowfSwiQmFja2dyb3VuZCI6eyIkaWQiOiI0MjciLCJDb2xvciI6eyIkaWQiOiI0MjgiLCJBIjoyNTUsIlIiOjIzOCwiRyI6MjI2LCJCIjoxOH19LCJJc1Zpc2libGUiOnRydWUsIldpZHRoIjoxOC4wLCJIZWlnaHQiOjIwLjAsIkJvcmRlclN0eWxlIjp7IiRpZCI6IjQyOSIsIkxpbmVDb2xvciI6eyIkaWQiOiI0MzAiLCIkdHlwZSI6Ik5MUkUuQ29tbW9uLkRvbS5Tb2xpZENvbG9yQnJ1c2gsIE5MUkUuQ29tbW9uIiwiQ29sb3IiOnsiJGlkIjoiNDMxIiwiQSI6MjU1LCJSIjoyNTUsIkciOjAsIkIiOjB9fSwiTGluZVdlaWdodCI6MC4wLCJMaW5lVHlwZSI6MCwiUGFyZW50U3R5bGUiOm51bGx9LCJQYXJlbnRTdHlsZSI6bnVsbH0sIlRpdGxlU3R5bGUiOnsiJGlkIjoiNDMyIiwiRm9udFNldHRpbmdzIjp7IiRpZCI6IjQzMyIsIkZvbnRTaXplIjoxNiwiRm9udE5hbWUiOiJTZWdvZSBVSSIsIklzQm9sZCI6dHJ1ZSwiSXNJdGFsaWMiOmZhbHNlLCJJc1VuZGVybGluZWQiOmZhbHNlLCJQYXJlbnRTdHlsZSI6bnVsbH0sIkF1dG9TaXplIjowLCJGb3JlZ3JvdW5kIjp7IiRpZCI6IjQzNCIsIkNvbG9yIjp7IiRpZCI6IjQzN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0MzYiLCJUb3AiOjAsIkxlZnQiOjAsIlJpZ2h0IjowLCJCb3R0b20iOjB9LCJQYWRkaW5nIjp7IiRpZCI6IjQzNyIsIlRvcCI6MCwiTGVmdCI6MCwiUmlnaHQiOjAsIkJvdHRvbSI6MH0sIkJhY2tncm91bmQiOnsiJGlkIjoiNDM4IiwiQ29sb3IiOnsiJGlkIjoiNDM5IiwiQSI6MCwiUiI6MjU1LCJHIjoyNTUsIkIiOjI1NX19LCJJc1Zpc2libGUiOnRydWUsIldpZHRoIjowLjAsIkhlaWdodCI6MC4wLCJCb3JkZXJTdHlsZSI6eyIkaWQiOiI0NDAiLCJMaW5lQ29sb3IiOm51bGwsIkxpbmVXZWlnaHQiOjAuMCwiTGluZVR5cGUiOjAsIlBhcmVudFN0eWxlIjpudWxsfSwiUGFyZW50U3R5bGUiOm51bGx9LCJEYXRlU3R5bGUiOnsiJGlkIjoiNDQxIiwiRm9udFNldHRpbmdzIjp7IiRpZCI6IjQ0MiIsIkZvbnRTaXplIjoxNCwiRm9udE5hbWUiOiJTZWdvZSBVSSBIaXN0b3JpYyIsIklzQm9sZCI6dHJ1ZSwiSXNJdGFsaWMiOmZhbHNlLCJJc1VuZGVybGluZWQiOmZhbHNlLCJQYXJlbnRTdHlsZSI6bnVsbH0sIkF1dG9TaXplIjowLCJGb3JlZ3JvdW5kIjp7IiRpZCI6IjQ0MyIsIkNvbG9yIjp7IiRpZCI6IjQ0NCIsIkEiOjI1NSwiUiI6MjM4LCJHIjoyMjYsIkIiOjE4fX0sIk1heFdpZHRoIjoyMDAuMCwiTWF4SGVpZ2h0IjoiSW5maW5pdHkiLCJTbWFydEZvcmVncm91bmRJc0FjdGl2ZSI6ZmFsc2UsIkhvcml6b250YWxBbGlnbm1lbnQiOjEsIlZlcnRpY2FsQWxpZ25tZW50IjowLCJTbWFydEZvcmVncm91bmQiOm51bGwsIkJhY2tncm91bmRGaWxsVHlwZSI6MCwiTWFyZ2luIjp7IiRpZCI6IjQ0NSIsIlRvcCI6MCwiTGVmdCI6MCwiUmlnaHQiOjAsIkJvdHRvbSI6MH0sIlBhZGRpbmciOnsiJGlkIjoiNDQ2IiwiVG9wIjowLCJMZWZ0IjowLCJSaWdodCI6MCwiQm90dG9tIjowfSwiQmFja2dyb3VuZCI6eyIkaWQiOiI0NDciLCJDb2xvciI6eyIkaWQiOiI0NDgiLCJBIjowLCJSIjoyNTUsIkciOjI1NSwiQiI6MjU1fX0sIklzVmlzaWJsZSI6dHJ1ZSwiV2lkdGgiOjAuMCwiSGVpZ2h0IjowLjAsIkJvcmRlclN0eWxlIjp7IiRpZCI6IjQ0OSIsIkxpbmVDb2xvciI6bnVsbCwiTGluZVdlaWdodCI6MC4wLCJMaW5lVHlwZSI6MCwiUGFyZW50U3R5bGUiOm51bGx9LCJQYXJlbnRTdHlsZSI6bnVsbH0sIkRhdGVGb3JtYXQiOnsiJGlkIjoiNDU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TEiLCJEYXRlUGFydElzVmlzaWJsZSI6dHJ1ZSwiVGltZVBhcnRJc1Zpc2libGUiOmZhbHNlfX0sIldlZWtOdW1iZXJpbmciOnsiJGlkIjoiNDUyIiwiRm9ybWF0IjowLCJJc1Zpc2libGUiOmZhbHNlLCJMYXN0S25vd25WaXNpYmlsaXR5U3RhdGUiOmZhbHNlfSwiSXNWaXNpYmxlIjp0cnVlLCJQYXJlbnRTdHlsZSI6bnVsbH0sIkluZGV4Ijo3LCJQZXJjZW50YWdlQ29tcGxldGUiOm51bGwsIlBvc2l0aW9uIjp7IlJhdGlvIjowLjI1NDI0MzE5NjEwODEyNzc5LCJJc0N1c3RvbSI6dHJ1ZX0sIkRhdGVGb3JtYXQiOnsiJHJlZiI6IjQ1MCJ9LCJXZWVrTnVtYmVyaW5nIjp7IiRpZCI6IjQ1MyIsIkZvcm1hdCI6MCwiSXNWaXNpYmxlIjpmYWxzZSwiTGFzdEtub3duVmlzaWJpbGl0eVN0YXRlIjpmYWxzZX0sIlJlbGF0ZWRUYXNrSWQiOiIwMDAwMDAwMC0wMDAwLTAwMDAtMDAwMC0wMDAwMDAwMDAwMDAiLCJJZCI6IjdlNTUwNDkwLTU4ZTItNDZhMi04OGFjLTU0ZGZlZjE0NGY5MyIsIkltcG9ydElkIjoiMSIsIlRpdGxlIjoiT1U4MTIiLCJOb3RlIjpudWxsLCJIeXBlcmxpbmsiOnsiJGlkIjoiNDU0IiwiQWRkcmVzcyI6IiIsIlN1YkFkZHJlc3MiOiIifSwiSXNDaGFuZ2VkIjpmYWxzZSwiSXNOZXciOmZhbHNlfSx7IiRpZCI6IjQ1NSIsIkRhdGUiOiIxOTkxLTEwLTE4VDIzOjU5OjAwIiwiU3R5bGUiOnsiJGlkIjoiNDU2IiwiU2hhcGUiOjE0LCJDb25uZWN0b3JNYXJnaW4iOnsiJGlkIjoiNDU3IiwiVG9wIjowLCJMZWZ0IjoyLCJSaWdodCI6MiwiQm90dG9tIjowfSwiQ29ubmVjdG9yU3R5bGUiOnsiJGlkIjoiNDU4IiwiTGluZUNvbG9yIjp7IiRyZWYiOiI1NiJ9LCJMaW5lV2VpZ2h0IjoxLjAsIkxpbmVUeXBlIjowLCJQYXJlbnRTdHlsZSI6bnVsbH0sIklzQmVsb3dUaW1lYmFuZCI6ZmFsc2UsIlBvc2l0aW9uT25UYXNrIjowLCJIaWRlRGF0ZSI6ZmFsc2UsIlNoYXBlU2l6ZSI6MSwiU3BhY2luZyI6Mi4wLCJQYWRkaW5nIjp7IiRpZCI6IjQ1OSIsIlRvcCI6NywiTGVmdCI6MywiUmlnaHQiOjAsIkJvdHRvbSI6Mn0sIlNoYXBlU3R5bGUiOnsiJGlkIjoiNDYwIiwiTWFyZ2luIjp7IiRpZCI6IjQ2MSIsIlRvcCI6MCwiTGVmdCI6MCwiUmlnaHQiOjAsIkJvdHRvbSI6MH0sIlBhZGRpbmciOnsiJGlkIjoiNDYyIiwiVG9wIjowLCJMZWZ0IjowLCJSaWdodCI6MCwiQm90dG9tIjowfSwiQmFja2dyb3VuZCI6eyIkaWQiOiI0NjMiLCJDb2xvciI6eyIkaWQiOiI0NjQiLCJBIjoyNTUsIlIiOjIzOCwiRyI6MjI2LCJCIjoxOH19LCJJc1Zpc2libGUiOnRydWUsIldpZHRoIjoxOC4wLCJIZWlnaHQiOjIwLjAsIkJvcmRlclN0eWxlIjp7IiRpZCI6IjQ2NSIsIkxpbmVDb2xvciI6eyIkaWQiOiI0NjYiLCIkdHlwZSI6Ik5MUkUuQ29tbW9uLkRvbS5Tb2xpZENvbG9yQnJ1c2gsIE5MUkUuQ29tbW9uIiwiQ29sb3IiOnsiJGlkIjoiNDY3IiwiQSI6MjU1LCJSIjoyNTUsIkciOjAsIkIiOjB9fSwiTGluZVdlaWdodCI6MC4wLCJMaW5lVHlwZSI6MCwiUGFyZW50U3R5bGUiOm51bGx9LCJQYXJlbnRTdHlsZSI6bnVsbH0sIlRpdGxlU3R5bGUiOnsiJGlkIjoiNDY4IiwiRm9udFNldHRpbmdzIjp7IiRpZCI6IjQ2OSIsIkZvbnRTaXplIjoxNiwiRm9udE5hbWUiOiJTZWdvZSBVSSIsIklzQm9sZCI6dHJ1ZSwiSXNJdGFsaWMiOmZhbHNlLCJJc1VuZGVybGluZWQiOmZhbHNlLCJQYXJlbnRTdHlsZSI6bnVsbH0sIkF1dG9TaXplIjoyLCJGb3JlZ3JvdW5kIjp7IiRpZCI6IjQ3MCIsIkNvbG9yIjp7IiRpZCI6IjQ3MSIsIkEiOjI1NSwiUiI6MjM4LCJHIjoyMzYsIkIiOjIyNX19LCJNYXhXaWR0aCI6MjM3LjM0NjY2NjY2NjY2NjY5LCJNYXhIZWlnaHQiOiJJbmZpbml0eSIsIlNtYXJ0Rm9yZWdyb3VuZElzQWN0aXZlIjpmYWxzZSwiSG9yaXpvbnRhbEFsaWdubWVudCI6MSwiVmVydGljYWxBbGlnbm1lbnQiOjAsIlNtYXJ0Rm9yZWdyb3VuZCI6bnVsbCwiQmFja2dyb3VuZEZpbGxUeXBlIjowLCJNYXJnaW4iOnsiJGlkIjoiNDcyIiwiVG9wIjowLCJMZWZ0IjowLCJSaWdodCI6MCwiQm90dG9tIjowfSwiUGFkZGluZyI6eyIkaWQiOiI0NzMiLCJUb3AiOjAsIkxlZnQiOjAsIlJpZ2h0IjowLCJCb3R0b20iOjB9LCJCYWNrZ3JvdW5kIjp7IiRpZCI6IjQ3NCIsIkNvbG9yIjp7IiRpZCI6IjQ3NSIsIkEiOjAsIlIiOjI1NSwiRyI6MjU1LCJCIjoyNTV9fSwiSXNWaXNpYmxlIjp0cnVlLCJXaWR0aCI6MC4wLCJIZWlnaHQiOjAuMCwiQm9yZGVyU3R5bGUiOnsiJGlkIjoiNDc2IiwiTGluZUNvbG9yIjpudWxsLCJMaW5lV2VpZ2h0IjowLjAsIkxpbmVUeXBlIjowLCJQYXJlbnRTdHlsZSI6bnVsbH0sIlBhcmVudFN0eWxlIjpudWxsfSwiRGF0ZVN0eWxlIjp7IiRpZCI6IjQ3NyIsIkZvbnRTZXR0aW5ncyI6eyIkaWQiOiI0NzgiLCJGb250U2l6ZSI6MTQsIkZvbnROYW1lIjoiU2Vnb2UgVUkgSGlzdG9yaWMiLCJJc0JvbGQiOnRydWUsIklzSXRhbGljIjpmYWxzZSwiSXNVbmRlcmxpbmVkIjpmYWxzZSwiUGFyZW50U3R5bGUiOm51bGx9LCJBdXRvU2l6ZSI6MCwiRm9yZWdyb3VuZCI6eyIkaWQiOiI0NzkiLCJDb2xvciI6eyIkaWQiOiI0ODAiLCJBIjoyNTUsIlIiOjIzOCwiRyI6MjI2LCJCIjoxOH19LCJNYXhXaWR0aCI6MjAwLjAsIk1heEhlaWdodCI6IkluZmluaXR5IiwiU21hcnRGb3JlZ3JvdW5kSXNBY3RpdmUiOmZhbHNlLCJIb3Jpem9udGFsQWxpZ25tZW50IjoxLCJWZXJ0aWNhbEFsaWdubWVudCI6MCwiU21hcnRGb3JlZ3JvdW5kIjpudWxsLCJCYWNrZ3JvdW5kRmlsbFR5cGUiOjAsIk1hcmdpbiI6eyIkaWQiOiI0ODEiLCJUb3AiOjAsIkxlZnQiOjAsIlJpZ2h0IjowLCJCb3R0b20iOjB9LCJQYWRkaW5nIjp7IiRpZCI6IjQ4MiIsIlRvcCI6MCwiTGVmdCI6MCwiUmlnaHQiOjAsIkJvdHRvbSI6MH0sIkJhY2tncm91bmQiOnsiJGlkIjoiNDgzIiwiQ29sb3IiOnsiJGlkIjoiNDg0IiwiQSI6MCwiUiI6MjU1LCJHIjoyNTUsIkIiOjI1NX19LCJJc1Zpc2libGUiOnRydWUsIldpZHRoIjowLjAsIkhlaWdodCI6MC4wLCJCb3JkZXJTdHlsZSI6eyIkaWQiOiI0ODUiLCJMaW5lQ29sb3IiOm51bGwsIkxpbmVXZWlnaHQiOjAuMCwiTGluZVR5cGUiOjAsIlBhcmVudFN0eWxlIjpudWxsfSwiUGFyZW50U3R5bGUiOm51bGx9LCJEYXRlRm9ybWF0Ijp7IiRpZCI6IjQ4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g3IiwiRGF0ZVBhcnRJc1Zpc2libGUiOnRydWUsIlRpbWVQYXJ0SXNWaXNpYmxlIjpmYWxzZX19LCJXZWVrTnVtYmVyaW5nIjp7IiRpZCI6IjQ4OCIsIkZvcm1hdCI6MCwiSXNWaXNpYmxlIjpmYWxzZSwiTGFzdEtub3duVmlzaWJpbGl0eVN0YXRlIjpmYWxzZX0sIklzVmlzaWJsZSI6dHJ1ZSwiUGFyZW50U3R5bGUiOm51bGx9LCJJbmRleCI6OCwiUGVyY2VudGFnZUNvbXBsZXRlIjpudWxsLCJQb3NpdGlvbiI6eyJSYXRpbyI6MC40MjUxMDk4NzE5NTM3MzgxNywiSXNDdXN0b20iOnRydWV9LCJEYXRlRm9ybWF0Ijp7IiRyZWYiOiI0ODYifSwiV2Vla051bWJlcmluZyI6eyIkaWQiOiI0ODkiLCJGb3JtYXQiOjAsIklzVmlzaWJsZSI6ZmFsc2UsIkxhc3RLbm93blZpc2liaWxpdHlTdGF0ZSI6ZmFsc2V9LCJSZWxhdGVkVGFza0lkIjoiMDAwMDAwMDAtMDAwMC0wMDAwLTAwMDAtMDAwMDAwMDAwMDAwIiwiSWQiOiI5MjY4YTBmYy01ZDMxLTQwMDYtOWU5Ny1hMjIyYWQ3ZDM4YjciLCJJbXBvcnRJZCI6IjEiLCJUaXRsZSI6IkZvciBVbmxhd2Z1bCBDYXJuYWwgS25vd2xlZGdlIiwiTm90ZSI6bnVsbCwiSHlwZXJsaW5rIjp7IiRpZCI6IjQ5MCIsIkFkZHJlc3MiOiIiLCJTdWJBZGRyZXNzIjoiIn0sIklzQ2hhbmdlZCI6ZmFsc2UsIklzTmV3IjpmYWxzZX0seyIkaWQiOiI0OTEiLCJEYXRlIjoiMTk5NS0xMC0yMVQyMzo1OTowMCIsIlN0eWxlIjp7IiRpZCI6IjQ5MiIsIlNoYXBlIjoxNCwiQ29ubmVjdG9yTWFyZ2luIjp7IiRpZCI6IjQ5MyIsIlRvcCI6MCwiTGVmdCI6MiwiUmlnaHQiOjIsIkJvdHRvbSI6MH0sIkNvbm5lY3RvclN0eWxlIjp7IiRpZCI6IjQ5NCIsIkxpbmVDb2xvciI6eyIkcmVmIjoiNTYifSwiTGluZVdlaWdodCI6MS4wLCJMaW5lVHlwZSI6MCwiUGFyZW50U3R5bGUiOm51bGx9LCJJc0JlbG93VGltZWJhbmQiOnRydWUsIlBvc2l0aW9uT25UYXNrIjowLCJIaWRlRGF0ZSI6ZmFsc2UsIlNoYXBlU2l6ZSI6MSwiU3BhY2luZyI6Mi4wLCJQYWRkaW5nIjp7IiRpZCI6IjQ5NSIsIlRvcCI6NywiTGVmdCI6MywiUmlnaHQiOjAsIkJvdHRvbSI6Mn0sIlNoYXBlU3R5bGUiOnsiJGlkIjoiNDk2IiwiTWFyZ2luIjp7IiRpZCI6IjQ5NyIsIlRvcCI6MCwiTGVmdCI6MCwiUmlnaHQiOjAsIkJvdHRvbSI6MH0sIlBhZGRpbmciOnsiJGlkIjoiNDk4IiwiVG9wIjowLCJMZWZ0IjowLCJSaWdodCI6MCwiQm90dG9tIjowfSwiQmFja2dyb3VuZCI6eyIkaWQiOiI0OTkiLCJDb2xvciI6eyIkaWQiOiI1MDAiLCJBIjoyNTUsIlIiOjIzOCwiRyI6MjI2LCJCIjoxOH19LCJJc1Zpc2libGUiOnRydWUsIldpZHRoIjoxOC4wLCJIZWlnaHQiOjIwLjAsIkJvcmRlclN0eWxlIjp7IiRpZCI6IjUwMSIsIkxpbmVDb2xvciI6eyIkaWQiOiI1MDIiLCIkdHlwZSI6Ik5MUkUuQ29tbW9uLkRvbS5Tb2xpZENvbG9yQnJ1c2gsIE5MUkUuQ29tbW9uIiwiQ29sb3IiOnsiJGlkIjoiNTAzIiwiQSI6MjU1LCJSIjoyNTUsIkciOjAsIkIiOjB9fSwiTGluZVdlaWdodCI6MC4wLCJMaW5lVHlwZSI6MCwiUGFyZW50U3R5bGUiOm51bGx9LCJQYXJlbnRTdHlsZSI6bnVsbH0sIlRpdGxlU3R5bGUiOnsiJGlkIjoiNTA0IiwiRm9udFNldHRpbmdzIjp7IiRpZCI6IjUwNSIsIkZvbnRTaXplIjoxNiwiRm9udE5hbWUiOiJTZWdvZSBVSSIsIklzQm9sZCI6dHJ1ZSwiSXNJdGFsaWMiOmZhbHNlLCJJc1VuZGVybGluZWQiOmZhbHNlLCJQYXJlbnRTdHlsZSI6bnVsbH0sIkF1dG9TaXplIjoyLCJGb3JlZ3JvdW5kIjp7IiRpZCI6IjUwNiIsIkNvbG9yIjp7IiRpZCI6IjUwNyIsIkEiOjI1NSwiUiI6MjM4LCJHIjoyMzYsIkIiOjIyNX19LCJNYXhXaWR0aCI6MjA4Ljc5NjY2NjY2NjY2NjY4LCJNYXhIZWlnaHQiOiJJbmZpbml0eSIsIlNtYXJ0Rm9yZWdyb3VuZElzQWN0aXZlIjpmYWxzZSwiSG9yaXpvbnRhbEFsaWdubWVudCI6MSwiVmVydGljYWxBbGlnbm1lbnQiOjAsIlNtYXJ0Rm9yZWdyb3VuZCI6bnVsbCwiQmFja2dyb3VuZEZpbGxUeXBlIjowLCJNYXJnaW4iOnsiJGlkIjoiNTA4IiwiVG9wIjowLCJMZWZ0IjowLCJSaWdodCI6MCwiQm90dG9tIjowfSwiUGFkZGluZyI6eyIkaWQiOiI1MDkiLCJUb3AiOjAsIkxlZnQiOjAsIlJpZ2h0IjowLCJCb3R0b20iOjB9LCJCYWNrZ3JvdW5kIjp7IiRpZCI6IjUxMCIsIkNvbG9yIjp7IiRpZCI6IjUxMSIsIkEiOjAsIlIiOjI1NSwiRyI6MjU1LCJCIjoyNTV9fSwiSXNWaXNpYmxlIjp0cnVlLCJXaWR0aCI6MC4wLCJIZWlnaHQiOjAuMCwiQm9yZGVyU3R5bGUiOnsiJGlkIjoiNTEyIiwiTGluZUNvbG9yIjpudWxsLCJMaW5lV2VpZ2h0IjowLjAsIkxpbmVUeXBlIjowLCJQYXJlbnRTdHlsZSI6bnVsbH0sIlBhcmVudFN0eWxlIjpudWxsfSwiRGF0ZVN0eWxlIjp7IiRpZCI6IjUxMyIsIkZvbnRTZXR0aW5ncyI6eyIkaWQiOiI1MTQiLCJGb250U2l6ZSI6MTQsIkZvbnROYW1lIjoiU2Vnb2UgVUkgSGlzdG9yaWMiLCJJc0JvbGQiOnRydWUsIklzSXRhbGljIjpmYWxzZSwiSXNVbmRlcmxpbmVkIjpmYWxzZSwiUGFyZW50U3R5bGUiOm51bGx9LCJBdXRvU2l6ZSI6MCwiRm9yZWdyb3VuZCI6eyIkaWQiOiI1MTUiLCJDb2xvciI6eyIkaWQiOiI1MTYiLCJBIjoyNTUsIlIiOjIzOCwiRyI6MjI2LCJCIjoxOH19LCJNYXhXaWR0aCI6MjAwLjAsIk1heEhlaWdodCI6IkluZmluaXR5IiwiU21hcnRGb3JlZ3JvdW5kSXNBY3RpdmUiOmZhbHNlLCJIb3Jpem9udGFsQWxpZ25tZW50IjoxLCJWZXJ0aWNhbEFsaWdubWVudCI6MCwiU21hcnRGb3JlZ3JvdW5kIjpudWxsLCJCYWNrZ3JvdW5kRmlsbFR5cGUiOjAsIk1hcmdpbiI6eyIkaWQiOiI1MTciLCJUb3AiOjAsIkxlZnQiOjAsIlJpZ2h0IjowLCJCb3R0b20iOjB9LCJQYWRkaW5nIjp7IiRpZCI6IjUxOCIsIlRvcCI6MCwiTGVmdCI6MCwiUmlnaHQiOjAsIkJvdHRvbSI6MH0sIkJhY2tncm91bmQiOnsiJGlkIjoiNTE5IiwiQ29sb3IiOnsiJGlkIjoiNTIwIiwiQSI6MCwiUiI6MjU1LCJHIjoyNTUsIkIiOjI1NX19LCJJc1Zpc2libGUiOnRydWUsIldpZHRoIjowLjAsIkhlaWdodCI6MC4wLCJCb3JkZXJTdHlsZSI6eyIkaWQiOiI1MjEiLCJMaW5lQ29sb3IiOm51bGwsIkxpbmVXZWlnaHQiOjAuMCwiTGluZVR5cGUiOjAsIlBhcmVudFN0eWxlIjpudWxsfSwiUGFyZW50U3R5bGUiOm51bGx9LCJEYXRlRm9ybWF0Ijp7IiRpZCI6IjUy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IzIiwiRGF0ZVBhcnRJc1Zpc2libGUiOnRydWUsIlRpbWVQYXJ0SXNWaXNpYmxlIjpmYWxzZX19LCJXZWVrTnVtYmVyaW5nIjp7IiRpZCI6IjUyNCIsIkZvcm1hdCI6MCwiSXNWaXNpYmxlIjpmYWxzZSwiTGFzdEtub3duVmlzaWJpbGl0eVN0YXRlIjpmYWxzZX0sIklzVmlzaWJsZSI6dHJ1ZSwiUGFyZW50U3R5bGUiOm51bGx9LCJJbmRleCI6OSwiUGVyY2VudGFnZUNvbXBsZXRlIjpudWxsLCJQb3NpdGlvbiI6eyJSYXRpbyI6MC4xNzQwOTU0MTUxMTc3MTU1MSwiSXNDdXN0b20iOnRydWV9LCJEYXRlRm9ybWF0Ijp7IiRyZWYiOiI1MjIifSwiV2Vla051bWJlcmluZyI6eyIkaWQiOiI1MjUiLCJGb3JtYXQiOjAsIklzVmlzaWJsZSI6ZmFsc2UsIkxhc3RLbm93blZpc2liaWxpdHlTdGF0ZSI6ZmFsc2V9LCJSZWxhdGVkVGFza0lkIjoiMDAwMDAwMDAtMDAwMC0wMDAwLTAwMDAtMDAwMDAwMDAwMDAwIiwiSWQiOiI5MjFjYTY4Yi1mZDc3LTQyMzItOWU2Ni05YTI2MTM4ZTM1ZWEiLCJJbXBvcnRJZCI6IjEiLCJUaXRsZSI6IkxpdmU6IFJpZ2h0IEhlcmUsIFJpZ2h0IE5vdyIsIk5vdGUiOm51bGwsIkh5cGVybGluayI6eyIkaWQiOiI1MjYiLCJBZGRyZXNzIjoiIiwiU3ViQWRkcmVzcyI6IiJ9LCJJc0NoYW5nZWQiOmZhbHNlLCJJc05ldyI6ZmFsc2V9LHsiJGlkIjoiNTI3IiwiRGF0ZSI6IjE5OTgtMTAtMjNUMjM6NTk6MDAiLCJTdHlsZSI6eyIkaWQiOiI1MjgiLCJTaGFwZSI6MTQsIkNvbm5lY3Rvck1hcmdpbiI6eyIkaWQiOiI1MjkiLCJUb3AiOjAsIkxlZnQiOjIsIlJpZ2h0IjoyLCJCb3R0b20iOjB9LCJDb25uZWN0b3JTdHlsZSI6eyIkaWQiOiI1MzAiLCJMaW5lQ29sb3IiOnsiJHJlZiI6IjU2In0sIkxpbmVXZWlnaHQiOjEuMCwiTGluZVR5cGUiOjAsIlBhcmVudFN0eWxlIjpudWxsfSwiSXNCZWxvd1RpbWViYW5kIjp0cnVlLCJQb3NpdGlvbk9uVGFzayI6MCwiSGlkZURhdGUiOmZhbHNlLCJTaGFwZVNpemUiOjEsIlNwYWNpbmciOjIuMCwiUGFkZGluZyI6eyIkaWQiOiI1MzEiLCJUb3AiOjcsIkxlZnQiOjMsIlJpZ2h0IjowLCJCb3R0b20iOjJ9LCJTaGFwZVN0eWxlIjp7IiRpZCI6IjUzMiIsIk1hcmdpbiI6eyIkaWQiOiI1MzMiLCJUb3AiOjAsIkxlZnQiOjAsIlJpZ2h0IjowLCJCb3R0b20iOjB9LCJQYWRkaW5nIjp7IiRpZCI6IjUzNCIsIlRvcCI6MCwiTGVmdCI6MCwiUmlnaHQiOjAsIkJvdHRvbSI6MH0sIkJhY2tncm91bmQiOnsiJGlkIjoiNTM1IiwiQ29sb3IiOnsiJGlkIjoiNTM2IiwiQSI6MjU1LCJSIjoyMzgsIkciOjIyNiwiQiI6MTh9fSwiSXNWaXNpYmxlIjp0cnVlLCJXaWR0aCI6MTguMCwiSGVpZ2h0IjoyMC4wLCJCb3JkZXJTdHlsZSI6eyIkaWQiOiI1MzciLCJMaW5lQ29sb3IiOnsiJGlkIjoiNTM4IiwiJHR5cGUiOiJOTFJFLkNvbW1vbi5Eb20uU29saWRDb2xvckJydXNoLCBOTFJFLkNvbW1vbiIsIkNvbG9yIjp7IiRpZCI6IjUzOSIsIkEiOjI1NSwiUiI6MjU1LCJHIjowLCJCIjowfX0sIkxpbmVXZWlnaHQiOjAuMCwiTGluZVR5cGUiOjAsIlBhcmVudFN0eWxlIjpudWxsfSwiUGFyZW50U3R5bGUiOm51bGx9LCJUaXRsZVN0eWxlIjp7IiRpZCI6IjU0MCIsIkZvbnRTZXR0aW5ncyI6eyIkaWQiOiI1NDEiLCJGb250U2l6ZSI6MTYsIkZvbnROYW1lIjoiU2Vnb2UgVUkiLCJJc0JvbGQiOnRydWUsIklzSXRhbGljIjpmYWxzZSwiSXNVbmRlcmxpbmVkIjpmYWxzZSwiUGFyZW50U3R5bGUiOm51bGx9LCJBdXRvU2l6ZSI6MCwiRm9yZWdyb3VuZCI6eyIkaWQiOiI1NDIiLCJDb2xvciI6eyIkaWQiOiI1NDM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NTQ0IiwiVG9wIjowLCJMZWZ0IjowLCJSaWdodCI6MCwiQm90dG9tIjowfSwiUGFkZGluZyI6eyIkaWQiOiI1NDUiLCJUb3AiOjAsIkxlZnQiOjAsIlJpZ2h0IjowLCJCb3R0b20iOjB9LCJCYWNrZ3JvdW5kIjp7IiRpZCI6IjU0NiIsIkNvbG9yIjp7IiRpZCI6IjU0NyIsIkEiOjAsIlIiOjI1NSwiRyI6MjU1LCJCIjoyNTV9fSwiSXNWaXNpYmxlIjp0cnVlLCJXaWR0aCI6MC4wLCJIZWlnaHQiOjAuMCwiQm9yZGVyU3R5bGUiOnsiJGlkIjoiNTQ4IiwiTGluZUNvbG9yIjpudWxsLCJMaW5lV2VpZ2h0IjowLjAsIkxpbmVUeXBlIjowLCJQYXJlbnRTdHlsZSI6bnVsbH0sIlBhcmVudFN0eWxlIjpudWxsfSwiRGF0ZVN0eWxlIjp7IiRpZCI6IjU0OSIsIkZvbnRTZXR0aW5ncyI6eyIkaWQiOiI1NTAiLCJGb250U2l6ZSI6MTQsIkZvbnROYW1lIjoiU2Vnb2UgVUkgSGlzdG9yaWMiLCJJc0JvbGQiOnRydWUsIklzSXRhbGljIjpmYWxzZSwiSXNVbmRlcmxpbmVkIjpmYWxzZSwiUGFyZW50U3R5bGUiOm51bGx9LCJBdXRvU2l6ZSI6MCwiRm9yZWdyb3VuZCI6eyIkaWQiOiI1NTEiLCJDb2xvciI6eyIkaWQiOiI1NTIiLCJBIjoyNTUsIlIiOjIzOCwiRyI6MjI2LCJCIjoxOH19LCJNYXhXaWR0aCI6MjAwLjAsIk1heEhlaWdodCI6IkluZmluaXR5IiwiU21hcnRGb3JlZ3JvdW5kSXNBY3RpdmUiOmZhbHNlLCJIb3Jpem9udGFsQWxpZ25tZW50IjoxLCJWZXJ0aWNhbEFsaWdubWVudCI6MCwiU21hcnRGb3JlZ3JvdW5kIjpudWxsLCJCYWNrZ3JvdW5kRmlsbFR5cGUiOjAsIk1hcmdpbiI6eyIkaWQiOiI1NTMiLCJUb3AiOjAsIkxlZnQiOjAsIlJpZ2h0IjowLCJCb3R0b20iOjB9LCJQYWRkaW5nIjp7IiRpZCI6IjU1NCIsIlRvcCI6MCwiTGVmdCI6MCwiUmlnaHQiOjAsIkJvdHRvbSI6MH0sIkJhY2tncm91bmQiOnsiJGlkIjoiNTU1IiwiQ29sb3IiOnsiJGlkIjoiNTU2IiwiQSI6MCwiUiI6MjU1LCJHIjoyNTUsIkIiOjI1NX19LCJJc1Zpc2libGUiOnRydWUsIldpZHRoIjowLjAsIkhlaWdodCI6MC4wLCJCb3JkZXJTdHlsZSI6eyIkaWQiOiI1NTciLCJMaW5lQ29sb3IiOm51bGwsIkxpbmVXZWlnaHQiOjAuMCwiTGluZVR5cGUiOjAsIlBhcmVudFN0eWxlIjpudWxsfSwiUGFyZW50U3R5bGUiOm51bGx9LCJEYXRlRm9ybWF0Ijp7IiRpZCI6IjU1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U5IiwiRGF0ZVBhcnRJc1Zpc2libGUiOnRydWUsIlRpbWVQYXJ0SXNWaXNpYmxlIjpmYWxzZX19LCJXZWVrTnVtYmVyaW5nIjp7IiRpZCI6IjU2MCIsIkZvcm1hdCI6MCwiSXNWaXNpYmxlIjpmYWxzZSwiTGFzdEtub3duVmlzaWJpbGl0eVN0YXRlIjpmYWxzZX0sIklzVmlzaWJsZSI6dHJ1ZSwiUGFyZW50U3R5bGUiOm51bGx9LCJJbmRleCI6MTAsIlBlcmNlbnRhZ2VDb21wbGV0ZSI6bnVsbCwiUG9zaXRpb24iOnsiUmF0aW8iOjAuNDI3NzI1MjI4MzI2MjE5NzMsIklzQ3VzdG9tIjp0cnVlfSwiRGF0ZUZvcm1hdCI6eyIkcmVmIjoiNTU4In0sIldlZWtOdW1iZXJpbmciOnsiJGlkIjoiNTYxIiwiRm9ybWF0IjowLCJJc1Zpc2libGUiOmZhbHNlLCJMYXN0S25vd25WaXNpYmlsaXR5U3RhdGUiOmZhbHNlfSwiUmVsYXRlZFRhc2tJZCI6IjAwMDAwMDAwLTAwMDAtMDAwMC0wMDAwLTAwMDAwMDAwMDAwMCIsIklkIjoiNGY5MmEyMGQtYjllMi00NzYxLWJiNWQtZWNkOTNlYjE5ZmY3IiwiSW1wb3J0SWQiOiIxIiwiVGl0bGUiOiJWYW4gSGFsZW4gSUlJIiwiTm90ZSI6bnVsbCwiSHlwZXJsaW5rIjp7IiRpZCI6IjU2MiIsIkFkZHJlc3MiOiIiLCJTdWJBZGRyZXNzIjoiIn0sIklzQ2hhbmdlZCI6ZmFsc2UsIklzTmV3IjpmYWxzZX0seyIkaWQiOiI1NjMiLCJEYXRlIjoiMjAxMi0xMC0yNlQyMzo1OTowMCIsIlN0eWxlIjp7IiRpZCI6IjU2NCIsIlNoYXBlIjoxNCwiQ29ubmVjdG9yTWFyZ2luIjp7IiRpZCI6IjU2NSIsIlRvcCI6MCwiTGVmdCI6MiwiUmlnaHQiOjIsIkJvdHRvbSI6MH0sIkNvbm5lY3RvclN0eWxlIjp7IiRpZCI6IjU2NiIsIkxpbmVDb2xvciI6eyIkcmVmIjoiNTYifSwiTGluZVdlaWdodCI6MS4wLCJMaW5lVHlwZSI6MCwiUGFyZW50U3R5bGUiOm51bGx9LCJJc0JlbG93VGltZWJhbmQiOmZhbHNlLCJQb3NpdGlvbk9uVGFzayI6MCwiSGlkZURhdGUiOmZhbHNlLCJTaGFwZVNpemUiOjEsIlNwYWNpbmciOjIuMCwiUGFkZGluZyI6eyIkaWQiOiI1NjciLCJUb3AiOjcsIkxlZnQiOjMsIlJpZ2h0IjowLCJCb3R0b20iOjJ9LCJTaGFwZVN0eWxlIjp7IiRpZCI6IjU2OCIsIk1hcmdpbiI6eyIkaWQiOiI1NjkiLCJUb3AiOjAsIkxlZnQiOjAsIlJpZ2h0IjowLCJCb3R0b20iOjB9LCJQYWRkaW5nIjp7IiRpZCI6IjU3MCIsIlRvcCI6MCwiTGVmdCI6MCwiUmlnaHQiOjAsIkJvdHRvbSI6MH0sIkJhY2tncm91bmQiOnsiJGlkIjoiNTcxIiwiQ29sb3IiOnsiJGlkIjoiNTcyIiwiQSI6MjU1LCJSIjoyMzgsIkciOjIyNiwiQiI6MTh9fSwiSXNWaXNpYmxlIjp0cnVlLCJXaWR0aCI6MTguMCwiSGVpZ2h0IjoyMC4wLCJCb3JkZXJTdHlsZSI6eyIkaWQiOiI1NzMiLCJMaW5lQ29sb3IiOnsiJGlkIjoiNTc0IiwiJHR5cGUiOiJOTFJFLkNvbW1vbi5Eb20uU29saWRDb2xvckJydXNoLCBOTFJFLkNvbW1vbiIsIkNvbG9yIjp7IiRpZCI6IjU3NSIsIkEiOjI1NSwiUiI6MjU1LCJHIjowLCJCIjowfX0sIkxpbmVXZWlnaHQiOjAuMCwiTGluZVR5cGUiOjAsIlBhcmVudFN0eWxlIjpudWxsfSwiUGFyZW50U3R5bGUiOm51bGx9LCJUaXRsZVN0eWxlIjp7IiRpZCI6IjU3NiIsIkZvbnRTZXR0aW5ncyI6eyIkaWQiOiI1NzciLCJGb250U2l6ZSI6MTYsIkZvbnROYW1lIjoiU2Vnb2UgVUkiLCJJc0JvbGQiOnRydWUsIklzSXRhbGljIjpmYWxzZSwiSXNVbmRlcmxpbmVkIjpmYWxzZSwiUGFyZW50U3R5bGUiOm51bGx9LCJBdXRvU2l6ZSI6MCwiRm9yZWdyb3VuZCI6eyIkaWQiOiI1NzgiLCJDb2xvciI6eyIkaWQiOiI1Nzk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NTgwIiwiVG9wIjowLCJMZWZ0IjowLCJSaWdodCI6MCwiQm90dG9tIjowfSwiUGFkZGluZyI6eyIkaWQiOiI1ODEiLCJUb3AiOjAsIkxlZnQiOjAsIlJpZ2h0IjowLCJCb3R0b20iOjB9LCJCYWNrZ3JvdW5kIjp7IiRpZCI6IjU4MiIsIkNvbG9yIjp7IiRpZCI6IjU4MyIsIkEiOjAsIlIiOjI1NSwiRyI6MjU1LCJCIjoyNTV9fSwiSXNWaXNpYmxlIjp0cnVlLCJXaWR0aCI6MC4wLCJIZWlnaHQiOjAuMCwiQm9yZGVyU3R5bGUiOnsiJGlkIjoiNTg0IiwiTGluZUNvbG9yIjpudWxsLCJMaW5lV2VpZ2h0IjowLjAsIkxpbmVUeXBlIjowLCJQYXJlbnRTdHlsZSI6bnVsbH0sIlBhcmVudFN0eWxlIjpudWxsfSwiRGF0ZVN0eWxlIjp7IiRpZCI6IjU4NSIsIkZvbnRTZXR0aW5ncyI6eyIkaWQiOiI1ODYiLCJGb250U2l6ZSI6MTQsIkZvbnROYW1lIjoiU2Vnb2UgVUkgSGlzdG9yaWMiLCJJc0JvbGQiOnRydWUsIklzSXRhbGljIjpmYWxzZSwiSXNVbmRlcmxpbmVkIjpmYWxzZSwiUGFyZW50U3R5bGUiOm51bGx9LCJBdXRvU2l6ZSI6MCwiRm9yZWdyb3VuZCI6eyIkaWQiOiI1ODciLCJDb2xvciI6eyIkaWQiOiI1ODgiLCJBIjoyNTUsIlIiOjIzOCwiRyI6MjI2LCJCIjoxOH19LCJNYXhXaWR0aCI6MjAwLjAsIk1heEhlaWdodCI6IkluZmluaXR5IiwiU21hcnRGb3JlZ3JvdW5kSXNBY3RpdmUiOmZhbHNlLCJIb3Jpem9udGFsQWxpZ25tZW50IjoxLCJWZXJ0aWNhbEFsaWdubWVudCI6MCwiU21hcnRGb3JlZ3JvdW5kIjpudWxsLCJCYWNrZ3JvdW5kRmlsbFR5cGUiOjAsIk1hcmdpbiI6eyIkaWQiOiI1ODkiLCJUb3AiOjAsIkxlZnQiOjAsIlJpZ2h0IjowLCJCb3R0b20iOjB9LCJQYWRkaW5nIjp7IiRpZCI6IjU5MCIsIlRvcCI6MCwiTGVmdCI6MCwiUmlnaHQiOjAsIkJvdHRvbSI6MH0sIkJhY2tncm91bmQiOnsiJGlkIjoiNTkxIiwiQ29sb3IiOnsiJGlkIjoiNTkyIiwiQSI6MCwiUiI6MjU1LCJHIjoyNTUsIkIiOjI1NX19LCJJc1Zpc2libGUiOnRydWUsIldpZHRoIjowLjAsIkhlaWdodCI6MC4wLCJCb3JkZXJTdHlsZSI6eyIkaWQiOiI1OTMiLCJMaW5lQ29sb3IiOm51bGwsIkxpbmVXZWlnaHQiOjAuMCwiTGluZVR5cGUiOjAsIlBhcmVudFN0eWxlIjpudWxsfSwiUGFyZW50U3R5bGUiOm51bGx9LCJEYXRlRm9ybWF0Ijp7IiRpZCI6IjU5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k1IiwiRGF0ZVBhcnRJc1Zpc2libGUiOnRydWUsIlRpbWVQYXJ0SXNWaXNpYmxlIjpmYWxzZX19LCJXZWVrTnVtYmVyaW5nIjp7IiRpZCI6IjU5NiIsIkZvcm1hdCI6MCwiSXNWaXNpYmxlIjpmYWxzZSwiTGFzdEtub3duVmlzaWJpbGl0eVN0YXRlIjpmYWxzZX0sIklzVmlzaWJsZSI6dHJ1ZSwiUGFyZW50U3R5bGUiOm51bGx9LCJJbmRleCI6MTEsIlBlcmNlbnRhZ2VDb21wbGV0ZSI6bnVsbCwiUG9zaXRpb24iOnsiUmF0aW8iOjAuNDkxODM0NzMzMTIyMjE3NywiSXNDdXN0b20iOnRydWV9LCJEYXRlRm9ybWF0Ijp7IiRyZWYiOiI1OTQifSwiV2Vla051bWJlcmluZyI6eyIkaWQiOiI1OTciLCJGb3JtYXQiOjAsIklzVmlzaWJsZSI6ZmFsc2UsIkxhc3RLbm93blZpc2liaWxpdHlTdGF0ZSI6ZmFsc2V9LCJSZWxhdGVkVGFza0lkIjoiMDAwMDAwMDAtMDAwMC0wMDAwLTAwMDAtMDAwMDAwMDAwMDAwIiwiSWQiOiI2ZjQzY2I5MC01ZmFhLTQ5MjEtYjBmMy1hZmRlMGRhYmY5OGUiLCJJbXBvcnRJZCI6IjEiLCJUaXRsZSI6IkEgRGlmZmVyZW50IEtpbmQgb2YgVHJ1dGgiLCJOb3RlIjpudWxsLCJIeXBlcmxpbmsiOnsiJGlkIjoiNTk4IiwiQWRkcmVzcyI6IiIsIlN1YkFkZHJlc3MiOiIifSwiSXNDaGFuZ2VkIjpmYWxzZSwiSXNOZXciOmZhbHNlfV0sIlRhc2tzIjpbXSwiU3dpbWxhbmVzIjpbXSwiTXNQcm9qZWN0SXRlbXNUcmVlIjp7IiRpZCI6IjU5OSIsIlJvb3QiOnsiSW1wb3J0SWQiOm51bGwsIklzSW1wb3J0ZWQiOmZhbHNlLCJDaGlsZHJlbiI6W119fSwiTWV0YWRhdGEiOnsiJGlkIjoiNjAwIiwiRXhjZWxTaGVldE5hbWUiOiJUaW1lbGluZSBEYXRhIiwiSXRlbXNUaXRsZXMiOiJbXCJUaXRsZVwiLFwiVmFuIEhhbGVuXCIsXCJWYW4gSGFsZW4gSUlcIixcIldvbWVuIGFuZCBDaGlsZHJlbiBGaXJzdFwiLFwiRmFpciBXYXJuaW5nXCIsXCJEaXZlciBEb3duXCIsXCIxOTg0XCIsXCI1MTUwXCIsXCJPVTgxMlwiLFwiRm9yIFVubGF3ZnVsIENhcm5hbCBLbm93bGVkZ2VcIixcIkxpdmU6IFJpZ2h0IEhlcmUsIFJpZ2h0IE5vd1wiLFwiVmFuIEhhbGVuIElJSVwiLFwiQSBEaWZmZXJlbnQgS2luZCBvZiBUcnV0aFwiXSIsIkl0ZW1zU3dpbWxhbmVzIjoiW10iLCJDb2x1bW5zTWFwcGluZyI6IntcIiRpZFwiOlwiMVwiLFwiU3dpbWxhbmVUaXRsZUNvbHVtbk5hbWVcIjpudWxsLFwiU3dpbWxhbmVUaXRsZUZyaWVuZGx5Q29sdW1uTmFtZVwiOm51bGwsXCJUaXRsZUNvbHVtbk5hbWVcIjpcIkNvbHVtbjBcIixcIlRpdGxlRnJpZW5kbHlDb2x1bW5OYW1lXCI6XCJUaXRsZVwiLFwiU3RhcnREYXRlQ29sdW1uTmFtZVwiOlwiQ29sdW1uMVwiLFwiU3RhcnREYXRlRnJpZW5kbHlDb2x1bW5OYW1lXCI6XCJTdGFydCBkYXRlXCIsXCJFbmREYXRlQ29sdW1uTmFtZVwiOlwiQ29sdW1uMlwiLFwiRW5kRGF0ZUZyaWVuZGx5Q29sdW1uTmFtZVwiOlwiRW5kIGRhdGVcIixcIlBlcmNlbnRhZ2VDb2x1bW5OYW1lXCI6XCJDb2x1bW40XCIsXCJQZXJjZW50YWdlRnJpZW5kbHlDb2x1bW5OYW1lXCI6XCIlIENvbXBsZXRlZFwiLFwiTm90ZUNvbHVtbk5hbWVcIjpudWxsLFwiTm90ZUZyaWVuZGx5Q29sdW1uTmFtZVwiOm51bGwsXCJIZWFkZXJSb3dJbmRleFwiOjB9IiwiSGVhZGVyUm93IjoiW1wiVGl0bGVcIixcIlN0YXJ0IGRhdGVcIixcIkVuZCBkYXRlXCIsXCJEdXJhdGlvbiAoZGF5cylcIixcIiUgQ29tcGxldGVkXCIsXCJOb3RlXCJdIn0sIlNldHRpbmdzIjp7IiRpZCI6IjYwMSIsIkltcGFPcHRpb25zIjp7IiRpZCI6IjYwMi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NCwiRmlsZVBhdGgiOiJEOlxcV29ya1xcRWRkaWUgVmFuIEhhbGVuIFRpbWVsaW5lXFxUaW1lbGluZSBEYXRhIFZhbiBIYWxlbi54bHN4IiwiVGltZUNvbmZpZ3VyYXRpb24iOnsiJGlkIjoiNjAzIiwiVXNlVGltZSI6ZmFsc2UsIldvcmtEYXlTdGFydCI6IjAwOjAwOjAwIiwiV29ya0RheUVuZCI6IjIzOjU5OjAwIn0sIkxhc3RVc2VkVGVtcGxhdGVJZCI6ImNjMjZmODYzLTI3Y2UtNDgwZS1hNTg5LWIzZjEyZjJkNmViMCIsIkZpcnN0V2Vla09mWWVhciI6MH0="/>
  <p:tag name="__MASTER" val="__part_0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CULTUREINFO" val="en-US"/>
  <p:tag name="OTLTIMEBANDSCALETYPE" val="Years"/>
  <p:tag name="OTLTIMEBANDSCALEFORMAT" val="MMM"/>
  <p:tag name="OTLTIMEBANDSHAPETYPE" val="RoundedCornerRectangleTimeband"/>
  <p:tag name="OTLTIMEBANDTHREEDEFFECTS" val="Gel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SHAPEPADDINGTOP" val="3"/>
  <p:tag name="OTLTIMEBANDFYSTARTMONTH" val="January"/>
  <p:tag name="OTLTIMEBANDSHOWFYLABEL" val="True"/>
  <p:tag name="OTLTIMEBANDUSESTARTINGOFTHEYEARFORFYNUMBERING" val="True"/>
  <p:tag name="OTLTIMEBANDQUICKPOSITION" val="Custom"/>
  <p:tag name="OTLTIMEBANDAUTODATERANGE" val="False"/>
  <p:tag name="OTLTIMEBANDSTARTDATE" val="1976-07-06T23:59:00.0000000"/>
  <p:tag name="OTLTIMEBANDENDDATE" val="2012-10-26T23:59:00.0000000"/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</Words>
  <Application>Microsoft Office PowerPoint</Application>
  <PresentationFormat>Widescreen</PresentationFormat>
  <Paragraphs>77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Segoe UI </vt:lpstr>
      <vt:lpstr>Segoe UI Historic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2020-10-08T19:28:39Z</dcterms:created>
  <dcterms:modified xsi:type="dcterms:W3CDTF">2020-10-14T18:54:19Z</dcterms:modified>
</cp:coreProperties>
</file>