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74" r:id="rId2"/>
    <p:sldId id="275" r:id="rId3"/>
    <p:sldId id="27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44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C87"/>
    <a:srgbClr val="001D64"/>
    <a:srgbClr val="0098F1"/>
    <a:srgbClr val="003DC4"/>
    <a:srgbClr val="002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0" y="636"/>
      </p:cViewPr>
      <p:guideLst>
        <p:guide orient="horz" pos="744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A4C22-E314-42E4-9E91-E06C430C22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595D9D-52A7-419E-96C9-D00629EC65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CEDB6-54AF-4EC8-90DB-21634B901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45F4-88D9-496C-97C4-3D86B2008590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4F6FF-4DD8-48D6-A08C-EACF36C3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6C9FF-8624-4418-BBE7-D24E270AB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BD05-15C1-46DA-96B8-F5F00284E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85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FDB95-FC5E-443A-9B40-C1DF7C7E7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ACE8E8-F304-499D-AF5D-4D4DC5941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FFA5A-3914-4F2E-A018-BB27C7689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45F4-88D9-496C-97C4-3D86B2008590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FEABB-7FA4-4A3A-8826-C3DA16362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8A1AF-23B0-455D-A351-09E332037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BD05-15C1-46DA-96B8-F5F00284E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88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9D2F27-3CB8-4293-AC00-45522D01A5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AF0CE3-E3DF-4BEC-8F97-031F3949F6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3802F-DA37-4A72-BBDD-93D679D5A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45F4-88D9-496C-97C4-3D86B2008590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BCC68-409E-4AEB-A311-59FA36E54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0AA82-0942-4F59-96FC-B5C38F269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BD05-15C1-46DA-96B8-F5F00284E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1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7C50-CB11-45A4-9FFC-73E9D113C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8F196-702D-4976-8D57-DFD769B86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467C8-893D-4579-884B-945B7B8AB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45F4-88D9-496C-97C4-3D86B2008590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78ECD-C395-45B8-AAE2-32E056CFC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DA93A-2417-4893-ADC2-9CE2336B7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BD05-15C1-46DA-96B8-F5F00284E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92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E67E3-2AEA-4655-951F-0AF60CFED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6EE4BB-1371-40A0-9C72-730A20336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9ADED-B092-40F3-AAF8-5AF68AEF2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45F4-88D9-496C-97C4-3D86B2008590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3B89A-42F0-4115-A1C3-1CE22ACF9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B36A5-09F6-45FE-81CC-6766B1C8C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BD05-15C1-46DA-96B8-F5F00284E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8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66020-76FB-419F-81BA-DC204976A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87C38-155F-42CB-8D37-CC777ED40E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D030C7-3F63-41E9-8BF9-1C1CF7262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59BC1-85EB-41DF-8A06-742E329F9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45F4-88D9-496C-97C4-3D86B2008590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6DDDF4-4399-428F-8E09-BC2008B7A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CD6A16-C383-4547-B0F2-1159B031E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BD05-15C1-46DA-96B8-F5F00284E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40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24CE4-632F-47FF-911E-A81DCFC69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98325-446D-4D87-AA76-99422B7A9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34FE7A-E973-4662-9A9F-C6F20FEC0E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93C943-D64B-4E73-AA44-E6B8F3FA78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E5186E-2F41-4EC9-A77E-E2AFA54DFD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3B2215-ED05-45CE-9268-056ED2718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45F4-88D9-496C-97C4-3D86B2008590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D04CFA-255F-4CEB-B734-92E98AF9B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4AABF1-E9B8-4BAB-BC16-EE1CB862E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BD05-15C1-46DA-96B8-F5F00284E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39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C2F76-9F8A-4F32-9E5B-5989405E8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D6D876-40DC-46E1-AC3F-C50CD62AB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45F4-88D9-496C-97C4-3D86B2008590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3DF4B-1CC0-4C7B-8F94-6CE9447ED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F0297B-5374-4BBE-8BC0-2FE4AF097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BD05-15C1-46DA-96B8-F5F00284E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87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6CE652-9E98-412B-A936-5C0AEEB5D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45F4-88D9-496C-97C4-3D86B2008590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5C6BE3-BC59-4EE5-8B05-ED498A154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2B47E8-DFA4-4996-9E81-A35A3D67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BD05-15C1-46DA-96B8-F5F00284E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11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5B302-7555-4C40-8486-8A1E3997D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D5F24-A11C-4B21-A035-64544D673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04FF9-00CF-4D8A-8336-1F4D5AB0B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76BDEB-897B-44A3-AEA6-9B6E9D8D8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45F4-88D9-496C-97C4-3D86B2008590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E9C80-BD81-48B0-A032-EA1AB0FA4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90455C-B745-46B7-ABF6-1F282EC0A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BD05-15C1-46DA-96B8-F5F00284E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52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5EBA2-D577-4AEA-8C07-A3A96060D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5AC0A5-EE9D-4350-89DE-89186FA1EB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F40545-3AA7-4A88-BA4D-9E1FE3BF7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9E2BD4-EE57-4C79-8937-78635BEC5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45F4-88D9-496C-97C4-3D86B2008590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05C7FF-24BB-413A-A93C-D6384752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071B51-D71A-4E94-929E-39892404C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BD05-15C1-46DA-96B8-F5F00284E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6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27046C-8D49-4D77-BFD0-AB5FB2126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1045B-D3B5-4E87-AA46-A86CE8799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39715-AC6A-4BA5-9B8E-27580E86B7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F45F4-88D9-496C-97C4-3D86B2008590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AE01A-674B-4A25-A013-3C5EDE1384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413D5-3EFB-46F9-B459-C5E1A62631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BBD05-15C1-46DA-96B8-F5F00284E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5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fficetimeline.com/14-days-tria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slideLayout" Target="../slideLayouts/slideLayout7.xml"/><Relationship Id="rId63" Type="http://schemas.openxmlformats.org/officeDocument/2006/relationships/image" Target="../media/image9.svg"/><Relationship Id="rId68" Type="http://schemas.openxmlformats.org/officeDocument/2006/relationships/image" Target="../media/image14.png"/><Relationship Id="rId7" Type="http://schemas.openxmlformats.org/officeDocument/2006/relationships/tags" Target="../tags/tag7.xml"/><Relationship Id="rId71" Type="http://schemas.openxmlformats.org/officeDocument/2006/relationships/image" Target="../media/image17.jpe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image" Target="../media/image4.png"/><Relationship Id="rId66" Type="http://schemas.openxmlformats.org/officeDocument/2006/relationships/image" Target="../media/image12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image" Target="../media/image3.jpeg"/><Relationship Id="rId61" Type="http://schemas.openxmlformats.org/officeDocument/2006/relationships/image" Target="../media/image7.sv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image" Target="../media/image6.png"/><Relationship Id="rId65" Type="http://schemas.openxmlformats.org/officeDocument/2006/relationships/image" Target="../media/image11.sv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image" Target="../media/image2.png"/><Relationship Id="rId64" Type="http://schemas.openxmlformats.org/officeDocument/2006/relationships/image" Target="../media/image10.png"/><Relationship Id="rId69" Type="http://schemas.openxmlformats.org/officeDocument/2006/relationships/image" Target="../media/image15.svg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image" Target="../media/image18.jpeg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image" Target="../media/image5.svg"/><Relationship Id="rId67" Type="http://schemas.openxmlformats.org/officeDocument/2006/relationships/image" Target="../media/image13.svg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image" Target="../media/image8.png"/><Relationship Id="rId70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67.xml"/><Relationship Id="rId18" Type="http://schemas.openxmlformats.org/officeDocument/2006/relationships/tags" Target="../tags/tag72.xml"/><Relationship Id="rId26" Type="http://schemas.openxmlformats.org/officeDocument/2006/relationships/tags" Target="../tags/tag80.xml"/><Relationship Id="rId39" Type="http://schemas.openxmlformats.org/officeDocument/2006/relationships/tags" Target="../tags/tag93.xml"/><Relationship Id="rId21" Type="http://schemas.openxmlformats.org/officeDocument/2006/relationships/tags" Target="../tags/tag75.xml"/><Relationship Id="rId34" Type="http://schemas.openxmlformats.org/officeDocument/2006/relationships/tags" Target="../tags/tag88.xml"/><Relationship Id="rId42" Type="http://schemas.openxmlformats.org/officeDocument/2006/relationships/tags" Target="../tags/tag96.xml"/><Relationship Id="rId47" Type="http://schemas.openxmlformats.org/officeDocument/2006/relationships/tags" Target="../tags/tag101.xml"/><Relationship Id="rId50" Type="http://schemas.openxmlformats.org/officeDocument/2006/relationships/tags" Target="../tags/tag104.xml"/><Relationship Id="rId55" Type="http://schemas.openxmlformats.org/officeDocument/2006/relationships/slideLayout" Target="../slideLayouts/slideLayout7.xml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25" Type="http://schemas.openxmlformats.org/officeDocument/2006/relationships/tags" Target="../tags/tag79.xml"/><Relationship Id="rId33" Type="http://schemas.openxmlformats.org/officeDocument/2006/relationships/tags" Target="../tags/tag87.xml"/><Relationship Id="rId38" Type="http://schemas.openxmlformats.org/officeDocument/2006/relationships/tags" Target="../tags/tag92.xml"/><Relationship Id="rId46" Type="http://schemas.openxmlformats.org/officeDocument/2006/relationships/tags" Target="../tags/tag100.xml"/><Relationship Id="rId2" Type="http://schemas.openxmlformats.org/officeDocument/2006/relationships/tags" Target="../tags/tag56.xml"/><Relationship Id="rId16" Type="http://schemas.openxmlformats.org/officeDocument/2006/relationships/tags" Target="../tags/tag70.xml"/><Relationship Id="rId20" Type="http://schemas.openxmlformats.org/officeDocument/2006/relationships/tags" Target="../tags/tag74.xml"/><Relationship Id="rId29" Type="http://schemas.openxmlformats.org/officeDocument/2006/relationships/tags" Target="../tags/tag83.xml"/><Relationship Id="rId41" Type="http://schemas.openxmlformats.org/officeDocument/2006/relationships/tags" Target="../tags/tag95.xml"/><Relationship Id="rId54" Type="http://schemas.openxmlformats.org/officeDocument/2006/relationships/tags" Target="../tags/tag108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24" Type="http://schemas.openxmlformats.org/officeDocument/2006/relationships/tags" Target="../tags/tag78.xml"/><Relationship Id="rId32" Type="http://schemas.openxmlformats.org/officeDocument/2006/relationships/tags" Target="../tags/tag86.xml"/><Relationship Id="rId37" Type="http://schemas.openxmlformats.org/officeDocument/2006/relationships/tags" Target="../tags/tag91.xml"/><Relationship Id="rId40" Type="http://schemas.openxmlformats.org/officeDocument/2006/relationships/tags" Target="../tags/tag94.xml"/><Relationship Id="rId45" Type="http://schemas.openxmlformats.org/officeDocument/2006/relationships/tags" Target="../tags/tag99.xml"/><Relationship Id="rId53" Type="http://schemas.openxmlformats.org/officeDocument/2006/relationships/tags" Target="../tags/tag107.xml"/><Relationship Id="rId5" Type="http://schemas.openxmlformats.org/officeDocument/2006/relationships/tags" Target="../tags/tag59.xml"/><Relationship Id="rId15" Type="http://schemas.openxmlformats.org/officeDocument/2006/relationships/tags" Target="../tags/tag69.xml"/><Relationship Id="rId23" Type="http://schemas.openxmlformats.org/officeDocument/2006/relationships/tags" Target="../tags/tag77.xml"/><Relationship Id="rId28" Type="http://schemas.openxmlformats.org/officeDocument/2006/relationships/tags" Target="../tags/tag82.xml"/><Relationship Id="rId36" Type="http://schemas.openxmlformats.org/officeDocument/2006/relationships/tags" Target="../tags/tag90.xml"/><Relationship Id="rId49" Type="http://schemas.openxmlformats.org/officeDocument/2006/relationships/tags" Target="../tags/tag103.xml"/><Relationship Id="rId10" Type="http://schemas.openxmlformats.org/officeDocument/2006/relationships/tags" Target="../tags/tag64.xml"/><Relationship Id="rId19" Type="http://schemas.openxmlformats.org/officeDocument/2006/relationships/tags" Target="../tags/tag73.xml"/><Relationship Id="rId31" Type="http://schemas.openxmlformats.org/officeDocument/2006/relationships/tags" Target="../tags/tag85.xml"/><Relationship Id="rId44" Type="http://schemas.openxmlformats.org/officeDocument/2006/relationships/tags" Target="../tags/tag98.xml"/><Relationship Id="rId52" Type="http://schemas.openxmlformats.org/officeDocument/2006/relationships/tags" Target="../tags/tag106.xml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Relationship Id="rId22" Type="http://schemas.openxmlformats.org/officeDocument/2006/relationships/tags" Target="../tags/tag76.xml"/><Relationship Id="rId27" Type="http://schemas.openxmlformats.org/officeDocument/2006/relationships/tags" Target="../tags/tag81.xml"/><Relationship Id="rId30" Type="http://schemas.openxmlformats.org/officeDocument/2006/relationships/tags" Target="../tags/tag84.xml"/><Relationship Id="rId35" Type="http://schemas.openxmlformats.org/officeDocument/2006/relationships/tags" Target="../tags/tag89.xml"/><Relationship Id="rId43" Type="http://schemas.openxmlformats.org/officeDocument/2006/relationships/tags" Target="../tags/tag97.xml"/><Relationship Id="rId48" Type="http://schemas.openxmlformats.org/officeDocument/2006/relationships/tags" Target="../tags/tag102.xml"/><Relationship Id="rId56" Type="http://schemas.openxmlformats.org/officeDocument/2006/relationships/image" Target="../media/image2.png"/><Relationship Id="rId8" Type="http://schemas.openxmlformats.org/officeDocument/2006/relationships/tags" Target="../tags/tag62.xml"/><Relationship Id="rId51" Type="http://schemas.openxmlformats.org/officeDocument/2006/relationships/tags" Target="../tags/tag105.xml"/><Relationship Id="rId3" Type="http://schemas.openxmlformats.org/officeDocument/2006/relationships/tags" Target="../tags/tag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86778E-D52C-403D-A7CF-6291FC99A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" y="0"/>
            <a:ext cx="12178441" cy="6858000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25408889-A457-4570-AAC5-9A204D51EAED}"/>
              </a:ext>
            </a:extLst>
          </p:cNvPr>
          <p:cNvSpPr txBox="1"/>
          <p:nvPr/>
        </p:nvSpPr>
        <p:spPr>
          <a:xfrm>
            <a:off x="8763168" y="962215"/>
            <a:ext cx="3428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"/>
                <a:ea typeface="+mn-ea"/>
                <a:cs typeface="Segoe UI Semibold" panose="020B07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https://www.officetimeline.com/14-days-trial</a:t>
            </a:r>
            <a:endParaRPr kumimoji="0" lang="en-US" sz="11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"/>
              <a:ea typeface="+mn-ea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316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1D64"/>
            </a:gs>
            <a:gs pos="100000">
              <a:srgbClr val="003C87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TLSHAPE_SL_48ae526b069c4c0c9d7512c9293af59b_BackgroundRectangle">
            <a:extLst>
              <a:ext uri="{FF2B5EF4-FFF2-40B4-BE49-F238E27FC236}">
                <a16:creationId xmlns:a16="http://schemas.microsoft.com/office/drawing/2014/main" id="{B7EC0F08-9922-453A-AFC5-3272E6BCA11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3500" y="4356100"/>
            <a:ext cx="11264900" cy="777663"/>
          </a:xfrm>
          <a:prstGeom prst="rect">
            <a:avLst/>
          </a:prstGeom>
          <a:solidFill>
            <a:schemeClr val="accent3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TLSHAPE_SL_0d8c40bdc369467c8dcb752c0e1554fa_BackgroundRectangle">
            <a:extLst>
              <a:ext uri="{FF2B5EF4-FFF2-40B4-BE49-F238E27FC236}">
                <a16:creationId xmlns:a16="http://schemas.microsoft.com/office/drawing/2014/main" id="{5C4BA824-30FB-46A2-A78D-D9D4F413481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3500" y="5197263"/>
            <a:ext cx="11264900" cy="1199727"/>
          </a:xfrm>
          <a:prstGeom prst="rect">
            <a:avLst/>
          </a:prstGeom>
          <a:solidFill>
            <a:schemeClr val="accent3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9" name="OTLSHAPE_TB_00000000000000000000000000000000_ScaleContainer">
            <a:extLst>
              <a:ext uri="{FF2B5EF4-FFF2-40B4-BE49-F238E27FC236}">
                <a16:creationId xmlns:a16="http://schemas.microsoft.com/office/drawing/2014/main" id="{21E51731-BC3C-4B88-9EA1-D96B1BECCAD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472979" y="3771900"/>
            <a:ext cx="9855200" cy="381000"/>
          </a:xfrm>
          <a:prstGeom prst="rect">
            <a:avLst/>
          </a:prstGeom>
          <a:solidFill>
            <a:srgbClr val="0063B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threePt" dir="t">
                  <a:rot lat="0" lon="0" rev="8700000"/>
                </a:lightRig>
              </a14:hiddenScene3d>
            </a:ext>
            <a:ext uri="{E45631CC-5BF2-4C18-A39C-3461C7D3F71A}">
              <a14:hiddenSp3d xmlns:a14="http://schemas.microsoft.com/office/drawing/2010/main">
                <a:bevelT w="165100" h="1905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TLSHAPE_SL_48ae526b069c4c0c9d7512c9293af59b_HeaderRectangle">
            <a:extLst>
              <a:ext uri="{FF2B5EF4-FFF2-40B4-BE49-F238E27FC236}">
                <a16:creationId xmlns:a16="http://schemas.microsoft.com/office/drawing/2014/main" id="{1059F6DF-BA5F-44F5-BCD5-14CC3D1D093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3500" y="4356100"/>
            <a:ext cx="1282700" cy="777663"/>
          </a:xfrm>
          <a:prstGeom prst="rect">
            <a:avLst/>
          </a:prstGeom>
          <a:solidFill>
            <a:srgbClr val="0098F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TLSHAPE_SL_0d8c40bdc369467c8dcb752c0e1554fa_HeaderRectangle">
            <a:extLst>
              <a:ext uri="{FF2B5EF4-FFF2-40B4-BE49-F238E27FC236}">
                <a16:creationId xmlns:a16="http://schemas.microsoft.com/office/drawing/2014/main" id="{C585B561-DBB6-4219-AA29-AF28B9CAA57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3500" y="5197263"/>
            <a:ext cx="1282700" cy="1199727"/>
          </a:xfrm>
          <a:prstGeom prst="rect">
            <a:avLst/>
          </a:prstGeom>
          <a:solidFill>
            <a:srgbClr val="0098F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1" name="OTLSHAPE_SLT_576a93ecc79c4990b10033c02c3f651f_Shape">
            <a:extLst>
              <a:ext uri="{FF2B5EF4-FFF2-40B4-BE49-F238E27FC236}">
                <a16:creationId xmlns:a16="http://schemas.microsoft.com/office/drawing/2014/main" id="{BD25AE96-87DC-45A7-A973-E647867198B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940978" y="4736761"/>
            <a:ext cx="2120900" cy="203200"/>
          </a:xfrm>
          <a:prstGeom prst="homePlat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3" name="OTLSHAPE_SLT_19fd22ba578a414dbb8538d94d47e158_Shape">
            <a:extLst>
              <a:ext uri="{FF2B5EF4-FFF2-40B4-BE49-F238E27FC236}">
                <a16:creationId xmlns:a16="http://schemas.microsoft.com/office/drawing/2014/main" id="{43BCDE05-B300-449F-B352-D3B2C826CCB2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051786" y="4736761"/>
            <a:ext cx="3517900" cy="203200"/>
          </a:xfrm>
          <a:prstGeom prst="homePlat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7" name="OTLSHAPE_SLT_8335392a301c48cdb600a90dd969c507_Shape">
            <a:extLst>
              <a:ext uri="{FF2B5EF4-FFF2-40B4-BE49-F238E27FC236}">
                <a16:creationId xmlns:a16="http://schemas.microsoft.com/office/drawing/2014/main" id="{606DD913-265E-4374-A5E2-4436CF21401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570443" y="4736761"/>
            <a:ext cx="2120900" cy="203200"/>
          </a:xfrm>
          <a:prstGeom prst="homePlat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5" name="OTLSHAPE_SLT_1fda6297328a4606881dd9b5a083dc5a_Shape">
            <a:extLst>
              <a:ext uri="{FF2B5EF4-FFF2-40B4-BE49-F238E27FC236}">
                <a16:creationId xmlns:a16="http://schemas.microsoft.com/office/drawing/2014/main" id="{C1FD54C4-8694-4DA5-9ACE-64666D5C1457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9679325" y="4736761"/>
            <a:ext cx="711200" cy="203200"/>
          </a:xfrm>
          <a:prstGeom prst="homePlat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TLSHAPE_SLT_fcb504d0b32640d3ae6e9d012f3abbfb_Shape">
            <a:extLst>
              <a:ext uri="{FF2B5EF4-FFF2-40B4-BE49-F238E27FC236}">
                <a16:creationId xmlns:a16="http://schemas.microsoft.com/office/drawing/2014/main" id="{67879CEE-D288-40DE-944F-02E0B4811B87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583787" y="5235363"/>
            <a:ext cx="1828800" cy="342561"/>
          </a:xfrm>
          <a:prstGeom prst="homePlate">
            <a:avLst/>
          </a:prstGeom>
          <a:solidFill>
            <a:srgbClr val="001D6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TLSHAPE_SLT_815e48e019384acd82b1263255cd0459_Shape">
            <a:extLst>
              <a:ext uri="{FF2B5EF4-FFF2-40B4-BE49-F238E27FC236}">
                <a16:creationId xmlns:a16="http://schemas.microsoft.com/office/drawing/2014/main" id="{1D43111B-4CE1-4F22-ACBB-8E3526C93EE4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5399930" y="5235363"/>
            <a:ext cx="2235200" cy="342561"/>
          </a:xfrm>
          <a:prstGeom prst="homePlate">
            <a:avLst/>
          </a:prstGeom>
          <a:solidFill>
            <a:srgbClr val="001D6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TLSHAPE_SLT_5da6cb0b1d4a457dbf66402fa0bdbb9d_Shape">
            <a:extLst>
              <a:ext uri="{FF2B5EF4-FFF2-40B4-BE49-F238E27FC236}">
                <a16:creationId xmlns:a16="http://schemas.microsoft.com/office/drawing/2014/main" id="{64315E95-A9AE-449F-BEA9-470AB31930FE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7626294" y="5235363"/>
            <a:ext cx="2997200" cy="342561"/>
          </a:xfrm>
          <a:prstGeom prst="homePlate">
            <a:avLst/>
          </a:prstGeom>
          <a:solidFill>
            <a:srgbClr val="001D6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TLSHAPE_SLT_76acd5e8097f431792999e511b34087a_Shape">
            <a:extLst>
              <a:ext uri="{FF2B5EF4-FFF2-40B4-BE49-F238E27FC236}">
                <a16:creationId xmlns:a16="http://schemas.microsoft.com/office/drawing/2014/main" id="{37E701CE-4710-41A1-A60C-1972B65618BE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9034142" y="5860627"/>
            <a:ext cx="1587500" cy="342561"/>
          </a:xfrm>
          <a:prstGeom prst="homePlate">
            <a:avLst/>
          </a:prstGeom>
          <a:solidFill>
            <a:srgbClr val="001D6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TLSHAPE_SL_48ae526b069c4c0c9d7512c9293af59b_Header">
            <a:extLst>
              <a:ext uri="{FF2B5EF4-FFF2-40B4-BE49-F238E27FC236}">
                <a16:creationId xmlns:a16="http://schemas.microsoft.com/office/drawing/2014/main" id="{0BC7F5D1-5898-41F8-877D-D87FBB285964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63500" y="4620366"/>
            <a:ext cx="1282700" cy="24913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chemeClr val="lt1"/>
                </a:solidFill>
                <a:latin typeface="Century Gothic" panose="020B0502020202020204" pitchFamily="34" charset="0"/>
              </a:rPr>
              <a:t>EDUCATION</a:t>
            </a:r>
          </a:p>
        </p:txBody>
      </p:sp>
      <p:sp>
        <p:nvSpPr>
          <p:cNvPr id="57" name="OTLSHAPE_SL_0d8c40bdc369467c8dcb752c0e1554fa_Header">
            <a:extLst>
              <a:ext uri="{FF2B5EF4-FFF2-40B4-BE49-F238E27FC236}">
                <a16:creationId xmlns:a16="http://schemas.microsoft.com/office/drawing/2014/main" id="{F4C7E4CC-88E4-42A1-9025-BB4059CD194B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63500" y="5672561"/>
            <a:ext cx="1282700" cy="24913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chemeClr val="lt1"/>
                </a:solidFill>
                <a:latin typeface="Century Gothic" panose="020B0502020202020204" pitchFamily="34" charset="0"/>
              </a:rPr>
              <a:t>CAREER</a:t>
            </a:r>
          </a:p>
        </p:txBody>
      </p:sp>
      <p:sp>
        <p:nvSpPr>
          <p:cNvPr id="8" name="OTLSHAPE_TB_00000000000000000000000000000000_TimescaleInterval1">
            <a:extLst>
              <a:ext uri="{FF2B5EF4-FFF2-40B4-BE49-F238E27FC236}">
                <a16:creationId xmlns:a16="http://schemas.microsoft.com/office/drawing/2014/main" id="{F0441B0C-B762-4AD7-BB23-F9E11C58C99A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1536479" y="3853392"/>
            <a:ext cx="387542" cy="21801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b="1" spc="-42" dirty="0">
                <a:solidFill>
                  <a:srgbClr val="002E83"/>
                </a:solidFill>
                <a:latin typeface="Century Gothic" panose="020B0502020202020204" pitchFamily="34" charset="0"/>
              </a:rPr>
              <a:t>2007</a:t>
            </a:r>
          </a:p>
        </p:txBody>
      </p:sp>
      <p:sp>
        <p:nvSpPr>
          <p:cNvPr id="9" name="OTLSHAPE_TB_00000000000000000000000000000000_TimescaleInterval2">
            <a:extLst>
              <a:ext uri="{FF2B5EF4-FFF2-40B4-BE49-F238E27FC236}">
                <a16:creationId xmlns:a16="http://schemas.microsoft.com/office/drawing/2014/main" id="{80318D3A-4484-4351-86F4-D25CEE3A5569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2944327" y="3853392"/>
            <a:ext cx="387542" cy="21801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b="1" spc="-42" dirty="0">
                <a:solidFill>
                  <a:srgbClr val="002E83"/>
                </a:solidFill>
                <a:latin typeface="Century Gothic" panose="020B0502020202020204" pitchFamily="34" charset="0"/>
              </a:rPr>
              <a:t>2009</a:t>
            </a:r>
          </a:p>
        </p:txBody>
      </p:sp>
      <p:sp>
        <p:nvSpPr>
          <p:cNvPr id="10" name="OTLSHAPE_TB_00000000000000000000000000000000_TimescaleInterval3">
            <a:extLst>
              <a:ext uri="{FF2B5EF4-FFF2-40B4-BE49-F238E27FC236}">
                <a16:creationId xmlns:a16="http://schemas.microsoft.com/office/drawing/2014/main" id="{AD2FE332-5311-417B-82A7-7DCA44DA531C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4350248" y="3853392"/>
            <a:ext cx="387542" cy="21801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b="1" spc="-42" dirty="0">
                <a:solidFill>
                  <a:srgbClr val="002E83"/>
                </a:solidFill>
                <a:latin typeface="Century Gothic" panose="020B0502020202020204" pitchFamily="34" charset="0"/>
              </a:rPr>
              <a:t>2011</a:t>
            </a:r>
          </a:p>
        </p:txBody>
      </p:sp>
      <p:sp>
        <p:nvSpPr>
          <p:cNvPr id="11" name="OTLSHAPE_TB_00000000000000000000000000000000_TimescaleInterval4">
            <a:extLst>
              <a:ext uri="{FF2B5EF4-FFF2-40B4-BE49-F238E27FC236}">
                <a16:creationId xmlns:a16="http://schemas.microsoft.com/office/drawing/2014/main" id="{A0C3A3F3-CDE0-4771-B402-C8339B91A175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5758096" y="3853392"/>
            <a:ext cx="387542" cy="21801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b="1" spc="-42" dirty="0">
                <a:solidFill>
                  <a:srgbClr val="002E83"/>
                </a:solidFill>
                <a:latin typeface="Century Gothic" panose="020B0502020202020204" pitchFamily="34" charset="0"/>
              </a:rPr>
              <a:t>2013</a:t>
            </a:r>
          </a:p>
        </p:txBody>
      </p:sp>
      <p:sp>
        <p:nvSpPr>
          <p:cNvPr id="12" name="OTLSHAPE_TB_00000000000000000000000000000000_TimescaleInterval5">
            <a:extLst>
              <a:ext uri="{FF2B5EF4-FFF2-40B4-BE49-F238E27FC236}">
                <a16:creationId xmlns:a16="http://schemas.microsoft.com/office/drawing/2014/main" id="{5F2B5F02-FDFA-43E7-9A88-ACAF6F3DF2A0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7164018" y="3853392"/>
            <a:ext cx="387542" cy="21801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b="1" spc="-42" dirty="0">
                <a:solidFill>
                  <a:srgbClr val="002E83"/>
                </a:solidFill>
                <a:latin typeface="Century Gothic" panose="020B0502020202020204" pitchFamily="34" charset="0"/>
              </a:rPr>
              <a:t>2015</a:t>
            </a:r>
          </a:p>
        </p:txBody>
      </p:sp>
      <p:sp>
        <p:nvSpPr>
          <p:cNvPr id="13" name="OTLSHAPE_TB_00000000000000000000000000000000_TimescaleInterval6">
            <a:extLst>
              <a:ext uri="{FF2B5EF4-FFF2-40B4-BE49-F238E27FC236}">
                <a16:creationId xmlns:a16="http://schemas.microsoft.com/office/drawing/2014/main" id="{73EF261C-340A-47C9-B68F-EB87B786BEFC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8571865" y="3853392"/>
            <a:ext cx="387542" cy="21801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b="1" spc="-42" dirty="0">
                <a:solidFill>
                  <a:srgbClr val="002E83"/>
                </a:solidFill>
                <a:latin typeface="Century Gothic" panose="020B0502020202020204" pitchFamily="34" charset="0"/>
              </a:rPr>
              <a:t>2017</a:t>
            </a:r>
          </a:p>
        </p:txBody>
      </p:sp>
      <p:sp>
        <p:nvSpPr>
          <p:cNvPr id="14" name="OTLSHAPE_TB_00000000000000000000000000000000_TimescaleInterval7">
            <a:extLst>
              <a:ext uri="{FF2B5EF4-FFF2-40B4-BE49-F238E27FC236}">
                <a16:creationId xmlns:a16="http://schemas.microsoft.com/office/drawing/2014/main" id="{68284D7A-772A-4B18-A262-36FDAB4B9DFE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9977787" y="3853392"/>
            <a:ext cx="387542" cy="21801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b="1" spc="-42" dirty="0">
                <a:solidFill>
                  <a:srgbClr val="002E83"/>
                </a:solidFill>
                <a:latin typeface="Century Gothic" panose="020B0502020202020204" pitchFamily="34" charset="0"/>
              </a:rPr>
              <a:t>2019</a:t>
            </a:r>
          </a:p>
        </p:txBody>
      </p:sp>
      <p:sp>
        <p:nvSpPr>
          <p:cNvPr id="73" name="OTLSHAPE_SLT_576a93ecc79c4990b10033c02c3f651f_JoinedDate">
            <a:extLst>
              <a:ext uri="{FF2B5EF4-FFF2-40B4-BE49-F238E27FC236}">
                <a16:creationId xmlns:a16="http://schemas.microsoft.com/office/drawing/2014/main" id="{5DEB7F9B-4EFB-483F-AED2-39A53CCEB8A9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1940978" y="4939961"/>
            <a:ext cx="685800" cy="15570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4" dirty="0">
                <a:solidFill>
                  <a:srgbClr val="A3AFB5"/>
                </a:solidFill>
                <a:latin typeface="Century Gothic" panose="020B0502020202020204" pitchFamily="34" charset="0"/>
              </a:rPr>
              <a:t>2007 - 2010</a:t>
            </a:r>
          </a:p>
        </p:txBody>
      </p:sp>
      <p:sp>
        <p:nvSpPr>
          <p:cNvPr id="74" name="OTLSHAPE_SLT_576a93ecc79c4990b10033c02c3f651f_Title">
            <a:extLst>
              <a:ext uri="{FF2B5EF4-FFF2-40B4-BE49-F238E27FC236}">
                <a16:creationId xmlns:a16="http://schemas.microsoft.com/office/drawing/2014/main" id="{716A36B7-E9BB-4C6E-88EA-3350DBA52E5C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1940978" y="4394200"/>
            <a:ext cx="1447800" cy="34256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spc="-4">
                <a:solidFill>
                  <a:schemeClr val="lt1"/>
                </a:solidFill>
                <a:latin typeface="Century Gothic" panose="020B0502020202020204" pitchFamily="34" charset="0"/>
              </a:rPr>
              <a:t>FOUNDATION IN ARTS</a:t>
            </a:r>
          </a:p>
          <a:p>
            <a:r>
              <a:rPr lang="en-GB" sz="1100" spc="-4">
                <a:solidFill>
                  <a:schemeClr val="lt1"/>
                </a:solidFill>
                <a:latin typeface="Century Gothic" panose="020B0502020202020204" pitchFamily="34" charset="0"/>
              </a:rPr>
              <a:t>Institute of Fine Arts</a:t>
            </a:r>
            <a:endParaRPr lang="en-US" sz="1100" spc="-4" dirty="0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  <p:sp>
        <p:nvSpPr>
          <p:cNvPr id="81" name="OTLSHAPE_SLT_19fd22ba578a414dbb8538d94d47e158_JoinedDate">
            <a:extLst>
              <a:ext uri="{FF2B5EF4-FFF2-40B4-BE49-F238E27FC236}">
                <a16:creationId xmlns:a16="http://schemas.microsoft.com/office/drawing/2014/main" id="{CF2FF674-0FB5-4CAC-AC7D-25A86BA0B518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4051786" y="4939961"/>
            <a:ext cx="685800" cy="15570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4" dirty="0">
                <a:solidFill>
                  <a:srgbClr val="A3AFB5"/>
                </a:solidFill>
                <a:latin typeface="Century Gothic" panose="020B0502020202020204" pitchFamily="34" charset="0"/>
              </a:rPr>
              <a:t>2010 - 2015</a:t>
            </a:r>
          </a:p>
        </p:txBody>
      </p:sp>
      <p:sp>
        <p:nvSpPr>
          <p:cNvPr id="82" name="OTLSHAPE_SLT_19fd22ba578a414dbb8538d94d47e158_Title">
            <a:extLst>
              <a:ext uri="{FF2B5EF4-FFF2-40B4-BE49-F238E27FC236}">
                <a16:creationId xmlns:a16="http://schemas.microsoft.com/office/drawing/2014/main" id="{572DF0CB-D291-4FA8-AFBA-657FB033C0F8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4051786" y="4394200"/>
            <a:ext cx="1498600" cy="34256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spc="-6">
                <a:solidFill>
                  <a:schemeClr val="lt1"/>
                </a:solidFill>
                <a:latin typeface="Century Gothic" panose="020B0502020202020204" pitchFamily="34" charset="0"/>
              </a:rPr>
              <a:t>BA GRAPHIC DESIGN</a:t>
            </a:r>
          </a:p>
          <a:p>
            <a:r>
              <a:rPr lang="en-GB" sz="1100" spc="-6">
                <a:solidFill>
                  <a:schemeClr val="lt1"/>
                </a:solidFill>
                <a:latin typeface="Century Gothic" panose="020B0502020202020204" pitchFamily="34" charset="0"/>
              </a:rPr>
              <a:t>London College of Art</a:t>
            </a:r>
            <a:endParaRPr lang="en-US" sz="1100" spc="-6" dirty="0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  <p:sp>
        <p:nvSpPr>
          <p:cNvPr id="89" name="OTLSHAPE_SLT_8335392a301c48cdb600a90dd969c507_JoinedDate">
            <a:extLst>
              <a:ext uri="{FF2B5EF4-FFF2-40B4-BE49-F238E27FC236}">
                <a16:creationId xmlns:a16="http://schemas.microsoft.com/office/drawing/2014/main" id="{D7411D53-101F-4F25-B5D5-FF24729F9FF3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7570443" y="4939961"/>
            <a:ext cx="685800" cy="15570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4">
                <a:solidFill>
                  <a:srgbClr val="A3AFB5"/>
                </a:solidFill>
                <a:latin typeface="Century Gothic" panose="020B0502020202020204" pitchFamily="34" charset="0"/>
              </a:rPr>
              <a:t>2015 - 2018</a:t>
            </a:r>
          </a:p>
        </p:txBody>
      </p:sp>
      <p:sp>
        <p:nvSpPr>
          <p:cNvPr id="90" name="OTLSHAPE_SLT_8335392a301c48cdb600a90dd969c507_Title">
            <a:extLst>
              <a:ext uri="{FF2B5EF4-FFF2-40B4-BE49-F238E27FC236}">
                <a16:creationId xmlns:a16="http://schemas.microsoft.com/office/drawing/2014/main" id="{F0189475-D04B-4808-A19F-033BBBE4510B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7570443" y="4394200"/>
            <a:ext cx="1600200" cy="34256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spc="-4" dirty="0">
                <a:solidFill>
                  <a:schemeClr val="lt1"/>
                </a:solidFill>
                <a:latin typeface="Century Gothic" panose="020B0502020202020204" pitchFamily="34" charset="0"/>
              </a:rPr>
              <a:t>PG DIGITAL MARKETING</a:t>
            </a:r>
          </a:p>
          <a:p>
            <a:r>
              <a:rPr lang="en-GB" sz="1100" spc="-4" dirty="0">
                <a:solidFill>
                  <a:schemeClr val="lt1"/>
                </a:solidFill>
                <a:latin typeface="Century Gothic" panose="020B0502020202020204" pitchFamily="34" charset="0"/>
              </a:rPr>
              <a:t>University of London</a:t>
            </a:r>
            <a:endParaRPr lang="en-US" sz="1100" spc="-4" dirty="0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  <p:sp>
        <p:nvSpPr>
          <p:cNvPr id="97" name="OTLSHAPE_SLT_1fda6297328a4606881dd9b5a083dc5a_JoinedDate">
            <a:extLst>
              <a:ext uri="{FF2B5EF4-FFF2-40B4-BE49-F238E27FC236}">
                <a16:creationId xmlns:a16="http://schemas.microsoft.com/office/drawing/2014/main" id="{7DA20B55-81D6-4553-9D65-E44612E7FEC1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9679325" y="4939961"/>
            <a:ext cx="685800" cy="15570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4">
                <a:solidFill>
                  <a:srgbClr val="A3AFB5"/>
                </a:solidFill>
                <a:latin typeface="Century Gothic" panose="020B0502020202020204" pitchFamily="34" charset="0"/>
              </a:rPr>
              <a:t>2018 - 2019</a:t>
            </a:r>
            <a:endParaRPr lang="en-US" sz="1000" spc="-4" dirty="0">
              <a:solidFill>
                <a:srgbClr val="A3AFB5"/>
              </a:solidFill>
              <a:latin typeface="Century Gothic" panose="020B0502020202020204" pitchFamily="34" charset="0"/>
            </a:endParaRPr>
          </a:p>
        </p:txBody>
      </p:sp>
      <p:sp>
        <p:nvSpPr>
          <p:cNvPr id="98" name="OTLSHAPE_SLT_1fda6297328a4606881dd9b5a083dc5a_Title">
            <a:extLst>
              <a:ext uri="{FF2B5EF4-FFF2-40B4-BE49-F238E27FC236}">
                <a16:creationId xmlns:a16="http://schemas.microsoft.com/office/drawing/2014/main" id="{2679C577-4593-4F1D-AC01-78861F05B34D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9679325" y="4394200"/>
            <a:ext cx="1638300" cy="34256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it-IT" sz="1100" spc="-6">
                <a:solidFill>
                  <a:schemeClr val="lt1"/>
                </a:solidFill>
                <a:latin typeface="Century Gothic" panose="020B0502020202020204" pitchFamily="34" charset="0"/>
              </a:rPr>
              <a:t>MA MULTIMEDIA DESIGN</a:t>
            </a:r>
          </a:p>
          <a:p>
            <a:r>
              <a:rPr lang="it-IT" sz="1100" spc="-6">
                <a:solidFill>
                  <a:schemeClr val="lt1"/>
                </a:solidFill>
                <a:latin typeface="Century Gothic" panose="020B0502020202020204" pitchFamily="34" charset="0"/>
              </a:rPr>
              <a:t>Ferris State University</a:t>
            </a:r>
            <a:endParaRPr lang="en-US" sz="1100" spc="-6" dirty="0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8" name="OTLSHAPE_SLT_fcb504d0b32640d3ae6e9d012f3abbfb_JoinedDate">
            <a:extLst>
              <a:ext uri="{FF2B5EF4-FFF2-40B4-BE49-F238E27FC236}">
                <a16:creationId xmlns:a16="http://schemas.microsoft.com/office/drawing/2014/main" id="{3D29BE88-654A-4C7C-93E6-62B3830E52A7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3583787" y="5577925"/>
            <a:ext cx="678442" cy="15570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000" spc="-4" dirty="0">
                <a:solidFill>
                  <a:srgbClr val="A6A6A6"/>
                </a:solidFill>
                <a:latin typeface="Century Gothic" panose="020B0502020202020204" pitchFamily="34" charset="0"/>
              </a:rPr>
              <a:t>2010 - 2012</a:t>
            </a:r>
          </a:p>
        </p:txBody>
      </p:sp>
      <p:sp>
        <p:nvSpPr>
          <p:cNvPr id="109" name="OTLSHAPE_SLT_fcb504d0b32640d3ae6e9d012f3abbfb_Title">
            <a:extLst>
              <a:ext uri="{FF2B5EF4-FFF2-40B4-BE49-F238E27FC236}">
                <a16:creationId xmlns:a16="http://schemas.microsoft.com/office/drawing/2014/main" id="{74C7B6B0-1B90-4E6C-8240-DBEE7C1D2DCF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3890111" y="5235363"/>
            <a:ext cx="1206500" cy="34256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100" spc="-6" dirty="0">
                <a:solidFill>
                  <a:schemeClr val="lt1"/>
                </a:solidFill>
                <a:latin typeface="Century Gothic" panose="020B0502020202020204" pitchFamily="34" charset="0"/>
              </a:rPr>
              <a:t>JUNIOR DESIGNER</a:t>
            </a:r>
          </a:p>
          <a:p>
            <a:pPr algn="ctr"/>
            <a:r>
              <a:rPr lang="en-US" sz="1100" spc="-6" dirty="0">
                <a:solidFill>
                  <a:schemeClr val="lt1"/>
                </a:solidFill>
                <a:latin typeface="Century Gothic" panose="020B0502020202020204" pitchFamily="34" charset="0"/>
              </a:rPr>
              <a:t>Contoso, Ltd.</a:t>
            </a:r>
          </a:p>
        </p:txBody>
      </p:sp>
      <p:sp>
        <p:nvSpPr>
          <p:cNvPr id="116" name="OTLSHAPE_SLT_815e48e019384acd82b1263255cd0459_JoinedDate">
            <a:extLst>
              <a:ext uri="{FF2B5EF4-FFF2-40B4-BE49-F238E27FC236}">
                <a16:creationId xmlns:a16="http://schemas.microsoft.com/office/drawing/2014/main" id="{05ABA15E-236D-4612-9294-44D85F7243AF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5399930" y="5577925"/>
            <a:ext cx="685800" cy="15570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4" dirty="0">
                <a:solidFill>
                  <a:srgbClr val="A6A6A6"/>
                </a:solidFill>
                <a:latin typeface="Century Gothic" panose="020B0502020202020204" pitchFamily="34" charset="0"/>
              </a:rPr>
              <a:t>2012 - 2015</a:t>
            </a:r>
          </a:p>
        </p:txBody>
      </p:sp>
      <p:sp>
        <p:nvSpPr>
          <p:cNvPr id="117" name="OTLSHAPE_SLT_815e48e019384acd82b1263255cd0459_Title">
            <a:extLst>
              <a:ext uri="{FF2B5EF4-FFF2-40B4-BE49-F238E27FC236}">
                <a16:creationId xmlns:a16="http://schemas.microsoft.com/office/drawing/2014/main" id="{D8ED80A6-B7C3-4CD0-8DE1-B9693244390F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5918519" y="5235363"/>
            <a:ext cx="1193800" cy="34256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100" spc="-6" dirty="0">
                <a:solidFill>
                  <a:schemeClr val="lt1"/>
                </a:solidFill>
                <a:latin typeface="Century Gothic" panose="020B0502020202020204" pitchFamily="34" charset="0"/>
              </a:rPr>
              <a:t>SENIOR DESIGNER</a:t>
            </a:r>
          </a:p>
          <a:p>
            <a:pPr algn="ctr"/>
            <a:r>
              <a:rPr lang="en-US" sz="1100" spc="-6" dirty="0">
                <a:solidFill>
                  <a:schemeClr val="lt1"/>
                </a:solidFill>
                <a:latin typeface="Century Gothic" panose="020B0502020202020204" pitchFamily="34" charset="0"/>
              </a:rPr>
              <a:t>Relecould </a:t>
            </a:r>
          </a:p>
        </p:txBody>
      </p:sp>
      <p:sp>
        <p:nvSpPr>
          <p:cNvPr id="124" name="OTLSHAPE_SLT_5da6cb0b1d4a457dbf66402fa0bdbb9d_JoinedDate">
            <a:extLst>
              <a:ext uri="{FF2B5EF4-FFF2-40B4-BE49-F238E27FC236}">
                <a16:creationId xmlns:a16="http://schemas.microsoft.com/office/drawing/2014/main" id="{43BE5917-BF9A-43F2-9B42-ECEDBFE0D89C}"/>
              </a:ext>
            </a:extLst>
          </p:cNvPr>
          <p:cNvSpPr txBox="1"/>
          <p:nvPr>
            <p:custDataLst>
              <p:tags r:id="rId36"/>
            </p:custDataLst>
          </p:nvPr>
        </p:nvSpPr>
        <p:spPr>
          <a:xfrm>
            <a:off x="7626294" y="5577925"/>
            <a:ext cx="685800" cy="15570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4" dirty="0">
                <a:solidFill>
                  <a:srgbClr val="A6A6A6"/>
                </a:solidFill>
                <a:latin typeface="Century Gothic" panose="020B0502020202020204" pitchFamily="34" charset="0"/>
              </a:rPr>
              <a:t>2015 - 2019</a:t>
            </a:r>
          </a:p>
        </p:txBody>
      </p:sp>
      <p:sp>
        <p:nvSpPr>
          <p:cNvPr id="125" name="OTLSHAPE_SLT_5da6cb0b1d4a457dbf66402fa0bdbb9d_Title">
            <a:extLst>
              <a:ext uri="{FF2B5EF4-FFF2-40B4-BE49-F238E27FC236}">
                <a16:creationId xmlns:a16="http://schemas.microsoft.com/office/drawing/2014/main" id="{FD06399B-FFE1-4DCE-9F05-276FCD557264}"/>
              </a:ext>
            </a:extLst>
          </p:cNvPr>
          <p:cNvSpPr txBox="1"/>
          <p:nvPr>
            <p:custDataLst>
              <p:tags r:id="rId37"/>
            </p:custDataLst>
          </p:nvPr>
        </p:nvSpPr>
        <p:spPr>
          <a:xfrm>
            <a:off x="8532681" y="5235363"/>
            <a:ext cx="1181100" cy="34256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spc="-8" dirty="0">
                <a:solidFill>
                  <a:schemeClr val="lt1"/>
                </a:solidFill>
                <a:latin typeface="Century Gothic" panose="020B0502020202020204" pitchFamily="34" charset="0"/>
              </a:rPr>
              <a:t>ART DIRECTOR </a:t>
            </a:r>
            <a:br>
              <a:rPr lang="en-US" sz="1100" spc="-8" dirty="0">
                <a:solidFill>
                  <a:schemeClr val="lt1"/>
                </a:solidFill>
                <a:latin typeface="Century Gothic" panose="020B0502020202020204" pitchFamily="34" charset="0"/>
              </a:rPr>
            </a:br>
            <a:r>
              <a:rPr lang="en-US" sz="1100" spc="-8" dirty="0">
                <a:solidFill>
                  <a:schemeClr val="lt1"/>
                </a:solidFill>
                <a:latin typeface="Century Gothic" panose="020B0502020202020204" pitchFamily="34" charset="0"/>
              </a:rPr>
              <a:t>Woodgrove Bank</a:t>
            </a:r>
          </a:p>
        </p:txBody>
      </p:sp>
      <p:sp>
        <p:nvSpPr>
          <p:cNvPr id="132" name="OTLSHAPE_SLT_76acd5e8097f431792999e511b34087a_JoinedDate">
            <a:extLst>
              <a:ext uri="{FF2B5EF4-FFF2-40B4-BE49-F238E27FC236}">
                <a16:creationId xmlns:a16="http://schemas.microsoft.com/office/drawing/2014/main" id="{B43D466D-B770-444A-AF7D-9053C5B6B1D7}"/>
              </a:ext>
            </a:extLst>
          </p:cNvPr>
          <p:cNvSpPr txBox="1"/>
          <p:nvPr>
            <p:custDataLst>
              <p:tags r:id="rId38"/>
            </p:custDataLst>
          </p:nvPr>
        </p:nvSpPr>
        <p:spPr>
          <a:xfrm>
            <a:off x="9034142" y="6203188"/>
            <a:ext cx="685800" cy="15570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4">
                <a:solidFill>
                  <a:srgbClr val="A6A6A6"/>
                </a:solidFill>
                <a:latin typeface="Century Gothic" panose="020B0502020202020204" pitchFamily="34" charset="0"/>
              </a:rPr>
              <a:t>2017 - 2019</a:t>
            </a:r>
            <a:endParaRPr lang="en-US" sz="1000" spc="-4" dirty="0">
              <a:solidFill>
                <a:srgbClr val="A6A6A6"/>
              </a:solidFill>
              <a:latin typeface="Century Gothic" panose="020B0502020202020204" pitchFamily="34" charset="0"/>
            </a:endParaRPr>
          </a:p>
        </p:txBody>
      </p:sp>
      <p:sp>
        <p:nvSpPr>
          <p:cNvPr id="133" name="OTLSHAPE_SLT_76acd5e8097f431792999e511b34087a_Title">
            <a:extLst>
              <a:ext uri="{FF2B5EF4-FFF2-40B4-BE49-F238E27FC236}">
                <a16:creationId xmlns:a16="http://schemas.microsoft.com/office/drawing/2014/main" id="{FFD1EB5D-18EB-49FE-BB9D-C7FBFAA7B41A}"/>
              </a:ext>
            </a:extLst>
          </p:cNvPr>
          <p:cNvSpPr txBox="1"/>
          <p:nvPr>
            <p:custDataLst>
              <p:tags r:id="rId39"/>
            </p:custDataLst>
          </p:nvPr>
        </p:nvSpPr>
        <p:spPr>
          <a:xfrm>
            <a:off x="9173486" y="5860627"/>
            <a:ext cx="1308100" cy="34256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100" spc="-4" dirty="0">
                <a:solidFill>
                  <a:schemeClr val="lt1"/>
                </a:solidFill>
                <a:latin typeface="Century Gothic" panose="020B0502020202020204" pitchFamily="34" charset="0"/>
              </a:rPr>
              <a:t>SENIOR DEVELOPER</a:t>
            </a:r>
          </a:p>
          <a:p>
            <a:pPr algn="ctr"/>
            <a:r>
              <a:rPr lang="en-US" sz="1100" spc="-4" dirty="0">
                <a:solidFill>
                  <a:schemeClr val="lt1"/>
                </a:solidFill>
                <a:latin typeface="Century Gothic" panose="020B0502020202020204" pitchFamily="34" charset="0"/>
              </a:rPr>
              <a:t>Vanarsdel, Ltd.</a:t>
            </a:r>
          </a:p>
        </p:txBody>
      </p:sp>
      <p:cxnSp>
        <p:nvCxnSpPr>
          <p:cNvPr id="301" name="OTLSHAPE_TB_00000000000000000000000000000000_Separator1">
            <a:extLst>
              <a:ext uri="{FF2B5EF4-FFF2-40B4-BE49-F238E27FC236}">
                <a16:creationId xmlns:a16="http://schemas.microsoft.com/office/drawing/2014/main" id="{ECE8AC22-7DD2-4C32-BC08-A5EDEB8365FE}"/>
              </a:ext>
            </a:extLst>
          </p:cNvPr>
          <p:cNvCxnSpPr/>
          <p:nvPr>
            <p:custDataLst>
              <p:tags r:id="rId40"/>
            </p:custDataLst>
          </p:nvPr>
        </p:nvCxnSpPr>
        <p:spPr>
          <a:xfrm>
            <a:off x="2880827" y="3860800"/>
            <a:ext cx="0" cy="203200"/>
          </a:xfrm>
          <a:prstGeom prst="line">
            <a:avLst/>
          </a:prstGeom>
          <a:ln w="9525" cap="flat" cmpd="sng" algn="ctr">
            <a:solidFill>
              <a:srgbClr val="002E83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OTLSHAPE_TB_00000000000000000000000000000000_Separator2">
            <a:extLst>
              <a:ext uri="{FF2B5EF4-FFF2-40B4-BE49-F238E27FC236}">
                <a16:creationId xmlns:a16="http://schemas.microsoft.com/office/drawing/2014/main" id="{0A8CD08A-E77C-4BA6-BBE8-CBFD7718B6AD}"/>
              </a:ext>
            </a:extLst>
          </p:cNvPr>
          <p:cNvCxnSpPr/>
          <p:nvPr>
            <p:custDataLst>
              <p:tags r:id="rId41"/>
            </p:custDataLst>
          </p:nvPr>
        </p:nvCxnSpPr>
        <p:spPr>
          <a:xfrm>
            <a:off x="4286748" y="3860800"/>
            <a:ext cx="0" cy="203200"/>
          </a:xfrm>
          <a:prstGeom prst="line">
            <a:avLst/>
          </a:prstGeom>
          <a:ln w="9525" cap="flat" cmpd="sng" algn="ctr">
            <a:solidFill>
              <a:srgbClr val="002E83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OTLSHAPE_TB_00000000000000000000000000000000_Separator3">
            <a:extLst>
              <a:ext uri="{FF2B5EF4-FFF2-40B4-BE49-F238E27FC236}">
                <a16:creationId xmlns:a16="http://schemas.microsoft.com/office/drawing/2014/main" id="{F38C02D9-99C3-4051-A220-EA459FB41055}"/>
              </a:ext>
            </a:extLst>
          </p:cNvPr>
          <p:cNvCxnSpPr/>
          <p:nvPr>
            <p:custDataLst>
              <p:tags r:id="rId42"/>
            </p:custDataLst>
          </p:nvPr>
        </p:nvCxnSpPr>
        <p:spPr>
          <a:xfrm>
            <a:off x="5694596" y="3860800"/>
            <a:ext cx="0" cy="203200"/>
          </a:xfrm>
          <a:prstGeom prst="line">
            <a:avLst/>
          </a:prstGeom>
          <a:ln w="9525" cap="flat" cmpd="sng" algn="ctr">
            <a:solidFill>
              <a:srgbClr val="002E83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OTLSHAPE_TB_00000000000000000000000000000000_Separator4">
            <a:extLst>
              <a:ext uri="{FF2B5EF4-FFF2-40B4-BE49-F238E27FC236}">
                <a16:creationId xmlns:a16="http://schemas.microsoft.com/office/drawing/2014/main" id="{1E7E392F-6B35-4C57-8F32-E71DF1A2698B}"/>
              </a:ext>
            </a:extLst>
          </p:cNvPr>
          <p:cNvCxnSpPr/>
          <p:nvPr>
            <p:custDataLst>
              <p:tags r:id="rId43"/>
            </p:custDataLst>
          </p:nvPr>
        </p:nvCxnSpPr>
        <p:spPr>
          <a:xfrm>
            <a:off x="7100518" y="3860800"/>
            <a:ext cx="0" cy="203200"/>
          </a:xfrm>
          <a:prstGeom prst="line">
            <a:avLst/>
          </a:prstGeom>
          <a:ln w="9525" cap="flat" cmpd="sng" algn="ctr">
            <a:solidFill>
              <a:srgbClr val="002E83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OTLSHAPE_TB_00000000000000000000000000000000_Separator5">
            <a:extLst>
              <a:ext uri="{FF2B5EF4-FFF2-40B4-BE49-F238E27FC236}">
                <a16:creationId xmlns:a16="http://schemas.microsoft.com/office/drawing/2014/main" id="{032ECE76-CEE6-4393-BEDD-4AEE155823AD}"/>
              </a:ext>
            </a:extLst>
          </p:cNvPr>
          <p:cNvCxnSpPr/>
          <p:nvPr>
            <p:custDataLst>
              <p:tags r:id="rId44"/>
            </p:custDataLst>
          </p:nvPr>
        </p:nvCxnSpPr>
        <p:spPr>
          <a:xfrm>
            <a:off x="8508365" y="3860800"/>
            <a:ext cx="0" cy="203200"/>
          </a:xfrm>
          <a:prstGeom prst="line">
            <a:avLst/>
          </a:prstGeom>
          <a:ln w="9525" cap="flat" cmpd="sng" algn="ctr">
            <a:solidFill>
              <a:srgbClr val="002E83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OTLSHAPE_TB_00000000000000000000000000000000_Separator6">
            <a:extLst>
              <a:ext uri="{FF2B5EF4-FFF2-40B4-BE49-F238E27FC236}">
                <a16:creationId xmlns:a16="http://schemas.microsoft.com/office/drawing/2014/main" id="{05B7A446-B6BA-443A-9AFB-D3167ABFDCA7}"/>
              </a:ext>
            </a:extLst>
          </p:cNvPr>
          <p:cNvCxnSpPr/>
          <p:nvPr>
            <p:custDataLst>
              <p:tags r:id="rId45"/>
            </p:custDataLst>
          </p:nvPr>
        </p:nvCxnSpPr>
        <p:spPr>
          <a:xfrm>
            <a:off x="9914287" y="3860800"/>
            <a:ext cx="0" cy="203200"/>
          </a:xfrm>
          <a:prstGeom prst="line">
            <a:avLst/>
          </a:prstGeom>
          <a:ln w="9525" cap="flat" cmpd="sng" algn="ctr">
            <a:solidFill>
              <a:srgbClr val="002E83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" name="OTLSHAPE_M_d24de029e47e42e99c5837f35db55358_Shape">
            <a:extLst>
              <a:ext uri="{FF2B5EF4-FFF2-40B4-BE49-F238E27FC236}">
                <a16:creationId xmlns:a16="http://schemas.microsoft.com/office/drawing/2014/main" id="{1250C69D-37B7-4B55-B09E-15F93ACBC7A9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>
            <a:off x="8612056" y="3657600"/>
            <a:ext cx="177800" cy="177800"/>
          </a:xfrm>
          <a:prstGeom prst="ellipse">
            <a:avLst/>
          </a:prstGeom>
          <a:solidFill>
            <a:srgbClr val="0098F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OTLSHAPE_M_2948347775f2410c86866149a03a13c3_Shape">
            <a:extLst>
              <a:ext uri="{FF2B5EF4-FFF2-40B4-BE49-F238E27FC236}">
                <a16:creationId xmlns:a16="http://schemas.microsoft.com/office/drawing/2014/main" id="{92EADC8E-4D0D-468E-B0AB-1322DE373525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6713099" y="3657600"/>
            <a:ext cx="177800" cy="177800"/>
          </a:xfrm>
          <a:prstGeom prst="ellipse">
            <a:avLst/>
          </a:prstGeom>
          <a:solidFill>
            <a:srgbClr val="0098F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OTLSHAPE_M_bf1a5b86b94342a49aa2efaa2a30365f_Shape">
            <a:extLst>
              <a:ext uri="{FF2B5EF4-FFF2-40B4-BE49-F238E27FC236}">
                <a16:creationId xmlns:a16="http://schemas.microsoft.com/office/drawing/2014/main" id="{02E5C9C3-7CC3-4EC6-809F-FFE47D9E237A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>
            <a:off x="3787626" y="3657600"/>
            <a:ext cx="177800" cy="177800"/>
          </a:xfrm>
          <a:prstGeom prst="ellipse">
            <a:avLst/>
          </a:prstGeom>
          <a:solidFill>
            <a:srgbClr val="0098F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TLSHAPE_M_bf1a5b86b94342a49aa2efaa2a30365f_Title">
            <a:extLst>
              <a:ext uri="{FF2B5EF4-FFF2-40B4-BE49-F238E27FC236}">
                <a16:creationId xmlns:a16="http://schemas.microsoft.com/office/drawing/2014/main" id="{ACC5DEB1-09F0-44CB-BA32-854A7544EA67}"/>
              </a:ext>
            </a:extLst>
          </p:cNvPr>
          <p:cNvSpPr txBox="1"/>
          <p:nvPr>
            <p:custDataLst>
              <p:tags r:id="rId49"/>
            </p:custDataLst>
          </p:nvPr>
        </p:nvSpPr>
        <p:spPr>
          <a:xfrm>
            <a:off x="2885164" y="3276939"/>
            <a:ext cx="1993900" cy="18685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200" spc="-8" dirty="0">
                <a:solidFill>
                  <a:schemeClr val="lt1"/>
                </a:solidFill>
                <a:latin typeface="Century Gothic" panose="020B0502020202020204" pitchFamily="34" charset="0"/>
              </a:rPr>
              <a:t>Website of the Year Award</a:t>
            </a:r>
            <a:endParaRPr lang="en-US" sz="1200" spc="-8" dirty="0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2" name="OTLSHAPE_M_bf1a5b86b94342a49aa2efaa2a30365f_Date">
            <a:extLst>
              <a:ext uri="{FF2B5EF4-FFF2-40B4-BE49-F238E27FC236}">
                <a16:creationId xmlns:a16="http://schemas.microsoft.com/office/drawing/2014/main" id="{BBD7E598-0424-4F89-82EA-A4037186231A}"/>
              </a:ext>
            </a:extLst>
          </p:cNvPr>
          <p:cNvSpPr txBox="1"/>
          <p:nvPr>
            <p:custDataLst>
              <p:tags r:id="rId50"/>
            </p:custDataLst>
          </p:nvPr>
        </p:nvSpPr>
        <p:spPr>
          <a:xfrm>
            <a:off x="3735725" y="3476498"/>
            <a:ext cx="292100" cy="15570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2" dirty="0">
                <a:solidFill>
                  <a:srgbClr val="A6A6A6"/>
                </a:solidFill>
                <a:latin typeface="Century Gothic" panose="020B0502020202020204" pitchFamily="34" charset="0"/>
              </a:rPr>
              <a:t>2010</a:t>
            </a:r>
          </a:p>
        </p:txBody>
      </p:sp>
      <p:sp>
        <p:nvSpPr>
          <p:cNvPr id="154" name="OTLSHAPE_M_2948347775f2410c86866149a03a13c3_Title">
            <a:extLst>
              <a:ext uri="{FF2B5EF4-FFF2-40B4-BE49-F238E27FC236}">
                <a16:creationId xmlns:a16="http://schemas.microsoft.com/office/drawing/2014/main" id="{1E15AF95-C03B-4E8C-B84B-232496D23259}"/>
              </a:ext>
            </a:extLst>
          </p:cNvPr>
          <p:cNvSpPr txBox="1"/>
          <p:nvPr>
            <p:custDataLst>
              <p:tags r:id="rId51"/>
            </p:custDataLst>
          </p:nvPr>
        </p:nvSpPr>
        <p:spPr>
          <a:xfrm>
            <a:off x="5895092" y="3276939"/>
            <a:ext cx="1816100" cy="18685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spc="-8" dirty="0">
                <a:solidFill>
                  <a:schemeClr val="lt1"/>
                </a:solidFill>
                <a:latin typeface="Century Gothic" panose="020B0502020202020204" pitchFamily="34" charset="0"/>
              </a:rPr>
              <a:t>Outstanding App Award</a:t>
            </a:r>
          </a:p>
        </p:txBody>
      </p:sp>
      <p:sp>
        <p:nvSpPr>
          <p:cNvPr id="155" name="OTLSHAPE_M_2948347775f2410c86866149a03a13c3_Date">
            <a:extLst>
              <a:ext uri="{FF2B5EF4-FFF2-40B4-BE49-F238E27FC236}">
                <a16:creationId xmlns:a16="http://schemas.microsoft.com/office/drawing/2014/main" id="{A17807DD-24D4-4F8D-BF41-3351B5612EFE}"/>
              </a:ext>
            </a:extLst>
          </p:cNvPr>
          <p:cNvSpPr txBox="1"/>
          <p:nvPr>
            <p:custDataLst>
              <p:tags r:id="rId52"/>
            </p:custDataLst>
          </p:nvPr>
        </p:nvSpPr>
        <p:spPr>
          <a:xfrm>
            <a:off x="6661198" y="3476498"/>
            <a:ext cx="292100" cy="15570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2">
                <a:solidFill>
                  <a:srgbClr val="A6A6A6"/>
                </a:solidFill>
                <a:latin typeface="Century Gothic" panose="020B0502020202020204" pitchFamily="34" charset="0"/>
              </a:rPr>
              <a:t>2014</a:t>
            </a:r>
            <a:endParaRPr lang="en-US" sz="1000" spc="-12" dirty="0">
              <a:solidFill>
                <a:srgbClr val="A6A6A6"/>
              </a:solidFill>
              <a:latin typeface="Century Gothic" panose="020B0502020202020204" pitchFamily="34" charset="0"/>
            </a:endParaRPr>
          </a:p>
        </p:txBody>
      </p:sp>
      <p:sp>
        <p:nvSpPr>
          <p:cNvPr id="157" name="OTLSHAPE_M_d24de029e47e42e99c5837f35db55358_Title">
            <a:extLst>
              <a:ext uri="{FF2B5EF4-FFF2-40B4-BE49-F238E27FC236}">
                <a16:creationId xmlns:a16="http://schemas.microsoft.com/office/drawing/2014/main" id="{F9B79FA0-036E-4DE3-B5A0-2BBD8CEB7B9F}"/>
              </a:ext>
            </a:extLst>
          </p:cNvPr>
          <p:cNvSpPr txBox="1"/>
          <p:nvPr>
            <p:custDataLst>
              <p:tags r:id="rId53"/>
            </p:custDataLst>
          </p:nvPr>
        </p:nvSpPr>
        <p:spPr>
          <a:xfrm>
            <a:off x="8076963" y="3276939"/>
            <a:ext cx="1257300" cy="18685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spc="-12">
                <a:solidFill>
                  <a:schemeClr val="lt1"/>
                </a:solidFill>
                <a:latin typeface="Century Gothic" panose="020B0502020202020204" pitchFamily="34" charset="0"/>
              </a:rPr>
              <a:t>Best Logo Award</a:t>
            </a:r>
            <a:endParaRPr lang="en-US" sz="1200" spc="-12" dirty="0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8" name="OTLSHAPE_M_d24de029e47e42e99c5837f35db55358_Date">
            <a:extLst>
              <a:ext uri="{FF2B5EF4-FFF2-40B4-BE49-F238E27FC236}">
                <a16:creationId xmlns:a16="http://schemas.microsoft.com/office/drawing/2014/main" id="{5162AB33-ED58-46D8-B27A-3DC4021D1674}"/>
              </a:ext>
            </a:extLst>
          </p:cNvPr>
          <p:cNvSpPr txBox="1"/>
          <p:nvPr>
            <p:custDataLst>
              <p:tags r:id="rId54"/>
            </p:custDataLst>
          </p:nvPr>
        </p:nvSpPr>
        <p:spPr>
          <a:xfrm>
            <a:off x="8560155" y="3476498"/>
            <a:ext cx="292100" cy="15570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2">
                <a:solidFill>
                  <a:srgbClr val="A6A6A6"/>
                </a:solidFill>
                <a:latin typeface="Century Gothic" panose="020B0502020202020204" pitchFamily="34" charset="0"/>
              </a:rPr>
              <a:t>2017</a:t>
            </a: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43717632-8323-4CCD-A023-16BE1340E10D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 rot="16200000">
            <a:off x="10453170" y="5149867"/>
            <a:ext cx="2334970" cy="323116"/>
          </a:xfrm>
          <a:prstGeom prst="rect">
            <a:avLst/>
          </a:prstGeom>
        </p:spPr>
      </p:pic>
      <p:pic>
        <p:nvPicPr>
          <p:cNvPr id="111" name="Picture Placeholder 352" descr="A woman photo">
            <a:extLst>
              <a:ext uri="{FF2B5EF4-FFF2-40B4-BE49-F238E27FC236}">
                <a16:creationId xmlns:a16="http://schemas.microsoft.com/office/drawing/2014/main" id="{31119A90-0E5F-4CA8-BE76-521F3C285E91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592" y="238609"/>
            <a:ext cx="936561" cy="936561"/>
          </a:xfrm>
          <a:prstGeom prst="ellipse">
            <a:avLst/>
          </a:prstGeom>
          <a:ln>
            <a:solidFill>
              <a:schemeClr val="bg1"/>
            </a:solidFill>
          </a:ln>
        </p:spPr>
      </p:pic>
      <p:pic>
        <p:nvPicPr>
          <p:cNvPr id="118" name="Graphic 117">
            <a:extLst>
              <a:ext uri="{FF2B5EF4-FFF2-40B4-BE49-F238E27FC236}">
                <a16:creationId xmlns:a16="http://schemas.microsoft.com/office/drawing/2014/main" id="{3286558D-EB87-48FC-A837-6344FD25E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1604624" y="861992"/>
            <a:ext cx="320400" cy="320400"/>
          </a:xfrm>
          <a:prstGeom prst="rect">
            <a:avLst/>
          </a:prstGeom>
        </p:spPr>
      </p:pic>
      <p:sp>
        <p:nvSpPr>
          <p:cNvPr id="119" name="Title 15">
            <a:extLst>
              <a:ext uri="{FF2B5EF4-FFF2-40B4-BE49-F238E27FC236}">
                <a16:creationId xmlns:a16="http://schemas.microsoft.com/office/drawing/2014/main" id="{3E5FB2C5-83DA-4B49-B231-2048B8B7D17E}"/>
              </a:ext>
            </a:extLst>
          </p:cNvPr>
          <p:cNvSpPr txBox="1">
            <a:spLocks/>
          </p:cNvSpPr>
          <p:nvPr/>
        </p:nvSpPr>
        <p:spPr>
          <a:xfrm>
            <a:off x="1460325" y="183120"/>
            <a:ext cx="3811020" cy="5973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8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-8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MIRA KARLSSON</a:t>
            </a:r>
          </a:p>
        </p:txBody>
      </p:sp>
      <p:sp>
        <p:nvSpPr>
          <p:cNvPr id="126" name="Subtitle 16">
            <a:extLst>
              <a:ext uri="{FF2B5EF4-FFF2-40B4-BE49-F238E27FC236}">
                <a16:creationId xmlns:a16="http://schemas.microsoft.com/office/drawing/2014/main" id="{3DF9E9A2-CA58-4F7C-8431-43A4D675DF96}"/>
              </a:ext>
            </a:extLst>
          </p:cNvPr>
          <p:cNvSpPr txBox="1">
            <a:spLocks/>
          </p:cNvSpPr>
          <p:nvPr/>
        </p:nvSpPr>
        <p:spPr>
          <a:xfrm>
            <a:off x="1973416" y="755312"/>
            <a:ext cx="1482566" cy="49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51435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1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1435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Web Designer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Developer</a:t>
            </a:r>
          </a:p>
        </p:txBody>
      </p:sp>
      <p:sp>
        <p:nvSpPr>
          <p:cNvPr id="127" name="Text Placeholder 18">
            <a:extLst>
              <a:ext uri="{FF2B5EF4-FFF2-40B4-BE49-F238E27FC236}">
                <a16:creationId xmlns:a16="http://schemas.microsoft.com/office/drawing/2014/main" id="{24F6E98B-47A9-4287-82F5-FB202D669F48}"/>
              </a:ext>
            </a:extLst>
          </p:cNvPr>
          <p:cNvSpPr txBox="1">
            <a:spLocks/>
          </p:cNvSpPr>
          <p:nvPr/>
        </p:nvSpPr>
        <p:spPr>
          <a:xfrm>
            <a:off x="3554518" y="755312"/>
            <a:ext cx="1416050" cy="4979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51435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1435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98F1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Kansas City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98F1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98F1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USA</a:t>
            </a:r>
          </a:p>
        </p:txBody>
      </p:sp>
      <p:sp>
        <p:nvSpPr>
          <p:cNvPr id="134" name="Text Placeholder 340">
            <a:extLst>
              <a:ext uri="{FF2B5EF4-FFF2-40B4-BE49-F238E27FC236}">
                <a16:creationId xmlns:a16="http://schemas.microsoft.com/office/drawing/2014/main" id="{99C8EED9-5C03-4F64-BEAE-BF36CEA156B3}"/>
              </a:ext>
            </a:extLst>
          </p:cNvPr>
          <p:cNvSpPr txBox="1">
            <a:spLocks/>
          </p:cNvSpPr>
          <p:nvPr/>
        </p:nvSpPr>
        <p:spPr>
          <a:xfrm>
            <a:off x="576176" y="1415002"/>
            <a:ext cx="1321339" cy="226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200" b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816-555-0146</a:t>
            </a:r>
          </a:p>
        </p:txBody>
      </p:sp>
      <p:sp>
        <p:nvSpPr>
          <p:cNvPr id="135" name="Text Placeholder 342">
            <a:extLst>
              <a:ext uri="{FF2B5EF4-FFF2-40B4-BE49-F238E27FC236}">
                <a16:creationId xmlns:a16="http://schemas.microsoft.com/office/drawing/2014/main" id="{25D1C3AF-0504-48CF-B598-8183367BA1D6}"/>
              </a:ext>
            </a:extLst>
          </p:cNvPr>
          <p:cNvSpPr txBox="1">
            <a:spLocks/>
          </p:cNvSpPr>
          <p:nvPr/>
        </p:nvSpPr>
        <p:spPr>
          <a:xfrm>
            <a:off x="1739748" y="1415002"/>
            <a:ext cx="1549248" cy="226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200" b="0" kern="1200" spc="-3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-3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mira@karlsson.com</a:t>
            </a:r>
          </a:p>
        </p:txBody>
      </p:sp>
      <p:sp>
        <p:nvSpPr>
          <p:cNvPr id="136" name="Text Placeholder 344">
            <a:extLst>
              <a:ext uri="{FF2B5EF4-FFF2-40B4-BE49-F238E27FC236}">
                <a16:creationId xmlns:a16="http://schemas.microsoft.com/office/drawing/2014/main" id="{1B838A59-2E24-417E-B9D9-70EA1FABF430}"/>
              </a:ext>
            </a:extLst>
          </p:cNvPr>
          <p:cNvSpPr txBox="1">
            <a:spLocks/>
          </p:cNvSpPr>
          <p:nvPr/>
        </p:nvSpPr>
        <p:spPr>
          <a:xfrm>
            <a:off x="3238457" y="1415002"/>
            <a:ext cx="1549248" cy="226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lang="en-US" sz="1200" b="0" kern="1200" spc="-3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-3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www.karlsson.com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6268764D-39FE-461B-A0B1-F2594A16DE65}"/>
              </a:ext>
            </a:extLst>
          </p:cNvPr>
          <p:cNvGrpSpPr/>
          <p:nvPr/>
        </p:nvGrpSpPr>
        <p:grpSpPr>
          <a:xfrm>
            <a:off x="9523750" y="260990"/>
            <a:ext cx="1944461" cy="2206068"/>
            <a:chOff x="4687618" y="6520000"/>
            <a:chExt cx="1944461" cy="2206068"/>
          </a:xfrm>
        </p:grpSpPr>
        <p:grpSp>
          <p:nvGrpSpPr>
            <p:cNvPr id="138" name="Group 137" descr="Circles">
              <a:extLst>
                <a:ext uri="{FF2B5EF4-FFF2-40B4-BE49-F238E27FC236}">
                  <a16:creationId xmlns:a16="http://schemas.microsoft.com/office/drawing/2014/main" id="{0BB077CB-1804-43AD-BB83-1E6273B59E48}"/>
                </a:ext>
              </a:extLst>
            </p:cNvPr>
            <p:cNvGrpSpPr/>
            <p:nvPr/>
          </p:nvGrpSpPr>
          <p:grpSpPr>
            <a:xfrm>
              <a:off x="4777287" y="7060017"/>
              <a:ext cx="1733846" cy="118800"/>
              <a:chOff x="4775800" y="7060017"/>
              <a:chExt cx="1733846" cy="118800"/>
            </a:xfrm>
          </p:grpSpPr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B03D1F66-CE18-4688-8B90-0385E1A34F48}"/>
                  </a:ext>
                </a:extLst>
              </p:cNvPr>
              <p:cNvSpPr/>
              <p:nvPr userDrawn="1"/>
            </p:nvSpPr>
            <p:spPr>
              <a:xfrm>
                <a:off x="4775800" y="7060017"/>
                <a:ext cx="118800" cy="118800"/>
              </a:xfrm>
              <a:prstGeom prst="ellipse">
                <a:avLst/>
              </a:prstGeom>
              <a:solidFill>
                <a:srgbClr val="0098F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B9741D90-2B53-48A4-A854-C66245C80344}"/>
                  </a:ext>
                </a:extLst>
              </p:cNvPr>
              <p:cNvSpPr/>
              <p:nvPr userDrawn="1"/>
            </p:nvSpPr>
            <p:spPr>
              <a:xfrm>
                <a:off x="4955250" y="7060017"/>
                <a:ext cx="118800" cy="118800"/>
              </a:xfrm>
              <a:prstGeom prst="ellipse">
                <a:avLst/>
              </a:prstGeom>
              <a:solidFill>
                <a:srgbClr val="0098F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EDE29BA9-05AB-4215-81AB-83D530B9D3E4}"/>
                  </a:ext>
                </a:extLst>
              </p:cNvPr>
              <p:cNvSpPr/>
              <p:nvPr userDrawn="1"/>
            </p:nvSpPr>
            <p:spPr>
              <a:xfrm>
                <a:off x="5134700" y="7060017"/>
                <a:ext cx="118800" cy="118800"/>
              </a:xfrm>
              <a:prstGeom prst="ellipse">
                <a:avLst/>
              </a:prstGeom>
              <a:solidFill>
                <a:srgbClr val="0098F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57C311B8-A878-464F-980F-67997DD83304}"/>
                  </a:ext>
                </a:extLst>
              </p:cNvPr>
              <p:cNvSpPr/>
              <p:nvPr userDrawn="1"/>
            </p:nvSpPr>
            <p:spPr>
              <a:xfrm>
                <a:off x="5314150" y="7060017"/>
                <a:ext cx="118800" cy="118800"/>
              </a:xfrm>
              <a:prstGeom prst="ellipse">
                <a:avLst/>
              </a:prstGeom>
              <a:solidFill>
                <a:srgbClr val="0098F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FA7B99AB-3E9D-46E9-98A7-EB3C473C3A78}"/>
                  </a:ext>
                </a:extLst>
              </p:cNvPr>
              <p:cNvSpPr/>
              <p:nvPr userDrawn="1"/>
            </p:nvSpPr>
            <p:spPr>
              <a:xfrm>
                <a:off x="5493600" y="7060017"/>
                <a:ext cx="118800" cy="118800"/>
              </a:xfrm>
              <a:prstGeom prst="ellipse">
                <a:avLst/>
              </a:prstGeom>
              <a:solidFill>
                <a:srgbClr val="0098F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CBC4FF6B-E5B1-44D0-9137-C45C8F1A9785}"/>
                  </a:ext>
                </a:extLst>
              </p:cNvPr>
              <p:cNvSpPr/>
              <p:nvPr userDrawn="1"/>
            </p:nvSpPr>
            <p:spPr>
              <a:xfrm>
                <a:off x="5673050" y="7060017"/>
                <a:ext cx="118800" cy="118800"/>
              </a:xfrm>
              <a:prstGeom prst="ellipse">
                <a:avLst/>
              </a:prstGeom>
              <a:solidFill>
                <a:srgbClr val="0098F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D2A8644B-F5CC-443F-8D08-85AF8D57B82B}"/>
                  </a:ext>
                </a:extLst>
              </p:cNvPr>
              <p:cNvSpPr/>
              <p:nvPr userDrawn="1"/>
            </p:nvSpPr>
            <p:spPr>
              <a:xfrm>
                <a:off x="5852500" y="7060017"/>
                <a:ext cx="118800" cy="118800"/>
              </a:xfrm>
              <a:prstGeom prst="ellipse">
                <a:avLst/>
              </a:prstGeom>
              <a:solidFill>
                <a:srgbClr val="0098F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1BEAD84A-3948-4997-BF78-F8264C4592D3}"/>
                  </a:ext>
                </a:extLst>
              </p:cNvPr>
              <p:cNvSpPr/>
              <p:nvPr userDrawn="1"/>
            </p:nvSpPr>
            <p:spPr>
              <a:xfrm>
                <a:off x="6031950" y="7060017"/>
                <a:ext cx="118800" cy="118800"/>
              </a:xfrm>
              <a:prstGeom prst="ellipse">
                <a:avLst/>
              </a:prstGeom>
              <a:noFill/>
              <a:ln w="12700" cap="flat" cmpd="sng" algn="ctr">
                <a:solidFill>
                  <a:srgbClr val="0098F1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2FED67A8-27F1-416D-B1F6-B8AC72E7AE08}"/>
                  </a:ext>
                </a:extLst>
              </p:cNvPr>
              <p:cNvSpPr/>
              <p:nvPr userDrawn="1"/>
            </p:nvSpPr>
            <p:spPr>
              <a:xfrm>
                <a:off x="6211400" y="7060017"/>
                <a:ext cx="118800" cy="118800"/>
              </a:xfrm>
              <a:prstGeom prst="ellipse">
                <a:avLst/>
              </a:prstGeom>
              <a:noFill/>
              <a:ln w="12700" cap="flat" cmpd="sng" algn="ctr">
                <a:solidFill>
                  <a:srgbClr val="0098F1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4D92633E-33F7-4BE4-9C17-78434B411A80}"/>
                  </a:ext>
                </a:extLst>
              </p:cNvPr>
              <p:cNvSpPr/>
              <p:nvPr userDrawn="1"/>
            </p:nvSpPr>
            <p:spPr>
              <a:xfrm>
                <a:off x="6390846" y="7060017"/>
                <a:ext cx="118800" cy="118800"/>
              </a:xfrm>
              <a:prstGeom prst="ellipse">
                <a:avLst/>
              </a:prstGeom>
              <a:noFill/>
              <a:ln w="12700" cap="flat" cmpd="sng" algn="ctr">
                <a:solidFill>
                  <a:srgbClr val="0098F1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</p:grpSp>
        <p:grpSp>
          <p:nvGrpSpPr>
            <p:cNvPr id="139" name="Group 138" descr="Circles">
              <a:extLst>
                <a:ext uri="{FF2B5EF4-FFF2-40B4-BE49-F238E27FC236}">
                  <a16:creationId xmlns:a16="http://schemas.microsoft.com/office/drawing/2014/main" id="{6A61D26D-ABAE-4CE9-83F7-18BE8FC94CAF}"/>
                </a:ext>
              </a:extLst>
            </p:cNvPr>
            <p:cNvGrpSpPr/>
            <p:nvPr/>
          </p:nvGrpSpPr>
          <p:grpSpPr>
            <a:xfrm>
              <a:off x="4777287" y="7446830"/>
              <a:ext cx="1733846" cy="118800"/>
              <a:chOff x="4775800" y="7060017"/>
              <a:chExt cx="1733846" cy="118800"/>
            </a:xfrm>
          </p:grpSpPr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E6D5D22E-2EAC-4486-8369-E7A0AAF12D65}"/>
                  </a:ext>
                </a:extLst>
              </p:cNvPr>
              <p:cNvSpPr/>
              <p:nvPr userDrawn="1"/>
            </p:nvSpPr>
            <p:spPr>
              <a:xfrm>
                <a:off x="4775800" y="7060017"/>
                <a:ext cx="118800" cy="118800"/>
              </a:xfrm>
              <a:prstGeom prst="ellipse">
                <a:avLst/>
              </a:prstGeom>
              <a:solidFill>
                <a:srgbClr val="0098F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D693B84D-A1C2-4276-9D15-1BFAFEBC6F12}"/>
                  </a:ext>
                </a:extLst>
              </p:cNvPr>
              <p:cNvSpPr/>
              <p:nvPr userDrawn="1"/>
            </p:nvSpPr>
            <p:spPr>
              <a:xfrm>
                <a:off x="4955250" y="7060017"/>
                <a:ext cx="118800" cy="118800"/>
              </a:xfrm>
              <a:prstGeom prst="ellipse">
                <a:avLst/>
              </a:prstGeom>
              <a:solidFill>
                <a:srgbClr val="0098F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8C22281E-9BD3-4416-A9F9-3C9CB5770BBC}"/>
                  </a:ext>
                </a:extLst>
              </p:cNvPr>
              <p:cNvSpPr/>
              <p:nvPr userDrawn="1"/>
            </p:nvSpPr>
            <p:spPr>
              <a:xfrm>
                <a:off x="5134700" y="7060017"/>
                <a:ext cx="118800" cy="118800"/>
              </a:xfrm>
              <a:prstGeom prst="ellipse">
                <a:avLst/>
              </a:prstGeom>
              <a:solidFill>
                <a:srgbClr val="0098F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4FC86B47-EE66-4665-AD69-19B6BA5498AE}"/>
                  </a:ext>
                </a:extLst>
              </p:cNvPr>
              <p:cNvSpPr/>
              <p:nvPr userDrawn="1"/>
            </p:nvSpPr>
            <p:spPr>
              <a:xfrm>
                <a:off x="5314150" y="7060017"/>
                <a:ext cx="118800" cy="118800"/>
              </a:xfrm>
              <a:prstGeom prst="ellipse">
                <a:avLst/>
              </a:prstGeom>
              <a:solidFill>
                <a:srgbClr val="0098F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9C705A10-822D-4445-A398-4F11B61D9E8F}"/>
                  </a:ext>
                </a:extLst>
              </p:cNvPr>
              <p:cNvSpPr/>
              <p:nvPr userDrawn="1"/>
            </p:nvSpPr>
            <p:spPr>
              <a:xfrm>
                <a:off x="5493600" y="7060017"/>
                <a:ext cx="118800" cy="118800"/>
              </a:xfrm>
              <a:prstGeom prst="ellipse">
                <a:avLst/>
              </a:prstGeom>
              <a:solidFill>
                <a:srgbClr val="0098F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8D9CAF68-3253-4DA5-91CB-33512E70F121}"/>
                  </a:ext>
                </a:extLst>
              </p:cNvPr>
              <p:cNvSpPr/>
              <p:nvPr userDrawn="1"/>
            </p:nvSpPr>
            <p:spPr>
              <a:xfrm>
                <a:off x="5673050" y="7060017"/>
                <a:ext cx="118800" cy="118800"/>
              </a:xfrm>
              <a:prstGeom prst="ellipse">
                <a:avLst/>
              </a:prstGeom>
              <a:solidFill>
                <a:srgbClr val="0098F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D0FD95F0-5F8D-4782-8ECF-89262986AFB8}"/>
                  </a:ext>
                </a:extLst>
              </p:cNvPr>
              <p:cNvSpPr/>
              <p:nvPr userDrawn="1"/>
            </p:nvSpPr>
            <p:spPr>
              <a:xfrm>
                <a:off x="5852500" y="7060017"/>
                <a:ext cx="118800" cy="118800"/>
              </a:xfrm>
              <a:prstGeom prst="ellipse">
                <a:avLst/>
              </a:prstGeom>
              <a:solidFill>
                <a:srgbClr val="0098F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175454C6-4CE7-4D4C-8B7F-FFC7FE2E2BB0}"/>
                  </a:ext>
                </a:extLst>
              </p:cNvPr>
              <p:cNvSpPr/>
              <p:nvPr userDrawn="1"/>
            </p:nvSpPr>
            <p:spPr>
              <a:xfrm>
                <a:off x="6031950" y="7060017"/>
                <a:ext cx="118800" cy="118800"/>
              </a:xfrm>
              <a:prstGeom prst="ellipse">
                <a:avLst/>
              </a:prstGeom>
              <a:solidFill>
                <a:srgbClr val="0098F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78D40583-1EEC-4704-A15D-1DA2998E03EA}"/>
                  </a:ext>
                </a:extLst>
              </p:cNvPr>
              <p:cNvSpPr/>
              <p:nvPr userDrawn="1"/>
            </p:nvSpPr>
            <p:spPr>
              <a:xfrm>
                <a:off x="6211400" y="7060017"/>
                <a:ext cx="118800" cy="118800"/>
              </a:xfrm>
              <a:prstGeom prst="ellipse">
                <a:avLst/>
              </a:prstGeom>
              <a:noFill/>
              <a:ln w="12700" cap="flat" cmpd="sng" algn="ctr">
                <a:solidFill>
                  <a:srgbClr val="0098F1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F034172D-10D4-46D1-B420-18D8DDCC9F5C}"/>
                  </a:ext>
                </a:extLst>
              </p:cNvPr>
              <p:cNvSpPr/>
              <p:nvPr userDrawn="1"/>
            </p:nvSpPr>
            <p:spPr>
              <a:xfrm>
                <a:off x="6390846" y="7060017"/>
                <a:ext cx="118800" cy="118800"/>
              </a:xfrm>
              <a:prstGeom prst="ellipse">
                <a:avLst/>
              </a:prstGeom>
              <a:noFill/>
              <a:ln w="12700" cap="flat" cmpd="sng" algn="ctr">
                <a:solidFill>
                  <a:srgbClr val="0098F1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</p:grpSp>
        <p:grpSp>
          <p:nvGrpSpPr>
            <p:cNvPr id="140" name="Group 139" descr="Circles">
              <a:extLst>
                <a:ext uri="{FF2B5EF4-FFF2-40B4-BE49-F238E27FC236}">
                  <a16:creationId xmlns:a16="http://schemas.microsoft.com/office/drawing/2014/main" id="{C1094FA3-582D-4930-86B3-1EBF34D9EF5B}"/>
                </a:ext>
              </a:extLst>
            </p:cNvPr>
            <p:cNvGrpSpPr/>
            <p:nvPr/>
          </p:nvGrpSpPr>
          <p:grpSpPr>
            <a:xfrm>
              <a:off x="4777287" y="7833643"/>
              <a:ext cx="1733846" cy="118800"/>
              <a:chOff x="4775800" y="7060017"/>
              <a:chExt cx="1733846" cy="118800"/>
            </a:xfrm>
          </p:grpSpPr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2C41E526-336E-4DBF-935A-5DFFC8E32958}"/>
                  </a:ext>
                </a:extLst>
              </p:cNvPr>
              <p:cNvSpPr/>
              <p:nvPr userDrawn="1"/>
            </p:nvSpPr>
            <p:spPr>
              <a:xfrm>
                <a:off x="4775800" y="7060017"/>
                <a:ext cx="118800" cy="118800"/>
              </a:xfrm>
              <a:prstGeom prst="ellipse">
                <a:avLst/>
              </a:prstGeom>
              <a:solidFill>
                <a:srgbClr val="0098F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89252671-3312-41CD-AE3B-2A47D7089FC1}"/>
                  </a:ext>
                </a:extLst>
              </p:cNvPr>
              <p:cNvSpPr/>
              <p:nvPr userDrawn="1"/>
            </p:nvSpPr>
            <p:spPr>
              <a:xfrm>
                <a:off x="4955250" y="7060017"/>
                <a:ext cx="118800" cy="118800"/>
              </a:xfrm>
              <a:prstGeom prst="ellipse">
                <a:avLst/>
              </a:prstGeom>
              <a:solidFill>
                <a:srgbClr val="0098F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188FDF5F-41A7-4D0B-825E-ED7ED2BDA479}"/>
                  </a:ext>
                </a:extLst>
              </p:cNvPr>
              <p:cNvSpPr/>
              <p:nvPr userDrawn="1"/>
            </p:nvSpPr>
            <p:spPr>
              <a:xfrm>
                <a:off x="5134700" y="7060017"/>
                <a:ext cx="118800" cy="118800"/>
              </a:xfrm>
              <a:prstGeom prst="ellipse">
                <a:avLst/>
              </a:prstGeom>
              <a:solidFill>
                <a:srgbClr val="0098F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EEA80754-2F5A-4ADA-90CC-24BB511AFCCC}"/>
                  </a:ext>
                </a:extLst>
              </p:cNvPr>
              <p:cNvSpPr/>
              <p:nvPr userDrawn="1"/>
            </p:nvSpPr>
            <p:spPr>
              <a:xfrm>
                <a:off x="5314150" y="7060017"/>
                <a:ext cx="118800" cy="118800"/>
              </a:xfrm>
              <a:prstGeom prst="ellipse">
                <a:avLst/>
              </a:prstGeom>
              <a:solidFill>
                <a:srgbClr val="0098F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9736C6EB-5CFB-41FA-B0CE-502D8B714601}"/>
                  </a:ext>
                </a:extLst>
              </p:cNvPr>
              <p:cNvSpPr/>
              <p:nvPr userDrawn="1"/>
            </p:nvSpPr>
            <p:spPr>
              <a:xfrm>
                <a:off x="5493600" y="7060017"/>
                <a:ext cx="118800" cy="118800"/>
              </a:xfrm>
              <a:prstGeom prst="ellipse">
                <a:avLst/>
              </a:prstGeom>
              <a:solidFill>
                <a:srgbClr val="0098F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8037CA95-82A7-49EC-823E-72475B18B6EC}"/>
                  </a:ext>
                </a:extLst>
              </p:cNvPr>
              <p:cNvSpPr/>
              <p:nvPr userDrawn="1"/>
            </p:nvSpPr>
            <p:spPr>
              <a:xfrm>
                <a:off x="5673050" y="7060017"/>
                <a:ext cx="118800" cy="118800"/>
              </a:xfrm>
              <a:prstGeom prst="ellipse">
                <a:avLst/>
              </a:prstGeom>
              <a:noFill/>
              <a:ln w="12700" cap="flat" cmpd="sng" algn="ctr">
                <a:solidFill>
                  <a:srgbClr val="0098F1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B6ADDEFF-8406-4DAD-AAB9-BDC88D2A9069}"/>
                  </a:ext>
                </a:extLst>
              </p:cNvPr>
              <p:cNvSpPr/>
              <p:nvPr userDrawn="1"/>
            </p:nvSpPr>
            <p:spPr>
              <a:xfrm>
                <a:off x="5852500" y="7060017"/>
                <a:ext cx="118800" cy="118800"/>
              </a:xfrm>
              <a:prstGeom prst="ellipse">
                <a:avLst/>
              </a:prstGeom>
              <a:noFill/>
              <a:ln w="12700" cap="flat" cmpd="sng" algn="ctr">
                <a:solidFill>
                  <a:srgbClr val="0098F1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95597BB5-10C7-4871-A0C1-2A8F79A8842A}"/>
                  </a:ext>
                </a:extLst>
              </p:cNvPr>
              <p:cNvSpPr/>
              <p:nvPr userDrawn="1"/>
            </p:nvSpPr>
            <p:spPr>
              <a:xfrm>
                <a:off x="6031950" y="7060017"/>
                <a:ext cx="118800" cy="118800"/>
              </a:xfrm>
              <a:prstGeom prst="ellipse">
                <a:avLst/>
              </a:prstGeom>
              <a:noFill/>
              <a:ln w="12700" cap="flat" cmpd="sng" algn="ctr">
                <a:solidFill>
                  <a:srgbClr val="0098F1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36AB88D1-BEB6-4C0F-B8E1-BF4151D2CDC1}"/>
                  </a:ext>
                </a:extLst>
              </p:cNvPr>
              <p:cNvSpPr/>
              <p:nvPr userDrawn="1"/>
            </p:nvSpPr>
            <p:spPr>
              <a:xfrm>
                <a:off x="6211400" y="7060017"/>
                <a:ext cx="118800" cy="118800"/>
              </a:xfrm>
              <a:prstGeom prst="ellipse">
                <a:avLst/>
              </a:prstGeom>
              <a:noFill/>
              <a:ln w="12700" cap="flat" cmpd="sng" algn="ctr">
                <a:solidFill>
                  <a:srgbClr val="0098F1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F0464D6D-09B5-4B75-9831-3BFBFABC5A5B}"/>
                  </a:ext>
                </a:extLst>
              </p:cNvPr>
              <p:cNvSpPr/>
              <p:nvPr userDrawn="1"/>
            </p:nvSpPr>
            <p:spPr>
              <a:xfrm>
                <a:off x="6390846" y="7060017"/>
                <a:ext cx="118800" cy="118800"/>
              </a:xfrm>
              <a:prstGeom prst="ellipse">
                <a:avLst/>
              </a:prstGeom>
              <a:noFill/>
              <a:ln w="12700" cap="flat" cmpd="sng" algn="ctr">
                <a:solidFill>
                  <a:srgbClr val="0098F1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</p:grpSp>
        <p:grpSp>
          <p:nvGrpSpPr>
            <p:cNvPr id="141" name="Group 140" descr="Circles">
              <a:extLst>
                <a:ext uri="{FF2B5EF4-FFF2-40B4-BE49-F238E27FC236}">
                  <a16:creationId xmlns:a16="http://schemas.microsoft.com/office/drawing/2014/main" id="{A5584754-1DE9-4465-942B-459E4060161D}"/>
                </a:ext>
              </a:extLst>
            </p:cNvPr>
            <p:cNvGrpSpPr/>
            <p:nvPr/>
          </p:nvGrpSpPr>
          <p:grpSpPr>
            <a:xfrm>
              <a:off x="4777287" y="8220456"/>
              <a:ext cx="1733846" cy="118800"/>
              <a:chOff x="4775800" y="7060017"/>
              <a:chExt cx="1733846" cy="118800"/>
            </a:xfrm>
          </p:grpSpPr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D6335779-D555-435F-8D38-90EC41330156}"/>
                  </a:ext>
                </a:extLst>
              </p:cNvPr>
              <p:cNvSpPr/>
              <p:nvPr userDrawn="1"/>
            </p:nvSpPr>
            <p:spPr>
              <a:xfrm>
                <a:off x="4775800" y="7060017"/>
                <a:ext cx="118800" cy="118800"/>
              </a:xfrm>
              <a:prstGeom prst="ellipse">
                <a:avLst/>
              </a:prstGeom>
              <a:solidFill>
                <a:srgbClr val="0098F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12A9A0B2-FA35-4DB8-8634-CDC4E4A3FC20}"/>
                  </a:ext>
                </a:extLst>
              </p:cNvPr>
              <p:cNvSpPr/>
              <p:nvPr userDrawn="1"/>
            </p:nvSpPr>
            <p:spPr>
              <a:xfrm>
                <a:off x="4955250" y="7060017"/>
                <a:ext cx="118800" cy="118800"/>
              </a:xfrm>
              <a:prstGeom prst="ellipse">
                <a:avLst/>
              </a:prstGeom>
              <a:solidFill>
                <a:srgbClr val="0098F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9B00A90F-FF59-430D-B3C1-B8C92D79B297}"/>
                  </a:ext>
                </a:extLst>
              </p:cNvPr>
              <p:cNvSpPr/>
              <p:nvPr userDrawn="1"/>
            </p:nvSpPr>
            <p:spPr>
              <a:xfrm>
                <a:off x="5134700" y="7060017"/>
                <a:ext cx="118800" cy="118800"/>
              </a:xfrm>
              <a:prstGeom prst="ellipse">
                <a:avLst/>
              </a:prstGeom>
              <a:solidFill>
                <a:srgbClr val="0098F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1FF80668-E914-4354-BF8E-2649D0D0032C}"/>
                  </a:ext>
                </a:extLst>
              </p:cNvPr>
              <p:cNvSpPr/>
              <p:nvPr userDrawn="1"/>
            </p:nvSpPr>
            <p:spPr>
              <a:xfrm>
                <a:off x="5314150" y="7060017"/>
                <a:ext cx="118800" cy="118800"/>
              </a:xfrm>
              <a:prstGeom prst="ellipse">
                <a:avLst/>
              </a:prstGeom>
              <a:solidFill>
                <a:srgbClr val="0098F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EEA4CD94-B654-4B6C-A1D5-41E6D961AE37}"/>
                  </a:ext>
                </a:extLst>
              </p:cNvPr>
              <p:cNvSpPr/>
              <p:nvPr userDrawn="1"/>
            </p:nvSpPr>
            <p:spPr>
              <a:xfrm>
                <a:off x="5493600" y="7060017"/>
                <a:ext cx="118800" cy="118800"/>
              </a:xfrm>
              <a:prstGeom prst="ellipse">
                <a:avLst/>
              </a:prstGeom>
              <a:solidFill>
                <a:srgbClr val="0098F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BDEB422F-495B-42E0-AE47-FC04249194AE}"/>
                  </a:ext>
                </a:extLst>
              </p:cNvPr>
              <p:cNvSpPr/>
              <p:nvPr userDrawn="1"/>
            </p:nvSpPr>
            <p:spPr>
              <a:xfrm>
                <a:off x="5673050" y="7060017"/>
                <a:ext cx="118800" cy="118800"/>
              </a:xfrm>
              <a:prstGeom prst="ellipse">
                <a:avLst/>
              </a:prstGeom>
              <a:solidFill>
                <a:srgbClr val="0098F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ED60A691-B1F1-49B5-9CDE-909B40F88C6D}"/>
                  </a:ext>
                </a:extLst>
              </p:cNvPr>
              <p:cNvSpPr/>
              <p:nvPr userDrawn="1"/>
            </p:nvSpPr>
            <p:spPr>
              <a:xfrm>
                <a:off x="5852500" y="7060017"/>
                <a:ext cx="118800" cy="118800"/>
              </a:xfrm>
              <a:prstGeom prst="ellipse">
                <a:avLst/>
              </a:prstGeom>
              <a:solidFill>
                <a:srgbClr val="0098F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3323723A-E3CF-438D-8C0B-E05B8BE5508F}"/>
                  </a:ext>
                </a:extLst>
              </p:cNvPr>
              <p:cNvSpPr/>
              <p:nvPr userDrawn="1"/>
            </p:nvSpPr>
            <p:spPr>
              <a:xfrm>
                <a:off x="6031950" y="7060017"/>
                <a:ext cx="118800" cy="118800"/>
              </a:xfrm>
              <a:prstGeom prst="ellipse">
                <a:avLst/>
              </a:prstGeom>
              <a:solidFill>
                <a:srgbClr val="0098F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DFAD6509-8002-4C46-A032-4D87AA020F32}"/>
                  </a:ext>
                </a:extLst>
              </p:cNvPr>
              <p:cNvSpPr/>
              <p:nvPr userDrawn="1"/>
            </p:nvSpPr>
            <p:spPr>
              <a:xfrm>
                <a:off x="6211400" y="7060017"/>
                <a:ext cx="118800" cy="118800"/>
              </a:xfrm>
              <a:prstGeom prst="ellipse">
                <a:avLst/>
              </a:prstGeom>
              <a:noFill/>
              <a:ln w="12700" cap="flat" cmpd="sng" algn="ctr">
                <a:solidFill>
                  <a:srgbClr val="0098F1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B2581E00-8050-47F1-AAC3-8A05344BA340}"/>
                  </a:ext>
                </a:extLst>
              </p:cNvPr>
              <p:cNvSpPr/>
              <p:nvPr userDrawn="1"/>
            </p:nvSpPr>
            <p:spPr>
              <a:xfrm>
                <a:off x="6390846" y="7060017"/>
                <a:ext cx="118800" cy="118800"/>
              </a:xfrm>
              <a:prstGeom prst="ellipse">
                <a:avLst/>
              </a:prstGeom>
              <a:noFill/>
              <a:ln w="12700" cap="flat" cmpd="sng" algn="ctr">
                <a:solidFill>
                  <a:srgbClr val="0098F1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</p:grpSp>
        <p:grpSp>
          <p:nvGrpSpPr>
            <p:cNvPr id="142" name="Group 141" descr="Circles">
              <a:extLst>
                <a:ext uri="{FF2B5EF4-FFF2-40B4-BE49-F238E27FC236}">
                  <a16:creationId xmlns:a16="http://schemas.microsoft.com/office/drawing/2014/main" id="{BEB7E5DF-CA1B-497C-8C7E-2400EC4FDCC4}"/>
                </a:ext>
              </a:extLst>
            </p:cNvPr>
            <p:cNvGrpSpPr/>
            <p:nvPr/>
          </p:nvGrpSpPr>
          <p:grpSpPr>
            <a:xfrm>
              <a:off x="4777287" y="8607268"/>
              <a:ext cx="1733846" cy="118800"/>
              <a:chOff x="4775800" y="7060017"/>
              <a:chExt cx="1733846" cy="118800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A0316604-6999-4CD9-B270-399545ED747C}"/>
                  </a:ext>
                </a:extLst>
              </p:cNvPr>
              <p:cNvSpPr/>
              <p:nvPr userDrawn="1"/>
            </p:nvSpPr>
            <p:spPr>
              <a:xfrm>
                <a:off x="4775800" y="7060017"/>
                <a:ext cx="118800" cy="118800"/>
              </a:xfrm>
              <a:prstGeom prst="ellipse">
                <a:avLst/>
              </a:prstGeom>
              <a:solidFill>
                <a:srgbClr val="0098F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3DAAC397-E98D-4A8D-8994-A0D197F5ABB5}"/>
                  </a:ext>
                </a:extLst>
              </p:cNvPr>
              <p:cNvSpPr/>
              <p:nvPr userDrawn="1"/>
            </p:nvSpPr>
            <p:spPr>
              <a:xfrm>
                <a:off x="4955250" y="7060017"/>
                <a:ext cx="118800" cy="118800"/>
              </a:xfrm>
              <a:prstGeom prst="ellipse">
                <a:avLst/>
              </a:prstGeom>
              <a:solidFill>
                <a:srgbClr val="0098F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AE0FCBC9-591F-4E24-B389-32E8CD1058C0}"/>
                  </a:ext>
                </a:extLst>
              </p:cNvPr>
              <p:cNvSpPr/>
              <p:nvPr userDrawn="1"/>
            </p:nvSpPr>
            <p:spPr>
              <a:xfrm>
                <a:off x="5134700" y="7060017"/>
                <a:ext cx="118800" cy="118800"/>
              </a:xfrm>
              <a:prstGeom prst="ellipse">
                <a:avLst/>
              </a:prstGeom>
              <a:solidFill>
                <a:srgbClr val="0098F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BBEBFE01-8A47-4916-B140-F960960B7910}"/>
                  </a:ext>
                </a:extLst>
              </p:cNvPr>
              <p:cNvSpPr/>
              <p:nvPr userDrawn="1"/>
            </p:nvSpPr>
            <p:spPr>
              <a:xfrm>
                <a:off x="5314150" y="7060017"/>
                <a:ext cx="118800" cy="118800"/>
              </a:xfrm>
              <a:prstGeom prst="ellipse">
                <a:avLst/>
              </a:prstGeom>
              <a:solidFill>
                <a:srgbClr val="0098F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362ADBD8-8B0D-4919-A7F6-A38E3E5F7178}"/>
                  </a:ext>
                </a:extLst>
              </p:cNvPr>
              <p:cNvSpPr/>
              <p:nvPr userDrawn="1"/>
            </p:nvSpPr>
            <p:spPr>
              <a:xfrm>
                <a:off x="5493600" y="7060017"/>
                <a:ext cx="118800" cy="118800"/>
              </a:xfrm>
              <a:prstGeom prst="ellipse">
                <a:avLst/>
              </a:prstGeom>
              <a:noFill/>
              <a:ln w="12700" cap="flat" cmpd="sng" algn="ctr">
                <a:solidFill>
                  <a:srgbClr val="0098F1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D94E56DD-B591-440F-BF31-D85BA9ED4D56}"/>
                  </a:ext>
                </a:extLst>
              </p:cNvPr>
              <p:cNvSpPr/>
              <p:nvPr userDrawn="1"/>
            </p:nvSpPr>
            <p:spPr>
              <a:xfrm>
                <a:off x="5673050" y="7060017"/>
                <a:ext cx="118800" cy="118800"/>
              </a:xfrm>
              <a:prstGeom prst="ellipse">
                <a:avLst/>
              </a:prstGeom>
              <a:noFill/>
              <a:ln w="12700" cap="flat" cmpd="sng" algn="ctr">
                <a:solidFill>
                  <a:srgbClr val="0098F1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C757C005-98D2-4D6B-9DB0-32D8A6210EED}"/>
                  </a:ext>
                </a:extLst>
              </p:cNvPr>
              <p:cNvSpPr/>
              <p:nvPr userDrawn="1"/>
            </p:nvSpPr>
            <p:spPr>
              <a:xfrm>
                <a:off x="5852500" y="7060017"/>
                <a:ext cx="118800" cy="118800"/>
              </a:xfrm>
              <a:prstGeom prst="ellipse">
                <a:avLst/>
              </a:prstGeom>
              <a:noFill/>
              <a:ln w="12700" cap="flat" cmpd="sng" algn="ctr">
                <a:solidFill>
                  <a:srgbClr val="0098F1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A9392A4F-228C-4929-97D8-522828349DCE}"/>
                  </a:ext>
                </a:extLst>
              </p:cNvPr>
              <p:cNvSpPr/>
              <p:nvPr userDrawn="1"/>
            </p:nvSpPr>
            <p:spPr>
              <a:xfrm>
                <a:off x="6031950" y="7060017"/>
                <a:ext cx="118800" cy="118800"/>
              </a:xfrm>
              <a:prstGeom prst="ellipse">
                <a:avLst/>
              </a:prstGeom>
              <a:noFill/>
              <a:ln w="12700" cap="flat" cmpd="sng" algn="ctr">
                <a:solidFill>
                  <a:srgbClr val="0098F1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DA41B810-C1E4-47AE-AC28-DF0D18D13C11}"/>
                  </a:ext>
                </a:extLst>
              </p:cNvPr>
              <p:cNvSpPr/>
              <p:nvPr userDrawn="1"/>
            </p:nvSpPr>
            <p:spPr>
              <a:xfrm>
                <a:off x="6211400" y="7060017"/>
                <a:ext cx="118800" cy="118800"/>
              </a:xfrm>
              <a:prstGeom prst="ellipse">
                <a:avLst/>
              </a:prstGeom>
              <a:noFill/>
              <a:ln w="12700" cap="flat" cmpd="sng" algn="ctr">
                <a:solidFill>
                  <a:srgbClr val="0098F1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D34371F6-064E-4F60-88C4-F78FC5580684}"/>
                  </a:ext>
                </a:extLst>
              </p:cNvPr>
              <p:cNvSpPr/>
              <p:nvPr userDrawn="1"/>
            </p:nvSpPr>
            <p:spPr>
              <a:xfrm>
                <a:off x="6390846" y="7060017"/>
                <a:ext cx="118800" cy="118800"/>
              </a:xfrm>
              <a:prstGeom prst="ellipse">
                <a:avLst/>
              </a:prstGeom>
              <a:noFill/>
              <a:ln w="12700" cap="flat" cmpd="sng" algn="ctr">
                <a:solidFill>
                  <a:srgbClr val="0098F1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</p:grpSp>
        <p:pic>
          <p:nvPicPr>
            <p:cNvPr id="143" name="Graphic 142">
              <a:extLst>
                <a:ext uri="{FF2B5EF4-FFF2-40B4-BE49-F238E27FC236}">
                  <a16:creationId xmlns:a16="http://schemas.microsoft.com/office/drawing/2014/main" id="{9543E5BF-1544-41AC-AF5A-71912F9063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60">
              <a:extLs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/>
            </a:stretch>
          </p:blipFill>
          <p:spPr>
            <a:xfrm>
              <a:off x="4784614" y="6586488"/>
              <a:ext cx="176400" cy="176400"/>
            </a:xfrm>
            <a:prstGeom prst="rect">
              <a:avLst/>
            </a:prstGeom>
          </p:spPr>
        </p:pic>
        <p:sp>
          <p:nvSpPr>
            <p:cNvPr id="144" name="Text Placeholder 316">
              <a:extLst>
                <a:ext uri="{FF2B5EF4-FFF2-40B4-BE49-F238E27FC236}">
                  <a16:creationId xmlns:a16="http://schemas.microsoft.com/office/drawing/2014/main" id="{2394B492-17D6-4555-BAD0-1A99D3BD1739}"/>
                </a:ext>
              </a:extLst>
            </p:cNvPr>
            <p:cNvSpPr txBox="1">
              <a:spLocks/>
            </p:cNvSpPr>
            <p:nvPr/>
          </p:nvSpPr>
          <p:spPr>
            <a:xfrm>
              <a:off x="4969448" y="6520000"/>
              <a:ext cx="1662631" cy="2428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50" rtl="0" eaLnBrk="1" latinLnBrk="0" hangingPunct="1">
                <a:lnSpc>
                  <a:spcPct val="90000"/>
                </a:lnSpc>
                <a:spcBef>
                  <a:spcPts val="563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38576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2pPr>
              <a:lvl3pPr marL="64293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3pPr>
              <a:lvl4pPr marL="90011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4pPr>
              <a:lvl5pPr marL="115728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5pPr>
              <a:lvl6pPr marL="141446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1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50" rtl="0" eaLnBrk="1" fontAlgn="auto" latinLnBrk="0" hangingPunct="1">
                <a:lnSpc>
                  <a:spcPct val="90000"/>
                </a:lnSpc>
                <a:spcBef>
                  <a:spcPts val="563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SKILLS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5" name="Text Placeholder 325">
              <a:extLst>
                <a:ext uri="{FF2B5EF4-FFF2-40B4-BE49-F238E27FC236}">
                  <a16:creationId xmlns:a16="http://schemas.microsoft.com/office/drawing/2014/main" id="{9A282AA1-70FA-4D62-A0E2-9FE8250BFF8E}"/>
                </a:ext>
              </a:extLst>
            </p:cNvPr>
            <p:cNvSpPr txBox="1">
              <a:spLocks/>
            </p:cNvSpPr>
            <p:nvPr/>
          </p:nvSpPr>
          <p:spPr>
            <a:xfrm>
              <a:off x="4687618" y="6855298"/>
              <a:ext cx="1414816" cy="190800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l" defTabSz="514350" rtl="0" eaLnBrk="1" latinLnBrk="0" hangingPunct="1">
                <a:lnSpc>
                  <a:spcPts val="12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7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38576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4293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1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0011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728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1446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1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5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UI/UX DESIGN</a:t>
              </a:r>
            </a:p>
          </p:txBody>
        </p:sp>
        <p:sp>
          <p:nvSpPr>
            <p:cNvPr id="146" name="Text Placeholder 326">
              <a:extLst>
                <a:ext uri="{FF2B5EF4-FFF2-40B4-BE49-F238E27FC236}">
                  <a16:creationId xmlns:a16="http://schemas.microsoft.com/office/drawing/2014/main" id="{BF696939-D770-4560-8F64-027F6582D057}"/>
                </a:ext>
              </a:extLst>
            </p:cNvPr>
            <p:cNvSpPr txBox="1">
              <a:spLocks/>
            </p:cNvSpPr>
            <p:nvPr/>
          </p:nvSpPr>
          <p:spPr>
            <a:xfrm>
              <a:off x="4687618" y="7244434"/>
              <a:ext cx="1414816" cy="190800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l" defTabSz="514350" rtl="0" eaLnBrk="1" latinLnBrk="0" hangingPunct="1">
                <a:lnSpc>
                  <a:spcPts val="12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7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38576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4293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1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0011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728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1446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1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5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IMAGE RETOUCHING</a:t>
              </a:r>
            </a:p>
          </p:txBody>
        </p:sp>
        <p:sp>
          <p:nvSpPr>
            <p:cNvPr id="147" name="Text Placeholder 327">
              <a:extLst>
                <a:ext uri="{FF2B5EF4-FFF2-40B4-BE49-F238E27FC236}">
                  <a16:creationId xmlns:a16="http://schemas.microsoft.com/office/drawing/2014/main" id="{77650812-DB4C-47DF-A6BA-E89C52A366C4}"/>
                </a:ext>
              </a:extLst>
            </p:cNvPr>
            <p:cNvSpPr txBox="1">
              <a:spLocks/>
            </p:cNvSpPr>
            <p:nvPr/>
          </p:nvSpPr>
          <p:spPr>
            <a:xfrm>
              <a:off x="4687618" y="7629129"/>
              <a:ext cx="1414816" cy="190800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l" defTabSz="514350" rtl="0" eaLnBrk="1" latinLnBrk="0" hangingPunct="1">
                <a:lnSpc>
                  <a:spcPts val="12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7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38576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4293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1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0011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728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1446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1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5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FRONT-END CODING</a:t>
              </a:r>
            </a:p>
          </p:txBody>
        </p:sp>
        <p:sp>
          <p:nvSpPr>
            <p:cNvPr id="148" name="Text Placeholder 328">
              <a:extLst>
                <a:ext uri="{FF2B5EF4-FFF2-40B4-BE49-F238E27FC236}">
                  <a16:creationId xmlns:a16="http://schemas.microsoft.com/office/drawing/2014/main" id="{4BA4C4E2-F69D-4B6F-A9D4-428B6839DCAA}"/>
                </a:ext>
              </a:extLst>
            </p:cNvPr>
            <p:cNvSpPr txBox="1">
              <a:spLocks/>
            </p:cNvSpPr>
            <p:nvPr/>
          </p:nvSpPr>
          <p:spPr>
            <a:xfrm>
              <a:off x="4687618" y="8012420"/>
              <a:ext cx="1414816" cy="190800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l" defTabSz="514350" rtl="0" eaLnBrk="1" latinLnBrk="0" hangingPunct="1">
                <a:lnSpc>
                  <a:spcPts val="12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7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38576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4293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1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0011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728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1446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1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5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BACK-END CODING</a:t>
              </a:r>
            </a:p>
          </p:txBody>
        </p:sp>
        <p:sp>
          <p:nvSpPr>
            <p:cNvPr id="149" name="Text Placeholder 329">
              <a:extLst>
                <a:ext uri="{FF2B5EF4-FFF2-40B4-BE49-F238E27FC236}">
                  <a16:creationId xmlns:a16="http://schemas.microsoft.com/office/drawing/2014/main" id="{1DC35A85-BC75-4E3C-AF20-16C92B20EFDE}"/>
                </a:ext>
              </a:extLst>
            </p:cNvPr>
            <p:cNvSpPr txBox="1">
              <a:spLocks/>
            </p:cNvSpPr>
            <p:nvPr/>
          </p:nvSpPr>
          <p:spPr>
            <a:xfrm>
              <a:off x="4687618" y="8401387"/>
              <a:ext cx="1414816" cy="190800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l" defTabSz="514350" rtl="0" eaLnBrk="1" latinLnBrk="0" hangingPunct="1">
                <a:lnSpc>
                  <a:spcPts val="12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7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38576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4293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1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0011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728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1446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1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5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TESTING</a:t>
              </a:r>
            </a:p>
          </p:txBody>
        </p:sp>
      </p:grpSp>
      <p:pic>
        <p:nvPicPr>
          <p:cNvPr id="206" name="Graphic 205">
            <a:extLst>
              <a:ext uri="{FF2B5EF4-FFF2-40B4-BE49-F238E27FC236}">
                <a16:creationId xmlns:a16="http://schemas.microsoft.com/office/drawing/2014/main" id="{A9DD4BB0-EA75-459A-A40A-8AC998129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5263137" y="394505"/>
            <a:ext cx="183600" cy="183600"/>
          </a:xfrm>
          <a:prstGeom prst="rect">
            <a:avLst/>
          </a:prstGeom>
        </p:spPr>
      </p:pic>
      <p:sp>
        <p:nvSpPr>
          <p:cNvPr id="207" name="Text Placeholder 271">
            <a:extLst>
              <a:ext uri="{FF2B5EF4-FFF2-40B4-BE49-F238E27FC236}">
                <a16:creationId xmlns:a16="http://schemas.microsoft.com/office/drawing/2014/main" id="{21D207D1-6A0E-4B2E-BECF-4272597A20E0}"/>
              </a:ext>
            </a:extLst>
          </p:cNvPr>
          <p:cNvSpPr txBox="1">
            <a:spLocks/>
          </p:cNvSpPr>
          <p:nvPr/>
        </p:nvSpPr>
        <p:spPr>
          <a:xfrm>
            <a:off x="5446737" y="340146"/>
            <a:ext cx="1337835" cy="242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ABOUT ME</a:t>
            </a:r>
          </a:p>
        </p:txBody>
      </p:sp>
      <p:sp>
        <p:nvSpPr>
          <p:cNvPr id="208" name="Text Placeholder 272">
            <a:extLst>
              <a:ext uri="{FF2B5EF4-FFF2-40B4-BE49-F238E27FC236}">
                <a16:creationId xmlns:a16="http://schemas.microsoft.com/office/drawing/2014/main" id="{06FD95CA-D966-4504-A794-D03FBA6A7124}"/>
              </a:ext>
            </a:extLst>
          </p:cNvPr>
          <p:cNvSpPr txBox="1">
            <a:spLocks/>
          </p:cNvSpPr>
          <p:nvPr/>
        </p:nvSpPr>
        <p:spPr>
          <a:xfrm>
            <a:off x="5170029" y="623935"/>
            <a:ext cx="2288706" cy="827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514350" rtl="0" eaLnBrk="1" latinLnBrk="0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1435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Designer with over 10 years of experience in app development and UI/UX. Expert with a variety of design and image processing</a:t>
            </a:r>
            <a:r>
              <a:rPr lang="en-US" dirty="0">
                <a:solidFill>
                  <a:sysClr val="window" lastClr="FFFFFF">
                    <a:lumMod val="65000"/>
                  </a:sysClr>
                </a:solidFill>
                <a:latin typeface="Book Antiqua"/>
              </a:rPr>
              <a:t> tools. Owner of a Master’s Degree (Hons) in Multimedia Design.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pic>
        <p:nvPicPr>
          <p:cNvPr id="209" name="Graphic 208" descr="GPS icon">
            <a:extLst>
              <a:ext uri="{FF2B5EF4-FFF2-40B4-BE49-F238E27FC236}">
                <a16:creationId xmlns:a16="http://schemas.microsoft.com/office/drawing/2014/main" id="{6B2D9C7B-26F4-4E9A-B046-292A6C8DE3A3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3337827" y="818601"/>
            <a:ext cx="191455" cy="280800"/>
          </a:xfrm>
          <a:prstGeom prst="rect">
            <a:avLst/>
          </a:prstGeom>
        </p:spPr>
      </p:pic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3A6D7C33-8A37-4391-BCF5-C7AEDD03DD8B}"/>
              </a:ext>
            </a:extLst>
          </p:cNvPr>
          <p:cNvCxnSpPr>
            <a:cxnSpLocks/>
          </p:cNvCxnSpPr>
          <p:nvPr/>
        </p:nvCxnSpPr>
        <p:spPr>
          <a:xfrm>
            <a:off x="1693896" y="1466647"/>
            <a:ext cx="0" cy="12361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7EA7994D-8DF4-493B-A20A-5AB8387A47A2}"/>
              </a:ext>
            </a:extLst>
          </p:cNvPr>
          <p:cNvCxnSpPr>
            <a:cxnSpLocks/>
          </p:cNvCxnSpPr>
          <p:nvPr/>
        </p:nvCxnSpPr>
        <p:spPr>
          <a:xfrm>
            <a:off x="3236512" y="1471261"/>
            <a:ext cx="0" cy="11438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E0DC8AE5-0341-4F9F-8149-F77F4F391705}"/>
              </a:ext>
            </a:extLst>
          </p:cNvPr>
          <p:cNvGrpSpPr/>
          <p:nvPr/>
        </p:nvGrpSpPr>
        <p:grpSpPr>
          <a:xfrm>
            <a:off x="7872310" y="322531"/>
            <a:ext cx="1337835" cy="342146"/>
            <a:chOff x="7685502" y="322531"/>
            <a:chExt cx="1337835" cy="342146"/>
          </a:xfrm>
        </p:grpSpPr>
        <p:sp>
          <p:nvSpPr>
            <p:cNvPr id="213" name="Text Placeholder 331">
              <a:extLst>
                <a:ext uri="{FF2B5EF4-FFF2-40B4-BE49-F238E27FC236}">
                  <a16:creationId xmlns:a16="http://schemas.microsoft.com/office/drawing/2014/main" id="{FDBA3020-B40C-4628-917D-C38F43CD4627}"/>
                </a:ext>
              </a:extLst>
            </p:cNvPr>
            <p:cNvSpPr txBox="1">
              <a:spLocks/>
            </p:cNvSpPr>
            <p:nvPr/>
          </p:nvSpPr>
          <p:spPr>
            <a:xfrm>
              <a:off x="7685502" y="322531"/>
              <a:ext cx="1337835" cy="1871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50" rtl="0" eaLnBrk="1" latinLnBrk="0" hangingPunct="1">
                <a:lnSpc>
                  <a:spcPct val="90000"/>
                </a:lnSpc>
                <a:spcBef>
                  <a:spcPts val="563"/>
                </a:spcBef>
                <a:buFont typeface="Arial" panose="020B0604020202020204" pitchFamily="34" charset="0"/>
                <a:buNone/>
                <a:defRPr sz="700" kern="1200">
                  <a:solidFill>
                    <a:schemeClr val="bg1">
                      <a:lumMod val="50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38576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2pPr>
              <a:lvl3pPr marL="64293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3pPr>
              <a:lvl4pPr marL="90011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4pPr>
              <a:lvl5pPr marL="115728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5pPr>
              <a:lvl6pPr marL="141446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1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50" rtl="0" eaLnBrk="1" fontAlgn="auto" latinLnBrk="0" hangingPunct="1">
                <a:lnSpc>
                  <a:spcPct val="90000"/>
                </a:lnSpc>
                <a:spcBef>
                  <a:spcPts val="563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BIRTH DATE</a:t>
              </a:r>
            </a:p>
          </p:txBody>
        </p:sp>
        <p:sp>
          <p:nvSpPr>
            <p:cNvPr id="214" name="Text Placeholder 334">
              <a:extLst>
                <a:ext uri="{FF2B5EF4-FFF2-40B4-BE49-F238E27FC236}">
                  <a16:creationId xmlns:a16="http://schemas.microsoft.com/office/drawing/2014/main" id="{00421C7A-B6CE-4549-A61A-D9334039D391}"/>
                </a:ext>
              </a:extLst>
            </p:cNvPr>
            <p:cNvSpPr txBox="1">
              <a:spLocks/>
            </p:cNvSpPr>
            <p:nvPr/>
          </p:nvSpPr>
          <p:spPr>
            <a:xfrm>
              <a:off x="7687188" y="437776"/>
              <a:ext cx="1321339" cy="22690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50" rtl="0" eaLnBrk="1" latinLnBrk="0" hangingPunct="1">
                <a:lnSpc>
                  <a:spcPct val="90000"/>
                </a:lnSpc>
                <a:spcBef>
                  <a:spcPts val="563"/>
                </a:spcBef>
                <a:buFont typeface="Arial" panose="020B0604020202020204" pitchFamily="34" charset="0"/>
                <a:buNone/>
                <a:defRPr sz="1400" b="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1pPr>
              <a:lvl2pPr marL="38576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2pPr>
              <a:lvl3pPr marL="64293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3pPr>
              <a:lvl4pPr marL="90011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4pPr>
              <a:lvl5pPr marL="115728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5pPr>
              <a:lvl6pPr marL="141446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1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50" rtl="0" eaLnBrk="1" fontAlgn="auto" latinLnBrk="0" hangingPunct="1">
                <a:lnSpc>
                  <a:spcPct val="90000"/>
                </a:lnSpc>
                <a:spcBef>
                  <a:spcPts val="563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rPr>
                <a:t>16 June 1990</a:t>
              </a:r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EABC3ABA-7553-472C-937E-BBA3585BE941}"/>
              </a:ext>
            </a:extLst>
          </p:cNvPr>
          <p:cNvGrpSpPr/>
          <p:nvPr/>
        </p:nvGrpSpPr>
        <p:grpSpPr>
          <a:xfrm>
            <a:off x="7872310" y="684033"/>
            <a:ext cx="1337835" cy="340883"/>
            <a:chOff x="7685502" y="712608"/>
            <a:chExt cx="1337835" cy="340883"/>
          </a:xfrm>
        </p:grpSpPr>
        <p:sp>
          <p:nvSpPr>
            <p:cNvPr id="216" name="Text Placeholder 332">
              <a:extLst>
                <a:ext uri="{FF2B5EF4-FFF2-40B4-BE49-F238E27FC236}">
                  <a16:creationId xmlns:a16="http://schemas.microsoft.com/office/drawing/2014/main" id="{653B90D9-0DCC-45AC-B2ED-A219C3BBA0B6}"/>
                </a:ext>
              </a:extLst>
            </p:cNvPr>
            <p:cNvSpPr txBox="1">
              <a:spLocks/>
            </p:cNvSpPr>
            <p:nvPr/>
          </p:nvSpPr>
          <p:spPr>
            <a:xfrm>
              <a:off x="7685502" y="712608"/>
              <a:ext cx="1337835" cy="1871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50" rtl="0" eaLnBrk="1" latinLnBrk="0" hangingPunct="1">
                <a:lnSpc>
                  <a:spcPct val="90000"/>
                </a:lnSpc>
                <a:spcBef>
                  <a:spcPts val="563"/>
                </a:spcBef>
                <a:buFont typeface="Arial" panose="020B0604020202020204" pitchFamily="34" charset="0"/>
                <a:buNone/>
                <a:defRPr sz="700" kern="1200">
                  <a:solidFill>
                    <a:schemeClr val="bg1">
                      <a:lumMod val="50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38576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2pPr>
              <a:lvl3pPr marL="64293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3pPr>
              <a:lvl4pPr marL="90011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4pPr>
              <a:lvl5pPr marL="115728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5pPr>
              <a:lvl6pPr marL="141446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1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50" rtl="0" eaLnBrk="1" fontAlgn="auto" latinLnBrk="0" hangingPunct="1">
                <a:lnSpc>
                  <a:spcPct val="90000"/>
                </a:lnSpc>
                <a:spcBef>
                  <a:spcPts val="563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NATIONALITY</a:t>
              </a:r>
            </a:p>
          </p:txBody>
        </p:sp>
        <p:sp>
          <p:nvSpPr>
            <p:cNvPr id="217" name="Text Placeholder 335">
              <a:extLst>
                <a:ext uri="{FF2B5EF4-FFF2-40B4-BE49-F238E27FC236}">
                  <a16:creationId xmlns:a16="http://schemas.microsoft.com/office/drawing/2014/main" id="{58E0B599-60FA-4F96-911C-7B3CE4C67067}"/>
                </a:ext>
              </a:extLst>
            </p:cNvPr>
            <p:cNvSpPr txBox="1">
              <a:spLocks/>
            </p:cNvSpPr>
            <p:nvPr/>
          </p:nvSpPr>
          <p:spPr>
            <a:xfrm>
              <a:off x="7687188" y="826590"/>
              <a:ext cx="1321339" cy="22690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50" rtl="0" eaLnBrk="1" latinLnBrk="0" hangingPunct="1">
                <a:lnSpc>
                  <a:spcPct val="90000"/>
                </a:lnSpc>
                <a:spcBef>
                  <a:spcPts val="563"/>
                </a:spcBef>
                <a:buFont typeface="Arial" panose="020B0604020202020204" pitchFamily="34" charset="0"/>
                <a:buNone/>
                <a:defRPr sz="1400" b="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1pPr>
              <a:lvl2pPr marL="38576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2pPr>
              <a:lvl3pPr marL="64293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3pPr>
              <a:lvl4pPr marL="90011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4pPr>
              <a:lvl5pPr marL="115728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5pPr>
              <a:lvl6pPr marL="141446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1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50" rtl="0" eaLnBrk="1" fontAlgn="auto" latinLnBrk="0" hangingPunct="1">
                <a:lnSpc>
                  <a:spcPct val="90000"/>
                </a:lnSpc>
                <a:spcBef>
                  <a:spcPts val="563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rPr>
                <a:t>Swedish</a:t>
              </a:r>
            </a:p>
          </p:txBody>
        </p: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898D9332-21E0-43E5-B303-DBC079448D7E}"/>
              </a:ext>
            </a:extLst>
          </p:cNvPr>
          <p:cNvGrpSpPr/>
          <p:nvPr/>
        </p:nvGrpSpPr>
        <p:grpSpPr>
          <a:xfrm>
            <a:off x="7872310" y="1091216"/>
            <a:ext cx="1337835" cy="339621"/>
            <a:chOff x="7685502" y="1129316"/>
            <a:chExt cx="1337835" cy="339621"/>
          </a:xfrm>
        </p:grpSpPr>
        <p:sp>
          <p:nvSpPr>
            <p:cNvPr id="219" name="Text Placeholder 333">
              <a:extLst>
                <a:ext uri="{FF2B5EF4-FFF2-40B4-BE49-F238E27FC236}">
                  <a16:creationId xmlns:a16="http://schemas.microsoft.com/office/drawing/2014/main" id="{8482EDD0-865D-4AC6-8363-72C0D7D3F5D7}"/>
                </a:ext>
              </a:extLst>
            </p:cNvPr>
            <p:cNvSpPr txBox="1">
              <a:spLocks/>
            </p:cNvSpPr>
            <p:nvPr/>
          </p:nvSpPr>
          <p:spPr>
            <a:xfrm>
              <a:off x="7685502" y="1129316"/>
              <a:ext cx="1337835" cy="1871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50" rtl="0" eaLnBrk="1" latinLnBrk="0" hangingPunct="1">
                <a:lnSpc>
                  <a:spcPct val="90000"/>
                </a:lnSpc>
                <a:spcBef>
                  <a:spcPts val="563"/>
                </a:spcBef>
                <a:buFont typeface="Arial" panose="020B0604020202020204" pitchFamily="34" charset="0"/>
                <a:buNone/>
                <a:defRPr sz="700" kern="1200">
                  <a:solidFill>
                    <a:schemeClr val="bg1">
                      <a:lumMod val="50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38576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2pPr>
              <a:lvl3pPr marL="64293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3pPr>
              <a:lvl4pPr marL="90011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4pPr>
              <a:lvl5pPr marL="115728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5pPr>
              <a:lvl6pPr marL="141446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1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50" rtl="0" eaLnBrk="1" fontAlgn="auto" latinLnBrk="0" hangingPunct="1">
                <a:lnSpc>
                  <a:spcPct val="90000"/>
                </a:lnSpc>
                <a:spcBef>
                  <a:spcPts val="563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EXPERIENCE</a:t>
              </a:r>
            </a:p>
          </p:txBody>
        </p:sp>
        <p:sp>
          <p:nvSpPr>
            <p:cNvPr id="220" name="Text Placeholder 336">
              <a:extLst>
                <a:ext uri="{FF2B5EF4-FFF2-40B4-BE49-F238E27FC236}">
                  <a16:creationId xmlns:a16="http://schemas.microsoft.com/office/drawing/2014/main" id="{58E8176A-9050-4C85-AE91-CA5766485897}"/>
                </a:ext>
              </a:extLst>
            </p:cNvPr>
            <p:cNvSpPr txBox="1">
              <a:spLocks/>
            </p:cNvSpPr>
            <p:nvPr/>
          </p:nvSpPr>
          <p:spPr>
            <a:xfrm>
              <a:off x="7687188" y="1242036"/>
              <a:ext cx="1321339" cy="22690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50" rtl="0" eaLnBrk="1" latinLnBrk="0" hangingPunct="1">
                <a:lnSpc>
                  <a:spcPct val="90000"/>
                </a:lnSpc>
                <a:spcBef>
                  <a:spcPts val="563"/>
                </a:spcBef>
                <a:buFont typeface="Arial" panose="020B0604020202020204" pitchFamily="34" charset="0"/>
                <a:buNone/>
                <a:defRPr sz="1400" b="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1pPr>
              <a:lvl2pPr marL="38576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2pPr>
              <a:lvl3pPr marL="64293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3pPr>
              <a:lvl4pPr marL="90011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4pPr>
              <a:lvl5pPr marL="115728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5pPr>
              <a:lvl6pPr marL="141446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1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50" rtl="0" eaLnBrk="1" fontAlgn="auto" latinLnBrk="0" hangingPunct="1">
                <a:lnSpc>
                  <a:spcPct val="90000"/>
                </a:lnSpc>
                <a:spcBef>
                  <a:spcPts val="563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rPr>
                <a:t>10 years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</p:grpSp>
      <p:pic>
        <p:nvPicPr>
          <p:cNvPr id="221" name="Graphic 220">
            <a:extLst>
              <a:ext uri="{FF2B5EF4-FFF2-40B4-BE49-F238E27FC236}">
                <a16:creationId xmlns:a16="http://schemas.microsoft.com/office/drawing/2014/main" id="{17149627-1540-4DE9-8A85-268B8DF89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5286072" y="1791618"/>
            <a:ext cx="176400" cy="189000"/>
          </a:xfrm>
          <a:prstGeom prst="rect">
            <a:avLst/>
          </a:prstGeom>
        </p:spPr>
      </p:pic>
      <p:sp>
        <p:nvSpPr>
          <p:cNvPr id="222" name="Text Placeholder 346">
            <a:extLst>
              <a:ext uri="{FF2B5EF4-FFF2-40B4-BE49-F238E27FC236}">
                <a16:creationId xmlns:a16="http://schemas.microsoft.com/office/drawing/2014/main" id="{7ADE08B3-4047-4980-B23D-434F654B0F23}"/>
              </a:ext>
            </a:extLst>
          </p:cNvPr>
          <p:cNvSpPr txBox="1">
            <a:spLocks/>
          </p:cNvSpPr>
          <p:nvPr/>
        </p:nvSpPr>
        <p:spPr>
          <a:xfrm>
            <a:off x="5527459" y="1725131"/>
            <a:ext cx="1321339" cy="326386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0" indent="0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600" b="1" kern="1200" spc="-30" baseline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-9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LANGUAGES</a:t>
            </a:r>
          </a:p>
        </p:txBody>
      </p:sp>
      <p:pic>
        <p:nvPicPr>
          <p:cNvPr id="223" name="Graphic 222">
            <a:extLst>
              <a:ext uri="{FF2B5EF4-FFF2-40B4-BE49-F238E27FC236}">
                <a16:creationId xmlns:a16="http://schemas.microsoft.com/office/drawing/2014/main" id="{73530AF5-0655-482B-AFA1-E5424D997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367917" y="1444947"/>
            <a:ext cx="216000" cy="152471"/>
          </a:xfrm>
          <a:prstGeom prst="rect">
            <a:avLst/>
          </a:prstGeom>
        </p:spPr>
      </p:pic>
      <p:pic>
        <p:nvPicPr>
          <p:cNvPr id="224" name="Picture 223">
            <a:extLst>
              <a:ext uri="{FF2B5EF4-FFF2-40B4-BE49-F238E27FC236}">
                <a16:creationId xmlns:a16="http://schemas.microsoft.com/office/drawing/2014/main" id="{EACC3F92-3565-4630-B171-C4460F2CB703}"/>
              </a:ext>
            </a:extLst>
          </p:cNvPr>
          <p:cNvPicPr>
            <a:picLocks noChangeAspect="1"/>
          </p:cNvPicPr>
          <p:nvPr/>
        </p:nvPicPr>
        <p:blipFill>
          <a:blip r:embed="rId70">
            <a:alphaModFix amt="50000"/>
          </a:blip>
          <a:stretch>
            <a:fillRect/>
          </a:stretch>
        </p:blipFill>
        <p:spPr>
          <a:xfrm>
            <a:off x="6848798" y="1792852"/>
            <a:ext cx="365759" cy="1828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25" name="Picture 2" descr="Flag of France">
            <a:extLst>
              <a:ext uri="{FF2B5EF4-FFF2-40B4-BE49-F238E27FC236}">
                <a16:creationId xmlns:a16="http://schemas.microsoft.com/office/drawing/2014/main" id="{50989E06-D11F-40A9-A761-202F3D547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1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282" y="1792852"/>
            <a:ext cx="274183" cy="18288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" name="Picture 4" descr="Flag of Germany">
            <a:extLst>
              <a:ext uri="{FF2B5EF4-FFF2-40B4-BE49-F238E27FC236}">
                <a16:creationId xmlns:a16="http://schemas.microsoft.com/office/drawing/2014/main" id="{B013339A-809A-46A0-894A-62E82E905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191" y="1792852"/>
            <a:ext cx="304800" cy="18288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7" name="Group 226">
            <a:extLst>
              <a:ext uri="{FF2B5EF4-FFF2-40B4-BE49-F238E27FC236}">
                <a16:creationId xmlns:a16="http://schemas.microsoft.com/office/drawing/2014/main" id="{DBD433D9-3B4D-49DB-9D84-B09595221ED0}"/>
              </a:ext>
            </a:extLst>
          </p:cNvPr>
          <p:cNvGrpSpPr/>
          <p:nvPr/>
        </p:nvGrpSpPr>
        <p:grpSpPr>
          <a:xfrm>
            <a:off x="299219" y="1743942"/>
            <a:ext cx="4613548" cy="467460"/>
            <a:chOff x="1850305" y="5872915"/>
            <a:chExt cx="4613548" cy="467460"/>
          </a:xfrm>
        </p:grpSpPr>
        <p:sp>
          <p:nvSpPr>
            <p:cNvPr id="228" name="Text Placeholder 273">
              <a:extLst>
                <a:ext uri="{FF2B5EF4-FFF2-40B4-BE49-F238E27FC236}">
                  <a16:creationId xmlns:a16="http://schemas.microsoft.com/office/drawing/2014/main" id="{A4795675-CF3E-4F38-B517-5FFAC292D32F}"/>
                </a:ext>
              </a:extLst>
            </p:cNvPr>
            <p:cNvSpPr txBox="1">
              <a:spLocks/>
            </p:cNvSpPr>
            <p:nvPr/>
          </p:nvSpPr>
          <p:spPr>
            <a:xfrm>
              <a:off x="1850305" y="5893230"/>
              <a:ext cx="718493" cy="44714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50" rtl="0" eaLnBrk="1" latinLnBrk="0" hangingPunct="1">
                <a:lnSpc>
                  <a:spcPct val="90000"/>
                </a:lnSpc>
                <a:spcBef>
                  <a:spcPts val="563"/>
                </a:spcBef>
                <a:buFont typeface="Arial" panose="020B0604020202020204" pitchFamily="34" charset="0"/>
                <a:buNone/>
                <a:defRPr sz="25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38576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25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2pPr>
              <a:lvl3pPr marL="64293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25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3pPr>
              <a:lvl4pPr marL="90011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25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4pPr>
              <a:lvl5pPr marL="115728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25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5pPr>
              <a:lvl6pPr marL="141446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1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50" rtl="0" eaLnBrk="1" fontAlgn="auto" latinLnBrk="0" hangingPunct="1">
                <a:lnSpc>
                  <a:spcPct val="90000"/>
                </a:lnSpc>
                <a:spcBef>
                  <a:spcPts val="563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0098F1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200</a:t>
              </a:r>
            </a:p>
          </p:txBody>
        </p:sp>
        <p:sp>
          <p:nvSpPr>
            <p:cNvPr id="229" name="Text Placeholder 274">
              <a:extLst>
                <a:ext uri="{FF2B5EF4-FFF2-40B4-BE49-F238E27FC236}">
                  <a16:creationId xmlns:a16="http://schemas.microsoft.com/office/drawing/2014/main" id="{62E0CE50-0F71-4349-BE6B-4F7083FEA469}"/>
                </a:ext>
              </a:extLst>
            </p:cNvPr>
            <p:cNvSpPr txBox="1">
              <a:spLocks/>
            </p:cNvSpPr>
            <p:nvPr/>
          </p:nvSpPr>
          <p:spPr>
            <a:xfrm>
              <a:off x="3421860" y="5886175"/>
              <a:ext cx="586153" cy="44714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50" rtl="0" eaLnBrk="1" latinLnBrk="0" hangingPunct="1">
                <a:lnSpc>
                  <a:spcPct val="90000"/>
                </a:lnSpc>
                <a:spcBef>
                  <a:spcPts val="563"/>
                </a:spcBef>
                <a:buFont typeface="Arial" panose="020B0604020202020204" pitchFamily="34" charset="0"/>
                <a:buNone/>
                <a:defRPr sz="25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38576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25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2pPr>
              <a:lvl3pPr marL="64293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25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3pPr>
              <a:lvl4pPr marL="90011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25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4pPr>
              <a:lvl5pPr marL="115728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25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5pPr>
              <a:lvl6pPr marL="141446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1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50" rtl="0" eaLnBrk="1" fontAlgn="auto" latinLnBrk="0" hangingPunct="1">
                <a:lnSpc>
                  <a:spcPct val="90000"/>
                </a:lnSpc>
                <a:spcBef>
                  <a:spcPts val="563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0098F1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77</a:t>
              </a:r>
            </a:p>
          </p:txBody>
        </p:sp>
        <p:sp>
          <p:nvSpPr>
            <p:cNvPr id="230" name="Text Placeholder 275">
              <a:extLst>
                <a:ext uri="{FF2B5EF4-FFF2-40B4-BE49-F238E27FC236}">
                  <a16:creationId xmlns:a16="http://schemas.microsoft.com/office/drawing/2014/main" id="{2797AC00-4C98-49FF-95C6-626699A7DCFC}"/>
                </a:ext>
              </a:extLst>
            </p:cNvPr>
            <p:cNvSpPr txBox="1">
              <a:spLocks/>
            </p:cNvSpPr>
            <p:nvPr/>
          </p:nvSpPr>
          <p:spPr>
            <a:xfrm>
              <a:off x="4590101" y="5872915"/>
              <a:ext cx="1026943" cy="44714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50" rtl="0" eaLnBrk="1" latinLnBrk="0" hangingPunct="1">
                <a:lnSpc>
                  <a:spcPct val="90000"/>
                </a:lnSpc>
                <a:spcBef>
                  <a:spcPts val="563"/>
                </a:spcBef>
                <a:buFont typeface="Arial" panose="020B0604020202020204" pitchFamily="34" charset="0"/>
                <a:buNone/>
                <a:defRPr sz="25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38576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25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2pPr>
              <a:lvl3pPr marL="64293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25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3pPr>
              <a:lvl4pPr marL="90011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25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4pPr>
              <a:lvl5pPr marL="115728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25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5pPr>
              <a:lvl6pPr marL="141446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1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50" rtl="0" eaLnBrk="1" fontAlgn="auto" latinLnBrk="0" hangingPunct="1">
                <a:lnSpc>
                  <a:spcPct val="90000"/>
                </a:lnSpc>
                <a:spcBef>
                  <a:spcPts val="563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0098F1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100%</a:t>
              </a:r>
            </a:p>
          </p:txBody>
        </p:sp>
        <p:sp>
          <p:nvSpPr>
            <p:cNvPr id="231" name="Text Placeholder 278">
              <a:extLst>
                <a:ext uri="{FF2B5EF4-FFF2-40B4-BE49-F238E27FC236}">
                  <a16:creationId xmlns:a16="http://schemas.microsoft.com/office/drawing/2014/main" id="{56730F86-C99B-4ABC-864E-43CA42C3D815}"/>
                </a:ext>
              </a:extLst>
            </p:cNvPr>
            <p:cNvSpPr txBox="1">
              <a:spLocks/>
            </p:cNvSpPr>
            <p:nvPr/>
          </p:nvSpPr>
          <p:spPr>
            <a:xfrm>
              <a:off x="2528833" y="5896852"/>
              <a:ext cx="716149" cy="4166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50" rtl="0" eaLnBrk="1" latinLnBrk="0" hangingPunct="1">
                <a:lnSpc>
                  <a:spcPts val="12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576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4293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1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0011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728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1446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1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5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rPr>
                <a:t>Websites</a:t>
              </a:r>
            </a:p>
            <a:p>
              <a:pPr marL="0" marR="0" lvl="0" indent="0" algn="l" defTabSz="51435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rPr>
                <a:t>Created</a:t>
              </a:r>
            </a:p>
          </p:txBody>
        </p:sp>
        <p:sp>
          <p:nvSpPr>
            <p:cNvPr id="232" name="Text Placeholder 279">
              <a:extLst>
                <a:ext uri="{FF2B5EF4-FFF2-40B4-BE49-F238E27FC236}">
                  <a16:creationId xmlns:a16="http://schemas.microsoft.com/office/drawing/2014/main" id="{04B3A181-BEB7-41D6-B569-DF66D64338B9}"/>
                </a:ext>
              </a:extLst>
            </p:cNvPr>
            <p:cNvSpPr txBox="1">
              <a:spLocks/>
            </p:cNvSpPr>
            <p:nvPr/>
          </p:nvSpPr>
          <p:spPr>
            <a:xfrm>
              <a:off x="3830090" y="5896852"/>
              <a:ext cx="586153" cy="4166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50" rtl="0" eaLnBrk="1" latinLnBrk="0" hangingPunct="1">
                <a:lnSpc>
                  <a:spcPts val="12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576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4293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1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0011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728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1446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1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5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rPr>
                <a:t>Apps</a:t>
              </a:r>
            </a:p>
            <a:p>
              <a:pPr marL="0" marR="0" lvl="0" indent="0" algn="l" defTabSz="51435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rPr>
                <a:t>Created</a:t>
              </a:r>
            </a:p>
          </p:txBody>
        </p:sp>
        <p:sp>
          <p:nvSpPr>
            <p:cNvPr id="233" name="Text Placeholder 280">
              <a:extLst>
                <a:ext uri="{FF2B5EF4-FFF2-40B4-BE49-F238E27FC236}">
                  <a16:creationId xmlns:a16="http://schemas.microsoft.com/office/drawing/2014/main" id="{498A3D7D-7EA6-4619-84E6-CEFF2987EF50}"/>
                </a:ext>
              </a:extLst>
            </p:cNvPr>
            <p:cNvSpPr txBox="1">
              <a:spLocks/>
            </p:cNvSpPr>
            <p:nvPr/>
          </p:nvSpPr>
          <p:spPr>
            <a:xfrm>
              <a:off x="5471600" y="5896852"/>
              <a:ext cx="992253" cy="4166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50" rtl="0" eaLnBrk="1" latinLnBrk="0" hangingPunct="1">
                <a:lnSpc>
                  <a:spcPts val="12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576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4293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1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0011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728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1446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1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5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rPr>
                <a:t>Client</a:t>
              </a:r>
            </a:p>
            <a:p>
              <a:pPr marL="0" marR="0" lvl="0" indent="0" algn="l" defTabSz="51435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rPr>
                <a:t>Satisfaction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31615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1D64"/>
            </a:gs>
            <a:gs pos="100000">
              <a:srgbClr val="003C87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TLSHAPE_SL_48ae526b069c4c0c9d7512c9293af59b_BackgroundRectangle">
            <a:extLst>
              <a:ext uri="{FF2B5EF4-FFF2-40B4-BE49-F238E27FC236}">
                <a16:creationId xmlns:a16="http://schemas.microsoft.com/office/drawing/2014/main" id="{B7EC0F08-9922-453A-AFC5-3272E6BCA11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3500" y="2847340"/>
            <a:ext cx="11264900" cy="777663"/>
          </a:xfrm>
          <a:prstGeom prst="rect">
            <a:avLst/>
          </a:prstGeom>
          <a:solidFill>
            <a:schemeClr val="accent3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TLSHAPE_SL_0d8c40bdc369467c8dcb752c0e1554fa_BackgroundRectangle">
            <a:extLst>
              <a:ext uri="{FF2B5EF4-FFF2-40B4-BE49-F238E27FC236}">
                <a16:creationId xmlns:a16="http://schemas.microsoft.com/office/drawing/2014/main" id="{5C4BA824-30FB-46A2-A78D-D9D4F413481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3500" y="3688504"/>
            <a:ext cx="11264900" cy="2286000"/>
          </a:xfrm>
          <a:prstGeom prst="rect">
            <a:avLst/>
          </a:prstGeom>
          <a:solidFill>
            <a:schemeClr val="accent3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9" name="OTLSHAPE_TB_00000000000000000000000000000000_ScaleContainer">
            <a:extLst>
              <a:ext uri="{FF2B5EF4-FFF2-40B4-BE49-F238E27FC236}">
                <a16:creationId xmlns:a16="http://schemas.microsoft.com/office/drawing/2014/main" id="{21E51731-BC3C-4B88-9EA1-D96B1BECCAD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512224" y="2263140"/>
            <a:ext cx="9817100" cy="381000"/>
          </a:xfrm>
          <a:prstGeom prst="rect">
            <a:avLst/>
          </a:prstGeom>
          <a:solidFill>
            <a:srgbClr val="0063B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threePt" dir="t">
                  <a:rot lat="0" lon="0" rev="8700000"/>
                </a:lightRig>
              </a14:hiddenScene3d>
            </a:ext>
            <a:ext uri="{E45631CC-5BF2-4C18-A39C-3461C7D3F71A}">
              <a14:hiddenSp3d xmlns:a14="http://schemas.microsoft.com/office/drawing/2010/main">
                <a:bevelT w="165100" h="1905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TLSHAPE_SL_48ae526b069c4c0c9d7512c9293af59b_HeaderRectangle">
            <a:extLst>
              <a:ext uri="{FF2B5EF4-FFF2-40B4-BE49-F238E27FC236}">
                <a16:creationId xmlns:a16="http://schemas.microsoft.com/office/drawing/2014/main" id="{1059F6DF-BA5F-44F5-BCD5-14CC3D1D093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3500" y="2847340"/>
            <a:ext cx="1333500" cy="777663"/>
          </a:xfrm>
          <a:prstGeom prst="rect">
            <a:avLst/>
          </a:prstGeom>
          <a:solidFill>
            <a:srgbClr val="0098F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TLSHAPE_SL_0d8c40bdc369467c8dcb752c0e1554fa_HeaderRectangle">
            <a:extLst>
              <a:ext uri="{FF2B5EF4-FFF2-40B4-BE49-F238E27FC236}">
                <a16:creationId xmlns:a16="http://schemas.microsoft.com/office/drawing/2014/main" id="{C585B561-DBB6-4219-AA29-AF28B9CAA57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3500" y="3688504"/>
            <a:ext cx="1333500" cy="2286000"/>
          </a:xfrm>
          <a:prstGeom prst="rect">
            <a:avLst/>
          </a:prstGeom>
          <a:solidFill>
            <a:srgbClr val="0098F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1" name="OTLSHAPE_SLT_576a93ecc79c4990b10033c02c3f651f_Shape">
            <a:extLst>
              <a:ext uri="{FF2B5EF4-FFF2-40B4-BE49-F238E27FC236}">
                <a16:creationId xmlns:a16="http://schemas.microsoft.com/office/drawing/2014/main" id="{BD25AE96-87DC-45A7-A973-E647867198B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978358" y="3228001"/>
            <a:ext cx="2108200" cy="203200"/>
          </a:xfrm>
          <a:prstGeom prst="homePlat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3" name="OTLSHAPE_SLT_19fd22ba578a414dbb8538d94d47e158_Shape">
            <a:extLst>
              <a:ext uri="{FF2B5EF4-FFF2-40B4-BE49-F238E27FC236}">
                <a16:creationId xmlns:a16="http://schemas.microsoft.com/office/drawing/2014/main" id="{43BCDE05-B300-449F-B352-D3B2C826CCB2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080755" y="3228001"/>
            <a:ext cx="3505200" cy="203200"/>
          </a:xfrm>
          <a:prstGeom prst="homePlat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7" name="OTLSHAPE_SLT_8335392a301c48cdb600a90dd969c507_Shape">
            <a:extLst>
              <a:ext uri="{FF2B5EF4-FFF2-40B4-BE49-F238E27FC236}">
                <a16:creationId xmlns:a16="http://schemas.microsoft.com/office/drawing/2014/main" id="{606DD913-265E-4374-A5E2-4436CF21401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585391" y="3228001"/>
            <a:ext cx="2108200" cy="203200"/>
          </a:xfrm>
          <a:prstGeom prst="homePlat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5" name="OTLSHAPE_SLT_1fda6297328a4606881dd9b5a083dc5a_Shape">
            <a:extLst>
              <a:ext uri="{FF2B5EF4-FFF2-40B4-BE49-F238E27FC236}">
                <a16:creationId xmlns:a16="http://schemas.microsoft.com/office/drawing/2014/main" id="{C1FD54C4-8694-4DA5-9ACE-64666D5C1457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9685871" y="3228001"/>
            <a:ext cx="711200" cy="203200"/>
          </a:xfrm>
          <a:prstGeom prst="homePlat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TLSHAPE_SLT_fcb504d0b32640d3ae6e9d012f3abbfb_Shape">
            <a:extLst>
              <a:ext uri="{FF2B5EF4-FFF2-40B4-BE49-F238E27FC236}">
                <a16:creationId xmlns:a16="http://schemas.microsoft.com/office/drawing/2014/main" id="{67879CEE-D288-40DE-944F-02E0B4811B87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614622" y="3726604"/>
            <a:ext cx="1816100" cy="457200"/>
          </a:xfrm>
          <a:prstGeom prst="homePlate">
            <a:avLst/>
          </a:prstGeom>
          <a:solidFill>
            <a:srgbClr val="001D6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TLSHAPE_SLT_815e48e019384acd82b1263255cd0459_Shape">
            <a:extLst>
              <a:ext uri="{FF2B5EF4-FFF2-40B4-BE49-F238E27FC236}">
                <a16:creationId xmlns:a16="http://schemas.microsoft.com/office/drawing/2014/main" id="{1D43111B-4CE1-4F22-ACBB-8E3526C93EE4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5423527" y="4310804"/>
            <a:ext cx="2222500" cy="457200"/>
          </a:xfrm>
          <a:prstGeom prst="homePlate">
            <a:avLst/>
          </a:prstGeom>
          <a:solidFill>
            <a:srgbClr val="001D6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TLSHAPE_SLT_5da6cb0b1d4a457dbf66402fa0bdbb9d_Shape">
            <a:extLst>
              <a:ext uri="{FF2B5EF4-FFF2-40B4-BE49-F238E27FC236}">
                <a16:creationId xmlns:a16="http://schemas.microsoft.com/office/drawing/2014/main" id="{64315E95-A9AE-449F-BEA9-470AB31930FE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7641020" y="4895004"/>
            <a:ext cx="2984500" cy="457200"/>
          </a:xfrm>
          <a:prstGeom prst="homePlate">
            <a:avLst/>
          </a:prstGeom>
          <a:solidFill>
            <a:srgbClr val="001D6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TLSHAPE_SLT_76acd5e8097f431792999e511b34087a_Shape">
            <a:extLst>
              <a:ext uri="{FF2B5EF4-FFF2-40B4-BE49-F238E27FC236}">
                <a16:creationId xmlns:a16="http://schemas.microsoft.com/office/drawing/2014/main" id="{37E701CE-4710-41A1-A60C-1972B65618BE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9043258" y="5479204"/>
            <a:ext cx="1587500" cy="457200"/>
          </a:xfrm>
          <a:prstGeom prst="homePlate">
            <a:avLst/>
          </a:prstGeom>
          <a:solidFill>
            <a:srgbClr val="001D6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TLSHAPE_SL_48ae526b069c4c0c9d7512c9293af59b_Header">
            <a:extLst>
              <a:ext uri="{FF2B5EF4-FFF2-40B4-BE49-F238E27FC236}">
                <a16:creationId xmlns:a16="http://schemas.microsoft.com/office/drawing/2014/main" id="{0BC7F5D1-5898-41F8-877D-D87FBB285964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63500" y="3111606"/>
            <a:ext cx="1333500" cy="24913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chemeClr val="lt1"/>
                </a:solidFill>
                <a:latin typeface="Century Gothic" panose="020B0502020202020204" pitchFamily="34" charset="0"/>
              </a:rPr>
              <a:t>EDUCATION</a:t>
            </a:r>
          </a:p>
        </p:txBody>
      </p:sp>
      <p:sp>
        <p:nvSpPr>
          <p:cNvPr id="57" name="OTLSHAPE_SL_0d8c40bdc369467c8dcb752c0e1554fa_Header">
            <a:extLst>
              <a:ext uri="{FF2B5EF4-FFF2-40B4-BE49-F238E27FC236}">
                <a16:creationId xmlns:a16="http://schemas.microsoft.com/office/drawing/2014/main" id="{F4C7E4CC-88E4-42A1-9025-BB4059CD194B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63500" y="4706938"/>
            <a:ext cx="1333500" cy="24913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chemeClr val="lt1"/>
                </a:solidFill>
                <a:latin typeface="Century Gothic" panose="020B0502020202020204" pitchFamily="34" charset="0"/>
              </a:rPr>
              <a:t>CAREER</a:t>
            </a:r>
          </a:p>
        </p:txBody>
      </p:sp>
      <p:sp>
        <p:nvSpPr>
          <p:cNvPr id="8" name="OTLSHAPE_TB_00000000000000000000000000000000_TimescaleInterval1">
            <a:extLst>
              <a:ext uri="{FF2B5EF4-FFF2-40B4-BE49-F238E27FC236}">
                <a16:creationId xmlns:a16="http://schemas.microsoft.com/office/drawing/2014/main" id="{F0441B0C-B762-4AD7-BB23-F9E11C58C99A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1575724" y="2344632"/>
            <a:ext cx="387542" cy="21801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b="1" spc="-42" dirty="0">
                <a:solidFill>
                  <a:srgbClr val="002E83"/>
                </a:solidFill>
                <a:latin typeface="Century Gothic" panose="020B0502020202020204" pitchFamily="34" charset="0"/>
              </a:rPr>
              <a:t>2007</a:t>
            </a:r>
          </a:p>
        </p:txBody>
      </p:sp>
      <p:sp>
        <p:nvSpPr>
          <p:cNvPr id="9" name="OTLSHAPE_TB_00000000000000000000000000000000_TimescaleInterval2">
            <a:extLst>
              <a:ext uri="{FF2B5EF4-FFF2-40B4-BE49-F238E27FC236}">
                <a16:creationId xmlns:a16="http://schemas.microsoft.com/office/drawing/2014/main" id="{80318D3A-4484-4351-86F4-D25CEE3A5569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2977962" y="2344632"/>
            <a:ext cx="387542" cy="21801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b="1" spc="-42" dirty="0">
                <a:solidFill>
                  <a:srgbClr val="002E83"/>
                </a:solidFill>
                <a:latin typeface="Century Gothic" panose="020B0502020202020204" pitchFamily="34" charset="0"/>
              </a:rPr>
              <a:t>2009</a:t>
            </a:r>
          </a:p>
        </p:txBody>
      </p:sp>
      <p:sp>
        <p:nvSpPr>
          <p:cNvPr id="10" name="OTLSHAPE_TB_00000000000000000000000000000000_TimescaleInterval3">
            <a:extLst>
              <a:ext uri="{FF2B5EF4-FFF2-40B4-BE49-F238E27FC236}">
                <a16:creationId xmlns:a16="http://schemas.microsoft.com/office/drawing/2014/main" id="{AD2FE332-5311-417B-82A7-7DCA44DA531C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4378281" y="2344632"/>
            <a:ext cx="387542" cy="21801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b="1" spc="-42" dirty="0">
                <a:solidFill>
                  <a:srgbClr val="002E83"/>
                </a:solidFill>
                <a:latin typeface="Century Gothic" panose="020B0502020202020204" pitchFamily="34" charset="0"/>
              </a:rPr>
              <a:t>2011</a:t>
            </a:r>
          </a:p>
        </p:txBody>
      </p:sp>
      <p:sp>
        <p:nvSpPr>
          <p:cNvPr id="11" name="OTLSHAPE_TB_00000000000000000000000000000000_TimescaleInterval4">
            <a:extLst>
              <a:ext uri="{FF2B5EF4-FFF2-40B4-BE49-F238E27FC236}">
                <a16:creationId xmlns:a16="http://schemas.microsoft.com/office/drawing/2014/main" id="{A0C3A3F3-CDE0-4771-B402-C8339B91A175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5780519" y="2344632"/>
            <a:ext cx="387542" cy="21801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b="1" spc="-42" dirty="0">
                <a:solidFill>
                  <a:srgbClr val="002E83"/>
                </a:solidFill>
                <a:latin typeface="Century Gothic" panose="020B0502020202020204" pitchFamily="34" charset="0"/>
              </a:rPr>
              <a:t>2013</a:t>
            </a:r>
          </a:p>
        </p:txBody>
      </p:sp>
      <p:sp>
        <p:nvSpPr>
          <p:cNvPr id="12" name="OTLSHAPE_TB_00000000000000000000000000000000_TimescaleInterval5">
            <a:extLst>
              <a:ext uri="{FF2B5EF4-FFF2-40B4-BE49-F238E27FC236}">
                <a16:creationId xmlns:a16="http://schemas.microsoft.com/office/drawing/2014/main" id="{5F2B5F02-FDFA-43E7-9A88-ACAF6F3DF2A0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7180839" y="2344632"/>
            <a:ext cx="387542" cy="21801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b="1" spc="-42" dirty="0">
                <a:solidFill>
                  <a:srgbClr val="002E83"/>
                </a:solidFill>
                <a:latin typeface="Century Gothic" panose="020B0502020202020204" pitchFamily="34" charset="0"/>
              </a:rPr>
              <a:t>2015</a:t>
            </a:r>
          </a:p>
        </p:txBody>
      </p:sp>
      <p:sp>
        <p:nvSpPr>
          <p:cNvPr id="13" name="OTLSHAPE_TB_00000000000000000000000000000000_TimescaleInterval6">
            <a:extLst>
              <a:ext uri="{FF2B5EF4-FFF2-40B4-BE49-F238E27FC236}">
                <a16:creationId xmlns:a16="http://schemas.microsoft.com/office/drawing/2014/main" id="{73EF261C-340A-47C9-B68F-EB87B786BEFC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8583077" y="2344632"/>
            <a:ext cx="387542" cy="21801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b="1" spc="-42" dirty="0">
                <a:solidFill>
                  <a:srgbClr val="002E83"/>
                </a:solidFill>
                <a:latin typeface="Century Gothic" panose="020B0502020202020204" pitchFamily="34" charset="0"/>
              </a:rPr>
              <a:t>2017</a:t>
            </a:r>
          </a:p>
        </p:txBody>
      </p:sp>
      <p:sp>
        <p:nvSpPr>
          <p:cNvPr id="14" name="OTLSHAPE_TB_00000000000000000000000000000000_TimescaleInterval7">
            <a:extLst>
              <a:ext uri="{FF2B5EF4-FFF2-40B4-BE49-F238E27FC236}">
                <a16:creationId xmlns:a16="http://schemas.microsoft.com/office/drawing/2014/main" id="{68284D7A-772A-4B18-A262-36FDAB4B9DFE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9983397" y="2344632"/>
            <a:ext cx="387542" cy="21801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b="1" spc="-42" dirty="0">
                <a:solidFill>
                  <a:srgbClr val="002E83"/>
                </a:solidFill>
                <a:latin typeface="Century Gothic" panose="020B0502020202020204" pitchFamily="34" charset="0"/>
              </a:rPr>
              <a:t>2019</a:t>
            </a:r>
          </a:p>
        </p:txBody>
      </p:sp>
      <p:sp>
        <p:nvSpPr>
          <p:cNvPr id="73" name="OTLSHAPE_SLT_576a93ecc79c4990b10033c02c3f651f_JoinedDate">
            <a:extLst>
              <a:ext uri="{FF2B5EF4-FFF2-40B4-BE49-F238E27FC236}">
                <a16:creationId xmlns:a16="http://schemas.microsoft.com/office/drawing/2014/main" id="{5DEB7F9B-4EFB-483F-AED2-39A53CCEB8A9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1978358" y="3431201"/>
            <a:ext cx="685800" cy="15570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4" dirty="0">
                <a:solidFill>
                  <a:srgbClr val="A3AFB5"/>
                </a:solidFill>
                <a:latin typeface="Century Gothic" panose="020B0502020202020204" pitchFamily="34" charset="0"/>
              </a:rPr>
              <a:t>2007 - 2010</a:t>
            </a:r>
          </a:p>
        </p:txBody>
      </p:sp>
      <p:sp>
        <p:nvSpPr>
          <p:cNvPr id="74" name="OTLSHAPE_SLT_576a93ecc79c4990b10033c02c3f651f_Title">
            <a:extLst>
              <a:ext uri="{FF2B5EF4-FFF2-40B4-BE49-F238E27FC236}">
                <a16:creationId xmlns:a16="http://schemas.microsoft.com/office/drawing/2014/main" id="{716A36B7-E9BB-4C6E-88EA-3350DBA52E5C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1978358" y="2885440"/>
            <a:ext cx="1447800" cy="34256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sz="1100" spc="-4">
                <a:solidFill>
                  <a:schemeClr val="lt1"/>
                </a:solidFill>
                <a:latin typeface="Century Gothic" panose="020B0502020202020204" pitchFamily="34" charset="0"/>
              </a:rPr>
              <a:t>FOUNDATION IN ARTS</a:t>
            </a:r>
          </a:p>
          <a:p>
            <a:r>
              <a:rPr lang="en-GB" sz="1100" spc="-4">
                <a:solidFill>
                  <a:schemeClr val="lt1"/>
                </a:solidFill>
                <a:latin typeface="Century Gothic" panose="020B0502020202020204" pitchFamily="34" charset="0"/>
              </a:rPr>
              <a:t>Institute of Fine Arts</a:t>
            </a:r>
            <a:endParaRPr lang="en-US" sz="1100" spc="-4" dirty="0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  <p:sp>
        <p:nvSpPr>
          <p:cNvPr id="81" name="OTLSHAPE_SLT_19fd22ba578a414dbb8538d94d47e158_JoinedDate">
            <a:extLst>
              <a:ext uri="{FF2B5EF4-FFF2-40B4-BE49-F238E27FC236}">
                <a16:creationId xmlns:a16="http://schemas.microsoft.com/office/drawing/2014/main" id="{CF2FF674-0FB5-4CAC-AC7D-25A86BA0B518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4080755" y="3431201"/>
            <a:ext cx="685800" cy="15570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4" dirty="0">
                <a:solidFill>
                  <a:srgbClr val="A3AFB5"/>
                </a:solidFill>
                <a:latin typeface="Century Gothic" panose="020B0502020202020204" pitchFamily="34" charset="0"/>
              </a:rPr>
              <a:t>2010 - 2015</a:t>
            </a:r>
          </a:p>
        </p:txBody>
      </p:sp>
      <p:sp>
        <p:nvSpPr>
          <p:cNvPr id="82" name="OTLSHAPE_SLT_19fd22ba578a414dbb8538d94d47e158_Title">
            <a:extLst>
              <a:ext uri="{FF2B5EF4-FFF2-40B4-BE49-F238E27FC236}">
                <a16:creationId xmlns:a16="http://schemas.microsoft.com/office/drawing/2014/main" id="{572DF0CB-D291-4FA8-AFBA-657FB033C0F8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4080755" y="2885440"/>
            <a:ext cx="1498600" cy="34256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sz="1100" spc="-6">
                <a:solidFill>
                  <a:schemeClr val="lt1"/>
                </a:solidFill>
                <a:latin typeface="Century Gothic" panose="020B0502020202020204" pitchFamily="34" charset="0"/>
              </a:rPr>
              <a:t>BA GRAPHIC DESIGN</a:t>
            </a:r>
          </a:p>
          <a:p>
            <a:r>
              <a:rPr lang="en-GB" sz="1100" spc="-6">
                <a:solidFill>
                  <a:schemeClr val="lt1"/>
                </a:solidFill>
                <a:latin typeface="Century Gothic" panose="020B0502020202020204" pitchFamily="34" charset="0"/>
              </a:rPr>
              <a:t>London College of Art</a:t>
            </a:r>
            <a:endParaRPr lang="en-US" sz="1100" spc="-6" dirty="0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  <p:sp>
        <p:nvSpPr>
          <p:cNvPr id="89" name="OTLSHAPE_SLT_8335392a301c48cdb600a90dd969c507_JoinedDate">
            <a:extLst>
              <a:ext uri="{FF2B5EF4-FFF2-40B4-BE49-F238E27FC236}">
                <a16:creationId xmlns:a16="http://schemas.microsoft.com/office/drawing/2014/main" id="{D7411D53-101F-4F25-B5D5-FF24729F9FF3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7585391" y="3431201"/>
            <a:ext cx="685800" cy="15570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4">
                <a:solidFill>
                  <a:srgbClr val="A3AFB5"/>
                </a:solidFill>
                <a:latin typeface="Century Gothic" panose="020B0502020202020204" pitchFamily="34" charset="0"/>
              </a:rPr>
              <a:t>2015 - 2018</a:t>
            </a:r>
          </a:p>
        </p:txBody>
      </p:sp>
      <p:sp>
        <p:nvSpPr>
          <p:cNvPr id="90" name="OTLSHAPE_SLT_8335392a301c48cdb600a90dd969c507_Title">
            <a:extLst>
              <a:ext uri="{FF2B5EF4-FFF2-40B4-BE49-F238E27FC236}">
                <a16:creationId xmlns:a16="http://schemas.microsoft.com/office/drawing/2014/main" id="{F0189475-D04B-4808-A19F-033BBBE4510B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7585391" y="2885440"/>
            <a:ext cx="1600200" cy="34256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sz="1100" spc="-4" dirty="0">
                <a:solidFill>
                  <a:schemeClr val="lt1"/>
                </a:solidFill>
                <a:latin typeface="Century Gothic" panose="020B0502020202020204" pitchFamily="34" charset="0"/>
              </a:rPr>
              <a:t>PG DIGITAL MARKETING</a:t>
            </a:r>
          </a:p>
          <a:p>
            <a:r>
              <a:rPr lang="en-GB" sz="1100" spc="-4" dirty="0">
                <a:solidFill>
                  <a:schemeClr val="lt1"/>
                </a:solidFill>
                <a:latin typeface="Century Gothic" panose="020B0502020202020204" pitchFamily="34" charset="0"/>
              </a:rPr>
              <a:t>University of London</a:t>
            </a:r>
            <a:endParaRPr lang="en-US" sz="1100" spc="-4" dirty="0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  <p:sp>
        <p:nvSpPr>
          <p:cNvPr id="97" name="OTLSHAPE_SLT_1fda6297328a4606881dd9b5a083dc5a_JoinedDate">
            <a:extLst>
              <a:ext uri="{FF2B5EF4-FFF2-40B4-BE49-F238E27FC236}">
                <a16:creationId xmlns:a16="http://schemas.microsoft.com/office/drawing/2014/main" id="{7DA20B55-81D6-4553-9D65-E44612E7FEC1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9685871" y="3431201"/>
            <a:ext cx="685800" cy="15570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4">
                <a:solidFill>
                  <a:srgbClr val="A3AFB5"/>
                </a:solidFill>
                <a:latin typeface="Century Gothic" panose="020B0502020202020204" pitchFamily="34" charset="0"/>
              </a:rPr>
              <a:t>2018 - 2019</a:t>
            </a:r>
            <a:endParaRPr lang="en-US" sz="1000" spc="-4" dirty="0">
              <a:solidFill>
                <a:srgbClr val="A3AFB5"/>
              </a:solidFill>
              <a:latin typeface="Century Gothic" panose="020B0502020202020204" pitchFamily="34" charset="0"/>
            </a:endParaRPr>
          </a:p>
        </p:txBody>
      </p:sp>
      <p:sp>
        <p:nvSpPr>
          <p:cNvPr id="98" name="OTLSHAPE_SLT_1fda6297328a4606881dd9b5a083dc5a_Title">
            <a:extLst>
              <a:ext uri="{FF2B5EF4-FFF2-40B4-BE49-F238E27FC236}">
                <a16:creationId xmlns:a16="http://schemas.microsoft.com/office/drawing/2014/main" id="{2679C577-4593-4F1D-AC01-78861F05B34D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9685871" y="2885440"/>
            <a:ext cx="1638300" cy="34256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it-IT" sz="1100" spc="-6">
                <a:solidFill>
                  <a:schemeClr val="lt1"/>
                </a:solidFill>
                <a:latin typeface="Century Gothic" panose="020B0502020202020204" pitchFamily="34" charset="0"/>
              </a:rPr>
              <a:t>MA MULTIMEDIA DESIGN</a:t>
            </a:r>
          </a:p>
          <a:p>
            <a:r>
              <a:rPr lang="it-IT" sz="1100" spc="-6">
                <a:solidFill>
                  <a:schemeClr val="lt1"/>
                </a:solidFill>
                <a:latin typeface="Century Gothic" panose="020B0502020202020204" pitchFamily="34" charset="0"/>
              </a:rPr>
              <a:t>Ferris State University</a:t>
            </a:r>
            <a:endParaRPr lang="en-US" sz="1100" spc="-6" dirty="0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8" name="OTLSHAPE_SLT_fcb504d0b32640d3ae6e9d012f3abbfb_JoinedDate">
            <a:extLst>
              <a:ext uri="{FF2B5EF4-FFF2-40B4-BE49-F238E27FC236}">
                <a16:creationId xmlns:a16="http://schemas.microsoft.com/office/drawing/2014/main" id="{3D29BE88-654A-4C7C-93E6-62B3830E52A7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2888097" y="3877352"/>
            <a:ext cx="678442" cy="15570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US" sz="1000" spc="-4" dirty="0">
                <a:solidFill>
                  <a:srgbClr val="A6A6A6"/>
                </a:solidFill>
                <a:latin typeface="Century Gothic" panose="020B0502020202020204" pitchFamily="34" charset="0"/>
              </a:rPr>
              <a:t>2010 - 2012</a:t>
            </a:r>
          </a:p>
        </p:txBody>
      </p:sp>
      <p:sp>
        <p:nvSpPr>
          <p:cNvPr id="109" name="OTLSHAPE_SLT_fcb504d0b32640d3ae6e9d012f3abbfb_Title">
            <a:extLst>
              <a:ext uri="{FF2B5EF4-FFF2-40B4-BE49-F238E27FC236}">
                <a16:creationId xmlns:a16="http://schemas.microsoft.com/office/drawing/2014/main" id="{74C7B6B0-1B90-4E6C-8240-DBEE7C1D2DCF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4029044" y="3768344"/>
            <a:ext cx="990600" cy="3737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200" spc="-14" dirty="0">
                <a:solidFill>
                  <a:schemeClr val="lt1"/>
                </a:solidFill>
                <a:latin typeface="Century Gothic" panose="020B0502020202020204" pitchFamily="34" charset="0"/>
              </a:rPr>
              <a:t>JR. DESIGNER</a:t>
            </a:r>
          </a:p>
          <a:p>
            <a:pPr algn="ctr"/>
            <a:r>
              <a:rPr lang="en-US" sz="1200" spc="-14" dirty="0">
                <a:solidFill>
                  <a:schemeClr val="lt1"/>
                </a:solidFill>
                <a:latin typeface="Century Gothic" panose="020B0502020202020204" pitchFamily="34" charset="0"/>
              </a:rPr>
              <a:t>Contoso, Ltd.</a:t>
            </a:r>
          </a:p>
        </p:txBody>
      </p:sp>
      <p:sp>
        <p:nvSpPr>
          <p:cNvPr id="116" name="OTLSHAPE_SLT_815e48e019384acd82b1263255cd0459_JoinedDate">
            <a:extLst>
              <a:ext uri="{FF2B5EF4-FFF2-40B4-BE49-F238E27FC236}">
                <a16:creationId xmlns:a16="http://schemas.microsoft.com/office/drawing/2014/main" id="{05ABA15E-236D-4612-9294-44D85F7243AF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4697003" y="4461552"/>
            <a:ext cx="685800" cy="15570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dirty="0">
                <a:solidFill>
                  <a:srgbClr val="A6A6A6"/>
                </a:solidFill>
                <a:latin typeface="Century Gothic" panose="020B0502020202020204" pitchFamily="34" charset="0"/>
              </a:rPr>
              <a:t>2012 - 2015</a:t>
            </a:r>
          </a:p>
        </p:txBody>
      </p:sp>
      <p:sp>
        <p:nvSpPr>
          <p:cNvPr id="117" name="OTLSHAPE_SLT_815e48e019384acd82b1263255cd0459_Title">
            <a:extLst>
              <a:ext uri="{FF2B5EF4-FFF2-40B4-BE49-F238E27FC236}">
                <a16:creationId xmlns:a16="http://schemas.microsoft.com/office/drawing/2014/main" id="{D8ED80A6-B7C3-4CD0-8DE1-B9693244390F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6043218" y="4352544"/>
            <a:ext cx="990600" cy="3737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200" spc="-12" dirty="0">
                <a:solidFill>
                  <a:schemeClr val="lt1"/>
                </a:solidFill>
                <a:latin typeface="Century Gothic" panose="020B0502020202020204" pitchFamily="34" charset="0"/>
              </a:rPr>
              <a:t>SR. DESIGNER</a:t>
            </a:r>
          </a:p>
          <a:p>
            <a:pPr algn="ctr"/>
            <a:r>
              <a:rPr lang="en-US" sz="1200" spc="-12" dirty="0">
                <a:solidFill>
                  <a:schemeClr val="lt1"/>
                </a:solidFill>
                <a:latin typeface="Century Gothic" panose="020B0502020202020204" pitchFamily="34" charset="0"/>
              </a:rPr>
              <a:t>Relecould </a:t>
            </a:r>
          </a:p>
        </p:txBody>
      </p:sp>
      <p:sp>
        <p:nvSpPr>
          <p:cNvPr id="124" name="OTLSHAPE_SLT_5da6cb0b1d4a457dbf66402fa0bdbb9d_JoinedDate">
            <a:extLst>
              <a:ext uri="{FF2B5EF4-FFF2-40B4-BE49-F238E27FC236}">
                <a16:creationId xmlns:a16="http://schemas.microsoft.com/office/drawing/2014/main" id="{43BE5917-BF9A-43F2-9B42-ECEDBFE0D89C}"/>
              </a:ext>
            </a:extLst>
          </p:cNvPr>
          <p:cNvSpPr txBox="1"/>
          <p:nvPr>
            <p:custDataLst>
              <p:tags r:id="rId36"/>
            </p:custDataLst>
          </p:nvPr>
        </p:nvSpPr>
        <p:spPr>
          <a:xfrm>
            <a:off x="6914496" y="5045752"/>
            <a:ext cx="685800" cy="15570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dirty="0">
                <a:solidFill>
                  <a:srgbClr val="A6A6A6"/>
                </a:solidFill>
                <a:latin typeface="Century Gothic" panose="020B0502020202020204" pitchFamily="34" charset="0"/>
              </a:rPr>
              <a:t>2015 - 2019</a:t>
            </a:r>
          </a:p>
        </p:txBody>
      </p:sp>
      <p:sp>
        <p:nvSpPr>
          <p:cNvPr id="125" name="OTLSHAPE_SLT_5da6cb0b1d4a457dbf66402fa0bdbb9d_Title">
            <a:extLst>
              <a:ext uri="{FF2B5EF4-FFF2-40B4-BE49-F238E27FC236}">
                <a16:creationId xmlns:a16="http://schemas.microsoft.com/office/drawing/2014/main" id="{FD06399B-FFE1-4DCE-9F05-276FCD557264}"/>
              </a:ext>
            </a:extLst>
          </p:cNvPr>
          <p:cNvSpPr txBox="1"/>
          <p:nvPr>
            <p:custDataLst>
              <p:tags r:id="rId37"/>
            </p:custDataLst>
          </p:nvPr>
        </p:nvSpPr>
        <p:spPr>
          <a:xfrm>
            <a:off x="8487939" y="4936744"/>
            <a:ext cx="1295400" cy="3737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spc="-12" dirty="0">
                <a:solidFill>
                  <a:schemeClr val="lt1"/>
                </a:solidFill>
                <a:latin typeface="Century Gothic" panose="020B0502020202020204" pitchFamily="34" charset="0"/>
              </a:rPr>
              <a:t>ART DIRECTOR </a:t>
            </a:r>
            <a:br>
              <a:rPr lang="en-US" sz="1200" spc="-12" dirty="0">
                <a:solidFill>
                  <a:schemeClr val="lt1"/>
                </a:solidFill>
                <a:latin typeface="Century Gothic" panose="020B0502020202020204" pitchFamily="34" charset="0"/>
              </a:rPr>
            </a:br>
            <a:r>
              <a:rPr lang="en-US" sz="1200" spc="-12" dirty="0">
                <a:solidFill>
                  <a:schemeClr val="lt1"/>
                </a:solidFill>
                <a:latin typeface="Century Gothic" panose="020B0502020202020204" pitchFamily="34" charset="0"/>
              </a:rPr>
              <a:t>Woodgrove Bank</a:t>
            </a:r>
          </a:p>
        </p:txBody>
      </p:sp>
      <p:sp>
        <p:nvSpPr>
          <p:cNvPr id="132" name="OTLSHAPE_SLT_76acd5e8097f431792999e511b34087a_JoinedDate">
            <a:extLst>
              <a:ext uri="{FF2B5EF4-FFF2-40B4-BE49-F238E27FC236}">
                <a16:creationId xmlns:a16="http://schemas.microsoft.com/office/drawing/2014/main" id="{B43D466D-B770-444A-AF7D-9053C5B6B1D7}"/>
              </a:ext>
            </a:extLst>
          </p:cNvPr>
          <p:cNvSpPr txBox="1"/>
          <p:nvPr>
            <p:custDataLst>
              <p:tags r:id="rId38"/>
            </p:custDataLst>
          </p:nvPr>
        </p:nvSpPr>
        <p:spPr>
          <a:xfrm>
            <a:off x="8316733" y="5629952"/>
            <a:ext cx="685800" cy="15570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dirty="0">
                <a:solidFill>
                  <a:srgbClr val="A6A6A6"/>
                </a:solidFill>
                <a:latin typeface="Century Gothic" panose="020B0502020202020204" pitchFamily="34" charset="0"/>
              </a:rPr>
              <a:t>2017 - 2019</a:t>
            </a:r>
          </a:p>
        </p:txBody>
      </p:sp>
      <p:sp>
        <p:nvSpPr>
          <p:cNvPr id="133" name="OTLSHAPE_SLT_76acd5e8097f431792999e511b34087a_Title">
            <a:extLst>
              <a:ext uri="{FF2B5EF4-FFF2-40B4-BE49-F238E27FC236}">
                <a16:creationId xmlns:a16="http://schemas.microsoft.com/office/drawing/2014/main" id="{FFD1EB5D-18EB-49FE-BB9D-C7FBFAA7B41A}"/>
              </a:ext>
            </a:extLst>
          </p:cNvPr>
          <p:cNvSpPr txBox="1"/>
          <p:nvPr>
            <p:custDataLst>
              <p:tags r:id="rId39"/>
            </p:custDataLst>
          </p:nvPr>
        </p:nvSpPr>
        <p:spPr>
          <a:xfrm>
            <a:off x="9279715" y="5520944"/>
            <a:ext cx="1104900" cy="3737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200" spc="-18" dirty="0">
                <a:solidFill>
                  <a:schemeClr val="lt1"/>
                </a:solidFill>
                <a:latin typeface="Century Gothic" panose="020B0502020202020204" pitchFamily="34" charset="0"/>
              </a:rPr>
              <a:t>SR. DEVELOPER</a:t>
            </a:r>
          </a:p>
          <a:p>
            <a:pPr algn="ctr"/>
            <a:r>
              <a:rPr lang="en-US" sz="1200" spc="-18" dirty="0">
                <a:solidFill>
                  <a:schemeClr val="lt1"/>
                </a:solidFill>
                <a:latin typeface="Century Gothic" panose="020B0502020202020204" pitchFamily="34" charset="0"/>
              </a:rPr>
              <a:t>Vanarsdel, Ltd.</a:t>
            </a:r>
          </a:p>
        </p:txBody>
      </p:sp>
      <p:cxnSp>
        <p:nvCxnSpPr>
          <p:cNvPr id="301" name="OTLSHAPE_TB_00000000000000000000000000000000_Separator1">
            <a:extLst>
              <a:ext uri="{FF2B5EF4-FFF2-40B4-BE49-F238E27FC236}">
                <a16:creationId xmlns:a16="http://schemas.microsoft.com/office/drawing/2014/main" id="{ECE8AC22-7DD2-4C32-BC08-A5EDEB8365FE}"/>
              </a:ext>
            </a:extLst>
          </p:cNvPr>
          <p:cNvCxnSpPr/>
          <p:nvPr>
            <p:custDataLst>
              <p:tags r:id="rId40"/>
            </p:custDataLst>
          </p:nvPr>
        </p:nvCxnSpPr>
        <p:spPr>
          <a:xfrm>
            <a:off x="2914462" y="2352040"/>
            <a:ext cx="0" cy="203200"/>
          </a:xfrm>
          <a:prstGeom prst="line">
            <a:avLst/>
          </a:prstGeom>
          <a:ln w="9525" cap="flat" cmpd="sng" algn="ctr">
            <a:solidFill>
              <a:srgbClr val="002E83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OTLSHAPE_TB_00000000000000000000000000000000_Separator2">
            <a:extLst>
              <a:ext uri="{FF2B5EF4-FFF2-40B4-BE49-F238E27FC236}">
                <a16:creationId xmlns:a16="http://schemas.microsoft.com/office/drawing/2014/main" id="{0A8CD08A-E77C-4BA6-BBE8-CBFD7718B6AD}"/>
              </a:ext>
            </a:extLst>
          </p:cNvPr>
          <p:cNvCxnSpPr/>
          <p:nvPr>
            <p:custDataLst>
              <p:tags r:id="rId41"/>
            </p:custDataLst>
          </p:nvPr>
        </p:nvCxnSpPr>
        <p:spPr>
          <a:xfrm>
            <a:off x="4314781" y="2352040"/>
            <a:ext cx="0" cy="203200"/>
          </a:xfrm>
          <a:prstGeom prst="line">
            <a:avLst/>
          </a:prstGeom>
          <a:ln w="9525" cap="flat" cmpd="sng" algn="ctr">
            <a:solidFill>
              <a:srgbClr val="002E83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OTLSHAPE_TB_00000000000000000000000000000000_Separator3">
            <a:extLst>
              <a:ext uri="{FF2B5EF4-FFF2-40B4-BE49-F238E27FC236}">
                <a16:creationId xmlns:a16="http://schemas.microsoft.com/office/drawing/2014/main" id="{F38C02D9-99C3-4051-A220-EA459FB41055}"/>
              </a:ext>
            </a:extLst>
          </p:cNvPr>
          <p:cNvCxnSpPr/>
          <p:nvPr>
            <p:custDataLst>
              <p:tags r:id="rId42"/>
            </p:custDataLst>
          </p:nvPr>
        </p:nvCxnSpPr>
        <p:spPr>
          <a:xfrm>
            <a:off x="5717019" y="2352040"/>
            <a:ext cx="0" cy="203200"/>
          </a:xfrm>
          <a:prstGeom prst="line">
            <a:avLst/>
          </a:prstGeom>
          <a:ln w="9525" cap="flat" cmpd="sng" algn="ctr">
            <a:solidFill>
              <a:srgbClr val="002E83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OTLSHAPE_TB_00000000000000000000000000000000_Separator4">
            <a:extLst>
              <a:ext uri="{FF2B5EF4-FFF2-40B4-BE49-F238E27FC236}">
                <a16:creationId xmlns:a16="http://schemas.microsoft.com/office/drawing/2014/main" id="{1E7E392F-6B35-4C57-8F32-E71DF1A2698B}"/>
              </a:ext>
            </a:extLst>
          </p:cNvPr>
          <p:cNvCxnSpPr/>
          <p:nvPr>
            <p:custDataLst>
              <p:tags r:id="rId43"/>
            </p:custDataLst>
          </p:nvPr>
        </p:nvCxnSpPr>
        <p:spPr>
          <a:xfrm>
            <a:off x="7117339" y="2352040"/>
            <a:ext cx="0" cy="203200"/>
          </a:xfrm>
          <a:prstGeom prst="line">
            <a:avLst/>
          </a:prstGeom>
          <a:ln w="9525" cap="flat" cmpd="sng" algn="ctr">
            <a:solidFill>
              <a:srgbClr val="002E83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OTLSHAPE_TB_00000000000000000000000000000000_Separator5">
            <a:extLst>
              <a:ext uri="{FF2B5EF4-FFF2-40B4-BE49-F238E27FC236}">
                <a16:creationId xmlns:a16="http://schemas.microsoft.com/office/drawing/2014/main" id="{032ECE76-CEE6-4393-BEDD-4AEE155823AD}"/>
              </a:ext>
            </a:extLst>
          </p:cNvPr>
          <p:cNvCxnSpPr/>
          <p:nvPr>
            <p:custDataLst>
              <p:tags r:id="rId44"/>
            </p:custDataLst>
          </p:nvPr>
        </p:nvCxnSpPr>
        <p:spPr>
          <a:xfrm>
            <a:off x="8519577" y="2352040"/>
            <a:ext cx="0" cy="203200"/>
          </a:xfrm>
          <a:prstGeom prst="line">
            <a:avLst/>
          </a:prstGeom>
          <a:ln w="9525" cap="flat" cmpd="sng" algn="ctr">
            <a:solidFill>
              <a:srgbClr val="002E83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OTLSHAPE_TB_00000000000000000000000000000000_Separator6">
            <a:extLst>
              <a:ext uri="{FF2B5EF4-FFF2-40B4-BE49-F238E27FC236}">
                <a16:creationId xmlns:a16="http://schemas.microsoft.com/office/drawing/2014/main" id="{05B7A446-B6BA-443A-9AFB-D3167ABFDCA7}"/>
              </a:ext>
            </a:extLst>
          </p:cNvPr>
          <p:cNvCxnSpPr/>
          <p:nvPr>
            <p:custDataLst>
              <p:tags r:id="rId45"/>
            </p:custDataLst>
          </p:nvPr>
        </p:nvCxnSpPr>
        <p:spPr>
          <a:xfrm>
            <a:off x="9919897" y="2352040"/>
            <a:ext cx="0" cy="203200"/>
          </a:xfrm>
          <a:prstGeom prst="line">
            <a:avLst/>
          </a:prstGeom>
          <a:ln w="9525" cap="flat" cmpd="sng" algn="ctr">
            <a:solidFill>
              <a:srgbClr val="002E83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" name="OTLSHAPE_M_d24de029e47e42e99c5837f35db55358_Shape">
            <a:extLst>
              <a:ext uri="{FF2B5EF4-FFF2-40B4-BE49-F238E27FC236}">
                <a16:creationId xmlns:a16="http://schemas.microsoft.com/office/drawing/2014/main" id="{1250C69D-37B7-4B55-B09E-15F93ACBC7A9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>
            <a:off x="8634009" y="2148840"/>
            <a:ext cx="177800" cy="177800"/>
          </a:xfrm>
          <a:prstGeom prst="ellipse">
            <a:avLst/>
          </a:prstGeom>
          <a:solidFill>
            <a:srgbClr val="0098F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OTLSHAPE_M_2948347775f2410c86866149a03a13c3_Shape">
            <a:extLst>
              <a:ext uri="{FF2B5EF4-FFF2-40B4-BE49-F238E27FC236}">
                <a16:creationId xmlns:a16="http://schemas.microsoft.com/office/drawing/2014/main" id="{92EADC8E-4D0D-468E-B0AB-1322DE373525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6711927" y="2148840"/>
            <a:ext cx="177800" cy="177800"/>
          </a:xfrm>
          <a:prstGeom prst="ellipse">
            <a:avLst/>
          </a:prstGeom>
          <a:solidFill>
            <a:srgbClr val="0098F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OTLSHAPE_M_bf1a5b86b94342a49aa2efaa2a30365f_Shape">
            <a:extLst>
              <a:ext uri="{FF2B5EF4-FFF2-40B4-BE49-F238E27FC236}">
                <a16:creationId xmlns:a16="http://schemas.microsoft.com/office/drawing/2014/main" id="{02E5C9C3-7CC3-4EC6-809F-FFE47D9E237A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>
            <a:off x="3817294" y="2148840"/>
            <a:ext cx="177800" cy="177800"/>
          </a:xfrm>
          <a:prstGeom prst="ellipse">
            <a:avLst/>
          </a:prstGeom>
          <a:solidFill>
            <a:srgbClr val="0098F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TLSHAPE_M_bf1a5b86b94342a49aa2efaa2a30365f_Title">
            <a:extLst>
              <a:ext uri="{FF2B5EF4-FFF2-40B4-BE49-F238E27FC236}">
                <a16:creationId xmlns:a16="http://schemas.microsoft.com/office/drawing/2014/main" id="{ACC5DEB1-09F0-44CB-BA32-854A7544EA67}"/>
              </a:ext>
            </a:extLst>
          </p:cNvPr>
          <p:cNvSpPr txBox="1"/>
          <p:nvPr>
            <p:custDataLst>
              <p:tags r:id="rId49"/>
            </p:custDataLst>
          </p:nvPr>
        </p:nvSpPr>
        <p:spPr>
          <a:xfrm>
            <a:off x="2914832" y="1768179"/>
            <a:ext cx="1993900" cy="18685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200" spc="-8" dirty="0">
                <a:solidFill>
                  <a:schemeClr val="lt1"/>
                </a:solidFill>
                <a:latin typeface="Century Gothic" panose="020B0502020202020204" pitchFamily="34" charset="0"/>
              </a:rPr>
              <a:t>Website of the Year Award</a:t>
            </a:r>
            <a:endParaRPr lang="en-US" sz="1200" spc="-8" dirty="0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2" name="OTLSHAPE_M_bf1a5b86b94342a49aa2efaa2a30365f_Date">
            <a:extLst>
              <a:ext uri="{FF2B5EF4-FFF2-40B4-BE49-F238E27FC236}">
                <a16:creationId xmlns:a16="http://schemas.microsoft.com/office/drawing/2014/main" id="{BBD7E598-0424-4F89-82EA-A4037186231A}"/>
              </a:ext>
            </a:extLst>
          </p:cNvPr>
          <p:cNvSpPr txBox="1"/>
          <p:nvPr>
            <p:custDataLst>
              <p:tags r:id="rId50"/>
            </p:custDataLst>
          </p:nvPr>
        </p:nvSpPr>
        <p:spPr>
          <a:xfrm>
            <a:off x="3765393" y="1967738"/>
            <a:ext cx="292100" cy="15570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2" dirty="0">
                <a:solidFill>
                  <a:srgbClr val="A6A6A6"/>
                </a:solidFill>
                <a:latin typeface="Century Gothic" panose="020B0502020202020204" pitchFamily="34" charset="0"/>
              </a:rPr>
              <a:t>2010</a:t>
            </a:r>
          </a:p>
        </p:txBody>
      </p:sp>
      <p:sp>
        <p:nvSpPr>
          <p:cNvPr id="154" name="OTLSHAPE_M_2948347775f2410c86866149a03a13c3_Title">
            <a:extLst>
              <a:ext uri="{FF2B5EF4-FFF2-40B4-BE49-F238E27FC236}">
                <a16:creationId xmlns:a16="http://schemas.microsoft.com/office/drawing/2014/main" id="{1E15AF95-C03B-4E8C-B84B-232496D23259}"/>
              </a:ext>
            </a:extLst>
          </p:cNvPr>
          <p:cNvSpPr txBox="1"/>
          <p:nvPr>
            <p:custDataLst>
              <p:tags r:id="rId51"/>
            </p:custDataLst>
          </p:nvPr>
        </p:nvSpPr>
        <p:spPr>
          <a:xfrm>
            <a:off x="5893920" y="1768179"/>
            <a:ext cx="1816100" cy="18685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spc="-8" dirty="0">
                <a:solidFill>
                  <a:schemeClr val="lt1"/>
                </a:solidFill>
                <a:latin typeface="Century Gothic" panose="020B0502020202020204" pitchFamily="34" charset="0"/>
              </a:rPr>
              <a:t>Outstanding App Award</a:t>
            </a:r>
          </a:p>
        </p:txBody>
      </p:sp>
      <p:sp>
        <p:nvSpPr>
          <p:cNvPr id="155" name="OTLSHAPE_M_2948347775f2410c86866149a03a13c3_Date">
            <a:extLst>
              <a:ext uri="{FF2B5EF4-FFF2-40B4-BE49-F238E27FC236}">
                <a16:creationId xmlns:a16="http://schemas.microsoft.com/office/drawing/2014/main" id="{A17807DD-24D4-4F8D-BF41-3351B5612EFE}"/>
              </a:ext>
            </a:extLst>
          </p:cNvPr>
          <p:cNvSpPr txBox="1"/>
          <p:nvPr>
            <p:custDataLst>
              <p:tags r:id="rId52"/>
            </p:custDataLst>
          </p:nvPr>
        </p:nvSpPr>
        <p:spPr>
          <a:xfrm>
            <a:off x="6660027" y="1967738"/>
            <a:ext cx="292100" cy="15570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2">
                <a:solidFill>
                  <a:srgbClr val="A6A6A6"/>
                </a:solidFill>
                <a:latin typeface="Century Gothic" panose="020B0502020202020204" pitchFamily="34" charset="0"/>
              </a:rPr>
              <a:t>2014</a:t>
            </a:r>
            <a:endParaRPr lang="en-US" sz="1000" spc="-12" dirty="0">
              <a:solidFill>
                <a:srgbClr val="A6A6A6"/>
              </a:solidFill>
              <a:latin typeface="Century Gothic" panose="020B0502020202020204" pitchFamily="34" charset="0"/>
            </a:endParaRPr>
          </a:p>
        </p:txBody>
      </p:sp>
      <p:sp>
        <p:nvSpPr>
          <p:cNvPr id="157" name="OTLSHAPE_M_d24de029e47e42e99c5837f35db55358_Title">
            <a:extLst>
              <a:ext uri="{FF2B5EF4-FFF2-40B4-BE49-F238E27FC236}">
                <a16:creationId xmlns:a16="http://schemas.microsoft.com/office/drawing/2014/main" id="{F9B79FA0-036E-4DE3-B5A0-2BBD8CEB7B9F}"/>
              </a:ext>
            </a:extLst>
          </p:cNvPr>
          <p:cNvSpPr txBox="1"/>
          <p:nvPr>
            <p:custDataLst>
              <p:tags r:id="rId53"/>
            </p:custDataLst>
          </p:nvPr>
        </p:nvSpPr>
        <p:spPr>
          <a:xfrm>
            <a:off x="8098917" y="1768179"/>
            <a:ext cx="1257300" cy="18685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spc="-12" dirty="0">
                <a:solidFill>
                  <a:schemeClr val="lt1"/>
                </a:solidFill>
                <a:latin typeface="Century Gothic" panose="020B0502020202020204" pitchFamily="34" charset="0"/>
              </a:rPr>
              <a:t>Best Logo Award</a:t>
            </a:r>
          </a:p>
        </p:txBody>
      </p:sp>
      <p:sp>
        <p:nvSpPr>
          <p:cNvPr id="158" name="OTLSHAPE_M_d24de029e47e42e99c5837f35db55358_Date">
            <a:extLst>
              <a:ext uri="{FF2B5EF4-FFF2-40B4-BE49-F238E27FC236}">
                <a16:creationId xmlns:a16="http://schemas.microsoft.com/office/drawing/2014/main" id="{5162AB33-ED58-46D8-B27A-3DC4021D1674}"/>
              </a:ext>
            </a:extLst>
          </p:cNvPr>
          <p:cNvSpPr txBox="1"/>
          <p:nvPr>
            <p:custDataLst>
              <p:tags r:id="rId54"/>
            </p:custDataLst>
          </p:nvPr>
        </p:nvSpPr>
        <p:spPr>
          <a:xfrm>
            <a:off x="8582109" y="1967738"/>
            <a:ext cx="292100" cy="15570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2">
                <a:solidFill>
                  <a:srgbClr val="A6A6A6"/>
                </a:solidFill>
                <a:latin typeface="Century Gothic" panose="020B0502020202020204" pitchFamily="34" charset="0"/>
              </a:rPr>
              <a:t>2017</a:t>
            </a: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43717632-8323-4CCD-A023-16BE1340E10D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8989201" y="6101504"/>
            <a:ext cx="2334970" cy="323116"/>
          </a:xfrm>
          <a:prstGeom prst="rect">
            <a:avLst/>
          </a:prstGeom>
        </p:spPr>
      </p:pic>
      <p:sp>
        <p:nvSpPr>
          <p:cNvPr id="234" name="TextBox 233">
            <a:extLst>
              <a:ext uri="{FF2B5EF4-FFF2-40B4-BE49-F238E27FC236}">
                <a16:creationId xmlns:a16="http://schemas.microsoft.com/office/drawing/2014/main" id="{6968FD39-03D4-4A81-BD4A-8783B7B17007}"/>
              </a:ext>
            </a:extLst>
          </p:cNvPr>
          <p:cNvSpPr txBox="1"/>
          <p:nvPr/>
        </p:nvSpPr>
        <p:spPr>
          <a:xfrm>
            <a:off x="1394489" y="304800"/>
            <a:ext cx="4948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TIMELINE RESUME EXAMPLE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10265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X3N3aW1sYW5lc1YyIjpbeyIkaWQiOiIyIiwiX2FjdGl2aXRpZXMiOlt7IiRpZCI6IjMiLCJfcm93cyI6W3siJGlkIjoiNCIsIl90YXNrcyI6W3siJGlkIjoiNSIsIl9hdHRhY2hlZE1pbGVzdG9uZXMiOltdLCJUYXNrRGVmaW5pdGlvbiI6eyIkaWQiOiI2IiwiR3JvdXBOYW1lIjpudWxsLCJTdGFydERhdGUiOiIyMDEwLTA5LTAxVDAwOjAwOjAwWiIsIkVuZERhdGUiOiIyMDE1LTA4LTMxVDIzOjU5OjAwWiIsIlBlcmNlbnRhZ2VDb21wbGV0ZSI6bnVsbCwiU3R5bGUiOnsiJGlkIjoiNyIsIlNoYXBlIjozLCJTaGFwZVRoaWNrbmVzcyI6MSwiRHVyYXRpb25Gb3JtYXQiOjUsIkluY2x1ZGVOb25Xb3JraW5nRGF5c0luRHVyYXRpb24iOmZhbHNlLCJQZXJjZW50YWdlQ29tcGxldGVTdHlsZSI6eyIkaWQiOiI4IiwiRm9udFNldHRpbmdzIjp7IiRpZCI6IjkiLCJGb250U2l6ZSI6MTAsIkZvbnROYW1lIjoiQ2FsaWJyaSIsIklzQm9sZCI6ZmFsc2UsIklzSXRhbGljIjpmYWxzZSwiSXNVbmRlcmxpbmVkIjpmYWxzZSwiUGFyZW50U3R5bGUiOm51bGx9LCJBdXRvU2l6ZSI6MCwiRm9yZWdyb3VuZCI6eyIkaWQiOiIxMCIsIkNvbG9yIjp7IiRpZCI6IjExIiwiQSI6MjU1LCJSIjoxOTIsIkciOjgwLCJCIjo3N319LCJNYXhXaWR0aCI6MjAwLjAsIk1heEhlaWdodCI6IkluZmluaXR5IiwiU21hcnRGb3JlZ3JvdW5kSXNBY3RpdmUiOmZhbHNlLCJIb3Jpem9udGFsQWxpZ25tZW50IjowLCJWZXJ0aWNhbEFsaWdubWVudCI6MCwiU21hcnRGb3JlZ3JvdW5kIjpudWxsLCJCYWNrZ3JvdW5kRmlsbFR5cGUiOjAsIk1hcmdpbiI6eyIkaWQiOiIxMiIsIlRvcCI6MC4wLCJMZWZ0IjowLjAsIlJpZ2h0IjowLjAsIkJvdHRvbSI6MC4wfSwiUGFkZGluZyI6eyIkaWQiOiIxMyIsIlRvcCI6MC4wLCJMZWZ0IjowLjAsIlJpZ2h0IjowLjAsIkJvdHRvbSI6MC4wfSwiQmFja2dyb3VuZCI6eyIkaWQiOiIxNCIsIkNvbG9yIjp7IiRpZCI6IjE1IiwiQSI6ODksIlIiOjAsIkciOjAsIkIiOjB9fSwiSXNWaXNpYmxlIjp0cnVlLCJXaWR0aCI6MC4wLCJIZWlnaHQiOjAuMCwiQm9yZGVyU3R5bGUiOnsiJGlkIjoiMTYiLCJMaW5lQ29sb3IiOm51bGwsIkxpbmVXZWlnaHQiOjAuMCwiTGluZVR5cGUiOjAsIlBhcmVudFN0eWxlIjpudWxsfSwiUGFyZW50U3R5bGUiOm51bGx9LCJEdXJhdGlvblN0eWxlIjp7IiRpZCI6IjE3IiwiRm9udFNldHRpbmdzIjp7IiRpZCI6IjE4IiwiRm9udFNpemUiOjksIkZvbnROYW1lIjoiQ2FsaWJyaSIsIklzQm9sZCI6ZmFsc2UsIklzSXRhbGljIjpmYWxzZSwiSXNVbmRlcmxpbmVkIjpmYWxzZSwiUGFyZW50U3R5bGUiOm51bGx9LCJBdXRvU2l6ZSI6MCwiRm9yZWdyb3VuZCI6eyIkaWQiOiIxOSIsIkNvbG9yIjp7IiRpZCI6IjIw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yMSIsIlRvcCI6MC4wLCJMZWZ0IjowLjAsIlJpZ2h0IjowLjAsIkJvdHRvbSI6MC4wfSwiUGFkZGluZyI6eyIkaWQiOiIyMiIsIlRvcCI6MC4wLCJMZWZ0IjowLjAsIlJpZ2h0IjowLjAsIkJvdHRvbSI6MC4wfSwiQmFja2dyb3VuZCI6eyIkaWQiOiIyMyIsIkNvbG9yIjp7IiRpZCI6IjI0IiwiQSI6MCwiUiI6MjU1LCJHIjoyNTUsIkIiOjI1NX19LCJJc1Zpc2libGUiOnRydWUsIldpZHRoIjowLjAsIkhlaWdodCI6MC4wLCJCb3JkZXJTdHlsZSI6eyIkaWQiOiIyNSIsIkxpbmVDb2xvciI6bnVsbCwiTGluZVdlaWdodCI6MC4wLCJMaW5lVHlwZSI6MCwiUGFyZW50U3R5bGUiOm51bGx9LCJQYXJlbnRTdHlsZSI6bnVsbH0sIkhvcml6b250YWxDb25uZWN0b3JTdHlsZSI6eyIkaWQiOiIyNiIsIkxpbmVDb2xvciI6eyIkaWQiOiIyNyIsIiR0eXBlIjoiTkxSRS5Db21tb24uRG9tLlNvbGlkQ29sb3JCcnVzaCwgTkxSRS5Db21tb24iLCJDb2xvciI6eyIkaWQiOiIyOCIsIkEiOjI1NSwiUiI6MjA0LCJHIjoyMDQsIkIiOjIwNH19LCJMaW5lV2VpZ2h0IjoxLjAsIkxpbmVUeXBlIjowLCJQYXJlbnRTdHlsZSI6bnVsbH0sIlZlcnRpY2FsQ29ubmVjdG9yU3R5bGUiOnsiJGlkIjoiMjkiLCJMaW5lQ29sb3IiOnsiJGlkIjoiMzAiLCIkdHlwZSI6Ik5MUkUuQ29tbW9uLkRvbS5Tb2xpZENvbG9yQnJ1c2gsIE5MUkUuQ29tbW9uIiwiQ29sb3IiOnsiJGlkIjoiMzEiLCJBIjoyNTUsIlIiOjIwNCwiRyI6MjA0LCJCIjoyMDR9fSwiTGluZVdlaWdodCI6MS4wLCJMaW5lVHlwZSI6MCwiUGFyZW50U3R5bGUiOm51bGx9LCJNYXJnaW4iOm51bGwsIlN0YXJ0RGF0ZVBvc2l0aW9uIjoxLCJFbmREYXRlUG9zaXRpb24iOjEsIkRhdGVJc1Zpc2libGUiOnRydWUsIlRpdGxlUG9zaXRpb24iOjAsIkR1cmF0aW9uUG9zaXRpb24iOjYsIlBlcmNlbnRhZ2VDb21wbGV0ZWRQb3NpdGlvbiI6NiwiU3BhY2luZyI6MTAsIklzQmVsb3dUaW1lYmFuZCI6dHJ1ZSwiUGVyY2VudGFnZUNvbXBsZXRlU2hhcGVPcGFjaXR5IjozNSwiU2hhcGVTdHlsZSI6eyIkaWQiOiIzMiIsIk1hcmdpbiI6eyIkaWQiOiIzMyIsIlRvcCI6MC4wLCJMZWZ0Ijo0LjAsIlJpZ2h0Ijo0LjAsIkJvdHRvbSI6MC4wfSwiUGFkZGluZyI6eyIkaWQiOiIzNCIsIlRvcCI6MC4wLCJMZWZ0IjowLjAsIlJpZ2h0IjowLjAsIkJvdHRvbSI6MC4wfSwiQmFja2dyb3VuZCI6eyIkaWQiOiIzNSIsIkNvbG9yIjp7IiRpZCI6IjM2IiwiQSI6MjU1LCJSIjo2OCwiRyI6MTE0LCJCIjoxOTZ9fSwiSXNWaXNpYmxlIjp0cnVlLCJXaWR0aCI6MC4wLCJIZWlnaHQiOjE2LjAsIkJvcmRlclN0eWxlIjp7IiRpZCI6IjM3IiwiTGluZUNvbG9yIjp7IiRpZCI6IjM4IiwiJHR5cGUiOiJOTFJFLkNvbW1vbi5Eb20uU29saWRDb2xvckJydXNoLCBOTFJFLkNvbW1vbiIsIkNvbG9yIjp7IiRpZCI6IjM5IiwiQSI6MjU1LCJSIjoyNTUsIkciOjAsIkIiOjB9fSwiTGluZVdlaWdodCI6MC4wLCJMaW5lVHlwZSI6MCwiUGFyZW50U3R5bGUiOm51bGx9LCJQYXJlbnRTdHlsZSI6bnVsbH0sIlRpdGxlU3R5bGUiOnsiJGlkIjoiNDAiLCJGb250U2V0dGluZ3MiOnsiJGlkIjoiNDEiLCJGb250U2l6ZSI6MTEsIkZvbnROYW1lIjoiQ2VudHVyeSBHb3RoaWMiLCJJc0JvbGQiOmZhbHNlLCJJc0l0YWxpYyI6ZmFsc2UsIklzVW5kZXJsaW5lZCI6ZmFsc2UsIlBhcmVudFN0eWxlIjpudWxsfSwiQXV0b1NpemUiOjAsIkZvcmVncm91bmQiOnsiJGlkIjoiNDIiLCJDb2xvciI6eyIkaWQiOiI0MyIsIkEiOjI1NSwiUiI6MjU1LCJHIjoyNTUsIkIiOjI1NX19LCJNYXhXaWR0aCI6NzIwLjAsIk1heEhlaWdodCI6IkluZmluaXR5IiwiU21hcnRGb3JlZ3JvdW5kSXNBY3RpdmUiOmZhbHNlLCJIb3Jpem9udGFsQWxpZ25tZW50IjowLCJWZXJ0aWNhbEFsaWdubWVudCI6MCwiU21hcnRGb3JlZ3JvdW5kIjpudWxsLCJCYWNrZ3JvdW5kRmlsbFR5cGUiOjAsIk1hcmdpbiI6eyIkaWQiOiI0NCIsIlRvcCI6MC4wLCJMZWZ0IjowLjAsIlJpZ2h0IjowLjAsIkJvdHRvbSI6MC4wfSwiUGFkZGluZyI6eyIkaWQiOiI0NSIsIlRvcCI6MC4wLCJMZWZ0IjowLjAsIlJpZ2h0IjowLjAsIkJvdHRvbSI6MC4wfSwiQmFja2dyb3VuZCI6eyIkaWQiOiI0NiIsIkNvbG9yIjp7IiRpZCI6IjQ3IiwiQSI6MCwiUiI6MjU1LCJHIjoyNTUsIkIiOjI1NX19LCJJc1Zpc2libGUiOnRydWUsIldpZHRoIjowLjAsIkhlaWdodCI6MC4wLCJCb3JkZXJTdHlsZSI6eyIkaWQiOiI0OCIsIkxpbmVDb2xvciI6bnVsbCwiTGluZVdlaWdodCI6MC4wLCJMaW5lVHlwZSI6MCwiUGFyZW50U3R5bGUiOm51bGx9LCJQYXJlbnRTdHlsZSI6bnVsbH0sIkRhdGVTdHlsZSI6eyIkaWQiOiI0OSIsIkZvbnRTZXR0aW5ncyI6eyIkaWQiOiI1MCIsIkZvbnRTaXplIjoxMCwiRm9udE5hbWUiOiJDZW50dXJ5IEdvdGhpYyIsIklzQm9sZCI6ZmFsc2UsIklzSXRhbGljIjpmYWxzZSwiSXNVbmRlcmxpbmVkIjpmYWxzZSwiUGFyZW50U3R5bGUiOm51bGx9LCJBdXRvU2l6ZSI6MCwiRm9yZWdyb3VuZCI6eyIkaWQiOiI1MSIsIkNvbG9yIjp7IiRpZCI6IjUyIiwiQSI6MjU1LCJSIjoxNjMsIkciOjE3NSwiQiI6MTgxfX0sIk1heFdpZHRoIjoyMDAuMCwiTWF4SGVpZ2h0IjoiSW5maW5pdHkiLCJTbWFydEZvcmVncm91bmRJc0FjdGl2ZSI6ZmFsc2UsIkhvcml6b250YWxBbGlnbm1lbnQiOjAsIlZlcnRpY2FsQWxpZ25tZW50IjowLCJTbWFydEZvcmVncm91bmQiOm51bGwsIkJhY2tncm91bmRGaWxsVHlwZSI6MCwiTWFyZ2luIjp7IiRpZCI6IjUzIiwiVG9wIjowLjAsIkxlZnQiOjAuMCwiUmlnaHQiOjAuMCwiQm90dG9tIjowLjB9LCJQYWRkaW5nIjp7IiRpZCI6IjU0IiwiVG9wIjowLjAsIkxlZnQiOjAuMCwiUmlnaHQiOjAuMCwiQm90dG9tIjowLjB9LCJCYWNrZ3JvdW5kIjp7IiRpZCI6IjU1IiwiQ29sb3IiOnsiJGlkIjoiNTYiLCJBIjowLCJSIjoyNTUsIkciOjI1NSwiQiI6MjU1fX0sIklzVmlzaWJsZSI6dHJ1ZSwiV2lkdGgiOjAuMCwiSGVpZ2h0IjowLjAsIkJvcmRlclN0eWxlIjp7IiRpZCI6IjU3IiwiTGluZUNvbG9yIjpudWxsLCJMaW5lV2VpZ2h0IjowLjAsIkxpbmVUeXBlIjowLCJQYXJlbnRTdHlsZSI6bnVsbH0sIlBhcmVudFN0eWxlIjpudWxsfSwiRGF0ZUZvcm1hdCI6eyIkaWQiOiI1OCIsIkZvcm1hdFN0cmluZyI6Inl5eXkiLCJTZXBhcmF0b3IiOiIvIiwiVXNlSW50ZXJuYXRpb25hbERhdGVGb3JtYXQiOmZhbHNlLCJEYXRlSXNWaXNpYmxlIjp0cnVlLCJUaW1lSXNWaXNpYmxlIjpmYWxzZSwiSG91ckRpZ2l0cyI6MSwiQW1QbURlc2lnbmF0b3IiOjIsIlRyaW0wME1pbnV0ZXMiOmZhbHNlLCJMYXN0S25vd25WaXNpYmlsaXR5U3RhdGUiOnsiJGlkIjoiNTkiLCJEYXRlUGFydElzVmlzaWJsZSI6dHJ1ZSwiVGltZVBhcnRJc1Zpc2libGUiOmZhbHNlfX0sIldlZWtOdW1iZXJpbmciOnsiJGlkIjoiNjAiLCJGb3JtYXQiOjAsIklzVmlzaWJsZSI6ZmFsc2UsIkxhc3RLbm93blZpc2liaWxpdHlTdGF0ZSI6ZmFsc2V9LCJJc1Zpc2libGUiOnRydWUsIlBhcmVudFN0eWxlIjpudWxsfSwiSW5kZXgiOjQsIlNtYXJ0RHVyYXRpb25BY3RpdmF0ZWQiOmZhbHNlLCJEYXRlRm9ybWF0Ijp7IiRyZWYiOiI1OCJ9LCJXZWVrTnVtYmVyaW5nIjp7IiRpZCI6IjYxIiwiRm9ybWF0IjowLCJJc1Zpc2libGUiOmZhbHNlLCJMYXN0S25vd25WaXNpYmlsaXR5U3RhdGUiOmZhbHNlfSwiSWQiOiIxOWZkMjJiYS01NzhhLTQxNGQtYmI4NS0zOGQ5NGQ0N2UxNTgiLCJJbXBvcnRJZCI6bnVsbCwiVGl0bGUiOiJCQSBHUkFQSElDIERFU0lHTlxyXG5Mb25kb24gQ29sbGVnZSBvZiBBcnQiLCJOb3RlIjpudWxsLCJIeXBlcmxpbmsiOnsiJGlkIjoiNjIiLCJBZGRyZXNzIjpudWxsLCJTdWJBZGRyZXNzIjpudWxsfSwiSXNDaGFuZ2VkIjpmYWxzZSwiSXNOZXciOmZhbHNlfX0seyIkaWQiOiI2MyIsIl9hdHRhY2hlZE1pbGVzdG9uZXMiOltdLCJUYXNrRGVmaW5pdGlvbiI6eyIkaWQiOiI2NCIsIkdyb3VwTmFtZSI6bnVsbCwiU3RhcnREYXRlIjoiMjAxOC0wOS0wMVQwMDowMDowMFoiLCJFbmREYXRlIjoiMjAxOS0wOC0zMVQyMzo1OTowMFoiLCJQZXJjZW50YWdlQ29tcGxldGUiOm51bGwsIlN0eWxlIjp7IiRpZCI6IjY1IiwiU2hhcGUiOjMsIlNoYXBlVGhpY2tuZXNzIjoxLCJEdXJhdGlvbkZvcm1hdCI6NSwiSW5jbHVkZU5vbldvcmtpbmdEYXlzSW5EdXJhdGlvbiI6ZmFsc2UsIlBlcmNlbnRhZ2VDb21wbGV0ZVN0eWxlIjp7IiRpZCI6IjY2IiwiRm9udFNldHRpbmdzIjp7IiRpZCI6IjY3IiwiRm9udFNpemUiOjEwLCJGb250TmFtZSI6IkNhbGlicmkiLCJJc0JvbGQiOmZhbHNlLCJJc0l0YWxpYyI6ZmFsc2UsIklzVW5kZXJsaW5lZCI6ZmFsc2UsIlBhcmVudFN0eWxlIjpudWxsfSwiQXV0b1NpemUiOjAsIkZvcmVncm91bmQiOnsiJGlkIjoiNjgiLCJDb2xvciI6eyIkaWQiOiI2OSIsIkEiOjI1NSwiUiI6MTkyLCJHIjo4MCwiQiI6Nzd9fSwiTWF4V2lkdGgiOjIwMC4wLCJNYXhIZWlnaHQiOiJJbmZpbml0eSIsIlNtYXJ0Rm9yZWdyb3VuZElzQWN0aXZlIjpmYWxzZSwiSG9yaXpvbnRhbEFsaWdubWVudCI6MCwiVmVydGljYWxBbGlnbm1lbnQiOjAsIlNtYXJ0Rm9yZWdyb3VuZCI6bnVsbCwiQmFja2dyb3VuZEZpbGxUeXBlIjowLCJNYXJnaW4iOnsiJGlkIjoiNzAiLCJUb3AiOjAuMCwiTGVmdCI6MC4wLCJSaWdodCI6MC4wLCJCb3R0b20iOjAuMH0sIlBhZGRpbmciOnsiJGlkIjoiNzEiLCJUb3AiOjAuMCwiTGVmdCI6MC4wLCJSaWdodCI6MC4wLCJCb3R0b20iOjAuMH0sIkJhY2tncm91bmQiOnsiJGlkIjoiNzIiLCJDb2xvciI6eyIkaWQiOiI3MyIsIkEiOjg5LCJSIjowLCJHIjowLCJCIjowfX0sIklzVmlzaWJsZSI6dHJ1ZSwiV2lkdGgiOjAuMCwiSGVpZ2h0IjowLjAsIkJvcmRlclN0eWxlIjp7IiRpZCI6Ijc0IiwiTGluZUNvbG9yIjpudWxsLCJMaW5lV2VpZ2h0IjowLjAsIkxpbmVUeXBlIjowLCJQYXJlbnRTdHlsZSI6bnVsbH0sIlBhcmVudFN0eWxlIjpudWxsfSwiRHVyYXRpb25TdHlsZSI6eyIkaWQiOiI3NSIsIkZvbnRTZXR0aW5ncyI6eyIkaWQiOiI3NiIsIkZvbnRTaXplIjo5LCJGb250TmFtZSI6IkNhbGlicmkiLCJJc0JvbGQiOmZhbHNlLCJJc0l0YWxpYyI6ZmFsc2UsIklzVW5kZXJsaW5lZCI6ZmFsc2UsIlBhcmVudFN0eWxlIjpudWxsfSwiQXV0b1NpemUiOjAsIkZvcmVncm91bmQiOnsiJGlkIjoiNzciLCJDb2xvciI6eyIkaWQiOiI3OC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zkiLCJUb3AiOjAuMCwiTGVmdCI6MC4wLCJSaWdodCI6MC4wLCJCb3R0b20iOjAuMH0sIlBhZGRpbmciOnsiJGlkIjoiODAiLCJUb3AiOjAuMCwiTGVmdCI6MC4wLCJSaWdodCI6MC4wLCJCb3R0b20iOjAuMH0sIkJhY2tncm91bmQiOnsiJGlkIjoiODEiLCJDb2xvciI6eyIkaWQiOiI4MiIsIkEiOjAsIlIiOjI1NSwiRyI6MjU1LCJCIjoyNTV9fSwiSXNWaXNpYmxlIjp0cnVlLCJXaWR0aCI6MC4wLCJIZWlnaHQiOjAuMCwiQm9yZGVyU3R5bGUiOnsiJGlkIjoiODMiLCJMaW5lQ29sb3IiOm51bGwsIkxpbmVXZWlnaHQiOjAuMCwiTGluZVR5cGUiOjAsIlBhcmVudFN0eWxlIjpudWxsfSwiUGFyZW50U3R5bGUiOm51bGx9LCJIb3Jpem9udGFsQ29ubmVjdG9yU3R5bGUiOnsiJGlkIjoiODQiLCJMaW5lQ29sb3IiOnsiJGlkIjoiODUiLCIkdHlwZSI6Ik5MUkUuQ29tbW9uLkRvbS5Tb2xpZENvbG9yQnJ1c2gsIE5MUkUuQ29tbW9uIiwiQ29sb3IiOnsiJGlkIjoiODYiLCJBIjoyNTUsIlIiOjIwNCwiRyI6MjA0LCJCIjoyMDR9fSwiTGluZVdlaWdodCI6MS4wLCJMaW5lVHlwZSI6MCwiUGFyZW50U3R5bGUiOm51bGx9LCJWZXJ0aWNhbENvbm5lY3RvclN0eWxlIjp7IiRpZCI6Ijg3IiwiTGluZUNvbG9yIjp7IiRpZCI6Ijg4IiwiJHR5cGUiOiJOTFJFLkNvbW1vbi5Eb20uU29saWRDb2xvckJydXNoLCBOTFJFLkNvbW1vbiIsIkNvbG9yIjp7IiRpZCI6Ijg5IiwiQSI6MjU1LCJSIjoyMDQsIkciOjIwNCwiQiI6MjA0fX0sIkxpbmVXZWlnaHQiOjEuMCwiTGluZVR5cGUiOjAsIlBhcmVudFN0eWxlIjpudWxsfSwiTWFyZ2luIjpudWxsLCJTdGFydERhdGVQb3NpdGlvbiI6MSwiRW5kRGF0ZVBvc2l0aW9uIjoxLCJEYXRlSXNWaXNpYmxlIjp0cnVlLCJUaXRsZVBvc2l0aW9uIjowLCJEdXJhdGlvblBvc2l0aW9uIjo2LCJQZXJjZW50YWdlQ29tcGxldGVkUG9zaXRpb24iOjYsIlNwYWNpbmciOjEwLCJJc0JlbG93VGltZWJhbmQiOnRydWUsIlBlcmNlbnRhZ2VDb21wbGV0ZVNoYXBlT3BhY2l0eSI6MzUsIlNoYXBlU3R5bGUiOnsiJGlkIjoiOTAiLCJNYXJnaW4iOnsiJGlkIjoiOTEiLCJUb3AiOjAuMCwiTGVmdCI6NC4wLCJSaWdodCI6NC4wLCJCb3R0b20iOjAuMH0sIlBhZGRpbmciOnsiJGlkIjoiOTIiLCJUb3AiOjAuMCwiTGVmdCI6MC4wLCJSaWdodCI6MC4wLCJCb3R0b20iOjAuMH0sIkJhY2tncm91bmQiOnsiJGlkIjoiOTMiLCJDb2xvciI6eyIkaWQiOiI5NCIsIkEiOjI1NSwiUiI6NjgsIkciOjExNCwiQiI6MTk2fX0sIklzVmlzaWJsZSI6dHJ1ZSwiV2lkdGgiOjAuMCwiSGVpZ2h0IjoxNi4wLCJCb3JkZXJTdHlsZSI6eyIkaWQiOiI5NSIsIkxpbmVDb2xvciI6eyIkaWQiOiI5NiIsIiR0eXBlIjoiTkxSRS5Db21tb24uRG9tLlNvbGlkQ29sb3JCcnVzaCwgTkxSRS5Db21tb24iLCJDb2xvciI6eyIkaWQiOiI5NyIsIkEiOjI1NSwiUiI6MjU1LCJHIjowLCJCIjowfX0sIkxpbmVXZWlnaHQiOjAuMCwiTGluZVR5cGUiOjAsIlBhcmVudFN0eWxlIjpudWxsfSwiUGFyZW50U3R5bGUiOm51bGx9LCJUaXRsZVN0eWxlIjp7IiRpZCI6Ijk4IiwiRm9udFNldHRpbmdzIjp7IiRpZCI6Ijk5IiwiRm9udFNpemUiOjExLCJGb250TmFtZSI6IkNlbnR1cnkgR290aGljIiwiSXNCb2xkIjpmYWxzZSwiSXNJdGFsaWMiOmZhbHNlLCJJc1VuZGVybGluZWQiOmZhbHNlLCJQYXJlbnRTdHlsZSI6bnVsbH0sIkF1dG9TaXplIjowLCJGb3JlZ3JvdW5kIjp7IiRpZCI6IjEwMCIsIkNvbG9yIjp7IiRpZCI6IjEwMSIsIkEiOjI1NSwiUiI6MjU1LCJHIjoyNTUsIkIiOjI1NX19LCJNYXhXaWR0aCI6NzIwLjAsIk1heEhlaWdodCI6IkluZmluaXR5IiwiU21hcnRGb3JlZ3JvdW5kSXNBY3RpdmUiOmZhbHNlLCJIb3Jpem9udGFsQWxpZ25tZW50IjowLCJWZXJ0aWNhbEFsaWdubWVudCI6MCwiU21hcnRGb3JlZ3JvdW5kIjpudWxsLCJCYWNrZ3JvdW5kRmlsbFR5cGUiOjAsIk1hcmdpbiI6eyIkaWQiOiIxMDIiLCJUb3AiOjAuMCwiTGVmdCI6MC4wLCJSaWdodCI6MC4wLCJCb3R0b20iOjAuMH0sIlBhZGRpbmciOnsiJGlkIjoiMTAzIiwiVG9wIjowLjAsIkxlZnQiOjAuMCwiUmlnaHQiOjAuMCwiQm90dG9tIjowLjB9LCJCYWNrZ3JvdW5kIjp7IiRpZCI6IjEwNCIsIkNvbG9yIjp7IiRpZCI6IjEwNSIsIkEiOjAsIlIiOjI1NSwiRyI6MjU1LCJCIjoyNTV9fSwiSXNWaXNpYmxlIjp0cnVlLCJXaWR0aCI6MC4wLCJIZWlnaHQiOjAuMCwiQm9yZGVyU3R5bGUiOnsiJGlkIjoiMTA2IiwiTGluZUNvbG9yIjpudWxsLCJMaW5lV2VpZ2h0IjowLjAsIkxpbmVUeXBlIjowLCJQYXJlbnRTdHlsZSI6bnVsbH0sIlBhcmVudFN0eWxlIjpudWxsfSwiRGF0ZVN0eWxlIjp7IiRpZCI6IjEwNyIsIkZvbnRTZXR0aW5ncyI6eyIkaWQiOiIxMDgiLCJGb250U2l6ZSI6MTAsIkZvbnROYW1lIjoiQ2VudHVyeSBHb3RoaWMiLCJJc0JvbGQiOmZhbHNlLCJJc0l0YWxpYyI6ZmFsc2UsIklzVW5kZXJsaW5lZCI6ZmFsc2UsIlBhcmVudFN0eWxlIjpudWxsfSwiQXV0b1NpemUiOjAsIkZvcmVncm91bmQiOnsiJGlkIjoiMTA5IiwiQ29sb3IiOnsiJGlkIjoiMTEwIiwiQSI6MjU1LCJSIjoxNjMsIkciOjE3NSwiQiI6MTgxfX0sIk1heFdpZHRoIjoyMDAuMCwiTWF4SGVpZ2h0IjoiSW5maW5pdHkiLCJTbWFydEZvcmVncm91bmRJc0FjdGl2ZSI6ZmFsc2UsIkhvcml6b250YWxBbGlnbm1lbnQiOjAsIlZlcnRpY2FsQWxpZ25tZW50IjowLCJTbWFydEZvcmVncm91bmQiOm51bGwsIkJhY2tncm91bmRGaWxsVHlwZSI6MCwiTWFyZ2luIjp7IiRpZCI6IjExMSIsIlRvcCI6MC4wLCJMZWZ0IjowLjAsIlJpZ2h0IjowLjAsIkJvdHRvbSI6MC4wfSwiUGFkZGluZyI6eyIkaWQiOiIxMTIiLCJUb3AiOjAuMCwiTGVmdCI6MC4wLCJSaWdodCI6MC4wLCJCb3R0b20iOjAuMH0sIkJhY2tncm91bmQiOnsiJGlkIjoiMTEzIiwiQ29sb3IiOnsiJGlkIjoiMTE0IiwiQSI6MCwiUiI6MjU1LCJHIjoyNTUsIkIiOjI1NX19LCJJc1Zpc2libGUiOnRydWUsIldpZHRoIjowLjAsIkhlaWdodCI6MC4wLCJCb3JkZXJTdHlsZSI6eyIkaWQiOiIxMTUiLCJMaW5lQ29sb3IiOm51bGwsIkxpbmVXZWlnaHQiOjAuMCwiTGluZVR5cGUiOjAsIlBhcmVudFN0eWxlIjpudWxsfSwiUGFyZW50U3R5bGUiOm51bGx9LCJEYXRlRm9ybWF0Ijp7IiRpZCI6IjExNiIsIkZvcm1hdFN0cmluZyI6Inl5eXkiLCJTZXBhcmF0b3IiOiIvIiwiVXNlSW50ZXJuYXRpb25hbERhdGVGb3JtYXQiOmZhbHNlLCJEYXRlSXNWaXNpYmxlIjp0cnVlLCJUaW1lSXNWaXNpYmxlIjpmYWxzZSwiSG91ckRpZ2l0cyI6MSwiQW1QbURlc2lnbmF0b3IiOjIsIlRyaW0wME1pbnV0ZXMiOmZhbHNlLCJMYXN0S25vd25WaXNpYmlsaXR5U3RhdGUiOnsiJGlkIjoiMTE3IiwiRGF0ZVBhcnRJc1Zpc2libGUiOnRydWUsIlRpbWVQYXJ0SXNWaXNpYmxlIjpmYWxzZX19LCJXZWVrTnVtYmVyaW5nIjp7IiRpZCI6IjExOCIsIkZvcm1hdCI6MCwiSXNWaXNpYmxlIjpmYWxzZSwiTGFzdEtub3duVmlzaWJpbGl0eVN0YXRlIjpmYWxzZX0sIklzVmlzaWJsZSI6dHJ1ZSwiUGFyZW50U3R5bGUiOm51bGx9LCJJbmRleCI6NiwiU21hcnREdXJhdGlvbkFjdGl2YXRlZCI6ZmFsc2UsIkRhdGVGb3JtYXQiOnsiJHJlZiI6IjExNiJ9LCJXZWVrTnVtYmVyaW5nIjp7IiRpZCI6IjExOSIsIkZvcm1hdCI6MCwiSXNWaXNpYmxlIjpmYWxzZSwiTGFzdEtub3duVmlzaWJpbGl0eVN0YXRlIjpmYWxzZX0sIklkIjoiMWZkYTYyOTctMzI4YS00NjA2LTg4MWQtZDliNWEwODNkYzVhIiwiSW1wb3J0SWQiOm51bGwsIlRpdGxlIjoiTUEgTVVMVElNRURJQSBERVNJR05cclxuRmVycmlzIFN0YXRlIFVuaXZlcnNpdHkiLCJOb3RlIjpudWxsLCJIeXBlcmxpbmsiOnsiJGlkIjoiMTIwIiwiQWRkcmVzcyI6bnVsbCwiU3ViQWRkcmVzcyI6bnVsbH0sIklzQ2hhbmdlZCI6ZmFsc2UsIklzTmV3IjpmYWxzZX19LHsiJGlkIjoiMTIxIiwiX2F0dGFjaGVkTWlsZXN0b25lcyI6W10sIlRhc2tEZWZpbml0aW9uIjp7IiRpZCI6IjEyMiIsIkdyb3VwTmFtZSI6bnVsbCwiU3RhcnREYXRlIjoiMjAwNy0wOS0wMVQwMDowMDowMFoiLCJFbmREYXRlIjoiMjAxMC0wOC0zMVQyMzo1OTowMFoiLCJQZXJjZW50YWdlQ29tcGxldGUiOm51bGwsIlN0eWxlIjp7IiRpZCI6IjEyMyIsIlNoYXBlIjozLCJTaGFwZVRoaWNrbmVzcyI6MSwiRHVyYXRpb25Gb3JtYXQiOjUsIkluY2x1ZGVOb25Xb3JraW5nRGF5c0luRHVyYXRpb24iOmZhbHNlLCJQZXJjZW50YWdlQ29tcGxldGVTdHlsZSI6eyIkaWQiOiIxMjQiLCJGb250U2V0dGluZ3MiOnsiJGlkIjoiMTI1IiwiRm9udFNpemUiOjEwLCJGb250TmFtZSI6IkNhbGlicmkiLCJJc0JvbGQiOmZhbHNlLCJJc0l0YWxpYyI6ZmFsc2UsIklzVW5kZXJsaW5lZCI6ZmFsc2UsIlBhcmVudFN0eWxlIjpudWxsfSwiQXV0b1NpemUiOjAsIkZvcmVncm91bmQiOnsiJGlkIjoiMTI2IiwiQ29sb3IiOnsiJGlkIjoiMTI3IiwiQSI6MjU1LCJSIjoxOTIsIkciOjgwLCJCIjo3N319LCJNYXhXaWR0aCI6MjAwLjAsIk1heEhlaWdodCI6IkluZmluaXR5IiwiU21hcnRGb3JlZ3JvdW5kSXNBY3RpdmUiOmZhbHNlLCJIb3Jpem9udGFsQWxpZ25tZW50IjowLCJWZXJ0aWNhbEFsaWdubWVudCI6MCwiU21hcnRGb3JlZ3JvdW5kIjpudWxsLCJCYWNrZ3JvdW5kRmlsbFR5cGUiOjAsIk1hcmdpbiI6eyIkaWQiOiIxMjgiLCJUb3AiOjAuMCwiTGVmdCI6MC4wLCJSaWdodCI6MC4wLCJCb3R0b20iOjAuMH0sIlBhZGRpbmciOnsiJGlkIjoiMTI5IiwiVG9wIjowLjAsIkxlZnQiOjAuMCwiUmlnaHQiOjAuMCwiQm90dG9tIjowLjB9LCJCYWNrZ3JvdW5kIjp7IiRpZCI6IjEzMCIsIkNvbG9yIjp7IiRpZCI6IjEzMSIsIkEiOjg5LCJSIjowLCJHIjowLCJCIjowfX0sIklzVmlzaWJsZSI6dHJ1ZSwiV2lkdGgiOjAuMCwiSGVpZ2h0IjowLjAsIkJvcmRlclN0eWxlIjp7IiRpZCI6IjEzMiIsIkxpbmVDb2xvciI6bnVsbCwiTGluZVdlaWdodCI6MC4wLCJMaW5lVHlwZSI6MCwiUGFyZW50U3R5bGUiOm51bGx9LCJQYXJlbnRTdHlsZSI6bnVsbH0sIkR1cmF0aW9uU3R5bGUiOnsiJGlkIjoiMTMzIiwiRm9udFNldHRpbmdzIjp7IiRpZCI6IjEzNCIsIkZvbnRTaXplIjo5LCJGb250TmFtZSI6IkNhbGlicmkiLCJJc0JvbGQiOmZhbHNlLCJJc0l0YWxpYyI6ZmFsc2UsIklzVW5kZXJsaW5lZCI6ZmFsc2UsIlBhcmVudFN0eWxlIjpudWxsfSwiQXV0b1NpemUiOjAsIkZvcmVncm91bmQiOnsiJGlkIjoiMTM1IiwiQ29sb3IiOnsiJGlkIjoiMTM2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xMzciLCJUb3AiOjAuMCwiTGVmdCI6MC4wLCJSaWdodCI6MC4wLCJCb3R0b20iOjAuMH0sIlBhZGRpbmciOnsiJGlkIjoiMTM4IiwiVG9wIjowLjAsIkxlZnQiOjAuMCwiUmlnaHQiOjAuMCwiQm90dG9tIjowLjB9LCJCYWNrZ3JvdW5kIjp7IiRpZCI6IjEzOSIsIkNvbG9yIjp7IiRpZCI6IjE0MCIsIkEiOjAsIlIiOjI1NSwiRyI6MjU1LCJCIjoyNTV9fSwiSXNWaXNpYmxlIjp0cnVlLCJXaWR0aCI6MC4wLCJIZWlnaHQiOjAuMCwiQm9yZGVyU3R5bGUiOnsiJGlkIjoiMTQxIiwiTGluZUNvbG9yIjpudWxsLCJMaW5lV2VpZ2h0IjowLjAsIkxpbmVUeXBlIjowLCJQYXJlbnRTdHlsZSI6bnVsbH0sIlBhcmVudFN0eWxlIjpudWxsfSwiSG9yaXpvbnRhbENvbm5lY3RvclN0eWxlIjp7IiRpZCI6IjE0MiIsIkxpbmVDb2xvciI6eyIkaWQiOiIxNDMiLCIkdHlwZSI6Ik5MUkUuQ29tbW9uLkRvbS5Tb2xpZENvbG9yQnJ1c2gsIE5MUkUuQ29tbW9uIiwiQ29sb3IiOnsiJGlkIjoiMTQ0IiwiQSI6MjU1LCJSIjoyMDQsIkciOjIwNCwiQiI6MjA0fX0sIkxpbmVXZWlnaHQiOjEuMCwiTGluZVR5cGUiOjAsIlBhcmVudFN0eWxlIjpudWxsfSwiVmVydGljYWxDb25uZWN0b3JTdHlsZSI6eyIkaWQiOiIxNDUiLCJMaW5lQ29sb3IiOnsiJGlkIjoiMTQ2IiwiJHR5cGUiOiJOTFJFLkNvbW1vbi5Eb20uU29saWRDb2xvckJydXNoLCBOTFJFLkNvbW1vbiIsIkNvbG9yIjp7IiRpZCI6IjE0NyIsIkEiOjI1NSwiUiI6MjA0LCJHIjoyMDQsIkIiOjIwNH19LCJMaW5lV2VpZ2h0IjoxLjAsIkxpbmVUeXBlIjowLCJQYXJlbnRTdHlsZSI6bnVsbH0sIk1hcmdpbiI6bnVsbCwiU3RhcnREYXRlUG9zaXRpb24iOjEsIkVuZERhdGVQb3NpdGlvbiI6MSwiRGF0ZUlzVmlzaWJsZSI6dHJ1ZSwiVGl0bGVQb3NpdGlvbiI6MCwiRHVyYXRpb25Qb3NpdGlvbiI6NiwiUGVyY2VudGFnZUNvbXBsZXRlZFBvc2l0aW9uIjo2LCJTcGFjaW5nIjoxMCwiSXNCZWxvd1RpbWViYW5kIjp0cnVlLCJQZXJjZW50YWdlQ29tcGxldGVTaGFwZU9wYWNpdHkiOjM1LCJTaGFwZVN0eWxlIjp7IiRpZCI6IjE0OCIsIk1hcmdpbiI6eyIkaWQiOiIxNDkiLCJUb3AiOjAuMCwiTGVmdCI6NC4wLCJSaWdodCI6NC4wLCJCb3R0b20iOjAuMH0sIlBhZGRpbmciOnsiJGlkIjoiMTUwIiwiVG9wIjowLjAsIkxlZnQiOjAuMCwiUmlnaHQiOjAuMCwiQm90dG9tIjowLjB9LCJCYWNrZ3JvdW5kIjp7IiRpZCI6IjE1MSIsIkNvbG9yIjp7IiRpZCI6IjE1MiIsIkEiOjI1NSwiUiI6NjgsIkciOjExNCwiQiI6MTk2fX0sIklzVmlzaWJsZSI6dHJ1ZSwiV2lkdGgiOjAuMCwiSGVpZ2h0IjoxNi4wLCJCb3JkZXJTdHlsZSI6eyIkaWQiOiIxNTMiLCJMaW5lQ29sb3IiOnsiJGlkIjoiMTU0IiwiJHR5cGUiOiJOTFJFLkNvbW1vbi5Eb20uU29saWRDb2xvckJydXNoLCBOTFJFLkNvbW1vbiIsIkNvbG9yIjp7IiRpZCI6IjE1NSIsIkEiOjI1NSwiUiI6MjU1LCJHIjowLCJCIjowfX0sIkxpbmVXZWlnaHQiOjAuMCwiTGluZVR5cGUiOjAsIlBhcmVudFN0eWxlIjpudWxsfSwiUGFyZW50U3R5bGUiOm51bGx9LCJUaXRsZVN0eWxlIjp7IiRpZCI6IjE1NiIsIkZvbnRTZXR0aW5ncyI6eyIkaWQiOiIxNTciLCJGb250U2l6ZSI6MTEsIkZvbnROYW1lIjoiQ2VudHVyeSBHb3RoaWMiLCJJc0JvbGQiOmZhbHNlLCJJc0l0YWxpYyI6ZmFsc2UsIklzVW5kZXJsaW5lZCI6ZmFsc2UsIlBhcmVudFN0eWxlIjpudWxsfSwiQXV0b1NpemUiOjAsIkZvcmVncm91bmQiOnsiJGlkIjoiMTU4IiwiQ29sb3IiOnsiJGlkIjoiMTU5IiwiQSI6MjU1LCJSIjoyNTUsIkciOjI1NSwiQiI6MjU1fX0sIk1heFdpZHRoIjo3MjAuMCwiTWF4SGVpZ2h0IjoiSW5maW5pdHkiLCJTbWFydEZvcmVncm91bmRJc0FjdGl2ZSI6ZmFsc2UsIkhvcml6b250YWxBbGlnbm1lbnQiOjAsIlZlcnRpY2FsQWxpZ25tZW50IjowLCJTbWFydEZvcmVncm91bmQiOm51bGwsIkJhY2tncm91bmRGaWxsVHlwZSI6MCwiTWFyZ2luIjp7IiRpZCI6IjE2MCIsIlRvcCI6MC4wLCJMZWZ0IjowLjAsIlJpZ2h0IjowLjAsIkJvdHRvbSI6MC4wfSwiUGFkZGluZyI6eyIkaWQiOiIxNjEiLCJUb3AiOjAuMCwiTGVmdCI6MC4wLCJSaWdodCI6MC4wLCJCb3R0b20iOjAuMH0sIkJhY2tncm91bmQiOnsiJGlkIjoiMTYyIiwiQ29sb3IiOnsiJGlkIjoiMTYzIiwiQSI6MCwiUiI6MjU1LCJHIjoyNTUsIkIiOjI1NX19LCJJc1Zpc2libGUiOnRydWUsIldpZHRoIjowLjAsIkhlaWdodCI6MC4wLCJCb3JkZXJTdHlsZSI6eyIkaWQiOiIxNjQiLCJMaW5lQ29sb3IiOm51bGwsIkxpbmVXZWlnaHQiOjAuMCwiTGluZVR5cGUiOjAsIlBhcmVudFN0eWxlIjpudWxsfSwiUGFyZW50U3R5bGUiOm51bGx9LCJEYXRlU3R5bGUiOnsiJGlkIjoiMTY1IiwiRm9udFNldHRpbmdzIjp7IiRpZCI6IjE2NiIsIkZvbnRTaXplIjoxMCwiRm9udE5hbWUiOiJDZW50dXJ5IEdvdGhpYyIsIklzQm9sZCI6ZmFsc2UsIklzSXRhbGljIjpmYWxzZSwiSXNVbmRlcmxpbmVkIjpmYWxzZSwiUGFyZW50U3R5bGUiOm51bGx9LCJBdXRvU2l6ZSI6MCwiRm9yZWdyb3VuZCI6eyIkaWQiOiIxNjciLCJDb2xvciI6eyIkaWQiOiIxNjgiLCJBIjoyNTUsIlIiOjE2MywiRyI6MTc1LCJCIjoxODF9fSwiTWF4V2lkdGgiOjIwMC4wLCJNYXhIZWlnaHQiOiJJbmZpbml0eSIsIlNtYXJ0Rm9yZWdyb3VuZElzQWN0aXZlIjpmYWxzZSwiSG9yaXpvbnRhbEFsaWdubWVudCI6MCwiVmVydGljYWxBbGlnbm1lbnQiOjAsIlNtYXJ0Rm9yZWdyb3VuZCI6bnVsbCwiQmFja2dyb3VuZEZpbGxUeXBlIjowLCJNYXJnaW4iOnsiJGlkIjoiMTY5IiwiVG9wIjowLjAsIkxlZnQiOjAuMCwiUmlnaHQiOjAuMCwiQm90dG9tIjowLjB9LCJQYWRkaW5nIjp7IiRpZCI6IjE3MCIsIlRvcCI6MC4wLCJMZWZ0IjowLjAsIlJpZ2h0IjowLjAsIkJvdHRvbSI6MC4wfSwiQmFja2dyb3VuZCI6eyIkaWQiOiIxNzEiLCJDb2xvciI6eyIkaWQiOiIxNzIiLCJBIjowLCJSIjoyNTUsIkciOjI1NSwiQiI6MjU1fX0sIklzVmlzaWJsZSI6dHJ1ZSwiV2lkdGgiOjAuMCwiSGVpZ2h0IjowLjAsIkJvcmRlclN0eWxlIjp7IiRpZCI6IjE3MyIsIkxpbmVDb2xvciI6bnVsbCwiTGluZVdlaWdodCI6MC4wLCJMaW5lVHlwZSI6MCwiUGFyZW50U3R5bGUiOm51bGx9LCJQYXJlbnRTdHlsZSI6bnVsbH0sIkRhdGVGb3JtYXQiOnsiJGlkIjoiMTc0IiwiRm9ybWF0U3RyaW5nIjoieXl5eSIsIlNlcGFyYXRvciI6Ii8iLCJVc2VJbnRlcm5hdGlvbmFsRGF0ZUZvcm1hdCI6ZmFsc2UsIkRhdGVJc1Zpc2libGUiOnRydWUsIlRpbWVJc1Zpc2libGUiOmZhbHNlLCJIb3VyRGlnaXRzIjoxLCJBbVBtRGVzaWduYXRvciI6MiwiVHJpbTAwTWludXRlcyI6ZmFsc2UsIkxhc3RLbm93blZpc2liaWxpdHlTdGF0ZSI6eyIkaWQiOiIxNzUiLCJEYXRlUGFydElzVmlzaWJsZSI6dHJ1ZSwiVGltZVBhcnRJc1Zpc2libGUiOmZhbHNlfX0sIldlZWtOdW1iZXJpbmciOnsiJGlkIjoiMTc2IiwiRm9ybWF0IjowLCJJc1Zpc2libGUiOmZhbHNlLCJMYXN0S25vd25WaXNpYmlsaXR5U3RhdGUiOmZhbHNlfSwiSXNWaXNpYmxlIjp0cnVlLCJQYXJlbnRTdHlsZSI6bnVsbH0sIkluZGV4IjozLCJTbWFydER1cmF0aW9uQWN0aXZhdGVkIjpmYWxzZSwiRGF0ZUZvcm1hdCI6eyIkcmVmIjoiMTc0In0sIldlZWtOdW1iZXJpbmciOnsiJGlkIjoiMTc3IiwiRm9ybWF0IjowLCJJc1Zpc2libGUiOmZhbHNlLCJMYXN0S25vd25WaXNpYmlsaXR5U3RhdGUiOmZhbHNlfSwiSWQiOiI1NzZhOTNlYy1jNzljLTQ5OTAtYjEwMC0zM2MwMmMzZjY1MWYiLCJJbXBvcnRJZCI6bnVsbCwiVGl0bGUiOiJGT1VOREFUSU9OIElOIEFSVFNcclxuSW5zdGl0dXRlIG9mIEZpbmUgQXJ0cyIsIk5vdGUiOm51bGwsIkh5cGVybGluayI6eyIkaWQiOiIxNzgiLCJBZGRyZXNzIjpudWxsLCJTdWJBZGRyZXNzIjpudWxsfSwiSXNDaGFuZ2VkIjpmYWxzZSwiSXNOZXciOmZhbHNlfX0seyIkaWQiOiIxNzkiLCJfYXR0YWNoZWRNaWxlc3RvbmVzIjpbXSwiVGFza0RlZmluaXRpb24iOnsiJGlkIjoiMTgwIiwiR3JvdXBOYW1lIjpudWxsLCJTdGFydERhdGUiOiIyMDE1LTA5LTAyVDAwOjAwOjAwWiIsIkVuZERhdGUiOiIyMDE4LTA4LTMxVDIzOjU5OjAwWiIsIlBlcmNlbnRhZ2VDb21wbGV0ZSI6bnVsbCwiU3R5bGUiOnsiJGlkIjoiMTgxIiwiU2hhcGUiOjMsIlNoYXBlVGhpY2tuZXNzIjoxLCJEdXJhdGlvbkZvcm1hdCI6NSwiSW5jbHVkZU5vbldvcmtpbmdEYXlzSW5EdXJhdGlvbiI6ZmFsc2UsIlBlcmNlbnRhZ2VDb21wbGV0ZVN0eWxlIjp7IiRpZCI6IjE4MiIsIkZvbnRTZXR0aW5ncyI6eyIkaWQiOiIxODMiLCJGb250U2l6ZSI6MTAsIkZvbnROYW1lIjoiQ2FsaWJyaSIsIklzQm9sZCI6ZmFsc2UsIklzSXRhbGljIjpmYWxzZSwiSXNVbmRlcmxpbmVkIjpmYWxzZSwiUGFyZW50U3R5bGUiOm51bGx9LCJBdXRvU2l6ZSI6MCwiRm9yZWdyb3VuZCI6eyIkaWQiOiIxODQiLCJDb2xvciI6eyIkaWQiOiIxODUiLCJBIjoyNTUsIlIiOjE5MiwiRyI6ODAsIkIiOjc3fX0sIk1heFdpZHRoIjoyMDAuMCwiTWF4SGVpZ2h0IjoiSW5maW5pdHkiLCJTbWFydEZvcmVncm91bmRJc0FjdGl2ZSI6ZmFsc2UsIkhvcml6b250YWxBbGlnbm1lbnQiOjAsIlZlcnRpY2FsQWxpZ25tZW50IjowLCJTbWFydEZvcmVncm91bmQiOm51bGwsIkJhY2tncm91bmRGaWxsVHlwZSI6MCwiTWFyZ2luIjp7IiRpZCI6IjE4NiIsIlRvcCI6MC4wLCJMZWZ0IjowLjAsIlJpZ2h0IjowLjAsIkJvdHRvbSI6MC4wfSwiUGFkZGluZyI6eyIkaWQiOiIxODciLCJUb3AiOjAuMCwiTGVmdCI6MC4wLCJSaWdodCI6MC4wLCJCb3R0b20iOjAuMH0sIkJhY2tncm91bmQiOnsiJGlkIjoiMTg4IiwiQ29sb3IiOnsiJGlkIjoiMTg5IiwiQSI6ODksIlIiOjAsIkciOjAsIkIiOjB9fSwiSXNWaXNpYmxlIjp0cnVlLCJXaWR0aCI6MC4wLCJIZWlnaHQiOjAuMCwiQm9yZGVyU3R5bGUiOnsiJGlkIjoiMTkwIiwiTGluZUNvbG9yIjpudWxsLCJMaW5lV2VpZ2h0IjowLjAsIkxpbmVUeXBlIjowLCJQYXJlbnRTdHlsZSI6bnVsbH0sIlBhcmVudFN0eWxlIjpudWxsfSwiRHVyYXRpb25TdHlsZSI6eyIkaWQiOiIxOTEiLCJGb250U2V0dGluZ3MiOnsiJGlkIjoiMTkyIiwiRm9udFNpemUiOjksIkZvbnROYW1lIjoiQ2FsaWJyaSIsIklzQm9sZCI6ZmFsc2UsIklzSXRhbGljIjpmYWxzZSwiSXNVbmRlcmxpbmVkIjpmYWxzZSwiUGFyZW50U3R5bGUiOm51bGx9LCJBdXRvU2l6ZSI6MCwiRm9yZWdyb3VuZCI6eyIkaWQiOiIxOTMiLCJDb2xvciI6eyIkaWQiOiIxOTQ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E5NSIsIlRvcCI6MC4wLCJMZWZ0IjowLjAsIlJpZ2h0IjowLjAsIkJvdHRvbSI6MC4wfSwiUGFkZGluZyI6eyIkaWQiOiIxOTYiLCJUb3AiOjAuMCwiTGVmdCI6MC4wLCJSaWdodCI6MC4wLCJCb3R0b20iOjAuMH0sIkJhY2tncm91bmQiOnsiJGlkIjoiMTk3IiwiQ29sb3IiOnsiJGlkIjoiMTk4IiwiQSI6MCwiUiI6MjU1LCJHIjoyNTUsIkIiOjI1NX19LCJJc1Zpc2libGUiOnRydWUsIldpZHRoIjowLjAsIkhlaWdodCI6MC4wLCJCb3JkZXJTdHlsZSI6eyIkaWQiOiIxOTkiLCJMaW5lQ29sb3IiOm51bGwsIkxpbmVXZWlnaHQiOjAuMCwiTGluZVR5cGUiOjAsIlBhcmVudFN0eWxlIjpudWxsfSwiUGFyZW50U3R5bGUiOm51bGx9LCJIb3Jpem9udGFsQ29ubmVjdG9yU3R5bGUiOnsiJGlkIjoiMjAwIiwiTGluZUNvbG9yIjp7IiRpZCI6IjIwMSIsIiR0eXBlIjoiTkxSRS5Db21tb24uRG9tLlNvbGlkQ29sb3JCcnVzaCwgTkxSRS5Db21tb24iLCJDb2xvciI6eyIkaWQiOiIyMDIiLCJBIjoyNTUsIlIiOjIwNCwiRyI6MjA0LCJCIjoyMDR9fSwiTGluZVdlaWdodCI6MS4wLCJMaW5lVHlwZSI6MCwiUGFyZW50U3R5bGUiOm51bGx9LCJWZXJ0aWNhbENvbm5lY3RvclN0eWxlIjp7IiRpZCI6IjIwMyIsIkxpbmVDb2xvciI6eyIkaWQiOiIyMDQiLCIkdHlwZSI6Ik5MUkUuQ29tbW9uLkRvbS5Tb2xpZENvbG9yQnJ1c2gsIE5MUkUuQ29tbW9uIiwiQ29sb3IiOnsiJGlkIjoiMjA1IiwiQSI6MjU1LCJSIjoyMDQsIkciOjIwNCwiQiI6MjA0fX0sIkxpbmVXZWlnaHQiOjEuMCwiTGluZVR5cGUiOjAsIlBhcmVudFN0eWxlIjpudWxsfSwiTWFyZ2luIjpudWxsLCJTdGFydERhdGVQb3NpdGlvbiI6MSwiRW5kRGF0ZVBvc2l0aW9uIjoxLCJEYXRlSXNWaXNpYmxlIjp0cnVlLCJUaXRsZVBvc2l0aW9uIjowLCJEdXJhdGlvblBvc2l0aW9uIjo2LCJQZXJjZW50YWdlQ29tcGxldGVkUG9zaXRpb24iOjYsIlNwYWNpbmciOjEwLCJJc0JlbG93VGltZWJhbmQiOnRydWUsIlBlcmNlbnRhZ2VDb21wbGV0ZVNoYXBlT3BhY2l0eSI6MzUsIlNoYXBlU3R5bGUiOnsiJGlkIjoiMjA2IiwiTWFyZ2luIjp7IiRpZCI6IjIwNyIsIlRvcCI6MC4wLCJMZWZ0Ijo0LjAsIlJpZ2h0Ijo0LjAsIkJvdHRvbSI6MC4wfSwiUGFkZGluZyI6eyIkaWQiOiIyMDgiLCJUb3AiOjAuMCwiTGVmdCI6MC4wLCJSaWdodCI6MC4wLCJCb3R0b20iOjAuMH0sIkJhY2tncm91bmQiOnsiJGlkIjoiMjA5IiwiQ29sb3IiOnsiJGlkIjoiMjEwIiwiQSI6MjU1LCJSIjo2OCwiRyI6MTE0LCJCIjoxOTZ9fSwiSXNWaXNpYmxlIjp0cnVlLCJXaWR0aCI6MC4wLCJIZWlnaHQiOjE2LjAsIkJvcmRlclN0eWxlIjp7IiRpZCI6IjIxMSIsIkxpbmVDb2xvciI6eyIkaWQiOiIyMTIiLCIkdHlwZSI6Ik5MUkUuQ29tbW9uLkRvbS5Tb2xpZENvbG9yQnJ1c2gsIE5MUkUuQ29tbW9uIiwiQ29sb3IiOnsiJGlkIjoiMjEzIiwiQSI6MjU1LCJSIjoyNTUsIkciOjAsIkIiOjB9fSwiTGluZVdlaWdodCI6MC4wLCJMaW5lVHlwZSI6MCwiUGFyZW50U3R5bGUiOm51bGx9LCJQYXJlbnRTdHlsZSI6bnVsbH0sIlRpdGxlU3R5bGUiOnsiJGlkIjoiMjE0IiwiRm9udFNldHRpbmdzIjp7IiRpZCI6IjIxNSIsIkZvbnRTaXplIjoxMSwiRm9udE5hbWUiOiJDZW50dXJ5IEdvdGhpYyIsIklzQm9sZCI6ZmFsc2UsIklzSXRhbGljIjpmYWxzZSwiSXNVbmRlcmxpbmVkIjpmYWxzZSwiUGFyZW50U3R5bGUiOm51bGx9LCJBdXRvU2l6ZSI6MCwiRm9yZWdyb3VuZCI6eyIkaWQiOiIyMTYiLCJDb2xvciI6eyIkaWQiOiIyMTciLCJBIjoyNTUsIlIiOjI1NSwiRyI6MjU1LCJCIjoyNTV9fSwiTWF4V2lkdGgiOjcyMC4wLCJNYXhIZWlnaHQiOiJJbmZpbml0eSIsIlNtYXJ0Rm9yZWdyb3VuZElzQWN0aXZlIjpmYWxzZSwiSG9yaXpvbnRhbEFsaWdubWVudCI6MCwiVmVydGljYWxBbGlnbm1lbnQiOjAsIlNtYXJ0Rm9yZWdyb3VuZCI6bnVsbCwiQmFja2dyb3VuZEZpbGxUeXBlIjowLCJNYXJnaW4iOnsiJGlkIjoiMjE4IiwiVG9wIjowLjAsIkxlZnQiOjAuMCwiUmlnaHQiOjAuMCwiQm90dG9tIjowLjB9LCJQYWRkaW5nIjp7IiRpZCI6IjIxOSIsIlRvcCI6MC4wLCJMZWZ0IjowLjAsIlJpZ2h0IjowLjAsIkJvdHRvbSI6MC4wfSwiQmFja2dyb3VuZCI6eyIkaWQiOiIyMjAiLCJDb2xvciI6eyIkaWQiOiIyMjEiLCJBIjowLCJSIjoyNTUsIkciOjI1NSwiQiI6MjU1fX0sIklzVmlzaWJsZSI6dHJ1ZSwiV2lkdGgiOjAuMCwiSGVpZ2h0IjowLjAsIkJvcmRlclN0eWxlIjp7IiRpZCI6IjIyMiIsIkxpbmVDb2xvciI6bnVsbCwiTGluZVdlaWdodCI6MC4wLCJMaW5lVHlwZSI6MCwiUGFyZW50U3R5bGUiOm51bGx9LCJQYXJlbnRTdHlsZSI6bnVsbH0sIkRhdGVTdHlsZSI6eyIkaWQiOiIyMjMiLCJGb250U2V0dGluZ3MiOnsiJGlkIjoiMjI0IiwiRm9udFNpemUiOjEwLCJGb250TmFtZSI6IkNlbnR1cnkgR290aGljIiwiSXNCb2xkIjpmYWxzZSwiSXNJdGFsaWMiOmZhbHNlLCJJc1VuZGVybGluZWQiOmZhbHNlLCJQYXJlbnRTdHlsZSI6bnVsbH0sIkF1dG9TaXplIjowLCJGb3JlZ3JvdW5kIjp7IiRpZCI6IjIyNSIsIkNvbG9yIjp7IiRpZCI6IjIyNiIsIkEiOjI1NSwiUiI6MTYzLCJHIjoxNzUsIkIiOjE4MX19LCJNYXhXaWR0aCI6MjAwLjAsIk1heEhlaWdodCI6IkluZmluaXR5IiwiU21hcnRGb3JlZ3JvdW5kSXNBY3RpdmUiOmZhbHNlLCJIb3Jpem9udGFsQWxpZ25tZW50IjowLCJWZXJ0aWNhbEFsaWdubWVudCI6MCwiU21hcnRGb3JlZ3JvdW5kIjpudWxsLCJCYWNrZ3JvdW5kRmlsbFR5cGUiOjAsIk1hcmdpbiI6eyIkaWQiOiIyMjciLCJUb3AiOjAuMCwiTGVmdCI6MC4wLCJSaWdodCI6MC4wLCJCb3R0b20iOjAuMH0sIlBhZGRpbmciOnsiJGlkIjoiMjI4IiwiVG9wIjowLjAsIkxlZnQiOjAuMCwiUmlnaHQiOjAuMCwiQm90dG9tIjowLjB9LCJCYWNrZ3JvdW5kIjp7IiRpZCI6IjIyOSIsIkNvbG9yIjp7IiRpZCI6IjIzMCIsIkEiOjAsIlIiOjI1NSwiRyI6MjU1LCJCIjoyNTV9fSwiSXNWaXNpYmxlIjp0cnVlLCJXaWR0aCI6MC4wLCJIZWlnaHQiOjAuMCwiQm9yZGVyU3R5bGUiOnsiJGlkIjoiMjMxIiwiTGluZUNvbG9yIjpudWxsLCJMaW5lV2VpZ2h0IjowLjAsIkxpbmVUeXBlIjowLCJQYXJlbnRTdHlsZSI6bnVsbH0sIlBhcmVudFN0eWxlIjpudWxsfSwiRGF0ZUZvcm1hdCI6eyIkaWQiOiIyMzIiLCJGb3JtYXRTdHJpbmciOiJ5eXl5IiwiU2VwYXJhdG9yIjoiLyIsIlVzZUludGVybmF0aW9uYWxEYXRlRm9ybWF0IjpmYWxzZSwiRGF0ZUlzVmlzaWJsZSI6dHJ1ZSwiVGltZUlzVmlzaWJsZSI6ZmFsc2UsIkhvdXJEaWdpdHMiOjEsIkFtUG1EZXNpZ25hdG9yIjoyLCJUcmltMDBNaW51dGVzIjpmYWxzZSwiTGFzdEtub3duVmlzaWJpbGl0eVN0YXRlIjp7IiRpZCI6IjIzMyIsIkRhdGVQYXJ0SXNWaXNpYmxlIjp0cnVlLCJUaW1lUGFydElzVmlzaWJsZSI6ZmFsc2V9fSwiV2Vla051bWJlcmluZyI6eyIkaWQiOiIyMzQiLCJGb3JtYXQiOjAsIklzVmlzaWJsZSI6ZmFsc2UsIkxhc3RLbm93blZpc2liaWxpdHlTdGF0ZSI6ZmFsc2V9LCJJc1Zpc2libGUiOnRydWUsIlBhcmVudFN0eWxlIjpudWxsfSwiSW5kZXgiOjUsIlNtYXJ0RHVyYXRpb25BY3RpdmF0ZWQiOmZhbHNlLCJEYXRlRm9ybWF0Ijp7IiRyZWYiOiIyMzIifSwiV2Vla051bWJlcmluZyI6eyIkaWQiOiIyMzUiLCJGb3JtYXQiOjAsIklzVmlzaWJsZSI6ZmFsc2UsIkxhc3RLbm93blZpc2liaWxpdHlTdGF0ZSI6ZmFsc2V9LCJJZCI6IjgzMzUzOTJhLTMwMWMtNDhjZC1iNjAwLWE5MGRkOTY5YzUwNyIsIkltcG9ydElkIjpudWxsLCJUaXRsZSI6IlBHIERJR0lUQUwgTUFSS0VUSU5HXHJVbml2ZXJzaXR5IG9mIExvbmRvbiIsIk5vdGUiOm51bGwsIkh5cGVybGluayI6eyIkaWQiOiIyMzYiLCJBZGRyZXNzIjpudWxsLCJTdWJBZGRyZXNzIjpudWxsfSwiSXNDaGFuZ2VkIjpmYWxzZSwiSXNOZXciOmZhbHNlfX1dLCJfbWlsZXN0b25lcyI6W10sIklkIjoiODhmMTIzZTMtNGE2Ny00NjI3LTljZmEtMGY3YWJiZTU0YjhiIiwiSXNTaW5nbGVJdGVtUm93IjpmYWxzZX1dLCJJbmRleCI6MCwiSWQiOiIzNzNkNDA5NS1kZWU3LTRiNmUtOGUwOS0zOTc2NGM2YTAwMDAiLCJIZWFkZXJUZXh0IjpudWxsLCJJc0RlZmF1bHQiOnRydWUsIlN0eWxlIjp7IiRpZCI6IjIzNyIsIkhlYWRlclN0eWxlIjp7IiRpZCI6IjIzOCIsIlRleHRTdHlsZSI6eyIkaWQiOiIyMzkiLCJGb250U2V0dGluZ3MiOnsiJGlkIjoiMjQwIiwiRm9udFNpemUiOjExLCJGb250TmFtZSI6IkNhbGlicmkiLCJJc0JvbGQiOmZhbHNlLCJJc0l0YWxpYyI6ZmFsc2UsIklzVW5kZXJsaW5lZCI6ZmFsc2UsIlBhcmVudFN0eWxlIjpudWxsfSwiQXV0b1NpemUiOjIsIkZvcmVncm91bmQiOnsiJGlkIjoiMjQxIiwiQ29sb3IiOnsiJGlkIjoiMjQyIiwiQSI6MjU1LCJSIjowLCJHIjowLCJCIjowfX0sIk1heFdpZHRoIjowLjAsIk1heEhlaWdodCI6MC4wLCJTbWFydEZvcmVncm91bmRJc0FjdGl2ZSI6ZmFsc2UsIkhvcml6b250YWxBbGlnbm1lbnQiOjAsIlZlcnRpY2FsQWxpZ25tZW50IjowLCJTbWFydEZvcmVncm91bmQiOm51bGwsIkJhY2tncm91bmRGaWxsVHlwZSI6MCwiTWFyZ2luIjp7IiRpZCI6IjI0MyIsIlRvcCI6MC4wLCJMZWZ0IjowLjAsIlJpZ2h0IjowLjAsIkJvdHRvbSI6MC4wfSwiUGFkZGluZyI6eyIkaWQiOiIyNDQiLCJUb3AiOjAuMCwiTGVmdCI6MC4wLCJSaWdodCI6MC4wLCJCb3R0b20iOjAuMH0sIkJhY2tncm91bmQiOm51bGwsIklzVmlzaWJsZSI6dHJ1ZSwiV2lkdGgiOjAuMCwiSGVpZ2h0IjowLjAsIkJvcmRlclN0eWxlIjpudWxsLCJQYXJlbnRTdHlsZSI6bnVsbH0sIlJlY3RhbmdsZVN0eWxlIjp7IiRpZCI6IjI0NSIsIk1hcmdpbiI6eyIkaWQiOiIyNDYiLCJUb3AiOjAuMCwiTGVmdCI6MC4wLCJSaWdodCI6MC4wLCJCb3R0b20iOjAuMH0sIlBhZGRpbmciOnsiJGlkIjoiMjQ3IiwiVG9wIjowLjAsIkxlZnQiOjAuMCwiUmlnaHQiOjAuMCwiQm90dG9tIjowLjB9LCJCYWNrZ3JvdW5kIjp7IiRpZCI6IjI0OCIsIkNvbG9yIjp7IiRpZCI6IjI0OSIsIkEiOjYzLCJSIjo2OCwiRyI6MTE0LCJCIjoxOTZ9fSwiSXNWaXNpYmxlIjp0cnVlLCJXaWR0aCI6MC4wLCJIZWlnaHQiOjAuMCwiQm9yZGVyU3R5bGUiOnsiJGlkIjoiMjUwIiwiTGluZUNvbG9yIjp7IiRpZCI6IjI1MSIsIiR0eXBlIjoiTkxSRS5Db21tb24uRG9tLlNvbGlkQ29sb3JCcnVzaCwgTkxSRS5Db21tb24iLCJDb2xvciI6eyIkaWQiOiIyNTIiLCJBIjoyNTUsIlIiOjI1NSwiRyI6MCwiQiI6MH19LCJMaW5lV2VpZ2h0IjowLjAsIkxpbmVUeXBlIjowLCJQYXJlbnRTdHlsZSI6bnVsbH0sIlBhcmVudFN0eWxlIjpudWxsfSwiTWFyZ2luIjp7IiRpZCI6IjI1MyIsIlRvcCI6MC4wLCJMZWZ0IjowLjAsIlJpZ2h0IjowLjAsIkJvdHRvbSI6MC4wfSwiUGFkZGluZyI6eyIkaWQiOiIyNTQiLCJUb3AiOjAuMCwiTGVmdCI6MC4wLCJSaWdodCI6MC4wLCJCb3R0b20iOjAuMH0sIkJhY2tncm91bmQiOm51bGwsIklzVmlzaWJsZSI6dHJ1ZSwiV2lkdGgiOjAuMCwiSGVpZ2h0IjowLjAsIkJvcmRlclN0eWxlIjpudWxsLCJQYXJlbnRTdHlsZSI6bnVsbH0sIkJhY2tncm91bmRTdHlsZSI6eyIkaWQiOiIyNTUiLCJNYXJnaW4iOnsiJGlkIjoiMjU2IiwiVG9wIjowLjAsIkxlZnQiOjAuMCwiUmlnaHQiOjAuMCwiQm90dG9tIjowLjB9LCJQYWRkaW5nIjp7IiRpZCI6IjI1NyIsIlRvcCI6MC4wLCJMZWZ0IjowLjAsIlJpZ2h0IjowLjAsIkJvdHRvbSI6MC4wfSwiQmFja2dyb3VuZCI6eyIkaWQiOiIyNTgiLCJDb2xvciI6eyIkaWQiOiIyNTkiLCJBIjo1MSwiUiI6MTY1LCJHIjoxNjUsIkIiOjE2NX19LCJJc1Zpc2libGUiOnRydWUsIldpZHRoIjowLjAsIkhlaWdodCI6MC4wLCJCb3JkZXJTdHlsZSI6eyIkaWQiOiIyNjAiLCJMaW5lQ29sb3IiOnsiJGlkIjoiMjYxIiwiJHR5cGUiOiJOTFJFLkNvbW1vbi5Eb20uU29saWRDb2xvckJydXNoLCBOTFJFLkNvbW1vbiIsIkNvbG9yIjp7IiRpZCI6IjI2MiIsIkEiOjI1NSwiUiI6MjU1LCJHIjowLCJCIjowfX0sIkxpbmVXZWlnaHQiOjAuMCwiTGluZVR5cGUiOjAsIlBhcmVudFN0eWxlIjpudWxsfSwiUGFyZW50U3R5bGUiOm51bGx9LCJNYXJnaW4iOnsiJGlkIjoiMjYzIiwiVG9wIjowLjAsIkxlZnQiOjAuMCwiUmlnaHQiOjAuMCwiQm90dG9tIjowLjB9LCJQYWRkaW5nIjp7IiRpZCI6IjI2NCIsIlRvcCI6MC4wLCJMZWZ0IjowLjAsIlJpZ2h0IjowLjAsIkJvdHRvbSI6MC4wfSwiSXNWaXNpYmxlIjpmYWxzZSwiV2lkdGgiOjAuMCwiSGVpZ2h0IjowLjAsIkJvcmRlclN0eWxlIjpudWxsLCJQYXJlbnRTdHlsZSI6bnVsbH19XSwiSWQiOiI0OGFlNTI2Yi0wNjljLTRjMGMtOWQ3NS0xMmM5MjkzYWY1OWIiLCJJbmRleCI6MCwiSGVhZGVyVGV4dCI6IkVEVUNBVElPTiIsIlN0eWxlIjp7IiRpZCI6IjI2NSIsIkhlYWRlclN0eWxlIjp7IiRpZCI6IjI2NiIsIlRleHRJc1ZlcnRpY2FsIjpmYWxzZSwiVGV4dFN0eWxlIjp7IiRpZCI6IjI2NyIsIkZvbnRTZXR0aW5ncyI6eyIkaWQiOiIyNjgiLCJGb250U2l6ZSI6MTYsIkZvbnROYW1lIjoiQ2VudHVyeSBHb3RoaWMiLCJJc0JvbGQiOmZhbHNlLCJJc0l0YWxpYyI6ZmFsc2UsIklzVW5kZXJsaW5lZCI6ZmFsc2UsIlBhcmVudFN0eWxlIjpudWxsfSwiQXV0b1NpemUiOjIsIkZvcmVncm91bmQiOnsiJGlkIjoiMjY5IiwiQ29sb3IiOnsiJGlkIjoiMjcwIiwiQSI6MjU1LCJSIjoyNTUsIkciOjI1NSwiQiI6MjU1fX0sIk1heFdpZHRoIjoxMDAuOTgyNjAzNzE5NTk5NDQsIk1heEhlaWdodCI6MC4wLCJTbWFydEZvcmVncm91bmRJc0FjdGl2ZSI6ZmFsc2UsIkhvcml6b250YWxBbGlnbm1lbnQiOjAsIlZlcnRpY2FsQWxpZ25tZW50IjowLCJTbWFydEZvcmVncm91bmQiOm51bGwsIkJhY2tncm91bmRGaWxsVHlwZSI6MCwiTWFyZ2luIjp7IiRpZCI6IjI3MSIsIlRvcCI6MC4wLCJMZWZ0IjowLjAsIlJpZ2h0IjowLjAsIkJvdHRvbSI6MC4wfSwiUGFkZGluZyI6eyIkaWQiOiIyNzIiLCJUb3AiOjAuMCwiTGVmdCI6MC4wLCJSaWdodCI6MC4wLCJCb3R0b20iOjAuMH0sIkJhY2tncm91bmQiOm51bGwsIklzVmlzaWJsZSI6dHJ1ZSwiV2lkdGgiOjAuMCwiSGVpZ2h0IjowLjAsIkJvcmRlclN0eWxlIjpudWxsLCJQYXJlbnRTdHlsZSI6bnVsbH0sIlJlY3RhbmdsZVN0eWxlIjp7IiRpZCI6IjI3MyIsIk1hcmdpbiI6eyIkaWQiOiIyNzQiLCJUb3AiOjAuMCwiTGVmdCI6MC4wLCJSaWdodCI6MC4wLCJCb3R0b20iOjAuMH0sIlBhZGRpbmciOnsiJGlkIjoiMjc1IiwiVG9wIjowLjAsIkxlZnQiOjAuMCwiUmlnaHQiOjAuMCwiQm90dG9tIjowLjB9LCJCYWNrZ3JvdW5kIjp7IiRpZCI6IjI3NiIsIkNvbG9yIjp7IiRpZCI6IjI3NyIsIkEiOjI1NSwiUiI6MCwiRyI6MTUyLCJCIjoyNDF9fSwiSXNWaXNpYmxlIjp0cnVlLCJXaWR0aCI6MC4wLCJIZWlnaHQiOjAuMCwiQm9yZGVyU3R5bGUiOnsiJGlkIjoiMjc4IiwiTGluZUNvbG9yIjp7IiRpZCI6IjI3OSIsIiR0eXBlIjoiTkxSRS5Db21tb24uRG9tLlNvbGlkQ29sb3JCcnVzaCwgTkxSRS5Db21tb24iLCJDb2xvciI6eyIkaWQiOiIyODAiLCJBIjoyNTUsIlIiOjIxLCJHIjozNywiQiI6NjZ9fSwiTGluZVdlaWdodCI6MC4wLCJMaW5lVHlwZSI6MCwiUGFyZW50U3R5bGUiOm51bGx9LCJQYXJlbnRTdHlsZSI6bnVsbH0sIk1hcmdpbiI6eyIkaWQiOiIyODEiLCJUb3AiOjAuMCwiTGVmdCI6MC4wLCJSaWdodCI6MC4wLCJCb3R0b20iOjAuMH0sIlBhZGRpbmciOnsiJGlkIjoiMjgyIiwiVG9wIjowLjAsIkxlZnQiOjAuMCwiUmlnaHQiOjAuMCwiQm90dG9tIjowLjB9LCJCYWNrZ3JvdW5kIjpudWxsLCJJc1Zpc2libGUiOnRydWUsIldpZHRoIjowLjAsIkhlaWdodCI6MC4wLCJCb3JkZXJTdHlsZSI6bnVsbCwiUGFyZW50U3R5bGUiOm51bGx9LCJCYWNrZ3JvdW5kU3R5bGUiOnsiJGlkIjoiMjgzIiwiTWFyZ2luIjp7IiRpZCI6IjI4NCIsIlRvcCI6MC4wLCJMZWZ0IjowLjAsIlJpZ2h0IjowLjAsIkJvdHRvbSI6MC4wfSwiUGFkZGluZyI6eyIkaWQiOiIyODUiLCJUb3AiOjAuMCwiTGVmdCI6MC4wLCJSaWdodCI6MC4wLCJCb3R0b20iOjAuMH0sIkJhY2tncm91bmQiOnsiJGlkIjoiMjg2IiwiQ29sb3IiOnsiJGlkIjoiMjg3IiwiQSI6NTEsIlIiOjE2NSwiRyI6MTY1LCJCIjoxNjV9fSwiSXNWaXNpYmxlIjp0cnVlLCJXaWR0aCI6MC4wLCJIZWlnaHQiOjAuMCwiQm9yZGVyU3R5bGUiOnsiJGlkIjoiMjg4IiwiTGluZUNvbG9yIjp7IiRpZCI6IjI4OSIsIiR0eXBlIjoiTkxSRS5Db21tb24uRG9tLlNvbGlkQ29sb3JCcnVzaCwgTkxSRS5Db21tb24iLCJDb2xvciI6eyIkaWQiOiIyOTAiLCJBIjoyNTUsIlIiOjIxLCJHIjozNywiQiI6NjZ9fSwiTGluZVdlaWdodCI6MC4wLCJMaW5lVHlwZSI6MCwiUGFyZW50U3R5bGUiOm51bGx9LCJQYXJlbnRTdHlsZSI6bnVsbH0sIklzQWJvdmVUaW1lYmFuZCI6ZmFsc2UsIk1hcmdpbiI6eyIkaWQiOiIyOTEiLCJUb3AiOjAuMCwiTGVmdCI6MC4wLCJSaWdodCI6MC4wLCJCb3R0b20iOjAuMH0sIlBhZGRpbmciOnsiJGlkIjoiMjkyIiwiVG9wIjowLjAsIkxlZnQiOjAuMCwiUmlnaHQiOjAuMCwiQm90dG9tIjowLjB9LCJJc1Zpc2libGUiOnRydWUsIldpZHRoIjowLjAsIkhlaWdodCI6MC4wLCJCb3JkZXJTdHlsZSI6eyIkaWQiOiIyOTMiLCJMaW5lQ29sb3IiOm51bGwsIkxpbmVXZWlnaHQiOjAuMCwiTGluZVR5cGUiOjAsIlBhcmVudFN0eWxlIjpudWxsfSwiUGFyZW50U3R5bGUiOm51bGx9fSx7IiRpZCI6IjI5NCIsIl9hY3Rpdml0aWVzIjpbeyIkaWQiOiIyOTUiLCJfcm93cyI6W3siJGlkIjoiMjk2IiwiX3Rhc2tzIjpbeyIkaWQiOiIyOTciLCJfYXR0YWNoZWRNaWxlc3RvbmVzIjpbXSwiVGFza0RlZmluaXRpb24iOnsiJGlkIjoiMjk4IiwiR3JvdXBOYW1lIjpudWxsLCJTdGFydERhdGUiOiIyMDEwLTAxLTAxVDAwOjAwOjAwWiIsIkVuZERhdGUiOiIyMDEyLTA3LTMxVDIzOjU5OjAwWiIsIlBlcmNlbnRhZ2VDb21wbGV0ZSI6bnVsbCwiU3R5bGUiOnsiJGlkIjoiMjk5IiwiU2hhcGUiOjMsIlNoYXBlVGhpY2tuZXNzIjozLCJEdXJhdGlvbkZvcm1hdCI6NSwiSW5jbHVkZU5vbldvcmtpbmdEYXlzSW5EdXJhdGlvbiI6ZmFsc2UsIlBlcmNlbnRhZ2VDb21wbGV0ZVN0eWxlIjp7IiRpZCI6IjMwMCIsIkZvbnRTZXR0aW5ncyI6eyIkaWQiOiIzMDEiLCJGb250U2l6ZSI6MTAsIkZvbnROYW1lIjoiQ2FsaWJyaSIsIklzQm9sZCI6ZmFsc2UsIklzSXRhbGljIjpmYWxzZSwiSXNVbmRlcmxpbmVkIjpmYWxzZSwiUGFyZW50U3R5bGUiOm51bGx9LCJBdXRvU2l6ZSI6MCwiRm9yZWdyb3VuZCI6eyIkaWQiOiIzMDIiLCJDb2xvciI6eyIkaWQiOiIzMDMiLCJBIjoyNTUsIlIiOjE5MiwiRyI6ODAsIkIiOjc3fX0sIk1heFdpZHRoIjoyMDAuMCwiTWF4SGVpZ2h0IjoiSW5maW5pdHkiLCJTbWFydEZvcmVncm91bmRJc0FjdGl2ZSI6ZmFsc2UsIkhvcml6b250YWxBbGlnbm1lbnQiOjAsIlZlcnRpY2FsQWxpZ25tZW50IjowLCJTbWFydEZvcmVncm91bmQiOm51bGwsIkJhY2tncm91bmRGaWxsVHlwZSI6MCwiTWFyZ2luIjp7IiRpZCI6IjMwNCIsIlRvcCI6MC4wLCJMZWZ0IjowLjAsIlJpZ2h0IjowLjAsIkJvdHRvbSI6MC4wfSwiUGFkZGluZyI6eyIkaWQiOiIzMDUiLCJUb3AiOjAuMCwiTGVmdCI6MC4wLCJSaWdodCI6MC4wLCJCb3R0b20iOjAuMH0sIkJhY2tncm91bmQiOnsiJGlkIjoiMzA2IiwiQ29sb3IiOnsiJGlkIjoiMzA3IiwiQSI6ODksIlIiOjAsIkciOjAsIkIiOjB9fSwiSXNWaXNpYmxlIjp0cnVlLCJXaWR0aCI6MC4wLCJIZWlnaHQiOjAuMCwiQm9yZGVyU3R5bGUiOnsiJGlkIjoiMzA4IiwiTGluZUNvbG9yIjpudWxsLCJMaW5lV2VpZ2h0IjowLjAsIkxpbmVUeXBlIjowLCJQYXJlbnRTdHlsZSI6bnVsbH0sIlBhcmVudFN0eWxlIjpudWxsfSwiRHVyYXRpb25TdHlsZSI6eyIkaWQiOiIzMDkiLCJGb250U2V0dGluZ3MiOnsiJGlkIjoiMzEwIiwiRm9udFNpemUiOjksIkZvbnROYW1lIjoiQ2FsaWJyaSIsIklzQm9sZCI6ZmFsc2UsIklzSXRhbGljIjpmYWxzZSwiSXNVbmRlcmxpbmVkIjpmYWxzZSwiUGFyZW50U3R5bGUiOm51bGx9LCJBdXRvU2l6ZSI6MCwiRm9yZWdyb3VuZCI6eyIkaWQiOiIzMTEiLCJDb2xvciI6eyIkaWQiOiIzMTI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MxMyIsIlRvcCI6MC4wLCJMZWZ0IjowLjAsIlJpZ2h0IjowLjAsIkJvdHRvbSI6MC4wfSwiUGFkZGluZyI6eyIkaWQiOiIzMTQiLCJUb3AiOjAuMCwiTGVmdCI6MC4wLCJSaWdodCI6MC4wLCJCb3R0b20iOjAuMH0sIkJhY2tncm91bmQiOnsiJGlkIjoiMzE1IiwiQ29sb3IiOnsiJGlkIjoiMzE2IiwiQSI6MCwiUiI6MjU1LCJHIjoyNTUsIkIiOjI1NX19LCJJc1Zpc2libGUiOnRydWUsIldpZHRoIjowLjAsIkhlaWdodCI6MC4wLCJCb3JkZXJTdHlsZSI6eyIkaWQiOiIzMTciLCJMaW5lQ29sb3IiOm51bGwsIkxpbmVXZWlnaHQiOjAuMCwiTGluZVR5cGUiOjAsIlBhcmVudFN0eWxlIjpudWxsfSwiUGFyZW50U3R5bGUiOm51bGx9LCJIb3Jpem9udGFsQ29ubmVjdG9yU3R5bGUiOnsiJGlkIjoiMzE4IiwiTGluZUNvbG9yIjp7IiRpZCI6IjMxOSIsIiR0eXBlIjoiTkxSRS5Db21tb24uRG9tLlNvbGlkQ29sb3JCcnVzaCwgTkxSRS5Db21tb24iLCJDb2xvciI6eyIkaWQiOiIzMjAiLCJBIjoyNTUsIlIiOjIwNCwiRyI6MjA0LCJCIjoyMDR9fSwiTGluZVdlaWdodCI6MS4wLCJMaW5lVHlwZSI6MCwiUGFyZW50U3R5bGUiOm51bGx9LCJWZXJ0aWNhbENvbm5lY3RvclN0eWxlIjp7IiRpZCI6IjMyMSIsIkxpbmVDb2xvciI6eyIkaWQiOiIzMjIiLCIkdHlwZSI6Ik5MUkUuQ29tbW9uLkRvbS5Tb2xpZENvbG9yQnJ1c2gsIE5MUkUuQ29tbW9uIiwiQ29sb3IiOnsiJGlkIjoiMzIzIiwiQSI6MjU1LCJSIjoyMDQsIkciOjIwNCwiQiI6MjA0fX0sIkxpbmVXZWlnaHQiOjEuMCwiTGluZVR5cGUiOjAsIlBhcmVudFN0eWxlIjpudWxsfSwiTWFyZ2luIjpudWxsLCJTdGFydERhdGVQb3NpdGlvbiI6MSwiRW5kRGF0ZVBvc2l0aW9uIjoxLCJEYXRlSXNWaXNpYmxlIjp0cnVlLCJUaXRsZVBvc2l0aW9uIjoyLCJEdXJhdGlvblBvc2l0aW9uIjo2LCJQZXJjZW50YWdlQ29tcGxldGVkUG9zaXRpb24iOjYsIlNwYWNpbmciOjEwLCJJc0JlbG93VGltZWJhbmQiOnRydWUsIlBlcmNlbnRhZ2VDb21wbGV0ZVNoYXBlT3BhY2l0eSI6MzUsIlNoYXBlU3R5bGUiOnsiJGlkIjoiMzI0IiwiTWFyZ2luIjp7IiRpZCI6IjMyNSIsIlRvcCI6MC4wLCJMZWZ0Ijo0LjAsIlJpZ2h0Ijo0LjAsIkJvdHRvbSI6MC4wfSwiUGFkZGluZyI6eyIkaWQiOiIzMjYiLCJUb3AiOjAuMCwiTGVmdCI6MC4wLCJSaWdodCI6MC4wLCJCb3R0b20iOjAuMH0sIkJhY2tncm91bmQiOnsiJGlkIjoiMzI3IiwiQ29sb3IiOnsiJGlkIjoiMzI4IiwiQSI6MjU1LCJSIjowLCJHIjoyOSwiQiI6MTAwfX0sIklzVmlzaWJsZSI6dHJ1ZSwiV2lkdGgiOjAuMCwiSGVpZ2h0IjoyNi45NzMzMzMzMzMzMzMzMzYsIkJvcmRlclN0eWxlIjp7IiRpZCI6IjMyOSIsIkxpbmVDb2xvciI6eyIkaWQiOiIzMzAiLCIkdHlwZSI6Ik5MUkUuQ29tbW9uLkRvbS5Tb2xpZENvbG9yQnJ1c2gsIE5MUkUuQ29tbW9uIiwiQ29sb3IiOnsiJGlkIjoiMzMxIiwiQSI6MjU1LCJSIjoyNTUsIkciOjAsIkIiOjB9fSwiTGluZVdlaWdodCI6MC4wLCJMaW5lVHlwZSI6MCwiUGFyZW50U3R5bGUiOm51bGx9LCJQYXJlbnRTdHlsZSI6bnVsbH0sIlRpdGxlU3R5bGUiOnsiJGlkIjoiMzMyIiwiRm9udFNldHRpbmdzIjp7IiRpZCI6IjMzMyIsIkZvbnRTaXplIjoxMSwiRm9udE5hbWUiOiJDZW50dXJ5IEdvdGhpYyIsIklzQm9sZCI6ZmFsc2UsIklzSXRhbGljIjpmYWxzZSwiSXNVbmRlcmxpbmVkIjpmYWxzZSwiUGFyZW50U3R5bGUiOm51bGx9LCJBdXRvU2l6ZSI6MiwiRm9yZWdyb3VuZCI6eyIkaWQiOiIzMzQiLCJDb2xvciI6eyIkaWQiOiIzMzUiLCJBIjoyNTUsIlIiOjI1NSwiRyI6MjU1LCJCIjoyNTV9fSwiTWF4V2lkdGgiOjk3LjE1Mjk5MjI0ODUzNTE1NiwiTWF4SGVpZ2h0IjoiSW5maW5pdHkiLCJTbWFydEZvcmVncm91bmRJc0FjdGl2ZSI6ZmFsc2UsIkhvcml6b250YWxBbGlnbm1lbnQiOjEsIlZlcnRpY2FsQWxpZ25tZW50IjowLCJTbWFydEZvcmVncm91bmQiOm51bGwsIkJhY2tncm91bmRGaWxsVHlwZSI6MCwiTWFyZ2luIjp7IiRpZCI6IjMzNiIsIlRvcCI6MC4wLCJMZWZ0IjowLjAsIlJpZ2h0IjowLjAsIkJvdHRvbSI6MC4wfSwiUGFkZGluZyI6eyIkaWQiOiIzMzciLCJUb3AiOjAuMCwiTGVmdCI6MC4wLCJSaWdodCI6MC4wLCJCb3R0b20iOjAuMH0sIkJhY2tncm91bmQiOnsiJGlkIjoiMzM4IiwiQ29sb3IiOnsiJGlkIjoiMzM5IiwiQSI6MCwiUiI6MjU1LCJHIjoyNTUsIkIiOjI1NX19LCJJc1Zpc2libGUiOnRydWUsIldpZHRoIjowLjAsIkhlaWdodCI6MC4wLCJCb3JkZXJTdHlsZSI6eyIkaWQiOiIzNDAiLCJMaW5lQ29sb3IiOm51bGwsIkxpbmVXZWlnaHQiOjAuMCwiTGluZVR5cGUiOjAsIlBhcmVudFN0eWxlIjpudWxsfSwiUGFyZW50U3R5bGUiOm51bGx9LCJEYXRlU3R5bGUiOnsiJGlkIjoiMzQxIiwiRm9udFNldHRpbmdzIjp7IiRpZCI6IjM0MiIsIkZvbnRTaXplIjoxMCwiRm9udE5hbWUiOiJDZW50dXJ5IEdvdGhpYyIsIklzQm9sZCI6ZmFsc2UsIklzSXRhbGljIjpmYWxzZSwiSXNVbmRlcmxpbmVkIjpmYWxzZSwiUGFyZW50U3R5bGUiOm51bGx9LCJBdXRvU2l6ZSI6MiwiRm9yZWdyb3VuZCI6eyIkaWQiOiIzNDMiLCJDb2xvciI6eyIkaWQiOiIzNDQiLCJBIjoyNTUsIlIiOjE2NiwiRyI6MTY2LCJCIjoxNjZ9fSwiTWF4V2lkdGgiOjUzLjQyMDYzMTQwODY5MTQwNiwiTWF4SGVpZ2h0IjoiSW5maW5pdHkiLCJTbWFydEZvcmVncm91bmRJc0FjdGl2ZSI6ZmFsc2UsIkhvcml6b250YWxBbGlnbm1lbnQiOjAsIlZlcnRpY2FsQWxpZ25tZW50IjowLCJTbWFydEZvcmVncm91bmQiOm51bGwsIkJhY2tncm91bmRGaWxsVHlwZSI6MCwiTWFyZ2luIjp7IiRpZCI6IjM0NSIsIlRvcCI6MC4wLCJMZWZ0IjowLjAsIlJpZ2h0IjowLjAsIkJvdHRvbSI6MC4wfSwiUGFkZGluZyI6eyIkaWQiOiIzNDYiLCJUb3AiOjAuMCwiTGVmdCI6MC4wLCJSaWdodCI6MC4wLCJCb3R0b20iOjAuMH0sIkJhY2tncm91bmQiOnsiJGlkIjoiMzQ3IiwiQ29sb3IiOnsiJGlkIjoiMzQ4IiwiQSI6MCwiUiI6MjU1LCJHIjoyNTUsIkIiOjI1NX19LCJJc1Zpc2libGUiOnRydWUsIldpZHRoIjowLjAsIkhlaWdodCI6MC4wLCJCb3JkZXJTdHlsZSI6eyIkaWQiOiIzNDkiLCJMaW5lQ29sb3IiOm51bGwsIkxpbmVXZWlnaHQiOjAuMCwiTGluZVR5cGUiOjAsIlBhcmVudFN0eWxlIjpudWxsfSwiUGFyZW50U3R5bGUiOm51bGx9LCJEYXRlRm9ybWF0Ijp7IiRpZCI6IjM1MCIsIkZvcm1hdFN0cmluZyI6Inl5eXkiLCJTZXBhcmF0b3IiOiIvIiwiVXNlSW50ZXJuYXRpb25hbERhdGVGb3JtYXQiOmZhbHNlLCJEYXRlSXNWaXNpYmxlIjp0cnVlLCJUaW1lSXNWaXNpYmxlIjpmYWxzZSwiSG91ckRpZ2l0cyI6MSwiQW1QbURlc2lnbmF0b3IiOjIsIlRyaW0wME1pbnV0ZXMiOmZhbHNlLCJMYXN0S25vd25WaXNpYmlsaXR5U3RhdGUiOnsiJGlkIjoiMzUxIiwiRGF0ZVBhcnRJc1Zpc2libGUiOnRydWUsIlRpbWVQYXJ0SXNWaXNpYmxlIjpmYWxzZX19LCJXZWVrTnVtYmVyaW5nIjp7IiRpZCI6IjM1MiIsIkZvcm1hdCI6MCwiSXNWaXNpYmxlIjpmYWxzZSwiTGFzdEtub3duVmlzaWJpbGl0eVN0YXRlIjpmYWxzZX0sIklzVmlzaWJsZSI6dHJ1ZSwiUGFyZW50U3R5bGUiOm51bGx9LCJJbmRleCI6NywiU21hcnREdXJhdGlvbkFjdGl2YXRlZCI6ZmFsc2UsIkRhdGVGb3JtYXQiOnsiJHJlZiI6IjM1MCJ9LCJXZWVrTnVtYmVyaW5nIjp7IiRpZCI6IjM1MyIsIkZvcm1hdCI6MCwiSXNWaXNpYmxlIjpmYWxzZSwiTGFzdEtub3duVmlzaWJpbGl0eVN0YXRlIjpmYWxzZX0sIklkIjoiZmNiNTA0ZDAtYjMyNi00MGQzLWFlNmUtOWQwMTJmM2FiYmZiIiwiSW1wb3J0SWQiOm51bGwsIlRpdGxlIjoiSlVOSU9SIERFU0lHTkVSXHJDb250b3NvLCBMdGQuIiwiTm90ZSI6bnVsbCwiSHlwZXJsaW5rIjp7IiRpZCI6IjM1NCIsIkFkZHJlc3MiOm51bGwsIlN1YkFkZHJlc3MiOm51bGx9LCJJc0NoYW5nZWQiOmZhbHNlLCJJc05ldyI6ZmFsc2V9fSx7IiRpZCI6IjM1NSIsIl9hdHRhY2hlZE1pbGVzdG9uZXMiOltdLCJUYXNrRGVmaW5pdGlvbiI6eyIkaWQiOiIzNTYiLCJHcm91cE5hbWUiOm51bGwsIlN0YXJ0RGF0ZSI6IjIwMTItMDgtMDFUMDA6MDA6MDBaIiwiRW5kRGF0ZSI6IjIwMTUtMDktMzBUMjM6NTk6MDBaIiwiUGVyY2VudGFnZUNvbXBsZXRlIjpudWxsLCJTdHlsZSI6eyIkaWQiOiIzNTciLCJTaGFwZSI6MywiU2hhcGVUaGlja25lc3MiOjEsIkR1cmF0aW9uRm9ybWF0Ijo1LCJJbmNsdWRlTm9uV29ya2luZ0RheXNJbkR1cmF0aW9uIjpmYWxzZSwiUGVyY2VudGFnZUNvbXBsZXRlU3R5bGUiOnsiJGlkIjoiMzU4IiwiRm9udFNldHRpbmdzIjp7IiRpZCI6IjM1OSIsIkZvbnRTaXplIjoxMCwiRm9udE5hbWUiOiJDYWxpYnJpIiwiSXNCb2xkIjpmYWxzZSwiSXNJdGFsaWMiOmZhbHNlLCJJc1VuZGVybGluZWQiOmZhbHNlLCJQYXJlbnRTdHlsZSI6bnVsbH0sIkF1dG9TaXplIjowLCJGb3JlZ3JvdW5kIjp7IiRpZCI6IjM2MCIsIkNvbG9yIjp7IiRpZCI6IjM2MSIsIkEiOjI1NSwiUiI6MTkyLCJHIjo4MCwiQiI6Nzd9fSwiTWF4V2lkdGgiOjIwMC4wLCJNYXhIZWlnaHQiOiJJbmZpbml0eSIsIlNtYXJ0Rm9yZWdyb3VuZElzQWN0aXZlIjpmYWxzZSwiSG9yaXpvbnRhbEFsaWdubWVudCI6MCwiVmVydGljYWxBbGlnbm1lbnQiOjAsIlNtYXJ0Rm9yZWdyb3VuZCI6bnVsbCwiQmFja2dyb3VuZEZpbGxUeXBlIjowLCJNYXJnaW4iOnsiJGlkIjoiMzYyIiwiVG9wIjowLjAsIkxlZnQiOjAuMCwiUmlnaHQiOjAuMCwiQm90dG9tIjowLjB9LCJQYWRkaW5nIjp7IiRpZCI6IjM2MyIsIlRvcCI6MC4wLCJMZWZ0IjowLjAsIlJpZ2h0IjowLjAsIkJvdHRvbSI6MC4wfSwiQmFja2dyb3VuZCI6eyIkaWQiOiIzNjQiLCJDb2xvciI6eyIkaWQiOiIzNjUiLCJBIjo4OSwiUiI6MCwiRyI6MCwiQiI6MH19LCJJc1Zpc2libGUiOnRydWUsIldpZHRoIjowLjAsIkhlaWdodCI6MC4wLCJCb3JkZXJTdHlsZSI6eyIkaWQiOiIzNjYiLCJMaW5lQ29sb3IiOm51bGwsIkxpbmVXZWlnaHQiOjAuMCwiTGluZVR5cGUiOjAsIlBhcmVudFN0eWxlIjpudWxsfSwiUGFyZW50U3R5bGUiOm51bGx9LCJEdXJhdGlvblN0eWxlIjp7IiRpZCI6IjM2NyIsIkZvbnRTZXR0aW5ncyI6eyIkaWQiOiIzNjgiLCJGb250U2l6ZSI6OSwiRm9udE5hbWUiOiJDYWxpYnJpIiwiSXNCb2xkIjpmYWxzZSwiSXNJdGFsaWMiOmZhbHNlLCJJc1VuZGVybGluZWQiOmZhbHNlLCJQYXJlbnRTdHlsZSI6bnVsbH0sIkF1dG9TaXplIjowLCJGb3JlZ3JvdW5kIjp7IiRpZCI6IjM2OSIsIkNvbG9yIjp7IiRpZCI6IjM3MC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zcxIiwiVG9wIjowLjAsIkxlZnQiOjAuMCwiUmlnaHQiOjAuMCwiQm90dG9tIjowLjB9LCJQYWRkaW5nIjp7IiRpZCI6IjM3MiIsIlRvcCI6MC4wLCJMZWZ0IjowLjAsIlJpZ2h0IjowLjAsIkJvdHRvbSI6MC4wfSwiQmFja2dyb3VuZCI6eyIkaWQiOiIzNzMiLCJDb2xvciI6eyIkaWQiOiIzNzQiLCJBIjowLCJSIjoyNTUsIkciOjI1NSwiQiI6MjU1fX0sIklzVmlzaWJsZSI6dHJ1ZSwiV2lkdGgiOjAuMCwiSGVpZ2h0IjowLjAsIkJvcmRlclN0eWxlIjp7IiRpZCI6IjM3NSIsIkxpbmVDb2xvciI6bnVsbCwiTGluZVdlaWdodCI6MC4wLCJMaW5lVHlwZSI6MCwiUGFyZW50U3R5bGUiOm51bGx9LCJQYXJlbnRTdHlsZSI6bnVsbH0sIkhvcml6b250YWxDb25uZWN0b3JTdHlsZSI6eyIkaWQiOiIzNzYiLCJMaW5lQ29sb3IiOnsiJGlkIjoiMzc3IiwiJHR5cGUiOiJOTFJFLkNvbW1vbi5Eb20uU29saWRDb2xvckJydXNoLCBOTFJFLkNvbW1vbiIsIkNvbG9yIjp7IiRpZCI6IjM3OCIsIkEiOjI1NSwiUiI6MjA0LCJHIjoyMDQsIkIiOjIwNH19LCJMaW5lV2VpZ2h0IjoxLjAsIkxpbmVUeXBlIjowLCJQYXJlbnRTdHlsZSI6bnVsbH0sIlZlcnRpY2FsQ29ubmVjdG9yU3R5bGUiOnsiJGlkIjoiMzc5IiwiTGluZUNvbG9yIjp7IiRpZCI6IjM4MCIsIiR0eXBlIjoiTkxSRS5Db21tb24uRG9tLlNvbGlkQ29sb3JCcnVzaCwgTkxSRS5Db21tb24iLCJDb2xvciI6eyIkaWQiOiIzODEiLCJBIjoyNTUsIlIiOjIwNCwiRyI6MjA0LCJCIjoyMDR9fSwiTGluZVdlaWdodCI6MS4wLCJMaW5lVHlwZSI6MCwiUGFyZW50U3R5bGUiOm51bGx9LCJNYXJnaW4iOm51bGwsIlN0YXJ0RGF0ZVBvc2l0aW9uIjoxLCJFbmREYXRlUG9zaXRpb24iOjEsIkRhdGVJc1Zpc2libGUiOnRydWUsIlRpdGxlUG9zaXRpb24iOjIsIkR1cmF0aW9uUG9zaXRpb24iOjYsIlBlcmNlbnRhZ2VDb21wbGV0ZWRQb3NpdGlvbiI6NiwiU3BhY2luZyI6MTAsIklzQmVsb3dUaW1lYmFuZCI6dHJ1ZSwiUGVyY2VudGFnZUNvbXBsZXRlU2hhcGVPcGFjaXR5IjozNSwiU2hhcGVTdHlsZSI6eyIkaWQiOiIzODIiLCJNYXJnaW4iOnsiJGlkIjoiMzgzIiwiVG9wIjowLjAsIkxlZnQiOjQuMCwiUmlnaHQiOjQuMCwiQm90dG9tIjowLjB9LCJQYWRkaW5nIjp7IiRpZCI6IjM4NCIsIlRvcCI6MC4wLCJMZWZ0IjowLjAsIlJpZ2h0IjowLjAsIkJvdHRvbSI6MC4wfSwiQmFja2dyb3VuZCI6eyIkaWQiOiIzODUiLCJDb2xvciI6eyIkaWQiOiIzODYiLCJBIjoyNTUsIlIiOjAsIkciOjI5LCJCIjoxMDB9fSwiSXNWaXNpYmxlIjp0cnVlLCJXaWR0aCI6MC4wLCJIZWlnaHQiOjE2LjAsIkJvcmRlclN0eWxlIjp7IiRpZCI6IjM4NyIsIkxpbmVDb2xvciI6eyIkaWQiOiIzODgiLCIkdHlwZSI6Ik5MUkUuQ29tbW9uLkRvbS5Tb2xpZENvbG9yQnJ1c2gsIE5MUkUuQ29tbW9uIiwiQ29sb3IiOnsiJGlkIjoiMzg5IiwiQSI6MjU1LCJSIjoyNTUsIkciOjAsIkIiOjB9fSwiTGluZVdlaWdodCI6MC4wLCJMaW5lVHlwZSI6MCwiUGFyZW50U3R5bGUiOm51bGx9LCJQYXJlbnRTdHlsZSI6bnVsbH0sIlRpdGxlU3R5bGUiOnsiJGlkIjoiMzkwIiwiRm9udFNldHRpbmdzIjp7IiRpZCI6IjM5MSIsIkZvbnRTaXplIjoxMSwiRm9udE5hbWUiOiJDZW50dXJ5IEdvdGhpYyIsIklzQm9sZCI6ZmFsc2UsIklzSXRhbGljIjpmYWxzZSwiSXNVbmRlcmxpbmVkIjpmYWxzZSwiUGFyZW50U3R5bGUiOm51bGx9LCJBdXRvU2l6ZSI6MiwiRm9yZWdyb3VuZCI6eyIkaWQiOiIzOTIiLCJDb2xvciI6eyIkaWQiOiIzOTMiLCJBIjoyNTUsIlIiOjI1NSwiRyI6MjU1LCJCIjoyNTV9fSwiTWF4V2lkdGgiOjk3LjExMzMwNDEzODE4MzYsIk1heEhlaWdodCI6IkluZmluaXR5IiwiU21hcnRGb3JlZ3JvdW5kSXNBY3RpdmUiOmZhbHNlLCJIb3Jpem9udGFsQWxpZ25tZW50IjoxLCJWZXJ0aWNhbEFsaWdubWVudCI6MCwiU21hcnRGb3JlZ3JvdW5kIjpudWxsLCJCYWNrZ3JvdW5kRmlsbFR5cGUiOjAsIk1hcmdpbiI6eyIkaWQiOiIzOTQiLCJUb3AiOjAuMCwiTGVmdCI6MC4wLCJSaWdodCI6MC4wLCJCb3R0b20iOjAuMH0sIlBhZGRpbmciOnsiJGlkIjoiMzk1IiwiVG9wIjowLjAsIkxlZnQiOjAuMCwiUmlnaHQiOjAuMCwiQm90dG9tIjowLjB9LCJCYWNrZ3JvdW5kIjp7IiRpZCI6IjM5NiIsIkNvbG9yIjp7IiRpZCI6IjM5NyIsIkEiOjAsIlIiOjI1NSwiRyI6MjU1LCJCIjoyNTV9fSwiSXNWaXNpYmxlIjp0cnVlLCJXaWR0aCI6MC4wLCJIZWlnaHQiOjAuMCwiQm9yZGVyU3R5bGUiOnsiJGlkIjoiMzk4IiwiTGluZUNvbG9yIjpudWxsLCJMaW5lV2VpZ2h0IjowLjAsIkxpbmVUeXBlIjowLCJQYXJlbnRTdHlsZSI6bnVsbH0sIlBhcmVudFN0eWxlIjpudWxsfSwiRGF0ZVN0eWxlIjp7IiRpZCI6IjM5OSIsIkZvbnRTZXR0aW5ncyI6eyIkaWQiOiI0MDAiLCJGb250U2l6ZSI6MTAsIkZvbnROYW1lIjoiQ2VudHVyeSBHb3RoaWMiLCJJc0JvbGQiOmZhbHNlLCJJc0l0YWxpYyI6ZmFsc2UsIklzVW5kZXJsaW5lZCI6ZmFsc2UsIlBhcmVudFN0eWxlIjpudWxsfSwiQXV0b1NpemUiOjAsIkZvcmVncm91bmQiOnsiJGlkIjoiNDAxIiwiQ29sb3IiOnsiJGlkIjoiNDAyIiwiQSI6MjU1LCJSIjoxNjYsIkciOjE2NiwiQiI6MTY2fX0sIk1heFdpZHRoIjoyMDAuMCwiTWF4SGVpZ2h0IjoiSW5maW5pdHkiLCJTbWFydEZvcmVncm91bmRJc0FjdGl2ZSI6ZmFsc2UsIkhvcml6b250YWxBbGlnbm1lbnQiOjAsIlZlcnRpY2FsQWxpZ25tZW50IjowLCJTbWFydEZvcmVncm91bmQiOm51bGwsIkJhY2tncm91bmRGaWxsVHlwZSI6MCwiTWFyZ2luIjp7IiRpZCI6IjQwMyIsIlRvcCI6MC4wLCJMZWZ0IjowLjAsIlJpZ2h0IjowLjAsIkJvdHRvbSI6MC4wfSwiUGFkZGluZyI6eyIkaWQiOiI0MDQiLCJUb3AiOjAuMCwiTGVmdCI6MC4wLCJSaWdodCI6MC4wLCJCb3R0b20iOjAuMH0sIkJhY2tncm91bmQiOnsiJGlkIjoiNDA1IiwiQ29sb3IiOnsiJGlkIjoiNDA2IiwiQSI6MCwiUiI6MjU1LCJHIjoyNTUsIkIiOjI1NX19LCJJc1Zpc2libGUiOnRydWUsIldpZHRoIjowLjAsIkhlaWdodCI6MC4wLCJCb3JkZXJTdHlsZSI6eyIkaWQiOiI0MDciLCJMaW5lQ29sb3IiOm51bGwsIkxpbmVXZWlnaHQiOjAuMCwiTGluZVR5cGUiOjAsIlBhcmVudFN0eWxlIjpudWxsfSwiUGFyZW50U3R5bGUiOm51bGx9LCJEYXRlRm9ybWF0Ijp7IiRpZCI6IjQwOCIsIkZvcm1hdFN0cmluZyI6Inl5eXkiLCJTZXBhcmF0b3IiOiIvIiwiVXNlSW50ZXJuYXRpb25hbERhdGVGb3JtYXQiOmZhbHNlLCJEYXRlSXNWaXNpYmxlIjp0cnVlLCJUaW1lSXNWaXNpYmxlIjpmYWxzZSwiSG91ckRpZ2l0cyI6MSwiQW1QbURlc2lnbmF0b3IiOjIsIlRyaW0wME1pbnV0ZXMiOmZhbHNlLCJMYXN0S25vd25WaXNpYmlsaXR5U3RhdGUiOnsiJGlkIjoiNDA5IiwiRGF0ZVBhcnRJc1Zpc2libGUiOnRydWUsIlRpbWVQYXJ0SXNWaXNpYmxlIjpmYWxzZX19LCJXZWVrTnVtYmVyaW5nIjp7IiRpZCI6IjQxMCIsIkZvcm1hdCI6MCwiSXNWaXNpYmxlIjpmYWxzZSwiTGFzdEtub3duVmlzaWJpbGl0eVN0YXRlIjpmYWxzZX0sIklzVmlzaWJsZSI6dHJ1ZSwiUGFyZW50U3R5bGUiOm51bGx9LCJJbmRleCI6OCwiU21hcnREdXJhdGlvbkFjdGl2YXRlZCI6ZmFsc2UsIkRhdGVGb3JtYXQiOnsiJHJlZiI6IjQwOCJ9LCJXZWVrTnVtYmVyaW5nIjp7IiRpZCI6IjQxMSIsIkZvcm1hdCI6MCwiSXNWaXNpYmxlIjpmYWxzZSwiTGFzdEtub3duVmlzaWJpbGl0eVN0YXRlIjpmYWxzZX0sIklkIjoiODE1ZTQ4ZTAtMTkzOC00YWNkLTgyYjEtMjYzMjU1Y2QwNDU5IiwiSW1wb3J0SWQiOm51bGwsIlRpdGxlIjoiU0VOSU9SIERFU0lHTkVSXHJSZWxlY291bGQgIiwiTm90ZSI6bnVsbCwiSHlwZXJsaW5rIjp7IiRpZCI6IjQxMiIsIkFkZHJlc3MiOm51bGwsIlN1YkFkZHJlc3MiOm51bGx9LCJJc0NoYW5nZWQiOmZhbHNlLCJJc05ldyI6ZmFsc2V9fSx7IiRpZCI6IjQxMyIsIl9hdHRhY2hlZE1pbGVzdG9uZXMiOltdLCJUYXNrRGVmaW5pdGlvbiI6eyIkaWQiOiI0MTQiLCJHcm91cE5hbWUiOm51bGwsIlN0YXJ0RGF0ZSI6IjIwMTUtMTAtMDFUMDA6MDA6MDBaIiwiRW5kRGF0ZSI6IjIwMTktMTItMzFUMjM6NTk6MDBaIiwiUGVyY2VudGFnZUNvbXBsZXRlIjpudWxsLCJTdHlsZSI6eyIkaWQiOiI0MTUiLCJTaGFwZSI6MywiU2hhcGVUaGlja25lc3MiOjEsIkR1cmF0aW9uRm9ybWF0Ijo1LCJJbmNsdWRlTm9uV29ya2luZ0RheXNJbkR1cmF0aW9uIjpmYWxzZSwiUGVyY2VudGFnZUNvbXBsZXRlU3R5bGUiOnsiJGlkIjoiNDE2IiwiRm9udFNldHRpbmdzIjp7IiRpZCI6IjQxNyIsIkZvbnRTaXplIjoxMCwiRm9udE5hbWUiOiJDYWxpYnJpIiwiSXNCb2xkIjpmYWxzZSwiSXNJdGFsaWMiOmZhbHNlLCJJc1VuZGVybGluZWQiOmZhbHNlLCJQYXJlbnRTdHlsZSI6bnVsbH0sIkF1dG9TaXplIjowLCJGb3JlZ3JvdW5kIjp7IiRpZCI6IjQxOCIsIkNvbG9yIjp7IiRpZCI6IjQxOSIsIkEiOjI1NSwiUiI6MTkyLCJHIjo4MCwiQiI6Nzd9fSwiTWF4V2lkdGgiOjIwMC4wLCJNYXhIZWlnaHQiOiJJbmZpbml0eSIsIlNtYXJ0Rm9yZWdyb3VuZElzQWN0aXZlIjpmYWxzZSwiSG9yaXpvbnRhbEFsaWdubWVudCI6MCwiVmVydGljYWxBbGlnbm1lbnQiOjAsIlNtYXJ0Rm9yZWdyb3VuZCI6bnVsbCwiQmFja2dyb3VuZEZpbGxUeXBlIjowLCJNYXJnaW4iOnsiJGlkIjoiNDIwIiwiVG9wIjowLjAsIkxlZnQiOjAuMCwiUmlnaHQiOjAuMCwiQm90dG9tIjowLjB9LCJQYWRkaW5nIjp7IiRpZCI6IjQyMSIsIlRvcCI6MC4wLCJMZWZ0IjowLjAsIlJpZ2h0IjowLjAsIkJvdHRvbSI6MC4wfSwiQmFja2dyb3VuZCI6eyIkaWQiOiI0MjIiLCJDb2xvciI6eyIkaWQiOiI0MjMiLCJBIjo4OSwiUiI6MCwiRyI6MCwiQiI6MH19LCJJc1Zpc2libGUiOnRydWUsIldpZHRoIjowLjAsIkhlaWdodCI6MC4wLCJCb3JkZXJTdHlsZSI6eyIkaWQiOiI0MjQiLCJMaW5lQ29sb3IiOm51bGwsIkxpbmVXZWlnaHQiOjAuMCwiTGluZVR5cGUiOjAsIlBhcmVudFN0eWxlIjpudWxsfSwiUGFyZW50U3R5bGUiOm51bGx9LCJEdXJhdGlvblN0eWxlIjp7IiRpZCI6IjQyNSIsIkZvbnRTZXR0aW5ncyI6eyIkaWQiOiI0MjYiLCJGb250U2l6ZSI6OSwiRm9udE5hbWUiOiJDYWxpYnJpIiwiSXNCb2xkIjpmYWxzZSwiSXNJdGFsaWMiOmZhbHNlLCJJc1VuZGVybGluZWQiOmZhbHNlLCJQYXJlbnRTdHlsZSI6bnVsbH0sIkF1dG9TaXplIjowLCJGb3JlZ3JvdW5kIjp7IiRpZCI6IjQyNyIsIkNvbG9yIjp7IiRpZCI6IjQyOC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DI5IiwiVG9wIjowLjAsIkxlZnQiOjAuMCwiUmlnaHQiOjAuMCwiQm90dG9tIjowLjB9LCJQYWRkaW5nIjp7IiRpZCI6IjQzMCIsIlRvcCI6MC4wLCJMZWZ0IjowLjAsIlJpZ2h0IjowLjAsIkJvdHRvbSI6MC4wfSwiQmFja2dyb3VuZCI6eyIkaWQiOiI0MzEiLCJDb2xvciI6eyIkaWQiOiI0MzIiLCJBIjowLCJSIjoyNTUsIkciOjI1NSwiQiI6MjU1fX0sIklzVmlzaWJsZSI6dHJ1ZSwiV2lkdGgiOjAuMCwiSGVpZ2h0IjowLjAsIkJvcmRlclN0eWxlIjp7IiRpZCI6IjQzMyIsIkxpbmVDb2xvciI6bnVsbCwiTGluZVdlaWdodCI6MC4wLCJMaW5lVHlwZSI6MCwiUGFyZW50U3R5bGUiOm51bGx9LCJQYXJlbnRTdHlsZSI6bnVsbH0sIkhvcml6b250YWxDb25uZWN0b3JTdHlsZSI6eyIkaWQiOiI0MzQiLCJMaW5lQ29sb3IiOnsiJGlkIjoiNDM1IiwiJHR5cGUiOiJOTFJFLkNvbW1vbi5Eb20uU29saWRDb2xvckJydXNoLCBOTFJFLkNvbW1vbiIsIkNvbG9yIjp7IiRpZCI6IjQzNiIsIkEiOjI1NSwiUiI6MjA0LCJHIjoyMDQsIkIiOjIwNH19LCJMaW5lV2VpZ2h0IjoxLjAsIkxpbmVUeXBlIjowLCJQYXJlbnRTdHlsZSI6bnVsbH0sIlZlcnRpY2FsQ29ubmVjdG9yU3R5bGUiOnsiJGlkIjoiNDM3IiwiTGluZUNvbG9yIjp7IiRpZCI6IjQzOCIsIiR0eXBlIjoiTkxSRS5Db21tb24uRG9tLlNvbGlkQ29sb3JCcnVzaCwgTkxSRS5Db21tb24iLCJDb2xvciI6eyIkaWQiOiI0MzkiLCJBIjoyNTUsIlIiOjIwNCwiRyI6MjA0LCJCIjoyMDR9fSwiTGluZVdlaWdodCI6MS4wLCJMaW5lVHlwZSI6MCwiUGFyZW50U3R5bGUiOm51bGx9LCJNYXJnaW4iOm51bGwsIlN0YXJ0RGF0ZVBvc2l0aW9uIjoxLCJFbmREYXRlUG9zaXRpb24iOjEsIkRhdGVJc1Zpc2libGUiOnRydWUsIlRpdGxlUG9zaXRpb24iOjIsIkR1cmF0aW9uUG9zaXRpb24iOjYsIlBlcmNlbnRhZ2VDb21wbGV0ZWRQb3NpdGlvbiI6NiwiU3BhY2luZyI6MTAsIklzQmVsb3dUaW1lYmFuZCI6dHJ1ZSwiUGVyY2VudGFnZUNvbXBsZXRlU2hhcGVPcGFjaXR5IjozNSwiU2hhcGVTdHlsZSI6eyIkaWQiOiI0NDAiLCJNYXJnaW4iOnsiJGlkIjoiNDQxIiwiVG9wIjowLjAsIkxlZnQiOjQuMCwiUmlnaHQiOjQuMCwiQm90dG9tIjowLjB9LCJQYWRkaW5nIjp7IiRpZCI6IjQ0MiIsIlRvcCI6MC4wLCJMZWZ0IjowLjAsIlJpZ2h0IjowLjAsIkJvdHRvbSI6MC4wfSwiQmFja2dyb3VuZCI6eyIkaWQiOiI0NDMiLCJDb2xvciI6eyIkaWQiOiI0NDQiLCJBIjoyNTUsIlIiOjAsIkciOjI5LCJCIjoxMDB9fSwiSXNWaXNpYmxlIjp0cnVlLCJXaWR0aCI6MC4wLCJIZWlnaHQiOjE2LjAsIkJvcmRlclN0eWxlIjp7IiRpZCI6IjQ0NSIsIkxpbmVDb2xvciI6eyIkaWQiOiI0NDYiLCIkdHlwZSI6Ik5MUkUuQ29tbW9uLkRvbS5Tb2xpZENvbG9yQnJ1c2gsIE5MUkUuQ29tbW9uIiwiQ29sb3IiOnsiJGlkIjoiNDQ3IiwiQSI6MjU1LCJSIjoyNTUsIkciOjAsIkIiOjB9fSwiTGluZVdlaWdodCI6MC4wLCJMaW5lVHlwZSI6MCwiUGFyZW50U3R5bGUiOm51bGx9LCJQYXJlbnRTdHlsZSI6bnVsbH0sIlRpdGxlU3R5bGUiOnsiJGlkIjoiNDQ4IiwiRm9udFNldHRpbmdzIjp7IiRpZCI6IjQ0OSIsIkZvbnRTaXplIjoxMSwiRm9udE5hbWUiOiJDZW50dXJ5IEdvdGhpYyIsIklzQm9sZCI6ZmFsc2UsIklzSXRhbGljIjpmYWxzZSwiSXNVbmRlcmxpbmVkIjpmYWxzZSwiUGFyZW50U3R5bGUiOm51bGx9LCJBdXRvU2l6ZSI6MCwiRm9yZWdyb3VuZCI6eyIkaWQiOiI0NTAiLCJDb2xvciI6eyIkaWQiOiI0NTEiLCJBIjoyNTUsIlIiOjI1NSwiRyI6MjU1LCJCIjoyNTV9fSwiTWF4V2lkdGgiOjc5Mi4wLCJNYXhIZWlnaHQiOiJJbmZpbml0eSIsIlNtYXJ0Rm9yZWdyb3VuZElzQWN0aXZlIjpmYWxzZSwiSG9yaXpvbnRhbEFsaWdubWVudCI6MSwiVmVydGljYWxBbGlnbm1lbnQiOjAsIlNtYXJ0Rm9yZWdyb3VuZCI6bnVsbCwiQmFja2dyb3VuZEZpbGxUeXBlIjowLCJNYXJnaW4iOnsiJGlkIjoiNDUyIiwiVG9wIjowLjAsIkxlZnQiOjAuMCwiUmlnaHQiOjAuMCwiQm90dG9tIjowLjB9LCJQYWRkaW5nIjp7IiRpZCI6IjQ1MyIsIlRvcCI6MC4wLCJMZWZ0IjowLjAsIlJpZ2h0IjowLjAsIkJvdHRvbSI6MC4wfSwiQmFja2dyb3VuZCI6eyIkaWQiOiI0NTQiLCJDb2xvciI6eyIkaWQiOiI0NTUiLCJBIjowLCJSIjoyNTUsIkciOjI1NSwiQiI6MjU1fX0sIklzVmlzaWJsZSI6dHJ1ZSwiV2lkdGgiOjAuMCwiSGVpZ2h0IjowLjAsIkJvcmRlclN0eWxlIjp7IiRpZCI6IjQ1NiIsIkxpbmVDb2xvciI6bnVsbCwiTGluZVdlaWdodCI6MC4wLCJMaW5lVHlwZSI6MCwiUGFyZW50U3R5bGUiOm51bGx9LCJQYXJlbnRTdHlsZSI6bnVsbH0sIkRhdGVTdHlsZSI6eyIkaWQiOiI0NTciLCJGb250U2V0dGluZ3MiOnsiJGlkIjoiNDU4IiwiRm9udFNpemUiOjEwLCJGb250TmFtZSI6IkNlbnR1cnkgR290aGljIiwiSXNCb2xkIjpmYWxzZSwiSXNJdGFsaWMiOmZhbHNlLCJJc1VuZGVybGluZWQiOmZhbHNlLCJQYXJlbnRTdHlsZSI6bnVsbH0sIkF1dG9TaXplIjowLCJGb3JlZ3JvdW5kIjp7IiRpZCI6IjQ1OSIsIkNvbG9yIjp7IiRpZCI6IjQ2MCIsIkEiOjI1NSwiUiI6MTY2LCJHIjoxNjYsIkIiOjE2Nn19LCJNYXhXaWR0aCI6MjAwLjAsIk1heEhlaWdodCI6IkluZmluaXR5IiwiU21hcnRGb3JlZ3JvdW5kSXNBY3RpdmUiOmZhbHNlLCJIb3Jpem9udGFsQWxpZ25tZW50IjowLCJWZXJ0aWNhbEFsaWdubWVudCI6MCwiU21hcnRGb3JlZ3JvdW5kIjpudWxsLCJCYWNrZ3JvdW5kRmlsbFR5cGUiOjAsIk1hcmdpbiI6eyIkaWQiOiI0NjEiLCJUb3AiOjAuMCwiTGVmdCI6MC4wLCJSaWdodCI6MC4wLCJCb3R0b20iOjAuMH0sIlBhZGRpbmciOnsiJGlkIjoiNDYyIiwiVG9wIjowLjAsIkxlZnQiOjAuMCwiUmlnaHQiOjAuMCwiQm90dG9tIjowLjB9LCJCYWNrZ3JvdW5kIjp7IiRpZCI6IjQ2MyIsIkNvbG9yIjp7IiRpZCI6IjQ2NCIsIkEiOjAsIlIiOjI1NSwiRyI6MjU1LCJCIjoyNTV9fSwiSXNWaXNpYmxlIjp0cnVlLCJXaWR0aCI6MC4wLCJIZWlnaHQiOjAuMCwiQm9yZGVyU3R5bGUiOnsiJGlkIjoiNDY1IiwiTGluZUNvbG9yIjpudWxsLCJMaW5lV2VpZ2h0IjowLjAsIkxpbmVUeXBlIjowLCJQYXJlbnRTdHlsZSI6bnVsbH0sIlBhcmVudFN0eWxlIjpudWxsfSwiRGF0ZUZvcm1hdCI6eyIkaWQiOiI0NjYiLCJGb3JtYXRTdHJpbmciOiJ5eXl5IiwiU2VwYXJhdG9yIjoiLyIsIlVzZUludGVybmF0aW9uYWxEYXRlRm9ybWF0IjpmYWxzZSwiRGF0ZUlzVmlzaWJsZSI6dHJ1ZSwiVGltZUlzVmlzaWJsZSI6ZmFsc2UsIkhvdXJEaWdpdHMiOjEsIkFtUG1EZXNpZ25hdG9yIjoyLCJUcmltMDBNaW51dGVzIjpmYWxzZSwiTGFzdEtub3duVmlzaWJpbGl0eVN0YXRlIjp7IiRpZCI6IjQ2NyIsIkRhdGVQYXJ0SXNWaXNpYmxlIjp0cnVlLCJUaW1lUGFydElzVmlzaWJsZSI6ZmFsc2V9fSwiV2Vla051bWJlcmluZyI6eyIkaWQiOiI0NjgiLCJGb3JtYXQiOjAsIklzVmlzaWJsZSI6ZmFsc2UsIkxhc3RLbm93blZpc2liaWxpdHlTdGF0ZSI6ZmFsc2V9LCJJc1Zpc2libGUiOnRydWUsIlBhcmVudFN0eWxlIjpudWxsfSwiSW5kZXgiOjksIlNtYXJ0RHVyYXRpb25BY3RpdmF0ZWQiOmZhbHNlLCJEYXRlRm9ybWF0Ijp7IiRyZWYiOiI0NjYifSwiV2Vla051bWJlcmluZyI6eyIkaWQiOiI0NjkiLCJGb3JtYXQiOjAsIklzVmlzaWJsZSI6ZmFsc2UsIkxhc3RLbm93blZpc2liaWxpdHlTdGF0ZSI6ZmFsc2V9LCJJZCI6IjVkYTZjYjBiLTFkNGEtNDU3ZC1iZjY2LTQwMmZhMGJkYmI5ZCIsIkltcG9ydElkIjpudWxsLCJUaXRsZSI6IkFSVCBESVJFQ1RPUiBcdTAwMGJXb29kZ3JvdmUgQmFuayIsIk5vdGUiOm51bGwsIkh5cGVybGluayI6eyIkaWQiOiI0NzAiLCJBZGRyZXNzIjpudWxsLCJTdWJBZGRyZXNzIjpudWxsfSwiSXNDaGFuZ2VkIjpmYWxzZSwiSXNOZXciOmZhbHNlfX1dLCJfbWlsZXN0b25lcyI6W10sIklkIjoiNDBiYjk5NTctNzZhZC00NTI2LWExNGEtODNiNzE2NzVlZTgyIiwiSXNTaW5nbGVJdGVtUm93IjpmYWxzZX0seyIkaWQiOiI0NzEiLCJfdGFza3MiOlt7IiRpZCI6IjQ3MiIsIl9hdHRhY2hlZE1pbGVzdG9uZXMiOltdLCJUYXNrRGVmaW5pdGlvbiI6eyIkaWQiOiI0NzMiLCJHcm91cE5hbWUiOm51bGwsIlN0YXJ0RGF0ZSI6IjIwMTctMTAtMDFUMDA6MDA6MDBaIiwiRW5kRGF0ZSI6IjIwMTktMTItMzFUMjM6NTk6MDBaIiwiUGVyY2VudGFnZUNvbXBsZXRlIjpudWxsLCJTdHlsZSI6eyIkaWQiOiI0NzQiLCJTaGFwZSI6MywiU2hhcGVUaGlja25lc3MiOjEsIkR1cmF0aW9uRm9ybWF0Ijo1LCJJbmNsdWRlTm9uV29ya2luZ0RheXNJbkR1cmF0aW9uIjpmYWxzZSwiUGVyY2VudGFnZUNvbXBsZXRlU3R5bGUiOnsiJGlkIjoiNDc1IiwiRm9udFNldHRpbmdzIjp7IiRpZCI6IjQ3NiIsIkZvbnRTaXplIjoxMCwiRm9udE5hbWUiOiJDYWxpYnJpIiwiSXNCb2xkIjpmYWxzZSwiSXNJdGFsaWMiOmZhbHNlLCJJc1VuZGVybGluZWQiOmZhbHNlLCJQYXJlbnRTdHlsZSI6bnVsbH0sIkF1dG9TaXplIjowLCJGb3JlZ3JvdW5kIjp7IiRpZCI6IjQ3NyIsIkNvbG9yIjp7IiRpZCI6IjQ3OCIsIkEiOjI1NSwiUiI6MTkyLCJHIjo4MCwiQiI6Nzd9fSwiTWF4V2lkdGgiOjIwMC4wLCJNYXhIZWlnaHQiOiJJbmZpbml0eSIsIlNtYXJ0Rm9yZWdyb3VuZElzQWN0aXZlIjpmYWxzZSwiSG9yaXpvbnRhbEFsaWdubWVudCI6MCwiVmVydGljYWxBbGlnbm1lbnQiOjAsIlNtYXJ0Rm9yZWdyb3VuZCI6bnVsbCwiQmFja2dyb3VuZEZpbGxUeXBlIjowLCJNYXJnaW4iOnsiJGlkIjoiNDc5IiwiVG9wIjowLjAsIkxlZnQiOjAuMCwiUmlnaHQiOjAuMCwiQm90dG9tIjowLjB9LCJQYWRkaW5nIjp7IiRpZCI6IjQ4MCIsIlRvcCI6MC4wLCJMZWZ0IjowLjAsIlJpZ2h0IjowLjAsIkJvdHRvbSI6MC4wfSwiQmFja2dyb3VuZCI6eyIkaWQiOiI0ODEiLCJDb2xvciI6eyIkaWQiOiI0ODIiLCJBIjo4OSwiUiI6MCwiRyI6MCwiQiI6MH19LCJJc1Zpc2libGUiOnRydWUsIldpZHRoIjowLjAsIkhlaWdodCI6MC4wLCJCb3JkZXJTdHlsZSI6eyIkaWQiOiI0ODMiLCJMaW5lQ29sb3IiOm51bGwsIkxpbmVXZWlnaHQiOjAuMCwiTGluZVR5cGUiOjAsIlBhcmVudFN0eWxlIjpudWxsfSwiUGFyZW50U3R5bGUiOm51bGx9LCJEdXJhdGlvblN0eWxlIjp7IiRpZCI6IjQ4NCIsIkZvbnRTZXR0aW5ncyI6eyIkaWQiOiI0ODUiLCJGb250U2l6ZSI6OSwiRm9udE5hbWUiOiJDYWxpYnJpIiwiSXNCb2xkIjpmYWxzZSwiSXNJdGFsaWMiOmZhbHNlLCJJc1VuZGVybGluZWQiOmZhbHNlLCJQYXJlbnRTdHlsZSI6bnVsbH0sIkF1dG9TaXplIjowLCJGb3JlZ3JvdW5kIjp7IiRpZCI6IjQ4NiIsIkNvbG9yIjp7IiRpZCI6IjQ4Ny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Dg4IiwiVG9wIjowLjAsIkxlZnQiOjAuMCwiUmlnaHQiOjAuMCwiQm90dG9tIjowLjB9LCJQYWRkaW5nIjp7IiRpZCI6IjQ4OSIsIlRvcCI6MC4wLCJMZWZ0IjowLjAsIlJpZ2h0IjowLjAsIkJvdHRvbSI6MC4wfSwiQmFja2dyb3VuZCI6eyIkaWQiOiI0OTAiLCJDb2xvciI6eyIkaWQiOiI0OTEiLCJBIjowLCJSIjoyNTUsIkciOjI1NSwiQiI6MjU1fX0sIklzVmlzaWJsZSI6dHJ1ZSwiV2lkdGgiOjAuMCwiSGVpZ2h0IjowLjAsIkJvcmRlclN0eWxlIjp7IiRpZCI6IjQ5MiIsIkxpbmVDb2xvciI6bnVsbCwiTGluZVdlaWdodCI6MC4wLCJMaW5lVHlwZSI6MCwiUGFyZW50U3R5bGUiOm51bGx9LCJQYXJlbnRTdHlsZSI6bnVsbH0sIkhvcml6b250YWxDb25uZWN0b3JTdHlsZSI6eyIkaWQiOiI0OTMiLCJMaW5lQ29sb3IiOnsiJGlkIjoiNDk0IiwiJHR5cGUiOiJOTFJFLkNvbW1vbi5Eb20uU29saWRDb2xvckJydXNoLCBOTFJFLkNvbW1vbiIsIkNvbG9yIjp7IiRpZCI6IjQ5NSIsIkEiOjI1NSwiUiI6MjA0LCJHIjoyMDQsIkIiOjIwNH19LCJMaW5lV2VpZ2h0IjoxLjAsIkxpbmVUeXBlIjowLCJQYXJlbnRTdHlsZSI6bnVsbH0sIlZlcnRpY2FsQ29ubmVjdG9yU3R5bGUiOnsiJGlkIjoiNDk2IiwiTGluZUNvbG9yIjp7IiRpZCI6IjQ5NyIsIiR0eXBlIjoiTkxSRS5Db21tb24uRG9tLlNvbGlkQ29sb3JCcnVzaCwgTkxSRS5Db21tb24iLCJDb2xvciI6eyIkaWQiOiI0OTgiLCJBIjoyNTUsIlIiOjIwNCwiRyI6MjA0LCJCIjoyMDR9fSwiTGluZVdlaWdodCI6MS4wLCJMaW5lVHlwZSI6MCwiUGFyZW50U3R5bGUiOm51bGx9LCJNYXJnaW4iOm51bGwsIlN0YXJ0RGF0ZVBvc2l0aW9uIjoxLCJFbmREYXRlUG9zaXRpb24iOjEsIkRhdGVJc1Zpc2libGUiOnRydWUsIlRpdGxlUG9zaXRpb24iOjIsIkR1cmF0aW9uUG9zaXRpb24iOjYsIlBlcmNlbnRhZ2VDb21wbGV0ZWRQb3NpdGlvbiI6NiwiU3BhY2luZyI6MTAsIklzQmVsb3dUaW1lYmFuZCI6dHJ1ZSwiUGVyY2VudGFnZUNvbXBsZXRlU2hhcGVPcGFjaXR5IjozNSwiU2hhcGVTdHlsZSI6eyIkaWQiOiI0OTkiLCJNYXJnaW4iOnsiJGlkIjoiNTAwIiwiVG9wIjowLjAsIkxlZnQiOjQuMCwiUmlnaHQiOjQuMCwiQm90dG9tIjowLjB9LCJQYWRkaW5nIjp7IiRpZCI6IjUwMSIsIlRvcCI6MC4wLCJMZWZ0IjowLjAsIlJpZ2h0IjowLjAsIkJvdHRvbSI6MC4wfSwiQmFja2dyb3VuZCI6eyIkaWQiOiI1MDIiLCJDb2xvciI6eyIkaWQiOiI1MDMiLCJBIjoyNTUsIlIiOjAsIkciOjI5LCJCIjoxMDB9fSwiSXNWaXNpYmxlIjp0cnVlLCJXaWR0aCI6MC4wLCJIZWlnaHQiOjE2LjAsIkJvcmRlclN0eWxlIjp7IiRpZCI6IjUwNCIsIkxpbmVDb2xvciI6eyIkaWQiOiI1MDUiLCIkdHlwZSI6Ik5MUkUuQ29tbW9uLkRvbS5Tb2xpZENvbG9yQnJ1c2gsIE5MUkUuQ29tbW9uIiwiQ29sb3IiOnsiJGlkIjoiNTA2IiwiQSI6MjU1LCJSIjoyNTUsIkciOjAsIkIiOjB9fSwiTGluZVdlaWdodCI6MC4wLCJMaW5lVHlwZSI6MCwiUGFyZW50U3R5bGUiOm51bGx9LCJQYXJlbnRTdHlsZSI6bnVsbH0sIlRpdGxlU3R5bGUiOnsiJGlkIjoiNTA3IiwiRm9udFNldHRpbmdzIjp7IiRpZCI6IjUwOCIsIkZvbnRTaXplIjoxMSwiRm9udE5hbWUiOiJDZW50dXJ5IEdvdGhpYyIsIklzQm9sZCI6ZmFsc2UsIklzSXRhbGljIjpmYWxzZSwiSXNVbmRlcmxpbmVkIjpmYWxzZSwiUGFyZW50U3R5bGUiOm51bGx9LCJBdXRvU2l6ZSI6MiwiRm9yZWdyb3VuZCI6eyIkaWQiOiI1MDkiLCJDb2xvciI6eyIkaWQiOiI1MTAiLCJBIjoyNTUsIlIiOjI1NSwiRyI6MjU1LCJCIjoyNTV9fSwiTWF4V2lkdGgiOjEwOC43MDQ3MjcxNzI4NTE1NiwiTWF4SGVpZ2h0IjoiSW5maW5pdHkiLCJTbWFydEZvcmVncm91bmRJc0FjdGl2ZSI6ZmFsc2UsIkhvcml6b250YWxBbGlnbm1lbnQiOjEsIlZlcnRpY2FsQWxpZ25tZW50IjowLCJTbWFydEZvcmVncm91bmQiOm51bGwsIkJhY2tncm91bmRGaWxsVHlwZSI6MCwiTWFyZ2luIjp7IiRpZCI6IjUxMSIsIlRvcCI6MC4wLCJMZWZ0IjowLjAsIlJpZ2h0IjowLjAsIkJvdHRvbSI6MC4wfSwiUGFkZGluZyI6eyIkaWQiOiI1MTIiLCJUb3AiOjAuMCwiTGVmdCI6MC4wLCJSaWdodCI6MC4wLCJCb3R0b20iOjAuMH0sIkJhY2tncm91bmQiOnsiJGlkIjoiNTEzIiwiQ29sb3IiOnsiJGlkIjoiNTE0IiwiQSI6MCwiUiI6MjU1LCJHIjoyNTUsIkIiOjI1NX19LCJJc1Zpc2libGUiOnRydWUsIldpZHRoIjowLjAsIkhlaWdodCI6MC4wLCJCb3JkZXJTdHlsZSI6eyIkaWQiOiI1MTUiLCJMaW5lQ29sb3IiOm51bGwsIkxpbmVXZWlnaHQiOjAuMCwiTGluZVR5cGUiOjAsIlBhcmVudFN0eWxlIjpudWxsfSwiUGFyZW50U3R5bGUiOm51bGx9LCJEYXRlU3R5bGUiOnsiJGlkIjoiNTE2IiwiRm9udFNldHRpbmdzIjp7IiRpZCI6IjUxNyIsIkZvbnRTaXplIjoxMCwiRm9udE5hbWUiOiJDZW50dXJ5IEdvdGhpYyIsIklzQm9sZCI6ZmFsc2UsIklzSXRhbGljIjpmYWxzZSwiSXNVbmRlcmxpbmVkIjpmYWxzZSwiUGFyZW50U3R5bGUiOm51bGx9LCJBdXRvU2l6ZSI6MCwiRm9yZWdyb3VuZCI6eyIkaWQiOiI1MTgiLCJDb2xvciI6eyIkaWQiOiI1MTkiLCJBIjoyNTUsIlIiOjE2NiwiRyI6MTY2LCJCIjoxNjZ9fSwiTWF4V2lkdGgiOjIwMC4wLCJNYXhIZWlnaHQiOiJJbmZpbml0eSIsIlNtYXJ0Rm9yZWdyb3VuZElzQWN0aXZlIjpmYWxzZSwiSG9yaXpvbnRhbEFsaWdubWVudCI6MCwiVmVydGljYWxBbGlnbm1lbnQiOjAsIlNtYXJ0Rm9yZWdyb3VuZCI6bnVsbCwiQmFja2dyb3VuZEZpbGxUeXBlIjowLCJNYXJnaW4iOnsiJGlkIjoiNTIwIiwiVG9wIjowLjAsIkxlZnQiOjAuMCwiUmlnaHQiOjAuMCwiQm90dG9tIjowLjB9LCJQYWRkaW5nIjp7IiRpZCI6IjUyMSIsIlRvcCI6MC4wLCJMZWZ0IjowLjAsIlJpZ2h0IjowLjAsIkJvdHRvbSI6MC4wfSwiQmFja2dyb3VuZCI6eyIkaWQiOiI1MjIiLCJDb2xvciI6eyIkaWQiOiI1MjMiLCJBIjowLCJSIjoyNTUsIkciOjI1NSwiQiI6MjU1fX0sIklzVmlzaWJsZSI6dHJ1ZSwiV2lkdGgiOjAuMCwiSGVpZ2h0IjowLjAsIkJvcmRlclN0eWxlIjp7IiRpZCI6IjUyNCIsIkxpbmVDb2xvciI6bnVsbCwiTGluZVdlaWdodCI6MC4wLCJMaW5lVHlwZSI6MCwiUGFyZW50U3R5bGUiOm51bGx9LCJQYXJlbnRTdHlsZSI6bnVsbH0sIkRhdGVGb3JtYXQiOnsiJGlkIjoiNTI1IiwiRm9ybWF0U3RyaW5nIjoieXl5eSIsIlNlcGFyYXRvciI6Ii8iLCJVc2VJbnRlcm5hdGlvbmFsRGF0ZUZvcm1hdCI6ZmFsc2UsIkRhdGVJc1Zpc2libGUiOnRydWUsIlRpbWVJc1Zpc2libGUiOmZhbHNlLCJIb3VyRGlnaXRzIjoxLCJBbVBtRGVzaWduYXRvciI6MiwiVHJpbTAwTWludXRlcyI6ZmFsc2UsIkxhc3RLbm93blZpc2liaWxpdHlTdGF0ZSI6eyIkaWQiOiI1MjYiLCJEYXRlUGFydElzVmlzaWJsZSI6dHJ1ZSwiVGltZVBhcnRJc1Zpc2libGUiOmZhbHNlfX0sIldlZWtOdW1iZXJpbmciOnsiJGlkIjoiNTI3IiwiRm9ybWF0IjowLCJJc1Zpc2libGUiOmZhbHNlLCJMYXN0S25vd25WaXNpYmlsaXR5U3RhdGUiOmZhbHNlfSwiSXNWaXNpYmxlIjp0cnVlLCJQYXJlbnRTdHlsZSI6bnVsbH0sIkluZGV4IjoxMCwiU21hcnREdXJhdGlvbkFjdGl2YXRlZCI6ZmFsc2UsIkRhdGVGb3JtYXQiOnsiJHJlZiI6IjUyNSJ9LCJXZWVrTnVtYmVyaW5nIjp7IiRpZCI6IjUyOCIsIkZvcm1hdCI6MCwiSXNWaXNpYmxlIjpmYWxzZSwiTGFzdEtub3duVmlzaWJpbGl0eVN0YXRlIjpmYWxzZX0sIklkIjoiNzZhY2Q1ZTgtMDk3Zi00MzE3LTkyOTktOWU1MTFiMzQwODdhIiwiSW1wb3J0SWQiOm51bGwsIlRpdGxlIjoiU0VOSU9SIERFVkVMT1BFUlxyVmFuYXJzZGVsLCBMdGQuIiwiTm90ZSI6bnVsbCwiSHlwZXJsaW5rIjp7IiRpZCI6IjUyOSIsIkFkZHJlc3MiOm51bGwsIlN1YkFkZHJlc3MiOm51bGx9LCJJc0NoYW5nZWQiOmZhbHNlLCJJc05ldyI6ZmFsc2V9fV0sIl9taWxlc3RvbmVzIjpbXSwiSWQiOiIwMDAwMDAwMC0wMDAwLTAwMDAtMDAwMC0wMDAwMDAwMDAwMDAiLCJJc1NpbmdsZUl0ZW1Sb3ciOnRydWV9XSwiSW5kZXgiOjAsIklkIjoiOGQxNzlmMmItN2ZlZi00NTZjLTg2ZDUtOTY1ZDA4N2Y2OTQ3IiwiSGVhZGVyVGV4dCI6bnVsbCwiSXNEZWZhdWx0Ijp0cnVlLCJTdHlsZSI6eyIkaWQiOiI1MzAiLCJIZWFkZXJTdHlsZSI6eyIkaWQiOiI1MzEiLCJUZXh0U3R5bGUiOnsiJGlkIjoiNTMyIiwiRm9udFNldHRpbmdzIjp7IiRpZCI6IjUzMyIsIkZvbnRTaXplIjoxMSwiRm9udE5hbWUiOiJDYWxpYnJpIiwiSXNCb2xkIjpmYWxzZSwiSXNJdGFsaWMiOmZhbHNlLCJJc1VuZGVybGluZWQiOmZhbHNlLCJQYXJlbnRTdHlsZSI6bnVsbH0sIkF1dG9TaXplIjoyLCJGb3JlZ3JvdW5kIjp7IiRpZCI6IjUzNCIsIkNvbG9yIjp7IiRpZCI6IjUzNSIsIkEiOjI1NSwiUiI6MCwiRyI6MCwiQiI6MH19LCJNYXhXaWR0aCI6MC4wLCJNYXhIZWlnaHQiOjAuMCwiU21hcnRGb3JlZ3JvdW5kSXNBY3RpdmUiOmZhbHNlLCJIb3Jpem9udGFsQWxpZ25tZW50IjowLCJWZXJ0aWNhbEFsaWdubWVudCI6MCwiU21hcnRGb3JlZ3JvdW5kIjpudWxsLCJCYWNrZ3JvdW5kRmlsbFR5cGUiOjAsIk1hcmdpbiI6eyIkaWQiOiI1MzYiLCJUb3AiOjAuMCwiTGVmdCI6MC4wLCJSaWdodCI6MC4wLCJCb3R0b20iOjAuMH0sIlBhZGRpbmciOnsiJGlkIjoiNTM3IiwiVG9wIjowLjAsIkxlZnQiOjAuMCwiUmlnaHQiOjAuMCwiQm90dG9tIjowLjB9LCJCYWNrZ3JvdW5kIjpudWxsLCJJc1Zpc2libGUiOnRydWUsIldpZHRoIjowLjAsIkhlaWdodCI6MC4wLCJCb3JkZXJTdHlsZSI6bnVsbCwiUGFyZW50U3R5bGUiOm51bGx9LCJSZWN0YW5nbGVTdHlsZSI6eyIkaWQiOiI1MzgiLCJNYXJnaW4iOnsiJGlkIjoiNTM5IiwiVG9wIjowLjAsIkxlZnQiOjAuMCwiUmlnaHQiOjAuMCwiQm90dG9tIjowLjB9LCJQYWRkaW5nIjp7IiRpZCI6IjU0MCIsIlRvcCI6MC4wLCJMZWZ0IjowLjAsIlJpZ2h0IjowLjAsIkJvdHRvbSI6MC4wfSwiQmFja2dyb3VuZCI6eyIkaWQiOiI1NDEiLCJDb2xvciI6eyIkaWQiOiI1NDIiLCJBIjo2MywiUiI6NjgsIkciOjExNCwiQiI6MTk2fX0sIklzVmlzaWJsZSI6dHJ1ZSwiV2lkdGgiOjAuMCwiSGVpZ2h0IjowLjAsIkJvcmRlclN0eWxlIjp7IiRpZCI6IjU0MyIsIkxpbmVDb2xvciI6eyIkaWQiOiI1NDQiLCIkdHlwZSI6Ik5MUkUuQ29tbW9uLkRvbS5Tb2xpZENvbG9yQnJ1c2gsIE5MUkUuQ29tbW9uIiwiQ29sb3IiOnsiJGlkIjoiNTQ1IiwiQSI6MjU1LCJSIjoyNTUsIkciOjAsIkIiOjB9fSwiTGluZVdlaWdodCI6MC4wLCJMaW5lVHlwZSI6MCwiUGFyZW50U3R5bGUiOm51bGx9LCJQYXJlbnRTdHlsZSI6bnVsbH0sIk1hcmdpbiI6eyIkaWQiOiI1NDYiLCJUb3AiOjAuMCwiTGVmdCI6MC4wLCJSaWdodCI6MC4wLCJCb3R0b20iOjAuMH0sIlBhZGRpbmciOnsiJGlkIjoiNTQ3IiwiVG9wIjowLjAsIkxlZnQiOjAuMCwiUmlnaHQiOjAuMCwiQm90dG9tIjowLjB9LCJCYWNrZ3JvdW5kIjpudWxsLCJJc1Zpc2libGUiOnRydWUsIldpZHRoIjowLjAsIkhlaWdodCI6MC4wLCJCb3JkZXJTdHlsZSI6bnVsbCwiUGFyZW50U3R5bGUiOm51bGx9LCJCYWNrZ3JvdW5kU3R5bGUiOnsiJGlkIjoiNTQ4IiwiTWFyZ2luIjp7IiRpZCI6IjU0OSIsIlRvcCI6MC4wLCJMZWZ0IjowLjAsIlJpZ2h0IjowLjAsIkJvdHRvbSI6MC4wfSwiUGFkZGluZyI6eyIkaWQiOiI1NTAiLCJUb3AiOjAuMCwiTGVmdCI6MC4wLCJSaWdodCI6MC4wLCJCb3R0b20iOjAuMH0sIkJhY2tncm91bmQiOnsiJGlkIjoiNTUxIiwiQ29sb3IiOnsiJGlkIjoiNTUyIiwiQSI6NTEsIlIiOjE2NSwiRyI6MTY1LCJCIjoxNjV9fSwiSXNWaXNpYmxlIjp0cnVlLCJXaWR0aCI6MC4wLCJIZWlnaHQiOjAuMCwiQm9yZGVyU3R5bGUiOnsiJGlkIjoiNTUzIiwiTGluZUNvbG9yIjp7IiRpZCI6IjU1NCIsIiR0eXBlIjoiTkxSRS5Db21tb24uRG9tLlNvbGlkQ29sb3JCcnVzaCwgTkxSRS5Db21tb24iLCJDb2xvciI6eyIkaWQiOiI1NTUiLCJBIjoyNTUsIlIiOjI1NSwiRyI6MCwiQiI6MH19LCJMaW5lV2VpZ2h0IjowLjAsIkxpbmVUeXBlIjowLCJQYXJlbnRTdHlsZSI6bnVsbH0sIlBhcmVudFN0eWxlIjpudWxsfSwiTWFyZ2luIjp7IiRpZCI6IjU1NiIsIlRvcCI6MC4wLCJMZWZ0IjowLjAsIlJpZ2h0IjowLjAsIkJvdHRvbSI6MC4wfSwiUGFkZGluZyI6eyIkaWQiOiI1NTciLCJUb3AiOjAuMCwiTGVmdCI6MC4wLCJSaWdodCI6MC4wLCJCb3R0b20iOjAuMH0sIklzVmlzaWJsZSI6ZmFsc2UsIldpZHRoIjowLjAsIkhlaWdodCI6MC4wLCJCb3JkZXJTdHlsZSI6bnVsbCwiUGFyZW50U3R5bGUiOm51bGx9fV0sIklkIjoiMGQ4YzQwYmQtYzM2OS00NjdjLThkY2ItNzUyYzBlMTU1NGZhIiwiSW5kZXgiOjEsIkhlYWRlclRleHQiOiJDQVJFRVIiLCJTdHlsZSI6eyIkaWQiOiI1NTgiLCJIZWFkZXJTdHlsZSI6eyIkaWQiOiI1NTkiLCJUZXh0SXNWZXJ0aWNhbCI6ZmFsc2UsIlRleHRTdHlsZSI6eyIkaWQiOiI1NjAiLCJGb250U2V0dGluZ3MiOnsiJGlkIjoiNTYxIiwiRm9udFNpemUiOjE2LCJGb250TmFtZSI6IkNlbnR1cnkgR290aGljIiwiSXNCb2xkIjpmYWxzZSwiSXNJdGFsaWMiOmZhbHNlLCJJc1VuZGVybGluZWQiOmZhbHNlLCJQYXJlbnRTdHlsZSI6bnVsbH0sIkF1dG9TaXplIjoyLCJGb3JlZ3JvdW5kIjp7IiRpZCI6IjU2MiIsIkNvbG9yIjp7IiRpZCI6IjU2MyIsIkEiOjI1NSwiUiI6MjU1LCJHIjoyNTUsIkIiOjI1NX19LCJNYXhXaWR0aCI6MTAwLjk4MjYwMzcxOTU5OTQ0LCJNYXhIZWlnaHQiOjAuMCwiU21hcnRGb3JlZ3JvdW5kSXNBY3RpdmUiOmZhbHNlLCJIb3Jpem9udGFsQWxpZ25tZW50IjowLCJWZXJ0aWNhbEFsaWdubWVudCI6MCwiU21hcnRGb3JlZ3JvdW5kIjpudWxsLCJCYWNrZ3JvdW5kRmlsbFR5cGUiOjAsIk1hcmdpbiI6eyIkaWQiOiI1NjQiLCJUb3AiOjAuMCwiTGVmdCI6MC4wLCJSaWdodCI6MC4wLCJCb3R0b20iOjAuMH0sIlBhZGRpbmciOnsiJGlkIjoiNTY1IiwiVG9wIjowLjAsIkxlZnQiOjAuMCwiUmlnaHQiOjAuMCwiQm90dG9tIjowLjB9LCJCYWNrZ3JvdW5kIjpudWxsLCJJc1Zpc2libGUiOnRydWUsIldpZHRoIjowLjAsIkhlaWdodCI6MC4wLCJCb3JkZXJTdHlsZSI6bnVsbCwiUGFyZW50U3R5bGUiOm51bGx9LCJSZWN0YW5nbGVTdHlsZSI6eyIkaWQiOiI1NjYiLCJNYXJnaW4iOnsiJGlkIjoiNTY3IiwiVG9wIjowLjAsIkxlZnQiOjAuMCwiUmlnaHQiOjAuMCwiQm90dG9tIjowLjB9LCJQYWRkaW5nIjp7IiRpZCI6IjU2OCIsIlRvcCI6MC4wLCJMZWZ0IjowLjAsIlJpZ2h0IjowLjAsIkJvdHRvbSI6MC4wfSwiQmFja2dyb3VuZCI6eyIkcmVmIjoiMjc2In0sIklzVmlzaWJsZSI6dHJ1ZSwiV2lkdGgiOjAuMCwiSGVpZ2h0IjowLjAsIkJvcmRlclN0eWxlIjp7IiRpZCI6IjU2OSIsIkxpbmVDb2xvciI6eyIkaWQiOiI1NzAiLCIkdHlwZSI6Ik5MUkUuQ29tbW9uLkRvbS5Tb2xpZENvbG9yQnJ1c2gsIE5MUkUuQ29tbW9uIiwiQ29sb3IiOnsiJGlkIjoiNTcxIiwiQSI6MjU1LCJSIjo4OCwiRyI6MzksIkIiOjd9fSwiTGluZVdlaWdodCI6MC4wLCJMaW5lVHlwZSI6MCwiUGFyZW50U3R5bGUiOm51bGx9LCJQYXJlbnRTdHlsZSI6bnVsbH0sIk1hcmdpbiI6eyIkaWQiOiI1NzIiLCJUb3AiOjAuMCwiTGVmdCI6MC4wLCJSaWdodCI6MC4wLCJCb3R0b20iOjAuMH0sIlBhZGRpbmciOnsiJGlkIjoiNTczIiwiVG9wIjowLjAsIkxlZnQiOjAuMCwiUmlnaHQiOjAuMCwiQm90dG9tIjowLjB9LCJCYWNrZ3JvdW5kIjpudWxsLCJJc1Zpc2libGUiOnRydWUsIldpZHRoIjowLjAsIkhlaWdodCI6MC4wLCJCb3JkZXJTdHlsZSI6bnVsbCwiUGFyZW50U3R5bGUiOm51bGx9LCJCYWNrZ3JvdW5kU3R5bGUiOnsiJGlkIjoiNTc0IiwiTWFyZ2luIjp7IiRpZCI6IjU3NSIsIlRvcCI6MC4wLCJMZWZ0IjowLjAsIlJpZ2h0IjowLjAsIkJvdHRvbSI6MC4wfSwiUGFkZGluZyI6eyIkaWQiOiI1NzYiLCJUb3AiOjAuMCwiTGVmdCI6MC4wLCJSaWdodCI6MC4wLCJCb3R0b20iOjAuMH0sIkJhY2tncm91bmQiOnsiJGlkIjoiNTc3IiwiQ29sb3IiOnsiJGlkIjoiNTc4IiwiQSI6NTEsIlIiOjE2NSwiRyI6MTY1LCJCIjoxNjV9fSwiSXNWaXNpYmxlIjp0cnVlLCJXaWR0aCI6MC4wLCJIZWlnaHQiOjAuMCwiQm9yZGVyU3R5bGUiOnsiJGlkIjoiNTc5IiwiTGluZUNvbG9yIjp7IiRpZCI6IjU4MCIsIiR0eXBlIjoiTkxSRS5Db21tb24uRG9tLlNvbGlkQ29sb3JCcnVzaCwgTkxSRS5Db21tb24iLCJDb2xvciI6eyIkaWQiOiI1ODEiLCJBIjoyNTUsIlIiOjg4LCJHIjozOSwiQiI6N319LCJMaW5lV2VpZ2h0IjowLjAsIkxpbmVUeXBlIjowLCJQYXJlbnRTdHlsZSI6bnVsbH0sIlBhcmVudFN0eWxlIjpudWxsfSwiSXNBYm92ZVRpbWViYW5kIjpmYWxzZSwiTWFyZ2luIjp7IiRpZCI6IjU4MiIsIlRvcCI6MC4wLCJMZWZ0IjowLjAsIlJpZ2h0IjowLjAsIkJvdHRvbSI6MC4wfSwiUGFkZGluZyI6eyIkaWQiOiI1ODMiLCJUb3AiOjAuMCwiTGVmdCI6MC4wLCJSaWdodCI6MC4wLCJCb3R0b20iOjAuMH0sIklzVmlzaWJsZSI6dHJ1ZSwiV2lkdGgiOjAuMCwiSGVpZ2h0IjowLjAsIkJvcmRlclN0eWxlIjp7IiRpZCI6IjU4NCIsIkxpbmVDb2xvciI6bnVsbCwiTGluZVdlaWdodCI6MC4wLCJMaW5lVHlwZSI6MCwiUGFyZW50U3R5bGUiOm51bGx9LCJQYXJlbnRTdHlsZSI6bnVsbH19XSwiQ3VsdHVyZUluZm9OYW1lIjoiZW4tVVMiLCJTdHlsZU5hbWUiOm51bGwsIlZlcnNpb24iOnsiJGlkIjoiNTg1IiwiVmVyc2lvbiI6IjMuNi4wIiwiT3JpZ2luYWxBc3NlbWJseVZlcnNpb24iOiI2LjAzLjAwLjAwIiwiRWRpdGlvbiI6bnVsbCwiTGFzdFNhdmVkRWRpdGlvbiI6MywiSXNQbHVzRWRpdGlvbiI6ZmFsc2UsIklzUHJvRWRpdGlvbiI6ZmFsc2V9LCJFZmZlY3QiOjAsIlN0eWxlIjp7IiRpZCI6IjU4NiIsIlRpbWViYW5kU3R5bGUiOnsiJGlkIjoiNTg3IiwiU2NhbGVNYXJraW5nIjowLCJTaGFwZSI6MCwiU2hhcGVTdHlsZSI6eyIkaWQiOiI1ODgiLCJNYXJnaW4iOnsiJGlkIjoiNTg5IiwiVG9wIjowLjAsIkxlZnQiOjEyLjAsIlJpZ2h0IjoxMi4wLCJCb3R0b20iOjAuMH0sIlBhZGRpbmciOnsiJGlkIjoiNTkwIiwiVG9wIjo3LjAsIkxlZnQiOjAuMCwiUmlnaHQiOjAuMCwiQm90dG9tIjo3LjB9LCJCYWNrZ3JvdW5kIjp7IiRpZCI6IjU5MSIsIkNvbG9yIjp7IiRpZCI6IjU5MiIsIkEiOjI1NSwiUiI6MCwiRyI6OTksIkIiOjE4Nn19LCJJc1Zpc2libGUiOnRydWUsIldpZHRoIjo4NTguMCwiSGVpZ2h0IjozMC4wLCJCb3JkZXJTdHlsZSI6eyIkaWQiOiI1OTMiLCJMaW5lQ29sb3IiOnsiJGlkIjoiNTk0IiwiJHR5cGUiOiJOTFJFLkNvbW1vbi5Eb20uU29saWRDb2xvckJydXNoLCBOTFJFLkNvbW1vbiIsIkNvbG9yIjp7IiRpZCI6IjU5NSIsIkEiOjI1NSwiUiI6MjU1LCJHIjowLCJCIjowfX0sIkxpbmVXZWlnaHQiOjAuMCwiTGluZVR5cGUiOjAsIlBhcmVudFN0eWxlIjpudWxsfSwiUGFyZW50U3R5bGUiOm51bGx9LCJNaWRkbGVUaWVyU2hhcGVTdHlsZSI6eyIkaWQiOiI1OTYiLCJNYXJnaW4iOnsiJGlkIjoiNTk3IiwiVG9wIjowLjAsIkxlZnQiOjEyLjAsIlJpZ2h0IjoxMi4wLCJCb3R0b20iOjAuMH0sIlBhZGRpbmciOnsiJGlkIjoiNTk4IiwiVG9wIjo3LjAsIkxlZnQiOjAuMCwiUmlnaHQiOjAuMCwiQm90dG9tIjo3LjB9LCJCYWNrZ3JvdW5kIjp7IiRpZCI6IjU5OSIsIkNvbG9yIjp7IiRpZCI6IjYwMCIsIkEiOjI1NSwiUiI6NTksIkciOjU2LCJCIjo1Nn19LCJJc1Zpc2libGUiOnRydWUsIldpZHRoIjo4NTguMCwiSGVpZ2h0IjozMC4wLCJCb3JkZXJTdHlsZSI6eyIkaWQiOiI2MDEiLCJMaW5lQ29sb3IiOnsiJGlkIjoiNjAyIiwiJHR5cGUiOiJOTFJFLkNvbW1vbi5Eb20uU29saWRDb2xvckJydXNoLCBOTFJFLkNvbW1vbiIsIkNvbG9yIjp7IiRpZCI6IjYwMyIsIkEiOjI1NSwiUiI6MjU1LCJHIjowLCJCIjowfX0sIkxpbmVXZWlnaHQiOjAuMCwiTGluZVR5cGUiOjAsIlBhcmVudFN0eWxlIjpudWxsfSwiUGFyZW50U3R5bGUiOm51bGx9LCJCb3R0b21UaWVyU2hhcGVTdHlsZSI6eyIkaWQiOiI2MDQiLCJNYXJnaW4iOnsiJGlkIjoiNjA1IiwiVG9wIjowLjAsIkxlZnQiOjEyLjAsIlJpZ2h0IjoxMi4wLCJCb3R0b20iOjAuMH0sIlBhZGRpbmciOnsiJGlkIjoiNjA2IiwiVG9wIjo3LjAsIkxlZnQiOjAuMCwiUmlnaHQiOjAuMCwiQm90dG9tIjo3LjB9LCJCYWNrZ3JvdW5kIjp7IiRpZCI6IjYwNyIsIkNvbG9yIjp7IiRpZCI6IjYwOCIsIkEiOjI1NSwiUiI6NTksIkciOjU2LCJCIjo1Nn19LCJJc1Zpc2libGUiOnRydWUsIldpZHRoIjo4NTguMCwiSGVpZ2h0IjozMC4wLCJCb3JkZXJTdHlsZSI6eyIkaWQiOiI2MDkiLCJMaW5lQ29sb3IiOnsiJGlkIjoiNjEwIiwiJHR5cGUiOiJOTFJFLkNvbW1vbi5Eb20uU29saWRDb2xvckJydXNoLCBOTFJFLkNvbW1vbiIsIkNvbG9yIjp7IiRpZCI6IjYxMSIsIkEiOjI1NSwiUiI6MjU1LCJHIjowLCJCIjowfX0sIkxpbmVXZWlnaHQiOjAuMCwiTGluZVR5cGUiOjAsIlBhcmVudFN0eWxlIjpudWxsfSwiUGFyZW50U3R5bGUiOm51bGx9LCJSaWdodEVuZENhcHNTdHlsZSI6eyIkaWQiOiI2MTIiLCJGb250U2V0dGluZ3MiOnsiJGlkIjoiNjEzIiwiRm9udFNpemUiOjE4LCJGb250TmFtZSI6IkNhbGlicmkiLCJJc0JvbGQiOnRydWUsIklzSXRhbGljIjpmYWxzZSwiSXNVbmRlcmxpbmVkIjpmYWxzZSwiUGFyZW50U3R5bGUiOm51bGx9LCJBdXRvU2l6ZSI6MCwiRm9yZWdyb3VuZCI6eyIkaWQiOiI2MTQiLCJDb2xvciI6eyIkaWQiOiI2MTUiLCJBIjoyNTUsIlIiOjIzNywiRyI6MTI1LCJCIjo0OX19LCJNYXhXaWR0aCI6IkluZmluaXR5IiwiTWF4SGVpZ2h0IjoiSW5maW5pdHkiLCJTbWFydEZvcmVncm91bmRJc0FjdGl2ZSI6ZmFsc2UsIkhvcml6b250YWxBbGlnbm1lbnQiOjAsIlZlcnRpY2FsQWxpZ25tZW50IjowLCJTbWFydEZvcmVncm91bmQiOm51bGwsIkJhY2tncm91bmRGaWxsVHlwZSI6MCwiTWFyZ2luIjp7IiRpZCI6IjYxNiIsIlRvcCI6MC4wLCJMZWZ0IjowLjAsIlJpZ2h0IjoyMC4wLCJCb3R0b20iOjAuMH0sIlBhZGRpbmciOnsiJGlkIjoiNjE3IiwiVG9wIjowLjAsIkxlZnQiOjAuMCwiUmlnaHQiOjAuMCwiQm90dG9tIjowLjB9LCJCYWNrZ3JvdW5kIjp7IiRpZCI6IjYxOCIsIkNvbG9yIjp7IiRpZCI6IjYxOSIsIkEiOjg5LCJSIjowLCJHIjowLCJCIjowfX0sIklzVmlzaWJsZSI6ZmFsc2UsIldpZHRoIjowLjAsIkhlaWdodCI6MC4wLCJCb3JkZXJTdHlsZSI6bnVsbCwiUGFyZW50U3R5bGUiOm51bGx9LCJMZWZ0RW5kQ2Fwc1N0eWxlIjp7IiRpZCI6IjYyMCIsIkZvbnRTZXR0aW5ncyI6eyIkaWQiOiI2MjEiLCJGb250U2l6ZSI6MTgsIkZvbnROYW1lIjoiQ2FsaWJyaSIsIklzQm9sZCI6dHJ1ZSwiSXNJdGFsaWMiOmZhbHNlLCJJc1VuZGVybGluZWQiOmZhbHNlLCJQYXJlbnRTdHlsZSI6bnVsbH0sIkF1dG9TaXplIjowLCJGb3JlZ3JvdW5kIjp7IiRpZCI6IjYyMiIsIkNvbG9yIjp7IiRpZCI6IjYyMy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NjI0IiwiVG9wIjowLjAsIkxlZnQiOjY3LjQ4OTI3MDM4NjI2NjEsIlJpZ2h0IjowLjAsIkJvdHRvbSI6MC4wfSwiUGFkZGluZyI6eyIkaWQiOiI2MjUiLCJUb3AiOjAuMCwiTGVmdCI6MC4wLCJSaWdodCI6MC4wLCJCb3R0b20iOjAuMH0sIkJhY2tncm91bmQiOnsiJGlkIjoiNjI2IiwiQ29sb3IiOnsiJHJlZiI6IjYxOSJ9fSwiSXNWaXNpYmxlIjpmYWxzZSwiV2lkdGgiOjAuMCwiSGVpZ2h0IjowLjAsIkJvcmRlclN0eWxlIjpudWxsLCJQYXJlbnRTdHlsZSI6bnVsbH0sIlRvZGF5VGV4dFN0eWxlIjp7IiRpZCI6IjYyNyIsIkZvbnRTZXR0aW5ncyI6eyIkaWQiOiI2MjgiLCJGb250U2l6ZSI6MTIsIkZvbnROYW1lIjoiQ2FsaWJyaSIsIklzQm9sZCI6ZmFsc2UsIklzSXRhbGljIjpmYWxzZSwiSXNVbmRlcmxpbmVkIjpmYWxzZSwiUGFyZW50U3R5bGUiOm51bGx9LCJBdXRvU2l6ZSI6MCwiRm9yZWdyb3VuZCI6eyIkaWQiOiI2MjkiLCJDb2xvciI6eyIkaWQiOiI2MzA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NjMxIiwiVG9wIjowLjAsIkxlZnQiOjAuMCwiUmlnaHQiOjAuMCwiQm90dG9tIjowLjB9LCJQYWRkaW5nIjp7IiRpZCI6IjYzMiIsIlRvcCI6MC4wLCJMZWZ0IjowLjAsIlJpZ2h0IjowLjAsIkJvdHRvbSI6MC4wfSwiQmFja2dyb3VuZCI6eyIkaWQiOiI2MzMiLCJDb2xvciI6eyIkcmVmIjoiNjE5In19LCJJc1Zpc2libGUiOnRydWUsIldpZHRoIjowLjAsIkhlaWdodCI6MC4wLCJCb3JkZXJTdHlsZSI6bnVsbCwiUGFyZW50U3R5bGUiOm51bGx9LCJUb2RheU1hcmtlclN0eWxlIjp7IiRpZCI6IjYzNCIsIk1hcmdpbiI6eyIkaWQiOiI2MzUiLCJUb3AiOjAuMCwiTGVmdCI6MC4wLCJSaWdodCI6MC4wLCJCb3R0b20iOjAuMH0sIlBhZGRpbmciOnsiJGlkIjoiNjM2IiwiVG9wIjowLjAsIkxlZnQiOjAuMCwiUmlnaHQiOjAuMCwiQm90dG9tIjowLjB9LCJCYWNrZ3JvdW5kIjp7IiRpZCI6IjYzNyIsIkNvbG9yIjp7IiRpZCI6IjYzOCIsIkEiOjI1NSwiUiI6MjU1LCJHIjowLCJCIjowfX0sIklzVmlzaWJsZSI6dHJ1ZSwiV2lkdGgiOjAuMCwiSGVpZ2h0IjowLjAsIkJvcmRlclN0eWxlIjpudWxsLCJQYXJlbnRTdHlsZSI6bnVsbH0sIlNjYWxlU3R5bGUiOnsiJGlkIjoiNjM5IiwiU2hhcGUiOjAsIlNob3dTZWdtZW50U2VwYXJhdG9ycyI6dHJ1ZSwiU2VnbWVudFNlcGFyYXRvck9wYWNpdHkiOjMwLCJIYXNCZWVuVmlzaWJsZUJlZm9yZSI6dHJ1ZSwiRm9udFNldHRpbmdzIjp7IiRpZCI6IjY0MCIsIkZvbnRTaXplIjoxNCwiRm9udE5hbWUiOiJDZW50dXJ5IEdvdGhpYyIsIklzQm9sZCI6dHJ1ZSwiSXNJdGFsaWMiOmZhbHNlLCJJc1VuZGVybGluZWQiOmZhbHNlLCJQYXJlbnRTdHlsZSI6bnVsbH0sIkF1dG9TaXplIjowLCJGb3JlZ3JvdW5kIjp7IiRpZCI6IjY0MSIsIkNvbG9yIjp7IiRpZCI6IjY0MiIsIkEiOjI1NSwiUiI6MCwiRyI6NDYsIkIiOjEzMX19LCJNYXhXaWR0aCI6MjAwLjAsIk1heEhlaWdodCI6IkluZmluaXR5IiwiU21hcnRGb3JlZ3JvdW5kSXNBY3RpdmUiOmZhbHNlLCJIb3Jpem9udGFsQWxpZ25tZW50IjowLCJWZXJ0aWNhbEFsaWdubWVudCI6MSwiU21hcnRGb3JlZ3JvdW5kIjpudWxsLCJCYWNrZ3JvdW5kRmlsbFR5cGUiOjAsIk1hcmdpbiI6eyIkaWQiOiI2NDMiLCJUb3AiOjAuMCwiTGVmdCI6NS4wLCJSaWdodCI6MC4wLCJCb3R0b20iOjAuMH0sIlBhZGRpbmciOnsiJGlkIjoiNjQ0IiwiVG9wIjowLjAsIkxlZnQiOjAuMCwiUmlnaHQiOjAuMCwiQm90dG9tIjowLjB9LCJCYWNrZ3JvdW5kIjp7IiRpZCI6IjY0NSIsIkNvbG9yIjp7IiRyZWYiOiI2MTkifX0sIklzVmlzaWJsZSI6dHJ1ZSwiV2lkdGgiOjAuMCwiSGVpZ2h0IjowLjAsIkJvcmRlclN0eWxlIjpudWxsLCJQYXJlbnRTdHlsZSI6bnVsbH0sIlNpbmdsZVNjYWxlU2hhcGVTdHlsZSI6eyIkaWQiOiI2NDYiLCJTaGFwZSI6MCwiSGVpZ2h0IjowLjB9LCJNaWRkbGVUaWVyU2NhbGVTdHlsZSI6eyIkaWQiOiI2NDciLCJTaGFwZSI6MCwiU2hvd1NlZ21lbnRTZXBhcmF0b3JzIjp0cnVlLCJTZWdtZW50U2VwYXJhdG9yT3BhY2l0eSI6MzAsIkhhc0JlZW5WaXNpYmxlQmVmb3JlIjpmYWxzZSwiRm9udFNldHRpbmdzIjp7IiRpZCI6IjY0OCIsIkZvbnRTaXplIjoxMiwiRm9udE5hbWUiOiJDYWxpYnJpIiwiSXNCb2xkIjpmYWxzZSwiSXNJdGFsaWMiOmZhbHNlLCJJc1VuZGVybGluZWQiOmZhbHNlLCJQYXJlbnRTdHlsZSI6bnVsbH0sIkF1dG9TaXplIjowLCJGb3JlZ3JvdW5kIjp7IiRpZCI6IjY0OSIsIkNvbG9yIjp7IiRpZCI6IjY1MCIsIkEiOjI1NSwiUiI6MjU1LCJHIjoyNTUsIkIiOjI1NX19LCJNYXhXaWR0aCI6MjAwLjAsIk1heEhlaWdodCI6IkluZmluaXR5IiwiU21hcnRGb3JlZ3JvdW5kSXNBY3RpdmUiOmZhbHNlLCJIb3Jpem9udGFsQWxpZ25tZW50IjowLCJWZXJ0aWNhbEFsaWdubWVudCI6MSwiU21hcnRGb3JlZ3JvdW5kIjpudWxsLCJCYWNrZ3JvdW5kRmlsbFR5cGUiOjAsIk1hcmdpbiI6eyIkaWQiOiI2NTEiLCJUb3AiOjAuMCwiTGVmdCI6NS4wLCJSaWdodCI6MC4wLCJCb3R0b20iOjAuMH0sIlBhZGRpbmciOnsiJGlkIjoiNjUyIiwiVG9wIjowLjAsIkxlZnQiOjAuMCwiUmlnaHQiOjAuMCwiQm90dG9tIjowLjB9LCJCYWNrZ3JvdW5kIjp7IiRpZCI6IjY1MyIsIkNvbG9yIjp7IiRpZCI6IjY1NCIsIkEiOjg5LCJSIjowLCJHIjowLCJCIjowfX0sIklzVmlzaWJsZSI6ZmFsc2UsIldpZHRoIjowLjAsIkhlaWdodCI6MC4wLCJCb3JkZXJTdHlsZSI6bnVsbCwiUGFyZW50U3R5bGUiOm51bGx9LCJCb3R0b21UaWVyU2NhbGVTdHlsZSI6eyIkaWQiOiI2NTUiLCJTaGFwZSI6MCwiU2hvd1NlZ21lbnRTZXBhcmF0b3JzIjp0cnVlLCJTZWdtZW50U2VwYXJhdG9yT3BhY2l0eSI6MzAsIkhhc0JlZW5WaXNpYmxlQmVmb3JlIjpmYWxzZSwiRm9udFNldHRpbmdzIjp7IiRpZCI6IjY1NiIsIkZvbnRTaXplIjoxMiwiRm9udE5hbWUiOiJDYWxpYnJpIiwiSXNCb2xkIjpmYWxzZSwiSXNJdGFsaWMiOmZhbHNlLCJJc1VuZGVybGluZWQiOmZhbHNlLCJQYXJlbnRTdHlsZSI6bnVsbH0sIkF1dG9TaXplIjowLCJGb3JlZ3JvdW5kIjp7IiRpZCI6IjY1NyIsIkNvbG9yIjp7IiRpZCI6IjY1OCIsIkEiOjI1NSwiUiI6MjU1LCJHIjoyNTUsIkIiOjI1NX19LCJNYXhXaWR0aCI6MjAwLjAsIk1heEhlaWdodCI6IkluZmluaXR5IiwiU21hcnRGb3JlZ3JvdW5kSXNBY3RpdmUiOmZhbHNlLCJIb3Jpem9udGFsQWxpZ25tZW50IjowLCJWZXJ0aWNhbEFsaWdubWVudCI6MSwiU21hcnRGb3JlZ3JvdW5kIjpudWxsLCJCYWNrZ3JvdW5kRmlsbFR5cGUiOjAsIk1hcmdpbiI6eyIkaWQiOiI2NTkiLCJUb3AiOjAuMCwiTGVmdCI6NS4wLCJSaWdodCI6MC4wLCJCb3R0b20iOjAuMH0sIlBhZGRpbmciOnsiJGlkIjoiNjYwIiwiVG9wIjowLjAsIkxlZnQiOjAuMCwiUmlnaHQiOjAuMCwiQm90dG9tIjowLjB9LCJCYWNrZ3JvdW5kIjp7IiRpZCI6IjY2MSIsIkNvbG9yIjp7IiRpZCI6IjY2MiIsIkEiOjg5LCJSIjowLCJHIjowLCJCIjowfX0sIklzVmlzaWJsZSI6ZmFsc2UsIldpZHRoIjowLjAsIkhlaWdodCI6MC4wLCJCb3JkZXJTdHlsZSI6bnVsbCwiUGFyZW50U3R5bGUiOm51bGx9LCJFbGFwc2VkVGltZUJhY2tncm91bmQiOnsiJGlkIjoiNjYzIiwiQ29sb3IiOnsiJGlkIjoiNjY0IiwiQSI6NzcsIlIiOjE3OCwiRyI6MTQsIkIiOjE4fX0sIkFwcGVuZFllYXJPblllYXJDaGFuZ2UiOnRydWUsIkVsYXBzZWRUaW1lRm9ybWF0IjowLCJUb2RheU1hcmtlclBvc2l0aW9uIjowLCJRdWlja1Bvc2l0aW9uIjozLCJBYnNvbHV0ZVBvc2l0aW9uIjoyOTcuMCwiTWFyZ2luIjp7IiRpZCI6IjY2NSIsIlRvcCI6MC4wLCJMZWZ0IjoxMC4wLCJSaWdodCI6MTAuMCwiQm90dG9tIjowLjB9LCJQYWRkaW5nIjp7IiRpZCI6IjY2NiIsIlRvcCI6MC4wLCJMZWZ0IjowLjAsIlJpZ2h0IjowLjAsIkJvdHRvbSI6MC4wfSwiQmFja2dyb3VuZCI6eyIkaWQiOiI2NjciLCJDb2xvciI6eyIkaWQiOiI2NjgiLCJBIjoyNTUsIlIiOjQ3LCJHIjo1NCwiQiI6MTUzfX0sIklzVmlzaWJsZSI6dHJ1ZSwiV2lkdGgiOjAuMCwiSGVpZ2h0IjowLjAsIkJvcmRlclN0eWxlIjpudWxsLCJQYXJlbnRTdHlsZSI6bnVsbH0sIkRlZmF1bHRNaWxlc3RvbmVTdHlsZSI6eyIkaWQiOiI2NjkiLCJTaGFwZSI6MTYsIkNvbm5lY3Rvck1hcmdpbiI6eyIkaWQiOiI2NzAiLCJUb3AiOjAuMCwiTGVmdCI6Mi4wLCJSaWdodCI6Mi4wLCJCb3R0b20iOjAuMH0sIkNvbm5lY3RvclN0eWxlIjp7IiRpZCI6IjY3MSIsIkxpbmVDb2xvciI6eyIkaWQiOiI2NzIiLCIkdHlwZSI6Ik5MUkUuQ29tbW9uLkRvbS5Tb2xpZENvbG9yQnJ1c2gsIE5MUkUuQ29tbW9uIiwiQ29sb3IiOnsiJGlkIjoiNjczIiwiQSI6MTI3LCJSIjoxNjUsIkciOjE2NSwiQiI6MTY1fX0sIkxpbmVXZWlnaHQiOjEuMCwiTGluZVR5cGUiOjAsIlBhcmVudFN0eWxlIjpudWxsfSwiSXNCZWxvd1RpbWViYW5kIjpmYWxzZSwiUG9zaXRpb25PblRhc2siOjAsIkhpZGVEYXRlIjpmYWxzZSwiU2hhcGVTaXplIjowLCJTcGFjaW5nIjoxLjAsIlBhZGRpbmciOnsiJGlkIjoiNjc0IiwiVG9wIjo3LjAsIkxlZnQiOjMuMCwiUmlnaHQiOjAuMCwiQm90dG9tIjoyLjB9LCJTaGFwZVN0eWxlIjp7IiRpZCI6IjY3NSIsIk1hcmdpbiI6eyIkaWQiOiI2NzYiLCJUb3AiOjAuMCwiTGVmdCI6MC4wLCJSaWdodCI6MC4wLCJCb3R0b20iOjAuMH0sIlBhZGRpbmciOnsiJGlkIjoiNjc3IiwiVG9wIjowLjAsIkxlZnQiOjAuMCwiUmlnaHQiOjAuMCwiQm90dG9tIjowLjB9LCJCYWNrZ3JvdW5kIjp7IiRpZCI6IjY3OCIsIkNvbG9yIjp7IiRpZCI6IjY3OSIsIkEiOjI1NSwiUiI6MCwiRyI6MTUyLCJCIjoyNDF9fSwiSXNWaXNpYmxlIjp0cnVlLCJXaWR0aCI6MTQuMCwiSGVpZ2h0IjoxNC4wLCJCb3JkZXJTdHlsZSI6eyIkaWQiOiI2ODAiLCJMaW5lQ29sb3IiOnsiJGlkIjoiNjgxIiwiJHR5cGUiOiJOTFJFLkNvbW1vbi5Eb20uU29saWRDb2xvckJydXNoLCBOTFJFLkNvbW1vbiIsIkNvbG9yIjp7IiRpZCI6IjY4MiIsIkEiOjI1NSwiUiI6MjU1LCJHIjowLCJCIjowfX0sIkxpbmVXZWlnaHQiOjAuMCwiTGluZVR5cGUiOjAsIlBhcmVudFN0eWxlIjpudWxsfSwiUGFyZW50U3R5bGUiOm51bGx9LCJUaXRsZVN0eWxlIjp7IiRpZCI6IjY4MyIsIkZvbnRTZXR0aW5ncyI6eyIkaWQiOiI2ODQiLCJGb250U2l6ZSI6MTIsIkZvbnROYW1lIjoiQ2VudHVyeSBHb3RoaWMiLCJJc0JvbGQiOmZhbHNlLCJJc0l0YWxpYyI6ZmFsc2UsIklzVW5kZXJsaW5lZCI6ZmFsc2UsIlBhcmVudFN0eWxlIjpudWxsfSwiQXV0b1NpemUiOjAsIkZvcmVncm91bmQiOnsiJGlkIjoiNjg1IiwiQ29sb3IiOnsiJGlkIjoiNjg2IiwiQSI6MjU1LCJSIjoyNTUsIkciOjI1NSwiQiI6MjU1fX0sIk1heFdpZHRoIjoyMDAuMCwiTWF4SGVpZ2h0IjoiSW5maW5pdHkiLCJTbWFydEZvcmVncm91bmRJc0FjdGl2ZSI6ZmFsc2UsIkhvcml6b250YWxBbGlnbm1lbnQiOjEsIlZlcnRpY2FsQWxpZ25tZW50IjowLCJTbWFydEZvcmVncm91bmQiOm51bGwsIkJhY2tncm91bmRGaWxsVHlwZSI6MCwiTWFyZ2luIjp7IiRpZCI6IjY4NyIsIlRvcCI6MC4wLCJMZWZ0IjowLjAsIlJpZ2h0IjowLjAsIkJvdHRvbSI6MC4wfSwiUGFkZGluZyI6eyIkaWQiOiI2ODgiLCJUb3AiOjAuMCwiTGVmdCI6MC4wLCJSaWdodCI6MC4wLCJCb3R0b20iOjAuMH0sIkJhY2tncm91bmQiOnsiJGlkIjoiNjg5IiwiQ29sb3IiOnsiJHJlZiI6IjYxOSJ9fSwiSXNWaXNpYmxlIjp0cnVlLCJXaWR0aCI6MC4wLCJIZWlnaHQiOjAuMCwiQm9yZGVyU3R5bGUiOm51bGwsIlBhcmVudFN0eWxlIjpudWxsfSwiRGF0ZVN0eWxlIjp7IiRpZCI6IjY5MCIsIkZvbnRTZXR0aW5ncyI6eyIkaWQiOiI2OTEiLCJGb250U2l6ZSI6MTAsIkZvbnROYW1lIjoiQ2VudHVyeSBHb3RoaWMiLCJJc0JvbGQiOmZhbHNlLCJJc0l0YWxpYyI6ZmFsc2UsIklzVW5kZXJsaW5lZCI6ZmFsc2UsIlBhcmVudFN0eWxlIjpudWxsfSwiQXV0b1NpemUiOjAsIkZvcmVncm91bmQiOnsiJGlkIjoiNjkyIiwiQ29sb3IiOnsiJGlkIjoiNjkzIiwiQSI6MjU1LCJSIjoxNjYsIkciOjE2NiwiQiI6MTY2fX0sIk1heFdpZHRoIjoyMDAuMCwiTWF4SGVpZ2h0IjoiSW5maW5pdHkiLCJTbWFydEZvcmVncm91bmRJc0FjdGl2ZSI6ZmFsc2UsIkhvcml6b250YWxBbGlnbm1lbnQiOjAsIlZlcnRpY2FsQWxpZ25tZW50IjowLCJTbWFydEZvcmVncm91bmQiOm51bGwsIkJhY2tncm91bmRGaWxsVHlwZSI6MCwiTWFyZ2luIjp7IiRpZCI6IjY5NCIsIlRvcCI6MC4wLCJMZWZ0IjowLjAsIlJpZ2h0IjowLjAsIkJvdHRvbSI6MC4wfSwiUGFkZGluZyI6eyIkaWQiOiI2OTUiLCJUb3AiOjAuMCwiTGVmdCI6MC4wLCJSaWdodCI6MC4wLCJCb3R0b20iOjAuMH0sIkJhY2tncm91bmQiOnsiJGlkIjoiNjk2IiwiQ29sb3IiOnsiJHJlZiI6IjYxOSJ9fSwiSXNWaXNpYmxlIjp0cnVlLCJXaWR0aCI6MC4wLCJIZWlnaHQiOjAuMCwiQm9yZGVyU3R5bGUiOm51bGwsIlBhcmVudFN0eWxlIjpudWxsfSwiRGF0ZUZvcm1hdCI6eyIkaWQiOiI2OTciLCJGb3JtYXRTdHJpbmciOiJ5eXl5IiwiU2VwYXJhdG9yIjoiLyIsIlVzZUludGVybmF0aW9uYWxEYXRlRm9ybWF0IjpmYWxzZSwiRGF0ZUlzVmlzaWJsZSI6dHJ1ZSwiVGltZUlzVmlzaWJsZSI6ZmFsc2UsIkhvdXJEaWdpdHMiOjEsIkFtUG1EZXNpZ25hdG9yIjoyLCJUcmltMDBNaW51dGVzIjpmYWxzZSwiTGFzdEtub3duVmlzaWJpbGl0eVN0YXRlIjp7IiRpZCI6IjY5OCIsIkRhdGVQYXJ0SXNWaXNpYmxlIjp0cnVlLCJUaW1lUGFydElzVmlzaWJsZSI6ZmFsc2V9fSwiV2Vla051bWJlcmluZyI6eyIkaWQiOiI2OTkiLCJGb3JtYXQiOjAsIklzVmlzaWJsZSI6ZmFsc2UsIkxhc3RLbm93blZpc2liaWxpdHlTdGF0ZSI6ZmFsc2V9LCJJc1Zpc2libGUiOnRydWUsIlBhcmVudFN0eWxlIjpudWxsfSwiRGVmYXVsdFRhc2tTdHlsZSI6eyIkaWQiOiI3MDAiLCJTaGFwZSI6NiwiU2hhcGVUaGlja25lc3MiOjEsIkR1cmF0aW9uRm9ybWF0Ijo1LCJJbmNsdWRlTm9uV29ya2luZ0RheXNJbkR1cmF0aW9uIjpmYWxzZSwiUGVyY2VudGFnZUNvbXBsZXRlU3R5bGUiOnsiJGlkIjoiNzAxIiwiRm9udFNldHRpbmdzIjp7IiRpZCI6IjcwMiIsIkZvbnRTaXplIjoxMCwiRm9udE5hbWUiOiJDYWxpYnJpIiwiSXNCb2xkIjpmYWxzZSwiSXNJdGFsaWMiOmZhbHNlLCJJc1VuZGVybGluZWQiOmZhbHNlLCJQYXJlbnRTdHlsZSI6bnVsbH0sIkF1dG9TaXplIjowLCJGb3JlZ3JvdW5kIjp7IiRpZCI6IjcwMyIsIkNvbG9yIjp7IiRpZCI6IjcwNCIsIkEiOjI1NSwiUiI6MTkyLCJHIjo4MCwiQiI6Nzd9fSwiTWF4V2lkdGgiOjIwMC4wLCJNYXhIZWlnaHQiOiJJbmZpbml0eSIsIlNtYXJ0Rm9yZWdyb3VuZElzQWN0aXZlIjpmYWxzZSwiSG9yaXpvbnRhbEFsaWdubWVudCI6MCwiVmVydGljYWxBbGlnbm1lbnQiOjAsIlNtYXJ0Rm9yZWdyb3VuZCI6bnVsbCwiQmFja2dyb3VuZEZpbGxUeXBlIjowLCJNYXJnaW4iOnsiJGlkIjoiNzA1IiwiVG9wIjowLjAsIkxlZnQiOjAuMCwiUmlnaHQiOjAuMCwiQm90dG9tIjowLjB9LCJQYWRkaW5nIjp7IiRpZCI6IjcwNiIsIlRvcCI6MC4wLCJMZWZ0IjowLjAsIlJpZ2h0IjowLjAsIkJvdHRvbSI6MC4wfSwiQmFja2dyb3VuZCI6eyIkaWQiOiI3MDciLCJDb2xvciI6eyIkcmVmIjoiNjE5In19LCJJc1Zpc2libGUiOnRydWUsIldpZHRoIjowLjAsIkhlaWdodCI6MC4wLCJCb3JkZXJTdHlsZSI6bnVsbCwiUGFyZW50U3R5bGUiOm51bGx9LCJEdXJhdGlvblN0eWxlIjp7IiRpZCI6IjcwOCIsIkZvbnRTZXR0aW5ncyI6eyIkaWQiOiI3MDkiLCJGb250U2l6ZSI6OSwiRm9udE5hbWUiOiJDYWxpYnJpIiwiSXNCb2xkIjpmYWxzZSwiSXNJdGFsaWMiOmZhbHNlLCJJc1VuZGVybGluZWQiOmZhbHNlLCJQYXJlbnRTdHlsZSI6bnVsbH0sIkF1dG9TaXplIjowLCJGb3JlZ3JvdW5kIjp7IiRpZCI6IjcxMCIsIkNvbG9yIjp7IiRpZCI6IjcxMSIsIkEiOjI1NSwiUiI6NjgsIkciOjg0LCJCIjoxMDZ9fSwiTWF4V2lkdGgiOjIwMC4wLCJNYXhIZWlnaHQiOiJJbmZpbml0eSIsIlNtYXJ0Rm9yZWdyb3VuZElzQWN0aXZlIjpmYWxzZSwiSG9yaXpvbnRhbEFsaWdubWVudCI6MSwiVmVydGljYWxBbGlnbm1lbnQiOjAsIlNtYXJ0Rm9yZWdyb3VuZCI6bnVsbCwiQmFja2dyb3VuZEZpbGxUeXBlIjowLCJNYXJnaW4iOnsiJGlkIjoiNzEyIiwiVG9wIjowLjAsIkxlZnQiOjAuMCwiUmlnaHQiOjAuMCwiQm90dG9tIjowLjB9LCJQYWRkaW5nIjp7IiRpZCI6IjcxMyIsIlRvcCI6MC4wLCJMZWZ0IjowLjAsIlJpZ2h0IjowLjAsIkJvdHRvbSI6MC4wfSwiQmFja2dyb3VuZCI6eyIkaWQiOiI3MTQiLCJDb2xvciI6eyIkcmVmIjoiNjE5In19LCJJc1Zpc2libGUiOnRydWUsIldpZHRoIjowLjAsIkhlaWdodCI6MC4wLCJCb3JkZXJTdHlsZSI6bnVsbCwiUGFyZW50U3R5bGUiOm51bGx9LCJIb3Jpem9udGFsQ29ubmVjdG9yU3R5bGUiOnsiJGlkIjoiNzE1IiwiTGluZUNvbG9yIjp7IiRpZCI6IjcxNiIsIiR0eXBlIjoiTkxSRS5Db21tb24uRG9tLlNvbGlkQ29sb3JCcnVzaCwgTkxSRS5Db21tb24iLCJDb2xvciI6eyIkaWQiOiI3MTciLCJBIjoyNTUsIlIiOjIwNCwiRyI6MjA0LCJCIjoyMDR9fSwiTGluZVdlaWdodCI6MS4wLCJMaW5lVHlwZSI6MCwiUGFyZW50U3R5bGUiOm51bGx9LCJWZXJ0aWNhbENvbm5lY3RvclN0eWxlIjp7IiRpZCI6IjcxOCIsIkxpbmVDb2xvciI6eyIkaWQiOiI3MTkiLCIkdHlwZSI6Ik5MUkUuQ29tbW9uLkRvbS5Tb2xpZENvbG9yQnJ1c2gsIE5MUkUuQ29tbW9uIiwiQ29sb3IiOnsiJGlkIjoiNzIwIiwiQSI6MjU1LCJSIjoyMDQsIkciOjIwNCwiQiI6MjA0fX0sIkxpbmVXZWlnaHQiOjEuMCwiTGluZVR5cGUiOjAsIlBhcmVudFN0eWxlIjpudWxsfSwiTWFyZ2luIjpudWxsLCJTdGFydERhdGVQb3NpdGlvbiI6NiwiRW5kRGF0ZVBvc2l0aW9uIjo2LCJEYXRlSXNWaXNpYmxlIjpmYWxzZSwiVGl0bGVQb3NpdGlvbiI6MSwiRHVyYXRpb25Qb3NpdGlvbiI6MiwiUGVyY2VudGFnZUNvbXBsZXRlZFBvc2l0aW9uIjo2LCJTcGFjaW5nIjoxMCwiSXNCZWxvd1RpbWViYW5kIjp0cnVlLCJQZXJjZW50YWdlQ29tcGxldGVTaGFwZU9wYWNpdHkiOjM1LCJTaGFwZVN0eWxlIjp7IiRpZCI6IjcyMSIsIk1hcmdpbiI6eyIkaWQiOiI3MjIiLCJUb3AiOjAuMCwiTGVmdCI6NC4wLCJSaWdodCI6NC4wLCJCb3R0b20iOjAuMH0sIlBhZGRpbmciOnsiJGlkIjoiNzIzIiwiVG9wIjowLjAsIkxlZnQiOjAuMCwiUmlnaHQiOjAuMCwiQm90dG9tIjowLjB9LCJCYWNrZ3JvdW5kIjp7IiRpZCI6IjcyNCIsIkNvbG9yIjp7IiRpZCI6IjcyNSIsIkEiOjI1NSwiUiI6MCwiRyI6MTE0LCJCIjoxODh9fSwiSXNWaXNpYmxlIjp0cnVlLCJXaWR0aCI6MC4wLCJIZWlnaHQiOjE2LjAsIkJvcmRlclN0eWxlIjp7IiRpZCI6IjcyNiIsIkxpbmVDb2xvciI6eyIkaWQiOiI3MjciLCIkdHlwZSI6Ik5MUkUuQ29tbW9uLkRvbS5Tb2xpZENvbG9yQnJ1c2gsIE5MUkUuQ29tbW9uIiwiQ29sb3IiOnsiJGlkIjoiNzI4IiwiQSI6MjU1LCJSIjoyNTUsIkciOjAsIkIiOjB9fSwiTGluZVdlaWdodCI6MC4wLCJMaW5lVHlwZSI6MCwiUGFyZW50U3R5bGUiOm51bGx9LCJQYXJlbnRTdHlsZSI6bnVsbH0sIlRpdGxlU3R5bGUiOnsiJGlkIjoiNzI5IiwiRm9udFNldHRpbmdzIjp7IiRpZCI6IjczMCIsIkZvbnRTaXplIjoxMSwiRm9udE5hbWUiOiJDYWxpYnJpIiwiSXNCb2xkIjp0cnVlLCJJc0l0YWxpYyI6ZmFsc2UsIklzVW5kZXJsaW5lZCI6ZmFsc2UsIlBhcmVudFN0eWxlIjpudWxsfSwiQXV0b1NpemUiOjAsIkZvcmVncm91bmQiOnsiJGlkIjoiNzMxIiwiQ29sb3IiOnsiJGlkIjoiNzMyIiwiQSI6MjU1LCJSIjowLCJHIjowLCJCIjowfX0sIk1heFdpZHRoIjo5NjAuMCwiTWF4SGVpZ2h0IjoiSW5maW5pdHkiLCJTbWFydEZvcmVncm91bmRJc0FjdGl2ZSI6ZmFsc2UsIkhvcml6b250YWxBbGlnbm1lbnQiOjAsIlZlcnRpY2FsQWxpZ25tZW50IjowLCJTbWFydEZvcmVncm91bmQiOm51bGwsIkJhY2tncm91bmRGaWxsVHlwZSI6MCwiTWFyZ2luIjp7IiRpZCI6IjczMyIsIlRvcCI6MC4wLCJMZWZ0IjowLjAsIlJpZ2h0IjowLjAsIkJvdHRvbSI6MC4wfSwiUGFkZGluZyI6eyIkaWQiOiI3MzQiLCJUb3AiOjAuMCwiTGVmdCI6MC4wLCJSaWdodCI6MC4wLCJCb3R0b20iOjAuMH0sIkJhY2tncm91bmQiOnsiJGlkIjoiNzM1IiwiQ29sb3IiOnsiJHJlZiI6IjYxOSJ9fSwiSXNWaXNpYmxlIjp0cnVlLCJXaWR0aCI6MC4wLCJIZWlnaHQiOjAuMCwiQm9yZGVyU3R5bGUiOm51bGwsIlBhcmVudFN0eWxlIjpudWxsfSwiRGF0ZVN0eWxlIjp7IiRpZCI6IjczNiIsIkZvbnRTZXR0aW5ncyI6eyIkaWQiOiI3MzciLCJGb250U2l6ZSI6MTAsIkZvbnROYW1lIjoiQ2FsaWJyaSIsIklzQm9sZCI6ZmFsc2UsIklzSXRhbGljIjpmYWxzZSwiSXNVbmRlcmxpbmVkIjpmYWxzZSwiUGFyZW50U3R5bGUiOm51bGx9LCJBdXRvU2l6ZSI6MCwiRm9yZWdyb3VuZCI6eyIkaWQiOiI3MzgiLCJDb2xvciI6eyIkaWQiOiI3Mzk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c0MCIsIlRvcCI6MC4wLCJMZWZ0IjowLjAsIlJpZ2h0IjowLjAsIkJvdHRvbSI6MC4wfSwiUGFkZGluZyI6eyIkaWQiOiI3NDEiLCJUb3AiOjAuMCwiTGVmdCI6MC4wLCJSaWdodCI6MC4wLCJCb3R0b20iOjAuMH0sIkJhY2tncm91bmQiOnsiJGlkIjoiNzQyIiwiQ29sb3IiOnsiJHJlZiI6IjYxOSJ9fSwiSXNWaXNpYmxlIjp0cnVlLCJXaWR0aCI6MC4wLCJIZWlnaHQiOjAuMCwiQm9yZGVyU3R5bGUiOm51bGwsIlBhcmVudFN0eWxlIjpudWxsfSwiRGF0ZUZvcm1hdCI6eyIkaWQiOiI3NDMiLCJGb3JtYXRTdHJpbmciOiJNTU0gZCIsIlNlcGFyYXRvciI6Ii8iLCJVc2VJbnRlcm5hdGlvbmFsRGF0ZUZvcm1hdCI6ZmFsc2UsIkRhdGVJc1Zpc2libGUiOnRydWUsIlRpbWVJc1Zpc2libGUiOmZhbHNlLCJIb3VyRGlnaXRzIjoxLCJBbVBtRGVzaWduYXRvciI6MiwiVHJpbTAwTWludXRlcyI6ZmFsc2UsIkxhc3RLbm93blZpc2liaWxpdHlTdGF0ZSI6eyIkaWQiOiI3NDQiLCJEYXRlUGFydElzVmlzaWJsZSI6dHJ1ZSwiVGltZVBhcnRJc1Zpc2libGUiOmZhbHNlfX0sIldlZWtOdW1iZXJpbmciOnsiJGlkIjoiNzQ1IiwiRm9ybWF0IjowLCJJc1Zpc2libGUiOmZhbHNlLCJMYXN0S25vd25WaXNpYmlsaXR5U3RhdGUiOmZhbHNlfSwiSXNWaXNpYmxlIjp0cnVlLCJQYXJlbnRTdHlsZSI6bnVsbCwiX2V4cGxpY2l0bHlTZXQiOnsiJGlkIjoiNzQ2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ldlZWtOdW1iZXJpbmciOmZhbHNlLCJJc1Zpc2libGUiOmZhbHNlfX0sIkdyaWRsaW5lUGFuZWxTdHlsZSI6eyIkaWQiOiI3NDciLCJHcmlkbGluZVN0eWxlIjp7IiRpZCI6Ijc0OCIsIkxpbmVDb2xvciI6eyIkaWQiOiI3NDkiLCIkdHlwZSI6Ik5MUkUuQ29tbW9uLkRvbS5Tb2xpZENvbG9yQnJ1c2gsIE5MUkUuQ29tbW9uIiwiQ29sb3IiOnsiJGlkIjoiNzUwIiwiQSI6MzgsIlIiOjkxLCJHIjoxNTUsIkIiOjIxM319LCJMaW5lV2VpZ2h0IjoxLjAsIkxpbmVUeXBlIjowLCJQYXJlbnRTdHlsZSI6bnVsbH0sIk1hcmdpbiI6eyIkaWQiOiI3NTEiLCJUb3AiOjAuMCwiTGVmdCI6MC4wLCJSaWdodCI6MC4wLCJCb3R0b20iOjAuMH0sIlBhZGRpbmciOnsiJGlkIjoiNzUyIiwiVG9wIjowLjAsIkxlZnQiOjAuMCwiUmlnaHQiOjAuMCwiQm90dG9tIjowLjB9LCJCYWNrZ3JvdW5kIjpudWxsLCJJc1Zpc2libGUiOmZhbHNlLCJXaWR0aCI6MC4wLCJIZWlnaHQiOjAuMCwiQm9yZGVyU3R5bGUiOnsiJGlkIjoiNzUzIiwiTGluZUNvbG9yIjpudWxsLCJMaW5lV2VpZ2h0IjowLjAsIkxpbmVUeXBlIjowLCJQYXJlbnRTdHlsZSI6bnVsbH0sIlBhcmVudFN0eWxlIjpudWxsfSwiQWN0aXZpdHlMaW5lUGFuZWxTdHlsZSI6eyIkaWQiOiI3NTQiLCJBY3Rpdml0eUxpbmVTdHlsZSI6eyIkaWQiOiI3NTUiLCJMaW5lQ29sb3IiOnsiJGlkIjoiNzU2IiwiJHR5cGUiOiJOTFJFLkNvbW1vbi5Eb20uU29saWRDb2xvckJydXNoLCBOTFJFLkNvbW1vbiIsIkNvbG9yIjp7IiRpZCI6Ijc1NyIsIkEiOjM4LCJSIjo2OCwiRyI6MTE0LCJCIjoxOTZ9fSwiTGluZVdlaWdodCI6MS4wLCJMaW5lVHlwZSI6MCwiUGFyZW50U3R5bGUiOm51bGx9LCJNYXJnaW4iOnsiJGlkIjoiNzU4IiwiVG9wIjowLjAsIkxlZnQiOjAuMCwiUmlnaHQiOjAuMCwiQm90dG9tIjowLjB9LCJQYWRkaW5nIjp7IiRpZCI6Ijc1OSIsIlRvcCI6MC4wLCJMZWZ0IjowLjAsIlJpZ2h0IjowLjAsIkJvdHRvbSI6MC4wfSwiQmFja2dyb3VuZCI6bnVsbCwiSXNWaXNpYmxlIjp0cnVlLCJXaWR0aCI6MC4wLCJIZWlnaHQiOjAuMCwiQm9yZGVyU3R5bGUiOnsiJGlkIjoiNzYwIiwiTGluZUNvbG9yIjpudWxsLCJMaW5lV2VpZ2h0IjowLjAsIkxpbmVUeXBlIjowLCJQYXJlbnRTdHlsZSI6bnVsbH0sIlBhcmVudFN0eWxlIjpudWxsfSwiU2hvd0VsYXBzZWRUaW1lR3JhZGllbnRTdHlsZSI6ZmFsc2UsIlRpbWViYW5kUmVzZXJ2ZWRMZWZ0QXJlYVN0eWxlIjp7IiRpZCI6Ijc2MSIsIkFjdGl2aXR5SGVhZGVyV2lkdGgiOjAuMCwiSXNTZXQiOmZhbHNlfSwiRGVmYXVsdFN3aW1sYW5lU3R5bGUiOm51bGx9LCJTY2FsZSI6bnVsbCwiU2NhbGVWMiI6eyIkaWQiOiI3NjIiLCJTdGFydERhdGUiOiIwMDAxLTAxLTAxVDAwOjAwOjAwIiwiRW5kRGF0ZSI6IjIwMjAtMDgtMzFUMjM6NTk6MDAiLCJBdXRvRGF0ZVJhbmdlIjp0cnVlLCJXb3JraW5nRGF5cyI6MzEsIkZpc2NhbFllYXIiOnsiJGlkIjoiNzYzIiwiU3RhcnRNb250aCI6MSwiVXNlU3RhcnRpbmdZZWFyRm9yTnVtYmVyaW5nIjp0cnVlLCJTaG93RmlzY2FsWWVhckxhYmVsIjp0cnVlfSwiVG9kYXlNYXJrZXJUZXh0IjoiVG9kYXkiLCJBdXRvU2NhbGVUeXBlIjp0cnVlLCJUaW1lYmFuZFNjYWxlcyI6eyIkaWQiOiI3NjQiLCJUb3BTY2FsZUxheWVyIjp7IiRpZCI6Ijc2NSIsIkZvcm1hdCI6Ik1NTSIsIlR5cGUiOjR9LCJNaWRkbGVTY2FsZUxheWVyIjp7IiRpZCI6Ijc2NiIsIkZvcm1hdCI6bnVsbCwiVHlwZSI6MH0sIkJvdHRvbVNjYWxlTGF5ZXIiOnsiJGlkIjoiNzY3IiwiRm9ybWF0IjpudWxsLCJUeXBlIjowfX19LCJNaWxlc3RvbmVzIjpbeyIkaWQiOiI3NjgiLCJEYXRlIjoiMjAxMC0wNi0wMVQyMzo1OTowMFoiLCJTdHlsZSI6eyIkaWQiOiI3NjkiLCJTaGFwZSI6MTcsIkNvbm5lY3Rvck1hcmdpbiI6eyIkaWQiOiI3NzAiLCJUb3AiOjAuMCwiTGVmdCI6Mi4wLCJSaWdodCI6Mi4wLCJCb3R0b20iOjAuMH0sIkNvbm5lY3RvclN0eWxlIjp7IiRpZCI6Ijc3MSIsIkxpbmVDb2xvciI6eyIkaWQiOiI3NzIiLCIkdHlwZSI6Ik5MUkUuQ29tbW9uLkRvbS5Tb2xpZENvbG9yQnJ1c2gsIE5MUkUuQ29tbW9uIiwiQ29sb3IiOnsiJGlkIjoiNzczIiwiQSI6MjU1LCJSIjoxNjUsIkciOjE2NSwiQiI6MTY1fX0sIkxpbmVXZWlnaHQiOjEuMCwiTGluZVR5cGUiOjAsIlBhcmVudFN0eWxlIjpudWxsfSwiSXNCZWxvd1RpbWViYW5kIjpmYWxzZSwiUG9zaXRpb25PblRhc2siOjAsIkhpZGVEYXRlIjpmYWxzZSwiU2hhcGVTaXplIjowLCJTcGFjaW5nIjoxLjAsIlBhZGRpbmciOnsiJGlkIjoiNzc0IiwiVG9wIjo3LjAsIkxlZnQiOjMuMCwiUmlnaHQiOjAuMCwiQm90dG9tIjoyLjB9LCJTaGFwZVN0eWxlIjp7IiRpZCI6Ijc3NSIsIk1hcmdpbiI6eyIkaWQiOiI3NzYiLCJUb3AiOjAuMCwiTGVmdCI6MC4wLCJSaWdodCI6MC4wLCJCb3R0b20iOjAuMH0sIlBhZGRpbmciOnsiJGlkIjoiNzc3IiwiVG9wIjowLjAsIkxlZnQiOjAuMCwiUmlnaHQiOjAuMCwiQm90dG9tIjowLjB9LCJCYWNrZ3JvdW5kIjp7IiRpZCI6Ijc3OCIsIkNvbG9yIjp7IiRpZCI6Ijc3OSIsIkEiOjI1NSwiUiI6MCwiRyI6MTUyLCJCIjoyNDF9fSwiSXNWaXNpYmxlIjp0cnVlLCJXaWR0aCI6MTQuMCwiSGVpZ2h0IjoxNC4wLCJCb3JkZXJTdHlsZSI6eyIkaWQiOiI3ODAiLCJMaW5lQ29sb3IiOnsiJHJlZiI6IjY4MSJ9LCJMaW5lV2VpZ2h0IjowLjAsIkxpbmVUeXBlIjowLCJQYXJlbnRTdHlsZSI6bnVsbH0sIlBhcmVudFN0eWxlIjpudWxsfSwiVGl0bGVTdHlsZSI6eyIkaWQiOiI3ODEiLCJGb250U2V0dGluZ3MiOnsiJGlkIjoiNzgyIiwiRm9udFNpemUiOjEyLCJGb250TmFtZSI6IkNlbnR1cnkgR290aGljIiwiSXNCb2xkIjpmYWxzZSwiSXNJdGFsaWMiOmZhbHNlLCJJc1VuZGVybGluZWQiOmZhbHNlLCJQYXJlbnRTdHlsZSI6bnVsbH0sIkF1dG9TaXplIjoyLCJGb3JlZ3JvdW5kIjp7IiRpZCI6Ijc4MyIsIkNvbG9yIjp7IiRpZCI6Ijc4NCIsIkEiOjI1NSwiUiI6MjU1LCJHIjoyNTUsIkIiOjI1NX19LCJNYXhXaWR0aCI6MTg3LjkwMjYwMzE0OTQxNDA2LCJNYXhIZWlnaHQiOiJJbmZpbml0eSIsIlNtYXJ0Rm9yZWdyb3VuZElzQWN0aXZlIjpmYWxzZSwiSG9yaXpvbnRhbEFsaWdubWVudCI6MSwiVmVydGljYWxBbGlnbm1lbnQiOjAsIlNtYXJ0Rm9yZWdyb3VuZCI6bnVsbCwiQmFja2dyb3VuZEZpbGxUeXBlIjowLCJNYXJnaW4iOnsiJGlkIjoiNzg1IiwiVG9wIjowLjAsIkxlZnQiOjAuMCwiUmlnaHQiOjAuMCwiQm90dG9tIjowLjB9LCJQYWRkaW5nIjp7IiRpZCI6Ijc4NiIsIlRvcCI6MC4wLCJMZWZ0IjowLjAsIlJpZ2h0IjowLjAsIkJvdHRvbSI6MC4wfSwiQmFja2dyb3VuZCI6eyIkaWQiOiI3ODciLCJDb2xvciI6eyIkaWQiOiI3ODgiLCJBIjowLCJSIjoyNTUsIkciOjI1NSwiQiI6MjU1fX0sIklzVmlzaWJsZSI6dHJ1ZSwiV2lkdGgiOjAuMCwiSGVpZ2h0IjowLjAsIkJvcmRlclN0eWxlIjp7IiRpZCI6Ijc4OSIsIkxpbmVDb2xvciI6bnVsbCwiTGluZVdlaWdodCI6MC4wLCJMaW5lVHlwZSI6MCwiUGFyZW50U3R5bGUiOm51bGx9LCJQYXJlbnRTdHlsZSI6bnVsbH0sIkRhdGVTdHlsZSI6eyIkaWQiOiI3OTAiLCJGb250U2V0dGluZ3MiOnsiJGlkIjoiNzkxIiwiRm9udFNpemUiOjEwLCJGb250TmFtZSI6IkNlbnR1cnkgR290aGljIiwiSXNCb2xkIjpmYWxzZSwiSXNJdGFsaWMiOmZhbHNlLCJJc1VuZGVybGluZWQiOmZhbHNlLCJQYXJlbnRTdHlsZSI6bnVsbH0sIkF1dG9TaXplIjowLCJGb3JlZ3JvdW5kIjp7IiRpZCI6Ijc5MiIsIkNvbG9yIjp7IiRpZCI6Ijc5MyIsIkEiOjI1NSwiUiI6MTY2LCJHIjoxNjYsIkIiOjE2Nn19LCJNYXhXaWR0aCI6MjAwLjAsIk1heEhlaWdodCI6IkluZmluaXR5IiwiU21hcnRGb3JlZ3JvdW5kSXNBY3RpdmUiOmZhbHNlLCJIb3Jpem9udGFsQWxpZ25tZW50IjoxLCJWZXJ0aWNhbEFsaWdubWVudCI6MCwiU21hcnRGb3JlZ3JvdW5kIjpudWxsLCJCYWNrZ3JvdW5kRmlsbFR5cGUiOjAsIk1hcmdpbiI6eyIkaWQiOiI3OTQiLCJUb3AiOjAuMCwiTGVmdCI6MC4wLCJSaWdodCI6MC4wLCJCb3R0b20iOjAuMH0sIlBhZGRpbmciOnsiJGlkIjoiNzk1IiwiVG9wIjowLjAsIkxlZnQiOjAuMCwiUmlnaHQiOjAuMCwiQm90dG9tIjowLjB9LCJCYWNrZ3JvdW5kIjp7IiRpZCI6Ijc5NiIsIkNvbG9yIjp7IiRpZCI6Ijc5NyIsIkEiOjAsIlIiOjI1NSwiRyI6MjU1LCJCIjoyNTV9fSwiSXNWaXNpYmxlIjp0cnVlLCJXaWR0aCI6MC4wLCJIZWlnaHQiOjAuMCwiQm9yZGVyU3R5bGUiOnsiJGlkIjoiNzk4IiwiTGluZUNvbG9yIjpudWxsLCJMaW5lV2VpZ2h0IjowLjAsIkxpbmVUeXBlIjowLCJQYXJlbnRTdHlsZSI6bnVsbH0sIlBhcmVudFN0eWxlIjpudWxsfSwiRGF0ZUZvcm1hdCI6eyIkaWQiOiI3OTkiLCJGb3JtYXRTdHJpbmciOiJ5eXl5IiwiU2VwYXJhdG9yIjoiLyIsIlVzZUludGVybmF0aW9uYWxEYXRlRm9ybWF0IjpmYWxzZSwiRGF0ZUlzVmlzaWJsZSI6dHJ1ZSwiVGltZUlzVmlzaWJsZSI6ZmFsc2UsIkhvdXJEaWdpdHMiOjEsIkFtUG1EZXNpZ25hdG9yIjoyLCJUcmltMDBNaW51dGVzIjpmYWxzZSwiTGFzdEtub3duVmlzaWJpbGl0eVN0YXRlIjp7IiRpZCI6IjgwMCIsIkRhdGVQYXJ0SXNWaXNpYmxlIjp0cnVlLCJUaW1lUGFydElzVmlzaWJsZSI6ZmFsc2V9fSwiV2Vla051bWJlcmluZyI6eyIkaWQiOiI4MDEiLCJGb3JtYXQiOjAsIklzVmlzaWJsZSI6ZmFsc2UsIkxhc3RLbm93blZpc2liaWxpdHlTdGF0ZSI6ZmFsc2V9LCJJc1Zpc2libGUiOnRydWUsIlBhcmVudFN0eWxlIjpudWxsfSwiSW5kZXgiOjAsIlBlcmNlbnRhZ2VDb21wbGV0ZSI6bnVsbCwiUG9zaXRpb24iOnsiUmF0aW8iOjAuMDkxOTEzNjYxMjUwMzYxNjgzLCJJc0N1c3RvbSI6ZmFsc2V9LCJEYXRlRm9ybWF0Ijp7IiRyZWYiOiI3OTkifSwiV2Vla051bWJlcmluZyI6eyIkaWQiOiI4MDIiLCJGb3JtYXQiOjAsIklzVmlzaWJsZSI6ZmFsc2UsIkxhc3RLbm93blZpc2liaWxpdHlTdGF0ZSI6ZmFsc2V9LCJSZWxhdGVkVGFza0lkIjoiMDAwMDAwMDAtMDAwMC0wMDAwLTAwMDAtMDAwMDAwMDAwMDAwIiwiSWQiOiJiZjFhNWI4Ni1iOTQzLTQyYTQtOWFhMi1lZmFhMmEzMDM2NWYiLCJJbXBvcnRJZCI6IiIsIlRpdGxlIjoiV2Vic2l0ZSBvZiB0aGUgWWVhciBBd2FyZCIsIk5vdGUiOm51bGwsIkh5cGVybGluayI6eyIkaWQiOiI4MDMiLCJBZGRyZXNzIjpudWxsLCJTdWJBZGRyZXNzIjpudWxsfSwiSXNDaGFuZ2VkIjpmYWxzZSwiSXNOZXciOmZhbHNlfSx7IiRpZCI6IjgwNCIsIkRhdGUiOiIyMDE0LTA3LTI5VDIzOjU5OjAwIiwiU3R5bGUiOnsiJGlkIjoiODA1IiwiU2hhcGUiOjE3LCJDb25uZWN0b3JNYXJnaW4iOnsiJGlkIjoiODA2IiwiVG9wIjowLjAsIkxlZnQiOjIuMCwiUmlnaHQiOjIuMCwiQm90dG9tIjowLjB9LCJDb25uZWN0b3JTdHlsZSI6eyIkaWQiOiI4MDciLCJMaW5lQ29sb3IiOnsiJGlkIjoiODA4IiwiJHR5cGUiOiJOTFJFLkNvbW1vbi5Eb20uU29saWRDb2xvckJydXNoLCBOTFJFLkNvbW1vbiIsIkNvbG9yIjp7IiRpZCI6IjgwOSIsIkEiOjI1NSwiUiI6MTY1LCJHIjoxNjUsIkIiOjE2NX19LCJMaW5lV2VpZ2h0IjoxLjAsIkxpbmVUeXBlIjowLCJQYXJlbnRTdHlsZSI6bnVsbH0sIklzQmVsb3dUaW1lYmFuZCI6ZmFsc2UsIlBvc2l0aW9uT25UYXNrIjowLCJIaWRlRGF0ZSI6ZmFsc2UsIlNoYXBlU2l6ZSI6MCwiU3BhY2luZyI6MS4wLCJQYWRkaW5nIjp7IiRpZCI6IjgxMCIsIlRvcCI6Ny4wLCJMZWZ0IjozLjAsIlJpZ2h0IjowLjAsIkJvdHRvbSI6Mi4wfSwiU2hhcGVTdHlsZSI6eyIkaWQiOiI4MTEiLCJNYXJnaW4iOnsiJGlkIjoiODEyIiwiVG9wIjowLjAsIkxlZnQiOjAuMCwiUmlnaHQiOjAuMCwiQm90dG9tIjowLjB9LCJQYWRkaW5nIjp7IiRpZCI6IjgxMyIsIlRvcCI6MC4wLCJMZWZ0IjowLjAsIlJpZ2h0IjowLjAsIkJvdHRvbSI6MC4wfSwiQmFja2dyb3VuZCI6eyIkaWQiOiI4MTQiLCJDb2xvciI6eyIkaWQiOiI4MTUiLCJBIjoyNTUsIlIiOjAsIkciOjE1MiwiQiI6MjQxfX0sIklzVmlzaWJsZSI6dHJ1ZSwiV2lkdGgiOjE0LjAsIkhlaWdodCI6MTQuMCwiQm9yZGVyU3R5bGUiOnsiJGlkIjoiODE2IiwiTGluZUNvbG9yIjp7IiRyZWYiOiI2ODEifSwiTGluZVdlaWdodCI6MC4wLCJMaW5lVHlwZSI6MCwiUGFyZW50U3R5bGUiOm51bGx9LCJQYXJlbnRTdHlsZSI6bnVsbH0sIlRpdGxlU3R5bGUiOnsiJGlkIjoiODE3IiwiRm9udFNldHRpbmdzIjp7IiRpZCI6IjgxOCIsIkZvbnRTaXplIjoxMiwiRm9udE5hbWUiOiJDZW50dXJ5IEdvdGhpYyIsIklzQm9sZCI6ZmFsc2UsIklzSXRhbGljIjpmYWxzZSwiSXNVbmRlcmxpbmVkIjpmYWxzZSwiUGFyZW50U3R5bGUiOm51bGx9LCJBdXRvU2l6ZSI6MCwiRm9yZWdyb3VuZCI6eyIkaWQiOiI4MTkiLCJDb2xvciI6eyIkaWQiOiI4MjAiLCJBIjoyNTUsIlIiOjI1NSwiRyI6MjU1LCJCIjoyNTV9fSwiTWF4V2lkdGgiOjIwMC4wLCJNYXhIZWlnaHQiOiJJbmZpbml0eSIsIlNtYXJ0Rm9yZWdyb3VuZElzQWN0aXZlIjpmYWxzZSwiSG9yaXpvbnRhbEFsaWdubWVudCI6MSwiVmVydGljYWxBbGlnbm1lbnQiOjAsIlNtYXJ0Rm9yZWdyb3VuZCI6bnVsbCwiQmFja2dyb3VuZEZpbGxUeXBlIjowLCJNYXJnaW4iOnsiJGlkIjoiODIxIiwiVG9wIjowLjAsIkxlZnQiOjAuMCwiUmlnaHQiOjAuMCwiQm90dG9tIjowLjB9LCJQYWRkaW5nIjp7IiRpZCI6IjgyMiIsIlRvcCI6MC4wLCJMZWZ0IjowLjAsIlJpZ2h0IjowLjAsIkJvdHRvbSI6MC4wfSwiQmFja2dyb3VuZCI6eyIkaWQiOiI4MjMiLCJDb2xvciI6eyIkaWQiOiI4MjQiLCJBIjowLCJSIjoyNTUsIkciOjI1NSwiQiI6MjU1fX0sIklzVmlzaWJsZSI6dHJ1ZSwiV2lkdGgiOjAuMCwiSGVpZ2h0IjowLjAsIkJvcmRlclN0eWxlIjp7IiRpZCI6IjgyNSIsIkxpbmVDb2xvciI6bnVsbCwiTGluZVdlaWdodCI6MC4wLCJMaW5lVHlwZSI6MCwiUGFyZW50U3R5bGUiOm51bGx9LCJQYXJlbnRTdHlsZSI6bnVsbH0sIkRhdGVTdHlsZSI6eyIkaWQiOiI4MjYiLCJGb250U2V0dGluZ3MiOnsiJGlkIjoiODI3IiwiRm9udFNpemUiOjEwLCJGb250TmFtZSI6IkNlbnR1cnkgR290aGljIiwiSXNCb2xkIjpmYWxzZSwiSXNJdGFsaWMiOmZhbHNlLCJJc1VuZGVybGluZWQiOmZhbHNlLCJQYXJlbnRTdHlsZSI6bnVsbH0sIkF1dG9TaXplIjowLCJGb3JlZ3JvdW5kIjp7IiRpZCI6IjgyOCIsIkNvbG9yIjp7IiRpZCI6IjgyOSIsIkEiOjI1NSwiUiI6MTY2LCJHIjoxNjYsIkIiOjE2Nn19LCJNYXhXaWR0aCI6MjAwLjAsIk1heEhlaWdodCI6IkluZmluaXR5IiwiU21hcnRGb3JlZ3JvdW5kSXNBY3RpdmUiOmZhbHNlLCJIb3Jpem9udGFsQWxpZ25tZW50IjoxLCJWZXJ0aWNhbEFsaWdubWVudCI6MCwiU21hcnRGb3JlZ3JvdW5kIjpudWxsLCJCYWNrZ3JvdW5kRmlsbFR5cGUiOjAsIk1hcmdpbiI6eyIkaWQiOiI4MzAiLCJUb3AiOjAuMCwiTGVmdCI6MC4wLCJSaWdodCI6MC4wLCJCb3R0b20iOjAuMH0sIlBhZGRpbmciOnsiJGlkIjoiODMxIiwiVG9wIjowLjAsIkxlZnQiOjAuMCwiUmlnaHQiOjAuMCwiQm90dG9tIjowLjB9LCJCYWNrZ3JvdW5kIjp7IiRpZCI6IjgzMiIsIkNvbG9yIjp7IiRpZCI6IjgzMyIsIkEiOjAsIlIiOjI1NSwiRyI6MjU1LCJCIjoyNTV9fSwiSXNWaXNpYmxlIjp0cnVlLCJXaWR0aCI6MC4wLCJIZWlnaHQiOjAuMCwiQm9yZGVyU3R5bGUiOnsiJGlkIjoiODM0IiwiTGluZUNvbG9yIjpudWxsLCJMaW5lV2VpZ2h0IjowLjAsIkxpbmVUeXBlIjowLCJQYXJlbnRTdHlsZSI6bnVsbH0sIlBhcmVudFN0eWxlIjpudWxsfSwiRGF0ZUZvcm1hdCI6eyIkaWQiOiI4MzUiLCJGb3JtYXRTdHJpbmciOiJ5eXl5IiwiU2VwYXJhdG9yIjoiLyIsIlVzZUludGVybmF0aW9uYWxEYXRlRm9ybWF0IjpmYWxzZSwiRGF0ZUlzVmlzaWJsZSI6dHJ1ZSwiVGltZUlzVmlzaWJsZSI6ZmFsc2UsIkhvdXJEaWdpdHMiOjEsIkFtUG1EZXNpZ25hdG9yIjoyLCJUcmltMDBNaW51dGVzIjpmYWxzZSwiTGFzdEtub3duVmlzaWJpbGl0eVN0YXRlIjp7IiRpZCI6IjgzNiIsIkRhdGVQYXJ0SXNWaXNpYmxlIjp0cnVlLCJUaW1lUGFydElzVmlzaWJsZSI6ZmFsc2V9fSwiV2Vla051bWJlcmluZyI6eyIkaWQiOiI4MzciLCJGb3JtYXQiOjAsIklzVmlzaWJsZSI6ZmFsc2UsIkxhc3RLbm93blZpc2liaWxpdHlTdGF0ZSI6ZmFsc2V9LCJJc1Zpc2libGUiOnRydWUsIlBhcmVudFN0eWxlIjpudWxsfSwiSW5kZXgiOjEsIlBlcmNlbnRhZ2VDb21wbGV0ZSI6bnVsbCwiUG9zaXRpb24iOnsiUmF0aW8iOjAuMTU5NzUzMTM1Mzk4NTgyMTksIklzQ3VzdG9tIjpmYWxzZX0sIkRhdGVGb3JtYXQiOnsiJHJlZiI6IjgzNSJ9LCJXZWVrTnVtYmVyaW5nIjp7IiRpZCI6IjgzOCIsIkZvcm1hdCI6MCwiSXNWaXNpYmxlIjpmYWxzZSwiTGFzdEtub3duVmlzaWJpbGl0eVN0YXRlIjpmYWxzZX0sIlJlbGF0ZWRUYXNrSWQiOiIwMDAwMDAwMC0wMDAwLTAwMDAtMDAwMC0wMDAwMDAwMDAwMDAiLCJJZCI6IjI5NDgzNDc3LTc1ZjItNDEwYy04Njg2LTYxNDlhMDNhMTNjMyIsIkltcG9ydElkIjoiIiwiVGl0bGUiOiJPdXRzdGFuZGluZyBBcHAgQXdhcmQiLCJOb3RlIjpudWxsLCJIeXBlcmxpbmsiOnsiJGlkIjoiODM5IiwiQWRkcmVzcyI6bnVsbCwiU3ViQWRkcmVzcyI6bnVsbH0sIklzQ2hhbmdlZCI6ZmFsc2UsIklzTmV3IjpmYWxzZX0seyIkaWQiOiI4NDAiLCJEYXRlIjoiMjAxNy0wNC0xMFQyMzo1OTowMCIsIlN0eWxlIjp7IiRpZCI6Ijg0MSIsIlNoYXBlIjoxNywiQ29ubmVjdG9yTWFyZ2luIjp7IiRpZCI6Ijg0MiIsIlRvcCI6MC4wLCJMZWZ0IjoyLjAsIlJpZ2h0IjoyLjAsIkJvdHRvbSI6MC4wfSwiQ29ubmVjdG9yU3R5bGUiOnsiJGlkIjoiODQzIiwiTGluZUNvbG9yIjp7IiRpZCI6Ijg0NCIsIiR0eXBlIjoiTkxSRS5Db21tb24uRG9tLlNvbGlkQ29sb3JCcnVzaCwgTkxSRS5Db21tb24iLCJDb2xvciI6eyIkaWQiOiI4NDUiLCJBIjoyNTUsIlIiOjE2NSwiRyI6MTY1LCJCIjoxNjV9fSwiTGluZVdlaWdodCI6MS4wLCJMaW5lVHlwZSI6MCwiUGFyZW50U3R5bGUiOm51bGx9LCJJc0JlbG93VGltZWJhbmQiOmZhbHNlLCJQb3NpdGlvbk9uVGFzayI6MCwiSGlkZURhdGUiOmZhbHNlLCJTaGFwZVNpemUiOjAsIlNwYWNpbmciOjEuMCwiUGFkZGluZyI6eyIkaWQiOiI4NDYiLCJUb3AiOjcuMCwiTGVmdCI6My4wLCJSaWdodCI6MC4wLCJCb3R0b20iOjIuMH0sIlNoYXBlU3R5bGUiOnsiJGlkIjoiODQ3IiwiTWFyZ2luIjp7IiRpZCI6Ijg0OCIsIlRvcCI6MC4wLCJMZWZ0IjowLjAsIlJpZ2h0IjowLjAsIkJvdHRvbSI6MC4wfSwiUGFkZGluZyI6eyIkaWQiOiI4NDkiLCJUb3AiOjAuMCwiTGVmdCI6MC4wLCJSaWdodCI6MC4wLCJCb3R0b20iOjAuMH0sIkJhY2tncm91bmQiOnsiJGlkIjoiODUwIiwiQ29sb3IiOnsiJGlkIjoiODUxIiwiQSI6MjU1LCJSIjowLCJHIjoxNTIsIkIiOjI0MX19LCJJc1Zpc2libGUiOnRydWUsIldpZHRoIjoxNC4wLCJIZWlnaHQiOjE0LjAsIkJvcmRlclN0eWxlIjp7IiRpZCI6Ijg1MiIsIkxpbmVDb2xvciI6eyIkcmVmIjoiNjgxIn0sIkxpbmVXZWlnaHQiOjAuMCwiTGluZVR5cGUiOjAsIlBhcmVudFN0eWxlIjpudWxsfSwiUGFyZW50U3R5bGUiOm51bGx9LCJUaXRsZVN0eWxlIjp7IiRpZCI6Ijg1MyIsIkZvbnRTZXR0aW5ncyI6eyIkaWQiOiI4NTQiLCJGb250U2l6ZSI6MTIsIkZvbnROYW1lIjoiQ2VudHVyeSBHb3RoaWMiLCJJc0JvbGQiOmZhbHNlLCJJc0l0YWxpYyI6ZmFsc2UsIklzVW5kZXJsaW5lZCI6ZmFsc2UsIlBhcmVudFN0eWxlIjpudWxsfSwiQXV0b1NpemUiOjAsIkZvcmVncm91bmQiOnsiJGlkIjoiODU1IiwiQ29sb3IiOnsiJGlkIjoiODU2IiwiQSI6MjU1LCJSIjoyNTUsIkciOjI1NSwiQiI6MjU1fX0sIk1heFdpZHRoIjoyMDAuMCwiTWF4SGVpZ2h0IjoiSW5maW5pdHkiLCJTbWFydEZvcmVncm91bmRJc0FjdGl2ZSI6ZmFsc2UsIkhvcml6b250YWxBbGlnbm1lbnQiOjEsIlZlcnRpY2FsQWxpZ25tZW50IjowLCJTbWFydEZvcmVncm91bmQiOm51bGwsIkJhY2tncm91bmRGaWxsVHlwZSI6MCwiTWFyZ2luIjp7IiRpZCI6Ijg1NyIsIlRvcCI6MC4wLCJMZWZ0IjowLjAsIlJpZ2h0IjowLjAsIkJvdHRvbSI6MC4wfSwiUGFkZGluZyI6eyIkaWQiOiI4NTgiLCJUb3AiOjAuMCwiTGVmdCI6MC4wLCJSaWdodCI6MC4wLCJCb3R0b20iOjAuMH0sIkJhY2tncm91bmQiOnsiJGlkIjoiODU5IiwiQ29sb3IiOnsiJGlkIjoiODYwIiwiQSI6MCwiUiI6MjU1LCJHIjoyNTUsIkIiOjI1NX19LCJJc1Zpc2libGUiOnRydWUsIldpZHRoIjowLjAsIkhlaWdodCI6MC4wLCJCb3JkZXJTdHlsZSI6eyIkaWQiOiI4NjEiLCJMaW5lQ29sb3IiOm51bGwsIkxpbmVXZWlnaHQiOjAuMCwiTGluZVR5cGUiOjAsIlBhcmVudFN0eWxlIjpudWxsfSwiUGFyZW50U3R5bGUiOm51bGx9LCJEYXRlU3R5bGUiOnsiJGlkIjoiODYyIiwiRm9udFNldHRpbmdzIjp7IiRpZCI6Ijg2MyIsIkZvbnRTaXplIjoxMCwiRm9udE5hbWUiOiJDZW50dXJ5IEdvdGhpYyIsIklzQm9sZCI6ZmFsc2UsIklzSXRhbGljIjpmYWxzZSwiSXNVbmRlcmxpbmVkIjpmYWxzZSwiUGFyZW50U3R5bGUiOm51bGx9LCJBdXRvU2l6ZSI6MCwiRm9yZWdyb3VuZCI6eyIkaWQiOiI4NjQiLCJDb2xvciI6eyIkaWQiOiI4NjUiLCJBIjoyNTUsIlIiOjE2NiwiRyI6MTY2LCJCIjoxNjZ9fSwiTWF4V2lkdGgiOjIwMC4wLCJNYXhIZWlnaHQiOiJJbmZpbml0eSIsIlNtYXJ0Rm9yZWdyb3VuZElzQWN0aXZlIjpmYWxzZSwiSG9yaXpvbnRhbEFsaWdubWVudCI6MSwiVmVydGljYWxBbGlnbm1lbnQiOjAsIlNtYXJ0Rm9yZWdyb3VuZCI6bnVsbCwiQmFja2dyb3VuZEZpbGxUeXBlIjowLCJNYXJnaW4iOnsiJGlkIjoiODY2IiwiVG9wIjowLjAsIkxlZnQiOjAuMCwiUmlnaHQiOjAuMCwiQm90dG9tIjowLjB9LCJQYWRkaW5nIjp7IiRpZCI6Ijg2NyIsIlRvcCI6MC4wLCJMZWZ0IjowLjAsIlJpZ2h0IjowLjAsIkJvdHRvbSI6MC4wfSwiQmFja2dyb3VuZCI6eyIkaWQiOiI4NjgiLCJDb2xvciI6eyIkaWQiOiI4NjkiLCJBIjowLCJSIjoyNTUsIkciOjI1NSwiQiI6MjU1fX0sIklzVmlzaWJsZSI6dHJ1ZSwiV2lkdGgiOjAuMCwiSGVpZ2h0IjowLjAsIkJvcmRlclN0eWxlIjp7IiRpZCI6Ijg3MCIsIkxpbmVDb2xvciI6bnVsbCwiTGluZVdlaWdodCI6MC4wLCJMaW5lVHlwZSI6MCwiUGFyZW50U3R5bGUiOm51bGx9LCJQYXJlbnRTdHlsZSI6bnVsbH0sIkRhdGVGb3JtYXQiOnsiJGlkIjoiODcxIiwiRm9ybWF0U3RyaW5nIjoieXl5eSIsIlNlcGFyYXRvciI6Ii8iLCJVc2VJbnRlcm5hdGlvbmFsRGF0ZUZvcm1hdCI6ZmFsc2UsIkRhdGVJc1Zpc2libGUiOnRydWUsIlRpbWVJc1Zpc2libGUiOmZhbHNlLCJIb3VyRGlnaXRzIjoxLCJBbVBtRGVzaWduYXRvciI6MiwiVHJpbTAwTWludXRlcyI6ZmFsc2UsIkxhc3RLbm93blZpc2liaWxpdHlTdGF0ZSI6eyIkaWQiOiI4NzIiLCJEYXRlUGFydElzVmlzaWJsZSI6dHJ1ZSwiVGltZVBhcnRJc1Zpc2libGUiOmZhbHNlfX0sIldlZWtOdW1iZXJpbmciOnsiJGlkIjoiODczIiwiRm9ybWF0IjowLCJJc1Zpc2libGUiOmZhbHNlLCJMYXN0S25vd25WaXNpYmlsaXR5U3RhdGUiOmZhbHNlfSwiSXNWaXNpYmxlIjp0cnVlLCJQYXJlbnRTdHlsZSI6bnVsbH0sIkluZGV4IjoyLCJQZXJjZW50YWdlQ29tcGxldGUiOm51bGwsIlBvc2l0aW9uIjp7IlJhdGlvIjowLjA5MTkxMzY2MTI1MDM2MTY4MywiSXNDdXN0b20iOmZhbHNlfSwiRGF0ZUZvcm1hdCI6eyIkcmVmIjoiODcxIn0sIldlZWtOdW1iZXJpbmciOnsiJGlkIjoiODc0IiwiRm9ybWF0IjowLCJJc1Zpc2libGUiOmZhbHNlLCJMYXN0S25vd25WaXNpYmlsaXR5U3RhdGUiOmZhbHNlfSwiUmVsYXRlZFRhc2tJZCI6IjAwMDAwMDAwLTAwMDAtMDAwMC0wMDAwLTAwMDAwMDAwMDAwMCIsIklkIjoiZDI0ZGUwMjktZTQ3ZS00MmU5LTljNTgtMzdmMzVkYjU1MzU4IiwiSW1wb3J0SWQiOiIiLCJUaXRsZSI6IkJlc3QgTG9nbyBBd2FyZCIsIk5vdGUiOm51bGwsIkh5cGVybGluayI6eyIkaWQiOiI4NzUiLCJBZGRyZXNzIjpudWxsLCJTdWJBZGRyZXNzIjpudWxsfSwiSXNDaGFuZ2VkIjpmYWxzZSwiSXNOZXciOmZhbHNlfV0sIlRhc2tzIjpbXSwiU3dpbWxhbmVzIjpbXSwiTXNQcm9qZWN0SXRlbXNUcmVlIjp7IiRpZCI6Ijg3NiIsIlJvb3QiOnsiSW1wb3J0SWQiOm51bGwsIklzSW1wb3J0ZWQiOmZhbHNlLCJDaGlsZHJlbiI6W119fSwiTWV0YWRhdGEiOnsiJGlkIjoiODc3IiwiUmVjZW50Q29sb3JzQ29sbGVjdGlvbiI6IltdIiwiU291cmNlVGVtcGxhdGUiOiJ7XCIkaWRcIjpcIjFcIixcIklkXCI6XCJjYzI2Zjg2My0yN2NlLTQ4MGUtYTU4OS1iM2YxMmYyZDZlYjBcIixcIkN1bHR1cmVJbmZvTmFtZVwiOlwiZW4tVVNcIixcIlZlcnNpb25cIjp7XCIkaWRcIjpcIjJcIixcIlRlbXBsYXRlRG9tVmVyc2lvblwiOlwiMS4yLjBcIn0sXCJFZmZlY3RcIjoxLFwiU3R5bGVcIjp7XCIkaWRcIjpcIjNcIixcIlRpbWViYW5kU3R5bGVcIjp7XCIkaWRcIjpcIjRcIixcIlNjYWxlTWFya2luZ1wiOjEsXCJTaGFwZVwiOjEwLFwiU2hhcGVTdHlsZVwiOntcIiRpZFwiOlwiNVwiLFwiTWFyZ2luXCI6e1wiJGlkXCI6XCI2XCIsXCJUb3BcIjowLjAsXCJMZWZ0XCI6MTAuMCxcIlJpZ2h0XCI6MTAuMCxcIkJvdHRvbVwiOjAuMH0sXCJQYWRkaW5nXCI6e1wiJGlkXCI6XCI3XCIsXCJUb3BcIjozLjAsXCJMZWZ0XCI6MC4wLFwiUmlnaHRcIjowLjAsXCJCb3R0b21cIjozLjB9LFwiQmFja2dyb3VuZFwiOntcIiRpZFwiOlwiOFwiLFwiQ29sb3JcIjp7XCIkaWRcIjpcIjlcIixcIkFcIjoyNTUsXCJSXCI6NjgsXCJHXCI6ODQsXCJCXCI6MTA2fX0sXCJJc1Zpc2libGVcIjp0cnVlLFwiV2lkdGhcIjo4NTguMCxcIkhlaWdodFwiOjIwLjAsXCJCb3JkZXJTdHlsZVwiOntcIiRpZFwiOlwiMTBcIixcIkxpbmVDb2xvclwiOntcIiRpZFwiOlwiMTFcIixcIiR0eXBlXCI6XCJOTFJFLkNvbW1vbi5Eb20uU29saWRDb2xvckJydXNoLCBOTFJFLkNvbW1vblwiLFwiQ29sb3JcIjp7XCIkaWRcIjpcIjEyXCIsXCJBXCI6MjU1LFwiUlwiOjI1NSxcIkdcIjowLFwiQlwiOjB9fSxcIkxpbmVXZWlnaHRcIjowLjAsXCJMaW5lVHlwZVwiOjB9fSxcIk1pZGRsZVRpZXJTaGFwZVN0eWxlXCI6e1wiJGlkXCI6XCIxM1wiLFwiTWFyZ2luXCI6e1wiJGlkXCI6XCIxNFwiLFwiVG9wXCI6MC4wLFwiTGVmdFwiOjEwLjAsXCJSaWdodFwiOjEwLjAsXCJCb3R0b21cIjowLjB9LFwiUGFkZGluZ1wiOntcIiRpZFwiOlwiMTVcIixcIlRvcFwiOjMuMCxcIkxlZnRcIjowLjAsXCJSaWdodFwiOjAuMCxcIkJvdHRvbVwiOjMuMH0sXCJCYWNrZ3JvdW5kXCI6e1wiJGlkXCI6XCIxNlwiLFwiQ29sb3JcIjp7XCIkaWRcIjpcIjE3XCIsXCJBXCI6MjU1LFwiUlwiOjY4LFwiR1wiOjg0LFwiQlwiOjEwNn19LFwiSXNWaXNpYmxlXCI6dHJ1ZSxcIldpZHRoXCI6ODU4LjAsXCJIZWlnaHRcIjoyMC4wLFwiQm9yZGVyU3R5bGVcIjp7XCIkaWRcIjpcIjE4XCIsXCJMaW5lQ29sb3JcIjp7XCIkaWRcIjpcIjE5XCIsXCIkdHlwZVwiOlwiTkxSRS5Db21tb24uRG9tLlNvbGlkQ29sb3JCcnVzaCwgTkxSRS5Db21tb25cIixcIkNvbG9yXCI6e1wiJGlkXCI6XCIyMFwiLFwiQVwiOjI1NSxcIlJcIjoyNTUsXCJHXCI6MCxcIkJcIjowfX0sXCJMaW5lV2VpZ2h0XCI6MC4wLFwiTGluZVR5cGVcIjowfX0sXCJCb3R0b21UaWVyU2hhcGVTdHlsZVwiOntcIiRpZFwiOlwiMjFcIixcIk1hcmdpblwiOntcIiRpZFwiOlwiMjJcIixcIlRvcFwiOjAuMCxcIkxlZnRcIjoxMC4wLFwiUmlnaHRcIjoxMC4wLFwiQm90dG9tXCI6MC4wfSxcIlBhZGRpbmdcIjp7XCIkaWRcIjpcIjIzXCIsXCJUb3BcIjozLjAsXCJMZWZ0XCI6MC4wLFwiUmlnaHRcIjowLjAsXCJCb3R0b21cIjozLjB9LFwiQmFja2dyb3VuZFwiOntcIiRpZFwiOlwiMjRcIixcIkNvbG9yXCI6e1wiJGlkXCI6XCIyNVwiLFwiQVwiOjI1NSxcIlJcIjo2OCxcIkdcIjo4NCxcIkJcIjoxMDZ9fSxcIklzVmlzaWJsZVwiOnRydWUsXCJXaWR0aFwiOjg1OC4wLFwiSGVpZ2h0XCI6MjAuMCxcIkJvcmRlclN0eWxlXCI6e1wiJGlkXCI6XCIyNlwiLFwiTGluZUNvbG9yXCI6e1wiJGlkXCI6XCIyN1wiLFwiJHR5cGVcIjpcIk5MUkUuQ29tbW9uLkRvbS5Tb2xpZENvbG9yQnJ1c2gsIE5MUkUuQ29tbW9uXCIsXCJDb2xvclwiOntcIiRpZFwiOlwiMjhcIixcIkFcIjoyNTUsXCJSXCI6MjU1LFwiR1wiOjAsXCJCXCI6MH19LFwiTGluZVdlaWdodFwiOjAuMCxcIkxpbmVUeXBlXCI6MH19LFwiUmlnaHRFbmRDYXBzU3R5bGVcIjp7XCIkaWRcIjpcIjI5XCIsXCJGb250U2V0dGluZ3NcIjp7XCIkaWRcIjpcIjMwXCIsXCJGb250U2l6ZVwiOjE4LFwiRm9udE5hbWVcIjpcIkNhbGlicmlcIixcIklzQm9sZFwiOnRydWUsXCJJc0l0YWxpY1wiOmZhbHNlLFwiSXNVbmRlcmxpbmVkXCI6ZmFsc2V9LFwiQXV0b1NpemVcIjowLFwiRm9yZWdyb3VuZFwiOntcIiRpZFwiOlwiMzFcIixcIkNvbG9yXCI6e1wiJGlkXCI6XCIzMlwiLFwiQVwiOjI1NSxcIlJcIjoyMzcsXCJHXCI6MTI1LFwiQlwiOjQ5fX0sXCJCYWNrZ3JvdW5kRmlsbFR5cGVcIjowLFwiTWF4V2lkdGhcIjpcIkluZmluaXR5XCIsXCJNYXhIZWlnaHRcIjpcIkluZmluaXR5XCIsXCJTbWFydEZvcmVncm91bmRJc0FjdGl2ZVwiOmZhbHNlLFwiSG9yaXpvbnRhbEFsaWdubWVudFwiOjAsXCJWZXJ0aWNhbEFsaWdubWVudFwiOjAsXCJTbWFydEZvcmVncm91bmRcIjpudWxsLFwiTWFyZ2luXCI6e1wiJGlkXCI6XCIzM1wiLFwiVG9wXCI6MC4wLFwiTGVmdFwiOjAuMCxcIlJpZ2h0XCI6MjAuMCxcIkJvdHRvbVwiOjAuMH0sXCJQYWRkaW5nXCI6e1wiJGlkXCI6XCIzNFwiLFwiVG9wXCI6MC4wLFwiTGVmdFwiOjAuMCxcIlJpZ2h0XCI6MC4wLFwiQm90dG9tXCI6MC4wfSxcIkJhY2tncm91bmRcIjp7XCIkaWRcIjpcIjM1XCIsXCJDb2xvclwiOntcIiRpZFwiOlwiMzZcIixcIkFcIjowLFwiUlwiOjAsXCJHXCI6MCxcIkJcIjowfX0sXCJJc1Zpc2libGVcIjp0cnVlLFwiV2lkdGhcIjowLjAsXCJIZWlnaHRcIjowLjAsXCJCb3JkZXJTdHlsZVwiOm51bGx9LFwiTGVmdEVuZENhcHNTdHlsZVwiOntcIiRpZFwiOlwiMzdcIixcIkZvbnRTZXR0aW5nc1wiOntcIiRpZFwiOlwiMzhcIixcIkZvbnRTaXplXCI6MTgsXCJGb250TmFtZVwiOlwiQ2FsaWJyaVwiLFwiSXNCb2xkXCI6dHJ1ZSxcIklzSXRhbGljXCI6ZmFsc2UsXCJJc1VuZGVybGluZWRcIjpmYWxzZX0sXCJBdXRvU2l6ZVwiOjAsXCJGb3JlZ3JvdW5kXCI6e1wiJGlkXCI6XCIzOVwiLFwiQ29sb3JcIjp7XCIkaWRcIjpcIjQwXCIsXCJBXCI6MjU1LFwiUlwiOjIzNyxcIkdcIjoxMjUsXCJCXCI6NDl9fSxcIkJhY2tncm91bmRGaWxsVHlwZVwiOjAsXCJNYXhXaWR0aFwiOlwiSW5maW5pdHlcIixcIk1heEhlaWdodFwiOlwiSW5maW5pdHlcIixcIlNtYXJ0Rm9yZWdyb3VuZElzQWN0aXZlXCI6ZmFsc2UsXCJIb3Jpem9udGFsQWxpZ25tZW50XCI6MCxcIlZlcnRpY2FsQWxpZ25tZW50XCI6MCxcIlNtYXJ0Rm9yZWdyb3VuZFwiOm51bGwsXCJNYXJnaW5cIjp7XCIkaWRcIjpcIjQxXCIsXCJUb3BcIjowLjAsXCJMZWZ0XCI6MjAuMCxcIlJpZ2h0XCI6MC4wLFwiQm90dG9tXCI6MC4wfSxcIlBhZGRpbmdcIjp7XCIkaWRcIjpcIjQyXCIsXCJUb3BcIjowLjAsXCJMZWZ0XCI6MC4wLFwiUmlnaHRcIjowLjAsXCJCb3R0b21cIjowLjB9LFwiQmFja2dyb3VuZFwiOntcIiRpZFwiOlwiNDNcIixcIkNvbG9yXCI6e1wiJHJlZlwiOlwiMzZcIn19LFwiSXNWaXNpYmxlXCI6ZmFsc2UsXCJXaWR0aFwiOjAuMCxcIkhlaWdodFwiOjAuMCxcIkJvcmRlclN0eWxlXCI6bnVsbH0sXCJUb2RheVRleHRTdHlsZVwiOntcIiRpZFwiOlwiNDRcIixcIkZvbnRTZXR0aW5nc1wiOntcIiRpZFwiOlwiNDVcIixcIkZvbnRTaXplXCI6MTIsXCJGb250TmFtZVwiOlwiQ2FsaWJyaVwiLFwiSXNCb2xkXCI6ZmFsc2UsXCJJc0l0YWxpY1wiOmZhbHNlLFwiSXNVbmRlcmxpbmVkXCI6ZmFsc2V9LFwiQXV0b1NpemVcIjowLFwiRm9yZWdyb3VuZFwiOntcIiRpZFwiOlwiNDZcIixcIkNvbG9yXCI6e1wiJGlkXCI6XCI0N1wiLFwiQVwiOjI1NSxcIlJcIjowLFwiR1wiOjAsXCJCXCI6MH19LFwiQmFja2dyb3VuZEZpbGxUeXBlXCI6MCxcIk1heFdpZHRoXCI6MjAwLjAsXCJNYXhIZWlnaHRcIjpcIkluZmluaXR5XCIsXCJTbWFydEZvcmVncm91bmRJc0FjdGl2ZVwiOmZhbHNlLFwiSG9yaXpvbnRhbEFsaWdubWVudFwiOjAsXCJWZXJ0aWNhbEFsaWdubWVudFwiOjAsXCJTbWFydEZvcmVncm91bmRcIjpudWxsLFwiTWFyZ2luXCI6e1wiJGlkXCI6XCI0OFwiLFwiVG9wXCI6MC4wLFwiTGVmdFwiOjAuMCxcIlJpZ2h0XCI6MC4wLFwiQm90dG9tXCI6MC4wfSxcIlBhZGRpbmdcIjp7XCIkaWRcIjpcIjQ5XCIsXCJUb3BcIjowLjAsXCJMZWZ0XCI6MC4wLFwiUmlnaHRcIjowLjAsXCJCb3R0b21cIjowLjB9LFwiQmFja2dyb3VuZFwiOntcIiRpZFwiOlwiNTBcIixcIkNvbG9yXCI6e1wiJHJlZlwiOlwiMzZcIn19LFwiSXNWaXNpYmxlXCI6dHJ1ZSxcIldpZHRoXCI6MC4wLFwiSGVpZ2h0XCI6MC4wLFwiQm9yZGVyU3R5bGVcIjpudWxsfSxcIlRvZGF5TWFya2VyU3R5bGVcIjp7XCIkaWRcIjpcIjUxXCIsXCJNYXJnaW5cIjp7XCIkaWRcIjpcIjUyXCIsXCJUb3BcIjowLjAsXCJMZWZ0XCI6MC4wLFwiUmlnaHRcIjowLjAsXCJCb3R0b21cIjowLjB9LFwiUGFkZGluZ1wiOntcIiRpZFwiOlwiNTNcIixcIlRvcFwiOjAuMCxcIkxlZnRcIjowLjAsXCJSaWdodFwiOjAuMCxcIkJvdHRvbVwiOjAuMH0sXCJCYWNrZ3JvdW5kXCI6e1wiJGlkXCI6XCI1NFwiLFwiQ29sb3JcIjp7XCIkaWRcIjpcIjU1XCIsXCJBXCI6MjU1LFwiUlwiOjI1NSxcIkdcIjowLFwiQlwiOjB9fSxcIklzVmlzaWJsZVwiOnRydWUsXCJXaWR0aFwiOjAuMCxcIkhlaWdodFwiOjAuMCxcIkJvcmRlclN0eWxlXCI6bnVsbH0sXCJTY2FsZVN0eWxlXCI6e1wiJGlkXCI6XCI1NlwiLFwiU2hvd1NlZ21lbnRTZXBhcmF0b3JzXCI6ZmFsc2UsXCJTZWdtZW50U2VwYXJhdG9yT3BhY2l0eVwiOjMwLFwiU2hhcGVcIjozLFwiSGFzQmVlblZpc2libGVCZWZvcmVcIjp0cnVlLFwiRm9udFNldHRpbmdzXCI6e1wiJGlkXCI6XCI1N1wiLFwiRm9udFNpemVcIjoxMixcIkZvbnROYW1lXCI6XCJDYWxpYnJpXCIsXCJJc0JvbGRcIjpmYWxzZSxcIklzSXRhbGljXCI6ZmFsc2UsXCJJc1VuZGVybGluZWRcIjpmYWxzZX0sXCJBdXRvU2l6ZVwiOjAsXCJGb3JlZ3JvdW5kXCI6e1wiJGlkXCI6XCI1OFwiLFwiQ29sb3JcIjp7XCIkaWRcIjpcIjU5XCIsXCJBXCI6MjU1LFwiUlwiOjI1NSxcIkdcIjoyNTUsXCJCXCI6MjU1fX0sXCJCYWNrZ3JvdW5kRmlsbFR5cGVcIjowLFwiTWF4V2lkdGhcIjoyMDAuMCxcIk1heEhlaWdodFwiOlwiSW5maW5pdHlcIixcIlNtYXJ0Rm9yZWdyb3VuZElzQWN0aXZlXCI6ZmFsc2UsXCJIb3Jpem9udGFsQWxpZ25tZW50XCI6MCxcIlZlcnRpY2FsQWxpZ25tZW50XCI6MSxcIlNtYXJ0Rm9yZWdyb3VuZFwiOm51bGwsXCJNYXJnaW5cIjp7XCIkaWRcIjpcIjYwXCIsXCJUb3BcIjowLjAsXCJMZWZ0XCI6NS4wLFwiUmlnaHRcIjowLjAsXCJCb3R0b21cIjowLjB9LFwiUGFkZGluZ1wiOntcIiRpZFwiOlwiNjFcIixcIlRvcFwiOjAuMCxcIkxlZnRcIjowLjAsXCJSaWdodFwiOjAuMCxcIkJvdHRvbVwiOjAuMH0sXCJCYWNrZ3JvdW5kXCI6e1wiJGlkXCI6XCI2MlwiLFwiQ29sb3JcIjp7XCIkcmVmXCI6XCIzNlwifX0sXCJJc1Zpc2libGVcIjp0cnVlLFwiV2lkdGhcIjowLjAsXCJIZWlnaHRcIjowLjAsXCJCb3JkZXJTdHlsZVwiOm51bGx9LFwiTWlkZGxlVGllclNjYWxlU3R5bGVcIjp7XCIkaWRcIjpcIjYzXCIsXCJTaG93U2VnbWVudFNlcGFyYXRvcnNcIjpmYWxzZSxcIlNlZ21lbnRTZXBhcmF0b3JPcGFjaXR5XCI6MzAsXCJTaGFwZVwiOjMsXCJIYXNCZWVuVmlzaWJsZUJlZm9yZVwiOmZhbHNlLFwiRm9udFNldHRpbmdzXCI6e1wiJGlkXCI6XCI2NFwiLFwiRm9udFNpemVcIjoxMixcIkZvbnROYW1lXCI6XCJDYWxpYnJpXCIsXCJJc0JvbGRcIjpmYWxzZSxcIklzSXRhbGljXCI6ZmFsc2UsXCJJc1VuZGVybGluZWRcIjpmYWxzZX0sXCJBdXRvU2l6ZVwiOjAsXCJGb3JlZ3JvdW5kXCI6e1wiJGlkXCI6XCI2NVwiLFwiQ29sb3JcIjp7XCIkaWRcIjpcIjY2XCIsXCJBXCI6MjU1LFwiUlwiOjI1NSxcIkdcIjoyNTUsXCJCXCI6MjU1fX0sXCJCYWNrZ3JvdW5kRmlsbFR5cGVcIjowLFwiTWF4V2lkdGhcIjoyMDAuMCxcIk1heEhlaWdodFwiOlwiSW5maW5pdHlcIixcIlNtYXJ0Rm9yZWdyb3VuZElzQWN0aXZlXCI6ZmFsc2UsXCJIb3Jpem9udGFsQWxpZ25tZW50XCI6MCxcIlZlcnRpY2FsQWxpZ25tZW50XCI6MSxcIlNtYXJ0Rm9yZWdyb3VuZFwiOm51bGwsXCJNYXJnaW5cIjp7XCIkaWRcIjpcIjY3XCIsXCJUb3BcIjowLjAsXCJMZWZ0XCI6NS4wLFwiUmlnaHRcIjowLjAsXCJCb3R0b21cIjowLjB9LFwiUGFkZGluZ1wiOntcIiRpZFwiOlwiNjhcIixcIlRvcFwiOjAuMCxcIkxlZnRcIjowLjAsXCJSaWdodFwiOjAuMCxcIkJvdHRvbVwiOjAuMH0sXCJCYWNrZ3JvdW5kXCI6e1wiJGlkXCI6XCI2OVwiLFwiQ29sb3JcIjp7XCIkaWRcIjpcIjcwXCIsXCJBXCI6MCxcIlJcIjowLFwiR1wiOjAsXCJCXCI6MH19LFwiSXNWaXNpYmxlXCI6ZmFsc2UsXCJXaWR0aFwiOjAuMCxcIkhlaWdodFwiOjAuMCxcIkJvcmRlclN0eWxlXCI6bnVsbH0sXCJCb3R0b21UaWVyU2NhbGVTdHlsZVwiOntcIiRpZFwiOlwiNzFcIixcIlNob3dTZWdtZW50U2VwYXJhdG9yc1wiOmZhbHNlLFwiU2VnbWVudFNlcGFyYXRvck9wYWNpdHlcIjozMCxcIlNoYXBlXCI6MyxcIkhhc0JlZW5WaXNpYmxlQmVmb3JlXCI6ZmFsc2UsXCJGb250U2V0dGluZ3NcIjp7XCIkaWRcIjpcIjcyXCIsXCJGb250U2l6ZVwiOjEyLFwiRm9udE5hbWVcIjpcIkNhbGlicmlcIixcIklzQm9sZFwiOmZhbHNlLFwiSXNJdGFsaWNcIjpmYWxzZSxcIklzVW5kZXJsaW5lZFwiOmZhbHNlfSxcIkF1dG9TaXplXCI6MCxcIkZvcmVncm91bmRcIjp7XCIkaWRcIjpcIjczXCIsXCJDb2xvclwiOntcIiRpZFwiOlwiNzRcIixcIkFcIjoyNTUsXCJSXCI6MjU1LFwiR1wiOjI1NSxcIkJcIjoyNTV9fSxcIkJhY2tncm91bmRGaWxsVHlwZVwiOjAsXCJNYXhXaWR0aFwiOjIwMC4wLFwiTWF4SGVpZ2h0XCI6XCJJbmZpbml0eVwiLFwiU21hcnRGb3JlZ3JvdW5kSXNBY3RpdmVcIjpmYWxzZSxcIkhvcml6b250YWxBbGlnbm1lbnRcIjowLFwiVmVydGljYWxBbGlnbm1lbnRcIjoxLFwiU21hcnRGb3JlZ3JvdW5kXCI6bnVsbCxcIk1hcmdpblwiOntcIiRpZFwiOlwiNzVcIixcIlRvcFwiOjAuMCxcIkxlZnRcIjo1LjAsXCJSaWdodFwiOjAuMCxcIkJvdHRvbVwiOjAuMH0sXCJQYWRkaW5nXCI6e1wiJGlkXCI6XCI3NlwiLFwiVG9wXCI6MC4wLFwiTGVmdFwiOjAuMCxcIlJpZ2h0XCI6MC4wLFwiQm90dG9tXCI6MC4wfSxcIkJhY2tncm91bmRcIjp7XCIkaWRcIjpcIjc3XCIsXCJDb2xvclwiOntcIiRpZFwiOlwiNzhcIixcIkFcIjowLFwiUlwiOjAsXCJHXCI6MCxcIkJcIjowfX0sXCJJc1Zpc2libGVcIjpmYWxzZSxcIldpZHRoXCI6MC4wLFwiSGVpZ2h0XCI6MC4wLFwiQm9yZGVyU3R5bGVcIjpudWxsfSxcIlNpbmdsZVNjYWxlU2hhcGVTdHlsZVwiOm51bGwsXCJFbGFwc2VkVGltZUJhY2tncm91bmRcIjp7XCIkaWRcIjpcIjc5XCIsXCJDb2xvclwiOntcIiRpZFwiOlwiODBcIixcIkFcIjoxOTEsXCJSXCI6MjU1LFwiR1wiOjAsXCJCXCI6MH19LFwiQXBwZW5kWWVhck9uWWVhckNoYW5nZVwiOmZhbHNlLFwiRWxhcHNlZFRpbWVGb3JtYXRcIjoyLFwiVG9kYXlNYXJrZXJQb3NpdGlvblwiOjMsXCJRdWlja1Bvc2l0aW9uXCI6MixcIkFic29sdXRlUG9zaXRpb25cIjo0MDUuMCxcIk1hcmdpblwiOntcIiRpZFwiOlwiODFcIixcIlRvcFwiOjAuMCxcIkxlZnRcIjoxMC4wLFwiUmlnaHRcIjoxMC4wLFwiQm90dG9tXCI6MC4wfSxcIlBhZGRpbmdcIjp7XCIkaWRcIjpcIjgyXCIsXCJUb3BcIjowLjAsXCJMZWZ0XCI6MC4wLFwiUmlnaHRcIjowLjAsXCJCb3R0b21cIjowLjB9LFwiQmFja2dyb3VuZFwiOntcIiRpZFwiOlwiODNcIixcIkNvbG9yXCI6e1wiJGlkXCI6XCI4NFwiLFwiQVwiOjI1NSxcIlJcIjo0NyxcIkdcIjo1NCxcIkJcIjoxNTN9fSxcIklzVmlzaWJsZVwiOnRydWUsXCJXaWR0aFwiOjAuMCxcIkhlaWdodFwiOjAuMCxcIkJvcmRlclN0eWxlXCI6bnVsbH0sXCJEZWZhdWx0TWlsZXN0b25lU3R5bGVcIjp7XCIkaWRcIjpcIjg1XCIsXCJTaGFwZVwiOjIsXCJDb25uZWN0b3JNYXJnaW5cIjp7XCIkaWRcIjpcIjg2XCIsXCJUb3BcIjowLjAsXCJMZWZ0XCI6Mi4wLFwiUmlnaHRcIjoyLjAsXCJCb3R0b21cIjowLjB9LFwiQ29ubmVjdG9yU3R5bGVcIjp7XCIkaWRcIjpcIjg3XCIsXCJMaW5lQ29sb3JcIjp7XCIkaWRcIjpcIjg4XCIsXCIkdHlwZVwiOlwiTkxSRS5Db21tb24uRG9tLlNvbGlkQ29sb3JCcnVzaCwgTkxSRS5Db21tb25cIixcIkNvbG9yXCI6e1wiJGlkXCI6XCI4OVwiLFwiQVwiOjEyNyxcIlJcIjo3OSxcIkdcIjoxMjksXCJCXCI6MTg5fX0sXCJMaW5lV2VpZ2h0XCI6MS4wLFwiTGluZVR5cGVcIjowfSxcIklzQmVsb3dUaW1lYmFuZFwiOmZhbHNlLFwiSGlkZURhdGVcIjpmYWxzZSxcIlNoYXBlU2l6ZVwiOjEsXCJTcGFjaW5nXCI6Mi4wLFwiUGFkZGluZ1wiOntcIiRpZFwiOlwiOTBcIixcIlRvcFwiOjcuMCxcIkxlZnRcIjozLjAsXCJSaWdodFwiOjAuMCxcIkJvdHRvbVwiOjIuMH0sXCJQb3NpdGlvblwiOm51bGwsXCJQb3NpdGlvbk9uVGFza1wiOjAsXCJTaGFwZVN0eWxlXCI6e1wiJGlkXCI6XCI5MVwiLFwiTWFyZ2luXCI6e1wiJGlkXCI6XCI5MlwiLFwiVG9wXCI6MC4wLFwiTGVmdFwiOjAuMCxcIlJpZ2h0XCI6MC4wLFwiQm90dG9tXCI6MC4wfSxcIlBhZGRpbmdcIjp7XCIkaWRcIjpcIjkzXCIsXCJUb3BcIjowLjAsXCJMZWZ0XCI6MC4wLFwiUmlnaHRcIjowLjAsXCJCb3R0b21cIjowLjB9LFwiQmFja2dyb3VuZFwiOntcIiRpZFwiOlwiOTRcIixcIkNvbG9yXCI6e1wiJGlkXCI6XCI5NVwiLFwiQVwiOjI1NSxcIlJcIjowLFwiR1wiOjExNCxcIkJcIjoxODh9fSxcIklzVmlzaWJsZVwiOnRydWUsXCJXaWR0aFwiOjEzLjAsXCJIZWlnaHRcIjoxMy4wLFwiQm9yZGVyU3R5bGVcIjp7XCIkaWRcIjpcIjk2XCIsXCJMaW5lQ29sb3JcIjp7XCIkaWRcIjpcIjk3XCIsXCIkdHlwZVwiOlwiTkxSRS5Db21tb24uRG9tLlNvbGlkQ29sb3JCcnVzaCwgTkxSRS5Db21tb25cIixcIkNvbG9yXCI6e1wiJGlkXCI6XCI5OFwiLFwiQVwiOjI1NSxcIlJcIjoyNTUsXCJHXCI6MCxcIkJcIjowfX0sXCJMaW5lV2VpZ2h0XCI6MC4wLFwiTGluZVR5cGVcIjowfX0sXCJUaXRsZVN0eWxlXCI6e1wiJGlkXCI6XCI5OVwiLFwiRm9udFNldHRpbmdzXCI6e1wiJGlkXCI6XCIxMDBcIixcIkZvbnRTaXplXCI6MTEsXCJGb250TmFtZVwiOlwiQ2FsaWJyaVwiLFwiSXNCb2xkXCI6dHJ1ZSxcIklzSXRhbGljXCI6ZmFsc2UsXCJJc1VuZGVybGluZWRcIjpmYWxzZX0sXCJBdXRvU2l6ZVwiOjAsXCJGb3JlZ3JvdW5kXCI6e1wiJGlkXCI6XCIxMDFcIixcIkNvbG9yXCI6e1wiJGlkXCI6XCIxMDJcIixcIkFcIjoyNTUsXCJSXCI6MCxcIkdcIjowLFwiQlwiOjB9fSxcIkJhY2tncm91bmRGaWxsVHlwZVwiOjAsXCJNYXhXaWR0aFwiOjIwMC4wLFwiTWF4SGVpZ2h0XCI6XCJJbmZpbml0eVwiLFwiU21hcnRGb3JlZ3JvdW5kSXNBY3RpdmVcIjpmYWxzZSxcIkhvcml6b250YWxBbGlnbm1lbnRcIjowLFwiVmVydGljYWxBbGlnbm1lbnRcIjowLFwiU21hcnRGb3JlZ3JvdW5kXCI6bnVsbCxcIk1hcmdpblwiOntcIiRpZFwiOlwiMTAzXCIsXCJUb3BcIjowLjAsXCJMZWZ0XCI6MC4wLFwiUmlnaHRcIjowLjAsXCJCb3R0b21cIjowLjB9LFwiUGFkZGluZ1wiOntcIiRpZFwiOlwiMTA0XCIsXCJUb3BcIjowLjAsXCJMZWZ0XCI6MC4wLFwiUmlnaHRcIjowLjAsXCJCb3R0b21cIjowLjB9LFwiQmFja2dyb3VuZFwiOntcIiRpZFwiOlwiMTA1XCIsXCJDb2xvclwiOntcIiRyZWZcIjpcIjM2XCJ9fSxcIklzVmlzaWJsZVwiOnRydWUsXCJXaWR0aFwiOjAuMCxcIkhlaWdodFwiOjAuMCxcIkJvcmRlclN0eWxlXCI6bnVsbH0sXCJEYXRlU3R5bGVcIjp7XCIkaWRcIjpcIjEwNlwiLFwiRm9udFNldHRpbmdzXCI6e1wiJGlkXCI6XCIxMDdcIixcIkZvbnRTaXplXCI6MTAsXCJGb250TmFtZVwiOlwiQ2FsaWJyaVwiLFwiSXNCb2xkXCI6ZmFsc2UsXCJJc0l0YWxpY1wiOmZhbHNlLFwiSXNVbmRlcmxpbmVkXCI6ZmFsc2V9LFwiQXV0b1NpemVcIjowLFwiRm9yZWdyb3VuZFwiOntcIiRpZFwiOlwiMTA4XCIsXCJDb2xvclwiOntcIiRpZFwiOlwiMTA5XCIsXCJBXCI6MjU1LFwiUlwiOjY4LFwiR1wiOjg0LFwiQlwiOjEwNn19LFwiQmFja2dyb3VuZEZpbGxUeXBlXCI6MCxcIk1heFdpZHRoXCI6MjAwLjAsXCJNYXhIZWlnaHRcIjpcIkluZmluaXR5XCIsXCJTbWFydEZvcmVncm91bmRJc0FjdGl2ZVwiOmZhbHNlLFwiSG9yaXpvbnRhbEFsaWdubWVudFwiOjAsXCJWZXJ0aWNhbEFsaWdubWVudFwiOjAsXCJTbWFydEZvcmVncm91bmRcIjpudWxsLFwiTWFyZ2luXCI6e1wiJGlkXCI6XCIxMTBcIixcIlRvcFwiOjAuMCxcIkxlZnRcIjowLjAsXCJSaWdodFwiOjAuMCxcIkJvdHRvbVwiOjAuMH0sXCJQYWRkaW5nXCI6e1wiJGlkXCI6XCIxMTFcIixcIlRvcFwiOjAuMCxcIkxlZnRcIjowLjAsXCJSaWdodFwiOjAuMCxcIkJvdHRvbVwiOjAuMH0sXCJCYWNrZ3JvdW5kXCI6e1wiJGlkXCI6XCIxMTJcIixcIkNvbG9yXCI6e1wiJHJlZlwiOlwiMzZcIn19LFwiSXNWaXNpYmxlXCI6dHJ1ZSxcIldpZHRoXCI6MC4wLFwiSGVpZ2h0XCI6MC4wLFwiQm9yZGVyU3R5bGVcIjpudWxsfSxcIkRhdGVGb3JtYXRcIjp7XCIkaWRcIjpcIjExM1wiLFwiRm9ybWF0U3RyaW5nXCI6XCJNTU0gZF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X0sXCJEZWZhdWx0VGFza1N0eWxlXCI6e1wiJGlkXCI6XCIxMTRcIixcIlNoYXBlXCI6MSxcIlNoYXBlVGhpY2tuZXNzXCI6MCxcIkR1cmF0aW9uRm9ybWF0XCI6MCxcIlBlcmNlbnRhZ2VDb21wbGV0ZVN0eWxlXCI6e1wiJGlkXCI6XCIxMTVcIixcIkZvbnRTZXR0aW5nc1wiOntcIiRpZFwiOlwiMTE2XCIsXCJGb250U2l6ZVwiOjEwLFwiRm9udE5hbWVcIjpcIkNhbGlicmlcIixcIklzQm9sZFwiOmZhbHNlLFwiSXNJdGFsaWNcIjpmYWxzZSxcIklzVW5kZXJsaW5lZFwiOmZhbHNlfSxcIkF1dG9TaXplXCI6MCxcIkZvcmVncm91bmRcIjp7XCIkaWRcIjpcIjExN1wiLFwiQ29sb3JcIjp7XCIkaWRcIjpcIjExOFwiLFwiQVwiOjI1NSxcIlJcIjoyMzcsXCJHXCI6MTI1LFwiQlwiOjQ5fX0sXCJCYWNrZ3JvdW5kRmlsbFR5cGVcIjowLFwiTWF4V2lkdGhcIjoyMDAuMCxcIk1heEhlaWdodFwiOlwiSW5maW5pdHlcIixcIlNtYXJ0Rm9yZWdyb3VuZElzQWN0aXZlXCI6ZmFsc2UsXCJIb3Jpem9udGFsQWxpZ25tZW50XCI6MCxcIlZlcnRpY2FsQWxpZ25tZW50XCI6MCxcIlNtYXJ0Rm9yZWdyb3VuZFwiOm51bGwsXCJNYXJnaW5cIjp7XCIkaWRcIjpcIjExOVwiLFwiVG9wXCI6MC4wLFwiTGVmdFwiOjAuMCxcIlJpZ2h0XCI6MC4wLFwiQm90dG9tXCI6MC4wfSxcIlBhZGRpbmdcIjp7XCIkaWRcIjpcIjEyMFwiLFwiVG9wXCI6MC4wLFwiTGVmdFwiOjAuMCxcIlJpZ2h0XCI6MC4wLFwiQm90dG9tXCI6MC4wfSxcIkJhY2tncm91bmRcIjp7XCIkaWRcIjpcIjEyMVwiLFwiQ29sb3JcIjp7XCIkcmVmXCI6XCIzNlwifX0sXCJJc1Zpc2libGVcIjp0cnVlLFwiV2lkdGhcIjowLjAsXCJIZWlnaHRcIjowLjAsXCJCb3JkZXJTdHlsZVwiOm51bGx9LFwiRHVyYXRpb25TdHlsZVwiOntcIiRpZFwiOlwiMTIyXCIsXCJGb250U2V0dGluZ3NcIjp7XCIkaWRcIjpcIjEyM1wiLFwiRm9udFNpemVcIjoxMCxcIkZvbnROYW1lXCI6XCJDYWxpYnJpXCIsXCJJc0JvbGRcIjpmYWxzZSxcIklzSXRhbGljXCI6ZmFsc2UsXCJJc1VuZGVybGluZWRcIjpmYWxzZX0sXCJBdXRvU2l6ZVwiOjAsXCJGb3JlZ3JvdW5kXCI6e1wiJGlkXCI6XCIxMjRcIixcIkNvbG9yXCI6e1wiJGlkXCI6XCIxMjVcIixcIkFcIjoyNTUsXCJSXCI6MjM3LFwiR1wiOjEyNSxcIkJcIjo0OX19LFwiQmFja2dyb3VuZEZpbGxUeXBlXCI6MCxcIk1heFdpZHRoXCI6MjAwLjAsXCJNYXhIZWlnaHRcIjpcIkluZmluaXR5XCIsXCJTbWFydEZvcmVncm91bmRJc0FjdGl2ZVwiOmZhbHNlLFwiSG9yaXpvbnRhbEFsaWdubWVudFwiOjAsXCJWZXJ0aWNhbEFsaWdubWVudFwiOjAsXCJTbWFydEZvcmVncm91bmRcIjpudWxsLFwiTWFyZ2luXCI6e1wiJGlkXCI6XCIxMjZcIixcIlRvcFwiOjAuMCxcIkxlZnRcIjowLjAsXCJSaWdodFwiOjAuMCxcIkJvdHRvbVwiOjAuMH0sXCJQYWRkaW5nXCI6e1wiJGlkXCI6XCIxMjdcIixcIlRvcFwiOjAuMCxcIkxlZnRcIjowLjAsXCJSaWdodFwiOjAuMCxcIkJvdHRvbVwiOjAuMH0sXCJCYWNrZ3JvdW5kXCI6e1wiJGlkXCI6XCIxMjhcIixcIkNvbG9yXCI6e1wiJHJlZlwiOlwiMzZcIn19LFwiSXNWaXNpYmxlXCI6dHJ1ZSxcIldpZHRoXCI6MC4wLFwiSGVpZ2h0XCI6MC4wLFwiQm9yZGVyU3R5bGVcIjpudWxsfSxcIkhvcml6b250YWxDb25uZWN0b3JTdHlsZVwiOntcIiRpZFwiOlwiMTI5XCIsXCJMaW5lQ29sb3JcIjp7XCIkaWRcIjpcIjEzMFwiLFwiJHR5cGVcIjpcIk5MUkUuQ29tbW9uLkRvbS5Tb2xpZENvbG9yQnJ1c2gsIE5MUkUuQ29tbW9uXCIsXCJDb2xvclwiOntcIiRpZFwiOlwiMTMxXCIsXCJBXCI6MjU1LFwiUlwiOjIwNCxcIkdcIjoyMDQsXCJCXCI6MjA0fX0sXCJMaW5lV2VpZ2h0XCI6MS4wLFwiTGluZVR5cGVcIjowfSxcIlZlcnRpY2FsQ29ubmVjdG9yU3R5bGVcIjp7XCIkaWRcIjpcIjEzMlwiLFwiTGluZUNvbG9yXCI6e1wiJGlkXCI6XCIxMzNcIixcIiR0eXBlXCI6XCJOTFJFLkNvbW1vbi5Eb20uU29saWRDb2xvckJydXNoLCBOTFJFLkNvbW1vblwiLFwiQ29sb3JcIjp7XCIkaWRcIjpcIjEzNFwiLFwiQVwiOjI1NSxcIlJcIjoyMDQsXCJHXCI6MjA0LFwiQlwiOjIwNH19LFwiTGluZVdlaWdodFwiOjAuMCxcIkxpbmVUeXBlXCI6MH0sXCJNYXJnaW5cIjpudWxsLFwiU3RhcnREYXRlUG9zaXRpb25cIjozLFwiRW5kRGF0ZVBvc2l0aW9uXCI6MyxcIlRpdGxlUG9zaXRpb25cIjo0LFwiRHVyYXRpb25Qb3NpdGlvblwiOjYsXCJQZXJjZW50YWdlQ29tcGxldGVkUG9zaXRpb25cIjo2LFwiU3BhY2luZ1wiOjUsXCJJc0JlbG93VGltZWJhbmRcIjpmYWxzZSxcIlBlcmNlbnRhZ2VDb21wbGV0ZVNoYXBlT3BhY2l0eVwiOjM1LFwiR3JvdXBOYW1lXCI6bnVsbCxcIkF0dGFjaGVkTWlsZXN0b25lc1N0eWxlc1wiOm51bGwsXCJTaGFwZVN0eWxlXCI6e1wiJGlkXCI6XCIxMzVcIixcIk1hcmdpblwiOntcIiRpZFwiOlwiMTM2XCIsXCJUb3BcIjowLjAsXCJMZWZ0XCI6NC4wLFwiUmlnaHRcIjo0LjAsXCJCb3R0b21cIjowLjB9LFwiUGFkZGluZ1wiOntcIiRpZFwiOlwiMTM3XCIsXCJUb3BcIjowLjAsXCJMZWZ0XCI6MC4wLFwiUmlnaHRcIjowLjAsXCJCb3R0b21cIjowLjB9LFwiQmFja2dyb3VuZFwiOntcIiRpZFwiOlwiMTM4XCIsXCJDb2xvclwiOntcIiRpZFwiOlwiMTM5XCIsXCJBXCI6MjU1LFwiUlwiOjAsXCJHXCI6MTE0LFwiQlwiOjE4OH19LFwiSXNWaXNpYmxlXCI6dHJ1ZSxcIldpZHRoXCI6MC4wLFwiSGVpZ2h0XCI6MTAuMCxcIkJvcmRlclN0eWxlXCI6e1wiJGlkXCI6XCIxNDBcIixcIkxpbmVDb2xvclwiOntcIiRpZFwiOlwiMTQxXCIsXCIkdHlwZVwiOlwiTkxSRS5Db21tb24uRG9tLlNvbGlkQ29sb3JCcnVzaCwgTkxSRS5Db21tb25cIixcIkNvbG9yXCI6e1wiJGlkXCI6XCIxNDJcIixcIkFcIjoyNTUsXCJSXCI6MjU1LFwiR1wiOjAsXCJCXCI6MH19LFwiTGluZVdlaWdodFwiOjAuMCxcIkxpbmVUeXBlXCI6MH19LFwiVGl0bGVTdHlsZVwiOntcIiRpZFwiOlwiMTQzXCIsXCJGb250U2V0dGluZ3NcIjp7XCIkaWRcIjpcIjE0NFwiLFwiRm9udFNpemVcIjoxMSxcIkZvbnROYW1lXCI6XCJDYWxpYnJpXCIsXCJJc0JvbGRcIjp0cnVlLFwiSXNJdGFsaWNcIjpmYWxzZSxcIklzVW5kZXJsaW5lZFwiOmZhbHNlfSxcIkF1dG9TaXplXCI6MCxcIkZvcmVncm91bmRcIjp7XCIkaWRcIjpcIjE0NVwiLFwiQ29sb3JcIjp7XCIkaWRcIjpcIjE0NlwiLFwiQVwiOjI1NSxcIlJcIjowLFwiR1wiOjAsXCJCXCI6MH19LFwiQmFja2dyb3VuZEZpbGxUeXBlXCI6MCxcIk1heFdpZHRoXCI6OTYwLjAsXCJNYXhIZWlnaHRcIjpcIkluZmluaXR5XCIsXCJTbWFydEZvcmVncm91bmRJc0FjdGl2ZVwiOmZhbHNlLFwiSG9yaXpvbnRhbEFsaWdubWVudFwiOjAsXCJWZXJ0aWNhbEFsaWdubWVudFwiOjAsXCJTbWFydEZvcmVncm91bmRcIjpudWxsLFwiTWFyZ2luXCI6e1wiJGlkXCI6XCIxNDdcIixcIlRvcFwiOjAuMCxcIkxlZnRcIjowLjAsXCJSaWdodFwiOjAuMCxcIkJvdHRvbVwiOjAuMH0sXCJQYWRkaW5nXCI6e1wiJGlkXCI6XCIxNDhcIixcIlRvcFwiOjAuMCxcIkxlZnRcIjowLjAsXCJSaWdodFwiOjAuMCxcIkJvdHRvbVwiOjAuMH0sXCJCYWNrZ3JvdW5kXCI6e1wiJGlkXCI6XCIxNDlcIixcIkNvbG9yXCI6e1wiJHJlZlwiOlwiMzZcIn19LFwiSXNWaXNpYmxlXCI6dHJ1ZSxcIldpZHRoXCI6MC4wLFwiSGVpZ2h0XCI6MC4wLFwiQm9yZGVyU3R5bGVcIjpudWxsfSxcIkRhdGVTdHlsZVwiOntcIiRpZFwiOlwiMTUwXCIsXCJGb250U2V0dGluZ3NcIjp7XCIkaWRcIjpcIjE1MVwiLFwiRm9udFNpemVcIjoxMCxcIkZvbnROYW1lXCI6XCJDYWxpYnJpXCIsXCJJc0JvbGRcIjpmYWxzZSxcIklzSXRhbGljXCI6ZmFsc2UsXCJJc1VuZGVybGluZWRcIjpmYWxzZX0sXCJBdXRvU2l6ZVwiOjAsXCJGb3JlZ3JvdW5kXCI6e1wiJGlkXCI6XCIxNTJcIixcIkNvbG9yXCI6e1wiJGlkXCI6XCIxNTNcIixcIkFcIjoyNTUsXCJSXCI6NjgsXCJHXCI6ODQsXCJCXCI6MTA2fX0sXCJCYWNrZ3JvdW5kRmlsbFR5cGVcIjowLFwiTWF4V2lkdGhcIjoyMDAuMCxcIk1heEhlaWdodFwiOlwiSW5maW5pdHlcIixcIlNtYXJ0Rm9yZWdyb3VuZElzQWN0aXZlXCI6ZmFsc2UsXCJIb3Jpem9udGFsQWxpZ25tZW50XCI6MixcIlZlcnRpY2FsQWxpZ25tZW50XCI6MCxcIlNtYXJ0Rm9yZWdyb3VuZFwiOm51bGwsXCJNYXJnaW5cIjp7XCIkaWRcIjpcIjE1NFwiLFwiVG9wXCI6MC4wLFwiTGVmdFwiOjAuMCxcIlJpZ2h0XCI6MC4wLFwiQm90dG9tXCI6MC4wfSxcIlBhZGRpbmdcIjp7XCIkaWRcIjpcIjE1NVwiLFwiVG9wXCI6MC4wLFwiTGVmdFwiOjAuMCxcIlJpZ2h0XCI6MC4wLFwiQm90dG9tXCI6MC4wfSxcIkJhY2tncm91bmRcIjp7XCIkaWRcIjpcIjE1NlwiLFwiQ29sb3JcIjp7XCIkcmVmXCI6XCIzNlwifX0sXCJJc1Zpc2libGVcIjp0cnVlLFwiV2lkdGhcIjowLjAsXCJIZWlnaHRcIjowLjAsXCJCb3JkZXJTdHlsZVwiOm51bGx9LFwiRGF0ZUZvcm1hdFwiOntcIiRpZFwiOlwiMTU3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cIlNob3dFbGFwc2VkVGltZUdyYWRpZW50U3R5bGVcIjpmYWxzZSxcIlRpbWViYW5kUmVzZXJ2ZWRMZWZ0QXJlYVN0eWxlXCI6bnVsbCxcIkRlZmF1bHRTd2ltbGFuZVN0eWxlXCI6e1wiJGlkXCI6XCIxNThcIixcIkhlYWRlclN0eWxlXCI6e1wiJGlkXCI6XCIxNTlcIixcIlRleHRTdHlsZVwiOntcIiRpZFwiOlwiMTYwXCIsXCJGb250U2V0dGluZ3NcIjp7XCIkaWRcIjpcIjE2MVwiLFwiRm9udFNpemVcIjoxMixcIkZvbnROYW1lXCI6XCJDYWxpYnJpXCIsXCJJc0JvbGRcIjpmYWxzZSxcIklzSXRhbGljXCI6ZmFsc2UsXCJJc1VuZGVybGluZWRcIjpmYWxzZX0sXCJBdXRvU2l6ZVwiOjAsXCJGb3JlZ3JvdW5kXCI6e1wiJGlkXCI6XCIxNjJcIixcIkNvbG9yXCI6e1wiJGlkXCI6XCIxNjNcIixcIkFcIjoyNTUsXCJSXCI6MzIsXCJHXCI6NTYsXCJCXCI6MTAwfX0sXCJCYWNrZ3JvdW5kRmlsbFR5cGVcIjowLFwiTWF4V2lkdGhcIjowLjAsXCJNYXhIZWlnaHRcIjowLjAsXCJTbWFydEZvcmVncm91bmRJc0FjdGl2ZVwiOmZhbHNlLFwiSG9yaXpvbnRhbEFsaWdubWVudFwiOjAsXCJWZXJ0aWNhbEFsaWdubWVudFwiOjAsXCJTbWFydEZvcmVncm91bmRcIjpudWxsLFwiTWFyZ2luXCI6e1wiJGlkXCI6XCIxNjRcIixcIlRvcFwiOjAuMCxcIkxlZnRcIjowLjAsXCJSaWdodFwiOjAuMCxcIkJvdHRvbVwiOjAuMH0sXCJQYWRkaW5nXCI6e1wiJGlkXCI6XCIxNjVcIixcIlRvcFwiOjAuMCxcIkxlZnRcIjowLjAsXCJSaWdodFwiOjAuMCxcIkJvdHRvbVwiOjAuMH0sXCJCYWNrZ3JvdW5kXCI6bnVsbCxcIklzVmlzaWJsZVwiOmZhbHNlLFwiV2lkdGhcIjowLjAsXCJIZWlnaHRcIjowLjAsXCJCb3JkZXJTdHlsZVwiOm51bGx9LFwiUmVjdGFuZ2xlU3R5bGVcIjp7XCIkaWRcIjpcIjE2NlwiLFwiTWFyZ2luXCI6e1wiJGlkXCI6XCIxNjdcIixcIlRvcFwiOjAuMCxcIkxlZnRcIjowLjAsXCJSaWdodFwiOjAuMCxcIkJvdHRvbVwiOjAuMH0sXCJQYWRkaW5nXCI6e1wiJGlkXCI6XCIxNjhcIixcIlRvcFwiOjAuMCxcIkxlZnRcIjowLjAsXCJSaWdodFwiOjAuMCxcIkJvdHRvbVwiOjAuMH0sXCJCYWNrZ3JvdW5kXCI6e1wiJGlkXCI6XCIxNjlcIixcIkNvbG9yXCI6e1wiJGlkXCI6XCIxNzBcIixcIkFcIjoxMjcsXCJSXCI6OTEsXCJHXCI6MTU1LFwiQlwiOjIxM319LFwiSXNWaXNpYmxlXCI6ZmFsc2UsXCJXaWR0aFwiOjAuMCxcIkhlaWdodFwiOjAuMCxcIkJvcmRlclN0eWxlXCI6e1wiJGlkXCI6XCIxNzFcIixcIkxpbmVDb2xvclwiOntcIiRpZFwiOlwiMTcyXCIsXCIkdHlwZVwiOlwiTkxSRS5Db21tb24uRG9tLlNvbGlkQ29sb3JCcnVzaCwgTkxSRS5Db21tb25cIixcIkNvbG9yXCI6e1wiJGlkXCI6XCIxNzNcIixcIkFcIjoyNTUsXCJSXCI6MjU1LFwiR1wiOjAsXCJCXCI6MH19LFwiTGluZVdlaWdodFwiOjAuMCxcIkxpbmVUeXBlXCI6MH19LFwiVGV4dElzVmVydGljYWxcIjpmYWxzZX0sXCJCYWNrZ3JvdW5kU3R5bGVcIjp7XCIkaWRcIjpcIjE3NFwiLFwiTWFyZ2luXCI6e1wiJGlkXCI6XCIxNzVcIixcIlRvcFwiOjAuMCxcIkxlZnRcIjowLjAsXCJSaWdodFwiOjAuMCxcIkJvdHRvbVwiOjAuMH0sXCJQYWRkaW5nXCI6e1wiJGlkXCI6XCIxNzZcIixcIlRvcFwiOjAuMCxcIkxlZnRcIjowLjAsXCJSaWdodFwiOjAuMCxcIkJvdHRvbVwiOjAuMH0sXCJCYWNrZ3JvdW5kXCI6e1wiJGlkXCI6XCIxNzdcIixcIkNvbG9yXCI6e1wiJGlkXCI6XCIxNzhcIixcIkFcIjozOCxcIlJcIjo5MSxcIkdcIjoxNTUsXCJCXCI6MjEzfX0sXCJJc1Zpc2libGVcIjp0cnVlLFwiV2lkdGhcIjowLjAsXCJIZWlnaHRcIjowLjAsXCJCb3JkZXJTdHlsZVwiOntcIiRpZFwiOlwiMTc5XCIsXCJMaW5lQ29sb3JcIjp7XCIkaWRcIjpcIjE4MFwiLFwiJHR5cGVcIjpcIk5MUkUuQ29tbW9uLkRvbS5Tb2xpZENvbG9yQnJ1c2gsIE5MUkUuQ29tbW9uXCIsXCJDb2xvclwiOntcIiRpZFwiOlwiMTgxXCIsXCJBXCI6MjU1LFwiUlwiOjI1NSxcIkdcIjowLFwiQlwiOjB9fSxcIkxpbmVXZWlnaHRcIjowLjAsXCJMaW5lVHlwZVwiOjB9fSxcIklzQWJvdmVUaW1lYmFuZFwiOmZhbHNlfSxcIkN1c3RvbU1pbGVzdG9uZVN0eWxlTGlzdFwiOltdLFwiQ3VzdG9tVGFza1N0eWxlTGlzdFwiOltdLFwiQ3VzdG9tU3dpbWxhbmVEZWZpbml0aW9uU3R5bGVMaXN0XCI6W10sXCJDdXN0b21Td2ltbGFuZVYyU3R5bGVMaXN0XCI6W10sXCJHcmlkbGluZVBhbmVsU3R5bGVcIjp7XCIkaWRcIjpcIjE4MlwiLFwiR3JpZGxpbmVTdHlsZVwiOntcIiRpZFwiOlwiMTgzXCIsXCJMaW5lQ29sb3JcIjp7XCIkaWRcIjpcIjE4NFwiLFwiJHR5cGVcIjpcIk5MUkUuQ29tbW9uLkRvbS5Tb2xpZENvbG9yQnJ1c2gsIE5MUkUuQ29tbW9uXCIsXCJDb2xvclwiOntcIiRpZFwiOlwiMTg1XCIsXCJBXCI6MzgsXCJSXCI6OTEsXCJHXCI6MTU1LFwiQlwiOjIxM319LFwiTGluZVdlaWdodFwiOjEuMCxcIkxpbmVUeXBlXCI6MH0sXCJJc1Zpc2libGVcIjp0cnVlfSxcIkFjdGl2aXR5TGluZVBhbmVsU3R5bGVcIjp7XCIkaWRcIjpcIjE4NlwiLFwiQWN0aXZpdHlMaW5lU3R5bGVcIjp7XCIkaWRcIjpcIjE4N1wiLFwiTGluZUNvbG9yXCI6e1wiJGlkXCI6XCIxODhcIixcIiR0eXBlXCI6XCJOTFJFLkNvbW1vbi5Eb20uU29saWRDb2xvckJydXNoLCBOTFJFLkNvbW1vblwiLFwiQ29sb3JcIjp7XCIkaWRcIjpcIjE4OVwiLFwiQVwiOjM4LFwiUlwiOjY4LFwiR1wiOjExNCxcIkJcIjoxOTZ9fSxcIkxpbmVXZWlnaHRcIjoxLjAsXCJMaW5lVHlwZVwiOjB9LFwiSXNWaXNpYmxlXCI6dHJ1ZX19LFwiU2NhbGVcIjp7XCIkaWRcIjpcIjE5MFwiLFwiU3RhcnREYXRlXCI6XCIwMDAxLTAxLTAxVDAwOjAwOjAwXCIsXCJFbmREYXRlXCI6XCIwMDAxLTAxLTAxVDAwOjAwOjAwXCIsXCJGb3JtYXRcIjpcIndcIixcIlR5cGVcIjoxLFwiQXV0b0RhdGVSYW5nZVwiOnRydWUsXCJXb3JraW5nRGF5c1wiOjMxLFwiVG9kYXlNYXJrZXJUZXh0XCI6XCJUb2RheVwiLFwiQXV0b1NjYWxlVHlwZVwiOnRydWV9LFwiU2NhbGVWMlwiOntcIiRpZFwiOlwiMTkxXCIsXCJTdGFydERhdGVcIjpcIjAwMDEtMDEtMDFUMDA6MDA6MDBcIixcIkVuZERhdGVcIjpcIjAwMDEtMDEtMDFUMDA6MDA6MDBcIixcIkF1dG9EYXRlUmFuZ2VcIjp0cnVlLFwiV29ya2luZ0RheXNcIjozMSxcIlRvZGF5TWFya2VyVGV4dFwiOlwiVG9kYXlcIixcIkF1dG9TY2FsZVR5cGVcIjp0cnVlLFwiVGltZWJhbmRTY2FsZXNcIjp7XCIkaWRcIjpcIjE5MlwiLFwiVG9wU2NhbGVMYXllclwiOntcIiRpZFwiOlwiMTkzXCIsXCJGb3JtYXRcIjpcIndcIixcIlR5cGVcIjoxfSxcIk1pZGRsZVNjYWxlTGF5ZXJcIjp7XCIkaWRcIjpcIjE5NFwiLFwiRm9ybWF0XCI6bnVsbCxcIlR5cGVcIjowfSxcIkJvdHRvbVNjYWxlTGF5ZXJcIjp7XCIkaWRcIjpcIjE5NVwiLFwiRm9ybWF0XCI6bnVsbCxcIlR5cGVcIjowfX19LFwiTWlsZXN0b25lc1wiOltdLFwiVGFza3NcIjpbXSxcIlN3aW1sYW5lc1wiOltdLFwiU3dpbWxhbmVzVjJcIjpbXSxcIlNldHRpbmdzXCI6e1wiJGlkXCI6XCIxOTZcIixcIkltcGFPcHRpb25zXCI6e1wiJGlkXCI6XCIxOTdcIixcIkxlZnRUb1JpZ2h0XCI6ZmFsc2UsXCJQYXlsb2FkT3B0aW9uc1wiOjJ9fSxcIlRpbWVDb25maWd1cmF0aW9uXCI6e1wiJGlkXCI6XCIxOThcIixcIlVzZVRpbWVcIjpmYWxzZSxcIldvcmtEYXlTdGFydFwiOlwiMDA6MDA6MDBcIixcIldvcmtEYXlFbmRcIjpcIjIzOjU5OjAwXCJ9fSJ9LCJTZXR0aW5ncyI6eyIkaWQiOiI4NzgiLCJJbXBhT3B0aW9ucyI6eyIkaWQiOiI4NzkiLCJMZWZ0VG9SaWdodCI6ZmFsc2UsIlBheWxvYWRPcHRpb25zIjoyfSwiVXNlQ29tcHJlc3Npb24iOmZhbHNlLCJDb21wcmVzaW9uUGVyY2VudGFnZSI6NTAuMCwiSW5hY3RpdmVJbnRlcnZhbFdpZHRoVGhyZXNob2xkIjozMC4wLCJJbmFjdGl2ZUludGVydmFsV2lkdGgiOjEuMCwiU3BsaXRUYXNrcyI6ZmFsc2UsIlVzZUNsdXN0ZXIiOmZhbHNlLCJFcHNpbG9uIjo1LjAsIk1pblBvaW50c1RvRm9ybUFDbHVzdGVyIjoyLCJHZW5lcmF0ZUludmlzaWJsZVNoYXBlcyI6ZmFsc2UsIlNtYXJ0VGltZWxpbmVUYXNrUGVyY2VudGFnZUZpdCI6ZmFsc2V9LCJJc05ldyI6ZmFsc2UsIkltcG9ydFR5cGUiOjAsIkZpbGVQYXRoIjpudWxsLCJUaW1lQ29uZmlndXJhdGlvbiI6eyIkaWQiOiI4ODAiLCJVc2VUaW1lIjpmYWxzZSwiV29ya0RheVN0YXJ0IjoiMDA6MDA6MDAiLCJXb3JrRGF5RW5kIjoiMjM6NTk6MDAifSwiTGFzdFVzZWRUZW1wbGF0ZUlkIjoiNGE2NGY3YzUtYjZjNy00MDM3LWE4OGQtOGRhNGFjZDFkZDgwIiwiRmlyc3RXZWVrT2ZZZWFyIjowLCJQbGFjZU1pbGVzdG9uZUF0VGhlQmVnaW5uaW5nT2ZUaGVEYXkiOmZhbHNlfQ=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18-09-01T00:00:00.0000000Z"/>
  <p:tag name="OTLENDDATE" val="2019-08-31T23:59:00.0000000Z"/>
  <p:tag name="OTLDURATIONFORMAT" val="wk"/>
  <p:tag name="OTLSPACING" val="10"/>
  <p:tag name="OTLSHAPETHICKNESSTYPE" val="Regular"/>
  <p:tag name="OTLDATEFORMATSTRING" val="yyyy"/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POSITIONONTASK" val="None"/>
  <p:tag name="OTLRELATEDTASKID" val="00000000-0000-0000-0000-000000000000"/>
  <p:tag name="OTLMTITLE" val="Best Logo Award"/>
  <p:tag name="OTLDATE" val="2017-04-16T23:59:00.0000000"/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POSITIONONTASK" val="None"/>
  <p:tag name="OTLRELATEDTASKID" val="00000000-0000-0000-0000-000000000000"/>
  <p:tag name="OTLMTITLE" val="Outstanding App Award"/>
  <p:tag name="OTLDATE" val="2014-07-19T23:59:00.0000000"/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Website of the Year Award"/>
  <p:tag name="OTLDATE" val="2010-06-01T23:59:00.0000000Z"/>
  <p:tag name="OTLPOSITIONONTASK" val="None"/>
  <p:tag name="OTLRELATEDTASKID" val="00000000-0000-0000-0000-000000000000"/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10-01-01T00:00:00.0000000Z"/>
  <p:tag name="OTLENDDATE" val="2012-07-31T23:59:00.0000000Z"/>
  <p:tag name="OTLDURATIONFORMAT" val="wk"/>
  <p:tag name="OTLSPACING" val="10"/>
  <p:tag name="OTLSHAPETHICKNESSTYPE" val="Custom"/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12-08-01T00:00:00.0000000Z"/>
  <p:tag name="OTLENDDATE" val="2015-09-30T23:59:00.0000000Z"/>
  <p:tag name="OTLDURATIONFORMAT" val="wk"/>
  <p:tag name="OTLSPACING" val="10"/>
  <p:tag name="OTLSHAPETHICKNESSTYPE" val="Regular"/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15-10-01T00:00:00.0000000Z"/>
  <p:tag name="OTLENDDATE" val="2019-12-31T23:59:00.0000000Z"/>
  <p:tag name="OTLDURATIONFORMAT" val="wk"/>
  <p:tag name="OTLSPACING" val="10"/>
  <p:tag name="OTLSHAPETHICKNESSTYPE" val="Regular"/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17-10-01T00:00:00.0000000Z"/>
  <p:tag name="OTLENDDATE" val="2019-12-31T23:59:00.0000000Z"/>
  <p:tag name="OTLDURATIONFORMAT" val="wk"/>
  <p:tag name="OTLSPACING" val="10"/>
  <p:tag name="OTLSHAPETHICKNESSTYPE" val="Regular"/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TIMEBANDSCALETYPE" val="Years"/>
  <p:tag name="OTLTIMEBANDSCALEFORMAT" val="MMM"/>
  <p:tag name="OTLTIMEBANDSHAPETYPE" val="RectangleTimeband"/>
  <p:tag name="OTLTIMEBANDSHAPEHEIGHT" val="30"/>
  <p:tag name="OTLTIMEBANDSHAPEPADDINGLEFT" val="0"/>
  <p:tag name="OTLTIMEBANDCULTUREINFO" val="en-US"/>
  <p:tag name="OTLTIMEBANDQUICKPOSITION" val="Custom"/>
  <p:tag name="OTLTIMEBANDAUTODATERANGE" val="True"/>
  <p:tag name="OTLTIMEBANDSTARTDATE" val="0001-01-01T00:00:00.0000000"/>
  <p:tag name="OTLTIMEBANDENDDATE" val="2020-08-31T23:59:00.0000000"/>
  <p:tag name="OTLTIMEBANDWORKINGDAYS" val="Standard"/>
  <p:tag name="OTLTIMEBANDELAPSEDTIMEEXTENSION" val="False"/>
  <p:tag name="OTLTIMEBANDUSETIME" val="False"/>
  <p:tag name="OTLTIMEBANDTIMECONFIGWORKDAYSTART" val="00:00:00"/>
  <p:tag name="OTLTIMEBANDTIMECONFIGWORKDAYEND" val="23:59:00"/>
  <p:tag name="OTLTIMEBANDAPPENDYEARONYEARCHANGE" val="True"/>
  <p:tag name="OTLTIMEBANDSCALEMARKING" val="None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THREEDEFFECTS" val="None"/>
  <p:tag name="OTLRIGHTENDCAPSMARGINRIGHT" val="20"/>
  <p:tag name="OTLMARKERSHAPE" val="OTL"/>
  <p:tag name="OTLLEFTENDCAPSMARGINLEFT" val="67.489270386266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POSITIONONTASK" val="None"/>
  <p:tag name="OTLRELATEDTASKID" val="00000000-0000-0000-0000-000000000000"/>
  <p:tag name="OTLMTITLE" val="Best Logo Award"/>
  <p:tag name="OTLDATE" val="2017-04-10T23:59:00.0000000"/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POSITIONONTASK" val="None"/>
  <p:tag name="OTLRELATEDTASKID" val="00000000-0000-0000-0000-000000000000"/>
  <p:tag name="OTLMTITLE" val="Outstanding App Award"/>
  <p:tag name="OTLDATE" val="2014-07-29T23:59:00.0000000"/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Website of the Year Award"/>
  <p:tag name="OTLDATE" val="2010-06-01T23:59:00.0000000Z"/>
  <p:tag name="OTLPOSITIONONTASK" val="None"/>
  <p:tag name="OTLRELATEDTASKID" val="00000000-0000-0000-0000-000000000000"/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X3N3aW1sYW5lc1YyIjpbeyIkaWQiOiIyIiwiX2FjdGl2aXRpZXMiOlt7IiRpZCI6IjMiLCJfcm93cyI6W3siJGlkIjoiNCIsIl90YXNrcyI6W3siJGlkIjoiNSIsIl9hdHRhY2hlZE1pbGVzdG9uZXMiOltdLCJUYXNrRGVmaW5pdGlvbiI6eyIkaWQiOiI2IiwiR3JvdXBOYW1lIjpudWxsLCJTdGFydERhdGUiOiIyMDEwLTA5LTAxVDAwOjAwOjAwWiIsIkVuZERhdGUiOiIyMDE1LTA4LTMxVDIzOjU5OjAwWiIsIlBlcmNlbnRhZ2VDb21wbGV0ZSI6bnVsbCwiU3R5bGUiOnsiJGlkIjoiNyIsIlNoYXBlIjozLCJTaGFwZVRoaWNrbmVzcyI6MSwiRHVyYXRpb25Gb3JtYXQiOjUsIkluY2x1ZGVOb25Xb3JraW5nRGF5c0luRHVyYXRpb24iOmZhbHNlLCJQZXJjZW50YWdlQ29tcGxldGVTdHlsZSI6eyIkaWQiOiI4IiwiRm9udFNldHRpbmdzIjp7IiRpZCI6IjkiLCJGb250U2l6ZSI6MTAsIkZvbnROYW1lIjoiQ2FsaWJyaSIsIklzQm9sZCI6ZmFsc2UsIklzSXRhbGljIjpmYWxzZSwiSXNVbmRlcmxpbmVkIjpmYWxzZSwiUGFyZW50U3R5bGUiOm51bGx9LCJBdXRvU2l6ZSI6MCwiRm9yZWdyb3VuZCI6eyIkaWQiOiIxMCIsIkNvbG9yIjp7IiRpZCI6IjExIiwiQSI6MjU1LCJSIjoxOTIsIkciOjgwLCJCIjo3N319LCJNYXhXaWR0aCI6MjAwLjAsIk1heEhlaWdodCI6IkluZmluaXR5IiwiU21hcnRGb3JlZ3JvdW5kSXNBY3RpdmUiOmZhbHNlLCJIb3Jpem9udGFsQWxpZ25tZW50IjowLCJWZXJ0aWNhbEFsaWdubWVudCI6MCwiU21hcnRGb3JlZ3JvdW5kIjpudWxsLCJCYWNrZ3JvdW5kRmlsbFR5cGUiOjAsIk1hcmdpbiI6eyIkaWQiOiIxMiIsIlRvcCI6MC4wLCJMZWZ0IjowLjAsIlJpZ2h0IjowLjAsIkJvdHRvbSI6MC4wfSwiUGFkZGluZyI6eyIkaWQiOiIxMyIsIlRvcCI6MC4wLCJMZWZ0IjowLjAsIlJpZ2h0IjowLjAsIkJvdHRvbSI6MC4wfSwiQmFja2dyb3VuZCI6eyIkaWQiOiIxNCIsIkNvbG9yIjp7IiRpZCI6IjE1IiwiQSI6ODksIlIiOjAsIkciOjAsIkIiOjB9fSwiSXNWaXNpYmxlIjp0cnVlLCJXaWR0aCI6MC4wLCJIZWlnaHQiOjAuMCwiQm9yZGVyU3R5bGUiOnsiJGlkIjoiMTYiLCJMaW5lQ29sb3IiOm51bGwsIkxpbmVXZWlnaHQiOjAuMCwiTGluZVR5cGUiOjAsIlBhcmVudFN0eWxlIjpudWxsfSwiUGFyZW50U3R5bGUiOm51bGx9LCJEdXJhdGlvblN0eWxlIjp7IiRpZCI6IjE3IiwiRm9udFNldHRpbmdzIjp7IiRpZCI6IjE4IiwiRm9udFNpemUiOjksIkZvbnROYW1lIjoiQ2FsaWJyaSIsIklzQm9sZCI6ZmFsc2UsIklzSXRhbGljIjpmYWxzZSwiSXNVbmRlcmxpbmVkIjpmYWxzZSwiUGFyZW50U3R5bGUiOm51bGx9LCJBdXRvU2l6ZSI6MCwiRm9yZWdyb3VuZCI6eyIkaWQiOiIxOSIsIkNvbG9yIjp7IiRpZCI6IjIw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yMSIsIlRvcCI6MC4wLCJMZWZ0IjowLjAsIlJpZ2h0IjowLjAsIkJvdHRvbSI6MC4wfSwiUGFkZGluZyI6eyIkaWQiOiIyMiIsIlRvcCI6MC4wLCJMZWZ0IjowLjAsIlJpZ2h0IjowLjAsIkJvdHRvbSI6MC4wfSwiQmFja2dyb3VuZCI6eyIkaWQiOiIyMyIsIkNvbG9yIjp7IiRpZCI6IjI0IiwiQSI6MCwiUiI6MjU1LCJHIjoyNTUsIkIiOjI1NX19LCJJc1Zpc2libGUiOnRydWUsIldpZHRoIjowLjAsIkhlaWdodCI6MC4wLCJCb3JkZXJTdHlsZSI6eyIkaWQiOiIyNSIsIkxpbmVDb2xvciI6bnVsbCwiTGluZVdlaWdodCI6MC4wLCJMaW5lVHlwZSI6MCwiUGFyZW50U3R5bGUiOm51bGx9LCJQYXJlbnRTdHlsZSI6bnVsbH0sIkhvcml6b250YWxDb25uZWN0b3JTdHlsZSI6eyIkaWQiOiIyNiIsIkxpbmVDb2xvciI6eyIkaWQiOiIyNyIsIiR0eXBlIjoiTkxSRS5Db21tb24uRG9tLlNvbGlkQ29sb3JCcnVzaCwgTkxSRS5Db21tb24iLCJDb2xvciI6eyIkaWQiOiIyOCIsIkEiOjI1NSwiUiI6MjA0LCJHIjoyMDQsIkIiOjIwNH19LCJMaW5lV2VpZ2h0IjoxLjAsIkxpbmVUeXBlIjowLCJQYXJlbnRTdHlsZSI6bnVsbH0sIlZlcnRpY2FsQ29ubmVjdG9yU3R5bGUiOnsiJGlkIjoiMjkiLCJMaW5lQ29sb3IiOnsiJGlkIjoiMzAiLCIkdHlwZSI6Ik5MUkUuQ29tbW9uLkRvbS5Tb2xpZENvbG9yQnJ1c2gsIE5MUkUuQ29tbW9uIiwiQ29sb3IiOnsiJGlkIjoiMzEiLCJBIjoyNTUsIlIiOjIwNCwiRyI6MjA0LCJCIjoyMDR9fSwiTGluZVdlaWdodCI6MS4wLCJMaW5lVHlwZSI6MCwiUGFyZW50U3R5bGUiOm51bGx9LCJNYXJnaW4iOm51bGwsIlN0YXJ0RGF0ZVBvc2l0aW9uIjoxLCJFbmREYXRlUG9zaXRpb24iOjEsIkRhdGVJc1Zpc2libGUiOnRydWUsIlRpdGxlUG9zaXRpb24iOjAsIkR1cmF0aW9uUG9zaXRpb24iOjYsIlBlcmNlbnRhZ2VDb21wbGV0ZWRQb3NpdGlvbiI6NiwiU3BhY2luZyI6MTAsIklzQmVsb3dUaW1lYmFuZCI6dHJ1ZSwiUGVyY2VudGFnZUNvbXBsZXRlU2hhcGVPcGFjaXR5IjozNSwiU2hhcGVTdHlsZSI6eyIkaWQiOiIzMiIsIk1hcmdpbiI6eyIkaWQiOiIzMyIsIlRvcCI6MC4wLCJMZWZ0Ijo0LjAsIlJpZ2h0Ijo0LjAsIkJvdHRvbSI6MC4wfSwiUGFkZGluZyI6eyIkaWQiOiIzNCIsIlRvcCI6MC4wLCJMZWZ0IjowLjAsIlJpZ2h0IjowLjAsIkJvdHRvbSI6MC4wfSwiQmFja2dyb3VuZCI6eyIkaWQiOiIzNSIsIkNvbG9yIjp7IiRpZCI6IjM2IiwiQSI6MjU1LCJSIjo2OCwiRyI6MTE0LCJCIjoxOTZ9fSwiSXNWaXNpYmxlIjp0cnVlLCJXaWR0aCI6MC4wLCJIZWlnaHQiOjE2LjAsIkJvcmRlclN0eWxlIjp7IiRpZCI6IjM3IiwiTGluZUNvbG9yIjp7IiRpZCI6IjM4IiwiJHR5cGUiOiJOTFJFLkNvbW1vbi5Eb20uU29saWRDb2xvckJydXNoLCBOTFJFLkNvbW1vbiIsIkNvbG9yIjp7IiRpZCI6IjM5IiwiQSI6MjU1LCJSIjoyNTUsIkciOjAsIkIiOjB9fSwiTGluZVdlaWdodCI6MC4wLCJMaW5lVHlwZSI6MCwiUGFyZW50U3R5bGUiOm51bGx9LCJQYXJlbnRTdHlsZSI6bnVsbH0sIlRpdGxlU3R5bGUiOnsiJGlkIjoiNDAiLCJGb250U2V0dGluZ3MiOnsiJGlkIjoiNDEiLCJGb250U2l6ZSI6MTEsIkZvbnROYW1lIjoiQ2VudHVyeSBHb3RoaWMiLCJJc0JvbGQiOmZhbHNlLCJJc0l0YWxpYyI6ZmFsc2UsIklzVW5kZXJsaW5lZCI6ZmFsc2UsIlBhcmVudFN0eWxlIjpudWxsfSwiQXV0b1NpemUiOjIsIkZvcmVncm91bmQiOnsiJGlkIjoiNDIiLCJDb2xvciI6eyIkaWQiOiI0MyIsIkEiOjI1NSwiUiI6MjU1LCJHIjoyNTUsIkIiOjI1NX19LCJNYXhXaWR0aCI6MTE4LjAsIk1heEhlaWdodCI6IkluZmluaXR5IiwiU21hcnRGb3JlZ3JvdW5kSXNBY3RpdmUiOmZhbHNlLCJIb3Jpem9udGFsQWxpZ25tZW50IjowLCJWZXJ0aWNhbEFsaWdubWVudCI6MCwiU21hcnRGb3JlZ3JvdW5kIjpudWxsLCJCYWNrZ3JvdW5kRmlsbFR5cGUiOjAsIk1hcmdpbiI6eyIkaWQiOiI0NCIsIlRvcCI6MC4wLCJMZWZ0IjowLjAsIlJpZ2h0IjowLjAsIkJvdHRvbSI6MC4wfSwiUGFkZGluZyI6eyIkaWQiOiI0NSIsIlRvcCI6MC4wLCJMZWZ0IjowLjAsIlJpZ2h0IjowLjAsIkJvdHRvbSI6MC4wfSwiQmFja2dyb3VuZCI6eyIkaWQiOiI0NiIsIkNvbG9yIjp7IiRpZCI6IjQ3IiwiQSI6MCwiUiI6MjU1LCJHIjoyNTUsIkIiOjI1NX19LCJJc1Zpc2libGUiOnRydWUsIldpZHRoIjowLjAsIkhlaWdodCI6MC4wLCJCb3JkZXJTdHlsZSI6eyIkaWQiOiI0OCIsIkxpbmVDb2xvciI6bnVsbCwiTGluZVdlaWdodCI6MC4wLCJMaW5lVHlwZSI6MCwiUGFyZW50U3R5bGUiOm51bGx9LCJQYXJlbnRTdHlsZSI6bnVsbH0sIkRhdGVTdHlsZSI6eyIkaWQiOiI0OSIsIkZvbnRTZXR0aW5ncyI6eyIkaWQiOiI1MCIsIkZvbnRTaXplIjoxMCwiRm9udE5hbWUiOiJDZW50dXJ5IEdvdGhpYyIsIklzQm9sZCI6ZmFsc2UsIklzSXRhbGljIjpmYWxzZSwiSXNVbmRlcmxpbmVkIjpmYWxzZSwiUGFyZW50U3R5bGUiOm51bGx9LCJBdXRvU2l6ZSI6MCwiRm9yZWdyb3VuZCI6eyIkaWQiOiI1MSIsIkNvbG9yIjp7IiRpZCI6IjUyIiwiQSI6MjU1LCJSIjoxNjMsIkciOjE3NSwiQiI6MTgxfX0sIk1heFdpZHRoIjoyMDAuMCwiTWF4SGVpZ2h0IjoiSW5maW5pdHkiLCJTbWFydEZvcmVncm91bmRJc0FjdGl2ZSI6ZmFsc2UsIkhvcml6b250YWxBbGlnbm1lbnQiOjAsIlZlcnRpY2FsQWxpZ25tZW50IjowLCJTbWFydEZvcmVncm91bmQiOm51bGwsIkJhY2tncm91bmRGaWxsVHlwZSI6MCwiTWFyZ2luIjp7IiRpZCI6IjUzIiwiVG9wIjowLjAsIkxlZnQiOjAuMCwiUmlnaHQiOjAuMCwiQm90dG9tIjowLjB9LCJQYWRkaW5nIjp7IiRpZCI6IjU0IiwiVG9wIjowLjAsIkxlZnQiOjAuMCwiUmlnaHQiOjAuMCwiQm90dG9tIjowLjB9LCJCYWNrZ3JvdW5kIjp7IiRpZCI6IjU1IiwiQ29sb3IiOnsiJGlkIjoiNTYiLCJBIjowLCJSIjoyNTUsIkciOjI1NSwiQiI6MjU1fX0sIklzVmlzaWJsZSI6dHJ1ZSwiV2lkdGgiOjAuMCwiSGVpZ2h0IjowLjAsIkJvcmRlclN0eWxlIjp7IiRpZCI6IjU3IiwiTGluZUNvbG9yIjpudWxsLCJMaW5lV2VpZ2h0IjowLjAsIkxpbmVUeXBlIjowLCJQYXJlbnRTdHlsZSI6bnVsbH0sIlBhcmVudFN0eWxlIjpudWxsfSwiRGF0ZUZvcm1hdCI6eyIkaWQiOiI1OCIsIkZvcm1hdFN0cmluZyI6Inl5eXkiLCJTZXBhcmF0b3IiOiIvIiwiVXNlSW50ZXJuYXRpb25hbERhdGVGb3JtYXQiOmZhbHNlLCJEYXRlSXNWaXNpYmxlIjp0cnVlLCJUaW1lSXNWaXNpYmxlIjpmYWxzZSwiSG91ckRpZ2l0cyI6MSwiQW1QbURlc2lnbmF0b3IiOjIsIlRyaW0wME1pbnV0ZXMiOmZhbHNlLCJMYXN0S25vd25WaXNpYmlsaXR5U3RhdGUiOnsiJGlkIjoiNTkiLCJEYXRlUGFydElzVmlzaWJsZSI6dHJ1ZSwiVGltZVBhcnRJc1Zpc2libGUiOmZhbHNlfX0sIldlZWtOdW1iZXJpbmciOnsiJGlkIjoiNjAiLCJGb3JtYXQiOjAsIklzVmlzaWJsZSI6ZmFsc2UsIkxhc3RLbm93blZpc2liaWxpdHlTdGF0ZSI6ZmFsc2V9LCJJc1Zpc2libGUiOnRydWUsIlBhcmVudFN0eWxlIjpudWxsfSwiSW5kZXgiOjQsIlNtYXJ0RHVyYXRpb25BY3RpdmF0ZWQiOmZhbHNlLCJEYXRlRm9ybWF0Ijp7IiRyZWYiOiI1OCJ9LCJXZWVrTnVtYmVyaW5nIjp7IiRpZCI6IjYxIiwiRm9ybWF0IjowLCJJc1Zpc2libGUiOmZhbHNlLCJMYXN0S25vd25WaXNpYmlsaXR5U3RhdGUiOmZhbHNlfSwiSWQiOiIxOWZkMjJiYS01NzhhLTQxNGQtYmI4NS0zOGQ5NGQ0N2UxNTgiLCJJbXBvcnRJZCI6bnVsbCwiVGl0bGUiOiJCQSBHUkFQSElDIERFU0lHTlxyXG5Mb25kb24gQ29sbGVnZSBvZiBBcnQiLCJOb3RlIjpudWxsLCJIeXBlcmxpbmsiOnsiJGlkIjoiNjIiLCJBZGRyZXNzIjpudWxsLCJTdWJBZGRyZXNzIjpudWxsfSwiSXNDaGFuZ2VkIjpmYWxzZSwiSXNOZXciOmZhbHNlfX0seyIkaWQiOiI2MyIsIl9hdHRhY2hlZE1pbGVzdG9uZXMiOltdLCJUYXNrRGVmaW5pdGlvbiI6eyIkaWQiOiI2NCIsIkdyb3VwTmFtZSI6bnVsbCwiU3RhcnREYXRlIjoiMjAxOC0wOS0wMVQwMDowMDowMFoiLCJFbmREYXRlIjoiMjAxOS0wOC0zMVQyMzo1OTowMFoiLCJQZXJjZW50YWdlQ29tcGxldGUiOm51bGwsIlN0eWxlIjp7IiRpZCI6IjY1IiwiU2hhcGUiOjMsIlNoYXBlVGhpY2tuZXNzIjoxLCJEdXJhdGlvbkZvcm1hdCI6NSwiSW5jbHVkZU5vbldvcmtpbmdEYXlzSW5EdXJhdGlvbiI6ZmFsc2UsIlBlcmNlbnRhZ2VDb21wbGV0ZVN0eWxlIjp7IiRpZCI6IjY2IiwiRm9udFNldHRpbmdzIjp7IiRpZCI6IjY3IiwiRm9udFNpemUiOjEwLCJGb250TmFtZSI6IkNhbGlicmkiLCJJc0JvbGQiOmZhbHNlLCJJc0l0YWxpYyI6ZmFsc2UsIklzVW5kZXJsaW5lZCI6ZmFsc2UsIlBhcmVudFN0eWxlIjpudWxsfSwiQXV0b1NpemUiOjAsIkZvcmVncm91bmQiOnsiJGlkIjoiNjgiLCJDb2xvciI6eyIkaWQiOiI2OSIsIkEiOjI1NSwiUiI6MTkyLCJHIjo4MCwiQiI6Nzd9fSwiTWF4V2lkdGgiOjIwMC4wLCJNYXhIZWlnaHQiOiJJbmZpbml0eSIsIlNtYXJ0Rm9yZWdyb3VuZElzQWN0aXZlIjpmYWxzZSwiSG9yaXpvbnRhbEFsaWdubWVudCI6MCwiVmVydGljYWxBbGlnbm1lbnQiOjAsIlNtYXJ0Rm9yZWdyb3VuZCI6bnVsbCwiQmFja2dyb3VuZEZpbGxUeXBlIjowLCJNYXJnaW4iOnsiJGlkIjoiNzAiLCJUb3AiOjAuMCwiTGVmdCI6MC4wLCJSaWdodCI6MC4wLCJCb3R0b20iOjAuMH0sIlBhZGRpbmciOnsiJGlkIjoiNzEiLCJUb3AiOjAuMCwiTGVmdCI6MC4wLCJSaWdodCI6MC4wLCJCb3R0b20iOjAuMH0sIkJhY2tncm91bmQiOnsiJGlkIjoiNzIiLCJDb2xvciI6eyIkaWQiOiI3MyIsIkEiOjg5LCJSIjowLCJHIjowLCJCIjowfX0sIklzVmlzaWJsZSI6dHJ1ZSwiV2lkdGgiOjAuMCwiSGVpZ2h0IjowLjAsIkJvcmRlclN0eWxlIjp7IiRpZCI6Ijc0IiwiTGluZUNvbG9yIjpudWxsLCJMaW5lV2VpZ2h0IjowLjAsIkxpbmVUeXBlIjowLCJQYXJlbnRTdHlsZSI6bnVsbH0sIlBhcmVudFN0eWxlIjpudWxsfSwiRHVyYXRpb25TdHlsZSI6eyIkaWQiOiI3NSIsIkZvbnRTZXR0aW5ncyI6eyIkaWQiOiI3NiIsIkZvbnRTaXplIjo5LCJGb250TmFtZSI6IkNhbGlicmkiLCJJc0JvbGQiOmZhbHNlLCJJc0l0YWxpYyI6ZmFsc2UsIklzVW5kZXJsaW5lZCI6ZmFsc2UsIlBhcmVudFN0eWxlIjpudWxsfSwiQXV0b1NpemUiOjAsIkZvcmVncm91bmQiOnsiJGlkIjoiNzciLCJDb2xvciI6eyIkaWQiOiI3OC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zkiLCJUb3AiOjAuMCwiTGVmdCI6MC4wLCJSaWdodCI6MC4wLCJCb3R0b20iOjAuMH0sIlBhZGRpbmciOnsiJGlkIjoiODAiLCJUb3AiOjAuMCwiTGVmdCI6MC4wLCJSaWdodCI6MC4wLCJCb3R0b20iOjAuMH0sIkJhY2tncm91bmQiOnsiJGlkIjoiODEiLCJDb2xvciI6eyIkaWQiOiI4MiIsIkEiOjAsIlIiOjI1NSwiRyI6MjU1LCJCIjoyNTV9fSwiSXNWaXNpYmxlIjp0cnVlLCJXaWR0aCI6MC4wLCJIZWlnaHQiOjAuMCwiQm9yZGVyU3R5bGUiOnsiJGlkIjoiODMiLCJMaW5lQ29sb3IiOm51bGwsIkxpbmVXZWlnaHQiOjAuMCwiTGluZVR5cGUiOjAsIlBhcmVudFN0eWxlIjpudWxsfSwiUGFyZW50U3R5bGUiOm51bGx9LCJIb3Jpem9udGFsQ29ubmVjdG9yU3R5bGUiOnsiJGlkIjoiODQiLCJMaW5lQ29sb3IiOnsiJGlkIjoiODUiLCIkdHlwZSI6Ik5MUkUuQ29tbW9uLkRvbS5Tb2xpZENvbG9yQnJ1c2gsIE5MUkUuQ29tbW9uIiwiQ29sb3IiOnsiJGlkIjoiODYiLCJBIjoyNTUsIlIiOjIwNCwiRyI6MjA0LCJCIjoyMDR9fSwiTGluZVdlaWdodCI6MS4wLCJMaW5lVHlwZSI6MCwiUGFyZW50U3R5bGUiOm51bGx9LCJWZXJ0aWNhbENvbm5lY3RvclN0eWxlIjp7IiRpZCI6Ijg3IiwiTGluZUNvbG9yIjp7IiRpZCI6Ijg4IiwiJHR5cGUiOiJOTFJFLkNvbW1vbi5Eb20uU29saWRDb2xvckJydXNoLCBOTFJFLkNvbW1vbiIsIkNvbG9yIjp7IiRpZCI6Ijg5IiwiQSI6MjU1LCJSIjoyMDQsIkciOjIwNCwiQiI6MjA0fX0sIkxpbmVXZWlnaHQiOjEuMCwiTGluZVR5cGUiOjAsIlBhcmVudFN0eWxlIjpudWxsfSwiTWFyZ2luIjpudWxsLCJTdGFydERhdGVQb3NpdGlvbiI6MSwiRW5kRGF0ZVBvc2l0aW9uIjoxLCJEYXRlSXNWaXNpYmxlIjp0cnVlLCJUaXRsZVBvc2l0aW9uIjowLCJEdXJhdGlvblBvc2l0aW9uIjo2LCJQZXJjZW50YWdlQ29tcGxldGVkUG9zaXRpb24iOjYsIlNwYWNpbmciOjEwLCJJc0JlbG93VGltZWJhbmQiOnRydWUsIlBlcmNlbnRhZ2VDb21wbGV0ZVNoYXBlT3BhY2l0eSI6MzUsIlNoYXBlU3R5bGUiOnsiJGlkIjoiOTAiLCJNYXJnaW4iOnsiJGlkIjoiOTEiLCJUb3AiOjAuMCwiTGVmdCI6NC4wLCJSaWdodCI6NC4wLCJCb3R0b20iOjAuMH0sIlBhZGRpbmciOnsiJGlkIjoiOTIiLCJUb3AiOjAuMCwiTGVmdCI6MC4wLCJSaWdodCI6MC4wLCJCb3R0b20iOjAuMH0sIkJhY2tncm91bmQiOnsiJGlkIjoiOTMiLCJDb2xvciI6eyIkaWQiOiI5NCIsIkEiOjI1NSwiUiI6NjgsIkciOjExNCwiQiI6MTk2fX0sIklzVmlzaWJsZSI6dHJ1ZSwiV2lkdGgiOjAuMCwiSGVpZ2h0IjoxNi4wLCJCb3JkZXJTdHlsZSI6eyIkaWQiOiI5NSIsIkxpbmVDb2xvciI6eyIkaWQiOiI5NiIsIiR0eXBlIjoiTkxSRS5Db21tb24uRG9tLlNvbGlkQ29sb3JCcnVzaCwgTkxSRS5Db21tb24iLCJDb2xvciI6eyIkaWQiOiI5NyIsIkEiOjI1NSwiUiI6MjU1LCJHIjowLCJCIjowfX0sIkxpbmVXZWlnaHQiOjAuMCwiTGluZVR5cGUiOjAsIlBhcmVudFN0eWxlIjpudWxsfSwiUGFyZW50U3R5bGUiOm51bGx9LCJUaXRsZVN0eWxlIjp7IiRpZCI6Ijk4IiwiRm9udFNldHRpbmdzIjp7IiRpZCI6Ijk5IiwiRm9udFNpemUiOjExLCJGb250TmFtZSI6IkNlbnR1cnkgR290aGljIiwiSXNCb2xkIjpmYWxzZSwiSXNJdGFsaWMiOmZhbHNlLCJJc1VuZGVybGluZWQiOmZhbHNlLCJQYXJlbnRTdHlsZSI6bnVsbH0sIkF1dG9TaXplIjoyLCJGb3JlZ3JvdW5kIjp7IiRpZCI6IjEwMCIsIkNvbG9yIjp7IiRpZCI6IjEwMSIsIkEiOjI1NSwiUiI6MjU1LCJHIjoyNTUsIkIiOjI1NX19LCJNYXhXaWR0aCI6MTI5LjAsIk1heEhlaWdodCI6IkluZmluaXR5IiwiU21hcnRGb3JlZ3JvdW5kSXNBY3RpdmUiOmZhbHNlLCJIb3Jpem9udGFsQWxpZ25tZW50IjowLCJWZXJ0aWNhbEFsaWdubWVudCI6MCwiU21hcnRGb3JlZ3JvdW5kIjpudWxsLCJCYWNrZ3JvdW5kRmlsbFR5cGUiOjAsIk1hcmdpbiI6eyIkaWQiOiIxMDIiLCJUb3AiOjAuMCwiTGVmdCI6MC4wLCJSaWdodCI6MC4wLCJCb3R0b20iOjAuMH0sIlBhZGRpbmciOnsiJGlkIjoiMTAzIiwiVG9wIjowLjAsIkxlZnQiOjAuMCwiUmlnaHQiOjAuMCwiQm90dG9tIjowLjB9LCJCYWNrZ3JvdW5kIjp7IiRpZCI6IjEwNCIsIkNvbG9yIjp7IiRpZCI6IjEwNSIsIkEiOjAsIlIiOjI1NSwiRyI6MjU1LCJCIjoyNTV9fSwiSXNWaXNpYmxlIjp0cnVlLCJXaWR0aCI6MC4wLCJIZWlnaHQiOjAuMCwiQm9yZGVyU3R5bGUiOnsiJGlkIjoiMTA2IiwiTGluZUNvbG9yIjpudWxsLCJMaW5lV2VpZ2h0IjowLjAsIkxpbmVUeXBlIjowLCJQYXJlbnRTdHlsZSI6bnVsbH0sIlBhcmVudFN0eWxlIjpudWxsfSwiRGF0ZVN0eWxlIjp7IiRpZCI6IjEwNyIsIkZvbnRTZXR0aW5ncyI6eyIkaWQiOiIxMDgiLCJGb250U2l6ZSI6MTAsIkZvbnROYW1lIjoiQ2VudHVyeSBHb3RoaWMiLCJJc0JvbGQiOmZhbHNlLCJJc0l0YWxpYyI6ZmFsc2UsIklzVW5kZXJsaW5lZCI6ZmFsc2UsIlBhcmVudFN0eWxlIjpudWxsfSwiQXV0b1NpemUiOjAsIkZvcmVncm91bmQiOnsiJGlkIjoiMTA5IiwiQ29sb3IiOnsiJGlkIjoiMTEwIiwiQSI6MjU1LCJSIjoxNjMsIkciOjE3NSwiQiI6MTgxfX0sIk1heFdpZHRoIjoyMDAuMCwiTWF4SGVpZ2h0IjoiSW5maW5pdHkiLCJTbWFydEZvcmVncm91bmRJc0FjdGl2ZSI6ZmFsc2UsIkhvcml6b250YWxBbGlnbm1lbnQiOjAsIlZlcnRpY2FsQWxpZ25tZW50IjowLCJTbWFydEZvcmVncm91bmQiOm51bGwsIkJhY2tncm91bmRGaWxsVHlwZSI6MCwiTWFyZ2luIjp7IiRpZCI6IjExMSIsIlRvcCI6MC4wLCJMZWZ0IjowLjAsIlJpZ2h0IjowLjAsIkJvdHRvbSI6MC4wfSwiUGFkZGluZyI6eyIkaWQiOiIxMTIiLCJUb3AiOjAuMCwiTGVmdCI6MC4wLCJSaWdodCI6MC4wLCJCb3R0b20iOjAuMH0sIkJhY2tncm91bmQiOnsiJGlkIjoiMTEzIiwiQ29sb3IiOnsiJGlkIjoiMTE0IiwiQSI6MCwiUiI6MjU1LCJHIjoyNTUsIkIiOjI1NX19LCJJc1Zpc2libGUiOnRydWUsIldpZHRoIjowLjAsIkhlaWdodCI6MC4wLCJCb3JkZXJTdHlsZSI6eyIkaWQiOiIxMTUiLCJMaW5lQ29sb3IiOm51bGwsIkxpbmVXZWlnaHQiOjAuMCwiTGluZVR5cGUiOjAsIlBhcmVudFN0eWxlIjpudWxsfSwiUGFyZW50U3R5bGUiOm51bGx9LCJEYXRlRm9ybWF0Ijp7IiRpZCI6IjExNiIsIkZvcm1hdFN0cmluZyI6Inl5eXkiLCJTZXBhcmF0b3IiOiIvIiwiVXNlSW50ZXJuYXRpb25hbERhdGVGb3JtYXQiOmZhbHNlLCJEYXRlSXNWaXNpYmxlIjp0cnVlLCJUaW1lSXNWaXNpYmxlIjpmYWxzZSwiSG91ckRpZ2l0cyI6MSwiQW1QbURlc2lnbmF0b3IiOjIsIlRyaW0wME1pbnV0ZXMiOmZhbHNlLCJMYXN0S25vd25WaXNpYmlsaXR5U3RhdGUiOnsiJGlkIjoiMTE3IiwiRGF0ZVBhcnRJc1Zpc2libGUiOnRydWUsIlRpbWVQYXJ0SXNWaXNpYmxlIjpmYWxzZX19LCJXZWVrTnVtYmVyaW5nIjp7IiRpZCI6IjExOCIsIkZvcm1hdCI6MCwiSXNWaXNpYmxlIjpmYWxzZSwiTGFzdEtub3duVmlzaWJpbGl0eVN0YXRlIjpmYWxzZX0sIklzVmlzaWJsZSI6dHJ1ZSwiUGFyZW50U3R5bGUiOm51bGx9LCJJbmRleCI6NiwiU21hcnREdXJhdGlvbkFjdGl2YXRlZCI6ZmFsc2UsIkRhdGVGb3JtYXQiOnsiJHJlZiI6IjExNiJ9LCJXZWVrTnVtYmVyaW5nIjp7IiRpZCI6IjExOSIsIkZvcm1hdCI6MCwiSXNWaXNpYmxlIjpmYWxzZSwiTGFzdEtub3duVmlzaWJpbGl0eVN0YXRlIjpmYWxzZX0sIklkIjoiMWZkYTYyOTctMzI4YS00NjA2LTg4MWQtZDliNWEwODNkYzVhIiwiSW1wb3J0SWQiOm51bGwsIlRpdGxlIjoiTUEgTVVMVElNRURJQSBERVNJR05cclxuRmVycmlzIFN0YXRlIFVuaXZlcnNpdHkiLCJOb3RlIjpudWxsLCJIeXBlcmxpbmsiOnsiJGlkIjoiMTIwIiwiQWRkcmVzcyI6bnVsbCwiU3ViQWRkcmVzcyI6bnVsbH0sIklzQ2hhbmdlZCI6ZmFsc2UsIklzTmV3IjpmYWxzZX19LHsiJGlkIjoiMTIxIiwiX2F0dGFjaGVkTWlsZXN0b25lcyI6W10sIlRhc2tEZWZpbml0aW9uIjp7IiRpZCI6IjEyMiIsIkdyb3VwTmFtZSI6bnVsbCwiU3RhcnREYXRlIjoiMjAwNy0wOS0wMVQwMDowMDowMFoiLCJFbmREYXRlIjoiMjAxMC0wOC0zMVQyMzo1OTowMFoiLCJQZXJjZW50YWdlQ29tcGxldGUiOm51bGwsIlN0eWxlIjp7IiRpZCI6IjEyMyIsIlNoYXBlIjozLCJTaGFwZVRoaWNrbmVzcyI6MSwiRHVyYXRpb25Gb3JtYXQiOjUsIkluY2x1ZGVOb25Xb3JraW5nRGF5c0luRHVyYXRpb24iOmZhbHNlLCJQZXJjZW50YWdlQ29tcGxldGVTdHlsZSI6eyIkaWQiOiIxMjQiLCJGb250U2V0dGluZ3MiOnsiJGlkIjoiMTI1IiwiRm9udFNpemUiOjEwLCJGb250TmFtZSI6IkNhbGlicmkiLCJJc0JvbGQiOmZhbHNlLCJJc0l0YWxpYyI6ZmFsc2UsIklzVW5kZXJsaW5lZCI6ZmFsc2UsIlBhcmVudFN0eWxlIjpudWxsfSwiQXV0b1NpemUiOjAsIkZvcmVncm91bmQiOnsiJGlkIjoiMTI2IiwiQ29sb3IiOnsiJGlkIjoiMTI3IiwiQSI6MjU1LCJSIjoxOTIsIkciOjgwLCJCIjo3N319LCJNYXhXaWR0aCI6MjAwLjAsIk1heEhlaWdodCI6IkluZmluaXR5IiwiU21hcnRGb3JlZ3JvdW5kSXNBY3RpdmUiOmZhbHNlLCJIb3Jpem9udGFsQWxpZ25tZW50IjowLCJWZXJ0aWNhbEFsaWdubWVudCI6MCwiU21hcnRGb3JlZ3JvdW5kIjpudWxsLCJCYWNrZ3JvdW5kRmlsbFR5cGUiOjAsIk1hcmdpbiI6eyIkaWQiOiIxMjgiLCJUb3AiOjAuMCwiTGVmdCI6MC4wLCJSaWdodCI6MC4wLCJCb3R0b20iOjAuMH0sIlBhZGRpbmciOnsiJGlkIjoiMTI5IiwiVG9wIjowLjAsIkxlZnQiOjAuMCwiUmlnaHQiOjAuMCwiQm90dG9tIjowLjB9LCJCYWNrZ3JvdW5kIjp7IiRpZCI6IjEzMCIsIkNvbG9yIjp7IiRpZCI6IjEzMSIsIkEiOjg5LCJSIjowLCJHIjowLCJCIjowfX0sIklzVmlzaWJsZSI6dHJ1ZSwiV2lkdGgiOjAuMCwiSGVpZ2h0IjowLjAsIkJvcmRlclN0eWxlIjp7IiRpZCI6IjEzMiIsIkxpbmVDb2xvciI6bnVsbCwiTGluZVdlaWdodCI6MC4wLCJMaW5lVHlwZSI6MCwiUGFyZW50U3R5bGUiOm51bGx9LCJQYXJlbnRTdHlsZSI6bnVsbH0sIkR1cmF0aW9uU3R5bGUiOnsiJGlkIjoiMTMzIiwiRm9udFNldHRpbmdzIjp7IiRpZCI6IjEzNCIsIkZvbnRTaXplIjo5LCJGb250TmFtZSI6IkNhbGlicmkiLCJJc0JvbGQiOmZhbHNlLCJJc0l0YWxpYyI6ZmFsc2UsIklzVW5kZXJsaW5lZCI6ZmFsc2UsIlBhcmVudFN0eWxlIjpudWxsfSwiQXV0b1NpemUiOjAsIkZvcmVncm91bmQiOnsiJGlkIjoiMTM1IiwiQ29sb3IiOnsiJGlkIjoiMTM2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xMzciLCJUb3AiOjAuMCwiTGVmdCI6MC4wLCJSaWdodCI6MC4wLCJCb3R0b20iOjAuMH0sIlBhZGRpbmciOnsiJGlkIjoiMTM4IiwiVG9wIjowLjAsIkxlZnQiOjAuMCwiUmlnaHQiOjAuMCwiQm90dG9tIjowLjB9LCJCYWNrZ3JvdW5kIjp7IiRpZCI6IjEzOSIsIkNvbG9yIjp7IiRpZCI6IjE0MCIsIkEiOjAsIlIiOjI1NSwiRyI6MjU1LCJCIjoyNTV9fSwiSXNWaXNpYmxlIjp0cnVlLCJXaWR0aCI6MC4wLCJIZWlnaHQiOjAuMCwiQm9yZGVyU3R5bGUiOnsiJGlkIjoiMTQxIiwiTGluZUNvbG9yIjpudWxsLCJMaW5lV2VpZ2h0IjowLjAsIkxpbmVUeXBlIjowLCJQYXJlbnRTdHlsZSI6bnVsbH0sIlBhcmVudFN0eWxlIjpudWxsfSwiSG9yaXpvbnRhbENvbm5lY3RvclN0eWxlIjp7IiRpZCI6IjE0MiIsIkxpbmVDb2xvciI6eyIkaWQiOiIxNDMiLCIkdHlwZSI6Ik5MUkUuQ29tbW9uLkRvbS5Tb2xpZENvbG9yQnJ1c2gsIE5MUkUuQ29tbW9uIiwiQ29sb3IiOnsiJGlkIjoiMTQ0IiwiQSI6MjU1LCJSIjoyMDQsIkciOjIwNCwiQiI6MjA0fX0sIkxpbmVXZWlnaHQiOjEuMCwiTGluZVR5cGUiOjAsIlBhcmVudFN0eWxlIjpudWxsfSwiVmVydGljYWxDb25uZWN0b3JTdHlsZSI6eyIkaWQiOiIxNDUiLCJMaW5lQ29sb3IiOnsiJGlkIjoiMTQ2IiwiJHR5cGUiOiJOTFJFLkNvbW1vbi5Eb20uU29saWRDb2xvckJydXNoLCBOTFJFLkNvbW1vbiIsIkNvbG9yIjp7IiRpZCI6IjE0NyIsIkEiOjI1NSwiUiI6MjA0LCJHIjoyMDQsIkIiOjIwNH19LCJMaW5lV2VpZ2h0IjoxLjAsIkxpbmVUeXBlIjowLCJQYXJlbnRTdHlsZSI6bnVsbH0sIk1hcmdpbiI6bnVsbCwiU3RhcnREYXRlUG9zaXRpb24iOjEsIkVuZERhdGVQb3NpdGlvbiI6MSwiRGF0ZUlzVmlzaWJsZSI6dHJ1ZSwiVGl0bGVQb3NpdGlvbiI6MCwiRHVyYXRpb25Qb3NpdGlvbiI6NiwiUGVyY2VudGFnZUNvbXBsZXRlZFBvc2l0aW9uIjo2LCJTcGFjaW5nIjoxMCwiSXNCZWxvd1RpbWViYW5kIjp0cnVlLCJQZXJjZW50YWdlQ29tcGxldGVTaGFwZU9wYWNpdHkiOjM1LCJTaGFwZVN0eWxlIjp7IiRpZCI6IjE0OCIsIk1hcmdpbiI6eyIkaWQiOiIxNDkiLCJUb3AiOjAuMCwiTGVmdCI6NC4wLCJSaWdodCI6NC4wLCJCb3R0b20iOjAuMH0sIlBhZGRpbmciOnsiJGlkIjoiMTUwIiwiVG9wIjowLjAsIkxlZnQiOjAuMCwiUmlnaHQiOjAuMCwiQm90dG9tIjowLjB9LCJCYWNrZ3JvdW5kIjp7IiRpZCI6IjE1MSIsIkNvbG9yIjp7IiRpZCI6IjE1MiIsIkEiOjI1NSwiUiI6NjgsIkciOjExNCwiQiI6MTk2fX0sIklzVmlzaWJsZSI6dHJ1ZSwiV2lkdGgiOjAuMCwiSGVpZ2h0IjoxNi4wLCJCb3JkZXJTdHlsZSI6eyIkaWQiOiIxNTMiLCJMaW5lQ29sb3IiOnsiJGlkIjoiMTU0IiwiJHR5cGUiOiJOTFJFLkNvbW1vbi5Eb20uU29saWRDb2xvckJydXNoLCBOTFJFLkNvbW1vbiIsIkNvbG9yIjp7IiRpZCI6IjE1NSIsIkEiOjI1NSwiUiI6MjU1LCJHIjowLCJCIjowfX0sIkxpbmVXZWlnaHQiOjAuMCwiTGluZVR5cGUiOjAsIlBhcmVudFN0eWxlIjpudWxsfSwiUGFyZW50U3R5bGUiOm51bGx9LCJUaXRsZVN0eWxlIjp7IiRpZCI6IjE1NiIsIkZvbnRTZXR0aW5ncyI6eyIkaWQiOiIxNTciLCJGb250U2l6ZSI6MTEsIkZvbnROYW1lIjoiQ2VudHVyeSBHb3RoaWMiLCJJc0JvbGQiOmZhbHNlLCJJc0l0YWxpYyI6ZmFsc2UsIklzVW5kZXJsaW5lZCI6ZmFsc2UsIlBhcmVudFN0eWxlIjpudWxsfSwiQXV0b1NpemUiOjIsIkZvcmVncm91bmQiOnsiJGlkIjoiMTU4IiwiQ29sb3IiOnsiJGlkIjoiMTU5IiwiQSI6MjU1LCJSIjoyNTUsIkciOjI1NSwiQiI6MjU1fX0sIk1heFdpZHRoIjoxMTQuMCwiTWF4SGVpZ2h0IjoiSW5maW5pdHkiLCJTbWFydEZvcmVncm91bmRJc0FjdGl2ZSI6ZmFsc2UsIkhvcml6b250YWxBbGlnbm1lbnQiOjAsIlZlcnRpY2FsQWxpZ25tZW50IjowLCJTbWFydEZvcmVncm91bmQiOm51bGwsIkJhY2tncm91bmRGaWxsVHlwZSI6MCwiTWFyZ2luIjp7IiRpZCI6IjE2MCIsIlRvcCI6MC4wLCJMZWZ0IjowLjAsIlJpZ2h0IjowLjAsIkJvdHRvbSI6MC4wfSwiUGFkZGluZyI6eyIkaWQiOiIxNjEiLCJUb3AiOjAuMCwiTGVmdCI6MC4wLCJSaWdodCI6MC4wLCJCb3R0b20iOjAuMH0sIkJhY2tncm91bmQiOnsiJGlkIjoiMTYyIiwiQ29sb3IiOnsiJGlkIjoiMTYzIiwiQSI6MCwiUiI6MjU1LCJHIjoyNTUsIkIiOjI1NX19LCJJc1Zpc2libGUiOnRydWUsIldpZHRoIjowLjAsIkhlaWdodCI6MC4wLCJCb3JkZXJTdHlsZSI6eyIkaWQiOiIxNjQiLCJMaW5lQ29sb3IiOm51bGwsIkxpbmVXZWlnaHQiOjAuMCwiTGluZVR5cGUiOjAsIlBhcmVudFN0eWxlIjpudWxsfSwiUGFyZW50U3R5bGUiOm51bGx9LCJEYXRlU3R5bGUiOnsiJGlkIjoiMTY1IiwiRm9udFNldHRpbmdzIjp7IiRpZCI6IjE2NiIsIkZvbnRTaXplIjoxMCwiRm9udE5hbWUiOiJDZW50dXJ5IEdvdGhpYyIsIklzQm9sZCI6ZmFsc2UsIklzSXRhbGljIjpmYWxzZSwiSXNVbmRlcmxpbmVkIjpmYWxzZSwiUGFyZW50U3R5bGUiOm51bGx9LCJBdXRvU2l6ZSI6MCwiRm9yZWdyb3VuZCI6eyIkaWQiOiIxNjciLCJDb2xvciI6eyIkaWQiOiIxNjgiLCJBIjoyNTUsIlIiOjE2MywiRyI6MTc1LCJCIjoxODF9fSwiTWF4V2lkdGgiOjIwMC4wLCJNYXhIZWlnaHQiOiJJbmZpbml0eSIsIlNtYXJ0Rm9yZWdyb3VuZElzQWN0aXZlIjpmYWxzZSwiSG9yaXpvbnRhbEFsaWdubWVudCI6MCwiVmVydGljYWxBbGlnbm1lbnQiOjAsIlNtYXJ0Rm9yZWdyb3VuZCI6bnVsbCwiQmFja2dyb3VuZEZpbGxUeXBlIjowLCJNYXJnaW4iOnsiJGlkIjoiMTY5IiwiVG9wIjowLjAsIkxlZnQiOjAuMCwiUmlnaHQiOjAuMCwiQm90dG9tIjowLjB9LCJQYWRkaW5nIjp7IiRpZCI6IjE3MCIsIlRvcCI6MC4wLCJMZWZ0IjowLjAsIlJpZ2h0IjowLjAsIkJvdHRvbSI6MC4wfSwiQmFja2dyb3VuZCI6eyIkaWQiOiIxNzEiLCJDb2xvciI6eyIkaWQiOiIxNzIiLCJBIjowLCJSIjoyNTUsIkciOjI1NSwiQiI6MjU1fX0sIklzVmlzaWJsZSI6dHJ1ZSwiV2lkdGgiOjAuMCwiSGVpZ2h0IjowLjAsIkJvcmRlclN0eWxlIjp7IiRpZCI6IjE3MyIsIkxpbmVDb2xvciI6bnVsbCwiTGluZVdlaWdodCI6MC4wLCJMaW5lVHlwZSI6MCwiUGFyZW50U3R5bGUiOm51bGx9LCJQYXJlbnRTdHlsZSI6bnVsbH0sIkRhdGVGb3JtYXQiOnsiJGlkIjoiMTc0IiwiRm9ybWF0U3RyaW5nIjoieXl5eSIsIlNlcGFyYXRvciI6Ii8iLCJVc2VJbnRlcm5hdGlvbmFsRGF0ZUZvcm1hdCI6ZmFsc2UsIkRhdGVJc1Zpc2libGUiOnRydWUsIlRpbWVJc1Zpc2libGUiOmZhbHNlLCJIb3VyRGlnaXRzIjoxLCJBbVBtRGVzaWduYXRvciI6MiwiVHJpbTAwTWludXRlcyI6ZmFsc2UsIkxhc3RLbm93blZpc2liaWxpdHlTdGF0ZSI6eyIkaWQiOiIxNzUiLCJEYXRlUGFydElzVmlzaWJsZSI6dHJ1ZSwiVGltZVBhcnRJc1Zpc2libGUiOmZhbHNlfX0sIldlZWtOdW1iZXJpbmciOnsiJGlkIjoiMTc2IiwiRm9ybWF0IjowLCJJc1Zpc2libGUiOmZhbHNlLCJMYXN0S25vd25WaXNpYmlsaXR5U3RhdGUiOmZhbHNlfSwiSXNWaXNpYmxlIjp0cnVlLCJQYXJlbnRTdHlsZSI6bnVsbH0sIkluZGV4IjozLCJTbWFydER1cmF0aW9uQWN0aXZhdGVkIjpmYWxzZSwiRGF0ZUZvcm1hdCI6eyIkcmVmIjoiMTc0In0sIldlZWtOdW1iZXJpbmciOnsiJGlkIjoiMTc3IiwiRm9ybWF0IjowLCJJc1Zpc2libGUiOmZhbHNlLCJMYXN0S25vd25WaXNpYmlsaXR5U3RhdGUiOmZhbHNlfSwiSWQiOiI1NzZhOTNlYy1jNzljLTQ5OTAtYjEwMC0zM2MwMmMzZjY1MWYiLCJJbXBvcnRJZCI6bnVsbCwiVGl0bGUiOiJGT1VOREFUSU9OIElOIEFSVFNcclxuSW5zdGl0dXRlIG9mIEZpbmUgQXJ0cyIsIk5vdGUiOm51bGwsIkh5cGVybGluayI6eyIkaWQiOiIxNzgiLCJBZGRyZXNzIjpudWxsLCJTdWJBZGRyZXNzIjpudWxsfSwiSXNDaGFuZ2VkIjpmYWxzZSwiSXNOZXciOmZhbHNlfX0seyIkaWQiOiIxNzkiLCJfYXR0YWNoZWRNaWxlc3RvbmVzIjpbXSwiVGFza0RlZmluaXRpb24iOnsiJGlkIjoiMTgwIiwiR3JvdXBOYW1lIjpudWxsLCJTdGFydERhdGUiOiIyMDE1LTA5LTAyVDAwOjAwOjAwWiIsIkVuZERhdGUiOiIyMDE4LTA4LTMxVDIzOjU5OjAwWiIsIlBlcmNlbnRhZ2VDb21wbGV0ZSI6bnVsbCwiU3R5bGUiOnsiJGlkIjoiMTgxIiwiU2hhcGUiOjMsIlNoYXBlVGhpY2tuZXNzIjoxLCJEdXJhdGlvbkZvcm1hdCI6NSwiSW5jbHVkZU5vbldvcmtpbmdEYXlzSW5EdXJhdGlvbiI6ZmFsc2UsIlBlcmNlbnRhZ2VDb21wbGV0ZVN0eWxlIjp7IiRpZCI6IjE4MiIsIkZvbnRTZXR0aW5ncyI6eyIkaWQiOiIxODMiLCJGb250U2l6ZSI6MTAsIkZvbnROYW1lIjoiQ2FsaWJyaSIsIklzQm9sZCI6ZmFsc2UsIklzSXRhbGljIjpmYWxzZSwiSXNVbmRlcmxpbmVkIjpmYWxzZSwiUGFyZW50U3R5bGUiOm51bGx9LCJBdXRvU2l6ZSI6MCwiRm9yZWdyb3VuZCI6eyIkaWQiOiIxODQiLCJDb2xvciI6eyIkaWQiOiIxODUiLCJBIjoyNTUsIlIiOjE5MiwiRyI6ODAsIkIiOjc3fX0sIk1heFdpZHRoIjoyMDAuMCwiTWF4SGVpZ2h0IjoiSW5maW5pdHkiLCJTbWFydEZvcmVncm91bmRJc0FjdGl2ZSI6ZmFsc2UsIkhvcml6b250YWxBbGlnbm1lbnQiOjAsIlZlcnRpY2FsQWxpZ25tZW50IjowLCJTbWFydEZvcmVncm91bmQiOm51bGwsIkJhY2tncm91bmRGaWxsVHlwZSI6MCwiTWFyZ2luIjp7IiRpZCI6IjE4NiIsIlRvcCI6MC4wLCJMZWZ0IjowLjAsIlJpZ2h0IjowLjAsIkJvdHRvbSI6MC4wfSwiUGFkZGluZyI6eyIkaWQiOiIxODciLCJUb3AiOjAuMCwiTGVmdCI6MC4wLCJSaWdodCI6MC4wLCJCb3R0b20iOjAuMH0sIkJhY2tncm91bmQiOnsiJGlkIjoiMTg4IiwiQ29sb3IiOnsiJGlkIjoiMTg5IiwiQSI6ODksIlIiOjAsIkciOjAsIkIiOjB9fSwiSXNWaXNpYmxlIjp0cnVlLCJXaWR0aCI6MC4wLCJIZWlnaHQiOjAuMCwiQm9yZGVyU3R5bGUiOnsiJGlkIjoiMTkwIiwiTGluZUNvbG9yIjpudWxsLCJMaW5lV2VpZ2h0IjowLjAsIkxpbmVUeXBlIjowLCJQYXJlbnRTdHlsZSI6bnVsbH0sIlBhcmVudFN0eWxlIjpudWxsfSwiRHVyYXRpb25TdHlsZSI6eyIkaWQiOiIxOTEiLCJGb250U2V0dGluZ3MiOnsiJGlkIjoiMTkyIiwiRm9udFNpemUiOjksIkZvbnROYW1lIjoiQ2FsaWJyaSIsIklzQm9sZCI6ZmFsc2UsIklzSXRhbGljIjpmYWxzZSwiSXNVbmRlcmxpbmVkIjpmYWxzZSwiUGFyZW50U3R5bGUiOm51bGx9LCJBdXRvU2l6ZSI6MCwiRm9yZWdyb3VuZCI6eyIkaWQiOiIxOTMiLCJDb2xvciI6eyIkaWQiOiIxOTQ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E5NSIsIlRvcCI6MC4wLCJMZWZ0IjowLjAsIlJpZ2h0IjowLjAsIkJvdHRvbSI6MC4wfSwiUGFkZGluZyI6eyIkaWQiOiIxOTYiLCJUb3AiOjAuMCwiTGVmdCI6MC4wLCJSaWdodCI6MC4wLCJCb3R0b20iOjAuMH0sIkJhY2tncm91bmQiOnsiJGlkIjoiMTk3IiwiQ29sb3IiOnsiJGlkIjoiMTk4IiwiQSI6MCwiUiI6MjU1LCJHIjoyNTUsIkIiOjI1NX19LCJJc1Zpc2libGUiOnRydWUsIldpZHRoIjowLjAsIkhlaWdodCI6MC4wLCJCb3JkZXJTdHlsZSI6eyIkaWQiOiIxOTkiLCJMaW5lQ29sb3IiOm51bGwsIkxpbmVXZWlnaHQiOjAuMCwiTGluZVR5cGUiOjAsIlBhcmVudFN0eWxlIjpudWxsfSwiUGFyZW50U3R5bGUiOm51bGx9LCJIb3Jpem9udGFsQ29ubmVjdG9yU3R5bGUiOnsiJGlkIjoiMjAwIiwiTGluZUNvbG9yIjp7IiRpZCI6IjIwMSIsIiR0eXBlIjoiTkxSRS5Db21tb24uRG9tLlNvbGlkQ29sb3JCcnVzaCwgTkxSRS5Db21tb24iLCJDb2xvciI6eyIkaWQiOiIyMDIiLCJBIjoyNTUsIlIiOjIwNCwiRyI6MjA0LCJCIjoyMDR9fSwiTGluZVdlaWdodCI6MS4wLCJMaW5lVHlwZSI6MCwiUGFyZW50U3R5bGUiOm51bGx9LCJWZXJ0aWNhbENvbm5lY3RvclN0eWxlIjp7IiRpZCI6IjIwMyIsIkxpbmVDb2xvciI6eyIkaWQiOiIyMDQiLCIkdHlwZSI6Ik5MUkUuQ29tbW9uLkRvbS5Tb2xpZENvbG9yQnJ1c2gsIE5MUkUuQ29tbW9uIiwiQ29sb3IiOnsiJGlkIjoiMjA1IiwiQSI6MjU1LCJSIjoyMDQsIkciOjIwNCwiQiI6MjA0fX0sIkxpbmVXZWlnaHQiOjEuMCwiTGluZVR5cGUiOjAsIlBhcmVudFN0eWxlIjpudWxsfSwiTWFyZ2luIjpudWxsLCJTdGFydERhdGVQb3NpdGlvbiI6MSwiRW5kRGF0ZVBvc2l0aW9uIjoxLCJEYXRlSXNWaXNpYmxlIjp0cnVlLCJUaXRsZVBvc2l0aW9uIjowLCJEdXJhdGlvblBvc2l0aW9uIjo2LCJQZXJjZW50YWdlQ29tcGxldGVkUG9zaXRpb24iOjYsIlNwYWNpbmciOjEwLCJJc0JlbG93VGltZWJhbmQiOnRydWUsIlBlcmNlbnRhZ2VDb21wbGV0ZVNoYXBlT3BhY2l0eSI6MzUsIlNoYXBlU3R5bGUiOnsiJGlkIjoiMjA2IiwiTWFyZ2luIjp7IiRpZCI6IjIwNyIsIlRvcCI6MC4wLCJMZWZ0Ijo0LjAsIlJpZ2h0Ijo0LjAsIkJvdHRvbSI6MC4wfSwiUGFkZGluZyI6eyIkaWQiOiIyMDgiLCJUb3AiOjAuMCwiTGVmdCI6MC4wLCJSaWdodCI6MC4wLCJCb3R0b20iOjAuMH0sIkJhY2tncm91bmQiOnsiJGlkIjoiMjA5IiwiQ29sb3IiOnsiJGlkIjoiMjEwIiwiQSI6MjU1LCJSIjo2OCwiRyI6MTE0LCJCIjoxOTZ9fSwiSXNWaXNpYmxlIjp0cnVlLCJXaWR0aCI6MC4wLCJIZWlnaHQiOjE2LjAsIkJvcmRlclN0eWxlIjp7IiRpZCI6IjIxMSIsIkxpbmVDb2xvciI6eyIkaWQiOiIyMTIiLCIkdHlwZSI6Ik5MUkUuQ29tbW9uLkRvbS5Tb2xpZENvbG9yQnJ1c2gsIE5MUkUuQ29tbW9uIiwiQ29sb3IiOnsiJGlkIjoiMjEzIiwiQSI6MjU1LCJSIjoyNTUsIkciOjAsIkIiOjB9fSwiTGluZVdlaWdodCI6MC4wLCJMaW5lVHlwZSI6MCwiUGFyZW50U3R5bGUiOm51bGx9LCJQYXJlbnRTdHlsZSI6bnVsbH0sIlRpdGxlU3R5bGUiOnsiJGlkIjoiMjE0IiwiRm9udFNldHRpbmdzIjp7IiRpZCI6IjIxNSIsIkZvbnRTaXplIjoxMSwiRm9udE5hbWUiOiJDZW50dXJ5IEdvdGhpYyIsIklzQm9sZCI6ZmFsc2UsIklzSXRhbGljIjpmYWxzZSwiSXNVbmRlcmxpbmVkIjpmYWxzZSwiUGFyZW50U3R5bGUiOm51bGx9LCJBdXRvU2l6ZSI6MiwiRm9yZWdyb3VuZCI6eyIkaWQiOiIyMTYiLCJDb2xvciI6eyIkaWQiOiIyMTciLCJBIjoyNTUsIlIiOjI1NSwiRyI6MjU1LCJCIjoyNTV9fSwiTWF4V2lkdGgiOjEyNi4wLCJNYXhIZWlnaHQiOiJJbmZpbml0eSIsIlNtYXJ0Rm9yZWdyb3VuZElzQWN0aXZlIjpmYWxzZSwiSG9yaXpvbnRhbEFsaWdubWVudCI6MCwiVmVydGljYWxBbGlnbm1lbnQiOjAsIlNtYXJ0Rm9yZWdyb3VuZCI6bnVsbCwiQmFja2dyb3VuZEZpbGxUeXBlIjowLCJNYXJnaW4iOnsiJGlkIjoiMjE4IiwiVG9wIjowLjAsIkxlZnQiOjAuMCwiUmlnaHQiOjAuMCwiQm90dG9tIjowLjB9LCJQYWRkaW5nIjp7IiRpZCI6IjIxOSIsIlRvcCI6MC4wLCJMZWZ0IjowLjAsIlJpZ2h0IjowLjAsIkJvdHRvbSI6MC4wfSwiQmFja2dyb3VuZCI6eyIkaWQiOiIyMjAiLCJDb2xvciI6eyIkaWQiOiIyMjEiLCJBIjowLCJSIjoyNTUsIkciOjI1NSwiQiI6MjU1fX0sIklzVmlzaWJsZSI6dHJ1ZSwiV2lkdGgiOjAuMCwiSGVpZ2h0IjowLjAsIkJvcmRlclN0eWxlIjp7IiRpZCI6IjIyMiIsIkxpbmVDb2xvciI6bnVsbCwiTGluZVdlaWdodCI6MC4wLCJMaW5lVHlwZSI6MCwiUGFyZW50U3R5bGUiOm51bGx9LCJQYXJlbnRTdHlsZSI6bnVsbH0sIkRhdGVTdHlsZSI6eyIkaWQiOiIyMjMiLCJGb250U2V0dGluZ3MiOnsiJGlkIjoiMjI0IiwiRm9udFNpemUiOjEwLCJGb250TmFtZSI6IkNlbnR1cnkgR290aGljIiwiSXNCb2xkIjpmYWxzZSwiSXNJdGFsaWMiOmZhbHNlLCJJc1VuZGVybGluZWQiOmZhbHNlLCJQYXJlbnRTdHlsZSI6bnVsbH0sIkF1dG9TaXplIjowLCJGb3JlZ3JvdW5kIjp7IiRpZCI6IjIyNSIsIkNvbG9yIjp7IiRpZCI6IjIyNiIsIkEiOjI1NSwiUiI6MTYzLCJHIjoxNzUsIkIiOjE4MX19LCJNYXhXaWR0aCI6MjAwLjAsIk1heEhlaWdodCI6IkluZmluaXR5IiwiU21hcnRGb3JlZ3JvdW5kSXNBY3RpdmUiOmZhbHNlLCJIb3Jpem9udGFsQWxpZ25tZW50IjowLCJWZXJ0aWNhbEFsaWdubWVudCI6MCwiU21hcnRGb3JlZ3JvdW5kIjpudWxsLCJCYWNrZ3JvdW5kRmlsbFR5cGUiOjAsIk1hcmdpbiI6eyIkaWQiOiIyMjciLCJUb3AiOjAuMCwiTGVmdCI6MC4wLCJSaWdodCI6MC4wLCJCb3R0b20iOjAuMH0sIlBhZGRpbmciOnsiJGlkIjoiMjI4IiwiVG9wIjowLjAsIkxlZnQiOjAuMCwiUmlnaHQiOjAuMCwiQm90dG9tIjowLjB9LCJCYWNrZ3JvdW5kIjp7IiRpZCI6IjIyOSIsIkNvbG9yIjp7IiRpZCI6IjIzMCIsIkEiOjAsIlIiOjI1NSwiRyI6MjU1LCJCIjoyNTV9fSwiSXNWaXNpYmxlIjp0cnVlLCJXaWR0aCI6MC4wLCJIZWlnaHQiOjAuMCwiQm9yZGVyU3R5bGUiOnsiJGlkIjoiMjMxIiwiTGluZUNvbG9yIjpudWxsLCJMaW5lV2VpZ2h0IjowLjAsIkxpbmVUeXBlIjowLCJQYXJlbnRTdHlsZSI6bnVsbH0sIlBhcmVudFN0eWxlIjpudWxsfSwiRGF0ZUZvcm1hdCI6eyIkaWQiOiIyMzIiLCJGb3JtYXRTdHJpbmciOiJ5eXl5IiwiU2VwYXJhdG9yIjoiLyIsIlVzZUludGVybmF0aW9uYWxEYXRlRm9ybWF0IjpmYWxzZSwiRGF0ZUlzVmlzaWJsZSI6dHJ1ZSwiVGltZUlzVmlzaWJsZSI6ZmFsc2UsIkhvdXJEaWdpdHMiOjEsIkFtUG1EZXNpZ25hdG9yIjoyLCJUcmltMDBNaW51dGVzIjpmYWxzZSwiTGFzdEtub3duVmlzaWJpbGl0eVN0YXRlIjp7IiRpZCI6IjIzMyIsIkRhdGVQYXJ0SXNWaXNpYmxlIjp0cnVlLCJUaW1lUGFydElzVmlzaWJsZSI6ZmFsc2V9fSwiV2Vla051bWJlcmluZyI6eyIkaWQiOiIyMzQiLCJGb3JtYXQiOjAsIklzVmlzaWJsZSI6ZmFsc2UsIkxhc3RLbm93blZpc2liaWxpdHlTdGF0ZSI6ZmFsc2V9LCJJc1Zpc2libGUiOnRydWUsIlBhcmVudFN0eWxlIjpudWxsfSwiSW5kZXgiOjUsIlNtYXJ0RHVyYXRpb25BY3RpdmF0ZWQiOmZhbHNlLCJEYXRlRm9ybWF0Ijp7IiRyZWYiOiIyMzIifSwiV2Vla051bWJlcmluZyI6eyIkaWQiOiIyMzUiLCJGb3JtYXQiOjAsIklzVmlzaWJsZSI6ZmFsc2UsIkxhc3RLbm93blZpc2liaWxpdHlTdGF0ZSI6ZmFsc2V9LCJJZCI6IjgzMzUzOTJhLTMwMWMtNDhjZC1iNjAwLWE5MGRkOTY5YzUwNyIsIkltcG9ydElkIjpudWxsLCJUaXRsZSI6IlBHIERJR0lUQUwgTUFSS0VUSU5HXHJVbml2ZXJzaXR5IG9mIExvbmRvbiIsIk5vdGUiOm51bGwsIkh5cGVybGluayI6eyIkaWQiOiIyMzYiLCJBZGRyZXNzIjpudWxsLCJTdWJBZGRyZXNzIjpudWxsfSwiSXNDaGFuZ2VkIjpmYWxzZSwiSXNOZXciOmZhbHNlfX1dLCJfbWlsZXN0b25lcyI6W10sIklkIjoiZjk1Y2Y2NGQtYWQ1Zi00NTNkLTk3OGYtZTYyOGY2OTBlMGU0IiwiSXNTaW5nbGVJdGVtUm93IjpmYWxzZX1dLCJJbmRleCI6MCwiSWQiOiIzNzNkNDA5NS1kZWU3LTRiNmUtOGUwOS0zOTc2NGM2YTAwMDAiLCJIZWFkZXJUZXh0IjpudWxsLCJJc0RlZmF1bHQiOnRydWUsIlN0eWxlIjp7IiRpZCI6IjIzNyIsIkhlYWRlclN0eWxlIjp7IiRpZCI6IjIzOCIsIlRleHRTdHlsZSI6eyIkaWQiOiIyMzkiLCJGb250U2V0dGluZ3MiOnsiJGlkIjoiMjQwIiwiRm9udFNpemUiOjExLCJGb250TmFtZSI6IkNhbGlicmkiLCJJc0JvbGQiOmZhbHNlLCJJc0l0YWxpYyI6ZmFsc2UsIklzVW5kZXJsaW5lZCI6ZmFsc2UsIlBhcmVudFN0eWxlIjpudWxsfSwiQXV0b1NpemUiOjIsIkZvcmVncm91bmQiOnsiJGlkIjoiMjQxIiwiQ29sb3IiOnsiJGlkIjoiMjQyIiwiQSI6MjU1LCJSIjowLCJHIjowLCJCIjowfX0sIk1heFdpZHRoIjowLjAsIk1heEhlaWdodCI6MC4wLCJTbWFydEZvcmVncm91bmRJc0FjdGl2ZSI6ZmFsc2UsIkhvcml6b250YWxBbGlnbm1lbnQiOjAsIlZlcnRpY2FsQWxpZ25tZW50IjowLCJTbWFydEZvcmVncm91bmQiOm51bGwsIkJhY2tncm91bmRGaWxsVHlwZSI6MCwiTWFyZ2luIjp7IiRpZCI6IjI0MyIsIlRvcCI6MC4wLCJMZWZ0IjowLjAsIlJpZ2h0IjowLjAsIkJvdHRvbSI6MC4wfSwiUGFkZGluZyI6eyIkaWQiOiIyNDQiLCJUb3AiOjAuMCwiTGVmdCI6MC4wLCJSaWdodCI6MC4wLCJCb3R0b20iOjAuMH0sIkJhY2tncm91bmQiOm51bGwsIklzVmlzaWJsZSI6dHJ1ZSwiV2lkdGgiOjAuMCwiSGVpZ2h0IjowLjAsIkJvcmRlclN0eWxlIjpudWxsLCJQYXJlbnRTdHlsZSI6bnVsbH0sIlJlY3RhbmdsZVN0eWxlIjp7IiRpZCI6IjI0NSIsIk1hcmdpbiI6eyIkaWQiOiIyNDYiLCJUb3AiOjAuMCwiTGVmdCI6MC4wLCJSaWdodCI6MC4wLCJCb3R0b20iOjAuMH0sIlBhZGRpbmciOnsiJGlkIjoiMjQ3IiwiVG9wIjowLjAsIkxlZnQiOjAuMCwiUmlnaHQiOjAuMCwiQm90dG9tIjowLjB9LCJCYWNrZ3JvdW5kIjp7IiRpZCI6IjI0OCIsIkNvbG9yIjp7IiRpZCI6IjI0OSIsIkEiOjYzLCJSIjo2OCwiRyI6MTE0LCJCIjoxOTZ9fSwiSXNWaXNpYmxlIjp0cnVlLCJXaWR0aCI6MC4wLCJIZWlnaHQiOjAuMCwiQm9yZGVyU3R5bGUiOnsiJGlkIjoiMjUwIiwiTGluZUNvbG9yIjp7IiRpZCI6IjI1MSIsIiR0eXBlIjoiTkxSRS5Db21tb24uRG9tLlNvbGlkQ29sb3JCcnVzaCwgTkxSRS5Db21tb24iLCJDb2xvciI6eyIkaWQiOiIyNTIiLCJBIjoyNTUsIlIiOjI1NSwiRyI6MCwiQiI6MH19LCJMaW5lV2VpZ2h0IjowLjAsIkxpbmVUeXBlIjowLCJQYXJlbnRTdHlsZSI6bnVsbH0sIlBhcmVudFN0eWxlIjpudWxsfSwiTWFyZ2luIjp7IiRpZCI6IjI1MyIsIlRvcCI6MC4wLCJMZWZ0IjowLjAsIlJpZ2h0IjowLjAsIkJvdHRvbSI6MC4wfSwiUGFkZGluZyI6eyIkaWQiOiIyNTQiLCJUb3AiOjAuMCwiTGVmdCI6MC4wLCJSaWdodCI6MC4wLCJCb3R0b20iOjAuMH0sIkJhY2tncm91bmQiOm51bGwsIklzVmlzaWJsZSI6dHJ1ZSwiV2lkdGgiOjAuMCwiSGVpZ2h0IjowLjAsIkJvcmRlclN0eWxlIjpudWxsLCJQYXJlbnRTdHlsZSI6bnVsbH0sIkJhY2tncm91bmRTdHlsZSI6eyIkaWQiOiIyNTUiLCJNYXJnaW4iOnsiJGlkIjoiMjU2IiwiVG9wIjowLjAsIkxlZnQiOjAuMCwiUmlnaHQiOjAuMCwiQm90dG9tIjowLjB9LCJQYWRkaW5nIjp7IiRpZCI6IjI1NyIsIlRvcCI6MC4wLCJMZWZ0IjowLjAsIlJpZ2h0IjowLjAsIkJvdHRvbSI6MC4wfSwiQmFja2dyb3VuZCI6eyIkaWQiOiIyNTgiLCJDb2xvciI6eyIkaWQiOiIyNTkiLCJBIjo1MSwiUiI6MTY1LCJHIjoxNjUsIkIiOjE2NX19LCJJc1Zpc2libGUiOnRydWUsIldpZHRoIjowLjAsIkhlaWdodCI6MC4wLCJCb3JkZXJTdHlsZSI6eyIkaWQiOiIyNjAiLCJMaW5lQ29sb3IiOnsiJGlkIjoiMjYxIiwiJHR5cGUiOiJOTFJFLkNvbW1vbi5Eb20uU29saWRDb2xvckJydXNoLCBOTFJFLkNvbW1vbiIsIkNvbG9yIjp7IiRpZCI6IjI2MiIsIkEiOjI1NSwiUiI6MjU1LCJHIjowLCJCIjowfX0sIkxpbmVXZWlnaHQiOjAuMCwiTGluZVR5cGUiOjAsIlBhcmVudFN0eWxlIjpudWxsfSwiUGFyZW50U3R5bGUiOm51bGx9LCJNYXJnaW4iOnsiJGlkIjoiMjYzIiwiVG9wIjowLjAsIkxlZnQiOjAuMCwiUmlnaHQiOjAuMCwiQm90dG9tIjowLjB9LCJQYWRkaW5nIjp7IiRpZCI6IjI2NCIsIlRvcCI6MC4wLCJMZWZ0IjowLjAsIlJpZ2h0IjowLjAsIkJvdHRvbSI6MC4wfSwiSXNWaXNpYmxlIjpmYWxzZSwiV2lkdGgiOjAuMCwiSGVpZ2h0IjowLjAsIkJvcmRlclN0eWxlIjpudWxsLCJQYXJlbnRTdHlsZSI6bnVsbH19XSwiSWQiOiI0OGFlNTI2Yi0wNjljLTRjMGMtOWQ3NS0xMmM5MjkzYWY1OWIiLCJJbmRleCI6MCwiSGVhZGVyVGV4dCI6IkVEVUNBVElPTiIsIlN0eWxlIjp7IiRpZCI6IjI2NSIsIkhlYWRlclN0eWxlIjp7IiRpZCI6IjI2NiIsIlRleHRJc1ZlcnRpY2FsIjpmYWxzZSwiVGV4dFN0eWxlIjp7IiRpZCI6IjI2NyIsIkZvbnRTZXR0aW5ncyI6eyIkaWQiOiIyNjgiLCJGb250U2l6ZSI6MTYsIkZvbnROYW1lIjoiQ2VudHVyeSBHb3RoaWMiLCJJc0JvbGQiOmZhbHNlLCJJc0l0YWxpYyI6ZmFsc2UsIklzVW5kZXJsaW5lZCI6ZmFsc2UsIlBhcmVudFN0eWxlIjpudWxsfSwiQXV0b1NpemUiOjIsIkZvcmVncm91bmQiOnsiJGlkIjoiMjY5IiwiQ29sb3IiOnsiJGlkIjoiMjcwIiwiQSI6MjU1LCJSIjoyNTUsIkciOjI1NSwiQiI6MjU1fX0sIk1heFdpZHRoIjoxMDQuMDcyNzMyNDc0OTY0MjMsIk1heEhlaWdodCI6MC4wLCJTbWFydEZvcmVncm91bmRJc0FjdGl2ZSI6ZmFsc2UsIkhvcml6b250YWxBbGlnbm1lbnQiOjAsIlZlcnRpY2FsQWxpZ25tZW50IjowLCJTbWFydEZvcmVncm91bmQiOm51bGwsIkJhY2tncm91bmRGaWxsVHlwZSI6MCwiTWFyZ2luIjp7IiRpZCI6IjI3MSIsIlRvcCI6MC4wLCJMZWZ0IjowLjAsIlJpZ2h0IjowLjAsIkJvdHRvbSI6MC4wfSwiUGFkZGluZyI6eyIkaWQiOiIyNzIiLCJUb3AiOjAuMCwiTGVmdCI6MC4wLCJSaWdodCI6MC4wLCJCb3R0b20iOjAuMH0sIkJhY2tncm91bmQiOm51bGwsIklzVmlzaWJsZSI6dHJ1ZSwiV2lkdGgiOjAuMCwiSGVpZ2h0IjowLjAsIkJvcmRlclN0eWxlIjpudWxsLCJQYXJlbnRTdHlsZSI6bnVsbH0sIlJlY3RhbmdsZVN0eWxlIjp7IiRpZCI6IjI3MyIsIk1hcmdpbiI6eyIkaWQiOiIyNzQiLCJUb3AiOjAuMCwiTGVmdCI6MC4wLCJSaWdodCI6MC4wLCJCb3R0b20iOjAuMH0sIlBhZGRpbmciOnsiJGlkIjoiMjc1IiwiVG9wIjowLjAsIkxlZnQiOjAuMCwiUmlnaHQiOjAuMCwiQm90dG9tIjowLjB9LCJCYWNrZ3JvdW5kIjp7IiRpZCI6IjI3NiIsIkNvbG9yIjp7IiRpZCI6IjI3NyIsIkEiOjI1NSwiUiI6MCwiRyI6MTUyLCJCIjoyNDF9fSwiSXNWaXNpYmxlIjp0cnVlLCJXaWR0aCI6MC4wLCJIZWlnaHQiOjAuMCwiQm9yZGVyU3R5bGUiOnsiJGlkIjoiMjc4IiwiTGluZUNvbG9yIjp7IiRpZCI6IjI3OSIsIiR0eXBlIjoiTkxSRS5Db21tb24uRG9tLlNvbGlkQ29sb3JCcnVzaCwgTkxSRS5Db21tb24iLCJDb2xvciI6eyIkaWQiOiIyODAiLCJBIjoyNTUsIlIiOjIxLCJHIjozNywiQiI6NjZ9fSwiTGluZVdlaWdodCI6MC4wLCJMaW5lVHlwZSI6MCwiUGFyZW50U3R5bGUiOm51bGx9LCJQYXJlbnRTdHlsZSI6bnVsbH0sIk1hcmdpbiI6eyIkaWQiOiIyODEiLCJUb3AiOjAuMCwiTGVmdCI6MC4wLCJSaWdodCI6MC4wLCJCb3R0b20iOjAuMH0sIlBhZGRpbmciOnsiJGlkIjoiMjgyIiwiVG9wIjowLjAsIkxlZnQiOjAuMCwiUmlnaHQiOjAuMCwiQm90dG9tIjowLjB9LCJCYWNrZ3JvdW5kIjpudWxsLCJJc1Zpc2libGUiOnRydWUsIldpZHRoIjowLjAsIkhlaWdodCI6MC4wLCJCb3JkZXJTdHlsZSI6bnVsbCwiUGFyZW50U3R5bGUiOm51bGx9LCJCYWNrZ3JvdW5kU3R5bGUiOnsiJGlkIjoiMjgzIiwiTWFyZ2luIjp7IiRpZCI6IjI4NCIsIlRvcCI6MC4wLCJMZWZ0IjowLjAsIlJpZ2h0IjowLjAsIkJvdHRvbSI6MC4wfSwiUGFkZGluZyI6eyIkaWQiOiIyODUiLCJUb3AiOjAuMCwiTGVmdCI6MC4wLCJSaWdodCI6MC4wLCJCb3R0b20iOjAuMH0sIkJhY2tncm91bmQiOnsiJGlkIjoiMjg2IiwiQ29sb3IiOnsiJGlkIjoiMjg3IiwiQSI6NTEsIlIiOjE2NSwiRyI6MTY1LCJCIjoxNjV9fSwiSXNWaXNpYmxlIjp0cnVlLCJXaWR0aCI6MC4wLCJIZWlnaHQiOjAuMCwiQm9yZGVyU3R5bGUiOnsiJGlkIjoiMjg4IiwiTGluZUNvbG9yIjp7IiRpZCI6IjI4OSIsIiR0eXBlIjoiTkxSRS5Db21tb24uRG9tLlNvbGlkQ29sb3JCcnVzaCwgTkxSRS5Db21tb24iLCJDb2xvciI6eyIkaWQiOiIyOTAiLCJBIjoyNTUsIlIiOjIxLCJHIjozNywiQiI6NjZ9fSwiTGluZVdlaWdodCI6MC4wLCJMaW5lVHlwZSI6MCwiUGFyZW50U3R5bGUiOm51bGx9LCJQYXJlbnRTdHlsZSI6bnVsbH0sIklzQWJvdmVUaW1lYmFuZCI6ZmFsc2UsIk1hcmdpbiI6eyIkaWQiOiIyOTEiLCJUb3AiOjAuMCwiTGVmdCI6MC4wLCJSaWdodCI6MC4wLCJCb3R0b20iOjAuMH0sIlBhZGRpbmciOnsiJGlkIjoiMjkyIiwiVG9wIjowLjAsIkxlZnQiOjAuMCwiUmlnaHQiOjAuMCwiQm90dG9tIjowLjB9LCJJc1Zpc2libGUiOnRydWUsIldpZHRoIjowLjAsIkhlaWdodCI6MC4wLCJCb3JkZXJTdHlsZSI6eyIkaWQiOiIyOTMiLCJMaW5lQ29sb3IiOm51bGwsIkxpbmVXZWlnaHQiOjAuMCwiTGluZVR5cGUiOjAsIlBhcmVudFN0eWxlIjpudWxsfSwiUGFyZW50U3R5bGUiOm51bGx9fSx7IiRpZCI6IjI5NCIsIl9hY3Rpdml0aWVzIjpbeyIkaWQiOiIyOTUiLCJfcm93cyI6W3siJGlkIjoiMjk2IiwiX3Rhc2tzIjpbeyIkaWQiOiIyOTciLCJfYXR0YWNoZWRNaWxlc3RvbmVzIjpbXSwiVGFza0RlZmluaXRpb24iOnsiJGlkIjoiMjk4IiwiR3JvdXBOYW1lIjpudWxsLCJTdGFydERhdGUiOiIyMDEwLTAxLTAxVDAwOjAwOjAwWiIsIkVuZERhdGUiOiIyMDEyLTA3LTMxVDIzOjU5OjAwWiIsIlBlcmNlbnRhZ2VDb21wbGV0ZSI6bnVsbCwiU3R5bGUiOnsiJGlkIjoiMjk5IiwiU2hhcGUiOjMsIlNoYXBlVGhpY2tuZXNzIjozLCJEdXJhdGlvbkZvcm1hdCI6NSwiSW5jbHVkZU5vbldvcmtpbmdEYXlzSW5EdXJhdGlvbiI6ZmFsc2UsIlBlcmNlbnRhZ2VDb21wbGV0ZVN0eWxlIjp7IiRpZCI6IjMwMCIsIkZvbnRTZXR0aW5ncyI6eyIkaWQiOiIzMDEiLCJGb250U2l6ZSI6MTAsIkZvbnROYW1lIjoiQ2FsaWJyaSIsIklzQm9sZCI6ZmFsc2UsIklzSXRhbGljIjpmYWxzZSwiSXNVbmRlcmxpbmVkIjpmYWxzZSwiUGFyZW50U3R5bGUiOm51bGx9LCJBdXRvU2l6ZSI6MCwiRm9yZWdyb3VuZCI6eyIkaWQiOiIzMDIiLCJDb2xvciI6eyIkaWQiOiIzMDMiLCJBIjoyNTUsIlIiOjE5MiwiRyI6ODAsIkIiOjc3fX0sIk1heFdpZHRoIjoyMDAuMCwiTWF4SGVpZ2h0IjoiSW5maW5pdHkiLCJTbWFydEZvcmVncm91bmRJc0FjdGl2ZSI6ZmFsc2UsIkhvcml6b250YWxBbGlnbm1lbnQiOjAsIlZlcnRpY2FsQWxpZ25tZW50IjowLCJTbWFydEZvcmVncm91bmQiOm51bGwsIkJhY2tncm91bmRGaWxsVHlwZSI6MCwiTWFyZ2luIjp7IiRpZCI6IjMwNCIsIlRvcCI6MC4wLCJMZWZ0IjowLjAsIlJpZ2h0IjowLjAsIkJvdHRvbSI6MC4wfSwiUGFkZGluZyI6eyIkaWQiOiIzMDUiLCJUb3AiOjAuMCwiTGVmdCI6MC4wLCJSaWdodCI6MC4wLCJCb3R0b20iOjAuMH0sIkJhY2tncm91bmQiOnsiJGlkIjoiMzA2IiwiQ29sb3IiOnsiJGlkIjoiMzA3IiwiQSI6ODksIlIiOjAsIkciOjAsIkIiOjB9fSwiSXNWaXNpYmxlIjp0cnVlLCJXaWR0aCI6MC4wLCJIZWlnaHQiOjAuMCwiQm9yZGVyU3R5bGUiOnsiJGlkIjoiMzA4IiwiTGluZUNvbG9yIjpudWxsLCJMaW5lV2VpZ2h0IjowLjAsIkxpbmVUeXBlIjowLCJQYXJlbnRTdHlsZSI6bnVsbH0sIlBhcmVudFN0eWxlIjpudWxsfSwiRHVyYXRpb25TdHlsZSI6eyIkaWQiOiIzMDkiLCJGb250U2V0dGluZ3MiOnsiJGlkIjoiMzEwIiwiRm9udFNpemUiOjksIkZvbnROYW1lIjoiQ2FsaWJyaSIsIklzQm9sZCI6ZmFsc2UsIklzSXRhbGljIjpmYWxzZSwiSXNVbmRlcmxpbmVkIjpmYWxzZSwiUGFyZW50U3R5bGUiOm51bGx9LCJBdXRvU2l6ZSI6MCwiRm9yZWdyb3VuZCI6eyIkaWQiOiIzMTEiLCJDb2xvciI6eyIkaWQiOiIzMTI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MxMyIsIlRvcCI6MC4wLCJMZWZ0IjowLjAsIlJpZ2h0IjowLjAsIkJvdHRvbSI6MC4wfSwiUGFkZGluZyI6eyIkaWQiOiIzMTQiLCJUb3AiOjAuMCwiTGVmdCI6MC4wLCJSaWdodCI6MC4wLCJCb3R0b20iOjAuMH0sIkJhY2tncm91bmQiOnsiJGlkIjoiMzE1IiwiQ29sb3IiOnsiJGlkIjoiMzE2IiwiQSI6MCwiUiI6MjU1LCJHIjoyNTUsIkIiOjI1NX19LCJJc1Zpc2libGUiOnRydWUsIldpZHRoIjowLjAsIkhlaWdodCI6MC4wLCJCb3JkZXJTdHlsZSI6eyIkaWQiOiIzMTciLCJMaW5lQ29sb3IiOm51bGwsIkxpbmVXZWlnaHQiOjAuMCwiTGluZVR5cGUiOjAsIlBhcmVudFN0eWxlIjpudWxsfSwiUGFyZW50U3R5bGUiOm51bGx9LCJIb3Jpem9udGFsQ29ubmVjdG9yU3R5bGUiOnsiJGlkIjoiMzE4IiwiTGluZUNvbG9yIjp7IiRpZCI6IjMxOSIsIiR0eXBlIjoiTkxSRS5Db21tb24uRG9tLlNvbGlkQ29sb3JCcnVzaCwgTkxSRS5Db21tb24iLCJDb2xvciI6eyIkaWQiOiIzMjAiLCJBIjoyNTUsIlIiOjIwNCwiRyI6MjA0LCJCIjoyMDR9fSwiTGluZVdlaWdodCI6MS4wLCJMaW5lVHlwZSI6MCwiUGFyZW50U3R5bGUiOm51bGx9LCJWZXJ0aWNhbENvbm5lY3RvclN0eWxlIjp7IiRpZCI6IjMyMSIsIkxpbmVDb2xvciI6eyIkaWQiOiIzMjIiLCIkdHlwZSI6Ik5MUkUuQ29tbW9uLkRvbS5Tb2xpZENvbG9yQnJ1c2gsIE5MUkUuQ29tbW9uIiwiQ29sb3IiOnsiJGlkIjoiMzIzIiwiQSI6MjU1LCJSIjoyMDQsIkciOjIwNCwiQiI6MjA0fX0sIkxpbmVXZWlnaHQiOjEuMCwiTGluZVR5cGUiOjAsIlBhcmVudFN0eWxlIjpudWxsfSwiTWFyZ2luIjpudWxsLCJTdGFydERhdGVQb3NpdGlvbiI6MywiRW5kRGF0ZVBvc2l0aW9uIjozLCJEYXRlSXNWaXNpYmxlIjp0cnVlLCJUaXRsZVBvc2l0aW9uIjoyLCJEdXJhdGlvblBvc2l0aW9uIjo2LCJQZXJjZW50YWdlQ29tcGxldGVkUG9zaXRpb24iOjYsIlNwYWNpbmciOjEwLCJJc0JlbG93VGltZWJhbmQiOnRydWUsIlBlcmNlbnRhZ2VDb21wbGV0ZVNoYXBlT3BhY2l0eSI6MzUsIlNoYXBlU3R5bGUiOnsiJGlkIjoiMzI0IiwiTWFyZ2luIjp7IiRpZCI6IjMyNSIsIlRvcCI6MC4wLCJMZWZ0Ijo0LjAsIlJpZ2h0Ijo0LjAsIkJvdHRvbSI6MC4wfSwiUGFkZGluZyI6eyIkaWQiOiIzMjYiLCJUb3AiOjAuMCwiTGVmdCI6MC4wLCJSaWdodCI6MC4wLCJCb3R0b20iOjAuMH0sIkJhY2tncm91bmQiOnsiJGlkIjoiMzI3IiwiQ29sb3IiOnsiJGlkIjoiMzI4IiwiQSI6MjU1LCJSIjowLCJHIjoyOSwiQiI6MTAwfX0sIklzVmlzaWJsZSI6dHJ1ZSwiV2lkdGgiOjAuMCwiSGVpZ2h0IjozNi4wLCJCb3JkZXJTdHlsZSI6eyIkaWQiOiIzMjkiLCJMaW5lQ29sb3IiOnsiJGlkIjoiMzMwIiwiJHR5cGUiOiJOTFJFLkNvbW1vbi5Eb20uU29saWRDb2xvckJydXNoLCBOTFJFLkNvbW1vbiIsIkNvbG9yIjp7IiRpZCI6IjMzMSIsIkEiOjI1NSwiUiI6MjU1LCJHIjowLCJCIjowfX0sIkxpbmVXZWlnaHQiOjAuMCwiTGluZVR5cGUiOjAsIlBhcmVudFN0eWxlIjpudWxsfSwiUGFyZW50U3R5bGUiOm51bGx9LCJUaXRsZVN0eWxlIjp7IiRpZCI6IjMzMiIsIkZvbnRTZXR0aW5ncyI6eyIkaWQiOiIzMzMiLCJGb250U2l6ZSI6MTIsIkZvbnROYW1lIjoiQ2VudHVyeSBHb3RoaWMiLCJJc0JvbGQiOmZhbHNlLCJJc0l0YWxpYyI6ZmFsc2UsIklzVW5kZXJsaW5lZCI6ZmFsc2UsIlBhcmVudFN0eWxlIjpudWxsfSwiQXV0b1NpemUiOjIsIkZvcmVncm91bmQiOnsiJGlkIjoiMzM0IiwiQ29sb3IiOnsiJGlkIjoiMzM1IiwiQSI6MjU1LCJSIjoyNTUsIkciOjI1NSwiQiI6MjU1fX0sIk1heFdpZHRoIjoxMTEuNDg2MzgxNTMwNzYxNzIsIk1heEhlaWdodCI6IkluZmluaXR5IiwiU21hcnRGb3JlZ3JvdW5kSXNBY3RpdmUiOmZhbHNlLCJIb3Jpem9udGFsQWxpZ25tZW50IjoxLCJWZXJ0aWNhbEFsaWdubWVudCI6MCwiU21hcnRGb3JlZ3JvdW5kIjpudWxsLCJCYWNrZ3JvdW5kRmlsbFR5cGUiOjAsIk1hcmdpbiI6eyIkaWQiOiIzMzYiLCJUb3AiOjAuMCwiTGVmdCI6MC4wLCJSaWdodCI6MC4wLCJCb3R0b20iOjAuMH0sIlBhZGRpbmciOnsiJGlkIjoiMzM3IiwiVG9wIjowLjAsIkxlZnQiOjAuMCwiUmlnaHQiOjAuMCwiQm90dG9tIjowLjB9LCJCYWNrZ3JvdW5kIjp7IiRpZCI6IjMzOCIsIkNvbG9yIjp7IiRpZCI6IjMzOSIsIkEiOjAsIlIiOjI1NSwiRyI6MjU1LCJCIjoyNTV9fSwiSXNWaXNpYmxlIjp0cnVlLCJXaWR0aCI6MC4wLCJIZWlnaHQiOjAuMCwiQm9yZGVyU3R5bGUiOnsiJGlkIjoiMzQwIiwiTGluZUNvbG9yIjpudWxsLCJMaW5lV2VpZ2h0IjowLjAsIkxpbmVUeXBlIjowLCJQYXJlbnRTdHlsZSI6bnVsbH0sIlBhcmVudFN0eWxlIjpudWxsfSwiRGF0ZVN0eWxlIjp7IiRpZCI6IjM0MSIsIkZvbnRTZXR0aW5ncyI6eyIkaWQiOiIzNDIiLCJGb250U2l6ZSI6MTAsIkZvbnROYW1lIjoiQ2VudHVyeSBHb3RoaWMiLCJJc0JvbGQiOmZhbHNlLCJJc0l0YWxpYyI6ZmFsc2UsIklzVW5kZXJsaW5lZCI6ZmFsc2UsIlBhcmVudFN0eWxlIjpudWxsfSwiQXV0b1NpemUiOjIsIkZvcmVncm91bmQiOnsiJGlkIjoiMzQzIiwiQ29sb3IiOnsiJGlkIjoiMzQ0IiwiQSI6MjU1LCJSIjoxNjYsIkciOjE2NiwiQiI6MTY2fX0sIk1heFdpZHRoIjo1My40MjA2MzE0MDg2OTE0MDYsIk1heEhlaWdodCI6IkluZmluaXR5IiwiU21hcnRGb3JlZ3JvdW5kSXNBY3RpdmUiOmZhbHNlLCJIb3Jpem9udGFsQWxpZ25tZW50IjoyLCJWZXJ0aWNhbEFsaWdubWVudCI6MCwiU21hcnRGb3JlZ3JvdW5kIjpudWxsLCJCYWNrZ3JvdW5kRmlsbFR5cGUiOjAsIk1hcmdpbiI6eyIkaWQiOiIzNDUiLCJUb3AiOjAuMCwiTGVmdCI6MC4wLCJSaWdodCI6MC4wLCJCb3R0b20iOjAuMH0sIlBhZGRpbmciOnsiJGlkIjoiMzQ2IiwiVG9wIjowLjAsIkxlZnQiOjAuMCwiUmlnaHQiOjAuMCwiQm90dG9tIjowLjB9LCJCYWNrZ3JvdW5kIjp7IiRpZCI6IjM0NyIsIkNvbG9yIjp7IiRpZCI6IjM0OCIsIkEiOjAsIlIiOjI1NSwiRyI6MjU1LCJCIjoyNTV9fSwiSXNWaXNpYmxlIjp0cnVlLCJXaWR0aCI6MC4wLCJIZWlnaHQiOjAuMCwiQm9yZGVyU3R5bGUiOnsiJGlkIjoiMzQ5IiwiTGluZUNvbG9yIjpudWxsLCJMaW5lV2VpZ2h0IjowLjAsIkxpbmVUeXBlIjowLCJQYXJlbnRTdHlsZSI6bnVsbH0sIlBhcmVudFN0eWxlIjpudWxsfSwiRGF0ZUZvcm1hdCI6eyIkaWQiOiIzNTAiLCJGb3JtYXRTdHJpbmciOiJ5eXl5IiwiU2VwYXJhdG9yIjoiLyIsIlVzZUludGVybmF0aW9uYWxEYXRlRm9ybWF0IjpmYWxzZSwiRGF0ZUlzVmlzaWJsZSI6dHJ1ZSwiVGltZUlzVmlzaWJsZSI6ZmFsc2UsIkhvdXJEaWdpdHMiOjEsIkFtUG1EZXNpZ25hdG9yIjoyLCJUcmltMDBNaW51dGVzIjpmYWxzZSwiTGFzdEtub3duVmlzaWJpbGl0eVN0YXRlIjp7IiRpZCI6IjM1MSIsIkRhdGVQYXJ0SXNWaXNpYmxlIjp0cnVlLCJUaW1lUGFydElzVmlzaWJsZSI6ZmFsc2V9fSwiV2Vla051bWJlcmluZyI6eyIkaWQiOiIzNTIiLCJGb3JtYXQiOjAsIklzVmlzaWJsZSI6ZmFsc2UsIkxhc3RLbm93blZpc2liaWxpdHlTdGF0ZSI6ZmFsc2V9LCJJc1Zpc2libGUiOnRydWUsIlBhcmVudFN0eWxlIjpudWxsfSwiSW5kZXgiOjcsIlNtYXJ0RHVyYXRpb25BY3RpdmF0ZWQiOmZhbHNlLCJEYXRlRm9ybWF0Ijp7IiRyZWYiOiIzNTAifSwiV2Vla051bWJlcmluZyI6eyIkaWQiOiIzNTMiLCJGb3JtYXQiOjAsIklzVmlzaWJsZSI6ZmFsc2UsIkxhc3RLbm93blZpc2liaWxpdHlTdGF0ZSI6ZmFsc2V9LCJJZCI6ImZjYjUwNGQwLWIzMjYtNDBkMy1hZTZlLTlkMDEyZjNhYmJmYiIsIkltcG9ydElkIjpudWxsLCJUaXRsZSI6IkpSLiBERVNJR05FUlxyQ29udG9zbywgTHRkLiIsIk5vdGUiOm51bGwsIkh5cGVybGluayI6eyIkaWQiOiIzNTQiLCJBZGRyZXNzIjpudWxsLCJTdWJBZGRyZXNzIjpudWxsfSwiSXNDaGFuZ2VkIjpmYWxzZSwiSXNOZXciOmZhbHNlfX1dLCJfbWlsZXN0b25lcyI6W10sIklkIjoiMDAwMDAwMDAtMDAwMC0wMDAwLTAwMDAtMDAwMDAwMDAwMDAwIiwiSXNTaW5nbGVJdGVtUm93Ijp0cnVlfSx7IiRpZCI6IjM1NSIsIl90YXNrcyI6W3siJGlkIjoiMzU2IiwiX2F0dGFjaGVkTWlsZXN0b25lcyI6W10sIlRhc2tEZWZpbml0aW9uIjp7IiRpZCI6IjM1NyIsIkdyb3VwTmFtZSI6bnVsbCwiU3RhcnREYXRlIjoiMjAxMi0wOC0wMVQwMDowMDowMFoiLCJFbmREYXRlIjoiMjAxNS0wOS0zMFQyMzo1OTowMFoiLCJQZXJjZW50YWdlQ29tcGxldGUiOm51bGwsIlN0eWxlIjp7IiRpZCI6IjM1OCIsIlNoYXBlIjozLCJTaGFwZVRoaWNrbmVzcyI6MywiRHVyYXRpb25Gb3JtYXQiOjUsIkluY2x1ZGVOb25Xb3JraW5nRGF5c0luRHVyYXRpb24iOmZhbHNlLCJQZXJjZW50YWdlQ29tcGxldGVTdHlsZSI6eyIkaWQiOiIzNTkiLCJGb250U2V0dGluZ3MiOnsiJGlkIjoiMzYwIiwiRm9udFNpemUiOjEwLCJGb250TmFtZSI6IkNhbGlicmkiLCJJc0JvbGQiOmZhbHNlLCJJc0l0YWxpYyI6ZmFsc2UsIklzVW5kZXJsaW5lZCI6ZmFsc2UsIlBhcmVudFN0eWxlIjpudWxsfSwiQXV0b1NpemUiOjAsIkZvcmVncm91bmQiOnsiJGlkIjoiMzYxIiwiQ29sb3IiOnsiJGlkIjoiMzYyIiwiQSI6MjU1LCJSIjoxOTIsIkciOjgwLCJCIjo3N319LCJNYXhXaWR0aCI6MjAwLjAsIk1heEhlaWdodCI6IkluZmluaXR5IiwiU21hcnRGb3JlZ3JvdW5kSXNBY3RpdmUiOmZhbHNlLCJIb3Jpem9udGFsQWxpZ25tZW50IjowLCJWZXJ0aWNhbEFsaWdubWVudCI6MCwiU21hcnRGb3JlZ3JvdW5kIjpudWxsLCJCYWNrZ3JvdW5kRmlsbFR5cGUiOjAsIk1hcmdpbiI6eyIkaWQiOiIzNjMiLCJUb3AiOjAuMCwiTGVmdCI6MC4wLCJSaWdodCI6MC4wLCJCb3R0b20iOjAuMH0sIlBhZGRpbmciOnsiJGlkIjoiMzY0IiwiVG9wIjowLjAsIkxlZnQiOjAuMCwiUmlnaHQiOjAuMCwiQm90dG9tIjowLjB9LCJCYWNrZ3JvdW5kIjp7IiRpZCI6IjM2NSIsIkNvbG9yIjp7IiRpZCI6IjM2NiIsIkEiOjg5LCJSIjowLCJHIjowLCJCIjowfX0sIklzVmlzaWJsZSI6dHJ1ZSwiV2lkdGgiOjAuMCwiSGVpZ2h0IjowLjAsIkJvcmRlclN0eWxlIjp7IiRpZCI6IjM2NyIsIkxpbmVDb2xvciI6bnVsbCwiTGluZVdlaWdodCI6MC4wLCJMaW5lVHlwZSI6MCwiUGFyZW50U3R5bGUiOm51bGx9LCJQYXJlbnRTdHlsZSI6bnVsbH0sIkR1cmF0aW9uU3R5bGUiOnsiJGlkIjoiMzY4IiwiRm9udFNldHRpbmdzIjp7IiRpZCI6IjM2OSIsIkZvbnRTaXplIjo5LCJGb250TmFtZSI6IkNhbGlicmkiLCJJc0JvbGQiOmZhbHNlLCJJc0l0YWxpYyI6ZmFsc2UsIklzVW5kZXJsaW5lZCI6ZmFsc2UsIlBhcmVudFN0eWxlIjpudWxsfSwiQXV0b1NpemUiOjAsIkZvcmVncm91bmQiOnsiJGlkIjoiMzcwIiwiQ29sb3IiOnsiJGlkIjoiMzcx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zNzIiLCJUb3AiOjAuMCwiTGVmdCI6MC4wLCJSaWdodCI6MC4wLCJCb3R0b20iOjAuMH0sIlBhZGRpbmciOnsiJGlkIjoiMzczIiwiVG9wIjowLjAsIkxlZnQiOjAuMCwiUmlnaHQiOjAuMCwiQm90dG9tIjowLjB9LCJCYWNrZ3JvdW5kIjp7IiRpZCI6IjM3NCIsIkNvbG9yIjp7IiRpZCI6IjM3NSIsIkEiOjAsIlIiOjI1NSwiRyI6MjU1LCJCIjoyNTV9fSwiSXNWaXNpYmxlIjp0cnVlLCJXaWR0aCI6MC4wLCJIZWlnaHQiOjAuMCwiQm9yZGVyU3R5bGUiOnsiJGlkIjoiMzc2IiwiTGluZUNvbG9yIjpudWxsLCJMaW5lV2VpZ2h0IjowLjAsIkxpbmVUeXBlIjowLCJQYXJlbnRTdHlsZSI6bnVsbH0sIlBhcmVudFN0eWxlIjpudWxsfSwiSG9yaXpvbnRhbENvbm5lY3RvclN0eWxlIjp7IiRpZCI6IjM3NyIsIkxpbmVDb2xvciI6eyIkaWQiOiIzNzgiLCIkdHlwZSI6Ik5MUkUuQ29tbW9uLkRvbS5Tb2xpZENvbG9yQnJ1c2gsIE5MUkUuQ29tbW9uIiwiQ29sb3IiOnsiJGlkIjoiMzc5IiwiQSI6MjU1LCJSIjoyMDQsIkciOjIwNCwiQiI6MjA0fX0sIkxpbmVXZWlnaHQiOjEuMCwiTGluZVR5cGUiOjAsIlBhcmVudFN0eWxlIjpudWxsfSwiVmVydGljYWxDb25uZWN0b3JTdHlsZSI6eyIkaWQiOiIzODAiLCJMaW5lQ29sb3IiOnsiJGlkIjoiMzgxIiwiJHR5cGUiOiJOTFJFLkNvbW1vbi5Eb20uU29saWRDb2xvckJydXNoLCBOTFJFLkNvbW1vbiIsIkNvbG9yIjp7IiRpZCI6IjM4MiIsIkEiOjI1NSwiUiI6MjA0LCJHIjoyMDQsIkIiOjIwNH19LCJMaW5lV2VpZ2h0IjoxLjAsIkxpbmVUeXBlIjowLCJQYXJlbnRTdHlsZSI6bnVsbH0sIk1hcmdpbiI6bnVsbCwiU3RhcnREYXRlUG9zaXRpb24iOjMsIkVuZERhdGVQb3NpdGlvbiI6MywiRGF0ZUlzVmlzaWJsZSI6dHJ1ZSwiVGl0bGVQb3NpdGlvbiI6MiwiRHVyYXRpb25Qb3NpdGlvbiI6NiwiUGVyY2VudGFnZUNvbXBsZXRlZFBvc2l0aW9uIjo2LCJTcGFjaW5nIjoxMCwiSXNCZWxvd1RpbWViYW5kIjp0cnVlLCJQZXJjZW50YWdlQ29tcGxldGVTaGFwZU9wYWNpdHkiOjM1LCJTaGFwZVN0eWxlIjp7IiRpZCI6IjM4MyIsIk1hcmdpbiI6eyIkaWQiOiIzODQiLCJUb3AiOjAuMCwiTGVmdCI6NC4wLCJSaWdodCI6NC4wLCJCb3R0b20iOjAuMH0sIlBhZGRpbmciOnsiJGlkIjoiMzg1IiwiVG9wIjowLjAsIkxlZnQiOjAuMCwiUmlnaHQiOjAuMCwiQm90dG9tIjowLjB9LCJCYWNrZ3JvdW5kIjp7IiRpZCI6IjM4NiIsIkNvbG9yIjp7IiRpZCI6IjM4NyIsIkEiOjI1NSwiUiI6MCwiRyI6MjksIkIiOjEwMH19LCJJc1Zpc2libGUiOnRydWUsIldpZHRoIjowLjAsIkhlaWdodCI6MzYuMCwiQm9yZGVyU3R5bGUiOnsiJGlkIjoiMzg4IiwiTGluZUNvbG9yIjp7IiRpZCI6IjM4OSIsIiR0eXBlIjoiTkxSRS5Db21tb24uRG9tLlNvbGlkQ29sb3JCcnVzaCwgTkxSRS5Db21tb24iLCJDb2xvciI6eyIkaWQiOiIzOTAiLCJBIjoyNTUsIlIiOjI1NSwiRyI6MCwiQiI6MH19LCJMaW5lV2VpZ2h0IjowLjAsIkxpbmVUeXBlIjowLCJQYXJlbnRTdHlsZSI6bnVsbH0sIlBhcmVudFN0eWxlIjpudWxsfSwiVGl0bGVTdHlsZSI6eyIkaWQiOiIzOTEiLCJGb250U2V0dGluZ3MiOnsiJGlkIjoiMzkyIiwiRm9udFNpemUiOjEyLCJGb250TmFtZSI6IkNlbnR1cnkgR290aGljIiwiSXNCb2xkIjpmYWxzZSwiSXNJdGFsaWMiOmZhbHNlLCJJc1VuZGVybGluZWQiOmZhbHNlLCJQYXJlbnRTdHlsZSI6bnVsbH0sIkF1dG9TaXplIjoyLCJGb3JlZ3JvdW5kIjp7IiRpZCI6IjM5MyIsIkNvbG9yIjp7IiRpZCI6IjM5NCIsIkEiOjI1NSwiUiI6MjU1LCJHIjoyNTUsIkIiOjI1NX19LCJNYXhXaWR0aCI6MTA1Ljk0MTc4NjMzMjU2MzkyLCJNYXhIZWlnaHQiOiJJbmZpbml0eSIsIlNtYXJ0Rm9yZWdyb3VuZElzQWN0aXZlIjpmYWxzZSwiSG9yaXpvbnRhbEFsaWdubWVudCI6MSwiVmVydGljYWxBbGlnbm1lbnQiOjAsIlNtYXJ0Rm9yZWdyb3VuZCI6bnVsbCwiQmFja2dyb3VuZEZpbGxUeXBlIjowLCJNYXJnaW4iOnsiJGlkIjoiMzk1IiwiVG9wIjowLjAsIkxlZnQiOjAuMCwiUmlnaHQiOjAuMCwiQm90dG9tIjowLjB9LCJQYWRkaW5nIjp7IiRpZCI6IjM5NiIsIlRvcCI6MC4wLCJMZWZ0IjowLjAsIlJpZ2h0IjowLjAsIkJvdHRvbSI6MC4wfSwiQmFja2dyb3VuZCI6eyIkaWQiOiIzOTciLCJDb2xvciI6eyIkaWQiOiIzOTgiLCJBIjowLCJSIjoyNTUsIkciOjI1NSwiQiI6MjU1fX0sIklzVmlzaWJsZSI6dHJ1ZSwiV2lkdGgiOjAuMCwiSGVpZ2h0IjowLjAsIkJvcmRlclN0eWxlIjp7IiRpZCI6IjM5OSIsIkxpbmVDb2xvciI6bnVsbCwiTGluZVdlaWdodCI6MC4wLCJMaW5lVHlwZSI6MCwiUGFyZW50U3R5bGUiOm51bGx9LCJQYXJlbnRTdHlsZSI6bnVsbH0sIkRhdGVTdHlsZSI6eyIkaWQiOiI0MDAiLCJGb250U2V0dGluZ3MiOnsiJGlkIjoiNDAxIiwiRm9udFNpemUiOjEwLCJGb250TmFtZSI6IkNlbnR1cnkgR290aGljIiwiSXNCb2xkIjpmYWxzZSwiSXNJdGFsaWMiOmZhbHNlLCJJc1VuZGVybGluZWQiOmZhbHNlLCJQYXJlbnRTdHlsZSI6bnVsbH0sIkF1dG9TaXplIjowLCJGb3JlZ3JvdW5kIjp7IiRpZCI6IjQwMiIsIkNvbG9yIjp7IiRpZCI6IjQwMyIsIkEiOjI1NSwiUiI6MTY2LCJHIjoxNjYsIkIiOjE2Nn19LCJNYXhXaWR0aCI6MjAwLjAsIk1heEhlaWdodCI6IkluZmluaXR5IiwiU21hcnRGb3JlZ3JvdW5kSXNBY3RpdmUiOmZhbHNlLCJIb3Jpem9udGFsQWxpZ25tZW50IjoyLCJWZXJ0aWNhbEFsaWdubWVudCI6MCwiU21hcnRGb3JlZ3JvdW5kIjpudWxsLCJCYWNrZ3JvdW5kRmlsbFR5cGUiOjAsIk1hcmdpbiI6eyIkaWQiOiI0MDQiLCJUb3AiOjAuMCwiTGVmdCI6MC4wLCJSaWdodCI6MC4wLCJCb3R0b20iOjAuMH0sIlBhZGRpbmciOnsiJGlkIjoiNDA1IiwiVG9wIjowLjAsIkxlZnQiOjAuMCwiUmlnaHQiOjAuMCwiQm90dG9tIjowLjB9LCJCYWNrZ3JvdW5kIjp7IiRpZCI6IjQwNiIsIkNvbG9yIjp7IiRpZCI6IjQwNyIsIkEiOjAsIlIiOjI1NSwiRyI6MjU1LCJCIjoyNTV9fSwiSXNWaXNpYmxlIjp0cnVlLCJXaWR0aCI6MC4wLCJIZWlnaHQiOjAuMCwiQm9yZGVyU3R5bGUiOnsiJGlkIjoiNDA4IiwiTGluZUNvbG9yIjpudWxsLCJMaW5lV2VpZ2h0IjowLjAsIkxpbmVUeXBlIjowLCJQYXJlbnRTdHlsZSI6bnVsbH0sIlBhcmVudFN0eWxlIjpudWxsfSwiRGF0ZUZvcm1hdCI6eyIkaWQiOiI0MDkiLCJGb3JtYXRTdHJpbmciOiJ5eXl5IiwiU2VwYXJhdG9yIjoiLyIsIlVzZUludGVybmF0aW9uYWxEYXRlRm9ybWF0IjpmYWxzZSwiRGF0ZUlzVmlzaWJsZSI6dHJ1ZSwiVGltZUlzVmlzaWJsZSI6ZmFsc2UsIkhvdXJEaWdpdHMiOjEsIkFtUG1EZXNpZ25hdG9yIjoyLCJUcmltMDBNaW51dGVzIjpmYWxzZSwiTGFzdEtub3duVmlzaWJpbGl0eVN0YXRlIjp7IiRpZCI6IjQxMCIsIkRhdGVQYXJ0SXNWaXNpYmxlIjp0cnVlLCJUaW1lUGFydElzVmlzaWJsZSI6ZmFsc2V9fSwiV2Vla051bWJlcmluZyI6eyIkaWQiOiI0MTEiLCJGb3JtYXQiOjAsIklzVmlzaWJsZSI6ZmFsc2UsIkxhc3RLbm93blZpc2liaWxpdHlTdGF0ZSI6ZmFsc2V9LCJJc1Zpc2libGUiOnRydWUsIlBhcmVudFN0eWxlIjpudWxsfSwiSW5kZXgiOjgsIlNtYXJ0RHVyYXRpb25BY3RpdmF0ZWQiOmZhbHNlLCJEYXRlRm9ybWF0Ijp7IiRyZWYiOiI0MDkifSwiV2Vla051bWJlcmluZyI6eyIkaWQiOiI0MTIiLCJGb3JtYXQiOjAsIklzVmlzaWJsZSI6ZmFsc2UsIkxhc3RLbm93blZpc2liaWxpdHlTdGF0ZSI6ZmFsc2V9LCJJZCI6IjgxNWU0OGUwLTE5MzgtNGFjZC04MmIxLTI2MzI1NWNkMDQ1OSIsIkltcG9ydElkIjpudWxsLCJUaXRsZSI6IlNSLiBERVNJR05FUlxyUmVsZWNvdWxkICIsIk5vdGUiOm51bGwsIkh5cGVybGluayI6eyIkaWQiOiI0MTMiLCJBZGRyZXNzIjpudWxsLCJTdWJBZGRyZXNzIjpudWxsfSwiSXNDaGFuZ2VkIjpmYWxzZSwiSXNOZXciOmZhbHNlfX1dLCJfbWlsZXN0b25lcyI6W10sIklkIjoiMDAwMDAwMDAtMDAwMC0wMDAwLTAwMDAtMDAwMDAwMDAwMDAwIiwiSXNTaW5nbGVJdGVtUm93Ijp0cnVlfSx7IiRpZCI6IjQxNCIsIl90YXNrcyI6W3siJGlkIjoiNDE1IiwiX2F0dGFjaGVkTWlsZXN0b25lcyI6W10sIlRhc2tEZWZpbml0aW9uIjp7IiRpZCI6IjQxNiIsIkdyb3VwTmFtZSI6bnVsbCwiU3RhcnREYXRlIjoiMjAxNS0xMC0wMVQwMDowMDowMFoiLCJFbmREYXRlIjoiMjAxOS0xMi0zMVQyMzo1OTowMFoiLCJQZXJjZW50YWdlQ29tcGxldGUiOm51bGwsIlN0eWxlIjp7IiRpZCI6IjQxNyIsIlNoYXBlIjozLCJTaGFwZVRoaWNrbmVzcyI6MywiRHVyYXRpb25Gb3JtYXQiOjUsIkluY2x1ZGVOb25Xb3JraW5nRGF5c0luRHVyYXRpb24iOmZhbHNlLCJQZXJjZW50YWdlQ29tcGxldGVTdHlsZSI6eyIkaWQiOiI0MTgiLCJGb250U2V0dGluZ3MiOnsiJGlkIjoiNDE5IiwiRm9udFNpemUiOjEwLCJGb250TmFtZSI6IkNhbGlicmkiLCJJc0JvbGQiOmZhbHNlLCJJc0l0YWxpYyI6ZmFsc2UsIklzVW5kZXJsaW5lZCI6ZmFsc2UsIlBhcmVudFN0eWxlIjpudWxsfSwiQXV0b1NpemUiOjAsIkZvcmVncm91bmQiOnsiJGlkIjoiNDIwIiwiQ29sb3IiOnsiJGlkIjoiNDIxIiwiQSI6MjU1LCJSIjoxOTIsIkciOjgwLCJCIjo3N319LCJNYXhXaWR0aCI6MjAwLjAsIk1heEhlaWdodCI6IkluZmluaXR5IiwiU21hcnRGb3JlZ3JvdW5kSXNBY3RpdmUiOmZhbHNlLCJIb3Jpem9udGFsQWxpZ25tZW50IjowLCJWZXJ0aWNhbEFsaWdubWVudCI6MCwiU21hcnRGb3JlZ3JvdW5kIjpudWxsLCJCYWNrZ3JvdW5kRmlsbFR5cGUiOjAsIk1hcmdpbiI6eyIkaWQiOiI0MjIiLCJUb3AiOjAuMCwiTGVmdCI6MC4wLCJSaWdodCI6MC4wLCJCb3R0b20iOjAuMH0sIlBhZGRpbmciOnsiJGlkIjoiNDIzIiwiVG9wIjowLjAsIkxlZnQiOjAuMCwiUmlnaHQiOjAuMCwiQm90dG9tIjowLjB9LCJCYWNrZ3JvdW5kIjp7IiRpZCI6IjQyNCIsIkNvbG9yIjp7IiRpZCI6IjQyNSIsIkEiOjg5LCJSIjowLCJHIjowLCJCIjowfX0sIklzVmlzaWJsZSI6dHJ1ZSwiV2lkdGgiOjAuMCwiSGVpZ2h0IjowLjAsIkJvcmRlclN0eWxlIjp7IiRpZCI6IjQyNiIsIkxpbmVDb2xvciI6bnVsbCwiTGluZVdlaWdodCI6MC4wLCJMaW5lVHlwZSI6MCwiUGFyZW50U3R5bGUiOm51bGx9LCJQYXJlbnRTdHlsZSI6bnVsbH0sIkR1cmF0aW9uU3R5bGUiOnsiJGlkIjoiNDI3IiwiRm9udFNldHRpbmdzIjp7IiRpZCI6IjQyOCIsIkZvbnRTaXplIjo5LCJGb250TmFtZSI6IkNhbGlicmkiLCJJc0JvbGQiOmZhbHNlLCJJc0l0YWxpYyI6ZmFsc2UsIklzVW5kZXJsaW5lZCI6ZmFsc2UsIlBhcmVudFN0eWxlIjpudWxsfSwiQXV0b1NpemUiOjAsIkZvcmVncm91bmQiOnsiJGlkIjoiNDI5IiwiQ29sb3IiOnsiJGlkIjoiNDMw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0MzEiLCJUb3AiOjAuMCwiTGVmdCI6MC4wLCJSaWdodCI6MC4wLCJCb3R0b20iOjAuMH0sIlBhZGRpbmciOnsiJGlkIjoiNDMyIiwiVG9wIjowLjAsIkxlZnQiOjAuMCwiUmlnaHQiOjAuMCwiQm90dG9tIjowLjB9LCJCYWNrZ3JvdW5kIjp7IiRpZCI6IjQzMyIsIkNvbG9yIjp7IiRpZCI6IjQzNCIsIkEiOjAsIlIiOjI1NSwiRyI6MjU1LCJCIjoyNTV9fSwiSXNWaXNpYmxlIjp0cnVlLCJXaWR0aCI6MC4wLCJIZWlnaHQiOjAuMCwiQm9yZGVyU3R5bGUiOnsiJGlkIjoiNDM1IiwiTGluZUNvbG9yIjpudWxsLCJMaW5lV2VpZ2h0IjowLjAsIkxpbmVUeXBlIjowLCJQYXJlbnRTdHlsZSI6bnVsbH0sIlBhcmVudFN0eWxlIjpudWxsfSwiSG9yaXpvbnRhbENvbm5lY3RvclN0eWxlIjp7IiRpZCI6IjQzNiIsIkxpbmVDb2xvciI6eyIkaWQiOiI0MzciLCIkdHlwZSI6Ik5MUkUuQ29tbW9uLkRvbS5Tb2xpZENvbG9yQnJ1c2gsIE5MUkUuQ29tbW9uIiwiQ29sb3IiOnsiJGlkIjoiNDM4IiwiQSI6MjU1LCJSIjoyMDQsIkciOjIwNCwiQiI6MjA0fX0sIkxpbmVXZWlnaHQiOjEuMCwiTGluZVR5cGUiOjAsIlBhcmVudFN0eWxlIjpudWxsfSwiVmVydGljYWxDb25uZWN0b3JTdHlsZSI6eyIkaWQiOiI0MzkiLCJMaW5lQ29sb3IiOnsiJGlkIjoiNDQwIiwiJHR5cGUiOiJOTFJFLkNvbW1vbi5Eb20uU29saWRDb2xvckJydXNoLCBOTFJFLkNvbW1vbiIsIkNvbG9yIjp7IiRpZCI6IjQ0MSIsIkEiOjI1NSwiUiI6MjA0LCJHIjoyMDQsIkIiOjIwNH19LCJMaW5lV2VpZ2h0IjoxLjAsIkxpbmVUeXBlIjowLCJQYXJlbnRTdHlsZSI6bnVsbH0sIk1hcmdpbiI6bnVsbCwiU3RhcnREYXRlUG9zaXRpb24iOjMsIkVuZERhdGVQb3NpdGlvbiI6MywiRGF0ZUlzVmlzaWJsZSI6dHJ1ZSwiVGl0bGVQb3NpdGlvbiI6MiwiRHVyYXRpb25Qb3NpdGlvbiI6NiwiUGVyY2VudGFnZUNvbXBsZXRlZFBvc2l0aW9uIjo2LCJTcGFjaW5nIjoxMCwiSXNCZWxvd1RpbWViYW5kIjp0cnVlLCJQZXJjZW50YWdlQ29tcGxldGVTaGFwZU9wYWNpdHkiOjM1LCJTaGFwZVN0eWxlIjp7IiRpZCI6IjQ0MiIsIk1hcmdpbiI6eyIkaWQiOiI0NDMiLCJUb3AiOjAuMCwiTGVmdCI6NC4wLCJSaWdodCI6NC4wLCJCb3R0b20iOjAuMH0sIlBhZGRpbmciOnsiJGlkIjoiNDQ0IiwiVG9wIjowLjAsIkxlZnQiOjAuMCwiUmlnaHQiOjAuMCwiQm90dG9tIjowLjB9LCJCYWNrZ3JvdW5kIjp7IiRpZCI6IjQ0NSIsIkNvbG9yIjp7IiRpZCI6IjQ0NiIsIkEiOjI1NSwiUiI6MCwiRyI6MjksIkIiOjEwMH19LCJJc1Zpc2libGUiOnRydWUsIldpZHRoIjowLjAsIkhlaWdodCI6MzYuMCwiQm9yZGVyU3R5bGUiOnsiJGlkIjoiNDQ3IiwiTGluZUNvbG9yIjp7IiRpZCI6IjQ0OCIsIiR0eXBlIjoiTkxSRS5Db21tb24uRG9tLlNvbGlkQ29sb3JCcnVzaCwgTkxSRS5Db21tb24iLCJDb2xvciI6eyIkaWQiOiI0NDkiLCJBIjoyNTUsIlIiOjI1NSwiRyI6MCwiQiI6MH19LCJMaW5lV2VpZ2h0IjowLjAsIkxpbmVUeXBlIjowLCJQYXJlbnRTdHlsZSI6bnVsbH0sIlBhcmVudFN0eWxlIjpudWxsfSwiVGl0bGVTdHlsZSI6eyIkaWQiOiI0NTAiLCJGb250U2V0dGluZ3MiOnsiJGlkIjoiNDUxIiwiRm9udFNpemUiOjEyLCJGb250TmFtZSI6IkNlbnR1cnkgR290aGljIiwiSXNCb2xkIjpmYWxzZSwiSXNJdGFsaWMiOmZhbHNlLCJJc1VuZGVybGluZWQiOmZhbHNlLCJQYXJlbnRTdHlsZSI6bnVsbH0sIkF1dG9TaXplIjowLCJGb3JlZ3JvdW5kIjp7IiRpZCI6IjQ1MiIsIkNvbG9yIjp7IiRpZCI6IjQ1MyIsIkEiOjI1NSwiUiI6MjU1LCJHIjoyNTUsIkIiOjI1NX19LCJNYXhXaWR0aCI6ODY0LjAsIk1heEhlaWdodCI6IkluZmluaXR5IiwiU21hcnRGb3JlZ3JvdW5kSXNBY3RpdmUiOmZhbHNlLCJIb3Jpem9udGFsQWxpZ25tZW50IjoxLCJWZXJ0aWNhbEFsaWdubWVudCI6MCwiU21hcnRGb3JlZ3JvdW5kIjpudWxsLCJCYWNrZ3JvdW5kRmlsbFR5cGUiOjAsIk1hcmdpbiI6eyIkaWQiOiI0NTQiLCJUb3AiOjAuMCwiTGVmdCI6MC4wLCJSaWdodCI6MC4wLCJCb3R0b20iOjAuMH0sIlBhZGRpbmciOnsiJGlkIjoiNDU1IiwiVG9wIjowLjAsIkxlZnQiOjAuMCwiUmlnaHQiOjAuMCwiQm90dG9tIjowLjB9LCJCYWNrZ3JvdW5kIjp7IiRpZCI6IjQ1NiIsIkNvbG9yIjp7IiRpZCI6IjQ1NyIsIkEiOjAsIlIiOjI1NSwiRyI6MjU1LCJCIjoyNTV9fSwiSXNWaXNpYmxlIjp0cnVlLCJXaWR0aCI6MC4wLCJIZWlnaHQiOjAuMCwiQm9yZGVyU3R5bGUiOnsiJGlkIjoiNDU4IiwiTGluZUNvbG9yIjpudWxsLCJMaW5lV2VpZ2h0IjowLjAsIkxpbmVUeXBlIjowLCJQYXJlbnRTdHlsZSI6bnVsbH0sIlBhcmVudFN0eWxlIjpudWxsfSwiRGF0ZVN0eWxlIjp7IiRpZCI6IjQ1OSIsIkZvbnRTZXR0aW5ncyI6eyIkaWQiOiI0NjAiLCJGb250U2l6ZSI6MTAsIkZvbnROYW1lIjoiQ2VudHVyeSBHb3RoaWMiLCJJc0JvbGQiOmZhbHNlLCJJc0l0YWxpYyI6ZmFsc2UsIklzVW5kZXJsaW5lZCI6ZmFsc2UsIlBhcmVudFN0eWxlIjpudWxsfSwiQXV0b1NpemUiOjAsIkZvcmVncm91bmQiOnsiJGlkIjoiNDYxIiwiQ29sb3IiOnsiJGlkIjoiNDYyIiwiQSI6MjU1LCJSIjoxNjYsIkciOjE2NiwiQiI6MTY2fX0sIk1heFdpZHRoIjoyMDAuMCwiTWF4SGVpZ2h0IjoiSW5maW5pdHkiLCJTbWFydEZvcmVncm91bmRJc0FjdGl2ZSI6ZmFsc2UsIkhvcml6b250YWxBbGlnbm1lbnQiOjIsIlZlcnRpY2FsQWxpZ25tZW50IjowLCJTbWFydEZvcmVncm91bmQiOm51bGwsIkJhY2tncm91bmRGaWxsVHlwZSI6MCwiTWFyZ2luIjp7IiRpZCI6IjQ2MyIsIlRvcCI6MC4wLCJMZWZ0IjowLjAsIlJpZ2h0IjowLjAsIkJvdHRvbSI6MC4wfSwiUGFkZGluZyI6eyIkaWQiOiI0NjQiLCJUb3AiOjAuMCwiTGVmdCI6MC4wLCJSaWdodCI6MC4wLCJCb3R0b20iOjAuMH0sIkJhY2tncm91bmQiOnsiJGlkIjoiNDY1IiwiQ29sb3IiOnsiJGlkIjoiNDY2IiwiQSI6MCwiUiI6MjU1LCJHIjoyNTUsIkIiOjI1NX19LCJJc1Zpc2libGUiOnRydWUsIldpZHRoIjowLjAsIkhlaWdodCI6MC4wLCJCb3JkZXJTdHlsZSI6eyIkaWQiOiI0NjciLCJMaW5lQ29sb3IiOm51bGwsIkxpbmVXZWlnaHQiOjAuMCwiTGluZVR5cGUiOjAsIlBhcmVudFN0eWxlIjpudWxsfSwiUGFyZW50U3R5bGUiOm51bGx9LCJEYXRlRm9ybWF0Ijp7IiRpZCI6IjQ2OCIsIkZvcm1hdFN0cmluZyI6Inl5eXkiLCJTZXBhcmF0b3IiOiIvIiwiVXNlSW50ZXJuYXRpb25hbERhdGVGb3JtYXQiOmZhbHNlLCJEYXRlSXNWaXNpYmxlIjp0cnVlLCJUaW1lSXNWaXNpYmxlIjpmYWxzZSwiSG91ckRpZ2l0cyI6MSwiQW1QbURlc2lnbmF0b3IiOjIsIlRyaW0wME1pbnV0ZXMiOmZhbHNlLCJMYXN0S25vd25WaXNpYmlsaXR5U3RhdGUiOnsiJGlkIjoiNDY5IiwiRGF0ZVBhcnRJc1Zpc2libGUiOnRydWUsIlRpbWVQYXJ0SXNWaXNpYmxlIjpmYWxzZX19LCJXZWVrTnVtYmVyaW5nIjp7IiRpZCI6IjQ3MCIsIkZvcm1hdCI6MCwiSXNWaXNpYmxlIjpmYWxzZSwiTGFzdEtub3duVmlzaWJpbGl0eVN0YXRlIjpmYWxzZX0sIklzVmlzaWJsZSI6dHJ1ZSwiUGFyZW50U3R5bGUiOm51bGx9LCJJbmRleCI6OSwiU21hcnREdXJhdGlvbkFjdGl2YXRlZCI6ZmFsc2UsIkRhdGVGb3JtYXQiOnsiJHJlZiI6IjQ2OCJ9LCJXZWVrTnVtYmVyaW5nIjp7IiRpZCI6IjQ3MSIsIkZvcm1hdCI6MCwiSXNWaXNpYmxlIjpmYWxzZSwiTGFzdEtub3duVmlzaWJpbGl0eVN0YXRlIjpmYWxzZX0sIklkIjoiNWRhNmNiMGItMWQ0YS00NTdkLWJmNjYtNDAyZmEwYmRiYjlkIiwiSW1wb3J0SWQiOm51bGwsIlRpdGxlIjoiQVJUIERJUkVDVE9SIFx1MDAwYldvb2Rncm92ZSBCYW5rIiwiTm90ZSI6bnVsbCwiSHlwZXJsaW5rIjp7IiRpZCI6IjQ3MiIsIkFkZHJlc3MiOm51bGwsIlN1YkFkZHJlc3MiOm51bGx9LCJJc0NoYW5nZWQiOmZhbHNlLCJJc05ldyI6ZmFsc2V9fV0sIl9taWxlc3RvbmVzIjpbXSwiSWQiOiIwMDAwMDAwMC0wMDAwLTAwMDAtMDAwMC0wMDAwMDAwMDAwMDAiLCJJc1NpbmdsZUl0ZW1Sb3ciOnRydWV9LHsiJGlkIjoiNDczIiwiX3Rhc2tzIjpbeyIkaWQiOiI0NzQiLCJfYXR0YWNoZWRNaWxlc3RvbmVzIjpbXSwiVGFza0RlZmluaXRpb24iOnsiJGlkIjoiNDc1IiwiR3JvdXBOYW1lIjpudWxsLCJTdGFydERhdGUiOiIyMDE3LTEwLTAxVDAwOjAwOjAwWiIsIkVuZERhdGUiOiIyMDE5LTEyLTMxVDIzOjU5OjAwWiIsIlBlcmNlbnRhZ2VDb21wbGV0ZSI6bnVsbCwiU3R5bGUiOnsiJGlkIjoiNDc2IiwiU2hhcGUiOjMsIlNoYXBlVGhpY2tuZXNzIjozLCJEdXJhdGlvbkZvcm1hdCI6NSwiSW5jbHVkZU5vbldvcmtpbmdEYXlzSW5EdXJhdGlvbiI6ZmFsc2UsIlBlcmNlbnRhZ2VDb21wbGV0ZVN0eWxlIjp7IiRpZCI6IjQ3NyIsIkZvbnRTZXR0aW5ncyI6eyIkaWQiOiI0NzgiLCJGb250U2l6ZSI6MTAsIkZvbnROYW1lIjoiQ2FsaWJyaSIsIklzQm9sZCI6ZmFsc2UsIklzSXRhbGljIjpmYWxzZSwiSXNVbmRlcmxpbmVkIjpmYWxzZSwiUGFyZW50U3R5bGUiOm51bGx9LCJBdXRvU2l6ZSI6MCwiRm9yZWdyb3VuZCI6eyIkaWQiOiI0NzkiLCJDb2xvciI6eyIkaWQiOiI0ODAiLCJBIjoyNTUsIlIiOjE5MiwiRyI6ODAsIkIiOjc3fX0sIk1heFdpZHRoIjoyMDAuMCwiTWF4SGVpZ2h0IjoiSW5maW5pdHkiLCJTbWFydEZvcmVncm91bmRJc0FjdGl2ZSI6ZmFsc2UsIkhvcml6b250YWxBbGlnbm1lbnQiOjAsIlZlcnRpY2FsQWxpZ25tZW50IjowLCJTbWFydEZvcmVncm91bmQiOm51bGwsIkJhY2tncm91bmRGaWxsVHlwZSI6MCwiTWFyZ2luIjp7IiRpZCI6IjQ4MSIsIlRvcCI6MC4wLCJMZWZ0IjowLjAsIlJpZ2h0IjowLjAsIkJvdHRvbSI6MC4wfSwiUGFkZGluZyI6eyIkaWQiOiI0ODIiLCJUb3AiOjAuMCwiTGVmdCI6MC4wLCJSaWdodCI6MC4wLCJCb3R0b20iOjAuMH0sIkJhY2tncm91bmQiOnsiJGlkIjoiNDgzIiwiQ29sb3IiOnsiJGlkIjoiNDg0IiwiQSI6ODksIlIiOjAsIkciOjAsIkIiOjB9fSwiSXNWaXNpYmxlIjp0cnVlLCJXaWR0aCI6MC4wLCJIZWlnaHQiOjAuMCwiQm9yZGVyU3R5bGUiOnsiJGlkIjoiNDg1IiwiTGluZUNvbG9yIjpudWxsLCJMaW5lV2VpZ2h0IjowLjAsIkxpbmVUeXBlIjowLCJQYXJlbnRTdHlsZSI6bnVsbH0sIlBhcmVudFN0eWxlIjpudWxsfSwiRHVyYXRpb25TdHlsZSI6eyIkaWQiOiI0ODYiLCJGb250U2V0dGluZ3MiOnsiJGlkIjoiNDg3IiwiRm9udFNpemUiOjksIkZvbnROYW1lIjoiQ2FsaWJyaSIsIklzQm9sZCI6ZmFsc2UsIklzSXRhbGljIjpmYWxzZSwiSXNVbmRlcmxpbmVkIjpmYWxzZSwiUGFyZW50U3R5bGUiOm51bGx9LCJBdXRvU2l6ZSI6MCwiRm9yZWdyb3VuZCI6eyIkaWQiOiI0ODgiLCJDb2xvciI6eyIkaWQiOiI0ODk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Q5MCIsIlRvcCI6MC4wLCJMZWZ0IjowLjAsIlJpZ2h0IjowLjAsIkJvdHRvbSI6MC4wfSwiUGFkZGluZyI6eyIkaWQiOiI0OTEiLCJUb3AiOjAuMCwiTGVmdCI6MC4wLCJSaWdodCI6MC4wLCJCb3R0b20iOjAuMH0sIkJhY2tncm91bmQiOnsiJGlkIjoiNDkyIiwiQ29sb3IiOnsiJGlkIjoiNDkzIiwiQSI6MCwiUiI6MjU1LCJHIjoyNTUsIkIiOjI1NX19LCJJc1Zpc2libGUiOnRydWUsIldpZHRoIjowLjAsIkhlaWdodCI6MC4wLCJCb3JkZXJTdHlsZSI6eyIkaWQiOiI0OTQiLCJMaW5lQ29sb3IiOm51bGwsIkxpbmVXZWlnaHQiOjAuMCwiTGluZVR5cGUiOjAsIlBhcmVudFN0eWxlIjpudWxsfSwiUGFyZW50U3R5bGUiOm51bGx9LCJIb3Jpem9udGFsQ29ubmVjdG9yU3R5bGUiOnsiJGlkIjoiNDk1IiwiTGluZUNvbG9yIjp7IiRpZCI6IjQ5NiIsIiR0eXBlIjoiTkxSRS5Db21tb24uRG9tLlNvbGlkQ29sb3JCcnVzaCwgTkxSRS5Db21tb24iLCJDb2xvciI6eyIkaWQiOiI0OTciLCJBIjoyNTUsIlIiOjIwNCwiRyI6MjA0LCJCIjoyMDR9fSwiTGluZVdlaWdodCI6MS4wLCJMaW5lVHlwZSI6MCwiUGFyZW50U3R5bGUiOm51bGx9LCJWZXJ0aWNhbENvbm5lY3RvclN0eWxlIjp7IiRpZCI6IjQ5OCIsIkxpbmVDb2xvciI6eyIkaWQiOiI0OTkiLCIkdHlwZSI6Ik5MUkUuQ29tbW9uLkRvbS5Tb2xpZENvbG9yQnJ1c2gsIE5MUkUuQ29tbW9uIiwiQ29sb3IiOnsiJGlkIjoiNTAwIiwiQSI6MjU1LCJSIjoyMDQsIkciOjIwNCwiQiI6MjA0fX0sIkxpbmVXZWlnaHQiOjEuMCwiTGluZVR5cGUiOjAsIlBhcmVudFN0eWxlIjpudWxsfSwiTWFyZ2luIjpudWxsLCJTdGFydERhdGVQb3NpdGlvbiI6MywiRW5kRGF0ZVBvc2l0aW9uIjozLCJEYXRlSXNWaXNpYmxlIjp0cnVlLCJUaXRsZVBvc2l0aW9uIjoyLCJEdXJhdGlvblBvc2l0aW9uIjo2LCJQZXJjZW50YWdlQ29tcGxldGVkUG9zaXRpb24iOjYsIlNwYWNpbmciOjEwLCJJc0JlbG93VGltZWJhbmQiOnRydWUsIlBlcmNlbnRhZ2VDb21wbGV0ZVNoYXBlT3BhY2l0eSI6MzUsIlNoYXBlU3R5bGUiOnsiJGlkIjoiNTAxIiwiTWFyZ2luIjp7IiRpZCI6IjUwMiIsIlRvcCI6MC4wLCJMZWZ0Ijo0LjAsIlJpZ2h0Ijo0LjAsIkJvdHRvbSI6MC4wfSwiUGFkZGluZyI6eyIkaWQiOiI1MDMiLCJUb3AiOjAuMCwiTGVmdCI6MC4wLCJSaWdodCI6MC4wLCJCb3R0b20iOjAuMH0sIkJhY2tncm91bmQiOnsiJGlkIjoiNTA0IiwiQ29sb3IiOnsiJGlkIjoiNTA1IiwiQSI6MjU1LCJSIjowLCJHIjoyOSwiQiI6MTAwfX0sIklzVmlzaWJsZSI6dHJ1ZSwiV2lkdGgiOjAuMCwiSGVpZ2h0IjozNi4wLCJCb3JkZXJTdHlsZSI6eyIkaWQiOiI1MDYiLCJMaW5lQ29sb3IiOnsiJGlkIjoiNTA3IiwiJHR5cGUiOiJOTFJFLkNvbW1vbi5Eb20uU29saWRDb2xvckJydXNoLCBOTFJFLkNvbW1vbiIsIkNvbG9yIjp7IiRpZCI6IjUwOCIsIkEiOjI1NSwiUiI6MjU1LCJHIjowLCJCIjowfX0sIkxpbmVXZWlnaHQiOjAuMCwiTGluZVR5cGUiOjAsIlBhcmVudFN0eWxlIjpudWxsfSwiUGFyZW50U3R5bGUiOm51bGx9LCJUaXRsZVN0eWxlIjp7IiRpZCI6IjUwOSIsIkZvbnRTZXR0aW5ncyI6eyIkaWQiOiI1MTAiLCJGb250U2l6ZSI6MTIsIkZvbnROYW1lIjoiQ2VudHVyeSBHb3RoaWMiLCJJc0JvbGQiOmZhbHNlLCJJc0l0YWxpYyI6ZmFsc2UsIklzVW5kZXJsaW5lZCI6ZmFsc2UsIlBhcmVudFN0eWxlIjpudWxsfSwiQXV0b1NpemUiOjIsIkZvcmVncm91bmQiOnsiJGlkIjoiNTExIiwiQ29sb3IiOnsiJGlkIjoiNTEyIiwiQSI6MjU1LCJSIjoyNTUsIkciOjI1NSwiQiI6MjU1fX0sIk1heFdpZHRoIjoxMTguNTg2OTc1MDk3NjU2MjUsIk1heEhlaWdodCI6IkluZmluaXR5IiwiU21hcnRGb3JlZ3JvdW5kSXNBY3RpdmUiOmZhbHNlLCJIb3Jpem9udGFsQWxpZ25tZW50IjoxLCJWZXJ0aWNhbEFsaWdubWVudCI6MCwiU21hcnRGb3JlZ3JvdW5kIjpudWxsLCJCYWNrZ3JvdW5kRmlsbFR5cGUiOjAsIk1hcmdpbiI6eyIkaWQiOiI1MTMiLCJUb3AiOjAuMCwiTGVmdCI6MC4wLCJSaWdodCI6MC4wLCJCb3R0b20iOjAuMH0sIlBhZGRpbmciOnsiJGlkIjoiNTE0IiwiVG9wIjowLjAsIkxlZnQiOjAuMCwiUmlnaHQiOjAuMCwiQm90dG9tIjowLjB9LCJCYWNrZ3JvdW5kIjp7IiRpZCI6IjUxNSIsIkNvbG9yIjp7IiRpZCI6IjUxNiIsIkEiOjAsIlIiOjI1NSwiRyI6MjU1LCJCIjoyNTV9fSwiSXNWaXNpYmxlIjp0cnVlLCJXaWR0aCI6MC4wLCJIZWlnaHQiOjAuMCwiQm9yZGVyU3R5bGUiOnsiJGlkIjoiNTE3IiwiTGluZUNvbG9yIjpudWxsLCJMaW5lV2VpZ2h0IjowLjAsIkxpbmVUeXBlIjowLCJQYXJlbnRTdHlsZSI6bnVsbH0sIlBhcmVudFN0eWxlIjpudWxsfSwiRGF0ZVN0eWxlIjp7IiRpZCI6IjUxOCIsIkZvbnRTZXR0aW5ncyI6eyIkaWQiOiI1MTkiLCJGb250U2l6ZSI6MTAsIkZvbnROYW1lIjoiQ2VudHVyeSBHb3RoaWMiLCJJc0JvbGQiOmZhbHNlLCJJc0l0YWxpYyI6ZmFsc2UsIklzVW5kZXJsaW5lZCI6ZmFsc2UsIlBhcmVudFN0eWxlIjpudWxsfSwiQXV0b1NpemUiOjAsIkZvcmVncm91bmQiOnsiJGlkIjoiNTIwIiwiQ29sb3IiOnsiJGlkIjoiNTIxIiwiQSI6MjU1LCJSIjoxNjYsIkciOjE2NiwiQiI6MTY2fX0sIk1heFdpZHRoIjoyMDAuMCwiTWF4SGVpZ2h0IjoiSW5maW5pdHkiLCJTbWFydEZvcmVncm91bmRJc0FjdGl2ZSI6ZmFsc2UsIkhvcml6b250YWxBbGlnbm1lbnQiOjIsIlZlcnRpY2FsQWxpZ25tZW50IjowLCJTbWFydEZvcmVncm91bmQiOm51bGwsIkJhY2tncm91bmRGaWxsVHlwZSI6MCwiTWFyZ2luIjp7IiRpZCI6IjUyMiIsIlRvcCI6MC4wLCJMZWZ0IjowLjAsIlJpZ2h0IjowLjAsIkJvdHRvbSI6MC4wfSwiUGFkZGluZyI6eyIkaWQiOiI1MjMiLCJUb3AiOjAuMCwiTGVmdCI6MC4wLCJSaWdodCI6MC4wLCJCb3R0b20iOjAuMH0sIkJhY2tncm91bmQiOnsiJGlkIjoiNTI0IiwiQ29sb3IiOnsiJGlkIjoiNTI1IiwiQSI6MCwiUiI6MjU1LCJHIjoyNTUsIkIiOjI1NX19LCJJc1Zpc2libGUiOnRydWUsIldpZHRoIjowLjAsIkhlaWdodCI6MC4wLCJCb3JkZXJTdHlsZSI6eyIkaWQiOiI1MjYiLCJMaW5lQ29sb3IiOm51bGwsIkxpbmVXZWlnaHQiOjAuMCwiTGluZVR5cGUiOjAsIlBhcmVudFN0eWxlIjpudWxsfSwiUGFyZW50U3R5bGUiOm51bGx9LCJEYXRlRm9ybWF0Ijp7IiRpZCI6IjUyNyIsIkZvcm1hdFN0cmluZyI6Inl5eXkiLCJTZXBhcmF0b3IiOiIvIiwiVXNlSW50ZXJuYXRpb25hbERhdGVGb3JtYXQiOmZhbHNlLCJEYXRlSXNWaXNpYmxlIjp0cnVlLCJUaW1lSXNWaXNpYmxlIjpmYWxzZSwiSG91ckRpZ2l0cyI6MSwiQW1QbURlc2lnbmF0b3IiOjIsIlRyaW0wME1pbnV0ZXMiOmZhbHNlLCJMYXN0S25vd25WaXNpYmlsaXR5U3RhdGUiOnsiJGlkIjoiNTI4IiwiRGF0ZVBhcnRJc1Zpc2libGUiOnRydWUsIlRpbWVQYXJ0SXNWaXNpYmxlIjpmYWxzZX19LCJXZWVrTnVtYmVyaW5nIjp7IiRpZCI6IjUyOSIsIkZvcm1hdCI6MCwiSXNWaXNpYmxlIjpmYWxzZSwiTGFzdEtub3duVmlzaWJpbGl0eVN0YXRlIjpmYWxzZX0sIklzVmlzaWJsZSI6dHJ1ZSwiUGFyZW50U3R5bGUiOm51bGx9LCJJbmRleCI6MTAsIlNtYXJ0RHVyYXRpb25BY3RpdmF0ZWQiOmZhbHNlLCJEYXRlRm9ybWF0Ijp7IiRyZWYiOiI1MjcifSwiV2Vla051bWJlcmluZyI6eyIkaWQiOiI1MzAiLCJGb3JtYXQiOjAsIklzVmlzaWJsZSI6ZmFsc2UsIkxhc3RLbm93blZpc2liaWxpdHlTdGF0ZSI6ZmFsc2V9LCJJZCI6Ijc2YWNkNWU4LTA5N2YtNDMxNy05Mjk5LTllNTExYjM0MDg3YSIsIkltcG9ydElkIjpudWxsLCJUaXRsZSI6IlNSLiBERVZFTE9QRVJcclZhbmFyc2RlbCwgTHRkLiIsIk5vdGUiOm51bGwsIkh5cGVybGluayI6eyIkaWQiOiI1MzEiLCJBZGRyZXNzIjpudWxsLCJTdWJBZGRyZXNzIjpudWxsfSwiSXNDaGFuZ2VkIjpmYWxzZSwiSXNOZXciOmZhbHNlfX1dLCJfbWlsZXN0b25lcyI6W10sIklkIjoiMDAwMDAwMDAtMDAwMC0wMDAwLTAwMDAtMDAwMDAwMDAwMDAwIiwiSXNTaW5nbGVJdGVtUm93Ijp0cnVlfV0sIkluZGV4IjowLCJJZCI6IjhkMTc5ZjJiLTdmZWYtNDU2Yy04NmQ1LTk2NWQwODdmNjk0NyIsIkhlYWRlclRleHQiOm51bGwsIklzRGVmYXVsdCI6dHJ1ZSwiU3R5bGUiOnsiJGlkIjoiNTMyIiwiSGVhZGVyU3R5bGUiOnsiJGlkIjoiNTMzIiwiVGV4dFN0eWxlIjp7IiRpZCI6IjUzNCIsIkZvbnRTZXR0aW5ncyI6eyIkaWQiOiI1MzUiLCJGb250U2l6ZSI6MTEsIkZvbnROYW1lIjoiQ2FsaWJyaSIsIklzQm9sZCI6ZmFsc2UsIklzSXRhbGljIjpmYWxzZSwiSXNVbmRlcmxpbmVkIjpmYWxzZSwiUGFyZW50U3R5bGUiOm51bGx9LCJBdXRvU2l6ZSI6MiwiRm9yZWdyb3VuZCI6eyIkaWQiOiI1MzYiLCJDb2xvciI6eyIkaWQiOiI1MzciLCJBIjoyNTUsIlIiOjAsIkciOjAsIkIiOjB9fSwiTWF4V2lkdGgiOjAuMCwiTWF4SGVpZ2h0IjowLjAsIlNtYXJ0Rm9yZWdyb3VuZElzQWN0aXZlIjpmYWxzZSwiSG9yaXpvbnRhbEFsaWdubWVudCI6MCwiVmVydGljYWxBbGlnbm1lbnQiOjAsIlNtYXJ0Rm9yZWdyb3VuZCI6bnVsbCwiQmFja2dyb3VuZEZpbGxUeXBlIjowLCJNYXJnaW4iOnsiJGlkIjoiNTM4IiwiVG9wIjowLjAsIkxlZnQiOjAuMCwiUmlnaHQiOjAuMCwiQm90dG9tIjowLjB9LCJQYWRkaW5nIjp7IiRpZCI6IjUzOSIsIlRvcCI6MC4wLCJMZWZ0IjowLjAsIlJpZ2h0IjowLjAsIkJvdHRvbSI6MC4wfSwiQmFja2dyb3VuZCI6bnVsbCwiSXNWaXNpYmxlIjp0cnVlLCJXaWR0aCI6MC4wLCJIZWlnaHQiOjAuMCwiQm9yZGVyU3R5bGUiOm51bGwsIlBhcmVudFN0eWxlIjpudWxsfSwiUmVjdGFuZ2xlU3R5bGUiOnsiJGlkIjoiNTQwIiwiTWFyZ2luIjp7IiRpZCI6IjU0MSIsIlRvcCI6MC4wLCJMZWZ0IjowLjAsIlJpZ2h0IjowLjAsIkJvdHRvbSI6MC4wfSwiUGFkZGluZyI6eyIkaWQiOiI1NDIiLCJUb3AiOjAuMCwiTGVmdCI6MC4wLCJSaWdodCI6MC4wLCJCb3R0b20iOjAuMH0sIkJhY2tncm91bmQiOnsiJGlkIjoiNTQzIiwiQ29sb3IiOnsiJGlkIjoiNTQ0IiwiQSI6NjMsIlIiOjY4LCJHIjoxMTQsIkIiOjE5Nn19LCJJc1Zpc2libGUiOnRydWUsIldpZHRoIjowLjAsIkhlaWdodCI6MC4wLCJCb3JkZXJTdHlsZSI6eyIkaWQiOiI1NDUiLCJMaW5lQ29sb3IiOnsiJGlkIjoiNTQ2IiwiJHR5cGUiOiJOTFJFLkNvbW1vbi5Eb20uU29saWRDb2xvckJydXNoLCBOTFJFLkNvbW1vbiIsIkNvbG9yIjp7IiRpZCI6IjU0NyIsIkEiOjI1NSwiUiI6MjU1LCJHIjowLCJCIjowfX0sIkxpbmVXZWlnaHQiOjAuMCwiTGluZVR5cGUiOjAsIlBhcmVudFN0eWxlIjpudWxsfSwiUGFyZW50U3R5bGUiOm51bGx9LCJNYXJnaW4iOnsiJGlkIjoiNTQ4IiwiVG9wIjowLjAsIkxlZnQiOjAuMCwiUmlnaHQiOjAuMCwiQm90dG9tIjowLjB9LCJQYWRkaW5nIjp7IiRpZCI6IjU0OSIsIlRvcCI6MC4wLCJMZWZ0IjowLjAsIlJpZ2h0IjowLjAsIkJvdHRvbSI6MC4wfSwiQmFja2dyb3VuZCI6bnVsbCwiSXNWaXNpYmxlIjp0cnVlLCJXaWR0aCI6MC4wLCJIZWlnaHQiOjAuMCwiQm9yZGVyU3R5bGUiOm51bGwsIlBhcmVudFN0eWxlIjpudWxsfSwiQmFja2dyb3VuZFN0eWxlIjp7IiRpZCI6IjU1MCIsIk1hcmdpbiI6eyIkaWQiOiI1NTEiLCJUb3AiOjAuMCwiTGVmdCI6MC4wLCJSaWdodCI6MC4wLCJCb3R0b20iOjAuMH0sIlBhZGRpbmciOnsiJGlkIjoiNTUyIiwiVG9wIjowLjAsIkxlZnQiOjAuMCwiUmlnaHQiOjAuMCwiQm90dG9tIjowLjB9LCJCYWNrZ3JvdW5kIjp7IiRpZCI6IjU1MyIsIkNvbG9yIjp7IiRpZCI6IjU1NCIsIkEiOjUxLCJSIjoxNjUsIkciOjE2NSwiQiI6MTY1fX0sIklzVmlzaWJsZSI6dHJ1ZSwiV2lkdGgiOjAuMCwiSGVpZ2h0IjowLjAsIkJvcmRlclN0eWxlIjp7IiRpZCI6IjU1NSIsIkxpbmVDb2xvciI6eyIkaWQiOiI1NTYiLCIkdHlwZSI6Ik5MUkUuQ29tbW9uLkRvbS5Tb2xpZENvbG9yQnJ1c2gsIE5MUkUuQ29tbW9uIiwiQ29sb3IiOnsiJGlkIjoiNTU3IiwiQSI6MjU1LCJSIjoyNTUsIkciOjAsIkIiOjB9fSwiTGluZVdlaWdodCI6MC4wLCJMaW5lVHlwZSI6MCwiUGFyZW50U3R5bGUiOm51bGx9LCJQYXJlbnRTdHlsZSI6bnVsbH0sIk1hcmdpbiI6eyIkaWQiOiI1NTgiLCJUb3AiOjAuMCwiTGVmdCI6MC4wLCJSaWdodCI6MC4wLCJCb3R0b20iOjAuMH0sIlBhZGRpbmciOnsiJGlkIjoiNTU5IiwiVG9wIjowLjAsIkxlZnQiOjAuMCwiUmlnaHQiOjAuMCwiQm90dG9tIjowLjB9LCJJc1Zpc2libGUiOmZhbHNlLCJXaWR0aCI6MC4wLCJIZWlnaHQiOjAuMCwiQm9yZGVyU3R5bGUiOm51bGwsIlBhcmVudFN0eWxlIjpudWxsfX1dLCJJZCI6IjBkOGM0MGJkLWMzNjktNDY3Yy04ZGNiLTc1MmMwZTE1NTRmYSIsIkluZGV4IjoxLCJIZWFkZXJUZXh0IjoiQ0FSRUVSIiwiU3R5bGUiOnsiJGlkIjoiNTYwIiwiSGVhZGVyU3R5bGUiOnsiJGlkIjoiNTYxIiwiVGV4dElzVmVydGljYWwiOmZhbHNlLCJUZXh0U3R5bGUiOnsiJGlkIjoiNTYyIiwiRm9udFNldHRpbmdzIjp7IiRpZCI6IjU2MyIsIkZvbnRTaXplIjoxNiwiRm9udE5hbWUiOiJDZW50dXJ5IEdvdGhpYyIsIklzQm9sZCI6ZmFsc2UsIklzSXRhbGljIjpmYWxzZSwiSXNVbmRlcmxpbmVkIjpmYWxzZSwiUGFyZW50U3R5bGUiOm51bGx9LCJBdXRvU2l6ZSI6MiwiRm9yZWdyb3VuZCI6eyIkaWQiOiI1NjQiLCJDb2xvciI6eyIkaWQiOiI1NjUiLCJBIjoyNTUsIlIiOjI1NSwiRyI6MjU1LCJCIjoyNTV9fSwiTWF4V2lkdGgiOjEwNC4wNzI3MzI0NzQ5NjQyMywiTWF4SGVpZ2h0IjowLjAsIlNtYXJ0Rm9yZWdyb3VuZElzQWN0aXZlIjpmYWxzZSwiSG9yaXpvbnRhbEFsaWdubWVudCI6MCwiVmVydGljYWxBbGlnbm1lbnQiOjAsIlNtYXJ0Rm9yZWdyb3VuZCI6bnVsbCwiQmFja2dyb3VuZEZpbGxUeXBlIjowLCJNYXJnaW4iOnsiJGlkIjoiNTY2IiwiVG9wIjowLjAsIkxlZnQiOjAuMCwiUmlnaHQiOjAuMCwiQm90dG9tIjowLjB9LCJQYWRkaW5nIjp7IiRpZCI6IjU2NyIsIlRvcCI6MC4wLCJMZWZ0IjowLjAsIlJpZ2h0IjowLjAsIkJvdHRvbSI6MC4wfSwiQmFja2dyb3VuZCI6bnVsbCwiSXNWaXNpYmxlIjp0cnVlLCJXaWR0aCI6MC4wLCJIZWlnaHQiOjAuMCwiQm9yZGVyU3R5bGUiOm51bGwsIlBhcmVudFN0eWxlIjpudWxsfSwiUmVjdGFuZ2xlU3R5bGUiOnsiJGlkIjoiNTY4IiwiTWFyZ2luIjp7IiRpZCI6IjU2OSIsIlRvcCI6MC4wLCJMZWZ0IjowLjAsIlJpZ2h0IjowLjAsIkJvdHRvbSI6MC4wfSwiUGFkZGluZyI6eyIkaWQiOiI1NzAiLCJUb3AiOjAuMCwiTGVmdCI6MC4wLCJSaWdodCI6MC4wLCJCb3R0b20iOjAuMH0sIkJhY2tncm91bmQiOnsiJHJlZiI6IjI3NiJ9LCJJc1Zpc2libGUiOnRydWUsIldpZHRoIjowLjAsIkhlaWdodCI6MC4wLCJCb3JkZXJTdHlsZSI6eyIkaWQiOiI1NzEiLCJMaW5lQ29sb3IiOnsiJGlkIjoiNTcyIiwiJHR5cGUiOiJOTFJFLkNvbW1vbi5Eb20uU29saWRDb2xvckJydXNoLCBOTFJFLkNvbW1vbiIsIkNvbG9yIjp7IiRpZCI6IjU3MyIsIkEiOjI1NSwiUiI6ODgsIkciOjM5LCJCIjo3fX0sIkxpbmVXZWlnaHQiOjAuMCwiTGluZVR5cGUiOjAsIlBhcmVudFN0eWxlIjpudWxsfSwiUGFyZW50U3R5bGUiOm51bGx9LCJNYXJnaW4iOnsiJGlkIjoiNTc0IiwiVG9wIjowLjAsIkxlZnQiOjAuMCwiUmlnaHQiOjAuMCwiQm90dG9tIjowLjB9LCJQYWRkaW5nIjp7IiRpZCI6IjU3NSIsIlRvcCI6MC4wLCJMZWZ0IjowLjAsIlJpZ2h0IjowLjAsIkJvdHRvbSI6MC4wfSwiQmFja2dyb3VuZCI6bnVsbCwiSXNWaXNpYmxlIjp0cnVlLCJXaWR0aCI6MC4wLCJIZWlnaHQiOjAuMCwiQm9yZGVyU3R5bGUiOm51bGwsIlBhcmVudFN0eWxlIjpudWxsfSwiQmFja2dyb3VuZFN0eWxlIjp7IiRpZCI6IjU3NiIsIk1hcmdpbiI6eyIkaWQiOiI1NzciLCJUb3AiOjAuMCwiTGVmdCI6MC4wLCJSaWdodCI6MC4wLCJCb3R0b20iOjAuMH0sIlBhZGRpbmciOnsiJGlkIjoiNTc4IiwiVG9wIjowLjAsIkxlZnQiOjAuMCwiUmlnaHQiOjAuMCwiQm90dG9tIjowLjB9LCJCYWNrZ3JvdW5kIjp7IiRpZCI6IjU3OSIsIkNvbG9yIjp7IiRpZCI6IjU4MCIsIkEiOjUxLCJSIjoxNjUsIkciOjE2NSwiQiI6MTY1fX0sIklzVmlzaWJsZSI6dHJ1ZSwiV2lkdGgiOjAuMCwiSGVpZ2h0IjowLjAsIkJvcmRlclN0eWxlIjp7IiRpZCI6IjU4MSIsIkxpbmVDb2xvciI6eyIkaWQiOiI1ODIiLCIkdHlwZSI6Ik5MUkUuQ29tbW9uLkRvbS5Tb2xpZENvbG9yQnJ1c2gsIE5MUkUuQ29tbW9uIiwiQ29sb3IiOnsiJGlkIjoiNTgzIiwiQSI6MjU1LCJSIjo4OCwiRyI6MzksIkIiOjd9fSwiTGluZVdlaWdodCI6MC4wLCJMaW5lVHlwZSI6MCwiUGFyZW50U3R5bGUiOm51bGx9LCJQYXJlbnRTdHlsZSI6bnVsbH0sIklzQWJvdmVUaW1lYmFuZCI6ZmFsc2UsIk1hcmdpbiI6eyIkaWQiOiI1ODQiLCJUb3AiOjAuMCwiTGVmdCI6MC4wLCJSaWdodCI6MC4wLCJCb3R0b20iOjAuMH0sIlBhZGRpbmciOnsiJGlkIjoiNTg1IiwiVG9wIjowLjAsIkxlZnQiOjAuMCwiUmlnaHQiOjAuMCwiQm90dG9tIjowLjB9LCJJc1Zpc2libGUiOnRydWUsIldpZHRoIjowLjAsIkhlaWdodCI6MC4wLCJCb3JkZXJTdHlsZSI6eyIkaWQiOiI1ODYiLCJMaW5lQ29sb3IiOm51bGwsIkxpbmVXZWlnaHQiOjAuMCwiTGluZVR5cGUiOjAsIlBhcmVudFN0eWxlIjpudWxsfSwiUGFyZW50U3R5bGUiOm51bGx9fV0sIkN1bHR1cmVJbmZvTmFtZSI6ImVuLVVTIiwiU3R5bGVOYW1lIjpudWxsLCJWZXJzaW9uIjp7IiRpZCI6IjU4NyIsIlZlcnNpb24iOiIzLjYuMCIsIk9yaWdpbmFsQXNzZW1ibHlWZXJzaW9uIjoiNi4wMy4wMC4wMCIsIkVkaXRpb24iOm51bGwsIkxhc3RTYXZlZEVkaXRpb24iOjMsIklzUGx1c0VkaXRpb24iOmZhbHNlLCJJc1Byb0VkaXRpb24iOmZhbHNlfSwiRWZmZWN0IjowLCJTdHlsZSI6eyIkaWQiOiI1ODgiLCJUaW1lYmFuZFN0eWxlIjp7IiRpZCI6IjU4OSIsIlNjYWxlTWFya2luZyI6MCwiU2hhcGUiOjAsIlNoYXBlU3R5bGUiOnsiJGlkIjoiNTkwIiwiTWFyZ2luIjp7IiRpZCI6IjU5MSIsIlRvcCI6MC4wLCJMZWZ0IjoxMi4wLCJSaWdodCI6MTIuMCwiQm90dG9tIjowLjB9LCJQYWRkaW5nIjp7IiRpZCI6IjU5MiIsIlRvcCI6Ny4wLCJMZWZ0IjowLjAsIlJpZ2h0IjowLjAsIkJvdHRvbSI6Ny4wfSwiQmFja2dyb3VuZCI6eyIkaWQiOiI1OTMiLCJDb2xvciI6eyIkaWQiOiI1OTQiLCJBIjoyNTUsIlIiOjAsIkciOjk5LCJCIjoxODZ9fSwiSXNWaXNpYmxlIjp0cnVlLCJXaWR0aCI6ODU4LjAsIkhlaWdodCI6MzAuMCwiQm9yZGVyU3R5bGUiOnsiJGlkIjoiNTk1IiwiTGluZUNvbG9yIjp7IiRpZCI6IjU5NiIsIiR0eXBlIjoiTkxSRS5Db21tb24uRG9tLlNvbGlkQ29sb3JCcnVzaCwgTkxSRS5Db21tb24iLCJDb2xvciI6eyIkaWQiOiI1OTciLCJBIjoyNTUsIlIiOjI1NSwiRyI6MCwiQiI6MH19LCJMaW5lV2VpZ2h0IjowLjAsIkxpbmVUeXBlIjowLCJQYXJlbnRTdHlsZSI6bnVsbH0sIlBhcmVudFN0eWxlIjpudWxsfSwiTWlkZGxlVGllclNoYXBlU3R5bGUiOnsiJGlkIjoiNTk4IiwiTWFyZ2luIjp7IiRpZCI6IjU5OSIsIlRvcCI6MC4wLCJMZWZ0IjoxMi4wLCJSaWdodCI6MTIuMCwiQm90dG9tIjowLjB9LCJQYWRkaW5nIjp7IiRpZCI6IjYwMCIsIlRvcCI6Ny4wLCJMZWZ0IjowLjAsIlJpZ2h0IjowLjAsIkJvdHRvbSI6Ny4wfSwiQmFja2dyb3VuZCI6eyIkaWQiOiI2MDEiLCJDb2xvciI6eyIkaWQiOiI2MDIiLCJBIjoyNTUsIlIiOjU5LCJHIjo1NiwiQiI6NTZ9fSwiSXNWaXNpYmxlIjp0cnVlLCJXaWR0aCI6ODU4LjAsIkhlaWdodCI6MzAuMCwiQm9yZGVyU3R5bGUiOnsiJGlkIjoiNjAzIiwiTGluZUNvbG9yIjp7IiRpZCI6IjYwNCIsIiR0eXBlIjoiTkxSRS5Db21tb24uRG9tLlNvbGlkQ29sb3JCcnVzaCwgTkxSRS5Db21tb24iLCJDb2xvciI6eyIkaWQiOiI2MDUiLCJBIjoyNTUsIlIiOjI1NSwiRyI6MCwiQiI6MH19LCJMaW5lV2VpZ2h0IjowLjAsIkxpbmVUeXBlIjowLCJQYXJlbnRTdHlsZSI6bnVsbH0sIlBhcmVudFN0eWxlIjpudWxsfSwiQm90dG9tVGllclNoYXBlU3R5bGUiOnsiJGlkIjoiNjA2IiwiTWFyZ2luIjp7IiRpZCI6IjYwNyIsIlRvcCI6MC4wLCJMZWZ0IjoxMi4wLCJSaWdodCI6MTIuMCwiQm90dG9tIjowLjB9LCJQYWRkaW5nIjp7IiRpZCI6IjYwOCIsIlRvcCI6Ny4wLCJMZWZ0IjowLjAsIlJpZ2h0IjowLjAsIkJvdHRvbSI6Ny4wfSwiQmFja2dyb3VuZCI6eyIkaWQiOiI2MDkiLCJDb2xvciI6eyIkaWQiOiI2MTAiLCJBIjoyNTUsIlIiOjU5LCJHIjo1NiwiQiI6NTZ9fSwiSXNWaXNpYmxlIjp0cnVlLCJXaWR0aCI6ODU4LjAsIkhlaWdodCI6MzAuMCwiQm9yZGVyU3R5bGUiOnsiJGlkIjoiNjExIiwiTGluZUNvbG9yIjp7IiRpZCI6IjYxMiIsIiR0eXBlIjoiTkxSRS5Db21tb24uRG9tLlNvbGlkQ29sb3JCcnVzaCwgTkxSRS5Db21tb24iLCJDb2xvciI6eyIkaWQiOiI2MTMiLCJBIjoyNTUsIlIiOjI1NSwiRyI6MCwiQiI6MH19LCJMaW5lV2VpZ2h0IjowLjAsIkxpbmVUeXBlIjowLCJQYXJlbnRTdHlsZSI6bnVsbH0sIlBhcmVudFN0eWxlIjpudWxsfSwiUmlnaHRFbmRDYXBzU3R5bGUiOnsiJGlkIjoiNjE0IiwiRm9udFNldHRpbmdzIjp7IiRpZCI6IjYxNSIsIkZvbnRTaXplIjoxOCwiRm9udE5hbWUiOiJDYWxpYnJpIiwiSXNCb2xkIjp0cnVlLCJJc0l0YWxpYyI6ZmFsc2UsIklzVW5kZXJsaW5lZCI6ZmFsc2UsIlBhcmVudFN0eWxlIjpudWxsfSwiQXV0b1NpemUiOjAsIkZvcmVncm91bmQiOnsiJGlkIjoiNjE2IiwiQ29sb3IiOnsiJGlkIjoiNjE3IiwiQSI6MjU1LCJSIjoyMzcsIkciOjEyNSwiQiI6NDl9fSwiTWF4V2lkdGgiOiJJbmZpbml0eSIsIk1heEhlaWdodCI6IkluZmluaXR5IiwiU21hcnRGb3JlZ3JvdW5kSXNBY3RpdmUiOmZhbHNlLCJIb3Jpem9udGFsQWxpZ25tZW50IjowLCJWZXJ0aWNhbEFsaWdubWVudCI6MCwiU21hcnRGb3JlZ3JvdW5kIjpudWxsLCJCYWNrZ3JvdW5kRmlsbFR5cGUiOjAsIk1hcmdpbiI6eyIkaWQiOiI2MTgiLCJUb3AiOjAuMCwiTGVmdCI6MC4wLCJSaWdodCI6MjAuMCwiQm90dG9tIjowLjB9LCJQYWRkaW5nIjp7IiRpZCI6IjYxOSIsIlRvcCI6MC4wLCJMZWZ0IjowLjAsIlJpZ2h0IjowLjAsIkJvdHRvbSI6MC4wfSwiQmFja2dyb3VuZCI6eyIkaWQiOiI2MjAiLCJDb2xvciI6eyIkaWQiOiI2MjEiLCJBIjo4OSwiUiI6MCwiRyI6MCwiQiI6MH19LCJJc1Zpc2libGUiOmZhbHNlLCJXaWR0aCI6MC4wLCJIZWlnaHQiOjAuMCwiQm9yZGVyU3R5bGUiOm51bGwsIlBhcmVudFN0eWxlIjpudWxsfSwiTGVmdEVuZENhcHNTdHlsZSI6eyIkaWQiOiI2MjIiLCJGb250U2V0dGluZ3MiOnsiJGlkIjoiNjIzIiwiRm9udFNpemUiOjE4LCJGb250TmFtZSI6IkNhbGlicmkiLCJJc0JvbGQiOnRydWUsIklzSXRhbGljIjpmYWxzZSwiSXNVbmRlcmxpbmVkIjpmYWxzZSwiUGFyZW50U3R5bGUiOm51bGx9LCJBdXRvU2l6ZSI6MCwiRm9yZWdyb3VuZCI6eyIkaWQiOiI2MjQiLCJDb2xvciI6eyIkaWQiOiI2MjUiLCJBIjoyNTUsIlIiOjIzNywiRyI6MTI1LCJCIjo0OX19LCJNYXhXaWR0aCI6IkluZmluaXR5IiwiTWF4SGVpZ2h0IjoiSW5maW5pdHkiLCJTbWFydEZvcmVncm91bmRJc0FjdGl2ZSI6ZmFsc2UsIkhvcml6b250YWxBbGlnbm1lbnQiOjAsIlZlcnRpY2FsQWxpZ25tZW50IjowLCJTbWFydEZvcmVncm91bmQiOm51bGwsIkJhY2tncm91bmRGaWxsVHlwZSI6MCwiTWFyZ2luIjp7IiRpZCI6IjYyNiIsIlRvcCI6MC4wLCJMZWZ0Ijo3MC41NzkzOTkxNDE2MzA4ODcsIlJpZ2h0IjowLjAsIkJvdHRvbSI6MC4wfSwiUGFkZGluZyI6eyIkaWQiOiI2MjciLCJUb3AiOjAuMCwiTGVmdCI6MC4wLCJSaWdodCI6MC4wLCJCb3R0b20iOjAuMH0sIkJhY2tncm91bmQiOnsiJGlkIjoiNjI4IiwiQ29sb3IiOnsiJHJlZiI6IjYyMSJ9fSwiSXNWaXNpYmxlIjpmYWxzZSwiV2lkdGgiOjAuMCwiSGVpZ2h0IjowLjAsIkJvcmRlclN0eWxlIjpudWxsLCJQYXJlbnRTdHlsZSI6bnVsbH0sIlRvZGF5VGV4dFN0eWxlIjp7IiRpZCI6IjYyOSIsIkZvbnRTZXR0aW5ncyI6eyIkaWQiOiI2MzAiLCJGb250U2l6ZSI6MTIsIkZvbnROYW1lIjoiQ2FsaWJyaSIsIklzQm9sZCI6ZmFsc2UsIklzSXRhbGljIjpmYWxzZSwiSXNVbmRlcmxpbmVkIjpmYWxzZSwiUGFyZW50U3R5bGUiOm51bGx9LCJBdXRvU2l6ZSI6MCwiRm9yZWdyb3VuZCI6eyIkaWQiOiI2MzEiLCJDb2xvciI6eyIkaWQiOiI2MzI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NjMzIiwiVG9wIjowLjAsIkxlZnQiOjAuMCwiUmlnaHQiOjAuMCwiQm90dG9tIjowLjB9LCJQYWRkaW5nIjp7IiRpZCI6IjYzNCIsIlRvcCI6MC4wLCJMZWZ0IjowLjAsIlJpZ2h0IjowLjAsIkJvdHRvbSI6MC4wfSwiQmFja2dyb3VuZCI6eyIkaWQiOiI2MzUiLCJDb2xvciI6eyIkcmVmIjoiNjIxIn19LCJJc1Zpc2libGUiOnRydWUsIldpZHRoIjowLjAsIkhlaWdodCI6MC4wLCJCb3JkZXJTdHlsZSI6bnVsbCwiUGFyZW50U3R5bGUiOm51bGx9LCJUb2RheU1hcmtlclN0eWxlIjp7IiRpZCI6IjYzNiIsIk1hcmdpbiI6eyIkaWQiOiI2MzciLCJUb3AiOjAuMCwiTGVmdCI6MC4wLCJSaWdodCI6MC4wLCJCb3R0b20iOjAuMH0sIlBhZGRpbmciOnsiJGlkIjoiNjM4IiwiVG9wIjowLjAsIkxlZnQiOjAuMCwiUmlnaHQiOjAuMCwiQm90dG9tIjowLjB9LCJCYWNrZ3JvdW5kIjp7IiRpZCI6IjYzOSIsIkNvbG9yIjp7IiRpZCI6IjY0MCIsIkEiOjI1NSwiUiI6MjU1LCJHIjowLCJCIjowfX0sIklzVmlzaWJsZSI6dHJ1ZSwiV2lkdGgiOjAuMCwiSGVpZ2h0IjowLjAsIkJvcmRlclN0eWxlIjpudWxsLCJQYXJlbnRTdHlsZSI6bnVsbH0sIlNjYWxlU3R5bGUiOnsiJGlkIjoiNjQxIiwiU2hhcGUiOjAsIlNob3dTZWdtZW50U2VwYXJhdG9ycyI6dHJ1ZSwiU2VnbWVudFNlcGFyYXRvck9wYWNpdHkiOjMwLCJIYXNCZWVuVmlzaWJsZUJlZm9yZSI6dHJ1ZSwiRm9udFNldHRpbmdzIjp7IiRpZCI6IjY0MiIsIkZvbnRTaXplIjoxNCwiRm9udE5hbWUiOiJDZW50dXJ5IEdvdGhpYyIsIklzQm9sZCI6dHJ1ZSwiSXNJdGFsaWMiOmZhbHNlLCJJc1VuZGVybGluZWQiOmZhbHNlLCJQYXJlbnRTdHlsZSI6bnVsbH0sIkF1dG9TaXplIjowLCJGb3JlZ3JvdW5kIjp7IiRpZCI6IjY0MyIsIkNvbG9yIjp7IiRpZCI6IjY0NCIsIkEiOjI1NSwiUiI6MCwiRyI6NDYsIkIiOjEzMX19LCJNYXhXaWR0aCI6MjAwLjAsIk1heEhlaWdodCI6IkluZmluaXR5IiwiU21hcnRGb3JlZ3JvdW5kSXNBY3RpdmUiOmZhbHNlLCJIb3Jpem9udGFsQWxpZ25tZW50IjowLCJWZXJ0aWNhbEFsaWdubWVudCI6MSwiU21hcnRGb3JlZ3JvdW5kIjpudWxsLCJCYWNrZ3JvdW5kRmlsbFR5cGUiOjAsIk1hcmdpbiI6eyIkaWQiOiI2NDUiLCJUb3AiOjAuMCwiTGVmdCI6NS4wLCJSaWdodCI6MC4wLCJCb3R0b20iOjAuMH0sIlBhZGRpbmciOnsiJGlkIjoiNjQ2IiwiVG9wIjowLjAsIkxlZnQiOjAuMCwiUmlnaHQiOjAuMCwiQm90dG9tIjowLjB9LCJCYWNrZ3JvdW5kIjp7IiRpZCI6IjY0NyIsIkNvbG9yIjp7IiRyZWYiOiI2MjEifX0sIklzVmlzaWJsZSI6dHJ1ZSwiV2lkdGgiOjAuMCwiSGVpZ2h0IjowLjAsIkJvcmRlclN0eWxlIjpudWxsLCJQYXJlbnRTdHlsZSI6bnVsbH0sIlNpbmdsZVNjYWxlU2hhcGVTdHlsZSI6eyIkaWQiOiI2NDgiLCJTaGFwZSI6MCwiSGVpZ2h0IjowLjB9LCJNaWRkbGVUaWVyU2NhbGVTdHlsZSI6eyIkaWQiOiI2NDkiLCJTaGFwZSI6MCwiU2hvd1NlZ21lbnRTZXBhcmF0b3JzIjp0cnVlLCJTZWdtZW50U2VwYXJhdG9yT3BhY2l0eSI6MzAsIkhhc0JlZW5WaXNpYmxlQmVmb3JlIjpmYWxzZSwiRm9udFNldHRpbmdzIjp7IiRpZCI6IjY1MCIsIkZvbnRTaXplIjoxMiwiRm9udE5hbWUiOiJDYWxpYnJpIiwiSXNCb2xkIjpmYWxzZSwiSXNJdGFsaWMiOmZhbHNlLCJJc1VuZGVybGluZWQiOmZhbHNlLCJQYXJlbnRTdHlsZSI6bnVsbH0sIkF1dG9TaXplIjowLCJGb3JlZ3JvdW5kIjp7IiRpZCI6IjY1MSIsIkNvbG9yIjp7IiRpZCI6IjY1MiIsIkEiOjI1NSwiUiI6MjU1LCJHIjoyNTUsIkIiOjI1NX19LCJNYXhXaWR0aCI6MjAwLjAsIk1heEhlaWdodCI6IkluZmluaXR5IiwiU21hcnRGb3JlZ3JvdW5kSXNBY3RpdmUiOmZhbHNlLCJIb3Jpem9udGFsQWxpZ25tZW50IjowLCJWZXJ0aWNhbEFsaWdubWVudCI6MSwiU21hcnRGb3JlZ3JvdW5kIjpudWxsLCJCYWNrZ3JvdW5kRmlsbFR5cGUiOjAsIk1hcmdpbiI6eyIkaWQiOiI2NTMiLCJUb3AiOjAuMCwiTGVmdCI6NS4wLCJSaWdodCI6MC4wLCJCb3R0b20iOjAuMH0sIlBhZGRpbmciOnsiJGlkIjoiNjU0IiwiVG9wIjowLjAsIkxlZnQiOjAuMCwiUmlnaHQiOjAuMCwiQm90dG9tIjowLjB9LCJCYWNrZ3JvdW5kIjp7IiRpZCI6IjY1NSIsIkNvbG9yIjp7IiRpZCI6IjY1NiIsIkEiOjg5LCJSIjowLCJHIjowLCJCIjowfX0sIklzVmlzaWJsZSI6ZmFsc2UsIldpZHRoIjowLjAsIkhlaWdodCI6MC4wLCJCb3JkZXJTdHlsZSI6bnVsbCwiUGFyZW50U3R5bGUiOm51bGx9LCJCb3R0b21UaWVyU2NhbGVTdHlsZSI6eyIkaWQiOiI2NTciLCJTaGFwZSI6MCwiU2hvd1NlZ21lbnRTZXBhcmF0b3JzIjp0cnVlLCJTZWdtZW50U2VwYXJhdG9yT3BhY2l0eSI6MzAsIkhhc0JlZW5WaXNpYmxlQmVmb3JlIjpmYWxzZSwiRm9udFNldHRpbmdzIjp7IiRpZCI6IjY1OCIsIkZvbnRTaXplIjoxMiwiRm9udE5hbWUiOiJDYWxpYnJpIiwiSXNCb2xkIjpmYWxzZSwiSXNJdGFsaWMiOmZhbHNlLCJJc1VuZGVybGluZWQiOmZhbHNlLCJQYXJlbnRTdHlsZSI6bnVsbH0sIkF1dG9TaXplIjowLCJGb3JlZ3JvdW5kIjp7IiRpZCI6IjY1OSIsIkNvbG9yIjp7IiRpZCI6IjY2MCIsIkEiOjI1NSwiUiI6MjU1LCJHIjoyNTUsIkIiOjI1NX19LCJNYXhXaWR0aCI6MjAwLjAsIk1heEhlaWdodCI6IkluZmluaXR5IiwiU21hcnRGb3JlZ3JvdW5kSXNBY3RpdmUiOmZhbHNlLCJIb3Jpem9udGFsQWxpZ25tZW50IjowLCJWZXJ0aWNhbEFsaWdubWVudCI6MSwiU21hcnRGb3JlZ3JvdW5kIjpudWxsLCJCYWNrZ3JvdW5kRmlsbFR5cGUiOjAsIk1hcmdpbiI6eyIkaWQiOiI2NjEiLCJUb3AiOjAuMCwiTGVmdCI6NS4wLCJSaWdodCI6MC4wLCJCb3R0b20iOjAuMH0sIlBhZGRpbmciOnsiJGlkIjoiNjYyIiwiVG9wIjowLjAsIkxlZnQiOjAuMCwiUmlnaHQiOjAuMCwiQm90dG9tIjowLjB9LCJCYWNrZ3JvdW5kIjp7IiRpZCI6IjY2MyIsIkNvbG9yIjp7IiRpZCI6IjY2NCIsIkEiOjg5LCJSIjowLCJHIjowLCJCIjowfX0sIklzVmlzaWJsZSI6ZmFsc2UsIldpZHRoIjowLjAsIkhlaWdodCI6MC4wLCJCb3JkZXJTdHlsZSI6bnVsbCwiUGFyZW50U3R5bGUiOm51bGx9LCJFbGFwc2VkVGltZUJhY2tncm91bmQiOnsiJGlkIjoiNjY1IiwiQ29sb3IiOnsiJGlkIjoiNjY2IiwiQSI6NzcsIlIiOjE3OCwiRyI6MTQsIkIiOjE4fX0sIkFwcGVuZFllYXJPblllYXJDaGFuZ2UiOnRydWUsIkVsYXBzZWRUaW1lRm9ybWF0IjowLCJUb2RheU1hcmtlclBvc2l0aW9uIjowLCJRdWlja1Bvc2l0aW9uIjozLCJBYnNvbHV0ZVBvc2l0aW9uIjoxNzguMjAwMDEyLCJNYXJnaW4iOnsiJGlkIjoiNjY3IiwiVG9wIjowLjAsIkxlZnQiOjEwLjAsIlJpZ2h0IjoxMC4wLCJCb3R0b20iOjAuMH0sIlBhZGRpbmciOnsiJGlkIjoiNjY4IiwiVG9wIjowLjAsIkxlZnQiOjAuMCwiUmlnaHQiOjAuMCwiQm90dG9tIjowLjB9LCJCYWNrZ3JvdW5kIjp7IiRpZCI6IjY2OSIsIkNvbG9yIjp7IiRpZCI6IjY3MCIsIkEiOjI1NSwiUiI6NDcsIkciOjU0LCJCIjoxNTN9fSwiSXNWaXNpYmxlIjp0cnVlLCJXaWR0aCI6MC4wLCJIZWlnaHQiOjAuMCwiQm9yZGVyU3R5bGUiOm51bGwsIlBhcmVudFN0eWxlIjpudWxsfSwiRGVmYXVsdE1pbGVzdG9uZVN0eWxlIjp7IiRpZCI6IjY3MSIsIlNoYXBlIjoxNiwiQ29ubmVjdG9yTWFyZ2luIjp7IiRpZCI6IjY3MiIsIlRvcCI6MC4wLCJMZWZ0IjoyLjAsIlJpZ2h0IjoyLjAsIkJvdHRvbSI6MC4wfSwiQ29ubmVjdG9yU3R5bGUiOnsiJGlkIjoiNjczIiwiTGluZUNvbG9yIjp7IiRpZCI6IjY3NCIsIiR0eXBlIjoiTkxSRS5Db21tb24uRG9tLlNvbGlkQ29sb3JCcnVzaCwgTkxSRS5Db21tb24iLCJDb2xvciI6eyIkaWQiOiI2NzUiLCJBIjoxMjcsIlIiOjE2NSwiRyI6MTY1LCJCIjoxNjV9fSwiTGluZVdlaWdodCI6MS4wLCJMaW5lVHlwZSI6MCwiUGFyZW50U3R5bGUiOm51bGx9LCJJc0JlbG93VGltZWJhbmQiOmZhbHNlLCJQb3NpdGlvbk9uVGFzayI6MCwiSGlkZURhdGUiOmZhbHNlLCJTaGFwZVNpemUiOjAsIlNwYWNpbmciOjEuMCwiUGFkZGluZyI6eyIkaWQiOiI2NzYiLCJUb3AiOjcuMCwiTGVmdCI6My4wLCJSaWdodCI6MC4wLCJCb3R0b20iOjIuMH0sIlNoYXBlU3R5bGUiOnsiJGlkIjoiNjc3IiwiTWFyZ2luIjp7IiRpZCI6IjY3OCIsIlRvcCI6MC4wLCJMZWZ0IjowLjAsIlJpZ2h0IjowLjAsIkJvdHRvbSI6MC4wfSwiUGFkZGluZyI6eyIkaWQiOiI2NzkiLCJUb3AiOjAuMCwiTGVmdCI6MC4wLCJSaWdodCI6MC4wLCJCb3R0b20iOjAuMH0sIkJhY2tncm91bmQiOnsiJGlkIjoiNjgwIiwiQ29sb3IiOnsiJGlkIjoiNjgxIiwiQSI6MjU1LCJSIjowLCJHIjoxNTIsIkIiOjI0MX19LCJJc1Zpc2libGUiOnRydWUsIldpZHRoIjoxNC4wLCJIZWlnaHQiOjE0LjAsIkJvcmRlclN0eWxlIjp7IiRpZCI6IjY4MiIsIkxpbmVDb2xvciI6eyIkaWQiOiI2ODMiLCIkdHlwZSI6Ik5MUkUuQ29tbW9uLkRvbS5Tb2xpZENvbG9yQnJ1c2gsIE5MUkUuQ29tbW9uIiwiQ29sb3IiOnsiJGlkIjoiNjg0IiwiQSI6MjU1LCJSIjoyNTUsIkciOjAsIkIiOjB9fSwiTGluZVdlaWdodCI6MC4wLCJMaW5lVHlwZSI6MCwiUGFyZW50U3R5bGUiOm51bGx9LCJQYXJlbnRTdHlsZSI6bnVsbH0sIlRpdGxlU3R5bGUiOnsiJGlkIjoiNjg1IiwiRm9udFNldHRpbmdzIjp7IiRpZCI6IjY4NiIsIkZvbnRTaXplIjoxMiwiRm9udE5hbWUiOiJDZW50dXJ5IEdvdGhpYyIsIklzQm9sZCI6ZmFsc2UsIklzSXRhbGljIjpmYWxzZSwiSXNVbmRlcmxpbmVkIjpmYWxzZSwiUGFyZW50U3R5bGUiOm51bGx9LCJBdXRvU2l6ZSI6MCwiRm9yZWdyb3VuZCI6eyIkaWQiOiI2ODciLCJDb2xvciI6eyIkaWQiOiI2ODgiLCJBIjoyNTUsIlIiOjI1NSwiRyI6MjU1LCJCIjoyNTV9fSwiTWF4V2lkdGgiOjIwMC4wLCJNYXhIZWlnaHQiOiJJbmZpbml0eSIsIlNtYXJ0Rm9yZWdyb3VuZElzQWN0aXZlIjpmYWxzZSwiSG9yaXpvbnRhbEFsaWdubWVudCI6MSwiVmVydGljYWxBbGlnbm1lbnQiOjAsIlNtYXJ0Rm9yZWdyb3VuZCI6bnVsbCwiQmFja2dyb3VuZEZpbGxUeXBlIjowLCJNYXJnaW4iOnsiJGlkIjoiNjg5IiwiVG9wIjowLjAsIkxlZnQiOjAuMCwiUmlnaHQiOjAuMCwiQm90dG9tIjowLjB9LCJQYWRkaW5nIjp7IiRpZCI6IjY5MCIsIlRvcCI6MC4wLCJMZWZ0IjowLjAsIlJpZ2h0IjowLjAsIkJvdHRvbSI6MC4wfSwiQmFja2dyb3VuZCI6eyIkaWQiOiI2OTEiLCJDb2xvciI6eyIkcmVmIjoiNjIxIn19LCJJc1Zpc2libGUiOnRydWUsIldpZHRoIjowLjAsIkhlaWdodCI6MC4wLCJCb3JkZXJTdHlsZSI6bnVsbCwiUGFyZW50U3R5bGUiOm51bGx9LCJEYXRlU3R5bGUiOnsiJGlkIjoiNjkyIiwiRm9udFNldHRpbmdzIjp7IiRpZCI6IjY5MyIsIkZvbnRTaXplIjoxMCwiRm9udE5hbWUiOiJDZW50dXJ5IEdvdGhpYyIsIklzQm9sZCI6ZmFsc2UsIklzSXRhbGljIjpmYWxzZSwiSXNVbmRlcmxpbmVkIjpmYWxzZSwiUGFyZW50U3R5bGUiOm51bGx9LCJBdXRvU2l6ZSI6MCwiRm9yZWdyb3VuZCI6eyIkaWQiOiI2OTQiLCJDb2xvciI6eyIkaWQiOiI2OTUiLCJBIjoyNTUsIlIiOjE2NiwiRyI6MTY2LCJCIjoxNjZ9fSwiTWF4V2lkdGgiOjIwMC4wLCJNYXhIZWlnaHQiOiJJbmZpbml0eSIsIlNtYXJ0Rm9yZWdyb3VuZElzQWN0aXZlIjpmYWxzZSwiSG9yaXpvbnRhbEFsaWdubWVudCI6MCwiVmVydGljYWxBbGlnbm1lbnQiOjAsIlNtYXJ0Rm9yZWdyb3VuZCI6bnVsbCwiQmFja2dyb3VuZEZpbGxUeXBlIjowLCJNYXJnaW4iOnsiJGlkIjoiNjk2IiwiVG9wIjowLjAsIkxlZnQiOjAuMCwiUmlnaHQiOjAuMCwiQm90dG9tIjowLjB9LCJQYWRkaW5nIjp7IiRpZCI6IjY5NyIsIlRvcCI6MC4wLCJMZWZ0IjowLjAsIlJpZ2h0IjowLjAsIkJvdHRvbSI6MC4wfSwiQmFja2dyb3VuZCI6eyIkaWQiOiI2OTgiLCJDb2xvciI6eyIkcmVmIjoiNjIxIn19LCJJc1Zpc2libGUiOnRydWUsIldpZHRoIjowLjAsIkhlaWdodCI6MC4wLCJCb3JkZXJTdHlsZSI6bnVsbCwiUGFyZW50U3R5bGUiOm51bGx9LCJEYXRlRm9ybWF0Ijp7IiRpZCI6IjY5OSIsIkZvcm1hdFN0cmluZyI6Inl5eXkiLCJTZXBhcmF0b3IiOiIvIiwiVXNlSW50ZXJuYXRpb25hbERhdGVGb3JtYXQiOmZhbHNlLCJEYXRlSXNWaXNpYmxlIjp0cnVlLCJUaW1lSXNWaXNpYmxlIjpmYWxzZSwiSG91ckRpZ2l0cyI6MSwiQW1QbURlc2lnbmF0b3IiOjIsIlRyaW0wME1pbnV0ZXMiOmZhbHNlLCJMYXN0S25vd25WaXNpYmlsaXR5U3RhdGUiOnsiJGlkIjoiNzAwIiwiRGF0ZVBhcnRJc1Zpc2libGUiOnRydWUsIlRpbWVQYXJ0SXNWaXNpYmxlIjpmYWxzZX19LCJXZWVrTnVtYmVyaW5nIjp7IiRpZCI6IjcwMSIsIkZvcm1hdCI6MCwiSXNWaXNpYmxlIjpmYWxzZSwiTGFzdEtub3duVmlzaWJpbGl0eVN0YXRlIjpmYWxzZX0sIklzVmlzaWJsZSI6dHJ1ZSwiUGFyZW50U3R5bGUiOm51bGx9LCJEZWZhdWx0VGFza1N0eWxlIjp7IiRpZCI6IjcwMiIsIlNoYXBlIjo2LCJTaGFwZVRoaWNrbmVzcyI6MSwiRHVyYXRpb25Gb3JtYXQiOjUsIkluY2x1ZGVOb25Xb3JraW5nRGF5c0luRHVyYXRpb24iOmZhbHNlLCJQZXJjZW50YWdlQ29tcGxldGVTdHlsZSI6eyIkaWQiOiI3MDMiLCJGb250U2V0dGluZ3MiOnsiJGlkIjoiNzA0IiwiRm9udFNpemUiOjEwLCJGb250TmFtZSI6IkNhbGlicmkiLCJJc0JvbGQiOmZhbHNlLCJJc0l0YWxpYyI6ZmFsc2UsIklzVW5kZXJsaW5lZCI6ZmFsc2UsIlBhcmVudFN0eWxlIjpudWxsfSwiQXV0b1NpemUiOjAsIkZvcmVncm91bmQiOnsiJGlkIjoiNzA1IiwiQ29sb3IiOnsiJGlkIjoiNzA2IiwiQSI6MjU1LCJSIjoxOTIsIkciOjgwLCJCIjo3N319LCJNYXhXaWR0aCI6MjAwLjAsIk1heEhlaWdodCI6IkluZmluaXR5IiwiU21hcnRGb3JlZ3JvdW5kSXNBY3RpdmUiOmZhbHNlLCJIb3Jpem9udGFsQWxpZ25tZW50IjowLCJWZXJ0aWNhbEFsaWdubWVudCI6MCwiU21hcnRGb3JlZ3JvdW5kIjpudWxsLCJCYWNrZ3JvdW5kRmlsbFR5cGUiOjAsIk1hcmdpbiI6eyIkaWQiOiI3MDciLCJUb3AiOjAuMCwiTGVmdCI6MC4wLCJSaWdodCI6MC4wLCJCb3R0b20iOjAuMH0sIlBhZGRpbmciOnsiJGlkIjoiNzA4IiwiVG9wIjowLjAsIkxlZnQiOjAuMCwiUmlnaHQiOjAuMCwiQm90dG9tIjowLjB9LCJCYWNrZ3JvdW5kIjp7IiRpZCI6IjcwOSIsIkNvbG9yIjp7IiRyZWYiOiI2MjEifX0sIklzVmlzaWJsZSI6dHJ1ZSwiV2lkdGgiOjAuMCwiSGVpZ2h0IjowLjAsIkJvcmRlclN0eWxlIjpudWxsLCJQYXJlbnRTdHlsZSI6bnVsbH0sIkR1cmF0aW9uU3R5bGUiOnsiJGlkIjoiNzEwIiwiRm9udFNldHRpbmdzIjp7IiRpZCI6IjcxMSIsIkZvbnRTaXplIjo5LCJGb250TmFtZSI6IkNhbGlicmkiLCJJc0JvbGQiOmZhbHNlLCJJc0l0YWxpYyI6ZmFsc2UsIklzVW5kZXJsaW5lZCI6ZmFsc2UsIlBhcmVudFN0eWxlIjpudWxsfSwiQXV0b1NpemUiOjAsIkZvcmVncm91bmQiOnsiJGlkIjoiNzEyIiwiQ29sb3IiOnsiJGlkIjoiNzEzIiwiQSI6MjU1LCJSIjo2OCwiRyI6ODQsIkIiOjEwNn19LCJNYXhXaWR0aCI6MjAwLjAsIk1heEhlaWdodCI6IkluZmluaXR5IiwiU21hcnRGb3JlZ3JvdW5kSXNBY3RpdmUiOmZhbHNlLCJIb3Jpem9udGFsQWxpZ25tZW50IjoxLCJWZXJ0aWNhbEFsaWdubWVudCI6MCwiU21hcnRGb3JlZ3JvdW5kIjpudWxsLCJCYWNrZ3JvdW5kRmlsbFR5cGUiOjAsIk1hcmdpbiI6eyIkaWQiOiI3MTQiLCJUb3AiOjAuMCwiTGVmdCI6MC4wLCJSaWdodCI6MC4wLCJCb3R0b20iOjAuMH0sIlBhZGRpbmciOnsiJGlkIjoiNzE1IiwiVG9wIjowLjAsIkxlZnQiOjAuMCwiUmlnaHQiOjAuMCwiQm90dG9tIjowLjB9LCJCYWNrZ3JvdW5kIjp7IiRpZCI6IjcxNiIsIkNvbG9yIjp7IiRyZWYiOiI2MjEifX0sIklzVmlzaWJsZSI6dHJ1ZSwiV2lkdGgiOjAuMCwiSGVpZ2h0IjowLjAsIkJvcmRlclN0eWxlIjpudWxsLCJQYXJlbnRTdHlsZSI6bnVsbH0sIkhvcml6b250YWxDb25uZWN0b3JTdHlsZSI6eyIkaWQiOiI3MTciLCJMaW5lQ29sb3IiOnsiJGlkIjoiNzE4IiwiJHR5cGUiOiJOTFJFLkNvbW1vbi5Eb20uU29saWRDb2xvckJydXNoLCBOTFJFLkNvbW1vbiIsIkNvbG9yIjp7IiRpZCI6IjcxOSIsIkEiOjI1NSwiUiI6MjA0LCJHIjoyMDQsIkIiOjIwNH19LCJMaW5lV2VpZ2h0IjoxLjAsIkxpbmVUeXBlIjowLCJQYXJlbnRTdHlsZSI6bnVsbH0sIlZlcnRpY2FsQ29ubmVjdG9yU3R5bGUiOnsiJGlkIjoiNzIwIiwiTGluZUNvbG9yIjp7IiRpZCI6IjcyMSIsIiR0eXBlIjoiTkxSRS5Db21tb24uRG9tLlNvbGlkQ29sb3JCcnVzaCwgTkxSRS5Db21tb24iLCJDb2xvciI6eyIkaWQiOiI3MjIiLCJBIjoyNTUsIlIiOjIwNCwiRyI6MjA0LCJCIjoyMDR9fSwiTGluZVdlaWdodCI6MS4wLCJMaW5lVHlwZSI6MCwiUGFyZW50U3R5bGUiOm51bGx9LCJNYXJnaW4iOm51bGwsIlN0YXJ0RGF0ZVBvc2l0aW9uIjo2LCJFbmREYXRlUG9zaXRpb24iOjYsIkRhdGVJc1Zpc2libGUiOmZhbHNlLCJUaXRsZVBvc2l0aW9uIjoxLCJEdXJhdGlvblBvc2l0aW9uIjoyLCJQZXJjZW50YWdlQ29tcGxldGVkUG9zaXRpb24iOjYsIlNwYWNpbmciOjEwLCJJc0JlbG93VGltZWJhbmQiOnRydWUsIlBlcmNlbnRhZ2VDb21wbGV0ZVNoYXBlT3BhY2l0eSI6MzUsIlNoYXBlU3R5bGUiOnsiJGlkIjoiNzIzIiwiTWFyZ2luIjp7IiRpZCI6IjcyNCIsIlRvcCI6MC4wLCJMZWZ0Ijo0LjAsIlJpZ2h0Ijo0LjAsIkJvdHRvbSI6MC4wfSwiUGFkZGluZyI6eyIkaWQiOiI3MjUiLCJUb3AiOjAuMCwiTGVmdCI6MC4wLCJSaWdodCI6MC4wLCJCb3R0b20iOjAuMH0sIkJhY2tncm91bmQiOnsiJGlkIjoiNzI2IiwiQ29sb3IiOnsiJGlkIjoiNzI3IiwiQSI6MjU1LCJSIjowLCJHIjoxMTQsIkIiOjE4OH19LCJJc1Zpc2libGUiOnRydWUsIldpZHRoIjowLjAsIkhlaWdodCI6MTYuMCwiQm9yZGVyU3R5bGUiOnsiJGlkIjoiNzI4IiwiTGluZUNvbG9yIjp7IiRpZCI6IjcyOSIsIiR0eXBlIjoiTkxSRS5Db21tb24uRG9tLlNvbGlkQ29sb3JCcnVzaCwgTkxSRS5Db21tb24iLCJDb2xvciI6eyIkaWQiOiI3MzAiLCJBIjoyNTUsIlIiOjI1NSwiRyI6MCwiQiI6MH19LCJMaW5lV2VpZ2h0IjowLjAsIkxpbmVUeXBlIjowLCJQYXJlbnRTdHlsZSI6bnVsbH0sIlBhcmVudFN0eWxlIjpudWxsfSwiVGl0bGVTdHlsZSI6eyIkaWQiOiI3MzEiLCJGb250U2V0dGluZ3MiOnsiJGlkIjoiNzMyIiwiRm9udFNpemUiOjExLCJGb250TmFtZSI6IkNhbGlicmkiLCJJc0JvbGQiOnRydWUsIklzSXRhbGljIjpmYWxzZSwiSXNVbmRlcmxpbmVkIjpmYWxzZSwiUGFyZW50U3R5bGUiOm51bGx9LCJBdXRvU2l6ZSI6MCwiRm9yZWdyb3VuZCI6eyIkaWQiOiI3MzMiLCJDb2xvciI6eyIkaWQiOiI3MzQiLCJBIjoyNTUsIlIiOjAsIkciOjAsIkIiOjB9fSwiTWF4V2lkdGgiOjk2MC4wLCJNYXhIZWlnaHQiOiJJbmZpbml0eSIsIlNtYXJ0Rm9yZWdyb3VuZElzQWN0aXZlIjpmYWxzZSwiSG9yaXpvbnRhbEFsaWdubWVudCI6MCwiVmVydGljYWxBbGlnbm1lbnQiOjAsIlNtYXJ0Rm9yZWdyb3VuZCI6bnVsbCwiQmFja2dyb3VuZEZpbGxUeXBlIjowLCJNYXJnaW4iOnsiJGlkIjoiNzM1IiwiVG9wIjowLjAsIkxlZnQiOjAuMCwiUmlnaHQiOjAuMCwiQm90dG9tIjowLjB9LCJQYWRkaW5nIjp7IiRpZCI6IjczNiIsIlRvcCI6MC4wLCJMZWZ0IjowLjAsIlJpZ2h0IjowLjAsIkJvdHRvbSI6MC4wfSwiQmFja2dyb3VuZCI6eyIkaWQiOiI3MzciLCJDb2xvciI6eyIkcmVmIjoiNjIxIn19LCJJc1Zpc2libGUiOnRydWUsIldpZHRoIjowLjAsIkhlaWdodCI6MC4wLCJCb3JkZXJTdHlsZSI6bnVsbCwiUGFyZW50U3R5bGUiOm51bGx9LCJEYXRlU3R5bGUiOnsiJGlkIjoiNzM4IiwiRm9udFNldHRpbmdzIjp7IiRpZCI6IjczOSIsIkZvbnRTaXplIjoxMCwiRm9udE5hbWUiOiJDYWxpYnJpIiwiSXNCb2xkIjpmYWxzZSwiSXNJdGFsaWMiOmZhbHNlLCJJc1VuZGVybGluZWQiOmZhbHNlLCJQYXJlbnRTdHlsZSI6bnVsbH0sIkF1dG9TaXplIjowLCJGb3JlZ3JvdW5kIjp7IiRpZCI6Ijc0MCIsIkNvbG9yIjp7IiRpZCI6Ijc0M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zQyIiwiVG9wIjowLjAsIkxlZnQiOjAuMCwiUmlnaHQiOjAuMCwiQm90dG9tIjowLjB9LCJQYWRkaW5nIjp7IiRpZCI6Ijc0MyIsIlRvcCI6MC4wLCJMZWZ0IjowLjAsIlJpZ2h0IjowLjAsIkJvdHRvbSI6MC4wfSwiQmFja2dyb3VuZCI6eyIkaWQiOiI3NDQiLCJDb2xvciI6eyIkcmVmIjoiNjIxIn19LCJJc1Zpc2libGUiOnRydWUsIldpZHRoIjowLjAsIkhlaWdodCI6MC4wLCJCb3JkZXJTdHlsZSI6bnVsbCwiUGFyZW50U3R5bGUiOm51bGx9LCJEYXRlRm9ybWF0Ijp7IiRpZCI6Ijc0NSIsIkZvcm1hdFN0cmluZyI6Ik1NTSBkIiwiU2VwYXJhdG9yIjoiLyIsIlVzZUludGVybmF0aW9uYWxEYXRlRm9ybWF0IjpmYWxzZSwiRGF0ZUlzVmlzaWJsZSI6dHJ1ZSwiVGltZUlzVmlzaWJsZSI6ZmFsc2UsIkhvdXJEaWdpdHMiOjEsIkFtUG1EZXNpZ25hdG9yIjoyLCJUcmltMDBNaW51dGVzIjpmYWxzZSwiTGFzdEtub3duVmlzaWJpbGl0eVN0YXRlIjp7IiRpZCI6Ijc0NiIsIkRhdGVQYXJ0SXNWaXNpYmxlIjp0cnVlLCJUaW1lUGFydElzVmlzaWJsZSI6ZmFsc2V9fSwiV2Vla051bWJlcmluZyI6eyIkaWQiOiI3NDciLCJGb3JtYXQiOjAsIklzVmlzaWJsZSI6ZmFsc2UsIkxhc3RLbm93blZpc2liaWxpdHlTdGF0ZSI6ZmFsc2V9LCJJc1Zpc2libGUiOnRydWUsIlBhcmVudFN0eWxlIjpudWxsLCJfZXhwbGljaXRseVNldCI6eyIkaWQiOiI3NDg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V9fSwiR3JpZGxpbmVQYW5lbFN0eWxlIjp7IiRpZCI6Ijc0OSIsIkdyaWRsaW5lU3R5bGUiOnsiJGlkIjoiNzUwIiwiTGluZUNvbG9yIjp7IiRpZCI6Ijc1MSIsIiR0eXBlIjoiTkxSRS5Db21tb24uRG9tLlNvbGlkQ29sb3JCcnVzaCwgTkxSRS5Db21tb24iLCJDb2xvciI6eyIkaWQiOiI3NTIiLCJBIjozOCwiUiI6OTEsIkciOjE1NSwiQiI6MjEzfX0sIkxpbmVXZWlnaHQiOjEuMCwiTGluZVR5cGUiOjAsIlBhcmVudFN0eWxlIjpudWxsfSwiTWFyZ2luIjp7IiRpZCI6Ijc1MyIsIlRvcCI6MC4wLCJMZWZ0IjowLjAsIlJpZ2h0IjowLjAsIkJvdHRvbSI6MC4wfSwiUGFkZGluZyI6eyIkaWQiOiI3NTQiLCJUb3AiOjAuMCwiTGVmdCI6MC4wLCJSaWdodCI6MC4wLCJCb3R0b20iOjAuMH0sIkJhY2tncm91bmQiOm51bGwsIklzVmlzaWJsZSI6ZmFsc2UsIldpZHRoIjowLjAsIkhlaWdodCI6MC4wLCJCb3JkZXJTdHlsZSI6eyIkaWQiOiI3NTUiLCJMaW5lQ29sb3IiOm51bGwsIkxpbmVXZWlnaHQiOjAuMCwiTGluZVR5cGUiOjAsIlBhcmVudFN0eWxlIjpudWxsfSwiUGFyZW50U3R5bGUiOm51bGx9LCJBY3Rpdml0eUxpbmVQYW5lbFN0eWxlIjp7IiRpZCI6Ijc1NiIsIkFjdGl2aXR5TGluZVN0eWxlIjp7IiRpZCI6Ijc1NyIsIkxpbmVDb2xvciI6eyIkaWQiOiI3NTgiLCIkdHlwZSI6Ik5MUkUuQ29tbW9uLkRvbS5Tb2xpZENvbG9yQnJ1c2gsIE5MUkUuQ29tbW9uIiwiQ29sb3IiOnsiJGlkIjoiNzU5IiwiQSI6MzgsIlIiOjY4LCJHIjoxMTQsIkIiOjE5Nn19LCJMaW5lV2VpZ2h0IjoxLjAsIkxpbmVUeXBlIjowLCJQYXJlbnRTdHlsZSI6bnVsbH0sIk1hcmdpbiI6eyIkaWQiOiI3NjAiLCJUb3AiOjAuMCwiTGVmdCI6MC4wLCJSaWdodCI6MC4wLCJCb3R0b20iOjAuMH0sIlBhZGRpbmciOnsiJGlkIjoiNzYxIiwiVG9wIjowLjAsIkxlZnQiOjAuMCwiUmlnaHQiOjAuMCwiQm90dG9tIjowLjB9LCJCYWNrZ3JvdW5kIjpudWxsLCJJc1Zpc2libGUiOnRydWUsIldpZHRoIjowLjAsIkhlaWdodCI6MC4wLCJCb3JkZXJTdHlsZSI6eyIkaWQiOiI3NjIiLCJMaW5lQ29sb3IiOm51bGwsIkxpbmVXZWlnaHQiOjAuMCwiTGluZVR5cGUiOjAsIlBhcmVudFN0eWxlIjpudWxsfSwiUGFyZW50U3R5bGUiOm51bGx9LCJTaG93RWxhcHNlZFRpbWVHcmFkaWVudFN0eWxlIjpmYWxzZSwiVGltZWJhbmRSZXNlcnZlZExlZnRBcmVhU3R5bGUiOnsiJGlkIjoiNzYzIiwiQWN0aXZpdHlIZWFkZXJXaWR0aCI6MC4wLCJJc1NldCI6ZmFsc2V9LCJEZWZhdWx0U3dpbWxhbmVTdHlsZSI6bnVsbH0sIlNjYWxlIjpudWxsLCJTY2FsZVYyIjp7IiRpZCI6Ijc2NCIsIlN0YXJ0RGF0ZSI6IjAwMDEtMDEtMDFUMDA6MDA6MDAiLCJFbmREYXRlIjoiMjAyMC0wOC0zMVQyMzo1OTowMCIsIkF1dG9EYXRlUmFuZ2UiOnRydWUsIldvcmtpbmdEYXlzIjozMSwiRmlzY2FsWWVhciI6eyIkaWQiOiI3NjUiLCJTdGFydE1vbnRoIjoxLCJVc2VTdGFydGluZ1llYXJGb3JOdW1iZXJpbmciOnRydWUsIlNob3dGaXNjYWxZZWFyTGFiZWwiOnRydWV9LCJUb2RheU1hcmtlclRleHQiOiJUb2RheSIsIkF1dG9TY2FsZVR5cGUiOnRydWUsIlRpbWViYW5kU2NhbGVzIjp7IiRpZCI6Ijc2NiIsIlRvcFNjYWxlTGF5ZXIiOnsiJGlkIjoiNzY3IiwiRm9ybWF0IjoiTU1NIiwiVHlwZSI6NH0sIk1pZGRsZVNjYWxlTGF5ZXIiOnsiJGlkIjoiNzY4IiwiRm9ybWF0IjpudWxsLCJUeXBlIjowfSwiQm90dG9tU2NhbGVMYXllciI6eyIkaWQiOiI3NjkiLCJGb3JtYXQiOm51bGwsIlR5cGUiOjB9fX0sIk1pbGVzdG9uZXMiOlt7IiRpZCI6Ijc3MCIsIkRhdGUiOiIyMDEwLTA2LTAxVDIzOjU5OjAwWiIsIlN0eWxlIjp7IiRpZCI6Ijc3MSIsIlNoYXBlIjoxNywiQ29ubmVjdG9yTWFyZ2luIjp7IiRpZCI6Ijc3MiIsIlRvcCI6MC4wLCJMZWZ0IjoyLjAsIlJpZ2h0IjoyLjAsIkJvdHRvbSI6MC4wfSwiQ29ubmVjdG9yU3R5bGUiOnsiJGlkIjoiNzczIiwiTGluZUNvbG9yIjp7IiRpZCI6Ijc3NCIsIiR0eXBlIjoiTkxSRS5Db21tb24uRG9tLlNvbGlkQ29sb3JCcnVzaCwgTkxSRS5Db21tb24iLCJDb2xvciI6eyIkaWQiOiI3NzUiLCJBIjoyNTUsIlIiOjE2NSwiRyI6MTY1LCJCIjoxNjV9fSwiTGluZVdlaWdodCI6MS4wLCJMaW5lVHlwZSI6MCwiUGFyZW50U3R5bGUiOm51bGx9LCJJc0JlbG93VGltZWJhbmQiOmZhbHNlLCJQb3NpdGlvbk9uVGFzayI6MCwiSGlkZURhdGUiOmZhbHNlLCJTaGFwZVNpemUiOjAsIlNwYWNpbmciOjEuMCwiUGFkZGluZyI6eyIkaWQiOiI3NzYiLCJUb3AiOjcuMCwiTGVmdCI6My4wLCJSaWdodCI6MC4wLCJCb3R0b20iOjIuMH0sIlNoYXBlU3R5bGUiOnsiJGlkIjoiNzc3IiwiTWFyZ2luIjp7IiRpZCI6Ijc3OCIsIlRvcCI6MC4wLCJMZWZ0IjowLjAsIlJpZ2h0IjowLjAsIkJvdHRvbSI6MC4wfSwiUGFkZGluZyI6eyIkaWQiOiI3NzkiLCJUb3AiOjAuMCwiTGVmdCI6MC4wLCJSaWdodCI6MC4wLCJCb3R0b20iOjAuMH0sIkJhY2tncm91bmQiOnsiJGlkIjoiNzgwIiwiQ29sb3IiOnsiJGlkIjoiNzgxIiwiQSI6MjU1LCJSIjowLCJHIjoxNTIsIkIiOjI0MX19LCJJc1Zpc2libGUiOnRydWUsIldpZHRoIjoxNC4wLCJIZWlnaHQiOjE0LjAsIkJvcmRlclN0eWxlIjp7IiRpZCI6Ijc4MiIsIkxpbmVDb2xvciI6eyIkcmVmIjoiNjgzIn0sIkxpbmVXZWlnaHQiOjAuMCwiTGluZVR5cGUiOjAsIlBhcmVudFN0eWxlIjpudWxsfSwiUGFyZW50U3R5bGUiOm51bGx9LCJUaXRsZVN0eWxlIjp7IiRpZCI6Ijc4MyIsIkZvbnRTZXR0aW5ncyI6eyIkaWQiOiI3ODQiLCJGb250U2l6ZSI6MTIsIkZvbnROYW1lIjoiQ2VudHVyeSBHb3RoaWMiLCJJc0JvbGQiOmZhbHNlLCJJc0l0YWxpYyI6ZmFsc2UsIklzVW5kZXJsaW5lZCI6ZmFsc2UsIlBhcmVudFN0eWxlIjpudWxsfSwiQXV0b1NpemUiOjIsIkZvcmVncm91bmQiOnsiJGlkIjoiNzg1IiwiQ29sb3IiOnsiJGlkIjoiNzg2IiwiQSI6MjU1LCJSIjoyNTUsIkciOjI1NSwiQiI6MjU1fX0sIk1heFdpZHRoIjoxNjQuNTE1NjcwNzc2MzY3MTksIk1heEhlaWdodCI6IkluZmluaXR5IiwiU21hcnRGb3JlZ3JvdW5kSXNBY3RpdmUiOmZhbHNlLCJIb3Jpem9udGFsQWxpZ25tZW50IjoxLCJWZXJ0aWNhbEFsaWdubWVudCI6MCwiU21hcnRGb3JlZ3JvdW5kIjpudWxsLCJCYWNrZ3JvdW5kRmlsbFR5cGUiOjAsIk1hcmdpbiI6eyIkaWQiOiI3ODciLCJUb3AiOjAuMCwiTGVmdCI6MC4wLCJSaWdodCI6MC4wLCJCb3R0b20iOjAuMH0sIlBhZGRpbmciOnsiJGlkIjoiNzg4IiwiVG9wIjowLjAsIkxlZnQiOjAuMCwiUmlnaHQiOjAuMCwiQm90dG9tIjowLjB9LCJCYWNrZ3JvdW5kIjp7IiRpZCI6Ijc4OSIsIkNvbG9yIjp7IiRpZCI6Ijc5MCIsIkEiOjAsIlIiOjI1NSwiRyI6MjU1LCJCIjoyNTV9fSwiSXNWaXNpYmxlIjp0cnVlLCJXaWR0aCI6MC4wLCJIZWlnaHQiOjAuMCwiQm9yZGVyU3R5bGUiOnsiJGlkIjoiNzkxIiwiTGluZUNvbG9yIjpudWxsLCJMaW5lV2VpZ2h0IjowLjAsIkxpbmVUeXBlIjowLCJQYXJlbnRTdHlsZSI6bnVsbH0sIlBhcmVudFN0eWxlIjpudWxsfSwiRGF0ZVN0eWxlIjp7IiRpZCI6Ijc5MiIsIkZvbnRTZXR0aW5ncyI6eyIkaWQiOiI3OTMiLCJGb250U2l6ZSI6MTAsIkZvbnROYW1lIjoiQ2VudHVyeSBHb3RoaWMiLCJJc0JvbGQiOmZhbHNlLCJJc0l0YWxpYyI6ZmFsc2UsIklzVW5kZXJsaW5lZCI6ZmFsc2UsIlBhcmVudFN0eWxlIjpudWxsfSwiQXV0b1NpemUiOjAsIkZvcmVncm91bmQiOnsiJGlkIjoiNzk0IiwiQ29sb3IiOnsiJGlkIjoiNzk1IiwiQSI6MjU1LCJSIjoxNjYsIkciOjE2NiwiQiI6MTY2fX0sIk1heFdpZHRoIjoyMDAuMCwiTWF4SGVpZ2h0IjoiSW5maW5pdHkiLCJTbWFydEZvcmVncm91bmRJc0FjdGl2ZSI6ZmFsc2UsIkhvcml6b250YWxBbGlnbm1lbnQiOjEsIlZlcnRpY2FsQWxpZ25tZW50IjowLCJTbWFydEZvcmVncm91bmQiOm51bGwsIkJhY2tncm91bmRGaWxsVHlwZSI6MCwiTWFyZ2luIjp7IiRpZCI6Ijc5NiIsIlRvcCI6MC4wLCJMZWZ0IjowLjAsIlJpZ2h0IjowLjAsIkJvdHRvbSI6MC4wfSwiUGFkZGluZyI6eyIkaWQiOiI3OTciLCJUb3AiOjAuMCwiTGVmdCI6MC4wLCJSaWdodCI6MC4wLCJCb3R0b20iOjAuMH0sIkJhY2tncm91bmQiOnsiJGlkIjoiNzk4IiwiQ29sb3IiOnsiJGlkIjoiNzk5IiwiQSI6MCwiUiI6MjU1LCJHIjoyNTUsIkIiOjI1NX19LCJJc1Zpc2libGUiOnRydWUsIldpZHRoIjowLjAsIkhlaWdodCI6MC4wLCJCb3JkZXJTdHlsZSI6eyIkaWQiOiI4MDAiLCJMaW5lQ29sb3IiOm51bGwsIkxpbmVXZWlnaHQiOjAuMCwiTGluZVR5cGUiOjAsIlBhcmVudFN0eWxlIjpudWxsfSwiUGFyZW50U3R5bGUiOm51bGx9LCJEYXRlRm9ybWF0Ijp7IiRpZCI6IjgwMSIsIkZvcm1hdFN0cmluZyI6Inl5eXkiLCJTZXBhcmF0b3IiOiIvIiwiVXNlSW50ZXJuYXRpb25hbERhdGVGb3JtYXQiOmZhbHNlLCJEYXRlSXNWaXNpYmxlIjp0cnVlLCJUaW1lSXNWaXNpYmxlIjpmYWxzZSwiSG91ckRpZ2l0cyI6MSwiQW1QbURlc2lnbmF0b3IiOjIsIlRyaW0wME1pbnV0ZXMiOmZhbHNlLCJMYXN0S25vd25WaXNpYmlsaXR5U3RhdGUiOnsiJGlkIjoiODAyIiwiRGF0ZVBhcnRJc1Zpc2libGUiOnRydWUsIlRpbWVQYXJ0SXNWaXNpYmxlIjpmYWxzZX19LCJXZWVrTnVtYmVyaW5nIjp7IiRpZCI6IjgwMyIsIkZvcm1hdCI6MCwiSXNWaXNpYmxlIjpmYWxzZSwiTGFzdEtub3duVmlzaWJpbGl0eVN0YXRlIjpmYWxzZX0sIklzVmlzaWJsZSI6dHJ1ZSwiUGFyZW50U3R5bGUiOm51bGx9LCJJbmRleCI6MCwiUGVyY2VudGFnZUNvbXBsZXRlIjpudWxsLCJQb3NpdGlvbiI6eyJSYXRpbyI6MC4wOTE5MTM2NjEyNTAzNjE2ODMsIklzQ3VzdG9tIjpmYWxzZX0sIkRhdGVGb3JtYXQiOnsiJHJlZiI6IjgwMSJ9LCJXZWVrTnVtYmVyaW5nIjp7IiRpZCI6IjgwNCIsIkZvcm1hdCI6MCwiSXNWaXNpYmxlIjpmYWxzZSwiTGFzdEtub3duVmlzaWJpbGl0eVN0YXRlIjpmYWxzZX0sIlJlbGF0ZWRUYXNrSWQiOiIwMDAwMDAwMC0wMDAwLTAwMDAtMDAwMC0wMDAwMDAwMDAwMDAiLCJJZCI6ImJmMWE1Yjg2LWI5NDMtNDJhNC05YWEyLWVmYWEyYTMwMzY1ZiIsIkltcG9ydElkIjoiIiwiVGl0bGUiOiJXZWJzaXRlIG9mIHRoZSBZZWFyIEF3YXJkIiwiTm90ZSI6bnVsbCwiSHlwZXJsaW5rIjp7IiRpZCI6IjgwNSIsIkFkZHJlc3MiOm51bGwsIlN1YkFkZHJlc3MiOm51bGx9LCJJc0NoYW5nZWQiOmZhbHNlLCJJc05ldyI6ZmFsc2V9LHsiJGlkIjoiODA2IiwiRGF0ZSI6IjIwMTQtMDctMTlUMjM6NTk6MDAiLCJTdHlsZSI6eyIkaWQiOiI4MDciLCJTaGFwZSI6MTcsIkNvbm5lY3Rvck1hcmdpbiI6eyIkaWQiOiI4MDgiLCJUb3AiOjAuMCwiTGVmdCI6Mi4wLCJSaWdodCI6Mi4wLCJCb3R0b20iOjAuMH0sIkNvbm5lY3RvclN0eWxlIjp7IiRpZCI6IjgwOSIsIkxpbmVDb2xvciI6eyIkaWQiOiI4MTAiLCIkdHlwZSI6Ik5MUkUuQ29tbW9uLkRvbS5Tb2xpZENvbG9yQnJ1c2gsIE5MUkUuQ29tbW9uIiwiQ29sb3IiOnsiJGlkIjoiODExIiwiQSI6MjU1LCJSIjoxNjUsIkciOjE2NSwiQiI6MTY1fX0sIkxpbmVXZWlnaHQiOjEuMCwiTGluZVR5cGUiOjAsIlBhcmVudFN0eWxlIjpudWxsfSwiSXNCZWxvd1RpbWViYW5kIjpmYWxzZSwiUG9zaXRpb25PblRhc2siOjAsIkhpZGVEYXRlIjpmYWxzZSwiU2hhcGVTaXplIjowLCJTcGFjaW5nIjoxLjAsIlBhZGRpbmciOnsiJGlkIjoiODEyIiwiVG9wIjo3LjAsIkxlZnQiOjMuMCwiUmlnaHQiOjAuMCwiQm90dG9tIjoyLjB9LCJTaGFwZVN0eWxlIjp7IiRpZCI6IjgxMyIsIk1hcmdpbiI6eyIkaWQiOiI4MTQiLCJUb3AiOjAuMCwiTGVmdCI6MC4wLCJSaWdodCI6MC4wLCJCb3R0b20iOjAuMH0sIlBhZGRpbmciOnsiJGlkIjoiODE1IiwiVG9wIjowLjAsIkxlZnQiOjAuMCwiUmlnaHQiOjAuMCwiQm90dG9tIjowLjB9LCJCYWNrZ3JvdW5kIjp7IiRpZCI6IjgxNiIsIkNvbG9yIjp7IiRpZCI6IjgxNyIsIkEiOjI1NSwiUiI6MCwiRyI6MTUyLCJCIjoyNDF9fSwiSXNWaXNpYmxlIjp0cnVlLCJXaWR0aCI6MTQuMCwiSGVpZ2h0IjoxNC4wLCJCb3JkZXJTdHlsZSI6eyIkaWQiOiI4MTgiLCJMaW5lQ29sb3IiOnsiJHJlZiI6IjY4MyJ9LCJMaW5lV2VpZ2h0IjowLjAsIkxpbmVUeXBlIjowLCJQYXJlbnRTdHlsZSI6bnVsbH0sIlBhcmVudFN0eWxlIjpudWxsfSwiVGl0bGVTdHlsZSI6eyIkaWQiOiI4MTkiLCJGb250U2V0dGluZ3MiOnsiJGlkIjoiODIwIiwiRm9udFNpemUiOjEyLCJGb250TmFtZSI6IkNlbnR1cnkgR290aGljIiwiSXNCb2xkIjpmYWxzZSwiSXNJdGFsaWMiOmZhbHNlLCJJc1VuZGVybGluZWQiOmZhbHNlLCJQYXJlbnRTdHlsZSI6bnVsbH0sIkF1dG9TaXplIjowLCJGb3JlZ3JvdW5kIjp7IiRpZCI6IjgyMSIsIkNvbG9yIjp7IiRpZCI6IjgyMiIsIkEiOjI1NSwiUiI6MjU1LCJHIjoyNTUsIkIiOjI1NX19LCJNYXhXaWR0aCI6MjAwLjAsIk1heEhlaWdodCI6IkluZmluaXR5IiwiU21hcnRGb3JlZ3JvdW5kSXNBY3RpdmUiOmZhbHNlLCJIb3Jpem9udGFsQWxpZ25tZW50IjoxLCJWZXJ0aWNhbEFsaWdubWVudCI6MCwiU21hcnRGb3JlZ3JvdW5kIjpudWxsLCJCYWNrZ3JvdW5kRmlsbFR5cGUiOjAsIk1hcmdpbiI6eyIkaWQiOiI4MjMiLCJUb3AiOjAuMCwiTGVmdCI6MC4wLCJSaWdodCI6MC4wLCJCb3R0b20iOjAuMH0sIlBhZGRpbmciOnsiJGlkIjoiODI0IiwiVG9wIjowLjAsIkxlZnQiOjAuMCwiUmlnaHQiOjAuMCwiQm90dG9tIjowLjB9LCJCYWNrZ3JvdW5kIjp7IiRpZCI6IjgyNSIsIkNvbG9yIjp7IiRpZCI6IjgyNiIsIkEiOjAsIlIiOjI1NSwiRyI6MjU1LCJCIjoyNTV9fSwiSXNWaXNpYmxlIjp0cnVlLCJXaWR0aCI6MC4wLCJIZWlnaHQiOjAuMCwiQm9yZGVyU3R5bGUiOnsiJGlkIjoiODI3IiwiTGluZUNvbG9yIjpudWxsLCJMaW5lV2VpZ2h0IjowLjAsIkxpbmVUeXBlIjowLCJQYXJlbnRTdHlsZSI6bnVsbH0sIlBhcmVudFN0eWxlIjpudWxsfSwiRGF0ZVN0eWxlIjp7IiRpZCI6IjgyOCIsIkZvbnRTZXR0aW5ncyI6eyIkaWQiOiI4MjkiLCJGb250U2l6ZSI6MTAsIkZvbnROYW1lIjoiQ2VudHVyeSBHb3RoaWMiLCJJc0JvbGQiOmZhbHNlLCJJc0l0YWxpYyI6ZmFsc2UsIklzVW5kZXJsaW5lZCI6ZmFsc2UsIlBhcmVudFN0eWxlIjpudWxsfSwiQXV0b1NpemUiOjAsIkZvcmVncm91bmQiOnsiJGlkIjoiODMwIiwiQ29sb3IiOnsiJGlkIjoiODMxIiwiQSI6MjU1LCJSIjoxNjYsIkciOjE2NiwiQiI6MTY2fX0sIk1heFdpZHRoIjoyMDAuMCwiTWF4SGVpZ2h0IjoiSW5maW5pdHkiLCJTbWFydEZvcmVncm91bmRJc0FjdGl2ZSI6ZmFsc2UsIkhvcml6b250YWxBbGlnbm1lbnQiOjEsIlZlcnRpY2FsQWxpZ25tZW50IjowLCJTbWFydEZvcmVncm91bmQiOm51bGwsIkJhY2tncm91bmRGaWxsVHlwZSI6MCwiTWFyZ2luIjp7IiRpZCI6IjgzMiIsIlRvcCI6MC4wLCJMZWZ0IjowLjAsIlJpZ2h0IjowLjAsIkJvdHRvbSI6MC4wfSwiUGFkZGluZyI6eyIkaWQiOiI4MzMiLCJUb3AiOjAuMCwiTGVmdCI6MC4wLCJSaWdodCI6MC4wLCJCb3R0b20iOjAuMH0sIkJhY2tncm91bmQiOnsiJGlkIjoiODM0IiwiQ29sb3IiOnsiJGlkIjoiODM1IiwiQSI6MCwiUiI6MjU1LCJHIjoyNTUsIkIiOjI1NX19LCJJc1Zpc2libGUiOnRydWUsIldpZHRoIjowLjAsIkhlaWdodCI6MC4wLCJCb3JkZXJTdHlsZSI6eyIkaWQiOiI4MzYiLCJMaW5lQ29sb3IiOm51bGwsIkxpbmVXZWlnaHQiOjAuMCwiTGluZVR5cGUiOjAsIlBhcmVudFN0eWxlIjpudWxsfSwiUGFyZW50U3R5bGUiOm51bGx9LCJEYXRlRm9ybWF0Ijp7IiRpZCI6IjgzNyIsIkZvcm1hdFN0cmluZyI6Inl5eXkiLCJTZXBhcmF0b3IiOiIvIiwiVXNlSW50ZXJuYXRpb25hbERhdGVGb3JtYXQiOmZhbHNlLCJEYXRlSXNWaXNpYmxlIjp0cnVlLCJUaW1lSXNWaXNpYmxlIjpmYWxzZSwiSG91ckRpZ2l0cyI6MSwiQW1QbURlc2lnbmF0b3IiOjIsIlRyaW0wME1pbnV0ZXMiOmZhbHNlLCJMYXN0S25vd25WaXNpYmlsaXR5U3RhdGUiOnsiJGlkIjoiODM4IiwiRGF0ZVBhcnRJc1Zpc2libGUiOnRydWUsIlRpbWVQYXJ0SXNWaXNpYmxlIjpmYWxzZX19LCJXZWVrTnVtYmVyaW5nIjp7IiRpZCI6IjgzOSIsIkZvcm1hdCI6MCwiSXNWaXNpYmxlIjpmYWxzZSwiTGFzdEtub3duVmlzaWJpbGl0eVN0YXRlIjpmYWxzZX0sIklzVmlzaWJsZSI6dHJ1ZSwiUGFyZW50U3R5bGUiOm51bGx9LCJJbmRleCI6MSwiUGVyY2VudGFnZUNvbXBsZXRlIjpudWxsLCJQb3NpdGlvbiI6eyJSYXRpbyI6MC4xNTk3NTMxMzUzOTg1ODIxOSwiSXNDdXN0b20iOmZhbHNlfSwiRGF0ZUZvcm1hdCI6eyIkcmVmIjoiODM3In0sIldlZWtOdW1iZXJpbmciOnsiJGlkIjoiODQwIiwiRm9ybWF0IjowLCJJc1Zpc2libGUiOmZhbHNlLCJMYXN0S25vd25WaXNpYmlsaXR5U3RhdGUiOmZhbHNlfSwiUmVsYXRlZFRhc2tJZCI6IjAwMDAwMDAwLTAwMDAtMDAwMC0wMDAwLTAwMDAwMDAwMDAwMCIsIklkIjoiMjk0ODM0NzctNzVmMi00MTBjLTg2ODYtNjE0OWEwM2ExM2MzIiwiSW1wb3J0SWQiOiIiLCJUaXRsZSI6Ik91dHN0YW5kaW5nIEFwcCBBd2FyZCIsIk5vdGUiOm51bGwsIkh5cGVybGluayI6eyIkaWQiOiI4NDEiLCJBZGRyZXNzIjpudWxsLCJTdWJBZGRyZXNzIjpudWxsfSwiSXNDaGFuZ2VkIjpmYWxzZSwiSXNOZXciOmZhbHNlfSx7IiRpZCI6Ijg0MiIsIkRhdGUiOiIyMDE3LTA0LTE2VDIzOjU5OjAwIiwiU3R5bGUiOnsiJGlkIjoiODQzIiwiU2hhcGUiOjE3LCJDb25uZWN0b3JNYXJnaW4iOnsiJGlkIjoiODQ0IiwiVG9wIjowLjAsIkxlZnQiOjIuMCwiUmlnaHQiOjIuMCwiQm90dG9tIjowLjB9LCJDb25uZWN0b3JTdHlsZSI6eyIkaWQiOiI4NDUiLCJMaW5lQ29sb3IiOnsiJGlkIjoiODQ2IiwiJHR5cGUiOiJOTFJFLkNvbW1vbi5Eb20uU29saWRDb2xvckJydXNoLCBOTFJFLkNvbW1vbiIsIkNvbG9yIjp7IiRpZCI6Ijg0NyIsIkEiOjI1NSwiUiI6MTY1LCJHIjoxNjUsIkIiOjE2NX19LCJMaW5lV2VpZ2h0IjoxLjAsIkxpbmVUeXBlIjowLCJQYXJlbnRTdHlsZSI6bnVsbH0sIklzQmVsb3dUaW1lYmFuZCI6ZmFsc2UsIlBvc2l0aW9uT25UYXNrIjowLCJIaWRlRGF0ZSI6ZmFsc2UsIlNoYXBlU2l6ZSI6MCwiU3BhY2luZyI6MS4wLCJQYWRkaW5nIjp7IiRpZCI6Ijg0OCIsIlRvcCI6Ny4wLCJMZWZ0IjozLjAsIlJpZ2h0IjowLjAsIkJvdHRvbSI6Mi4wfSwiU2hhcGVTdHlsZSI6eyIkaWQiOiI4NDkiLCJNYXJnaW4iOnsiJGlkIjoiODUwIiwiVG9wIjowLjAsIkxlZnQiOjAuMCwiUmlnaHQiOjAuMCwiQm90dG9tIjowLjB9LCJQYWRkaW5nIjp7IiRpZCI6Ijg1MSIsIlRvcCI6MC4wLCJMZWZ0IjowLjAsIlJpZ2h0IjowLjAsIkJvdHRvbSI6MC4wfSwiQmFja2dyb3VuZCI6eyIkaWQiOiI4NTIiLCJDb2xvciI6eyIkaWQiOiI4NTMiLCJBIjoyNTUsIlIiOjAsIkciOjE1MiwiQiI6MjQxfX0sIklzVmlzaWJsZSI6dHJ1ZSwiV2lkdGgiOjE0LjAsIkhlaWdodCI6MTQuMCwiQm9yZGVyU3R5bGUiOnsiJGlkIjoiODU0IiwiTGluZUNvbG9yIjp7IiRyZWYiOiI2ODMifSwiTGluZVdlaWdodCI6MC4wLCJMaW5lVHlwZSI6MCwiUGFyZW50U3R5bGUiOm51bGx9LCJQYXJlbnRTdHlsZSI6bnVsbH0sIlRpdGxlU3R5bGUiOnsiJGlkIjoiODU1IiwiRm9udFNldHRpbmdzIjp7IiRpZCI6Ijg1NiIsIkZvbnRTaXplIjoxMiwiRm9udE5hbWUiOiJDZW50dXJ5IEdvdGhpYyIsIklzQm9sZCI6ZmFsc2UsIklzSXRhbGljIjpmYWxzZSwiSXNVbmRlcmxpbmVkIjpmYWxzZSwiUGFyZW50U3R5bGUiOm51bGx9LCJBdXRvU2l6ZSI6MCwiRm9yZWdyb3VuZCI6eyIkaWQiOiI4NTciLCJDb2xvciI6eyIkaWQiOiI4NTgiLCJBIjoyNTUsIlIiOjI1NSwiRyI6MjU1LCJCIjoyNTV9fSwiTWF4V2lkdGgiOjIwMC4wLCJNYXhIZWlnaHQiOiJJbmZpbml0eSIsIlNtYXJ0Rm9yZWdyb3VuZElzQWN0aXZlIjpmYWxzZSwiSG9yaXpvbnRhbEFsaWdubWVudCI6MSwiVmVydGljYWxBbGlnbm1lbnQiOjAsIlNtYXJ0Rm9yZWdyb3VuZCI6bnVsbCwiQmFja2dyb3VuZEZpbGxUeXBlIjowLCJNYXJnaW4iOnsiJGlkIjoiODU5IiwiVG9wIjowLjAsIkxlZnQiOjAuMCwiUmlnaHQiOjAuMCwiQm90dG9tIjowLjB9LCJQYWRkaW5nIjp7IiRpZCI6Ijg2MCIsIlRvcCI6MC4wLCJMZWZ0IjowLjAsIlJpZ2h0IjowLjAsIkJvdHRvbSI6MC4wfSwiQmFja2dyb3VuZCI6eyIkaWQiOiI4NjEiLCJDb2xvciI6eyIkaWQiOiI4NjIiLCJBIjowLCJSIjoyNTUsIkciOjI1NSwiQiI6MjU1fX0sIklzVmlzaWJsZSI6dHJ1ZSwiV2lkdGgiOjAuMCwiSGVpZ2h0IjowLjAsIkJvcmRlclN0eWxlIjp7IiRpZCI6Ijg2MyIsIkxpbmVDb2xvciI6bnVsbCwiTGluZVdlaWdodCI6MC4wLCJMaW5lVHlwZSI6MCwiUGFyZW50U3R5bGUiOm51bGx9LCJQYXJlbnRTdHlsZSI6bnVsbH0sIkRhdGVTdHlsZSI6eyIkaWQiOiI4NjQiLCJGb250U2V0dGluZ3MiOnsiJGlkIjoiODY1IiwiRm9udFNpemUiOjEwLCJGb250TmFtZSI6IkNlbnR1cnkgR290aGljIiwiSXNCb2xkIjpmYWxzZSwiSXNJdGFsaWMiOmZhbHNlLCJJc1VuZGVybGluZWQiOmZhbHNlLCJQYXJlbnRTdHlsZSI6bnVsbH0sIkF1dG9TaXplIjowLCJGb3JlZ3JvdW5kIjp7IiRpZCI6Ijg2NiIsIkNvbG9yIjp7IiRpZCI6Ijg2NyIsIkEiOjI1NSwiUiI6MTY2LCJHIjoxNjYsIkIiOjE2Nn19LCJNYXhXaWR0aCI6MjAwLjAsIk1heEhlaWdodCI6IkluZmluaXR5IiwiU21hcnRGb3JlZ3JvdW5kSXNBY3RpdmUiOmZhbHNlLCJIb3Jpem9udGFsQWxpZ25tZW50IjoxLCJWZXJ0aWNhbEFsaWdubWVudCI6MCwiU21hcnRGb3JlZ3JvdW5kIjpudWxsLCJCYWNrZ3JvdW5kRmlsbFR5cGUiOjAsIk1hcmdpbiI6eyIkaWQiOiI4NjgiLCJUb3AiOjAuMCwiTGVmdCI6MC4wLCJSaWdodCI6MC4wLCJCb3R0b20iOjAuMH0sIlBhZGRpbmciOnsiJGlkIjoiODY5IiwiVG9wIjowLjAsIkxlZnQiOjAuMCwiUmlnaHQiOjAuMCwiQm90dG9tIjowLjB9LCJCYWNrZ3JvdW5kIjp7IiRpZCI6Ijg3MCIsIkNvbG9yIjp7IiRpZCI6Ijg3MSIsIkEiOjAsIlIiOjI1NSwiRyI6MjU1LCJCIjoyNTV9fSwiSXNWaXNpYmxlIjp0cnVlLCJXaWR0aCI6MC4wLCJIZWlnaHQiOjAuMCwiQm9yZGVyU3R5bGUiOnsiJGlkIjoiODcyIiwiTGluZUNvbG9yIjpudWxsLCJMaW5lV2VpZ2h0IjowLjAsIkxpbmVUeXBlIjowLCJQYXJlbnRTdHlsZSI6bnVsbH0sIlBhcmVudFN0eWxlIjpudWxsfSwiRGF0ZUZvcm1hdCI6eyIkaWQiOiI4NzMiLCJGb3JtYXRTdHJpbmciOiJ5eXl5IiwiU2VwYXJhdG9yIjoiLyIsIlVzZUludGVybmF0aW9uYWxEYXRlRm9ybWF0IjpmYWxzZSwiRGF0ZUlzVmlzaWJsZSI6dHJ1ZSwiVGltZUlzVmlzaWJsZSI6ZmFsc2UsIkhvdXJEaWdpdHMiOjEsIkFtUG1EZXNpZ25hdG9yIjoyLCJUcmltMDBNaW51dGVzIjpmYWxzZSwiTGFzdEtub3duVmlzaWJpbGl0eVN0YXRlIjp7IiRpZCI6Ijg3NCIsIkRhdGVQYXJ0SXNWaXNpYmxlIjp0cnVlLCJUaW1lUGFydElzVmlzaWJsZSI6ZmFsc2V9fSwiV2Vla051bWJlcmluZyI6eyIkaWQiOiI4NzUiLCJGb3JtYXQiOjAsIklzVmlzaWJsZSI6ZmFsc2UsIkxhc3RLbm93blZpc2liaWxpdHlTdGF0ZSI6ZmFsc2V9LCJJc1Zpc2libGUiOnRydWUsIlBhcmVudFN0eWxlIjpudWxsfSwiSW5kZXgiOjIsIlBlcmNlbnRhZ2VDb21wbGV0ZSI6bnVsbCwiUG9zaXRpb24iOnsiUmF0aW8iOjAuMDkxOTEzNjYxMjUwMzYxNjgzLCJJc0N1c3RvbSI6ZmFsc2V9LCJEYXRlRm9ybWF0Ijp7IiRyZWYiOiI4NzMifSwiV2Vla051bWJlcmluZyI6eyIkaWQiOiI4NzYiLCJGb3JtYXQiOjAsIklzVmlzaWJsZSI6ZmFsc2UsIkxhc3RLbm93blZpc2liaWxpdHlTdGF0ZSI6ZmFsc2V9LCJSZWxhdGVkVGFza0lkIjoiMDAwMDAwMDAtMDAwMC0wMDAwLTAwMDAtMDAwMDAwMDAwMDAwIiwiSWQiOiJkMjRkZTAyOS1lNDdlLTQyZTktOWM1OC0zN2YzNWRiNTUzNTgiLCJJbXBvcnRJZCI6IiIsIlRpdGxlIjoiQmVzdCBMb2dvIEF3YXJkIiwiTm90ZSI6bnVsbCwiSHlwZXJsaW5rIjp7IiRpZCI6Ijg3NyIsIkFkZHJlc3MiOm51bGwsIlN1YkFkZHJlc3MiOm51bGx9LCJJc0NoYW5nZWQiOmZhbHNlLCJJc05ldyI6ZmFsc2V9XSwiVGFza3MiOltdLCJTd2ltbGFuZXMiOltdLCJNc1Byb2plY3RJdGVtc1RyZWUiOnsiJGlkIjoiODc4IiwiUm9vdCI6eyJJbXBvcnRJZCI6bnVsbCwiSXNJbXBvcnRlZCI6ZmFsc2UsIkNoaWxkcmVuIjpbXX19LCJNZXRhZGF0YSI6eyIkaWQiOiI4NzkiLCJSZWNlbnRDb2xvcnNDb2xsZWN0aW9uIjoiW10iLCJTb3VyY2VUZW1wbGF0ZSI6IntcIiRpZFwiOlwiMVwiLFwiSWRcIjpcImNjMjZmODYzLTI3Y2UtNDgwZS1hNTg5LWIzZjEyZjJkNmViMFwiLFwiQ3VsdHVyZUluZm9OYW1lXCI6XCJlbi1VU1wiLFwiVmVyc2lvblwiOntcIiRpZFwiOlwiMlwiLFwiVGVtcGxhdGVEb21WZXJzaW9uXCI6XCIxLjIuMFwifSxcIkVmZmVjdFwiOjEsXCJTdHlsZVwiOntcIiRpZFwiOlwiM1wiLFwiVGltZWJhbmRTdHlsZVwiOntcIiRpZFwiOlwiNFwiLFwiU2NhbGVNYXJraW5nXCI6MSxcIlNoYXBlXCI6MTAsXCJTaGFwZVN0eWxlXCI6e1wiJGlkXCI6XCI1XCIsXCJNYXJnaW5cIjp7XCIkaWRcIjpcIjZcIixcIlRvcFwiOjAuMCxcIkxlZnRcIjoxMC4wLFwiUmlnaHRcIjoxMC4wLFwiQm90dG9tXCI6MC4wfSxcIlBhZGRpbmdcIjp7XCIkaWRcIjpcIjdcIixcIlRvcFwiOjMuMCxcIkxlZnRcIjowLjAsXCJSaWdodFwiOjAuMCxcIkJvdHRvbVwiOjMuMH0sXCJCYWNrZ3JvdW5kXCI6e1wiJGlkXCI6XCI4XCIsXCJDb2xvclwiOntcIiRpZFwiOlwiOVwiLFwiQVwiOjI1NSxcIlJcIjo2OCxcIkdcIjo4NCxcIkJcIjoxMDZ9fSxcIklzVmlzaWJsZVwiOnRydWUsXCJXaWR0aFwiOjg1OC4wLFwiSGVpZ2h0XCI6MjAuMCxcIkJvcmRlclN0eWxlXCI6e1wiJGlkXCI6XCIxMFwiLFwiTGluZUNvbG9yXCI6e1wiJGlkXCI6XCIxMVwiLFwiJHR5cGVcIjpcIk5MUkUuQ29tbW9uLkRvbS5Tb2xpZENvbG9yQnJ1c2gsIE5MUkUuQ29tbW9uXCIsXCJDb2xvclwiOntcIiRpZFwiOlwiMTJcIixcIkFcIjoyNTUsXCJSXCI6MjU1LFwiR1wiOjAsXCJCXCI6MH19LFwiTGluZVdlaWdodFwiOjAuMCxcIkxpbmVUeXBlXCI6MH19LFwiTWlkZGxlVGllclNoYXBlU3R5bGVcIjp7XCIkaWRcIjpcIjEzXCIsXCJNYXJnaW5cIjp7XCIkaWRcIjpcIjE0XCIsXCJUb3BcIjowLjAsXCJMZWZ0XCI6MTAuMCxcIlJpZ2h0XCI6MTAuMCxcIkJvdHRvbVwiOjAuMH0sXCJQYWRkaW5nXCI6e1wiJGlkXCI6XCIxNVwiLFwiVG9wXCI6My4wLFwiTGVmdFwiOjAuMCxcIlJpZ2h0XCI6MC4wLFwiQm90dG9tXCI6My4wfSxcIkJhY2tncm91bmRcIjp7XCIkaWRcIjpcIjE2XCIsXCJDb2xvclwiOntcIiRpZFwiOlwiMTdcIixcIkFcIjoyNTUsXCJSXCI6NjgsXCJHXCI6ODQsXCJCXCI6MTA2fX0sXCJJc1Zpc2libGVcIjp0cnVlLFwiV2lkdGhcIjo4NTguMCxcIkhlaWdodFwiOjIwLjAsXCJCb3JkZXJTdHlsZVwiOntcIiRpZFwiOlwiMThcIixcIkxpbmVDb2xvclwiOntcIiRpZFwiOlwiMTlcIixcIiR0eXBlXCI6XCJOTFJFLkNvbW1vbi5Eb20uU29saWRDb2xvckJydXNoLCBOTFJFLkNvbW1vblwiLFwiQ29sb3JcIjp7XCIkaWRcIjpcIjIwXCIsXCJBXCI6MjU1LFwiUlwiOjI1NSxcIkdcIjowLFwiQlwiOjB9fSxcIkxpbmVXZWlnaHRcIjowLjAsXCJMaW5lVHlwZVwiOjB9fSxcIkJvdHRvbVRpZXJTaGFwZVN0eWxlXCI6e1wiJGlkXCI6XCIyMVwiLFwiTWFyZ2luXCI6e1wiJGlkXCI6XCIyMlwiLFwiVG9wXCI6MC4wLFwiTGVmdFwiOjEwLjAsXCJSaWdodFwiOjEwLjAsXCJCb3R0b21cIjowLjB9LFwiUGFkZGluZ1wiOntcIiRpZFwiOlwiMjNcIixcIlRvcFwiOjMuMCxcIkxlZnRcIjowLjAsXCJSaWdodFwiOjAuMCxcIkJvdHRvbVwiOjMuMH0sXCJCYWNrZ3JvdW5kXCI6e1wiJGlkXCI6XCIyNFwiLFwiQ29sb3JcIjp7XCIkaWRcIjpcIjI1XCIsXCJBXCI6MjU1LFwiUlwiOjY4LFwiR1wiOjg0LFwiQlwiOjEwNn19LFwiSXNWaXNpYmxlXCI6dHJ1ZSxcIldpZHRoXCI6ODU4LjAsXCJIZWlnaHRcIjoyMC4wLFwiQm9yZGVyU3R5bGVcIjp7XCIkaWRcIjpcIjI2XCIsXCJMaW5lQ29sb3JcIjp7XCIkaWRcIjpcIjI3XCIsXCIkdHlwZVwiOlwiTkxSRS5Db21tb24uRG9tLlNvbGlkQ29sb3JCcnVzaCwgTkxSRS5Db21tb25cIixcIkNvbG9yXCI6e1wiJGlkXCI6XCIyOFwiLFwiQVwiOjI1NSxcIlJcIjoyNTUsXCJHXCI6MCxcIkJcIjowfX0sXCJMaW5lV2VpZ2h0XCI6MC4wLFwiTGluZVR5cGVcIjowfX0sXCJSaWdodEVuZENhcHNTdHlsZVwiOntcIiRpZFwiOlwiMjlcIixcIkZvbnRTZXR0aW5nc1wiOntcIiRpZFwiOlwiMzBcIixcIkZvbnRTaXplXCI6MTgsXCJGb250TmFtZVwiOlwiQ2FsaWJyaVwiLFwiSXNCb2xkXCI6dHJ1ZSxcIklzSXRhbGljXCI6ZmFsc2UsXCJJc1VuZGVybGluZWRcIjpmYWxzZX0sXCJBdXRvU2l6ZVwiOjAsXCJGb3JlZ3JvdW5kXCI6e1wiJGlkXCI6XCIzMVwiLFwiQ29sb3JcIjp7XCIkaWRcIjpcIjMyXCIsXCJBXCI6MjU1LFwiUlwiOjIzNyxcIkdcIjoxMjUsXCJCXCI6NDl9fSxcIkJhY2tncm91bmRGaWxsVHlwZVwiOjAsXCJNYXhXaWR0aFwiOlwiSW5maW5pdHlcIixcIk1heEhlaWdodFwiOlwiSW5maW5pdHlcIixcIlNtYXJ0Rm9yZWdyb3VuZElzQWN0aXZlXCI6ZmFsc2UsXCJIb3Jpem9udGFsQWxpZ25tZW50XCI6MCxcIlZlcnRpY2FsQWxpZ25tZW50XCI6MCxcIlNtYXJ0Rm9yZWdyb3VuZFwiOm51bGwsXCJNYXJnaW5cIjp7XCIkaWRcIjpcIjMzXCIsXCJUb3BcIjowLjAsXCJMZWZ0XCI6MC4wLFwiUmlnaHRcIjoyMC4wLFwiQm90dG9tXCI6MC4wfSxcIlBhZGRpbmdcIjp7XCIkaWRcIjpcIjM0XCIsXCJUb3BcIjowLjAsXCJMZWZ0XCI6MC4wLFwiUmlnaHRcIjowLjAsXCJCb3R0b21cIjowLjB9LFwiQmFja2dyb3VuZFwiOntcIiRpZFwiOlwiMzVcIixcIkNvbG9yXCI6e1wiJGlkXCI6XCIzNlwiLFwiQVwiOjAsXCJSXCI6MCxcIkdcIjowLFwiQlwiOjB9fSxcIklzVmlzaWJsZVwiOnRydWUsXCJXaWR0aFwiOjAuMCxcIkhlaWdodFwiOjAuMCxcIkJvcmRlclN0eWxlXCI6bnVsbH0sXCJMZWZ0RW5kQ2Fwc1N0eWxlXCI6e1wiJGlkXCI6XCIzN1wiLFwiRm9udFNldHRpbmdzXCI6e1wiJGlkXCI6XCIzOFwiLFwiRm9udFNpemVcIjoxOCxcIkZvbnROYW1lXCI6XCJDYWxpYnJpXCIsXCJJc0JvbGRcIjp0cnVlLFwiSXNJdGFsaWNcIjpmYWxzZSxcIklzVW5kZXJsaW5lZFwiOmZhbHNlfSxcIkF1dG9TaXplXCI6MCxcIkZvcmVncm91bmRcIjp7XCIkaWRcIjpcIjM5XCIsXCJDb2xvclwiOntcIiRpZFwiOlwiNDBcIixcIkFcIjoyNTUsXCJSXCI6MjM3LFwiR1wiOjEyNSxcIkJcIjo0OX19LFwiQmFja2dyb3VuZEZpbGxUeXBlXCI6MCxcIk1heFdpZHRoXCI6XCJJbmZpbml0eVwiLFwiTWF4SGVpZ2h0XCI6XCJJbmZpbml0eVwiLFwiU21hcnRGb3JlZ3JvdW5kSXNBY3RpdmVcIjpmYWxzZSxcIkhvcml6b250YWxBbGlnbm1lbnRcIjowLFwiVmVydGljYWxBbGlnbm1lbnRcIjowLFwiU21hcnRGb3JlZ3JvdW5kXCI6bnVsbCxcIk1hcmdpblwiOntcIiRpZFwiOlwiNDFcIixcIlRvcFwiOjAuMCxcIkxlZnRcIjoyMC4wLFwiUmlnaHRcIjowLjAsXCJCb3R0b21cIjowLjB9LFwiUGFkZGluZ1wiOntcIiRpZFwiOlwiNDJcIixcIlRvcFwiOjAuMCxcIkxlZnRcIjowLjAsXCJSaWdodFwiOjAuMCxcIkJvdHRvbVwiOjAuMH0sXCJCYWNrZ3JvdW5kXCI6e1wiJGlkXCI6XCI0M1wiLFwiQ29sb3JcIjp7XCIkcmVmXCI6XCIzNlwifX0sXCJJc1Zpc2libGVcIjpmYWxzZSxcIldpZHRoXCI6MC4wLFwiSGVpZ2h0XCI6MC4wLFwiQm9yZGVyU3R5bGVcIjpudWxsfSxcIlRvZGF5VGV4dFN0eWxlXCI6e1wiJGlkXCI6XCI0NFwiLFwiRm9udFNldHRpbmdzXCI6e1wiJGlkXCI6XCI0NVwiLFwiRm9udFNpemVcIjoxMixcIkZvbnROYW1lXCI6XCJDYWxpYnJpXCIsXCJJc0JvbGRcIjpmYWxzZSxcIklzSXRhbGljXCI6ZmFsc2UsXCJJc1VuZGVybGluZWRcIjpmYWxzZX0sXCJBdXRvU2l6ZVwiOjAsXCJGb3JlZ3JvdW5kXCI6e1wiJGlkXCI6XCI0NlwiLFwiQ29sb3JcIjp7XCIkaWRcIjpcIjQ3XCIsXCJBXCI6MjU1LFwiUlwiOjAsXCJHXCI6MCxcIkJcIjowfX0sXCJCYWNrZ3JvdW5kRmlsbFR5cGVcIjowLFwiTWF4V2lkdGhcIjoyMDAuMCxcIk1heEhlaWdodFwiOlwiSW5maW5pdHlcIixcIlNtYXJ0Rm9yZWdyb3VuZElzQWN0aXZlXCI6ZmFsc2UsXCJIb3Jpem9udGFsQWxpZ25tZW50XCI6MCxcIlZlcnRpY2FsQWxpZ25tZW50XCI6MCxcIlNtYXJ0Rm9yZWdyb3VuZFwiOm51bGwsXCJNYXJnaW5cIjp7XCIkaWRcIjpcIjQ4XCIsXCJUb3BcIjowLjAsXCJMZWZ0XCI6MC4wLFwiUmlnaHRcIjowLjAsXCJCb3R0b21cIjowLjB9LFwiUGFkZGluZ1wiOntcIiRpZFwiOlwiNDlcIixcIlRvcFwiOjAuMCxcIkxlZnRcIjowLjAsXCJSaWdodFwiOjAuMCxcIkJvdHRvbVwiOjAuMH0sXCJCYWNrZ3JvdW5kXCI6e1wiJGlkXCI6XCI1MFwiLFwiQ29sb3JcIjp7XCIkcmVmXCI6XCIzNlwifX0sXCJJc1Zpc2libGVcIjp0cnVlLFwiV2lkdGhcIjowLjAsXCJIZWlnaHRcIjowLjAsXCJCb3JkZXJTdHlsZVwiOm51bGx9LFwiVG9kYXlNYXJrZXJTdHlsZVwiOntcIiRpZFwiOlwiNTFcIixcIk1hcmdpblwiOntcIiRpZFwiOlwiNTJcIixcIlRvcFwiOjAuMCxcIkxlZnRcIjowLjAsXCJSaWdodFwiOjAuMCxcIkJvdHRvbVwiOjAuMH0sXCJQYWRkaW5nXCI6e1wiJGlkXCI6XCI1M1wiLFwiVG9wXCI6MC4wLFwiTGVmdFwiOjAuMCxcIlJpZ2h0XCI6MC4wLFwiQm90dG9tXCI6MC4wfSxcIkJhY2tncm91bmRcIjp7XCIkaWRcIjpcIjU0XCIsXCJDb2xvclwiOntcIiRpZFwiOlwiNTVcIixcIkFcIjoyNTUsXCJSXCI6MjU1LFwiR1wiOjAsXCJCXCI6MH19LFwiSXNWaXNpYmxlXCI6dHJ1ZSxcIldpZHRoXCI6MC4wLFwiSGVpZ2h0XCI6MC4wLFwiQm9yZGVyU3R5bGVcIjpudWxsfSxcIlNjYWxlU3R5bGVcIjp7XCIkaWRcIjpcIjU2XCIsXCJTaG93U2VnbWVudFNlcGFyYXRvcnNcIjpmYWxzZSxcIlNlZ21lbnRTZXBhcmF0b3JPcGFjaXR5XCI6MzAsXCJTaGFwZVwiOjMsXCJIYXNCZWVuVmlzaWJsZUJlZm9yZVwiOnRydWUsXCJGb250U2V0dGluZ3NcIjp7XCIkaWRcIjpcIjU3XCIsXCJGb250U2l6ZVwiOjEyLFwiRm9udE5hbWVcIjpcIkNhbGlicmlcIixcIklzQm9sZFwiOmZhbHNlLFwiSXNJdGFsaWNcIjpmYWxzZSxcIklzVW5kZXJsaW5lZFwiOmZhbHNlfSxcIkF1dG9TaXplXCI6MCxcIkZvcmVncm91bmRcIjp7XCIkaWRcIjpcIjU4XCIsXCJDb2xvclwiOntcIiRpZFwiOlwiNTlcIixcIkFcIjoyNTUsXCJSXCI6MjU1LFwiR1wiOjI1NSxcIkJcIjoyNTV9fSxcIkJhY2tncm91bmRGaWxsVHlwZVwiOjAsXCJNYXhXaWR0aFwiOjIwMC4wLFwiTWF4SGVpZ2h0XCI6XCJJbmZpbml0eVwiLFwiU21hcnRGb3JlZ3JvdW5kSXNBY3RpdmVcIjpmYWxzZSxcIkhvcml6b250YWxBbGlnbm1lbnRcIjowLFwiVmVydGljYWxBbGlnbm1lbnRcIjoxLFwiU21hcnRGb3JlZ3JvdW5kXCI6bnVsbCxcIk1hcmdpblwiOntcIiRpZFwiOlwiNjBcIixcIlRvcFwiOjAuMCxcIkxlZnRcIjo1LjAsXCJSaWdodFwiOjAuMCxcIkJvdHRvbVwiOjAuMH0sXCJQYWRkaW5nXCI6e1wiJGlkXCI6XCI2MVwiLFwiVG9wXCI6MC4wLFwiTGVmdFwiOjAuMCxcIlJpZ2h0XCI6MC4wLFwiQm90dG9tXCI6MC4wfSxcIkJhY2tncm91bmRcIjp7XCIkaWRcIjpcIjYyXCIsXCJDb2xvclwiOntcIiRyZWZcIjpcIjM2XCJ9fSxcIklzVmlzaWJsZVwiOnRydWUsXCJXaWR0aFwiOjAuMCxcIkhlaWdodFwiOjAuMCxcIkJvcmRlclN0eWxlXCI6bnVsbH0sXCJNaWRkbGVUaWVyU2NhbGVTdHlsZVwiOntcIiRpZFwiOlwiNjNcIixcIlNob3dTZWdtZW50U2VwYXJhdG9yc1wiOmZhbHNlLFwiU2VnbWVudFNlcGFyYXRvck9wYWNpdHlcIjozMCxcIlNoYXBlXCI6MyxcIkhhc0JlZW5WaXNpYmxlQmVmb3JlXCI6ZmFsc2UsXCJGb250U2V0dGluZ3NcIjp7XCIkaWRcIjpcIjY0XCIsXCJGb250U2l6ZVwiOjEyLFwiRm9udE5hbWVcIjpcIkNhbGlicmlcIixcIklzQm9sZFwiOmZhbHNlLFwiSXNJdGFsaWNcIjpmYWxzZSxcIklzVW5kZXJsaW5lZFwiOmZhbHNlfSxcIkF1dG9TaXplXCI6MCxcIkZvcmVncm91bmRcIjp7XCIkaWRcIjpcIjY1XCIsXCJDb2xvclwiOntcIiRpZFwiOlwiNjZcIixcIkFcIjoyNTUsXCJSXCI6MjU1LFwiR1wiOjI1NSxcIkJcIjoyNTV9fSxcIkJhY2tncm91bmRGaWxsVHlwZVwiOjAsXCJNYXhXaWR0aFwiOjIwMC4wLFwiTWF4SGVpZ2h0XCI6XCJJbmZpbml0eVwiLFwiU21hcnRGb3JlZ3JvdW5kSXNBY3RpdmVcIjpmYWxzZSxcIkhvcml6b250YWxBbGlnbm1lbnRcIjowLFwiVmVydGljYWxBbGlnbm1lbnRcIjoxLFwiU21hcnRGb3JlZ3JvdW5kXCI6bnVsbCxcIk1hcmdpblwiOntcIiRpZFwiOlwiNjdcIixcIlRvcFwiOjAuMCxcIkxlZnRcIjo1LjAsXCJSaWdodFwiOjAuMCxcIkJvdHRvbVwiOjAuMH0sXCJQYWRkaW5nXCI6e1wiJGlkXCI6XCI2OFwiLFwiVG9wXCI6MC4wLFwiTGVmdFwiOjAuMCxcIlJpZ2h0XCI6MC4wLFwiQm90dG9tXCI6MC4wfSxcIkJhY2tncm91bmRcIjp7XCIkaWRcIjpcIjY5XCIsXCJDb2xvclwiOntcIiRpZFwiOlwiNzBcIixcIkFcIjowLFwiUlwiOjAsXCJHXCI6MCxcIkJcIjowfX0sXCJJc1Zpc2libGVcIjpmYWxzZSxcIldpZHRoXCI6MC4wLFwiSGVpZ2h0XCI6MC4wLFwiQm9yZGVyU3R5bGVcIjpudWxsfSxcIkJvdHRvbVRpZXJTY2FsZVN0eWxlXCI6e1wiJGlkXCI6XCI3MVwiLFwiU2hvd1NlZ21lbnRTZXBhcmF0b3JzXCI6ZmFsc2UsXCJTZWdtZW50U2VwYXJhdG9yT3BhY2l0eVwiOjMwLFwiU2hhcGVcIjozLFwiSGFzQmVlblZpc2libGVCZWZvcmVcIjpmYWxzZSxcIkZvbnRTZXR0aW5nc1wiOntcIiRpZFwiOlwiNzJcIixcIkZvbnRTaXplXCI6MTIsXCJGb250TmFtZVwiOlwiQ2FsaWJyaVwiLFwiSXNCb2xkXCI6ZmFsc2UsXCJJc0l0YWxpY1wiOmZhbHNlLFwiSXNVbmRlcmxpbmVkXCI6ZmFsc2V9LFwiQXV0b1NpemVcIjowLFwiRm9yZWdyb3VuZFwiOntcIiRpZFwiOlwiNzNcIixcIkNvbG9yXCI6e1wiJGlkXCI6XCI3NFwiLFwiQVwiOjI1NSxcIlJcIjoyNTUsXCJHXCI6MjU1LFwiQlwiOjI1NX19LFwiQmFja2dyb3VuZEZpbGxUeXBlXCI6MCxcIk1heFdpZHRoXCI6MjAwLjAsXCJNYXhIZWlnaHRcIjpcIkluZmluaXR5XCIsXCJTbWFydEZvcmVncm91bmRJc0FjdGl2ZVwiOmZhbHNlLFwiSG9yaXpvbnRhbEFsaWdubWVudFwiOjAsXCJWZXJ0aWNhbEFsaWdubWVudFwiOjEsXCJTbWFydEZvcmVncm91bmRcIjpudWxsLFwiTWFyZ2luXCI6e1wiJGlkXCI6XCI3NVwiLFwiVG9wXCI6MC4wLFwiTGVmdFwiOjUuMCxcIlJpZ2h0XCI6MC4wLFwiQm90dG9tXCI6MC4wfSxcIlBhZGRpbmdcIjp7XCIkaWRcIjpcIjc2XCIsXCJUb3BcIjowLjAsXCJMZWZ0XCI6MC4wLFwiUmlnaHRcIjowLjAsXCJCb3R0b21cIjowLjB9LFwiQmFja2dyb3VuZFwiOntcIiRpZFwiOlwiNzdcIixcIkNvbG9yXCI6e1wiJGlkXCI6XCI3OFwiLFwiQVwiOjAsXCJSXCI6MCxcIkdcIjowLFwiQlwiOjB9fSxcIklzVmlzaWJsZVwiOmZhbHNlLFwiV2lkdGhcIjowLjAsXCJIZWlnaHRcIjowLjAsXCJCb3JkZXJTdHlsZVwiOm51bGx9LFwiU2luZ2xlU2NhbGVTaGFwZVN0eWxlXCI6bnVsbCxcIkVsYXBzZWRUaW1lQmFja2dyb3VuZFwiOntcIiRpZFwiOlwiNzlcIixcIkNvbG9yXCI6e1wiJGlkXCI6XCI4MFwiLFwiQVwiOjE5MSxcIlJcIjoyNTUsXCJHXCI6MCxcIkJcIjowfX0sXCJBcHBlbmRZZWFyT25ZZWFyQ2hhbmdlXCI6ZmFsc2UsXCJFbGFwc2VkVGltZUZvcm1hdFwiOjIsXCJUb2RheU1hcmtlclBvc2l0aW9uXCI6MyxcIlF1aWNrUG9zaXRpb25cIjoyLFwiQWJzb2x1dGVQb3NpdGlvblwiOjQwNS4wLFwiTWFyZ2luXCI6e1wiJGlkXCI6XCI4MVwiLFwiVG9wXCI6MC4wLFwiTGVmdFwiOjEwLjAsXCJSaWdodFwiOjEwLjAsXCJCb3R0b21cIjowLjB9LFwiUGFkZGluZ1wiOntcIiRpZFwiOlwiODJcIixcIlRvcFwiOjAuMCxcIkxlZnRcIjowLjAsXCJSaWdodFwiOjAuMCxcIkJvdHRvbVwiOjAuMH0sXCJCYWNrZ3JvdW5kXCI6e1wiJGlkXCI6XCI4M1wiLFwiQ29sb3JcIjp7XCIkaWRcIjpcIjg0XCIsXCJBXCI6MjU1LFwiUlwiOjQ3LFwiR1wiOjU0LFwiQlwiOjE1M319LFwiSXNWaXNpYmxlXCI6dHJ1ZSxcIldpZHRoXCI6MC4wLFwiSGVpZ2h0XCI6MC4wLFwiQm9yZGVyU3R5bGVcIjpudWxsfSxcIkRlZmF1bHRNaWxlc3RvbmVTdHlsZVwiOntcIiRpZFwiOlwiODVcIixcIlNoYXBlXCI6MixcIkNvbm5lY3Rvck1hcmdpblwiOntcIiRpZFwiOlwiODZcIixcIlRvcFwiOjAuMCxcIkxlZnRcIjoyLjAsXCJSaWdodFwiOjIuMCxcIkJvdHRvbVwiOjAuMH0sXCJDb25uZWN0b3JTdHlsZVwiOntcIiRpZFwiOlwiODdcIixcIkxpbmVDb2xvclwiOntcIiRpZFwiOlwiODhcIixcIiR0eXBlXCI6XCJOTFJFLkNvbW1vbi5Eb20uU29saWRDb2xvckJydXNoLCBOTFJFLkNvbW1vblwiLFwiQ29sb3JcIjp7XCIkaWRcIjpcIjg5XCIsXCJBXCI6MTI3LFwiUlwiOjc5LFwiR1wiOjEyOSxcIkJcIjoxODl9fSxcIkxpbmVXZWlnaHRcIjoxLjAsXCJMaW5lVHlwZVwiOjB9LFwiSXNCZWxvd1RpbWViYW5kXCI6ZmFsc2UsXCJIaWRlRGF0ZVwiOmZhbHNlLFwiU2hhcGVTaXplXCI6MSxcIlNwYWNpbmdcIjoyLjAsXCJQYWRkaW5nXCI6e1wiJGlkXCI6XCI5MFwiLFwiVG9wXCI6Ny4wLFwiTGVmdFwiOjMuMCxcIlJpZ2h0XCI6MC4wLFwiQm90dG9tXCI6Mi4wfSxcIlBvc2l0aW9uXCI6bnVsbCxcIlBvc2l0aW9uT25UYXNrXCI6MCxcIlNoYXBlU3R5bGVcIjp7XCIkaWRcIjpcIjkxXCIsXCJNYXJnaW5cIjp7XCIkaWRcIjpcIjkyXCIsXCJUb3BcIjowLjAsXCJMZWZ0XCI6MC4wLFwiUmlnaHRcIjowLjAsXCJCb3R0b21cIjowLjB9LFwiUGFkZGluZ1wiOntcIiRpZFwiOlwiOTNcIixcIlRvcFwiOjAuMCxcIkxlZnRcIjowLjAsXCJSaWdodFwiOjAuMCxcIkJvdHRvbVwiOjAuMH0sXCJCYWNrZ3JvdW5kXCI6e1wiJGlkXCI6XCI5NFwiLFwiQ29sb3JcIjp7XCIkaWRcIjpcIjk1XCIsXCJBXCI6MjU1LFwiUlwiOjAsXCJHXCI6MTE0LFwiQlwiOjE4OH19LFwiSXNWaXNpYmxlXCI6dHJ1ZSxcIldpZHRoXCI6MTMuMCxcIkhlaWdodFwiOjEzLjAsXCJCb3JkZXJTdHlsZVwiOntcIiRpZFwiOlwiOTZcIixcIkxpbmVDb2xvclwiOntcIiRpZFwiOlwiOTdcIixcIiR0eXBlXCI6XCJOTFJFLkNvbW1vbi5Eb20uU29saWRDb2xvckJydXNoLCBOTFJFLkNvbW1vblwiLFwiQ29sb3JcIjp7XCIkaWRcIjpcIjk4XCIsXCJBXCI6MjU1LFwiUlwiOjI1NSxcIkdcIjowLFwiQlwiOjB9fSxcIkxpbmVXZWlnaHRcIjowLjAsXCJMaW5lVHlwZVwiOjB9fSxcIlRpdGxlU3R5bGVcIjp7XCIkaWRcIjpcIjk5XCIsXCJGb250U2V0dGluZ3NcIjp7XCIkaWRcIjpcIjEwMFwiLFwiRm9udFNpemVcIjoxMSxcIkZvbnROYW1lXCI6XCJDYWxpYnJpXCIsXCJJc0JvbGRcIjp0cnVlLFwiSXNJdGFsaWNcIjpmYWxzZSxcIklzVW5kZXJsaW5lZFwiOmZhbHNlfSxcIkF1dG9TaXplXCI6MCxcIkZvcmVncm91bmRcIjp7XCIkaWRcIjpcIjEwMVwiLFwiQ29sb3JcIjp7XCIkaWRcIjpcIjEwMlwiLFwiQVwiOjI1NSxcIlJcIjowLFwiR1wiOjAsXCJCXCI6MH19LFwiQmFja2dyb3VuZEZpbGxUeXBlXCI6MCxcIk1heFdpZHRoXCI6MjAwLjAsXCJNYXhIZWlnaHRcIjpcIkluZmluaXR5XCIsXCJTbWFydEZvcmVncm91bmRJc0FjdGl2ZVwiOmZhbHNlLFwiSG9yaXpvbnRhbEFsaWdubWVudFwiOjAsXCJWZXJ0aWNhbEFsaWdubWVudFwiOjAsXCJTbWFydEZvcmVncm91bmRcIjpudWxsLFwiTWFyZ2luXCI6e1wiJGlkXCI6XCIxMDNcIixcIlRvcFwiOjAuMCxcIkxlZnRcIjowLjAsXCJSaWdodFwiOjAuMCxcIkJvdHRvbVwiOjAuMH0sXCJQYWRkaW5nXCI6e1wiJGlkXCI6XCIxMDRcIixcIlRvcFwiOjAuMCxcIkxlZnRcIjowLjAsXCJSaWdodFwiOjAuMCxcIkJvdHRvbVwiOjAuMH0sXCJCYWNrZ3JvdW5kXCI6e1wiJGlkXCI6XCIxMDVcIixcIkNvbG9yXCI6e1wiJHJlZlwiOlwiMzZcIn19LFwiSXNWaXNpYmxlXCI6dHJ1ZSxcIldpZHRoXCI6MC4wLFwiSGVpZ2h0XCI6MC4wLFwiQm9yZGVyU3R5bGVcIjpudWxsfSxcIkRhdGVTdHlsZVwiOntcIiRpZFwiOlwiMTA2XCIsXCJGb250U2V0dGluZ3NcIjp7XCIkaWRcIjpcIjEwN1wiLFwiRm9udFNpemVcIjoxMCxcIkZvbnROYW1lXCI6XCJDYWxpYnJpXCIsXCJJc0JvbGRcIjpmYWxzZSxcIklzSXRhbGljXCI6ZmFsc2UsXCJJc1VuZGVybGluZWRcIjpmYWxzZX0sXCJBdXRvU2l6ZVwiOjAsXCJGb3JlZ3JvdW5kXCI6e1wiJGlkXCI6XCIxMDhcIixcIkNvbG9yXCI6e1wiJGlkXCI6XCIxMDlcIixcIkFcIjoyNTUsXCJSXCI6NjgsXCJHXCI6ODQsXCJCXCI6MTA2fX0sXCJCYWNrZ3JvdW5kRmlsbFR5cGVcIjowLFwiTWF4V2lkdGhcIjoyMDAuMCxcIk1heEhlaWdodFwiOlwiSW5maW5pdHlcIixcIlNtYXJ0Rm9yZWdyb3VuZElzQWN0aXZlXCI6ZmFsc2UsXCJIb3Jpem9udGFsQWxpZ25tZW50XCI6MCxcIlZlcnRpY2FsQWxpZ25tZW50XCI6MCxcIlNtYXJ0Rm9yZWdyb3VuZFwiOm51bGwsXCJNYXJnaW5cIjp7XCIkaWRcIjpcIjExMFwiLFwiVG9wXCI6MC4wLFwiTGVmdFwiOjAuMCxcIlJpZ2h0XCI6MC4wLFwiQm90dG9tXCI6MC4wfSxcIlBhZGRpbmdcIjp7XCIkaWRcIjpcIjExMVwiLFwiVG9wXCI6MC4wLFwiTGVmdFwiOjAuMCxcIlJpZ2h0XCI6MC4wLFwiQm90dG9tXCI6MC4wfSxcIkJhY2tncm91bmRcIjp7XCIkaWRcIjpcIjExMlwiLFwiQ29sb3JcIjp7XCIkcmVmXCI6XCIzNlwifX0sXCJJc1Zpc2libGVcIjp0cnVlLFwiV2lkdGhcIjowLjAsXCJIZWlnaHRcIjowLjAsXCJCb3JkZXJTdHlsZVwiOm51bGx9LFwiRGF0ZUZvcm1hdFwiOntcIiRpZFwiOlwiMTEz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cIkRlZmF1bHRUYXNrU3R5bGVcIjp7XCIkaWRcIjpcIjExNFwiLFwiU2hhcGVcIjoxLFwiU2hhcGVUaGlja25lc3NcIjowLFwiRHVyYXRpb25Gb3JtYXRcIjowLFwiUGVyY2VudGFnZUNvbXBsZXRlU3R5bGVcIjp7XCIkaWRcIjpcIjExNVwiLFwiRm9udFNldHRpbmdzXCI6e1wiJGlkXCI6XCIxMTZcIixcIkZvbnRTaXplXCI6MTAsXCJGb250TmFtZVwiOlwiQ2FsaWJyaVwiLFwiSXNCb2xkXCI6ZmFsc2UsXCJJc0l0YWxpY1wiOmZhbHNlLFwiSXNVbmRlcmxpbmVkXCI6ZmFsc2V9LFwiQXV0b1NpemVcIjowLFwiRm9yZWdyb3VuZFwiOntcIiRpZFwiOlwiMTE3XCIsXCJDb2xvclwiOntcIiRpZFwiOlwiMTE4XCIsXCJBXCI6MjU1LFwiUlwiOjIzNyxcIkdcIjoxMjUsXCJCXCI6NDl9fSxcIkJhY2tncm91bmRGaWxsVHlwZVwiOjAsXCJNYXhXaWR0aFwiOjIwMC4wLFwiTWF4SGVpZ2h0XCI6XCJJbmZpbml0eVwiLFwiU21hcnRGb3JlZ3JvdW5kSXNBY3RpdmVcIjpmYWxzZSxcIkhvcml6b250YWxBbGlnbm1lbnRcIjowLFwiVmVydGljYWxBbGlnbm1lbnRcIjowLFwiU21hcnRGb3JlZ3JvdW5kXCI6bnVsbCxcIk1hcmdpblwiOntcIiRpZFwiOlwiMTE5XCIsXCJUb3BcIjowLjAsXCJMZWZ0XCI6MC4wLFwiUmlnaHRcIjowLjAsXCJCb3R0b21cIjowLjB9LFwiUGFkZGluZ1wiOntcIiRpZFwiOlwiMTIwXCIsXCJUb3BcIjowLjAsXCJMZWZ0XCI6MC4wLFwiUmlnaHRcIjowLjAsXCJCb3R0b21cIjowLjB9LFwiQmFja2dyb3VuZFwiOntcIiRpZFwiOlwiMTIxXCIsXCJDb2xvclwiOntcIiRyZWZcIjpcIjM2XCJ9fSxcIklzVmlzaWJsZVwiOnRydWUsXCJXaWR0aFwiOjAuMCxcIkhlaWdodFwiOjAuMCxcIkJvcmRlclN0eWxlXCI6bnVsbH0sXCJEdXJhdGlvblN0eWxlXCI6e1wiJGlkXCI6XCIxMjJcIixcIkZvbnRTZXR0aW5nc1wiOntcIiRpZFwiOlwiMTIzXCIsXCJGb250U2l6ZVwiOjEwLFwiRm9udE5hbWVcIjpcIkNhbGlicmlcIixcIklzQm9sZFwiOmZhbHNlLFwiSXNJdGFsaWNcIjpmYWxzZSxcIklzVW5kZXJsaW5lZFwiOmZhbHNlfSxcIkF1dG9TaXplXCI6MCxcIkZvcmVncm91bmRcIjp7XCIkaWRcIjpcIjEyNFwiLFwiQ29sb3JcIjp7XCIkaWRcIjpcIjEyNVwiLFwiQVwiOjI1NSxcIlJcIjoyMzcsXCJHXCI6MTI1LFwiQlwiOjQ5fX0sXCJCYWNrZ3JvdW5kRmlsbFR5cGVcIjowLFwiTWF4V2lkdGhcIjoyMDAuMCxcIk1heEhlaWdodFwiOlwiSW5maW5pdHlcIixcIlNtYXJ0Rm9yZWdyb3VuZElzQWN0aXZlXCI6ZmFsc2UsXCJIb3Jpem9udGFsQWxpZ25tZW50XCI6MCxcIlZlcnRpY2FsQWxpZ25tZW50XCI6MCxcIlNtYXJ0Rm9yZWdyb3VuZFwiOm51bGwsXCJNYXJnaW5cIjp7XCIkaWRcIjpcIjEyNlwiLFwiVG9wXCI6MC4wLFwiTGVmdFwiOjAuMCxcIlJpZ2h0XCI6MC4wLFwiQm90dG9tXCI6MC4wfSxcIlBhZGRpbmdcIjp7XCIkaWRcIjpcIjEyN1wiLFwiVG9wXCI6MC4wLFwiTGVmdFwiOjAuMCxcIlJpZ2h0XCI6MC4wLFwiQm90dG9tXCI6MC4wfSxcIkJhY2tncm91bmRcIjp7XCIkaWRcIjpcIjEyOFwiLFwiQ29sb3JcIjp7XCIkcmVmXCI6XCIzNlwifX0sXCJJc1Zpc2libGVcIjp0cnVlLFwiV2lkdGhcIjowLjAsXCJIZWlnaHRcIjowLjAsXCJCb3JkZXJTdHlsZVwiOm51bGx9LFwiSG9yaXpvbnRhbENvbm5lY3RvclN0eWxlXCI6e1wiJGlkXCI6XCIxMjlcIixcIkxpbmVDb2xvclwiOntcIiRpZFwiOlwiMTMwXCIsXCIkdHlwZVwiOlwiTkxSRS5Db21tb24uRG9tLlNvbGlkQ29sb3JCcnVzaCwgTkxSRS5Db21tb25cIixcIkNvbG9yXCI6e1wiJGlkXCI6XCIxMzFcIixcIkFcIjoyNTUsXCJSXCI6MjA0LFwiR1wiOjIwNCxcIkJcIjoyMDR9fSxcIkxpbmVXZWlnaHRcIjoxLjAsXCJMaW5lVHlwZVwiOjB9LFwiVmVydGljYWxDb25uZWN0b3JTdHlsZVwiOntcIiRpZFwiOlwiMTMyXCIsXCJMaW5lQ29sb3JcIjp7XCIkaWRcIjpcIjEzM1wiLFwiJHR5cGVcIjpcIk5MUkUuQ29tbW9uLkRvbS5Tb2xpZENvbG9yQnJ1c2gsIE5MUkUuQ29tbW9uXCIsXCJDb2xvclwiOntcIiRpZFwiOlwiMTM0XCIsXCJBXCI6MjU1LFwiUlwiOjIwNCxcIkdcIjoyMDQsXCJCXCI6MjA0fX0sXCJMaW5lV2VpZ2h0XCI6MC4wLFwiTGluZVR5cGVcIjowfSxcIk1hcmdpblwiOm51bGwsXCJTdGFydERhdGVQb3NpdGlvblwiOjMsXCJFbmREYXRlUG9zaXRpb25cIjozLFwiVGl0bGVQb3NpdGlvblwiOjQsXCJEdXJhdGlvblBvc2l0aW9uXCI6NixcIlBlcmNlbnRhZ2VDb21wbGV0ZWRQb3NpdGlvblwiOjYsXCJTcGFjaW5nXCI6NSxcIklzQmVsb3dUaW1lYmFuZFwiOmZhbHNlLFwiUGVyY2VudGFnZUNvbXBsZXRlU2hhcGVPcGFjaXR5XCI6MzUsXCJHcm91cE5hbWVcIjpudWxsLFwiQXR0YWNoZWRNaWxlc3RvbmVzU3R5bGVzXCI6bnVsbCxcIlNoYXBlU3R5bGVcIjp7XCIkaWRcIjpcIjEzNVwiLFwiTWFyZ2luXCI6e1wiJGlkXCI6XCIxMzZcIixcIlRvcFwiOjAuMCxcIkxlZnRcIjo0LjAsXCJSaWdodFwiOjQuMCxcIkJvdHRvbVwiOjAuMH0sXCJQYWRkaW5nXCI6e1wiJGlkXCI6XCIxMzdcIixcIlRvcFwiOjAuMCxcIkxlZnRcIjowLjAsXCJSaWdodFwiOjAuMCxcIkJvdHRvbVwiOjAuMH0sXCJCYWNrZ3JvdW5kXCI6e1wiJGlkXCI6XCIxMzhcIixcIkNvbG9yXCI6e1wiJGlkXCI6XCIxMzlcIixcIkFcIjoyNTUsXCJSXCI6MCxcIkdcIjoxMTQsXCJCXCI6MTg4fX0sXCJJc1Zpc2libGVcIjp0cnVlLFwiV2lkdGhcIjowLjAsXCJIZWlnaHRcIjoxMC4wLFwiQm9yZGVyU3R5bGVcIjp7XCIkaWRcIjpcIjE0MFwiLFwiTGluZUNvbG9yXCI6e1wiJGlkXCI6XCIxNDFcIixcIiR0eXBlXCI6XCJOTFJFLkNvbW1vbi5Eb20uU29saWRDb2xvckJydXNoLCBOTFJFLkNvbW1vblwiLFwiQ29sb3JcIjp7XCIkaWRcIjpcIjE0MlwiLFwiQVwiOjI1NSxcIlJcIjoyNTUsXCJHXCI6MCxcIkJcIjowfX0sXCJMaW5lV2VpZ2h0XCI6MC4wLFwiTGluZVR5cGVcIjowfX0sXCJUaXRsZVN0eWxlXCI6e1wiJGlkXCI6XCIxNDNcIixcIkZvbnRTZXR0aW5nc1wiOntcIiRpZFwiOlwiMTQ0XCIsXCJGb250U2l6ZVwiOjExLFwiRm9udE5hbWVcIjpcIkNhbGlicmlcIixcIklzQm9sZFwiOnRydWUsXCJJc0l0YWxpY1wiOmZhbHNlLFwiSXNVbmRlcmxpbmVkXCI6ZmFsc2V9LFwiQXV0b1NpemVcIjowLFwiRm9yZWdyb3VuZFwiOntcIiRpZFwiOlwiMTQ1XCIsXCJDb2xvclwiOntcIiRpZFwiOlwiMTQ2XCIsXCJBXCI6MjU1LFwiUlwiOjAsXCJHXCI6MCxcIkJcIjowfX0sXCJCYWNrZ3JvdW5kRmlsbFR5cGVcIjowLFwiTWF4V2lkdGhcIjo5NjAuMCxcIk1heEhlaWdodFwiOlwiSW5maW5pdHlcIixcIlNtYXJ0Rm9yZWdyb3VuZElzQWN0aXZlXCI6ZmFsc2UsXCJIb3Jpem9udGFsQWxpZ25tZW50XCI6MCxcIlZlcnRpY2FsQWxpZ25tZW50XCI6MCxcIlNtYXJ0Rm9yZWdyb3VuZFwiOm51bGwsXCJNYXJnaW5cIjp7XCIkaWRcIjpcIjE0N1wiLFwiVG9wXCI6MC4wLFwiTGVmdFwiOjAuMCxcIlJpZ2h0XCI6MC4wLFwiQm90dG9tXCI6MC4wfSxcIlBhZGRpbmdcIjp7XCIkaWRcIjpcIjE0OFwiLFwiVG9wXCI6MC4wLFwiTGVmdFwiOjAuMCxcIlJpZ2h0XCI6MC4wLFwiQm90dG9tXCI6MC4wfSxcIkJhY2tncm91bmRcIjp7XCIkaWRcIjpcIjE0OVwiLFwiQ29sb3JcIjp7XCIkcmVmXCI6XCIzNlwifX0sXCJJc1Zpc2libGVcIjp0cnVlLFwiV2lkdGhcIjowLjAsXCJIZWlnaHRcIjowLjAsXCJCb3JkZXJTdHlsZVwiOm51bGx9LFwiRGF0ZVN0eWxlXCI6e1wiJGlkXCI6XCIxNTBcIixcIkZvbnRTZXR0aW5nc1wiOntcIiRpZFwiOlwiMTUxXCIsXCJGb250U2l6ZVwiOjEwLFwiRm9udE5hbWVcIjpcIkNhbGlicmlcIixcIklzQm9sZFwiOmZhbHNlLFwiSXNJdGFsaWNcIjpmYWxzZSxcIklzVW5kZXJsaW5lZFwiOmZhbHNlfSxcIkF1dG9TaXplXCI6MCxcIkZvcmVncm91bmRcIjp7XCIkaWRcIjpcIjE1MlwiLFwiQ29sb3JcIjp7XCIkaWRcIjpcIjE1M1wiLFwiQVwiOjI1NSxcIlJcIjo2OCxcIkdcIjo4NCxcIkJcIjoxMDZ9fSxcIkJhY2tncm91bmRGaWxsVHlwZVwiOjAsXCJNYXhXaWR0aFwiOjIwMC4wLFwiTWF4SGVpZ2h0XCI6XCJJbmZpbml0eVwiLFwiU21hcnRGb3JlZ3JvdW5kSXNBY3RpdmVcIjpmYWxzZSxcIkhvcml6b250YWxBbGlnbm1lbnRcIjoyLFwiVmVydGljYWxBbGlnbm1lbnRcIjowLFwiU21hcnRGb3JlZ3JvdW5kXCI6bnVsbCxcIk1hcmdpblwiOntcIiRpZFwiOlwiMTU0XCIsXCJUb3BcIjowLjAsXCJMZWZ0XCI6MC4wLFwiUmlnaHRcIjowLjAsXCJCb3R0b21cIjowLjB9LFwiUGFkZGluZ1wiOntcIiRpZFwiOlwiMTU1XCIsXCJUb3BcIjowLjAsXCJMZWZ0XCI6MC4wLFwiUmlnaHRcIjowLjAsXCJCb3R0b21cIjowLjB9LFwiQmFja2dyb3VuZFwiOntcIiRpZFwiOlwiMTU2XCIsXCJDb2xvclwiOntcIiRyZWZcIjpcIjM2XCJ9fSxcIklzVmlzaWJsZVwiOnRydWUsXCJXaWR0aFwiOjAuMCxcIkhlaWdodFwiOjAuMCxcIkJvcmRlclN0eWxlXCI6bnVsbH0sXCJEYXRlRm9ybWF0XCI6e1wiJGlkXCI6XCIxNTd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FwiU2hvd0VsYXBzZWRUaW1lR3JhZGllbnRTdHlsZVwiOmZhbHNlLFwiVGltZWJhbmRSZXNlcnZlZExlZnRBcmVhU3R5bGVcIjpudWxsLFwiRGVmYXVsdFN3aW1sYW5lU3R5bGVcIjp7XCIkaWRcIjpcIjE1OFwiLFwiSGVhZGVyU3R5bGVcIjp7XCIkaWRcIjpcIjE1OVwiLFwiVGV4dFN0eWxlXCI6e1wiJGlkXCI6XCIxNjBcIixcIkZvbnRTZXR0aW5nc1wiOntcIiRpZFwiOlwiMTYxXCIsXCJGb250U2l6ZVwiOjEyLFwiRm9udE5hbWVcIjpcIkNhbGlicmlcIixcIklzQm9sZFwiOmZhbHNlLFwiSXNJdGFsaWNcIjpmYWxzZSxcIklzVW5kZXJsaW5lZFwiOmZhbHNlfSxcIkF1dG9TaXplXCI6MCxcIkZvcmVncm91bmRcIjp7XCIkaWRcIjpcIjE2MlwiLFwiQ29sb3JcIjp7XCIkaWRcIjpcIjE2M1wiLFwiQVwiOjI1NSxcIlJcIjozMixcIkdcIjo1NixcIkJcIjoxMDB9fSxcIkJhY2tncm91bmRGaWxsVHlwZVwiOjAsXCJNYXhXaWR0aFwiOjAuMCxcIk1heEhlaWdodFwiOjAuMCxcIlNtYXJ0Rm9yZWdyb3VuZElzQWN0aXZlXCI6ZmFsc2UsXCJIb3Jpem9udGFsQWxpZ25tZW50XCI6MCxcIlZlcnRpY2FsQWxpZ25tZW50XCI6MCxcIlNtYXJ0Rm9yZWdyb3VuZFwiOm51bGwsXCJNYXJnaW5cIjp7XCIkaWRcIjpcIjE2NFwiLFwiVG9wXCI6MC4wLFwiTGVmdFwiOjAuMCxcIlJpZ2h0XCI6MC4wLFwiQm90dG9tXCI6MC4wfSxcIlBhZGRpbmdcIjp7XCIkaWRcIjpcIjE2NVwiLFwiVG9wXCI6MC4wLFwiTGVmdFwiOjAuMCxcIlJpZ2h0XCI6MC4wLFwiQm90dG9tXCI6MC4wfSxcIkJhY2tncm91bmRcIjpudWxsLFwiSXNWaXNpYmxlXCI6ZmFsc2UsXCJXaWR0aFwiOjAuMCxcIkhlaWdodFwiOjAuMCxcIkJvcmRlclN0eWxlXCI6bnVsbH0sXCJSZWN0YW5nbGVTdHlsZVwiOntcIiRpZFwiOlwiMTY2XCIsXCJNYXJnaW5cIjp7XCIkaWRcIjpcIjE2N1wiLFwiVG9wXCI6MC4wLFwiTGVmdFwiOjAuMCxcIlJpZ2h0XCI6MC4wLFwiQm90dG9tXCI6MC4wfSxcIlBhZGRpbmdcIjp7XCIkaWRcIjpcIjE2OFwiLFwiVG9wXCI6MC4wLFwiTGVmdFwiOjAuMCxcIlJpZ2h0XCI6MC4wLFwiQm90dG9tXCI6MC4wfSxcIkJhY2tncm91bmRcIjp7XCIkaWRcIjpcIjE2OVwiLFwiQ29sb3JcIjp7XCIkaWRcIjpcIjE3MFwiLFwiQVwiOjEyNyxcIlJcIjo5MSxcIkdcIjoxNTUsXCJCXCI6MjEzfX0sXCJJc1Zpc2libGVcIjpmYWxzZSxcIldpZHRoXCI6MC4wLFwiSGVpZ2h0XCI6MC4wLFwiQm9yZGVyU3R5bGVcIjp7XCIkaWRcIjpcIjE3MVwiLFwiTGluZUNvbG9yXCI6e1wiJGlkXCI6XCIxNzJcIixcIiR0eXBlXCI6XCJOTFJFLkNvbW1vbi5Eb20uU29saWRDb2xvckJydXNoLCBOTFJFLkNvbW1vblwiLFwiQ29sb3JcIjp7XCIkaWRcIjpcIjE3M1wiLFwiQVwiOjI1NSxcIlJcIjoyNTUsXCJHXCI6MCxcIkJcIjowfX0sXCJMaW5lV2VpZ2h0XCI6MC4wLFwiTGluZVR5cGVcIjowfX0sXCJUZXh0SXNWZXJ0aWNhbFwiOmZhbHNlfSxcIkJhY2tncm91bmRTdHlsZVwiOntcIiRpZFwiOlwiMTc0XCIsXCJNYXJnaW5cIjp7XCIkaWRcIjpcIjE3NVwiLFwiVG9wXCI6MC4wLFwiTGVmdFwiOjAuMCxcIlJpZ2h0XCI6MC4wLFwiQm90dG9tXCI6MC4wfSxcIlBhZGRpbmdcIjp7XCIkaWRcIjpcIjE3NlwiLFwiVG9wXCI6MC4wLFwiTGVmdFwiOjAuMCxcIlJpZ2h0XCI6MC4wLFwiQm90dG9tXCI6MC4wfSxcIkJhY2tncm91bmRcIjp7XCIkaWRcIjpcIjE3N1wiLFwiQ29sb3JcIjp7XCIkaWRcIjpcIjE3OFwiLFwiQVwiOjM4LFwiUlwiOjkxLFwiR1wiOjE1NSxcIkJcIjoyMTN9fSxcIklzVmlzaWJsZVwiOnRydWUsXCJXaWR0aFwiOjAuMCxcIkhlaWdodFwiOjAuMCxcIkJvcmRlclN0eWxlXCI6e1wiJGlkXCI6XCIxNzlcIixcIkxpbmVDb2xvclwiOntcIiRpZFwiOlwiMTgwXCIsXCIkdHlwZVwiOlwiTkxSRS5Db21tb24uRG9tLlNvbGlkQ29sb3JCcnVzaCwgTkxSRS5Db21tb25cIixcIkNvbG9yXCI6e1wiJGlkXCI6XCIxODFcIixcIkFcIjoyNTUsXCJSXCI6MjU1LFwiR1wiOjAsXCJCXCI6MH19LFwiTGluZVdlaWdodFwiOjAuMCxcIkxpbmVUeXBlXCI6MH19LFwiSXNBYm92ZVRpbWViYW5kXCI6ZmFsc2V9LFwiQ3VzdG9tTWlsZXN0b25lU3R5bGVMaXN0XCI6W10sXCJDdXN0b21UYXNrU3R5bGVMaXN0XCI6W10sXCJDdXN0b21Td2ltbGFuZURlZmluaXRpb25TdHlsZUxpc3RcIjpbXSxcIkN1c3RvbVN3aW1sYW5lVjJTdHlsZUxpc3RcIjpbXSxcIkdyaWRsaW5lUGFuZWxTdHlsZVwiOntcIiRpZFwiOlwiMTgyXCIsXCJHcmlkbGluZVN0eWxlXCI6e1wiJGlkXCI6XCIxODNcIixcIkxpbmVDb2xvclwiOntcIiRpZFwiOlwiMTg0XCIsXCIkdHlwZVwiOlwiTkxSRS5Db21tb24uRG9tLlNvbGlkQ29sb3JCcnVzaCwgTkxSRS5Db21tb25cIixcIkNvbG9yXCI6e1wiJGlkXCI6XCIxODVcIixcIkFcIjozOCxcIlJcIjo5MSxcIkdcIjoxNTUsXCJCXCI6MjEzfX0sXCJMaW5lV2VpZ2h0XCI6MS4wLFwiTGluZVR5cGVcIjowfSxcIklzVmlzaWJsZVwiOnRydWV9LFwiQWN0aXZpdHlMaW5lUGFuZWxTdHlsZVwiOntcIiRpZFwiOlwiMTg2XCIsXCJBY3Rpdml0eUxpbmVTdHlsZVwiOntcIiRpZFwiOlwiMTg3XCIsXCJMaW5lQ29sb3JcIjp7XCIkaWRcIjpcIjE4OFwiLFwiJHR5cGVcIjpcIk5MUkUuQ29tbW9uLkRvbS5Tb2xpZENvbG9yQnJ1c2gsIE5MUkUuQ29tbW9uXCIsXCJDb2xvclwiOntcIiRpZFwiOlwiMTg5XCIsXCJBXCI6MzgsXCJSXCI6NjgsXCJHXCI6MTE0LFwiQlwiOjE5Nn19LFwiTGluZVdlaWdodFwiOjEuMCxcIkxpbmVUeXBlXCI6MH0sXCJJc1Zpc2libGVcIjp0cnVlfX0sXCJTY2FsZVwiOntcIiRpZFwiOlwiMTkwXCIsXCJTdGFydERhdGVcIjpcIjAwMDEtMDEtMDFUMDA6MDA6MDBcIixcIkVuZERhdGVcIjpcIjAwMDEtMDEtMDFUMDA6MDA6MDBcIixcIkZvcm1hdFwiOlwid1wiLFwiVHlwZVwiOjEsXCJBdXRvRGF0ZVJhbmdlXCI6dHJ1ZSxcIldvcmtpbmdEYXlzXCI6MzEsXCJUb2RheU1hcmtlclRleHRcIjpcIlRvZGF5XCIsXCJBdXRvU2NhbGVUeXBlXCI6dHJ1ZX0sXCJTY2FsZVYyXCI6e1wiJGlkXCI6XCIxOTFcIixcIlN0YXJ0RGF0ZVwiOlwiMDAwMS0wMS0wMVQwMDowMDowMFwiLFwiRW5kRGF0ZVwiOlwiMDAwMS0wMS0wMVQwMDowMDowMFwiLFwiQXV0b0RhdGVSYW5nZVwiOnRydWUsXCJXb3JraW5nRGF5c1wiOjMxLFwiVG9kYXlNYXJrZXJUZXh0XCI6XCJUb2RheVwiLFwiQXV0b1NjYWxlVHlwZVwiOnRydWUsXCJUaW1lYmFuZFNjYWxlc1wiOntcIiRpZFwiOlwiMTkyXCIsXCJUb3BTY2FsZUxheWVyXCI6e1wiJGlkXCI6XCIxOTNcIixcIkZvcm1hdFwiOlwid1wiLFwiVHlwZVwiOjF9LFwiTWlkZGxlU2NhbGVMYXllclwiOntcIiRpZFwiOlwiMTk0XCIsXCJGb3JtYXRcIjpudWxsLFwiVHlwZVwiOjB9LFwiQm90dG9tU2NhbGVMYXllclwiOntcIiRpZFwiOlwiMTk1XCIsXCJGb3JtYXRcIjpudWxsLFwiVHlwZVwiOjB9fX0sXCJNaWxlc3RvbmVzXCI6W10sXCJUYXNrc1wiOltdLFwiU3dpbWxhbmVzXCI6W10sXCJTd2ltbGFuZXNWMlwiOltdLFwiU2V0dGluZ3NcIjp7XCIkaWRcIjpcIjE5NlwiLFwiSW1wYU9wdGlvbnNcIjp7XCIkaWRcIjpcIjE5N1wiLFwiTGVmdFRvUmlnaHRcIjpmYWxzZSxcIlBheWxvYWRPcHRpb25zXCI6Mn19LFwiVGltZUNvbmZpZ3VyYXRpb25cIjp7XCIkaWRcIjpcIjE5OFwiLFwiVXNlVGltZVwiOmZhbHNlLFwiV29ya0RheVN0YXJ0XCI6XCIwMDowMDowMFwiLFwiV29ya0RheUVuZFwiOlwiMjM6NTk6MDBcIn19In0sIlNldHRpbmdzIjp7IiRpZCI6Ijg4MCIsIkltcGFPcHRpb25zIjp7IiRpZCI6Ijg4MSIsIkxlZnRUb1JpZ2h0IjpmYWxzZSwiUGF5bG9hZE9wdGlvbnMiOjJ9LCJVc2VDb21wcmVzc2lvbiI6ZmFsc2UsIkNvbXByZXNpb25QZXJjZW50YWdlIjo1MC4wLCJJbmFjdGl2ZUludGVydmFsV2lkdGhUaHJlc2hvbGQiOjMwLjAsIkluYWN0aXZlSW50ZXJ2YWxXaWR0aCI6MS4wLCJTcGxpdFRhc2tzIjpmYWxzZSwiVXNlQ2x1c3RlciI6ZmFsc2UsIkVwc2lsb24iOjUuMCwiTWluUG9pbnRzVG9Gb3JtQUNsdXN0ZXIiOjIsIkdlbmVyYXRlSW52aXNpYmxlU2hhcGVzIjpmYWxzZSwiU21hcnRUaW1lbGluZVRhc2tQZXJjZW50YWdlRml0IjpmYWxzZX0sIklzTmV3IjpmYWxzZSwiSW1wb3J0VHlwZSI6MCwiRmlsZVBhdGgiOm51bGwsIlRpbWVDb25maWd1cmF0aW9uIjp7IiRpZCI6Ijg4MiIsIlVzZVRpbWUiOmZhbHNlLCJXb3JrRGF5U3RhcnQiOiIwMDowMDowMCIsIldvcmtEYXlFbmQiOiIyMzo1OTowMCJ9LCJMYXN0VXNlZFRlbXBsYXRlSWQiOiI0YTY0ZjdjNS1iNmM3LTQwMzctYTg4ZC04ZGE0YWNkMWRkODAiLCJGaXJzdFdlZWtPZlllYXIiOjAsIlBsYWNlTWlsZXN0b25lQXRUaGVCZWdpbm5pbmdPZlRoZURheSI6ZmFsc2V9"/>
  <p:tag name="__MASTER" val="__part_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TIMEBANDSCALETYPE" val="Years"/>
  <p:tag name="OTLTIMEBANDSCALEFORMAT" val="MMM"/>
  <p:tag name="OTLTIMEBANDSHAPETYPE" val="RectangleTimeband"/>
  <p:tag name="OTLTIMEBANDSHAPEHEIGHT" val="30"/>
  <p:tag name="OTLTIMEBANDSHAPEPADDINGLEFT" val="0"/>
  <p:tag name="OTLTIMEBANDCULTUREINFO" val="en-US"/>
  <p:tag name="OTLTIMEBANDQUICKPOSITION" val="Custom"/>
  <p:tag name="OTLTIMEBANDWORKINGDAYS" val="Standard"/>
  <p:tag name="OTLTIMEBANDELAPSEDTIMEEXTENSION" val="False"/>
  <p:tag name="OTLTIMEBANDUSETIME" val="False"/>
  <p:tag name="OTLTIMEBANDTIMECONFIGWORKDAYSTART" val="00:00:00"/>
  <p:tag name="OTLTIMEBANDTIMECONFIGWORKDAYEND" val="23:59:00"/>
  <p:tag name="OTLTIMEBANDAPPENDYEARONYEARCHANGE" val="True"/>
  <p:tag name="OTLTIMEBANDSCALEMARKING" val="None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THREEDEFFECTS" val="None"/>
  <p:tag name="OTLRIGHTENDCAPSMARGINRIGHT" val="20"/>
  <p:tag name="OTLTIMEBANDENDDATE" val="2020-08-31T23:59:00.0000000"/>
  <p:tag name="OTLTIMEBANDSTARTDATE" val="0001-01-01T00:00:00.0000000"/>
  <p:tag name="OTLTIMEBANDAUTODATERANGE" val="True"/>
  <p:tag name="OTLMARKERSHAPE" val="OTL"/>
  <p:tag name="OTLLEFTENDCAPSMARGINLEFT" val="70.579399141630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07-09-01T00:00:00.0000000Z"/>
  <p:tag name="OTLENDDATE" val="2010-08-31T23:59:00.0000000Z"/>
  <p:tag name="OTLDURATIONFORMAT" val="wk"/>
  <p:tag name="OTLSPACING" val="10"/>
  <p:tag name="OTLSHAPETHICKNESSTYPE" val="Regular"/>
  <p:tag name="OTLDATEFORMATSTRING" val="yyyy"/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10-09-01T00:00:00.0000000Z"/>
  <p:tag name="OTLENDDATE" val="2015-08-31T23:59:00.0000000Z"/>
  <p:tag name="OTLDURATIONFORMAT" val="wk"/>
  <p:tag name="OTLSPACING" val="10"/>
  <p:tag name="OTLSHAPETHICKNESSTYPE" val="Regular"/>
  <p:tag name="OTLDATEFORMATSTRING" val="yyyy"/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15-09-02T00:00:00.0000000Z"/>
  <p:tag name="OTLENDDATE" val="2018-08-31T23:59:00.0000000Z"/>
  <p:tag name="OTLDURATIONFORMAT" val="wk"/>
  <p:tag name="OTLSPACING" val="10"/>
  <p:tag name="OTLSHAPETHICKNESSTYPE" val="Regular"/>
  <p:tag name="OTLDATEFORMATSTRING" val="yyyy"/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18-09-01T00:00:00.0000000Z"/>
  <p:tag name="OTLENDDATE" val="2019-08-31T23:59:00.0000000Z"/>
  <p:tag name="OTLDURATIONFORMAT" val="wk"/>
  <p:tag name="OTLSPACING" val="10"/>
  <p:tag name="OTLSHAPETHICKNESSTYPE" val="Regular"/>
  <p:tag name="OTLDATEFORMATSTRING" val="yyyy"/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10-01-01T00:00:00.0000000Z"/>
  <p:tag name="OTLENDDATE" val="2012-07-31T23:59:00.0000000Z"/>
  <p:tag name="OTLDURATIONFORMAT" val="wk"/>
  <p:tag name="OTLSPACING" val="10"/>
  <p:tag name="OTLSHAPETHICKNESSTYPE" val="Custom"/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12-08-01T00:00:00.0000000Z"/>
  <p:tag name="OTLENDDATE" val="2015-09-30T23:59:00.0000000Z"/>
  <p:tag name="OTLDURATIONFORMAT" val="wk"/>
  <p:tag name="OTLSPACING" val="10"/>
  <p:tag name="OTLSHAPETHICKNESSTYPE" val="Custom"/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15-10-01T00:00:00.0000000Z"/>
  <p:tag name="OTLENDDATE" val="2019-12-31T23:59:00.0000000Z"/>
  <p:tag name="OTLDURATIONFORMAT" val="wk"/>
  <p:tag name="OTLSPACING" val="10"/>
  <p:tag name="OTLSHAPETHICKNESSTYPE" val="Custom"/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17-10-01T00:00:00.0000000Z"/>
  <p:tag name="OTLENDDATE" val="2019-12-31T23:59:00.0000000Z"/>
  <p:tag name="OTLDURATIONFORMAT" val="wk"/>
  <p:tag name="OTLSPACING" val="10"/>
  <p:tag name="OTLSHAPETHICKNESSTYPE" val="Custom"/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07-09-01T00:00:00.0000000Z"/>
  <p:tag name="OTLENDDATE" val="2010-08-31T23:59:00.0000000Z"/>
  <p:tag name="OTLDURATIONFORMAT" val="wk"/>
  <p:tag name="OTLSPACING" val="10"/>
  <p:tag name="OTLSHAPETHICKNESSTYPE" val="Regular"/>
  <p:tag name="OTLDATEFORMATSTRING" val="yyyy"/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10-09-01T00:00:00.0000000Z"/>
  <p:tag name="OTLENDDATE" val="2015-08-31T23:59:00.0000000Z"/>
  <p:tag name="OTLDURATIONFORMAT" val="wk"/>
  <p:tag name="OTLSPACING" val="10"/>
  <p:tag name="OTLSHAPETHICKNESSTYPE" val="Regular"/>
  <p:tag name="OTLDATEFORMATSTRING" val="yyyy"/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15-09-02T00:00:00.0000000Z"/>
  <p:tag name="OTLENDDATE" val="2018-08-31T23:59:00.0000000Z"/>
  <p:tag name="OTLDURATIONFORMAT" val="wk"/>
  <p:tag name="OTLSPACING" val="10"/>
  <p:tag name="OTLSHAPETHICKNESSTYPE" val="Regular"/>
  <p:tag name="OTLDATEFORMATSTRING" val="yyyy"/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295</Words>
  <Application>Microsoft Office PowerPoint</Application>
  <PresentationFormat>Widescreen</PresentationFormat>
  <Paragraphs>108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Book Antiqua</vt:lpstr>
      <vt:lpstr>Calibri</vt:lpstr>
      <vt:lpstr>Calibri Light</vt:lpstr>
      <vt:lpstr>Century Gothic</vt:lpstr>
      <vt:lpstr>Segoe UI 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2021-12-03T14:53:01Z</dcterms:created>
  <dcterms:modified xsi:type="dcterms:W3CDTF">2021-12-03T14:53:46Z</dcterms:modified>
</cp:coreProperties>
</file>