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357AF-20E2-9671-211B-2C958C22F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7471A8-91E8-A60D-09FB-71A40E2D5B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45C39-81ED-26D9-C051-D32FA1048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132A1-E2C1-3110-C04B-AA8B9A543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BD50A-F33A-555D-1CB1-0BB8E3B67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07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0EA1-1EFA-DFBA-C28A-77B548B83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A25445-B1AF-226D-C55F-898DE600B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E8D0D-3DCE-8F37-C78B-AC630B6A1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DF6AE-9986-2DC5-D8E9-B3C25AB51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FBEA-FEC3-3A37-3766-C7EE9D6B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2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B9CDA4-67DF-734D-4CF5-60BF3F0794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902E2-13E0-4A78-571A-3F0F5E30D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57947-0A78-3DA3-56AC-F88A4C2F4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AE349-28AC-1608-FBCC-644A28D7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253FD-1CFB-AB1D-E267-F67339327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143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87BA5-0044-46A9-D04B-1C7F49212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D4799-2E42-13BD-0CDC-58634A74C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9CCF3-D06B-0463-0624-E50837001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9A8BD-6C4F-D6EE-6AC6-A4DBD07D7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5E0D6-40EC-E8B4-FDA9-82ACE7F7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077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28128-73C2-9AD7-AED1-E98F3BBC5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3C27F-D7D8-6348-A203-CB189BFC2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54D9B-134F-E70C-465B-F4E81403A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DB104-857F-D0DA-AB08-067FF8D28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E8A11-E74B-9FBE-6C51-9F26DADEC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82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43BF0-F028-DDCA-B879-6D64B5D83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4424B-4650-9E51-9407-9DCB7FCD16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D6F8F4-08B5-59E7-87B2-BEED27453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7FC6A0-5112-5F30-2183-1A264EEB9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74F356-02DB-A0B2-AA33-3E2E9B204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01B37-872F-FF87-59B8-8C01E9FC9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36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5E5D-F5F4-0A76-CE05-2E1066199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89E7F-2447-198D-1F29-2B17060CF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98F5D-CD22-7DFD-A3E9-41A7291C1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86AC6-EC6B-805A-CE25-E86012BAEE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06FC68-BC16-C45C-C166-CC505B340F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A04B83-157B-53DB-B59A-27299EA7D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6576-5329-22B6-81D8-0B988CE60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CADFB0-39E0-3788-4833-CD2D940B7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21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8D3D7-AD55-B5DF-9100-8DB24C40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04319A-C240-E60C-B253-5E7D7832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A8B471-F7E8-5A6B-2554-4AEE45728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F978C-6973-CA16-5054-C887BD50C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10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5BAFA5-C7D0-5D9A-AE50-CE8E90417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AA769F-285C-F24D-030E-CFAA46906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37E9F-A4C1-9E85-6A1B-19F094BE0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74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BB312-E040-59DC-75E9-DF53554BC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43E15-6EE3-8FC7-19B4-6E11EB15E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2328C-7ADF-A056-FD16-BBFB80DBC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1DB531-E89F-1E79-568F-7C9E35BC5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614D7-1153-0309-5124-F7CFA89B7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63F77-9348-F96B-54D9-56AD77EF0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18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92A3-0859-D572-9617-F4550156A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2B16F-148A-29A7-DF87-3E5A8F82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5AD83-E11C-406C-085A-F87940078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F0816-AB38-63E7-08CE-90D3F72B9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165F2-7708-A642-D699-C56CFBEDB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24234-312F-96A4-CEC9-B3DEE20E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9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0E00FC-55DF-7D2E-8157-780A11906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6A0E6-CA30-1D0A-B714-7DC484988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D7212-EC17-9C77-866A-6D5165403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86BA0-AF5D-47AC-982B-8C7F3FD1CC9B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8F99F-103B-46A1-533A-67AD1570AC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08E67-91BD-6F40-A0A7-8B0467EB0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A54AE-2330-42BC-BF38-20ACBFE87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82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image" Target="../media/image3.png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OTLSHAPE_SL2A_a84e06ebfa01469e8ba0c11db5a8bcce_BackgroundRectangle">
            <a:extLst>
              <a:ext uri="{FF2B5EF4-FFF2-40B4-BE49-F238E27FC236}">
                <a16:creationId xmlns:a16="http://schemas.microsoft.com/office/drawing/2014/main" id="{006F1B73-B4FD-34B3-2140-3C9A5CE73B0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31325" y="2141728"/>
            <a:ext cx="10490200" cy="974259"/>
          </a:xfrm>
          <a:prstGeom prst="rect">
            <a:avLst/>
          </a:prstGeom>
          <a:solidFill>
            <a:srgbClr val="00B4D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00B4D8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OTLSHAPE_SL2A_5b496014db794d4b9143ab1c077b06ec_BackgroundRectangle">
            <a:extLst>
              <a:ext uri="{FF2B5EF4-FFF2-40B4-BE49-F238E27FC236}">
                <a16:creationId xmlns:a16="http://schemas.microsoft.com/office/drawing/2014/main" id="{1F0A640B-3D53-6085-7788-6D6F2B10F4D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531325" y="3115987"/>
            <a:ext cx="10490200" cy="722080"/>
          </a:xfrm>
          <a:prstGeom prst="rect">
            <a:avLst/>
          </a:prstGeom>
          <a:solidFill>
            <a:srgbClr val="D6282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00B4D8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OTLSHAPE_SL2A_f15f4774015749d6af3a2772372e571d_BackgroundRectangle">
            <a:extLst>
              <a:ext uri="{FF2B5EF4-FFF2-40B4-BE49-F238E27FC236}">
                <a16:creationId xmlns:a16="http://schemas.microsoft.com/office/drawing/2014/main" id="{E2EE798E-AF18-0B12-0790-835488BF71E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31325" y="3901567"/>
            <a:ext cx="10490200" cy="768435"/>
          </a:xfrm>
          <a:prstGeom prst="rect">
            <a:avLst/>
          </a:prstGeom>
          <a:solidFill>
            <a:srgbClr val="00B4D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00B4D8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8" name="OTLSHAPE_SL2A_0e8b40fdba2944068a0b11d369fa6972_BackgroundRectangle">
            <a:extLst>
              <a:ext uri="{FF2B5EF4-FFF2-40B4-BE49-F238E27FC236}">
                <a16:creationId xmlns:a16="http://schemas.microsoft.com/office/drawing/2014/main" id="{5B1CD4FE-9140-300A-146B-8499540D7850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531325" y="4670002"/>
            <a:ext cx="10490200" cy="1050459"/>
          </a:xfrm>
          <a:prstGeom prst="rect">
            <a:avLst/>
          </a:prstGeom>
          <a:solidFill>
            <a:srgbClr val="D6282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00B4D8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2" name="OTLSHAPE_SL2A_d4d52fd8540d478bab25f5fb5617b728_BackgroundRectangle">
            <a:extLst>
              <a:ext uri="{FF2B5EF4-FFF2-40B4-BE49-F238E27FC236}">
                <a16:creationId xmlns:a16="http://schemas.microsoft.com/office/drawing/2014/main" id="{AB6DAC00-C89B-FF05-D8AA-DE79E7D80D3E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531325" y="5720461"/>
            <a:ext cx="10490200" cy="974259"/>
          </a:xfrm>
          <a:prstGeom prst="rect">
            <a:avLst/>
          </a:prstGeom>
          <a:solidFill>
            <a:srgbClr val="00B4D8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00B4D8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TLSHAPE_SL_b8daa794d20b4dfe87600c723d1e15f3_BackgroundRectangle" hidden="1">
            <a:extLst>
              <a:ext uri="{FF2B5EF4-FFF2-40B4-BE49-F238E27FC236}">
                <a16:creationId xmlns:a16="http://schemas.microsoft.com/office/drawing/2014/main" id="{B367FAB0-2408-AF4A-CC30-9182C0297D7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141728"/>
            <a:ext cx="10960100" cy="1696339"/>
          </a:xfrm>
          <a:prstGeom prst="rect">
            <a:avLst/>
          </a:prstGeom>
          <a:solidFill>
            <a:schemeClr val="lt1">
              <a:alpha val="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_52c483139f664690b3c5106ba61e0a90_BackgroundRectangle" hidden="1">
            <a:extLst>
              <a:ext uri="{FF2B5EF4-FFF2-40B4-BE49-F238E27FC236}">
                <a16:creationId xmlns:a16="http://schemas.microsoft.com/office/drawing/2014/main" id="{A0F85D67-C04E-AB5E-4AB9-26ED2C8837D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901567"/>
            <a:ext cx="10960100" cy="2793153"/>
          </a:xfrm>
          <a:prstGeom prst="rect">
            <a:avLst/>
          </a:prstGeom>
          <a:solidFill>
            <a:schemeClr val="lt1">
              <a:alpha val="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10A98AAA-0D80-99F7-7C2F-A090AF30370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E8F0A6F1-38E2-3675-D570-F24FB16D67D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2" name="OTLSHAPE_TB_00000000000000000000000000000000_ScaleContainer">
            <a:extLst>
              <a:ext uri="{FF2B5EF4-FFF2-40B4-BE49-F238E27FC236}">
                <a16:creationId xmlns:a16="http://schemas.microsoft.com/office/drawing/2014/main" id="{E7768523-452B-311C-2065-68D3BE69682E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443866" y="1371600"/>
            <a:ext cx="9575800" cy="182880"/>
          </a:xfrm>
          <a:prstGeom prst="round2SameRect">
            <a:avLst/>
          </a:prstGeom>
          <a:solidFill>
            <a:srgbClr val="2319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OTLSHAPE_SL_b8daa794d20b4dfe87600c723d1e15f3_HeaderRectangle">
            <a:extLst>
              <a:ext uri="{FF2B5EF4-FFF2-40B4-BE49-F238E27FC236}">
                <a16:creationId xmlns:a16="http://schemas.microsoft.com/office/drawing/2014/main" id="{22A2384A-576D-76E9-AD69-3DC5AAFE634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141728"/>
            <a:ext cx="469900" cy="1696339"/>
          </a:xfrm>
          <a:prstGeom prst="rect">
            <a:avLst/>
          </a:prstGeom>
          <a:solidFill>
            <a:srgbClr val="03045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TLSHAPE_SL_52c483139f664690b3c5106ba61e0a90_HeaderRectangle">
            <a:extLst>
              <a:ext uri="{FF2B5EF4-FFF2-40B4-BE49-F238E27FC236}">
                <a16:creationId xmlns:a16="http://schemas.microsoft.com/office/drawing/2014/main" id="{89F7711C-08E8-26B4-1704-2B82086174BD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901567"/>
            <a:ext cx="469900" cy="2793153"/>
          </a:xfrm>
          <a:prstGeom prst="rect">
            <a:avLst/>
          </a:prstGeom>
          <a:solidFill>
            <a:srgbClr val="0077B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TLSHAPE_SL2A_a84e06ebfa01469e8ba0c11db5a8bcce_HeaderRectangle">
            <a:extLst>
              <a:ext uri="{FF2B5EF4-FFF2-40B4-BE49-F238E27FC236}">
                <a16:creationId xmlns:a16="http://schemas.microsoft.com/office/drawing/2014/main" id="{56CE659A-8E74-72D3-496C-56646218D39A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531325" y="2141728"/>
            <a:ext cx="787400" cy="974259"/>
          </a:xfrm>
          <a:prstGeom prst="rect">
            <a:avLst/>
          </a:prstGeom>
          <a:solidFill>
            <a:srgbClr val="00B4D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OTLSHAPE_SL2A_5b496014db794d4b9143ab1c077b06ec_HeaderRectangle">
            <a:extLst>
              <a:ext uri="{FF2B5EF4-FFF2-40B4-BE49-F238E27FC236}">
                <a16:creationId xmlns:a16="http://schemas.microsoft.com/office/drawing/2014/main" id="{1C7DC4A8-1A6E-FD76-B22C-9C5F560714F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531325" y="3115987"/>
            <a:ext cx="787400" cy="722080"/>
          </a:xfrm>
          <a:prstGeom prst="rect">
            <a:avLst/>
          </a:prstGeom>
          <a:solidFill>
            <a:srgbClr val="D6282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7" name="OTLSHAPE_SL2A_f15f4774015749d6af3a2772372e571d_HeaderRectangle">
            <a:extLst>
              <a:ext uri="{FF2B5EF4-FFF2-40B4-BE49-F238E27FC236}">
                <a16:creationId xmlns:a16="http://schemas.microsoft.com/office/drawing/2014/main" id="{E1DC7ECC-F600-EF00-CCE9-D58DF2A6F8F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531325" y="3901567"/>
            <a:ext cx="787400" cy="768435"/>
          </a:xfrm>
          <a:prstGeom prst="rect">
            <a:avLst/>
          </a:prstGeom>
          <a:solidFill>
            <a:srgbClr val="00B4D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6" name="OTLSHAPE_SL2A_0e8b40fdba2944068a0b11d369fa6972_HeaderRectangle">
            <a:extLst>
              <a:ext uri="{FF2B5EF4-FFF2-40B4-BE49-F238E27FC236}">
                <a16:creationId xmlns:a16="http://schemas.microsoft.com/office/drawing/2014/main" id="{CADF9CDE-7D1D-C160-4EB1-29A0F545991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531325" y="4670002"/>
            <a:ext cx="787400" cy="1050459"/>
          </a:xfrm>
          <a:prstGeom prst="rect">
            <a:avLst/>
          </a:prstGeom>
          <a:solidFill>
            <a:srgbClr val="D62828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0" name="OTLSHAPE_SL2A_d4d52fd8540d478bab25f5fb5617b728_HeaderRectangle">
            <a:extLst>
              <a:ext uri="{FF2B5EF4-FFF2-40B4-BE49-F238E27FC236}">
                <a16:creationId xmlns:a16="http://schemas.microsoft.com/office/drawing/2014/main" id="{2256645E-F257-2AA5-A849-A2F274715D17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531325" y="5720461"/>
            <a:ext cx="787400" cy="974259"/>
          </a:xfrm>
          <a:prstGeom prst="rect">
            <a:avLst/>
          </a:prstGeom>
          <a:solidFill>
            <a:srgbClr val="02B2EE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TB_00000000000000000000000000000000_MiddleScaleContainer">
            <a:extLst>
              <a:ext uri="{FF2B5EF4-FFF2-40B4-BE49-F238E27FC236}">
                <a16:creationId xmlns:a16="http://schemas.microsoft.com/office/drawing/2014/main" id="{7F595571-6768-CE59-5C56-BFA316B97527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443866" y="1563624"/>
            <a:ext cx="9575800" cy="182880"/>
          </a:xfrm>
          <a:prstGeom prst="rect">
            <a:avLst/>
          </a:prstGeom>
          <a:solidFill>
            <a:srgbClr val="00B4D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TLSHAPE_TB_00000000000000000000000000000000_BottomScaleContainer">
            <a:extLst>
              <a:ext uri="{FF2B5EF4-FFF2-40B4-BE49-F238E27FC236}">
                <a16:creationId xmlns:a16="http://schemas.microsoft.com/office/drawing/2014/main" id="{A30863B3-616A-0DF7-B02B-2D9135C3271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443866" y="1755648"/>
            <a:ext cx="95758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D6282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TLSHAPE_SLT_d58656c62bc34d06bc71a41cb30bb808_Shape">
            <a:extLst>
              <a:ext uri="{FF2B5EF4-FFF2-40B4-BE49-F238E27FC236}">
                <a16:creationId xmlns:a16="http://schemas.microsoft.com/office/drawing/2014/main" id="{E9244CFD-F8DE-A539-62CB-D1C364F9288C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823677" y="2334853"/>
            <a:ext cx="4038600" cy="186055"/>
          </a:xfrm>
          <a:prstGeom prst="chevron">
            <a:avLst/>
          </a:prstGeom>
          <a:solidFill>
            <a:srgbClr val="03045E"/>
          </a:solidFill>
          <a:ln w="1270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TLSHAPE_SLT_affec12f4e8d4a6ea8ece39fc768731a_Shape">
            <a:extLst>
              <a:ext uri="{FF2B5EF4-FFF2-40B4-BE49-F238E27FC236}">
                <a16:creationId xmlns:a16="http://schemas.microsoft.com/office/drawing/2014/main" id="{DC5A906C-9C3B-F5AA-DF04-DB278DBFA42A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051564" y="3579940"/>
            <a:ext cx="1600200" cy="186055"/>
          </a:xfrm>
          <a:prstGeom prst="homePlate">
            <a:avLst/>
          </a:prstGeom>
          <a:solidFill>
            <a:srgbClr val="D62828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TLSHAPE_SLT_b550e5804b644ea38f351aa4de247961_Shape">
            <a:extLst>
              <a:ext uri="{FF2B5EF4-FFF2-40B4-BE49-F238E27FC236}">
                <a16:creationId xmlns:a16="http://schemas.microsoft.com/office/drawing/2014/main" id="{1DB237CB-EBF5-2231-C202-D17A2663405B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773710" y="4445846"/>
            <a:ext cx="3352800" cy="186055"/>
          </a:xfrm>
          <a:prstGeom prst="chevron">
            <a:avLst/>
          </a:prstGeom>
          <a:solidFill>
            <a:srgbClr val="03045E"/>
          </a:solidFill>
          <a:ln w="1270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8" name="OTLSHAPE_SLT_3432972f0b9640c6bec70d22b710c5c4_Shape">
            <a:extLst>
              <a:ext uri="{FF2B5EF4-FFF2-40B4-BE49-F238E27FC236}">
                <a16:creationId xmlns:a16="http://schemas.microsoft.com/office/drawing/2014/main" id="{C0E1A4F6-1CD4-EECD-EF87-2F24FB374B6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773710" y="4863126"/>
            <a:ext cx="1828800" cy="186055"/>
          </a:xfrm>
          <a:prstGeom prst="homePlate">
            <a:avLst/>
          </a:prstGeom>
          <a:solidFill>
            <a:srgbClr val="D62828"/>
          </a:solidFill>
          <a:ln w="1270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OTLSHAPE_SLT_5054cad128ea4d8aab4b9cc464713a7a_Shape">
            <a:extLst>
              <a:ext uri="{FF2B5EF4-FFF2-40B4-BE49-F238E27FC236}">
                <a16:creationId xmlns:a16="http://schemas.microsoft.com/office/drawing/2014/main" id="{91B6A275-F119-3AD7-94FB-8A7EDA38D1E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432386" y="4863126"/>
            <a:ext cx="1524000" cy="186055"/>
          </a:xfrm>
          <a:prstGeom prst="homePlate">
            <a:avLst/>
          </a:prstGeom>
          <a:solidFill>
            <a:srgbClr val="D62828"/>
          </a:solidFill>
          <a:ln w="12700" cap="flat" cmpd="sng" algn="ctr">
            <a:solidFill>
              <a:schemeClr val="l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SLT_f85abf81016b446d8fe2aac1a8a3d57c_Shape">
            <a:extLst>
              <a:ext uri="{FF2B5EF4-FFF2-40B4-BE49-F238E27FC236}">
                <a16:creationId xmlns:a16="http://schemas.microsoft.com/office/drawing/2014/main" id="{D45F0B5C-A6A6-B593-A3DF-320AD79C0FE5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736235" y="5913586"/>
            <a:ext cx="1981200" cy="186055"/>
          </a:xfrm>
          <a:prstGeom prst="chevron">
            <a:avLst/>
          </a:prstGeom>
          <a:solidFill>
            <a:srgbClr val="03045E"/>
          </a:solidFill>
          <a:ln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OTLSHAPE_SLM_4c6504676f2949aeb93a61aad13c30f3_Shape">
            <a:extLst>
              <a:ext uri="{FF2B5EF4-FFF2-40B4-BE49-F238E27FC236}">
                <a16:creationId xmlns:a16="http://schemas.microsoft.com/office/drawing/2014/main" id="{46AF9D15-E155-D3F7-A573-3336B0E723AD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773420" y="2900087"/>
            <a:ext cx="152400" cy="177800"/>
          </a:xfrm>
          <a:prstGeom prst="flowChartManualOperation">
            <a:avLst/>
          </a:prstGeom>
          <a:solidFill>
            <a:srgbClr val="03045E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OTLSHAPE_SLM_648b713adf3d4f3fbc43fb30ebc825fd_Shape">
            <a:extLst>
              <a:ext uri="{FF2B5EF4-FFF2-40B4-BE49-F238E27FC236}">
                <a16:creationId xmlns:a16="http://schemas.microsoft.com/office/drawing/2014/main" id="{712850CB-8EC2-69AE-E725-F6D8A781A11C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823386" y="2900087"/>
            <a:ext cx="152400" cy="177800"/>
          </a:xfrm>
          <a:prstGeom prst="flowChartManualOperation">
            <a:avLst/>
          </a:prstGeom>
          <a:solidFill>
            <a:srgbClr val="03045E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OTLSHAPE_SLM_ce80c2627d084b2f92dc4f9e2235a893_Shape">
            <a:extLst>
              <a:ext uri="{FF2B5EF4-FFF2-40B4-BE49-F238E27FC236}">
                <a16:creationId xmlns:a16="http://schemas.microsoft.com/office/drawing/2014/main" id="{8E9CBBA5-AFA4-9F31-D334-110FE01C5EE5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558412" y="5428361"/>
            <a:ext cx="228600" cy="254000"/>
          </a:xfrm>
          <a:prstGeom prst="diamond">
            <a:avLst/>
          </a:prstGeom>
          <a:solidFill>
            <a:srgbClr val="D62828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OTLSHAPE_SLM_0bbdfb0635d841fd893b2bcc7c605a2c_Shape">
            <a:extLst>
              <a:ext uri="{FF2B5EF4-FFF2-40B4-BE49-F238E27FC236}">
                <a16:creationId xmlns:a16="http://schemas.microsoft.com/office/drawing/2014/main" id="{FFE2DC12-22CD-D463-45C7-2431E5145110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9837277" y="5428361"/>
            <a:ext cx="228600" cy="254000"/>
          </a:xfrm>
          <a:prstGeom prst="diamond">
            <a:avLst/>
          </a:prstGeom>
          <a:solidFill>
            <a:srgbClr val="D62828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OTLSHAPE_SLM_18baac58c5b847a889bf9a886de696bf_Shape">
            <a:extLst>
              <a:ext uri="{FF2B5EF4-FFF2-40B4-BE49-F238E27FC236}">
                <a16:creationId xmlns:a16="http://schemas.microsoft.com/office/drawing/2014/main" id="{DE380024-1BEA-6463-BAAB-51309E1DFB4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723244" y="6478820"/>
            <a:ext cx="177800" cy="177800"/>
          </a:xfrm>
          <a:prstGeom prst="ellipse">
            <a:avLst/>
          </a:prstGeom>
          <a:solidFill>
            <a:srgbClr val="03045E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OTLSHAPE_SLM_c4b4aefb03804a34a56286715ed736f7_Shape">
            <a:extLst>
              <a:ext uri="{FF2B5EF4-FFF2-40B4-BE49-F238E27FC236}">
                <a16:creationId xmlns:a16="http://schemas.microsoft.com/office/drawing/2014/main" id="{28291CE3-B6DA-A17B-10F3-56B765A19395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0090563" y="6478820"/>
            <a:ext cx="177800" cy="177800"/>
          </a:xfrm>
          <a:prstGeom prst="ellipse">
            <a:avLst/>
          </a:prstGeom>
          <a:solidFill>
            <a:srgbClr val="03045E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TLSHAPE_TB_00000000000000000000000000000000_ElapsedTime" hidden="1">
            <a:extLst>
              <a:ext uri="{FF2B5EF4-FFF2-40B4-BE49-F238E27FC236}">
                <a16:creationId xmlns:a16="http://schemas.microsoft.com/office/drawing/2014/main" id="{B4BD0520-12C9-F4EF-0312-FD16158BC53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443866" y="137160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T_d58656c62bc34d06bc71a41cb30bb808_ShapePercentage" hidden="1">
            <a:extLst>
              <a:ext uri="{FF2B5EF4-FFF2-40B4-BE49-F238E27FC236}">
                <a16:creationId xmlns:a16="http://schemas.microsoft.com/office/drawing/2014/main" id="{2F513ACF-2E26-4045-3B9C-1EA1EBE68D2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823677" y="2334853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TLSHAPE_SLT_affec12f4e8d4a6ea8ece39fc768731a_ShapePercentage" hidden="1">
            <a:extLst>
              <a:ext uri="{FF2B5EF4-FFF2-40B4-BE49-F238E27FC236}">
                <a16:creationId xmlns:a16="http://schemas.microsoft.com/office/drawing/2014/main" id="{6FD324EA-B974-B34E-10A2-95FD414A6C34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051564" y="3579940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SLT_b550e5804b644ea38f351aa4de247961_ShapePercentage" hidden="1">
            <a:extLst>
              <a:ext uri="{FF2B5EF4-FFF2-40B4-BE49-F238E27FC236}">
                <a16:creationId xmlns:a16="http://schemas.microsoft.com/office/drawing/2014/main" id="{28359432-2E49-2DBC-D7E9-FABC69B1D38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5773710" y="4445846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OTLSHAPE_SLT_3432972f0b9640c6bec70d22b710c5c4_ShapePercentage" hidden="1">
            <a:extLst>
              <a:ext uri="{FF2B5EF4-FFF2-40B4-BE49-F238E27FC236}">
                <a16:creationId xmlns:a16="http://schemas.microsoft.com/office/drawing/2014/main" id="{F69136A9-84D6-5C14-1791-4A48F42DBFA4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773710" y="4863126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T_5054cad128ea4d8aab4b9cc464713a7a_ShapePercentage" hidden="1">
            <a:extLst>
              <a:ext uri="{FF2B5EF4-FFF2-40B4-BE49-F238E27FC236}">
                <a16:creationId xmlns:a16="http://schemas.microsoft.com/office/drawing/2014/main" id="{D35FB296-B345-C51B-8D9D-2544077F71FD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432386" y="4863126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TLSHAPE_SLT_f85abf81016b446d8fe2aac1a8a3d57c_ShapePercentage" hidden="1">
            <a:extLst>
              <a:ext uri="{FF2B5EF4-FFF2-40B4-BE49-F238E27FC236}">
                <a16:creationId xmlns:a16="http://schemas.microsoft.com/office/drawing/2014/main" id="{602D5EDF-87BA-7C91-5D39-F447E93747D9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736235" y="5913586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OTLSHAPE_SL_b8daa794d20b4dfe87600c723d1e15f3_Header">
            <a:extLst>
              <a:ext uri="{FF2B5EF4-FFF2-40B4-BE49-F238E27FC236}">
                <a16:creationId xmlns:a16="http://schemas.microsoft.com/office/drawing/2014/main" id="{0BB16310-DFE1-A8C9-B91D-1FB6097C3642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 rot="16200000">
            <a:off x="-550757" y="2865882"/>
            <a:ext cx="1696339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1</a:t>
            </a:r>
          </a:p>
        </p:txBody>
      </p:sp>
      <p:sp>
        <p:nvSpPr>
          <p:cNvPr id="97" name="OTLSHAPE_SL_52c483139f664690b3c5106ba61e0a90_Header">
            <a:extLst>
              <a:ext uri="{FF2B5EF4-FFF2-40B4-BE49-F238E27FC236}">
                <a16:creationId xmlns:a16="http://schemas.microsoft.com/office/drawing/2014/main" id="{3017AC8D-9C1E-326D-115D-03448C4B9CCC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 rot="16200000">
            <a:off x="-1099164" y="5174128"/>
            <a:ext cx="2793153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2</a:t>
            </a:r>
          </a:p>
        </p:txBody>
      </p:sp>
      <p:sp>
        <p:nvSpPr>
          <p:cNvPr id="101" name="OTLSHAPE_SL2A_a84e06ebfa01469e8ba0c11db5a8bcce_Header">
            <a:extLst>
              <a:ext uri="{FF2B5EF4-FFF2-40B4-BE49-F238E27FC236}">
                <a16:creationId xmlns:a16="http://schemas.microsoft.com/office/drawing/2014/main" id="{F298DB43-D8EF-3ADB-B17A-C62D476640E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594825" y="2535830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1</a:t>
            </a:r>
          </a:p>
        </p:txBody>
      </p:sp>
      <p:sp>
        <p:nvSpPr>
          <p:cNvPr id="121" name="OTLSHAPE_SL2A_5b496014db794d4b9143ab1c077b06ec_Header">
            <a:extLst>
              <a:ext uri="{FF2B5EF4-FFF2-40B4-BE49-F238E27FC236}">
                <a16:creationId xmlns:a16="http://schemas.microsoft.com/office/drawing/2014/main" id="{E76F8E41-B50A-B49D-14FE-9A4F0D1B128D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594825" y="3384000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2</a:t>
            </a:r>
          </a:p>
        </p:txBody>
      </p:sp>
      <p:sp>
        <p:nvSpPr>
          <p:cNvPr id="138" name="OTLSHAPE_SL2A_f15f4774015749d6af3a2772372e571d_Header">
            <a:extLst>
              <a:ext uri="{FF2B5EF4-FFF2-40B4-BE49-F238E27FC236}">
                <a16:creationId xmlns:a16="http://schemas.microsoft.com/office/drawing/2014/main" id="{E4BECF45-F394-ECC8-62D4-B6B846225B7D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594825" y="4192757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1</a:t>
            </a:r>
          </a:p>
        </p:txBody>
      </p:sp>
      <p:sp>
        <p:nvSpPr>
          <p:cNvPr id="157" name="OTLSHAPE_SL2A_0e8b40fdba2944068a0b11d369fa6972_Header">
            <a:extLst>
              <a:ext uri="{FF2B5EF4-FFF2-40B4-BE49-F238E27FC236}">
                <a16:creationId xmlns:a16="http://schemas.microsoft.com/office/drawing/2014/main" id="{6FFC220D-99B1-E083-BB8F-7143C28A1EB0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594825" y="5102204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2</a:t>
            </a:r>
          </a:p>
        </p:txBody>
      </p:sp>
      <p:sp>
        <p:nvSpPr>
          <p:cNvPr id="171" name="OTLSHAPE_SL2A_d4d52fd8540d478bab25f5fb5617b728_Header">
            <a:extLst>
              <a:ext uri="{FF2B5EF4-FFF2-40B4-BE49-F238E27FC236}">
                <a16:creationId xmlns:a16="http://schemas.microsoft.com/office/drawing/2014/main" id="{C5EDF347-11AA-4846-3C93-601A408CEDDA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594825" y="6114563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3</a:t>
            </a:r>
          </a:p>
        </p:txBody>
      </p:sp>
      <p:sp>
        <p:nvSpPr>
          <p:cNvPr id="38" name="OTLSHAPE_TB_00000000000000000000000000000000_TodayMarkerShape" hidden="1">
            <a:extLst>
              <a:ext uri="{FF2B5EF4-FFF2-40B4-BE49-F238E27FC236}">
                <a16:creationId xmlns:a16="http://schemas.microsoft.com/office/drawing/2014/main" id="{18165239-A087-67F0-E360-FC4EEE28E5A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417740" y="1938528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3BBE630-4517-4009-FC68-B4560190C22C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507366" y="135451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Q3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B68A4B7C-BAFA-45B2-1E81-4B519FFC144E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5609324" y="135451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3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Q4</a:t>
            </a:r>
          </a:p>
        </p:txBody>
      </p:sp>
      <p:sp>
        <p:nvSpPr>
          <p:cNvPr id="109" name="OTLSHAPE_SLT_d58656c62bc34d06bc71a41cb30bb808_JoinedDate">
            <a:extLst>
              <a:ext uri="{FF2B5EF4-FFF2-40B4-BE49-F238E27FC236}">
                <a16:creationId xmlns:a16="http://schemas.microsoft.com/office/drawing/2014/main" id="{4848413C-1717-1D06-19F5-5CFB74264FC3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823677" y="2179828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Aug 13 - Oct 4</a:t>
            </a:r>
          </a:p>
        </p:txBody>
      </p:sp>
      <p:sp>
        <p:nvSpPr>
          <p:cNvPr id="110" name="OTLSHAPE_SLT_d58656c62bc34d06bc71a41cb30bb808_Title">
            <a:extLst>
              <a:ext uri="{FF2B5EF4-FFF2-40B4-BE49-F238E27FC236}">
                <a16:creationId xmlns:a16="http://schemas.microsoft.com/office/drawing/2014/main" id="{CE70DB3C-56A9-5E98-CE14-A134134CD0F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476011" y="2334853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1 Here</a:t>
            </a:r>
          </a:p>
        </p:txBody>
      </p:sp>
      <p:sp>
        <p:nvSpPr>
          <p:cNvPr id="115" name="OTLSHAPE_SLM_4c6504676f2949aeb93a61aad13c30f3_Title">
            <a:extLst>
              <a:ext uri="{FF2B5EF4-FFF2-40B4-BE49-F238E27FC236}">
                <a16:creationId xmlns:a16="http://schemas.microsoft.com/office/drawing/2014/main" id="{6F58DA18-5BDD-52FE-6D34-2FD90673595C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475964" y="2559008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Milestone 3</a:t>
            </a:r>
          </a:p>
        </p:txBody>
      </p:sp>
      <p:sp>
        <p:nvSpPr>
          <p:cNvPr id="116" name="OTLSHAPE_SLM_4c6504676f2949aeb93a61aad13c30f3_Date">
            <a:extLst>
              <a:ext uri="{FF2B5EF4-FFF2-40B4-BE49-F238E27FC236}">
                <a16:creationId xmlns:a16="http://schemas.microsoft.com/office/drawing/2014/main" id="{2C96409A-553E-B65E-1ACA-23988A2999E8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712904" y="2745063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 4</a:t>
            </a:r>
          </a:p>
        </p:txBody>
      </p:sp>
      <p:sp>
        <p:nvSpPr>
          <p:cNvPr id="118" name="OTLSHAPE_SLM_648b713adf3d4f3fbc43fb30ebc825fd_Title">
            <a:extLst>
              <a:ext uri="{FF2B5EF4-FFF2-40B4-BE49-F238E27FC236}">
                <a16:creationId xmlns:a16="http://schemas.microsoft.com/office/drawing/2014/main" id="{C43EDB7B-3433-EEDF-1A75-B98E0FC5ADF2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525931" y="2559008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Milestone 1</a:t>
            </a:r>
          </a:p>
        </p:txBody>
      </p:sp>
      <p:sp>
        <p:nvSpPr>
          <p:cNvPr id="119" name="OTLSHAPE_SLM_648b713adf3d4f3fbc43fb30ebc825fd_Date">
            <a:extLst>
              <a:ext uri="{FF2B5EF4-FFF2-40B4-BE49-F238E27FC236}">
                <a16:creationId xmlns:a16="http://schemas.microsoft.com/office/drawing/2014/main" id="{B2AA816D-14B7-A0F1-87BD-652F47634691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720855" y="2745063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Aug 13</a:t>
            </a:r>
          </a:p>
        </p:txBody>
      </p:sp>
      <p:sp>
        <p:nvSpPr>
          <p:cNvPr id="129" name="OTLSHAPE_SLT_affec12f4e8d4a6ea8ece39fc768731a_JoinedDate">
            <a:extLst>
              <a:ext uri="{FF2B5EF4-FFF2-40B4-BE49-F238E27FC236}">
                <a16:creationId xmlns:a16="http://schemas.microsoft.com/office/drawing/2014/main" id="{2FA213FC-E3F9-513C-098E-BFFB89E7CE6F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051564" y="3424915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Aug 16 - Sep 5</a:t>
            </a:r>
          </a:p>
        </p:txBody>
      </p:sp>
      <p:sp>
        <p:nvSpPr>
          <p:cNvPr id="130" name="OTLSHAPE_SLT_affec12f4e8d4a6ea8ece39fc768731a_Title">
            <a:extLst>
              <a:ext uri="{FF2B5EF4-FFF2-40B4-BE49-F238E27FC236}">
                <a16:creationId xmlns:a16="http://schemas.microsoft.com/office/drawing/2014/main" id="{A848F85D-480D-77C0-4EDC-25AB185BD46F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488502" y="3579940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2 Here</a:t>
            </a:r>
          </a:p>
        </p:txBody>
      </p:sp>
      <p:sp>
        <p:nvSpPr>
          <p:cNvPr id="132" name="OTLSHAPE_SLM_ce80c2627d084b2f92dc4f9e2235a893_Title">
            <a:extLst>
              <a:ext uri="{FF2B5EF4-FFF2-40B4-BE49-F238E27FC236}">
                <a16:creationId xmlns:a16="http://schemas.microsoft.com/office/drawing/2014/main" id="{E7D6E7E8-FA77-A97A-7C0A-95F5D1413BAC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299057" y="5087281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Milestone 5</a:t>
            </a:r>
          </a:p>
        </p:txBody>
      </p:sp>
      <p:sp>
        <p:nvSpPr>
          <p:cNvPr id="133" name="OTLSHAPE_SLM_ce80c2627d084b2f92dc4f9e2235a893_Date">
            <a:extLst>
              <a:ext uri="{FF2B5EF4-FFF2-40B4-BE49-F238E27FC236}">
                <a16:creationId xmlns:a16="http://schemas.microsoft.com/office/drawing/2014/main" id="{07F5F197-B18A-AEC7-D956-D46C48285AD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503802" y="5273336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 28</a:t>
            </a:r>
          </a:p>
        </p:txBody>
      </p:sp>
      <p:sp>
        <p:nvSpPr>
          <p:cNvPr id="135" name="OTLSHAPE_SLM_0bbdfb0635d841fd893b2bcc7c605a2c_Title">
            <a:extLst>
              <a:ext uri="{FF2B5EF4-FFF2-40B4-BE49-F238E27FC236}">
                <a16:creationId xmlns:a16="http://schemas.microsoft.com/office/drawing/2014/main" id="{317E4032-E8E0-80AB-8BB9-1AD137649457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9577922" y="5087281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Milestone 6</a:t>
            </a:r>
          </a:p>
        </p:txBody>
      </p:sp>
      <p:sp>
        <p:nvSpPr>
          <p:cNvPr id="136" name="OTLSHAPE_SLM_0bbdfb0635d841fd893b2bcc7c605a2c_Date">
            <a:extLst>
              <a:ext uri="{FF2B5EF4-FFF2-40B4-BE49-F238E27FC236}">
                <a16:creationId xmlns:a16="http://schemas.microsoft.com/office/drawing/2014/main" id="{07A184B1-0EC8-09D5-6912-8696176A93E0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769946" y="5273336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 27</a:t>
            </a:r>
          </a:p>
        </p:txBody>
      </p:sp>
      <p:sp>
        <p:nvSpPr>
          <p:cNvPr id="146" name="OTLSHAPE_SLT_b550e5804b644ea38f351aa4de247961_JoinedDate">
            <a:extLst>
              <a:ext uri="{FF2B5EF4-FFF2-40B4-BE49-F238E27FC236}">
                <a16:creationId xmlns:a16="http://schemas.microsoft.com/office/drawing/2014/main" id="{A5D0F288-3752-5004-5435-DE8AA3D804C2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773710" y="4290822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 4 - Nov 16</a:t>
            </a:r>
          </a:p>
        </p:txBody>
      </p:sp>
      <p:sp>
        <p:nvSpPr>
          <p:cNvPr id="147" name="OTLSHAPE_SLT_b550e5804b644ea38f351aa4de247961_Title">
            <a:extLst>
              <a:ext uri="{FF2B5EF4-FFF2-40B4-BE49-F238E27FC236}">
                <a16:creationId xmlns:a16="http://schemas.microsoft.com/office/drawing/2014/main" id="{8D37DCC7-6787-9AEB-7442-9B3426220080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084214" y="4445846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3 Here</a:t>
            </a:r>
          </a:p>
        </p:txBody>
      </p:sp>
      <p:sp>
        <p:nvSpPr>
          <p:cNvPr id="154" name="OTLSHAPE_SLT_3432972f0b9640c6bec70d22b710c5c4_JoinedDate">
            <a:extLst>
              <a:ext uri="{FF2B5EF4-FFF2-40B4-BE49-F238E27FC236}">
                <a16:creationId xmlns:a16="http://schemas.microsoft.com/office/drawing/2014/main" id="{D138A293-FF11-F729-3EF7-18633F1A62AE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773710" y="4708102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 4 - Oct 27</a:t>
            </a:r>
            <a:endParaRPr kumimoji="0" lang="en-GB" sz="1000" b="0" i="0" u="none" strike="noStrike" kern="1200" cap="none" spc="-4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OTLSHAPE_SLT_3432972f0b9640c6bec70d22b710c5c4_Title">
            <a:extLst>
              <a:ext uri="{FF2B5EF4-FFF2-40B4-BE49-F238E27FC236}">
                <a16:creationId xmlns:a16="http://schemas.microsoft.com/office/drawing/2014/main" id="{4FE1A3E8-1CE7-2F40-BD3F-19B69A868BEB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24592" y="4863126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4 Here</a:t>
            </a:r>
          </a:p>
        </p:txBody>
      </p:sp>
      <p:sp>
        <p:nvSpPr>
          <p:cNvPr id="165" name="OTLSHAPE_SLT_5054cad128ea4d8aab4b9cc464713a7a_JoinedDate">
            <a:extLst>
              <a:ext uri="{FF2B5EF4-FFF2-40B4-BE49-F238E27FC236}">
                <a16:creationId xmlns:a16="http://schemas.microsoft.com/office/drawing/2014/main" id="{D645F590-E4FA-8B6D-B8D7-83CB0BCA820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432386" y="4708102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 8 - Nov 27</a:t>
            </a:r>
          </a:p>
        </p:txBody>
      </p:sp>
      <p:sp>
        <p:nvSpPr>
          <p:cNvPr id="166" name="OTLSHAPE_SLT_5054cad128ea4d8aab4b9cc464713a7a_Title">
            <a:extLst>
              <a:ext uri="{FF2B5EF4-FFF2-40B4-BE49-F238E27FC236}">
                <a16:creationId xmlns:a16="http://schemas.microsoft.com/office/drawing/2014/main" id="{D182FFB6-90D4-0083-DE3F-B07950BD28C0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831344" y="4863126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5 Here</a:t>
            </a:r>
          </a:p>
        </p:txBody>
      </p:sp>
      <p:sp>
        <p:nvSpPr>
          <p:cNvPr id="179" name="OTLSHAPE_SLT_f85abf81016b446d8fe2aac1a8a3d57c_JoinedDate">
            <a:extLst>
              <a:ext uri="{FF2B5EF4-FFF2-40B4-BE49-F238E27FC236}">
                <a16:creationId xmlns:a16="http://schemas.microsoft.com/office/drawing/2014/main" id="{C659E1C4-B5E9-BD25-E105-2179E045564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8736235" y="5758561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 12 - Dec 7</a:t>
            </a:r>
          </a:p>
        </p:txBody>
      </p:sp>
      <p:sp>
        <p:nvSpPr>
          <p:cNvPr id="180" name="OTLSHAPE_SLT_f85abf81016b446d8fe2aac1a8a3d57c_Title">
            <a:extLst>
              <a:ext uri="{FF2B5EF4-FFF2-40B4-BE49-F238E27FC236}">
                <a16:creationId xmlns:a16="http://schemas.microsoft.com/office/drawing/2014/main" id="{A193B37D-2981-43BB-5E0E-9299FC66B5A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363079" y="5913586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6 Here</a:t>
            </a:r>
          </a:p>
        </p:txBody>
      </p:sp>
      <p:sp>
        <p:nvSpPr>
          <p:cNvPr id="182" name="OTLSHAPE_SLM_18baac58c5b847a889bf9a886de696bf_Title">
            <a:extLst>
              <a:ext uri="{FF2B5EF4-FFF2-40B4-BE49-F238E27FC236}">
                <a16:creationId xmlns:a16="http://schemas.microsoft.com/office/drawing/2014/main" id="{B3D49E01-98CB-EFA0-2AC9-7319D078D95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8438490" y="6137740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Milestone 7</a:t>
            </a:r>
          </a:p>
        </p:txBody>
      </p:sp>
      <p:sp>
        <p:nvSpPr>
          <p:cNvPr id="183" name="OTLSHAPE_SLM_18baac58c5b847a889bf9a886de696bf_Date">
            <a:extLst>
              <a:ext uri="{FF2B5EF4-FFF2-40B4-BE49-F238E27FC236}">
                <a16:creationId xmlns:a16="http://schemas.microsoft.com/office/drawing/2014/main" id="{5790818B-3BCC-73B6-608C-F41EE83D6D40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630514" y="6323796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 12</a:t>
            </a:r>
            <a:endParaRPr kumimoji="0" lang="en-GB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5" name="OTLSHAPE_SLM_c4b4aefb03804a34a56286715ed736f7_Title">
            <a:extLst>
              <a:ext uri="{FF2B5EF4-FFF2-40B4-BE49-F238E27FC236}">
                <a16:creationId xmlns:a16="http://schemas.microsoft.com/office/drawing/2014/main" id="{639CB9CD-1362-7E47-B074-30FFA6075808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805808" y="6137740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Milestone 8</a:t>
            </a:r>
          </a:p>
        </p:txBody>
      </p:sp>
      <p:sp>
        <p:nvSpPr>
          <p:cNvPr id="186" name="OTLSHAPE_SLM_c4b4aefb03804a34a56286715ed736f7_Date">
            <a:extLst>
              <a:ext uri="{FF2B5EF4-FFF2-40B4-BE49-F238E27FC236}">
                <a16:creationId xmlns:a16="http://schemas.microsoft.com/office/drawing/2014/main" id="{89A3AB46-7826-28D0-DC2A-9F10A67D137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9997832" y="6323796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 30</a:t>
            </a:r>
          </a:p>
        </p:txBody>
      </p:sp>
      <p:sp>
        <p:nvSpPr>
          <p:cNvPr id="15" name="OTLSHAPE_TB_00000000000000000000000000000000_MiddleTimescaleInterval1">
            <a:extLst>
              <a:ext uri="{FF2B5EF4-FFF2-40B4-BE49-F238E27FC236}">
                <a16:creationId xmlns:a16="http://schemas.microsoft.com/office/drawing/2014/main" id="{4D817880-6DA9-1CEB-FC84-10CF41CBE52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507366" y="1546543"/>
            <a:ext cx="27219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32" normalizeH="0" baseline="0" noProof="0">
                <a:ln>
                  <a:noFill/>
                </a:ln>
                <a:solidFill>
                  <a:srgbClr val="0304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Aug</a:t>
            </a:r>
          </a:p>
        </p:txBody>
      </p:sp>
      <p:sp>
        <p:nvSpPr>
          <p:cNvPr id="16" name="OTLSHAPE_TB_00000000000000000000000000000000_MiddleTimescaleInterval2">
            <a:extLst>
              <a:ext uri="{FF2B5EF4-FFF2-40B4-BE49-F238E27FC236}">
                <a16:creationId xmlns:a16="http://schemas.microsoft.com/office/drawing/2014/main" id="{2841C419-B64E-4AFB-49C2-1DB7B5078758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330458" y="1546543"/>
            <a:ext cx="255326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28" normalizeH="0" baseline="0" noProof="0">
                <a:ln>
                  <a:noFill/>
                </a:ln>
                <a:solidFill>
                  <a:srgbClr val="0304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Sep</a:t>
            </a:r>
          </a:p>
        </p:txBody>
      </p:sp>
      <p:sp>
        <p:nvSpPr>
          <p:cNvPr id="17" name="OTLSHAPE_TB_00000000000000000000000000000000_BottomTimescaleInterval1">
            <a:extLst>
              <a:ext uri="{FF2B5EF4-FFF2-40B4-BE49-F238E27FC236}">
                <a16:creationId xmlns:a16="http://schemas.microsoft.com/office/drawing/2014/main" id="{4F153FEC-8712-4034-92F0-7899A4147CD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507366" y="1738567"/>
            <a:ext cx="40703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Day 1</a:t>
            </a:r>
          </a:p>
        </p:txBody>
      </p:sp>
      <p:sp>
        <p:nvSpPr>
          <p:cNvPr id="18" name="OTLSHAPE_TB_00000000000000000000000000000000_BottomTimescaleInterval2">
            <a:extLst>
              <a:ext uri="{FF2B5EF4-FFF2-40B4-BE49-F238E27FC236}">
                <a16:creationId xmlns:a16="http://schemas.microsoft.com/office/drawing/2014/main" id="{62BD3A40-79EF-2DD3-0697-41AE33FEC560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570836" y="1738567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4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</a:t>
            </a:r>
          </a:p>
        </p:txBody>
      </p:sp>
      <p:sp>
        <p:nvSpPr>
          <p:cNvPr id="19" name="OTLSHAPE_TB_00000000000000000000000000000000_BottomTimescaleInterval3">
            <a:extLst>
              <a:ext uri="{FF2B5EF4-FFF2-40B4-BE49-F238E27FC236}">
                <a16:creationId xmlns:a16="http://schemas.microsoft.com/office/drawing/2014/main" id="{421D6BDE-A9C3-27B1-87F0-770C190339B7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634307" y="1738567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4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29</a:t>
            </a:r>
          </a:p>
        </p:txBody>
      </p:sp>
      <p:sp>
        <p:nvSpPr>
          <p:cNvPr id="20" name="OTLSHAPE_TB_00000000000000000000000000000000_BottomTimescaleInterval4">
            <a:extLst>
              <a:ext uri="{FF2B5EF4-FFF2-40B4-BE49-F238E27FC236}">
                <a16:creationId xmlns:a16="http://schemas.microsoft.com/office/drawing/2014/main" id="{F2901A8B-5FCF-9FEC-B8CD-17FA109FA082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697778" y="1738567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4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43</a:t>
            </a:r>
          </a:p>
        </p:txBody>
      </p:sp>
      <p:sp>
        <p:nvSpPr>
          <p:cNvPr id="21" name="OTLSHAPE_TB_00000000000000000000000000000000_BottomTimescaleInterval5">
            <a:extLst>
              <a:ext uri="{FF2B5EF4-FFF2-40B4-BE49-F238E27FC236}">
                <a16:creationId xmlns:a16="http://schemas.microsoft.com/office/drawing/2014/main" id="{16933D77-8D76-08FB-1ECC-DA52CBAF968D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761248" y="1738567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4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57</a:t>
            </a:r>
          </a:p>
        </p:txBody>
      </p:sp>
      <p:sp>
        <p:nvSpPr>
          <p:cNvPr id="22" name="OTLSHAPE_TB_00000000000000000000000000000000_BottomTimescaleInterval6">
            <a:extLst>
              <a:ext uri="{FF2B5EF4-FFF2-40B4-BE49-F238E27FC236}">
                <a16:creationId xmlns:a16="http://schemas.microsoft.com/office/drawing/2014/main" id="{487052DF-249E-A2B2-536B-CFEB016A9D86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824718" y="1738567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4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71</a:t>
            </a:r>
          </a:p>
        </p:txBody>
      </p:sp>
      <p:sp>
        <p:nvSpPr>
          <p:cNvPr id="23" name="OTLSHAPE_TB_00000000000000000000000000000000_BottomTimescaleInterval7">
            <a:extLst>
              <a:ext uri="{FF2B5EF4-FFF2-40B4-BE49-F238E27FC236}">
                <a16:creationId xmlns:a16="http://schemas.microsoft.com/office/drawing/2014/main" id="{6D5C1CC3-0FB3-F82B-EDD3-23AE1DC32AF5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888189" y="1738567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4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85</a:t>
            </a:r>
            <a:endParaRPr kumimoji="0" lang="en-GB" sz="1400" b="0" i="0" u="none" strike="noStrike" kern="1200" cap="none" spc="-4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TB_00000000000000000000000000000000_MiddleTimescaleInterval3">
            <a:extLst>
              <a:ext uri="{FF2B5EF4-FFF2-40B4-BE49-F238E27FC236}">
                <a16:creationId xmlns:a16="http://schemas.microsoft.com/office/drawing/2014/main" id="{98DAA381-B4E0-F0C2-FAB5-94A460A586D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5609324" y="1546543"/>
            <a:ext cx="24487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28" normalizeH="0" baseline="0" noProof="0">
                <a:ln>
                  <a:noFill/>
                </a:ln>
                <a:solidFill>
                  <a:srgbClr val="0304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</a:t>
            </a:r>
            <a:endParaRPr kumimoji="0" lang="en-GB" sz="1400" b="0" i="0" u="none" strike="noStrike" kern="1200" cap="none" spc="-28" normalizeH="0" baseline="0" noProof="0" dirty="0">
              <a:ln>
                <a:noFill/>
              </a:ln>
              <a:solidFill>
                <a:srgbClr val="0304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TB_00000000000000000000000000000000_MiddleTimescaleInterval4">
            <a:extLst>
              <a:ext uri="{FF2B5EF4-FFF2-40B4-BE49-F238E27FC236}">
                <a16:creationId xmlns:a16="http://schemas.microsoft.com/office/drawing/2014/main" id="{F0B2AF34-18BF-F752-9091-3DFF5391F24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964151" y="1546543"/>
            <a:ext cx="27943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30" normalizeH="0" baseline="0" noProof="0">
                <a:ln>
                  <a:noFill/>
                </a:ln>
                <a:solidFill>
                  <a:srgbClr val="0304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</a:t>
            </a:r>
          </a:p>
        </p:txBody>
      </p:sp>
      <p:sp>
        <p:nvSpPr>
          <p:cNvPr id="45" name="OTLSHAPE_TB_00000000000000000000000000000000_MiddleTimescaleInterval5">
            <a:extLst>
              <a:ext uri="{FF2B5EF4-FFF2-40B4-BE49-F238E27FC236}">
                <a16:creationId xmlns:a16="http://schemas.microsoft.com/office/drawing/2014/main" id="{0FBC4CD1-2645-3049-6ADC-E2451B49121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243017" y="1546543"/>
            <a:ext cx="26494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30" normalizeH="0" baseline="0" noProof="0">
                <a:ln>
                  <a:noFill/>
                </a:ln>
                <a:solidFill>
                  <a:srgbClr val="0304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</a:t>
            </a:r>
          </a:p>
        </p:txBody>
      </p:sp>
      <p:sp>
        <p:nvSpPr>
          <p:cNvPr id="46" name="OTLSHAPE_TB_00000000000000000000000000000000_BottomTimescaleInterval8">
            <a:extLst>
              <a:ext uri="{FF2B5EF4-FFF2-40B4-BE49-F238E27FC236}">
                <a16:creationId xmlns:a16="http://schemas.microsoft.com/office/drawing/2014/main" id="{3036D76A-6368-5CB5-130E-D44432CE0B5B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8951659" y="1738567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-4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99</a:t>
            </a:r>
          </a:p>
        </p:txBody>
      </p:sp>
      <p:sp>
        <p:nvSpPr>
          <p:cNvPr id="33" name="OTLSHAPE_TB_00000000000000000000000000000000_BottomTimescaleInterval9">
            <a:extLst>
              <a:ext uri="{FF2B5EF4-FFF2-40B4-BE49-F238E27FC236}">
                <a16:creationId xmlns:a16="http://schemas.microsoft.com/office/drawing/2014/main" id="{736494F8-681D-2729-EECE-8DA7DCDA1BBF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0015130" y="1738567"/>
            <a:ext cx="263342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2">
                <a:solidFill>
                  <a:schemeClr val="lt1"/>
                </a:solidFill>
                <a:latin typeface="Calibri" panose="020F0502020204030204" pitchFamily="34" charset="0"/>
              </a:rPr>
              <a:t>113</a:t>
            </a:r>
          </a:p>
        </p:txBody>
      </p:sp>
      <p:sp>
        <p:nvSpPr>
          <p:cNvPr id="40" name="OTLSHAPE_TB_00000000000000000000000000000000_TodayMarkerText" hidden="1">
            <a:extLst>
              <a:ext uri="{FF2B5EF4-FFF2-40B4-BE49-F238E27FC236}">
                <a16:creationId xmlns:a16="http://schemas.microsoft.com/office/drawing/2014/main" id="{E8E375F6-1F7F-2E95-0EF0-1FCA5BCBD588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52" name="OTLSHAPE_SLT_d58656c62bc34d06bc71a41cb30bb808_Duration" hidden="1">
            <a:extLst>
              <a:ext uri="{FF2B5EF4-FFF2-40B4-BE49-F238E27FC236}">
                <a16:creationId xmlns:a16="http://schemas.microsoft.com/office/drawing/2014/main" id="{7AB54D2B-3ABC-FDC6-13E7-87B7962FB32D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38 days</a:t>
            </a:r>
          </a:p>
        </p:txBody>
      </p:sp>
      <p:sp>
        <p:nvSpPr>
          <p:cNvPr id="53" name="OTLSHAPE_SLT_d58656c62bc34d06bc71a41cb30bb808_TextPercentage" hidden="1">
            <a:extLst>
              <a:ext uri="{FF2B5EF4-FFF2-40B4-BE49-F238E27FC236}">
                <a16:creationId xmlns:a16="http://schemas.microsoft.com/office/drawing/2014/main" id="{15E873FE-FFE4-ADBE-AD3D-66D1C3E2E017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SLT_d58656c62bc34d06bc71a41cb30bb808_StartDate" hidden="1">
            <a:extLst>
              <a:ext uri="{FF2B5EF4-FFF2-40B4-BE49-F238E27FC236}">
                <a16:creationId xmlns:a16="http://schemas.microsoft.com/office/drawing/2014/main" id="{A3F5B088-C662-5081-1030-6573A4711BE9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SLT_d58656c62bc34d06bc71a41cb30bb808_EndDate" hidden="1">
            <a:extLst>
              <a:ext uri="{FF2B5EF4-FFF2-40B4-BE49-F238E27FC236}">
                <a16:creationId xmlns:a16="http://schemas.microsoft.com/office/drawing/2014/main" id="{6F959EF6-C1D4-2499-066A-FC888A12566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SLT_affec12f4e8d4a6ea8ece39fc768731a_Duration" hidden="1">
            <a:extLst>
              <a:ext uri="{FF2B5EF4-FFF2-40B4-BE49-F238E27FC236}">
                <a16:creationId xmlns:a16="http://schemas.microsoft.com/office/drawing/2014/main" id="{43784BEE-8DEB-1DC2-5325-7BEE221B7FF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58" name="OTLSHAPE_SLT_affec12f4e8d4a6ea8ece39fc768731a_TextPercentage" hidden="1">
            <a:extLst>
              <a:ext uri="{FF2B5EF4-FFF2-40B4-BE49-F238E27FC236}">
                <a16:creationId xmlns:a16="http://schemas.microsoft.com/office/drawing/2014/main" id="{660D33E9-CD98-AC9C-E0A9-3A827A2E49E2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SLT_affec12f4e8d4a6ea8ece39fc768731a_StartDate" hidden="1">
            <a:extLst>
              <a:ext uri="{FF2B5EF4-FFF2-40B4-BE49-F238E27FC236}">
                <a16:creationId xmlns:a16="http://schemas.microsoft.com/office/drawing/2014/main" id="{5C135017-D521-C3B3-3FB4-CE7484890824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SLT_affec12f4e8d4a6ea8ece39fc768731a_EndDate" hidden="1">
            <a:extLst>
              <a:ext uri="{FF2B5EF4-FFF2-40B4-BE49-F238E27FC236}">
                <a16:creationId xmlns:a16="http://schemas.microsoft.com/office/drawing/2014/main" id="{8D517F4B-7E95-AE46-BD73-6A9A8B09A36D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OTLSHAPE_SLT_b550e5804b644ea38f351aa4de247961_Duration" hidden="1">
            <a:extLst>
              <a:ext uri="{FF2B5EF4-FFF2-40B4-BE49-F238E27FC236}">
                <a16:creationId xmlns:a16="http://schemas.microsoft.com/office/drawing/2014/main" id="{F3972000-D62A-6399-3C4F-0138963E1F3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30 days</a:t>
            </a:r>
          </a:p>
        </p:txBody>
      </p:sp>
      <p:sp>
        <p:nvSpPr>
          <p:cNvPr id="71" name="OTLSHAPE_SLT_b550e5804b644ea38f351aa4de247961_TextPercentage" hidden="1">
            <a:extLst>
              <a:ext uri="{FF2B5EF4-FFF2-40B4-BE49-F238E27FC236}">
                <a16:creationId xmlns:a16="http://schemas.microsoft.com/office/drawing/2014/main" id="{4226D82D-9153-D648-87EA-C71E8BE09CEA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TLSHAPE_SLT_b550e5804b644ea38f351aa4de247961_StartDate" hidden="1">
            <a:extLst>
              <a:ext uri="{FF2B5EF4-FFF2-40B4-BE49-F238E27FC236}">
                <a16:creationId xmlns:a16="http://schemas.microsoft.com/office/drawing/2014/main" id="{209A149E-65E7-D857-3B68-C14B359CE1DB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b550e5804b644ea38f351aa4de247961_EndDate" hidden="1">
            <a:extLst>
              <a:ext uri="{FF2B5EF4-FFF2-40B4-BE49-F238E27FC236}">
                <a16:creationId xmlns:a16="http://schemas.microsoft.com/office/drawing/2014/main" id="{79850392-B4F2-6499-5B43-098F65E0CDBB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77" name="OTLSHAPE_SLT_3432972f0b9640c6bec70d22b710c5c4_Duration" hidden="1">
            <a:extLst>
              <a:ext uri="{FF2B5EF4-FFF2-40B4-BE49-F238E27FC236}">
                <a16:creationId xmlns:a16="http://schemas.microsoft.com/office/drawing/2014/main" id="{132D73DF-829F-AAD5-6B13-A8BBE767F84A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16 days</a:t>
            </a:r>
          </a:p>
        </p:txBody>
      </p:sp>
      <p:sp>
        <p:nvSpPr>
          <p:cNvPr id="78" name="OTLSHAPE_SLT_3432972f0b9640c6bec70d22b710c5c4_TextPercentage" hidden="1">
            <a:extLst>
              <a:ext uri="{FF2B5EF4-FFF2-40B4-BE49-F238E27FC236}">
                <a16:creationId xmlns:a16="http://schemas.microsoft.com/office/drawing/2014/main" id="{E40631BC-253A-C792-9A83-1529CFC93F42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3432972f0b9640c6bec70d22b710c5c4_StartDate" hidden="1">
            <a:extLst>
              <a:ext uri="{FF2B5EF4-FFF2-40B4-BE49-F238E27FC236}">
                <a16:creationId xmlns:a16="http://schemas.microsoft.com/office/drawing/2014/main" id="{21C1E715-C26B-14DC-20FA-F5F110D5592B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TLSHAPE_SLT_3432972f0b9640c6bec70d22b710c5c4_EndDate" hidden="1">
            <a:extLst>
              <a:ext uri="{FF2B5EF4-FFF2-40B4-BE49-F238E27FC236}">
                <a16:creationId xmlns:a16="http://schemas.microsoft.com/office/drawing/2014/main" id="{EBFFCE92-053A-8795-D8D5-87696735D7B8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89" name="OTLSHAPE_SLT_5054cad128ea4d8aab4b9cc464713a7a_Duration" hidden="1">
            <a:extLst>
              <a:ext uri="{FF2B5EF4-FFF2-40B4-BE49-F238E27FC236}">
                <a16:creationId xmlns:a16="http://schemas.microsoft.com/office/drawing/2014/main" id="{6857A991-4FF8-C972-941D-9120C8F4D63B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14 days</a:t>
            </a:r>
          </a:p>
        </p:txBody>
      </p:sp>
      <p:sp>
        <p:nvSpPr>
          <p:cNvPr id="90" name="OTLSHAPE_SLT_5054cad128ea4d8aab4b9cc464713a7a_TextPercentage" hidden="1">
            <a:extLst>
              <a:ext uri="{FF2B5EF4-FFF2-40B4-BE49-F238E27FC236}">
                <a16:creationId xmlns:a16="http://schemas.microsoft.com/office/drawing/2014/main" id="{81332DE5-C1D0-162F-26EE-3B952E184BE0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OTLSHAPE_SLT_5054cad128ea4d8aab4b9cc464713a7a_StartDate" hidden="1">
            <a:extLst>
              <a:ext uri="{FF2B5EF4-FFF2-40B4-BE49-F238E27FC236}">
                <a16:creationId xmlns:a16="http://schemas.microsoft.com/office/drawing/2014/main" id="{E3493257-A676-7445-AF49-DE23DFD47206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OTLSHAPE_SLT_5054cad128ea4d8aab4b9cc464713a7a_EndDate" hidden="1">
            <a:extLst>
              <a:ext uri="{FF2B5EF4-FFF2-40B4-BE49-F238E27FC236}">
                <a16:creationId xmlns:a16="http://schemas.microsoft.com/office/drawing/2014/main" id="{803A7A3C-E472-686D-CED9-49322CA5E6FC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98" name="OTLSHAPE_SLT_f85abf81016b446d8fe2aac1a8a3d57c_Duration" hidden="1">
            <a:extLst>
              <a:ext uri="{FF2B5EF4-FFF2-40B4-BE49-F238E27FC236}">
                <a16:creationId xmlns:a16="http://schemas.microsoft.com/office/drawing/2014/main" id="{3DB752BD-0B44-91A0-27F8-D5DDC2ACB87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99" name="OTLSHAPE_SLT_f85abf81016b446d8fe2aac1a8a3d57c_TextPercentage" hidden="1">
            <a:extLst>
              <a:ext uri="{FF2B5EF4-FFF2-40B4-BE49-F238E27FC236}">
                <a16:creationId xmlns:a16="http://schemas.microsoft.com/office/drawing/2014/main" id="{7F48C2C6-4174-AAB9-70C1-CCD4EB916DFD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SLT_f85abf81016b446d8fe2aac1a8a3d57c_StartDate" hidden="1">
            <a:extLst>
              <a:ext uri="{FF2B5EF4-FFF2-40B4-BE49-F238E27FC236}">
                <a16:creationId xmlns:a16="http://schemas.microsoft.com/office/drawing/2014/main" id="{B4FF2A35-5D1B-814F-408F-88C8C14C9982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4" name="OTLSHAPE_SLT_f85abf81016b446d8fe2aac1a8a3d57c_EndDate" hidden="1">
            <a:extLst>
              <a:ext uri="{FF2B5EF4-FFF2-40B4-BE49-F238E27FC236}">
                <a16:creationId xmlns:a16="http://schemas.microsoft.com/office/drawing/2014/main" id="{D4558AD1-9DA0-1DCB-12D9-F2386A5AC8E7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TLSHAPE_M_d575a3f33c634dd9b522f60b0d17fcb6_Shape">
            <a:extLst>
              <a:ext uri="{FF2B5EF4-FFF2-40B4-BE49-F238E27FC236}">
                <a16:creationId xmlns:a16="http://schemas.microsoft.com/office/drawing/2014/main" id="{DF6C7720-8363-052B-648E-927B6566572A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 flipV="1">
            <a:off x="1329566" y="1181100"/>
            <a:ext cx="228600" cy="254000"/>
          </a:xfrm>
          <a:prstGeom prst="triangle">
            <a:avLst/>
          </a:prstGeom>
          <a:solidFill>
            <a:srgbClr val="0077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M_488ca4d95505448a8256232b9c68b701_Shape">
            <a:extLst>
              <a:ext uri="{FF2B5EF4-FFF2-40B4-BE49-F238E27FC236}">
                <a16:creationId xmlns:a16="http://schemas.microsoft.com/office/drawing/2014/main" id="{4F55AB64-0C2C-2D8E-5932-847DD9B34E14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 flipV="1">
            <a:off x="10596952" y="1181100"/>
            <a:ext cx="228600" cy="254000"/>
          </a:xfrm>
          <a:prstGeom prst="triangle">
            <a:avLst/>
          </a:prstGeom>
          <a:solidFill>
            <a:srgbClr val="0077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M_e1683c0b2f254095aae719e9a6e92aa2_Shape">
            <a:extLst>
              <a:ext uri="{FF2B5EF4-FFF2-40B4-BE49-F238E27FC236}">
                <a16:creationId xmlns:a16="http://schemas.microsoft.com/office/drawing/2014/main" id="{F9F1BD44-87D7-894F-D52D-4A9916F709C5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 flipV="1">
            <a:off x="5659410" y="1181100"/>
            <a:ext cx="228600" cy="254000"/>
          </a:xfrm>
          <a:prstGeom prst="triangle">
            <a:avLst/>
          </a:prstGeom>
          <a:solidFill>
            <a:srgbClr val="0077B6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A_7295a39471ef460a85251d6c112e0d0d_Shape">
            <a:extLst>
              <a:ext uri="{FF2B5EF4-FFF2-40B4-BE49-F238E27FC236}">
                <a16:creationId xmlns:a16="http://schemas.microsoft.com/office/drawing/2014/main" id="{3F49BD32-2140-061C-6B98-C68FF04023DB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3532417" y="3545967"/>
            <a:ext cx="228600" cy="254000"/>
          </a:xfrm>
          <a:prstGeom prst="diamond">
            <a:avLst/>
          </a:prstGeom>
          <a:solidFill>
            <a:srgbClr val="D62828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A_b00f312fc49443a7932d73b5496a9f51_Shape">
            <a:extLst>
              <a:ext uri="{FF2B5EF4-FFF2-40B4-BE49-F238E27FC236}">
                <a16:creationId xmlns:a16="http://schemas.microsoft.com/office/drawing/2014/main" id="{EF42445A-0608-6053-1052-1254EF5F5C67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7064777" y="4331546"/>
            <a:ext cx="152400" cy="177800"/>
          </a:xfrm>
          <a:prstGeom prst="flowChartManualOperation">
            <a:avLst/>
          </a:prstGeom>
          <a:solidFill>
            <a:srgbClr val="03045E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TLSHAPE_M_d575a3f33c634dd9b522f60b0d17fcb6_Title">
            <a:extLst>
              <a:ext uri="{FF2B5EF4-FFF2-40B4-BE49-F238E27FC236}">
                <a16:creationId xmlns:a16="http://schemas.microsoft.com/office/drawing/2014/main" id="{5A2EFEEC-57D0-93FE-4DFB-2A81AB30497D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914932" y="789220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Initiation</a:t>
            </a:r>
          </a:p>
        </p:txBody>
      </p:sp>
      <p:sp>
        <p:nvSpPr>
          <p:cNvPr id="60" name="OTLSHAPE_M_d575a3f33c634dd9b522f60b0d17fcb6_Date">
            <a:extLst>
              <a:ext uri="{FF2B5EF4-FFF2-40B4-BE49-F238E27FC236}">
                <a16:creationId xmlns:a16="http://schemas.microsoft.com/office/drawing/2014/main" id="{FB8A319C-C515-B8C3-0FAB-D65076529AE6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97329" y="100067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Aug 8</a:t>
            </a:r>
          </a:p>
        </p:txBody>
      </p:sp>
      <p:sp>
        <p:nvSpPr>
          <p:cNvPr id="62" name="OTLSHAPE_M_488ca4d95505448a8256232b9c68b701_Title">
            <a:extLst>
              <a:ext uri="{FF2B5EF4-FFF2-40B4-BE49-F238E27FC236}">
                <a16:creationId xmlns:a16="http://schemas.microsoft.com/office/drawing/2014/main" id="{D493500B-AA6A-B88B-192B-A3AA1BCA1086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0234388" y="789220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Closure</a:t>
            </a:r>
          </a:p>
        </p:txBody>
      </p:sp>
      <p:sp>
        <p:nvSpPr>
          <p:cNvPr id="63" name="OTLSHAPE_M_488ca4d95505448a8256232b9c68b701_Date">
            <a:extLst>
              <a:ext uri="{FF2B5EF4-FFF2-40B4-BE49-F238E27FC236}">
                <a16:creationId xmlns:a16="http://schemas.microsoft.com/office/drawing/2014/main" id="{A72096D9-7A60-971D-F02E-C50722E28201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0567170" y="100067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 8</a:t>
            </a:r>
          </a:p>
        </p:txBody>
      </p:sp>
      <p:sp>
        <p:nvSpPr>
          <p:cNvPr id="65" name="OTLSHAPE_M_e1683c0b2f254095aae719e9a6e92aa2_Title">
            <a:extLst>
              <a:ext uri="{FF2B5EF4-FFF2-40B4-BE49-F238E27FC236}">
                <a16:creationId xmlns:a16="http://schemas.microsoft.com/office/drawing/2014/main" id="{4FC68010-70BC-BA85-B793-2F47F7F52BE8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5359627" y="789220"/>
            <a:ext cx="83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Audit</a:t>
            </a:r>
          </a:p>
        </p:txBody>
      </p:sp>
      <p:sp>
        <p:nvSpPr>
          <p:cNvPr id="66" name="OTLSHAPE_M_e1683c0b2f254095aae719e9a6e92aa2_Date">
            <a:extLst>
              <a:ext uri="{FF2B5EF4-FFF2-40B4-BE49-F238E27FC236}">
                <a16:creationId xmlns:a16="http://schemas.microsoft.com/office/drawing/2014/main" id="{98D1A0EA-991E-78D6-0553-3BAED8C29D10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5636995" y="100067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 4</a:t>
            </a:r>
          </a:p>
        </p:txBody>
      </p:sp>
      <p:sp>
        <p:nvSpPr>
          <p:cNvPr id="5" name="OTLSHAPE_SLA_7295a39471ef460a85251d6c112e0d0d_Title">
            <a:extLst>
              <a:ext uri="{FF2B5EF4-FFF2-40B4-BE49-F238E27FC236}">
                <a16:creationId xmlns:a16="http://schemas.microsoft.com/office/drawing/2014/main" id="{07D8A43C-025D-2B8C-A14C-AB4BC2752FAF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3273061" y="3154087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Milestone 2</a:t>
            </a:r>
          </a:p>
        </p:txBody>
      </p:sp>
      <p:sp>
        <p:nvSpPr>
          <p:cNvPr id="10" name="OTLSHAPE_SLA_7295a39471ef460a85251d6c112e0d0d_Date">
            <a:extLst>
              <a:ext uri="{FF2B5EF4-FFF2-40B4-BE49-F238E27FC236}">
                <a16:creationId xmlns:a16="http://schemas.microsoft.com/office/drawing/2014/main" id="{BC5FB8CC-D476-6404-F650-A8872F2693B8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3506043" y="336554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5</a:t>
            </a:r>
          </a:p>
        </p:txBody>
      </p:sp>
      <p:sp>
        <p:nvSpPr>
          <p:cNvPr id="27" name="OTLSHAPE_SLA_b00f312fc49443a7932d73b5496a9f51_Title">
            <a:extLst>
              <a:ext uri="{FF2B5EF4-FFF2-40B4-BE49-F238E27FC236}">
                <a16:creationId xmlns:a16="http://schemas.microsoft.com/office/drawing/2014/main" id="{BF690A87-85D1-5B7F-D9F2-6BDD56C64DB1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6767321" y="3939667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Milestone 4</a:t>
            </a:r>
          </a:p>
        </p:txBody>
      </p:sp>
      <p:sp>
        <p:nvSpPr>
          <p:cNvPr id="28" name="OTLSHAPE_SLA_b00f312fc49443a7932d73b5496a9f51_Date">
            <a:extLst>
              <a:ext uri="{FF2B5EF4-FFF2-40B4-BE49-F238E27FC236}">
                <a16:creationId xmlns:a16="http://schemas.microsoft.com/office/drawing/2014/main" id="{E21556EB-F27E-4624-4D77-B03EF535250B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6972067" y="4151122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21</a:t>
            </a:r>
          </a:p>
        </p:txBody>
      </p:sp>
      <p:pic>
        <p:nvPicPr>
          <p:cNvPr id="50" name="Picture 49" descr="Icon&#10;&#10;Description automatically generated">
            <a:extLst>
              <a:ext uri="{FF2B5EF4-FFF2-40B4-BE49-F238E27FC236}">
                <a16:creationId xmlns:a16="http://schemas.microsoft.com/office/drawing/2014/main" id="{D1769A82-DE68-5E00-47F7-BB7EEFBE2A56}"/>
              </a:ext>
            </a:extLst>
          </p:cNvPr>
          <p:cNvPicPr>
            <a:picLocks noChangeAspect="1"/>
          </p:cNvPicPr>
          <p:nvPr/>
        </p:nvPicPr>
        <p:blipFill>
          <a:blip r:embed="rId1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825519" y="5190133"/>
            <a:ext cx="2793153" cy="3214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ADF427-367A-B2E2-6BA5-DA29B3673EEC}"/>
              </a:ext>
            </a:extLst>
          </p:cNvPr>
          <p:cNvSpPr txBox="1"/>
          <p:nvPr/>
        </p:nvSpPr>
        <p:spPr>
          <a:xfrm>
            <a:off x="3532417" y="168086"/>
            <a:ext cx="4674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Project Schedule Template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25403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1LTA4LTEzVDAwOjAwOjAwWiIsIkVuZERhdGUiOiIyMDI1LTEwLTA0VDIzOjU5OjAwWiIsIlBlcmNlbnRhZ2VDb21wbGV0ZSI6bnVsbCwiU3R5bGUiOnsiJGlkIjoiNyIsIlNoYXBlIjo0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HJlZiI6IjE1In19LCJJc1Zpc2libGUiOnRydWUsIldpZHRoIjowLjAsIkhlaWdodCI6MC4wLCJCb3JkZXJTdHlsZSI6eyIkaWQiOiIyNCIsIkxpbmVDb2xvciI6bnVsbCwiTGluZVdlaWdodCI6MC4wLCJMaW5lVHlwZSI6MCwiUGFyZW50U3R5bGUiOm51bGx9LCJQYXJlbnRTdHlsZSI6bnVsbH0sIkhvcml6b250YWxDb25uZWN0b3JTdHlsZSI6eyIkaWQiOiIyNSIsIkxpbmVDb2xvciI6eyIkaWQiOiIyNiIsIiR0eXBlIjoiTkxSRS5Db21tb24uRG9tLlNvbGlkQ29sb3JCcnVzaCwgTkxSRS5Db21tb24iLCJDb2xvciI6eyIkaWQiOiIyNyIsIkEiOjI1NSwiUiI6MjA0LCJHIjoyMDQsIkIiOjIwNH19LCJMaW5lV2VpZ2h0IjoxLjAsIkxpbmVUeXBlIjowLCJQYXJlbnRTdHlsZSI6bnVsbH0sIlZlcnRpY2FsQ29ubmVjdG9yU3R5bGUiOnsiJGlkIjoiMjgiLCJMaW5lQ29sb3IiOnsiJGlkIjoiMjkiLCIkdHlwZSI6Ik5MUkUuQ29tbW9uLkRvbS5Tb2xpZENvbG9yQnJ1c2gsIE5MUkUuQ29tbW9uIiwiQ29sb3IiOnsiJGlkIjoiMzAiLCJBIjoyNTUsIlIiOjIwNCwiRyI6MjA0LCJCIjoyMDR9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MywiSXNCZWxvd1RpbWViYW5kIjp0cnVlLCJQZXJjZW50YWdlQ29tcGxldGVTaGFwZU9wYWNpdHkiOjM1LCJTaGFwZVN0eWxlIjp7IiRpZCI6IjMxIiwiTWFyZ2luIjp7IiRpZCI6IjMyIiwiVG9wIjowLjAsIkxlZnQiOjQuMCwiUmlnaHQiOjQuMCwiQm90dG9tIjowLjB9LCJQYWRkaW5nIjp7IiRpZCI6IjMzIiwiVG9wIjowLjAsIkxlZnQiOjAuMCwiUmlnaHQiOjAuMCwiQm90dG9tIjowLjB9LCJCYWNrZ3JvdW5kIjp7IiRpZCI6IjM0IiwiQ29sb3IiOnsiJGlkIjoiMzUiLCJBIjoyNTUsIlIiOjMsIkciOjQsIkIiOjk0fX0sIklzVmlzaWJsZSI6dHJ1ZSwiV2lkdGgiOjI1OS4wLCJIZWlnaHQiOjEwLjAsIkJvcmRlclN0eWxlIjp7IiRpZCI6IjM2IiwiTGluZUNvbG9yIjp7IiRpZCI6IjM3IiwiJHR5cGUiOiJOTFJFLkNvbW1vbi5Eb20uU29saWRDb2xvckJydXNoLCBOTFJFLkNvbW1vbiIsIkNvbG9yIjp7IiRpZCI6IjM4IiwiQSI6MjU1LCJSIjoyNTUsIkciOjI1NSwiQiI6MjU1fX0sIkxpbmVXZWlnaHQiOjEuMzMzMzMzMzcsIkxpbmVUeXBlIjowLCJQYXJlbnRTdHlsZSI6bnVsbH0sIlBhcmVudFN0eWxlIjpudWxsfSwiVGl0bGVTdHlsZSI6eyIkaWQiOiIzOSIsIkZvbnRTZXR0aW5ncyI6eyIkaWQiOiI0MCIsIkZvbnRTaXplIjoxMiwiRm9udE5hbWUiOiJDYWxpYnJpIiwiSXNCb2xkIjp0cnVlLCJJc0l0YWxpYyI6ZmFsc2UsIklzVW5kZXJsaW5lZCI6ZmFsc2UsIlBhcmVudFN0eWxlIjpudWxsfSwiQXV0b1NpemUiOjAsIkZvcmVncm91bmQiOnsiJGlkIjoiNDEiLCJDb2xvciI6eyIkaWQiOiI0M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0MyIsIlRvcCI6MC4wLCJMZWZ0IjowLjAsIlJpZ2h0IjowLjAsIkJvdHRvbSI6MC4wfSwiUGFkZGluZyI6eyIkaWQiOiI0NCIsIlRvcCI6MC4wLCJMZWZ0IjowLjAsIlJpZ2h0IjowLjAsIkJvdHRvbSI6MC4wfSwiQmFja2dyb3VuZCI6eyIkaWQiOiI0NSIsIkNvbG9yIjp7IiRpZCI6IjQ2IiwiQSI6MCwiUiI6MjU1LCJHIjoyNTUsIkIiOjI1NX19LCJJc1Zpc2libGUiOnRydWUsIldpZHRoIjowLjAsIkhlaWdodCI6MC4wLCJCb3JkZXJTdHlsZSI6eyIkaWQiOiI0NyIsIkxpbmVDb2xvciI6bnVsbCwiTGluZVdlaWdodCI6MC4wLCJMaW5lVHlwZSI6MCwiUGFyZW50U3R5bGUiOm51bGx9LCJQYXJlbnRTdHlsZSI6bnVsbH0sIkRhdGVTdHlsZSI6eyIkaWQiOiI0OCIsIkZvbnRTZXR0aW5ncyI6eyIkaWQiOiI0OSIsIkZvbnRTaXplIjoxMCwiRm9udE5hbWUiOiJDYWxpYnJpIiwiSXNCb2xkIjpmYWxzZSwiSXNJdGFsaWMiOmZhbHNlLCJJc1VuZGVybGluZWQiOmZhbHNlLCJQYXJlbnRTdHlsZSI6bnVsbH0sIkF1dG9TaXplIjowLCJGb3JlZ3JvdW5kIjp7IiRpZCI6IjUwIiwiQ29sb3IiOnsiJGlkIjoiN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yIiwiVG9wIjowLjAsIkxlZnQiOjAuMCwiUmlnaHQiOjAuMCwiQm90dG9tIjowLjB9LCJQYWRkaW5nIjp7IiRpZCI6IjUzIiwiVG9wIjowLjAsIkxlZnQiOjAuMCwiUmlnaHQiOjAuMCwiQm90dG9tIjowLjB9LCJCYWNrZ3JvdW5kIjp7IiRpZCI6IjU0IiwiQ29sb3IiOnsiJGlkIjoiNTUiLCJBIjowLCJSIjoyNTUsIkciOjI1NSwiQiI6MjU1fX0sIklzVmlzaWJsZSI6dHJ1ZSwiV2lkdGgiOjAuMCwiSGVpZ2h0IjowLjAsIkJvcmRlclN0eWxlIjp7IiRpZCI6IjU2IiwiTGluZUNvbG9yIjpudWxsLCJMaW5lV2VpZ2h0IjowLjAsIkxpbmVUeXBlIjowLCJQYXJlbnRTdHlsZSI6bnVsbH0sIlBhcmVudFN0eWxlIjpudWxsfSwiRGF0ZUZvcm1hdCI6eyIkaWQiOiI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CIsIkZvcm1hdCI6MCwiSXNWaXNpYmxlIjpmYWxzZSwiTGFzdEtub3duVmlzaWJpbGl0eVN0YXRlIjpmYWxzZX0sIklzVmlzaWJsZSI6dHJ1ZSwiUGFyZW50U3R5bGUiOm51bGx9LCJJbmRleCI6MCwiU21hcnREdXJhdGlvbkFjdGl2YXRlZCI6ZmFsc2UsIkRhdGVGb3JtYXQiOnsiJHJlZiI6IjU3In0sIldlZWtOdW1iZXJpbmciOnsiJGlkIjoiNTkiLCJGb3JtYXQiOjAsIklzVmlzaWJsZSI6ZmFsc2UsIkxhc3RLbm93blZpc2liaWxpdHlTdGF0ZSI6ZmFsc2V9LCJJZCI6ImQ1ODY1NmM2LTJiYzMtNGQwNi1iYzcxLWE0MWNiMzBiYjgwOCIsIkltcG9ydElkIjoiOSIsIlRpdGxlIjoiVGFzayAxIEhlcmUiLCJOb3RlIjpudWxsLCJIeXBlcmxpbmsiOnsiJGlkIjoiNjAiLCJBZGRyZXNzIjoiIiwiU3ViQWRkcmVzcyI6IiJ9LCJJc0NoYW5nZWQiOmZhbHNlLCJJc05ldyI6ZmFsc2V9fV0sIl9taWxlc3RvbmVzIjpbXSwiSWQiOiIwMDAwMDAwMC0wMDAwLTAwMDAtMDAwMC0wMDAwMDAwMDAwMDAiLCJJc1NpbmdsZUl0ZW1Sb3ciOnRydWV9LHsiJGlkIjoiNjEiLCJfdGFza3MiOltdLCJfbWlsZXN0b25lcyI6W3siJGlkIjoiNjIiLCJJZCI6IjRjNjUwNDY3LTZmMjktNDlhZS1iOTNhLTYxYWFkMTNjMzBmMyIsIkluZGV4IjoxLCJHcm91cElkIjpudWxsLCJUaXRsZSI6Ik1pbGVzdG9uZSAzIiwiRGF0ZVRpbWUiOiIyMDI1LTEwLTA0VDIzOjU5OjAwIiwiUGVyY2VudGFnZUNvbXBsZXRlIjpudWxsLCJOb3RlIjpudWxsLCJTdHlsZSI6eyIkaWQiOiI2MyIsIlRpdGxlUG9zaXRpb24iOiJBYm92ZSIsIkRhdGVQb3NpdGlvbiI6IkFib3ZlIiwiU2hhcGVUeXBlIjo1LCJTaGFwZVNpemUiOjAsIlNwYWNpbmciOjUsIlNoYXBlU3R5bGUiOnsiJGlkIjoiNjQiLCJNYXJnaW4iOnsiJGlkIjoiNjUiLCJUb3AiOjAuMCwiTGVmdCI6MC4wLCJSaWdodCI6MC4wLCJCb3R0b20iOjAuMH0sIlBhZGRpbmciOnsiJGlkIjoiNjYiLCJUb3AiOjAuMCwiTGVmdCI6MC4wLCJSaWdodCI6MC4wLCJCb3R0b20iOjAuMH0sIkJhY2tncm91bmQiOnsiJGlkIjoiNjciLCJDb2xvciI6eyIkaWQiOiI2OCIsIkEiOjI1NSwiUiI6MywiRyI6NCwiQiI6OTR9fSwiSXNWaXNpYmxlIjp0cnVlLCJXaWR0aCI6MTIuMCwiSGVpZ2h0IjoxNC4wLCJCb3JkZXJTdHlsZSI6eyIkaWQiOiI2OSIsIkxpbmVDb2xvciI6eyIkaWQiOiI3MCIsIiR0eXBlIjoiTkxSRS5Db21tb24uRG9tLlNvbGlkQ29sb3JCcnVzaCwgTkxSRS5Db21tb24iLCJDb2xvciI6eyIkaWQiOiI3MSIsIkEiOjI1NSwiUiI6MjU1LCJHIjoyNTUsIkIiOjI1NX19LCJMaW5lV2VpZ2h0IjoxLjMzMzMzMzM3LCJMaW5lVHlwZSI6MCwiUGFyZW50U3R5bGUiOm51bGx9LCJQYXJlbnRTdHlsZSI6bnVsbH0sIlRpdGxlU3R5bGUiOnsiJGlkIjoiNzIiLCJGb250U2V0dGluZ3MiOnsiJGlkIjoiNzMiLCJGb250U2l6ZSI6MTIsIkZvbnROYW1lIjoiQ2FsaWJyaSIsIklzQm9sZCI6dHJ1ZSwiSXNJdGFsaWMiOmZhbHNlLCJJc1VuZGVybGluZWQiOmZhbHNlLCJQYXJlbnRTdHlsZSI6bnVsbH0sIkF1dG9TaXplIjowLCJGb3JlZ3JvdW5kIjp7IiRpZCI6Ijc0IiwiQ29sb3IiOnsiJGlkIjoiN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YiLCJUb3AiOjAuMCwiTGVmdCI6MC4wLCJSaWdodCI6MC4wLCJCb3R0b20iOjAuMH0sIlBhZGRpbmciOnsiJGlkIjoiNzciLCJUb3AiOjAuMCwiTGVmdCI6MC4wLCJSaWdodCI6MC4wLCJCb3R0b20iOjAuMH0sIkJhY2tncm91bmQiOnsiJGlkIjoiNzgiLCJDb2xvciI6eyIkaWQiOiI3OSIsIkEiOjAsIlIiOjI1NSwiRyI6MjU1LCJCIjoyNTV9fSwiSXNWaXNpYmxlIjp0cnVlLCJXaWR0aCI6MC4wLCJIZWlnaHQiOjAuMCwiQm9yZGVyU3R5bGUiOnsiJGlkIjoiODAiLCJMaW5lQ29sb3IiOm51bGwsIkxpbmVXZWlnaHQiOjAuMCwiTGluZVR5cGUiOjAsIlBhcmVudFN0eWxlIjpudWxsfSwiUGFyZW50U3R5bGUiOm51bGx9LCJEY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4NSIsIlRvcCI6MC4wLCJMZWZ0IjowLjAsIlJpZ2h0IjowLjAsIkJvdHRvbSI6MC4wfSwiUGFkZGluZyI6eyIkaWQiOiI4NiIsIlRvcCI6MC4wLCJMZWZ0IjowLjAsIlJpZ2h0IjowLjAsIkJvdHRvbSI6MC4wfSwiQmFja2dyb3VuZCI6eyIkaWQiOiI4NyIsIkNvbG9yIjp7IiRpZCI6Ijg4IiwiQSI6MCwiUiI6MjU1LCJHIjoyNTUsIkIiOjI1NX19LCJJc1Zpc2libGUiOnRydWUsIldpZHRoIjowLjAsIkhlaWdodCI6MC4wLCJCb3JkZXJTdHlsZSI6eyIkaWQiOiI4OSIsIkxpbmVDb2xvciI6bnVsbCwiTGluZVdlaWdodCI6MC4wLCJMaW5lVHlwZSI6MCwiUGFyZW50U3R5bGUiOm51bGx9LCJQYXJlbnRTdHlsZSI6bnVsbH0sIkRhdGVGb3JtYXQiOnsiJGlkIjoi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iLCJGb3JtYXQiOjAsIklzVmlzaWJsZSI6ZmFsc2UsIkxhc3RLbm93blZpc2liaWxpdHlTdGF0ZSI6ZmFsc2V9LCJJc1Zpc2libGUiOnRydWUsIlBhcmVudFN0eWxlIjpudWxsfSwiSHlwZXJsaW5rIjpudWxsLCJJbXBvcnRJZCI6IjMifSx7IiRpZCI6IjkyIiwiSWQiOiI2NDhiNzEzYS1kZjNkLTRmM2YtYmM0My1mYjMwZWJjODI1ZmQiLCJJbmRleCI6MiwiR3JvdXBJZCI6bnVsbCwiVGl0bGUiOiJNaWxlc3RvbmUgMSIsIkRhdGVUaW1lIjoiMjAyNS0wOC0xM1QyMzo1OTowMCIsIlBlcmNlbnRhZ2VDb21wbGV0ZSI6bnVsbCwiTm90ZSI6bnVsbCwiU3R5bGUiOnsiJGlkIjoiOTMiLCJUaXRsZVBvc2l0aW9uIjoiQWJvdmUiLCJEYXRlUG9zaXRpb24iOiJBYm92ZSIsIlNoYXBlVHlwZSI6NSwiU2hhcGVTaXplIjowLCJTcGFjaW5nIjo1LCJTaGFwZVN0eWxlIjp7IiRpZCI6Ijk0IiwiTWFyZ2luIjp7IiRpZCI6Ijk1IiwiVG9wIjowLjAsIkxlZnQiOjAuMCwiUmlnaHQiOjAuMCwiQm90dG9tIjowLjB9LCJQYWRkaW5nIjp7IiRpZCI6Ijk2IiwiVG9wIjowLjAsIkxlZnQiOjAuMCwiUmlnaHQiOjAuMCwiQm90dG9tIjowLjB9LCJCYWNrZ3JvdW5kIjp7IiRpZCI6Ijk3IiwiQ29sb3IiOnsiJGlkIjoiOTgiLCJBIjoyNTUsIlIiOjMsIkciOjQsIkIiOjk0fX0sIklzVmlzaWJsZSI6dHJ1ZSwiV2lkdGgiOjEyLjAsIkhlaWdodCI6MTQuMCwiQm9yZGVyU3R5bGUiOnsiJGlkIjoiOTkiLCJMaW5lQ29sb3IiOnsiJGlkIjoiMTAwIiwiJHR5cGUiOiJOTFJFLkNvbW1vbi5Eb20uU29saWRDb2xvckJydXNoLCBOTFJFLkNvbW1vbiIsIkNvbG9yIjp7IiRpZCI6IjEwMSIsIkEiOjI1NSwiUiI6MjU1LCJHIjoyNTUsIkIiOjI1NX19LCJMaW5lV2VpZ2h0IjoxLjMzMzMzMzM3LCJMaW5lVHlwZSI6MCwiUGFyZW50U3R5bGUiOm51bGx9LCJQYXJlbnRTdHlsZSI6bnVsbH0sIlRpdGxlU3R5bGUiOnsiJGlkIjoiMTAyIiwiRm9udFNldHRpbmdzIjp7IiRpZCI6IjEwMyIsIkZvbnRTaXplIjoxMiwiRm9udE5hbWUiOiJDYWxpYnJpIiwiSXNCb2xkIjp0cnVlLCJJc0l0YWxpYyI6ZmFsc2UsIklzVW5kZXJsaW5lZCI6ZmFsc2UsIlBhcmVudFN0eWxlIjpudWxsfSwiQXV0b1NpemUiOjAsIkZvcmVncm91bmQiOnsiJGlkIjoiMTA0IiwiQ29sb3IiOnsiJGlkIjoiMTA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iIsIlRvcCI6MC4wLCJMZWZ0IjowLjAsIlJpZ2h0IjowLjAsIkJvdHRvbSI6MC4wfSwiUGFkZGluZyI6eyIkaWQiOiIxMDciLCJUb3AiOjAuMCwiTGVmdCI6MC4wLCJSaWdodCI6MC4wLCJCb3R0b20iOjAuMH0sIkJhY2tncm91bmQiOnsiJGlkIjoiMTA4IiwiQ29sb3IiOnsiJGlkIjoiMTA5IiwiQSI6MCwiUiI6MjU1LCJHIjoyNTUsIkIiOjI1NX19LCJJc1Zpc2libGUiOnRydWUsIldpZHRoIjowLjAsIkhlaWdodCI6MC4wLCJCb3JkZXJTdHlsZSI6eyIkaWQiOiIxMTAiLCJMaW5lQ29sb3IiOm51bGwsIkxpbmVXZWlnaHQiOjAuMCwiTGluZVR5cGUiOjAsIlBhcmVudFN0eWxlIjpudWxsfSwiUGFyZW50U3R5bGUiOm51bGx9LCJEYXRlU3R5bGUiOnsiJGlkIjoiMTExIiwiRm9udFNldHRpbmdzIjp7IiRpZCI6IjExMiIsIkZvbnRTaXplIjoxMCwiRm9udE5hbWUiOiJDYWxpYnJpIiwiSXNCb2xkIjpmYWxzZSwiSXNJdGFsaWMiOmZhbHNlLCJJc1VuZGVybGluZWQiOmZhbHNlLCJQYXJlbnRTdHlsZSI6bnVsbH0sIkF1dG9TaXplIjowLCJGb3JlZ3JvdW5kIjp7IiRpZCI6IjExMyIsIkNvbG9yIjp7IiRpZCI6IjExN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E1IiwiVG9wIjowLjAsIkxlZnQiOjAuMCwiUmlnaHQiOjAuMCwiQm90dG9tIjowLjB9LCJQYWRkaW5nIjp7IiRpZCI6IjExNiIsIlRvcCI6MC4wLCJMZWZ0IjowLjAsIlJpZ2h0IjowLjAsIkJvdHRvbSI6MC4wfSwiQmFja2dyb3VuZCI6eyIkaWQiOiIxMTciLCJDb2xvciI6eyIkaWQiOiIxMTgiLCJBIjowLCJSIjoyNTUsIkciOjI1NSwiQiI6MjU1fX0sIklzVmlzaWJsZSI6dHJ1ZSwiV2lkdGgiOjAuMCwiSGVpZ2h0IjowLjAsIkJvcmRlclN0eWxlIjp7IiRpZCI6IjExOSIsIkxpbmVDb2xvciI6bnVsbCwiTGluZVdlaWdodCI6MC4wLCJMaW5lVHlwZSI6MCwiUGFyZW50U3R5bGUiOm51bGx9LCJQYXJlbnRTdHlsZSI6bnVsbH0sIkRhdGVGb3JtYXQiOnsiJGlkIjoiMT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SIsIkZvcm1hdCI6MCwiSXNWaXNpYmxlIjpmYWxzZSwiTGFzdEtub3duVmlzaWJpbGl0eVN0YXRlIjpmYWxzZX0sIklzVmlzaWJsZSI6dHJ1ZSwiUGFyZW50U3R5bGUiOm51bGx9LCJIeXBlcmxpbmsiOm51bGwsIkltcG9ydElkIjoiMSJ9XSwiSWQiOiI5ZGY2MzRiMy00NWM1LTQ5ZDgtYWE5OC1mNmJmZjllYWMzYTMiLCJJc1NpbmdsZUl0ZW1Sb3ciOmZhbHNlfV0sIkluZGV4IjoxLCJJZCI6ImE4NGUwNmViLWZhMDEtNDY5ZS04YmEwLWMxMWRiNWE4YmNjZSIsIkhlYWRlclRleHQiOiJUZWFtIDEiLCJJc0RlZmF1bHQiOmZhbHNlLCJTdHlsZSI6eyIkaWQiOiIxMjIiLCJIZWFkZXJTdHlsZSI6eyIkaWQiOiIxMjMiLCJUZXh0U3R5bGUiOnsiJGlkIjoiMTI0IiwiRm9udFNldHRpbmdzIjp7IiRpZCI6IjEyNSIsIkZvbnRTaXplIjoxMiwiRm9udE5hbWUiOiJDYWxpYnJpIiwiSXNCb2xkIjpmYWxzZSwiSXNJdGFsaWMiOmZhbHNlLCJJc1VuZGVybGluZWQiOmZhbHNlLCJQYXJlbnRTdHlsZSI6bnVsbH0sIkF1dG9TaXplIjoyLCJGb3JlZ3JvdW5kIjp7IiRpZCI6IjEyNiIsIkNvbG9yIjp7IiRpZCI6IjEyNyIsIkEiOjI1NSwiUiI6MCwiRyI6MCwiQiI6MH19LCJNYXhXaWR0aCI6NTEuODUzNjU4NTM2NTg1MzI4LCJNYXhIZWlnaHQiOiJJbmZpbml0eSIsIlNtYXJ0Rm9yZWdyb3VuZElzQWN0aXZlIjpmYWxzZSwiSG9yaXpvbnRhbEFsaWdubWVudCI6MC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wLCJSIjoyNTUsIkciOjI1NSwiQiI6MjU1fX0sIklzVmlzaWJsZSI6dHJ1ZSwiV2lkdGgiOjAuMCwiSGVpZ2h0IjowLjAsIkJvcmRlclN0eWxlIjpudWxsLCJQYXJlbnRTdHlsZSI6bnVsbH0sIlJlY3RhbmdsZVN0eWxlIjp7IiRpZCI6IjEzMiIsIk1hcmdpbiI6eyIkaWQiOiIxMzMiLCJUb3AiOjAuMCwiTGVmdCI6MC4wLCJSaWdodCI6MC4wLCJCb3R0b20iOjAuMH0sIlBhZGRpbmciOnsiJGlkIjoiMTM0IiwiVG9wIjowLjAsIkxlZnQiOjAuMCwiUmlnaHQiOjAuMCwiQm90dG9tIjowLjB9LCJCYWNrZ3JvdW5kIjp7IiRpZCI6IjEzNSIsIkNvbG9yIjp7IiRpZCI6IjEzNiIsIkEiOjYzLCJSIjowLCJHIjoxODAsIkIiOjIxNn19LCJJc1Zpc2libGUiOnRydWUsIldpZHRoIjowLjAsIkhlaWdodCI6MC4wLCJCb3JkZXJTdHlsZSI6eyIkaWQiOiIxMzciLCJMaW5lQ29sb3IiOnsiJGlkIjoiMTM4IiwiJHR5cGUiOiJOTFJFLkNvbW1vbi5Eb20uU29saWRDb2xvckJydXNoLCBOTFJFLkNvbW1vbiIsIkNvbG9yIjp7IiRpZCI6IjEzOSIsIkEiOjI1NSwiUiI6MjU1LCJHIjowLCJCIjowfX0sIkxpbmVXZWlnaHQiOjAuMCwiTGluZVR5cGUiOjAsIlBhcmVudFN0eWxlIjpudWxsfSwiUGFyZW50U3R5bGUiOm51bGx9LCJNYXJnaW4iOnsiJGlkIjoiMTQwIiwiVG9wIjowLjAsIkxlZnQiOjAuMCwiUmlnaHQiOjAuMCwiQm90dG9tIjowLjB9LCJQYWRkaW5nIjp7IiRpZCI6IjE0MSIsIlRvcCI6MC4wLCJMZWZ0IjowLjAsIlJpZ2h0IjowLjAsIkJvdHRvbSI6MC4wfSwiQmFja2dyb3VuZCI6bnVsbCwiSXNWaXNpYmxlIjp0cnVlLCJXaWR0aCI6MC4wLCJIZWlnaHQiOjAuMCwiQm9yZGVyU3R5bGUiOm51bGwsIlBhcmVudFN0eWxlIjpudWxsfSwiQmFja2dyb3VuZFN0eWxlIjp7IiRpZCI6IjE0MiIsIk1hcmdpbiI6eyIkaWQiOiIxNDMiLCJUb3AiOjAuMCwiTGVmdCI6MC4wLCJSaWdodCI6MC4wLCJCb3R0b20iOjAuMH0sIlBhZGRpbmciOnsiJGlkIjoiMTQ0IiwiVG9wIjowLjAsIkxlZnQiOjAuMCwiUmlnaHQiOjAuMCwiQm90dG9tIjowLjB9LCJCYWNrZ3JvdW5kIjp7IiRpZCI6IjE0NSIsIkNvbG9yIjp7IiRpZCI6IjE0NiIsIkEiOjUxLCJSIjowLCJHIjoxODAsIkIiOjIxNn19LCJJc1Zpc2libGUiOnRydWUsIldpZHRoIjowLjAsIkhlaWdodCI6MC4wLCJCb3JkZXJTdHlsZSI6eyIkaWQiOiIxNDciLCJMaW5lQ29sb3IiOnsiJGlkIjoiMTQ4IiwiJHR5cGUiOiJOTFJFLkNvbW1vbi5Eb20uU29saWRDb2xvckJydXNoLCBOTFJFLkNvbW1vbiIsIkNvbG9yIjp7IiRpZCI6IjE0OSIsIkEiOjI1NSwiUiI6MCwiRyI6MTgwLCJCIjoyMTZ9fSwiTGluZVdlaWdodCI6MC4wLCJMaW5lVHlwZSI6MCwiUGFyZW50U3R5bGUiOm51bGx9LCJQYXJlbnRTdHlsZSI6bnVsbH0sIk1hcmdpbiI6eyIkaWQiOiIxNTAiLCJUb3AiOjAuMCwiTGVmdCI6MC4wLCJSaWdodCI6MC4wLCJCb3R0b20iOjAuMH0sIlBhZGRpbmciOnsiJGlkIjoiMTUxIiwiVG9wIjowLjAsIkxlZnQiOjAuMCwiUmlnaHQiOjAuMCwiQm90dG9tIjowLjB9LCJJc1Zpc2libGUiOnRydWUsIldpZHRoIjowLjAsIkhlaWdodCI6MC4wLCJCb3JkZXJTdHlsZSI6eyIkaWQiOiIxNTIiLCJMaW5lQ29sb3IiOm51bGwsIkxpbmVXZWlnaHQiOjAuMCwiTGluZVR5cGUiOjAsIlBhcmVudFN0eWxlIjpudWxsfSwiUGFyZW50U3R5bGUiOm51bGx9fSx7IiRpZCI6IjE1MyIsIl9yb3dzIjpbeyIkaWQiOiIxNTQiLCJfdGFza3MiOlt7IiRpZCI6IjE1NSIsIl9hdHRhY2hlZE1pbGVzdG9uZXMiOlt7IiRpZCI6IjE1NiIsIkRhdGUiOiIyMDI1LTA5LTA1VDIzOjU5OjAwIiwiU3R5bGUiOnsiJGlkIjoiMTU3IiwiU2hhcGUiOjEsIkNvbm5lY3Rvck1hcmdpbiI6eyIkaWQiOiIxNTgiLCJUb3AiOjAuMCwiTGVmdCI6Mi4wLCJSaWdodCI6Mi4wLCJCb3R0b20iOjAuMH0sIkNvbm5lY3RvclN0eWxlIjp7IiRpZCI6IjE1OSIsIkxpbmVDb2xvciI6eyIkaWQiOiIxNjAiLCIkdHlwZSI6Ik5MUkUuQ29tbW9uLkRvbS5Tb2xpZENvbG9yQnJ1c2gsIE5MUkUuQ29tbW9uIiwiQ29sb3IiOnsiJGlkIjoiMTYxIiwiQSI6MTI3LCJSIjoyMTQsIkciOjQwLCJCIjo0MH19LCJMaW5lV2VpZ2h0IjoxLjAsIkxpbmVUeXBlIjowLCJQYXJlbnRTdHlsZSI6bnVsbH0sIklzQmVsb3dUaW1lYmFuZCI6dHJ1ZSwiUG9zaXRpb25PblRhc2siOjMsIkhpZGVEYXRlIjpmYWxzZSwiU2hhcGVTaXplIjoxLCJTcGFjaW5nIjoyLjAsIlBhZGRpbmciOnsiJGlkIjoiMTYyIiwiVG9wIjo3LjAsIkxlZnQiOjMuMCwiUmlnaHQiOjAuMCwiQm90dG9tIjoyLjB9LCJTaGFwZVN0eWxlIjp7IiRpZCI6IjE2MyIsIk1hcmdpbiI6eyIkaWQiOiIxNjQiLCJUb3AiOjAuMCwiTGVmdCI6MC4wLCJSaWdodCI6MC4wLCJCb3R0b20iOjAuMH0sIlBhZGRpbmciOnsiJGlkIjoiMTY1IiwiVG9wIjowLjAsIkxlZnQiOjAuMCwiUmlnaHQiOjAuMCwiQm90dG9tIjowLjB9LCJCYWNrZ3JvdW5kIjp7IiRpZCI6IjE2NiIsIkNvbG9yIjp7IiRpZCI6IjE2NyIsIkEiOjI1NSwiUiI6MjE0LCJHIjo0MCwiQiI6NDB9fSwiSXNWaXNpYmxlIjp0cnVlLCJXaWR0aCI6MTguMCwiSGVpZ2h0IjoyMC4wLCJCb3JkZXJTdHlsZSI6eyIkaWQiOiIxNjgiLCJMaW5lQ29sb3IiOnsiJGlkIjoiMTY5IiwiJHR5cGUiOiJOTFJFLkNvbW1vbi5Eb20uU29saWRDb2xvckJydXNoLCBOTFJFLkNvbW1vbiIsIkNvbG9yIjp7IiRpZCI6IjE3MCIsIkEiOjI1NSwiUiI6MjU1LCJHIjoyNTUsIkIiOjI1NX19LCJMaW5lV2VpZ2h0IjoxLjMzMzMzMzM3LCJMaW5lVHlwZSI6MCwiUGFyZW50U3R5bGUiOm51bGx9LCJQYXJlbnRTdHlsZSI6bnVsbH0sIlRpdGxlU3R5bGUiOnsiJGlkIjoiMTcxIiwiRm9udFNldHRpbmdzIjp7IiRpZCI6IjE3MiIsIkZvbnRTaXplIjoxMiwiRm9udE5hbWUiOiJDYWxpYnJpIiwiSXNCb2xkIjp0cnVlLCJJc0l0YWxpYyI6ZmFsc2UsIklzVW5kZXJsaW5lZCI6ZmFsc2UsIlBhcmVudFN0eWxlIjpudWxsfSwiQXV0b1NpemUiOjAsIkZvcmVncm91bmQiOnsiJGlkIjoiMTczIiwiQ29sb3IiOnsiJGlkIjoiMTc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NSIsIlRvcCI6MC4wLCJMZWZ0IjowLjAsIlJpZ2h0IjowLjAsIkJvdHRvbSI6MC4wfSwiUGFkZGluZyI6eyIkaWQiOiIxNzYiLCJUb3AiOjAuMCwiTGVmdCI6MC4wLCJSaWdodCI6MC4wLCJCb3R0b20iOjAuMH0sIkJhY2tncm91bmQiOnsiJGlkIjoiMTc3IiwiQ29sb3IiOnsiJGlkIjoiMTc4IiwiQSI6MCwiUiI6MjU1LCJHIjoyNTUsIkIiOjI1NX19LCJJc1Zpc2libGUiOnRydWUsIldpZHRoIjowLjAsIkhlaWdodCI6MC4wLCJCb3JkZXJTdHlsZSI6eyIkaWQiOiIxNzkiLCJMaW5lQ29sb3IiOm51bGwsIkxpbmVXZWlnaHQiOjAuMCwiTGluZVR5cGUiOjAsIlBhcmVudFN0eWxlIjpudWxsfSwiUGFyZW50U3R5bGUiOm51bGx9LCJEYXRlU3R5bGUiOnsiJGlkIjoiMTgwIiwiRm9udFNldHRpbmdzIjp7IiRpZCI6IjE4MSIsIkZvbnRTaXplIjoxMCwiRm9udE5hbWUiOiJDYWxpYnJpIiwiSXNCb2xkIjpmYWxzZSwiSXNJdGFsaWMiOmZhbHNlLCJJc1VuZGVybGluZWQiOmZhbHNlLCJQYXJlbnRTdHlsZSI6bnVsbH0sIkF1dG9TaXplIjowLCJGb3JlZ3JvdW5kIjp7IiRpZCI6IjE4MiIsIkNvbG9yIjp7IiRpZCI6IjE4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wLCJSIjoyNTUsIkciOjI1NSwiQiI6MjU1fX0sIklzVmlzaWJsZSI6dHJ1ZSwiV2lkdGgiOjAuMCwiSGVpZ2h0IjowLjAsIkJvcmRlclN0eWxlIjp7IiRpZCI6IjE4OCIsIkxpbmVDb2xvciI6bnVsbCwiTGluZVdlaWdodCI6MC4wLCJMaW5lVHlwZSI6MCwiUGFyZW50U3R5bGUiOm51bGx9LCJQYXJlbnRTdHlsZSI6bnVsbH0sIkRhdGVGb3JtYXQiOnsiJGlkIjoiMT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CIsIkZvcm1hdCI6MCwiSXNWaXNpYmxlIjpmYWxzZSwiTGFzdEtub3duVmlzaWJpbGl0eVN0YXRlIjpmYWxzZX0sIklzVmlzaWJsZSI6dHJ1ZSwiUGFyZW50U3R5bGUiOm51bGx9LCJJbmRleCI6NSwiUGVyY2VudGFnZUNvbXBsZXRlIjpudWxsLCJQb3NpdGlvbiI6eyJSYXRpbyI6MC4wLCJJc0N1c3RvbSI6ZmFsc2V9LCJEYXRlRm9ybWF0Ijp7IiRyZWYiOiIxODkifSwiV2Vla051bWJlcmluZyI6eyIkaWQiOiIxOTEiLCJGb3JtYXQiOjAsIklzVmlzaWJsZSI6ZmFsc2UsIkxhc3RLbm93blZpc2liaWxpdHlTdGF0ZSI6ZmFsc2V9LCJSZWxhdGVkVGFza0lkIjoiYWZmZWMxMmYtNGU4ZC00YTZlLWE4ZWMtZTM5ZmM3Njg3MzFhIiwiSWQiOiI3Mjk1YTM5NC03MWVmLTQ2MGEtODUyNS0xZDZjMTEyZTBkMGQiLCJJbXBvcnRJZCI6IjIiLCJUaXRsZSI6Ik1pbGVzdG9uZSAyIiwiTm90ZSI6bnVsbCwiSHlwZXJsaW5rIjp7IiRpZCI6IjE5MiIsIkFkZHJlc3MiOiIiLCJTdWJBZGRyZXNzIjoiIn0sIklzQ2hhbmdlZCI6ZmFsc2UsIklzTmV3IjpmYWxzZX1dLCJUYXNrRGVmaW5pdGlvbiI6eyIkaWQiOiIxOTMiLCJHcm91cE5hbWUiOm51bGwsIlN0YXJ0RGF0ZSI6IjIwMjUtMDgtMTZUMDA6MDA6MDBaIiwiRW5kRGF0ZSI6IjIwMjUtMDktMDVUMjM6NTk6MDBaIiwiUGVyY2VudGFnZUNvbXBsZXRlIjpudWxsLCJTdHlsZSI6eyIkaWQiOiIxOTQiLCJTaGFwZSI6MywiU2hhcGVUaGlja25lc3MiOjAsIkR1cmF0aW9uRm9ybWF0IjowLCJJbmNsdWRlTm9uV29ya2luZ0RheXNJbkR1cmF0aW9uIjpmYWxzZSwiUGVyY2VudGFnZUNvbXBsZXRlU3R5bGUiOnsiJGlkIjoiMTk1IiwiRm9udFNldHRpbmdzIjp7IiRpZCI6IjE5NiIsIkZvbnRTaXplIjoxMCwiRm9udE5hbWUiOiJDYWxpYnJpIiwiSXNCb2xkIjpmYWxzZSwiSXNJdGFsaWMiOmZhbHNlLCJJc1VuZGVybGluZWQiOmZhbHNlLCJQYXJlbnRTdHlsZSI6bnVsbH0sIkF1dG9TaXplIjowLCJGb3JlZ3JvdW5kIjp7IiRpZCI6IjE5NyIsIkNvbG9yIjp7IiRpZCI6IjE5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k5IiwiVG9wIjowLjAsIkxlZnQiOjAuMCwiUmlnaHQiOjAuMCwiQm90dG9tIjowLjB9LCJQYWRkaW5nIjp7IiRpZCI6IjIwMCIsIlRvcCI6MC4wLCJMZWZ0IjowLjAsIlJpZ2h0IjowLjAsIkJvdHRvbSI6MC4wfSwiQmFja2dyb3VuZCI6eyIkaWQiOiIyMDEiLCJDb2xvciI6eyIkaWQiOiIyMDIiLCJBIjo4OSwiUiI6MCwiRyI6MCwiQiI6MH19LCJJc1Zpc2libGUiOnRydWUsIldpZHRoIjowLjAsIkhlaWdodCI6MC4wLCJCb3JkZXJTdHlsZSI6eyIkaWQiOiIyMDMiLCJMaW5lQ29sb3IiOm51bGwsIkxpbmVXZWlnaHQiOjAuMCwiTGluZVR5cGUiOjAsIlBhcmVudFN0eWxlIjpudWxsfSwiUGFyZW50U3R5bGUiOm51bGx9LCJEdXJhdGlvblN0eWxlIjp7IiRpZCI6IjIwNCIsIkZvbnRTZXR0aW5ncyI6eyIkaWQiOiIyMDUiLCJGb250U2l6ZSI6MTAsIkZvbnROYW1lIjoiQ2FsaWJyaSIsIklzQm9sZCI6ZmFsc2UsIklzSXRhbGljIjpmYWxzZSwiSXNVbmRlcmxpbmVkIjpmYWxzZSwiUGFyZW50U3R5bGUiOm51bGx9LCJBdXRvU2l6ZSI6MCwiRm9yZWdyb3VuZCI6eyIkaWQiOiIyMDYiLCJDb2xvciI6eyIkaWQiOiIyM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DgiLCJUb3AiOjAuMCwiTGVmdCI6MC4wLCJSaWdodCI6MC4wLCJCb3R0b20iOjAuMH0sIlBhZGRpbmciOnsiJGlkIjoiMjA5IiwiVG9wIjowLjAsIkxlZnQiOjAuMCwiUmlnaHQiOjAuMCwiQm90dG9tIjowLjB9LCJCYWNrZ3JvdW5kIjp7IiRpZCI6IjIxMCIsIkNvbG9yIjp7IiRyZWYiOiIyMDIifX0sIklzVmlzaWJsZSI6dHJ1ZSwiV2lkdGgiOjAuMCwiSGVpZ2h0IjowLjAsIkJvcmRlclN0eWxlIjp7IiRpZCI6IjIxMSIsIkxpbmVDb2xvciI6bnVsbCwiTGluZVdlaWdodCI6MC4wLCJMaW5lVHlwZSI6MCwiUGFyZW50U3R5bGUiOm51bGx9LCJQYXJlbnRTdHlsZSI6bnVsbH0sIkhvcml6b250YWxDb25uZWN0b3JTdHlsZSI6eyIkaWQiOiIyMTIiLCJMaW5lQ29sb3IiOnsiJGlkIjoiMjEzIiwiJHR5cGUiOiJOTFJFLkNvbW1vbi5Eb20uU29saWRDb2xvckJydXNoLCBOTFJFLkNvbW1vbiIsIkNvbG9yIjp7IiRpZCI6IjIxNCIsIkEiOjI1NSwiUiI6MjA0LCJHIjoyMDQsIkIiOjIwNH19LCJMaW5lV2VpZ2h0IjoxLjAsIkxpbmVUeXBlIjowLCJQYXJlbnRTdHlsZSI6bnVsbH0sIlZlcnRpY2FsQ29ubmVjdG9yU3R5bGUiOnsiJGlkIjoiMjE1IiwiTGluZUNvbG9yIjp7IiRpZCI6IjIxNiIsIiR0eXBlIjoiTkxSRS5Db21tb24uRG9tLlNvbGlkQ29sb3JCcnVzaCwgTkxSRS5Db21tb24iLCJDb2xvciI6eyIkaWQiOiIyMTciLCJBIjoyNTUsIlIiOjIwNCwiRyI6MjA0LCJCIjoyMDR9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MywiSXNCZWxvd1RpbWViYW5kIjp0cnVlLCJQZXJjZW50YWdlQ29tcGxldGVTaGFwZU9wYWNpdHkiOjM1LCJTaGFwZVN0eWxlIjp7IiRpZCI6IjIxOCIsIk1hcmdpbiI6eyIkaWQiOiIyMTkiLCJUb3AiOjAuMCwiTGVmdCI6NC4wLCJSaWdodCI6NC4wLCJCb3R0b20iOjAuMH0sIlBhZGRpbmciOnsiJGlkIjoiMjIwIiwiVG9wIjowLjAsIkxlZnQiOjAuMCwiUmlnaHQiOjAuMCwiQm90dG9tIjowLjB9LCJCYWNrZ3JvdW5kIjp7IiRpZCI6IjIyMSIsIkNvbG9yIjp7IiRpZCI6IjIyMiIsIkEiOjI1NSwiUiI6MjE0LCJHIjo0MCwiQiI6NDB9fSwiSXNWaXNpYmxlIjp0cnVlLCJXaWR0aCI6MTQ3LjAsIkhlaWdodCI6MTAuMCwiQm9yZGVyU3R5bGUiOnsiJGlkIjoiMjIzIiwiTGluZUNvbG9yIjp7IiRpZCI6IjIyNCIsIiR0eXBlIjoiTkxSRS5Db21tb24uRG9tLlNvbGlkQ29sb3JCcnVzaCwgTkxSRS5Db21tb24iLCJDb2xvciI6eyIkaWQiOiIyMjUiLCJBIjoyNTUsIlIiOjI1NSwiRyI6MjU1LCJCIjoyNTV9fSwiTGluZVdlaWdodCI6MS4zMzMzMzMzNywiTGluZVR5cGUiOjAsIlBhcmVudFN0eWxlIjpudWxsfSwiUGFyZW50U3R5bGUiOm51bGx9LCJUaXRsZVN0eWxlIjp7IiRpZCI6IjIyNiIsIkZvbnRTZXR0aW5ncyI6eyIkaWQiOiIyMjciLCJGb250U2l6ZSI6MTIsIkZvbnROYW1lIjoiQ2FsaWJyaSIsIklzQm9sZCI6dHJ1ZSwiSXNJdGFsaWMiOmZhbHNlLCJJc1VuZGVybGluZWQiOmZhbHNlLCJQYXJlbnRTdHlsZSI6bnVsbH0sIkF1dG9TaXplIjowLCJGb3JlZ3JvdW5kIjp7IiRpZCI6IjIyOCIsIkNvbG9yIjp7IiRpZCI6IjIy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yMzAiLCJUb3AiOjAuMCwiTGVmdCI6MC4wLCJSaWdodCI6MC4wLCJCb3R0b20iOjAuMH0sIlBhZGRpbmciOnsiJGlkIjoiMjMxIiwiVG9wIjowLjAsIkxlZnQiOjAuMCwiUmlnaHQiOjAuMCwiQm90dG9tIjowLjB9LCJCYWNrZ3JvdW5kIjp7IiRpZCI6IjIzMiIsIkNvbG9yIjp7IiRpZCI6IjIzMyIsIkEiOjAsIlIiOjI1NSwiRyI6MjU1LCJCIjoyNTV9fSwiSXNWaXNpYmxlIjp0cnVlLCJXaWR0aCI6MC4wLCJIZWlnaHQiOjAuMCwiQm9yZGVyU3R5bGUiOnsiJGlkIjoiMjM0IiwiTGluZUNvbG9yIjpudWxsLCJMaW5lV2VpZ2h0IjowLjAsIkxpbmVUeXBlIjowLCJQYXJlbnRTdHlsZSI6bnVsbH0sIlBhcmVudFN0eWxlIjpudWxsfSwiRGF0ZVN0eWxlIjp7IiRpZCI6IjIzNSIsIkZvbnRTZXR0aW5ncyI6eyIkaWQiOiIyMzYiLCJGb250U2l6ZSI6MTAsIkZvbnROYW1lIjoiQ2FsaWJyaSIsIklzQm9sZCI6ZmFsc2UsIklzSXRhbGljIjpmYWxzZSwiSXNVbmRlcmxpbmVkIjpmYWxzZSwiUGFyZW50U3R5bGUiOm51bGx9LCJBdXRvU2l6ZSI6MCwiRm9yZWdyb3VuZCI6eyIkaWQiOiIyMzciLCJDb2xvciI6eyIkaWQiOiIyM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zOSIsIlRvcCI6MC4wLCJMZWZ0IjowLjAsIlJpZ2h0IjowLjAsIkJvdHRvbSI6MC4wfSwiUGFkZGluZyI6eyIkaWQiOiIyNDAiLCJUb3AiOjAuMCwiTGVmdCI6MC4wLCJSaWdodCI6MC4wLCJCb3R0b20iOjAuMH0sIkJhY2tncm91bmQiOnsiJGlkIjoiMjQxIiwiQ29sb3IiOnsiJGlkIjoiMjQyIiwiQSI6MCwiUiI6MjU1LCJHIjoyNTUsIkIiOjI1NX19LCJJc1Zpc2libGUiOnRydWUsIldpZHRoIjowLjAsIkhlaWdodCI6MC4wLCJCb3JkZXJTdHlsZSI6eyIkaWQiOiIyNDMiLCJMaW5lQ29sb3IiOm51bGwsIkxpbmVXZWlnaHQiOjAuMCwiTGluZVR5cGUiOjAsIlBhcmVudFN0eWxlIjpudWxsfSwiUGFyZW50U3R5bGUiOm51bGx9LCJEYXRlRm9ybWF0Ijp7IiRpZCI6IjI0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UiLCJGb3JtYXQiOjAsIklzVmlzaWJsZSI6ZmFsc2UsIkxhc3RLbm93blZpc2liaWxpdHlTdGF0ZSI6ZmFsc2V9LCJJc1Zpc2libGUiOnRydWUsIlBhcmVudFN0eWxlIjpudWxsfSwiSW5kZXgiOjQsIlNtYXJ0RHVyYXRpb25BY3RpdmF0ZWQiOmZhbHNlLCJEYXRlRm9ybWF0Ijp7IiRyZWYiOiIyNDQifSwiV2Vla051bWJlcmluZyI6eyIkaWQiOiIyNDYiLCJGb3JtYXQiOjAsIklzVmlzaWJsZSI6ZmFsc2UsIkxhc3RLbm93blZpc2liaWxpdHlTdGF0ZSI6ZmFsc2V9LCJJZCI6ImFmZmVjMTJmLTRlOGQtNGE2ZS1hOGVjLWUzOWZjNzY4NzMxYSIsIkltcG9ydElkIjoiMTEiLCJUaXRsZSI6IlRhc2sgMiBIZXJlIiwiTm90ZSI6bnVsbCwiSHlwZXJsaW5rIjp7IiRpZCI6IjI0NyIsIkFkZHJlc3MiOiIiLCJTdWJBZGRyZXNzIjoiIn0sIklzQ2hhbmdlZCI6ZmFsc2UsIklzTmV3IjpmYWxzZX19XSwiX21pbGVzdG9uZXMiOltdLCJJZCI6IjAwMDAwMDAwLTAwMDAtMDAwMC0wMDAwLTAwMDAwMDAwMDAwMCIsIklzU2luZ2xlSXRlbVJvdyI6dHJ1ZX1dLCJJbmRleCI6MiwiSWQiOiI1YjQ5NjAxNC1kYjc5LTRkNGItOTE0My1hYjFjMDc3YjA2ZWMiLCJIZWFkZXJUZXh0IjoiVGVhbSAyIiwiSXNEZWZhdWx0IjpmYWxzZSwiU3R5bGUiOnsiJGlkIjoiMjQ4IiwiSGVhZGVyU3R5bGUiOnsiJGlkIjoiMjQ5IiwiVGV4dFN0eWxlIjp7IiRpZCI6IjI1MCIsIkZvbnRTZXR0aW5ncyI6eyIkaWQiOiIyNTEiLCJGb250U2l6ZSI6MTIsIkZvbnROYW1lIjoiQ2FsaWJyaSIsIklzQm9sZCI6ZmFsc2UsIklzSXRhbGljIjpmYWxzZSwiSXNVbmRlcmxpbmVkIjpmYWxzZSwiUGFyZW50U3R5bGUiOm51bGx9LCJBdXRvU2l6ZSI6MiwiRm9yZWdyb3VuZCI6eyIkaWQiOiIyNTIiLCJDb2xvciI6eyIkaWQiOiIyNTMiLCJBIjoyNTUsIlIiOjAsIkciOjAsIkIiOjB9fSwiTWF4V2lkdGgiOjUxLjg1MzY1ODUzNjU4NTMyOCwiTWF4SGVpZ2h0IjoiSW5maW5pdHkiLCJTbWFydEZvcmVncm91bmRJc0FjdGl2ZSI6ZmFsc2UsIkhvcml6b250YWxBbGlnbm1lbnQiOjA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MCwiUiI6MjU1LCJHIjoyNTUsIkIiOjI1NX19LCJJc1Zpc2libGUiOnRydWUsIldpZHRoIjowLjAsIkhlaWdodCI6MC4wLCJCb3JkZXJTdHlsZSI6bnVsbCwiUGFyZW50U3R5bGUiOm51bGx9LCJSZWN0YW5nbGVTdHlsZSI6eyIkaWQiOiIyNTgiLCJNYXJnaW4iOnsiJGlkIjoiMjU5IiwiVG9wIjowLjAsIkxlZnQiOjAuMCwiUmlnaHQiOjAuMCwiQm90dG9tIjowLjB9LCJQYWRkaW5nIjp7IiRpZCI6IjI2MCIsIlRvcCI6MC4wLCJMZWZ0IjowLjAsIlJpZ2h0IjowLjAsIkJvdHRvbSI6MC4wfSwiQmFja2dyb3VuZCI6eyIkaWQiOiIyNjEiLCJDb2xvciI6eyIkaWQiOiIyNjIiLCJBIjo2MywiUiI6MjE0LCJHIjo0MCwiQiI6NDB9fSwiSXNWaXNpYmxlIjp0cnVlLCJXaWR0aCI6MC4wLCJIZWlnaHQiOjAuMCwiQm9yZGVyU3R5bGUiOnsiJGlkIjoiMjYzIiwiTGluZUNvbG9yIjp7IiRpZCI6IjI2NCIsIiR0eXBlIjoiTkxSRS5Db21tb24uRG9tLlNvbGlkQ29sb3JCcnVzaCwgTkxSRS5Db21tb24iLCJDb2xvciI6eyIkaWQiOiIyNjUiLCJBIjoyNTUsIlIiOjI1NSwiRyI6MCwiQiI6MH19LCJMaW5lV2VpZ2h0IjowLjAsIkxpbmVUeXBlIjowLCJQYXJlbnRTdHlsZSI6bnVsbH0sIlBhcmVudFN0eWxlIjpudWxsfSwiTWFyZ2luIjp7IiRpZCI6IjI2NiIsIlRvcCI6MC4wLCJMZWZ0IjowLjAsIlJpZ2h0IjowLjAsIkJvdHRvbSI6MC4wfSwiUGFkZGluZyI6eyIkaWQiOiIyNjciLCJUb3AiOjAuMCwiTGVmdCI6MC4wLCJSaWdodCI6MC4wLCJCb3R0b20iOjAuMH0sIkJhY2tncm91bmQiOm51bGwsIklzVmlzaWJsZSI6dHJ1ZSwiV2lkdGgiOjAuMCwiSGVpZ2h0IjowLjAsIkJvcmRlclN0eWxlIjpudWxsLCJQYXJlbnRTdHlsZSI6bnVsbH0sIkJhY2tncm91bmRTdHlsZSI6eyIkaWQiOiIyNjgiLCJNYXJnaW4iOnsiJGlkIjoiMjY5IiwiVG9wIjowLjAsIkxlZnQiOjAuMCwiUmlnaHQiOjAuMCwiQm90dG9tIjowLjB9LCJQYWRkaW5nIjp7IiRpZCI6IjI3MCIsIlRvcCI6MC4wLCJMZWZ0IjowLjAsIlJpZ2h0IjowLjAsIkJvdHRvbSI6MC4wfSwiQmFja2dyb3VuZCI6eyIkaWQiOiIyNzEiLCJDb2xvciI6eyIkaWQiOiIyNzIiLCJBIjo1MSwiUiI6MjE0LCJHIjo0MCwiQiI6NDB9fSwiSXNWaXNpYmxlIjp0cnVlLCJXaWR0aCI6MC4wLCJIZWlnaHQiOjAuMCwiQm9yZGVyU3R5bGUiOnsiJGlkIjoiMjczIiwiTGluZUNvbG9yIjp7IiRpZCI6IjI3NCIsIiR0eXBlIjoiTkxSRS5Db21tb24uRG9tLlNvbGlkQ29sb3JCcnVzaCwgTkxSRS5Db21tb24iLCJDb2xvciI6eyIkaWQiOiIyNzUiLCJBIjoyNTUsIlIiOjAsIkciOjE4MCwiQiI6MjE2fX0sIkxpbmVXZWlnaHQiOjAuMCwiTGluZVR5cGUiOjAsIlBhcmVudFN0eWxlIjpudWxsfSwiUGFyZW50U3R5bGUiOm51bGx9LCJNYXJnaW4iOnsiJGlkIjoiMjc2IiwiVG9wIjowLjAsIkxlZnQiOjAuMCwiUmlnaHQiOjAuMCwiQm90dG9tIjowLjB9LCJQYWRkaW5nIjp7IiRpZCI6IjI3NyIsIlRvcCI6MC4wLCJMZWZ0IjowLjAsIlJpZ2h0IjowLjAsIkJvdHRvbSI6MC4wfSwiSXNWaXNpYmxlIjp0cnVlLCJXaWR0aCI6MC4wLCJIZWlnaHQiOjAuMCwiQm9yZGVyU3R5bGUiOnsiJGlkIjoiMjc4IiwiTGluZUNvbG9yIjpudWxsLCJMaW5lV2VpZ2h0IjowLjAsIkxpbmVUeXBlIjowLCJQYXJlbnRTdHlsZSI6bnVsbH0sIlBhcmVudFN0eWxlIjpudWxsfX0seyIkaWQiOiIyNzkiLCJfcm93cyI6W10sIkluZGV4IjozLCJJZCI6IjNlNDk2YmE2LWY2MTktNDRhZS05ZTcyLTIzZDhmZGRlYmJkMSIsIkhlYWRlclRleHQiOm51bGwsIklzRGVmYXVsdCI6dHJ1ZSwiU3R5bGUiOnsiJGlkIjoiMjgwIiwiSGVhZGVyU3R5bGUiOnsiJGlkIjoiMjgxIiwiVGV4dFN0eWxlIjp7IiRpZCI6IjI4MiIsIkZvbnRTZXR0aW5ncyI6eyIkaWQiOiIyODMiLCJGb250U2l6ZSI6MTIsIkZvbnROYW1lIjoiQ2FsaWJyaSIsIklzQm9sZCI6ZmFsc2UsIklzSXRhbGljIjpmYWxzZSwiSXNVbmRlcmxpbmVkIjpmYWxzZSwiUGFyZW50U3R5bGUiOm51bGx9LCJBdXRvU2l6ZSI6MiwiRm9yZWdyb3VuZCI6eyIkaWQiOiIyODQiLCJDb2xvciI6eyIkaWQiOiIyODUiLCJBIjoyNTUsIlIiOjAsIkciOjAsIkIiOjB9fSwiTWF4V2lkdGgiOjUxLjg1MzY1ODUzNjU4NTMyOCwiTWF4SGVpZ2h0IjoiSW5maW5pdHkiLCJTbWFydEZvcmVncm91bmRJc0FjdGl2ZSI6ZmFsc2UsIkhvcml6b250YWxBbGlnbm1lbnQiOjAsIlZlcnRpY2FsQWxpZ25tZW50IjowLCJTbWFydEZvcmVncm91bmQiOm51bGwsIkJhY2tncm91bmRGaWxsVHlwZSI6MCwiTWFyZ2luIjp7IiRpZCI6IjI4NiIsIlRvcCI6MC4wLCJMZWZ0IjowLjAsIlJpZ2h0IjowLjAsIkJvdHRvbSI6MC4wfSwiUGFkZGluZyI6eyIkaWQiOiIyODciLCJUb3AiOjAuMCwiTGVmdCI6MC4wLCJSaWdodCI6MC4wLCJCb3R0b20iOjAuMH0sIkJhY2tncm91bmQiOnsiJGlkIjoiMjg4IiwiQ29sb3IiOnsiJGlkIjoiMjg5IiwiQSI6MCwiUiI6MjU1LCJHIjoyNTUsIkIiOjI1NX19LCJJc1Zpc2libGUiOnRydWUsIldpZHRoIjowLjAsIkhlaWdodCI6MC4wLCJCb3JkZXJTdHlsZSI6bnVsbCwiUGFyZW50U3R5bGUiOm51bGx9LCJSZWN0YW5nbGVTdHlsZSI6eyIkaWQiOiIyOTAiLCJNYXJnaW4iOnsiJGlkIjoiMjkxIiwiVG9wIjowLjAsIkxlZnQiOjAuMCwiUmlnaHQiOjAuMCwiQm90dG9tIjowLjB9LCJQYWRkaW5nIjp7IiRpZCI6IjI5MiIsIlRvcCI6MC4wLCJMZWZ0IjowLjAsIlJpZ2h0IjowLjAsIkJvdHRvbSI6MC4wfSwiQmFja2dyb3VuZCI6eyIkaWQiOiIyOTMiLCJDb2xvciI6eyIkaWQiOiIyOTQiLCJBIjo2MywiUiI6MCwiRyI6MTgwLCJCIjoyMTZ9fSwiSXNWaXNpYmxlIjp0cnVlLCJXaWR0aCI6MC4wLCJIZWlnaHQiOjAuMCwiQm9yZGVyU3R5bGUiOnsiJGlkIjoiMjk1IiwiTGluZUNvbG9yIjp7IiRpZCI6IjI5NiIsIiR0eXBlIjoiTkxSRS5Db21tb24uRG9tLlNvbGlkQ29sb3JCcnVzaCwgTkxSRS5Db21tb24iLCJDb2xvciI6eyIkaWQiOiIyOTciLCJBIjoyNTUsIlIiOjI1NSwiRyI6MCwiQiI6MH19LCJMaW5lV2VpZ2h0IjowLjAsIkxpbmVUeXBlIjowLCJQYXJlbnRTdHlsZSI6bnVsbH0sIlBhcmVudFN0eWxlIjpudWxsfSwiTWFyZ2luIjp7IiRpZCI6IjI5OCIsIlRvcCI6MC4wLCJMZWZ0IjowLjAsIlJpZ2h0IjowLjAsIkJvdHRvbSI6MC4wfSwiUGFkZGluZyI6eyIkaWQiOiIyOTkiLCJUb3AiOjAuMCwiTGVmdCI6MC4wLCJSaWdodCI6MC4wLCJCb3R0b20iOjAuMH0sIkJhY2tncm91bmQiOm51bGwsIklzVmlzaWJsZSI6dHJ1ZSwiV2lkdGgiOjAuMCwiSGVpZ2h0IjowLjAsIkJvcmRlclN0eWxlIjpudWxsLCJQYXJlbnRTdHlsZSI6bnVsbH0sIkJhY2tncm91bmRTdHlsZSI6eyIkaWQiOiIzMDAiLCJNYXJnaW4iOnsiJGlkIjoiMzAxIiwiVG9wIjowLjAsIkxlZnQiOjAuMCwiUmlnaHQiOjAuMCwiQm90dG9tIjowLjB9LCJQYWRkaW5nIjp7IiRpZCI6IjMwMiIsIlRvcCI6MC4wLCJMZWZ0IjowLjAsIlJpZ2h0IjowLjAsIkJvdHRvbSI6MC4wfSwiQmFja2dyb3VuZCI6eyIkaWQiOiIzMDMiLCJDb2xvciI6eyIkaWQiOiIzMDQiLCJBIjo1MSwiUiI6MCwiRyI6MTgwLCJCIjoyMTZ9fSwiSXNWaXNpYmxlIjp0cnVlLCJXaWR0aCI6MC4wLCJIZWlnaHQiOjAuMCwiQm9yZGVyU3R5bGUiOnsiJGlkIjoiMzA1IiwiTGluZUNvbG9yIjp7IiRpZCI6IjMwNiIsIiR0eXBlIjoiTkxSRS5Db21tb24uRG9tLlNvbGlkQ29sb3JCcnVzaCwgTkxSRS5Db21tb24iLCJDb2xvciI6eyIkaWQiOiIzMDciLCJBIjoyNTUsIlIiOjIzNCwiRyI6MjIsIkIiOjMwfX0sIkxpbmVXZWlnaHQiOjAuMCwiTGluZVR5cGUiOjAsIlBhcmVudFN0eWxlIjpudWxsfSwiUGFyZW50U3R5bGUiOm51bGx9LCJNYXJnaW4iOnsiJGlkIjoiMzA4IiwiVG9wIjowLjAsIkxlZnQiOjAuMCwiUmlnaHQiOjAuMCwiQm90dG9tIjowLjB9LCJQYWRkaW5nIjp7IiRpZCI6IjMwOSIsIlRvcCI6MC4wLCJMZWZ0IjowLjAsIlJpZ2h0IjowLjAsIkJvdHRvbSI6MC4wfSwiSXNWaXNpYmxlIjp0cnVlLCJXaWR0aCI6MC4wLCJIZWlnaHQiOjAuMCwiQm9yZGVyU3R5bGUiOnsiJGlkIjoiMzEwIiwiTGluZUNvbG9yIjpudWxsLCJMaW5lV2VpZ2h0IjowLjAsIkxpbmVUeXBlIjowLCJQYXJlbnRTdHlsZSI6bnVsbH0sIlBhcmVudFN0eWxlIjpudWxsfX1dLCJJZCI6ImI4ZGFhNzk0LWQyMGItNGRmZS04NzYwLTBjNzIzZDFlMTVmMyIsIkluZGV4IjowLCJIZWFkZXJUZXh0IjoiUGhhc2UgMSIsIlN0eWxlIjp7IiRpZCI6IjMxMSIsIlN0eWxlSWQiOiIwMDAwMDAwMC0wMDAwLTAwMDAtMDAwMC0wMDAwMDAwMDAwMDAiLCJIZWFkZXJTdHlsZSI6eyIkaWQiOiIzMTIiLCJUZXh0SXNWZXJ0aWNhbCI6dHJ1ZSwiVGV4dFN0eWxlIjp7IiRpZCI6IjMxMyIsIkZvbnRTZXR0aW5ncyI6eyIkaWQiOiIzMTQiLCJGb250U2l6ZSI6MTYsIkZvbnROYW1lIjoiQ2FsaWJyaSIsIklzQm9sZCI6ZmFsc2UsIklzSXRhbGljIjpmYWxzZSwiSXNVbmRlcmxpbmVkIjpmYWxzZSwiUGFyZW50U3R5bGUiOm51bGx9LCJBdXRvU2l6ZSI6MiwiRm9yZWdyb3VuZCI6eyIkaWQiOiIzMTUiLCJDb2xvciI6eyIkaWQiOiIzMTYiLCJBIjoyNTUsIlIiOjI1NSwiRyI6MjU1LCJCIjoyNTV9fSwiTWF4V2lkdGgiOjEzMy41NywiTWF4SGVpZ2h0IjoiSW5maW5pdHkiLCJTbWFydEZvcmVncm91bmRJc0FjdGl2ZSI6ZmFsc2UsIkhvcml6b250YWxBbGlnbm1lbnQiOjAsIlZlcnRpY2FsQWxpZ25tZW50IjowLCJTbWFydEZvcmVncm91bmQiOm51bGwsIkJhY2tncm91bmRGaWxsVHlwZSI6MCwiTWFyZ2luIjp7IiRpZCI6IjMxNyIsIlRvcCI6MC4wLCJMZWZ0IjowLjAsIlJpZ2h0IjowLjAsIkJvdHRvbSI6MC4wfSwiUGFkZGluZyI6eyIkaWQiOiIzMTgiLCJUb3AiOjAuMCwiTGVmdCI6MC4wLCJSaWdodCI6MC4wLCJCb3R0b20iOjAuMH0sIkJhY2tncm91bmQiOnsiJGlkIjoiMzE5IiwiQ29sb3IiOnsiJGlkIjoiMzIwIiwiQSI6MCwiUiI6MjU1LCJHIjoyNTUsIkIiOjI1NX19LCJJc1Zpc2libGUiOnRydWUsIldpZHRoIjowLjAsIkhlaWdodCI6MC4wLCJCb3JkZXJTdHlsZSI6bnVsbCwiUGFyZW50U3R5bGUiOm51bGx9LCJSZWN0YW5nbGVTdHlsZSI6eyIkaWQiOiIzMjEiLCJNYXJnaW4iOnsiJGlkIjoiMzIyIiwiVG9wIjowLjAsIkxlZnQiOjAuMCwiUmlnaHQiOjAuMCwiQm90dG9tIjowLjB9LCJQYWRkaW5nIjp7IiRpZCI6IjMyMyIsIlRvcCI6MC4wLCJMZWZ0IjowLjAsIlJpZ2h0IjowLjAsIkJvdHRvbSI6MC4wfSwiQmFja2dyb3VuZCI6eyIkaWQiOiIzMjQiLCJDb2xvciI6eyIkaWQiOiIzMjUiLCJBIjoyNTUsIlIiOjMsIkciOjQsIkIiOjk0fX0sIklzVmlzaWJsZSI6dHJ1ZSwiV2lkdGgiOjAuMCwiSGVpZ2h0IjowLjAsIkJvcmRlclN0eWxlIjp7IiRpZCI6IjMyNiIsIkxpbmVDb2xvciI6eyIkaWQiOiIzMjciLCIkdHlwZSI6Ik5MUkUuQ29tbW9uLkRvbS5Tb2xpZENvbG9yQnJ1c2gsIE5MUkUuQ29tbW9uIiwiQ29sb3IiOnsiJGlkIjoiMzI4IiwiQSI6MjU1LCJSIjoyNTUsIkciOjAsIkIiOjB9fSwiTGluZVdlaWdodCI6MC4wLCJMaW5lVHlwZSI6MCwiUGFyZW50U3R5bGUiOm51bGx9LCJQYXJlbnRTdHlsZSI6bnVsbH0sIk1hcmdpbiI6eyIkaWQiOiIzMjkiLCJUb3AiOjAuMCwiTGVmdCI6MC4wLCJSaWdodCI6MC4wLCJCb3R0b20iOjAuMH0sIlBhZGRpbmciOnsiJGlkIjoiMzMwIiwiVG9wIjowLjAsIkxlZnQiOjAuMCwiUmlnaHQiOjAuMCwiQm90dG9tIjowLjB9LCJCYWNrZ3JvdW5kIjpudWxsLCJJc1Zpc2libGUiOnRydWUsIldpZHRoIjowLjAsIkhlaWdodCI6MC4wLCJCb3JkZXJTdHlsZSI6bnVsbCwiUGFyZW50U3R5bGUiOm51bGx9LCJCYWNrZ3JvdW5kU3R5bGUiOnsiJGlkIjoiMzMxIiwiTWFyZ2luIjp7IiRpZCI6IjMzMiIsIlRvcCI6MC4wLCJMZWZ0IjowLjAsIlJpZ2h0IjowLjAsIkJvdHRvbSI6MC4wfSwiUGFkZGluZyI6eyIkaWQiOiIzMzMiLCJUb3AiOjAuMCwiTGVmdCI6MC4wLCJSaWdodCI6MC4wLCJCb3R0b20iOjAuMH0sIkJhY2tncm91bmQiOnsiJGlkIjoiMzM0IiwiQ29sb3IiOnsiJGlkIjoiMzM1IiwiQSI6MCwiUiI6MjU1LCJHIjoyNTUsIkIiOjI1NX19LCJJc1Zpc2libGUiOnRydWUsIldpZHRoIjowLjAsIkhlaWdodCI6MC4wLCJCb3JkZXJTdHlsZSI6eyIkaWQiOiIzMzYiLCJMaW5lQ29sb3IiOnsiJGlkIjoiMzM3IiwiJHR5cGUiOiJOTFJFLkNvbW1vbi5Eb20uU29saWRDb2xvckJydXNoLCBOTFJFLkNvbW1vbiIsIkNvbG9yIjp7IiRpZCI6IjMzOCIsIkEiOjI1NSwiUiI6MjU1LCJHIjowLCJCIjowfX0sIkxpbmVXZWlnaHQiOjAuMCwiTGluZVR5cGUiOjAsIlBhcmVudFN0eWxlIjpudWxsfSwiUGFyZW50U3R5bGUiOm51bGx9LCJJc0Fib3ZlVGltZWJhbmQiOmZhbHNlLCJTcGFjaW5nIjo1LCJEZWZhdWx0U3dpbWxhbmVUYXNrU3R5bGUiOnsiJGlkIjoiMzM5IiwiJHR5cGUiOiJOTFJFLkNvbW1vbi5Eb20uU3R5bGVzLkV4cGxpY2l0U2V0YWJsZVRhc2tTdHlsZSwgTkxSRS5Db21tb24iLCJTaGFwZSI6NCwiU2hhcGVUaGlja25lc3MiOjAsIkR1cmF0aW9uRm9ybWF0IjowLCJJbmNsdWRlTm9uV29ya2luZ0RheXNJbkR1cmF0aW9uIjpmYWxzZSwiUGVyY2VudGFnZUNvbXBsZXRlU3R5bGUiOnsiJGlkIjoiMzQwIiwiRm9udFNldHRpbmdzIjp7IiRpZCI6IjM0MSIsIkZvbnRTaXplIjoxMCwiRm9udE5hbWUiOiJDYWxpYnJpIiwiSXNCb2xkIjpmYWxzZSwiSXNJdGFsaWMiOmZhbHNlLCJJc1VuZGVybGluZWQiOmZhbHNlLCJQYXJlbnRTdHlsZSI6bnVsbH0sIkF1dG9TaXplIjowLCJGb3JlZ3JvdW5kIjp7IiRpZCI6IjM0MiIsIkNvbG9yIjp7IiRpZCI6IjM0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Q0IiwiVG9wIjowLjAsIkxlZnQiOjAuMCwiUmlnaHQiOjAuMCwiQm90dG9tIjowLjB9LCJQYWRkaW5nIjp7IiRpZCI6IjM0NSIsIlRvcCI6MC4wLCJMZWZ0IjowLjAsIlJpZ2h0IjowLjAsIkJvdHRvbSI6MC4wfSwiQmFja2dyb3VuZCI6eyIkaWQiOiIzNDYiLCJDb2xvciI6eyIkaWQiOiIzNDciLCJBIjo4OSwiUiI6MCwiRyI6MCwiQiI6MH19LCJJc1Zpc2libGUiOnRydWUsIldpZHRoIjowLjAsIkhlaWdodCI6MC4wLCJCb3JkZXJTdHlsZSI6eyIkaWQiOiIzNDgiLCJMaW5lQ29sb3IiOm51bGwsIkxpbmVXZWlnaHQiOjAuMCwiTGluZVR5cGUiOjAsIlBhcmVudFN0eWxlIjpudWxsfSwiUGFyZW50U3R5bGUiOm51bGx9LCJEdXJhdGlvblN0eWxlIjp7IiRpZCI6IjM0OSIsIkZvbnRTZXR0aW5ncyI6eyIkaWQiOiIzNTAiLCJGb250U2l6ZSI6MTAsIkZvbnROYW1lIjoiQ2FsaWJyaSIsIklzQm9sZCI6ZmFsc2UsIklzSXRhbGljIjpmYWxzZSwiSXNVbmRlcmxpbmVkIjpmYWxzZSwiUGFyZW50U3R5bGUiOm51bGx9LCJBdXRvU2l6ZSI6MCwiRm9yZWdyb3VuZCI6eyIkaWQiOiIzNTEiLCJDb2xvciI6eyIkaWQiOiIz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NTMiLCJUb3AiOjAuMCwiTGVmdCI6MC4wLCJSaWdodCI6MC4wLCJCb3R0b20iOjAuMH0sIlBhZGRpbmciOnsiJGlkIjoiMzU0IiwiVG9wIjowLjAsIkxlZnQiOjAuMCwiUmlnaHQiOjAuMCwiQm90dG9tIjowLjB9LCJCYWNrZ3JvdW5kIjp7IiRpZCI6IjM1NSIsIkNvbG9yIjp7IiRyZWYiOiIzNDcifX0sIklzVmlzaWJsZSI6dHJ1ZSwiV2lkdGgiOjAuMCwiSGVpZ2h0IjowLjAsIkJvcmRlclN0eWxlIjp7IiRpZCI6IjM1NiIsIkxpbmVDb2xvciI6bnVsbCwiTGluZVdlaWdodCI6MC4wLCJMaW5lVHlwZSI6MCwiUGFyZW50U3R5bGUiOm51bGx9LCJQYXJlbnRTdHlsZSI6bnVsbH0sIkhvcml6b250YWxDb25uZWN0b3JTdHlsZSI6eyIkaWQiOiIzNTciLCJMaW5lQ29sb3IiOnsiJGlkIjoiMzU4IiwiJHR5cGUiOiJOTFJFLkNvbW1vbi5Eb20uU29saWRDb2xvckJydXNoLCBOTFJFLkNvbW1vbiIsIkNvbG9yIjp7IiRpZCI6IjM1OSIsIkEiOjI1NSwiUiI6MjA0LCJHIjoyMDQsIkIiOjIwNH19LCJMaW5lV2VpZ2h0IjoxLjAsIkxpbmVUeXBlIjowLCJQYXJlbnRTdHlsZSI6bnVsbH0sIlZlcnRpY2FsQ29ubmVjdG9yU3R5bGUiOnsiJGlkIjoiMzYwIiwiTGluZUNvbG9yIjp7IiRpZCI6IjM2MSIsIiR0eXBlIjoiTkxSRS5Db21tb24uRG9tLlNvbGlkQ29sb3JCcnVzaCwgTkxSRS5Db21tb24iLCJDb2xvciI6eyIkaWQiOiIzNjIiLCJBIjoyNTUsIlIiOjIwNCwiRyI6MjA0LCJCIjoyMDR9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MywiSXNCZWxvd1RpbWViYW5kIjp0cnVlLCJQZXJjZW50YWdlQ29tcGxldGVTaGFwZU9wYWNpdHkiOjM1LCJTaGFwZVN0eWxlIjp7IiRpZCI6IjM2MyIsIk1hcmdpbiI6eyIkaWQiOiIzNjQiLCJUb3AiOjAuMCwiTGVmdCI6NC4wLCJSaWdodCI6NC4wLCJCb3R0b20iOjAuMH0sIlBhZGRpbmciOnsiJGlkIjoiMzY1IiwiVG9wIjowLjAsIkxlZnQiOjAuMCwiUmlnaHQiOjAuMCwiQm90dG9tIjowLjB9LCJCYWNrZ3JvdW5kIjp7IiRpZCI6IjM2NiIsIkNvbG9yIjp7IiRpZCI6IjM2NyIsIkEiOjI1NSwiUiI6MywiRyI6NCwiQiI6OTR9fSwiSXNWaXNpYmxlIjp0cnVlLCJXaWR0aCI6MjU5LjAsIkhlaWdodCI6MTAuMCwiQm9yZGVyU3R5bGUiOnsiJGlkIjoiMzY4IiwiTGluZUNvbG9yIjp7IiRpZCI6IjM2OSIsIiR0eXBlIjoiTkxSRS5Db21tb24uRG9tLlNvbGlkQ29sb3JCcnVzaCwgTkxSRS5Db21tb24iLCJDb2xvciI6eyIkaWQiOiIzNzAiLCJBIjoyNTUsIlIiOjIzNCwiRyI6MjIsIkIiOjMwfX0sIkxpbmVXZWlnaHQiOjAuMCwiTGluZVR5cGUiOjAsIlBhcmVudFN0eWxlIjpudWxsfSwiUGFyZW50U3R5bGUiOm51bGx9LCJUaXRsZVN0eWxlIjp7IiRpZCI6IjM3MSIsIkZvbnRTZXR0aW5ncyI6eyIkaWQiOiIzNzIiLCJGb250U2l6ZSI6MTIsIkZvbnROYW1lIjoiQ2FsaWJyaSIsIklzQm9sZCI6dHJ1ZSwiSXNJdGFsaWMiOmZhbHNlLCJJc1VuZGVybGluZWQiOmZhbHNlLCJQYXJlbnRTdHlsZSI6bnVsbH0sIkF1dG9TaXplIjowLCJGb3JlZ3JvdW5kIjp7IiRpZCI6IjM3MyIsIkNvbG9yIjp7IiRpZCI6IjM3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NzUiLCJUb3AiOjAuMCwiTGVmdCI6MC4wLCJSaWdodCI6MC4wLCJCb3R0b20iOjAuMH0sIlBhZGRpbmciOnsiJGlkIjoiMzc2IiwiVG9wIjowLjAsIkxlZnQiOjAuMCwiUmlnaHQiOjAuMCwiQm90dG9tIjowLjB9LCJCYWNrZ3JvdW5kIjp7IiRpZCI6IjM3NyIsIkNvbG9yIjp7IiRpZCI6IjM3OCIsIkEiOjAsIlIiOjI1NSwiRyI6MjU1LCJCIjoyNTV9fSwiSXNWaXNpYmxlIjp0cnVlLCJXaWR0aCI6MC4wLCJIZWlnaHQiOjAuMCwiQm9yZGVyU3R5bGUiOnsiJGlkIjoiMzc5IiwiTGluZUNvbG9yIjpudWxsLCJMaW5lV2VpZ2h0IjowLjAsIkxpbmVUeXBlIjowLCJQYXJlbnRTdHlsZSI6bnVsbH0sIlBhcmVudFN0eWxlIjpudWxsfSwiRGF0ZVN0eWxlIjp7IiRpZCI6IjM4MCIsIkZvbnRTZXR0aW5ncyI6eyIkaWQiOiIzODEiLCJGb250U2l6ZSI6MTAsIkZvbnROYW1lIjoiQ2FsaWJyaSIsIklzQm9sZCI6ZmFsc2UsIklzSXRhbGljIjpmYWxzZSwiSXNVbmRlcmxpbmVkIjpmYWxzZSwiUGFyZW50U3R5bGUiOm51bGx9LCJBdXRvU2l6ZSI6MCwiRm9yZWdyb3VuZCI6eyIkaWQiOiIzODIiLCJDb2xvciI6eyIkaWQiOiIzO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4NCIsIlRvcCI6MC4wLCJMZWZ0IjowLjAsIlJpZ2h0IjowLjAsIkJvdHRvbSI6MC4wfSwiUGFkZGluZyI6eyIkaWQiOiIzODUiLCJUb3AiOjAuMCwiTGVmdCI6MC4wLCJSaWdodCI6MC4wLCJCb3R0b20iOjAuMH0sIkJhY2tncm91bmQiOnsiJGlkIjoiMzg2IiwiQ29sb3IiOnsiJGlkIjoiMzg3IiwiQSI6MCwiUiI6MjU1LCJHIjoyNTUsIkIiOjI1NX19LCJJc1Zpc2libGUiOnRydWUsIldpZHRoIjowLjAsIkhlaWdodCI6MC4wLCJCb3JkZXJTdHlsZSI6eyIkaWQiOiIzODgiLCJMaW5lQ29sb3IiOm51bGwsIkxpbmVXZWlnaHQiOjAuMCwiTGluZVR5cGUiOjAsIlBhcmVudFN0eWxlIjpudWxsfSwiUGFyZW50U3R5bGUiOm51bGx9LCJEYXRlRm9ybWF0Ijp7IiRpZCI6IjM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TAiLCJGb3JtYXQiOjAsIklzVmlzaWJsZSI6ZmFsc2UsIkxhc3RLbm93blZpc2liaWxpdHlTdGF0ZSI6ZmFsc2V9LCJJc1Zpc2libGUiOnRydWUsIlBhcmVudFN0eWxlIjpudWxsLCJfZXhwbGljaXRseVNldCI6eyIkaWQiOiIzOT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zkyIiwiU2hhcGUiOjEsIkNvbm5lY3Rvck1hcmdpbiI6eyIkaWQiOiIzOTMiLCJUb3AiOjAuMCwiTGVmdCI6Mi4wLCJSaWdodCI6Mi4wLCJCb3R0b20iOjAuMH0sIkNvbm5lY3RvclN0eWxlIjp7IiRpZCI6IjM5NCIsIkxpbmVDb2xvciI6eyIkaWQiOiIzOTUiLCIkdHlwZSI6Ik5MUkUuQ29tbW9uLkRvbS5Tb2xpZENvbG9yQnJ1c2gsIE5MUkUuQ29tbW9uIiwiQ29sb3IiOnsiJGlkIjoiMzk2IiwiQSI6MTI3LCJSIjoyMTQsIkciOjQwLCJCIjo0MH19LCJMaW5lV2VpZ2h0IjoxLjAsIkxpbmVUeXBlIjowLCJQYXJlbnRTdHlsZSI6bnVsbH0sIklzQmVsb3dUaW1lYmFuZCI6dHJ1ZSwiUG9zaXRpb25PblRhc2siOjMsIkhpZGVEYXRlIjpmYWxzZSwiU2hhcGVTaXplIjoxLCJTcGFjaW5nIjoyLjAsIlBhZGRpbmciOnsiJGlkIjoiMzk3IiwiVG9wIjo3LjAsIkxlZnQiOjMuMCwiUmlnaHQiOjAuMCwiQm90dG9tIjoyLjB9LCJTaGFwZVN0eWxlIjp7IiRpZCI6IjM5OCIsIk1hcmdpbiI6eyIkaWQiOiIzOTkiLCJUb3AiOjAuMCwiTGVmdCI6MC4wLCJSaWdodCI6MC4wLCJCb3R0b20iOjAuMH0sIlBhZGRpbmciOnsiJGlkIjoiNDAwIiwiVG9wIjowLjAsIkxlZnQiOjAuMCwiUmlnaHQiOjAuMCwiQm90dG9tIjowLjB9LCJCYWNrZ3JvdW5kIjp7IiRpZCI6IjQwMSIsIkNvbG9yIjp7IiRpZCI6IjQwMiIsIkEiOjI1NSwiUiI6MjE0LCJHIjo0MCwiQiI6NDB9fSwiSXNWaXNpYmxlIjp0cnVlLCJXaWR0aCI6MTguMCwiSGVpZ2h0IjoyMC4wLCJCb3JkZXJTdHlsZSI6eyIkaWQiOiI0MDMiLCJMaW5lQ29sb3IiOnsiJGlkIjoiNDA0IiwiJHR5cGUiOiJOTFJFLkNvbW1vbi5Eb20uU29saWRDb2xvckJydXNoLCBOTFJFLkNvbW1vbiIsIkNvbG9yIjp7IiRpZCI6IjQwNSIsIkEiOjI1NSwiUiI6MjM0LCJHIjoyMiwiQiI6MzB9fSwiTGluZVdlaWdodCI6MC4wLCJMaW5lVHlwZSI6MCwiUGFyZW50U3R5bGUiOm51bGx9LCJQYXJlbnRTdHlsZSI6bnVsbH0sIlRpdGxlU3R5bGUiOnsiJGlkIjoiNDA2IiwiRm9udFNldHRpbmdzIjp7IiRpZCI6IjQwNyIsIkZvbnRTaXplIjoxMiwiRm9udE5hbWUiOiJDYWxpYnJpIiwiSXNCb2xkIjp0cnVlLCJJc0l0YWxpYyI6ZmFsc2UsIklzVW5kZXJsaW5lZCI6ZmFsc2UsIlBhcmVudFN0eWxlIjpudWxsfSwiQXV0b1NpemUiOjAsIkZvcmVncm91bmQiOnsiJGlkIjoiNDA4IiwiQ29sb3IiOnsiJGlkIjoiNDA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xMCIsIlRvcCI6MC4wLCJMZWZ0IjowLjAsIlJpZ2h0IjowLjAsIkJvdHRvbSI6MC4wfSwiUGFkZGluZyI6eyIkaWQiOiI0MTEiLCJUb3AiOjAuMCwiTGVmdCI6MC4wLCJSaWdodCI6MC4wLCJCb3R0b20iOjAuMH0sIkJhY2tncm91bmQiOnsiJGlkIjoiNDEyIiwiQ29sb3IiOnsiJGlkIjoiNDEzIiwiQSI6MCwiUiI6MjU1LCJHIjoyNTUsIkIiOjI1NX19LCJJc1Zpc2libGUiOnRydWUsIldpZHRoIjowLjAsIkhlaWdodCI6MC4wLCJCb3JkZXJTdHlsZSI6eyIkaWQiOiI0MTQiLCJMaW5lQ29sb3IiOm51bGwsIkxpbmVXZWlnaHQiOjAuMCwiTGluZVR5cGUiOjAsIlBhcmVudFN0eWxlIjpudWxsfSwiUGFyZW50U3R5bGUiOm51bGx9LCJEYXRlU3R5bGUiOnsiJGlkIjoiNDE1IiwiRm9udFNldHRpbmdzIjp7IiRpZCI6IjQxNiIsIkZvbnRTaXplIjoxMCwiRm9udE5hbWUiOiJDYWxpYnJpIiwiSXNCb2xkIjpmYWxzZSwiSXNJdGFsaWMiOmZhbHNlLCJJc1VuZGVybGluZWQiOmZhbHNlLCJQYXJlbnRTdHlsZSI6bnVsbH0sIkF1dG9TaXplIjowLCJGb3JlZ3JvdW5kIjp7IiRpZCI6IjQxNyIsIkNvbG9yIjp7IiRpZCI6IjQx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DE5IiwiVG9wIjowLjAsIkxlZnQiOjAuMCwiUmlnaHQiOjAuMCwiQm90dG9tIjowLjB9LCJQYWRkaW5nIjp7IiRpZCI6IjQyMCIsIlRvcCI6MC4wLCJMZWZ0IjowLjAsIlJpZ2h0IjowLjAsIkJvdHRvbSI6MC4wfSwiQmFja2dyb3VuZCI6eyIkaWQiOiI0MjEiLCJDb2xvciI6eyIkaWQiOiI0MjIiLCJBIjowLCJSIjoyNTUsIkciOjI1NSwiQiI6MjU1fX0sIklzVmlzaWJsZSI6dHJ1ZSwiV2lkdGgiOjAuMCwiSGVpZ2h0IjowLjAsIkJvcmRlclN0eWxlIjp7IiRpZCI6IjQyMyIsIkxpbmVDb2xvciI6bnVsbCwiTGluZVdlaWdodCI6MC4wLCJMaW5lVHlwZSI6MCwiUGFyZW50U3R5bGUiOm51bGx9LCJQYXJlbnRTdHlsZSI6bnVsbH0sIkRhdGVGb3JtYXQiOnsiJGlkIjoiNDI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NSIsIkZvcm1hdCI6MCwiSXNWaXNpYmxlIjpmYWxzZSwiTGFzdEtub3duVmlzaWJpbGl0eVN0YXRlIjpmYWxzZX0sIklzVmlzaWJsZSI6dHJ1ZSwiUGFyZW50U3R5bGUiOm51bGx9LCJEZWZhdWx0U3dpbWxhbmVNaWxlc3RvbmVTdHlsZSI6eyIkaWQiOiI0MjYiLCJUaXRsZVBvc2l0aW9uIjoiQWJvdmUiLCJEYXRlUG9zaXRpb24iOiJBYm92ZSIsIlNoYXBlVHlwZSI6NSwiU2hhcGVTaXplIjowLCJTcGFjaW5nIjo1LCJTaGFwZVN0eWxlIjp7IiRpZCI6IjQyNyIsIk1hcmdpbiI6eyIkaWQiOiI0MjgiLCJUb3AiOjAuMCwiTGVmdCI6MC4wLCJSaWdodCI6MC4wLCJCb3R0b20iOjAuMH0sIlBhZGRpbmciOnsiJGlkIjoiNDI5IiwiVG9wIjowLjAsIkxlZnQiOjAuMCwiUmlnaHQiOjAuMCwiQm90dG9tIjowLjB9LCJCYWNrZ3JvdW5kIjp7IiRpZCI6IjQzMCIsIkNvbG9yIjp7IiRpZCI6IjQzMSIsIkEiOjI1NSwiUiI6MywiRyI6NCwiQiI6OTR9fSwiSXNWaXNpYmxlIjp0cnVlLCJXaWR0aCI6MTIuMCwiSGVpZ2h0IjoxNC4wLCJCb3JkZXJTdHlsZSI6eyIkaWQiOiI0MzIiLCJMaW5lQ29sb3IiOnsiJGlkIjoiNDMzIiwiJHR5cGUiOiJOTFJFLkNvbW1vbi5Eb20uU29saWRDb2xvckJydXNoLCBOTFJFLkNvbW1vbiIsIkNvbG9yIjp7IiRpZCI6IjQzNCIsIkEiOjI1NSwiUiI6MjM0LCJHIjoyMiwiQiI6MzB9fSwiTGluZVdlaWdodCI6MC4wLCJMaW5lVHlwZSI6MCwiUGFyZW50U3R5bGUiOm51bGx9LCJQYXJlbnRTdHlsZSI6bnVsbH0sIlRpdGxlU3R5bGUiOnsiJGlkIjoiNDM1IiwiRm9udFNldHRpbmdzIjp7IiRpZCI6IjQzNiIsIkZvbnRTaXplIjoxMiwiRm9udE5hbWUiOiJDYWxpYnJpIiwiSXNCb2xkIjp0cnVlLCJJc0l0YWxpYyI6ZmFsc2UsIklzVW5kZXJsaW5lZCI6ZmFsc2UsIlBhcmVudFN0eWxlIjpudWxsfSwiQXV0b1NpemUiOjAsIkZvcmVncm91bmQiOnsiJGlkIjoiNDM3IiwiQ29sb3IiOnsiJGlkIjoiNDM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zOSIsIlRvcCI6MC4wLCJMZWZ0IjowLjAsIlJpZ2h0IjowLjAsIkJvdHRvbSI6MC4wfSwiUGFkZGluZyI6eyIkaWQiOiI0NDAiLCJUb3AiOjAuMCwiTGVmdCI6MC4wLCJSaWdodCI6MC4wLCJCb3R0b20iOjAuMH0sIkJhY2tncm91bmQiOnsiJGlkIjoiNDQxIiwiQ29sb3IiOnsiJGlkIjoiNDQyIiwiQSI6MCwiUiI6MjU1LCJHIjoyNTUsIkIiOjI1NX19LCJJc1Zpc2libGUiOnRydWUsIldpZHRoIjowLjAsIkhlaWdodCI6MC4wLCJCb3JkZXJTdHlsZSI6eyIkaWQiOiI0NDMiLCJMaW5lQ29sb3IiOm51bGwsIkxpbmVXZWlnaHQiOjAuMCwiTGluZVR5cGUiOjAsIlBhcmVudFN0eWxlIjpudWxsfSwiUGFyZW50U3R5bGUiOm51bGx9LCJEYXRlU3R5bGUiOnsiJGlkIjoiNDQ0IiwiRm9udFNldHRpbmdzIjp7IiRpZCI6IjQ0NSIsIkZvbnRTaXplIjoxMCwiRm9udE5hbWUiOiJDYWxpYnJpIiwiSXNCb2xkIjpmYWxzZSwiSXNJdGFsaWMiOmZhbHNlLCJJc1VuZGVybGluZWQiOmZhbHNlLCJQYXJlbnRTdHlsZSI6bnVsbH0sIkF1dG9TaXplIjowLCJGb3JlZ3JvdW5kIjp7IiRpZCI6IjQ0NiIsIkNvbG9yIjp7IiRpZCI6IjQ0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DQ4IiwiVG9wIjowLjAsIkxlZnQiOjAuMCwiUmlnaHQiOjAuMCwiQm90dG9tIjowLjB9LCJQYWRkaW5nIjp7IiRpZCI6IjQ0OSIsIlRvcCI6MC4wLCJMZWZ0IjowLjAsIlJpZ2h0IjowLjAsIkJvdHRvbSI6MC4wfSwiQmFja2dyb3VuZCI6eyIkaWQiOiI0NTAiLCJDb2xvciI6eyIkaWQiOiI0NTEiLCJBIjowLCJSIjoyNTUsIkciOjI1NSwiQiI6MjU1fX0sIklzVmlzaWJsZSI6dHJ1ZSwiV2lkdGgiOjAuMCwiSGVpZ2h0IjowLjAsIkJvcmRlclN0eWxlIjp7IiRpZCI6IjQ1MiIsIkxpbmVDb2xvciI6bnVsbCwiTGluZVdlaWdodCI6MC4wLCJMaW5lVHlwZSI6MCwiUGFyZW50U3R5bGUiOm51bGx9LCJQYXJlbnRTdHlsZSI6bnVsbH0sIkRhdGVGb3JtYXQiOnsiJGlkIjoiND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1NCIsIkZvcm1hdCI6MCwiSXNWaXNpYmxlIjpmYWxzZSwiTGFzdEtub3duVmlzaWJpbGl0eVN0YXRlIjpmYWxzZX0sIklzVmlzaWJsZSI6dHJ1ZSwiUGFyZW50U3R5bGUiOm51bGx9LCJEZWZhdWx0U3dpbWxhbmVBY3Rpdml0eVN0eWxlIjp7IiRpZCI6IjQ1NSIsIkhlYWRlclN0eWxlIjp7IiRpZCI6IjQ1NiIsIlRleHRTdHlsZSI6eyIkaWQiOiI0NTciLCJGb250U2V0dGluZ3MiOnsiJGlkIjoiNDU4IiwiRm9udFNpemUiOjEyLCJGb250TmFtZSI6IkNhbGlicmkiLCJJc0JvbGQiOmZhbHNlLCJJc0l0YWxpYyI6ZmFsc2UsIklzVW5kZXJsaW5lZCI6ZmFsc2UsIlBhcmVudFN0eWxlIjpudWxsfSwiQXV0b1NpemUiOjIsIkZvcmVncm91bmQiOnsiJGlkIjoiNDU5IiwiQ29sb3IiOnsiJGlkIjoiNDYwIiwiQSI6MjU1LCJSIjowLCJHIjowLCJCIjowfX0sIk1heFdpZHRoIjo1MS44NTM2NTg1MzY1ODUzMjgsIk1heEhlaWdodCI6IkluZmluaXR5IiwiU21hcnRGb3JlZ3JvdW5kSXNBY3RpdmUiOmZhbHNlLCJIb3Jpem9udGFsQWxpZ25tZW50IjowLCJWZXJ0aWNhbEFsaWdubWVudCI6MCwiU21hcnRGb3JlZ3JvdW5kIjpudWxsLCJCYWNrZ3JvdW5kRmlsbFR5cGUiOjAsIk1hcmdpbiI6eyIkaWQiOiI0NjEiLCJUb3AiOjAuMCwiTGVmdCI6MC4wLCJSaWdodCI6MC4wLCJCb3R0b20iOjAuMH0sIlBhZGRpbmciOnsiJGlkIjoiNDYyIiwiVG9wIjowLjAsIkxlZnQiOjAuMCwiUmlnaHQiOjAuMCwiQm90dG9tIjowLjB9LCJCYWNrZ3JvdW5kIjp7IiRpZCI6IjQ2MyIsIkNvbG9yIjp7IiRpZCI6IjQ2NCIsIkEiOjAsIlIiOjI1NSwiRyI6MjU1LCJCIjoyNTV9fSwiSXNWaXNpYmxlIjp0cnVlLCJXaWR0aCI6MC4wLCJIZWlnaHQiOjAuMCwiQm9yZGVyU3R5bGUiOm51bGwsIlBhcmVudFN0eWxlIjpudWxsfSwiUmVjdGFuZ2xlU3R5bGUiOnsiJGlkIjoiNDY1IiwiTWFyZ2luIjp7IiRpZCI6IjQ2NiIsIlRvcCI6MC4wLCJMZWZ0IjowLjAsIlJpZ2h0IjowLjAsIkJvdHRvbSI6MC4wfSwiUGFkZGluZyI6eyIkaWQiOiI0NjciLCJUb3AiOjAuMCwiTGVmdCI6MC4wLCJSaWdodCI6MC4wLCJCb3R0b20iOjAuMH0sIkJhY2tncm91bmQiOnsiJGlkIjoiNDY4IiwiQ29sb3IiOnsiJGlkIjoiNDY5IiwiQSI6NjMsIlIiOjAsIkciOjE4MCwiQiI6MjE2fX0sIklzVmlzaWJsZSI6dHJ1ZSwiV2lkdGgiOjAuMCwiSGVpZ2h0IjowLjAsIkJvcmRlclN0eWxlIjp7IiRpZCI6IjQ3MCIsIkxpbmVDb2xvciI6eyIkaWQiOiI0NzEiLCIkdHlwZSI6Ik5MUkUuQ29tbW9uLkRvbS5Tb2xpZENvbG9yQnJ1c2gsIE5MUkUuQ29tbW9uIiwiQ29sb3IiOnsiJGlkIjoiNDcyIiwiQSI6MjU1LCJSIjoyNTUsIkciOjAsIkIiOjB9fSwiTGluZVdlaWdodCI6MC4wLCJMaW5lVHlwZSI6MCwiUGFyZW50U3R5bGUiOm51bGx9LCJQYXJlbnRTdHlsZSI6bnVsbH0sIk1hcmdpbiI6eyIkaWQiOiI0NzMiLCJUb3AiOjAuMCwiTGVmdCI6MC4wLCJSaWdodCI6MC4wLCJCb3R0b20iOjAuMH0sIlBhZGRpbmciOnsiJGlkIjoiNDc0IiwiVG9wIjowLjAsIkxlZnQiOjAuMCwiUmlnaHQiOjAuMCwiQm90dG9tIjowLjB9LCJCYWNrZ3JvdW5kIjpudWxsLCJJc1Zpc2libGUiOnRydWUsIldpZHRoIjowLjAsIkhlaWdodCI6MC4wLCJCb3JkZXJTdHlsZSI6bnVsbCwiUGFyZW50U3R5bGUiOm51bGx9LCJCYWNrZ3JvdW5kU3R5bGUiOnsiJGlkIjoiNDc1IiwiTWFyZ2luIjp7IiRpZCI6IjQ3NiIsIlRvcCI6MC4wLCJMZWZ0IjowLjAsIlJpZ2h0IjowLjAsIkJvdHRvbSI6MC4wfSwiUGFkZGluZyI6eyIkaWQiOiI0NzciLCJUb3AiOjAuMCwiTGVmdCI6MC4wLCJSaWdodCI6MC4wLCJCb3R0b20iOjAuMH0sIkJhY2tncm91bmQiOnsiJGlkIjoiNDc4IiwiQ29sb3IiOnsiJGlkIjoiNDc5IiwiQSI6NTEsIlIiOjAsIkciOjE4MCwiQiI6MjE2fX0sIklzVmlzaWJsZSI6dHJ1ZSwiV2lkdGgiOjAuMCwiSGVpZ2h0IjowLjAsIkJvcmRlclN0eWxlIjp7IiRpZCI6IjQ4MCIsIkxpbmVDb2xvciI6eyIkaWQiOiI0ODEiLCIkdHlwZSI6Ik5MUkUuQ29tbW9uLkRvbS5Tb2xpZENvbG9yQnJ1c2gsIE5MUkUuQ29tbW9uIiwiQ29sb3IiOnsiJGlkIjoiNDgyIiwiQSI6MjU1LCJSIjoyMzQsIkciOjIyLCJCIjozMH19LCJMaW5lV2VpZ2h0IjowLjAsIkxpbmVUeXBlIjowLCJQYXJlbnRTdHlsZSI6bnVsbH0sIlBhcmVudFN0eWxlIjpudWxsfSwiTWFyZ2luIjp7IiRpZCI6IjQ4MyIsIlRvcCI6MC4wLCJMZWZ0IjowLjAsIlJpZ2h0IjowLjAsIkJvdHRvbSI6MC4wfSwiUGFkZGluZyI6eyIkaWQiOiI0ODQiLCJUb3AiOjAuMCwiTGVmdCI6MC4wLCJSaWdodCI6MC4wLCJCb3R0b20iOjAuMH0sIklzVmlzaWJsZSI6dHJ1ZSwiV2lkdGgiOjAuMCwiSGVpZ2h0IjowLjAsIkJvcmRlclN0eWxlIjp7IiRpZCI6IjQ4NSIsIkxpbmVDb2xvciI6bnVsbCwiTGluZVdlaWdodCI6MC4wLCJMaW5lVHlwZSI6MCwiUGFyZW50U3R5bGUiOm51bGx9LCJQYXJlbnRTdHlsZSI6bnVsbH0sIk1hcmdpbiI6eyIkaWQiOiI0ODYiLCJUb3AiOjAuMCwiTGVmdCI6MC4wLCJSaWdodCI6MC4wLCJCb3R0b20iOjAuMH0sIlBhZGRpbmciOnsiJGlkIjoiNDg3IiwiVG9wIjowLjAsIkxlZnQiOjAuMCwiUmlnaHQiOjAuMCwiQm90dG9tIjowLjB9LCJJc1Zpc2libGUiOnRydWUsIldpZHRoIjowLjAsIkhlaWdodCI6MC4wLCJCb3JkZXJTdHlsZSI6eyIkaWQiOiI0ODgiLCJMaW5lQ29sb3IiOm51bGwsIkxpbmVXZWlnaHQiOjAuMCwiTGluZVR5cGUiOjAsIlBhcmVudFN0eWxlIjpudWxsfSwiUGFyZW50U3R5bGUiOm51bGx9fSx7IiRpZCI6IjQ4OSIsIl9hY3Rpdml0aWVzIjpbeyIkaWQiOiI0OTAiLCJfcm93cyI6W3siJGlkIjoiNDkxIiwiX3Rhc2tzIjpbeyIkaWQiOiI0OTIiLCJfYXR0YWNoZWRNaWxlc3RvbmVzIjpbeyIkaWQiOiI0OTMiLCJEYXRlIjoiMjAyNS0xMC0yMVQyMzo1OTowMCIsIlN0eWxlIjp7IiRpZCI6IjQ5NCIsIlNoYXBlIjo1LCJDb25uZWN0b3JNYXJnaW4iOnsiJGlkIjoiNDk1IiwiVG9wIjowLjAsIkxlZnQiOjIuMCwiUmlnaHQiOjIuMCwiQm90dG9tIjowLjB9LCJDb25uZWN0b3JTdHlsZSI6eyIkaWQiOiI0OTYiLCJMaW5lQ29sb3IiOnsiJGlkIjoiNDk3IiwiJHR5cGUiOiJOTFJFLkNvbW1vbi5Eb20uU29saWRDb2xvckJydXNoLCBOTFJFLkNvbW1vbiIsIkNvbG9yIjp7IiRpZCI6IjQ5OCIsIkEiOjEyNywiUiI6MywiRyI6NCwiQiI6OTR9fSwiTGluZVdlaWdodCI6MS4wLCJMaW5lVHlwZSI6MCwiUGFyZW50U3R5bGUiOm51bGx9LCJJc0JlbG93VGltZWJhbmQiOnRydWUsIlBvc2l0aW9uT25UYXNrIjoxLCJIaWRlRGF0ZSI6ZmFsc2UsIlNoYXBlU2l6ZSI6MCwiU3BhY2luZyI6Mi4wLCJQYWRkaW5nIjp7IiRpZCI6IjQ5OSIsIlRvcCI6Ny4wLCJMZWZ0IjozLjAsIlJpZ2h0IjowLjAsIkJvdHRvbSI6Mi4wfSwiU2hhcGVTdHlsZSI6eyIkaWQiOiI1MDAiLCJNYXJnaW4iOnsiJGlkIjoiNTAxIiwiVG9wIjowLjAsIkxlZnQiOjAuMCwiUmlnaHQiOjAuMCwiQm90dG9tIjowLjB9LCJQYWRkaW5nIjp7IiRpZCI6IjUwMiIsIlRvcCI6MC4wLCJMZWZ0IjowLjAsIlJpZ2h0IjowLjAsIkJvdHRvbSI6MC4wfSwiQmFja2dyb3VuZCI6eyIkaWQiOiI1MDMiLCJDb2xvciI6eyIkaWQiOiI1MDQiLCJBIjoyNTUsIlIiOjMsIkciOjQsIkIiOjk0fX0sIklzVmlzaWJsZSI6dHJ1ZSwiV2lkdGgiOjEyLjAsIkhlaWdodCI6MTQuMCwiQm9yZGVyU3R5bGUiOnsiJGlkIjoiNTA1IiwiTGluZUNvbG9yIjp7IiRpZCI6IjUwNiIsIiR0eXBlIjoiTkxSRS5Db21tb24uRG9tLlNvbGlkQ29sb3JCcnVzaCwgTkxSRS5Db21tb24iLCJDb2xvciI6eyIkaWQiOiI1MDciLCJBIjoyNTUsIlIiOjI1NSwiRyI6MjU1LCJCIjoyNTV9fSwiTGluZVdlaWdodCI6MS4zMzMzMzMzNywiTGluZVR5cGUiOjAsIlBhcmVudFN0eWxlIjpudWxsfSwiUGFyZW50U3R5bGUiOm51bGx9LCJUaXRsZVN0eWxlIjp7IiRpZCI6IjUwOCIsIkZvbnRTZXR0aW5ncyI6eyIkaWQiOiI1MDkiLCJGb250U2l6ZSI6MTIsIkZvbnROYW1lIjoiQ2FsaWJyaSIsIklzQm9sZCI6dHJ1ZSwiSXNJdGFsaWMiOmZhbHNlLCJJc1VuZGVybGluZWQiOmZhbHNlLCJQYXJlbnRTdHlsZSI6bnVsbH0sIkF1dG9TaXplIjowLCJGb3JlZ3JvdW5kIjp7IiRpZCI6IjUxMCIsIkNvbG9yIjp7IiRpZCI6IjUx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MTIiLCJUb3AiOjAuMCwiTGVmdCI6MC4wLCJSaWdodCI6MC4wLCJCb3R0b20iOjAuMH0sIlBhZGRpbmciOnsiJGlkIjoiNTEzIiwiVG9wIjowLjAsIkxlZnQiOjAuMCwiUmlnaHQiOjAuMCwiQm90dG9tIjowLjB9LCJCYWNrZ3JvdW5kIjp7IiRpZCI6IjUxNCIsIkNvbG9yIjp7IiRpZCI6IjUxNSIsIkEiOjAsIlIiOjI1NSwiRyI6MjU1LCJCIjoyNTV9fSwiSXNWaXNpYmxlIjp0cnVlLCJXaWR0aCI6MC4wLCJIZWlnaHQiOjAuMCwiQm9yZGVyU3R5bGUiOnsiJGlkIjoiNTE2IiwiTGluZUNvbG9yIjpudWxsLCJMaW5lV2VpZ2h0IjowLjAsIkxpbmVUeXBlIjowLCJQYXJlbnRTdHlsZSI6bnVsbH0sIlBhcmVudFN0eWxlIjpudWxsfSwiRGF0ZVN0eWxlIjp7IiRpZCI6IjUxNyIsIkZvbnRTZXR0aW5ncyI6eyIkaWQiOiI1MTgiLCJGb250U2l6ZSI6MTAsIkZvbnROYW1lIjoiQ2FsaWJyaSIsIklzQm9sZCI6ZmFsc2UsIklzSXRhbGljIjpmYWxzZSwiSXNVbmRlcmxpbmVkIjpmYWxzZSwiUGFyZW50U3R5bGUiOm51bGx9LCJBdXRvU2l6ZSI6MCwiRm9yZWdyb3VuZCI6eyIkaWQiOiI1MTkiLCJDb2xvciI6eyIkaWQiOiI1Mj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yMSIsIlRvcCI6MC4wLCJMZWZ0IjowLjAsIlJpZ2h0IjowLjAsIkJvdHRvbSI6MC4wfSwiUGFkZGluZyI6eyIkaWQiOiI1MjIiLCJUb3AiOjAuMCwiTGVmdCI6MC4wLCJSaWdodCI6MC4wLCJCb3R0b20iOjAuMH0sIkJhY2tncm91bmQiOnsiJGlkIjoiNTIzIiwiQ29sb3IiOnsiJGlkIjoiNTI0IiwiQSI6MCwiUiI6MjU1LCJHIjoyNTUsIkIiOjI1NX19LCJJc1Zpc2libGUiOnRydWUsIldpZHRoIjowLjAsIkhlaWdodCI6MC4wLCJCb3JkZXJTdHlsZSI6eyIkaWQiOiI1MjUiLCJMaW5lQ29sb3IiOm51bGwsIkxpbmVXZWlnaHQiOjAuMCwiTGluZVR5cGUiOjAsIlBhcmVudFN0eWxlIjpudWxsfSwiUGFyZW50U3R5bGUiOm51bGx9LCJEYXRlRm9ybWF0Ijp7IiRpZCI6IjUy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jciLCJGb3JtYXQiOjAsIklzVmlzaWJsZSI6ZmFsc2UsIkxhc3RLbm93blZpc2liaWxpdHlTdGF0ZSI6ZmFsc2V9LCJJc1Zpc2libGUiOnRydWUsIlBhcmVudFN0eWxlIjpudWxsfSwiSW5kZXgiOjcsIlBlcmNlbnRhZ2VDb21wbGV0ZSI6bnVsbCwiUG9zaXRpb24iOnsiUmF0aW8iOjAuMCwiSXNDdXN0b20iOmZhbHNlfSwiRGF0ZUZvcm1hdCI6eyIkcmVmIjoiNTI2In0sIldlZWtOdW1iZXJpbmciOnsiJGlkIjoiNTI4IiwiRm9ybWF0IjowLCJJc1Zpc2libGUiOmZhbHNlLCJMYXN0S25vd25WaXNpYmlsaXR5U3RhdGUiOmZhbHNlfSwiUmVsYXRlZFRhc2tJZCI6ImI1NTBlNTgwLTRiNjQtNGVhMy04ZjM1LTFhYTRkZTI0Nzk2MSIsIklkIjoiYjAwZjMxMmYtYzQ5NC00M2E3LTkzMmQtNzNiNTQ5NmE5ZjUxIiwiSW1wb3J0SWQiOiI0IiwiVGl0bGUiOiJNaWxlc3RvbmUgNCIsIk5vdGUiOm51bGwsIkh5cGVybGluayI6eyIkaWQiOiI1MjkiLCJBZGRyZXNzIjoiIiwiU3ViQWRkcmVzcyI6IiJ9LCJJc0NoYW5nZWQiOmZhbHNlLCJJc05ldyI6ZmFsc2V9XSwiVGFza0RlZmluaXRpb24iOnsiJGlkIjoiNTMwIiwiR3JvdXBOYW1lIjpudWxsLCJTdGFydERhdGUiOiIyMDI1LTEwLTA0VDAwOjAwOjAwWiIsIkVuZERhdGUiOiIyMDI1LTExLTE2VDIzOjU5OjAwWiIsIlBlcmNlbnRhZ2VDb21wbGV0ZSI6bnVsbCwiU3R5bGUiOnsiJGlkIjoiNTMxIiwiU2hhcGUiOjQsIlNoYXBlVGhpY2tuZXNzIjowLCJEdXJhdGlvbkZvcm1hdCI6MCwiSW5jbHVkZU5vbldvcmtpbmdEYXlzSW5EdXJhdGlvbiI6ZmFsc2UsIlBlcmNlbnRhZ2VDb21wbGV0ZVN0eWxlIjp7IiRpZCI6IjUzMiIsIkZvbnRTZXR0aW5ncyI6eyIkaWQiOiI1MzMiLCJGb250U2l6ZSI6MTAsIkZvbnROYW1lIjoiQ2FsaWJyaSIsIklzQm9sZCI6ZmFsc2UsIklzSXRhbGljIjpmYWxzZSwiSXNVbmRlcmxpbmVkIjpmYWxzZSwiUGFyZW50U3R5bGUiOm51bGx9LCJBdXRvU2l6ZSI6MCwiRm9yZWdyb3VuZCI6eyIkaWQiOiI1MzQiLCJDb2xvciI6eyIkaWQiOiI1Mz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UzNiIsIlRvcCI6MC4wLCJMZWZ0IjowLjAsIlJpZ2h0IjowLjAsIkJvdHRvbSI6MC4wfSwiUGFkZGluZyI6eyIkaWQiOiI1MzciLCJUb3AiOjAuMCwiTGVmdCI6MC4wLCJSaWdodCI6MC4wLCJCb3R0b20iOjAuMH0sIkJhY2tncm91bmQiOnsiJGlkIjoiNTM4IiwiQ29sb3IiOnsiJGlkIjoiNTM5IiwiQSI6ODksIlIiOjAsIkciOjAsIkIiOjB9fSwiSXNWaXNpYmxlIjp0cnVlLCJXaWR0aCI6MC4wLCJIZWlnaHQiOjAuMCwiQm9yZGVyU3R5bGUiOnsiJGlkIjoiNTQwIiwiTGluZUNvbG9yIjpudWxsLCJMaW5lV2VpZ2h0IjowLjAsIkxpbmVUeXBlIjowLCJQYXJlbnRTdHlsZSI6bnVsbH0sIlBhcmVudFN0eWxlIjpudWxsfSwiRHVyYXRpb25TdHlsZSI6eyIkaWQiOiI1NDEiLCJGb250U2V0dGluZ3MiOnsiJGlkIjoiNTQyIiwiRm9udFNpemUiOjEwLCJGb250TmFtZSI6IkNhbGlicmkiLCJJc0JvbGQiOmZhbHNlLCJJc0l0YWxpYyI6ZmFsc2UsIklzVW5kZXJsaW5lZCI6ZmFsc2UsIlBhcmVudFN0eWxlIjpudWxsfSwiQXV0b1NpemUiOjAsIkZvcmVncm91bmQiOnsiJGlkIjoiNTQzIiwiQ29sb3IiOnsiJGlkIjoiNTQ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Q1IiwiVG9wIjowLjAsIkxlZnQiOjAuMCwiUmlnaHQiOjAuMCwiQm90dG9tIjowLjB9LCJQYWRkaW5nIjp7IiRpZCI6IjU0NiIsIlRvcCI6MC4wLCJMZWZ0IjowLjAsIlJpZ2h0IjowLjAsIkJvdHRvbSI6MC4wfSwiQmFja2dyb3VuZCI6eyIkaWQiOiI1NDciLCJDb2xvciI6eyIkcmVmIjoiNTM5In19LCJJc1Zpc2libGUiOnRydWUsIldpZHRoIjowLjAsIkhlaWdodCI6MC4wLCJCb3JkZXJTdHlsZSI6eyIkaWQiOiI1NDgiLCJMaW5lQ29sb3IiOm51bGwsIkxpbmVXZWlnaHQiOjAuMCwiTGluZVR5cGUiOjAsIlBhcmVudFN0eWxlIjpudWxsfSwiUGFyZW50U3R5bGUiOm51bGx9LCJIb3Jpem9udGFsQ29ubmVjdG9yU3R5bGUiOnsiJGlkIjoiNTQ5IiwiTGluZUNvbG9yIjp7IiRpZCI6IjU1MCIsIiR0eXBlIjoiTkxSRS5Db21tb24uRG9tLlNvbGlkQ29sb3JCcnVzaCwgTkxSRS5Db21tb24iLCJDb2xvciI6eyIkaWQiOiI1NTEiLCJBIjoyNTUsIlIiOjIwNCwiRyI6MjA0LCJCIjoyMDR9fSwiTGluZVdlaWdodCI6MS4wLCJMaW5lVHlwZSI6MCwiUGFyZW50U3R5bGUiOm51bGx9LCJWZXJ0aWNhbENvbm5lY3RvclN0eWxlIjp7IiRpZCI6IjU1MiIsIkxpbmVDb2xvciI6eyIkaWQiOiI1NTMiLCIkdHlwZSI6Ik5MUkUuQ29tbW9uLkRvbS5Tb2xpZENvbG9yQnJ1c2gsIE5MUkUuQ29tbW9uIiwiQ29sb3IiOnsiJGlkIjoiNTU0IiwiQSI6MjU1LCJSIjoyMDQsIkciOjIwNCwiQiI6MjA0fX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MsIklzQmVsb3dUaW1lYmFuZCI6dHJ1ZSwiUGVyY2VudGFnZUNvbXBsZXRlU2hhcGVPcGFjaXR5IjozNSwiU2hhcGVTdHlsZSI6eyIkaWQiOiI1NTUiLCJNYXJnaW4iOnsiJGlkIjoiNTU2IiwiVG9wIjowLjAsIkxlZnQiOjQuMCwiUmlnaHQiOjQuMCwiQm90dG9tIjowLjB9LCJQYWRkaW5nIjp7IiRpZCI6IjU1NyIsIlRvcCI6MC4wLCJMZWZ0IjowLjAsIlJpZ2h0IjowLjAsIkJvdHRvbSI6MC4wfSwiQmFja2dyb3VuZCI6eyIkaWQiOiI1NTgiLCJDb2xvciI6eyIkaWQiOiI1NTkiLCJBIjoyNTUsIlIiOjMsIkciOjQsIkIiOjk0fX0sIklzVmlzaWJsZSI6dHJ1ZSwiV2lkdGgiOjM4MC4wLCJIZWlnaHQiOjEwLjAsIkJvcmRlclN0eWxlIjp7IiRpZCI6IjU2MCIsIkxpbmVDb2xvciI6eyIkaWQiOiI1NjEiLCIkdHlwZSI6Ik5MUkUuQ29tbW9uLkRvbS5Tb2xpZENvbG9yQnJ1c2gsIE5MUkUuQ29tbW9uIiwiQ29sb3IiOnsiJGlkIjoiNTYyIiwiQSI6MjU1LCJSIjoyNTUsIkciOjI1NSwiQiI6MjU1fX0sIkxpbmVXZWlnaHQiOjEuMzMzMzMzMzcsIkxpbmVUeXBlIjowLCJQYXJlbnRTdHlsZSI6bnVsbH0sIlBhcmVudFN0eWxlIjpudWxsfSwiVGl0bGVTdHlsZSI6eyIkaWQiOiI1NjMiLCJGb250U2V0dGluZ3MiOnsiJGlkIjoiNTY0IiwiRm9udFNpemUiOjEyLCJGb250TmFtZSI6IkNhbGlicmkiLCJJc0JvbGQiOnRydWUsIklzSXRhbGljIjpmYWxzZSwiSXNVbmRlcmxpbmVkIjpmYWxzZSwiUGFyZW50U3R5bGUiOm51bGx9LCJBdXRvU2l6ZSI6MCwiRm9yZWdyb3VuZCI6eyIkaWQiOiI1NjUiLCJDb2xvciI6eyIkaWQiOiI1NjY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TY3IiwiVG9wIjowLjAsIkxlZnQiOjAuMCwiUmlnaHQiOjAuMCwiQm90dG9tIjowLjB9LCJQYWRkaW5nIjp7IiRpZCI6IjU2OCIsIlRvcCI6MC4wLCJMZWZ0IjowLjAsIlJpZ2h0IjowLjAsIkJvdHRvbSI6MC4wfSwiQmFja2dyb3VuZCI6eyIkaWQiOiI1NjkiLCJDb2xvciI6eyIkaWQiOiI1NzAiLCJBIjowLCJSIjoyNTUsIkciOjI1NSwiQiI6MjU1fX0sIklzVmlzaWJsZSI6dHJ1ZSwiV2lkdGgiOjAuMCwiSGVpZ2h0IjowLjAsIkJvcmRlclN0eWxlIjp7IiRpZCI6IjU3MSIsIkxpbmVDb2xvciI6bnVsbCwiTGluZVdlaWdodCI6MC4wLCJMaW5lVHlwZSI6MCwiUGFyZW50U3R5bGUiOm51bGx9LCJQYXJlbnRTdHlsZSI6bnVsbH0sIkRhdGVTdHlsZSI6eyIkaWQiOiI1NzIiLCJGb250U2V0dGluZ3MiOnsiJGlkIjoiNTczIiwiRm9udFNpemUiOjEwLCJGb250TmFtZSI6IkNhbGlicmkiLCJJc0JvbGQiOmZhbHNlLCJJc0l0YWxpYyI6ZmFsc2UsIklzVW5kZXJsaW5lZCI6ZmFsc2UsIlBhcmVudFN0eWxlIjpudWxsfSwiQXV0b1NpemUiOjAsIkZvcmVncm91bmQiOnsiJGlkIjoiNTc0IiwiQ29sb3IiOnsiJGlkIjoiNTc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zYiLCJUb3AiOjAuMCwiTGVmdCI6MC4wLCJSaWdodCI6MC4wLCJCb3R0b20iOjAuMH0sIlBhZGRpbmciOnsiJGlkIjoiNTc3IiwiVG9wIjowLjAsIkxlZnQiOjAuMCwiUmlnaHQiOjAuMCwiQm90dG9tIjowLjB9LCJCYWNrZ3JvdW5kIjp7IiRpZCI6IjU3OCIsIkNvbG9yIjp7IiRpZCI6IjU3OSIsIkEiOjAsIlIiOjI1NSwiRyI6MjU1LCJCIjoyNTV9fSwiSXNWaXNpYmxlIjp0cnVlLCJXaWR0aCI6MC4wLCJIZWlnaHQiOjAuMCwiQm9yZGVyU3R5bGUiOnsiJGlkIjoiNTgwIiwiTGluZUNvbG9yIjpudWxsLCJMaW5lV2VpZ2h0IjowLjAsIkxpbmVUeXBlIjowLCJQYXJlbnRTdHlsZSI6bnVsbH0sIlBhcmVudFN0eWxlIjpudWxsfSwiRGF0ZUZvcm1hdCI6eyIkaWQiOiI1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yIiwiRm9ybWF0IjowLCJJc1Zpc2libGUiOmZhbHNlLCJMYXN0S25vd25WaXNpYmlsaXR5U3RhdGUiOmZhbHNlfSwiSXNWaXNpYmxlIjp0cnVlLCJQYXJlbnRTdHlsZSI6bnVsbH0sIkluZGV4Ijo2LCJTbWFydER1cmF0aW9uQWN0aXZhdGVkIjpmYWxzZSwiRGF0ZUZvcm1hdCI6eyIkcmVmIjoiNTgxIn0sIldlZWtOdW1iZXJpbmciOnsiJGlkIjoiNTgzIiwiRm9ybWF0IjowLCJJc1Zpc2libGUiOmZhbHNlLCJMYXN0S25vd25WaXNpYmlsaXR5U3RhdGUiOmZhbHNlfSwiSWQiOiJiNTUwZTU4MC00YjY0LTRlYTMtOGYzNS0xYWE0ZGUyNDc5NjEiLCJJbXBvcnRJZCI6IjEwIiwiVGl0bGUiOiJUYXNrIDMgSGVyZSIsIk5vdGUiOm51bGwsIkh5cGVybGluayI6eyIkaWQiOiI1ODQiLCJBZGRyZXNzIjoiIiwiU3ViQWRkcmVzcyI6IiJ9LCJJc0NoYW5nZWQiOmZhbHNlLCJJc05ldyI6ZmFsc2V9fV0sIl9taWxlc3RvbmVzIjpbXSwiSWQiOiIwMDAwMDAwMC0wMDAwLTAwMDAtMDAwMC0wMDAwMDAwMDAwMDAiLCJJc1NpbmdsZUl0ZW1Sb3ciOnRydWV9XSwiSW5kZXgiOjEsIklkIjoiZjE1ZjQ3NzQtMDE1Ny00OWQ2LWFmM2EtMjc3MjM3MmU1NzFkIiwiSGVhZGVyVGV4dCI6IlRlYW0gMSIsIklzRGVmYXVsdCI6ZmFsc2UsIlN0eWxlIjp7IiRpZCI6IjU4NSIsIkhlYWRlclN0eWxlIjp7IiRpZCI6IjU4NiIsIlRleHRTdHlsZSI6eyIkaWQiOiI1ODciLCJGb250U2V0dGluZ3MiOnsiJGlkIjoiNTg4IiwiRm9udFNpemUiOjEyLCJGb250TmFtZSI6IkNhbGlicmkiLCJJc0JvbGQiOmZhbHNlLCJJc0l0YWxpYyI6ZmFsc2UsIklzVW5kZXJsaW5lZCI6ZmFsc2UsIlBhcmVudFN0eWxlIjpudWxsfSwiQXV0b1NpemUiOjIsIkZvcmVncm91bmQiOnsiJGlkIjoiNTg5IiwiQ29sb3IiOnsiJGlkIjoiNTkwIiwiQSI6MjU1LCJSIjowLCJHIjowLCJCIjowfX0sIk1heFdpZHRoIjo1MS44NTM2NTg1MzY1ODUzMjgsIk1heEhlaWdodCI6IkluZmluaXR5IiwiU21hcnRGb3JlZ3JvdW5kSXNBY3RpdmUiOmZhbHNlLCJIb3Jpem9udGFsQWxpZ25tZW50IjowLCJWZXJ0aWNhbEFsaWdubWVudCI6MCwiU21hcnRGb3JlZ3JvdW5kIjpudWxsLCJCYWNrZ3JvdW5kRmlsbFR5cGUiOjAsIk1hcmdpbiI6eyIkaWQiOiI1OTEiLCJUb3AiOjAuMCwiTGVmdCI6MC4wLCJSaWdodCI6MC4wLCJCb3R0b20iOjAuMH0sIlBhZGRpbmciOnsiJGlkIjoiNTkyIiwiVG9wIjowLjAsIkxlZnQiOjAuMCwiUmlnaHQiOjAuMCwiQm90dG9tIjowLjB9LCJCYWNrZ3JvdW5kIjp7IiRpZCI6IjU5MyIsIkNvbG9yIjp7IiRpZCI6IjU5NCIsIkEiOjAsIlIiOjI1NSwiRyI6MjU1LCJCIjoyNTV9fSwiSXNWaXNpYmxlIjp0cnVlLCJXaWR0aCI6MC4wLCJIZWlnaHQiOjAuMCwiQm9yZGVyU3R5bGUiOm51bGwsIlBhcmVudFN0eWxlIjpudWxsfSwiUmVjdGFuZ2xlU3R5bGUiOnsiJGlkIjoiNTk1IiwiTWFyZ2luIjp7IiRpZCI6IjU5NiIsIlRvcCI6MC4wLCJMZWZ0IjowLjAsIlJpZ2h0IjowLjAsIkJvdHRvbSI6MC4wfSwiUGFkZGluZyI6eyIkaWQiOiI1OTciLCJUb3AiOjAuMCwiTGVmdCI6MC4wLCJSaWdodCI6MC4wLCJCb3R0b20iOjAuMH0sIkJhY2tncm91bmQiOnsiJGlkIjoiNTk4IiwiQ29sb3IiOnsiJGlkIjoiNTk5IiwiQSI6NjMsIlIiOjAsIkciOjE4MCwiQiI6MjE2fX0sIklzVmlzaWJsZSI6dHJ1ZSwiV2lkdGgiOjAuMCwiSGVpZ2h0IjowLjAsIkJvcmRlclN0eWxlIjp7IiRpZCI6IjYwMCIsIkxpbmVDb2xvciI6eyIkaWQiOiI2MDEiLCIkdHlwZSI6Ik5MUkUuQ29tbW9uLkRvbS5Tb2xpZENvbG9yQnJ1c2gsIE5MUkUuQ29tbW9uIiwiQ29sb3IiOnsiJGlkIjoiNjAyIiwiQSI6MjU1LCJSIjoyNTUsIkciOjAsIkIiOjB9fSwiTGluZVdlaWdodCI6MC4wLCJMaW5lVHlwZSI6MCwiUGFyZW50U3R5bGUiOm51bGx9LCJQYXJlbnRTdHlsZSI6bnVsbH0sIk1hcmdpbiI6eyIkaWQiOiI2MDMiLCJUb3AiOjAuMCwiTGVmdCI6MC4wLCJSaWdodCI6MC4wLCJCb3R0b20iOjAuMH0sIlBhZGRpbmciOnsiJGlkIjoiNjA0IiwiVG9wIjowLjAsIkxlZnQiOjAuMCwiUmlnaHQiOjAuMCwiQm90dG9tIjowLjB9LCJCYWNrZ3JvdW5kIjpudWxsLCJJc1Zpc2libGUiOnRydWUsIldpZHRoIjowLjAsIkhlaWdodCI6MC4wLCJCb3JkZXJTdHlsZSI6bnVsbCwiUGFyZW50U3R5bGUiOm51bGx9LCJCYWNrZ3JvdW5kU3R5bGUiOnsiJGlkIjoiNjA1IiwiTWFyZ2luIjp7IiRpZCI6IjYwNiIsIlRvcCI6MC4wLCJMZWZ0IjowLjAsIlJpZ2h0IjowLjAsIkJvdHRvbSI6MC4wfSwiUGFkZGluZyI6eyIkaWQiOiI2MDciLCJUb3AiOjAuMCwiTGVmdCI6MC4wLCJSaWdodCI6MC4wLCJCb3R0b20iOjAuMH0sIkJhY2tncm91bmQiOnsiJGlkIjoiNjA4IiwiQ29sb3IiOnsiJGlkIjoiNjA5IiwiQSI6NTEsIlIiOjAsIkciOjE4MCwiQiI6MjE2fX0sIklzVmlzaWJsZSI6dHJ1ZSwiV2lkdGgiOjAuMCwiSGVpZ2h0IjowLjAsIkJvcmRlclN0eWxlIjp7IiRpZCI6IjYxMCIsIkxpbmVDb2xvciI6eyIkaWQiOiI2MTEiLCIkdHlwZSI6Ik5MUkUuQ29tbW9uLkRvbS5Tb2xpZENvbG9yQnJ1c2gsIE5MUkUuQ29tbW9uIiwiQ29sb3IiOnsiJGlkIjoiNjEyIiwiQSI6MjU1LCJSIjowLCJHIjoxODAsIkIiOjIxNn19LCJMaW5lV2VpZ2h0IjowLjAsIkxpbmVUeXBlIjowLCJQYXJlbnRTdHlsZSI6bnVsbH0sIlBhcmVudFN0eWxlIjpudWxsfSwiTWFyZ2luIjp7IiRpZCI6IjYxMyIsIlRvcCI6MC4wLCJMZWZ0IjowLjAsIlJpZ2h0IjowLjAsIkJvdHRvbSI6MC4wfSwiUGFkZGluZyI6eyIkaWQiOiI2MTQiLCJUb3AiOjAuMCwiTGVmdCI6MC4wLCJSaWdodCI6MC4wLCJCb3R0b20iOjAuMH0sIklzVmlzaWJsZSI6dHJ1ZSwiV2lkdGgiOjAuMCwiSGVpZ2h0IjowLjAsIkJvcmRlclN0eWxlIjp7IiRpZCI6IjYxNSIsIkxpbmVDb2xvciI6bnVsbCwiTGluZVdlaWdodCI6MC4wLCJMaW5lVHlwZSI6MCwiUGFyZW50U3R5bGUiOm51bGx9LCJQYXJlbnRTdHlsZSI6bnVsbH19LHsiJGlkIjoiNjE2IiwiX3Jvd3MiOlt7IiRpZCI6IjYxNyIsIl90YXNrcyI6W3siJGlkIjoiNjE4IiwiX2F0dGFjaGVkTWlsZXN0b25lcyI6W10sIlRhc2tEZWZpbml0aW9uIjp7IiRpZCI6IjYxOSIsIkdyb3VwTmFtZSI6bnVsbCwiU3RhcnREYXRlIjoiMjAyNS0xMC0wNFQwMDowMDowMFoiLCJFbmREYXRlIjoiMjAyNS0xMC0yN1QyMzo1OTowMFoiLCJQZXJjZW50YWdlQ29tcGxldGUiOm51bGwsIlN0eWxlIjp7IiRpZCI6IjYyMCIsIlNoYXBlIjozLCJTaGFwZVRoaWNrbmVzcyI6MCwiRHVyYXRpb25Gb3JtYXQiOjAsIkluY2x1ZGVOb25Xb3JraW5nRGF5c0luRHVyYXRpb24iOmZhbHNlLCJQZXJjZW50YWdlQ29tcGxldGVTdHlsZSI6eyIkaWQiOiI2MjEiLCJGb250U2V0dGluZ3MiOnsiJGlkIjoiNjIyIiwiRm9udFNpemUiOjEwLCJGb250TmFtZSI6IkNhbGlicmkiLCJJc0JvbGQiOmZhbHNlLCJJc0l0YWxpYyI6ZmFsc2UsIklzVW5kZXJsaW5lZCI6ZmFsc2UsIlBhcmVudFN0eWxlIjpudWxsfSwiQXV0b1NpemUiOjAsIkZvcmVncm91bmQiOnsiJGlkIjoiNjIzIiwiQ29sb3IiOnsiJGlkIjoiNj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2MjUiLCJUb3AiOjAuMCwiTGVmdCI6MC4wLCJSaWdodCI6MC4wLCJCb3R0b20iOjAuMH0sIlBhZGRpbmciOnsiJGlkIjoiNjI2IiwiVG9wIjowLjAsIkxlZnQiOjAuMCwiUmlnaHQiOjAuMCwiQm90dG9tIjowLjB9LCJCYWNrZ3JvdW5kIjp7IiRpZCI6IjYyNyIsIkNvbG9yIjp7IiRpZCI6IjYyOCIsIkEiOjg5LCJSIjowLCJHIjowLCJCIjowfX0sIklzVmlzaWJsZSI6dHJ1ZSwiV2lkdGgiOjAuMCwiSGVpZ2h0IjowLjAsIkJvcmRlclN0eWxlIjp7IiRpZCI6IjYyOSIsIkxpbmVDb2xvciI6bnVsbCwiTGluZVdlaWdodCI6MC4wLCJMaW5lVHlwZSI6MCwiUGFyZW50U3R5bGUiOm51bGx9LCJQYXJlbnRTdHlsZSI6bnVsbH0sIkR1cmF0aW9uU3R5bGUiOnsiJGlkIjoiNjMwIiwiRm9udFNldHRpbmdzIjp7IiRpZCI6IjYzMSIsIkZvbnRTaXplIjoxMCwiRm9udE5hbWUiOiJDYWxpYnJpIiwiSXNCb2xkIjpmYWxzZSwiSXNJdGFsaWMiOmZhbHNlLCJJc1VuZGVybGluZWQiOmZhbHNlLCJQYXJlbnRTdHlsZSI6bnVsbH0sIkF1dG9TaXplIjowLCJGb3JlZ3JvdW5kIjp7IiRpZCI6IjYzMiIsIkNvbG9yIjp7IiRpZCI6IjYz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zNCIsIlRvcCI6MC4wLCJMZWZ0IjowLjAsIlJpZ2h0IjowLjAsIkJvdHRvbSI6MC4wfSwiUGFkZGluZyI6eyIkaWQiOiI2MzUiLCJUb3AiOjAuMCwiTGVmdCI6MC4wLCJSaWdodCI6MC4wLCJCb3R0b20iOjAuMH0sIkJhY2tncm91bmQiOnsiJGlkIjoiNjM2IiwiQ29sb3IiOnsiJHJlZiI6IjYyOCJ9fSwiSXNWaXNpYmxlIjp0cnVlLCJXaWR0aCI6MC4wLCJIZWlnaHQiOjAuMCwiQm9yZGVyU3R5bGUiOnsiJGlkIjoiNjM3IiwiTGluZUNvbG9yIjpudWxsLCJMaW5lV2VpZ2h0IjowLjAsIkxpbmVUeXBlIjowLCJQYXJlbnRTdHlsZSI6bnVsbH0sIlBhcmVudFN0eWxlIjpudWxsfSwiSG9yaXpvbnRhbENvbm5lY3RvclN0eWxlIjp7IiRpZCI6IjYzOCIsIkxpbmVDb2xvciI6eyIkaWQiOiI2MzkiLCIkdHlwZSI6Ik5MUkUuQ29tbW9uLkRvbS5Tb2xpZENvbG9yQnJ1c2gsIE5MUkUuQ29tbW9uIiwiQ29sb3IiOnsiJGlkIjoiNjQwIiwiQSI6MjU1LCJSIjoyMDQsIkciOjIwNCwiQiI6MjA0fX0sIkxpbmVXZWlnaHQiOjEuMCwiTGluZVR5cGUiOjAsIlBhcmVudFN0eWxlIjpudWxsfSwiVmVydGljYWxDb25uZWN0b3JTdHlsZSI6eyIkaWQiOiI2NDEiLCJMaW5lQ29sb3IiOnsiJGlkIjoiNjQyIiwiJHR5cGUiOiJOTFJFLkNvbW1vbi5Eb20uU29saWRDb2xvckJydXNoLCBOTFJFLkNvbW1vbiIsIkNvbG9yIjp7IiRpZCI6IjY0MyIsIkEiOjI1NSwiUiI6MjA0LCJHIjoyMDQsIkIiOjIwNH1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zLCJJc0JlbG93VGltZWJhbmQiOnRydWUsIlBlcmNlbnRhZ2VDb21wbGV0ZVNoYXBlT3BhY2l0eSI6MzUsIlNoYXBlU3R5bGUiOnsiJGlkIjoiNjQ0IiwiTWFyZ2luIjp7IiRpZCI6IjY0NSIsIlRvcCI6MC4wLCJMZWZ0Ijo0LjAsIlJpZ2h0Ijo0LjAsIkJvdHRvbSI6MC4wfSwiUGFkZGluZyI6eyIkaWQiOiI2NDYiLCJUb3AiOjAuMCwiTGVmdCI6MC4wLCJSaWdodCI6MC4wLCJCb3R0b20iOjAuMH0sIkJhY2tncm91bmQiOnsiJGlkIjoiNjQ3IiwiQ29sb3IiOnsiJGlkIjoiNjQ4IiwiQSI6MjU1LCJSIjoyMTQsIkciOjQwLCJCIjo0MH19LCJJc1Zpc2libGUiOnRydWUsIldpZHRoIjoyMDcuMCwiSGVpZ2h0IjoxMC4wLCJCb3JkZXJTdHlsZSI6eyIkaWQiOiI2NDkiLCJMaW5lQ29sb3IiOnsiJGlkIjoiNjUwIiwiJHR5cGUiOiJOTFJFLkNvbW1vbi5Eb20uU29saWRDb2xvckJydXNoLCBOTFJFLkNvbW1vbiIsIkNvbG9yIjp7IiRpZCI6IjY1MSIsIkEiOjI1NSwiUiI6MjU1LCJHIjoyNTUsIkIiOjI1NX19LCJMaW5lV2VpZ2h0IjoxLjMzMzMzMzM3LCJMaW5lVHlwZSI6MCwiUGFyZW50U3R5bGUiOm51bGx9LCJQYXJlbnRTdHlsZSI6bnVsbH0sIlRpdGxlU3R5bGUiOnsiJGlkIjoiNjUyIiwiRm9udFNldHRpbmdzIjp7IiRpZCI6IjY1MyIsIkZvbnRTaXplIjoxMiwiRm9udE5hbWUiOiJDYWxpYnJpIiwiSXNCb2xkIjp0cnVlLCJJc0l0YWxpYyI6ZmFsc2UsIklzVW5kZXJsaW5lZCI6ZmFsc2UsIlBhcmVudFN0eWxlIjpudWxsfSwiQXV0b1NpemUiOjAsIkZvcmVncm91bmQiOnsiJGlkIjoiNjU0IiwiQ29sb3IiOnsiJGlkIjoiNjU1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Y1NiIsIlRvcCI6MC4wLCJMZWZ0IjowLjAsIlJpZ2h0IjowLjAsIkJvdHRvbSI6MC4wfSwiUGFkZGluZyI6eyIkaWQiOiI2NTciLCJUb3AiOjAuMCwiTGVmdCI6MC4wLCJSaWdodCI6MC4wLCJCb3R0b20iOjAuMH0sIkJhY2tncm91bmQiOnsiJGlkIjoiNjU4IiwiQ29sb3IiOnsiJGlkIjoiNjU5IiwiQSI6MCwiUiI6MjU1LCJHIjoyNTUsIkIiOjI1NX19LCJJc1Zpc2libGUiOnRydWUsIldpZHRoIjowLjAsIkhlaWdodCI6MC4wLCJCb3JkZXJTdHlsZSI6eyIkaWQiOiI2NjAiLCJMaW5lQ29sb3IiOm51bGwsIkxpbmVXZWlnaHQiOjAuMCwiTGluZVR5cGUiOjAsIlBhcmVudFN0eWxlIjpudWxsfSwiUGFyZW50U3R5bGUiOm51bGx9LCJEYXRlU3R5bGUiOnsiJGlkIjoiNjYxIiwiRm9udFNldHRpbmdzIjp7IiRpZCI6IjY2MiIsIkZvbnRTaXplIjoxMCwiRm9udE5hbWUiOiJDYWxpYnJpIiwiSXNCb2xkIjpmYWxzZSwiSXNJdGFsaWMiOmZhbHNlLCJJc1VuZGVybGluZWQiOmZhbHNlLCJQYXJlbnRTdHlsZSI6bnVsbH0sIkF1dG9TaXplIjowLCJGb3JlZ3JvdW5kIjp7IiRpZCI6IjY2MyIsIkNvbG9yIjp7IiRpZCI6IjY2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Y1IiwiVG9wIjowLjAsIkxlZnQiOjAuMCwiUmlnaHQiOjAuMCwiQm90dG9tIjowLjB9LCJQYWRkaW5nIjp7IiRpZCI6IjY2NiIsIlRvcCI6MC4wLCJMZWZ0IjowLjAsIlJpZ2h0IjowLjAsIkJvdHRvbSI6MC4wfSwiQmFja2dyb3VuZCI6eyIkaWQiOiI2NjciLCJDb2xvciI6eyIkaWQiOiI2NjgiLCJBIjowLCJSIjoyNTUsIkciOjI1NSwiQiI6MjU1fX0sIklzVmlzaWJsZSI6dHJ1ZSwiV2lkdGgiOjAuMCwiSGVpZ2h0IjowLjAsIkJvcmRlclN0eWxlIjp7IiRpZCI6IjY2OSIsIkxpbmVDb2xvciI6bnVsbCwiTGluZVdlaWdodCI6MC4wLCJMaW5lVHlwZSI6MCwiUGFyZW50U3R5bGUiOm51bGx9LCJQYXJlbnRTdHlsZSI6bnVsbH0sIkRhdGVGb3JtYXQiOnsiJGlkIjoiNjc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MSIsIkZvcm1hdCI6MCwiSXNWaXNpYmxlIjpmYWxzZSwiTGFzdEtub3duVmlzaWJpbGl0eVN0YXRlIjpmYWxzZX0sIklzVmlzaWJsZSI6dHJ1ZSwiUGFyZW50U3R5bGUiOm51bGx9LCJJbmRleCI6NywiU21hcnREdXJhdGlvbkFjdGl2YXRlZCI6ZmFsc2UsIkRhdGVGb3JtYXQiOnsiJHJlZiI6IjY3MCJ9LCJXZWVrTnVtYmVyaW5nIjp7IiRpZCI6IjY3MiIsIkZvcm1hdCI6MCwiSXNWaXNpYmxlIjpmYWxzZSwiTGFzdEtub3duVmlzaWJpbGl0eVN0YXRlIjpmYWxzZX0sIklkIjoiMzQzMjk3MmYtMGI5Ni00MGM2LWJlYzctMGQyMmI3MTBjNWM0IiwiSW1wb3J0SWQiOiIxMiIsIlRpdGxlIjoiVGFzayA0IEhlcmUiLCJOb3RlIjpudWxsLCJIeXBlcmxpbmsiOnsiJGlkIjoiNjczIiwiQWRkcmVzcyI6IiIsIlN1YkFkZHJlc3MiOiIifSwiSXNDaGFuZ2VkIjpmYWxzZSwiSXNOZXciOmZhbHNlfX0seyIkaWQiOiI2NzQiLCJfYXR0YWNoZWRNaWxlc3RvbmVzIjpbXSwiVGFza0RlZmluaXRpb24iOnsiJGlkIjoiNjc1IiwiR3JvdXBOYW1lIjpudWxsLCJTdGFydERhdGUiOiIyMDI1LTExLTA4VDAwOjAwOjAwWiIsIkVuZERhdGUiOiIyMDI1LTExLTI3VDIzOjU5OjAwWiIsIlBlcmNlbnRhZ2VDb21wbGV0ZSI6bnVsbCwiU3R5bGUiOnsiJGlkIjoiNjc2IiwiU2hhcGUiOjMsIlNoYXBlVGhpY2tuZXNzIjowLCJEdXJhdGlvbkZvcm1hdCI6MCwiSW5jbHVkZU5vbldvcmtpbmdEYXlzSW5EdXJhdGlvbiI6ZmFsc2UsIlBlcmNlbnRhZ2VDb21wbGV0ZVN0eWxlIjp7IiRpZCI6IjY3NyIsIkZvbnRTZXR0aW5ncyI6eyIkaWQiOiI2NzgiLCJGb250U2l6ZSI6MTAsIkZvbnROYW1lIjoiQ2FsaWJyaSIsIklzQm9sZCI6ZmFsc2UsIklzSXRhbGljIjpmYWxzZSwiSXNVbmRlcmxpbmVkIjpmYWxzZSwiUGFyZW50U3R5bGUiOm51bGx9LCJBdXRvU2l6ZSI6MCwiRm9yZWdyb3VuZCI6eyIkaWQiOiI2NzkiLCJDb2xvciI6eyIkaWQiOiI2OD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4MSIsIlRvcCI6MC4wLCJMZWZ0IjowLjAsIlJpZ2h0IjowLjAsIkJvdHRvbSI6MC4wfSwiUGFkZGluZyI6eyIkaWQiOiI2ODIiLCJUb3AiOjAuMCwiTGVmdCI6MC4wLCJSaWdodCI6MC4wLCJCb3R0b20iOjAuMH0sIkJhY2tncm91bmQiOnsiJGlkIjoiNjgzIiwiQ29sb3IiOnsiJGlkIjoiNjg0IiwiQSI6ODksIlIiOjAsIkciOjAsIkIiOjB9fSwiSXNWaXNpYmxlIjp0cnVlLCJXaWR0aCI6MC4wLCJIZWlnaHQiOjAuMCwiQm9yZGVyU3R5bGUiOnsiJGlkIjoiNjg1IiwiTGluZUNvbG9yIjpudWxsLCJMaW5lV2VpZ2h0IjowLjAsIkxpbmVUeXBlIjowLCJQYXJlbnRTdHlsZSI6bnVsbH0sIlBhcmVudFN0eWxlIjpudWxsfSwiRHVyYXRpb25TdHlsZSI6eyIkaWQiOiI2ODYiLCJGb250U2V0dGluZ3MiOnsiJGlkIjoiNjg3IiwiRm9udFNpemUiOjEwLCJGb250TmFtZSI6IkNhbGlicmkiLCJJc0JvbGQiOmZhbHNlLCJJc0l0YWxpYyI6ZmFsc2UsIklzVW5kZXJsaW5lZCI6ZmFsc2UsIlBhcmVudFN0eWxlIjpudWxsfSwiQXV0b1NpemUiOjAsIkZvcmVncm91bmQiOnsiJGlkIjoiNjg4IiwiQ29sb3IiOnsiJGlkIjoiNjg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kwIiwiVG9wIjowLjAsIkxlZnQiOjAuMCwiUmlnaHQiOjAuMCwiQm90dG9tIjowLjB9LCJQYWRkaW5nIjp7IiRpZCI6IjY5MSIsIlRvcCI6MC4wLCJMZWZ0IjowLjAsIlJpZ2h0IjowLjAsIkJvdHRvbSI6MC4wfSwiQmFja2dyb3VuZCI6eyIkaWQiOiI2OTIiLCJDb2xvciI6eyIkcmVmIjoiNjg0In19LCJJc1Zpc2libGUiOnRydWUsIldpZHRoIjowLjAsIkhlaWdodCI6MC4wLCJCb3JkZXJTdHlsZSI6eyIkaWQiOiI2OTMiLCJMaW5lQ29sb3IiOm51bGwsIkxpbmVXZWlnaHQiOjAuMCwiTGluZVR5cGUiOjAsIlBhcmVudFN0eWxlIjpudWxsfSwiUGFyZW50U3R5bGUiOm51bGx9LCJIb3Jpem9udGFsQ29ubmVjdG9yU3R5bGUiOnsiJGlkIjoiNjk0IiwiTGluZUNvbG9yIjp7IiRpZCI6IjY5NSIsIiR0eXBlIjoiTkxSRS5Db21tb24uRG9tLlNvbGlkQ29sb3JCcnVzaCwgTkxSRS5Db21tb24iLCJDb2xvciI6eyIkaWQiOiI2OTYiLCJBIjoyNTUsIlIiOjIwNCwiRyI6MjA0LCJCIjoyMDR9fSwiTGluZVdlaWdodCI6MS4wLCJMaW5lVHlwZSI6MCwiUGFyZW50U3R5bGUiOm51bGx9LCJWZXJ0aWNhbENvbm5lY3RvclN0eWxlIjp7IiRpZCI6IjY5NyIsIkxpbmVDb2xvciI6eyIkaWQiOiI2OTgiLCIkdHlwZSI6Ik5MUkUuQ29tbW9uLkRvbS5Tb2xpZENvbG9yQnJ1c2gsIE5MUkUuQ29tbW9uIiwiQ29sb3IiOnsiJGlkIjoiNjk5IiwiQSI6MjU1LCJSIjoyMDQsIkciOjIwNCwiQiI6MjA0fX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MsIklzQmVsb3dUaW1lYmFuZCI6dHJ1ZSwiUGVyY2VudGFnZUNvbXBsZXRlU2hhcGVPcGFjaXR5IjozNSwiU2hhcGVTdHlsZSI6eyIkaWQiOiI3MDAiLCJNYXJnaW4iOnsiJGlkIjoiNzAxIiwiVG9wIjowLjAsIkxlZnQiOjQuMCwiUmlnaHQiOjQuMCwiQm90dG9tIjowLjB9LCJQYWRkaW5nIjp7IiRpZCI6IjcwMiIsIlRvcCI6MC4wLCJMZWZ0IjowLjAsIlJpZ2h0IjowLjAsIkJvdHRvbSI6MC4wfSwiQmFja2dyb3VuZCI6eyIkaWQiOiI3MDMiLCJDb2xvciI6eyIkaWQiOiI3MDQiLCJBIjoyNTUsIlIiOjIxNCwiRyI6NDAsIkIiOjQwfX0sIklzVmlzaWJsZSI6dHJ1ZSwiV2lkdGgiOjE3My4wLCJIZWlnaHQiOjEwLjAsIkJvcmRlclN0eWxlIjp7IiRpZCI6IjcwNSIsIkxpbmVDb2xvciI6eyIkaWQiOiI3MDYiLCIkdHlwZSI6Ik5MUkUuQ29tbW9uLkRvbS5Tb2xpZENvbG9yQnJ1c2gsIE5MUkUuQ29tbW9uIiwiQ29sb3IiOnsiJGlkIjoiNzA3IiwiQSI6MjU1LCJSIjoyNTUsIkciOjI1NSwiQiI6MjU1fX0sIkxpbmVXZWlnaHQiOjEuMzMzMzMzMzcsIkxpbmVUeXBlIjowLCJQYXJlbnRTdHlsZSI6bnVsbH0sIlBhcmVudFN0eWxlIjpudWxsfSwiVGl0bGVTdHlsZSI6eyIkaWQiOiI3MDgiLCJGb250U2V0dGluZ3MiOnsiJGlkIjoiNzA5IiwiRm9udFNpemUiOjEyLCJGb250TmFtZSI6IkNhbGlicmkiLCJJc0JvbGQiOnRydWUsIklzSXRhbGljIjpmYWxzZSwiSXNVbmRlcmxpbmVkIjpmYWxzZSwiUGFyZW50U3R5bGUiOm51bGx9LCJBdXRvU2l6ZSI6MCwiRm9yZWdyb3VuZCI6eyIkaWQiOiI3MTAiLCJDb2xvciI6eyIkaWQiOiI3MT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zEyIiwiVG9wIjowLjAsIkxlZnQiOjAuMCwiUmlnaHQiOjAuMCwiQm90dG9tIjowLjB9LCJQYWRkaW5nIjp7IiRpZCI6IjcxMyIsIlRvcCI6MC4wLCJMZWZ0IjowLjAsIlJpZ2h0IjowLjAsIkJvdHRvbSI6MC4wfSwiQmFja2dyb3VuZCI6eyIkaWQiOiI3MTQiLCJDb2xvciI6eyIkaWQiOiI3MTUiLCJBIjowLCJSIjoyNTUsIkciOjI1NSwiQiI6MjU1fX0sIklzVmlzaWJsZSI6dHJ1ZSwiV2lkdGgiOjAuMCwiSGVpZ2h0IjowLjAsIkJvcmRlclN0eWxlIjp7IiRpZCI6IjcxNiIsIkxpbmVDb2xvciI6bnVsbCwiTGluZVdlaWdodCI6MC4wLCJMaW5lVHlwZSI6MCwiUGFyZW50U3R5bGUiOm51bGx9LCJQYXJlbnRTdHlsZSI6bnVsbH0sIkRhdGVTdHlsZSI6eyIkaWQiOiI3MTciLCJGb250U2V0dGluZ3MiOnsiJGlkIjoiNzE4IiwiRm9udFNpemUiOjEwLCJGb250TmFtZSI6IkNhbGlicmkiLCJJc0JvbGQiOmZhbHNlLCJJc0l0YWxpYyI6ZmFsc2UsIklzVW5kZXJsaW5lZCI6ZmFsc2UsIlBhcmVudFN0eWxlIjpudWxsfSwiQXV0b1NpemUiOjAsIkZvcmVncm91bmQiOnsiJGlkIjoiNzE5IiwiQ29sb3IiOnsiJGlkIjoiNzI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jEiLCJUb3AiOjAuMCwiTGVmdCI6MC4wLCJSaWdodCI6MC4wLCJCb3R0b20iOjAuMH0sIlBhZGRpbmciOnsiJGlkIjoiNzIyIiwiVG9wIjowLjAsIkxlZnQiOjAuMCwiUmlnaHQiOjAuMCwiQm90dG9tIjowLjB9LCJCYWNrZ3JvdW5kIjp7IiRpZCI6IjcyMyIsIkNvbG9yIjp7IiRpZCI6IjcyNCIsIkEiOjAsIlIiOjI1NSwiRyI6MjU1LCJCIjoyNTV9fSwiSXNWaXNpYmxlIjp0cnVlLCJXaWR0aCI6MC4wLCJIZWlnaHQiOjAuMCwiQm9yZGVyU3R5bGUiOnsiJGlkIjoiNzI1IiwiTGluZUNvbG9yIjpudWxsLCJMaW5lV2VpZ2h0IjowLjAsIkxpbmVUeXBlIjowLCJQYXJlbnRTdHlsZSI6bnVsbH0sIlBhcmVudFN0eWxlIjpudWxsfSwiRGF0ZUZvcm1hdCI6eyIkaWQiOiI3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I3IiwiRm9ybWF0IjowLCJJc1Zpc2libGUiOmZhbHNlLCJMYXN0S25vd25WaXNpYmlsaXR5U3RhdGUiOmZhbHNlfSwiSXNWaXNpYmxlIjp0cnVlLCJQYXJlbnRTdHlsZSI6bnVsbH0sIkluZGV4Ijo4LCJTbWFydER1cmF0aW9uQWN0aXZhdGVkIjpmYWxzZSwiRGF0ZUZvcm1hdCI6eyIkcmVmIjoiNzI2In0sIldlZWtOdW1iZXJpbmciOnsiJGlkIjoiNzI4IiwiRm9ybWF0IjowLCJJc1Zpc2libGUiOmZhbHNlLCJMYXN0S25vd25WaXNpYmlsaXR5U3RhdGUiOmZhbHNlfSwiSWQiOiI1MDU0Y2FkMS0yOGVhLTRkOGEtYWI0Yi05Y2M0NjQ3MTNhN2EiLCJJbXBvcnRJZCI6IjEzIiwiVGl0bGUiOiJUYXNrIDUgSGVyZSIsIk5vdGUiOm51bGwsIkh5cGVybGluayI6eyIkaWQiOiI3MjkiLCJBZGRyZXNzIjoiIiwiU3ViQWRkcmVzcyI6IiJ9LCJJc0NoYW5nZWQiOmZhbHNlLCJJc05ldyI6ZmFsc2V9fV0sIl9taWxlc3RvbmVzIjpbXSwiSWQiOiI3MjA3ZjhiNC04ODdiLTQwN2YtOTlhYi0wOGZhYzlhNGI5ZTgiLCJJc1NpbmdsZUl0ZW1Sb3ciOmZhbHNlfSx7IiRpZCI6IjczMCIsIl90YXNrcyI6W10sIl9taWxlc3RvbmVzIjpbeyIkaWQiOiI3MzEiLCJJZCI6IjBiYmRmYjA2LTM1ZDgtNDFmZC04OTNiLTJiY2M3YzYwNWEyYyIsIkluZGV4Ijo5LCJHcm91cElkIjpudWxsLCJUaXRsZSI6Ik1pbGVzdG9uZSA2IiwiRGF0ZVRpbWUiOiIyMDI1LTExLTI3VDIzOjU5OjAwIiwiUGVyY2VudGFnZUNvbXBsZXRlIjpudWxsLCJOb3RlIjpudWxsLCJTdHlsZSI6eyIkaWQiOiI3MzIiLCJUaXRsZVBvc2l0aW9uIjoiQWJvdmUiLCJEYXRlUG9zaXRpb24iOiJBYm92ZSIsIlNoYXBlVHlwZSI6MSwiU2hhcGVTaXplIjoxLCJTcGFjaW5nIjo1LCJTaGFwZVN0eWxlIjp7IiRpZCI6IjczMyIsIk1hcmdpbiI6eyIkaWQiOiI3MzQiLCJUb3AiOjAuMCwiTGVmdCI6MC4wLCJSaWdodCI6MC4wLCJCb3R0b20iOjAuMH0sIlBhZGRpbmciOnsiJGlkIjoiNzM1IiwiVG9wIjowLjAsIkxlZnQiOjAuMCwiUmlnaHQiOjAuMCwiQm90dG9tIjowLjB9LCJCYWNrZ3JvdW5kIjp7IiRpZCI6IjczNiIsIkNvbG9yIjp7IiRpZCI6IjczNyIsIkEiOjI1NSwiUiI6MjE0LCJHIjo0MCwiQiI6NDB9fSwiSXNWaXNpYmxlIjp0cnVlLCJXaWR0aCI6MTguMCwiSGVpZ2h0IjoyMC4wLCJCb3JkZXJTdHlsZSI6eyIkaWQiOiI3MzgiLCJMaW5lQ29sb3IiOnsiJGlkIjoiNzM5IiwiJHR5cGUiOiJOTFJFLkNvbW1vbi5Eb20uU29saWRDb2xvckJydXNoLCBOTFJFLkNvbW1vbiIsIkNvbG9yIjp7IiRpZCI6Ijc0MCIsIkEiOjI1NSwiUiI6MjU1LCJHIjoyNTUsIkIiOjI1NX19LCJMaW5lV2VpZ2h0IjoxLjMzMzMzMzM3LCJMaW5lVHlwZSI6MCwiUGFyZW50U3R5bGUiOm51bGx9LCJQYXJlbnRTdHlsZSI6bnVsbH0sIlRpdGxlU3R5bGUiOnsiJGlkIjoiNzQxIiwiRm9udFNldHRpbmdzIjp7IiRpZCI6Ijc0MiIsIkZvbnRTaXplIjoxMiwiRm9udE5hbWUiOiJDYWxpYnJpIiwiSXNCb2xkIjp0cnVlLCJJc0l0YWxpYyI6ZmFsc2UsIklzVW5kZXJsaW5lZCI6ZmFsc2UsIlBhcmVudFN0eWxlIjpudWxsfSwiQXV0b1NpemUiOjAsIkZvcmVncm91bmQiOnsiJGlkIjoiNzQzIiwiQ29sb3IiOnsiJGlkIjoiNzQ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0NSIsIlRvcCI6MC4wLCJMZWZ0IjowLjAsIlJpZ2h0IjowLjAsIkJvdHRvbSI6MC4wfSwiUGFkZGluZyI6eyIkaWQiOiI3NDYiLCJUb3AiOjAuMCwiTGVmdCI6MC4wLCJSaWdodCI6MC4wLCJCb3R0b20iOjAuMH0sIkJhY2tncm91bmQiOnsiJGlkIjoiNzQ3IiwiQ29sb3IiOnsiJGlkIjoiNzQ4IiwiQSI6MCwiUiI6MjU1LCJHIjoyNTUsIkIiOjI1NX19LCJJc1Zpc2libGUiOnRydWUsIldpZHRoIjowLjAsIkhlaWdodCI6MC4wLCJCb3JkZXJTdHlsZSI6eyIkaWQiOiI3NDkiLCJMaW5lQ29sb3IiOm51bGwsIkxpbmVXZWlnaHQiOjAuMCwiTGluZVR5cGUiOjAsIlBhcmVudFN0eWxlIjpudWxsfSwiUGFyZW50U3R5bGUiOm51bGx9LCJEYXRlU3R5bGUiOnsiJGlkIjoiNzUwIiwiRm9udFNldHRpbmdzIjp7IiRpZCI6Ijc1MSIsIkZvbnRTaXplIjoxMCwiRm9udE5hbWUiOiJDYWxpYnJpIiwiSXNCb2xkIjpmYWxzZSwiSXNJdGFsaWMiOmZhbHNlLCJJc1VuZGVybGluZWQiOmZhbHNlLCJQYXJlbnRTdHlsZSI6bnVsbH0sIkF1dG9TaXplIjowLCJGb3JlZ3JvdW5kIjp7IiRpZCI6Ijc1MiIsIkNvbG9yIjp7IiRpZCI6Ijc1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zU0IiwiVG9wIjowLjAsIkxlZnQiOjAuMCwiUmlnaHQiOjAuMCwiQm90dG9tIjowLjB9LCJQYWRkaW5nIjp7IiRpZCI6Ijc1NSIsIlRvcCI6MC4wLCJMZWZ0IjowLjAsIlJpZ2h0IjowLjAsIkJvdHRvbSI6MC4wfSwiQmFja2dyb3VuZCI6eyIkaWQiOiI3NTYiLCJDb2xvciI6eyIkaWQiOiI3NTciLCJBIjowLCJSIjoyNTUsIkciOjI1NSwiQiI6MjU1fX0sIklzVmlzaWJsZSI6dHJ1ZSwiV2lkdGgiOjAuMCwiSGVpZ2h0IjowLjAsIkJvcmRlclN0eWxlIjp7IiRpZCI6Ijc1OCIsIkxpbmVDb2xvciI6bnVsbCwiTGluZVdlaWdodCI6MC4wLCJMaW5lVHlwZSI6MCwiUGFyZW50U3R5bGUiOm51bGx9LCJQYXJlbnRTdHlsZSI6bnVsbH0sIkRhdGVGb3JtYXQiOnsiJGlkIjoiNz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MCIsIkZvcm1hdCI6MCwiSXNWaXNpYmxlIjpmYWxzZSwiTGFzdEtub3duVmlzaWJpbGl0eVN0YXRlIjpmYWxzZX0sIklzVmlzaWJsZSI6dHJ1ZSwiUGFyZW50U3R5bGUiOm51bGx9LCJIeXBlcmxpbmsiOm51bGwsIkltcG9ydElkIjoiNiJ9LHsiJGlkIjoiNzYxIiwiSWQiOiJjZTgwYzI2Mi03ZDA4LTRiMmYtOTJkYy00ZjllMjIzNWE4OTMiLCJJbmRleCI6MTAsIkdyb3VwSWQiOm51bGwsIlRpdGxlIjoiTWlsZXN0b25lIDUiLCJEYXRlVGltZSI6IjIwMjUtMTAtMjhUMjM6NTk6MDAiLCJQZXJjZW50YWdlQ29tcGxldGUiOm51bGwsIk5vdGUiOm51bGwsIlN0eWxlIjp7IiRpZCI6Ijc2MiIsIlRpdGxlUG9zaXRpb24iOiJBYm92ZSIsIkRhdGVQb3NpdGlvbiI6IkFib3ZlIiwiU2hhcGVUeXBlIjoxLCJTaGFwZVNpemUiOjEsIlNwYWNpbmciOjUsIlNoYXBlU3R5bGUiOnsiJGlkIjoiNzYzIiwiTWFyZ2luIjp7IiRpZCI6Ijc2NCIsIlRvcCI6MC4wLCJMZWZ0IjowLjAsIlJpZ2h0IjowLjAsIkJvdHRvbSI6MC4wfSwiUGFkZGluZyI6eyIkaWQiOiI3NjUiLCJUb3AiOjAuMCwiTGVmdCI6MC4wLCJSaWdodCI6MC4wLCJCb3R0b20iOjAuMH0sIkJhY2tncm91bmQiOnsiJGlkIjoiNzY2IiwiQ29sb3IiOnsiJGlkIjoiNzY3IiwiQSI6MjU1LCJSIjoyMTQsIkciOjQwLCJCIjo0MH19LCJJc1Zpc2libGUiOnRydWUsIldpZHRoIjoxOC4wLCJIZWlnaHQiOjIwLjAsIkJvcmRlclN0eWxlIjp7IiRpZCI6Ijc2OCIsIkxpbmVDb2xvciI6eyIkaWQiOiI3NjkiLCIkdHlwZSI6Ik5MUkUuQ29tbW9uLkRvbS5Tb2xpZENvbG9yQnJ1c2gsIE5MUkUuQ29tbW9uIiwiQ29sb3IiOnsiJGlkIjoiNzcwIiwiQSI6MjU1LCJSIjoyNTUsIkciOjI1NSwiQiI6MjU1fX0sIkxpbmVXZWlnaHQiOjEuMzMzMzMzMzcsIkxpbmVUeXBlIjowLCJQYXJlbnRTdHlsZSI6bnVsbH0sIlBhcmVudFN0eWxlIjpudWxsfSwiVGl0bGVTdHlsZSI6eyIkaWQiOiI3NzEiLCJGb250U2V0dGluZ3MiOnsiJGlkIjoiNzcyIiwiRm9udFNpemUiOjEyLCJGb250TmFtZSI6IkNhbGlicmkiLCJJc0JvbGQiOnRydWUsIklzSXRhbGljIjpmYWxzZSwiSXNVbmRlcmxpbmVkIjpmYWxzZSwiUGFyZW50U3R5bGUiOm51bGx9LCJBdXRvU2l6ZSI6MCwiRm9yZWdyb3VuZCI6eyIkaWQiOiI3NzMiLCJDb2xvciI6eyIkaWQiOiI3Nz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c1IiwiVG9wIjowLjAsIkxlZnQiOjAuMCwiUmlnaHQiOjAuMCwiQm90dG9tIjowLjB9LCJQYWRkaW5nIjp7IiRpZCI6Ijc3NiIsIlRvcCI6MC4wLCJMZWZ0IjowLjAsIlJpZ2h0IjowLjAsIkJvdHRvbSI6MC4wfSwiQmFja2dyb3VuZCI6eyIkaWQiOiI3NzciLCJDb2xvciI6eyIkaWQiOiI3NzgiLCJBIjowLCJSIjoyNTUsIkciOjI1NSwiQiI6MjU1fX0sIklzVmlzaWJsZSI6dHJ1ZSwiV2lkdGgiOjAuMCwiSGVpZ2h0IjowLjAsIkJvcmRlclN0eWxlIjp7IiRpZCI6Ijc3OSIsIkxpbmVDb2xvciI6bnVsbCwiTGluZVdlaWdodCI6MC4wLCJMaW5lVHlwZSI6MCwiUGFyZW50U3R5bGUiOm51bGx9LCJQYXJlbnRTdHlsZSI6bnVsbH0sIkRhdGVTdHlsZSI6eyIkaWQiOiI3ODAiLCJGb250U2V0dGluZ3MiOnsiJGlkIjoiNzgxIiwiRm9udFNpemUiOjEwLCJGb250TmFtZSI6IkNhbGlicmkiLCJJc0JvbGQiOmZhbHNlLCJJc0l0YWxpYyI6ZmFsc2UsIklzVW5kZXJsaW5lZCI6ZmFsc2UsIlBhcmVudFN0eWxlIjpudWxsfSwiQXV0b1NpemUiOjAsIkZvcmVncm91bmQiOnsiJGlkIjoiNzgyIiwiQ29sb3IiOnsiJGlkIjoiNzg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3ODQiLCJUb3AiOjAuMCwiTGVmdCI6MC4wLCJSaWdodCI6MC4wLCJCb3R0b20iOjAuMH0sIlBhZGRpbmciOnsiJGlkIjoiNzg1IiwiVG9wIjowLjAsIkxlZnQiOjAuMCwiUmlnaHQiOjAuMCwiQm90dG9tIjowLjB9LCJCYWNrZ3JvdW5kIjp7IiRpZCI6Ijc4NiIsIkNvbG9yIjp7IiRpZCI6Ijc4NyIsIkEiOjAsIlIiOjI1NSwiRyI6MjU1LCJCIjoyNTV9fSwiSXNWaXNpYmxlIjp0cnVlLCJXaWR0aCI6MC4wLCJIZWlnaHQiOjAuMCwiQm9yZGVyU3R5bGUiOnsiJGlkIjoiNzg4IiwiTGluZUNvbG9yIjpudWxsLCJMaW5lV2VpZ2h0IjowLjAsIkxpbmVUeXBlIjowLCJQYXJlbnRTdHlsZSI6bnVsbH0sIlBhcmVudFN0eWxlIjpudWxsfSwiRGF0ZUZvcm1hdCI6eyIkaWQiOiI3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kwIiwiRm9ybWF0IjowLCJJc1Zpc2libGUiOmZhbHNlLCJMYXN0S25vd25WaXNpYmlsaXR5U3RhdGUiOmZhbHNlfSwiSXNWaXNpYmxlIjp0cnVlLCJQYXJlbnRTdHlsZSI6bnVsbH0sIkh5cGVybGluayI6bnVsbCwiSW1wb3J0SWQiOiI1In1dLCJJZCI6IjliN2IyN2NhLWE1ZDAtNDIzMy05MTFiLWVlOWJjMGU0MTM2YSIsIklzU2luZ2xlSXRlbVJvdyI6ZmFsc2V9XSwiSW5kZXgiOjIsIklkIjoiMGU4YjQwZmQtYmEyOS00NDA2LThhMGItMTFkMzY5ZmE2OTcyIiwiSGVhZGVyVGV4dCI6IlRlYW0gMiIsIklzRGVmYXVsdCI6ZmFsc2UsIlN0eWxlIjp7IiRpZCI6Ijc5MSIsIkhlYWRlclN0eWxlIjp7IiRpZCI6Ijc5MiIsIlRleHRTdHlsZSI6eyIkaWQiOiI3OTMiLCJGb250U2V0dGluZ3MiOnsiJGlkIjoiNzk0IiwiRm9udFNpemUiOjEyLCJGb250TmFtZSI6IkNhbGlicmkiLCJJc0JvbGQiOmZhbHNlLCJJc0l0YWxpYyI6ZmFsc2UsIklzVW5kZXJsaW5lZCI6ZmFsc2UsIlBhcmVudFN0eWxlIjpudWxsfSwiQXV0b1NpemUiOjIsIkZvcmVncm91bmQiOnsiJGlkIjoiNzk1IiwiQ29sb3IiOnsiJGlkIjoiNzk2IiwiQSI6MjU1LCJSIjowLCJHIjowLCJCIjowfX0sIk1heFdpZHRoIjo1MS44NTM2NTg1MzY1ODUzMjgsIk1heEhlaWdodCI6IkluZmluaXR5IiwiU21hcnRGb3JlZ3JvdW5kSXNBY3RpdmUiOmZhbHNlLCJIb3Jpem9udGFsQWxpZ25tZW50IjowLCJWZXJ0aWNhbEFsaWdubWVudCI6MCwiU21hcnRGb3JlZ3JvdW5kIjpudWxsLCJCYWNrZ3JvdW5kRmlsbFR5cGUiOjAsIk1hcmdpbiI6eyIkaWQiOiI3OTciLCJUb3AiOjAuMCwiTGVmdCI6MC4wLCJSaWdodCI6MC4wLCJCb3R0b20iOjAuMH0sIlBhZGRpbmciOnsiJGlkIjoiNzk4IiwiVG9wIjowLjAsIkxlZnQiOjAuMCwiUmlnaHQiOjAuMCwiQm90dG9tIjowLjB9LCJCYWNrZ3JvdW5kIjp7IiRpZCI6Ijc5OSIsIkNvbG9yIjp7IiRpZCI6IjgwMCIsIkEiOjAsIlIiOjI1NSwiRyI6MjU1LCJCIjoyNTV9fSwiSXNWaXNpYmxlIjp0cnVlLCJXaWR0aCI6MC4wLCJIZWlnaHQiOjAuMCwiQm9yZGVyU3R5bGUiOm51bGwsIlBhcmVudFN0eWxlIjpudWxsfSwiUmVjdGFuZ2xlU3R5bGUiOnsiJGlkIjoiODAxIiwiTWFyZ2luIjp7IiRpZCI6IjgwMiIsIlRvcCI6MC4wLCJMZWZ0IjowLjAsIlJpZ2h0IjowLjAsIkJvdHRvbSI6MC4wfSwiUGFkZGluZyI6eyIkaWQiOiI4MDMiLCJUb3AiOjAuMCwiTGVmdCI6MC4wLCJSaWdodCI6MC4wLCJCb3R0b20iOjAuMH0sIkJhY2tncm91bmQiOnsiJGlkIjoiODA0IiwiQ29sb3IiOnsiJGlkIjoiODA1IiwiQSI6NjMsIlIiOjIxNCwiRyI6NDAsIkIiOjQwfX0sIklzVmlzaWJsZSI6dHJ1ZSwiV2lkdGgiOjAuMCwiSGVpZ2h0IjowLjAsIkJvcmRlclN0eWxlIjp7IiRpZCI6IjgwNiIsIkxpbmVDb2xvciI6eyIkaWQiOiI4MDciLCIkdHlwZSI6Ik5MUkUuQ29tbW9uLkRvbS5Tb2xpZENvbG9yQnJ1c2gsIE5MUkUuQ29tbW9uIiwiQ29sb3IiOnsiJGlkIjoiODA4IiwiQSI6MjU1LCJSIjoyNTUsIkciOjAsIkIiOjB9fSwiTGluZVdlaWdodCI6MC4wLCJMaW5lVHlwZSI6MCwiUGFyZW50U3R5bGUiOm51bGx9LCJQYXJlbnRTdHlsZSI6bnVsbH0sIk1hcmdpbiI6eyIkaWQiOiI4MDkiLCJUb3AiOjAuMCwiTGVmdCI6MC4wLCJSaWdodCI6MC4wLCJCb3R0b20iOjAuMH0sIlBhZGRpbmciOnsiJGlkIjoiODEwIiwiVG9wIjowLjAsIkxlZnQiOjAuMCwiUmlnaHQiOjAuMCwiQm90dG9tIjowLjB9LCJCYWNrZ3JvdW5kIjpudWxsLCJJc1Zpc2libGUiOnRydWUsIldpZHRoIjowLjAsIkhlaWdodCI6MC4wLCJCb3JkZXJTdHlsZSI6bnVsbCwiUGFyZW50U3R5bGUiOm51bGx9LCJCYWNrZ3JvdW5kU3R5bGUiOnsiJGlkIjoiODExIiwiTWFyZ2luIjp7IiRpZCI6IjgxMiIsIlRvcCI6MC4wLCJMZWZ0IjowLjAsIlJpZ2h0IjowLjAsIkJvdHRvbSI6MC4wfSwiUGFkZGluZyI6eyIkaWQiOiI4MTMiLCJUb3AiOjAuMCwiTGVmdCI6MC4wLCJSaWdodCI6MC4wLCJCb3R0b20iOjAuMH0sIkJhY2tncm91bmQiOnsiJGlkIjoiODE0IiwiQ29sb3IiOnsiJGlkIjoiODE1IiwiQSI6NTEsIlIiOjIxNCwiRyI6NDAsIkIiOjQwfX0sIklzVmlzaWJsZSI6dHJ1ZSwiV2lkdGgiOjAuMCwiSGVpZ2h0IjowLjAsIkJvcmRlclN0eWxlIjp7IiRpZCI6IjgxNiIsIkxpbmVDb2xvciI6eyIkaWQiOiI4MTciLCIkdHlwZSI6Ik5MUkUuQ29tbW9uLkRvbS5Tb2xpZENvbG9yQnJ1c2gsIE5MUkUuQ29tbW9uIiwiQ29sb3IiOnsiJGlkIjoiODE4IiwiQSI6MjU1LCJSIjowLCJHIjoxODAsIkIiOjIxNn19LCJMaW5lV2VpZ2h0IjowLjAsIkxpbmVUeXBlIjowLCJQYXJlbnRTdHlsZSI6bnVsbH0sIlBhcmVudFN0eWxlIjpudWxsfSwiTWFyZ2luIjp7IiRpZCI6IjgxOSIsIlRvcCI6MC4wLCJMZWZ0IjowLjAsIlJpZ2h0IjowLjAsIkJvdHRvbSI6MC4wfSwiUGFkZGluZyI6eyIkaWQiOiI4MjAiLCJUb3AiOjAuMCwiTGVmdCI6MC4wLCJSaWdodCI6MC4wLCJCb3R0b20iOjAuMH0sIklzVmlzaWJsZSI6dHJ1ZSwiV2lkdGgiOjAuMCwiSGVpZ2h0IjowLjAsIkJvcmRlclN0eWxlIjp7IiRpZCI6IjgyMSIsIkxpbmVDb2xvciI6bnVsbCwiTGluZVdlaWdodCI6MC4wLCJMaW5lVHlwZSI6MCwiUGFyZW50U3R5bGUiOm51bGx9LCJQYXJlbnRTdHlsZSI6bnVsbH19LHsiJGlkIjoiODIyIiwiX3Jvd3MiOlt7IiRpZCI6IjgyMyIsIl90YXNrcyI6W3siJGlkIjoiODI0IiwiX2F0dGFjaGVkTWlsZXN0b25lcyI6W10sIlRhc2tEZWZpbml0aW9uIjp7IiRpZCI6IjgyNSIsIkdyb3VwTmFtZSI6bnVsbCwiU3RhcnREYXRlIjoiMjAyNS0xMS0xMlQwMDowMDowMFoiLCJFbmREYXRlIjoiMjAyNS0xMi0wN1QyMzo1OTowMFoiLCJQZXJjZW50YWdlQ29tcGxldGUiOm51bGwsIlN0eWxlIjp7IiRpZCI6IjgyNiIsIlNoYXBlIjo0LCJTaGFwZVRoaWNrbmVzcyI6MCwiRHVyYXRpb25Gb3JtYXQiOjAsIkluY2x1ZGVOb25Xb3JraW5nRGF5c0luRHVyYXRpb24iOmZhbHNlLCJQZXJjZW50YWdlQ29tcGxldGVTdHlsZSI6eyIkaWQiOiI4MjciLCJGb250U2V0dGluZ3MiOnsiJGlkIjoiODI4IiwiRm9udFNpemUiOjEwLCJGb250TmFtZSI6IkNhbGlicmkiLCJJc0JvbGQiOmZhbHNlLCJJc0l0YWxpYyI6ZmFsc2UsIklzVW5kZXJsaW5lZCI6ZmFsc2UsIlBhcmVudFN0eWxlIjpudWxsfSwiQXV0b1NpemUiOjAsIkZvcmVncm91bmQiOnsiJGlkIjoiODI5IiwiQ29sb3IiOnsiJGlkIjoiODM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MzEiLCJUb3AiOjAuMCwiTGVmdCI6MC4wLCJSaWdodCI6MC4wLCJCb3R0b20iOjAuMH0sIlBhZGRpbmciOnsiJGlkIjoiODMyIiwiVG9wIjowLjAsIkxlZnQiOjAuMCwiUmlnaHQiOjAuMCwiQm90dG9tIjowLjB9LCJCYWNrZ3JvdW5kIjp7IiRpZCI6IjgzMyIsIkNvbG9yIjp7IiRpZCI6IjgzNCIsIkEiOjg5LCJSIjowLCJHIjowLCJCIjowfX0sIklzVmlzaWJsZSI6dHJ1ZSwiV2lkdGgiOjAuMCwiSGVpZ2h0IjowLjAsIkJvcmRlclN0eWxlIjp7IiRpZCI6IjgzNSIsIkxpbmVDb2xvciI6bnVsbCwiTGluZVdlaWdodCI6MC4wLCJMaW5lVHlwZSI6MCwiUGFyZW50U3R5bGUiOm51bGx9LCJQYXJlbnRTdHlsZSI6bnVsbH0sIkR1cmF0aW9uU3R5bGUiOnsiJGlkIjoiODM2IiwiRm9udFNldHRpbmdzIjp7IiRpZCI6IjgzNyIsIkZvbnRTaXplIjoxMCwiRm9udE5hbWUiOiJDYWxpYnJpIiwiSXNCb2xkIjpmYWxzZSwiSXNJdGFsaWMiOmZhbHNlLCJJc1VuZGVybGluZWQiOmZhbHNlLCJQYXJlbnRTdHlsZSI6bnVsbH0sIkF1dG9TaXplIjowLCJGb3JlZ3JvdW5kIjp7IiRpZCI6IjgzOCIsIkNvbG9yIjp7IiRpZCI6Ijgz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0MCIsIlRvcCI6MC4wLCJMZWZ0IjowLjAsIlJpZ2h0IjowLjAsIkJvdHRvbSI6MC4wfSwiUGFkZGluZyI6eyIkaWQiOiI4NDEiLCJUb3AiOjAuMCwiTGVmdCI6MC4wLCJSaWdodCI6MC4wLCJCb3R0b20iOjAuMH0sIkJhY2tncm91bmQiOnsiJGlkIjoiODQyIiwiQ29sb3IiOnsiJHJlZiI6IjgzNCJ9fSwiSXNWaXNpYmxlIjp0cnVlLCJXaWR0aCI6MC4wLCJIZWlnaHQiOjAuMCwiQm9yZGVyU3R5bGUiOnsiJGlkIjoiODQzIiwiTGluZUNvbG9yIjpudWxsLCJMaW5lV2VpZ2h0IjowLjAsIkxpbmVUeXBlIjowLCJQYXJlbnRTdHlsZSI6bnVsbH0sIlBhcmVudFN0eWxlIjpudWxsfSwiSG9yaXpvbnRhbENvbm5lY3RvclN0eWxlIjp7IiRpZCI6Ijg0NCIsIkxpbmVDb2xvciI6eyIkaWQiOiI4NDUiLCIkdHlwZSI6Ik5MUkUuQ29tbW9uLkRvbS5Tb2xpZENvbG9yQnJ1c2gsIE5MUkUuQ29tbW9uIiwiQ29sb3IiOnsiJGlkIjoiODQ2IiwiQSI6MjU1LCJSIjoyMDQsIkciOjIwNCwiQiI6MjA0fX0sIkxpbmVXZWlnaHQiOjEuMCwiTGluZVR5cGUiOjAsIlBhcmVudFN0eWxlIjpudWxsfSwiVmVydGljYWxDb25uZWN0b3JTdHlsZSI6eyIkaWQiOiI4NDciLCJMaW5lQ29sb3IiOnsiJGlkIjoiODQ4IiwiJHR5cGUiOiJOTFJFLkNvbW1vbi5Eb20uU29saWRDb2xvckJydXNoLCBOTFJFLkNvbW1vbiIsIkNvbG9yIjp7IiRpZCI6Ijg0OSIsIkEiOjI1NSwiUiI6MjA0LCJHIjoyMDQsIkIiOjIwNH1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zLCJJc0JlbG93VGltZWJhbmQiOnRydWUsIlBlcmNlbnRhZ2VDb21wbGV0ZVNoYXBlT3BhY2l0eSI6MzUsIlNoYXBlU3R5bGUiOnsiJGlkIjoiODUwIiwiTWFyZ2luIjp7IiRpZCI6Ijg1MSIsIlRvcCI6MC4wLCJMZWZ0Ijo0LjAsIlJpZ2h0Ijo0LjAsIkJvdHRvbSI6MC4wfSwiUGFkZGluZyI6eyIkaWQiOiI4NTIiLCJUb3AiOjAuMCwiTGVmdCI6MC4wLCJSaWdodCI6MC4wLCJCb3R0b20iOjAuMH0sIkJhY2tncm91bmQiOnsiJGlkIjoiODUzIiwiQ29sb3IiOnsiJGlkIjoiODU0IiwiQSI6MjU1LCJSIjozLCJHIjo0LCJCIjo5NH19LCJJc1Zpc2libGUiOnRydWUsIldpZHRoIjoxNDcuMCwiSGVpZ2h0IjoxMC4wLCJCb3JkZXJTdHlsZSI6eyIkaWQiOiI4NTUiLCJMaW5lQ29sb3IiOnsiJGlkIjoiODU2IiwiJHR5cGUiOiJOTFJFLkNvbW1vbi5Eb20uU29saWRDb2xvckJydXNoLCBOTFJFLkNvbW1vbiIsIkNvbG9yIjp7IiRpZCI6Ijg1NyIsIkEiOjI1NSwiUiI6MjU1LCJHIjoyNTUsIkIiOjI1NX19LCJMaW5lV2VpZ2h0IjoxLjMzMzMzMzM3LCJMaW5lVHlwZSI6MCwiUGFyZW50U3R5bGUiOm51bGx9LCJQYXJlbnRTdHlsZSI6bnVsbH0sIlRpdGxlU3R5bGUiOnsiJGlkIjoiODU4IiwiRm9udFNldHRpbmdzIjp7IiRpZCI6Ijg1OSIsIkZvbnRTaXplIjoxMiwiRm9udE5hbWUiOiJDYWxpYnJpIiwiSXNCb2xkIjp0cnVlLCJJc0l0YWxpYyI6ZmFsc2UsIklzVW5kZXJsaW5lZCI6ZmFsc2UsIlBhcmVudFN0eWxlIjpudWxsfSwiQXV0b1NpemUiOjAsIkZvcmVncm91bmQiOnsiJGlkIjoiODYwIiwiQ29sb3IiOnsiJGlkIjoiODYx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g2MiIsIlRvcCI6MC4wLCJMZWZ0IjowLjAsIlJpZ2h0IjowLjAsIkJvdHRvbSI6MC4wfSwiUGFkZGluZyI6eyIkaWQiOiI4NjMiLCJUb3AiOjAuMCwiTGVmdCI6MC4wLCJSaWdodCI6MC4wLCJCb3R0b20iOjAuMH0sIkJhY2tncm91bmQiOnsiJGlkIjoiODY0IiwiQ29sb3IiOnsiJGlkIjoiODY1IiwiQSI6MCwiUiI6MjU1LCJHIjoyNTUsIkIiOjI1NX19LCJJc1Zpc2libGUiOnRydWUsIldpZHRoIjowLjAsIkhlaWdodCI6MC4wLCJCb3JkZXJTdHlsZSI6eyIkaWQiOiI4NjYiLCJMaW5lQ29sb3IiOm51bGwsIkxpbmVXZWlnaHQiOjAuMCwiTGluZVR5cGUiOjAsIlBhcmVudFN0eWxlIjpudWxsfSwiUGFyZW50U3R5bGUiOm51bGx9LCJEYXRlU3R5bGUiOnsiJGlkIjoiODY3IiwiRm9udFNldHRpbmdzIjp7IiRpZCI6Ijg2OCIsIkZvbnRTaXplIjoxMCwiRm9udE5hbWUiOiJDYWxpYnJpIiwiSXNCb2xkIjpmYWxzZSwiSXNJdGFsaWMiOmZhbHNlLCJJc1VuZGVybGluZWQiOmZhbHNlLCJQYXJlbnRTdHlsZSI6bnVsbH0sIkF1dG9TaXplIjowLCJGb3JlZ3JvdW5kIjp7IiRpZCI6Ijg2OSIsIkNvbG9yIjp7IiRpZCI6Ijg3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cxIiwiVG9wIjowLjAsIkxlZnQiOjAuMCwiUmlnaHQiOjAuMCwiQm90dG9tIjowLjB9LCJQYWRkaW5nIjp7IiRpZCI6Ijg3MiIsIlRvcCI6MC4wLCJMZWZ0IjowLjAsIlJpZ2h0IjowLjAsIkJvdHRvbSI6MC4wfSwiQmFja2dyb3VuZCI6eyIkaWQiOiI4NzMiLCJDb2xvciI6eyIkaWQiOiI4NzQiLCJBIjowLCJSIjoyNTUsIkciOjI1NSwiQiI6MjU1fX0sIklzVmlzaWJsZSI6dHJ1ZSwiV2lkdGgiOjAuMCwiSGVpZ2h0IjowLjAsIkJvcmRlclN0eWxlIjp7IiRpZCI6Ijg3NSIsIkxpbmVDb2xvciI6bnVsbCwiTGluZVdlaWdodCI6MC4wLCJMaW5lVHlwZSI6MCwiUGFyZW50U3R5bGUiOm51bGx9LCJQYXJlbnRTdHlsZSI6bnVsbH0sIkRhdGVGb3JtYXQiOnsiJGlkIjoiOD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NyIsIkZvcm1hdCI6MCwiSXNWaXNpYmxlIjpmYWxzZSwiTGFzdEtub3duVmlzaWJpbGl0eVN0YXRlIjpmYWxzZX0sIklzVmlzaWJsZSI6dHJ1ZSwiUGFyZW50U3R5bGUiOm51bGx9LCJJbmRleCI6MTEsIlNtYXJ0RHVyYXRpb25BY3RpdmF0ZWQiOmZhbHNlLCJEYXRlRm9ybWF0Ijp7IiRyZWYiOiI4NzYifSwiV2Vla051bWJlcmluZyI6eyIkaWQiOiI4NzgiLCJGb3JtYXQiOjAsIklzVmlzaWJsZSI6ZmFsc2UsIkxhc3RLbm93blZpc2liaWxpdHlTdGF0ZSI6ZmFsc2V9LCJJZCI6ImY4NWFiZjgxLTAxNmItNDQ2ZC04ZmUyLWFhYzFhOGEzZDU3YyIsIkltcG9ydElkIjoiMTQiLCJUaXRsZSI6IlRhc2sgNiBIZXJlIiwiTm90ZSI6bnVsbCwiSHlwZXJsaW5rIjp7IiRpZCI6Ijg3OSIsIkFkZHJlc3MiOiIiLCJTdWJBZGRyZXNzIjoiIn0sIklzQ2hhbmdlZCI6ZmFsc2UsIklzTmV3IjpmYWxzZX19XSwiX21pbGVzdG9uZXMiOltdLCJJZCI6IjAwMDAwMDAwLTAwMDAtMDAwMC0wMDAwLTAwMDAwMDAwMDAwMCIsIklzU2luZ2xlSXRlbVJvdyI6dHJ1ZX0seyIkaWQiOiI4ODAiLCJfdGFza3MiOltdLCJfbWlsZXN0b25lcyI6W3siJGlkIjoiODgxIiwiSWQiOiIxOGJhYWM1OC1jNWI4LTQ3YTgtODliZi05YTg4NmRlNjk2YmYiLCJJbmRleCI6MTIsIkdyb3VwSWQiOm51bGwsIlRpdGxlIjoiTWlsZXN0b25lIDciLCJEYXRlVGltZSI6IjIwMjUtMTEtMTJUMjM6NTk6MDAiLCJQZXJjZW50YWdlQ29tcGxldGUiOm51bGwsIk5vdGUiOm51bGwsIlN0eWxlIjp7IiRpZCI6Ijg4MiIsIlRpdGxlUG9zaXRpb24iOiJBYm92ZSIsIkRhdGVQb3NpdGlvbiI6IkFib3ZlIiwiU2hhcGVUeXBlIjoxNywiU2hhcGVTaXplIjowLCJTcGFjaW5nIjo1LCJTaGFwZVN0eWxlIjp7IiRpZCI6Ijg4MyIsIk1hcmdpbiI6eyIkaWQiOiI4ODQiLCJUb3AiOjAuMCwiTGVmdCI6MC4wLCJSaWdodCI6MC4wLCJCb3R0b20iOjAuMH0sIlBhZGRpbmciOnsiJGlkIjoiODg1IiwiVG9wIjowLjAsIkxlZnQiOjAuMCwiUmlnaHQiOjAuMCwiQm90dG9tIjowLjB9LCJCYWNrZ3JvdW5kIjp7IiRpZCI6Ijg4NiIsIkNvbG9yIjp7IiRpZCI6Ijg4NyIsIkEiOjI1NSwiUiI6MywiRyI6NCwiQiI6OTR9fSwiSXNWaXNpYmxlIjp0cnVlLCJXaWR0aCI6MTQuMCwiSGVpZ2h0IjoxNC4wLCJCb3JkZXJTdHlsZSI6eyIkaWQiOiI4ODgiLCJMaW5lQ29sb3IiOnsiJGlkIjoiODg5IiwiJHR5cGUiOiJOTFJFLkNvbW1vbi5Eb20uU29saWRDb2xvckJydXNoLCBOTFJFLkNvbW1vbiIsIkNvbG9yIjp7IiRpZCI6Ijg5MCIsIkEiOjI1NSwiUiI6MjU1LCJHIjoyNTUsIkIiOjI1NX19LCJMaW5lV2VpZ2h0IjoxLjMzMzMzMzM3LCJMaW5lVHlwZSI6MCwiUGFyZW50U3R5bGUiOm51bGx9LCJQYXJlbnRTdHlsZSI6bnVsbH0sIlRpdGxlU3R5bGUiOnsiJGlkIjoiODkxIiwiRm9udFNldHRpbmdzIjp7IiRpZCI6Ijg5MiIsIkZvbnRTaXplIjoxMiwiRm9udE5hbWUiOiJDYWxpYnJpIiwiSXNCb2xkIjp0cnVlLCJJc0l0YWxpYyI6ZmFsc2UsIklzVW5kZXJsaW5lZCI6ZmFsc2UsIlBhcmVudFN0eWxlIjpudWxsfSwiQXV0b1NpemUiOjAsIkZvcmVncm91bmQiOnsiJGlkIjoiODkzIiwiQ29sb3IiOnsiJGlkIjoiODk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5NSIsIlRvcCI6MC4wLCJMZWZ0IjowLjAsIlJpZ2h0IjowLjAsIkJvdHRvbSI6MC4wfSwiUGFkZGluZyI6eyIkaWQiOiI4OTYiLCJUb3AiOjAuMCwiTGVmdCI6MC4wLCJSaWdodCI6MC4wLCJCb3R0b20iOjAuMH0sIkJhY2tncm91bmQiOnsiJGlkIjoiODk3IiwiQ29sb3IiOnsiJGlkIjoiODk4IiwiQSI6MCwiUiI6MjU1LCJHIjoyNTUsIkIiOjI1NX19LCJJc1Zpc2libGUiOnRydWUsIldpZHRoIjowLjAsIkhlaWdodCI6MC4wLCJCb3JkZXJTdHlsZSI6eyIkaWQiOiI4OTkiLCJMaW5lQ29sb3IiOm51bGwsIkxpbmVXZWlnaHQiOjAuMCwiTGluZVR5cGUiOjAsIlBhcmVudFN0eWxlIjpudWxsfSwiUGFyZW50U3R5bGUiOm51bGx9LCJEYXRlU3R5bGUiOnsiJGlkIjoiOTAwIiwiRm9udFNldHRpbmdzIjp7IiRpZCI6IjkwMSIsIkZvbnRTaXplIjoxMCwiRm9udE5hbWUiOiJDYWxpYnJpIiwiSXNCb2xkIjpmYWxzZSwiSXNJdGFsaWMiOmZhbHNlLCJJc1VuZGVybGluZWQiOmZhbHNlLCJQYXJlbnRTdHlsZSI6bnVsbH0sIkF1dG9TaXplIjowLCJGb3JlZ3JvdW5kIjp7IiRpZCI6IjkwMiIsIkNvbG9yIjp7IiRpZCI6Ijkw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TA0IiwiVG9wIjowLjAsIkxlZnQiOjAuMCwiUmlnaHQiOjAuMCwiQm90dG9tIjowLjB9LCJQYWRkaW5nIjp7IiRpZCI6IjkwNSIsIlRvcCI6MC4wLCJMZWZ0IjowLjAsIlJpZ2h0IjowLjAsIkJvdHRvbSI6MC4wfSwiQmFja2dyb3VuZCI6eyIkaWQiOiI5MDYiLCJDb2xvciI6eyIkaWQiOiI5MDciLCJBIjowLCJSIjoyNTUsIkciOjI1NSwiQiI6MjU1fX0sIklzVmlzaWJsZSI6dHJ1ZSwiV2lkdGgiOjAuMCwiSGVpZ2h0IjowLjAsIkJvcmRlclN0eWxlIjp7IiRpZCI6IjkwOCIsIkxpbmVDb2xvciI6bnVsbCwiTGluZVdlaWdodCI6MC4wLCJMaW5lVHlwZSI6MCwiUGFyZW50U3R5bGUiOm51bGx9LCJQYXJlbnRTdHlsZSI6bnVsbH0sIkRhdGVGb3JtYXQiOnsiJGlkIjoiOTA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xMCIsIkZvcm1hdCI6MCwiSXNWaXNpYmxlIjpmYWxzZSwiTGFzdEtub3duVmlzaWJpbGl0eVN0YXRlIjpmYWxzZX0sIklzVmlzaWJsZSI6dHJ1ZSwiUGFyZW50U3R5bGUiOm51bGx9LCJIeXBlcmxpbmsiOm51bGwsIkltcG9ydElkIjoiNyJ9LHsiJGlkIjoiOTExIiwiSWQiOiJjNGI0YWVmYi0wMzgwLTRhMzQtYTU2Mi04NjcxNWVkNzM2ZjciLCJJbmRleCI6MTMsIkdyb3VwSWQiOm51bGwsIlRpdGxlIjoiTWlsZXN0b25lIDgiLCJEYXRlVGltZSI6IjIwMjUtMTEtMzBUMjM6NTk6MDAiLCJQZXJjZW50YWdlQ29tcGxldGUiOm51bGwsIk5vdGUiOm51bGwsIlN0eWxlIjp7IiRpZCI6IjkxMiIsIlRpdGxlUG9zaXRpb24iOiJBYm92ZSIsIkRhdGVQb3NpdGlvbiI6IkFib3ZlIiwiU2hhcGVUeXBlIjoxNywiU2hhcGVTaXplIjowLCJTcGFjaW5nIjo1LCJTaGFwZVN0eWxlIjp7IiRpZCI6IjkxMyIsIk1hcmdpbiI6eyIkaWQiOiI5MTQiLCJUb3AiOjAuMCwiTGVmdCI6MC4wLCJSaWdodCI6MC4wLCJCb3R0b20iOjAuMH0sIlBhZGRpbmciOnsiJGlkIjoiOTE1IiwiVG9wIjowLjAsIkxlZnQiOjAuMCwiUmlnaHQiOjAuMCwiQm90dG9tIjowLjB9LCJCYWNrZ3JvdW5kIjp7IiRpZCI6IjkxNiIsIkNvbG9yIjp7IiRpZCI6IjkxNyIsIkEiOjI1NSwiUiI6MywiRyI6NCwiQiI6OTR9fSwiSXNWaXNpYmxlIjp0cnVlLCJXaWR0aCI6MTQuMCwiSGVpZ2h0IjoxNC4wLCJCb3JkZXJTdHlsZSI6eyIkaWQiOiI5MTgiLCJMaW5lQ29sb3IiOnsiJGlkIjoiOTE5IiwiJHR5cGUiOiJOTFJFLkNvbW1vbi5Eb20uU29saWRDb2xvckJydXNoLCBOTFJFLkNvbW1vbiIsIkNvbG9yIjp7IiRpZCI6IjkyMCIsIkEiOjI1NSwiUiI6MjU1LCJHIjoyNTUsIkIiOjI1NX19LCJMaW5lV2VpZ2h0IjoxLjMzMzMzMzM3LCJMaW5lVHlwZSI6MCwiUGFyZW50U3R5bGUiOm51bGx9LCJQYXJlbnRTdHlsZSI6bnVsbH0sIlRpdGxlU3R5bGUiOnsiJGlkIjoiOTIxIiwiRm9udFNldHRpbmdzIjp7IiRpZCI6IjkyMiIsIkZvbnRTaXplIjoxMiwiRm9udE5hbWUiOiJDYWxpYnJpIiwiSXNCb2xkIjp0cnVlLCJJc0l0YWxpYyI6ZmFsc2UsIklzVW5kZXJsaW5lZCI6ZmFsc2UsIlBhcmVudFN0eWxlIjpudWxsfSwiQXV0b1NpemUiOjAsIkZvcmVncm91bmQiOnsiJGlkIjoiOTIzIiwiQ29sb3IiOnsiJGlkIjoiOT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yNSIsIlRvcCI6MC4wLCJMZWZ0IjowLjAsIlJpZ2h0IjowLjAsIkJvdHRvbSI6MC4wfSwiUGFkZGluZyI6eyIkaWQiOiI5MjYiLCJUb3AiOjAuMCwiTGVmdCI6MC4wLCJSaWdodCI6MC4wLCJCb3R0b20iOjAuMH0sIkJhY2tncm91bmQiOnsiJGlkIjoiOTI3IiwiQ29sb3IiOnsiJGlkIjoiOTI4IiwiQSI6MCwiUiI6MjU1LCJHIjoyNTUsIkIiOjI1NX19LCJJc1Zpc2libGUiOnRydWUsIldpZHRoIjowLjAsIkhlaWdodCI6MC4wLCJCb3JkZXJTdHlsZSI6eyIkaWQiOiI5MjkiLCJMaW5lQ29sb3IiOm51bGwsIkxpbmVXZWlnaHQiOjAuMCwiTGluZVR5cGUiOjAsIlBhcmVudFN0eWxlIjpudWxsfSwiUGFyZW50U3R5bGUiOm51bGx9LCJEYXRlU3R5bGUiOnsiJGlkIjoiOTMwIiwiRm9udFNldHRpbmdzIjp7IiRpZCI6IjkzMSIsIkZvbnRTaXplIjoxMCwiRm9udE5hbWUiOiJDYWxpYnJpIiwiSXNCb2xkIjpmYWxzZSwiSXNJdGFsaWMiOmZhbHNlLCJJc1VuZGVybGluZWQiOmZhbHNlLCJQYXJlbnRTdHlsZSI6bnVsbH0sIkF1dG9TaXplIjowLCJGb3JlZ3JvdW5kIjp7IiRpZCI6IjkzMiIsIkNvbG9yIjp7IiRpZCI6Ijk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TM0IiwiVG9wIjowLjAsIkxlZnQiOjAuMCwiUmlnaHQiOjAuMCwiQm90dG9tIjowLjB9LCJQYWRkaW5nIjp7IiRpZCI6IjkzNSIsIlRvcCI6MC4wLCJMZWZ0IjowLjAsIlJpZ2h0IjowLjAsIkJvdHRvbSI6MC4wfSwiQmFja2dyb3VuZCI6eyIkaWQiOiI5MzYiLCJDb2xvciI6eyIkaWQiOiI5MzciLCJBIjowLCJSIjoyNTUsIkciOjI1NSwiQiI6MjU1fX0sIklzVmlzaWJsZSI6dHJ1ZSwiV2lkdGgiOjAuMCwiSGVpZ2h0IjowLjAsIkJvcmRlclN0eWxlIjp7IiRpZCI6IjkzOCIsIkxpbmVDb2xvciI6bnVsbCwiTGluZVdlaWdodCI6MC4wLCJMaW5lVHlwZSI6MCwiUGFyZW50U3R5bGUiOm51bGx9LCJQYXJlbnRTdHlsZSI6bnVsbH0sIkRhdGVGb3JtYXQiOnsiJGlkIjoiOT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0MCIsIkZvcm1hdCI6MCwiSXNWaXNpYmxlIjpmYWxzZSwiTGFzdEtub3duVmlzaWJpbGl0eVN0YXRlIjpmYWxzZX0sIklzVmlzaWJsZSI6dHJ1ZSwiUGFyZW50U3R5bGUiOm51bGx9LCJIeXBlcmxpbmsiOm51bGwsIkltcG9ydElkIjoiOCJ9XSwiSWQiOiJlYmE5NzM3Yy0zYmYwLTQ2ZTEtYmMzNi01YzhjZmEwNGJjMmUiLCJJc1NpbmdsZUl0ZW1Sb3ciOmZhbHNlfV0sIkluZGV4IjozLCJJZCI6ImQ0ZDUyZmQ4LTU0MGQtNDc4Yi1hYjI1LWY1ZmI1NjE3YjcyOCIsIkhlYWRlclRleHQiOiJUZWFtIDMiLCJJc0RlZmF1bHQiOmZhbHNlLCJTdHlsZSI6eyIkaWQiOiI5NDEiLCJIZWFkZXJTdHlsZSI6eyIkaWQiOiI5NDIiLCJUZXh0U3R5bGUiOnsiJGlkIjoiOTQzIiwiRm9udFNldHRpbmdzIjp7IiRpZCI6Ijk0NCIsIkZvbnRTaXplIjoxMiwiRm9udE5hbWUiOiJDYWxpYnJpIiwiSXNCb2xkIjpmYWxzZSwiSXNJdGFsaWMiOmZhbHNlLCJJc1VuZGVybGluZWQiOmZhbHNlLCJQYXJlbnRTdHlsZSI6bnVsbH0sIkF1dG9TaXplIjoyLCJGb3JlZ3JvdW5kIjp7IiRpZCI6Ijk0NSIsIkNvbG9yIjp7IiRpZCI6Ijk0NiIsIkEiOjI1NSwiUiI6MCwiRyI6MCwiQiI6MH19LCJNYXhXaWR0aCI6NTEuODUzNjU4NTM2NTg1MzI4LCJNYXhIZWlnaHQiOiJJbmZpbml0eSIsIlNtYXJ0Rm9yZWdyb3VuZElzQWN0aXZlIjpmYWxzZSwiSG9yaXpvbnRhbEFsaWdubWVudCI6MCwiVmVydGljYWxBbGlnbm1lbnQiOjAsIlNtYXJ0Rm9yZWdyb3VuZCI6bnVsbCwiQmFja2dyb3VuZEZpbGxUeXBlIjowLCJNYXJnaW4iOnsiJGlkIjoiOTQ3IiwiVG9wIjowLjAsIkxlZnQiOjAuMCwiUmlnaHQiOjAuMCwiQm90dG9tIjowLjB9LCJQYWRkaW5nIjp7IiRpZCI6Ijk0OCIsIlRvcCI6MC4wLCJMZWZ0IjowLjAsIlJpZ2h0IjowLjAsIkJvdHRvbSI6MC4wfSwiQmFja2dyb3VuZCI6eyIkaWQiOiI5NDkiLCJDb2xvciI6eyIkaWQiOiI5NTAiLCJBIjowLCJSIjoyNTUsIkciOjI1NSwiQiI6MjU1fX0sIklzVmlzaWJsZSI6dHJ1ZSwiV2lkdGgiOjAuMCwiSGVpZ2h0IjowLjAsIkJvcmRlclN0eWxlIjpudWxsLCJQYXJlbnRTdHlsZSI6bnVsbH0sIlJlY3RhbmdsZVN0eWxlIjp7IiRpZCI6Ijk1MSIsIk1hcmdpbiI6eyIkaWQiOiI5NTIiLCJUb3AiOjAuMCwiTGVmdCI6MC4wLCJSaWdodCI6MC4wLCJCb3R0b20iOjAuMH0sIlBhZGRpbmciOnsiJGlkIjoiOTUzIiwiVG9wIjowLjAsIkxlZnQiOjAuMCwiUmlnaHQiOjAuMCwiQm90dG9tIjowLjB9LCJCYWNrZ3JvdW5kIjp7IiRpZCI6Ijk1NCIsIkNvbG9yIjp7IiRpZCI6Ijk1NSIsIkEiOjYzLCJSIjoyLCJHIjoxNzgsIkIiOjIzOH19LCJJc1Zpc2libGUiOnRydWUsIldpZHRoIjowLjAsIkhlaWdodCI6MC4wLCJCb3JkZXJTdHlsZSI6eyIkaWQiOiI5NTYiLCJMaW5lQ29sb3IiOnsiJGlkIjoiOTU3IiwiJHR5cGUiOiJOTFJFLkNvbW1vbi5Eb20uU29saWRDb2xvckJydXNoLCBOTFJFLkNvbW1vbiIsIkNvbG9yIjp7IiRpZCI6Ijk1OCIsIkEiOjI1NSwiUiI6MjU1LCJHIjowLCJCIjowfX0sIkxpbmVXZWlnaHQiOjAuMCwiTGluZVR5cGUiOjAsIlBhcmVudFN0eWxlIjpudWxsfSwiUGFyZW50U3R5bGUiOm51bGx9LCJNYXJnaW4iOnsiJGlkIjoiOTU5IiwiVG9wIjowLjAsIkxlZnQiOjAuMCwiUmlnaHQiOjAuMCwiQm90dG9tIjowLjB9LCJQYWRkaW5nIjp7IiRpZCI6Ijk2MCIsIlRvcCI6MC4wLCJMZWZ0IjowLjAsIlJpZ2h0IjowLjAsIkJvdHRvbSI6MC4wfSwiQmFja2dyb3VuZCI6bnVsbCwiSXNWaXNpYmxlIjp0cnVlLCJXaWR0aCI6MC4wLCJIZWlnaHQiOjAuMCwiQm9yZGVyU3R5bGUiOm51bGwsIlBhcmVudFN0eWxlIjpudWxsfSwiQmFja2dyb3VuZFN0eWxlIjp7IiRpZCI6Ijk2MSIsIk1hcmdpbiI6eyIkaWQiOiI5NjIiLCJUb3AiOjAuMCwiTGVmdCI6MC4wLCJSaWdodCI6MC4wLCJCb3R0b20iOjAuMH0sIlBhZGRpbmciOnsiJGlkIjoiOTYzIiwiVG9wIjowLjAsIkxlZnQiOjAuMCwiUmlnaHQiOjAuMCwiQm90dG9tIjowLjB9LCJCYWNrZ3JvdW5kIjp7IiRpZCI6Ijk2NCIsIkNvbG9yIjp7IiRpZCI6Ijk2NSIsIkEiOjUxLCJSIjowLCJHIjoxODAsIkIiOjIxNn19LCJJc1Zpc2libGUiOnRydWUsIldpZHRoIjowLjAsIkhlaWdodCI6MC4wLCJCb3JkZXJTdHlsZSI6eyIkaWQiOiI5NjYiLCJMaW5lQ29sb3IiOnsiJGlkIjoiOTY3IiwiJHR5cGUiOiJOTFJFLkNvbW1vbi5Eb20uU29saWRDb2xvckJydXNoLCBOTFJFLkNvbW1vbiIsIkNvbG9yIjp7IiRpZCI6Ijk2OCIsIkEiOjI1NSwiUiI6MCwiRyI6MTgwLCJCIjoyMTZ9fSwiTGluZVdlaWdodCI6MC4wLCJMaW5lVHlwZSI6MCwiUGFyZW50U3R5bGUiOm51bGx9LCJQYXJlbnRTdHlsZSI6bnVsbH0sIk1hcmdpbiI6eyIkaWQiOiI5NjkiLCJUb3AiOjAuMCwiTGVmdCI6MC4wLCJSaWdodCI6MC4wLCJCb3R0b20iOjAuMH0sIlBhZGRpbmciOnsiJGlkIjoiOTcwIiwiVG9wIjowLjAsIkxlZnQiOjAuMCwiUmlnaHQiOjAuMCwiQm90dG9tIjowLjB9LCJJc1Zpc2libGUiOnRydWUsIldpZHRoIjowLjAsIkhlaWdodCI6MC4wLCJCb3JkZXJTdHlsZSI6eyIkaWQiOiI5NzEiLCJMaW5lQ29sb3IiOm51bGwsIkxpbmVXZWlnaHQiOjAuMCwiTGluZVR5cGUiOjAsIlBhcmVudFN0eWxlIjpudWxsfSwiUGFyZW50U3R5bGUiOm51bGx9fSx7IiRpZCI6Ijk3MiIsIl9yb3dzIjpbXSwiSW5kZXgiOjExLCJJZCI6IjFlOTc1YTFmLWM3OTctNDJmYi1iZTQ4LTZiODc5Y2RjYmJmMiIsIkhlYWRlclRleHQiOm51bGwsIklzRGVmYXVsdCI6dHJ1ZSwiU3R5bGUiOnsiJGlkIjoiOTczIiwiSGVhZGVyU3R5bGUiOnsiJGlkIjoiOTc0IiwiVGV4dFN0eWxlIjp7IiRpZCI6Ijk3NSIsIkZvbnRTZXR0aW5ncyI6eyIkaWQiOiI5NzYiLCJGb250U2l6ZSI6MTIsIkZvbnROYW1lIjoiQ2FsaWJyaSIsIklzQm9sZCI6ZmFsc2UsIklzSXRhbGljIjpmYWxzZSwiSXNVbmRlcmxpbmVkIjpmYWxzZSwiUGFyZW50U3R5bGUiOm51bGx9LCJBdXRvU2l6ZSI6MiwiRm9yZWdyb3VuZCI6eyIkaWQiOiI5NzciLCJDb2xvciI6eyIkaWQiOiI5NzgiLCJBIjoyNTUsIlIiOjAsIkciOjAsIkIiOjB9fSwiTWF4V2lkdGgiOjUxLjg1MzY1ODUzNjU4NTMyOCwiTWF4SGVpZ2h0IjoiSW5maW5pdHkiLCJTbWFydEZvcmVncm91bmRJc0FjdGl2ZSI6ZmFsc2UsIkhvcml6b250YWxBbGlnbm1lbnQiOjAsIlZlcnRpY2FsQWxpZ25tZW50IjowLCJTbWFydEZvcmVncm91bmQiOm51bGwsIkJhY2tncm91bmRGaWxsVHlwZSI6MCwiTWFyZ2luIjp7IiRpZCI6Ijk3OSIsIlRvcCI6MC4wLCJMZWZ0IjowLjAsIlJpZ2h0IjowLjAsIkJvdHRvbSI6MC4wfSwiUGFkZGluZyI6eyIkaWQiOiI5ODAiLCJUb3AiOjAuMCwiTGVmdCI6MC4wLCJSaWdodCI6MC4wLCJCb3R0b20iOjAuMH0sIkJhY2tncm91bmQiOnsiJGlkIjoiOTgxIiwiQ29sb3IiOnsiJGlkIjoiOTgyIiwiQSI6MCwiUiI6MjU1LCJHIjoyNTUsIkIiOjI1NX19LCJJc1Zpc2libGUiOnRydWUsIldpZHRoIjowLjAsIkhlaWdodCI6MC4wLCJCb3JkZXJTdHlsZSI6bnVsbCwiUGFyZW50U3R5bGUiOm51bGx9LCJSZWN0YW5nbGVTdHlsZSI6eyIkaWQiOiI5ODMiLCJNYXJnaW4iOnsiJGlkIjoiOTg0IiwiVG9wIjowLjAsIkxlZnQiOjAuMCwiUmlnaHQiOjAuMCwiQm90dG9tIjowLjB9LCJQYWRkaW5nIjp7IiRpZCI6Ijk4NSIsIlRvcCI6MC4wLCJMZWZ0IjowLjAsIlJpZ2h0IjowLjAsIkJvdHRvbSI6MC4wfSwiQmFja2dyb3VuZCI6eyIkaWQiOiI5ODYiLCJDb2xvciI6eyIkaWQiOiI5ODciLCJBIjo2MywiUiI6MCwiRyI6MTgwLCJCIjoyMTZ9fSwiSXNWaXNpYmxlIjp0cnVlLCJXaWR0aCI6MC4wLCJIZWlnaHQiOjAuMCwiQm9yZGVyU3R5bGUiOnsiJGlkIjoiOTg4IiwiTGluZUNvbG9yIjp7IiRpZCI6Ijk4OSIsIiR0eXBlIjoiTkxSRS5Db21tb24uRG9tLlNvbGlkQ29sb3JCcnVzaCwgTkxSRS5Db21tb24iLCJDb2xvciI6eyIkaWQiOiI5OTAiLCJBIjoyNTUsIlIiOjI1NSwiRyI6MCwiQiI6MH19LCJMaW5lV2VpZ2h0IjowLjAsIkxpbmVUeXBlIjowLCJQYXJlbnRTdHlsZSI6bnVsbH0sIlBhcmVudFN0eWxlIjpudWxsfSwiTWFyZ2luIjp7IiRpZCI6Ijk5MSIsIlRvcCI6MC4wLCJMZWZ0IjowLjAsIlJpZ2h0IjowLjAsIkJvdHRvbSI6MC4wfSwiUGFkZGluZyI6eyIkaWQiOiI5OTIiLCJUb3AiOjAuMCwiTGVmdCI6MC4wLCJSaWdodCI6MC4wLCJCb3R0b20iOjAuMH0sIkJhY2tncm91bmQiOm51bGwsIklzVmlzaWJsZSI6dHJ1ZSwiV2lkdGgiOjAuMCwiSGVpZ2h0IjowLjAsIkJvcmRlclN0eWxlIjpudWxsLCJQYXJlbnRTdHlsZSI6bnVsbH0sIkJhY2tncm91bmRTdHlsZSI6eyIkaWQiOiI5OTMiLCJNYXJnaW4iOnsiJGlkIjoiOTk0IiwiVG9wIjowLjAsIkxlZnQiOjAuMCwiUmlnaHQiOjAuMCwiQm90dG9tIjowLjB9LCJQYWRkaW5nIjp7IiRpZCI6Ijk5NSIsIlRvcCI6MC4wLCJMZWZ0IjowLjAsIlJpZ2h0IjowLjAsIkJvdHRvbSI6MC4wfSwiQmFja2dyb3VuZCI6eyIkaWQiOiI5OTYiLCJDb2xvciI6eyIkaWQiOiI5OTciLCJBIjo1MSwiUiI6MCwiRyI6MTgwLCJCIjoyMTZ9fSwiSXNWaXNpYmxlIjp0cnVlLCJXaWR0aCI6MC4wLCJIZWlnaHQiOjAuMCwiQm9yZGVyU3R5bGUiOnsiJGlkIjoiOTk4IiwiTGluZUNvbG9yIjp7IiRpZCI6Ijk5OSIsIiR0eXBlIjoiTkxSRS5Db21tb24uRG9tLlNvbGlkQ29sb3JCcnVzaCwgTkxSRS5Db21tb24iLCJDb2xvciI6eyIkaWQiOiIxMDAwIiwiQSI6MjU1LCJSIjoyMzQsIkciOjIyLCJCIjozMH19LCJMaW5lV2VpZ2h0IjowLjAsIkxpbmVUeXBlIjowLCJQYXJlbnRTdHlsZSI6bnVsbH0sIlBhcmVudFN0eWxlIjpudWxsfSwiTWFyZ2luIjp7IiRpZCI6IjEwMDEiLCJUb3AiOjAuMCwiTGVmdCI6MC4wLCJSaWdodCI6MC4wLCJCb3R0b20iOjAuMH0sIlBhZGRpbmciOnsiJGlkIjoiMTAwMiIsIlRvcCI6MC4wLCJMZWZ0IjowLjAsIlJpZ2h0IjowLjAsIkJvdHRvbSI6MC4wfSwiSXNWaXNpYmxlIjp0cnVlLCJXaWR0aCI6MC4wLCJIZWlnaHQiOjAuMCwiQm9yZGVyU3R5bGUiOnsiJGlkIjoiMTAwMyIsIkxpbmVDb2xvciI6bnVsbCwiTGluZVdlaWdodCI6MC4wLCJMaW5lVHlwZSI6MCwiUGFyZW50U3R5bGUiOm51bGx9LCJQYXJlbnRTdHlsZSI6bnVsbH19XSwiSWQiOiI1MmM0ODMxMy05ZjY2LTQ2OTAtYjNjNS0xMDZiYTYxZTBhOTAiLCJJbmRleCI6MSwiSGVhZGVyVGV4dCI6IlBoYXNlIDIiLCJTdHlsZSI6eyIkaWQiOiIxMDA0IiwiU3R5bGVJZCI6IjAwMDAwMDAwLTAwMDAtMDAwMC0wMDAwLTAwMDAwMDAwMDAwMCIsIkhlYWRlclN0eWxlIjp7IiRpZCI6IjEwMDUiLCJUZXh0SXNWZXJ0aWNhbCI6dHJ1ZSwiVGV4dFN0eWxlIjp7IiRpZCI6IjEwMDYiLCJGb250U2V0dGluZ3MiOnsiJGlkIjoiMTAwNyIsIkZvbnRTaXplIjoxNiwiRm9udE5hbWUiOiJDYWxpYnJpIiwiSXNCb2xkIjpmYWxzZSwiSXNJdGFsaWMiOmZhbHNlLCJJc1VuZGVybGluZWQiOmZhbHNlLCJQYXJlbnRTdHlsZSI6bnVsbH0sIkF1dG9TaXplIjoyLCJGb3JlZ3JvdW5kIjp7IiRpZCI6IjEwMDgiLCJDb2xvciI6eyIkaWQiOiIxMDA5IiwiQSI6MjU1LCJSIjoyNTUsIkciOjI1NSwiQiI6MjU1fX0sIk1heFdpZHRoIjoyMTkuOTMzMzMzMzMzMzMzMzcsIk1heEhlaWdodCI6IkluZmluaXR5IiwiU21hcnRGb3JlZ3JvdW5kSXNBY3RpdmUiOmZhbHNlLCJIb3Jpem9udGFsQWxpZ25tZW50IjowLCJWZXJ0aWNhbEFsaWdubWVudCI6MCwiU21hcnRGb3JlZ3JvdW5kIjpudWxsLCJCYWNrZ3JvdW5kRmlsbFR5cGUiOjAsIk1hcmdpbiI6eyIkaWQiOiIxMDEwIiwiVG9wIjowLjAsIkxlZnQiOjAuMCwiUmlnaHQiOjAuMCwiQm90dG9tIjowLjB9LCJQYWRkaW5nIjp7IiRpZCI6IjEwMTEiLCJUb3AiOjAuMCwiTGVmdCI6MC4wLCJSaWdodCI6MC4wLCJCb3R0b20iOjAuMH0sIkJhY2tncm91bmQiOnsiJGlkIjoiMTAxMiIsIkNvbG9yIjp7IiRpZCI6IjEwMTMiLCJBIjowLCJSIjoyNTUsIkciOjI1NSwiQiI6MjU1fX0sIklzVmlzaWJsZSI6dHJ1ZSwiV2lkdGgiOjAuMCwiSGVpZ2h0IjowLjAsIkJvcmRlclN0eWxlIjpudWxsLCJQYXJlbnRTdHlsZSI6bnVsbH0sIlJlY3RhbmdsZVN0eWxlIjp7IiRpZCI6IjEwMTQiLCJNYXJnaW4iOnsiJGlkIjoiMTAxNSIsIlRvcCI6MC4wLCJMZWZ0IjowLjAsIlJpZ2h0IjowLjAsIkJvdHRvbSI6MC4wfSwiUGFkZGluZyI6eyIkaWQiOiIxMDE2IiwiVG9wIjowLjAsIkxlZnQiOjAuMCwiUmlnaHQiOjAuMCwiQm90dG9tIjowLjB9LCJCYWNrZ3JvdW5kIjp7IiRpZCI6IjEwMTciLCJDb2xvciI6eyIkaWQiOiIxMDE4IiwiQSI6MjU1LCJSIjowLCJHIjoxMTksIkIiOjE4Mn19LCJJc1Zpc2libGUiOnRydWUsIldpZHRoIjowLjAsIkhlaWdodCI6MC4wLCJCb3JkZXJTdHlsZSI6eyIkaWQiOiIxMDE5IiwiTGluZUNvbG9yIjp7IiRpZCI6IjEwMjAiLCIkdHlwZSI6Ik5MUkUuQ29tbW9uLkRvbS5Tb2xpZENvbG9yQnJ1c2gsIE5MUkUuQ29tbW9uIiwiQ29sb3IiOnsiJGlkIjoiMTAyMSIsIkEiOjI1NSwiUiI6MjU1LCJHIjowLCJCIjowfX0sIkxpbmVXZWlnaHQiOjAuMCwiTGluZVR5cGUiOjAsIlBhcmVudFN0eWxlIjpudWxsfSwiUGFyZW50U3R5bGUiOm51bGx9LCJNYXJnaW4iOnsiJGlkIjoiMTAyMiIsIlRvcCI6MC4wLCJMZWZ0IjowLjAsIlJpZ2h0IjowLjAsIkJvdHRvbSI6MC4wfSwiUGFkZGluZyI6eyIkaWQiOiIxMDIzIiwiVG9wIjowLjAsIkxlZnQiOjAuMCwiUmlnaHQiOjAuMCwiQm90dG9tIjowLjB9LCJCYWNrZ3JvdW5kIjpudWxsLCJJc1Zpc2libGUiOnRydWUsIldpZHRoIjowLjAsIkhlaWdodCI6MC4wLCJCb3JkZXJTdHlsZSI6bnVsbCwiUGFyZW50U3R5bGUiOm51bGx9LCJCYWNrZ3JvdW5kU3R5bGUiOnsiJGlkIjoiMTAyNCIsIk1hcmdpbiI6eyIkaWQiOiIxMDI1IiwiVG9wIjowLjAsIkxlZnQiOjAuMCwiUmlnaHQiOjAuMCwiQm90dG9tIjowLjB9LCJQYWRkaW5nIjp7IiRpZCI6IjEwMjYiLCJUb3AiOjAuMCwiTGVmdCI6MC4wLCJSaWdodCI6MC4wLCJCb3R0b20iOjAuMH0sIkJhY2tncm91bmQiOnsiJGlkIjoiMTAyNyIsIkNvbG9yIjp7IiRpZCI6IjEwMjgiLCJBIjowLCJSIjoyNTUsIkciOjI1NSwiQiI6MjU1fX0sIklzVmlzaWJsZSI6dHJ1ZSwiV2lkdGgiOjAuMCwiSGVpZ2h0IjowLjAsIkJvcmRlclN0eWxlIjp7IiRpZCI6IjEwMjkiLCJMaW5lQ29sb3IiOnsiJGlkIjoiMTAzMCIsIiR0eXBlIjoiTkxSRS5Db21tb24uRG9tLlNvbGlkQ29sb3JCcnVzaCwgTkxSRS5Db21tb24iLCJDb2xvciI6eyIkaWQiOiIxMDMxIiwiQSI6MjU1LCJSIjoyNTUsIkciOjAsIkIiOjB9fSwiTGluZVdlaWdodCI6MC4wLCJMaW5lVHlwZSI6MCwiUGFyZW50U3R5bGUiOm51bGx9LCJQYXJlbnRTdHlsZSI6bnVsbH0sIklzQWJvdmVUaW1lYmFuZCI6ZmFsc2UsIlNwYWNpbmciOjUsIkRlZmF1bHRTd2ltbGFuZVRhc2tTdHlsZSI6eyIkaWQiOiIxMDMyIiwiJHR5cGUiOiJOTFJFLkNvbW1vbi5Eb20uU3R5bGVzLkV4cGxpY2l0U2V0YWJsZVRhc2tTdHlsZSwgTkxSRS5Db21tb24iLCJTaGFwZSI6NCwiU2hhcGVUaGlja25lc3MiOjAsIkR1cmF0aW9uRm9ybWF0IjowLCJJbmNsdWRlTm9uV29ya2luZ0RheXNJbkR1cmF0aW9uIjpmYWxzZSwiUGVyY2VudGFnZUNvbXBsZXRlU3R5bGUiOnsiJGlkIjoiMTAzMyIsIkZvbnRTZXR0aW5ncyI6eyIkaWQiOiIxMDM0IiwiRm9udFNpemUiOjEwLCJGb250TmFtZSI6IkNhbGlicmkiLCJJc0JvbGQiOmZhbHNlLCJJc0l0YWxpYyI6ZmFsc2UsIklzVW5kZXJsaW5lZCI6ZmFsc2UsIlBhcmVudFN0eWxlIjpudWxsfSwiQXV0b1NpemUiOjAsIkZvcmVncm91bmQiOnsiJGlkIjoiMTAzNSIsIkNvbG9yIjp7IiRpZCI6IjEwMz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wMzciLCJUb3AiOjAuMCwiTGVmdCI6MC4wLCJSaWdodCI6MC4wLCJCb3R0b20iOjAuMH0sIlBhZGRpbmciOnsiJGlkIjoiMTAzOCIsIlRvcCI6MC4wLCJMZWZ0IjowLjAsIlJpZ2h0IjowLjAsIkJvdHRvbSI6MC4wfSwiQmFja2dyb3VuZCI6eyIkaWQiOiIxMDM5IiwiQ29sb3IiOnsiJGlkIjoiMTA0MCIsIkEiOjg5LCJSIjowLCJHIjowLCJCIjowfX0sIklzVmlzaWJsZSI6dHJ1ZSwiV2lkdGgiOjAuMCwiSGVpZ2h0IjowLjAsIkJvcmRlclN0eWxlIjp7IiRpZCI6IjEwNDEiLCJMaW5lQ29sb3IiOm51bGwsIkxpbmVXZWlnaHQiOjAuMCwiTGluZVR5cGUiOjAsIlBhcmVudFN0eWxlIjpudWxsfSwiUGFyZW50U3R5bGUiOm51bGx9LCJEdXJhdGlvblN0eWxlIjp7IiRpZCI6IjEwNDIiLCJGb250U2V0dGluZ3MiOnsiJGlkIjoiMTA0MyIsIkZvbnRTaXplIjoxMCwiRm9udE5hbWUiOiJDYWxpYnJpIiwiSXNCb2xkIjpmYWxzZSwiSXNJdGFsaWMiOmZhbHNlLCJJc1VuZGVybGluZWQiOmZhbHNlLCJQYXJlbnRTdHlsZSI6bnVsbH0sIkF1dG9TaXplIjowLCJGb3JlZ3JvdW5kIjp7IiRpZCI6IjEwNDQiLCJDb2xvciI6eyIkaWQiOiIxMDQ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0NiIsIlRvcCI6MC4wLCJMZWZ0IjowLjAsIlJpZ2h0IjowLjAsIkJvdHRvbSI6MC4wfSwiUGFkZGluZyI6eyIkaWQiOiIxMDQ3IiwiVG9wIjowLjAsIkxlZnQiOjAuMCwiUmlnaHQiOjAuMCwiQm90dG9tIjowLjB9LCJCYWNrZ3JvdW5kIjp7IiRpZCI6IjEwNDgiLCJDb2xvciI6eyIkcmVmIjoiMTA0MCJ9fSwiSXNWaXNpYmxlIjp0cnVlLCJXaWR0aCI6MC4wLCJIZWlnaHQiOjAuMCwiQm9yZGVyU3R5bGUiOnsiJGlkIjoiMTA0OSIsIkxpbmVDb2xvciI6bnVsbCwiTGluZVdlaWdodCI6MC4wLCJMaW5lVHlwZSI6MCwiUGFyZW50U3R5bGUiOm51bGx9LCJQYXJlbnRTdHlsZSI6bnVsbH0sIkhvcml6b250YWxDb25uZWN0b3JTdHlsZSI6eyIkaWQiOiIxMDUwIiwiTGluZUNvbG9yIjp7IiRpZCI6IjEwNTEiLCIkdHlwZSI6Ik5MUkUuQ29tbW9uLkRvbS5Tb2xpZENvbG9yQnJ1c2gsIE5MUkUuQ29tbW9uIiwiQ29sb3IiOnsiJGlkIjoiMTA1MiIsIkEiOjI1NSwiUiI6MjA0LCJHIjoyMDQsIkIiOjIwNH19LCJMaW5lV2VpZ2h0IjoxLjAsIkxpbmVUeXBlIjowLCJQYXJlbnRTdHlsZSI6bnVsbH0sIlZlcnRpY2FsQ29ubmVjdG9yU3R5bGUiOnsiJGlkIjoiMTA1MyIsIkxpbmVDb2xvciI6eyIkaWQiOiIxMDU0IiwiJHR5cGUiOiJOTFJFLkNvbW1vbi5Eb20uU29saWRDb2xvckJydXNoLCBOTFJFLkNvbW1vbiIsIkNvbG9yIjp7IiRpZCI6IjEwNTUiLCJBIjoyNTUsIlIiOjIwNCwiRyI6MjA0LCJCIjoyMDR9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MywiSXNCZWxvd1RpbWViYW5kIjp0cnVlLCJQZXJjZW50YWdlQ29tcGxldGVTaGFwZU9wYWNpdHkiOjM1LCJTaGFwZVN0eWxlIjp7IiRpZCI6IjEwNTYiLCJNYXJnaW4iOnsiJGlkIjoiMTA1NyIsIlRvcCI6MC4wLCJMZWZ0Ijo0LjAsIlJpZ2h0Ijo0LjAsIkJvdHRvbSI6MC4wfSwiUGFkZGluZyI6eyIkaWQiOiIxMDU4IiwiVG9wIjowLjAsIkxlZnQiOjAuMCwiUmlnaHQiOjAuMCwiQm90dG9tIjowLjB9LCJCYWNrZ3JvdW5kIjp7IiRpZCI6IjEwNTkiLCJDb2xvciI6eyIkaWQiOiIxMDYwIiwiQSI6MjU1LCJSIjozLCJHIjo0LCJCIjo5NH19LCJJc1Zpc2libGUiOnRydWUsIldpZHRoIjozODAuMCwiSGVpZ2h0IjoxMC4wLCJCb3JkZXJTdHlsZSI6eyIkaWQiOiIxMDYxIiwiTGluZUNvbG9yIjp7IiRpZCI6IjEwNjIiLCIkdHlwZSI6Ik5MUkUuQ29tbW9uLkRvbS5Tb2xpZENvbG9yQnJ1c2gsIE5MUkUuQ29tbW9uIiwiQ29sb3IiOnsiJGlkIjoiMTA2MyIsIkEiOjI1NSwiUiI6MjM0LCJHIjoyMiwiQiI6MzB9fSwiTGluZVdlaWdodCI6MC4wLCJMaW5lVHlwZSI6MCwiUGFyZW50U3R5bGUiOm51bGx9LCJQYXJlbnRTdHlsZSI6bnVsbH0sIlRpdGxlU3R5bGUiOnsiJGlkIjoiMTA2NCIsIkZvbnRTZXR0aW5ncyI6eyIkaWQiOiIxMDY1IiwiRm9udFNpemUiOjEyLCJGb250TmFtZSI6IkNhbGlicmkiLCJJc0JvbGQiOnRydWUsIklzSXRhbGljIjpmYWxzZSwiSXNVbmRlcmxpbmVkIjpmYWxzZSwiUGFyZW50U3R5bGUiOm51bGx9LCJBdXRvU2l6ZSI6MCwiRm9yZWdyb3VuZCI6eyIkaWQiOiIxMDY2IiwiQ29sb3IiOnsiJGlkIjoiMTA2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DY4IiwiVG9wIjowLjAsIkxlZnQiOjAuMCwiUmlnaHQiOjAuMCwiQm90dG9tIjowLjB9LCJQYWRkaW5nIjp7IiRpZCI6IjEwNjkiLCJUb3AiOjAuMCwiTGVmdCI6MC4wLCJSaWdodCI6MC4wLCJCb3R0b20iOjAuMH0sIkJhY2tncm91bmQiOnsiJGlkIjoiMTA3MCIsIkNvbG9yIjp7IiRpZCI6IjEwNzEiLCJBIjowLCJSIjoyNTUsIkciOjI1NSwiQiI6MjU1fX0sIklzVmlzaWJsZSI6dHJ1ZSwiV2lkdGgiOjAuMCwiSGVpZ2h0IjowLjAsIkJvcmRlclN0eWxlIjp7IiRpZCI6IjEwNzIiLCJMaW5lQ29sb3IiOm51bGwsIkxpbmVXZWlnaHQiOjAuMCwiTGluZVR5cGUiOjAsIlBhcmVudFN0eWxlIjpudWxsfSwiUGFyZW50U3R5bGUiOm51bGx9LCJEYXRlU3R5bGUiOnsiJGlkIjoiMTA3MyIsIkZvbnRTZXR0aW5ncyI6eyIkaWQiOiIxMDc0IiwiRm9udFNpemUiOjEwLCJGb250TmFtZSI6IkNhbGlicmkiLCJJc0JvbGQiOmZhbHNlLCJJc0l0YWxpYyI6ZmFsc2UsIklzVW5kZXJsaW5lZCI6ZmFsc2UsIlBhcmVudFN0eWxlIjpudWxsfSwiQXV0b1NpemUiOjAsIkZvcmVncm91bmQiOnsiJGlkIjoiMTA3NSIsIkNvbG9yIjp7IiRpZCI6IjEwN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zciLCJUb3AiOjAuMCwiTGVmdCI6MC4wLCJSaWdodCI6MC4wLCJCb3R0b20iOjAuMH0sIlBhZGRpbmciOnsiJGlkIjoiMTA3OCIsIlRvcCI6MC4wLCJMZWZ0IjowLjAsIlJpZ2h0IjowLjAsIkJvdHRvbSI6MC4wfSwiQmFja2dyb3VuZCI6eyIkaWQiOiIxMDc5IiwiQ29sb3IiOnsiJGlkIjoiMTA4MCIsIkEiOjAsIlIiOjI1NSwiRyI6MjU1LCJCIjoyNTV9fSwiSXNWaXNpYmxlIjp0cnVlLCJXaWR0aCI6MC4wLCJIZWlnaHQiOjAuMCwiQm9yZGVyU3R5bGUiOnsiJGlkIjoiMTA4MSIsIkxpbmVDb2xvciI6bnVsbCwiTGluZVdlaWdodCI6MC4wLCJMaW5lVHlwZSI6MCwiUGFyZW50U3R5bGUiOm51bGx9LCJQYXJlbnRTdHlsZSI6bnVsbH0sIkRhdGVGb3JtYXQiOnsiJGlkIjoiMTA4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gzIiwiRm9ybWF0IjowLCJJc1Zpc2libGUiOmZhbHNlLCJMYXN0S25vd25WaXNpYmlsaXR5U3RhdGUiOmZhbHNlfSwiSXNWaXNpYmxlIjp0cnVlLCJQYXJlbnRTdHlsZSI6bnVsbCwiX2V4cGxpY2l0bHlTZXQiOnsiJGlkIjoiMTA4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Dg1IiwiU2hhcGUiOjUsIkNvbm5lY3Rvck1hcmdpbiI6eyIkaWQiOiIxMDg2IiwiVG9wIjowLjAsIkxlZnQiOjIuMCwiUmlnaHQiOjIuMCwiQm90dG9tIjowLjB9LCJDb25uZWN0b3JTdHlsZSI6eyIkaWQiOiIxMDg3IiwiTGluZUNvbG9yIjp7IiRpZCI6IjEwODgiLCIkdHlwZSI6Ik5MUkUuQ29tbW9uLkRvbS5Tb2xpZENvbG9yQnJ1c2gsIE5MUkUuQ29tbW9uIiwiQ29sb3IiOnsiJGlkIjoiMTA4OSIsIkEiOjEyNywiUiI6MywiRyI6NCwiQiI6OTR9fSwiTGluZVdlaWdodCI6MS4wLCJMaW5lVHlwZSI6MCwiUGFyZW50U3R5bGUiOm51bGx9LCJJc0JlbG93VGltZWJhbmQiOnRydWUsIlBvc2l0aW9uT25UYXNrIjoxLCJIaWRlRGF0ZSI6ZmFsc2UsIlNoYXBlU2l6ZSI6MCwiU3BhY2luZyI6Mi4wLCJQYWRkaW5nIjp7IiRpZCI6IjEwOTAiLCJUb3AiOjcuMCwiTGVmdCI6My4wLCJSaWdodCI6MC4wLCJCb3R0b20iOjIuMH0sIlNoYXBlU3R5bGUiOnsiJGlkIjoiMTA5MSIsIk1hcmdpbiI6eyIkaWQiOiIxMDkyIiwiVG9wIjowLjAsIkxlZnQiOjAuMCwiUmlnaHQiOjAuMCwiQm90dG9tIjowLjB9LCJQYWRkaW5nIjp7IiRpZCI6IjEwOTMiLCJUb3AiOjAuMCwiTGVmdCI6MC4wLCJSaWdodCI6MC4wLCJCb3R0b20iOjAuMH0sIkJhY2tncm91bmQiOnsiJGlkIjoiMTA5NCIsIkNvbG9yIjp7IiRpZCI6IjEwOTUiLCJBIjoyNTUsIlIiOjMsIkciOjQsIkIiOjk0fX0sIklzVmlzaWJsZSI6dHJ1ZSwiV2lkdGgiOjEyLjAsIkhlaWdodCI6MTQuMCwiQm9yZGVyU3R5bGUiOnsiJGlkIjoiMTA5NiIsIkxpbmVDb2xvciI6eyIkaWQiOiIxMDk3IiwiJHR5cGUiOiJOTFJFLkNvbW1vbi5Eb20uU29saWRDb2xvckJydXNoLCBOTFJFLkNvbW1vbiIsIkNvbG9yIjp7IiRpZCI6IjEwOTgiLCJBIjoyNTUsIlIiOjIzNCwiRyI6MjIsIkIiOjMwfX0sIkxpbmVXZWlnaHQiOjAuMCwiTGluZVR5cGUiOjAsIlBhcmVudFN0eWxlIjpudWxsfSwiUGFyZW50U3R5bGUiOm51bGx9LCJUaXRsZVN0eWxlIjp7IiRpZCI6IjEwOTkiLCJGb250U2V0dGluZ3MiOnsiJGlkIjoiMTEwMCIsIkZvbnRTaXplIjoxMiwiRm9udE5hbWUiOiJDYWxpYnJpIiwiSXNCb2xkIjp0cnVlLCJJc0l0YWxpYyI6ZmFsc2UsIklzVW5kZXJsaW5lZCI6ZmFsc2UsIlBhcmVudFN0eWxlIjpudWxsfSwiQXV0b1NpemUiOjAsIkZvcmVncm91bmQiOnsiJGlkIjoiMTEwMSIsIkNvbG9yIjp7IiRpZCI6IjExMD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EwMyIsIlRvcCI6MC4wLCJMZWZ0IjowLjAsIlJpZ2h0IjowLjAsIkJvdHRvbSI6MC4wfSwiUGFkZGluZyI6eyIkaWQiOiIxMTA0IiwiVG9wIjowLjAsIkxlZnQiOjAuMCwiUmlnaHQiOjAuMCwiQm90dG9tIjowLjB9LCJCYWNrZ3JvdW5kIjp7IiRpZCI6IjExMDUiLCJDb2xvciI6eyIkaWQiOiIxMTA2IiwiQSI6MCwiUiI6MjU1LCJHIjoyNTUsIkIiOjI1NX19LCJJc1Zpc2libGUiOnRydWUsIldpZHRoIjowLjAsIkhlaWdodCI6MC4wLCJCb3JkZXJTdHlsZSI6eyIkaWQiOiIxMTA3IiwiTGluZUNvbG9yIjpudWxsLCJMaW5lV2VpZ2h0IjowLjAsIkxpbmVUeXBlIjowLCJQYXJlbnRTdHlsZSI6bnVsbH0sIlBhcmVudFN0eWxlIjpudWxsfSwiRGF0ZVN0eWxlIjp7IiRpZCI6IjExMDgiLCJGb250U2V0dGluZ3MiOnsiJGlkIjoiMTEwOSIsIkZvbnRTaXplIjoxMCwiRm9udE5hbWUiOiJDYWxpYnJpIiwiSXNCb2xkIjpmYWxzZSwiSXNJdGFsaWMiOmZhbHNlLCJJc1VuZGVybGluZWQiOmZhbHNlLCJQYXJlbnRTdHlsZSI6bnVsbH0sIkF1dG9TaXplIjowLCJGb3JlZ3JvdW5kIjp7IiRpZCI6IjExMTAiLCJDb2xvciI6eyIkaWQiOiIxMTE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TEyIiwiVG9wIjowLjAsIkxlZnQiOjAuMCwiUmlnaHQiOjAuMCwiQm90dG9tIjowLjB9LCJQYWRkaW5nIjp7IiRpZCI6IjExMTMiLCJUb3AiOjAuMCwiTGVmdCI6MC4wLCJSaWdodCI6MC4wLCJCb3R0b20iOjAuMH0sIkJhY2tncm91bmQiOnsiJGlkIjoiMTExNCIsIkNvbG9yIjp7IiRpZCI6IjExMTUiLCJBIjowLCJSIjoyNTUsIkciOjI1NSwiQiI6MjU1fX0sIklzVmlzaWJsZSI6dHJ1ZSwiV2lkdGgiOjAuMCwiSGVpZ2h0IjowLjAsIkJvcmRlclN0eWxlIjp7IiRpZCI6IjExMTYiLCJMaW5lQ29sb3IiOm51bGwsIkxpbmVXZWlnaHQiOjAuMCwiTGluZVR5cGUiOjAsIlBhcmVudFN0eWxlIjpudWxsfSwiUGFyZW50U3R5bGUiOm51bGx9LCJEYXRlRm9ybWF0Ijp7IiRpZCI6IjEx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xOCIsIkZvcm1hdCI6MCwiSXNWaXNpYmxlIjpmYWxzZSwiTGFzdEtub3duVmlzaWJpbGl0eVN0YXRlIjpmYWxzZX0sIklzVmlzaWJsZSI6dHJ1ZSwiUGFyZW50U3R5bGUiOm51bGx9LCJEZWZhdWx0U3dpbWxhbmVNaWxlc3RvbmVTdHlsZSI6eyIkaWQiOiIxMTE5IiwiVGl0bGVQb3NpdGlvbiI6IkFib3ZlIiwiRGF0ZVBvc2l0aW9uIjoiQWJvdmUiLCJTaGFwZVR5cGUiOjEsIlNoYXBlU2l6ZSI6MSwiU3BhY2luZyI6NSwiU2hhcGVTdHlsZSI6eyIkaWQiOiIxMTIwIiwiTWFyZ2luIjp7IiRpZCI6IjExMjEiLCJUb3AiOjAuMCwiTGVmdCI6MC4wLCJSaWdodCI6MC4wLCJCb3R0b20iOjAuMH0sIlBhZGRpbmciOnsiJGlkIjoiMTEyMiIsIlRvcCI6MC4wLCJMZWZ0IjowLjAsIlJpZ2h0IjowLjAsIkJvdHRvbSI6MC4wfSwiQmFja2dyb3VuZCI6eyIkaWQiOiIxMTIzIiwiQ29sb3IiOnsiJGlkIjoiMTEyNCIsIkEiOjI1NSwiUiI6MjE0LCJHIjo0MCwiQiI6NDB9fSwiSXNWaXNpYmxlIjp0cnVlLCJXaWR0aCI6MTguMCwiSGVpZ2h0IjoyMC4wLCJCb3JkZXJTdHlsZSI6eyIkaWQiOiIxMTI1IiwiTGluZUNvbG9yIjp7IiRpZCI6IjExMjYiLCIkdHlwZSI6Ik5MUkUuQ29tbW9uLkRvbS5Tb2xpZENvbG9yQnJ1c2gsIE5MUkUuQ29tbW9uIiwiQ29sb3IiOnsiJGlkIjoiMTEyNyIsIkEiOjI1NSwiUiI6MjM0LCJHIjoyMiwiQiI6MzB9fSwiTGluZVdlaWdodCI6MC4wLCJMaW5lVHlwZSI6MCwiUGFyZW50U3R5bGUiOm51bGx9LCJQYXJlbnRTdHlsZSI6bnVsbH0sIlRpdGxlU3R5bGUiOnsiJGlkIjoiMTEyOCIsIkZvbnRTZXR0aW5ncyI6eyIkaWQiOiIxMTI5IiwiRm9udFNpemUiOjEyLCJGb250TmFtZSI6IkNhbGlicmkiLCJJc0JvbGQiOnRydWUsIklzSXRhbGljIjpmYWxzZSwiSXNVbmRlcmxpbmVkIjpmYWxzZSwiUGFyZW50U3R5bGUiOm51bGx9LCJBdXRvU2l6ZSI6MCwiRm9yZWdyb3VuZCI6eyIkaWQiOiIxMTMwIiwiQ29sb3IiOnsiJGlkIjoiMTEz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MyIiwiVG9wIjowLjAsIkxlZnQiOjAuMCwiUmlnaHQiOjAuMCwiQm90dG9tIjowLjB9LCJQYWRkaW5nIjp7IiRpZCI6IjExMzMiLCJUb3AiOjAuMCwiTGVmdCI6MC4wLCJSaWdodCI6MC4wLCJCb3R0b20iOjAuMH0sIkJhY2tncm91bmQiOnsiJGlkIjoiMTEzNCIsIkNvbG9yIjp7IiRpZCI6IjExMzUiLCJBIjowLCJSIjoyNTUsIkciOjI1NSwiQiI6MjU1fX0sIklzVmlzaWJsZSI6dHJ1ZSwiV2lkdGgiOjAuMCwiSGVpZ2h0IjowLjAsIkJvcmRlclN0eWxlIjp7IiRpZCI6IjExMzYiLCJMaW5lQ29sb3IiOm51bGwsIkxpbmVXZWlnaHQiOjAuMCwiTGluZVR5cGUiOjAsIlBhcmVudFN0eWxlIjpudWxsfSwiUGFyZW50U3R5bGUiOm51bGx9LCJEYXRlU3R5bGUiOnsiJGlkIjoiMTEzNyIsIkZvbnRTZXR0aW5ncyI6eyIkaWQiOiIxMTM4IiwiRm9udFNpemUiOjEwLCJGb250TmFtZSI6IkNhbGlicmkiLCJJc0JvbGQiOmZhbHNlLCJJc0l0YWxpYyI6ZmFsc2UsIklzVW5kZXJsaW5lZCI6ZmFsc2UsIlBhcmVudFN0eWxlIjpudWxsfSwiQXV0b1NpemUiOjAsIkZvcmVncm91bmQiOnsiJGlkIjoiMTEzOSIsIkNvbG9yIjp7IiRpZCI6IjExND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xNDEiLCJUb3AiOjAuMCwiTGVmdCI6MC4wLCJSaWdodCI6MC4wLCJCb3R0b20iOjAuMH0sIlBhZGRpbmciOnsiJGlkIjoiMTE0MiIsIlRvcCI6MC4wLCJMZWZ0IjowLjAsIlJpZ2h0IjowLjAsIkJvdHRvbSI6MC4wfSwiQmFja2dyb3VuZCI6eyIkaWQiOiIxMTQzIiwiQ29sb3IiOnsiJGlkIjoiMTE0NCIsIkEiOjAsIlIiOjI1NSwiRyI6MjU1LCJCIjoyNTV9fSwiSXNWaXNpYmxlIjp0cnVlLCJXaWR0aCI6MC4wLCJIZWlnaHQiOjAuMCwiQm9yZGVyU3R5bGUiOnsiJGlkIjoiMTE0NSIsIkxpbmVDb2xvciI6bnVsbCwiTGluZVdlaWdodCI6MC4wLCJMaW5lVHlwZSI6MCwiUGFyZW50U3R5bGUiOm51bGx9LCJQYXJlbnRTdHlsZSI6bnVsbH0sIkRhdGVGb3JtYXQiOnsiJGlkIjoiMTE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Q3IiwiRm9ybWF0IjowLCJJc1Zpc2libGUiOmZhbHNlLCJMYXN0S25vd25WaXNpYmlsaXR5U3RhdGUiOmZhbHNlfSwiSXNWaXNpYmxlIjp0cnVlLCJQYXJlbnRTdHlsZSI6bnVsbH0sIkRlZmF1bHRTd2ltbGFuZUFjdGl2aXR5U3R5bGUiOnsiJGlkIjoiMTE0OCIsIkhlYWRlclN0eWxlIjp7IiRpZCI6IjExNDkiLCJUZXh0U3R5bGUiOnsiJGlkIjoiMTE1MCIsIkZvbnRTZXR0aW5ncyI6eyIkaWQiOiIxMTUxIiwiRm9udFNpemUiOjEyLCJGb250TmFtZSI6IkNhbGlicmkiLCJJc0JvbGQiOmZhbHNlLCJJc0l0YWxpYyI6ZmFsc2UsIklzVW5kZXJsaW5lZCI6ZmFsc2UsIlBhcmVudFN0eWxlIjpudWxsfSwiQXV0b1NpemUiOjIsIkZvcmVncm91bmQiOnsiJGlkIjoiMTE1MiIsIkNvbG9yIjp7IiRpZCI6IjExNTMiLCJBIjoyNTUsIlIiOjAsIkciOjAsIkIiOjB9fSwiTWF4V2lkdGgiOjUxLjg1MzY1ODUzNjU4NTMyOCwiTWF4SGVpZ2h0IjoiSW5maW5pdHkiLCJTbWFydEZvcmVncm91bmRJc0FjdGl2ZSI6ZmFsc2UsIkhvcml6b250YWxBbGlnbm1lbnQiOjAsIlZlcnRpY2FsQWxpZ25tZW50IjowLCJTbWFydEZvcmVncm91bmQiOm51bGwsIkJhY2tncm91bmRGaWxsVHlwZSI6MCwiTWFyZ2luIjp7IiRpZCI6IjExNTQiLCJUb3AiOjAuMCwiTGVmdCI6MC4wLCJSaWdodCI6MC4wLCJCb3R0b20iOjAuMH0sIlBhZGRpbmciOnsiJGlkIjoiMTE1NSIsIlRvcCI6MC4wLCJMZWZ0IjowLjAsIlJpZ2h0IjowLjAsIkJvdHRvbSI6MC4wfSwiQmFja2dyb3VuZCI6eyIkaWQiOiIxMTU2IiwiQ29sb3IiOnsiJGlkIjoiMTE1NyIsIkEiOjAsIlIiOjI1NSwiRyI6MjU1LCJCIjoyNTV9fSwiSXNWaXNpYmxlIjp0cnVlLCJXaWR0aCI6MC4wLCJIZWlnaHQiOjAuMCwiQm9yZGVyU3R5bGUiOm51bGwsIlBhcmVudFN0eWxlIjpudWxsfSwiUmVjdGFuZ2xlU3R5bGUiOnsiJGlkIjoiMTE1OCIsIk1hcmdpbiI6eyIkaWQiOiIxMTU5IiwiVG9wIjowLjAsIkxlZnQiOjAuMCwiUmlnaHQiOjAuMCwiQm90dG9tIjowLjB9LCJQYWRkaW5nIjp7IiRpZCI6IjExNjAiLCJUb3AiOjAuMCwiTGVmdCI6MC4wLCJSaWdodCI6MC4wLCJCb3R0b20iOjAuMH0sIkJhY2tncm91bmQiOnsiJGlkIjoiMTE2MSIsIkNvbG9yIjp7IiRpZCI6IjExNjIiLCJBIjo2MywiUiI6MCwiRyI6MTgwLCJCIjoyMTZ9fSwiSXNWaXNpYmxlIjp0cnVlLCJXaWR0aCI6MC4wLCJIZWlnaHQiOjAuMCwiQm9yZGVyU3R5bGUiOnsiJGlkIjoiMTE2MyIsIkxpbmVDb2xvciI6eyIkaWQiOiIxMTY0IiwiJHR5cGUiOiJOTFJFLkNvbW1vbi5Eb20uU29saWRDb2xvckJydXNoLCBOTFJFLkNvbW1vbiIsIkNvbG9yIjp7IiRpZCI6IjExNjUiLCJBIjoyNTUsIlIiOjI1NSwiRyI6MCwiQiI6MH19LCJMaW5lV2VpZ2h0IjowLjAsIkxpbmVUeXBlIjowLCJQYXJlbnRTdHlsZSI6bnVsbH0sIlBhcmVudFN0eWxlIjpudWxsfSwiTWFyZ2luIjp7IiRpZCI6IjExNjYiLCJUb3AiOjAuMCwiTGVmdCI6MC4wLCJSaWdodCI6MC4wLCJCb3R0b20iOjAuMH0sIlBhZGRpbmciOnsiJGlkIjoiMTE2NyIsIlRvcCI6MC4wLCJMZWZ0IjowLjAsIlJpZ2h0IjowLjAsIkJvdHRvbSI6MC4wfSwiQmFja2dyb3VuZCI6bnVsbCwiSXNWaXNpYmxlIjp0cnVlLCJXaWR0aCI6MC4wLCJIZWlnaHQiOjAuMCwiQm9yZGVyU3R5bGUiOm51bGwsIlBhcmVudFN0eWxlIjpudWxsfSwiQmFja2dyb3VuZFN0eWxlIjp7IiRpZCI6IjExNjgiLCJNYXJnaW4iOnsiJGlkIjoiMTE2OSIsIlRvcCI6MC4wLCJMZWZ0IjowLjAsIlJpZ2h0IjowLjAsIkJvdHRvbSI6MC4wfSwiUGFkZGluZyI6eyIkaWQiOiIxMTcwIiwiVG9wIjowLjAsIkxlZnQiOjAuMCwiUmlnaHQiOjAuMCwiQm90dG9tIjowLjB9LCJCYWNrZ3JvdW5kIjp7IiRpZCI6IjExNzEiLCJDb2xvciI6eyIkaWQiOiIxMTcyIiwiQSI6NTEsIlIiOjAsIkciOjE4MCwiQiI6MjE2fX0sIklzVmlzaWJsZSI6dHJ1ZSwiV2lkdGgiOjAuMCwiSGVpZ2h0IjowLjAsIkJvcmRlclN0eWxlIjp7IiRpZCI6IjExNzMiLCJMaW5lQ29sb3IiOnsiJGlkIjoiMTE3NCIsIiR0eXBlIjoiTkxSRS5Db21tb24uRG9tLlNvbGlkQ29sb3JCcnVzaCwgTkxSRS5Db21tb24iLCJDb2xvciI6eyIkaWQiOiIxMTc1IiwiQSI6MjU1LCJSIjoyMzQsIkciOjIyLCJCIjozMH19LCJMaW5lV2VpZ2h0IjowLjAsIkxpbmVUeXBlIjowLCJQYXJlbnRTdHlsZSI6bnVsbH0sIlBhcmVudFN0eWxlIjpudWxsfSwiTWFyZ2luIjp7IiRpZCI6IjExNzYiLCJUb3AiOjAuMCwiTGVmdCI6MC4wLCJSaWdodCI6MC4wLCJCb3R0b20iOjAuMH0sIlBhZGRpbmciOnsiJGlkIjoiMTE3NyIsIlRvcCI6MC4wLCJMZWZ0IjowLjAsIlJpZ2h0IjowLjAsIkJvdHRvbSI6MC4wfSwiSXNWaXNpYmxlIjp0cnVlLCJXaWR0aCI6MC4wLCJIZWlnaHQiOjAuMCwiQm9yZGVyU3R5bGUiOnsiJGlkIjoiMTE3OCIsIkxpbmVDb2xvciI6bnVsbCwiTGluZVdlaWdodCI6MC4wLCJMaW5lVHlwZSI6MCwiUGFyZW50U3R5bGUiOm51bGx9LCJQYXJlbnRTdHlsZSI6bnVsbH0sIk1hcmdpbiI6eyIkaWQiOiIxMTc5IiwiVG9wIjowLjAsIkxlZnQiOjAuMCwiUmlnaHQiOjAuMCwiQm90dG9tIjowLjB9LCJQYWRkaW5nIjp7IiRpZCI6IjExODAiLCJUb3AiOjAuMCwiTGVmdCI6MC4wLCJSaWdodCI6MC4wLCJCb3R0b20iOjAuMH0sIklzVmlzaWJsZSI6dHJ1ZSwiV2lkdGgiOjAuMCwiSGVpZ2h0IjowLjAsIkJvcmRlclN0eWxlIjp7IiRpZCI6IjExODEiLCJMaW5lQ29sb3IiOm51bGwsIkxpbmVXZWlnaHQiOjAuMCwiTGluZVR5cGUiOjAsIlBhcmVudFN0eWxlIjpudWxsfSwiUGFyZW50U3R5bGUiOm51bGx9fV0sIkN1bHR1cmVJbmZvTmFtZSI6ImVuLVVTIiwiU3R5bGVOYW1lIjpudWxsLCJWZXJzaW9uIjp7IiRpZCI6IjExODIiLCJWZXJzaW9uIjoiNC4xLjAiLCJPcmlnaW5hbEFzc2VtYmx5VmVyc2lvbiI6bnVsbCwiRWRpdGlvbiI6bnVsbCwiTGFzdFNhdmVkRWRpdGlvbiI6MywiSXNQbHVzRWRpdGlvbiI6ZmFsc2UsIklzUHJvRWRpdGlvbiI6ZmFsc2V9LCJFZmZlY3QiOjAsIlN0eWxlIjp7IiRpZCI6IjExODMiLCJEZWZhdWx0RGVwZW5kZW5jeVN0eWxlIjp7IiRpZCI6IjExODQiLCJMaW5lU3R5bGUiOnsiJGlkIjoiMTE4NSIsIkxpbmVDb2xvciI6eyIkaWQiOiIxMTg2IiwiJHR5cGUiOiJOTFJFLkNvbW1vbi5Eb20uU29saWRDb2xvckJydXNoLCBOTFJFLkNvbW1vbiIsIkNvbG9yIjp7IiRpZCI6IjExODciLCJBIjoyNTUsIlIiOjAsIkciOjAsIkIiOjB9fSwiTGluZVdlaWdodCI6MS4wLCJMaW5lVHlwZSI6MCwiUGFyZW50U3R5bGUiOm51bGx9LCJFbmRBcnJvd2hlYWRMaW5lU3R5bGUiOnsiJGlkIjoiMTE4OCIsIktpbmQiOjEsIldpZHRoIjoxLCJMZW5ndGgiOjAsIlBhcmVudFN0eWxlIjpudWxsfSwiQnJpbmdUb0Zyb250Ijp0cnVlLCJFbGJvd1JhZGl1cyI6MC4wLCJNYXJnaW4iOnsiJGlkIjoiMTE4OSIsIlRvcCI6MC4wLCJMZWZ0IjowLjAsIlJpZ2h0IjowLjAsIkJvdHRvbSI6MC4wfSwiUGFkZGluZyI6eyIkaWQiOiIxMTkwIiwiVG9wIjowLjAsIkxlZnQiOjAuMCwiUmlnaHQiOjAuMCwiQm90dG9tIjowLjB9LCJCYWNrZ3JvdW5kIjpudWxsLCJJc1Zpc2libGUiOnRydWUsIldpZHRoIjowLjAsIkhlaWdodCI6MC4wLCJCb3JkZXJTdHlsZSI6bnVsbCwiUGFyZW50U3R5bGUiOm51bGx9LCJDcml0aWNhbFBhdGhTdHlsZSI6eyIkaWQiOiIxMTkxIiwiQ3JpdGljYWxQYXRoU3R5bGVPcHRpb25zIjoxNCwiTGluZVN0eWxlIjp7IiRpZCI6IjExOTIiLCJMaW5lQ29sb3IiOnsiJGlkIjoiMTE5MyIsIiR0eXBlIjoiTkxSRS5Db21tb24uRG9tLlNvbGlkQ29sb3JCcnVzaCwgTkxSRS5Db21tb24iLCJDb2xvciI6eyIkaWQiOiIxMTk0IiwiQSI6MjU1LCJSIjoyMjIsIkciOjUwLCJCIjo1MH19LCJMaW5lV2VpZ2h0IjoxLjAsIkxpbmVUeXBlIjowLCJQYXJlbnRTdHlsZSI6bnVsbH0sIlRpdGxlRm9yZWdyb3VuZCI6eyIkaWQiOiIxMTk1IiwiQ29sb3IiOnsiJGlkIjoiMTE5NiIsIkEiOjI1NSwiUiI6MTc2LCJHIjoxOSwiQiI6MjV9fSwiU2hhcGVzQmFja2dyb3VuZCI6eyIkaWQiOiIxMTk3IiwiQ29sb3IiOnsiJGlkIjoiMTE5OCIsIkEiOjI1NSwiUiI6MjUzLCJHIjoyMDMsIkIiOjIwOH19LCJTaGFwZXNCb3JkZXJTdHlsZSI6eyIkaWQiOiIxMTk5IiwiTGluZUNvbG9yIjp7IiRpZCI6IjEyMDAiLCIkdHlwZSI6Ik5MUkUuQ29tbW9uLkRvbS5Tb2xpZENvbG9yQnJ1c2gsIE5MUkUuQ29tbW9uIiwiQ29sb3IiOnsiJGlkIjoiMTIwMSIsIkEiOjI1NSwiUiI6MjIyLCJHIjo1MCwiQiI6NTB9fSwiTGluZVdlaWdodCI6MS41LCJMaW5lVHlwZSI6MCwiUGFyZW50U3R5bGUiOm51bGx9LCJNYXJnaW4iOnsiJGlkIjoiMTIwMiIsIlRvcCI6MC4wLCJMZWZ0IjowLjAsIlJpZ2h0IjowLjAsIkJvdHRvbSI6MC4wfSwiUGFkZGluZyI6eyIkaWQiOiIxMjAzIiwiVG9wIjowLjAsIkxlZnQiOjAuMCwiUmlnaHQiOjAuMCwiQm90dG9tIjowLjB9LCJCYWNrZ3JvdW5kIjpudWxsLCJJc1Zpc2libGUiOmZhbHNlLCJXaWR0aCI6MC4wLCJIZWlnaHQiOjAuMCwiQm9yZGVyU3R5bGUiOm51bGwsIlBhcmVudFN0eWxlIjpudWxsfSwiUGFuZWxzU3BhY2luZ0RlZmluaXRpb24iOnsiJGlkIjoiMTIwNCIsIlNwYWNpbmdBYm92ZVRpbWViYW5kIjoxNiwiU3BhY2luZ0JlbG93VGltZWJhbmQiOjE2LCJTcGFjaW5nQWJvdmVCZXR3ZWVuU3dpbWxhbmVzQW5kVGFza3MiOjE2LCJTcGFjaW5nQmVsb3dCZXR3ZWVuU3dpbWxhbmVzQW5kVGFza3MiOjE2fSwiVGltZWJhbmRTdHlsZSI6eyIkaWQiOiIxMjA1IiwiU2NhbGVNYXJraW5nIjoxLCJTaGFwZSI6MCwiU2hhcGVTdHlsZSI6eyIkaWQiOiIxMjA2IiwiTWFyZ2luIjp7IiRpZCI6IjEyMDciLCJUb3AiOjAuMCwiTGVmdCI6MTAuMCwiUmlnaHQiOjEwLjAsIkJvdHRvbSI6MC4wfSwiUGFkZGluZyI6eyIkaWQiOiIxMjA4IiwiVG9wIjozLjAsIkxlZnQiOjAuMCwiUmlnaHQiOjAuMCwiQm90dG9tIjozLjB9LCJCYWNrZ3JvdW5kIjp7IiRpZCI6IjEyMDkiLCJDb2xvciI6eyIkaWQiOiIxMjEwIiwiQSI6MjU1LCJSIjozNSwiRyI6MjUsIkIiOjY2fX0sIklzVmlzaWJsZSI6dHJ1ZSwiV2lkdGgiOjg1OC4wLCJIZWlnaHQiOjE0LjM5OTk5OTYxODUzMDI3MywiQm9yZGVyU3R5bGUiOnsiJGlkIjoiMTIxMSIsIkxpbmVDb2xvciI6eyIkaWQiOiIxMjEyIiwiJHR5cGUiOiJOTFJFLkNvbW1vbi5Eb20uU29saWRDb2xvckJydXNoLCBOTFJFLkNvbW1vbiIsIkNvbG9yIjp7IiRpZCI6IjEyMTMiLCJBIjoyNTUsIlIiOjI1NSwiRyI6MCwiQiI6MH19LCJMaW5lV2VpZ2h0IjowLjAsIkxpbmVUeXBlIjowLCJQYXJlbnRTdHlsZSI6bnVsbH0sIlBhcmVudFN0eWxlIjpudWxsfSwiTWlkZGxlVGllclNoYXBlU3R5bGUiOnsiJGlkIjoiMTIxNCIsIk1hcmdpbiI6eyIkaWQiOiIxMjE1IiwiVG9wIjowLjAsIkxlZnQiOjEwLjAsIlJpZ2h0IjoxMC4wLCJCb3R0b20iOjAuMH0sIlBhZGRpbmciOnsiJGlkIjoiMTIxNiIsIlRvcCI6My4wLCJMZWZ0IjowLjAsIlJpZ2h0IjowLjAsIkJvdHRvbSI6My4wfSwiQmFja2dyb3VuZCI6eyIkaWQiOiIxMjE3IiwiQ29sb3IiOnsiJGlkIjoiMTIxOCIsIkEiOjI1NSwiUiI6MCwiRyI6MTgwLCJCIjoyMTZ9fSwiSXNWaXNpYmxlIjp0cnVlLCJXaWR0aCI6ODU4LjAsIkhlaWdodCI6MTQuMzk5OTk5NjE4NTMwMjczLCJCb3JkZXJTdHlsZSI6eyIkaWQiOiIxMjE5IiwiTGluZUNvbG9yIjp7IiRpZCI6IjEyMjAiLCIkdHlwZSI6Ik5MUkUuQ29tbW9uLkRvbS5Tb2xpZENvbG9yQnJ1c2gsIE5MUkUuQ29tbW9uIiwiQ29sb3IiOnsiJGlkIjoiMTIyMSIsIkEiOjI1NSwiUiI6MjU1LCJHIjowLCJCIjowfX0sIkxpbmVXZWlnaHQiOjAuMCwiTGluZVR5cGUiOjAsIlBhcmVudFN0eWxlIjpudWxsfSwiUGFyZW50U3R5bGUiOm51bGx9LCJCb3R0b21UaWVyU2hhcGVTdHlsZSI6eyIkaWQiOiIxMjIyIiwiTWFyZ2luIjp7IiRpZCI6IjEyMjMiLCJUb3AiOjAuMCwiTGVmdCI6MTAuMCwiUmlnaHQiOjEwLjAsIkJvdHRvbSI6MC4wfSwiUGFkZGluZyI6eyIkaWQiOiIxMjI0IiwiVG9wIjozLjAsIkxlZnQiOjAuMCwiUmlnaHQiOjAuMCwiQm90dG9tIjozLjB9LCJCYWNrZ3JvdW5kIjp7IiRpZCI6IjEyMjUiLCJDb2xvciI6eyIkaWQiOiIxMjI2IiwiQSI6MjU1LCJSIjoyMTQsIkciOjQwLCJCIjo0MH19LCJJc1Zpc2libGUiOnRydWUsIldpZHRoIjo4NTguMCwiSGVpZ2h0IjoxNC4zOTk5OTk2MTg1MzAyNzMsIkJvcmRlclN0eWxlIjp7IiRpZCI6IjEyMjciLCJMaW5lQ29sb3IiOnsiJGlkIjoiMTIyOCIsIiR0eXBlIjoiTkxSRS5Db21tb24uRG9tLlNvbGlkQ29sb3JCcnVzaCwgTkxSRS5Db21tb24iLCJDb2xvciI6eyIkaWQiOiIxMjI5IiwiQSI6MjU1LCJSIjoyNTUsIkciOjAsIkIiOjB9fSwiTGluZVdlaWdodCI6MC4wLCJMaW5lVHlwZSI6MCwiUGFyZW50U3R5bGUiOm51bGx9LCJQYXJlbnRTdHlsZSI6bnVsbH0sIlJpZ2h0RW5kQ2Fwc1N0eWxlIjp7IiRpZCI6IjEyMzAiLCJGb250U2V0dGluZ3MiOnsiJGlkIjoiMTIzMSIsIkZvbnRTaXplIjoxOCwiRm9udE5hbWUiOiJDYWxpYnJpIiwiSXNCb2xkIjp0cnVlLCJJc0l0YWxpYyI6ZmFsc2UsIklzVW5kZXJsaW5lZCI6ZmFsc2UsIlBhcmVudFN0eWxlIjpudWxsfSwiQXV0b1NpemUiOjAsIkZvcmVncm91bmQiOnsiJGlkIjoiMTIzMiIsIkNvbG9yIjp7IiRpZCI6IjEyMz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yMzQiLCJUb3AiOjAuMCwiTGVmdCI6MC4wLCJSaWdodCI6NDYuMTc2MDEwNDMwMjQ4NjUyLCJCb3R0b20iOjAuMH0sIlBhZGRpbmciOnsiJGlkIjoiMTIzNSIsIlRvcCI6MC4wLCJMZWZ0IjowLjAsIlJpZ2h0IjowLjAsIkJvdHRvbSI6MC4wfSwiQmFja2dyb3VuZCI6eyIkaWQiOiIxMjM2IiwiQ29sb3IiOnsiJGlkIjoiMTIzNyIsIkEiOjg5LCJSIjowLCJHIjowLCJCIjowfX0sIklzVmlzaWJsZSI6ZmFsc2UsIldpZHRoIjowLjAsIkhlaWdodCI6MC4wLCJCb3JkZXJTdHlsZSI6bnVsbCwiUGFyZW50U3R5bGUiOm51bGx9LCJMZWZ0RW5kQ2Fwc1N0eWxlIjp7IiRpZCI6IjEyMzgiLCJGb250U2V0dGluZ3MiOnsiJGlkIjoiMTIzOSIsIkZvbnRTaXplIjoxOCwiRm9udE5hbWUiOiJDYWxpYnJpIiwiSXNCb2xkIjp0cnVlLCJJc0l0YWxpYyI6ZmFsc2UsIklzVW5kZXJsaW5lZCI6ZmFsc2UsIlBhcmVudFN0eWxlIjpudWxsfSwiQXV0b1NpemUiOjAsIkZvcmVncm91bmQiOnsiJGlkIjoiMTI0MCIsIkNvbG9yIjp7IiRpZCI6IjEyND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yNDIiLCJUb3AiOjAuMCwiTGVmdCI6NjcuMTk2OTA3Mzg5MTUyMzg2LCJSaWdodCI6MC4wLCJCb3R0b20iOjAuMH0sIlBhZGRpbmciOnsiJGlkIjoiMTI0MyIsIlRvcCI6MC4wLCJMZWZ0IjowLjAsIlJpZ2h0IjowLjAsIkJvdHRvbSI6MC4wfSwiQmFja2dyb3VuZCI6eyIkaWQiOiIxMjQ0IiwiQ29sb3IiOnsiJHJlZiI6IjEyMzcifX0sIklzVmlzaWJsZSI6ZmFsc2UsIldpZHRoIjowLjAsIkhlaWdodCI6MC4wLCJCb3JkZXJTdHlsZSI6bnVsbCwiUGFyZW50U3R5bGUiOm51bGx9LCJUb2RheVRleHRTdHlsZSI6eyIkaWQiOiIxMjQ1IiwiRm9udFNldHRpbmdzIjp7IiRpZCI6IjEyNDYiLCJGb250U2l6ZSI6MTIsIkZvbnROYW1lIjoiQ2FsaWJyaSIsIklzQm9sZCI6ZmFsc2UsIklzSXRhbGljIjpmYWxzZSwiSXNVbmRlcmxpbmVkIjpmYWxzZSwiUGFyZW50U3R5bGUiOm51bGx9LCJBdXRvU2l6ZSI6MCwiRm9yZWdyb3VuZCI6eyIkaWQiOiIxMjQ3IiwiQ29sb3IiOnsiJGlkIjoiMTI0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Q5IiwiVG9wIjowLjAsIkxlZnQiOjAuMCwiUmlnaHQiOjAuMCwiQm90dG9tIjowLjB9LCJQYWRkaW5nIjp7IiRpZCI6IjEyNTAiLCJUb3AiOjAuMCwiTGVmdCI6MC4wLCJSaWdodCI6MC4wLCJCb3R0b20iOjAuMH0sIkJhY2tncm91bmQiOnsiJGlkIjoiMTI1MSIsIkNvbG9yIjp7IiRyZWYiOiIxMjM3In19LCJJc1Zpc2libGUiOmZhbHNlLCJXaWR0aCI6MC4wLCJIZWlnaHQiOjAuMCwiQm9yZGVyU3R5bGUiOm51bGwsIlBhcmVudFN0eWxlIjpudWxsfSwiVG9kYXlNYXJrZXJTdHlsZSI6eyIkaWQiOiIxMjUyIiwiTWFyZ2luIjp7IiRpZCI6IjEyNTMiLCJUb3AiOjAuMCwiTGVmdCI6MC4wLCJSaWdodCI6MC4wLCJCb3R0b20iOjAuMH0sIlBhZGRpbmciOnsiJGlkIjoiMTI1NCIsIlRvcCI6MC4wLCJMZWZ0IjowLjAsIlJpZ2h0IjowLjAsIkJvdHRvbSI6MC4wfSwiQmFja2dyb3VuZCI6eyIkaWQiOiIxMjU1IiwiQ29sb3IiOnsiJGlkIjoiMTI1NiIsIkEiOjI1NSwiUiI6MjU1LCJHIjowLCJCIjowfX0sIklzVmlzaWJsZSI6dHJ1ZSwiV2lkdGgiOjAuMCwiSGVpZ2h0IjowLjAsIkJvcmRlclN0eWxlIjpudWxsLCJQYXJlbnRTdHlsZSI6bnVsbH0sIlNjYWxlU3R5bGUiOnsiJGlkIjoiMTI1NyIsIlNoYXBlIjowLCJTaG93U2VnbWVudFNlcGFyYXRvcnMiOmZhbHNlLCJTZWdtZW50U2VwYXJhdG9yT3BhY2l0eSI6MzAsIkhhc0JlZW5WaXNpYmxlQmVmb3JlIjp0cnVlLCJGb250U2V0dGluZ3MiOnsiJGlkIjoiMTI1OCIsIkZvbnRTaXplIjoxNCwiRm9udE5hbWUiOiJDYWxpYnJpIiwiSXNCb2xkIjpmYWxzZSwiSXNJdGFsaWMiOmZhbHNlLCJJc1VuZGVybGluZWQiOmZhbHNlLCJQYXJlbnRTdHlsZSI6bnVsbH0sIkF1dG9TaXplIjowLCJGb3JlZ3JvdW5kIjp7IiRpZCI6IjEyNTkiLCJDb2xvciI6eyIkaWQiOiIxMjY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yNjEiLCJUb3AiOjAuMCwiTGVmdCI6NS4wLCJSaWdodCI6MC4wLCJCb3R0b20iOjAuMH0sIlBhZGRpbmciOnsiJGlkIjoiMTI2MiIsIlRvcCI6MC4wLCJMZWZ0IjowLjAsIlJpZ2h0IjowLjAsIkJvdHRvbSI6MC4wfSwiQmFja2dyb3VuZCI6eyIkaWQiOiIxMjYzIiwiQ29sb3IiOnsiJHJlZiI6IjEyMzcifX0sIklzVmlzaWJsZSI6dHJ1ZSwiV2lkdGgiOjAuMCwiSGVpZ2h0IjowLjAsIkJvcmRlclN0eWxlIjpudWxsLCJQYXJlbnRTdHlsZSI6bnVsbH0sIlNpbmdsZVNjYWxlU2hhcGVTdHlsZSI6eyIkaWQiOiIxMjY0IiwiU2hhcGUiOjMsIkhlaWdodCI6MjAuMH0sIk1pZGRsZVRpZXJTY2FsZVN0eWxlIjp7IiRpZCI6IjEyNjUiLCJTaGFwZSI6MCwiU2hvd1NlZ21lbnRTZXBhcmF0b3JzIjpmYWxzZSwiU2VnbWVudFNlcGFyYXRvck9wYWNpdHkiOjMwLCJIYXNCZWVuVmlzaWJsZUJlZm9yZSI6dHJ1ZSwiRm9udFNldHRpbmdzIjp7IiRpZCI6IjEyNjYiLCJGb250U2l6ZSI6MTQsIkZvbnROYW1lIjoiQ2FsaWJyaSIsIklzQm9sZCI6ZmFsc2UsIklzSXRhbGljIjpmYWxzZSwiSXNVbmRlcmxpbmVkIjpmYWxzZSwiUGFyZW50U3R5bGUiOm51bGx9LCJBdXRvU2l6ZSI6MCwiRm9yZWdyb3VuZCI6eyIkaWQiOiIxMjY3IiwiQ29sb3IiOnsiJGlkIjoiMTI2OCIsIkEiOjI1NSwiUiI6MywiRyI6NCwiQiI6OTR9fSwiTWF4V2lkdGgiOjIwMC4wLCJNYXhIZWlnaHQiOiJJbmZpbml0eSIsIlNtYXJ0Rm9yZWdyb3VuZElzQWN0aXZlIjpmYWxzZSwiSG9yaXpvbnRhbEFsaWdubWVudCI6MCwiVmVydGljYWxBbGlnbm1lbnQiOjEsIlNtYXJ0Rm9yZWdyb3VuZCI6bnVsbCwiQmFja2dyb3VuZEZpbGxUeXBlIjowLCJNYXJnaW4iOnsiJGlkIjoiMTI2OSIsIlRvcCI6MC4wLCJMZWZ0Ijo1LjAsIlJpZ2h0IjowLjAsIkJvdHRvbSI6MC4wfSwiUGFkZGluZyI6eyIkaWQiOiIxMjcwIiwiVG9wIjowLjAsIkxlZnQiOjAuMCwiUmlnaHQiOjAuMCwiQm90dG9tIjowLjB9LCJCYWNrZ3JvdW5kIjp7IiRpZCI6IjEyNzEiLCJDb2xvciI6eyIkaWQiOiIxMjcyIiwiQSI6MCwiUiI6MCwiRyI6MCwiQiI6MH19LCJJc1Zpc2libGUiOnRydWUsIldpZHRoIjowLjAsIkhlaWdodCI6MC4wLCJCb3JkZXJTdHlsZSI6bnVsbCwiUGFyZW50U3R5bGUiOm51bGx9LCJCb3R0b21UaWVyU2NhbGVTdHlsZSI6eyIkaWQiOiIxMjczIiwiU2hhcGUiOjAsIlNob3dTZWdtZW50U2VwYXJhdG9ycyI6ZmFsc2UsIlNlZ21lbnRTZXBhcmF0b3JPcGFjaXR5IjozMCwiSGFzQmVlblZpc2libGVCZWZvcmUiOnRydWUsIkZvbnRTZXR0aW5ncyI6eyIkaWQiOiIxMjc0IiwiRm9udFNpemUiOjE0LCJGb250TmFtZSI6IkNhbGlicmkiLCJJc0JvbGQiOmZhbHNlLCJJc0l0YWxpYyI6ZmFsc2UsIklzVW5kZXJsaW5lZCI6ZmFsc2UsIlBhcmVudFN0eWxlIjpudWxsfSwiQXV0b1NpemUiOjAsIkZvcmVncm91bmQiOnsiJGlkIjoiMTI3NSIsIkNvbG9yIjp7IiRpZCI6IjEyNz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I3NyIsIlRvcCI6MC4wLCJMZWZ0Ijo1LjAsIlJpZ2h0IjowLjAsIkJvdHRvbSI6MC4wfSwiUGFkZGluZyI6eyIkaWQiOiIxMjc4IiwiVG9wIjowLjAsIkxlZnQiOjAuMCwiUmlnaHQiOjAuMCwiQm90dG9tIjowLjB9LCJCYWNrZ3JvdW5kIjp7IiRpZCI6IjEyNzkiLCJDb2xvciI6eyIkaWQiOiIxMjgwIiwiQSI6MCwiUiI6MCwiRyI6MCwiQiI6MH19LCJJc1Zpc2libGUiOnRydWUsIldpZHRoIjowLjAsIkhlaWdodCI6MC4wLCJCb3JkZXJTdHlsZSI6bnVsbCwiUGFyZW50U3R5bGUiOm51bGx9LCJFbGFwc2VkVGltZUJhY2tncm91bmQiOnsiJGlkIjoiMTI4MSIsIkNvbG9yIjp7IiRpZCI6IjEyODIiLCJBIjoxOTEsIlIiOjI1NSwiRyI6MCwiQiI6MH19LCJBcHBlbmRZZWFyT25ZZWFyQ2hhbmdlIjpmYWxzZSwiRWxhcHNlZFRpbWVGb3JtYXQiOjAsIlRvZGF5TWFya2VyUG9zaXRpb24iOjAsIlF1aWNrUG9zaXRpb24iOjMsIkFic29sdXRlUG9zaXRpb24iOjEwOC4wLCJNYXJnaW4iOnsiJGlkIjoiMTI4MyIsIlRvcCI6MC4wLCJMZWZ0IjoxMC4wLCJSaWdodCI6MTAuMCwiQm90dG9tIjowLjB9LCJQYWRkaW5nIjp7IiRpZCI6IjEyODQiLCJUb3AiOjAuMCwiTGVmdCI6MC4wLCJSaWdodCI6MC4wLCJCb3R0b20iOjAuMH0sIkJhY2tncm91bmQiOnsiJGlkIjoiMTI4NSIsIkNvbG9yIjp7IiRpZCI6IjEyODYiLCJBIjoyNTUsIlIiOjQ3LCJHIjo1NCwiQiI6MTUzfX0sIklzVmlzaWJsZSI6dHJ1ZSwiV2lkdGgiOjAuMCwiSGVpZ2h0IjowLjAsIkJvcmRlclN0eWxlIjpudWxsLCJQYXJlbnRTdHlsZSI6bnVsbH0sIkRlZmF1bHRNaWxlc3RvbmVTdHlsZSI6eyIkaWQiOiIxMjg3IiwiU2hhcGUiOjAsIkNvbm5lY3Rvck1hcmdpbiI6eyIkaWQiOiIxMjg4IiwiVG9wIjowLjAsIkxlZnQiOjIuMCwiUmlnaHQiOjIuMCwiQm90dG9tIjowLjB9LCJDb25uZWN0b3JTdHlsZSI6eyIkaWQiOiIxMjg5IiwiTGluZUNvbG9yIjp7IiRpZCI6IjEyOTAiLCIkdHlwZSI6Ik5MUkUuQ29tbW9uLkRvbS5Tb2xpZENvbG9yQnJ1c2gsIE5MUkUuQ29tbW9uIiwiQ29sb3IiOnsiJGlkIjoiMTI5MSIsIkEiOjEyNywiUiI6NzksIkciOjEyOSwiQiI6MTg5fX0sIkxpbmVXZWlnaHQiOjEuMCwiTGluZVR5cGUiOjAsIlBhcmVudFN0eWxlIjpudWxsfSwiSXNCZWxvd1RpbWViYW5kIjpmYWxzZSwiUG9zaXRpb25PblRhc2siOjAsIkhpZGVEYXRlIjpmYWxzZSwiU2hhcGVTaXplIjoxLCJTcGFjaW5nIjoyLjAsIlBhZGRpbmciOnsiJGlkIjoiMTI5MiIsIlRvcCI6Ny4wLCJMZWZ0IjozLjAsIlJpZ2h0IjowLjAsIkJvdHRvbSI6Mi4wfSwiU2hhcGVTdHlsZSI6eyIkaWQiOiIxMjkzIiwiTWFyZ2luIjp7IiRpZCI6IjEyOTQiLCJUb3AiOjAuMCwiTGVmdCI6MC4wLCJSaWdodCI6MC4wLCJCb3R0b20iOjAuMH0sIlBhZGRpbmciOnsiJGlkIjoiMTI5NSIsIlRvcCI6MC4wLCJMZWZ0IjowLjAsIlJpZ2h0IjowLjAsIkJvdHRvbSI6MC4wfSwiQmFja2dyb3VuZCI6eyIkaWQiOiIxMjk2IiwiQ29sb3IiOnsiJGlkIjoiMTI5NyIsIkEiOjI1NSwiUiI6MCwiRyI6MTE5LCJCIjoxODJ9fSwiSXNWaXNpYmxlIjp0cnVlLCJXaWR0aCI6MTguMCwiSGVpZ2h0IjoyMC4wLCJCb3JkZXJTdHlsZSI6eyIkaWQiOiIxMjk4IiwiTGluZUNvbG9yIjp7IiRpZCI6IjEyOTkiLCIkdHlwZSI6Ik5MUkUuQ29tbW9uLkRvbS5Tb2xpZENvbG9yQnJ1c2gsIE5MUkUuQ29tbW9uIiwiQ29sb3IiOnsiJGlkIjoiMTMwMCIsIkEiOjI1NSwiUiI6MjM0LCJHIjoyMiwiQiI6MzB9fSwiTGluZVdlaWdodCI6MC4wLCJMaW5lVHlwZSI6MCwiUGFyZW50U3R5bGUiOm51bGx9LCJQYXJlbnRTdHlsZSI6bnVsbH0sIlRpdGxlU3R5bGUiOnsiJGlkIjoiMTMwMSIsIkZvbnRTZXR0aW5ncyI6eyIkaWQiOiIxMzAyIiwiRm9udFNpemUiOjEyLCJGb250TmFtZSI6IkNhbGlicmkiLCJJc0JvbGQiOnRydWUsIklzSXRhbGljIjpmYWxzZSwiSXNVbmRlcmxpbmVkIjpmYWxzZSwiUGFyZW50U3R5bGUiOm51bGx9LCJBdXRvU2l6ZSI6MCwiRm9yZWdyb3VuZCI6eyIkaWQiOiIxMzAzIiwiQ29sb3IiOnsiJGlkIjoiMTMw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A1IiwiVG9wIjowLjAsIkxlZnQiOjAuMCwiUmlnaHQiOjAuMCwiQm90dG9tIjowLjB9LCJQYWRkaW5nIjp7IiRpZCI6IjEzMDYiLCJUb3AiOjAuMCwiTGVmdCI6MC4wLCJSaWdodCI6MC4wLCJCb3R0b20iOjAuMH0sIkJhY2tncm91bmQiOnsiJGlkIjoiMTMwNyIsIkNvbG9yIjp7IiRpZCI6IjEzMDgiLCJBIjowLCJSIjoyNTUsIkciOjI1NSwiQiI6MjU1fX0sIklzVmlzaWJsZSI6dHJ1ZSwiV2lkdGgiOjAuMCwiSGVpZ2h0IjowLjAsIkJvcmRlclN0eWxlIjpudWxsLCJQYXJlbnRTdHlsZSI6bnVsbH0sIkRhdGVTdHlsZSI6eyIkaWQiOiIxMzA5IiwiRm9udFNldHRpbmdzIjp7IiRpZCI6IjEzMTAiLCJGb250U2l6ZSI6MTAsIkZvbnROYW1lIjoiQ2FsaWJyaSIsIklzQm9sZCI6ZmFsc2UsIklzSXRhbGljIjpmYWxzZSwiSXNVbmRlcmxpbmVkIjpmYWxzZSwiUGFyZW50U3R5bGUiOm51bGx9LCJBdXRvU2l6ZSI6MCwiRm9yZWdyb3VuZCI6eyIkaWQiOiIxMzExIiwiQ29sb3IiOnsiJGlkIjoiMTMx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MxMyIsIlRvcCI6MC4wLCJMZWZ0IjowLjAsIlJpZ2h0IjowLjAsIkJvdHRvbSI6MC4wfSwiUGFkZGluZyI6eyIkaWQiOiIxMzE0IiwiVG9wIjowLjAsIkxlZnQiOjAuMCwiUmlnaHQiOjAuMCwiQm90dG9tIjowLjB9LCJCYWNrZ3JvdW5kIjp7IiRpZCI6IjEzMTUiLCJDb2xvciI6eyIkaWQiOiIxMzE2IiwiQSI6MCwiUiI6MjU1LCJHIjoyNTUsIkIiOjI1NX19LCJJc1Zpc2libGUiOnRydWUsIldpZHRoIjowLjAsIkhlaWdodCI6MC4wLCJCb3JkZXJTdHlsZSI6bnVsbCwiUGFyZW50U3R5bGUiOm51bGx9LCJEYXRlRm9ybWF0Ijp7IiRpZCI6IjEz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xOCIsIkZvcm1hdCI6MCwiSXNWaXNpYmxlIjpmYWxzZSwiTGFzdEtub3duVmlzaWJpbGl0eVN0YXRlIjpmYWxzZX0sIklzVmlzaWJsZSI6dHJ1ZSwiUGFyZW50U3R5bGUiOm51bGx9LCJEZWZhdWx0TW90U3R5bGUiOnsiJGlkIjoiMTMxOSIsIlNoYXBlIjowLCJDb25uZWN0b3JNYXJnaW4iOnsiJGlkIjoiMTMyMCIsIlRvcCI6MC4wLCJMZWZ0IjoyLjAsIlJpZ2h0IjoyLjAsIkJvdHRvbSI6MC4wfSwiQ29ubmVjdG9yU3R5bGUiOnsiJGlkIjoiMTMyMSIsIkxpbmVDb2xvciI6eyIkaWQiOiIxMzIyIiwiJHR5cGUiOiJOTFJFLkNvbW1vbi5Eb20uU29saWRDb2xvckJydXNoLCBOTFJFLkNvbW1vbiIsIkNvbG9yIjp7IiRpZCI6IjEzMjMiLCJBIjoxMjcsIlIiOjc5LCJHIjoxMjksIkIiOjE4OX19LCJMaW5lV2VpZ2h0IjoxLjAsIkxpbmVUeXBlIjowLCJQYXJlbnRTdHlsZSI6bnVsbH0sIklzQmVsb3dUaW1lYmFuZCI6ZmFsc2UsIlBvc2l0aW9uT25UYXNrIjoxLCJIaWRlRGF0ZSI6ZmFsc2UsIlNoYXBlU2l6ZSI6MSwiU3BhY2luZyI6Mi4wLCJQYWRkaW5nIjp7IiRpZCI6IjEzMjQiLCJUb3AiOjcuMCwiTGVmdCI6My4wLCJSaWdodCI6MC4wLCJCb3R0b20iOjIuMH0sIlNoYXBlU3R5bGUiOnsiJGlkIjoiMTMyNSIsIk1hcmdpbiI6eyIkaWQiOiIxMzI2IiwiVG9wIjowLjAsIkxlZnQiOjAuMCwiUmlnaHQiOjAuMCwiQm90dG9tIjowLjB9LCJQYWRkaW5nIjp7IiRpZCI6IjEzMjciLCJUb3AiOjAuMCwiTGVmdCI6MC4wLCJSaWdodCI6MC4wLCJCb3R0b20iOjAuMH0sIkJhY2tncm91bmQiOnsiJGlkIjoiMTMyOCIsIkNvbG9yIjp7IiRpZCI6IjEzMjkiLCJBIjoyNTUsIlIiOjAsIkciOjExOSwiQiI6MTgyfX0sIklzVmlzaWJsZSI6dHJ1ZSwiV2lkdGgiOjE4LjAsIkhlaWdodCI6MjAuMCwiQm9yZGVyU3R5bGUiOnsiJGlkIjoiMTMzMCIsIkxpbmVDb2xvciI6eyIkaWQiOiIxMzMxIiwiJHR5cGUiOiJOTFJFLkNvbW1vbi5Eb20uU29saWRDb2xvckJydXNoLCBOTFJFLkNvbW1vbiIsIkNvbG9yIjp7IiRpZCI6IjEzMzIiLCJBIjoyNTUsIlIiOjIzNCwiRyI6MjIsIkIiOjMwfX0sIkxpbmVXZWlnaHQiOjAuMCwiTGluZVR5cGUiOjAsIlBhcmVudFN0eWxlIjpudWxsfSwiUGFyZW50U3R5bGUiOm51bGx9LCJUaXRsZVN0eWxlIjp7IiRpZCI6IjEzMzMiLCJGb250U2V0dGluZ3MiOnsiJGlkIjoiMTMzNCIsIkZvbnRTaXplIjoxMiwiRm9udE5hbWUiOiJDYWxpYnJpIiwiSXNCb2xkIjp0cnVlLCJJc0l0YWxpYyI6ZmFsc2UsIklzVW5kZXJsaW5lZCI6ZmFsc2UsIlBhcmVudFN0eWxlIjpudWxsfSwiQXV0b1NpemUiOjAsIkZvcmVncm91bmQiOnsiJGlkIjoiMTMzNSIsIkNvbG9yIjp7IiRpZCI6IjEzMz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zNyIsIlRvcCI6MC4wLCJMZWZ0IjowLjAsIlJpZ2h0IjowLjAsIkJvdHRvbSI6MC4wfSwiUGFkZGluZyI6eyIkaWQiOiIxMzM4IiwiVG9wIjowLjAsIkxlZnQiOjAuMCwiUmlnaHQiOjAuMCwiQm90dG9tIjowLjB9LCJCYWNrZ3JvdW5kIjp7IiRpZCI6IjEzMzkiLCJDb2xvciI6eyIkaWQiOiIxMzQwIiwiQSI6MCwiUiI6MjU1LCJHIjoyNTUsIkIiOjI1NX19LCJJc1Zpc2libGUiOnRydWUsIldpZHRoIjowLjAsIkhlaWdodCI6MC4wLCJCb3JkZXJTdHlsZSI6bnVsbCwiUGFyZW50U3R5bGUiOm51bGx9LCJEYXRlU3R5bGUiOnsiJGlkIjoiMTM0MSIsIkZvbnRTZXR0aW5ncyI6eyIkaWQiOiIxMzQyIiwiRm9udFNpemUiOjEwLCJGb250TmFtZSI6IkNhbGlicmkiLCJJc0JvbGQiOmZhbHNlLCJJc0l0YWxpYyI6ZmFsc2UsIklzVW5kZXJsaW5lZCI6ZmFsc2UsIlBhcmVudFN0eWxlIjpudWxsfSwiQXV0b1NpemUiOjAsIkZvcmVncm91bmQiOnsiJGlkIjoiMTM0MyIsIkNvbG9yIjp7IiRpZCI6IjEzND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zNDUiLCJUb3AiOjAuMCwiTGVmdCI6MC4wLCJSaWdodCI6MC4wLCJCb3R0b20iOjAuMH0sIlBhZGRpbmciOnsiJGlkIjoiMTM0NiIsIlRvcCI6MC4wLCJMZWZ0IjowLjAsIlJpZ2h0IjowLjAsIkJvdHRvbSI6MC4wfSwiQmFja2dyb3VuZCI6eyIkaWQiOiIxMzQ3IiwiQ29sb3IiOnsiJGlkIjoiMTM0OCIsIkEiOjAsIlIiOjI1NSwiRyI6MjU1LCJCIjoyNTV9fSwiSXNWaXNpYmxlIjp0cnVlLCJXaWR0aCI6MC4wLCJIZWlnaHQiOjAuMCwiQm9yZGVyU3R5bGUiOm51bGwsIlBhcmVudFN0eWxlIjpudWxsfSwiRGF0ZUZvcm1hdCI6eyIkaWQiOiIxMzQ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TAiLCJGb3JtYXQiOjAsIklzVmlzaWJsZSI6ZmFsc2UsIkxhc3RLbm93blZpc2liaWxpdHlTdGF0ZSI6ZmFsc2V9LCJJc1Zpc2libGUiOnRydWUsIlBhcmVudFN0eWxlIjpudWxsfSwiRGVmYXVsdFRhc2tTdHlsZSI6eyIkaWQiOiIxMzUxIiwiU2hhcGUiOjEsIlNoYXBlVGhpY2tuZXNzIjowLCJEdXJhdGlvbkZvcm1hdCI6MCwiSW5jbHVkZU5vbldvcmtpbmdEYXlzSW5EdXJhdGlvbiI6ZmFsc2UsIlBlcmNlbnRhZ2VDb21wbGV0ZVN0eWxlIjp7IiRpZCI6IjEzNTIiLCJGb250U2V0dGluZ3MiOnsiJGlkIjoiMTM1MyIsIkZvbnRTaXplIjoxMCwiRm9udE5hbWUiOiJDYWxpYnJpIiwiSXNCb2xkIjpmYWxzZSwiSXNJdGFsaWMiOmZhbHNlLCJJc1VuZGVybGluZWQiOmZhbHNlLCJQYXJlbnRTdHlsZSI6bnVsbH0sIkF1dG9TaXplIjowLCJGb3JlZ3JvdW5kIjp7IiRpZCI6IjEzNTQiLCJDb2xvciI6eyIkaWQiOiIxMzU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zU2IiwiVG9wIjowLjAsIkxlZnQiOjAuMCwiUmlnaHQiOjAuMCwiQm90dG9tIjowLjB9LCJQYWRkaW5nIjp7IiRpZCI6IjEzNTciLCJUb3AiOjAuMCwiTGVmdCI6MC4wLCJSaWdodCI6MC4wLCJCb3R0b20iOjAuMH0sIkJhY2tncm91bmQiOnsiJGlkIjoiMTM1OCIsIkNvbG9yIjp7IiRyZWYiOiIxMjM3In19LCJJc1Zpc2libGUiOnRydWUsIldpZHRoIjowLjAsIkhlaWdodCI6MC4wLCJCb3JkZXJTdHlsZSI6bnVsbCwiUGFyZW50U3R5bGUiOm51bGx9LCJEdXJhdGlvblN0eWxlIjp7IiRpZCI6IjEzNTkiLCJGb250U2V0dGluZ3MiOnsiJGlkIjoiMTM2MCIsIkZvbnRTaXplIjoxMCwiRm9udE5hbWUiOiJDYWxpYnJpIiwiSXNCb2xkIjpmYWxzZSwiSXNJdGFsaWMiOmZhbHNlLCJJc1VuZGVybGluZWQiOmZhbHNlLCJQYXJlbnRTdHlsZSI6bnVsbH0sIkF1dG9TaXplIjowLCJGb3JlZ3JvdW5kIjp7IiRpZCI6IjEzNjEiLCJDb2xvciI6eyIkaWQiOiIxMzY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2MyIsIlRvcCI6MC4wLCJMZWZ0IjowLjAsIlJpZ2h0IjowLjAsIkJvdHRvbSI6MC4wfSwiUGFkZGluZyI6eyIkaWQiOiIxMzY0IiwiVG9wIjowLjAsIkxlZnQiOjAuMCwiUmlnaHQiOjAuMCwiQm90dG9tIjowLjB9LCJCYWNrZ3JvdW5kIjp7IiRpZCI6IjEzNjUiLCJDb2xvciI6eyIkcmVmIjoiMTIzNyJ9fSwiSXNWaXNpYmxlIjp0cnVlLCJXaWR0aCI6MC4wLCJIZWlnaHQiOjAuMCwiQm9yZGVyU3R5bGUiOm51bGwsIlBhcmVudFN0eWxlIjpudWxsfSwiSG9yaXpvbnRhbENvbm5lY3RvclN0eWxlIjp7IiRpZCI6IjEzNjYiLCJMaW5lQ29sb3IiOnsiJGlkIjoiMTM2NyIsIiR0eXBlIjoiTkxSRS5Db21tb24uRG9tLlNvbGlkQ29sb3JCcnVzaCwgTkxSRS5Db21tb24iLCJDb2xvciI6eyIkaWQiOiIxMzY4IiwiQSI6MjU1LCJSIjoyMDQsIkciOjIwNCwiQiI6MjA0fX0sIkxpbmVXZWlnaHQiOjEuMCwiTGluZVR5cGUiOjAsIlBhcmVudFN0eWxlIjpudWxsfSwiVmVydGljYWxDb25uZWN0b3JTdHlsZSI6eyIkaWQiOiIxMzY5IiwiTGluZUNvbG9yIjp7IiRpZCI6IjEzNzAiLCIkdHlwZSI6Ik5MUkUuQ29tbW9uLkRvbS5Tb2xpZENvbG9yQnJ1c2gsIE5MUkUuQ29tbW9uIiwiQ29sb3IiOnsiJGlkIjoiMTM3MSIsIkEiOjI1NSwiUiI6MjA0LCJHIjoyMDQsIkIiOjIwNH1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zLCJJc0JlbG93VGltZWJhbmQiOmZhbHNlLCJQZXJjZW50YWdlQ29tcGxldGVTaGFwZU9wYWNpdHkiOjM1LCJTaGFwZVN0eWxlIjp7IiRpZCI6IjEzNzIiLCJNYXJnaW4iOnsiJGlkIjoiMTM3MyIsIlRvcCI6MC4wLCJMZWZ0Ijo0LjAsIlJpZ2h0Ijo0LjAsIkJvdHRvbSI6MC4wfSwiUGFkZGluZyI6eyIkaWQiOiIxMzc0IiwiVG9wIjowLjAsIkxlZnQiOjAuMCwiUmlnaHQiOjAuMCwiQm90dG9tIjowLjB9LCJCYWNrZ3JvdW5kIjp7IiRpZCI6IjEzNzUiLCJDb2xvciI6eyIkaWQiOiIxMzc2IiwiQSI6MjU1LCJSIjozLCJHIjo0LCJCIjo5NH19LCJJc1Zpc2libGUiOnRydWUsIldpZHRoIjowLjAsIkhlaWdodCI6MTAuMCwiQm9yZGVyU3R5bGUiOnsiJGlkIjoiMTM3NyIsIkxpbmVDb2xvciI6eyIkaWQiOiIxMzc4IiwiJHR5cGUiOiJOTFJFLkNvbW1vbi5Eb20uU29saWRDb2xvckJydXNoLCBOTFJFLkNvbW1vbiIsIkNvbG9yIjp7IiRpZCI6IjEzNzkiLCJBIjoyNTUsIlIiOjIzNCwiRyI6MjIsIkIiOjMwfX0sIkxpbmVXZWlnaHQiOjAuMCwiTGluZVR5cGUiOjAsIlBhcmVudFN0eWxlIjpudWxsfSwiUGFyZW50U3R5bGUiOm51bGx9LCJUaXRsZVN0eWxlIjp7IiRpZCI6IjEzODAiLCJGb250U2V0dGluZ3MiOnsiJGlkIjoiMTM4MSIsIkZvbnRTaXplIjoxMSwiRm9udE5hbWUiOiJNb250c2VycmF0IFNlbWlCb2xkIiwiSXNCb2xkIjp0cnVlLCJJc0l0YWxpYyI6ZmFsc2UsIklzVW5kZXJsaW5lZCI6ZmFsc2UsIlBhcmVudFN0eWxlIjpudWxsfSwiQXV0b1NpemUiOjAsIkZvcmVncm91bmQiOnsiJGlkIjoiMTM4MiIsIkNvbG9yIjp7IiRpZCI6IjEzOD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M4NCIsIlRvcCI6MC4wLCJMZWZ0IjowLjAsIlJpZ2h0IjowLjAsIkJvdHRvbSI6MC4wfSwiUGFkZGluZyI6eyIkaWQiOiIxMzg1IiwiVG9wIjowLjAsIkxlZnQiOjAuMCwiUmlnaHQiOjAuMCwiQm90dG9tIjowLjB9LCJCYWNrZ3JvdW5kIjp7IiRpZCI6IjEzODYiLCJDb2xvciI6eyIkcmVmIjoiMTIzNyJ9fSwiSXNWaXNpYmxlIjp0cnVlLCJXaWR0aCI6MC4wLCJIZWlnaHQiOjAuMCwiQm9yZGVyU3R5bGUiOm51bGwsIlBhcmVudFN0eWxlIjpudWxsfSwiRGF0ZVN0eWxlIjp7IiRpZCI6IjEzODciLCJGb250U2V0dGluZ3MiOnsiJGlkIjoiMTM4OCIsIkZvbnRTaXplIjoxMCwiRm9udE5hbWUiOiJNb250c2VycmF0IE1lZGl1bSIsIklzQm9sZCI6ZmFsc2UsIklzSXRhbGljIjpmYWxzZSwiSXNVbmRlcmxpbmVkIjpmYWxzZSwiUGFyZW50U3R5bGUiOm51bGx9LCJBdXRvU2l6ZSI6MCwiRm9yZWdyb3VuZCI6eyIkaWQiOiIxMzg5IiwiQ29sb3IiOnsiJGlkIjoiMTM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5MSIsIlRvcCI6MC4wLCJMZWZ0IjowLjAsIlJpZ2h0IjowLjAsIkJvdHRvbSI6MC4wfSwiUGFkZGluZyI6eyIkaWQiOiIxMzkyIiwiVG9wIjowLjAsIkxlZnQiOjAuMCwiUmlnaHQiOjAuMCwiQm90dG9tIjowLjB9LCJCYWNrZ3JvdW5kIjp7IiRpZCI6IjEzOTMiLCJDb2xvciI6eyIkcmVmIjoiMTIzNyJ9fSwiSXNWaXNpYmxlIjp0cnVlLCJXaWR0aCI6MC4wLCJIZWlnaHQiOjAuMCwiQm9yZGVyU3R5bGUiOm51bGwsIlBhcmVudFN0eWxlIjpudWxsfSwiRGF0ZUZvcm1hdCI6eyIkaWQiOiIxMzk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OTUiLCJGb3JtYXQiOjAsIklzVmlzaWJsZSI6ZmFsc2UsIkxhc3RLbm93blZpc2liaWxpdHlTdGF0ZSI6ZmFsc2V9LCJJc1Zpc2libGUiOnRydWUsIlBhcmVudFN0eWxlIjpudWxsLCJfZXhwbGljaXRseVNldCI6eyIkaWQiOiIxMzk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zOTciLCJUaXRsZVBvc2l0aW9uIjoiUmlnaHQiLCJEYXRlUG9zaXRpb24iOiJMZWZ0IiwiU2hhcGVUeXBlIjoyLCJTaGFwZVNpemUiOjEsIlNwYWNpbmciOjUsIlNoYXBlU3R5bGUiOnsiJGlkIjoiMTM5OCIsIk1hcmdpbiI6eyIkaWQiOiIxMzk5IiwiVG9wIjowLjAsIkxlZnQiOjAuMCwiUmlnaHQiOjAuMCwiQm90dG9tIjowLjB9LCJQYWRkaW5nIjp7IiRpZCI6IjE0MDAiLCJUb3AiOjAuMCwiTGVmdCI6MC4wLCJSaWdodCI6MC4wLCJCb3R0b20iOjAuMH0sIkJhY2tncm91bmQiOnsiJGlkIjoiMTQwMSIsIkNvbG9yIjp7IiRpZCI6IjE0MDIiLCJBIjoyNTUsIlIiOjAsIkciOjExNCwiQiI6MTg4fX0sIklzVmlzaWJsZSI6dHJ1ZSwiV2lkdGgiOjEzLjAsIkhlaWdodCI6MTMuMCwiQm9yZGVyU3R5bGUiOnsiJGlkIjoiMTQwMyIsIkxpbmVDb2xvciI6eyIkaWQiOiIxNDA0IiwiJHR5cGUiOiJOTFJFLkNvbW1vbi5Eb20uU29saWRDb2xvckJydXNoLCBOTFJFLkNvbW1vbiIsIkNvbG9yIjp7IiRpZCI6IjE0MDUiLCJBIjoyNTUsIlIiOjI1NSwiRyI6MCwiQiI6MH19LCJMaW5lV2VpZ2h0IjowLjAsIkxpbmVUeXBlIjowLCJQYXJlbnRTdHlsZSI6bnVsbH0sIlBhcmVudFN0eWxlIjpudWxsfSwiVGl0bGVTdHlsZSI6eyIkaWQiOiIxNDA2IiwiRm9udFNldHRpbmdzIjp7IiRpZCI6IjE0MDciLCJGb250U2l6ZSI6MTEsIkZvbnROYW1lIjoiTW9udHNlcnJhdCBNZWRpdW0iLCJJc0JvbGQiOnRydWUsIklzSXRhbGljIjpmYWxzZSwiSXNVbmRlcmxpbmVkIjpmYWxzZSwiUGFyZW50U3R5bGUiOm51bGx9LCJBdXRvU2l6ZSI6MCwiRm9yZWdyb3VuZCI6eyIkaWQiOiIxNDA4IiwiQ29sb3IiOnsiJGlkIjoiMTQw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DEwIiwiVG9wIjowLjAsIkxlZnQiOjAuMCwiUmlnaHQiOjAuMCwiQm90dG9tIjowLjB9LCJQYWRkaW5nIjp7IiRpZCI6IjE0MTEiLCJUb3AiOjAuMCwiTGVmdCI6MC4wLCJSaWdodCI6MC4wLCJCb3R0b20iOjAuMH0sIkJhY2tncm91bmQiOnsiJGlkIjoiMTQxMiIsIkNvbG9yIjp7IiRpZCI6IjE0MTMiLCJBIjowLCJSIjowLCJHIjowLCJCIjowfX0sIklzVmlzaWJsZSI6dHJ1ZSwiV2lkdGgiOjAuMCwiSGVpZ2h0IjowLjAsIkJvcmRlclN0eWxlIjpudWxsLCJQYXJlbnRTdHlsZSI6bnVsbH0sIkRhdGVTdHlsZSI6eyIkaWQiOiIxNDE0IiwiRm9udFNldHRpbmdzIjp7IiRpZCI6IjE0MTUiLCJGb250U2l6ZSI6MTAsIkZvbnROYW1lIjoiTW9udHNlcnJhdCBNZWRpdW0iLCJJc0JvbGQiOmZhbHNlLCJJc0l0YWxpYyI6ZmFsc2UsIklzVW5kZXJsaW5lZCI6ZmFsc2UsIlBhcmVudFN0eWxlIjpudWxsfSwiQXV0b1NpemUiOjAsIkZvcmVncm91bmQiOnsiJGlkIjoiMTQxNiIsIkNvbG9yIjp7IiRpZCI6IjE0M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TgiLCJUb3AiOjAuMCwiTGVmdCI6MC4wLCJSaWdodCI6MC4wLCJCb3R0b20iOjAuMH0sIlBhZGRpbmciOnsiJGlkIjoiMTQxOSIsIlRvcCI6MC4wLCJMZWZ0IjowLjAsIlJpZ2h0IjowLjAsIkJvdHRvbSI6MC4wfSwiQmFja2dyb3VuZCI6eyIkaWQiOiIxNDIwIiwiQ29sb3IiOnsiJGlkIjoiMTQyMSIsIkEiOjAsIlIiOjAsIkciOjAsIkIiOjB9fSwiSXNWaXNpYmxlIjp0cnVlLCJXaWR0aCI6MC4wLCJIZWlnaHQiOjAuMCwiQm9yZGVyU3R5bGUiOm51bGwsIlBhcmVudFN0eWxlIjpudWxsfSwiRGF0ZUZvcm1hdCI6eyIkaWQiOiIxNDI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jMiLCJGb3JtYXQiOjAsIklzVmlzaWJsZSI6ZmFsc2UsIkxhc3RLbm93blZpc2liaWxpdHlTdGF0ZSI6ZmFsc2V9LCJJc1Zpc2libGUiOnRydWUsIlBhcmVudFN0eWxlIjpudWxsfSwiR3JpZGxpbmVQYW5lbFN0eWxlIjp7IiRpZCI6IjE0MjQiLCJHcmlkbGluZVN0eWxlIjp7IiRpZCI6IjE0MjUiLCJMaW5lQ29sb3IiOnsiJGlkIjoiMTQyNiIsIiR0eXBlIjoiTkxSRS5Db21tb24uRG9tLlNvbGlkQ29sb3JCcnVzaCwgTkxSRS5Db21tb24iLCJDb2xvciI6eyIkaWQiOiIxNDI3IiwiQSI6MzgsIlIiOjkxLCJHIjoxNTUsIkIiOjIxM319LCJMaW5lV2VpZ2h0IjoxLjAsIkxpbmVUeXBlIjowLCJQYXJlbnRTdHlsZSI6bnVsbH0sIk1hcmdpbiI6eyIkaWQiOiIxNDI4IiwiVG9wIjowLjAsIkxlZnQiOjAuMCwiUmlnaHQiOjAuMCwiQm90dG9tIjowLjB9LCJQYWRkaW5nIjp7IiRpZCI6IjE0MjkiLCJUb3AiOjAuMCwiTGVmdCI6MC4wLCJSaWdodCI6MC4wLCJCb3R0b20iOjAuMH0sIkJhY2tncm91bmQiOm51bGwsIklzVmlzaWJsZSI6ZmFsc2UsIldpZHRoIjowLjAsIkhlaWdodCI6MC4wLCJCb3JkZXJTdHlsZSI6eyIkaWQiOiIxNDMwIiwiTGluZUNvbG9yIjpudWxsLCJMaW5lV2VpZ2h0IjowLjAsIkxpbmVUeXBlIjowLCJQYXJlbnRTdHlsZSI6bnVsbH0sIlBhcmVudFN0eWxlIjpudWxsfSwiQWN0aXZpdHlMaW5lUGFuZWxTdHlsZSI6eyIkaWQiOiIxNDMxIiwiQWN0aXZpdHlMaW5lU3R5bGUiOnsiJGlkIjoiMTQzMiIsIkxpbmVDb2xvciI6eyIkaWQiOiIxNDMzIiwiJHR5cGUiOiJOTFJFLkNvbW1vbi5Eb20uU29saWRDb2xvckJydXNoLCBOTFJFLkNvbW1vbiIsIkNvbG9yIjp7IiRpZCI6IjE0MzQiLCJBIjozOCwiUiI6NjgsIkciOjExNCwiQiI6MTk2fX0sIkxpbmVXZWlnaHQiOjEuMCwiTGluZVR5cGUiOjAsIlBhcmVudFN0eWxlIjpudWxsfSwiTWFyZ2luIjp7IiRpZCI6IjE0MzUiLCJUb3AiOjAuMCwiTGVmdCI6MC4wLCJSaWdodCI6MC4wLCJCb3R0b20iOjAuMH0sIlBhZGRpbmciOnsiJGlkIjoiMTQzNiIsIlRvcCI6MC4wLCJMZWZ0IjowLjAsIlJpZ2h0IjowLjAsIkJvdHRvbSI6MC4wfSwiQmFja2dyb3VuZCI6bnVsbCwiSXNWaXNpYmxlIjpmYWxzZSwiV2lkdGgiOjAuMCwiSGVpZ2h0IjowLjAsIkJvcmRlclN0eWxlIjp7IiRpZCI6IjE0MzciLCJMaW5lQ29sb3IiOm51bGwsIkxpbmVXZWlnaHQiOjAuMCwiTGluZVR5cGUiOjAsIlBhcmVudFN0eWxlIjpudWxsfSwiUGFyZW50U3R5bGUiOm51bGx9LCJfc2VsZWN0ZWRUaGVtZVByZXNldENvbG9ycyI6eyIkaWQiOiIxNDM4IiwiVGV4dExpZ2h0Ijp7IiRpZCI6IjE0MzkiLCJBIjoyNTUsIlIiOjI1NSwiRyI6MjU1LCJCIjoyNTV9LCJUZXh0RGFyayI6eyIkaWQiOiIxNDQwIiwiQSI6MjU1LCJSIjowLCJHIjowLCJCIjowfSwiQWNjZW50MSI6eyIkcmVmIjoiMTI2MCJ9LCJBY2NlbnQyIjp7IiRpZCI6IjE0NDEiLCJBIjoyNTUsIlIiOjM1LCJHIjoyNSwiQiI6NjZ9LCJBY2NlbnQzIjp7IiRpZCI6IjE0NDIiLCJBIjoyNTUsIlIiOjMsIkciOjQsIkIiOjk0fSwiQWNjZW50NCI6eyIkaWQiOiIxNDQzIiwiQSI6MjU1LCJSIjowLCJHIjoxMTksIkIiOjE4Mn0sIkFjY2VudDUiOnsiJGlkIjoiMTQ0NCIsIkEiOjI1NSwiUiI6MjUsIkciOjEwNywiQiI6MzZ9LCJBY2NlbnQ2Ijp7IiRpZCI6IjE0NDUiLCJBIjoyNTUsIlIiOjE1LCJHIjoxNTgsIkIiOjIxM30sIkFjY2VudDciOnsiJGlkIjoiMTQ0NiIsIkEiOjI1NSwiUiI6MTYwLCJHIjo0MywiQiI6MTQ3fSwiQWNjZW50OCI6eyIkaWQiOiIxNDQ3IiwiQSI6MjU1LCJSIjo3OCwiRyI6MTY3LCJCIjo0Nn19LCJTaG93RWxhcHNlZFRpbWVHcmFkaWVudFN0eWxlIjpmYWxzZSwiVGltZWJhbmRSZXNlcnZlZExlZnRBcmVhU3R5bGUiOnsiJGlkIjoiMTQ0OCIsIkFjdGl2aXR5SGVhZGVyV2lkdGgiOjYxLjg1MzY1ODUzNjU4NTMyOCwiSXNTZXQiOnRydWV9LCJEZWZhdWx0U3dpbWxhbmVTdHlsZSI6bnVsbCwiRGVmYXVsdFN3aW1sYW5lVjJTdHlsZSI6eyIkaWQiOiIxNDQ5IiwiU3R5bGVJZCI6IjAwMDAwMDAwLTAwMDAtMDAwMC0wMDAwLTAwMDAwMDAwMDAwMCIsIkhlYWRlclN0eWxlIjp7IiRpZCI6IjE0NTAiLCJUZXh0SXNWZXJ0aWNhbCI6dHJ1ZSwiVGV4dFN0eWxlIjp7IiRpZCI6IjE0NTEiLCJGb250U2V0dGluZ3MiOnsiJGlkIjoiMTQ1MiIsIkZvbnRTaXplIjoxNiwiRm9udE5hbWUiOiJDYWxpYnJpIiwiSXNCb2xkIjpmYWxzZSwiSXNJdGFsaWMiOmZhbHNlLCJJc1VuZGVybGluZWQiOmZhbHNlLCJQYXJlbnRTdHlsZSI6bnVsbH0sIkF1dG9TaXplIjoyLCJGb3JlZ3JvdW5kIjp7IiRpZCI6IjE0NTMiLCJDb2xvciI6eyIkaWQiOiIxNDU0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Q1NSIsIlRvcCI6MC4wLCJMZWZ0IjowLjAsIlJpZ2h0IjowLjAsIkJvdHRvbSI6MC4wfSwiUGFkZGluZyI6eyIkaWQiOiIxNDU2IiwiVG9wIjowLjAsIkxlZnQiOjAuMCwiUmlnaHQiOjAuMCwiQm90dG9tIjowLjB9LCJCYWNrZ3JvdW5kIjp7IiRpZCI6IjE0NTciLCJDb2xvciI6eyIkaWQiOiIxNDU4IiwiQSI6MCwiUiI6MjU1LCJHIjoyNTUsIkIiOjI1NX19LCJJc1Zpc2libGUiOnRydWUsIldpZHRoIjowLjAsIkhlaWdodCI6MC4wLCJCb3JkZXJTdHlsZSI6bnVsbCwiUGFyZW50U3R5bGUiOm51bGx9LCJSZWN0YW5nbGVTdHlsZSI6eyIkaWQiOiIxNDU5IiwiTWFyZ2luIjp7IiRpZCI6IjE0NjAiLCJUb3AiOjAuMCwiTGVmdCI6MC4wLCJSaWdodCI6MC4wLCJCb3R0b20iOjAuMH0sIlBhZGRpbmciOnsiJGlkIjoiMTQ2MSIsIlRvcCI6MC4wLCJMZWZ0IjowLjAsIlJpZ2h0IjowLjAsIkJvdHRvbSI6MC4wfSwiQmFja2dyb3VuZCI6eyIkaWQiOiIxNDYyIiwiQ29sb3IiOnsiJGlkIjoiMTQ2MyIsIkEiOjI1NSwiUiI6MywiRyI6NCwiQiI6OTR9fSwiSXNWaXNpYmxlIjp0cnVlLCJXaWR0aCI6MC4wLCJIZWlnaHQiOjAuMCwiQm9yZGVyU3R5bGUiOnsiJGlkIjoiMTQ2NCIsIkxpbmVDb2xvciI6eyIkaWQiOiIxNDY1IiwiJHR5cGUiOiJOTFJFLkNvbW1vbi5Eb20uU29saWRDb2xvckJydXNoLCBOTFJFLkNvbW1vbiIsIkNvbG9yIjp7IiRpZCI6IjE0NjYiLCJBIjoyNTUsIlIiOjI1NSwiRyI6MCwiQiI6MH19LCJMaW5lV2VpZ2h0IjowLjAsIkxpbmVUeXBlIjowLCJQYXJlbnRTdHlsZSI6bnVsbH0sIlBhcmVudFN0eWxlIjpudWxsfSwiTWFyZ2luIjp7IiRpZCI6IjE0NjciLCJUb3AiOjAuMCwiTGVmdCI6MC4wLCJSaWdodCI6MC4wLCJCb3R0b20iOjAuMH0sIlBhZGRpbmciOnsiJGlkIjoiMTQ2OCIsIlRvcCI6MC4wLCJMZWZ0IjowLjAsIlJpZ2h0IjowLjAsIkJvdHRvbSI6MC4wfSwiQmFja2dyb3VuZCI6bnVsbCwiSXNWaXNpYmxlIjp0cnVlLCJXaWR0aCI6MC4wLCJIZWlnaHQiOjAuMCwiQm9yZGVyU3R5bGUiOm51bGwsIlBhcmVudFN0eWxlIjpudWxsfSwiQmFja2dyb3VuZFN0eWxlIjp7IiRpZCI6IjE0NjkiLCJNYXJnaW4iOnsiJGlkIjoiMTQ3MCIsIlRvcCI6MC4wLCJMZWZ0IjowLjAsIlJpZ2h0IjowLjAsIkJvdHRvbSI6MC4wfSwiUGFkZGluZyI6eyIkaWQiOiIxNDcxIiwiVG9wIjowLjAsIkxlZnQiOjAuMCwiUmlnaHQiOjAuMCwiQm90dG9tIjowLjB9LCJCYWNrZ3JvdW5kIjp7IiRpZCI6IjE0NzIiLCJDb2xvciI6eyIkaWQiOiIxNDczIiwiQSI6NTEsIlIiOjAsIkciOjE4MCwiQiI6MjE2fX0sIklzVmlzaWJsZSI6dHJ1ZSwiV2lkdGgiOjAuMCwiSGVpZ2h0IjowLjAsIkJvcmRlclN0eWxlIjp7IiRpZCI6IjE0NzQiLCJMaW5lQ29sb3IiOnsiJGlkIjoiMTQ3NSIsIiR0eXBlIjoiTkxSRS5Db21tb24uRG9tLlNvbGlkQ29sb3JCcnVzaCwgTkxSRS5Db21tb24iLCJDb2xvciI6eyIkaWQiOiIxNDc2IiwiQSI6MjU1LCJSIjoyMzQsIkciOjIyLCJCIjozMH19LCJMaW5lV2VpZ2h0IjowLjAsIkxpbmVUeXBlIjowLCJQYXJlbnRTdHlsZSI6bnVsbH0sIlBhcmVudFN0eWxlIjpudWxsfSwiSXNBYm92ZVRpbWViYW5kIjpmYWxzZSwiU3BhY2luZyI6NSwiRGVmYXVsdFN3aW1sYW5lVGFza1N0eWxlIjp7IiRpZCI6IjE0NzciLCIkdHlwZSI6Ik5MUkUuQ29tbW9uLkRvbS5TdHlsZXMuRXhwbGljaXRTZXRhYmxlVGFza1N0eWxlLCBOTFJFLkNvbW1vbiIsIlNoYXBlIjo0LCJTaGFwZVRoaWNrbmVzcyI6MCwiRHVyYXRpb25Gb3JtYXQiOjAsIkluY2x1ZGVOb25Xb3JraW5nRGF5c0luRHVyYXRpb24iOmZhbHNlLCJQZXJjZW50YWdlQ29tcGxldGVTdHlsZSI6eyIkaWQiOiIxNDc4IiwiRm9udFNldHRpbmdzIjp7IiRpZCI6IjE0NzkiLCJGb250U2l6ZSI6MTAsIkZvbnROYW1lIjoiQ2FsaWJyaSIsIklzQm9sZCI6ZmFsc2UsIklzSXRhbGljIjpmYWxzZSwiSXNVbmRlcmxpbmVkIjpmYWxzZSwiUGFyZW50U3R5bGUiOm51bGx9LCJBdXRvU2l6ZSI6MCwiRm9yZWdyb3VuZCI6eyIkaWQiOiIxNDgwIiwiQ29sb3IiOnsiJGlkIjoiMTQ4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Q4MiIsIlRvcCI6MC4wLCJMZWZ0IjowLjAsIlJpZ2h0IjowLjAsIkJvdHRvbSI6MC4wfSwiUGFkZGluZyI6eyIkaWQiOiIxNDgzIiwiVG9wIjowLjAsIkxlZnQiOjAuMCwiUmlnaHQiOjAuMCwiQm90dG9tIjowLjB9LCJCYWNrZ3JvdW5kIjp7IiRpZCI6IjE0ODQiLCJDb2xvciI6eyIkaWQiOiIxNDg1IiwiQSI6ODksIlIiOjAsIkciOjAsIkIiOjB9fSwiSXNWaXNpYmxlIjp0cnVlLCJXaWR0aCI6MC4wLCJIZWlnaHQiOjAuMCwiQm9yZGVyU3R5bGUiOm51bGwsIlBhcmVudFN0eWxlIjpudWxsfSwiRHVyYXRpb25TdHlsZSI6eyIkaWQiOiIxNDg2IiwiRm9udFNldHRpbmdzIjp7IiRpZCI6IjE0ODciLCJGb250U2l6ZSI6MTAsIkZvbnROYW1lIjoiQ2FsaWJyaSIsIklzQm9sZCI6ZmFsc2UsIklzSXRhbGljIjpmYWxzZSwiSXNVbmRlcmxpbmVkIjpmYWxzZSwiUGFyZW50U3R5bGUiOm51bGx9LCJBdXRvU2l6ZSI6MCwiRm9yZWdyb3VuZCI6eyIkaWQiOiIxNDg4IiwiQ29sb3IiOnsiJGlkIjoiMTQ4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OTAiLCJUb3AiOjAuMCwiTGVmdCI6MC4wLCJSaWdodCI6MC4wLCJCb3R0b20iOjAuMH0sIlBhZGRpbmciOnsiJGlkIjoiMTQ5MSIsIlRvcCI6MC4wLCJMZWZ0IjowLjAsIlJpZ2h0IjowLjAsIkJvdHRvbSI6MC4wfSwiQmFja2dyb3VuZCI6eyIkaWQiOiIxNDkyIiwiQ29sb3IiOnsiJHJlZiI6IjE0ODUifX0sIklzVmlzaWJsZSI6dHJ1ZSwiV2lkdGgiOjAuMCwiSGVpZ2h0IjowLjAsIkJvcmRlclN0eWxlIjpudWxsLCJQYXJlbnRTdHlsZSI6bnVsbH0sIkhvcml6b250YWxDb25uZWN0b3JTdHlsZSI6eyIkaWQiOiIxNDkzIiwiTGluZUNvbG9yIjp7IiRpZCI6IjE0OTQiLCIkdHlwZSI6Ik5MUkUuQ29tbW9uLkRvbS5Tb2xpZENvbG9yQnJ1c2gsIE5MUkUuQ29tbW9uIiwiQ29sb3IiOnsiJGlkIjoiMTQ5NSIsIkEiOjI1NSwiUiI6MjA0LCJHIjoyMDQsIkIiOjIwNH19LCJMaW5lV2VpZ2h0IjoxLjAsIkxpbmVUeXBlIjowLCJQYXJlbnRTdHlsZSI6bnVsbH0sIlZlcnRpY2FsQ29ubmVjdG9yU3R5bGUiOnsiJGlkIjoiMTQ5NiIsIkxpbmVDb2xvciI6eyIkaWQiOiIxNDk3IiwiJHR5cGUiOiJOTFJFLkNvbW1vbi5Eb20uU29saWRDb2xvckJydXNoLCBOTFJFLkNvbW1vbiIsIkNvbG9yIjp7IiRpZCI6IjE0OTgiLCJBIjoyNTUsIlIiOjIwNCwiRyI6MjA0LCJCIjoyMDR9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MywiSXNCZWxvd1RpbWViYW5kIjp0cnVlLCJQZXJjZW50YWdlQ29tcGxldGVTaGFwZU9wYWNpdHkiOjM1LCJTaGFwZVN0eWxlIjp7IiRpZCI6IjE0OTkiLCJNYXJnaW4iOnsiJGlkIjoiMTUwMCIsIlRvcCI6MC4wLCJMZWZ0Ijo0LjAsIlJpZ2h0Ijo0LjAsIkJvdHRvbSI6MC4wfSwiUGFkZGluZyI6eyIkaWQiOiIxNTAxIiwiVG9wIjowLjAsIkxlZnQiOjAuMCwiUmlnaHQiOjAuMCwiQm90dG9tIjowLjB9LCJCYWNrZ3JvdW5kIjp7IiRpZCI6IjE1MDIiLCJDb2xvciI6eyIkaWQiOiIxNTAzIiwiQSI6MjU1LCJSIjozLCJHIjo0LCJCIjo5NH19LCJJc1Zpc2libGUiOnRydWUsIldpZHRoIjoyNTkuMCwiSGVpZ2h0IjoxMC4wLCJCb3JkZXJTdHlsZSI6eyIkaWQiOiIxNTA0IiwiTGluZUNvbG9yIjp7IiRpZCI6IjE1MDUiLCIkdHlwZSI6Ik5MUkUuQ29tbW9uLkRvbS5Tb2xpZENvbG9yQnJ1c2gsIE5MUkUuQ29tbW9uIiwiQ29sb3IiOnsiJGlkIjoiMTUwNiIsIkEiOjI1NSwiUiI6MjM0LCJHIjoyMiwiQiI6MzB9fSwiTGluZVdlaWdodCI6MC4wLCJMaW5lVHlwZSI6MCwiUGFyZW50U3R5bGUiOm51bGx9LCJQYXJlbnRTdHlsZSI6bnVsbH0sIlRpdGxlU3R5bGUiOnsiJGlkIjoiMTUwNyIsIkZvbnRTZXR0aW5ncyI6eyIkaWQiOiIxNTA4IiwiRm9udFNpemUiOjEyLCJGb250TmFtZSI6IkNhbGlicmkiLCJJc0JvbGQiOnRydWUsIklzSXRhbGljIjpmYWxzZSwiSXNVbmRlcmxpbmVkIjpmYWxzZSwiUGFyZW50U3R5bGUiOm51bGx9LCJBdXRvU2l6ZSI6MCwiRm9yZWdyb3VuZCI6eyIkaWQiOiIxNTA5IiwiQ29sb3IiOnsiJGlkIjoiMTUx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TExIiwiVG9wIjowLjAsIkxlZnQiOjAuMCwiUmlnaHQiOjAuMCwiQm90dG9tIjowLjB9LCJQYWRkaW5nIjp7IiRpZCI6IjE1MTIiLCJUb3AiOjAuMCwiTGVmdCI6MC4wLCJSaWdodCI6MC4wLCJCb3R0b20iOjAuMH0sIkJhY2tncm91bmQiOnsiJGlkIjoiMTUxMyIsIkNvbG9yIjp7IiRpZCI6IjE1MTQiLCJBIjowLCJSIjoyNTUsIkciOjI1NSwiQiI6MjU1fX0sIklzVmlzaWJsZSI6dHJ1ZSwiV2lkdGgiOjAuMCwiSGVpZ2h0IjowLjAsIkJvcmRlclN0eWxlIjpudWxsLCJQYXJlbnRTdHlsZSI6bnVsbH0sIkRhdGVTdHlsZSI6eyIkaWQiOiIxNTE1IiwiRm9udFNldHRpbmdzIjp7IiRpZCI6IjE1MTYiLCJGb250U2l6ZSI6MTAsIkZvbnROYW1lIjoiQ2FsaWJyaSIsIklzQm9sZCI6ZmFsc2UsIklzSXRhbGljIjpmYWxzZSwiSXNVbmRlcmxpbmVkIjpmYWxzZSwiUGFyZW50U3R5bGUiOm51bGx9LCJBdXRvU2l6ZSI6MCwiRm9yZWdyb3VuZCI6eyIkaWQiOiIxNTE3IiwiQ29sb3IiOnsiJGlkIjoiMTUx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xOSIsIlRvcCI6MC4wLCJMZWZ0IjowLjAsIlJpZ2h0IjowLjAsIkJvdHRvbSI6MC4wfSwiUGFkZGluZyI6eyIkaWQiOiIxNTIwIiwiVG9wIjowLjAsIkxlZnQiOjAuMCwiUmlnaHQiOjAuMCwiQm90dG9tIjowLjB9LCJCYWNrZ3JvdW5kIjp7IiRpZCI6IjE1MjEiLCJDb2xvciI6eyIkaWQiOiIxNTIyIiwiQSI6MCwiUiI6MjU1LCJHIjoyNTUsIkIiOjI1NX19LCJJc1Zpc2libGUiOnRydWUsIldpZHRoIjowLjAsIkhlaWdodCI6MC4wLCJCb3JkZXJTdHlsZSI6bnVsbCwiUGFyZW50U3R5bGUiOm51bGx9LCJEYXRlRm9ybWF0Ijp7IiRpZCI6IjE1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yNCIsIkZvcm1hdCI6MCwiSXNWaXNpYmxlIjpmYWxzZSwiTGFzdEtub3duVmlzaWJpbGl0eVN0YXRlIjpmYWxzZX0sIklzVmlzaWJsZSI6dHJ1ZSwiUGFyZW50U3R5bGUiOm51bGwsIl9leHBsaWNpdGx5U2V0Ijp7IiRpZCI6IjE1Mj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UyNiIsIlNoYXBlIjoxLCJDb25uZWN0b3JNYXJnaW4iOnsiJGlkIjoiMTUyNyIsIlRvcCI6MC4wLCJMZWZ0IjoyLjAsIlJpZ2h0IjoyLjAsIkJvdHRvbSI6MC4wfSwiQ29ubmVjdG9yU3R5bGUiOnsiJGlkIjoiMTUyOCIsIkxpbmVDb2xvciI6eyIkaWQiOiIxNTI5IiwiJHR5cGUiOiJOTFJFLkNvbW1vbi5Eb20uU29saWRDb2xvckJydXNoLCBOTFJFLkNvbW1vbiIsIkNvbG9yIjp7IiRpZCI6IjE1MzAiLCJBIjoxMjcsIlIiOjIxNCwiRyI6NDAsIkIiOjQwfX0sIkxpbmVXZWlnaHQiOjEuMCwiTGluZVR5cGUiOjAsIlBhcmVudFN0eWxlIjpudWxsfSwiSXNCZWxvd1RpbWViYW5kIjp0cnVlLCJQb3NpdGlvbk9uVGFzayI6MywiSGlkZURhdGUiOmZhbHNlLCJTaGFwZVNpemUiOjEsIlNwYWNpbmciOjIuMCwiUGFkZGluZyI6eyIkaWQiOiIxNTMxIiwiVG9wIjo3LjAsIkxlZnQiOjMuMCwiUmlnaHQiOjAuMCwiQm90dG9tIjoyLjB9LCJTaGFwZVN0eWxlIjp7IiRpZCI6IjE1MzIiLCJNYXJnaW4iOnsiJGlkIjoiMTUzMyIsIlRvcCI6MC4wLCJMZWZ0IjowLjAsIlJpZ2h0IjowLjAsIkJvdHRvbSI6MC4wfSwiUGFkZGluZyI6eyIkaWQiOiIxNTM0IiwiVG9wIjowLjAsIkxlZnQiOjAuMCwiUmlnaHQiOjAuMCwiQm90dG9tIjowLjB9LCJCYWNrZ3JvdW5kIjp7IiRpZCI6IjE1MzUiLCJDb2xvciI6eyIkaWQiOiIxNTM2IiwiQSI6MjU1LCJSIjoyMTQsIkciOjQwLCJCIjo0MH19LCJJc1Zpc2libGUiOnRydWUsIldpZHRoIjoxOC4wLCJIZWlnaHQiOjIwLjAsIkJvcmRlclN0eWxlIjp7IiRpZCI6IjE1MzciLCJMaW5lQ29sb3IiOnsiJGlkIjoiMTUzOCIsIiR0eXBlIjoiTkxSRS5Db21tb24uRG9tLlNvbGlkQ29sb3JCcnVzaCwgTkxSRS5Db21tb24iLCJDb2xvciI6eyIkaWQiOiIxNTM5IiwiQSI6MjU1LCJSIjoyMzQsIkciOjIyLCJCIjozMH19LCJMaW5lV2VpZ2h0IjowLjAsIkxpbmVUeXBlIjowLCJQYXJlbnRTdHlsZSI6bnVsbH0sIlBhcmVudFN0eWxlIjpudWxsfSwiVGl0bGVTdHlsZSI6eyIkaWQiOiIxNTQwIiwiRm9udFNldHRpbmdzIjp7IiRpZCI6IjE1NDEiLCJGb250U2l6ZSI6MTIsIkZvbnROYW1lIjoiQ2FsaWJyaSIsIklzQm9sZCI6dHJ1ZSwiSXNJdGFsaWMiOmZhbHNlLCJJc1VuZGVybGluZWQiOmZhbHNlLCJQYXJlbnRTdHlsZSI6bnVsbH0sIkF1dG9TaXplIjowLCJGb3JlZ3JvdW5kIjp7IiRpZCI6IjE1NDIiLCJDb2xvciI6eyIkaWQiOiIxNTQ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1NDQiLCJUb3AiOjAuMCwiTGVmdCI6MC4wLCJSaWdodCI6MC4wLCJCb3R0b20iOjAuMH0sIlBhZGRpbmciOnsiJGlkIjoiMTU0NSIsIlRvcCI6MC4wLCJMZWZ0IjowLjAsIlJpZ2h0IjowLjAsIkJvdHRvbSI6MC4wfSwiQmFja2dyb3VuZCI6eyIkaWQiOiIxNTQ2IiwiQ29sb3IiOnsiJGlkIjoiMTU0NyIsIkEiOjAsIlIiOjI1NSwiRyI6MjU1LCJCIjoyNTV9fSwiSXNWaXNpYmxlIjp0cnVlLCJXaWR0aCI6MC4wLCJIZWlnaHQiOjAuMCwiQm9yZGVyU3R5bGUiOm51bGwsIlBhcmVudFN0eWxlIjpudWxsfSwiRGF0ZVN0eWxlIjp7IiRpZCI6IjE1NDgiLCJGb250U2V0dGluZ3MiOnsiJGlkIjoiMTU0OSIsIkZvbnRTaXplIjoxMCwiRm9udE5hbWUiOiJDYWxpYnJpIiwiSXNCb2xkIjpmYWxzZSwiSXNJdGFsaWMiOmZhbHNlLCJJc1VuZGVybGluZWQiOmZhbHNlLCJQYXJlbnRTdHlsZSI6bnVsbH0sIkF1dG9TaXplIjowLCJGb3JlZ3JvdW5kIjp7IiRpZCI6IjE1NTAiLCJDb2xvciI6eyIkaWQiOiIxNTU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TUyIiwiVG9wIjowLjAsIkxlZnQiOjAuMCwiUmlnaHQiOjAuMCwiQm90dG9tIjowLjB9LCJQYWRkaW5nIjp7IiRpZCI6IjE1NTMiLCJUb3AiOjAuMCwiTGVmdCI6MC4wLCJSaWdodCI6MC4wLCJCb3R0b20iOjAuMH0sIkJhY2tncm91bmQiOnsiJGlkIjoiMTU1NCIsIkNvbG9yIjp7IiRpZCI6IjE1NTUiLCJBIjowLCJSIjoyNTUsIkciOjI1NSwiQiI6MjU1fX0sIklzVmlzaWJsZSI6dHJ1ZSwiV2lkdGgiOjAuMCwiSGVpZ2h0IjowLjAsIkJvcmRlclN0eWxlIjpudWxsLCJQYXJlbnRTdHlsZSI6bnVsbH0sIkRhdGVGb3JtYXQiOnsiJGlkIjoiMTU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U3IiwiRm9ybWF0IjowLCJJc1Zpc2libGUiOmZhbHNlLCJMYXN0S25vd25WaXNpYmlsaXR5U3RhdGUiOmZhbHNlfSwiSXNWaXNpYmxlIjp0cnVlLCJQYXJlbnRTdHlsZSI6bnVsbH0sIkRlZmF1bHRTd2ltbGFuZU1pbGVzdG9uZVN0eWxlIjp7IiRpZCI6IjE1NTgiLCJUaXRsZVBvc2l0aW9uIjoiQWJvdmUiLCJEYXRlUG9zaXRpb24iOiJBYm92ZSIsIlNoYXBlVHlwZSI6NSwiU2hhcGVTaXplIjowLCJTcGFjaW5nIjo1LCJTaGFwZVN0eWxlIjp7IiRpZCI6IjE1NTkiLCJNYXJnaW4iOnsiJGlkIjoiMTU2MCIsIlRvcCI6MC4wLCJMZWZ0IjowLjAsIlJpZ2h0IjowLjAsIkJvdHRvbSI6MC4wfSwiUGFkZGluZyI6eyIkaWQiOiIxNTYxIiwiVG9wIjowLjAsIkxlZnQiOjAuMCwiUmlnaHQiOjAuMCwiQm90dG9tIjowLjB9LCJCYWNrZ3JvdW5kIjp7IiRpZCI6IjE1NjIiLCJDb2xvciI6eyIkaWQiOiIxNTYzIiwiQSI6MjU1LCJSIjozLCJHIjo0LCJCIjo5NH19LCJJc1Zpc2libGUiOnRydWUsIldpZHRoIjoxMi4wLCJIZWlnaHQiOjE0LjAsIkJvcmRlclN0eWxlIjp7IiRpZCI6IjE1NjQiLCJMaW5lQ29sb3IiOnsiJGlkIjoiMTU2NSIsIiR0eXBlIjoiTkxSRS5Db21tb24uRG9tLlNvbGlkQ29sb3JCcnVzaCwgTkxSRS5Db21tb24iLCJDb2xvciI6eyIkaWQiOiIxNTY2IiwiQSI6MjU1LCJSIjoyMzQsIkciOjIyLCJCIjozMH19LCJMaW5lV2VpZ2h0IjowLjAsIkxpbmVUeXBlIjowLCJQYXJlbnRTdHlsZSI6bnVsbH0sIlBhcmVudFN0eWxlIjpudWxsfSwiVGl0bGVTdHlsZSI6eyIkaWQiOiIxNTY3IiwiRm9udFNldHRpbmdzIjp7IiRpZCI6IjE1NjgiLCJGb250U2l6ZSI6MTIsIkZvbnROYW1lIjoiQ2FsaWJyaSIsIklzQm9sZCI6dHJ1ZSwiSXNJdGFsaWMiOmZhbHNlLCJJc1VuZGVybGluZWQiOmZhbHNlLCJQYXJlbnRTdHlsZSI6bnVsbH0sIkF1dG9TaXplIjowLCJGb3JlZ3JvdW5kIjp7IiRpZCI6IjE1NjkiLCJDb2xvciI6eyIkaWQiOiIxNT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1NzEiLCJUb3AiOjAuMCwiTGVmdCI6MC4wLCJSaWdodCI6MC4wLCJCb3R0b20iOjAuMH0sIlBhZGRpbmciOnsiJGlkIjoiMTU3MiIsIlRvcCI6MC4wLCJMZWZ0IjowLjAsIlJpZ2h0IjowLjAsIkJvdHRvbSI6MC4wfSwiQmFja2dyb3VuZCI6eyIkaWQiOiIxNTczIiwiQ29sb3IiOnsiJGlkIjoiMTU3NCIsIkEiOjAsIlIiOjI1NSwiRyI6MjU1LCJCIjoyNTV9fSwiSXNWaXNpYmxlIjp0cnVlLCJXaWR0aCI6MC4wLCJIZWlnaHQiOjAuMCwiQm9yZGVyU3R5bGUiOm51bGwsIlBhcmVudFN0eWxlIjpudWxsfSwiRGF0ZVN0eWxlIjp7IiRpZCI6IjE1NzUiLCJGb250U2V0dGluZ3MiOnsiJGlkIjoiMTU3NiIsIkZvbnRTaXplIjoxMCwiRm9udE5hbWUiOiJDYWxpYnJpIiwiSXNCb2xkIjpmYWxzZSwiSXNJdGFsaWMiOmZhbHNlLCJJc1VuZGVybGluZWQiOmZhbHNlLCJQYXJlbnRTdHlsZSI6bnVsbH0sIkF1dG9TaXplIjowLCJGb3JlZ3JvdW5kIjp7IiRpZCI6IjE1NzciLCJDb2xvciI6eyIkaWQiOiIxNT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Tc5IiwiVG9wIjowLjAsIkxlZnQiOjAuMCwiUmlnaHQiOjAuMCwiQm90dG9tIjowLjB9LCJQYWRkaW5nIjp7IiRpZCI6IjE1ODAiLCJUb3AiOjAuMCwiTGVmdCI6MC4wLCJSaWdodCI6MC4wLCJCb3R0b20iOjAuMH0sIkJhY2tncm91bmQiOnsiJGlkIjoiMTU4MSIsIkNvbG9yIjp7IiRpZCI6IjE1ODIiLCJBIjowLCJSIjoyNTUsIkciOjI1NSwiQiI6MjU1fX0sIklzVmlzaWJsZSI6dHJ1ZSwiV2lkdGgiOjAuMCwiSGVpZ2h0IjowLjAsIkJvcmRlclN0eWxlIjpudWxsLCJQYXJlbnRTdHlsZSI6bnVsbH0sIkRhdGVGb3JtYXQiOnsiJGlkIjoiMTU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g0IiwiRm9ybWF0IjowLCJJc1Zpc2libGUiOmZhbHNlLCJMYXN0S25vd25WaXNpYmlsaXR5U3RhdGUiOmZhbHNlfSwiSXNWaXNpYmxlIjp0cnVlLCJQYXJlbnRTdHlsZSI6bnVsbH0sIkRlZmF1bHRTd2ltbGFuZUFjdGl2aXR5U3R5bGUiOnsiJGlkIjoiMTU4NSIsIkhlYWRlclN0eWxlIjp7IiRpZCI6IjE1ODYiLCJUZXh0U3R5bGUiOnsiJGlkIjoiMTU4NyIsIkZvbnRTZXR0aW5ncyI6eyIkaWQiOiIxNTg4IiwiRm9udFNpemUiOjEyLCJGb250TmFtZSI6IkNhbGlicmkiLCJJc0JvbGQiOmZhbHNlLCJJc0l0YWxpYyI6ZmFsc2UsIklzVW5kZXJsaW5lZCI6ZmFsc2UsIlBhcmVudFN0eWxlIjpudWxsfSwiQXV0b1NpemUiOjIsIkZvcmVncm91bmQiOnsiJGlkIjoiMTU4OSIsIkNvbG9yIjp7IiRpZCI6IjE1OTAiLCJBIjoyNTUsIlIiOjAsIkciOjAsIkIiOjB9fSwiTWF4V2lkdGgiOjUxLjg1MzY1ODUzNjU4NTMyOCwiTWF4SGVpZ2h0IjoiSW5maW5pdHkiLCJTbWFydEZvcmVncm91bmRJc0FjdGl2ZSI6ZmFsc2UsIkhvcml6b250YWxBbGlnbm1lbnQiOjAsIlZlcnRpY2FsQWxpZ25tZW50IjowLCJTbWFydEZvcmVncm91bmQiOm51bGwsIkJhY2tncm91bmRGaWxsVHlwZSI6MCwiTWFyZ2luIjp7IiRpZCI6IjE1OTEiLCJUb3AiOjAuMCwiTGVmdCI6MC4wLCJSaWdodCI6MC4wLCJCb3R0b20iOjAuMH0sIlBhZGRpbmciOnsiJGlkIjoiMTU5MiIsIlRvcCI6MC4wLCJMZWZ0IjowLjAsIlJpZ2h0IjowLjAsIkJvdHRvbSI6MC4wfSwiQmFja2dyb3VuZCI6eyIkaWQiOiIxNTkzIiwiQ29sb3IiOnsiJGlkIjoiMTU5NCIsIkEiOjAsIlIiOjI1NSwiRyI6MjU1LCJCIjoyNTV9fSwiSXNWaXNpYmxlIjp0cnVlLCJXaWR0aCI6MC4wLCJIZWlnaHQiOjAuMCwiQm9yZGVyU3R5bGUiOm51bGwsIlBhcmVudFN0eWxlIjpudWxsfSwiUmVjdGFuZ2xlU3R5bGUiOnsiJGlkIjoiMTU5NSIsIk1hcmdpbiI6eyIkaWQiOiIxNTk2IiwiVG9wIjowLjAsIkxlZnQiOjAuMCwiUmlnaHQiOjAuMCwiQm90dG9tIjowLjB9LCJQYWRkaW5nIjp7IiRpZCI6IjE1OTciLCJUb3AiOjAuMCwiTGVmdCI6MC4wLCJSaWdodCI6MC4wLCJCb3R0b20iOjAuMH0sIkJhY2tncm91bmQiOnsiJGlkIjoiMTU5OCIsIkNvbG9yIjp7IiRpZCI6IjE1OTkiLCJBIjo2MywiUiI6MCwiRyI6MTgwLCJCIjoyMTZ9fSwiSXNWaXNpYmxlIjp0cnVlLCJXaWR0aCI6MC4wLCJIZWlnaHQiOjAuMCwiQm9yZGVyU3R5bGUiOnsiJGlkIjoiMTYwMCIsIkxpbmVDb2xvciI6eyIkaWQiOiIxNjAxIiwiJHR5cGUiOiJOTFJFLkNvbW1vbi5Eb20uU29saWRDb2xvckJydXNoLCBOTFJFLkNvbW1vbiIsIkNvbG9yIjp7IiRpZCI6IjE2MDIiLCJBIjoyNTUsIlIiOjI1NSwiRyI6MCwiQiI6MH19LCJMaW5lV2VpZ2h0IjowLjAsIkxpbmVUeXBlIjowLCJQYXJlbnRTdHlsZSI6bnVsbH0sIlBhcmVudFN0eWxlIjpudWxsfSwiTWFyZ2luIjp7IiRpZCI6IjE2MDMiLCJUb3AiOjAuMCwiTGVmdCI6MC4wLCJSaWdodCI6MC4wLCJCb3R0b20iOjAuMH0sIlBhZGRpbmciOnsiJGlkIjoiMTYwNCIsIlRvcCI6MC4wLCJMZWZ0IjowLjAsIlJpZ2h0IjowLjAsIkJvdHRvbSI6MC4wfSwiQmFja2dyb3VuZCI6bnVsbCwiSXNWaXNpYmxlIjp0cnVlLCJXaWR0aCI6MC4wLCJIZWlnaHQiOjAuMCwiQm9yZGVyU3R5bGUiOm51bGwsIlBhcmVudFN0eWxlIjpudWxsfSwiQmFja2dyb3VuZFN0eWxlIjp7IiRpZCI6IjE2MDUiLCJNYXJnaW4iOnsiJGlkIjoiMTYwNiIsIlRvcCI6MC4wLCJMZWZ0IjowLjAsIlJpZ2h0IjowLjAsIkJvdHRvbSI6MC4wfSwiUGFkZGluZyI6eyIkaWQiOiIxNjA3IiwiVG9wIjowLjAsIkxlZnQiOjAuMCwiUmlnaHQiOjAuMCwiQm90dG9tIjowLjB9LCJCYWNrZ3JvdW5kIjp7IiRpZCI6IjE2MDgiLCJDb2xvciI6eyIkaWQiOiIxNjA5IiwiQSI6NTEsIlIiOjAsIkciOjE4MCwiQiI6MjE2fX0sIklzVmlzaWJsZSI6dHJ1ZSwiV2lkdGgiOjAuMCwiSGVpZ2h0IjowLjAsIkJvcmRlclN0eWxlIjp7IiRpZCI6IjE2MTAiLCJMaW5lQ29sb3IiOnsiJGlkIjoiMTYxMSIsIiR0eXBlIjoiTkxSRS5Db21tb24uRG9tLlNvbGlkQ29sb3JCcnVzaCwgTkxSRS5Db21tb24iLCJDb2xvciI6eyIkaWQiOiIxNjEyIiwiQSI6MjU1LCJSIjoyMzQsIkciOjIyLCJCIjozMH19LCJMaW5lV2VpZ2h0IjowLjAsIkxpbmVUeXBlIjowLCJQYXJlbnRTdHlsZSI6bnVsbH0sIlBhcmVudFN0eWxlIjpudWxsfSwiTWFyZ2luIjp7IiRpZCI6IjE2MTMiLCJUb3AiOjAuMCwiTGVmdCI6MC4wLCJSaWdodCI6MC4wLCJCb3R0b20iOjAuMH0sIlBhZGRpbmciOnsiJGlkIjoiMTYxNCIsIlRvcCI6MC4wLCJMZWZ0IjowLjAsIlJpZ2h0IjowLjAsIkJvdHRvbSI6MC4wfSwiSXNWaXNpYmxlIjp0cnVlLCJXaWR0aCI6MC4wLCJIZWlnaHQiOjAuMCwiQm9yZGVyU3R5bGUiOm51bGwsIlBhcmVudFN0eWxlIjpudWxsfSwiTWFyZ2luIjp7IiRpZCI6IjE2MTUiLCJUb3AiOjAuMCwiTGVmdCI6MC4wLCJSaWdodCI6MC4wLCJCb3R0b20iOjAuMH0sIlBhZGRpbmciOnsiJGlkIjoiMTYxNiIsIlRvcCI6MC4wLCJMZWZ0IjowLjAsIlJpZ2h0IjowLjAsIkJvdHRvbSI6MC4wfSwiSXNWaXNpYmxlIjp0cnVlLCJXaWR0aCI6MC4wLCJIZWlnaHQiOjAuMCwiQm9yZGVyU3R5bGUiOnsiJGlkIjoiMTYxNyIsIkxpbmVDb2xvciI6bnVsbCwiTGluZVdlaWdodCI6MC4wLCJMaW5lVHlwZSI6MCwiUGFyZW50U3R5bGUiOm51bGx9LCJQYXJlbnRTdHlsZSI6bnVsbH0sIl9hZGRpdGlvbmFsU3dpbWxhbmVWMlN0eWxlcyI6W3siJGlkIjoiMTYxOCIsIlN0eWxlSWQiOiIwMDAwMDAwMC0wMDAwLTAwMDAtMDAwMC0wMDAwMDAwMDAwMDAiLCJIZWFkZXJTdHlsZSI6eyIkaWQiOiIxNjE5IiwiVGV4dElzVmVydGljYWwiOnRydWUsIlRleHRTdHlsZSI6eyIkaWQiOiIxNjIwIiwiRm9udFNldHRpbmdzIjp7IiRpZCI6IjE2MjEiLCJGb250U2l6ZSI6MTYsIkZvbnROYW1lIjoiQ2FsaWJyaSIsIklzQm9sZCI6ZmFsc2UsIklzSXRhbGljIjpmYWxzZSwiSXNVbmRlcmxpbmVkIjpmYWxzZSwiUGFyZW50U3R5bGUiOm51bGx9LCJBdXRvU2l6ZSI6MiwiRm9yZWdyb3VuZCI6eyIkaWQiOiIxNjIyIiwiQ29sb3IiOnsiJGlkIjoiMTYyMyIsIkEiOjI1NSwiUiI6MjU1LCJHIjoyNTUsIkIiOjI1NX19LCJNYXhXaWR0aCI6MjM5LjEzOTk5OTk5OTk5OTkzLCJNYXhIZWlnaHQiOiJJbmZpbml0eSIsIlNtYXJ0Rm9yZWdyb3VuZElzQWN0aXZlIjpmYWxzZSwiSG9yaXpvbnRhbEFsaWdubWVudCI6MCwiVmVydGljYWxBbGlnbm1lbnQiOjAsIlNtYXJ0Rm9yZWdyb3VuZCI6bnVsbCwiQmFja2dyb3VuZEZpbGxUeXBlIjowLCJNYXJnaW4iOnsiJGlkIjoiMTYyNCIsIlRvcCI6MC4wLCJMZWZ0IjowLjAsIlJpZ2h0IjowLjAsIkJvdHRvbSI6MC4wfSwiUGFkZGluZyI6eyIkaWQiOiIxNjI1IiwiVG9wIjowLjAsIkxlZnQiOjAuMCwiUmlnaHQiOjAuMCwiQm90dG9tIjowLjB9LCJCYWNrZ3JvdW5kIjp7IiRpZCI6IjE2MjYiLCJDb2xvciI6eyIkaWQiOiIxNjI3IiwiQSI6MCwiUiI6MjU1LCJHIjoyNTUsIkIiOjI1NX19LCJJc1Zpc2libGUiOnRydWUsIldpZHRoIjowLjAsIkhlaWdodCI6MC4wLCJCb3JkZXJTdHlsZSI6bnVsbCwiUGFyZW50U3R5bGUiOm51bGx9LCJSZWN0YW5nbGVTdHlsZSI6eyIkaWQiOiIxNjI4IiwiTWFyZ2luIjp7IiRpZCI6IjE2MjkiLCJUb3AiOjAuMCwiTGVmdCI6MC4wLCJSaWdodCI6MC4wLCJCb3R0b20iOjAuMH0sIlBhZGRpbmciOnsiJGlkIjoiMTYzMCIsIlRvcCI6MC4wLCJMZWZ0IjowLjAsIlJpZ2h0IjowLjAsIkJvdHRvbSI6MC4wfSwiQmFja2dyb3VuZCI6eyIkaWQiOiIxNjMxIiwiQ29sb3IiOnsiJGlkIjoiMTYzMiIsIkEiOjI1NSwiUiI6MCwiRyI6MTE5LCJCIjoxODJ9fSwiSXNWaXNpYmxlIjp0cnVlLCJXaWR0aCI6MC4wLCJIZWlnaHQiOjAuMCwiQm9yZGVyU3R5bGUiOnsiJGlkIjoiMTYzMyIsIkxpbmVDb2xvciI6eyIkaWQiOiIxNjM0IiwiJHR5cGUiOiJOTFJFLkNvbW1vbi5Eb20uU29saWRDb2xvckJydXNoLCBOTFJFLkNvbW1vbiIsIkNvbG9yIjp7IiRpZCI6IjE2MzUiLCJBIjoyNTUsIlIiOjI1NSwiRyI6MCwiQiI6MH19LCJMaW5lV2VpZ2h0IjowLjAsIkxpbmVUeXBlIjowLCJQYXJlbnRTdHlsZSI6bnVsbH0sIlBhcmVudFN0eWxlIjpudWxsfSwiTWFyZ2luIjp7IiRpZCI6IjE2MzYiLCJUb3AiOjAuMCwiTGVmdCI6MC4wLCJSaWdodCI6MC4wLCJCb3R0b20iOjAuMH0sIlBhZGRpbmciOnsiJGlkIjoiMTYzNyIsIlRvcCI6MC4wLCJMZWZ0IjowLjAsIlJpZ2h0IjowLjAsIkJvdHRvbSI6MC4wfSwiQmFja2dyb3VuZCI6bnVsbCwiSXNWaXNpYmxlIjp0cnVlLCJXaWR0aCI6MC4wLCJIZWlnaHQiOjAuMCwiQm9yZGVyU3R5bGUiOm51bGwsIlBhcmVudFN0eWxlIjpudWxsfSwiQmFja2dyb3VuZFN0eWxlIjp7IiRpZCI6IjE2MzgiLCJNYXJnaW4iOnsiJGlkIjoiMTYzOSIsIlRvcCI6MC4wLCJMZWZ0IjowLjAsIlJpZ2h0IjowLjAsIkJvdHRvbSI6MC4wfSwiUGFkZGluZyI6eyIkaWQiOiIxNjQwIiwiVG9wIjowLjAsIkxlZnQiOjAuMCwiUmlnaHQiOjAuMCwiQm90dG9tIjowLjB9LCJCYWNrZ3JvdW5kIjp7IiRpZCI6IjE2NDEiLCJDb2xvciI6eyIkaWQiOiIxNjQyIiwiQSI6NTEsIlIiOjAsIkciOjE4MCwiQiI6MjE2fX0sIklzVmlzaWJsZSI6dHJ1ZSwiV2lkdGgiOjAuMCwiSGVpZ2h0IjowLjAsIkJvcmRlclN0eWxlIjp7IiRpZCI6IjE2NDMiLCJMaW5lQ29sb3IiOnsiJGlkIjoiMTY0NCIsIiR0eXBlIjoiTkxSRS5Db21tb24uRG9tLlNvbGlkQ29sb3JCcnVzaCwgTkxSRS5Db21tb24iLCJDb2xvciI6eyIkaWQiOiIxNjQ1IiwiQSI6MjU1LCJSIjoyMzQsIkciOjIyLCJCIjozMH19LCJMaW5lV2VpZ2h0IjowLjAsIkxpbmVUeXBlIjowLCJQYXJlbnRTdHlsZSI6bnVsbH0sIlBhcmVudFN0eWxlIjpudWxsfSwiSXNBYm92ZVRpbWViYW5kIjpmYWxzZSwiU3BhY2luZyI6NSwiRGVmYXVsdFN3aW1sYW5lVGFza1N0eWxlIjp7IiRpZCI6IjE2NDYiLCIkdHlwZSI6Ik5MUkUuQ29tbW9uLkRvbS5TdHlsZXMuRXhwbGljaXRTZXRhYmxlVGFza1N0eWxlLCBOTFJFLkNvbW1vbiIsIlNoYXBlIjo0LCJTaGFwZVRoaWNrbmVzcyI6MCwiRHVyYXRpb25Gb3JtYXQiOjAsIkluY2x1ZGVOb25Xb3JraW5nRGF5c0luRHVyYXRpb24iOmZhbHNlLCJQZXJjZW50YWdlQ29tcGxldGVTdHlsZSI6eyIkaWQiOiIxNjQ3IiwiRm9udFNldHRpbmdzIjp7IiRpZCI6IjE2NDgiLCJGb250U2l6ZSI6MTAsIkZvbnROYW1lIjoiQ2FsaWJyaSIsIklzQm9sZCI6ZmFsc2UsIklzSXRhbGljIjpmYWxzZSwiSXNVbmRlcmxpbmVkIjpmYWxzZSwiUGFyZW50U3R5bGUiOm51bGx9LCJBdXRvU2l6ZSI6MCwiRm9yZWdyb3VuZCI6eyIkaWQiOiIxNjQ5IiwiQ29sb3IiOnsiJGlkIjoiMTY1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Y1MSIsIlRvcCI6MC4wLCJMZWZ0IjowLjAsIlJpZ2h0IjowLjAsIkJvdHRvbSI6MC4wfSwiUGFkZGluZyI6eyIkaWQiOiIxNjUyIiwiVG9wIjowLjAsIkxlZnQiOjAuMCwiUmlnaHQiOjAuMCwiQm90dG9tIjowLjB9LCJCYWNrZ3JvdW5kIjp7IiRpZCI6IjE2NTMiLCJDb2xvciI6eyIkaWQiOiIxNjU0IiwiQSI6ODksIlIiOjAsIkciOjAsIkIiOjB9fSwiSXNWaXNpYmxlIjp0cnVlLCJXaWR0aCI6MC4wLCJIZWlnaHQiOjAuMCwiQm9yZGVyU3R5bGUiOm51bGwsIlBhcmVudFN0eWxlIjpudWxsfSwiRHVyYXRpb25TdHlsZSI6eyIkaWQiOiIxNjU1IiwiRm9udFNldHRpbmdzIjp7IiRpZCI6IjE2NTYiLCJGb250U2l6ZSI6MTAsIkZvbnROYW1lIjoiQ2FsaWJyaSIsIklzQm9sZCI6ZmFsc2UsIklzSXRhbGljIjpmYWxzZSwiSXNVbmRlcmxpbmVkIjpmYWxzZSwiUGFyZW50U3R5bGUiOm51bGx9LCJBdXRvU2l6ZSI6MCwiRm9yZWdyb3VuZCI6eyIkaWQiOiIxNjU3IiwiQ29sb3IiOnsiJGlkIjoiMTY1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NTkiLCJUb3AiOjAuMCwiTGVmdCI6MC4wLCJSaWdodCI6MC4wLCJCb3R0b20iOjAuMH0sIlBhZGRpbmciOnsiJGlkIjoiMTY2MCIsIlRvcCI6MC4wLCJMZWZ0IjowLjAsIlJpZ2h0IjowLjAsIkJvdHRvbSI6MC4wfSwiQmFja2dyb3VuZCI6eyIkaWQiOiIxNjYxIiwiQ29sb3IiOnsiJHJlZiI6IjE2NTQifX0sIklzVmlzaWJsZSI6dHJ1ZSwiV2lkdGgiOjAuMCwiSGVpZ2h0IjowLjAsIkJvcmRlclN0eWxlIjpudWxsLCJQYXJlbnRTdHlsZSI6bnVsbH0sIkhvcml6b250YWxDb25uZWN0b3JTdHlsZSI6eyIkaWQiOiIxNjYyIiwiTGluZUNvbG9yIjp7IiRpZCI6IjE2NjMiLCIkdHlwZSI6Ik5MUkUuQ29tbW9uLkRvbS5Tb2xpZENvbG9yQnJ1c2gsIE5MUkUuQ29tbW9uIiwiQ29sb3IiOnsiJGlkIjoiMTY2NCIsIkEiOjI1NSwiUiI6MjA0LCJHIjoyMDQsIkIiOjIwNH19LCJMaW5lV2VpZ2h0IjoxLjAsIkxpbmVUeXBlIjowLCJQYXJlbnRTdHlsZSI6bnVsbH0sIlZlcnRpY2FsQ29ubmVjdG9yU3R5bGUiOnsiJGlkIjoiMTY2NSIsIkxpbmVDb2xvciI6eyIkaWQiOiIxNjY2IiwiJHR5cGUiOiJOTFJFLkNvbW1vbi5Eb20uU29saWRDb2xvckJydXNoLCBOTFJFLkNvbW1vbiIsIkNvbG9yIjp7IiRpZCI6IjE2NjciLCJBIjoyNTUsIlIiOjIwNCwiRyI6MjA0LCJCIjoyMDR9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MywiSXNCZWxvd1RpbWViYW5kIjp0cnVlLCJQZXJjZW50YWdlQ29tcGxldGVTaGFwZU9wYWNpdHkiOjM1LCJTaGFwZVN0eWxlIjp7IiRpZCI6IjE2NjgiLCJNYXJnaW4iOnsiJGlkIjoiMTY2OSIsIlRvcCI6MC4wLCJMZWZ0Ijo0LjAsIlJpZ2h0Ijo0LjAsIkJvdHRvbSI6MC4wfSwiUGFkZGluZyI6eyIkaWQiOiIxNjcwIiwiVG9wIjowLjAsIkxlZnQiOjAuMCwiUmlnaHQiOjAuMCwiQm90dG9tIjowLjB9LCJCYWNrZ3JvdW5kIjp7IiRpZCI6IjE2NzEiLCJDb2xvciI6eyIkaWQiOiIxNjcyIiwiQSI6MjU1LCJSIjozLCJHIjo0LCJCIjo5NH19LCJJc1Zpc2libGUiOnRydWUsIldpZHRoIjozODAuMCwiSGVpZ2h0IjoxMC4wLCJCb3JkZXJTdHlsZSI6eyIkaWQiOiIxNjczIiwiTGluZUNvbG9yIjp7IiRpZCI6IjE2NzQiLCIkdHlwZSI6Ik5MUkUuQ29tbW9uLkRvbS5Tb2xpZENvbG9yQnJ1c2gsIE5MUkUuQ29tbW9uIiwiQ29sb3IiOnsiJGlkIjoiMTY3NSIsIkEiOjI1NSwiUiI6MjM0LCJHIjoyMiwiQiI6MzB9fSwiTGluZVdlaWdodCI6MC4wLCJMaW5lVHlwZSI6MCwiUGFyZW50U3R5bGUiOm51bGx9LCJQYXJlbnRTdHlsZSI6bnVsbH0sIlRpdGxlU3R5bGUiOnsiJGlkIjoiMTY3NiIsIkZvbnRTZXR0aW5ncyI6eyIkaWQiOiIxNjc3IiwiRm9udFNpemUiOjEyLCJGb250TmFtZSI6IkNhbGlicmkiLCJJc0JvbGQiOnRydWUsIklzSXRhbGljIjpmYWxzZSwiSXNVbmRlcmxpbmVkIjpmYWxzZSwiUGFyZW50U3R5bGUiOm51bGx9LCJBdXRvU2l6ZSI6MCwiRm9yZWdyb3VuZCI6eyIkaWQiOiIxNjc4IiwiQ29sb3IiOnsiJGlkIjoiMTY3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jgwIiwiVG9wIjowLjAsIkxlZnQiOjAuMCwiUmlnaHQiOjAuMCwiQm90dG9tIjowLjB9LCJQYWRkaW5nIjp7IiRpZCI6IjE2ODEiLCJUb3AiOjAuMCwiTGVmdCI6MC4wLCJSaWdodCI6MC4wLCJCb3R0b20iOjAuMH0sIkJhY2tncm91bmQiOnsiJGlkIjoiMTY4MiIsIkNvbG9yIjp7IiRpZCI6IjE2ODMiLCJBIjowLCJSIjoyNTUsIkciOjI1NSwiQiI6MjU1fX0sIklzVmlzaWJsZSI6dHJ1ZSwiV2lkdGgiOjAuMCwiSGVpZ2h0IjowLjAsIkJvcmRlclN0eWxlIjpudWxsLCJQYXJlbnRTdHlsZSI6bnVsbH0sIkRhdGVTdHlsZSI6eyIkaWQiOiIxNjg0IiwiRm9udFNldHRpbmdzIjp7IiRpZCI6IjE2ODUiLCJGb250U2l6ZSI6MTAsIkZvbnROYW1lIjoiQ2FsaWJyaSIsIklzQm9sZCI6ZmFsc2UsIklzSXRhbGljIjpmYWxzZSwiSXNVbmRlcmxpbmVkIjpmYWxzZSwiUGFyZW50U3R5bGUiOm51bGx9LCJBdXRvU2l6ZSI6MCwiRm9yZWdyb3VuZCI6eyIkaWQiOiIxNjg2IiwiQ29sb3IiOnsiJGlkIjoiMTY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4OCIsIlRvcCI6MC4wLCJMZWZ0IjowLjAsIlJpZ2h0IjowLjAsIkJvdHRvbSI6MC4wfSwiUGFkZGluZyI6eyIkaWQiOiIxNjg5IiwiVG9wIjowLjAsIkxlZnQiOjAuMCwiUmlnaHQiOjAuMCwiQm90dG9tIjowLjB9LCJCYWNrZ3JvdW5kIjp7IiRpZCI6IjE2OTAiLCJDb2xvciI6eyIkaWQiOiIxNjkxIiwiQSI6MCwiUiI6MjU1LCJHIjoyNTUsIkIiOjI1NX19LCJJc1Zpc2libGUiOnRydWUsIldpZHRoIjowLjAsIkhlaWdodCI6MC4wLCJCb3JkZXJTdHlsZSI6bnVsbCwiUGFyZW50U3R5bGUiOm51bGx9LCJEYXRlRm9ybWF0Ijp7IiRpZCI6IjE2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5MyIsIkZvcm1hdCI6MCwiSXNWaXNpYmxlIjpmYWxzZSwiTGFzdEtub3duVmlzaWJpbGl0eVN0YXRlIjpmYWxzZX0sIklzVmlzaWJsZSI6dHJ1ZSwiUGFyZW50U3R5bGUiOm51bGwsIl9leHBsaWNpdGx5U2V0Ijp7IiRpZCI6IjE2OT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Y5NSIsIlNoYXBlIjo1LCJDb25uZWN0b3JNYXJnaW4iOnsiJGlkIjoiMTY5NiIsIlRvcCI6MC4wLCJMZWZ0IjoyLjAsIlJpZ2h0IjoyLjAsIkJvdHRvbSI6MC4wfSwiQ29ubmVjdG9yU3R5bGUiOnsiJGlkIjoiMTY5NyIsIkxpbmVDb2xvciI6eyIkaWQiOiIxNjk4IiwiJHR5cGUiOiJOTFJFLkNvbW1vbi5Eb20uU29saWRDb2xvckJydXNoLCBOTFJFLkNvbW1vbiIsIkNvbG9yIjp7IiRpZCI6IjE2OTkiLCJBIjoxMjcsIlIiOjMsIkciOjQsIkIiOjk0fX0sIkxpbmVXZWlnaHQiOjEuMCwiTGluZVR5cGUiOjAsIlBhcmVudFN0eWxlIjpudWxsfSwiSXNCZWxvd1RpbWViYW5kIjp0cnVlLCJQb3NpdGlvbk9uVGFzayI6MSwiSGlkZURhdGUiOmZhbHNlLCJTaGFwZVNpemUiOjAsIlNwYWNpbmciOjIuMCwiUGFkZGluZyI6eyIkaWQiOiIxNzAwIiwiVG9wIjo3LjAsIkxlZnQiOjMuMCwiUmlnaHQiOjAuMCwiQm90dG9tIjoyLjB9LCJTaGFwZVN0eWxlIjp7IiRpZCI6IjE3MDEiLCJNYXJnaW4iOnsiJGlkIjoiMTcwMiIsIlRvcCI6MC4wLCJMZWZ0IjowLjAsIlJpZ2h0IjowLjAsIkJvdHRvbSI6MC4wfSwiUGFkZGluZyI6eyIkaWQiOiIxNzAzIiwiVG9wIjowLjAsIkxlZnQiOjAuMCwiUmlnaHQiOjAuMCwiQm90dG9tIjowLjB9LCJCYWNrZ3JvdW5kIjp7IiRpZCI6IjE3MDQiLCJDb2xvciI6eyIkaWQiOiIxNzA1IiwiQSI6MjU1LCJSIjozLCJHIjo0LCJCIjo5NH19LCJJc1Zpc2libGUiOnRydWUsIldpZHRoIjoxMi4wLCJIZWlnaHQiOjE0LjAsIkJvcmRlclN0eWxlIjp7IiRpZCI6IjE3MDYiLCJMaW5lQ29sb3IiOnsiJGlkIjoiMTcwNyIsIiR0eXBlIjoiTkxSRS5Db21tb24uRG9tLlNvbGlkQ29sb3JCcnVzaCwgTkxSRS5Db21tb24iLCJDb2xvciI6eyIkaWQiOiIxNzA4IiwiQSI6MjU1LCJSIjoyMzQsIkciOjIyLCJCIjozMH19LCJMaW5lV2VpZ2h0IjowLjAsIkxpbmVUeXBlIjowLCJQYXJlbnRTdHlsZSI6bnVsbH0sIlBhcmVudFN0eWxlIjpudWxsfSwiVGl0bGVTdHlsZSI6eyIkaWQiOiIxNzA5IiwiRm9udFNldHRpbmdzIjp7IiRpZCI6IjE3MTAiLCJGb250U2l6ZSI6MTIsIkZvbnROYW1lIjoiQ2FsaWJyaSIsIklzQm9sZCI6dHJ1ZSwiSXNJdGFsaWMiOmZhbHNlLCJJc1VuZGVybGluZWQiOmZhbHNlLCJQYXJlbnRTdHlsZSI6bnVsbH0sIkF1dG9TaXplIjowLCJGb3JlZ3JvdW5kIjp7IiRpZCI6IjE3MTEiLCJDb2xvciI6eyIkaWQiOiIxNzE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MTMiLCJUb3AiOjAuMCwiTGVmdCI6MC4wLCJSaWdodCI6MC4wLCJCb3R0b20iOjAuMH0sIlBhZGRpbmciOnsiJGlkIjoiMTcxNCIsIlRvcCI6MC4wLCJMZWZ0IjowLjAsIlJpZ2h0IjowLjAsIkJvdHRvbSI6MC4wfSwiQmFja2dyb3VuZCI6eyIkaWQiOiIxNzE1IiwiQ29sb3IiOnsiJGlkIjoiMTcxNiIsIkEiOjAsIlIiOjI1NSwiRyI6MjU1LCJCIjoyNTV9fSwiSXNWaXNpYmxlIjp0cnVlLCJXaWR0aCI6MC4wLCJIZWlnaHQiOjAuMCwiQm9yZGVyU3R5bGUiOm51bGwsIlBhcmVudFN0eWxlIjpudWxsfSwiRGF0ZVN0eWxlIjp7IiRpZCI6IjE3MTciLCJGb250U2V0dGluZ3MiOnsiJGlkIjoiMTcxOCIsIkZvbnRTaXplIjoxMCwiRm9udE5hbWUiOiJDYWxpYnJpIiwiSXNCb2xkIjpmYWxzZSwiSXNJdGFsaWMiOmZhbHNlLCJJc1VuZGVybGluZWQiOmZhbHNlLCJQYXJlbnRTdHlsZSI6bnVsbH0sIkF1dG9TaXplIjowLCJGb3JlZ3JvdW5kIjp7IiRpZCI6IjE3MTkiLCJDb2xvciI6eyIkaWQiOiIxNzI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zIxIiwiVG9wIjowLjAsIkxlZnQiOjAuMCwiUmlnaHQiOjAuMCwiQm90dG9tIjowLjB9LCJQYWRkaW5nIjp7IiRpZCI6IjE3MjIiLCJUb3AiOjAuMCwiTGVmdCI6MC4wLCJSaWdodCI6MC4wLCJCb3R0b20iOjAuMH0sIkJhY2tncm91bmQiOnsiJGlkIjoiMTcyMyIsIkNvbG9yIjp7IiRpZCI6IjE3MjQiLCJBIjowLCJSIjoyNTUsIkciOjI1NSwiQiI6MjU1fX0sIklzVmlzaWJsZSI6dHJ1ZSwiV2lkdGgiOjAuMCwiSGVpZ2h0IjowLjAsIkJvcmRlclN0eWxlIjpudWxsLCJQYXJlbnRTdHlsZSI6bnVsbH0sIkRhdGVGb3JtYXQiOnsiJGlkIjoiMTc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I2IiwiRm9ybWF0IjowLCJJc1Zpc2libGUiOmZhbHNlLCJMYXN0S25vd25WaXNpYmlsaXR5U3RhdGUiOmZhbHNlfSwiSXNWaXNpYmxlIjp0cnVlLCJQYXJlbnRTdHlsZSI6bnVsbH0sIkRlZmF1bHRTd2ltbGFuZU1pbGVzdG9uZVN0eWxlIjp7IiRpZCI6IjE3MjciLCJUaXRsZVBvc2l0aW9uIjoiQWJvdmUiLCJEYXRlUG9zaXRpb24iOiJBYm92ZSIsIlNoYXBlVHlwZSI6MSwiU2hhcGVTaXplIjoxLCJTcGFjaW5nIjo1LCJTaGFwZVN0eWxlIjp7IiRpZCI6IjE3MjgiLCJNYXJnaW4iOnsiJGlkIjoiMTcyOSIsIlRvcCI6MC4wLCJMZWZ0IjowLjAsIlJpZ2h0IjowLjAsIkJvdHRvbSI6MC4wfSwiUGFkZGluZyI6eyIkaWQiOiIxNzMwIiwiVG9wIjowLjAsIkxlZnQiOjAuMCwiUmlnaHQiOjAuMCwiQm90dG9tIjowLjB9LCJCYWNrZ3JvdW5kIjp7IiRpZCI6IjE3MzEiLCJDb2xvciI6eyIkaWQiOiIxNzMyIiwiQSI6MjU1LCJSIjoyMTQsIkciOjQwLCJCIjo0MH19LCJJc1Zpc2libGUiOnRydWUsIldpZHRoIjoxOC4wLCJIZWlnaHQiOjIwLjAsIkJvcmRlclN0eWxlIjp7IiRpZCI6IjE3MzMiLCJMaW5lQ29sb3IiOnsiJGlkIjoiMTczNCIsIiR0eXBlIjoiTkxSRS5Db21tb24uRG9tLlNvbGlkQ29sb3JCcnVzaCwgTkxSRS5Db21tb24iLCJDb2xvciI6eyIkaWQiOiIxNzM1IiwiQSI6MjU1LCJSIjoyMzQsIkciOjIyLCJCIjozMH19LCJMaW5lV2VpZ2h0IjowLjAsIkxpbmVUeXBlIjowLCJQYXJlbnRTdHlsZSI6bnVsbH0sIlBhcmVudFN0eWxlIjpudWxsfSwiVGl0bGVTdHlsZSI6eyIkaWQiOiIxNzM2IiwiRm9udFNldHRpbmdzIjp7IiRpZCI6IjE3MzciLCJGb250U2l6ZSI6MTIsIkZvbnROYW1lIjoiQ2FsaWJyaSIsIklzQm9sZCI6dHJ1ZSwiSXNJdGFsaWMiOmZhbHNlLCJJc1VuZGVybGluZWQiOmZhbHNlLCJQYXJlbnRTdHlsZSI6bnVsbH0sIkF1dG9TaXplIjowLCJGb3JlZ3JvdW5kIjp7IiRpZCI6IjE3MzgiLCJDb2xvciI6eyIkaWQiOiIxNzM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NDAiLCJUb3AiOjAuMCwiTGVmdCI6MC4wLCJSaWdodCI6MC4wLCJCb3R0b20iOjAuMH0sIlBhZGRpbmciOnsiJGlkIjoiMTc0MSIsIlRvcCI6MC4wLCJMZWZ0IjowLjAsIlJpZ2h0IjowLjAsIkJvdHRvbSI6MC4wfSwiQmFja2dyb3VuZCI6eyIkaWQiOiIxNzQyIiwiQ29sb3IiOnsiJGlkIjoiMTc0MyIsIkEiOjAsIlIiOjI1NSwiRyI6MjU1LCJCIjoyNTV9fSwiSXNWaXNpYmxlIjp0cnVlLCJXaWR0aCI6MC4wLCJIZWlnaHQiOjAuMCwiQm9yZGVyU3R5bGUiOm51bGwsIlBhcmVudFN0eWxlIjpudWxsfSwiRGF0ZVN0eWxlIjp7IiRpZCI6IjE3NDQiLCJGb250U2V0dGluZ3MiOnsiJGlkIjoiMTc0NSIsIkZvbnRTaXplIjoxMCwiRm9udE5hbWUiOiJDYWxpYnJpIiwiSXNCb2xkIjpmYWxzZSwiSXNJdGFsaWMiOmZhbHNlLCJJc1VuZGVybGluZWQiOmZhbHNlLCJQYXJlbnRTdHlsZSI6bnVsbH0sIkF1dG9TaXplIjowLCJGb3JlZ3JvdW5kIjp7IiRpZCI6IjE3NDYiLCJDb2xvciI6eyIkaWQiOiIxNzQ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zQ4IiwiVG9wIjowLjAsIkxlZnQiOjAuMCwiUmlnaHQiOjAuMCwiQm90dG9tIjowLjB9LCJQYWRkaW5nIjp7IiRpZCI6IjE3NDkiLCJUb3AiOjAuMCwiTGVmdCI6MC4wLCJSaWdodCI6MC4wLCJCb3R0b20iOjAuMH0sIkJhY2tncm91bmQiOnsiJGlkIjoiMTc1MCIsIkNvbG9yIjp7IiRpZCI6IjE3NTEiLCJBIjowLCJSIjoyNTUsIkciOjI1NSwiQiI6MjU1fX0sIklzVmlzaWJsZSI6dHJ1ZSwiV2lkdGgiOjAuMCwiSGVpZ2h0IjowLjAsIkJvcmRlclN0eWxlIjpudWxsLCJQYXJlbnRTdHlsZSI6bnVsbH0sIkRhdGVGb3JtYXQiOnsiJGlkIjoiMTc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UzIiwiRm9ybWF0IjowLCJJc1Zpc2libGUiOmZhbHNlLCJMYXN0S25vd25WaXNpYmlsaXR5U3RhdGUiOmZhbHNlfSwiSXNWaXNpYmxlIjp0cnVlLCJQYXJlbnRTdHlsZSI6bnVsbH0sIkRlZmF1bHRTd2ltbGFuZUFjdGl2aXR5U3R5bGUiOnsiJGlkIjoiMTc1NCIsIkhlYWRlclN0eWxlIjp7IiRpZCI6IjE3NTUiLCJUZXh0U3R5bGUiOnsiJGlkIjoiMTc1NiIsIkZvbnRTZXR0aW5ncyI6eyIkaWQiOiIxNzU3IiwiRm9udFNpemUiOjEyLCJGb250TmFtZSI6IkNhbGlicmkiLCJJc0JvbGQiOmZhbHNlLCJJc0l0YWxpYyI6ZmFsc2UsIklzVW5kZXJsaW5lZCI6ZmFsc2UsIlBhcmVudFN0eWxlIjpudWxsfSwiQXV0b1NpemUiOjIsIkZvcmVncm91bmQiOnsiJGlkIjoiMTc1OCIsIkNvbG9yIjp7IiRpZCI6IjE3NTkiLCJBIjoyNTUsIlIiOjAsIkciOjAsIkIiOjB9fSwiTWF4V2lkdGgiOjUxLjg1MzY1ODUzNjU4NTMyOCwiTWF4SGVpZ2h0IjoiSW5maW5pdHkiLCJTbWFydEZvcmVncm91bmRJc0FjdGl2ZSI6ZmFsc2UsIkhvcml6b250YWxBbGlnbm1lbnQiOjAsIlZlcnRpY2FsQWxpZ25tZW50IjowLCJTbWFydEZvcmVncm91bmQiOm51bGwsIkJhY2tncm91bmRGaWxsVHlwZSI6MCwiTWFyZ2luIjp7IiRpZCI6IjE3NjAiLCJUb3AiOjAuMCwiTGVmdCI6MC4wLCJSaWdodCI6MC4wLCJCb3R0b20iOjAuMH0sIlBhZGRpbmciOnsiJGlkIjoiMTc2MSIsIlRvcCI6MC4wLCJMZWZ0IjowLjAsIlJpZ2h0IjowLjAsIkJvdHRvbSI6MC4wfSwiQmFja2dyb3VuZCI6eyIkaWQiOiIxNzYyIiwiQ29sb3IiOnsiJGlkIjoiMTc2MyIsIkEiOjAsIlIiOjI1NSwiRyI6MjU1LCJCIjoyNTV9fSwiSXNWaXNpYmxlIjp0cnVlLCJXaWR0aCI6MC4wLCJIZWlnaHQiOjAuMCwiQm9yZGVyU3R5bGUiOm51bGwsIlBhcmVudFN0eWxlIjpudWxsfSwiUmVjdGFuZ2xlU3R5bGUiOnsiJGlkIjoiMTc2NCIsIk1hcmdpbiI6eyIkaWQiOiIxNzY1IiwiVG9wIjowLjAsIkxlZnQiOjAuMCwiUmlnaHQiOjAuMCwiQm90dG9tIjowLjB9LCJQYWRkaW5nIjp7IiRpZCI6IjE3NjYiLCJUb3AiOjAuMCwiTGVmdCI6MC4wLCJSaWdodCI6MC4wLCJCb3R0b20iOjAuMH0sIkJhY2tncm91bmQiOnsiJGlkIjoiMTc2NyIsIkNvbG9yIjp7IiRpZCI6IjE3NjgiLCJBIjo2MywiUiI6MCwiRyI6MTgwLCJCIjoyMTZ9fSwiSXNWaXNpYmxlIjp0cnVlLCJXaWR0aCI6MC4wLCJIZWlnaHQiOjAuMCwiQm9yZGVyU3R5bGUiOnsiJGlkIjoiMTc2OSIsIkxpbmVDb2xvciI6eyIkaWQiOiIxNzcwIiwiJHR5cGUiOiJOTFJFLkNvbW1vbi5Eb20uU29saWRDb2xvckJydXNoLCBOTFJFLkNvbW1vbiIsIkNvbG9yIjp7IiRpZCI6IjE3NzEiLCJBIjoyNTUsIlIiOjI1NSwiRyI6MCwiQiI6MH19LCJMaW5lV2VpZ2h0IjowLjAsIkxpbmVUeXBlIjowLCJQYXJlbnRTdHlsZSI6bnVsbH0sIlBhcmVudFN0eWxlIjpudWxsfSwiTWFyZ2luIjp7IiRpZCI6IjE3NzIiLCJUb3AiOjAuMCwiTGVmdCI6MC4wLCJSaWdodCI6MC4wLCJCb3R0b20iOjAuMH0sIlBhZGRpbmciOnsiJGlkIjoiMTc3MyIsIlRvcCI6MC4wLCJMZWZ0IjowLjAsIlJpZ2h0IjowLjAsIkJvdHRvbSI6MC4wfSwiQmFja2dyb3VuZCI6bnVsbCwiSXNWaXNpYmxlIjp0cnVlLCJXaWR0aCI6MC4wLCJIZWlnaHQiOjAuMCwiQm9yZGVyU3R5bGUiOm51bGwsIlBhcmVudFN0eWxlIjpudWxsfSwiQmFja2dyb3VuZFN0eWxlIjp7IiRpZCI6IjE3NzQiLCJNYXJnaW4iOnsiJGlkIjoiMTc3NSIsIlRvcCI6MC4wLCJMZWZ0IjowLjAsIlJpZ2h0IjowLjAsIkJvdHRvbSI6MC4wfSwiUGFkZGluZyI6eyIkaWQiOiIxNzc2IiwiVG9wIjowLjAsIkxlZnQiOjAuMCwiUmlnaHQiOjAuMCwiQm90dG9tIjowLjB9LCJCYWNrZ3JvdW5kIjp7IiRpZCI6IjE3NzciLCJDb2xvciI6eyIkaWQiOiIxNzc4IiwiQSI6NTEsIlIiOjAsIkciOjE4MCwiQiI6MjE2fX0sIklzVmlzaWJsZSI6dHJ1ZSwiV2lkdGgiOjAuMCwiSGVpZ2h0IjowLjAsIkJvcmRlclN0eWxlIjp7IiRpZCI6IjE3NzkiLCJMaW5lQ29sb3IiOnsiJGlkIjoiMTc4MCIsIiR0eXBlIjoiTkxSRS5Db21tb24uRG9tLlNvbGlkQ29sb3JCcnVzaCwgTkxSRS5Db21tb24iLCJDb2xvciI6eyIkaWQiOiIxNzgxIiwiQSI6MjU1LCJSIjoyMzQsIkciOjIyLCJCIjozMH19LCJMaW5lV2VpZ2h0IjowLjAsIkxpbmVUeXBlIjowLCJQYXJlbnRTdHlsZSI6bnVsbH0sIlBhcmVudFN0eWxlIjpudWxsfSwiTWFyZ2luIjp7IiRpZCI6IjE3ODIiLCJUb3AiOjAuMCwiTGVmdCI6MC4wLCJSaWdodCI6MC4wLCJCb3R0b20iOjAuMH0sIlBhZGRpbmciOnsiJGlkIjoiMTc4MyIsIlRvcCI6MC4wLCJMZWZ0IjowLjAsIlJpZ2h0IjowLjAsIkJvdHRvbSI6MC4wfSwiSXNWaXNpYmxlIjp0cnVlLCJXaWR0aCI6MC4wLCJIZWlnaHQiOjAuMCwiQm9yZGVyU3R5bGUiOm51bGwsIlBhcmVudFN0eWxlIjpudWxsfSwiTWFyZ2luIjp7IiRpZCI6IjE3ODQiLCJUb3AiOjAuMCwiTGVmdCI6MC4wLCJSaWdodCI6MC4wLCJCb3R0b20iOjAuMH0sIlBhZGRpbmciOnsiJGlkIjoiMTc4NSIsIlRvcCI6MC4wLCJMZWZ0IjowLjAsIlJpZ2h0IjowLjAsIkJvdHRvbSI6MC4wfSwiSXNWaXNpYmxlIjp0cnVlLCJXaWR0aCI6MC4wLCJIZWlnaHQiOjAuMCwiQm9yZGVyU3R5bGUiOnsiJGlkIjoiMTc4NiIsIkxpbmVDb2xvciI6bnVsbCwiTGluZVdlaWdodCI6MC4wLCJMaW5lVHlwZSI6MCwiUGFyZW50U3R5bGUiOm51bGx9LCJQYXJlbnRTdHlsZSI6bnVsbH1dfSwiU2NhbGUiOm51bGwsIlNjYWxlVjIiOnsiJGlkIjoiMTc4NyIsIlN0YXJ0RGF0ZSI6IjIwMjItMDgtMDFUMDA6MDA6MDAiLCJFbmREYXRlIjoiMjAyNS0xMi0wOFQwMDowMDowMCIsIkF1dG9EYXRlUmFuZ2UiOnRydWUsIldvcmtpbmdEYXlzIjozMSwiRmlzY2FsWWVhciI6eyIkaWQiOiIxNzg4IiwiU3RhcnRNb250aCI6MSwiVXNlU3RhcnRpbmdZZWFyRm9yTnVtYmVyaW5nIjp0cnVlLCJTaG93RmlzY2FsWWVhckxhYmVsIjp0cnVlfSwiVG9kYXlNYXJrZXJUZXh0IjoiVG9kYXkiLCJBdXRvU2NhbGVUeXBlIjpmYWxzZSwiVGltZWJhbmRTY2FsZXMiOnsiJGlkIjoiMTc4OSIsIlRvcFNjYWxlTGF5ZXIiOnsiJGlkIjoiMTc5MCIsIkZvcm1hdCI6Ik1NTSIsIlR5cGUiOjN9LCJNaWRkbGVTY2FsZUxheWVyIjp7IiRpZCI6IjE3OTEiLCJGb3JtYXQiOiJNTU0iLCJUeXBlIjoyfSwiQm90dG9tU2NhbGVMYXllciI6eyIkaWQiOiIxNzkyIiwiRm9ybWF0IjoiZCIsIlR5cGUiOjB9fX0sIk1pbGVzdG9uZXMiOlt7IiRpZCI6IjE3OTMiLCJEYXRlIjoiMjAyNS0wOC0wOFQwMDowMDowMCIsIlN0eWxlIjp7IiRpZCI6IjE3OTQiLCJTaGFwZSI6MCwiQ29ubmVjdG9yTWFyZ2luIjp7IiRpZCI6IjE3OTUiLCJUb3AiOjAuMCwiTGVmdCI6Mi4wLCJSaWdodCI6Mi4wLCJCb3R0b20iOjAuMH0sIkNvbm5lY3RvclN0eWxlIjp7IiRpZCI6IjE3OTYiLCJMaW5lQ29sb3IiOnsiJGlkIjoiMTc5NyIsIiR0eXBlIjoiTkxSRS5Db21tb24uRG9tLlNvbGlkQ29sb3JCcnVzaCwgTkxSRS5Db21tb24iLCJDb2xvciI6eyIkaWQiOiIxNzk4IiwiQSI6MTI3LCJSIjo3OSwiRyI6MTI5LCJCIjoxODl9fSwiTGluZVdlaWdodCI6MS4wLCJMaW5lVHlwZSI6MCwiUGFyZW50U3R5bGUiOm51bGx9LCJJc0JlbG93VGltZWJhbmQiOmZhbHNlLCJQb3NpdGlvbk9uVGFzayI6MCwiSGlkZURhdGUiOmZhbHNlLCJTaGFwZVNpemUiOjEsIlNwYWNpbmciOjIuMCwiUGFkZGluZyI6eyIkaWQiOiIxNzk5IiwiVG9wIjo3LjAsIkxlZnQiOjMuMCwiUmlnaHQiOjAuMCwiQm90dG9tIjoyLjB9LCJTaGFwZVN0eWxlIjp7IiRpZCI6IjE4MDAiLCJNYXJnaW4iOnsiJGlkIjoiMTgwMSIsIlRvcCI6MC4wLCJMZWZ0IjowLjAsIlJpZ2h0IjowLjAsIkJvdHRvbSI6MC4wfSwiUGFkZGluZyI6eyIkaWQiOiIxODAyIiwiVG9wIjowLjAsIkxlZnQiOjAuMCwiUmlnaHQiOjAuMCwiQm90dG9tIjowLjB9LCJCYWNrZ3JvdW5kIjp7IiRpZCI6IjE4MDMiLCJDb2xvciI6eyIkaWQiOiIxODA0IiwiQSI6MjU1LCJSIjowLCJHIjoxMTksIkIiOjE4Mn19LCJJc1Zpc2libGUiOnRydWUsIldpZHRoIjoxOC4wLCJIZWlnaHQiOjIwLjAsIkJvcmRlclN0eWxlIjp7IiRpZCI6IjE4MDUiLCJMaW5lQ29sb3IiOnsiJGlkIjoiMTgwNiIsIiR0eXBlIjoiTkxSRS5Db21tb24uRG9tLlNvbGlkQ29sb3JCcnVzaCwgTkxSRS5Db21tb24iLCJDb2xvciI6eyIkaWQiOiIxODA3IiwiQSI6MjU1LCJSIjoyNTUsIkciOjI1NSwiQiI6MjU1fX0sIkxpbmVXZWlnaHQiOjEuMzMzMzMzMzcsIkxpbmVUeXBlIjowLCJQYXJlbnRTdHlsZSI6bnVsbH0sIlBhcmVudFN0eWxlIjpudWxsfSwiVGl0bGVTdHlsZSI6eyIkaWQiOiIxODA4IiwiRm9udFNldHRpbmdzIjp7IiRpZCI6IjE4MDkiLCJGb250U2l6ZSI6MTIsIkZvbnROYW1lIjoiQ2FsaWJyaSIsIklzQm9sZCI6dHJ1ZSwiSXNJdGFsaWMiOmZhbHNlLCJJc1VuZGVybGluZWQiOmZhbHNlLCJQYXJlbnRTdHlsZSI6bnVsbH0sIkF1dG9TaXplIjowLCJGb3JlZ3JvdW5kIjp7IiRpZCI6IjE4MTAiLCJDb2xvciI6eyIkaWQiOiIxODE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4MTIiLCJUb3AiOjAuMCwiTGVmdCI6MC4wLCJSaWdodCI6MC4wLCJCb3R0b20iOjAuMH0sIlBhZGRpbmciOnsiJGlkIjoiMTgxMyIsIlRvcCI6MC4wLCJMZWZ0IjowLjAsIlJpZ2h0IjowLjAsIkJvdHRvbSI6MC4wfSwiQmFja2dyb3VuZCI6eyIkaWQiOiIxODE0IiwiQ29sb3IiOnsiJGlkIjoiMTgxNSIsIkEiOjAsIlIiOjI1NSwiRyI6MjU1LCJCIjoyNTV9fSwiSXNWaXNpYmxlIjp0cnVlLCJXaWR0aCI6MC4wLCJIZWlnaHQiOjAuMCwiQm9yZGVyU3R5bGUiOnsiJGlkIjoiMTgxNiIsIkxpbmVDb2xvciI6bnVsbCwiTGluZVdlaWdodCI6MC4wLCJMaW5lVHlwZSI6MCwiUGFyZW50U3R5bGUiOm51bGx9LCJQYXJlbnRTdHlsZSI6bnVsbH0sIkRhdGVTdHlsZSI6eyIkaWQiOiIxODE3IiwiRm9udFNldHRpbmdzIjp7IiRpZCI6IjE4MTgiLCJGb250U2l6ZSI6MTAsIkZvbnROYW1lIjoiQ2FsaWJyaSIsIklzQm9sZCI6ZmFsc2UsIklzSXRhbGljIjpmYWxzZSwiSXNVbmRlcmxpbmVkIjpmYWxzZSwiUGFyZW50U3R5bGUiOm51bGx9LCJBdXRvU2l6ZSI6MCwiRm9yZWdyb3VuZCI6eyIkaWQiOiIxODE5IiwiQ29sb3IiOnsiJGlkIjoiMTgy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gyMSIsIlRvcCI6MC4wLCJMZWZ0IjowLjAsIlJpZ2h0IjowLjAsIkJvdHRvbSI6MC4wfSwiUGFkZGluZyI6eyIkaWQiOiIxODIyIiwiVG9wIjowLjAsIkxlZnQiOjAuMCwiUmlnaHQiOjAuMCwiQm90dG9tIjowLjB9LCJCYWNrZ3JvdW5kIjp7IiRpZCI6IjE4MjMiLCJDb2xvciI6eyIkaWQiOiIxODI0IiwiQSI6MCwiUiI6MjU1LCJHIjoyNTUsIkIiOjI1NX19LCJJc1Zpc2libGUiOnRydWUsIldpZHRoIjowLjAsIkhlaWdodCI6MC4wLCJCb3JkZXJTdHlsZSI6eyIkaWQiOiIxODI1IiwiTGluZUNvbG9yIjpudWxsLCJMaW5lV2VpZ2h0IjowLjAsIkxpbmVUeXBlIjowLCJQYXJlbnRTdHlsZSI6bnVsbH0sIlBhcmVudFN0eWxlIjpudWxsfSwiRGF0ZUZvcm1hdCI6eyIkaWQiOiIxOD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jciLCJGb3JtYXQiOjAsIklzVmlzaWJsZSI6ZmFsc2UsIkxhc3RLbm93blZpc2liaWxpdHlTdGF0ZSI6ZmFsc2V9LCJJc1Zpc2libGUiOnRydWUsIlBhcmVudFN0eWxlIjpudWxsfSwiSW5kZXgiOjAsIlBlcmNlbnRhZ2VDb21wbGV0ZSI6bnVsbCwiUG9zaXRpb24iOnsiUmF0aW8iOjAuMDk0MTc5MDEyMzQ1Njc5MDIsIklzQ3VzdG9tIjp0cnVlfSwiRGF0ZUZvcm1hdCI6eyIkcmVmIjoiMTgyNiJ9LCJXZWVrTnVtYmVyaW5nIjp7IiRpZCI6IjE4MjgiLCJGb3JtYXQiOjAsIklzVmlzaWJsZSI6ZmFsc2UsIkxhc3RLbm93blZpc2liaWxpdHlTdGF0ZSI6ZmFsc2V9LCJSZWxhdGVkVGFza0lkIjoiMDAwMDAwMDAtMDAwMC0wMDAwLTAwMDAtMDAwMDAwMDAwMDAwIiwiSWQiOiJkNTc1YTNmMy0zYzYzLTRkZDktYjUyMi1mNjBiMGQxN2ZjYjYiLCJJbXBvcnRJZCI6bnVsbCwiVGl0bGUiOiJQcm9qZWN0IEluaXRpYXRpb24iLCJOb3RlIjpudWxsLCJIeXBlcmxpbmsiOnsiJGlkIjoiMTgyOSIsIkFkZHJlc3MiOiIiLCJTdWJBZGRyZXNzIjoiIn0sIklzQ2hhbmdlZCI6ZmFsc2UsIklzTmV3IjpmYWxzZX0seyIkaWQiOiIxODMwIiwiRGF0ZSI6IjIwMjUtMTItMDhUMDA6MDA6MDAiLCJTdHlsZSI6eyIkaWQiOiIxODMxIiwiU2hhcGUiOjAsIkNvbm5lY3Rvck1hcmdpbiI6eyIkaWQiOiIxODMyIiwiVG9wIjowLjAsIkxlZnQiOjIuMCwiUmlnaHQiOjIuMCwiQm90dG9tIjowLjB9LCJDb25uZWN0b3JTdHlsZSI6eyIkaWQiOiIxODMzIiwiTGluZUNvbG9yIjp7IiRpZCI6IjE4MzQiLCIkdHlwZSI6Ik5MUkUuQ29tbW9uLkRvbS5Tb2xpZENvbG9yQnJ1c2gsIE5MUkUuQ29tbW9uIiwiQ29sb3IiOnsiJGlkIjoiMTgzNSIsIkEiOjEyNywiUiI6NzksIkciOjEyOSwiQiI6MTg5fX0sIkxpbmVXZWlnaHQiOjEuMCwiTGluZVR5cGUiOjAsIlBhcmVudFN0eWxlIjpudWxsfSwiSXNCZWxvd1RpbWViYW5kIjpmYWxzZSwiUG9zaXRpb25PblRhc2siOjAsIkhpZGVEYXRlIjpmYWxzZSwiU2hhcGVTaXplIjoxLCJTcGFjaW5nIjoyLjAsIlBhZGRpbmciOnsiJGlkIjoiMTgzNiIsIlRvcCI6Ny4wLCJMZWZ0IjozLjAsIlJpZ2h0IjowLjAsIkJvdHRvbSI6Mi4wfSwiU2hhcGVTdHlsZSI6eyIkaWQiOiIxODM3IiwiTWFyZ2luIjp7IiRpZCI6IjE4MzgiLCJUb3AiOjAuMCwiTGVmdCI6MC4wLCJSaWdodCI6MC4wLCJCb3R0b20iOjAuMH0sIlBhZGRpbmciOnsiJGlkIjoiMTgzOSIsIlRvcCI6MC4wLCJMZWZ0IjowLjAsIlJpZ2h0IjowLjAsIkJvdHRvbSI6MC4wfSwiQmFja2dyb3VuZCI6eyIkaWQiOiIxODQwIiwiQ29sb3IiOnsiJGlkIjoiMTg0MSIsIkEiOjI1NSwiUiI6MCwiRyI6MTE5LCJCIjoxODJ9fSwiSXNWaXNpYmxlIjp0cnVlLCJXaWR0aCI6MTguMCwiSGVpZ2h0IjoyMC4wLCJCb3JkZXJTdHlsZSI6eyIkaWQiOiIxODQyIiwiTGluZUNvbG9yIjp7IiRpZCI6IjE4NDMiLCIkdHlwZSI6Ik5MUkUuQ29tbW9uLkRvbS5Tb2xpZENvbG9yQnJ1c2gsIE5MUkUuQ29tbW9uIiwiQ29sb3IiOnsiJGlkIjoiMTg0NCIsIkEiOjI1NSwiUiI6MjU1LCJHIjoyNTUsIkIiOjI1NX19LCJMaW5lV2VpZ2h0IjoxLjMzMzMzMzM3LCJMaW5lVHlwZSI6MCwiUGFyZW50U3R5bGUiOm51bGx9LCJQYXJlbnRTdHlsZSI6bnVsbH0sIlRpdGxlU3R5bGUiOnsiJGlkIjoiMTg0NSIsIkZvbnRTZXR0aW5ncyI6eyIkaWQiOiIxODQ2IiwiRm9udFNpemUiOjEyLCJGb250TmFtZSI6IkNhbGlicmkiLCJJc0JvbGQiOnRydWUsIklzSXRhbGljIjpmYWxzZSwiSXNVbmRlcmxpbmVkIjpmYWxzZSwiUGFyZW50U3R5bGUiOm51bGx9LCJBdXRvU2l6ZSI6MiwiRm9yZWdyb3VuZCI6eyIkaWQiOiIxODQ3IiwiQ29sb3IiOnsiJGlkIjoiMTg0OCIsIkEiOjI1NSwiUiI6MCwiRyI6MCwiQiI6MH19LCJNYXhXaWR0aCI6ODQuOSwiTWF4SGVpZ2h0IjoiSW5maW5pdHkiLCJTbWFydEZvcmVncm91bmRJc0FjdGl2ZSI6ZmFsc2UsIkhvcml6b250YWxBbGlnbm1lbnQiOjEsIlZlcnRpY2FsQWxpZ25tZW50IjowLCJTbWFydEZvcmVncm91bmQiOm51bGwsIkJhY2tncm91bmRGaWxsVHlwZSI6MCwiTWFyZ2luIjp7IiRpZCI6IjE4NDkiLCJUb3AiOjAuMCwiTGVmdCI6MC4wLCJSaWdodCI6MC4wLCJCb3R0b20iOjAuMH0sIlBhZGRpbmciOnsiJGlkIjoiMTg1MCIsIlRvcCI6MC4wLCJMZWZ0IjowLjAsIlJpZ2h0IjowLjAsIkJvdHRvbSI6MC4wfSwiQmFja2dyb3VuZCI6eyIkaWQiOiIxODUxIiwiQ29sb3IiOnsiJGlkIjoiMTg1MiIsIkEiOjAsIlIiOjI1NSwiRyI6MjU1LCJCIjoyNTV9fSwiSXNWaXNpYmxlIjp0cnVlLCJXaWR0aCI6MC4wLCJIZWlnaHQiOjAuMCwiQm9yZGVyU3R5bGUiOnsiJGlkIjoiMTg1MyIsIkxpbmVDb2xvciI6bnVsbCwiTGluZVdlaWdodCI6MC4wLCJMaW5lVHlwZSI6MCwiUGFyZW50U3R5bGUiOm51bGx9LCJQYXJlbnRTdHlsZSI6bnVsbH0sIkRhdGVTdHlsZSI6eyIkaWQiOiIxODU0IiwiRm9udFNldHRpbmdzIjp7IiRpZCI6IjE4NTUiLCJGb250U2l6ZSI6MTAsIkZvbnROYW1lIjoiQ2FsaWJyaSIsIklzQm9sZCI6ZmFsc2UsIklzSXRhbGljIjpmYWxzZSwiSXNVbmRlcmxpbmVkIjpmYWxzZSwiUGFyZW50U3R5bGUiOm51bGx9LCJBdXRvU2l6ZSI6MCwiRm9yZWdyb3VuZCI6eyIkaWQiOiIxODU2IiwiQ29sb3IiOnsiJGlkIjoiMTg1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g1OCIsIlRvcCI6MC4wLCJMZWZ0IjowLjAsIlJpZ2h0IjowLjAsIkJvdHRvbSI6MC4wfSwiUGFkZGluZyI6eyIkaWQiOiIxODU5IiwiVG9wIjowLjAsIkxlZnQiOjAuMCwiUmlnaHQiOjAuMCwiQm90dG9tIjowLjB9LCJCYWNrZ3JvdW5kIjp7IiRpZCI6IjE4NjAiLCJDb2xvciI6eyIkaWQiOiIxODYxIiwiQSI6MCwiUiI6MjU1LCJHIjoyNTUsIkIiOjI1NX19LCJJc1Zpc2libGUiOnRydWUsIldpZHRoIjowLjAsIkhlaWdodCI6MC4wLCJCb3JkZXJTdHlsZSI6eyIkaWQiOiIxODYyIiwiTGluZUNvbG9yIjpudWxsLCJMaW5lV2VpZ2h0IjowLjAsIkxpbmVUeXBlIjowLCJQYXJlbnRTdHlsZSI6bnVsbH0sIlBhcmVudFN0eWxlIjpudWxsfSwiRGF0ZUZvcm1hdCI6eyIkaWQiOiIxODY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jQiLCJGb3JtYXQiOjAsIklzVmlzaWJsZSI6ZmFsc2UsIkxhc3RLbm93blZpc2liaWxpdHlTdGF0ZSI6ZmFsc2V9LCJJc1Zpc2libGUiOnRydWUsIlBhcmVudFN0eWxlIjpudWxsfSwiSW5kZXgiOjEsIlBlcmNlbnRhZ2VDb21wbGV0ZSI6bnVsbCwiUG9zaXRpb24iOnsiUmF0aW8iOjAuMCwiSXNDdXN0b20iOmZhbHNlfSwiRGF0ZUZvcm1hdCI6eyIkcmVmIjoiMTg2MyJ9LCJXZWVrTnVtYmVyaW5nIjp7IiRpZCI6IjE4NjUiLCJGb3JtYXQiOjAsIklzVmlzaWJsZSI6ZmFsc2UsIkxhc3RLbm93blZpc2liaWxpdHlTdGF0ZSI6ZmFsc2V9LCJSZWxhdGVkVGFza0lkIjoiMDAwMDAwMDAtMDAwMC0wMDAwLTAwMDAtMDAwMDAwMDAwMDAwIiwiSWQiOiI0ODhjYTRkOS01NTA1LTQ0OGEtODI1Ni0yMzJiOWM2OGI3MDEiLCJJbXBvcnRJZCI6bnVsbCwiVGl0bGUiOiJQcm9qZWN0IENsb3N1cmUiLCJOb3RlIjpudWxsLCJIeXBlcmxpbmsiOnsiJGlkIjoiMTg2NiIsIkFkZHJlc3MiOiIiLCJTdWJBZGRyZXNzIjoiIn0sIklzQ2hhbmdlZCI6ZmFsc2UsIklzTmV3IjpmYWxzZX0seyIkaWQiOiIxODY3IiwiRGF0ZSI6IjIwMjUtMTAtMDRUMDA6MDA6MDAiLCJTdHlsZSI6eyIkaWQiOiIxODY4IiwiU2hhcGUiOjAsIkNvbm5lY3Rvck1hcmdpbiI6eyIkaWQiOiIxODY5IiwiVG9wIjowLjAsIkxlZnQiOjIuMCwiUmlnaHQiOjIuMCwiQm90dG9tIjowLjB9LCJDb25uZWN0b3JTdHlsZSI6eyIkaWQiOiIxODcwIiwiTGluZUNvbG9yIjp7IiRpZCI6IjE4NzEiLCIkdHlwZSI6Ik5MUkUuQ29tbW9uLkRvbS5Tb2xpZENvbG9yQnJ1c2gsIE5MUkUuQ29tbW9uIiwiQ29sb3IiOnsiJGlkIjoiMTg3MiIsIkEiOjEyNywiUiI6NzksIkciOjEyOSwiQiI6MTg5fX0sIkxpbmVXZWlnaHQiOjEuMCwiTGluZVR5cGUiOjAsIlBhcmVudFN0eWxlIjpudWxsfSwiSXNCZWxvd1RpbWViYW5kIjpmYWxzZSwiUG9zaXRpb25PblRhc2siOjAsIkhpZGVEYXRlIjpmYWxzZSwiU2hhcGVTaXplIjoxLCJTcGFjaW5nIjoyLjAsIlBhZGRpbmciOnsiJGlkIjoiMTg3MyIsIlRvcCI6Ny4wLCJMZWZ0IjozLjAsIlJpZ2h0IjowLjAsIkJvdHRvbSI6Mi4wfSwiU2hhcGVTdHlsZSI6eyIkaWQiOiIxODc0IiwiTWFyZ2luIjp7IiRpZCI6IjE4NzUiLCJUb3AiOjAuMCwiTGVmdCI6MC4wLCJSaWdodCI6MC4wLCJCb3R0b20iOjAuMH0sIlBhZGRpbmciOnsiJGlkIjoiMTg3NiIsIlRvcCI6MC4wLCJMZWZ0IjowLjAsIlJpZ2h0IjowLjAsIkJvdHRvbSI6MC4wfSwiQmFja2dyb3VuZCI6eyIkaWQiOiIxODc3IiwiQ29sb3IiOnsiJGlkIjoiMTg3OCIsIkEiOjI1NSwiUiI6MCwiRyI6MTE5LCJCIjoxODJ9fSwiSXNWaXNpYmxlIjp0cnVlLCJXaWR0aCI6MTguMCwiSGVpZ2h0IjoyMC4wLCJCb3JkZXJTdHlsZSI6eyIkaWQiOiIxODc5IiwiTGluZUNvbG9yIjp7IiRpZCI6IjE4ODAiLCIkdHlwZSI6Ik5MUkUuQ29tbW9uLkRvbS5Tb2xpZENvbG9yQnJ1c2gsIE5MUkUuQ29tbW9uIiwiQ29sb3IiOnsiJGlkIjoiMTg4MSIsIkEiOjI1NSwiUiI6MjU1LCJHIjoyNTUsIkIiOjI1NX19LCJMaW5lV2VpZ2h0IjoxLjMzMzMzMzM3LCJMaW5lVHlwZSI6MCwiUGFyZW50U3R5bGUiOm51bGx9LCJQYXJlbnRTdHlsZSI6bnVsbH0sIlRpdGxlU3R5bGUiOnsiJGlkIjoiMTg4MiIsIkZvbnRTZXR0aW5ncyI6eyIkaWQiOiIxODgzIiwiRm9udFNpemUiOjEyLCJGb250TmFtZSI6IkNhbGlicmkiLCJJc0JvbGQiOnRydWUsIklzSXRhbGljIjpmYWxzZSwiSXNVbmRlcmxpbmVkIjpmYWxzZSwiUGFyZW50U3R5bGUiOm51bGx9LCJBdXRvU2l6ZSI6MCwiRm9yZWdyb3VuZCI6eyIkaWQiOiIxODg0IiwiQ29sb3IiOnsiJGlkIjoiMTg4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g2IiwiVG9wIjowLjAsIkxlZnQiOjAuMCwiUmlnaHQiOjAuMCwiQm90dG9tIjowLjB9LCJQYWRkaW5nIjp7IiRpZCI6IjE4ODciLCJUb3AiOjAuMCwiTGVmdCI6MC4wLCJSaWdodCI6MC4wLCJCb3R0b20iOjAuMH0sIkJhY2tncm91bmQiOnsiJGlkIjoiMTg4OCIsIkNvbG9yIjp7IiRpZCI6IjE4ODkiLCJBIjowLCJSIjoyNTUsIkciOjI1NSwiQiI6MjU1fX0sIklzVmlzaWJsZSI6dHJ1ZSwiV2lkdGgiOjAuMCwiSGVpZ2h0IjowLjAsIkJvcmRlclN0eWxlIjp7IiRpZCI6IjE4OTAiLCJMaW5lQ29sb3IiOm51bGwsIkxpbmVXZWlnaHQiOjAuMCwiTGluZVR5cGUiOjAsIlBhcmVudFN0eWxlIjpudWxsfSwiUGFyZW50U3R5bGUiOm51bGx9LCJEYXRlU3R5bGUiOnsiJGlkIjoiMTg5MSIsIkZvbnRTZXR0aW5ncyI6eyIkaWQiOiIxODkyIiwiRm9udFNpemUiOjEwLCJGb250TmFtZSI6IkNhbGlicmkiLCJJc0JvbGQiOmZhbHNlLCJJc0l0YWxpYyI6ZmFsc2UsIklzVW5kZXJsaW5lZCI6ZmFsc2UsIlBhcmVudFN0eWxlIjpudWxsfSwiQXV0b1NpemUiOjAsIkZvcmVncm91bmQiOnsiJGlkIjoiMTg5MyIsIkNvbG9yIjp7IiRpZCI6IjE4OT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4OTUiLCJUb3AiOjAuMCwiTGVmdCI6MC4wLCJSaWdodCI6MC4wLCJCb3R0b20iOjAuMH0sIlBhZGRpbmciOnsiJGlkIjoiMTg5NiIsIlRvcCI6MC4wLCJMZWZ0IjowLjAsIlJpZ2h0IjowLjAsIkJvdHRvbSI6MC4wfSwiQmFja2dyb3VuZCI6eyIkaWQiOiIxODk3IiwiQ29sb3IiOnsiJGlkIjoiMTg5OCIsIkEiOjAsIlIiOjI1NSwiRyI6MjU1LCJCIjoyNTV9fSwiSXNWaXNpYmxlIjp0cnVlLCJXaWR0aCI6MC4wLCJIZWlnaHQiOjAuMCwiQm9yZGVyU3R5bGUiOnsiJGlkIjoiMTg5OSIsIkxpbmVDb2xvciI6bnVsbCwiTGluZVdlaWdodCI6MC4wLCJMaW5lVHlwZSI6MCwiUGFyZW50U3R5bGUiOm51bGx9LCJQYXJlbnRTdHlsZSI6bnVsbH0sIkRhdGVGb3JtYXQiOnsiJGlkIjoiMTkw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AxIiwiRm9ybWF0IjowLCJJc1Zpc2libGUiOmZhbHNlLCJMYXN0S25vd25WaXNpYmlsaXR5U3RhdGUiOmZhbHNlfSwiSXNWaXNpYmxlIjp0cnVlLCJQYXJlbnRTdHlsZSI6bnVsbH0sIkluZGV4IjoyLCJQZXJjZW50YWdlQ29tcGxldGUiOm51bGwsIlBvc2l0aW9uIjp7IlJhdGlvIjowLjAsIklzQ3VzdG9tIjpmYWxzZX0sIkRhdGVGb3JtYXQiOnsiJHJlZiI6IjE5MDAifSwiV2Vla051bWJlcmluZyI6eyIkaWQiOiIxOTAyIiwiRm9ybWF0IjowLCJJc1Zpc2libGUiOmZhbHNlLCJMYXN0S25vd25WaXNpYmlsaXR5U3RhdGUiOmZhbHNlfSwiUmVsYXRlZFRhc2tJZCI6IjAwMDAwMDAwLTAwMDAtMDAwMC0wMDAwLTAwMDAwMDAwMDAwMCIsIklkIjoiZTE2ODNjMGItMmYyNS00MDk1LWFhZTctMTllOWE2ZTkyYWEyIiwiSW1wb3J0SWQiOm51bGwsIlRpdGxlIjoiUHJvamVjdCBBdWRpdCIsIk5vdGUiOm51bGwsIkh5cGVybGluayI6eyIkaWQiOiIxOTAzIiwiQWRkcmVzcyI6IiIsIlN1YkFkZHJlc3MiOiIifSwiSXNDaGFuZ2VkIjpmYWxzZSwiSXNOZXciOmZhbHNlfV0sIlRhc2tzIjpbXSwiU3dpbWxhbmVzIjpbXSwiTXNQcm9qZWN0SXRlbXNUcmVlIjp7IiRpZCI6IjE5MDQiLCJSb290Ijp7IkltcG9ydElkIjpudWxsLCJJc0ltcG9ydGVkIjpmYWxzZSwiQ2hpbGRyZW4iOltdfX0sIk1ldGFkYXRhIjp7IiRpZCI6IjE5MDUiLCJFeGNlbFNoZWV0TmFtZSI6IlRpbWVsaW5lIERhdGEiLCJJdGVtc1RpdGxlcyI6IltcIk1pbGVzdG9uZSAxXCIsXCJNaWxlc3RvbmUgMlwiLFwiTWlsZXN0b25lIDNcIixcIk1pbGVzdG9uZSA0XCIsXCJNaWxlc3RvbmUgNVwiLFwiTWlsZXN0b25lIDZcIixcIk1pbGVzdG9uZSA3XCIsXCJNaWxlc3RvbmUgOFwiLFwiVGFzayAyIEhlcmVcIixcIlRhc2sgNCBIZXJlXCIsXCJUYXNrIDEgSGVyZVwiLFwiVGFzayAzIEhlcmVcIixcIlRhc2sgNSBIZXJlXCIsXCJUYXNrIDYgSGVyZVwiXSIsIkl0ZW1zU3dpbWxhbmVzIjoiW10iLCJNc2VMYXRlc3RJbXBvcnRJdGVtcyI6IntcIiRpZFwiOlwiMVwiLFwiUm9vdFwiOntcIkltcG9ydElkXCI6bnVsbCxcIklzSW1wb3J0ZWRcIjpmYWxzZSxcIkNoaWxkcmVuXCI6W3tcIiRpZFwiOlwiMlwiLFwiSW1wb3J0SWRcIjpcIjFcIixcIklzSW1wb3J0ZWRcIjp0cnVlLFwiQ2hpbGRyZW5cIjpbXX0se1wiJGlkXCI6XCIzXCIsXCJJbXBvcnRJZFwiOlwiMlwiLFwiSXNJbXBvcnRlZFwiOnRydWUsXCJDaGlsZHJlblwiOltdfSx7XCIkaWRcIjpcIjRcIixcIkltcG9ydElkXCI6XCIzXCIsXCJJc0ltcG9ydGVkXCI6dHJ1ZSxcIkNoaWxkcmVuXCI6W119LHtcIiRpZFwiOlwiNVwiLFwiSW1wb3J0SWRcIjpcIjRcIixcIklzSW1wb3J0ZWRcIjp0cnVlLFwiQ2hpbGRyZW5cIjpbXX0se1wiJGlkXCI6XCI2XCIsXCJJbXBvcnRJZFwiOlwiNVwiLFwiSXNJbXBvcnRlZFwiOnRydWUsXCJDaGlsZHJlblwiOltdfSx7XCIkaWRcIjpcIjdcIixcIkltcG9ydElkXCI6XCI2XCIsXCJJc0ltcG9ydGVkXCI6dHJ1ZSxcIkNoaWxkcmVuXCI6W119LHtcIiRpZFwiOlwiOFwiLFwiSW1wb3J0SWRcIjpcIjdcIixcIklzSW1wb3J0ZWRcIjp0cnVlLFwiQ2hpbGRyZW5cIjpbXX0se1wiJGlkXCI6XCI5XCIsXCJJbXBvcnRJZFwiOlwiOFwiLFwiSXNJbXBvcnRlZFwiOnRydWUsXCJDaGlsZHJlblwiOltdfSx7XCIkaWRcIjpcIjEwXCIsXCJJbXBvcnRJZFwiOlwiOVwiLFwiSXNJbXBvcnRlZFwiOnRydWUsXCJDaGlsZHJlblwiOltdfSx7XCIkaWRcIjpcIjExXCIsXCJJbXBvcnRJZFwiOlwiMTBcIixcIklzSW1wb3J0ZWRcIjp0cnVlLFwiQ2hpbGRyZW5cIjpbXX0se1wiJGlkXCI6XCIxMlwiLFwiSW1wb3J0SWRcIjpcIjExXCIsXCJJc0ltcG9ydGVkXCI6dHJ1ZSxcIkNoaWxkcmVuXCI6W119LHtcIiRpZFwiOlwiMTNcIixcIkltcG9ydElkXCI6XCIxMlwiLFwiSXNJbXBvcnRlZFwiOnRydWUsXCJDaGlsZHJlblwiOltdfSx7XCIkaWRcIjpcIjE0XCIsXCJJbXBvcnRJZFwiOlwiMTNcIixcIklzSW1wb3J0ZWRcIjp0cnVlLFwiQ2hpbGRyZW5cIjpbXX0se1wiJGlkXCI6XCIxNVwiLFwiSW1wb3J0SWRcIjpcIjE0XCIsXCJJc0ltcG9ydGVkXCI6dHJ1ZSxcIkNoaWxkcmVuXCI6W119XX19IiwiQ29sdW1uc01hcHBpbmciOiJbe1wiJGlkXCI6XCIxXCIsXCJTZWxlY3RlZE1hcHBpbmdcIjo4LFwiQ29sdW1uSGVhZGVyXCI6XCJDb2x1bW4wXCIsXCJDb2x1bW5GcmllbmRseU5hbWVcIjpcIlVuaXF1ZSBJRFwifSx7XCIkaWRcIjpcIjJcIixcIlNlbGVjdGVkTWFwcGluZ1wiOjIsXCJDb2x1bW5IZWFkZXJcIjpcIkNvbHVtbjFcIixcIkNvbHVtbkZyaWVuZGx5TmFtZVwiOlwiVGl0bGVcIn0se1wiJGlkXCI6XCIzXCIsXCJTZWxlY3RlZE1hcHBpbmdcIjozLFwiQ29sdW1uSGVhZGVyXCI6XCJDb2x1bW4yXCIsXCJDb2x1bW5GcmllbmRseU5hbWVcIjpcIlN0YXJ0IGRhdGVcIn0se1wiJGlkXCI6XCI0XCIsXCJTZWxlY3RlZE1hcHBpbmdcIjo0LFwiQ29sdW1uSGVhZGVyXCI6XCJDb2x1bW4zXCIsXCJDb2x1bW5GcmllbmRseU5hbWVcIjpcIkVuZCBkYXRlXCJ9LHtcIiRpZFwiOlwiNVwiLFwiU2VsZWN0ZWRNYXBwaW5nXCI6NSxcIkNvbHVtbkhlYWRlclwiOlwiQ29sdW1uNVwiLFwiQ29sdW1uRnJpZW5kbHlOYW1lXCI6XCIlIENvbXBsZXRlZFwifSx7XCIkaWRcIjpcIjZcIixcIlNlbGVjdGVkTWFwcGluZ1wiOjYsXCJDb2x1bW5IZWFkZXJcIjpcIkNvbHVtbjZcIixcIkNvbHVtbkZyaWVuZGx5TmFtZVwiOlwiTm90ZV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JlY2VudENvbG9yc0NvbGxlY3Rpb24iOiJbXSIsIlVwZGF0ZVNjYWxlRm9ySW1wb3J0ZWRUaW1lbGluZSI6IkZhbHNlIiwiU291cmNlVGhlbWUiOiJ7XCIkaWRcIjpcIjFcIixcIklkXCI6XCJlZmM4MGE2Ny03NDk3LTRjYjctYWMzMC1lNjllMGE1MTkwNzd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ZmFsc2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mYWxzZX0sXCJTY2FsZVN0eWxlXCI6e1wiJGlkXCI6XCIyM1wiLFwiU2hvd1NlZ21lbnRTZXBhcmF0b3JzXCI6ZmFsc2UsXCJTZWdtZW50U2VwYXJhdG9yT3BhY2l0eVwiOjMwLFwiU2hhcGVcIjozLFwiU2VnbWVudFRleHRTdHlsZVwiOntcIiRpZFwiOlwiMjRcIixcIkZvbnRTZXR0aW5nc1wiOntcIiRpZFwiOlwiMjVcIixcIkZvbnRTaXplXCI6MTQ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zUsXCJHXCI6MjUsXCJCXCI6NjZ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ixcIklzVmlzaWJsZVwiOmZhbHN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xLFwiU2hhcGVUaGlja25lc3NcIjow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AsXCJFbmREYXRlUG9zaXRpb25cIjowLFwiVGl0bGVQb3NpdGlvblwiOjIsXCJEdXJhdGlvblBvc2l0aW9uXCI6MCxcIlBlcmNlbnRhZ2VDb21wbGV0ZWRQb3NpdGlvblwiOjAsXCJTcGFjaW5nXCI6MyxcIklzQmVsb3dUaW1lYmFuZFwiOmZhbHN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yxcIkdcIjo0LFwiQlwiOjk0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Nb250c2VycmF0IFNlbWlCb2xkXCIsXCJJc0JvbGRcIjp0cnVlLFwiSXNJdGFsaWNcIjpmYWxzZSxcIklzVW5kZXJsaW5lZFwiOmZhbHNlfSxcIkZvcmVncm91bmRcIjp7XCIkaWRcIjpcIjc2XCIsXCJDb2xvclwiOntcIiRpZFwiOlwiNzdcIixcIkFcIjoyNTUsXCJSXCI6MjU1LFwiR1wiOjI1NSxcIkJcIjoyNTV9fSxcIkhvcml6b250YWxBbGlnbm1lbnRcIjoxLFwiSXNWaXNpYmxlXCI6dHJ1ZX0sXCJEYXRlU3R5bGVcIjp7XCIkaWRcIjpcIjc4XCIsXCJGb250U2V0dGluZ3NcIjp7XCIkaWRcIjpcIjc5XCIsXCJGb250U2l6ZVwiOjEwLFwiRm9udE5hbWVcIjpcIk1vbnRzZXJyYXQgTWVkaXVtXCIsXCJJc0JvbGRcIjpmYWxzZSxcIklzSXRhbGljXCI6ZmFsc2UsXCJJc1VuZGVybGluZWRcIjpmYWxzZX0sXCJGb3JlZ3JvdW5kXCI6e1wiJGlkXCI6XCI4MFwiLFwiQ29sb3JcIjp7XCIkaWRcIjpcIjgxXCIsXCJBXCI6MjU1LFwiUlwiOjY4LFwiR1wiOjg0LFwiQlwiOjEwNn19LFwiSG9yaXpvbnRhbEFsaWdubWVudFwiOjAsXCJJc1Zpc2libGVcIjp0cnVlfSxcIkRhdGVGb3JtYXRcIjp7XCIkaWRcIjpcIjg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A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AsXCJHXCI6MTE5LFwiQlwiOjE4Mn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yLFwiRm9udE5hbWVcIjpcIkNhbGlicm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xLFwiSXNWaXNpYmxlXCI6dHJ1ZX0sXCJEYXRlRm9ybWF0XCI6e1wiJGlkXCI6XCIxMD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wLFwiU2hhcGVTaXplXCI6MSxcIkRldGFpbHNTcGFjaW5nXCI6Mi4wLFwiUGFkZGluZ1wiOntcIiRpZFwiOlwiMTA2XCIsXCJUb3BcIjo3LjAsXCJMZWZ0XCI6My4wLFwiUmlnaHRcIjowLjAsXCJCb3R0b21cIjoyLjB9LFwiUG9zaXRpb25PblRhc2tcIjoxLFwiU2hhcGVTdHlsZVwiOntcIiRpZFwiOlwiMTA3XCIsXCJNYXJnaW5cIjp7XCIkaWRcIjpcIjEwOFwiLFwiVG9wXCI6MC4wLFwiTGVmdFwiOjAuMCxcIlJpZ2h0XCI6MC4wLFwiQm90dG9tXCI6MC4wfSxcIlBhZGRpbmdcIjp7XCIkaWRcIjpcIjEwOVwiLFwiVG9wXCI6MC4wLFwiTGVmdFwiOjAuMCxcIlJpZ2h0XCI6MC4wLFwiQm90dG9tXCI6MC4wfSxcIkJhY2tncm91bmRcIjp7XCIkaWRcIjpcIjExMFwiLFwiQ29sb3JcIjp7XCIkaWRcIjpcIjExMVwiLFwiQVwiOjI1NSxcIlJcIjowLFwiR1wiOjExOSxcIkJcIjoxODJ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i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S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5Zjk1Y2YyOC03MGZiLTRiMzUtYmIzOC1lN2VkNmViMDY4MmRcIixcIk5hbWVcIjpcIlN3aW1sYW5lIFN0eWxlIDFcIixcIkhlYWRlclN0eWxlXCI6e1wiJGlkXCI6XCIxMjdcIixcIlRleHRTdHlsZVwiOntcIiRpZFwiOlwiMTI4XCIsXCJGb250U2V0dGluZ3NcIjp7XCIkaWRcIjpcIjEyOVwiLFwiRm9udFNpemVcIjoxN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zLFwiR1wiOjQsXCJCXCI6OTR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CxcIkdcIjoxODAsXCJCXCI6MjE2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I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wLFwiR1wiOjE4MCxcIkJcIjoyMTZ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MCxcIkdcIjoxODAsXCJCXCI6MjE2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EsXCJEYXRlUG9zaXRpb25cIjoxLFwiU2hhcGVUeXBlXCI6NSxcIlNoYXBlU2l6ZVwiOjA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yxcIkdcIjo0LFwiQlwiOjk0fX0sXCJJc1Zpc2libGVcIjp0cnVlLFwiV2lkdGhcIjoxMi4wLFwiSGVpZ2h0XCI6MTQ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IsXCJGb250TmFtZVwiOlwiQ2FsaWJyaVwiLFwiSXNCb2xkXCI6dHJ1ZSxcIklzSXRhbGljXCI6ZmFsc2UsXCJJc1VuZGVybGluZWRcIjpmYWxzZX0sXCJGb3JlZ3JvdW5kXCI6e1wiJGlkXCI6XCIxODZcIixcIkNvbG9yXCI6e1wiJGlkXCI6XCIxODdcIixcIkFcIjoyNTUsXCJSXCI6MCxcIkdcIjowLFwiQlwiOjB9fSxcIkhvcml6b250YWxBbGlnbm1lbnRcIjox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Y4LFwiR1wiOjg0LFwiQlwiOjEwNn19LFwiSG9yaXpvbnRhbEFsaWdubWVudFwiOjEsXCJJc1Zpc2libGVcIjp0cnVlfSxcIkRhdGVGb3JtYXRcIjp7XCIkaWRcIjpcIjE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0LFwiU2hhcGVUaGlja25lc3NcIjowLFwiRHVyYXRpb25Gb3JtYXRcIjow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xOTIsXCJHXCI6ODAsXCJCXCI6Nzd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wLFwiRW5kRGF0ZVBvc2l0aW9uXCI6MCxcIlRpdGxlUG9zaXRpb25cIjoyLFwiRHVyYXRpb25Qb3NpdGlvblwiOjAsXCJQZXJjZW50YWdlQ29tcGxldGVkUG9zaXRpb25cIjowLFwiU3BhY2luZ1wiOjM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MsXCJHXCI6NCxcIkJcIjo5NH19LFwiSXNWaXNpYmxlXCI6dHJ1ZSxcIldpZHRoXCI6MjU5LjAsXCJIZWlnaHRcIjoxMC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ixcIkZvbnROYW1lXCI6XCJDYWxpYnJpXCIsXCJJc0JvbGRcIjp0cnVlLFwiSXNJdGFsaWNcIjpmYWxzZSxcIklzVW5kZXJsaW5lZFwiOmZhbHNlfSxcIkZvcmVncm91bmRcIjp7XCIkaWRcIjpcIjIxOFwiLFwiQ29sb3JcIjp7XCIkaWRcIjpcIjIxOVwiLFwiQVwiOjI1NSxcIlJcIjoyNTUsXCJHXCI6MjU1LFwiQlwiOjI1NX19LFwiSG9yaXpvbnRhbEFsaWdubWVudFwiOjE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NjgsXCJHXCI6ODQsXCJCXCI6MTA2fX0sXCJIb3Jpem9udGFsQWxpZ25tZW50XCI6MC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SxcIlNoYXBlU2l6ZVwiOjEsXCJEZXRhaWxzU3BhY2luZ1wiOjIuMCxcIlBhZGRpbmdcIjp7XCIkaWRcIjpcIjIyN1wiLFwiVG9wXCI6Ny4wLFwiTGVmdFwiOjMuMCxcIlJpZ2h0XCI6MC4wLFwiQm90dG9tXCI6Mi4wfSxcIlBvc2l0aW9uT25UYXNrXCI6My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jE0LFwiR1wiOjQwLFwiQlwiOjQwfX0sXCJJc1Zpc2libGVcIjp0cnVlLFwiV2lkdGhcIjoxOC4wLFwiSGVpZ2h0XCI6MjAuMCxcIkJvcmRlclN0eWxlXCI6e1wiJGlkXCI6XCIyMzNcIixcIkxpbmVTdHlsZVwiOntcIiRpZFwiOlwiMjM0XCIsXCJMaW5lQ29sb3JcIjp7XCIkaWRcIjpcIjIzNVwiLFwiQ29sb3JcIjp7XCIkaWRcIjpcIjIzNlwiLFwiQVwiOjI1NSxcIlJcIjoyMzQsXCJHXCI6MjIsXCJCXCI6MzB9fSxcIkxpbmVXZWlnaHRcIjowLjAsXCJMaW5lVHlwZVwiOjB9LFwiSXNWaXNpYmxlXCI6ZmFsc2V9fSxcIlRpdGxlU3R5bGVcIjp7XCIkaWRcIjpcIjIzN1wiLFwiRm9udFNldHRpbmdzXCI6e1wiJGlkXCI6XCIyMzhcIixcIkZvbnRTaXplXCI6MTIsXCJGb250TmFtZVwiOlwiQ2FsaWJyaVwiLFwiSXNCb2xkXCI6dHJ1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E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JhMjU1YmIwOC0zZTRiLTQ5ZjktYTg1MC04ZjkxNTZlOTA0Y2ZcIixcIk5hbWVcIjpcIlN3aW1sYW5lIFN0eWxlIDJcIixcIkhlYWRlclN0eWxlXCI6e1wiJGlkXCI6XCIyNDhcIixcIlRleHRTdHlsZVwiOntcIiRpZFwiOlwiMjQ5XCIsXCJGb250U2V0dGluZ3NcIjp7XCIkaWRcIjpcIjI1MFwiLFwiRm9udFNpemVcIjoxNixcIkZvbnROYW1lXCI6XCJDYWxpYnJpXCIsXCJJc0JvbGRcIjpmYWxzZSxcIklzSXRhbGljXCI6ZmFsc2UsXCJJc1VuZGVybGluZWRcIjpmYWxzZX0sXCJGb3JlZ3JvdW5kXCI6e1wiJGlkXCI6XCIyNTFcIixcIkNvbG9yXCI6e1wiJGlkXCI6XCIyNTJcIixcIkFcIjoyNTUsXCJSXCI6MjU1LFwiR1wiOjI1NSxcIkJcIjoyNTV9fSxcIkhvcml6b250YWxBbGlnbm1lbnRcIjowLFwiSXNWaXNpYmxlXCI6dHJ1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wLFwiR1wiOjExOSxcIkJcIjoxODJ9fSxcIklzVmlzaWJsZVwiOnRydWUsXCJXaWR0aFwiOjAuMCxcIkhlaWdodFwiOjAuMCxcIkJvcmRlclN0eWxlXCI6e1wiJGlkXCI6XCIyNThcIixcIkxpbmVTdHlsZVwiOntcIiRpZFwiOlwiMjU5XCIsXCJMaW5lQ29sb3JcIjp7XCIkaWRcIjpcIjI2MFwiLFwiQ29sb3JcIjp7XCIkaWRcIjpcIjI2MVwiLFwiQVwiOjI1NSxcIlJcIjoyNTUsXCJHXCI6MCxcIkJcIjow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NTEsXCJSXCI6MCxcIkdcIjoxODAsXCJCXCI6MjE2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I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wLFwiR1wiOjE4MCxcIkJcIjoyMTZ9fSxcIklzVmlzaWJsZVwiOnRydWUsXCJXaWR0aFwiOjAuMCxcIkhlaWdodFwiOjAuMCxcIkJvcmRlclN0eWxlXCI6e1wiJGlkXCI6XCIyODJcIixcIkxpbmVTdHlsZVwiOntcIiRpZFwiOlwiMjgzXCIsXCJMaW5lQ29sb3JcIjp7XCIkaWRcIjpcIjI4NFwiLFwiQ29sb3JcIjp7XCIkaWRcIjpcIjI4NVwiLFwiQVwiOjI1NSxcIlJcIjoyNTUsXCJHXCI6MCxcIkJcIjowfX0sXCJMaW5lV2VpZ2h0XCI6MC4wLFwiTGluZVR5cGVcIjowfSxcIklzVmlzaWJsZVwiOmZhbHNlfX19LFwiQmFja2dyb3VuZF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NTEsXCJSXCI6MCxcIkdcIjoxODAsXCJCXCI6MjE2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EsXCJEYXRlUG9zaXRpb25cIjoxLFwiU2hhcGVUeXBlXCI6MSxcIlNoYXBlU2l6ZVwiOjE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MjE0LFwiR1wiOjQwLFwiQlwiOjQwfX0sXCJJc1Zpc2libGVcIjp0cnVlLFwiV2lkdGhcIjoxOC4wLFwiSGVpZ2h0XCI6MjA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IsXCJGb250TmFtZVwiOlwiQ2FsaWJyaVwiLFwiSXNCb2xkXCI6dHJ1ZSxcIklzSXRhbGljXCI6ZmFsc2UsXCJJc1VuZGVybGluZWRcIjpmYWxzZX0sXCJGb3JlZ3JvdW5kXCI6e1wiJGlkXCI6XCIzMDdcIixcIkNvbG9yXCI6e1wiJGlkXCI6XCIzMDhcIixcIkFcIjoyNTUsXCJSXCI6MCxcIkdcIjowLFwiQlwiOjB9fSxcIkhvcml6b250YWxBbGlnbm1lbnRcIjox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Y4LFwiR1wiOjg0LFwiQlwiOjEwNn19LFwiSG9yaXpvbnRhbEFsaWdubWVudFwiOjEsXCJJc1Zpc2libGVcIjp0cnV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0LFwiU2hhcGVUaGlja25lc3NcIjow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xOTIsXCJHXCI6ODAsXCJCXCI6Nzd9fSxcIkhvcml6b250YWxBbGlnbm1lbnRcIjowLFwiSXNWaXNpYmxlXCI6ZmFsc2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MzcsXCJHXCI6MTI1LFwiQlwiOjQ5fX0sXCJIb3Jpem9udGFsQWxpZ25tZW50XCI6MCxcIklzVmlzaWJsZVwiOmZhbHNlfSxcIk1hcmdpblwiOntcIiRpZFwiOlwiMzI3XCIsXCJUb3BcIjowLjAsXCJMZWZ0XCI6MC4wLFwiUmlnaHRcIjowLjAsXCJCb3R0b21cIjowLjB9LFwiU3RhcnREYXRlUG9zaXRpb25cIjowLFwiRW5kRGF0ZVBvc2l0aW9uXCI6MCxcIlRpdGxlUG9zaXRpb25cIjoyLFwiRHVyYXRpb25Qb3NpdGlvblwiOjAsXCJQZXJjZW50YWdlQ29tcGxldGVkUG9zaXRpb25cIjowLFwiU3BhY2luZ1wiOjM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MsXCJHXCI6NCxcIkJcIjo5NH19LFwiSXNWaXNpYmxlXCI6dHJ1ZSxcIldpZHRoXCI6MzgwLjAsXCJIZWlnaHRcIjoxMC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ixcIkZvbnROYW1lXCI6XCJDYWxpYnJpXCIsXCJJc0JvbGRcIjp0cnVlLFwiSXNJdGFsaWNcIjpmYWxzZSxcIklzVW5kZXJsaW5lZFwiOmZhbHNlfSxcIkZvcmVncm91bmRcIjp7XCIkaWRcIjpcIjMzOVwiLFwiQ29sb3JcIjp7XCIkaWRcIjpcIjM0MFwiLFwiQVwiOjI1NSxcIlJcIjoyNTUsXCJHXCI6MjU1LFwiQlwiOjI1NX19LFwiSG9yaXpvbnRhbEFsaWdubWVudFwiOjEsXCJJc1Zpc2libGVcIjp0cnVlfSxcIkRhdGVTdHlsZVwiOntcIiRpZFwiOlwiMzQxXCIsXCJGb250U2V0dGluZ3NcIjp7XCIkaWRcIjpcIjM0MlwiLFwiRm9udFNpemVcIjoxMCxcIkZvbnROYW1lXCI6XCJDYWxpYnJpXCIsXCJJc0JvbGRcIjpmYWxzZSxcIklzSXRhbGljXCI6ZmFsc2UsXCJJc1VuZGVybGluZWRcIjpmYWxzZX0sXCJGb3JlZ3JvdW5kXCI6e1wiJGlkXCI6XCIzNDNcIixcIkNvbG9yXCI6e1wiJGlkXCI6XCIzNDRcIixcIkFcIjoyNTUsXCJSXCI6NjgsXCJHXCI6ODQsXCJCXCI6MTA2fX0sXCJIb3Jpem9udGFsQWxpZ25tZW50XCI6MCxcIklzVmlzaWJsZVwiOnRydWV9LFwiRGF0ZUZvcm1hdFwiOntcIiRpZFwiOlwiMz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0NlwiLFwiRm9ybWF0XCI6MCxcIklzVmlzaWJsZVwiOmZhbHNlLFwiTGFzdEtub3duVmlzaWJpbGl0eVN0YXRlXCI6ZmFsc2V9fSxcIkRlZmF1bHRTd2ltbGFuZU1vdFN0eWxlXCI6e1wiJGlkXCI6XCIzNDdcIixcIlNoYXBlXCI6NSxcIlNoYXBlU2l6ZVwiOjAsXCJEZXRhaWxzU3BhY2luZ1wiOjIuMCxcIlBhZGRpbmdcIjp7XCIkaWRcIjpcIjM0OFwiLFwiVG9wXCI6Ny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NTUsXCJSXCI6MyxcIkdcIjo0LFwiQlwiOjk0fX0sXCJJc1Zpc2libGVcIjp0cnVlLFwiV2lkdGhcIjoxMi4wLFwiSGVpZ2h0XCI6MTQuMCxcIkJvcmRlclN0eWxlXCI6e1wiJGlkXCI6XCIzNTRcIixcIkxpbmVTdHlsZVwiOntcIiRpZFwiOlwiMzU1XCIsXCJMaW5lQ29sb3JcIjp7XCIkaWRcIjpcIjM1NlwiLFwiQ29sb3JcIjp7XCIkaWRcIjpcIjM1N1wiLFwiQVwiOjI1NSxcIlJcIjoyMzQsXCJHXCI6MjIsXCJCXCI6MzB9fSxcIkxpbmVXZWlnaHRcIjowLjAsXCJMaW5lVHlwZVwiOjB9LFwiSXNWaXNpYmxlXCI6ZmFsc2V9fSxcIlRpdGxlU3R5bGVcIjp7XCIkaWRcIjpcIjM1OFwiLFwiRm9udFNldHRpbmdzXCI6e1wiJGlkXCI6XCIzNTlcIixcIkZvbnRTaXplXCI6MTIsXCJGb250TmFtZVwiOlwiQ2FsaWJyaVwiLFwiSXNCb2xkXCI6dHJ1ZSxcIklzSXRhbGljXCI6ZmFsc2UsXCJJc1VuZGVybGluZWRcIjpmYWxzZX0sXCJGb3JlZ3JvdW5kXCI6e1wiJGlkXCI6XCIzNjBcIixcIkNvbG9yXCI6e1wiJGlkXCI6XCIzNjFcIixcIkFcIjoyNTUsXCJSXCI6MCxcIkdcIjowLFwiQlwiOjB9fSxcIkhvcml6b250YWxBbGlnbm1lbnRcIjoxLFwiSXNWaXNpYmxlXCI6dHJ1ZX0sXCJEYXRlU3R5bGVcIjp7XCIkaWRcIjpcIjM2MlwiLFwiRm9udFNldHRpbmdzXCI6e1wiJGlkXCI6XCIzNjNcIixcIkZvbnRTaXplXCI6MTAsXCJGb250TmFtZVwiOlwiQ2FsaWJyaVwiLFwiSXNCb2xkXCI6ZmFsc2UsXCJJc0l0YWxpY1wiOmZhbHNlLFwiSXNVbmRlcmxpbmVkXCI6ZmFsc2V9LFwiRm9yZWdyb3VuZFwiOntcIiRpZFwiOlwiMzY0XCIsXCJDb2xvclwiOntcIiRpZFwiOlwiMzY1XCIsXCJBXCI6MjU1LFwiUlwiOjY4LFwiR1wiOjg0LFwiQlwiOjEwNn19LFwiSG9yaXpvbnRhbEFsaWdubWVudFwiOjEsXCJJc1Zpc2libGVcIjp0cnVlfSxcIkRhdGVGb3JtYXRcIjp7XCIkaWRcIjpcIjM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jdcIixcIkZvcm1hdFwiOjAsXCJJc1Zpc2libGVcIjpmYWxzZSxcIkxhc3RLbm93blZpc2liaWxpdHlTdGF0ZVwiOmZhbHNlfX19XSxcIkdyaWRsaW5lUGFuZWxTdHlsZVwiOntcIiRpZFwiOlwiMzY4XCIsXCJHcmlkbGluZVN0eWxlXCI6e1wiJGlkXCI6XCIzNjlcIixcIkxpbmVDb2xvclwiOntcIiRpZFwiOlwiMzcwXCIsXCJDb2xvclwiOntcIiRpZFwiOlwiMzcxXCIsXCJBXCI6MzgsXCJSXCI6OTEsXCJHXCI6MTU1LFwiQlwiOjIxM319LFwiTGluZVdlaWdodFwiOjEuMCxcIkxpbmVUeXBlXCI6MH0sXCJJc1Zpc2libGVcIjpmYWxzZX0sXCJBY3Rpdml0eUxpbmVQYW5lbFN0eWxlXCI6e1wiJGlkXCI6XCIzNzJcIixcIkFjdGl2aXR5TGluZVN0eWxlXCI6e1wiJGlkXCI6XCIzNzNcIixcIkxpbmVDb2xvclwiOntcIiRpZFwiOlwiMzc0XCIsXCJDb2xvclwiOntcIiRpZFwiOlwiMzc1XCIsXCJBXCI6MzgsXCJSXCI6NjgsXCJHXCI6MTE0LFwiQlwiOjE5Nn19LFwiTGluZVdlaWdodFwiOjEuMCxcIkxpbmVUeXBlXCI6MH0sXCJJc1Zpc2libGVcIjpmYWxzZX0sXCJEZWZhdWx0RGVwZW5kZW5jeVN0eWxlXCI6e1wiJGlkXCI6XCIzNzZcIixcIkxpbmVTdHlsZVwiOntcIiRpZFwiOlwiMzc3XCIsXCJMaW5lQ29sb3JcIjp7XCIkaWRcIjpcIjM3OFwiLFwiQ29sb3JcIjp7XCIkaWRcIjpcIjM3OVwiLFwiQVwiOjI1NSxcIlJcIjowLFwiR1wiOjAsXCJCXCI6MH19LFwiTGluZVdlaWdodFwiOjEuMCxcIkxpbmVUeXBlXCI6MH0sXCJFbmRBcnJvd2hlYWRMaW5lU3R5bGVcIjp7XCIkaWRcIjpcIjM4MFwiLFwiS2luZFwiOjEsXCJXaWR0aFwiOjEsXCJMZW5ndGhcIjowfSxcIkJyaW5nVG9Gcm9udFwiOnRydWUsXCJSYWRpdXNcIjowLjB9LFwiQ3JpdGljYWxQYXRoU3R5bGVcIjp7XCIkaWRcIjpcIjM4MVwiLFwiQ3JpdGljYWxQYXRoU3R5bGVPcHRpb25zXCI6MTQsXCJMaW5lU3R5bGVcIjp7XCIkaWRcIjpcIjM4MlwiLFwiTGluZUNvbG9yXCI6e1wiJGlkXCI6XCIzODNcIixcIkNvbG9yXCI6e1wiJGlkXCI6XCIzODRcIixcIkFcIjoyNTUsXCJSXCI6MjIyLFwiR1wiOjUwLFwiQlwiOjUwfX0sXCJMaW5lV2VpZ2h0XCI6MS4wLFwiTGluZVR5cGVcIjowfSxcIlRpdGxlRm9yZWdyb3VuZFwiOntcIiRpZFwiOlwiMzg1XCIsXCJDb2xvclwiOntcIiRpZFwiOlwiMzg2XCIsXCJBXCI6MjU1LFwiUlwiOjE3NixcIkdcIjoxOSxcIkJcIjoyNX19LFwiU2hhcGVzQmFja2dyb3VuZFwiOntcIiRpZFwiOlwiMzg3XCIsXCJDb2xvclwiOntcIiRpZFwiOlwiMzg4XCIsXCJBXCI6MjU1LFwiUlwiOjI1MyxcIkdcIjoyMDMsXCJCXCI6MjA4fX0sXCJTaGFwZXNCb3JkZXJTdHlsZVwiOntcIiRpZFwiOlwiMzg5XCIsXCJMaW5lQ29sb3JcIjp7XCIkaWRcIjpcIjM5MFwiLFwiQ29sb3JcIjp7XCIkaWRcIjpcIjM5MVwiLFwiQVwiOjI1NSxcIlJcIjoyMjIsXCJHXCI6NTAsXCJCXCI6NTB9fSxcIkxpbmVXZWlnaHRcIjoyLjAsXCJMaW5lVHlwZVwiOjB9fSxcIlBhbmVsc1NwYWNpbmdEZWZpbml0aW9uXCI6e1wiJGlkXCI6XCIzOTJcIixcIlNwYWNpbmdBYm92ZVRpbWViYW5kXCI6MTYsXCJTcGFjaW5nQmVsb3dUaW1lYmFuZFwiOjE2LFwiU3BhY2luZ0Fib3ZlQmV0d2VlblN3aW1sYW5lc0FuZFRhc2tzXCI6MTYsXCJTcGFjaW5nQmVsb3dCZXR3ZWVuU3dpbWxhbmVzQW5kVGFza3NcIjoxNn0sXCJfc2VsZWN0ZWRUaGVtZVByZXNldENvbG9yc1wiOntcIiRpZFwiOlwiMzkzXCIsXCJUZXh0TGlnaHRcIjp7XCIkaWRcIjpcIjM5NFwiLFwiQVwiOjI1NSxcIlJcIjoyNTUsXCJHXCI6MjU1LFwiQlwiOjI1NX0sXCJUZXh0RGFya1wiOntcIiRpZFwiOlwiMzk1XCIsXCJBXCI6MjU1LFwiUlwiOjAsXCJHXCI6MCxcIkJcIjowfSxcIkFjY2VudDFcIjp7XCIkaWRcIjpcIjM5NlwiLFwiQVwiOjI1NSxcIlJcIjoyNTUsXCJHXCI6MjU1LFwiQlwiOjI1NX0sXCJBY2NlbnQyXCI6e1wiJGlkXCI6XCIzOTdcIixcIkFcIjoyNTUsXCJSXCI6MzUsXCJHXCI6MjUsXCJCXCI6NjZ9LFwiQWNjZW50M1wiOntcIiRpZFwiOlwiMzk4XCIsXCJBXCI6MjU1LFwiUlwiOjMsXCJHXCI6NCxcIkJcIjo5NH0sXCJBY2NlbnQ0XCI6e1wiJGlkXCI6XCIzOTlcIixcIkFcIjoyNTUsXCJSXCI6MCxcIkdcIjoxMTksXCJCXCI6MTgyfSxcIkFjY2VudDVcIjp7XCIkaWRcIjpcIjQwMFwiLFwiQVwiOjI1NSxcIlJcIjoyNSxcIkdcIjoxMDcsXCJCXCI6MzZ9LFwiQWNjZW50NlwiOntcIiRpZFwiOlwiNDAxXCIsXCJBXCI6MjU1LFwiUlwiOjE1LFwiR1wiOjE1OCxcIkJcIjoyMTN9LFwiQWNjZW50N1wiOntcIiRpZFwiOlwiNDAyXCIsXCJBXCI6MjU1LFwiUlwiOjE2MCxcIkdcIjo0MyxcIkJcIjoxNDd9LFwiQWNjZW50OFwiOntcIiRpZFwiOlwiNDAzXCIsXCJBXCI6MjU1LFwiUlwiOjc4LFwiR1wiOjE2NyxcIkJcIjo0Nn19LFwiX2N1c3RvbVByZXNldENvbG9yc1wiOntcIiRpZFwiOlwiNDA0XCJ9fX0ifSwiU2V0dGluZ3MiOnsiJGlkIjoiMTkwNiIsIkltcGFPcHRpb25zIjp7IiRpZCI6IjE5MDc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RjpcXFdvcmtcXFJlZG9pbmcgT3V0ZGF0ZWQgVGVtcGxhdGVzXFxQcm9qZWN0IFNjaGVkdWxlIFRlbXBsYXRlXFxUaW1lbGluZSBEYXRhKDEpLnhsc3giLCJUaW1lQ29uZmlndXJhdGlvbiI6eyIkaWQiOiIxOTA4IiwiVXNlVGltZSI6ZmFsc2UsIldvcmtEYXlTdGFydCI6IjAwOjAwOjAwIiwiV29ya0RheUVuZCI6IjIzOjU5OjAwIn0sIkxhc3RVc2VkVGVtcGxhdGVJZCI6ImNjMjZmODYzLTI3Y2UtNDgwZS1hNTg5LWIzZjEyZjJkNmViMCIsIkxhc3RVc2VkVGhlbWVEZXRhaWxzIjp7IiRpZCI6IjE5MDkiLCJJZCI6ImVmYzgwYTY3LTc0OTctNGNiNy1hYzMwLWU2OWUwYTUxOTA3NyIsIlRpdGxlIjoiVW50aXRsZWQgdGhlbWUiLCJDYXRlZ29yeSI6Mn0sIkZpcnN0V2Vla09mWWVhciI6MCwiUGxhY2VNaWxlc3RvbmVBdFRoZUJlZ2lubmluZ09mVGhlRGF5IjpmYWxzZSwiRGVwZW5kZW5jeVNjaGVkdWxpbmdTZXR0aW5ncyI6eyIkaWQiOiIxOTEw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46.1760104302487"/>
  <p:tag name="OTLLEFTENDCAPSMARGINLEFT" val="67.1969073891524"/>
  <p:tag name="OTLTIMEBANDFYSTARTMONTH" val="January"/>
  <p:tag name="OTLTIMEBANDSHOWFYLABEL" val="True"/>
  <p:tag name="OTLTIMEBANDUSESTARTINGOFTHEYEARFORFYNUMBERING" val="True"/>
  <p:tag name="OTLTIMEBANDRESERVEDLEFTAREAWIDTH" val="61.8536585365853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  <p:tag name="OTLTIMEBANDENDDATE" val="2025-12-08T00:00:00.0000000"/>
  <p:tag name="OTLTIMEBANDAUTODATERANGE" val="True"/>
  <p:tag name="OTLTIMEBANDSTARTDATE" val="2022-08-01T00:00:00.000000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Initiation"/>
  <p:tag name="OTLPOSITIONONTASK" val="None"/>
  <p:tag name="OTLRELATEDTASKID" val="00000000-0000-0000-0000-000000000000"/>
  <p:tag name="OTLWEEKNUMBERINGFORMAT" val="WNFormat1"/>
  <p:tag name="OTLWEEKNUMBERINGISVISIBLE" val="False"/>
  <p:tag name="OTLDATE" val="2025-08-08T00:00:00.000000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Closure"/>
  <p:tag name="OTLPOSITIONONTASK" val="None"/>
  <p:tag name="OTLRELATEDTASKID" val="00000000-0000-0000-0000-000000000000"/>
  <p:tag name="OTLWEEKNUMBERINGFORMAT" val="WNFormat1"/>
  <p:tag name="OTLWEEKNUMBERINGISVISIBLE" val="False"/>
  <p:tag name="OTLDATE" val="2025-12-08T00:00:00.000000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ject Audit"/>
  <p:tag name="OTLPOSITIONONTASK" val="None"/>
  <p:tag name="OTLRELATEDTASKID" val="00000000-0000-0000-0000-000000000000"/>
  <p:tag name="OTLWEEKNUMBERINGFORMAT" val="WNFormat1"/>
  <p:tag name="OTLWEEKNUMBERINGISVISIBLE" val="False"/>
  <p:tag name="OTLDATE" val="2025-10-04T00:00:00.000000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POSITIONONTASK" val="Center"/>
  <p:tag name="OTLRELATEDTASKID" val="affec12f-4e8d-4a6e-a8ec-e39fc768731a"/>
  <p:tag name="OTLWEEKNUMBERINGFORMAT" val="WNFormat1"/>
  <p:tag name="OTLWEEKNUMBERINGISVISIBLE" val="False"/>
  <p:tag name="OTLDATE" val="2025-09-05T23:59:00.000000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4"/>
  <p:tag name="OTLPOSITIONONTASK" val="Above"/>
  <p:tag name="OTLRELATEDTASKID" val="b550e580-4b64-4ea3-8f35-1aa4de247961"/>
  <p:tag name="OTLWEEKNUMBERINGFORMAT" val="WNFormat1"/>
  <p:tag name="OTLWEEKNUMBERINGISVISIBLE" val="False"/>
  <p:tag name="OTLDATE" val="2025-10-21T23:59:00.000000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46.1760104302487"/>
  <p:tag name="OTLLEFTENDCAPSMARGINLEFT" val="67.1969073891524"/>
  <p:tag name="OTLTIMEBANDFYSTARTMONTH" val="January"/>
  <p:tag name="OTLTIMEBANDSHOWFYLABEL" val="True"/>
  <p:tag name="OTLTIMEBANDUSESTARTINGOFTHEYEARFORFYNUMBERING" val="True"/>
  <p:tag name="OTLTIMEBANDRESERVEDLEFTAREAWIDTH" val="61.8536585365853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TIMEBANDENDDATE" val="2025-12-08T00:00:00.0000000"/>
  <p:tag name="OTLTIMEBANDAUTODATERANGE" val="True"/>
  <p:tag name="OTLTIMEBANDSTARTDATE" val="2022-08-01T00:00:00.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46.1760104302487"/>
  <p:tag name="OTLLEFTENDCAPSMARGINLEFT" val="67.1969073891524"/>
  <p:tag name="OTLTIMEBANDFYSTARTMONTH" val="January"/>
  <p:tag name="OTLTIMEBANDSHOWFYLABEL" val="True"/>
  <p:tag name="OTLTIMEBANDUSESTARTINGOFTHEYEARFORFYNUMBERING" val="True"/>
  <p:tag name="OTLTIMEBANDRESERVEDLEFTAREAWIDTH" val="61.8536585365853"/>
  <p:tag name="OTLTIMEBANDRESERVEDLEFTAREAISSET" val="Tru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"/>
  <p:tag name="OTLTIMEBANDSCALETYPE" val="Days"/>
  <p:tag name="OTLTIMEBANDSHAPETYPE" val="RectangleTimeband"/>
  <p:tag name="OTLTIMEBANDSHAPEHEIGHT" val="14.3999996185303"/>
  <p:tag name="OTLTIMEBANDSHAPEPADDINGLEFT" val="0"/>
  <p:tag name="OTLTIMEBANDENDDATE" val="2025-12-08T00:00:00.0000000"/>
  <p:tag name="OTLTIMEBANDAUTODATERANGE" val="True"/>
  <p:tag name="OTLTIMEBANDSTARTDATE" val="2022-08-01T00:00:00.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ENDDATE" val="2025-10-04T23:59:00.0000000Z"/>
  <p:tag name="OTLSTARTDATE" val="2025-08-13T00:00:00.0000000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8-16T00:00:00.0000000Z"/>
  <p:tag name="OTLENDDATE" val="2025-09-05T23:59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10-04T00:00:00.0000000Z"/>
  <p:tag name="OTLENDDATE" val="2025-11-16T23:59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10-04T00:00:00.0000000Z"/>
  <p:tag name="OTLENDDATE" val="2025-10-27T23:59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11-08T00:00:00.0000000Z"/>
  <p:tag name="OTLENDDATE" val="2025-11-27T23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11-12T00:00:00.0000000Z"/>
  <p:tag name="OTLENDDATE" val="2025-12-07T23:59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3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04T23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3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5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28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6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1-27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7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1-12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8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1-30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241</Words>
  <Application>Microsoft Office PowerPoint</Application>
  <PresentationFormat>Widescreen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Bogdan Mihai Rusu</dc:creator>
  <cp:lastModifiedBy>Codrina Mursa</cp:lastModifiedBy>
  <cp:revision>5</cp:revision>
  <dcterms:created xsi:type="dcterms:W3CDTF">2024-06-26T08:31:44Z</dcterms:created>
  <dcterms:modified xsi:type="dcterms:W3CDTF">2024-10-14T11:14:05Z</dcterms:modified>
</cp:coreProperties>
</file>