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05" r:id="rId1"/>
  </p:sldMasterIdLst>
  <p:sldIdLst>
    <p:sldId id="281" r:id="rId2"/>
    <p:sldId id="28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60F13"/>
    <a:srgbClr val="B4B4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88" autoAdjust="0"/>
    <p:restoredTop sz="94660"/>
  </p:normalViewPr>
  <p:slideViewPr>
    <p:cSldViewPr snapToGrid="0">
      <p:cViewPr varScale="1">
        <p:scale>
          <a:sx n="82" d="100"/>
          <a:sy n="82" d="100"/>
        </p:scale>
        <p:origin x="7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10/14/2024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3219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10/14/2024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665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10/14/2024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435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10/14/2024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0907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10/14/2024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0206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10/14/2024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771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10/14/2024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144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10/14/2024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1672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10/14/2024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4285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10/14/2024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6529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10/14/2024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1585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EFEFE"/>
            </a:gs>
            <a:gs pos="100000">
              <a:srgbClr val="F7F7F7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10/14/2024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809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slideLayout" Target="../slideLayouts/slideLayout6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8" Type="http://schemas.openxmlformats.org/officeDocument/2006/relationships/tags" Target="../tags/tag8.xml"/><Relationship Id="rId51" Type="http://schemas.openxmlformats.org/officeDocument/2006/relationships/image" Target="../media/image3.png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1" Type="http://schemas.openxmlformats.org/officeDocument/2006/relationships/tags" Target="../tags/tag1.xml"/><Relationship Id="rId6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13756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80" name="OTLSHAPE_TB_00000000000000000000000000000000_LeftEndCaps" hidden="1"/>
          <p:cNvSpPr txBox="1"/>
          <p:nvPr>
            <p:custDataLst>
              <p:tags r:id="rId2"/>
            </p:custDataLst>
          </p:nvPr>
        </p:nvSpPr>
        <p:spPr>
          <a:xfrm>
            <a:off x="254000" y="309896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44">
                <a:solidFill>
                  <a:srgbClr val="8784C7"/>
                </a:solidFill>
                <a:latin typeface="Calibri" panose="020F0502020204030204" pitchFamily="34" charset="0"/>
              </a:rPr>
              <a:t>2025</a:t>
            </a:r>
            <a:endParaRPr lang="en-US" b="1" spc="-44" dirty="0">
              <a:solidFill>
                <a:srgbClr val="8784C7"/>
              </a:solidFill>
              <a:latin typeface="Calibri" panose="020F0502020204030204" pitchFamily="34" charset="0"/>
            </a:endParaRPr>
          </a:p>
        </p:txBody>
      </p:sp>
      <p:sp>
        <p:nvSpPr>
          <p:cNvPr id="9081" name="OTLSHAPE_TB_00000000000000000000000000000000_RightEndCaps" hidden="1"/>
          <p:cNvSpPr txBox="1"/>
          <p:nvPr>
            <p:custDataLst>
              <p:tags r:id="rId3"/>
            </p:custDataLst>
          </p:nvPr>
        </p:nvSpPr>
        <p:spPr>
          <a:xfrm>
            <a:off x="11474534" y="309896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44">
                <a:solidFill>
                  <a:srgbClr val="8784C7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2" name="OTLSHAPE_TB_00000000000000000000000000000000_ScaleContainer">
            <a:extLst>
              <a:ext uri="{FF2B5EF4-FFF2-40B4-BE49-F238E27FC236}">
                <a16:creationId xmlns:a16="http://schemas.microsoft.com/office/drawing/2014/main" id="{540F37F1-5045-48F9-A9BF-E45D9B72945A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869865" y="3048000"/>
            <a:ext cx="10464800" cy="381000"/>
          </a:xfrm>
          <a:prstGeom prst="rect">
            <a:avLst/>
          </a:prstGeom>
          <a:gradFill flip="none" rotWithShape="1">
            <a:gsLst>
              <a:gs pos="0">
                <a:srgbClr val="B24F29"/>
              </a:gs>
              <a:gs pos="100000">
                <a:srgbClr val="B24F29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OTLSHAPE_TB_00000000000000000000000000000000_ElapsedTime" hidden="1">
            <a:extLst>
              <a:ext uri="{FF2B5EF4-FFF2-40B4-BE49-F238E27FC236}">
                <a16:creationId xmlns:a16="http://schemas.microsoft.com/office/drawing/2014/main" id="{A715058A-3A97-4C1E-A1CE-DC0303C8E3C0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869865" y="3048000"/>
            <a:ext cx="0" cy="0"/>
          </a:xfrm>
          <a:prstGeom prst="rect">
            <a:avLst/>
          </a:prstGeom>
          <a:solidFill>
            <a:schemeClr val="dk1">
              <a:alpha val="74902"/>
            </a:schemeClr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w="12700" h="139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84" name="OTLSHAPE_TB_00000000000000000000000000000000_TodayMarkerShape" hidden="1"/>
          <p:cNvSpPr/>
          <p:nvPr>
            <p:custDataLst>
              <p:tags r:id="rId6"/>
            </p:custDataLst>
          </p:nvPr>
        </p:nvSpPr>
        <p:spPr>
          <a:xfrm>
            <a:off x="815437" y="3429000"/>
            <a:ext cx="114300" cy="12700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85" name="OTLSHAPE_TB_00000000000000000000000000000000_TodayMarkerText" hidden="1"/>
          <p:cNvSpPr txBox="1"/>
          <p:nvPr>
            <p:custDataLst>
              <p:tags r:id="rId7"/>
            </p:custDataLst>
          </p:nvPr>
        </p:nvSpPr>
        <p:spPr>
          <a:xfrm>
            <a:off x="1009565" y="3594100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9086" name="OTLSHAPE_TB_00000000000000000000000000000000_TimescaleInterval1"/>
          <p:cNvSpPr txBox="1"/>
          <p:nvPr>
            <p:custDataLst>
              <p:tags r:id="rId8"/>
            </p:custDataLst>
          </p:nvPr>
        </p:nvSpPr>
        <p:spPr>
          <a:xfrm>
            <a:off x="933365" y="3145473"/>
            <a:ext cx="4699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4">
                <a:solidFill>
                  <a:schemeClr val="lt1"/>
                </a:solidFill>
                <a:latin typeface="Calibri" panose="020F0502020204030204" pitchFamily="34" charset="0"/>
              </a:rPr>
              <a:t>Week 1</a:t>
            </a:r>
          </a:p>
        </p:txBody>
      </p:sp>
      <p:sp>
        <p:nvSpPr>
          <p:cNvPr id="9088" name="OTLSHAPE_TB_00000000000000000000000000000000_TimescaleInterval2"/>
          <p:cNvSpPr txBox="1"/>
          <p:nvPr>
            <p:custDataLst>
              <p:tags r:id="rId9"/>
            </p:custDataLst>
          </p:nvPr>
        </p:nvSpPr>
        <p:spPr>
          <a:xfrm>
            <a:off x="2239899" y="3145473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chemeClr val="lt1"/>
                </a:solidFill>
                <a:latin typeface="Calibri" panose="020F0502020204030204" pitchFamily="34" charset="0"/>
              </a:rPr>
              <a:t>3</a:t>
            </a:r>
          </a:p>
        </p:txBody>
      </p:sp>
      <p:sp>
        <p:nvSpPr>
          <p:cNvPr id="9090" name="OTLSHAPE_TB_00000000000000000000000000000000_TimescaleInterval3"/>
          <p:cNvSpPr txBox="1"/>
          <p:nvPr>
            <p:custDataLst>
              <p:tags r:id="rId10"/>
            </p:custDataLst>
          </p:nvPr>
        </p:nvSpPr>
        <p:spPr>
          <a:xfrm>
            <a:off x="3546433" y="3145473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chemeClr val="lt1"/>
                </a:solidFill>
                <a:latin typeface="Calibri" panose="020F0502020204030204" pitchFamily="34" charset="0"/>
              </a:rPr>
              <a:t>5</a:t>
            </a:r>
          </a:p>
        </p:txBody>
      </p:sp>
      <p:sp>
        <p:nvSpPr>
          <p:cNvPr id="9092" name="OTLSHAPE_TB_00000000000000000000000000000000_TimescaleInterval4"/>
          <p:cNvSpPr txBox="1"/>
          <p:nvPr>
            <p:custDataLst>
              <p:tags r:id="rId11"/>
            </p:custDataLst>
          </p:nvPr>
        </p:nvSpPr>
        <p:spPr>
          <a:xfrm>
            <a:off x="4852967" y="3145473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chemeClr val="lt1"/>
                </a:solidFill>
                <a:latin typeface="Calibri" panose="020F0502020204030204" pitchFamily="34" charset="0"/>
              </a:rPr>
              <a:t>7</a:t>
            </a:r>
          </a:p>
        </p:txBody>
      </p:sp>
      <p:sp>
        <p:nvSpPr>
          <p:cNvPr id="9094" name="OTLSHAPE_TB_00000000000000000000000000000000_TimescaleInterval5"/>
          <p:cNvSpPr txBox="1"/>
          <p:nvPr>
            <p:custDataLst>
              <p:tags r:id="rId12"/>
            </p:custDataLst>
          </p:nvPr>
        </p:nvSpPr>
        <p:spPr>
          <a:xfrm>
            <a:off x="6159500" y="3145473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chemeClr val="lt1"/>
                </a:solidFill>
                <a:latin typeface="Calibri" panose="020F0502020204030204" pitchFamily="34" charset="0"/>
              </a:rPr>
              <a:t>9</a:t>
            </a:r>
          </a:p>
        </p:txBody>
      </p:sp>
      <p:sp>
        <p:nvSpPr>
          <p:cNvPr id="9096" name="OTLSHAPE_TB_00000000000000000000000000000000_TimescaleInterval6"/>
          <p:cNvSpPr txBox="1"/>
          <p:nvPr>
            <p:custDataLst>
              <p:tags r:id="rId13"/>
            </p:custDataLst>
          </p:nvPr>
        </p:nvSpPr>
        <p:spPr>
          <a:xfrm>
            <a:off x="7466034" y="314547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11</a:t>
            </a:r>
          </a:p>
        </p:txBody>
      </p:sp>
      <p:sp>
        <p:nvSpPr>
          <p:cNvPr id="9098" name="OTLSHAPE_TB_00000000000000000000000000000000_TimescaleInterval7"/>
          <p:cNvSpPr txBox="1"/>
          <p:nvPr>
            <p:custDataLst>
              <p:tags r:id="rId14"/>
            </p:custDataLst>
          </p:nvPr>
        </p:nvSpPr>
        <p:spPr>
          <a:xfrm>
            <a:off x="8772568" y="314547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13</a:t>
            </a:r>
          </a:p>
        </p:txBody>
      </p:sp>
      <p:sp>
        <p:nvSpPr>
          <p:cNvPr id="9100" name="OTLSHAPE_TB_00000000000000000000000000000000_TimescaleInterval8"/>
          <p:cNvSpPr txBox="1"/>
          <p:nvPr>
            <p:custDataLst>
              <p:tags r:id="rId15"/>
            </p:custDataLst>
          </p:nvPr>
        </p:nvSpPr>
        <p:spPr>
          <a:xfrm>
            <a:off x="10079102" y="314547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15</a:t>
            </a:r>
          </a:p>
        </p:txBody>
      </p:sp>
      <p:cxnSp>
        <p:nvCxnSpPr>
          <p:cNvPr id="9087" name="OTLSHAPE_TB_00000000000000000000000000000000_Separator1"/>
          <p:cNvCxnSpPr/>
          <p:nvPr>
            <p:custDataLst>
              <p:tags r:id="rId16"/>
            </p:custDataLst>
          </p:nvPr>
        </p:nvCxnSpPr>
        <p:spPr>
          <a:xfrm>
            <a:off x="2176398" y="31369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89" name="OTLSHAPE_TB_00000000000000000000000000000000_Separator2"/>
          <p:cNvCxnSpPr/>
          <p:nvPr>
            <p:custDataLst>
              <p:tags r:id="rId17"/>
            </p:custDataLst>
          </p:nvPr>
        </p:nvCxnSpPr>
        <p:spPr>
          <a:xfrm>
            <a:off x="3482932" y="31369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91" name="OTLSHAPE_TB_00000000000000000000000000000000_Separator3"/>
          <p:cNvCxnSpPr/>
          <p:nvPr>
            <p:custDataLst>
              <p:tags r:id="rId18"/>
            </p:custDataLst>
          </p:nvPr>
        </p:nvCxnSpPr>
        <p:spPr>
          <a:xfrm>
            <a:off x="4789466" y="31369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93" name="OTLSHAPE_TB_00000000000000000000000000000000_Separator4"/>
          <p:cNvCxnSpPr/>
          <p:nvPr>
            <p:custDataLst>
              <p:tags r:id="rId19"/>
            </p:custDataLst>
          </p:nvPr>
        </p:nvCxnSpPr>
        <p:spPr>
          <a:xfrm>
            <a:off x="6096000" y="31369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95" name="OTLSHAPE_TB_00000000000000000000000000000000_Separator5"/>
          <p:cNvCxnSpPr/>
          <p:nvPr>
            <p:custDataLst>
              <p:tags r:id="rId20"/>
            </p:custDataLst>
          </p:nvPr>
        </p:nvCxnSpPr>
        <p:spPr>
          <a:xfrm>
            <a:off x="7402533" y="31369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97" name="OTLSHAPE_TB_00000000000000000000000000000000_Separator6"/>
          <p:cNvCxnSpPr/>
          <p:nvPr>
            <p:custDataLst>
              <p:tags r:id="rId21"/>
            </p:custDataLst>
          </p:nvPr>
        </p:nvCxnSpPr>
        <p:spPr>
          <a:xfrm>
            <a:off x="8709067" y="31369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99" name="OTLSHAPE_TB_00000000000000000000000000000000_Separator7"/>
          <p:cNvCxnSpPr/>
          <p:nvPr>
            <p:custDataLst>
              <p:tags r:id="rId22"/>
            </p:custDataLst>
          </p:nvPr>
        </p:nvCxnSpPr>
        <p:spPr>
          <a:xfrm>
            <a:off x="10015601" y="31369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M_9dd8ed9b66fc40c7b9eaa6cd4eb05791_Shape">
            <a:extLst>
              <a:ext uri="{FF2B5EF4-FFF2-40B4-BE49-F238E27FC236}">
                <a16:creationId xmlns:a16="http://schemas.microsoft.com/office/drawing/2014/main" id="{F6BC050E-55E0-46B1-81D4-4A63002CC039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 flipV="1">
            <a:off x="942148" y="2857500"/>
            <a:ext cx="228600" cy="254000"/>
          </a:xfrm>
          <a:prstGeom prst="triangl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TLSHAPE_M_1d7b7de7569441ed84fdf40a3d51215e_Shape">
            <a:extLst>
              <a:ext uri="{FF2B5EF4-FFF2-40B4-BE49-F238E27FC236}">
                <a16:creationId xmlns:a16="http://schemas.microsoft.com/office/drawing/2014/main" id="{9BDBA651-8A4D-4647-A711-BF1943349580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 flipV="1">
            <a:off x="2995273" y="2857500"/>
            <a:ext cx="228600" cy="254000"/>
          </a:xfrm>
          <a:prstGeom prst="triangl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20" name="OTLSHAPE_M_683ca16ec00d46a181a7b06be6420d7d_Shape"/>
          <p:cNvSpPr/>
          <p:nvPr>
            <p:custDataLst>
              <p:tags r:id="rId25"/>
            </p:custDataLst>
          </p:nvPr>
        </p:nvSpPr>
        <p:spPr>
          <a:xfrm flipV="1">
            <a:off x="4955074" y="2857500"/>
            <a:ext cx="228600" cy="254000"/>
          </a:xfrm>
          <a:prstGeom prst="triangle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TLSHAPE_M_e005b9fa49cb4e2b8b1afbd20c37a22b_Shape">
            <a:extLst>
              <a:ext uri="{FF2B5EF4-FFF2-40B4-BE49-F238E27FC236}">
                <a16:creationId xmlns:a16="http://schemas.microsoft.com/office/drawing/2014/main" id="{DA54C0C1-33AA-497B-90A0-4F2651DCD6CA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 flipV="1">
            <a:off x="7661465" y="2857500"/>
            <a:ext cx="228600" cy="254000"/>
          </a:xfrm>
          <a:prstGeom prst="triangle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TLSHAPE_M_33db4c9f2b2f49c0a48d6254859800a3_Shape">
            <a:extLst>
              <a:ext uri="{FF2B5EF4-FFF2-40B4-BE49-F238E27FC236}">
                <a16:creationId xmlns:a16="http://schemas.microsoft.com/office/drawing/2014/main" id="{C8CBB73B-4433-4697-9D6E-5F6E6E1AED7F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 flipV="1">
            <a:off x="9621265" y="2857500"/>
            <a:ext cx="228600" cy="254000"/>
          </a:xfrm>
          <a:prstGeom prst="triangl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TLSHAPE_M_0018691af88d4838b3ec2d1256b9eee5_Shape">
            <a:extLst>
              <a:ext uri="{FF2B5EF4-FFF2-40B4-BE49-F238E27FC236}">
                <a16:creationId xmlns:a16="http://schemas.microsoft.com/office/drawing/2014/main" id="{B8DD1289-47A1-4293-B750-167988E32E98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 flipV="1">
            <a:off x="11207771" y="2857500"/>
            <a:ext cx="228600" cy="254000"/>
          </a:xfrm>
          <a:prstGeom prst="triangl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TLSHAPE_M_253040c35f8c4fc98c7ea5b40964b442_Shape">
            <a:extLst>
              <a:ext uri="{FF2B5EF4-FFF2-40B4-BE49-F238E27FC236}">
                <a16:creationId xmlns:a16="http://schemas.microsoft.com/office/drawing/2014/main" id="{23EB3F2C-CA88-41F2-AC27-88207EDD58EE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2435330" y="3365500"/>
            <a:ext cx="228600" cy="254000"/>
          </a:xfrm>
          <a:prstGeom prst="triangle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TLSHAPE_M_594ec6d080e74e7983f725f633ba7fc7_Shape">
            <a:extLst>
              <a:ext uri="{FF2B5EF4-FFF2-40B4-BE49-F238E27FC236}">
                <a16:creationId xmlns:a16="http://schemas.microsoft.com/office/drawing/2014/main" id="{4B5E043A-F2D5-4896-A150-4641446B4FF1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6354931" y="3365500"/>
            <a:ext cx="228600" cy="254000"/>
          </a:xfrm>
          <a:prstGeom prst="triangle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38" name="OTLSHAPE_M_250ea2be05854b80bcdbec07faaa2d69_Shape"/>
          <p:cNvSpPr/>
          <p:nvPr>
            <p:custDataLst>
              <p:tags r:id="rId31"/>
            </p:custDataLst>
          </p:nvPr>
        </p:nvSpPr>
        <p:spPr>
          <a:xfrm>
            <a:off x="10647828" y="3365500"/>
            <a:ext cx="228600" cy="254000"/>
          </a:xfrm>
          <a:prstGeom prst="triangle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12" name="OTLSHAPE_M_9dd8ed9b66fc40c7b9eaa6cd4eb05791_Title"/>
          <p:cNvSpPr txBox="1"/>
          <p:nvPr>
            <p:custDataLst>
              <p:tags r:id="rId32"/>
            </p:custDataLst>
          </p:nvPr>
        </p:nvSpPr>
        <p:spPr>
          <a:xfrm>
            <a:off x="249109" y="2493857"/>
            <a:ext cx="162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rgbClr val="624332"/>
                </a:solidFill>
                <a:latin typeface="Calibri" panose="020F0502020204030204" pitchFamily="34" charset="0"/>
              </a:rPr>
              <a:t>Project approval and kickoff</a:t>
            </a:r>
          </a:p>
        </p:txBody>
      </p:sp>
      <p:sp>
        <p:nvSpPr>
          <p:cNvPr id="9113" name="OTLSHAPE_M_9dd8ed9b66fc40c7b9eaa6cd4eb05791_Date"/>
          <p:cNvSpPr txBox="1"/>
          <p:nvPr>
            <p:custDataLst>
              <p:tags r:id="rId33"/>
            </p:custDataLst>
          </p:nvPr>
        </p:nvSpPr>
        <p:spPr>
          <a:xfrm>
            <a:off x="877717" y="2677075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rgbClr val="737373"/>
                </a:solidFill>
                <a:latin typeface="Calibri" panose="020F0502020204030204" pitchFamily="34" charset="0"/>
              </a:rPr>
              <a:t>Aug 11</a:t>
            </a:r>
          </a:p>
        </p:txBody>
      </p:sp>
      <p:sp>
        <p:nvSpPr>
          <p:cNvPr id="9115" name="OTLSHAPE_M_1d7b7de7569441ed84fdf40a3d51215e_Title"/>
          <p:cNvSpPr txBox="1"/>
          <p:nvPr>
            <p:custDataLst>
              <p:tags r:id="rId34"/>
            </p:custDataLst>
          </p:nvPr>
        </p:nvSpPr>
        <p:spPr>
          <a:xfrm>
            <a:off x="2482087" y="2493857"/>
            <a:ext cx="1257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rgbClr val="624332"/>
                </a:solidFill>
                <a:latin typeface="Calibri" panose="020F0502020204030204" pitchFamily="34" charset="0"/>
              </a:rPr>
              <a:t>Production cost study</a:t>
            </a:r>
          </a:p>
        </p:txBody>
      </p:sp>
      <p:sp>
        <p:nvSpPr>
          <p:cNvPr id="9116" name="OTLSHAPE_M_1d7b7de7569441ed84fdf40a3d51215e_Date"/>
          <p:cNvSpPr txBox="1"/>
          <p:nvPr>
            <p:custDataLst>
              <p:tags r:id="rId35"/>
            </p:custDataLst>
          </p:nvPr>
        </p:nvSpPr>
        <p:spPr>
          <a:xfrm>
            <a:off x="2968899" y="2677075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rgbClr val="737373"/>
                </a:solidFill>
                <a:latin typeface="Calibri" panose="020F0502020204030204" pitchFamily="34" charset="0"/>
              </a:rPr>
              <a:t>Sep 2</a:t>
            </a:r>
          </a:p>
        </p:txBody>
      </p:sp>
      <p:sp>
        <p:nvSpPr>
          <p:cNvPr id="9118" name="OTLSHAPE_M_683ca16ec00d46a181a7b06be6420d7d_Title"/>
          <p:cNvSpPr txBox="1"/>
          <p:nvPr>
            <p:custDataLst>
              <p:tags r:id="rId36"/>
            </p:custDataLst>
          </p:nvPr>
        </p:nvSpPr>
        <p:spPr>
          <a:xfrm>
            <a:off x="4551425" y="2323338"/>
            <a:ext cx="10414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>
                <a:solidFill>
                  <a:srgbClr val="624332"/>
                </a:solidFill>
                <a:latin typeface="Calibri" panose="020F0502020204030204" pitchFamily="34" charset="0"/>
              </a:rPr>
              <a:t>Milestone and resource planning</a:t>
            </a:r>
          </a:p>
        </p:txBody>
      </p:sp>
      <p:sp>
        <p:nvSpPr>
          <p:cNvPr id="9119" name="OTLSHAPE_M_683ca16ec00d46a181a7b06be6420d7d_Date"/>
          <p:cNvSpPr txBox="1"/>
          <p:nvPr>
            <p:custDataLst>
              <p:tags r:id="rId37"/>
            </p:custDataLst>
          </p:nvPr>
        </p:nvSpPr>
        <p:spPr>
          <a:xfrm>
            <a:off x="4896505" y="2677075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rgbClr val="737373"/>
                </a:solidFill>
                <a:latin typeface="Calibri" panose="020F0502020204030204" pitchFamily="34" charset="0"/>
              </a:rPr>
              <a:t>Sep 23</a:t>
            </a:r>
          </a:p>
        </p:txBody>
      </p:sp>
      <p:sp>
        <p:nvSpPr>
          <p:cNvPr id="9121" name="OTLSHAPE_M_e005b9fa49cb4e2b8b1afbd20c37a22b_Title"/>
          <p:cNvSpPr txBox="1"/>
          <p:nvPr>
            <p:custDataLst>
              <p:tags r:id="rId38"/>
            </p:custDataLst>
          </p:nvPr>
        </p:nvSpPr>
        <p:spPr>
          <a:xfrm>
            <a:off x="6586799" y="2323338"/>
            <a:ext cx="23876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>
                <a:solidFill>
                  <a:srgbClr val="624332"/>
                </a:solidFill>
                <a:latin typeface="Calibri" panose="020F0502020204030204" pitchFamily="34" charset="0"/>
              </a:rPr>
              <a:t>Beta test 1.2 rollout, documentation and usability feedback</a:t>
            </a:r>
          </a:p>
        </p:txBody>
      </p:sp>
      <p:sp>
        <p:nvSpPr>
          <p:cNvPr id="9122" name="OTLSHAPE_M_e005b9fa49cb4e2b8b1afbd20c37a22b_Date"/>
          <p:cNvSpPr txBox="1"/>
          <p:nvPr>
            <p:custDataLst>
              <p:tags r:id="rId39"/>
            </p:custDataLst>
          </p:nvPr>
        </p:nvSpPr>
        <p:spPr>
          <a:xfrm>
            <a:off x="7606855" y="2677075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rgbClr val="737373"/>
                </a:solidFill>
                <a:latin typeface="Calibri" panose="020F0502020204030204" pitchFamily="34" charset="0"/>
              </a:rPr>
              <a:t>Oct 22</a:t>
            </a:r>
          </a:p>
        </p:txBody>
      </p:sp>
      <p:sp>
        <p:nvSpPr>
          <p:cNvPr id="9124" name="OTLSHAPE_M_33db4c9f2b2f49c0a48d6254859800a3_Title"/>
          <p:cNvSpPr txBox="1"/>
          <p:nvPr>
            <p:custDataLst>
              <p:tags r:id="rId40"/>
            </p:custDataLst>
          </p:nvPr>
        </p:nvSpPr>
        <p:spPr>
          <a:xfrm>
            <a:off x="9367647" y="2493857"/>
            <a:ext cx="736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>
                <a:solidFill>
                  <a:srgbClr val="624332"/>
                </a:solidFill>
                <a:latin typeface="Calibri" panose="020F0502020204030204" pitchFamily="34" charset="0"/>
              </a:rPr>
              <a:t>Beta Test 2.2</a:t>
            </a:r>
          </a:p>
        </p:txBody>
      </p:sp>
      <p:sp>
        <p:nvSpPr>
          <p:cNvPr id="9125" name="OTLSHAPE_M_33db4c9f2b2f49c0a48d6254859800a3_Date"/>
          <p:cNvSpPr txBox="1"/>
          <p:nvPr>
            <p:custDataLst>
              <p:tags r:id="rId41"/>
            </p:custDataLst>
          </p:nvPr>
        </p:nvSpPr>
        <p:spPr>
          <a:xfrm>
            <a:off x="9553935" y="2677075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rgbClr val="737373"/>
                </a:solidFill>
                <a:latin typeface="Calibri" panose="020F0502020204030204" pitchFamily="34" charset="0"/>
              </a:rPr>
              <a:t>Nov 12</a:t>
            </a:r>
          </a:p>
        </p:txBody>
      </p:sp>
      <p:sp>
        <p:nvSpPr>
          <p:cNvPr id="9127" name="OTLSHAPE_M_0018691af88d4838b3ec2d1256b9eee5_Title"/>
          <p:cNvSpPr txBox="1"/>
          <p:nvPr>
            <p:custDataLst>
              <p:tags r:id="rId42"/>
            </p:custDataLst>
          </p:nvPr>
        </p:nvSpPr>
        <p:spPr>
          <a:xfrm>
            <a:off x="10716239" y="2323338"/>
            <a:ext cx="12192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>
                <a:solidFill>
                  <a:srgbClr val="624332"/>
                </a:solidFill>
                <a:latin typeface="Calibri" panose="020F0502020204030204" pitchFamily="34" charset="0"/>
              </a:rPr>
              <a:t>Final project checkpoint and close</a:t>
            </a:r>
          </a:p>
        </p:txBody>
      </p:sp>
      <p:sp>
        <p:nvSpPr>
          <p:cNvPr id="9128" name="OTLSHAPE_M_0018691af88d4838b3ec2d1256b9eee5_Date"/>
          <p:cNvSpPr txBox="1"/>
          <p:nvPr>
            <p:custDataLst>
              <p:tags r:id="rId43"/>
            </p:custDataLst>
          </p:nvPr>
        </p:nvSpPr>
        <p:spPr>
          <a:xfrm>
            <a:off x="11140440" y="2677075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4" dirty="0">
                <a:solidFill>
                  <a:srgbClr val="737373"/>
                </a:solidFill>
                <a:latin typeface="Calibri" panose="020F0502020204030204" pitchFamily="34" charset="0"/>
              </a:rPr>
              <a:t>Nov 29</a:t>
            </a:r>
          </a:p>
        </p:txBody>
      </p:sp>
      <p:sp>
        <p:nvSpPr>
          <p:cNvPr id="9130" name="OTLSHAPE_M_253040c35f8c4fc98c7ea5b40964b442_Title"/>
          <p:cNvSpPr txBox="1"/>
          <p:nvPr>
            <p:custDataLst>
              <p:tags r:id="rId44"/>
            </p:custDataLst>
          </p:nvPr>
        </p:nvSpPr>
        <p:spPr>
          <a:xfrm>
            <a:off x="1663551" y="3812625"/>
            <a:ext cx="1778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">
                <a:solidFill>
                  <a:srgbClr val="624332"/>
                </a:solidFill>
                <a:latin typeface="Calibri" panose="020F0502020204030204" pitchFamily="34" charset="0"/>
              </a:rPr>
              <a:t>SEO research, marketing analysis and business planning</a:t>
            </a:r>
          </a:p>
        </p:txBody>
      </p:sp>
      <p:sp>
        <p:nvSpPr>
          <p:cNvPr id="9131" name="OTLSHAPE_M_253040c35f8c4fc98c7ea5b40964b442_Date"/>
          <p:cNvSpPr txBox="1"/>
          <p:nvPr>
            <p:custDataLst>
              <p:tags r:id="rId45"/>
            </p:custDataLst>
          </p:nvPr>
        </p:nvSpPr>
        <p:spPr>
          <a:xfrm>
            <a:off x="2370898" y="3644900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rgbClr val="737373"/>
                </a:solidFill>
                <a:latin typeface="Calibri" panose="020F0502020204030204" pitchFamily="34" charset="0"/>
              </a:rPr>
              <a:t>Aug 27</a:t>
            </a:r>
          </a:p>
        </p:txBody>
      </p:sp>
      <p:sp>
        <p:nvSpPr>
          <p:cNvPr id="9133" name="OTLSHAPE_M_594ec6d080e74e7983f725f633ba7fc7_Title"/>
          <p:cNvSpPr txBox="1"/>
          <p:nvPr>
            <p:custDataLst>
              <p:tags r:id="rId46"/>
            </p:custDataLst>
          </p:nvPr>
        </p:nvSpPr>
        <p:spPr>
          <a:xfrm>
            <a:off x="5757142" y="3812625"/>
            <a:ext cx="14351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>
                <a:solidFill>
                  <a:srgbClr val="624332"/>
                </a:solidFill>
                <a:latin typeface="Calibri" panose="020F0502020204030204" pitchFamily="34" charset="0"/>
              </a:rPr>
              <a:t>Develop stage 1 funding plan and approval</a:t>
            </a:r>
          </a:p>
        </p:txBody>
      </p:sp>
      <p:sp>
        <p:nvSpPr>
          <p:cNvPr id="9134" name="OTLSHAPE_M_594ec6d080e74e7983f725f633ba7fc7_Date"/>
          <p:cNvSpPr txBox="1"/>
          <p:nvPr>
            <p:custDataLst>
              <p:tags r:id="rId47"/>
            </p:custDataLst>
          </p:nvPr>
        </p:nvSpPr>
        <p:spPr>
          <a:xfrm>
            <a:off x="6332516" y="3644900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rgbClr val="737373"/>
                </a:solidFill>
                <a:latin typeface="Calibri" panose="020F0502020204030204" pitchFamily="34" charset="0"/>
              </a:rPr>
              <a:t>Oct 8</a:t>
            </a:r>
          </a:p>
        </p:txBody>
      </p:sp>
      <p:sp>
        <p:nvSpPr>
          <p:cNvPr id="9136" name="OTLSHAPE_M_250ea2be05854b80bcdbec07faaa2d69_Title"/>
          <p:cNvSpPr txBox="1"/>
          <p:nvPr>
            <p:custDataLst>
              <p:tags r:id="rId48"/>
            </p:custDataLst>
          </p:nvPr>
        </p:nvSpPr>
        <p:spPr>
          <a:xfrm>
            <a:off x="10025613" y="3812625"/>
            <a:ext cx="14732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>
                <a:solidFill>
                  <a:srgbClr val="624332"/>
                </a:solidFill>
                <a:latin typeface="Calibri" panose="020F0502020204030204" pitchFamily="34" charset="0"/>
              </a:rPr>
              <a:t>Develop stage 2 program and certification process</a:t>
            </a:r>
          </a:p>
        </p:txBody>
      </p:sp>
      <p:sp>
        <p:nvSpPr>
          <p:cNvPr id="9137" name="OTLSHAPE_M_250ea2be05854b80bcdbec07faaa2d69_Date"/>
          <p:cNvSpPr txBox="1"/>
          <p:nvPr>
            <p:custDataLst>
              <p:tags r:id="rId49"/>
            </p:custDataLst>
          </p:nvPr>
        </p:nvSpPr>
        <p:spPr>
          <a:xfrm>
            <a:off x="10580497" y="3644900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rgbClr val="737373"/>
                </a:solidFill>
                <a:latin typeface="Calibri" panose="020F0502020204030204" pitchFamily="34" charset="0"/>
              </a:rPr>
              <a:t>Nov 23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B3F603A-1BD8-381E-B9B8-FE07463390CB}"/>
              </a:ext>
            </a:extLst>
          </p:cNvPr>
          <p:cNvSpPr txBox="1"/>
          <p:nvPr/>
        </p:nvSpPr>
        <p:spPr>
          <a:xfrm>
            <a:off x="723943" y="500784"/>
            <a:ext cx="45426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0" i="0" dirty="0">
                <a:solidFill>
                  <a:srgbClr val="282832"/>
                </a:solidFill>
                <a:effectLst/>
                <a:latin typeface="Open Sans" panose="020B0606030504020204" pitchFamily="34" charset="0"/>
              </a:rPr>
              <a:t>Grap</a:t>
            </a:r>
            <a:r>
              <a:rPr lang="en-US" sz="3200" dirty="0">
                <a:solidFill>
                  <a:srgbClr val="282832"/>
                </a:solidFill>
                <a:latin typeface="Open Sans" panose="020B0606030504020204" pitchFamily="34" charset="0"/>
              </a:rPr>
              <a:t>hic chart timeline</a:t>
            </a:r>
            <a:endParaRPr lang="en-US" sz="3200" b="0" i="0" dirty="0">
              <a:solidFill>
                <a:srgbClr val="282832"/>
              </a:solidFill>
              <a:effectLst/>
              <a:latin typeface="Open Sans" panose="020B0606030504020204" pitchFamily="34" charset="0"/>
            </a:endParaRPr>
          </a:p>
        </p:txBody>
      </p:sp>
      <p:pic>
        <p:nvPicPr>
          <p:cNvPr id="12" name="Picture 11" descr="Icon&#10;&#10;Description automatically generated">
            <a:extLst>
              <a:ext uri="{FF2B5EF4-FFF2-40B4-BE49-F238E27FC236}">
                <a16:creationId xmlns:a16="http://schemas.microsoft.com/office/drawing/2014/main" id="{07D3C614-9BF4-DDF1-02A7-9647B5850731}"/>
              </a:ext>
            </a:extLst>
          </p:cNvPr>
          <p:cNvPicPr>
            <a:picLocks noChangeAspect="1"/>
          </p:cNvPicPr>
          <p:nvPr/>
        </p:nvPicPr>
        <p:blipFill>
          <a:blip r:embed="rId5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723846" y="3953720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6112183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iJNb2Rlcm4iLCJWZXJzaW9uIjp7IiRpZCI6IjIiLCJWZXJzaW9uIjoiNC4xLjAiLCJPcmlnaW5hbEFzc2VtYmx5VmVyc2lvbiI6IjMuMDEuMDYuMDAiLCJFZGl0aW9uIjoiUHJvIiwiTGFzdFNhdmVkRWRpdGlvbiI6MywiSXNQbHVzRWRpdGlvbiI6dHJ1ZSwiSXNQcm9FZGl0aW9uIjp0cnVlfSwiRWZmZWN0IjoxLCJTdHlsZSI6eyIkaWQiOiIzIiwiRGVmYXVsdERlcGVuZGVuY3lTdHlsZSI6eyIkaWQiOiI0IiwiTGluZVN0eWxlIjp7IiRpZCI6IjUiLCJMaW5lQ29sb3IiOnsiJGlkIjoiNiIsIiR0eXBlIjoiTkxSRS5Db21tb24uRG9tLlNvbGlkQ29sb3JCcnVzaCwgTkxSRS5Db21tb24iLCJDb2xvciI6eyIkaWQiOiI3IiwiQSI6MjU1LCJSIjowLCJHIjowLCJCIjowfX0sIkxpbmVXZWlnaHQiOjEuMCwiTGluZVR5cGUiOjAsIlBhcmVudFN0eWxlIjpudWxsfSwiRW5kQXJyb3doZWFkTGluZVN0eWxlIjp7IiRpZCI6IjgiLCJLaW5kIjoxLCJXaWR0aCI6MSwiTGVuZ3RoIjowLCJQYXJlbnRTdHlsZSI6bnVsbH0sIkJyaW5nVG9Gcm9udCI6dHJ1ZSwiRWxib3dSYWRpdXMiOjAuMCwiTWFyZ2luIjp7IiRpZCI6IjkiLCJUb3AiOjAuMCwiTGVmdCI6MC4wLCJSaWdodCI6MC4wLCJCb3R0b20iOjAuMH0sIlBhZGRpbmciOnsiJGlkIjoiMTAiLCJUb3AiOjAuMCwiTGVmdCI6MC4wLCJSaWdodCI6MC4wLCJCb3R0b20iOjAuMH0sIkJhY2tncm91bmQiOm51bGwsIklzVmlzaWJsZSI6dHJ1ZSwiV2lkdGgiOjAuMCwiSGVpZ2h0IjowLjAsIkJvcmRlclN0eWxlIjpudWxsLCJQYXJlbnRTdHlsZSI6bnVsbH0sIkNyaXRpY2FsUGF0aFN0eWxlIjp7IiRpZCI6IjExIiwiQ3JpdGljYWxQYXRoU3R5bGVPcHRpb25zIjoxNSwiTGluZVN0eWxlIjp7IiRpZCI6IjEyIiwiTGluZUNvbG9yIjp7IiRpZCI6IjEzIiwiJHR5cGUiOiJOTFJFLkNvbW1vbi5Eb20uU29saWRDb2xvckJydXNoLCBOTFJFLkNvbW1vbiIsIkNvbG9yIjp7IiRpZCI6IjE0IiwiQSI6MjU1LCJSIjoyMjIsIkciOjUwLCJCIjo1MH19LCJMaW5lV2VpZ2h0IjoxLjAsIkxpbmVUeXBlIjowLCJQYXJlbnRTdHlsZSI6bnVsbH0sIlRpdGxlRm9yZWdyb3VuZCI6eyIkaWQiOiIxNSIsIkNvbG9yIjp7IiRpZCI6IjE2IiwiQSI6MjU1LCJSIjoxNzYsIkciOjE5LCJCIjoyNX19LCJTaGFwZXNCYWNrZ3JvdW5kIjp7IiRpZCI6IjE3IiwiQ29sb3IiOnsiJGlkIjoiMTgiLCJBIjoyNTUsIlIiOjI1MywiRyI6MjAzLCJCIjoyMDh9fSwiU2hhcGVzQm9yZGVyU3R5bGUiOnsiJGlkIjoiMTkiLCJMaW5lQ29sb3IiOnsiJGlkIjoiMjAiLCIkdHlwZSI6Ik5MUkUuQ29tbW9uLkRvbS5Tb2xpZENvbG9yQnJ1c2gsIE5MUkUuQ29tbW9uIiwiQ29sb3IiOnsiJGlkIjoiMjEiLCJBIjoyNTUsIlIiOjIyMiwiRyI6NTAsIkIiOjUwfX0sIkxpbmVXZWlnaHQiOjEuNSwiTGluZVR5cGUiOjAsIlBhcmVudFN0eWxlIjpudWxsfSwiTWFyZ2luIjp7IiRpZCI6IjIyIiwiVG9wIjowLjAsIkxlZnQiOjAuMCwiUmlnaHQiOjAuMCwiQm90dG9tIjowLjB9LCJQYWRkaW5nIjp7IiRpZCI6IjIzIiwiVG9wIjowLjAsIkxlZnQiOjAuMCwiUmlnaHQiOjAuMCwiQm90dG9tIjowLjB9LCJCYWNrZ3JvdW5kIjpudWxsLCJJc1Zpc2libGUiOmZhbHNlLCJXaWR0aCI6MC4wLCJIZWlnaHQiOjAuMCwiQm9yZGVyU3R5bGUiOm51bGwsIlBhcmVudFN0eWxlIjpudWxsfSwiUGFuZWxzU3BhY2luZ0RlZmluaXRpb24iOnsiJGlkIjoiMjQiLCJTcGFjaW5nQWJvdmVUaW1lYmFuZCI6MTYsIlNwYWNpbmdCZWxvd1RpbWViYW5kIjoxNiwiU3BhY2luZ0Fib3ZlQmV0d2VlblN3aW1sYW5lc0FuZFRhc2tzIjoxNiwiU3BhY2luZ0JlbG93QmV0d2VlblN3aW1sYW5lc0FuZFRhc2tzIjoxNn0sIlRpbWViYW5kU3R5bGUiOnsiJGlkIjoiMjUiLCJTY2FsZU1hcmtpbmciOjAsIlNoYXBlIjo2LCJTaGFwZVN0eWxlIjp7IiRpZCI6IjI2IiwiTWFyZ2luIjp7IiRpZCI6IjI3IiwiVG9wIjowLjAsIkxlZnQiOjEyLjAsIlJpZ2h0IjoxMi4wLCJCb3R0b20iOjAuMH0sIlBhZGRpbmciOnsiJGlkIjoiMjgiLCJUb3AiOjcuMCwiTGVmdCI6MC4wLCJSaWdodCI6MC4wLCJCb3R0b20iOjcuMH0sIkJhY2tncm91bmQiOnsiJGlkIjoiMjkiLCJDb2xvciI6eyIkaWQiOiIzMCIsIkEiOjI1NSwiUiI6MTc4LCJHIjo3OSwiQiI6NDF9fSwiSXNWaXNpYmxlIjp0cnVlLCJXaWR0aCI6ODU4LjAsIkhlaWdodCI6MzAuMCwiQm9yZGVyU3R5bGUiOnsiJGlkIjoiMzEiLCJMaW5lQ29sb3IiOnsiJGlkIjoiMzIiLCIkdHlwZSI6Ik5MUkUuQ29tbW9uLkRvbS5Tb2xpZENvbG9yQnJ1c2gsIE5MUkUuQ29tbW9uIiwiQ29sb3IiOnsiJGlkIjoiMzMiLCJBIjoyNTUsIlIiOjI1NSwiRyI6MCwiQiI6MH19LCJMaW5lV2VpZ2h0IjowLjAsIkxpbmVUeXBlIjowLCJQYXJlbnRTdHlsZSI6bnVsbH0sIlBhcmVudFN0eWxlIjpudWxsfSwiTWlkZGxlVGllclNoYXBlU3R5bGUiOnsiJGlkIjoiMzQiLCJNYXJnaW4iOnsiJGlkIjoiMzUiLCJUb3AiOjAuMCwiTGVmdCI6MTIuMCwiUmlnaHQiOjEyLjAsIkJvdHRvbSI6MC4wfSwiUGFkZGluZyI6eyIkaWQiOiIzNiIsIlRvcCI6Ny4wLCJMZWZ0IjowLjAsIlJpZ2h0IjowLjAsIkJvdHRvbSI6Ny4wfSwiQmFja2dyb3VuZCI6eyIkcmVmIjoiMjkifSwiSXNWaXNpYmxlIjp0cnVlLCJXaWR0aCI6ODU4LjAsIkhlaWdodCI6MzAuMCwiQm9yZGVyU3R5bGUiOnsiJGlkIjoiMzciLCJMaW5lQ29sb3IiOm51bGwsIkxpbmVXZWlnaHQiOjAuMCwiTGluZVR5cGUiOjAsIlBhcmVudFN0eWxlIjpudWxsfSwiUGFyZW50U3R5bGUiOm51bGx9LCJCb3R0b21UaWVyU2hhcGVTdHlsZSI6eyIkaWQiOiIzOCIsIk1hcmdpbiI6eyIkaWQiOiIzOSIsIlRvcCI6MC4wLCJMZWZ0IjoxMi4wLCJSaWdodCI6MTIuMCwiQm90dG9tIjowLjB9LCJQYWRkaW5nIjp7IiRpZCI6IjQwIiwiVG9wIjo3LjAsIkxlZnQiOjAuMCwiUmlnaHQiOjAuMCwiQm90dG9tIjo3LjB9LCJCYWNrZ3JvdW5kIjp7IiRyZWYiOiIyOSJ9LCJJc1Zpc2libGUiOnRydWUsIldpZHRoIjo4NTguMCwiSGVpZ2h0IjozMC4wLCJCb3JkZXJTdHlsZSI6eyIkaWQiOiI0MSIsIkxpbmVDb2xvciI6bnVsbCwiTGluZVdlaWdodCI6MC4wLCJMaW5lVHlwZSI6MCwiUGFyZW50U3R5bGUiOm51bGx9LCJQYXJlbnRTdHlsZSI6bnVsbH0sIlJpZ2h0RW5kQ2Fwc1N0eWxlIjp7IiRpZCI6IjQyIiwiRm9udFNldHRpbmdzIjp7IiRpZCI6IjQzIiwiRm9udFNpemUiOjE4LCJGb250TmFtZSI6IkNhbGlicmkiLCJJc0JvbGQiOnRydWUsIklzSXRhbGljIjpmYWxzZSwiSXNVbmRlcmxpbmVkIjpmYWxzZSwiUGFyZW50U3R5bGUiOm51bGx9LCJBdXRvU2l6ZSI6MCwiRm9yZWdyb3VuZCI6eyIkaWQiOiI0NCIsIkNvbG9yIjp7IiRpZCI6IjQ1IiwiQSI6MjU1LCJSIjoxMzUsIkciOjEzMiwiQiI6MTk5fX0sIk1heFdpZHRoIjoiSW5maW5pdHkiLCJNYXhIZWlnaHQiOiJJbmZpbml0eSIsIlNtYXJ0Rm9yZWdyb3VuZElzQWN0aXZlIjpmYWxzZSwiSG9yaXpvbnRhbEFsaWdubWVudCI6MCwiVmVydGljYWxBbGlnbm1lbnQiOjAsIlNtYXJ0Rm9yZWdyb3VuZCI6bnVsbCwiQmFja2dyb3VuZEZpbGxUeXBlIjowLCJNYXJnaW4iOnsiJGlkIjoiNDYiLCJUb3AiOjAuMCwiTGVmdCI6MC4wLCJSaWdodCI6MjAuMCwiQm90dG9tIjowLjB9LCJQYWRkaW5nIjp7IiRpZCI6IjQ3IiwiVG9wIjowLjAsIkxlZnQiOjAuMCwiUmlnaHQiOjAuMCwiQm90dG9tIjowLjB9LCJCYWNrZ3JvdW5kIjp7IiRpZCI6IjQ4IiwiQ29sb3IiOnsiJGlkIjoiNDkiLCJBIjo4OSwiUiI6MCwiRyI6MCwiQiI6MH19LCJJc1Zpc2libGUiOmZhbHNlLCJXaWR0aCI6MC4wLCJIZWlnaHQiOjAuMCwiQm9yZGVyU3R5bGUiOm51bGwsIlBhcmVudFN0eWxlIjpudWxsfSwiTGVmdEVuZENhcHNTdHlsZSI6eyIkaWQiOiI1MCIsIkZvbnRTZXR0aW5ncyI6eyIkaWQiOiI1MSIsIkZvbnRTaXplIjoxOCwiRm9udE5hbWUiOiJDYWxpYnJpIiwiSXNCb2xkIjp0cnVlLCJJc0l0YWxpYyI6ZmFsc2UsIklzVW5kZXJsaW5lZCI6ZmFsc2UsIlBhcmVudFN0eWxlIjpudWxsfSwiQXV0b1NpemUiOjAsIkZvcmVncm91bmQiOnsiJGlkIjoiNTIiLCJDb2xvciI6eyIkaWQiOiI1MyIsIkEiOjI1NSwiUiI6MTM1LCJHIjoxMzIsIkIiOjE5OX19LCJNYXhXaWR0aCI6IkluZmluaXR5IiwiTWF4SGVpZ2h0IjoiSW5maW5pdHkiLCJTbWFydEZvcmVncm91bmRJc0FjdGl2ZSI6ZmFsc2UsIkhvcml6b250YWxBbGlnbm1lbnQiOjAsIlZlcnRpY2FsQWxpZ25tZW50IjowLCJTbWFydEZvcmVncm91bmQiOm51bGwsIkJhY2tncm91bmRGaWxsVHlwZSI6MCwiTWFyZ2luIjp7IiRpZCI6IjU0IiwiVG9wIjowLjAsIkxlZnQiOjIwLjAsIlJpZ2h0IjowLjAsIkJvdHRvbSI6MC4wfSwiUGFkZGluZyI6eyIkaWQiOiI1NSIsIlRvcCI6MC4wLCJMZWZ0IjowLjAsIlJpZ2h0IjowLjAsIkJvdHRvbSI6MC4wfSwiQmFja2dyb3VuZCI6eyIkaWQiOiI1NiIsIkNvbG9yIjp7IiRyZWYiOiI0OSJ9fSwiSXNWaXNpYmxlIjpmYWxzZSwiV2lkdGgiOjAuMCwiSGVpZ2h0IjowLjAsIkJvcmRlclN0eWxlIjpudWxsLCJQYXJlbnRTdHlsZSI6bnVsbH0sIlRvZGF5VGV4dFN0eWxlIjp7IiRpZCI6IjU3IiwiRm9udFNldHRpbmdzIjp7IiRpZCI6IjU4IiwiRm9udFNpemUiOjEyLCJGb250TmFtZSI6IkNhbGlicmkiLCJJc0JvbGQiOmZhbHNlLCJJc0l0YWxpYyI6ZmFsc2UsIklzVW5kZXJsaW5lZCI6ZmFsc2UsIlBhcmVudFN0eWxlIjpudWxsfSwiQXV0b1NpemUiOjAsIkZvcmVncm91bmQiOnsiJGlkIjoiNTkiLCJDb2xvciI6eyIkaWQiOiI2M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2MSIsIlRvcCI6MC4wLCJMZWZ0IjowLjAsIlJpZ2h0IjowLjAsIkJvdHRvbSI6MC4wfSwiUGFkZGluZyI6eyIkaWQiOiI2MiIsIlRvcCI6MC4wLCJMZWZ0IjowLjAsIlJpZ2h0IjowLjAsIkJvdHRvbSI6MC4wfSwiQmFja2dyb3VuZCI6eyIkaWQiOiI2MyIsIkNvbG9yIjp7IiRyZWYiOiI0OSJ9fSwiSXNWaXNpYmxlIjp0cnVlLCJXaWR0aCI6MC4wLCJIZWlnaHQiOjAuMCwiQm9yZGVyU3R5bGUiOm51bGwsIlBhcmVudFN0eWxlIjpudWxsfSwiVG9kYXlNYXJrZXJTdHlsZSI6eyIkaWQiOiI2NCIsIk1hcmdpbiI6eyIkaWQiOiI2NSIsIlRvcCI6MC4wLCJMZWZ0IjowLjAsIlJpZ2h0IjowLjAsIkJvdHRvbSI6MC4wfSwiUGFkZGluZyI6eyIkaWQiOiI2NiIsIlRvcCI6MC4wLCJMZWZ0IjowLjAsIlJpZ2h0IjowLjAsIkJvdHRvbSI6MC4wfSwiQmFja2dyb3VuZCI6eyIkaWQiOiI2NyIsIkNvbG9yIjp7IiRpZCI6IjY4IiwiQSI6MjU1LCJSIjoyNTUsIkciOjAsIkIiOjB9fSwiSXNWaXNpYmxlIjp0cnVlLCJXaWR0aCI6MC4wLCJIZWlnaHQiOjAuMCwiQm9yZGVyU3R5bGUiOm51bGwsIlBhcmVudFN0eWxlIjpudWxsfSwiU2NhbGVTdHlsZSI6eyIkaWQiOiI2OSIsIlNoYXBlIjowLCJTaG93U2VnbWVudFNlcGFyYXRvcnMiOnRydWUsIlNlZ21lbnRTZXBhcmF0b3JPcGFjaXR5IjozMCwiSGFzQmVlblZpc2libGVCZWZvcmUiOnRydWUsIkZvbnRTZXR0aW5ncyI6eyIkaWQiOiI3MCIsIkZvbnRTaXplIjoxMiwiRm9udE5hbWUiOiJDYWxpYnJpIiwiSXNCb2xkIjpmYWxzZSwiSXNJdGFsaWMiOmZhbHNlLCJJc1VuZGVybGluZWQiOmZhbHNlLCJQYXJlbnRTdHlsZSI6bnVsbH0sIkF1dG9TaXplIjowLCJGb3JlZ3JvdW5kIjp7IiRpZCI6IjcxIiwiQ29sb3IiOnsiJGlkIjoiNzI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NzMiLCJUb3AiOjAuMCwiTGVmdCI6NS4wLCJSaWdodCI6MC4wLCJCb3R0b20iOjAuMH0sIlBhZGRpbmciOnsiJGlkIjoiNzQiLCJUb3AiOjAuMCwiTGVmdCI6MC4wLCJSaWdodCI6MC4wLCJCb3R0b20iOjAuMH0sIkJhY2tncm91bmQiOnsiJGlkIjoiNzUiLCJDb2xvciI6eyIkcmVmIjoiNDkifX0sIklzVmlzaWJsZSI6dHJ1ZSwiV2lkdGgiOjAuMCwiSGVpZ2h0IjowLjAsIkJvcmRlclN0eWxlIjpudWxsLCJQYXJlbnRTdHlsZSI6bnVsbH0sIlNpbmdsZVNjYWxlU2hhcGVTdHlsZSI6eyIkaWQiOiI3NiIsIlNoYXBlIjowLCJIZWlnaHQiOjAuMH0sIk1pZGRsZVRpZXJTY2FsZVN0eWxlIjp7IiRpZCI6Ijc3IiwiU2hhcGUiOjAsIlNob3dTZWdtZW50U2VwYXJhdG9ycyI6dHJ1ZSwiU2VnbWVudFNlcGFyYXRvck9wYWNpdHkiOjMwLCJIYXNCZWVuVmlzaWJsZUJlZm9yZSI6ZmFsc2UsIkZvbnRTZXR0aW5ncyI6eyIkaWQiOiI3OCIsIkZvbnRTaXplIjoxMiwiRm9udE5hbWUiOiJDYWxpYnJpIiwiSXNCb2xkIjpmYWxzZSwiSXNJdGFsaWMiOmZhbHNlLCJJc1VuZGVybGluZWQiOmZhbHNlLCJQYXJlbnRTdHlsZSI6bnVsbH0sIkF1dG9TaXplIjowLCJGb3JlZ3JvdW5kIjp7IiRyZWYiOiI3MSJ9LCJNYXhXaWR0aCI6MjAwLjAsIk1heEhlaWdodCI6IkluZmluaXR5IiwiU21hcnRGb3JlZ3JvdW5kSXNBY3RpdmUiOmZhbHNlLCJIb3Jpem9udGFsQWxpZ25tZW50IjowLCJWZXJ0aWNhbEFsaWdubWVudCI6MSwiU21hcnRGb3JlZ3JvdW5kIjpudWxsLCJCYWNrZ3JvdW5kRmlsbFR5cGUiOjAsIk1hcmdpbiI6eyIkaWQiOiI3OSIsIlRvcCI6MC4wLCJMZWZ0Ijo1LjAsIlJpZ2h0IjowLjAsIkJvdHRvbSI6MC4wfSwiUGFkZGluZyI6eyIkaWQiOiI4MCIsIlRvcCI6MC4wLCJMZWZ0IjowLjAsIlJpZ2h0IjowLjAsIkJvdHRvbSI6MC4wfSwiQmFja2dyb3VuZCI6eyIkcmVmIjoiNzUifSwiSXNWaXNpYmxlIjpmYWxzZSwiV2lkdGgiOjAuMCwiSGVpZ2h0IjowLjAsIkJvcmRlclN0eWxlIjpudWxsLCJQYXJlbnRTdHlsZSI6bnVsbH0sIkJvdHRvbVRpZXJTY2FsZVN0eWxlIjp7IiRpZCI6IjgxIiwiU2hhcGUiOjAsIlNob3dTZWdtZW50U2VwYXJhdG9ycyI6dHJ1ZSwiU2VnbWVudFNlcGFyYXRvck9wYWNpdHkiOjMwLCJIYXNCZWVuVmlzaWJsZUJlZm9yZSI6ZmFsc2UsIkZvbnRTZXR0aW5ncyI6eyIkaWQiOiI4MiIsIkZvbnRTaXplIjoxMiwiRm9udE5hbWUiOiJDYWxpYnJpIiwiSXNCb2xkIjpmYWxzZSwiSXNJdGFsaWMiOmZhbHNlLCJJc1VuZGVybGluZWQiOmZhbHNlLCJQYXJlbnRTdHlsZSI6bnVsbH0sIkF1dG9TaXplIjowLCJGb3JlZ3JvdW5kIjp7IiRyZWYiOiI3MSJ9LCJNYXhXaWR0aCI6MjAwLjAsIk1heEhlaWdodCI6IkluZmluaXR5IiwiU21hcnRGb3JlZ3JvdW5kSXNBY3RpdmUiOmZhbHNlLCJIb3Jpem9udGFsQWxpZ25tZW50IjowLCJWZXJ0aWNhbEFsaWdubWVudCI6MSwiU21hcnRGb3JlZ3JvdW5kIjpudWxsLCJCYWNrZ3JvdW5kRmlsbFR5cGUiOjAsIk1hcmdpbiI6eyIkaWQiOiI4MyIsIlRvcCI6MC4wLCJMZWZ0Ijo1LjAsIlJpZ2h0IjowLjAsIkJvdHRvbSI6MC4wfSwiUGFkZGluZyI6eyIkaWQiOiI4NCIsIlRvcCI6MC4wLCJMZWZ0IjowLjAsIlJpZ2h0IjowLjAsIkJvdHRvbSI6MC4wfSwiQmFja2dyb3VuZCI6eyIkcmVmIjoiNzUifSwiSXNWaXNpYmxlIjpmYWxzZSwiV2lkdGgiOjAuMCwiSGVpZ2h0IjowLjAsIkJvcmRlclN0eWxlIjpudWxsLCJQYXJlbnRTdHlsZSI6bnVsbH0sIkVsYXBzZWRUaW1lQmFja2dyb3VuZCI6eyIkaWQiOiI4NSIsIkNvbG9yIjp7IiRpZCI6Ijg2IiwiQSI6MTkxLCJSIjowLCJHIjowLCJCIjowfX0sIkFwcGVuZFllYXJPblllYXJDaGFuZ2UiOnRydWUsIkVsYXBzZWRUaW1lRm9ybWF0IjoyLCJUb2RheU1hcmtlclBvc2l0aW9uIjozLCJRdWlja1Bvc2l0aW9uIjozLCJBYnNvbHV0ZVBvc2l0aW9uIjoyNDAuMCwiTWFyZ2luIjp7IiRpZCI6Ijg3IiwiVG9wIjowLjAsIkxlZnQiOjEwLjAsIlJpZ2h0IjoxMC4wLCJCb3R0b20iOjAuMH0sIlBhZGRpbmciOnsiJGlkIjoiODgiLCJUb3AiOjAuMCwiTGVmdCI6MC4wLCJSaWdodCI6MC4wLCJCb3R0b20iOjAuMH0sIkJhY2tncm91bmQiOnsiJGlkIjoiODkiLCJDb2xvciI6eyIkaWQiOiI5MCIsIkEiOjI1NSwiUiI6MTE1LCJHIjoxMTUsIkIiOjExNX19LCJJc1Zpc2libGUiOnRydWUsIldpZHRoIjowLjAsIkhlaWdodCI6MC4wLCJCb3JkZXJTdHlsZSI6bnVsbCwiUGFyZW50U3R5bGUiOm51bGx9LCJEZWZhdWx0TWlsZXN0b25lU3R5bGUiOnsiJGlkIjoiOTEiLCJTaGFwZSI6MCwiQ29ubmVjdG9yTWFyZ2luIjp7IiRpZCI6IjkyIiwiVG9wIjowLjAsIkxlZnQiOjIuMCwiUmlnaHQiOjIuMCwiQm90dG9tIjowLjB9LCJDb25uZWN0b3JTdHlsZSI6eyIkaWQiOiI5MyIsIkxpbmVDb2xvciI6eyIkaWQiOiI5NCIsIiR0eXBlIjoiTkxSRS5Db21tb24uRG9tLlNvbGlkQ29sb3JCcnVzaCwgTkxSRS5Db21tb24iLCJDb2xvciI6eyIkaWQiOiI5NSIsIkEiOjI1NSwiUiI6MTIxLCJHIjoxNzgsIkIiOjQ2fX0sIkxpbmVXZWlnaHQiOjEuMCwiTGluZVR5cGUiOjAsIlBhcmVudFN0eWxlIjpudWxsfSwiSXNCZWxvd1RpbWViYW5kIjpmYWxzZSwiUG9zaXRpb25PblRhc2siOjAsIkhpZGVEYXRlIjpmYWxzZSwiU2hhcGVTaXplIjoxLCJTcGFjaW5nIjoxLjAsIlBhZGRpbmciOnsiJGlkIjoiOTYiLCJUb3AiOjcuMCwiTGVmdCI6My4wLCJSaWdodCI6MC4wLCJCb3R0b20iOjIuMH0sIlNoYXBlU3R5bGUiOnsiJGlkIjoiOTciLCJNYXJnaW4iOnsiJGlkIjoiOTgiLCJUb3AiOjAuMCwiTGVmdCI6MC4wLCJSaWdodCI6MC4wLCJCb3R0b20iOjAuMH0sIlBhZGRpbmciOnsiJGlkIjoiOTkiLCJUb3AiOjAuMCwiTGVmdCI6MC4wLCJSaWdodCI6MC4wLCJCb3R0b20iOjAuMH0sIkJhY2tncm91bmQiOnsiJGlkIjoiMTAwIiwiQ29sb3IiOnsiJGlkIjoiMTAxIiwiQSI6MjU1LCJSIjoyNiwiRyI6MTcwLCJCIjo2Nn19LCJJc1Zpc2libGUiOnRydWUsIldpZHRoIjoxOC4wLCJIZWlnaHQiOjIwLjAsIkJvcmRlclN0eWxlIjp7IiRpZCI6IjEwMiIsIkxpbmVDb2xvciI6eyIkaWQiOiIxMDMiLCIkdHlwZSI6Ik5MUkUuQ29tbW9uLkRvbS5Tb2xpZENvbG9yQnJ1c2gsIE5MUkUuQ29tbW9uIiwiQ29sb3IiOnsiJGlkIjoiMTA0IiwiQSI6MjU1LCJSIjoyMzQsIkciOjIyLCJCIjozMH19LCJMaW5lV2VpZ2h0IjowLjAsIkxpbmVUeXBlIjowLCJQYXJlbnRTdHlsZSI6bnVsbH0sIlBhcmVudFN0eWxlIjpudWxsfSwiVGl0bGVTdHlsZSI6eyIkaWQiOiIxMDUiLCJGb250U2V0dGluZ3MiOnsiJGlkIjoiMTA2IiwiRm9udFNpemUiOjExLCJGb250TmFtZSI6IkNhbGlicmkiLCJJc0JvbGQiOnRydWUsIklzSXRhbGljIjpmYWxzZSwiSXNVbmRlcmxpbmVkIjpmYWxzZSwiUGFyZW50U3R5bGUiOm51bGx9LCJBdXRvU2l6ZSI6MCwiRm9yZWdyb3VuZCI6eyIkaWQiOiIxMDciLCJDb2xvciI6eyIkaWQiOiIxMDgiLCJBIjoyNTUsIlIiOjk4LCJHIjo2NywiQiI6NTB9fSwiTWF4V2lkdGgiOjIwMC4wLCJNYXhIZWlnaHQiOiJJbmZpbml0eSIsIlNtYXJ0Rm9yZWdyb3VuZElzQWN0aXZlIjpmYWxzZSwiSG9yaXpvbnRhbEFsaWdubWVudCI6MSwiVmVydGljYWxBbGlnbm1lbnQiOjAsIlNtYXJ0Rm9yZWdyb3VuZCI6bnVsbCwiQmFja2dyb3VuZEZpbGxUeXBlIjowLCJNYXJnaW4iOnsiJGlkIjoiMTA5IiwiVG9wIjowLjAsIkxlZnQiOjAuMCwiUmlnaHQiOjAuMCwiQm90dG9tIjowLjB9LCJQYWRkaW5nIjp7IiRpZCI6IjExMCIsIlRvcCI6MC4wLCJMZWZ0IjowLjAsIlJpZ2h0IjowLjAsIkJvdHRvbSI6MC4wfSwiQmFja2dyb3VuZCI6eyIkaWQiOiIxMTEiLCJDb2xvciI6eyIkaWQiOiIxMTIiLCJBIjowLCJSIjoyNTUsIkciOjI1NSwiQiI6MjU1fX0sIklzVmlzaWJsZSI6dHJ1ZSwiV2lkdGgiOjAuMCwiSGVpZ2h0IjowLjAsIkJvcmRlclN0eWxlIjpudWxsLCJQYXJlbnRTdHlsZSI6bnVsbH0sIkRhdGVTdHlsZSI6eyIkaWQiOiIxMTMiLCJGb250U2V0dGluZ3MiOnsiJGlkIjoiMTE0IiwiRm9udFNpemUiOjEwLCJGb250TmFtZSI6IkNhbGlicmkiLCJJc0JvbGQiOmZhbHNlLCJJc0l0YWxpYyI6ZmFsc2UsIklzVW5kZXJsaW5lZCI6ZmFsc2UsIlBhcmVudFN0eWxlIjpudWxsfSwiQXV0b1NpemUiOjAsIkZvcmVncm91bmQiOnsiJGlkIjoiMTE1IiwiQ29sb3IiOnsiJGlkIjoiMTE2IiwiQSI6MjU1LCJSIjoxMTUsIkciOjExNSwiQiI6MTE1fX0sIk1heFdpZHRoIjoyMDAuMCwiTWF4SGVpZ2h0IjoiSW5maW5pdHkiLCJTbWFydEZvcmVncm91bmRJc0FjdGl2ZSI6ZmFsc2UsIkhvcml6b250YWxBbGlnbm1lbnQiOjEsIlZlcnRpY2FsQWxpZ25tZW50IjowLCJTbWFydEZvcmVncm91bmQiOm51bGwsIkJhY2tncm91bmRGaWxsVHlwZSI6MCwiTWFyZ2luIjp7IiRpZCI6IjExNyIsIlRvcCI6MC4wLCJMZWZ0IjowLjAsIlJpZ2h0IjowLjAsIkJvdHRvbSI6MC4wfSwiUGFkZGluZyI6eyIkaWQiOiIxMTgiLCJUb3AiOjAuMCwiTGVmdCI6MC4wLCJSaWdodCI6MC4wLCJCb3R0b20iOjAuMH0sIkJhY2tncm91bmQiOnsiJGlkIjoiMTE5IiwiQ29sb3IiOnsiJGlkIjoiMTIwIiwiQSI6MCwiUiI6MjU1LCJHIjoyNTUsIkIiOjI1NX19LCJJc1Zpc2libGUiOnRydWUsIldpZHRoIjowLjAsIkhlaWdodCI6MC4wLCJCb3JkZXJTdHlsZSI6bnVsbCwiUGFyZW50U3R5bGUiOm51bGx9LCJEYXRlRm9ybWF0Ijp7IiRpZCI6IjEyM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yMiIsIkRhdGVQYXJ0SXNWaXNpYmxlIjpmYWxzZSwiVGltZVBhcnRJc1Zpc2libGUiOmZhbHNlfX0sIldlZWtOdW1iZXJpbmciOnsiJGlkIjoiMTIzIiwiRm9ybWF0IjowLCJJc1Zpc2libGUiOmZhbHNlLCJMYXN0S25vd25WaXNpYmlsaXR5U3RhdGUiOmZhbHNlfSwiSXNWaXNpYmxlIjp0cnVlLCJQYXJlbnRTdHlsZSI6bnVsbH0sIkRlZmF1bHRNb3RTdHlsZSI6eyIkaWQiOiIxMjQiLCJTaGFwZSI6MCwiQ29ubmVjdG9yTWFyZ2luIjp7IiRpZCI6IjEyNSIsIlRvcCI6MC4wLCJMZWZ0IjoyLjAsIlJpZ2h0IjoyLjAsIkJvdHRvbSI6MC4wfSwiQ29ubmVjdG9yU3R5bGUiOnsiJGlkIjoiMTI2IiwiTGluZUNvbG9yIjp7IiRpZCI6IjEyNyIsIiR0eXBlIjoiTkxSRS5Db21tb24uRG9tLlNvbGlkQ29sb3JCcnVzaCwgTkxSRS5Db21tb24iLCJDb2xvciI6eyIkaWQiOiIxMjgiLCJBIjoyNTUsIlIiOjEyMSwiRyI6MTc4LCJCIjo0Nn19LCJMaW5lV2VpZ2h0IjoxLjAsIkxpbmVUeXBlIjowLCJQYXJlbnRTdHlsZSI6bnVsbH0sIklzQmVsb3dUaW1lYmFuZCI6ZmFsc2UsIlBvc2l0aW9uT25UYXNrIjoxLCJIaWRlRGF0ZSI6ZmFsc2UsIlNoYXBlU2l6ZSI6MSwiU3BhY2luZyI6MS4wLCJQYWRkaW5nIjp7IiRpZCI6IjEyOSIsIlRvcCI6Ny4wLCJMZWZ0IjozLjAsIlJpZ2h0IjowLjAsIkJvdHRvbSI6Mi4wfSwiU2hhcGVTdHlsZSI6eyIkaWQiOiIxMzAiLCJNYXJnaW4iOnsiJGlkIjoiMTMxIiwiVG9wIjowLjAsIkxlZnQiOjAuMCwiUmlnaHQiOjAuMCwiQm90dG9tIjowLjB9LCJQYWRkaW5nIjp7IiRpZCI6IjEzMiIsIlRvcCI6MC4wLCJMZWZ0IjowLjAsIlJpZ2h0IjowLjAsIkJvdHRvbSI6MC4wfSwiQmFja2dyb3VuZCI6eyIkaWQiOiIxMzMiLCJDb2xvciI6eyIkaWQiOiIxMzQiLCJBIjoyNTUsIlIiOjI2LCJHIjoxNzAsIkIiOjY2fX0sIklzVmlzaWJsZSI6dHJ1ZSwiV2lkdGgiOjE4LjAsIkhlaWdodCI6MjAuMCwiQm9yZGVyU3R5bGUiOnsiJGlkIjoiMTM1IiwiTGluZUNvbG9yIjp7IiRpZCI6IjEzNiIsIiR0eXBlIjoiTkxSRS5Db21tb24uRG9tLlNvbGlkQ29sb3JCcnVzaCwgTkxSRS5Db21tb24iLCJDb2xvciI6eyIkaWQiOiIxMzciLCJBIjoyNTUsIlIiOjIzNCwiRyI6MjIsIkIiOjMwfX0sIkxpbmVXZWlnaHQiOjAuMCwiTGluZVR5cGUiOjAsIlBhcmVudFN0eWxlIjpudWxsfSwiUGFyZW50U3R5bGUiOm51bGx9LCJUaXRsZVN0eWxlIjp7IiRpZCI6IjEzOCIsIkZvbnRTZXR0aW5ncyI6eyIkaWQiOiIxMzkiLCJGb250U2l6ZSI6MTEsIkZvbnROYW1lIjoiQ2FsaWJyaSIsIklzQm9sZCI6dHJ1ZSwiSXNJdGFsaWMiOmZhbHNlLCJJc1VuZGVybGluZWQiOmZhbHNlLCJQYXJlbnRTdHlsZSI6bnVsbH0sIkF1dG9TaXplIjowLCJGb3JlZ3JvdW5kIjp7IiRpZCI6IjE0MCIsIkNvbG9yIjp7IiRpZCI6IjE0MSIsIkEiOjI1NSwiUiI6OTgsIkciOjY3LCJCIjo1MH19LCJNYXhXaWR0aCI6MjAwLjAsIk1heEhlaWdodCI6IkluZmluaXR5IiwiU21hcnRGb3JlZ3JvdW5kSXNBY3RpdmUiOmZhbHNlLCJIb3Jpem9udGFsQWxpZ25tZW50IjoxLCJWZXJ0aWNhbEFsaWdubWVudCI6MCwiU21hcnRGb3JlZ3JvdW5kIjpudWxsLCJCYWNrZ3JvdW5kRmlsbFR5cGUiOjAsIk1hcmdpbiI6eyIkaWQiOiIxNDIiLCJUb3AiOjAuMCwiTGVmdCI6MC4wLCJSaWdodCI6MC4wLCJCb3R0b20iOjAuMH0sIlBhZGRpbmciOnsiJGlkIjoiMTQzIiwiVG9wIjowLjAsIkxlZnQiOjAuMCwiUmlnaHQiOjAuMCwiQm90dG9tIjowLjB9LCJCYWNrZ3JvdW5kIjp7IiRpZCI6IjE0NCIsIkNvbG9yIjp7IiRpZCI6IjE0NSIsIkEiOjAsIlIiOjI1NSwiRyI6MjU1LCJCIjoyNTV9fSwiSXNWaXNpYmxlIjp0cnVlLCJXaWR0aCI6MC4wLCJIZWlnaHQiOjAuMCwiQm9yZGVyU3R5bGUiOm51bGwsIlBhcmVudFN0eWxlIjpudWxsfSwiRGF0ZVN0eWxlIjp7IiRpZCI6IjE0NiIsIkZvbnRTZXR0aW5ncyI6eyIkaWQiOiIxNDciLCJGb250U2l6ZSI6MTAsIkZvbnROYW1lIjoiQ2FsaWJyaSIsIklzQm9sZCI6ZmFsc2UsIklzSXRhbGljIjpmYWxzZSwiSXNVbmRlcmxpbmVkIjpmYWxzZSwiUGFyZW50U3R5bGUiOm51bGx9LCJBdXRvU2l6ZSI6MCwiRm9yZWdyb3VuZCI6eyIkaWQiOiIxNDgiLCJDb2xvciI6eyIkaWQiOiIxNDkiLCJBIjoyNTUsIlIiOjExNSwiRyI6MTE1LCJCIjoxMTV9fSwiTWF4V2lkdGgiOjIwMC4wLCJNYXhIZWlnaHQiOiJJbmZpbml0eSIsIlNtYXJ0Rm9yZWdyb3VuZElzQWN0aXZlIjpmYWxzZSwiSG9yaXpvbnRhbEFsaWdubWVudCI6MSwiVmVydGljYWxBbGlnbm1lbnQiOjAsIlNtYXJ0Rm9yZWdyb3VuZCI6bnVsbCwiQmFja2dyb3VuZEZpbGxUeXBlIjowLCJNYXJnaW4iOnsiJGlkIjoiMTUwIiwiVG9wIjowLjAsIkxlZnQiOjAuMCwiUmlnaHQiOjAuMCwiQm90dG9tIjowLjB9LCJQYWRkaW5nIjp7IiRpZCI6IjE1MSIsIlRvcCI6MC4wLCJMZWZ0IjowLjAsIlJpZ2h0IjowLjAsIkJvdHRvbSI6MC4wfSwiQmFja2dyb3VuZCI6eyIkaWQiOiIxNTIiLCJDb2xvciI6eyIkaWQiOiIxNTMiLCJBIjowLCJSIjoyNTUsIkciOjI1NSwiQiI6MjU1fX0sIklzVmlzaWJsZSI6dHJ1ZSwiV2lkdGgiOjAuMCwiSGVpZ2h0IjowLjAsIkJvcmRlclN0eWxlIjpudWxsLCJQYXJlbnRTdHlsZSI6bnVsbH0sIkRhdGVGb3JtYXQiOnsiJGlkIjoiMTU0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U1IiwiRGF0ZVBhcnRJc1Zpc2libGUiOmZhbHNlLCJUaW1lUGFydElzVmlzaWJsZSI6ZmFsc2V9fSwiV2Vla051bWJlcmluZyI6eyIkaWQiOiIxNTYiLCJGb3JtYXQiOjAsIklzVmlzaWJsZSI6ZmFsc2UsIkxhc3RLbm93blZpc2liaWxpdHlTdGF0ZSI6ZmFsc2V9LCJJc1Zpc2libGUiOnRydWUsIlBhcmVudFN0eWxlIjpudWxsfSwiRGVmYXVsdFRhc2tTdHlsZSI6eyIkaWQiOiIxNTciLCJTaGFwZSI6MCwiU2hhcGVUaGlja25lc3MiOjEsIkR1cmF0aW9uRm9ybWF0IjowLCJJbmNsdWRlTm9uV29ya2luZ0RheXNJbkR1cmF0aW9uIjp0cnVlLCJQZXJjZW50YWdlQ29tcGxldGVTdHlsZSI6eyIkaWQiOiIxNTgiLCJGb250U2V0dGluZ3MiOnsiJGlkIjoiMTU5IiwiRm9udFNpemUiOjEwLCJGb250TmFtZSI6IkNhbGlicmkiLCJJc0JvbGQiOmZhbHNlLCJJc0l0YWxpYyI6ZmFsc2UsIklzVW5kZXJsaW5lZCI6ZmFsc2UsIlBhcmVudFN0eWxlIjpudWxsfSwiQXV0b1NpemUiOjAsIkZvcmVncm91bmQiOnsiJGlkIjoiMTYwIiwiQ29sb3IiOnsiJGlkIjoiMTYx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E2MiIsIlRvcCI6MC4wLCJMZWZ0IjowLjAsIlJpZ2h0IjowLjAsIkJvdHRvbSI6MC4wfSwiUGFkZGluZyI6eyIkaWQiOiIxNjMiLCJUb3AiOjAuMCwiTGVmdCI6MC4wLCJSaWdodCI6MC4wLCJCb3R0b20iOjAuMH0sIkJhY2tncm91bmQiOnsiJGlkIjoiMTY0IiwiQ29sb3IiOnsiJHJlZiI6IjQ5In19LCJJc1Zpc2libGUiOnRydWUsIldpZHRoIjowLjAsIkhlaWdodCI6MC4wLCJCb3JkZXJTdHlsZSI6bnVsbCwiUGFyZW50U3R5bGUiOm51bGx9LCJEdXJhdGlvblN0eWxlIjp7IiRpZCI6IjE2NSIsIkZvbnRTZXR0aW5ncyI6eyIkaWQiOiIxNjYiLCJGb250U2l6ZSI6MTAsIkZvbnROYW1lIjoiQ2FsaWJyaSIsIklzQm9sZCI6ZmFsc2UsIklzSXRhbGljIjpmYWxzZSwiSXNVbmRlcmxpbmVkIjpmYWxzZSwiUGFyZW50U3R5bGUiOm51bGx9LCJBdXRvU2l6ZSI6MCwiRm9yZWdyb3VuZCI6eyIkaWQiOiIxNjciLCJDb2xvciI6eyIkaWQiOiIxNjgiLCJBIjoyNTUsIlIiOjEzNSwiRyI6MTMyLCJCIjoxOTl9fSwiTWF4V2lkdGgiOjIwMC4wLCJNYXhIZWlnaHQiOiJJbmZpbml0eSIsIlNtYXJ0Rm9yZWdyb3VuZElzQWN0aXZlIjpmYWxzZSwiSG9yaXpvbnRhbEFsaWdubWVudCI6MCwiVmVydGljYWxBbGlnbm1lbnQiOjAsIlNtYXJ0Rm9yZWdyb3VuZCI6bnVsbCwiQmFja2dyb3VuZEZpbGxUeXBlIjowLCJNYXJnaW4iOnsiJGlkIjoiMTY5IiwiVG9wIjowLjAsIkxlZnQiOjAuMCwiUmlnaHQiOjAuMCwiQm90dG9tIjowLjB9LCJQYWRkaW5nIjp7IiRpZCI6IjE3MCIsIlRvcCI6MC4wLCJMZWZ0IjowLjAsIlJpZ2h0IjowLjAsIkJvdHRvbSI6MC4wfSwiQmFja2dyb3VuZCI6eyIkaWQiOiIxNzEiLCJDb2xvciI6eyIkcmVmIjoiNDkifX0sIklzVmlzaWJsZSI6dHJ1ZSwiV2lkdGgiOjAuMCwiSGVpZ2h0IjowLjAsIkJvcmRlclN0eWxlIjpudWxsLCJQYXJlbnRTdHlsZSI6bnVsbH0sIkhvcml6b250YWxDb25uZWN0b3JTdHlsZSI6eyIkaWQiOiIxNzIiLCJMaW5lQ29sb3IiOnsiJGlkIjoiMTczIiwiJHR5cGUiOiJOTFJFLkNvbW1vbi5Eb20uU29saWRDb2xvckJydXNoLCBOTFJFLkNvbW1vbiIsIkNvbG9yIjp7IiRpZCI6IjE3NCIsIkEiOjI1NSwiUiI6MjA0LCJHIjoyMDQsIkIiOjIwNH19LCJMaW5lV2VpZ2h0IjoxLjAsIkxpbmVUeXBlIjowLCJQYXJlbnRTdHlsZSI6bnVsbH0sIlZlcnRpY2FsQ29ubmVjdG9yU3R5bGUiOnsiJGlkIjoiMTc1IiwiTGluZUNvbG9yIjp7IiRpZCI6IjE3NiIsIiR0eXBlIjoiTkxSRS5Db21tb24uRG9tLlNvbGlkQ29sb3JCcnVzaCwgTkxSRS5Db21tb24iLCJDb2xvciI6eyIkaWQiOiIxNzciLCJBIjoyNTUsIlIiOjIyMCwiRyI6MjE2LCJCIjoyMjB9fSwiTGluZVdlaWdodCI6MC4wLCJMaW5lVHlwZSI6MCwiUGFyZW50U3R5bGUiOm51bGx9LCJNYXJnaW4iOm51bGwsIlN0YXJ0RGF0ZVBvc2l0aW9uIjo0LCJFbmREYXRlUG9zaXRpb24iOjQsIkRhdGVJc1Zpc2libGUiOnRydWUsIlRpdGxlUG9zaXRpb24iOjUsIkR1cmF0aW9uUG9zaXRpb24iOjYsIlBlcmNlbnRhZ2VDb21wbGV0ZWRQb3NpdGlvbiI6MiwiU3BhY2luZyI6NSwiSXNCZWxvd1RpbWViYW5kIjp0cnVlLCJQZXJjZW50YWdlQ29tcGxldGVTaGFwZU9wYWNpdHkiOjM1LCJTaGFwZVN0eWxlIjp7IiRpZCI6IjE3OCIsIk1hcmdpbiI6eyIkaWQiOiIxNzkiLCJUb3AiOjAuMCwiTGVmdCI6NC4wLCJSaWdodCI6NC4wLCJCb3R0b20iOjAuMH0sIlBhZGRpbmciOnsiJGlkIjoiMTgwIiwiVG9wIjowLjAsIkxlZnQiOjAuMCwiUmlnaHQiOjAuMCwiQm90dG9tIjowLjB9LCJCYWNrZ3JvdW5kIjp7IiRpZCI6IjE4MSIsIkNvbG9yIjp7IiRpZCI6IjE4MiIsIkEiOjI1NSwiUiI6MjYsIkciOjE3MCwiQiI6NjZ9fSwiSXNWaXNpYmxlIjp0cnVlLCJXaWR0aCI6MC4wLCJIZWlnaHQiOjE2LjAsIkJvcmRlclN0eWxlIjp7IiRpZCI6IjE4MyIsIkxpbmVDb2xvciI6eyIkaWQiOiIxODQiLCIkdHlwZSI6Ik5MUkUuQ29tbW9uLkRvbS5Tb2xpZENvbG9yQnJ1c2gsIE5MUkUuQ29tbW9uIiwiQ29sb3IiOnsiJGlkIjoiMTg1IiwiQSI6MjU1LCJSIjoyMzQsIkciOjIyLCJCIjozMH19LCJMaW5lV2VpZ2h0IjowLjAsIkxpbmVUeXBlIjowLCJQYXJlbnRTdHlsZSI6bnVsbH0sIlBhcmVudFN0eWxlIjpudWxsfSwiVGl0bGVTdHlsZSI6eyIkaWQiOiIxODYiLCJGb250U2V0dGluZ3MiOnsiJGlkIjoiMTg3IiwiRm9udFNpemUiOjExLCJGb250TmFtZSI6IkNhbGlicmkiLCJJc0JvbGQiOnRydWUsIklzSXRhbGljIjpmYWxzZSwiSXNVbmRlcmxpbmVkIjpmYWxzZSwiUGFyZW50U3R5bGUiOm51bGx9LCJBdXRvU2l6ZSI6MCwiRm9yZWdyb3VuZCI6eyIkaWQiOiIxODgiLCJDb2xvciI6eyIkaWQiOiIxODkiLCJBIjoyNTUsIlIiOjk2LCJHIjo0MiwiQiI6MjR9fSwiTWF4V2lkdGgiOjIwMC4wLCJNYXhIZWlnaHQiOiJJbmZpbml0eSIsIlNtYXJ0Rm9yZWdyb3VuZElzQWN0aXZlIjpmYWxzZSwiSG9yaXpvbnRhbEFsaWdubWVudCI6MCwiVmVydGljYWxBbGlnbm1lbnQiOjAsIlNtYXJ0Rm9yZWdyb3VuZCI6bnVsbCwiQmFja2dyb3VuZEZpbGxUeXBlIjowLCJNYXJnaW4iOnsiJGlkIjoiMTkwIiwiVG9wIjowLjAsIkxlZnQiOjAuMCwiUmlnaHQiOjAuMCwiQm90dG9tIjowLjB9LCJQYWRkaW5nIjp7IiRpZCI6IjE5MSIsIlRvcCI6MC4wLCJMZWZ0IjowLjAsIlJpZ2h0IjowLjAsIkJvdHRvbSI6MC4wfSwiQmFja2dyb3VuZCI6eyIkaWQiOiIxOTIiLCJDb2xvciI6eyIkcmVmIjoiNDkifX0sIklzVmlzaWJsZSI6dHJ1ZSwiV2lkdGgiOjAuMCwiSGVpZ2h0IjowLjAsIkJvcmRlclN0eWxlIjpudWxsLCJQYXJlbnRTdHlsZSI6bnVsbH0sIkRhdGVTdHlsZSI6eyIkaWQiOiIxOTMiLCJGb250U2V0dGluZ3MiOnsiJGlkIjoiMTk0IiwiRm9udFNpemUiOjEwLCJGb250TmFtZSI6IkNhbGlicmkiLCJJc0JvbGQiOmZhbHNlLCJJc0l0YWxpYyI6ZmFsc2UsIklzVW5kZXJsaW5lZCI6ZmFsc2UsIlBhcmVudFN0eWxlIjpudWxsfSwiQXV0b1NpemUiOjAsIkZvcmVncm91bmQiOnsiJGlkIjoiMTk1IiwiQ29sb3IiOnsiJGlkIjoiMTk2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E5NyIsIlRvcCI6MC4wLCJMZWZ0IjowLjAsIlJpZ2h0IjowLjAsIkJvdHRvbSI6MC4wfSwiUGFkZGluZyI6eyIkaWQiOiIxOTgiLCJUb3AiOjAuMCwiTGVmdCI6MC4wLCJSaWdodCI6MC4wLCJCb3R0b20iOjAuMH0sIkJhY2tncm91bmQiOnsiJGlkIjoiMTk5IiwiQ29sb3IiOnsiJHJlZiI6IjQ5In19LCJJc1Zpc2libGUiOnRydWUsIldpZHRoIjowLjAsIkhlaWdodCI6MC4wLCJCb3JkZXJTdHlsZSI6bnVsbCwiUGFyZW50U3R5bGUiOm51bGx9LCJEYXRlRm9ybWF0Ijp7IiRpZCI6IjIwM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IwMSIsIkRhdGVQYXJ0SXNWaXNpYmxlIjpmYWxzZSwiVGltZVBhcnRJc1Zpc2libGUiOmZhbHNlfX0sIldlZWtOdW1iZXJpbmciOnsiJGlkIjoiMjAyIiwiRm9ybWF0IjowLCJJc1Zpc2libGUiOmZhbHNlLCJMYXN0S25vd25WaXNpYmlsaXR5U3RhdGUiOmZhbHNlfSwiSXNWaXNpYmxlIjp0cnVlLCJQYXJlbnRTdHlsZSI6bnVsbCwiX2V4cGxpY2l0bHlTZXQiOnsiJGlkIjoiMjAz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pbGVzdG9uZVN0eWxlIjp7IiRpZCI6IjIwNCIsIlRpdGxlUG9zaXRpb24iOiJSaWdodCIsIkRhdGVQb3NpdGlvbiI6IkxlZnQiLCJTaGFwZVR5cGUiOjAsIlNoYXBlU2l6ZSI6MSwiU3BhY2luZyI6NSwiU2hhcGVTdHlsZSI6eyIkaWQiOiIyMDUiLCJNYXJnaW4iOnsiJGlkIjoiMjA2IiwiVG9wIjowLjAsIkxlZnQiOjAuMCwiUmlnaHQiOjAuMCwiQm90dG9tIjowLjB9LCJQYWRkaW5nIjp7IiRpZCI6IjIwNyIsIlRvcCI6MC4wLCJMZWZ0IjowLjAsIlJpZ2h0IjowLjAsIkJvdHRvbSI6MC4wfSwiQmFja2dyb3VuZCI6eyIkaWQiOiIyMDgiLCJDb2xvciI6eyIkaWQiOiIyMDkiLCJBIjoyNTUsIlIiOjAsIkciOjExNCwiQiI6MTg4fX0sIklzVmlzaWJsZSI6dHJ1ZSwiV2lkdGgiOjE4LjAsIkhlaWdodCI6MjAuMCwiQm9yZGVyU3R5bGUiOnsiJGlkIjoiMjEwIiwiTGluZUNvbG9yIjp7IiRpZCI6IjIxMSIsIiR0eXBlIjoiTkxSRS5Db21tb24uRG9tLlNvbGlkQ29sb3JCcnVzaCwgTkxSRS5Db21tb24iLCJDb2xvciI6eyIkaWQiOiIyMTIiLCJBIjoyNTUsIlIiOjI1NSwiRyI6MCwiQiI6MH19LCJMaW5lV2VpZ2h0IjowLjAsIkxpbmVUeXBlIjowLCJQYXJlbnRTdHlsZSI6bnVsbH0sIlBhcmVudFN0eWxlIjpudWxsfSwiVGl0bGVTdHlsZSI6eyIkaWQiOiIyMTMiLCJGb250U2V0dGluZ3MiOnsiJGlkIjoiMjE0IiwiRm9udFNpemUiOjExLCJGb250TmFtZSI6IkNhbGlicmkiLCJJc0JvbGQiOmZhbHNlLCJJc0l0YWxpYyI6ZmFsc2UsIklzVW5kZXJsaW5lZCI6ZmFsc2UsIlBhcmVudFN0eWxlIjpudWxsfSwiQXV0b1NpemUiOjAsIkZvcmVncm91bmQiOnsiJGlkIjoiMjE1IiwiQ29sb3IiOnsiJGlkIjoiMjE2IiwiQSI6MjU1LCJSIjo5OCwiRyI6NjcsIkIiOjUwfX0sIk1heFdpZHRoIjoyMDAuMCwiTWF4SGVpZ2h0IjoiSW5maW5pdHkiLCJTbWFydEZvcmVncm91bmRJc0FjdGl2ZSI6ZmFsc2UsIkhvcml6b250YWxBbGlnbm1lbnQiOjEsIlZlcnRpY2FsQWxpZ25tZW50IjowLCJTbWFydEZvcmVncm91bmQiOm51bGwsIkJhY2tncm91bmRGaWxsVHlwZSI6MCwiTWFyZ2luIjp7IiRpZCI6IjIxNyIsIlRvcCI6MC4wLCJMZWZ0IjowLjAsIlJpZ2h0IjowLjAsIkJvdHRvbSI6MC4wfSwiUGFkZGluZyI6eyIkaWQiOiIyMTgiLCJUb3AiOjAuMCwiTGVmdCI6MC4wLCJSaWdodCI6MC4wLCJCb3R0b20iOjAuMH0sIkJhY2tncm91bmQiOnsiJGlkIjoiMjE5IiwiQ29sb3IiOnsiJGlkIjoiMjIwIiwiQSI6ODksIlIiOjAsIkciOjAsIkIiOjB9fSwiSXNWaXNpYmxlIjp0cnVlLCJXaWR0aCI6MC4wLCJIZWlnaHQiOjAuMCwiQm9yZGVyU3R5bGUiOm51bGwsIlBhcmVudFN0eWxlIjpudWxsfSwiRGF0ZVN0eWxlIjp7IiRpZCI6IjIyMSIsIkZvbnRTZXR0aW5ncyI6eyIkaWQiOiIyMjIiLCJGb250U2l6ZSI6MTAsIkZvbnROYW1lIjoiQ2FsaWJyaSIsIklzQm9sZCI6ZmFsc2UsIklzSXRhbGljIjpmYWxzZSwiSXNVbmRlcmxpbmVkIjpmYWxzZSwiUGFyZW50U3R5bGUiOm51bGx9LCJBdXRvU2l6ZSI6MCwiRm9yZWdyb3VuZCI6eyIkaWQiOiIyMjMiLCJDb2xvciI6eyIkaWQiOiIyMjQ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MjI1IiwiVG9wIjowLjAsIkxlZnQiOjAuMCwiUmlnaHQiOjAuMCwiQm90dG9tIjowLjB9LCJQYWRkaW5nIjp7IiRpZCI6IjIyNiIsIlRvcCI6MC4wLCJMZWZ0IjowLjAsIlJpZ2h0IjowLjAsIkJvdHRvbSI6MC4wfSwiQmFja2dyb3VuZCI6eyIkaWQiOiIyMjciLCJDb2xvciI6eyIkaWQiOiIyMjgiLCJBIjo4OSwiUiI6MCwiRyI6MCwiQiI6MH19LCJJc1Zpc2libGUiOnRydWUsIldpZHRoIjowLjAsIkhlaWdodCI6MC4wLCJCb3JkZXJTdHlsZSI6bnVsbCwiUGFyZW50U3R5bGUiOm51bGx9LCJEYXRlRm9ybWF0Ijp7IiRpZCI6IjIyO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IzMCIsIkRhdGVQYXJ0SXNWaXNpYmxlIjpmYWxzZSwiVGltZVBhcnRJc1Zpc2libGUiOmZhbHNlfX0sIldlZWtOdW1iZXJpbmciOnsiJGlkIjoiMjMxIiwiRm9ybWF0IjowLCJJc1Zpc2libGUiOmZhbHNlLCJMYXN0S25vd25WaXNpYmlsaXR5U3RhdGUiOmZhbHNlfSwiSXNWaXNpYmxlIjp0cnVlLCJQYXJlbnRTdHlsZSI6bnVsbH0sIkdyaWRsaW5lUGFuZWxTdHlsZSI6eyIkaWQiOiIyMzIiLCJHcmlkbGluZVN0eWxlIjp7IiRpZCI6IjIzMyIsIkxpbmVDb2xvciI6eyIkaWQiOiIyMzQiLCIkdHlwZSI6Ik5MUkUuQ29tbW9uLkRvbS5Tb2xpZENvbG9yQnJ1c2gsIE5MUkUuQ29tbW9uIiwiQ29sb3IiOnsiJGlkIjoiMjM1IiwiQSI6MzgsIlIiOjkxLCJHIjoxNTUsIkIiOjIxM319LCJMaW5lV2VpZ2h0IjoxLjAsIkxpbmVUeXBlIjowLCJQYXJlbnRTdHlsZSI6bnVsbH0sIk1hcmdpbiI6eyIkaWQiOiIyMzYiLCJUb3AiOjAuMCwiTGVmdCI6MC4wLCJSaWdodCI6MC4wLCJCb3R0b20iOjAuMH0sIlBhZGRpbmciOnsiJGlkIjoiMjM3IiwiVG9wIjowLjAsIkxlZnQiOjAuMCwiUmlnaHQiOjAuMCwiQm90dG9tIjowLjB9LCJCYWNrZ3JvdW5kIjpudWxsLCJJc1Zpc2libGUiOnRydWUsIldpZHRoIjowLjAsIkhlaWdodCI6MC4wLCJCb3JkZXJTdHlsZSI6bnVsbCwiUGFyZW50U3R5bGUiOm51bGx9LCJBY3Rpdml0eUxpbmVQYW5lbFN0eWxlIjp7IiRpZCI6IjIzOCIsIkFjdGl2aXR5TGluZVN0eWxlIjp7IiRpZCI6IjIzOSIsIkxpbmVDb2xvciI6eyIkaWQiOiIyNDAiLCIkdHlwZSI6Ik5MUkUuQ29tbW9uLkRvbS5Tb2xpZENvbG9yQnJ1c2gsIE5MUkUuQ29tbW9uIiwiQ29sb3IiOnsiJGlkIjoiMjQxIiwiQSI6MzgsIlIiOjE3MywiRyI6MTMyLCJCIjoxOTh9fSwiTGluZVdlaWdodCI6MS4wLCJMaW5lVHlwZSI6MCwiUGFyZW50U3R5bGUiOm51bGx9LCJNYXJnaW4iOnsiJGlkIjoiMjQyIiwiVG9wIjowLjAsIkxlZnQiOjAuMCwiUmlnaHQiOjAuMCwiQm90dG9tIjowLjB9LCJQYWRkaW5nIjp7IiRpZCI6IjI0MyIsIlRvcCI6MC4wLCJMZWZ0IjowLjAsIlJpZ2h0IjowLjAsIkJvdHRvbSI6MC4wfSwiQmFja2dyb3VuZCI6bnVsbCwiSXNWaXNpYmxlIjp0cnVlLCJXaWR0aCI6MC4wLCJIZWlnaHQiOjAuMCwiQm9yZGVyU3R5bGUiOm51bGwsIlBhcmVudFN0eWxlIjpudWxsfSwiX3NlbGVjdGVkVGhlbWVQcmVzZXRDb2xvcnMiOnsiJGlkIjoiMjQ0IiwiVGV4dExpZ2h0Ijp7IiRpZCI6IjI0NSIsIkEiOjI1NSwiUiI6MjU1LCJHIjoyNTUsIkIiOjI1NX0sIlRleHREYXJrIjp7IiRpZCI6IjI0NiIsIkEiOjI1NSwiUiI6MCwiRyI6MCwiQiI6MH0sIkFjY2VudDEiOnsiJHJlZiI6IjcyIn0sIkFjY2VudDIiOnsiJHJlZiI6IjMwIn0sIkFjY2VudDMiOnsiJGlkIjoiMjQ3IiwiQSI6MjU1LCJSIjoyNiwiRyI6MTcwLCJCIjo2Nn0sIkFjY2VudDQiOnsiJGlkIjoiMjQ4IiwiQSI6MjU1LCJSIjoyMzMsIkciOjExMywiQiI6NTB9LCJBY2NlbnQ1Ijp7IiRpZCI6IjI0OSIsIkEiOjI1NSwiUiI6MjUsIkciOjEwNywiQiI6MzZ9LCJBY2NlbnQ2Ijp7IiRpZCI6IjI1MCIsIkEiOjI1NSwiUiI6MTUsIkciOjE1OCwiQiI6MjEzfSwiQWNjZW50NyI6eyIkaWQiOiIyNTEiLCJBIjoyNTUsIlIiOjE2MCwiRyI6NDMsIkIiOjE0N30sIkFjY2VudDgiOnsiJGlkIjoiMjUyIiwiQSI6MjU1LCJSIjo3OCwiRyI6MTY3LCJCIjo0Nn19LCJTaG93RWxhcHNlZFRpbWVHcmFkaWVudFN0eWxlIjpmYWxzZSwiVGltZWJhbmRSZXNlcnZlZExlZnRBcmVhU3R5bGUiOnsiJGlkIjoiMjUzIiwiQWN0aXZpdHlIZWFkZXJXaWR0aCI6MC4wLCJJc1NldCI6ZmFsc2V9LCJEZWZhdWx0U3dpbWxhbmVTdHlsZSI6eyIkaWQiOiIyNTQiLCJIZWFkZXJTdHlsZSI6eyIkaWQiOiIyNTUiLCJUZXh0U3R5bGUiOnsiJGlkIjoiMjU2IiwiRm9udFNldHRpbmdzIjp7IiRpZCI6IjI1NyIsIkZvbnRTaXplIjoxMiwiRm9udE5hbWUiOiJDYWxpYnJpIiwiSXNCb2xkIjpmYWxzZSwiSXNJdGFsaWMiOmZhbHNlLCJJc1VuZGVybGluZWQiOmZhbHNlLCJQYXJlbnRTdHlsZSI6bnVsbH0sIkF1dG9TaXplIjowLCJGb3JlZ3JvdW5kIjp7IiRpZCI6IjI1OCIsIkNvbG9yIjp7IiRpZCI6IjI1OSIsIkEiOjI1NSwiUiI6MzIsIkciOjU2LCJCIjoxMDB9fSwiTWF4V2lkdGgiOiJJbmZpbml0eSIsIk1heEhlaWdodCI6IkluZmluaXR5IiwiU21hcnRGb3JlZ3JvdW5kSXNBY3RpdmUiOmZhbHNlLCJIb3Jpem9udGFsQWxpZ25tZW50IjowLCJWZXJ0aWNhbEFsaWdubWVudCI6MCwiU21hcnRGb3JlZ3JvdW5kIjpudWxsLCJCYWNrZ3JvdW5kRmlsbFR5cGUiOjAsIk1hcmdpbiI6eyIkaWQiOiIyNjAiLCJUb3AiOjAuMCwiTGVmdCI6MC4wLCJSaWdodCI6MC4wLCJCb3R0b20iOjAuMH0sIlBhZGRpbmciOnsiJGlkIjoiMjYxIiwiVG9wIjowLjAsIkxlZnQiOjAuMCwiUmlnaHQiOjAuMCwiQm90dG9tIjowLjB9LCJCYWNrZ3JvdW5kIjpudWxsLCJJc1Zpc2libGUiOnRydWUsIldpZHRoIjowLjAsIkhlaWdodCI6MC4wLCJCb3JkZXJTdHlsZSI6bnVsbCwiUGFyZW50U3R5bGUiOm51bGx9LCJSZWN0YW5nbGVTdHlsZSI6eyIkaWQiOiIyNjIiLCJNYXJnaW4iOnsiJGlkIjoiMjYzIiwiVG9wIjowLjAsIkxlZnQiOjAuMCwiUmlnaHQiOjAuMCwiQm90dG9tIjowLjB9LCJQYWRkaW5nIjp7IiRpZCI6IjI2NCIsIlRvcCI6MC4wLCJMZWZ0IjowLjAsIlJpZ2h0IjowLjAsIkJvdHRvbSI6MC4wfSwiQmFja2dyb3VuZCI6eyIkaWQiOiIyNjUiLCJDb2xvciI6eyIkaWQiOiIyNjYiLCJBIjoxMjcsIlIiOjkxLCJHIjoxNTUsIkIiOjIxM319LCJJc1Zpc2libGUiOnRydWUsIldpZHRoIjowLjAsIkhlaWdodCI6MC4wLCJCb3JkZXJTdHlsZSI6eyIkaWQiOiIyNjciLCJMaW5lQ29sb3IiOnsiJGlkIjoiMjY4IiwiJHR5cGUiOiJOTFJFLkNvbW1vbi5Eb20uU29saWRDb2xvckJydXNoLCBOTFJFLkNvbW1vbiIsIkNvbG9yIjp7IiRpZCI6IjI2OSIsIkEiOjI1NSwiUiI6MjU1LCJHIjowLCJCIjowfX0sIkxpbmVXZWlnaHQiOjAuMCwiTGluZVR5cGUiOjAsIlBhcmVudFN0eWxlIjpudWxsfSwiUGFyZW50U3R5bGUiOm51bGx9LCJNYXJnaW4iOnsiJGlkIjoiMjcwIiwiVG9wIjowLjAsIkxlZnQiOjAuMCwiUmlnaHQiOjAuMCwiQm90dG9tIjowLjB9LCJQYWRkaW5nIjp7IiRpZCI6IjI3MSIsIlRvcCI6MC4wLCJMZWZ0IjowLjAsIlJpZ2h0IjowLjAsIkJvdHRvbSI6MC4wfSwiQmFja2dyb3VuZCI6bnVsbCwiSXNWaXNpYmxlIjp0cnVlLCJXaWR0aCI6MC4wLCJIZWlnaHQiOjAuMCwiQm9yZGVyU3R5bGUiOm51bGwsIlBhcmVudFN0eWxlIjpudWxsfSwiQmFja2dyb3VuZFN0eWxlIjp7IiRpZCI6IjI3MiIsIk1hcmdpbiI6eyIkaWQiOiIyNzMiLCJUb3AiOjAuMCwiTGVmdCI6MC4wLCJSaWdodCI6MC4wLCJCb3R0b20iOjAuMH0sIlBhZGRpbmciOnsiJGlkIjoiMjc0IiwiVG9wIjowLjAsIkxlZnQiOjAuMCwiUmlnaHQiOjAuMCwiQm90dG9tIjowLjB9LCJCYWNrZ3JvdW5kIjp7IiRpZCI6IjI3NSIsIkNvbG9yIjp7IiRpZCI6IjI3NiIsIkEiOjM4LCJSIjo5MSwiRyI6MTU1LCJCIjoyMTN9fSwiSXNWaXNpYmxlIjp0cnVlLCJXaWR0aCI6MC4wLCJIZWlnaHQiOjAuMCwiQm9yZGVyU3R5bGUiOnsiJGlkIjoiMjc3IiwiTGluZUNvbG9yIjp7IiRpZCI6IjI3OCIsIiR0eXBlIjoiTkxSRS5Db21tb24uRG9tLlNvbGlkQ29sb3JCcnVzaCwgTkxSRS5Db21tb24iLCJDb2xvciI6eyIkaWQiOiIyNzkiLCJBIjoyNTUsIlIiOjI1NSwiRyI6MCwiQiI6MH19LCJMaW5lV2VpZ2h0IjowLjAsIkxpbmVUeXBlIjowLCJQYXJlbnRTdHlsZSI6bnVsbH0sIlBhcmVudFN0eWxlIjpudWxsfSwiSXNBYm92ZVRpbWViYW5kIjpmYWxzZSwiTWFyZ2luIjp7IiRpZCI6IjI4MCIsIlRvcCI6MC4wLCJMZWZ0IjowLjAsIlJpZ2h0IjowLjAsIkJvdHRvbSI6MC4wfSwiUGFkZGluZyI6eyIkaWQiOiIyODEiLCJUb3AiOjAuMCwiTGVmdCI6MC4wLCJSaWdodCI6MC4wLCJCb3R0b20iOjAuMH0sIklzVmlzaWJsZSI6dHJ1ZSwiV2lkdGgiOjAuMCwiSGVpZ2h0IjowLjAsIkJvcmRlclN0eWxlIjpudWxsLCJQYXJlbnRTdHlsZSI6bnVsbH0sIkRlZmF1bHRTd2ltbGFuZVYyU3R5bGUiOnsiJGlkIjoiMjgyIiwiU3R5bGVJZCI6ImE2Nzk1NDU3LTlhMTgtNGViNS1iMGJiLTA1NmM3MGU0NmIxYiIsIkhlYWRlclN0eWxlIjp7IiRpZCI6IjI4MyIsIlRleHRJc1ZlcnRpY2FsIjpmYWxzZSwiVGV4dFN0eWxlIjp7IiRpZCI6IjI4NCIsIkZvbnRTZXR0aW5ncyI6eyIkaWQiOiIyODUiLCJGb250U2l6ZSI6MTIsIkZvbnROYW1lIjoiQ2FsaWJyaSIsIklzQm9sZCI6ZmFsc2UsIklzSXRhbGljIjpmYWxzZSwiSXNVbmRlcmxpbmVkIjpmYWxzZSwiUGFyZW50U3R5bGUiOm51bGx9LCJBdXRvU2l6ZSI6MiwiRm9yZWdyb3VuZCI6eyIkaWQiOiIyODYiLCJDb2xvciI6eyIkaWQiOiIyODc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yODgiLCJUb3AiOjAuMCwiTGVmdCI6MC4wLCJSaWdodCI6MC4wLCJCb3R0b20iOjAuMH0sIlBhZGRpbmciOnsiJGlkIjoiMjg5IiwiVG9wIjowLjAsIkxlZnQiOjAuMCwiUmlnaHQiOjAuMCwiQm90dG9tIjowLjB9LCJCYWNrZ3JvdW5kIjpudWxsLCJJc1Zpc2libGUiOnRydWUsIldpZHRoIjowLjAsIkhlaWdodCI6MC4wLCJCb3JkZXJTdHlsZSI6bnVsbCwiUGFyZW50U3R5bGUiOm51bGx9LCJSZWN0YW5nbGVTdHlsZSI6eyIkaWQiOiIyOTAiLCJNYXJnaW4iOnsiJGlkIjoiMjkxIiwiVG9wIjowLjAsIkxlZnQiOjAuMCwiUmlnaHQiOjAuMCwiQm90dG9tIjowLjB9LCJQYWRkaW5nIjp7IiRpZCI6IjI5MiIsIlRvcCI6MC4wLCJMZWZ0IjowLjAsIlJpZ2h0IjowLjAsIkJvdHRvbSI6MC4wfSwiQmFja2dyb3VuZCI6eyIkaWQiOiIyOTMiLCJDb2xvciI6eyIkaWQiOiIyOTQiLCJBIjoyNTUsIlIiOjI2LCJHIjoxNzAsIkIiOjY2fX0sIklzVmlzaWJsZSI6dHJ1ZSwiV2lkdGgiOjAuMCwiSGVpZ2h0IjowLjAsIkJvcmRlclN0eWxlIjp7IiRpZCI6IjI5NSIsIkxpbmVDb2xvciI6eyIkaWQiOiIyOTYiLCIkdHlwZSI6Ik5MUkUuQ29tbW9uLkRvbS5Tb2xpZENvbG9yQnJ1c2gsIE5MUkUuQ29tbW9uIiwiQ29sb3IiOnsiJGlkIjoiMjk3IiwiQSI6MjU1LCJSIjoyNTUsIkciOjAsIkIiOjB9fSwiTGluZVdlaWdodCI6MC4wLCJMaW5lVHlwZSI6MCwiUGFyZW50U3R5bGUiOm51bGx9LCJQYXJlbnRTdHlsZSI6bnVsbH0sIk1hcmdpbiI6eyIkaWQiOiIyOTgiLCJUb3AiOjAuMCwiTGVmdCI6MC4wLCJSaWdodCI6MC4wLCJCb3R0b20iOjAuMH0sIlBhZGRpbmciOnsiJGlkIjoiMjk5IiwiVG9wIjowLjAsIkxlZnQiOjAuMCwiUmlnaHQiOjAuMCwiQm90dG9tIjowLjB9LCJCYWNrZ3JvdW5kIjpudWxsLCJJc1Zpc2libGUiOnRydWUsIldpZHRoIjowLjAsIkhlaWdodCI6MC4wLCJCb3JkZXJTdHlsZSI6bnVsbCwiUGFyZW50U3R5bGUiOm51bGx9LCJCYWNrZ3JvdW5kU3R5bGUiOnsiJGlkIjoiMzAwIiwiTWFyZ2luIjp7IiRpZCI6IjMwMSIsIlRvcCI6MC4wLCJMZWZ0IjowLjAsIlJpZ2h0IjowLjAsIkJvdHRvbSI6MC4wfSwiUGFkZGluZyI6eyIkaWQiOiIzMDIiLCJUb3AiOjAuMCwiTGVmdCI6MC4wLCJSaWdodCI6MC4wLCJCb3R0b20iOjAuMH0sIkJhY2tncm91bmQiOnsiJGlkIjoiMzAzIiwiQ29sb3IiOnsiJGlkIjoiMzA0IiwiQSI6NTEsIlIiOjI2LCJHIjoxNzAsIkIiOjY2fX0sIklzVmlzaWJsZSI6dHJ1ZSwiV2lkdGgiOjAuMCwiSGVpZ2h0IjowLjAsIkJvcmRlclN0eWxlIjp7IiRpZCI6IjMwNSIsIkxpbmVDb2xvciI6eyIkaWQiOiIzMDYiLCIkdHlwZSI6Ik5MUkUuQ29tbW9uLkRvbS5Tb2xpZENvbG9yQnJ1c2gsIE5MUkUuQ29tbW9uIiwiQ29sb3IiOnsiJGlkIjoiMzA3IiwiQSI6MjU1LCJSIjoyMzQsIkciOjIyLCJCIjozMH19LCJMaW5lV2VpZ2h0IjowLjAsIkxpbmVUeXBlIjowLCJQYXJlbnRTdHlsZSI6bnVsbH0sIlBhcmVudFN0eWxlIjpudWxsfSwiSXNBYm92ZVRpbWViYW5kIjpmYWxzZSwiU3BhY2luZyI6NSwiRGVmYXVsdFN3aW1sYW5lVGFza1N0eWxlIjp7IiRpZCI6IjMwOCIsIiR0eXBlIjoiTkxSRS5Db21tb24uRG9tLlN0eWxlcy5FeHBsaWNpdFNldGFibGVUYXNrU3R5bGUsIE5MUkUuQ29tbW9uIiwiU2hhcGUiOjAsIlNoYXBlVGhpY2tuZXNzIjoxLCJEdXJhdGlvbkZvcm1hdCI6MCwiSW5jbHVkZU5vbldvcmtpbmdEYXlzSW5EdXJhdGlvbiI6dHJ1ZSwiUGVyY2VudGFnZUNvbXBsZXRlU3R5bGUiOnsiJGlkIjoiMzA5IiwiRm9udFNldHRpbmdzIjp7IiRpZCI6IjMxMCIsIkZvbnRTaXplIjoxMCwiRm9udE5hbWUiOiJDYWxpYnJpIiwiSXNCb2xkIjpmYWxzZSwiSXNJdGFsaWMiOmZhbHNlLCJJc1VuZGVybGluZWQiOmZhbHNlLCJQYXJlbnRTdHlsZSI6bnVsbH0sIkF1dG9TaXplIjowLCJGb3JlZ3JvdW5kIjp7IiRpZCI6IjMxMSIsIkNvbG9yIjp7IiRpZCI6IjMxMi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zMTMiLCJUb3AiOjAuMCwiTGVmdCI6MC4wLCJSaWdodCI6MC4wLCJCb3R0b20iOjAuMH0sIlBhZGRpbmciOnsiJGlkIjoiMzE0IiwiVG9wIjowLjAsIkxlZnQiOjAuMCwiUmlnaHQiOjAuMCwiQm90dG9tIjowLjB9LCJCYWNrZ3JvdW5kIjp7IiRpZCI6IjMxNSIsIkNvbG9yIjp7IiRpZCI6IjMxNiIsIkEiOjg5LCJSIjowLCJHIjowLCJCIjowfX0sIklzVmlzaWJsZSI6dHJ1ZSwiV2lkdGgiOjAuMCwiSGVpZ2h0IjowLjAsIkJvcmRlclN0eWxlIjpudWxsLCJQYXJlbnRTdHlsZSI6bnVsbH0sIkR1cmF0aW9uU3R5bGUiOnsiJGlkIjoiMzE3IiwiRm9udFNldHRpbmdzIjp7IiRpZCI6IjMxOCIsIkZvbnRTaXplIjoxMCwiRm9udE5hbWUiOiJDYWxpYnJpIiwiSXNCb2xkIjpmYWxzZSwiSXNJdGFsaWMiOmZhbHNlLCJJc1VuZGVybGluZWQiOmZhbHNlLCJQYXJlbnRTdHlsZSI6bnVsbH0sIkF1dG9TaXplIjowLCJGb3JlZ3JvdW5kIjp7IiRpZCI6IjMxOSIsIkNvbG9yIjp7IiRpZCI6IjMyMCIsIkEiOjI1NSwiUiI6MTM1LCJHIjoxMzIsIkIiOjE5OX19LCJNYXhXaWR0aCI6MjAwLjAsIk1heEhlaWdodCI6IkluZmluaXR5IiwiU21hcnRGb3JlZ3JvdW5kSXNBY3RpdmUiOmZhbHNlLCJIb3Jpem9udGFsQWxpZ25tZW50IjowLCJWZXJ0aWNhbEFsaWdubWVudCI6MCwiU21hcnRGb3JlZ3JvdW5kIjpudWxsLCJCYWNrZ3JvdW5kRmlsbFR5cGUiOjAsIk1hcmdpbiI6eyIkaWQiOiIzMjEiLCJUb3AiOjAuMCwiTGVmdCI6MC4wLCJSaWdodCI6MC4wLCJCb3R0b20iOjAuMH0sIlBhZGRpbmciOnsiJGlkIjoiMzIyIiwiVG9wIjowLjAsIkxlZnQiOjAuMCwiUmlnaHQiOjAuMCwiQm90dG9tIjowLjB9LCJCYWNrZ3JvdW5kIjp7IiRpZCI6IjMyMyIsIkNvbG9yIjp7IiRyZWYiOiIzMTYifX0sIklzVmlzaWJsZSI6dHJ1ZSwiV2lkdGgiOjAuMCwiSGVpZ2h0IjowLjAsIkJvcmRlclN0eWxlIjpudWxsLCJQYXJlbnRTdHlsZSI6bnVsbH0sIkhvcml6b250YWxDb25uZWN0b3JTdHlsZSI6eyIkaWQiOiIzMjQiLCJMaW5lQ29sb3IiOnsiJGlkIjoiMzI1IiwiJHR5cGUiOiJOTFJFLkNvbW1vbi5Eb20uU29saWRDb2xvckJydXNoLCBOTFJFLkNvbW1vbiIsIkNvbG9yIjp7IiRpZCI6IjMyNiIsIkEiOjI1NSwiUiI6MjA0LCJHIjoyMDQsIkIiOjIwNH19LCJMaW5lV2VpZ2h0IjoxLjAsIkxpbmVUeXBlIjowLCJQYXJlbnRTdHlsZSI6bnVsbH0sIlZlcnRpY2FsQ29ubmVjdG9yU3R5bGUiOnsiJGlkIjoiMzI3IiwiTGluZUNvbG9yIjp7IiRpZCI6IjMyOCIsIiR0eXBlIjoiTkxSRS5Db21tb24uRG9tLlNvbGlkQ29sb3JCcnVzaCwgTkxSRS5Db21tb24iLCJDb2xvciI6eyIkaWQiOiIzMjkiLCJBIjoyNTUsIlIiOjIyMCwiRyI6MjE2LCJCIjoyMjB9fSwiTGluZVdlaWdodCI6MC4wLCJMaW5lVHlwZSI6MCwiUGFyZW50U3R5bGUiOm51bGx9LCJNYXJnaW4iOm51bGwsIlN0YXJ0RGF0ZVBvc2l0aW9uIjo0LCJFbmREYXRlUG9zaXRpb24iOjQsIkRhdGVJc1Zpc2libGUiOnRydWUsIlRpdGxlUG9zaXRpb24iOjMsIkR1cmF0aW9uUG9zaXRpb24iOjYsIlBlcmNlbnRhZ2VDb21wbGV0ZWRQb3NpdGlvbiI6NiwiU3BhY2luZyI6NSwiSXNCZWxvd1RpbWViYW5kIjp0cnVlLCJQZXJjZW50YWdlQ29tcGxldGVTaGFwZU9wYWNpdHkiOjM1LCJTaGFwZVN0eWxlIjp7IiRpZCI6IjMzMCIsIk1hcmdpbiI6eyIkaWQiOiIzMzEiLCJUb3AiOjAuMCwiTGVmdCI6NC4wLCJSaWdodCI6NC4wLCJCb3R0b20iOjAuMH0sIlBhZGRpbmciOnsiJGlkIjoiMzMyIiwiVG9wIjowLjAsIkxlZnQiOjAuMCwiUmlnaHQiOjAuMCwiQm90dG9tIjowLjB9LCJCYWNrZ3JvdW5kIjp7IiRpZCI6IjMzMyIsIkNvbG9yIjp7IiRpZCI6IjMzNCIsIkEiOjI1NSwiUiI6MjYsIkciOjE3MCwiQiI6NjZ9fSwiSXNWaXNpYmxlIjp0cnVlLCJXaWR0aCI6MC4wLCJIZWlnaHQiOjE2LjAsIkJvcmRlclN0eWxlIjp7IiRpZCI6IjMzNSIsIkxpbmVDb2xvciI6eyIkaWQiOiIzMzYiLCIkdHlwZSI6Ik5MUkUuQ29tbW9uLkRvbS5Tb2xpZENvbG9yQnJ1c2gsIE5MUkUuQ29tbW9uIiwiQ29sb3IiOnsiJGlkIjoiMzM3IiwiQSI6MjU1LCJSIjoyNTUsIkciOjAsIkIiOjB9fSwiTGluZVdlaWdodCI6MC4wLCJMaW5lVHlwZSI6MCwiUGFyZW50U3R5bGUiOm51bGx9LCJQYXJlbnRTdHlsZSI6bnVsbH0sIlRpdGxlU3R5bGUiOnsiJGlkIjoiMzM4IiwiRm9udFNldHRpbmdzIjp7IiRpZCI6IjMzOSIsIkZvbnRTaXplIjoxMSwiRm9udE5hbWUiOiJDYWxpYnJpIiwiSXNCb2xkIjp0cnVlLCJJc0l0YWxpYyI6ZmFsc2UsIklzVW5kZXJsaW5lZCI6ZmFsc2UsIlBhcmVudFN0eWxlIjpudWxsfSwiQXV0b1NpemUiOjAsIkZvcmVncm91bmQiOnsiJGlkIjoiMzQwIiwiQ29sb3IiOnsiJGlkIjoiMzQxIiwiQSI6MjU1LCJSIjo5NiwiRyI6NDIsIkIiOjI0fX0sIk1heFdpZHRoIjo5NjAuMCwiTWF4SGVpZ2h0IjoiSW5maW5pdHkiLCJTbWFydEZvcmVncm91bmRJc0FjdGl2ZSI6ZmFsc2UsIkhvcml6b250YWxBbGlnbm1lbnQiOjIsIlZlcnRpY2FsQWxpZ25tZW50IjowLCJTbWFydEZvcmVncm91bmQiOm51bGwsIkJhY2tncm91bmRGaWxsVHlwZSI6MCwiTWFyZ2luIjp7IiRpZCI6IjM0MiIsIlRvcCI6MC4wLCJMZWZ0IjowLjAsIlJpZ2h0IjowLjAsIkJvdHRvbSI6MC4wfSwiUGFkZGluZyI6eyIkaWQiOiIzNDMiLCJUb3AiOjAuMCwiTGVmdCI6MC4wLCJSaWdodCI6MC4wLCJCb3R0b20iOjAuMH0sIkJhY2tncm91bmQiOnsiJGlkIjoiMzQ0IiwiQ29sb3IiOnsiJHJlZiI6IjMxNiJ9fSwiSXNWaXNpYmxlIjp0cnVlLCJXaWR0aCI6MC4wLCJIZWlnaHQiOjAuMCwiQm9yZGVyU3R5bGUiOm51bGwsIlBhcmVudFN0eWxlIjpudWxsfSwiRGF0ZVN0eWxlIjp7IiRpZCI6IjM0NSIsIkZvbnRTZXR0aW5ncyI6eyIkaWQiOiIzNDYiLCJGb250U2l6ZSI6MTAsIkZvbnROYW1lIjoiQ2FsaWJyaSIsIklzQm9sZCI6ZmFsc2UsIklzSXRhbGljIjpmYWxzZSwiSXNVbmRlcmxpbmVkIjpmYWxzZSwiUGFyZW50U3R5bGUiOm51bGx9LCJBdXRvU2l6ZSI6MCwiRm9yZWdyb3VuZCI6eyIkaWQiOiIzNDciLCJDb2xvciI6eyIkaWQiOiIzNDg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MzQ5IiwiVG9wIjowLjAsIkxlZnQiOjAuMCwiUmlnaHQiOjAuMCwiQm90dG9tIjowLjB9LCJQYWRkaW5nIjp7IiRpZCI6IjM1MCIsIlRvcCI6MC4wLCJMZWZ0IjowLjAsIlJpZ2h0IjowLjAsIkJvdHRvbSI6MC4wfSwiQmFja2dyb3VuZCI6eyIkaWQiOiIzNTEiLCJDb2xvciI6eyIkcmVmIjoiMzE2In19LCJJc1Zpc2libGUiOnRydWUsIldpZHRoIjowLjAsIkhlaWdodCI6MC4wLCJCb3JkZXJTdHlsZSI6bnVsbCwiUGFyZW50U3R5bGUiOm51bGx9LCJEYXRlRm9ybWF0Ijp7IiRpZCI6IjM1M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M1MyIsIkRhdGVQYXJ0SXNWaXNpYmxlIjpmYWxzZSwiVGltZVBhcnRJc1Zpc2libGUiOmZhbHNlfX0sIldlZWtOdW1iZXJpbmciOnsiJGlkIjoiMzU0IiwiRm9ybWF0IjowLCJJc1Zpc2libGUiOmZhbHNlLCJMYXN0S25vd25WaXNpYmlsaXR5U3RhdGUiOmZhbHNlfSwiSXNWaXNpYmxlIjp0cnVlLCJQYXJlbnRTdHlsZSI6bnVsbCwiX2V4cGxpY2l0bHlTZXQiOnsiJGlkIjoiMzU1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M1NiIsIlNoYXBlIjowLCJDb25uZWN0b3JNYXJnaW4iOnsiJGlkIjoiMzU3IiwiVG9wIjowLjAsIkxlZnQiOjIuMCwiUmlnaHQiOjIuMCwiQm90dG9tIjowLjB9LCJDb25uZWN0b3JTdHlsZSI6eyIkaWQiOiIzNTgiLCJMaW5lQ29sb3IiOnsiJGlkIjoiMzU5IiwiJHR5cGUiOiJOTFJFLkNvbW1vbi5Eb20uU29saWRDb2xvckJydXNoLCBOTFJFLkNvbW1vbiIsIkNvbG9yIjp7IiRpZCI6IjM2MCIsIkEiOjI1NSwiUiI6MzEsIkciOjczLCJCIjoxMjZ9fSwiTGluZVdlaWdodCI6MS4wLCJMaW5lVHlwZSI6MCwiUGFyZW50U3R5bGUiOm51bGx9LCJJc0JlbG93VGltZWJhbmQiOmZhbHNlLCJQb3NpdGlvbk9uVGFzayI6MSwiSGlkZURhdGUiOmZhbHNlLCJTaGFwZVNpemUiOjEsIlNwYWNpbmciOjEuMCwiUGFkZGluZyI6eyIkaWQiOiIzNjEiLCJUb3AiOjcuMCwiTGVmdCI6My4wLCJSaWdodCI6MC4wLCJCb3R0b20iOjIuMH0sIlNoYXBlU3R5bGUiOnsiJGlkIjoiMzYyIiwiTWFyZ2luIjp7IiRpZCI6IjM2MyIsIlRvcCI6MC4wLCJMZWZ0IjowLjAsIlJpZ2h0IjowLjAsIkJvdHRvbSI6MC4wfSwiUGFkZGluZyI6eyIkaWQiOiIzNjQiLCJUb3AiOjAuMCwiTGVmdCI6MC4wLCJSaWdodCI6MC4wLCJCb3R0b20iOjAuMH0sIkJhY2tncm91bmQiOnsiJGlkIjoiMzY1IiwiQ29sb3IiOnsiJGlkIjoiMzY2IiwiQSI6MjU1LCJSIjoyNiwiRyI6MTcwLCJCIjo2Nn19LCJJc1Zpc2libGUiOnRydWUsIldpZHRoIjoxOC4wLCJIZWlnaHQiOjIwLjAsIkJvcmRlclN0eWxlIjp7IiRpZCI6IjM2NyIsIkxpbmVDb2xvciI6eyIkaWQiOiIzNjgiLCIkdHlwZSI6Ik5MUkUuQ29tbW9uLkRvbS5Tb2xpZENvbG9yQnJ1c2gsIE5MUkUuQ29tbW9uIiwiQ29sb3IiOnsiJGlkIjoiMzY5IiwiQSI6MjU1LCJSIjoyNTUsIkciOjAsIkIiOjB9fSwiTGluZVdlaWdodCI6MC4wLCJMaW5lVHlwZSI6MCwiUGFyZW50U3R5bGUiOm51bGx9LCJQYXJlbnRTdHlsZSI6bnVsbH0sIlRpdGxlU3R5bGUiOnsiJGlkIjoiMzcwIiwiRm9udFNldHRpbmdzIjp7IiRpZCI6IjM3MSIsIkZvbnRTaXplIjoxMSwiRm9udE5hbWUiOiJDYWxpYnJpIiwiSXNCb2xkIjpmYWxzZSwiSXNJdGFsaWMiOmZhbHNlLCJJc1VuZGVybGluZWQiOmZhbHNlLCJQYXJlbnRTdHlsZSI6bnVsbH0sIkF1dG9TaXplIjowLCJGb3JlZ3JvdW5kIjp7IiRpZCI6IjM3MiIsIkNvbG9yIjp7IiRpZCI6IjM3MyIsIkEiOjI1NSwiUiI6OTgsIkciOjY3LCJCIjo1MH19LCJNYXhXaWR0aCI6MjAwLjAsIk1heEhlaWdodCI6IkluZmluaXR5IiwiU21hcnRGb3JlZ3JvdW5kSXNBY3RpdmUiOmZhbHNlLCJIb3Jpem9udGFsQWxpZ25tZW50IjoxLCJWZXJ0aWNhbEFsaWdubWVudCI6MCwiU21hcnRGb3JlZ3JvdW5kIjpudWxsLCJCYWNrZ3JvdW5kRmlsbFR5cGUiOjAsIk1hcmdpbiI6eyIkaWQiOiIzNzQiLCJUb3AiOjAuMCwiTGVmdCI6MC4wLCJSaWdodCI6MC4wLCJCb3R0b20iOjAuMH0sIlBhZGRpbmciOnsiJGlkIjoiMzc1IiwiVG9wIjowLjAsIkxlZnQiOjAuMCwiUmlnaHQiOjAuMCwiQm90dG9tIjowLjB9LCJCYWNrZ3JvdW5kIjp7IiRpZCI6IjM3NiIsIkNvbG9yIjp7IiRpZCI6IjM3NyIsIkEiOjg5LCJSIjowLCJHIjowLCJCIjowfX0sIklzVmlzaWJsZSI6dHJ1ZSwiV2lkdGgiOjAuMCwiSGVpZ2h0IjowLjAsIkJvcmRlclN0eWxlIjpudWxsLCJQYXJlbnRTdHlsZSI6bnVsbH0sIkRhdGVTdHlsZSI6eyIkaWQiOiIzNzgiLCJGb250U2V0dGluZ3MiOnsiJGlkIjoiMzc5IiwiRm9udFNpemUiOjEwLCJGb250TmFtZSI6IkNhbGlicmkiLCJJc0JvbGQiOmZhbHNlLCJJc0l0YWxpYyI6ZmFsc2UsIklzVW5kZXJsaW5lZCI6ZmFsc2UsIlBhcmVudFN0eWxlIjpudWxsfSwiQXV0b1NpemUiOjAsIkZvcmVncm91bmQiOnsiJGlkIjoiMzgwIiwiQ29sb3IiOnsiJGlkIjoiMzgx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M4MiIsIlRvcCI6MC4wLCJMZWZ0IjowLjAsIlJpZ2h0IjowLjAsIkJvdHRvbSI6MC4wfSwiUGFkZGluZyI6eyIkaWQiOiIzODMiLCJUb3AiOjAuMCwiTGVmdCI6MC4wLCJSaWdodCI6MC4wLCJCb3R0b20iOjAuMH0sIkJhY2tncm91bmQiOnsiJGlkIjoiMzg0IiwiQ29sb3IiOnsiJHJlZiI6IjM3NyJ9fSwiSXNWaXNpYmxlIjp0cnVlLCJXaWR0aCI6MC4wLCJIZWlnaHQiOjAuMCwiQm9yZGVyU3R5bGUiOm51bGwsIlBhcmVudFN0eWxlIjpudWxsfSwiRGF0ZUZvcm1hdCI6eyIkaWQiOiIzODU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zODYiLCJEYXRlUGFydElzVmlzaWJsZSI6ZmFsc2UsIlRpbWVQYXJ0SXNWaXNpYmxlIjpmYWxzZX19LCJXZWVrTnVtYmVyaW5nIjp7IiRpZCI6IjM4NyIsIkZvcm1hdCI6MCwiSXNWaXNpYmxlIjpmYWxzZSwiTGFzdEtub3duVmlzaWJpbGl0eVN0YXRlIjpmYWxzZX0sIklzVmlzaWJsZSI6dHJ1ZSwiUGFyZW50U3R5bGUiOm51bGx9LCJEZWZhdWx0U3dpbWxhbmVNaWxlc3RvbmVTdHlsZSI6eyIkaWQiOiIzODgiLCJUaXRsZVBvc2l0aW9uIjoiUmlnaHQiLCJEYXRlUG9zaXRpb24iOiJMZWZ0IiwiU2hhcGVUeXBlIjowLCJTaGFwZVNpemUiOjEsIlNwYWNpbmciOjUsIlNoYXBlU3R5bGUiOnsiJGlkIjoiMzg5IiwiTWFyZ2luIjp7IiRpZCI6IjM5MCIsIlRvcCI6MC4wLCJMZWZ0IjowLjAsIlJpZ2h0IjowLjAsIkJvdHRvbSI6MC4wfSwiUGFkZGluZyI6eyIkaWQiOiIzOTEiLCJUb3AiOjAuMCwiTGVmdCI6MC4wLCJSaWdodCI6MC4wLCJCb3R0b20iOjAuMH0sIkJhY2tncm91bmQiOnsiJGlkIjoiMzkyIiwiQ29sb3IiOnsiJGlkIjoiMzkzIiwiQSI6MjU1LCJSIjoyNiwiRyI6MTcwLCJCIjo2Nn19LCJJc1Zpc2libGUiOnRydWUsIldpZHRoIjoxOC4wLCJIZWlnaHQiOjIwLjAsIkJvcmRlclN0eWxlIjp7IiRpZCI6IjM5NCIsIkxpbmVDb2xvciI6eyIkaWQiOiIzOTUiLCIkdHlwZSI6Ik5MUkUuQ29tbW9uLkRvbS5Tb2xpZENvbG9yQnJ1c2gsIE5MUkUuQ29tbW9uIiwiQ29sb3IiOnsiJGlkIjoiMzk2IiwiQSI6MjU1LCJSIjoyNTUsIkciOjAsIkIiOjB9fSwiTGluZVdlaWdodCI6MC4wLCJMaW5lVHlwZSI6MCwiUGFyZW50U3R5bGUiOm51bGx9LCJQYXJlbnRTdHlsZSI6bnVsbH0sIlRpdGxlU3R5bGUiOnsiJGlkIjoiMzk3IiwiRm9udFNldHRpbmdzIjp7IiRpZCI6IjM5OCIsIkZvbnRTaXplIjoxMSwiRm9udE5hbWUiOiJDYWxpYnJpIiwiSXNCb2xkIjpmYWxzZSwiSXNJdGFsaWMiOmZhbHNlLCJJc1VuZGVybGluZWQiOmZhbHNlLCJQYXJlbnRTdHlsZSI6bnVsbH0sIkF1dG9TaXplIjowLCJGb3JlZ3JvdW5kIjp7IiRpZCI6IjM5OSIsIkNvbG9yIjp7IiRpZCI6IjQwMCIsIkEiOjI1NSwiUiI6OTgsIkciOjY3LCJCIjo1MH19LCJNYXhXaWR0aCI6MjAwLjAsIk1heEhlaWdodCI6IkluZmluaXR5IiwiU21hcnRGb3JlZ3JvdW5kSXNBY3RpdmUiOmZhbHNlLCJIb3Jpem9udGFsQWxpZ25tZW50IjoxLCJWZXJ0aWNhbEFsaWdubWVudCI6MCwiU21hcnRGb3JlZ3JvdW5kIjpudWxsLCJCYWNrZ3JvdW5kRmlsbFR5cGUiOjAsIk1hcmdpbiI6eyIkaWQiOiI0MDEiLCJUb3AiOjAuMCwiTGVmdCI6MC4wLCJSaWdodCI6MC4wLCJCb3R0b20iOjAuMH0sIlBhZGRpbmciOnsiJGlkIjoiNDAyIiwiVG9wIjowLjAsIkxlZnQiOjAuMCwiUmlnaHQiOjAuMCwiQm90dG9tIjowLjB9LCJCYWNrZ3JvdW5kIjp7IiRpZCI6IjQwMyIsIkNvbG9yIjp7IiRpZCI6IjQwNCIsIkEiOjg5LCJSIjowLCJHIjowLCJCIjowfX0sIklzVmlzaWJsZSI6dHJ1ZSwiV2lkdGgiOjAuMCwiSGVpZ2h0IjowLjAsIkJvcmRlclN0eWxlIjpudWxsLCJQYXJlbnRTdHlsZSI6bnVsbH0sIkRhdGVTdHlsZSI6eyIkaWQiOiI0MDUiLCJGb250U2V0dGluZ3MiOnsiJGlkIjoiNDA2IiwiRm9udFNpemUiOjEwLCJGb250TmFtZSI6IkNhbGlicmkiLCJJc0JvbGQiOmZhbHNlLCJJc0l0YWxpYyI6ZmFsc2UsIklzVW5kZXJsaW5lZCI6ZmFsc2UsIlBhcmVudFN0eWxlIjpudWxsfSwiQXV0b1NpemUiOjAsIkZvcmVncm91bmQiOnsiJGlkIjoiNDA3IiwiQ29sb3IiOnsiJGlkIjoiNDA4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QwOSIsIlRvcCI6MC4wLCJMZWZ0IjowLjAsIlJpZ2h0IjowLjAsIkJvdHRvbSI6MC4wfSwiUGFkZGluZyI6eyIkaWQiOiI0MTAiLCJUb3AiOjAuMCwiTGVmdCI6MC4wLCJSaWdodCI6MC4wLCJCb3R0b20iOjAuMH0sIkJhY2tncm91bmQiOnsiJGlkIjoiNDExIiwiQ29sb3IiOnsiJGlkIjoiNDEyIiwiQSI6ODksIlIiOjAsIkciOjAsIkIiOjB9fSwiSXNWaXNpYmxlIjp0cnVlLCJXaWR0aCI6MC4wLCJIZWlnaHQiOjAuMCwiQm9yZGVyU3R5bGUiOm51bGwsIlBhcmVudFN0eWxlIjpudWxsfSwiRGF0ZUZvcm1hdCI6eyIkaWQiOiI0MTM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0MTQiLCJEYXRlUGFydElzVmlzaWJsZSI6ZmFsc2UsIlRpbWVQYXJ0SXNWaXNpYmxlIjpmYWxzZX19LCJXZWVrTnVtYmVyaW5nIjp7IiRpZCI6IjQxNSIsIkZvcm1hdCI6MCwiSXNWaXNpYmxlIjpmYWxzZSwiTGFzdEtub3duVmlzaWJpbGl0eVN0YXRlIjpmYWxzZX0sIklzVmlzaWJsZSI6dHJ1ZSwiUGFyZW50U3R5bGUiOm51bGx9LCJEZWZhdWx0U3dpbWxhbmVBY3Rpdml0eVN0eWxlIjp7IiRpZCI6IjQxNiIsIkhlYWRlclN0eWxlIjp7IiRpZCI6IjQxNyIsIlRleHRTdHlsZSI6eyIkaWQiOiI0MTgiLCJGb250U2V0dGluZ3MiOnsiJGlkIjoiNDE5IiwiRm9udFNpemUiOjExLCJGb250TmFtZSI6IkNhbGlicmkiLCJJc0JvbGQiOmZhbHNlLCJJc0l0YWxpYyI6ZmFsc2UsIklzVW5kZXJsaW5lZCI6ZmFsc2UsIlBhcmVudFN0eWxlIjpudWxsfSwiQXV0b1NpemUiOjIsIkZvcmVncm91bmQiOnsiJGlkIjoiNDIwIiwiQ29sb3IiOnsiJGlkIjoiNDIx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DIyIiwiVG9wIjowLjAsIkxlZnQiOjAuMCwiUmlnaHQiOjAuMCwiQm90dG9tIjowLjB9LCJQYWRkaW5nIjp7IiRpZCI6IjQyMyIsIlRvcCI6MC4wLCJMZWZ0IjowLjAsIlJpZ2h0IjowLjAsIkJvdHRvbSI6MC4wfSwiQmFja2dyb3VuZCI6bnVsbCwiSXNWaXNpYmxlIjp0cnVlLCJXaWR0aCI6MC4wLCJIZWlnaHQiOjAuMCwiQm9yZGVyU3R5bGUiOm51bGwsIlBhcmVudFN0eWxlIjpudWxsfSwiUmVjdGFuZ2xlU3R5bGUiOnsiJGlkIjoiNDI0IiwiTWFyZ2luIjp7IiRpZCI6IjQyNSIsIlRvcCI6MC4wLCJMZWZ0IjowLjAsIlJpZ2h0IjowLjAsIkJvdHRvbSI6MC4wfSwiUGFkZGluZyI6eyIkaWQiOiI0MjYiLCJUb3AiOjAuMCwiTGVmdCI6MC4wLCJSaWdodCI6MC4wLCJCb3R0b20iOjAuMH0sIkJhY2tncm91bmQiOnsiJGlkIjoiNDI3IiwiQ29sb3IiOnsiJGlkIjoiNDI4IiwiQSI6NjMsIlIiOjI2LCJHIjoxNzAsIkIiOjY2fX0sIklzVmlzaWJsZSI6dHJ1ZSwiV2lkdGgiOjAuMCwiSGVpZ2h0IjowLjAsIkJvcmRlclN0eWxlIjp7IiRpZCI6IjQyOSIsIkxpbmVDb2xvciI6eyIkaWQiOiI0MzAiLCIkdHlwZSI6Ik5MUkUuQ29tbW9uLkRvbS5Tb2xpZENvbG9yQnJ1c2gsIE5MUkUuQ29tbW9uIiwiQ29sb3IiOnsiJGlkIjoiNDMxIiwiQSI6MjU1LCJSIjoyNTUsIkciOjAsIkIiOjB9fSwiTGluZVdlaWdodCI6MC4wLCJMaW5lVHlwZSI6MCwiUGFyZW50U3R5bGUiOm51bGx9LCJQYXJlbnRTdHlsZSI6bnVsbH0sIk1hcmdpbiI6eyIkaWQiOiI0MzIiLCJUb3AiOjAuMCwiTGVmdCI6MC4wLCJSaWdodCI6MC4wLCJCb3R0b20iOjAuMH0sIlBhZGRpbmciOnsiJGlkIjoiNDMzIiwiVG9wIjowLjAsIkxlZnQiOjAuMCwiUmlnaHQiOjAuMCwiQm90dG9tIjowLjB9LCJCYWNrZ3JvdW5kIjpudWxsLCJJc1Zpc2libGUiOnRydWUsIldpZHRoIjowLjAsIkhlaWdodCI6MC4wLCJCb3JkZXJTdHlsZSI6bnVsbCwiUGFyZW50U3R5bGUiOm51bGx9LCJCYWNrZ3JvdW5kU3R5bGUiOnsiJGlkIjoiNDM0IiwiTWFyZ2luIjp7IiRpZCI6IjQzNSIsIlRvcCI6MC4wLCJMZWZ0IjowLjAsIlJpZ2h0IjowLjAsIkJvdHRvbSI6MC4wfSwiUGFkZGluZyI6eyIkaWQiOiI0MzYiLCJUb3AiOjAuMCwiTGVmdCI6MC4wLCJSaWdodCI6MC4wLCJCb3R0b20iOjAuMH0sIkJhY2tncm91bmQiOnsiJGlkIjoiNDM3IiwiQ29sb3IiOnsiJGlkIjoiNDM4IiwiQSI6NTEsIlIiOjI2LCJHIjoxNzAsIkIiOjY2fX0sIklzVmlzaWJsZSI6dHJ1ZSwiV2lkdGgiOjAuMCwiSGVpZ2h0IjowLjAsIkJvcmRlclN0eWxlIjp7IiRpZCI6IjQzOSIsIkxpbmVDb2xvciI6eyIkaWQiOiI0NDAiLCIkdHlwZSI6Ik5MUkUuQ29tbW9uLkRvbS5Tb2xpZENvbG9yQnJ1c2gsIE5MUkUuQ29tbW9uIiwiQ29sb3IiOnsiJGlkIjoiNDQxIiwiQSI6MjU1LCJSIjoyNTUsIkciOjAsIkIiOjB9fSwiTGluZVdlaWdodCI6MC4wLCJMaW5lVHlwZSI6MCwiUGFyZW50U3R5bGUiOm51bGx9LCJQYXJlbnRTdHlsZSI6bnVsbH0sIk1hcmdpbiI6eyIkaWQiOiI0NDIiLCJUb3AiOjAuMCwiTGVmdCI6MC4wLCJSaWdodCI6MC4wLCJCb3R0b20iOjAuMH0sIlBhZGRpbmciOnsiJGlkIjoiNDQzIiwiVG9wIjowLjAsIkxlZnQiOjAuMCwiUmlnaHQiOjAuMCwiQm90dG9tIjowLjB9LCJJc1Zpc2libGUiOnRydWUsIldpZHRoIjowLjAsIkhlaWdodCI6MC4wLCJCb3JkZXJTdHlsZSI6bnVsbCwiUGFyZW50U3R5bGUiOm51bGx9LCJNYXJnaW4iOnsiJGlkIjoiNDQ0IiwiVG9wIjowLjAsIkxlZnQiOjAuMCwiUmlnaHQiOjAuMCwiQm90dG9tIjowLjB9LCJQYWRkaW5nIjp7IiRpZCI6IjQ0NSIsIlRvcCI6MC4wLCJMZWZ0IjowLjAsIlJpZ2h0IjowLjAsIkJvdHRvbSI6MC4wfSwiSXNWaXNpYmxlIjp0cnVlLCJXaWR0aCI6MC4wLCJIZWlnaHQiOjAuMCwiQm9yZGVyU3R5bGUiOnsiJGlkIjoiNDQ2IiwiTGluZUNvbG9yIjpudWxsLCJMaW5lV2VpZ2h0IjowLjAsIkxpbmVUeXBlIjowLCJQYXJlbnRTdHlsZSI6bnVsbH0sIlBhcmVudFN0eWxlIjpudWxsfSwiX2FkZGl0aW9uYWxTd2ltbGFuZVYyU3R5bGVzIjpbXX0sIlNjYWxlIjp7IiRpZCI6IjQ0NyIsIlN0YXJ0RGF0ZSI6IjIwMTctMDgtMDJUMjM6NTk6NTkuOTk5WiIsIkVuZERhdGUiOiIyMDIxLTEyLTE1VDIzOjU5OjAwIiwiRm9ybWF0IjoidyIsIlR5cGUiOjEsIkF1dG9EYXRlUmFuZ2UiOnRydWUsIldvcmtpbmdEYXlzIjoxMjcsIkZpc2NhbFllYXIiOnsiJGlkIjoiNDQ4IiwiU3RhcnRNb250aCI6MSwiVXNlU3RhcnRpbmdZZWFyRm9yTnVtYmVyaW5nIjp0cnVlLCJTaG93RmlzY2FsWWVhckxhYmVsIjp0cnVlfSwiVG9kYXlNYXJrZXJUZXh0IjoiVG9kYXkiLCJBdXRvU2NhbGVUeXBlIjpmYWxzZX0sIlNjYWxlVjIiOnsiJGlkIjoiNDQ5IiwiU3RhcnREYXRlIjoiMjAxNy0wOC0wMlQyMzo1OTo1OS45OTlaIiwiRW5kRGF0ZSI6IjIwMjUtMTEtMjlUMjM6NTk6MDAiLCJBdXRvRGF0ZVJhbmdlIjp0cnVlLCJXb3JraW5nRGF5cyI6MTI3LCJGaXNjYWxZZWFyIjp7IiRyZWYiOiI0NDgifSwiVG9kYXlNYXJrZXJUZXh0IjoiVG9kYXkiLCJBdXRvU2NhbGVUeXBlIjpmYWxzZSwiVGltZWJhbmRTY2FsZXMiOnsiJGlkIjoiNDUwIiwiVG9wU2NhbGVMYXllciI6eyIkaWQiOiI0NTEiLCJGb3JtYXQiOiJ3IiwiVHlwZSI6MX0sIk1pZGRsZVNjYWxlTGF5ZXIiOnsiJGlkIjoiNDUyIiwiRm9ybWF0IjpudWxsLCJUeXBlIjowfSwiQm90dG9tU2NhbGVMYXllciI6eyIkaWQiOiI0NTMiLCJGb3JtYXQiOm51bGwsIlR5cGUiOjB9fX0sIk1pbGVzdG9uZXMiOlt7IiRpZCI6IjQ1NCIsIkRhdGUiOiIyMDI1LTA4LTExVDIzOjU5OjAwIiwiU3R5bGUiOnsiJGlkIjoiNDU1IiwiU2hhcGUiOjAsIkNvbm5lY3Rvck1hcmdpbiI6eyIkaWQiOiI0NTYiLCJUb3AiOjAuMCwiTGVmdCI6Mi4wLCJSaWdodCI6Mi4wLCJCb3R0b20iOjAuMH0sIkNvbm5lY3RvclN0eWxlIjp7IiRpZCI6IjQ1NyIsIkxpbmVDb2xvciI6eyIkaWQiOiI0NTgiLCIkdHlwZSI6Ik5MUkUuQ29tbW9uLkRvbS5Tb2xpZENvbG9yQnJ1c2gsIE5MUkUuQ29tbW9uIiwiQ29sb3IiOnsiJGlkIjoiNDU5IiwiQSI6MjU1LCJSIjoxMjEsIkciOjE3OCwiQiI6NDZ9fSwiTGluZVdlaWdodCI6MS4wLCJMaW5lVHlwZSI6MCwiUGFyZW50U3R5bGUiOm51bGx9LCJJc0JlbG93VGltZWJhbmQiOmZhbHNlLCJQb3NpdGlvbk9uVGFzayI6MCwiSGlkZURhdGUiOmZhbHNlLCJTaGFwZVNpemUiOjEsIlNwYWNpbmciOjEuMCwiUGFkZGluZyI6eyIkaWQiOiI0NjAiLCJUb3AiOjcuMCwiTGVmdCI6My4wLCJSaWdodCI6MC4wLCJCb3R0b20iOjIuMH0sIlNoYXBlU3R5bGUiOnsiJGlkIjoiNDYxIiwiTWFyZ2luIjp7IiRpZCI6IjQ2MiIsIlRvcCI6MC4wLCJMZWZ0IjowLjAsIlJpZ2h0IjowLjAsIkJvdHRvbSI6MC4wfSwiUGFkZGluZyI6eyIkaWQiOiI0NjMiLCJUb3AiOjAuMCwiTGVmdCI6MC4wLCJSaWdodCI6MC4wLCJCb3R0b20iOjAuMH0sIkJhY2tncm91bmQiOnsiJGlkIjoiNDY0IiwiQ29sb3IiOnsiJGlkIjoiNDY1IiwiQSI6MjU1LCJSIjoyNiwiRyI6MTcwLCJCIjo2Nn19LCJJc1Zpc2libGUiOnRydWUsIldpZHRoIjoxOC4wLCJIZWlnaHQiOjIwLjAsIkJvcmRlclN0eWxlIjp7IiRpZCI6IjQ2NiIsIkxpbmVDb2xvciI6eyIkaWQiOiI0NjciLCIkdHlwZSI6Ik5MUkUuQ29tbW9uLkRvbS5Tb2xpZENvbG9yQnJ1c2gsIE5MUkUuQ29tbW9uIiwiQ29sb3IiOnsiJGlkIjoiNDY4IiwiQSI6MjU1LCJSIjoyNTUsIkciOjAsIkIiOjB9fSwiTGluZVdlaWdodCI6MC4wLCJMaW5lVHlwZSI6MCwiUGFyZW50U3R5bGUiOm51bGx9LCJQYXJlbnRTdHlsZSI6bnVsbH0sIlRpdGxlU3R5bGUiOnsiJGlkIjoiNDY5IiwiRm9udFNldHRpbmdzIjp7IiRpZCI6IjQ3MCIsIkZvbnRTaXplIjoxMSwiRm9udE5hbWUiOiJDYWxpYnJpIiwiSXNCb2xkIjp0cnVlLCJJc0l0YWxpYyI6ZmFsc2UsIklzVW5kZXJsaW5lZCI6ZmFsc2UsIlBhcmVudFN0eWxlIjpudWxsfSwiQXV0b1NpemUiOjAsIkZvcmVncm91bmQiOnsiJGlkIjoiNDcxIiwiQ29sb3IiOnsiJGlkIjoiNDcyIiwiQSI6MjU1LCJSIjo5OCwiRyI6NjcsIkIiOjUwfX0sIk1heFdpZHRoIjoxNTIuMzU3MDg2MTgxNjQwNjMsIk1heEhlaWdodCI6IkluZmluaXR5IiwiU21hcnRGb3JlZ3JvdW5kSXNBY3RpdmUiOmZhbHNlLCJIb3Jpem9udGFsQWxpZ25tZW50IjoxLCJWZXJ0aWNhbEFsaWdubWVudCI6MCwiU21hcnRGb3JlZ3JvdW5kIjpudWxsLCJCYWNrZ3JvdW5kRmlsbFR5cGUiOjAsIk1hcmdpbiI6eyIkaWQiOiI0NzMiLCJUb3AiOjAuMCwiTGVmdCI6MC4wLCJSaWdodCI6MC4wLCJCb3R0b20iOjAuMH0sIlBhZGRpbmciOnsiJGlkIjoiNDc0IiwiVG9wIjowLjAsIkxlZnQiOjAuMCwiUmlnaHQiOjAuMCwiQm90dG9tIjowLjB9LCJCYWNrZ3JvdW5kIjp7IiRpZCI6IjQ3NSIsIkNvbG9yIjp7IiRpZCI6IjQ3NiIsIkEiOjAsIlIiOjI1NSwiRyI6MjU1LCJCIjoyNTV9fSwiSXNWaXNpYmxlIjp0cnVlLCJXaWR0aCI6MC4wLCJIZWlnaHQiOjAuMCwiQm9yZGVyU3R5bGUiOnsiJGlkIjoiNDc3IiwiTGluZUNvbG9yIjpudWxsLCJMaW5lV2VpZ2h0IjowLjAsIkxpbmVUeXBlIjowLCJQYXJlbnRTdHlsZSI6bnVsbH0sIlBhcmVudFN0eWxlIjpudWxsfSwiRGF0ZVN0eWxlIjp7IiRpZCI6IjQ3OCIsIkZvbnRTZXR0aW5ncyI6eyIkaWQiOiI0NzkiLCJGb250U2l6ZSI6MTAsIkZvbnROYW1lIjoiQ2FsaWJyaSIsIklzQm9sZCI6ZmFsc2UsIklzSXRhbGljIjpmYWxzZSwiSXNVbmRlcmxpbmVkIjpmYWxzZSwiUGFyZW50U3R5bGUiOm51bGx9LCJBdXRvU2l6ZSI6MCwiRm9yZWdyb3VuZCI6eyIkaWQiOiI0ODAiLCJDb2xvciI6eyIkaWQiOiI0ODEiLCJBIjoyNTUsIlIiOjExNSwiRyI6MTE1LCJCIjoxMTV9fSwiTWF4V2lkdGgiOjIwMC4wLCJNYXhIZWlnaHQiOiJJbmZpbml0eSIsIlNtYXJ0Rm9yZWdyb3VuZElzQWN0aXZlIjpmYWxzZSwiSG9yaXpvbnRhbEFsaWdubWVudCI6MSwiVmVydGljYWxBbGlnbm1lbnQiOjAsIlNtYXJ0Rm9yZWdyb3VuZCI6bnVsbCwiQmFja2dyb3VuZEZpbGxUeXBlIjowLCJNYXJnaW4iOnsiJGlkIjoiNDgyIiwiVG9wIjowLjAsIkxlZnQiOjAuMCwiUmlnaHQiOjAuMCwiQm90dG9tIjowLjB9LCJQYWRkaW5nIjp7IiRpZCI6IjQ4MyIsIlRvcCI6MC4wLCJMZWZ0IjowLjAsIlJpZ2h0IjowLjAsIkJvdHRvbSI6MC4wfSwiQmFja2dyb3VuZCI6eyIkaWQiOiI0ODQiLCJDb2xvciI6eyIkaWQiOiI0ODUiLCJBIjowLCJSIjoyNTUsIkciOjI1NSwiQiI6MjU1fX0sIklzVmlzaWJsZSI6dHJ1ZSwiV2lkdGgiOjAuMCwiSGVpZ2h0IjowLjAsIkJvcmRlclN0eWxlIjp7IiRpZCI6IjQ4NiIsIkxpbmVDb2xvciI6bnVsbCwiTGluZVdlaWdodCI6MC4wLCJMaW5lVHlwZSI6MCwiUGFyZW50U3R5bGUiOm51bGx9LCJQYXJlbnRTdHlsZSI6bnVsbH0sIkRhdGVGb3JtYXQiOnsiJGlkIjoiNDg3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Dg4IiwiRGF0ZVBhcnRJc1Zpc2libGUiOmZhbHNlLCJUaW1lUGFydElzVmlzaWJsZSI6ZmFsc2V9fSwiV2Vla051bWJlcmluZyI6eyIkaWQiOiI0ODkiLCJGb3JtYXQiOjAsIklzVmlzaWJsZSI6ZmFsc2UsIkxhc3RLbm93blZpc2liaWxpdHlTdGF0ZSI6ZmFsc2V9LCJJc1Zpc2libGUiOnRydWUsIlBhcmVudFN0eWxlIjpudWxsfSwiSW5kZXgiOjAsIlBlcmNlbnRhZ2VDb21wbGV0ZSI6bnVsbCwiUG9zaXRpb24iOnsiUmF0aW8iOjAuMTg1MTIzODEwOTQ0NzMzNzksIklzQ3VzdG9tIjpmYWxzZX0sIkRhdGVGb3JtYXQiOnsiJHJlZiI6IjQ4NyJ9LCJXZWVrTnVtYmVyaW5nIjp7IiRpZCI6IjQ5MCIsIkZvcm1hdCI6MCwiSXNWaXNpYmxlIjpmYWxzZSwiTGFzdEtub3duVmlzaWJpbGl0eVN0YXRlIjpmYWxzZX0sIlJlbGF0ZWRUYXNrSWQiOiIwMDAwMDAwMC0wMDAwLTAwMDAtMDAwMC0wMDAwMDAwMDAwMDAiLCJJZCI6IjlkZDhlZDliLTY2ZmMtNDBjNy1iOWVhLWE2Y2Q0ZWIwNTc5MSIsIkltcG9ydElkIjpudWxsLCJUaXRsZSI6IlByb2plY3QgYXBwcm92YWwgYW5kIGtpY2tvZmYiLCJOb3RlIjpudWxsLCJIeXBlcmxpbmsiOnsiJGlkIjoiNDkxIiwiQWRkcmVzcyI6IiIsIlN1YkFkZHJlc3MiOiIifSwiSXNDaGFuZ2VkIjpmYWxzZSwiSXNOZXciOmZhbHNlfSx7IiRpZCI6IjQ5MiIsIkRhdGUiOiIyMDI1LTA5LTAyVDIzOjU5OjAwIiwiU3R5bGUiOnsiJGlkIjoiNDkzIiwiU2hhcGUiOjAsIkNvbm5lY3Rvck1hcmdpbiI6eyIkaWQiOiI0OTQiLCJUb3AiOjAuMCwiTGVmdCI6Mi4wLCJSaWdodCI6Mi4wLCJCb3R0b20iOjAuMH0sIkNvbm5lY3RvclN0eWxlIjp7IiRpZCI6IjQ5NSIsIkxpbmVDb2xvciI6eyIkaWQiOiI0OTYiLCIkdHlwZSI6Ik5MUkUuQ29tbW9uLkRvbS5Tb2xpZENvbG9yQnJ1c2gsIE5MUkUuQ29tbW9uIiwiQ29sb3IiOnsiJGlkIjoiNDk3IiwiQSI6MTI3LCJSIjoyLCJHIjoxNzgsIkIiOjIzOH19LCJMaW5lV2VpZ2h0IjoxLjAsIkxpbmVUeXBlIjowLCJQYXJlbnRTdHlsZSI6bnVsbH0sIklzQmVsb3dUaW1lYmFuZCI6ZmFsc2UsIlBvc2l0aW9uT25UYXNrIjowLCJIaWRlRGF0ZSI6ZmFsc2UsIlNoYXBlU2l6ZSI6MSwiU3BhY2luZyI6MS4wLCJQYWRkaW5nIjp7IiRpZCI6IjQ5OCIsIlRvcCI6Ny4wLCJMZWZ0IjozLjAsIlJpZ2h0IjowLjAsIkJvdHRvbSI6Mi4wfSwiU2hhcGVTdHlsZSI6eyIkaWQiOiI0OTkiLCJNYXJnaW4iOnsiJGlkIjoiNTAwIiwiVG9wIjowLjAsIkxlZnQiOjAuMCwiUmlnaHQiOjAuMCwiQm90dG9tIjowLjB9LCJQYWRkaW5nIjp7IiRpZCI6IjUwMSIsIlRvcCI6MC4wLCJMZWZ0IjowLjAsIlJpZ2h0IjowLjAsIkJvdHRvbSI6MC4wfSwiQmFja2dyb3VuZCI6eyIkaWQiOiI1MDIiLCJDb2xvciI6eyIkaWQiOiI1MDMiLCJBIjoyNTUsIlIiOjE3OCwiRyI6MTQsIkIiOjE4fX0sIklzVmlzaWJsZSI6dHJ1ZSwiV2lkdGgiOjE4LjAsIkhlaWdodCI6MjAuMCwiQm9yZGVyU3R5bGUiOnsiJGlkIjoiNTA0IiwiTGluZUNvbG9yIjp7IiRpZCI6IjUwNSIsIiR0eXBlIjoiTkxSRS5Db21tb24uRG9tLlNvbGlkQ29sb3JCcnVzaCwgTkxSRS5Db21tb24iLCJDb2xvciI6eyIkaWQiOiI1MDYiLCJBIjoyNTUsIlIiOjI1NSwiRyI6MCwiQiI6MH19LCJMaW5lV2VpZ2h0IjowLjAsIkxpbmVUeXBlIjowLCJQYXJlbnRTdHlsZSI6bnVsbH0sIlBhcmVudFN0eWxlIjpudWxsfSwiVGl0bGVTdHlsZSI6eyIkaWQiOiI1MDciLCJGb250U2V0dGluZ3MiOnsiJGlkIjoiNTA4IiwiRm9udFNpemUiOjExLCJGb250TmFtZSI6IkNhbGlicmkiLCJJc0JvbGQiOnRydWUsIklzSXRhbGljIjpmYWxzZSwiSXNVbmRlcmxpbmVkIjpmYWxzZSwiUGFyZW50U3R5bGUiOm51bGx9LCJBdXRvU2l6ZSI6MCwiRm9yZWdyb3VuZCI6eyIkaWQiOiI1MDkiLCJDb2xvciI6eyIkaWQiOiI1MTAiLCJBIjoyNTUsIlIiOjk4LCJHIjo2NywiQiI6NTB9fSwiTWF4V2lkdGgiOjEwNi4wODk2ODM1MzI3MTQ4NCwiTWF4SGVpZ2h0IjoiSW5maW5pdHkiLCJTbWFydEZvcmVncm91bmRJc0FjdGl2ZSI6ZmFsc2UsIkhvcml6b250YWxBbGlnbm1lbnQiOjEsIlZlcnRpY2FsQWxpZ25tZW50IjowLCJTbWFydEZvcmVncm91bmQiOm51bGwsIkJhY2tncm91bmRGaWxsVHlwZSI6MCwiTWFyZ2luIjp7IiRpZCI6IjUxMSIsIlRvcCI6MC4wLCJMZWZ0IjowLjAsIlJpZ2h0IjowLjAsIkJvdHRvbSI6MC4wfSwiUGFkZGluZyI6eyIkaWQiOiI1MTIiLCJUb3AiOjAuMCwiTGVmdCI6MC4wLCJSaWdodCI6MC4wLCJCb3R0b20iOjAuMH0sIkJhY2tncm91bmQiOnsiJGlkIjoiNTEzIiwiQ29sb3IiOnsiJGlkIjoiNTE0IiwiQSI6MCwiUiI6MjU1LCJHIjoyNTUsIkIiOjI1NX19LCJJc1Zpc2libGUiOnRydWUsIldpZHRoIjowLjAsIkhlaWdodCI6MC4wLCJCb3JkZXJTdHlsZSI6eyIkaWQiOiI1MTUiLCJMaW5lQ29sb3IiOm51bGwsIkxpbmVXZWlnaHQiOjAuMCwiTGluZVR5cGUiOjAsIlBhcmVudFN0eWxlIjpudWxsfSwiUGFyZW50U3R5bGUiOm51bGx9LCJEYXRlU3R5bGUiOnsiJGlkIjoiNTE2IiwiRm9udFNldHRpbmdzIjp7IiRpZCI6IjUxNyIsIkZvbnRTaXplIjoxMCwiRm9udE5hbWUiOiJDYWxpYnJpIiwiSXNCb2xkIjpmYWxzZSwiSXNJdGFsaWMiOmZhbHNlLCJJc1VuZGVybGluZWQiOmZhbHNlLCJQYXJlbnRTdHlsZSI6bnVsbH0sIkF1dG9TaXplIjowLCJGb3JlZ3JvdW5kIjp7IiRpZCI6IjUxOCIsIkNvbG9yIjp7IiRpZCI6IjUxOSIsIkEiOjI1NSwiUiI6MTE1LCJHIjoxMTUsIkIiOjExNX19LCJNYXhXaWR0aCI6MjAwLjAsIk1heEhlaWdodCI6IkluZmluaXR5IiwiU21hcnRGb3JlZ3JvdW5kSXNBY3RpdmUiOmZhbHNlLCJIb3Jpem9udGFsQWxpZ25tZW50IjoxLCJWZXJ0aWNhbEFsaWdubWVudCI6MCwiU21hcnRGb3JlZ3JvdW5kIjpudWxsLCJCYWNrZ3JvdW5kRmlsbFR5cGUiOjAsIk1hcmdpbiI6eyIkaWQiOiI1MjAiLCJUb3AiOjAuMCwiTGVmdCI6MC4wLCJSaWdodCI6MC4wLCJCb3R0b20iOjAuMH0sIlBhZGRpbmciOnsiJGlkIjoiNTIxIiwiVG9wIjowLjAsIkxlZnQiOjAuMCwiUmlnaHQiOjAuMCwiQm90dG9tIjowLjB9LCJCYWNrZ3JvdW5kIjp7IiRpZCI6IjUyMiIsIkNvbG9yIjp7IiRpZCI6IjUyMyIsIkEiOjAsIlIiOjI1NSwiRyI6MjU1LCJCIjoyNTV9fSwiSXNWaXNpYmxlIjp0cnVlLCJXaWR0aCI6MC4wLCJIZWlnaHQiOjAuMCwiQm9yZGVyU3R5bGUiOnsiJGlkIjoiNTI0IiwiTGluZUNvbG9yIjpudWxsLCJMaW5lV2VpZ2h0IjowLjAsIkxpbmVUeXBlIjowLCJQYXJlbnRTdHlsZSI6bnVsbH0sIlBhcmVudFN0eWxlIjpudWxsfSwiRGF0ZUZvcm1hdCI6eyIkaWQiOiI1MjU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1MjYiLCJEYXRlUGFydElzVmlzaWJsZSI6ZmFsc2UsIlRpbWVQYXJ0SXNWaXNpYmxlIjpmYWxzZX19LCJXZWVrTnVtYmVyaW5nIjp7IiRpZCI6IjUyNyIsIkZvcm1hdCI6MCwiSXNWaXNpYmxlIjpmYWxzZSwiTGFzdEtub3duVmlzaWJpbGl0eVN0YXRlIjpmYWxzZX0sIklzVmlzaWJsZSI6dHJ1ZSwiUGFyZW50U3R5bGUiOm51bGx9LCJJbmRleCI6MSwiUGVyY2VudGFnZUNvbXBsZXRlIjpudWxsLCJQb3NpdGlvbiI6eyJSYXRpbyI6MC4wOTY5MzgzMjM5NzQ2MDkzNzIsIklzQ3VzdG9tIjpmYWxzZX0sIkRhdGVGb3JtYXQiOnsiJHJlZiI6IjUyNSJ9LCJXZWVrTnVtYmVyaW5nIjp7IiRpZCI6IjUyOCIsIkZvcm1hdCI6MCwiSXNWaXNpYmxlIjpmYWxzZSwiTGFzdEtub3duVmlzaWJpbGl0eVN0YXRlIjpmYWxzZX0sIlJlbGF0ZWRUYXNrSWQiOiIwMDAwMDAwMC0wMDAwLTAwMDAtMDAwMC0wMDAwMDAwMDAwMDAiLCJJZCI6IjFkN2I3ZGU3LTU2OTQtNDFlZC04NGZkLWY0MGEzZDUxMjE1ZSIsIkltcG9ydElkIjpudWxsLCJUaXRsZSI6IlByb2R1Y3Rpb24gY29zdCBzdHVkeSIsIk5vdGUiOm51bGwsIkh5cGVybGluayI6eyIkaWQiOiI1MjkiLCJBZGRyZXNzIjoiIiwiU3ViQWRkcmVzcyI6IiJ9LCJJc0NoYW5nZWQiOmZhbHNlLCJJc05ldyI6ZmFsc2V9LHsiJGlkIjoiNTMwIiwiRGF0ZSI6IjIwMjUtMDgtMjdUMjM6NTk6MDAiLCJTdHlsZSI6eyIkaWQiOiI1MzEiLCJTaGFwZSI6MCwiQ29ubmVjdG9yTWFyZ2luIjp7IiRpZCI6IjUzMiIsIlRvcCI6MC4wLCJMZWZ0IjoyLjAsIlJpZ2h0IjoyLjAsIkJvdHRvbSI6MC4wfSwiQ29ubmVjdG9yU3R5bGUiOnsiJGlkIjoiNTMzIiwiTGluZUNvbG9yIjp7IiRpZCI6IjUzNCIsIiR0eXBlIjoiTkxSRS5Db21tb24uRG9tLlNvbGlkQ29sb3JCcnVzaCwgTkxSRS5Db21tb24iLCJDb2xvciI6eyIkaWQiOiI1MzUiLCJBIjoyNTUsIlIiOjE3NywiRyI6ODQsIkIiOjQ0fX0sIkxpbmVXZWlnaHQiOjEuMCwiTGluZVR5cGUiOjAsIlBhcmVudFN0eWxlIjpudWxsfSwiSXNCZWxvd1RpbWViYW5kIjp0cnVlLCJQb3NpdGlvbk9uVGFzayI6MCwiSGlkZURhdGUiOmZhbHNlLCJTaGFwZVNpemUiOjEsIlNwYWNpbmciOjEuMCwiUGFkZGluZyI6eyIkaWQiOiI1MzYiLCJUb3AiOjcuMCwiTGVmdCI6My4wLCJSaWdodCI6MC4wLCJCb3R0b20iOjIuMH0sIlNoYXBlU3R5bGUiOnsiJGlkIjoiNTM3IiwiTWFyZ2luIjp7IiRpZCI6IjUzOCIsIlRvcCI6MC4wLCJMZWZ0IjowLjAsIlJpZ2h0IjowLjAsIkJvdHRvbSI6MC4wfSwiUGFkZGluZyI6eyIkaWQiOiI1MzkiLCJUb3AiOjAuMCwiTGVmdCI6MC4wLCJSaWdodCI6MC4wLCJCb3R0b20iOjAuMH0sIkJhY2tncm91bmQiOnsiJGlkIjoiNTQwIiwiQ29sb3IiOnsiJGlkIjoiNTQxIiwiQSI6MjU1LCJSIjoxMTUsIkciOjExNSwiQiI6MTE1fX0sIklzVmlzaWJsZSI6dHJ1ZSwiV2lkdGgiOjE4LjAsIkhlaWdodCI6MjAuMCwiQm9yZGVyU3R5bGUiOnsiJGlkIjoiNTQyIiwiTGluZUNvbG9yIjp7IiRpZCI6IjU0MyIsIiR0eXBlIjoiTkxSRS5Db21tb24uRG9tLlNvbGlkQ29sb3JCcnVzaCwgTkxSRS5Db21tb24iLCJDb2xvciI6eyIkaWQiOiI1NDQiLCJBIjoyNTUsIlIiOjI1NSwiRyI6MCwiQiI6MH19LCJMaW5lV2VpZ2h0IjowLjAsIkxpbmVUeXBlIjowLCJQYXJlbnRTdHlsZSI6bnVsbH0sIlBhcmVudFN0eWxlIjpudWxsfSwiVGl0bGVTdHlsZSI6eyIkaWQiOiI1NDUiLCJGb250U2V0dGluZ3MiOnsiJGlkIjoiNTQ2IiwiRm9udFNpemUiOjExLCJGb250TmFtZSI6IkNhbGlicmkiLCJJc0JvbGQiOnRydWUsIklzSXRhbGljIjpmYWxzZSwiSXNVbmRlcmxpbmVkIjpmYWxzZSwiUGFyZW50U3R5bGUiOm51bGx9LCJBdXRvU2l6ZSI6MCwiRm9yZWdyb3VuZCI6eyIkaWQiOiI1NDciLCJDb2xvciI6eyIkaWQiOiI1NDgiLCJBIjoyNTUsIlIiOjk4LCJHIjo2NywiQiI6NTB9fSwiTWF4V2lkdGgiOjE0Ni4xOTk1MjM5MjU3ODEyNSwiTWF4SGVpZ2h0IjoiSW5maW5pdHkiLCJTbWFydEZvcmVncm91bmRJc0FjdGl2ZSI6ZmFsc2UsIkhvcml6b250YWxBbGlnbm1lbnQiOjEsIlZlcnRpY2FsQWxpZ25tZW50IjowLCJTbWFydEZvcmVncm91bmQiOm51bGwsIkJhY2tncm91bmRGaWxsVHlwZSI6MCwiTWFyZ2luIjp7IiRpZCI6IjU0OSIsIlRvcCI6MC4wLCJMZWZ0IjowLjAsIlJpZ2h0IjowLjAsIkJvdHRvbSI6MC4wfSwiUGFkZGluZyI6eyIkaWQiOiI1NTAiLCJUb3AiOjAuMCwiTGVmdCI6MC4wLCJSaWdodCI6MC4wLCJCb3R0b20iOjAuMH0sIkJhY2tncm91bmQiOnsiJGlkIjoiNTUxIiwiQ29sb3IiOnsiJGlkIjoiNTUyIiwiQSI6MCwiUiI6MjU1LCJHIjoyNTUsIkIiOjI1NX19LCJJc1Zpc2libGUiOnRydWUsIldpZHRoIjowLjAsIkhlaWdodCI6MC4wLCJCb3JkZXJTdHlsZSI6eyIkaWQiOiI1NTMiLCJMaW5lQ29sb3IiOm51bGwsIkxpbmVXZWlnaHQiOjAuMCwiTGluZVR5cGUiOjAsIlBhcmVudFN0eWxlIjpudWxsfSwiUGFyZW50U3R5bGUiOm51bGx9LCJEYXRlU3R5bGUiOnsiJGlkIjoiNTU0IiwiRm9udFNldHRpbmdzIjp7IiRpZCI6IjU1NSIsIkZvbnRTaXplIjoxMCwiRm9udE5hbWUiOiJDYWxpYnJpIiwiSXNCb2xkIjpmYWxzZSwiSXNJdGFsaWMiOmZhbHNlLCJJc1VuZGVybGluZWQiOmZhbHNlLCJQYXJlbnRTdHlsZSI6bnVsbH0sIkF1dG9TaXplIjowLCJGb3JlZ3JvdW5kIjp7IiRpZCI6IjU1NiIsIkNvbG9yIjp7IiRpZCI6IjU1NyIsIkEiOjI1NSwiUiI6MTE1LCJHIjoxMTUsIkIiOjExNX19LCJNYXhXaWR0aCI6MjAwLjAsIk1heEhlaWdodCI6IkluZmluaXR5IiwiU21hcnRGb3JlZ3JvdW5kSXNBY3RpdmUiOmZhbHNlLCJIb3Jpem9udGFsQWxpZ25tZW50IjoxLCJWZXJ0aWNhbEFsaWdubWVudCI6MCwiU21hcnRGb3JlZ3JvdW5kIjpudWxsLCJCYWNrZ3JvdW5kRmlsbFR5cGUiOjAsIk1hcmdpbiI6eyIkaWQiOiI1NTgiLCJUb3AiOjAuMCwiTGVmdCI6MC4wLCJSaWdodCI6MC4wLCJCb3R0b20iOjAuMH0sIlBhZGRpbmciOnsiJGlkIjoiNTU5IiwiVG9wIjowLjAsIkxlZnQiOjAuMCwiUmlnaHQiOjAuMCwiQm90dG9tIjowLjB9LCJCYWNrZ3JvdW5kIjp7IiRpZCI6IjU2MCIsIkNvbG9yIjp7IiRpZCI6IjU2MSIsIkEiOjAsIlIiOjI1NSwiRyI6MjU1LCJCIjoyNTV9fSwiSXNWaXNpYmxlIjp0cnVlLCJXaWR0aCI6MC4wLCJIZWlnaHQiOjAuMCwiQm9yZGVyU3R5bGUiOnsiJGlkIjoiNTYyIiwiTGluZUNvbG9yIjpudWxsLCJMaW5lV2VpZ2h0IjowLjAsIkxpbmVUeXBlIjowLCJQYXJlbnRTdHlsZSI6bnVsbH0sIlBhcmVudFN0eWxlIjpudWxsfSwiRGF0ZUZvcm1hdCI6eyIkaWQiOiI1NjM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1NjQiLCJEYXRlUGFydElzVmlzaWJsZSI6ZmFsc2UsIlRpbWVQYXJ0SXNWaXNpYmxlIjpmYWxzZX19LCJXZWVrTnVtYmVyaW5nIjp7IiRpZCI6IjU2NSIsIkZvcm1hdCI6MCwiSXNWaXNpYmxlIjpmYWxzZSwiTGFzdEtub3duVmlzaWJpbGl0eVN0YXRlIjpmYWxzZX0sIklzVmlzaWJsZSI6dHJ1ZSwiUGFyZW50U3R5bGUiOm51bGx9LCJJbmRleCI6MiwiUGVyY2VudGFnZUNvbXBsZXRlIjpudWxsLCJQb3NpdGlvbiI6eyJSYXRpbyI6MC4xMTQ5MjU5MjU5MjU5MjU5MywiSXNDdXN0b20iOnRydWV9LCJEYXRlRm9ybWF0Ijp7IiRyZWYiOiI1NjMifSwiV2Vla051bWJlcmluZyI6eyIkaWQiOiI1NjYiLCJGb3JtYXQiOjAsIklzVmlzaWJsZSI6ZmFsc2UsIkxhc3RLbm93blZpc2liaWxpdHlTdGF0ZSI6ZmFsc2V9LCJSZWxhdGVkVGFza0lkIjoiMDAwMDAwMDAtMDAwMC0wMDAwLTAwMDAtMDAwMDAwMDAwMDAwIiwiSWQiOiIyNTMwNDBjMy01ZjhjLTRmYzktOGM3ZS1hNWI0MDk2NGI0NDIiLCJJbXBvcnRJZCI6bnVsbCwiVGl0bGUiOiJTRU8gcmVzZWFyY2gsIG1hcmtldGluZyBhbmFseXNpcyBhbmQgYnVzaW5lc3MgcGxhbm5pbmciLCJOb3RlIjpudWxsLCJIeXBlcmxpbmsiOnsiJGlkIjoiNTY3IiwiQWRkcmVzcyI6IiIsIlN1YkFkZHJlc3MiOiIifSwiSXNDaGFuZ2VkIjpmYWxzZSwiSXNOZXciOmZhbHNlfSx7IiRpZCI6IjU2OCIsIkRhdGUiOiIyMDI1LTA5LTIzVDIzOjU5OjAwIiwiU3R5bGUiOnsiJGlkIjoiNTY5IiwiU2hhcGUiOjAsIkNvbm5lY3Rvck1hcmdpbiI6eyIkaWQiOiI1NzAiLCJUb3AiOjAuMCwiTGVmdCI6Mi4wLCJSaWdodCI6Mi4wLCJCb3R0b20iOjAuMH0sIkNvbm5lY3RvclN0eWxlIjp7IiRpZCI6IjU3MSIsIkxpbmVDb2xvciI6eyIkaWQiOiI1NzIiLCIkdHlwZSI6Ik5MUkUuQ29tbW9uLkRvbS5Tb2xpZENvbG9yQnJ1c2gsIE5MUkUuQ29tbW9uIiwiQ29sb3IiOnsiJGlkIjoiNTczIiwiQSI6MTI3LCJSIjoxMTUsIkciOjExNSwiQiI6MTE1fX0sIkxpbmVXZWlnaHQiOjEuMCwiTGluZVR5cGUiOjAsIlBhcmVudFN0eWxlIjpudWxsfSwiSXNCZWxvd1RpbWViYW5kIjpmYWxzZSwiUG9zaXRpb25PblRhc2siOjAsIkhpZGVEYXRlIjpmYWxzZSwiU2hhcGVTaXplIjoxLCJTcGFjaW5nIjoxLjAsIlBhZGRpbmciOnsiJGlkIjoiNTc0IiwiVG9wIjo3LjAsIkxlZnQiOjMuMCwiUmlnaHQiOjAuMCwiQm90dG9tIjoyLjB9LCJTaGFwZVN0eWxlIjp7IiRpZCI6IjU3NSIsIk1hcmdpbiI6eyIkaWQiOiI1NzYiLCJUb3AiOjAuMCwiTGVmdCI6MC4wLCJSaWdodCI6MC4wLCJCb3R0b20iOjAuMH0sIlBhZGRpbmciOnsiJGlkIjoiNTc3IiwiVG9wIjowLjAsIkxlZnQiOjAuMCwiUmlnaHQiOjAuMCwiQm90dG9tIjowLjB9LCJCYWNrZ3JvdW5kIjp7IiRpZCI6IjU3OCIsIkNvbG9yIjp7IiRpZCI6IjU3OSIsIkEiOjI1NSwiUiI6MTE1LCJHIjoxMTUsIkIiOjExNX19LCJJc1Zpc2libGUiOnRydWUsIldpZHRoIjoxOC4wLCJIZWlnaHQiOjIwLjAsIkJvcmRlclN0eWxlIjp7IiRpZCI6IjU4MCIsIkxpbmVDb2xvciI6eyIkaWQiOiI1ODEiLCIkdHlwZSI6Ik5MUkUuQ29tbW9uLkRvbS5Tb2xpZENvbG9yQnJ1c2gsIE5MUkUuQ29tbW9uIiwiQ29sb3IiOnsiJGlkIjoiNTgyIiwiQSI6MjU1LCJSIjoyNTUsIkciOjAsIkIiOjB9fSwiTGluZVdlaWdodCI6MC4wLCJMaW5lVHlwZSI6MCwiUGFyZW50U3R5bGUiOm51bGx9LCJQYXJlbnRTdHlsZSI6bnVsbH0sIlRpdGxlU3R5bGUiOnsiJGlkIjoiNTgzIiwiRm9udFNldHRpbmdzIjp7IiRpZCI6IjU4NCIsIkZvbnRTaXplIjoxMSwiRm9udE5hbWUiOiJDYWxpYnJpIiwiSXNCb2xkIjp0cnVlLCJJc0l0YWxpYyI6ZmFsc2UsIklzVW5kZXJsaW5lZCI6ZmFsc2UsIlBhcmVudFN0eWxlIjpudWxsfSwiQXV0b1NpemUiOjAsIkZvcmVncm91bmQiOnsiJGlkIjoiNTg1IiwiQ29sb3IiOnsiJGlkIjoiNTg2IiwiQSI6MjU1LCJSIjo5OCwiRyI6NjcsIkIiOjUwfX0sIk1heFdpZHRoIjo4NS44Nzg1ODU4MTU0Mjk2ODgsIk1heEhlaWdodCI6IkluZmluaXR5IiwiU21hcnRGb3JlZ3JvdW5kSXNBY3RpdmUiOmZhbHNlLCJIb3Jpem9udGFsQWxpZ25tZW50IjoxLCJWZXJ0aWNhbEFsaWdubWVudCI6MCwiU21hcnRGb3JlZ3JvdW5kIjpudWxsLCJCYWNrZ3JvdW5kRmlsbFR5cGUiOjAsIk1hcmdpbiI6eyIkaWQiOiI1ODciLCJUb3AiOjAuMCwiTGVmdCI6MC4wLCJSaWdodCI6MC4wLCJCb3R0b20iOjAuMH0sIlBhZGRpbmciOnsiJGlkIjoiNTg4IiwiVG9wIjowLjAsIkxlZnQiOjAuMCwiUmlnaHQiOjAuMCwiQm90dG9tIjowLjB9LCJCYWNrZ3JvdW5kIjp7IiRpZCI6IjU4OSIsIkNvbG9yIjp7IiRpZCI6IjU5MCIsIkEiOjAsIlIiOjI1NSwiRyI6MjU1LCJCIjoyNTV9fSwiSXNWaXNpYmxlIjp0cnVlLCJXaWR0aCI6MC4wLCJIZWlnaHQiOjAuMCwiQm9yZGVyU3R5bGUiOnsiJGlkIjoiNTkxIiwiTGluZUNvbG9yIjpudWxsLCJMaW5lV2VpZ2h0IjowLjAsIkxpbmVUeXBlIjowLCJQYXJlbnRTdHlsZSI6bnVsbH0sIlBhcmVudFN0eWxlIjpudWxsfSwiRGF0ZVN0eWxlIjp7IiRpZCI6IjU5MiIsIkZvbnRTZXR0aW5ncyI6eyIkaWQiOiI1OTMiLCJGb250U2l6ZSI6MTAsIkZvbnROYW1lIjoiQ2FsaWJyaSIsIklzQm9sZCI6ZmFsc2UsIklzSXRhbGljIjpmYWxzZSwiSXNVbmRlcmxpbmVkIjpmYWxzZSwiUGFyZW50U3R5bGUiOm51bGx9LCJBdXRvU2l6ZSI6MCwiRm9yZWdyb3VuZCI6eyIkaWQiOiI1OTQiLCJDb2xvciI6eyIkaWQiOiI1OTUiLCJBIjoyNTUsIlIiOjExNSwiRyI6MTE1LCJCIjoxMTV9fSwiTWF4V2lkdGgiOjIwMC4wLCJNYXhIZWlnaHQiOiJJbmZpbml0eSIsIlNtYXJ0Rm9yZWdyb3VuZElzQWN0aXZlIjpmYWxzZSwiSG9yaXpvbnRhbEFsaWdubWVudCI6MSwiVmVydGljYWxBbGlnbm1lbnQiOjAsIlNtYXJ0Rm9yZWdyb3VuZCI6bnVsbCwiQmFja2dyb3VuZEZpbGxUeXBlIjowLCJNYXJnaW4iOnsiJGlkIjoiNTk2IiwiVG9wIjowLjAsIkxlZnQiOjAuMCwiUmlnaHQiOjAuMCwiQm90dG9tIjowLjB9LCJQYWRkaW5nIjp7IiRpZCI6IjU5NyIsIlRvcCI6MC4wLCJMZWZ0IjowLjAsIlJpZ2h0IjowLjAsIkJvdHRvbSI6MC4wfSwiQmFja2dyb3VuZCI6eyIkaWQiOiI1OTgiLCJDb2xvciI6eyIkaWQiOiI1OTkiLCJBIjowLCJSIjoyNTUsIkciOjI1NSwiQiI6MjU1fX0sIklzVmlzaWJsZSI6dHJ1ZSwiV2lkdGgiOjAuMCwiSGVpZ2h0IjowLjAsIkJvcmRlclN0eWxlIjp7IiRpZCI6IjYwMCIsIkxpbmVDb2xvciI6bnVsbCwiTGluZVdlaWdodCI6MC4wLCJMaW5lVHlwZSI6MCwiUGFyZW50U3R5bGUiOm51bGx9LCJQYXJlbnRTdHlsZSI6bnVsbH0sIkRhdGVGb3JtYXQiOnsiJGlkIjoiNjAx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jAyIiwiRGF0ZVBhcnRJc1Zpc2libGUiOmZhbHNlLCJUaW1lUGFydElzVmlzaWJsZSI6ZmFsc2V9fSwiV2Vla051bWJlcmluZyI6eyIkaWQiOiI2MDMiLCJGb3JtYXQiOjAsIklzVmlzaWJsZSI6ZmFsc2UsIkxhc3RLbm93blZpc2liaWxpdHlTdGF0ZSI6ZmFsc2V9LCJJc1Zpc2libGUiOnRydWUsIlBhcmVudFN0eWxlIjpudWxsfSwiSW5kZXgiOjMsIlBlcmNlbnRhZ2VDb21wbGV0ZSI6bnVsbCwiUG9zaXRpb24iOnsiUmF0aW8iOjAuMTI2MTM2MzI3NjcyODg3NzQsIklzQ3VzdG9tIjpmYWxzZX0sIkRhdGVGb3JtYXQiOnsiJHJlZiI6IjYwMSJ9LCJXZWVrTnVtYmVyaW5nIjp7IiRpZCI6IjYwNCIsIkZvcm1hdCI6MCwiSXNWaXNpYmxlIjpmYWxzZSwiTGFzdEtub3duVmlzaWJpbGl0eVN0YXRlIjpmYWxzZX0sIlJlbGF0ZWRUYXNrSWQiOiIwMDAwMDAwMC0wMDAwLTAwMDAtMDAwMC0wMDAwMDAwMDAwMDAiLCJJZCI6IjY4M2NhMTZlLWMwMGQtNDZhMS04MWE3LWIwNmJlNjQyMGQ3ZCIsIkltcG9ydElkIjpudWxsLCJUaXRsZSI6Ik1pbGVzdG9uZSBhbmQgcmVzb3VyY2UgcGxhbm5pbmciLCJOb3RlIjpudWxsLCJIeXBlcmxpbmsiOnsiJGlkIjoiNjA1IiwiQWRkcmVzcyI6IiIsIlN1YkFkZHJlc3MiOiIifSwiSXNDaGFuZ2VkIjpmYWxzZSwiSXNOZXciOmZhbHNlfSx7IiRpZCI6IjYwNiIsIkRhdGUiOiIyMDI1LTEwLTA4VDIzOjU5OjAwIiwiU3R5bGUiOnsiJGlkIjoiNjA3IiwiU2hhcGUiOjAsIkNvbm5lY3Rvck1hcmdpbiI6eyIkaWQiOiI2MDgiLCJUb3AiOjAuMCwiTGVmdCI6Mi4wLCJSaWdodCI6Mi4wLCJCb3R0b20iOjAuMH0sIkNvbm5lY3RvclN0eWxlIjp7IiRpZCI6IjYwOSIsIkxpbmVDb2xvciI6eyIkaWQiOiI2MTAiLCIkdHlwZSI6Ik5MUkUuQ29tbW9uLkRvbS5Tb2xpZENvbG9yQnJ1c2gsIE5MUkUuQ29tbW9uIiwiQ29sb3IiOnsiJGlkIjoiNjExIiwiQSI6MTI3LCJSIjoxMTUsIkciOjExNSwiQiI6MTE1fX0sIkxpbmVXZWlnaHQiOjEuMCwiTGluZVR5cGUiOjAsIlBhcmVudFN0eWxlIjpudWxsfSwiSXNCZWxvd1RpbWViYW5kIjp0cnVlLCJQb3NpdGlvbk9uVGFzayI6MCwiSGlkZURhdGUiOmZhbHNlLCJTaGFwZVNpemUiOjEsIlNwYWNpbmciOjEuMCwiUGFkZGluZyI6eyIkaWQiOiI2MTIiLCJUb3AiOjcuMCwiTGVmdCI6My4wLCJSaWdodCI6MC4wLCJCb3R0b20iOjIuMH0sIlNoYXBlU3R5bGUiOnsiJGlkIjoiNjEzIiwiTWFyZ2luIjp7IiRpZCI6IjYxNCIsIlRvcCI6MC4wLCJMZWZ0IjowLjAsIlJpZ2h0IjowLjAsIkJvdHRvbSI6MC4wfSwiUGFkZGluZyI6eyIkaWQiOiI2MTUiLCJUb3AiOjAuMCwiTGVmdCI6MC4wLCJSaWdodCI6MC4wLCJCb3R0b20iOjAuMH0sIkJhY2tncm91bmQiOnsiJGlkIjoiNjE2IiwiQ29sb3IiOnsiJGlkIjoiNjE3IiwiQSI6MjU1LCJSIjoxMTUsIkciOjExNSwiQiI6MTE1fX0sIklzVmlzaWJsZSI6dHJ1ZSwiV2lkdGgiOjE4LjAsIkhlaWdodCI6MjAuMCwiQm9yZGVyU3R5bGUiOnsiJGlkIjoiNjE4IiwiTGluZUNvbG9yIjp7IiRpZCI6IjYxOSIsIiR0eXBlIjoiTkxSRS5Db21tb24uRG9tLlNvbGlkQ29sb3JCcnVzaCwgTkxSRS5Db21tb24iLCJDb2xvciI6eyIkaWQiOiI2MjAiLCJBIjoyNTUsIlIiOjI1NSwiRyI6MCwiQiI6MH19LCJMaW5lV2VpZ2h0IjowLjAsIkxpbmVUeXBlIjowLCJQYXJlbnRTdHlsZSI6bnVsbH0sIlBhcmVudFN0eWxlIjpudWxsfSwiVGl0bGVTdHlsZSI6eyIkaWQiOiI2MjEiLCJGb250U2V0dGluZ3MiOnsiJGlkIjoiNjIyIiwiRm9udFNpemUiOjExLCJGb250TmFtZSI6IkNhbGlicmkiLCJJc0JvbGQiOnRydWUsIklzSXRhbGljIjpmYWxzZSwiSXNVbmRlcmxpbmVkIjpmYWxzZSwiUGFyZW50U3R5bGUiOm51bGx9LCJBdXRvU2l6ZSI6MCwiRm9yZWdyb3VuZCI6eyIkaWQiOiI2MjMiLCJDb2xvciI6eyIkaWQiOiI2MjQiLCJBIjoyNTUsIlIiOjk4LCJHIjo2NywiQiI6NTB9fSwiTWF4V2lkdGgiOjExNC4wLCJNYXhIZWlnaHQiOiJJbmZpbml0eSIsIlNtYXJ0Rm9yZWdyb3VuZElzQWN0aXZlIjpmYWxzZSwiSG9yaXpvbnRhbEFsaWdubWVudCI6MSwiVmVydGljYWxBbGlnbm1lbnQiOjAsIlNtYXJ0Rm9yZWdyb3VuZCI6bnVsbCwiQmFja2dyb3VuZEZpbGxUeXBlIjowLCJNYXJnaW4iOnsiJGlkIjoiNjI1IiwiVG9wIjowLjAsIkxlZnQiOjAuMCwiUmlnaHQiOjAuMCwiQm90dG9tIjowLjB9LCJQYWRkaW5nIjp7IiRpZCI6IjYyNiIsIlRvcCI6MC4wLCJMZWZ0IjowLjAsIlJpZ2h0IjowLjAsIkJvdHRvbSI6MC4wfSwiQmFja2dyb3VuZCI6eyIkaWQiOiI2MjciLCJDb2xvciI6eyIkaWQiOiI2MjgiLCJBIjowLCJSIjoyNTUsIkciOjI1NSwiQiI6MjU1fX0sIklzVmlzaWJsZSI6dHJ1ZSwiV2lkdGgiOjAuMCwiSGVpZ2h0IjowLjAsIkJvcmRlclN0eWxlIjp7IiRpZCI6IjYyOSIsIkxpbmVDb2xvciI6bnVsbCwiTGluZVdlaWdodCI6MC4wLCJMaW5lVHlwZSI6MCwiUGFyZW50U3R5bGUiOm51bGx9LCJQYXJlbnRTdHlsZSI6bnVsbH0sIkRhdGVTdHlsZSI6eyIkaWQiOiI2MzAiLCJGb250U2V0dGluZ3MiOnsiJGlkIjoiNjMxIiwiRm9udFNpemUiOjEwLCJGb250TmFtZSI6IkNhbGlicmkiLCJJc0JvbGQiOmZhbHNlLCJJc0l0YWxpYyI6ZmFsc2UsIklzVW5kZXJsaW5lZCI6ZmFsc2UsIlBhcmVudFN0eWxlIjpudWxsfSwiQXV0b1NpemUiOjAsIkZvcmVncm91bmQiOnsiJGlkIjoiNjMyIiwiQ29sb3IiOnsiJGlkIjoiNjMzIiwiQSI6MjU1LCJSIjoxMTUsIkciOjExNSwiQiI6MTE1fX0sIk1heFdpZHRoIjoyMDAuMCwiTWF4SGVpZ2h0IjoiSW5maW5pdHkiLCJTbWFydEZvcmVncm91bmRJc0FjdGl2ZSI6ZmFsc2UsIkhvcml6b250YWxBbGlnbm1lbnQiOjEsIlZlcnRpY2FsQWxpZ25tZW50IjowLCJTbWFydEZvcmVncm91bmQiOm51bGwsIkJhY2tncm91bmRGaWxsVHlwZSI6MCwiTWFyZ2luIjp7IiRpZCI6IjYzNCIsIlRvcCI6MC4wLCJMZWZ0IjowLjAsIlJpZ2h0IjowLjAsIkJvdHRvbSI6MC4wfSwiUGFkZGluZyI6eyIkaWQiOiI2MzUiLCJUb3AiOjAuMCwiTGVmdCI6MC4wLCJSaWdodCI6MC4wLCJCb3R0b20iOjAuMH0sIkJhY2tncm91bmQiOnsiJGlkIjoiNjM2IiwiQ29sb3IiOnsiJGlkIjoiNjM3IiwiQSI6MCwiUiI6MjU1LCJHIjoyNTUsIkIiOjI1NX19LCJJc1Zpc2libGUiOnRydWUsIldpZHRoIjowLjAsIkhlaWdodCI6MC4wLCJCb3JkZXJTdHlsZSI6eyIkaWQiOiI2MzgiLCJMaW5lQ29sb3IiOm51bGwsIkxpbmVXZWlnaHQiOjAuMCwiTGluZVR5cGUiOjAsIlBhcmVudFN0eWxlIjpudWxsfSwiUGFyZW50U3R5bGUiOm51bGx9LCJEYXRlRm9ybWF0Ijp7IiRpZCI6IjYzO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Y0MCIsIkRhdGVQYXJ0SXNWaXNpYmxlIjpmYWxzZSwiVGltZVBhcnRJc1Zpc2libGUiOmZhbHNlfX0sIldlZWtOdW1iZXJpbmciOnsiJGlkIjoiNjQxIiwiRm9ybWF0IjowLCJJc1Zpc2libGUiOmZhbHNlLCJMYXN0S25vd25WaXNpYmlsaXR5U3RhdGUiOmZhbHNlfSwiSXNWaXNpYmxlIjp0cnVlLCJQYXJlbnRTdHlsZSI6bnVsbH0sIkluZGV4Ijo0LCJQZXJjZW50YWdlQ29tcGxldGUiOm51bGwsIlBvc2l0aW9uIjp7IlJhdGlvIjowLjI2Mjc5MjkyMjgzMjM0NzczLCJJc0N1c3RvbSI6ZmFsc2V9LCJEYXRlRm9ybWF0Ijp7IiRyZWYiOiI2MzkifSwiV2Vla051bWJlcmluZyI6eyIkaWQiOiI2NDIiLCJGb3JtYXQiOjAsIklzVmlzaWJsZSI6ZmFsc2UsIkxhc3RLbm93blZpc2liaWxpdHlTdGF0ZSI6ZmFsc2V9LCJSZWxhdGVkVGFza0lkIjoiMDAwMDAwMDAtMDAwMC0wMDAwLTAwMDAtMDAwMDAwMDAwMDAwIiwiSWQiOiI1OTRlYzZkMC04MGU3LTRlNzktODNmNy0yNWY2MzNiYTdmYzciLCJJbXBvcnRJZCI6bnVsbCwiVGl0bGUiOiJEZXZlbG9wIHN0YWdlIDEgZnVuZGluZyBwbGFuIGFuZCBhcHByb3ZhbCIsIk5vdGUiOm51bGwsIkh5cGVybGluayI6eyIkaWQiOiI2NDMiLCJBZGRyZXNzIjoiIiwiU3ViQWRkcmVzcyI6IiJ9LCJJc0NoYW5nZWQiOmZhbHNlLCJJc05ldyI6ZmFsc2V9LHsiJGlkIjoiNjQ0IiwiRGF0ZSI6IjIwMjUtMTAtMjJUMjM6NTk6MDAiLCJTdHlsZSI6eyIkaWQiOiI2NDUiLCJTaGFwZSI6MCwiQ29ubmVjdG9yTWFyZ2luIjp7IiRpZCI6IjY0NiIsIlRvcCI6MC4wLCJMZWZ0IjoyLjAsIlJpZ2h0IjoyLjAsIkJvdHRvbSI6MC4wfSwiQ29ubmVjdG9yU3R5bGUiOnsiJGlkIjoiNjQ3IiwiTGluZUNvbG9yIjp7IiRpZCI6IjY0OCIsIiR0eXBlIjoiTkxSRS5Db21tb24uRG9tLlNvbGlkQ29sb3JCcnVzaCwgTkxSRS5Db21tb24iLCJDb2xvciI6eyIkaWQiOiI2NDkiLCJBIjoxMjcsIlIiOjExNSwiRyI6MTE1LCJCIjoxMTV9fSwiTGluZVdlaWdodCI6MS4wLCJMaW5lVHlwZSI6MCwiUGFyZW50U3R5bGUiOm51bGx9LCJJc0JlbG93VGltZWJhbmQiOmZhbHNlLCJQb3NpdGlvbk9uVGFzayI6MCwiSGlkZURhdGUiOmZhbHNlLCJTaGFwZVNpemUiOjEsIlNwYWNpbmciOjEuMCwiUGFkZGluZyI6eyIkaWQiOiI2NTAiLCJUb3AiOjcuMCwiTGVmdCI6My4wLCJSaWdodCI6MC4wLCJCb3R0b20iOjIuMH0sIlNoYXBlU3R5bGUiOnsiJGlkIjoiNjUxIiwiTWFyZ2luIjp7IiRpZCI6IjY1MiIsIlRvcCI6MC4wLCJMZWZ0IjowLjAsIlJpZ2h0IjowLjAsIkJvdHRvbSI6MC4wfSwiUGFkZGluZyI6eyIkaWQiOiI2NTMiLCJUb3AiOjAuMCwiTGVmdCI6MC4wLCJSaWdodCI6MC4wLCJCb3R0b20iOjAuMH0sIkJhY2tncm91bmQiOnsiJGlkIjoiNjU0IiwiQ29sb3IiOnsiJGlkIjoiNjU1IiwiQSI6MjU1LCJSIjoxMTUsIkciOjExNSwiQiI6MTE1fX0sIklzVmlzaWJsZSI6dHJ1ZSwiV2lkdGgiOjE4LjAsIkhlaWdodCI6MjAuMCwiQm9yZGVyU3R5bGUiOnsiJGlkIjoiNjU2IiwiTGluZUNvbG9yIjp7IiRpZCI6IjY1NyIsIiR0eXBlIjoiTkxSRS5Db21tb24uRG9tLlNvbGlkQ29sb3JCcnVzaCwgTkxSRS5Db21tb24iLCJDb2xvciI6eyIkaWQiOiI2NTgiLCJBIjoyNTUsIlIiOjI1NSwiRyI6MCwiQiI6MH19LCJMaW5lV2VpZ2h0IjowLjAsIkxpbmVUeXBlIjowLCJQYXJlbnRTdHlsZSI6bnVsbH0sIlBhcmVudFN0eWxlIjpudWxsfSwiVGl0bGVTdHlsZSI6eyIkaWQiOiI2NTkiLCJGb250U2V0dGluZ3MiOnsiJGlkIjoiNjYwIiwiRm9udFNpemUiOjExLCJGb250TmFtZSI6IkNhbGlicmkiLCJJc0JvbGQiOnRydWUsIklzSXRhbGljIjpmYWxzZSwiSXNVbmRlcmxpbmVkIjpmYWxzZSwiUGFyZW50U3R5bGUiOm51bGx9LCJBdXRvU2l6ZSI6MiwiRm9yZWdyb3VuZCI6eyIkaWQiOiI2NjEiLCJDb2xvciI6eyIkaWQiOiI2NjIiLCJBIjoyNTUsIlIiOjk4LCJHIjo2NywiQiI6NTB9fSwiTWF4V2lkdGgiOjE4Ny4yMzg3MjI1OTUyODY2NSwiTWF4SGVpZ2h0IjoiSW5maW5pdHkiLCJTbWFydEZvcmVncm91bmRJc0FjdGl2ZSI6ZmFsc2UsIkhvcml6b250YWxBbGlnbm1lbnQiOjEsIlZlcnRpY2FsQWxpZ25tZW50IjowLCJTbWFydEZvcmVncm91bmQiOm51bGwsIkJhY2tncm91bmRGaWxsVHlwZSI6MCwiTWFyZ2luIjp7IiRpZCI6IjY2MyIsIlRvcCI6MC4wLCJMZWZ0IjowLjAsIlJpZ2h0IjowLjAsIkJvdHRvbSI6MC4wfSwiUGFkZGluZyI6eyIkaWQiOiI2NjQiLCJUb3AiOjAuMCwiTGVmdCI6MC4wLCJSaWdodCI6MC4wLCJCb3R0b20iOjAuMH0sIkJhY2tncm91bmQiOnsiJGlkIjoiNjY1IiwiQ29sb3IiOnsiJGlkIjoiNjY2IiwiQSI6MCwiUiI6MjU1LCJHIjoyNTUsIkIiOjI1NX19LCJJc1Zpc2libGUiOnRydWUsIldpZHRoIjowLjAsIkhlaWdodCI6MC4wLCJCb3JkZXJTdHlsZSI6eyIkaWQiOiI2NjciLCJMaW5lQ29sb3IiOm51bGwsIkxpbmVXZWlnaHQiOjAuMCwiTGluZVR5cGUiOjAsIlBhcmVudFN0eWxlIjpudWxsfSwiUGFyZW50U3R5bGUiOm51bGx9LCJEYXRlU3R5bGUiOnsiJGlkIjoiNjY4IiwiRm9udFNldHRpbmdzIjp7IiRpZCI6IjY2OSIsIkZvbnRTaXplIjoxMCwiRm9udE5hbWUiOiJDYWxpYnJpIiwiSXNCb2xkIjpmYWxzZSwiSXNJdGFsaWMiOmZhbHNlLCJJc1VuZGVybGluZWQiOmZhbHNlLCJQYXJlbnRTdHlsZSI6bnVsbH0sIkF1dG9TaXplIjowLCJGb3JlZ3JvdW5kIjp7IiRpZCI6IjY3MCIsIkNvbG9yIjp7IiRpZCI6IjY3MSIsIkEiOjI1NSwiUiI6MTE1LCJHIjoxMTUsIkIiOjExNX19LCJNYXhXaWR0aCI6MjAwLjAsIk1heEhlaWdodCI6IkluZmluaXR5IiwiU21hcnRGb3JlZ3JvdW5kSXNBY3RpdmUiOmZhbHNlLCJIb3Jpem9udGFsQWxpZ25tZW50IjoxLCJWZXJ0aWNhbEFsaWdubWVudCI6MCwiU21hcnRGb3JlZ3JvdW5kIjpudWxsLCJCYWNrZ3JvdW5kRmlsbFR5cGUiOjAsIk1hcmdpbiI6eyIkaWQiOiI2NzIiLCJUb3AiOjAuMCwiTGVmdCI6MC4wLCJSaWdodCI6MC4wLCJCb3R0b20iOjAuMH0sIlBhZGRpbmciOnsiJGlkIjoiNjczIiwiVG9wIjowLjAsIkxlZnQiOjAuMCwiUmlnaHQiOjAuMCwiQm90dG9tIjowLjB9LCJCYWNrZ3JvdW5kIjp7IiRpZCI6IjY3NCIsIkNvbG9yIjp7IiRpZCI6IjY3NSIsIkEiOjAsIlIiOjI1NSwiRyI6MjU1LCJCIjoyNTV9fSwiSXNWaXNpYmxlIjp0cnVlLCJXaWR0aCI6MC4wLCJIZWlnaHQiOjAuMCwiQm9yZGVyU3R5bGUiOnsiJGlkIjoiNjc2IiwiTGluZUNvbG9yIjpudWxsLCJMaW5lV2VpZ2h0IjowLjAsIkxpbmVUeXBlIjowLCJQYXJlbnRTdHlsZSI6bnVsbH0sIlBhcmVudFN0eWxlIjpudWxsfSwiRGF0ZUZvcm1hdCI6eyIkaWQiOiI2Nzc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2NzgiLCJEYXRlUGFydElzVmlzaWJsZSI6ZmFsc2UsIlRpbWVQYXJ0SXNWaXNpYmxlIjpmYWxzZX19LCJXZWVrTnVtYmVyaW5nIjp7IiRpZCI6IjY3OSIsIkZvcm1hdCI6MCwiSXNWaXNpYmxlIjpmYWxzZSwiTGFzdEtub3duVmlzaWJpbGl0eVN0YXRlIjpmYWxzZX0sIklzVmlzaWJsZSI6dHJ1ZSwiUGFyZW50U3R5bGUiOm51bGx9LCJJbmRleCI6NSwiUGVyY2VudGFnZUNvbXBsZXRlIjpudWxsLCJQb3NpdGlvbiI6eyJSYXRpbyI6MC4yMDE1NDM0NTQ3NzA2ODg2NiwiSXNDdXN0b20iOmZhbHNlfSwiRGF0ZUZvcm1hdCI6eyIkcmVmIjoiNjc3In0sIldlZWtOdW1iZXJpbmciOnsiJGlkIjoiNjgwIiwiRm9ybWF0IjowLCJJc1Zpc2libGUiOmZhbHNlLCJMYXN0S25vd25WaXNpYmlsaXR5U3RhdGUiOmZhbHNlfSwiUmVsYXRlZFRhc2tJZCI6IjAwMDAwMDAwLTAwMDAtMDAwMC0wMDAwLTAwMDAwMDAwMDAwMCIsIklkIjoiZTAwNWI5ZmEtNDljYi00ZTJiLThiMWEtZmJkMjBjMzdhMjJiIiwiSW1wb3J0SWQiOm51bGwsIlRpdGxlIjoiQmV0YSB0ZXN0IDEuMiByb2xsb3V0LCBkb2N1bWVudGF0aW9uIGFuZCB1c2FiaWxpdHkgZmVlZGJhY2siLCJOb3RlIjpudWxsLCJIeXBlcmxpbmsiOnsiJGlkIjoiNjgxIiwiQWRkcmVzcyI6IiIsIlN1YkFkZHJlc3MiOiIifSwiSXNDaGFuZ2VkIjpmYWxzZSwiSXNOZXciOmZhbHNlfSx7IiRpZCI6IjY4MiIsIkRhdGUiOiIyMDI1LTExLTIzVDIzOjU5OjAwIiwiU3R5bGUiOnsiJGlkIjoiNjgzIiwiU2hhcGUiOjAsIkNvbm5lY3Rvck1hcmdpbiI6eyIkaWQiOiI2ODQiLCJUb3AiOjAuMCwiTGVmdCI6Mi4wLCJSaWdodCI6Mi4wLCJCb3R0b20iOjAuMH0sIkNvbm5lY3RvclN0eWxlIjp7IiRpZCI6IjY4NSIsIkxpbmVDb2xvciI6eyIkaWQiOiI2ODYiLCIkdHlwZSI6Ik5MUkUuQ29tbW9uLkRvbS5Tb2xpZENvbG9yQnJ1c2gsIE5MUkUuQ29tbW9uIiwiQ29sb3IiOnsiJGlkIjoiNjg3IiwiQSI6MTI3LCJSIjoxMTUsIkciOjExNSwiQiI6MTE1fX0sIkxpbmVXZWlnaHQiOjEuMCwiTGluZVR5cGUiOjAsIlBhcmVudFN0eWxlIjpudWxsfSwiSXNCZWxvd1RpbWViYW5kIjp0cnVlLCJQb3NpdGlvbk9uVGFzayI6MCwiSGlkZURhdGUiOmZhbHNlLCJTaGFwZVNpemUiOjEsIlNwYWNpbmciOjEuMCwiUGFkZGluZyI6eyIkaWQiOiI2ODgiLCJUb3AiOjcuMCwiTGVmdCI6My4wLCJSaWdodCI6MC4wLCJCb3R0b20iOjIuMH0sIlNoYXBlU3R5bGUiOnsiJGlkIjoiNjg5IiwiTWFyZ2luIjp7IiRpZCI6IjY5MCIsIlRvcCI6MC4wLCJMZWZ0IjowLjAsIlJpZ2h0IjowLjAsIkJvdHRvbSI6MC4wfSwiUGFkZGluZyI6eyIkaWQiOiI2OTEiLCJUb3AiOjAuMCwiTGVmdCI6MC4wLCJSaWdodCI6MC4wLCJCb3R0b20iOjAuMH0sIkJhY2tncm91bmQiOnsiJGlkIjoiNjkyIiwiQ29sb3IiOnsiJGlkIjoiNjkzIiwiQSI6MjU1LCJSIjoxMTUsIkciOjExNSwiQiI6MTE1fX0sIklzVmlzaWJsZSI6dHJ1ZSwiV2lkdGgiOjE4LjAsIkhlaWdodCI6MjAuMCwiQm9yZGVyU3R5bGUiOnsiJGlkIjoiNjk0IiwiTGluZUNvbG9yIjp7IiRpZCI6IjY5NSIsIiR0eXBlIjoiTkxSRS5Db21tb24uRG9tLlNvbGlkQ29sb3JCcnVzaCwgTkxSRS5Db21tb24iLCJDb2xvciI6eyIkaWQiOiI2OTYiLCJBIjoyNTUsIlIiOjI1NSwiRyI6MCwiQiI6MH19LCJMaW5lV2VpZ2h0IjowLjAsIkxpbmVUeXBlIjowLCJQYXJlbnRTdHlsZSI6bnVsbH0sIlBhcmVudFN0eWxlIjpudWxsfSwiVGl0bGVTdHlsZSI6eyIkaWQiOiI2OTciLCJGb250U2V0dGluZ3MiOnsiJGlkIjoiNjk4IiwiRm9udFNpemUiOjExLCJGb250TmFtZSI6IkNhbGlicmkiLCJJc0JvbGQiOnRydWUsIklzSXRhbGljIjpmYWxzZSwiSXNVbmRlcmxpbmVkIjpmYWxzZSwiUGFyZW50U3R5bGUiOm51bGx9LCJBdXRvU2l6ZSI6MCwiRm9yZWdyb3VuZCI6eyIkaWQiOiI2OTkiLCJDb2xvciI6eyIkaWQiOiI3MDAiLCJBIjoyNTUsIlIiOjk4LCJHIjo2NywiQiI6NTB9fSwiTWF4V2lkdGgiOjEyMi4xOTE0OTc4MDI3MzQzOCwiTWF4SGVpZ2h0IjoiSW5maW5pdHkiLCJTbWFydEZvcmVncm91bmRJc0FjdGl2ZSI6ZmFsc2UsIkhvcml6b250YWxBbGlnbm1lbnQiOjEsIlZlcnRpY2FsQWxpZ25tZW50IjowLCJTbWFydEZvcmVncm91bmQiOm51bGwsIkJhY2tncm91bmRGaWxsVHlwZSI6MCwiTWFyZ2luIjp7IiRpZCI6IjcwMSIsIlRvcCI6MC4wLCJMZWZ0IjowLjAsIlJpZ2h0IjowLjAsIkJvdHRvbSI6MC4wfSwiUGFkZGluZyI6eyIkaWQiOiI3MDIiLCJUb3AiOjAuMCwiTGVmdCI6MC4wLCJSaWdodCI6MC4wLCJCb3R0b20iOjAuMH0sIkJhY2tncm91bmQiOnsiJGlkIjoiNzAzIiwiQ29sb3IiOnsiJGlkIjoiNzA0IiwiQSI6MCwiUiI6MjU1LCJHIjoyNTUsIkIiOjI1NX19LCJJc1Zpc2libGUiOnRydWUsIldpZHRoIjowLjAsIkhlaWdodCI6MC4wLCJCb3JkZXJTdHlsZSI6eyIkaWQiOiI3MDUiLCJMaW5lQ29sb3IiOm51bGwsIkxpbmVXZWlnaHQiOjAuMCwiTGluZVR5cGUiOjAsIlBhcmVudFN0eWxlIjpudWxsfSwiUGFyZW50U3R5bGUiOm51bGx9LCJEYXRlU3R5bGUiOnsiJGlkIjoiNzA2IiwiRm9udFNldHRpbmdzIjp7IiRpZCI6IjcwNyIsIkZvbnRTaXplIjoxMCwiRm9udE5hbWUiOiJDYWxpYnJpIiwiSXNCb2xkIjpmYWxzZSwiSXNJdGFsaWMiOmZhbHNlLCJJc1VuZGVybGluZWQiOmZhbHNlLCJQYXJlbnRTdHlsZSI6bnVsbH0sIkF1dG9TaXplIjowLCJGb3JlZ3JvdW5kIjp7IiRpZCI6IjcwOCIsIkNvbG9yIjp7IiRpZCI6IjcwOSIsIkEiOjI1NSwiUiI6MTE1LCJHIjoxMTUsIkIiOjExNX19LCJNYXhXaWR0aCI6MjAwLjAsIk1heEhlaWdodCI6IkluZmluaXR5IiwiU21hcnRGb3JlZ3JvdW5kSXNBY3RpdmUiOmZhbHNlLCJIb3Jpem9udGFsQWxpZ25tZW50IjoxLCJWZXJ0aWNhbEFsaWdubWVudCI6MCwiU21hcnRGb3JlZ3JvdW5kIjpudWxsLCJCYWNrZ3JvdW5kRmlsbFR5cGUiOjAsIk1hcmdpbiI6eyIkaWQiOiI3MTAiLCJUb3AiOjAuMCwiTGVmdCI6MC4wLCJSaWdodCI6MC4wLCJCb3R0b20iOjAuMH0sIlBhZGRpbmciOnsiJGlkIjoiNzExIiwiVG9wIjowLjAsIkxlZnQiOjAuMCwiUmlnaHQiOjAuMCwiQm90dG9tIjowLjB9LCJCYWNrZ3JvdW5kIjp7IiRpZCI6IjcxMiIsIkNvbG9yIjp7IiRpZCI6IjcxMyIsIkEiOjAsIlIiOjI1NSwiRyI6MjU1LCJCIjoyNTV9fSwiSXNWaXNpYmxlIjp0cnVlLCJXaWR0aCI6MC4wLCJIZWlnaHQiOjAuMCwiQm9yZGVyU3R5bGUiOnsiJGlkIjoiNzE0IiwiTGluZUNvbG9yIjpudWxsLCJMaW5lV2VpZ2h0IjowLjAsIkxpbmVUeXBlIjowLCJQYXJlbnRTdHlsZSI6bnVsbH0sIlBhcmVudFN0eWxlIjpudWxsfSwiRGF0ZUZvcm1hdCI6eyIkaWQiOiI3MTU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3MTYiLCJEYXRlUGFydElzVmlzaWJsZSI6ZmFsc2UsIlRpbWVQYXJ0SXNWaXNpYmxlIjpmYWxzZX19LCJXZWVrTnVtYmVyaW5nIjp7IiRpZCI6IjcxNyIsIkZvcm1hdCI6MCwiSXNWaXNpYmxlIjpmYWxzZSwiTGFzdEtub3duVmlzaWJpbGl0eVN0YXRlIjpmYWxzZX0sIklzVmlzaWJsZSI6dHJ1ZSwiUGFyZW50U3R5bGUiOm51bGx9LCJJbmRleCI6NiwiUGVyY2VudGFnZUNvbXBsZXRlIjpudWxsLCJQb3NpdGlvbiI6eyJSYXRpbyI6MC4xNjU2Mjc1NzEzODg1MjcyMSwiSXNDdXN0b20iOmZhbHNlfSwiRGF0ZUZvcm1hdCI6eyIkcmVmIjoiNzE1In0sIldlZWtOdW1iZXJpbmciOnsiJGlkIjoiNzE4IiwiRm9ybWF0IjowLCJJc1Zpc2libGUiOmZhbHNlLCJMYXN0S25vd25WaXNpYmlsaXR5U3RhdGUiOmZhbHNlfSwiUmVsYXRlZFRhc2tJZCI6IjAwMDAwMDAwLTAwMDAtMDAwMC0wMDAwLTAwMDAwMDAwMDAwMCIsIklkIjoiMjUwZWEyYmUtMDU4NS00YjgwLWJjZGItZWMwN2ZhYWEyZDY5IiwiSW1wb3J0SWQiOm51bGwsIlRpdGxlIjoiRGV2ZWxvcCBzdGFnZSAyIHByb2dyYW0gYW5kIGNlcnRpZmljYXRpb24gcHJvY2VzcyIsIk5vdGUiOm51bGwsIkh5cGVybGluayI6eyIkaWQiOiI3MTkiLCJBZGRyZXNzIjoiIiwiU3ViQWRkcmVzcyI6IiJ9LCJJc0NoYW5nZWQiOmZhbHNlLCJJc05ldyI6ZmFsc2V9LHsiJGlkIjoiNzIwIiwiRGF0ZSI6IjIwMjUtMTEtMTJUMjM6NTk6MDAiLCJTdHlsZSI6eyIkaWQiOiI3MjEiLCJTaGFwZSI6MCwiQ29ubmVjdG9yTWFyZ2luIjp7IiRpZCI6IjcyMiIsIlRvcCI6MC4wLCJMZWZ0IjoyLjAsIlJpZ2h0IjoyLjAsIkJvdHRvbSI6MC4wfSwiQ29ubmVjdG9yU3R5bGUiOnsiJGlkIjoiNzIzIiwiTGluZUNvbG9yIjp7IiRpZCI6IjcyNCIsIiR0eXBlIjoiTkxSRS5Db21tb24uRG9tLlNvbGlkQ29sb3JCcnVzaCwgTkxSRS5Db21tb24iLCJDb2xvciI6eyIkaWQiOiI3MjUiLCJBIjoxMjcsIlIiOjE3OCwiRyI6MTQsIkIiOjE4fX0sIkxpbmVXZWlnaHQiOjEuMCwiTGluZVR5cGUiOjAsIlBhcmVudFN0eWxlIjpudWxsfSwiSXNCZWxvd1RpbWViYW5kIjpmYWxzZSwiUG9zaXRpb25PblRhc2siOjAsIkhpZGVEYXRlIjpmYWxzZSwiU2hhcGVTaXplIjoxLCJTcGFjaW5nIjoxLjAsIlBhZGRpbmciOnsiJGlkIjoiNzI2IiwiVG9wIjo3LjAsIkxlZnQiOjMuMCwiUmlnaHQiOjAuMCwiQm90dG9tIjoyLjB9LCJTaGFwZVN0eWxlIjp7IiRpZCI6IjcyNyIsIk1hcmdpbiI6eyIkaWQiOiI3MjgiLCJUb3AiOjAuMCwiTGVmdCI6MC4wLCJSaWdodCI6MC4wLCJCb3R0b20iOjAuMH0sIlBhZGRpbmciOnsiJGlkIjoiNzI5IiwiVG9wIjowLjAsIkxlZnQiOjAuMCwiUmlnaHQiOjAuMCwiQm90dG9tIjowLjB9LCJCYWNrZ3JvdW5kIjp7IiRpZCI6IjczMCIsIkNvbG9yIjp7IiRpZCI6IjczMSIsIkEiOjI1NSwiUiI6MTc4LCJHIjoxNCwiQiI6MTh9fSwiSXNWaXNpYmxlIjp0cnVlLCJXaWR0aCI6MTguMCwiSGVpZ2h0IjoyMC4wLCJCb3JkZXJTdHlsZSI6eyIkaWQiOiI3MzIiLCJMaW5lQ29sb3IiOnsiJGlkIjoiNzMzIiwiJHR5cGUiOiJOTFJFLkNvbW1vbi5Eb20uU29saWRDb2xvckJydXNoLCBOTFJFLkNvbW1vbiIsIkNvbG9yIjp7IiRpZCI6IjczNCIsIkEiOjI1NSwiUiI6MjU1LCJHIjowLCJCIjowfX0sIkxpbmVXZWlnaHQiOjAuMCwiTGluZVR5cGUiOjAsIlBhcmVudFN0eWxlIjpudWxsfSwiUGFyZW50U3R5bGUiOm51bGx9LCJUaXRsZVN0eWxlIjp7IiRpZCI6IjczNSIsIkZvbnRTZXR0aW5ncyI6eyIkaWQiOiI3MzYiLCJGb250U2l6ZSI6MTEsIkZvbnROYW1lIjoiQ2FsaWJyaSIsIklzQm9sZCI6dHJ1ZSwiSXNJdGFsaWMiOmZhbHNlLCJJc1VuZGVybGluZWQiOmZhbHNlLCJQYXJlbnRTdHlsZSI6bnVsbH0sIkF1dG9TaXplIjowLCJGb3JlZ3JvdW5kIjp7IiRpZCI6IjczNyIsIkNvbG9yIjp7IiRpZCI6IjczOCIsIkEiOjI1NSwiUiI6OTgsIkciOjY3LCJCIjo1MH19LCJNYXhXaWR0aCI6NjkuNzc2NzcxNTQ1NDEwMTU2LCJNYXhIZWlnaHQiOiJJbmZpbml0eSIsIlNtYXJ0Rm9yZWdyb3VuZElzQWN0aXZlIjpmYWxzZSwiSG9yaXpvbnRhbEFsaWdubWVudCI6MSwiVmVydGljYWxBbGlnbm1lbnQiOjAsIlNtYXJ0Rm9yZWdyb3VuZCI6bnVsbCwiQmFja2dyb3VuZEZpbGxUeXBlIjowLCJNYXJnaW4iOnsiJGlkIjoiNzM5IiwiVG9wIjowLjAsIkxlZnQiOjAuMCwiUmlnaHQiOjAuMCwiQm90dG9tIjowLjB9LCJQYWRkaW5nIjp7IiRpZCI6Ijc0MCIsIlRvcCI6MC4wLCJMZWZ0IjowLjAsIlJpZ2h0IjowLjAsIkJvdHRvbSI6MC4wfSwiQmFja2dyb3VuZCI6eyIkaWQiOiI3NDEiLCJDb2xvciI6eyIkaWQiOiI3NDIiLCJBIjowLCJSIjoyNTUsIkciOjI1NSwiQiI6MjU1fX0sIklzVmlzaWJsZSI6dHJ1ZSwiV2lkdGgiOjAuMCwiSGVpZ2h0IjowLjAsIkJvcmRlclN0eWxlIjp7IiRpZCI6Ijc0MyIsIkxpbmVDb2xvciI6bnVsbCwiTGluZVdlaWdodCI6MC4wLCJMaW5lVHlwZSI6MCwiUGFyZW50U3R5bGUiOm51bGx9LCJQYXJlbnRTdHlsZSI6bnVsbH0sIkRhdGVTdHlsZSI6eyIkaWQiOiI3NDQiLCJGb250U2V0dGluZ3MiOnsiJGlkIjoiNzQ1IiwiRm9udFNpemUiOjEwLCJGb250TmFtZSI6IkNhbGlicmkiLCJJc0JvbGQiOmZhbHNlLCJJc0l0YWxpYyI6ZmFsc2UsIklzVW5kZXJsaW5lZCI6ZmFsc2UsIlBhcmVudFN0eWxlIjpudWxsfSwiQXV0b1NpemUiOjAsIkZvcmVncm91bmQiOnsiJGlkIjoiNzQ2IiwiQ29sb3IiOnsiJGlkIjoiNzQ3IiwiQSI6MjU1LCJSIjoxMTUsIkciOjExNSwiQiI6MTE1fX0sIk1heFdpZHRoIjoyMDAuMCwiTWF4SGVpZ2h0IjoiSW5maW5pdHkiLCJTbWFydEZvcmVncm91bmRJc0FjdGl2ZSI6ZmFsc2UsIkhvcml6b250YWxBbGlnbm1lbnQiOjEsIlZlcnRpY2FsQWxpZ25tZW50IjowLCJTbWFydEZvcmVncm91bmQiOm51bGwsIkJhY2tncm91bmRGaWxsVHlwZSI6MCwiTWFyZ2luIjp7IiRpZCI6Ijc0OCIsIlRvcCI6MC4wLCJMZWZ0IjowLjAsIlJpZ2h0IjowLjAsIkJvdHRvbSI6MC4wfSwiUGFkZGluZyI6eyIkaWQiOiI3NDkiLCJUb3AiOjAuMCwiTGVmdCI6MC4wLCJSaWdodCI6MC4wLCJCb3R0b20iOjAuMH0sIkJhY2tncm91bmQiOnsiJGlkIjoiNzUwIiwiQ29sb3IiOnsiJGlkIjoiNzUxIiwiQSI6MCwiUiI6MjU1LCJHIjoyNTUsIkIiOjI1NX19LCJJc1Zpc2libGUiOnRydWUsIldpZHRoIjowLjAsIkhlaWdodCI6MC4wLCJCb3JkZXJTdHlsZSI6eyIkaWQiOiI3NTIiLCJMaW5lQ29sb3IiOm51bGwsIkxpbmVXZWlnaHQiOjAuMCwiTGluZVR5cGUiOjAsIlBhcmVudFN0eWxlIjpudWxsfSwiUGFyZW50U3R5bGUiOm51bGx9LCJEYXRlRm9ybWF0Ijp7IiRpZCI6Ijc1M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c1NCIsIkRhdGVQYXJ0SXNWaXNpYmxlIjpmYWxzZSwiVGltZVBhcnRJc1Zpc2libGUiOmZhbHNlfX0sIldlZWtOdW1iZXJpbmciOnsiJGlkIjoiNzU1IiwiRm9ybWF0IjowLCJJc1Zpc2libGUiOmZhbHNlLCJMYXN0S25vd25WaXNpYmlsaXR5U3RhdGUiOmZhbHNlfSwiSXNWaXNpYmxlIjp0cnVlLCJQYXJlbnRTdHlsZSI6bnVsbH0sIkluZGV4Ijo3LCJQZXJjZW50YWdlQ29tcGxldGUiOm51bGwsIlBvc2l0aW9uIjp7IlJhdGlvIjowLjA5NDgyNzIxMzk5Mzc3ODk0MiwiSXNDdXN0b20iOmZhbHNlfSwiRGF0ZUZvcm1hdCI6eyIkcmVmIjoiNzUzIn0sIldlZWtOdW1iZXJpbmciOnsiJGlkIjoiNzU2IiwiRm9ybWF0IjowLCJJc1Zpc2libGUiOmZhbHNlLCJMYXN0S25vd25WaXNpYmlsaXR5U3RhdGUiOmZhbHNlfSwiUmVsYXRlZFRhc2tJZCI6IjAwMDAwMDAwLTAwMDAtMDAwMC0wMDAwLTAwMDAwMDAwMDAwMCIsIklkIjoiMzNkYjRjOWYtMmIyZi00OWMwLWE0OGQtNjI1NDg1OTgwMGEzIiwiSW1wb3J0SWQiOm51bGwsIlRpdGxlIjoiQmV0YSBUZXN0IDIuMiIsIk5vdGUiOm51bGwsIkh5cGVybGluayI6eyIkaWQiOiI3NTciLCJBZGRyZXNzIjoiIiwiU3ViQWRkcmVzcyI6IiJ9LCJJc0NoYW5nZWQiOmZhbHNlLCJJc05ldyI6ZmFsc2V9LHsiJGlkIjoiNzU4IiwiRGF0ZSI6IjIwMjUtMTEtMjlUMjM6NTk6MDAiLCJTdHlsZSI6eyIkaWQiOiI3NTkiLCJTaGFwZSI6MCwiQ29ubmVjdG9yTWFyZ2luIjp7IiRpZCI6Ijc2MCIsIlRvcCI6MC4wLCJMZWZ0IjoyLjAsIlJpZ2h0IjoyLjAsIkJvdHRvbSI6MC4wfSwiQ29ubmVjdG9yU3R5bGUiOnsiJGlkIjoiNzYxIiwiTGluZUNvbG9yIjp7IiRpZCI6Ijc2MiIsIiR0eXBlIjoiTkxSRS5Db21tb24uRG9tLlNvbGlkQ29sb3JCcnVzaCwgTkxSRS5Db21tb24iLCJDb2xvciI6eyIkaWQiOiI3NjMiLCJBIjoyNTUsIlIiOjEyOSwiRyI6MTg3LCJCIjo1Mn19LCJMaW5lV2VpZ2h0IjoxLjAsIkxpbmVUeXBlIjowLCJQYXJlbnRTdHlsZSI6bnVsbH0sIklzQmVsb3dUaW1lYmFuZCI6ZmFsc2UsIlBvc2l0aW9uT25UYXNrIjowLCJIaWRlRGF0ZSI6ZmFsc2UsIlNoYXBlU2l6ZSI6MSwiU3BhY2luZyI6MS4wLCJQYWRkaW5nIjp7IiRpZCI6Ijc2NCIsIlRvcCI6Ny4wLCJMZWZ0IjozLjAsIlJpZ2h0IjowLjAsIkJvdHRvbSI6Mi4wfSwiU2hhcGVTdHlsZSI6eyIkaWQiOiI3NjUiLCJNYXJnaW4iOnsiJGlkIjoiNzY2IiwiVG9wIjowLjAsIkxlZnQiOjAuMCwiUmlnaHQiOjAuMCwiQm90dG9tIjowLjB9LCJQYWRkaW5nIjp7IiRpZCI6Ijc2NyIsIlRvcCI6MC4wLCJMZWZ0IjowLjAsIlJpZ2h0IjowLjAsIkJvdHRvbSI6MC4wfSwiQmFja2dyb3VuZCI6eyIkaWQiOiI3NjgiLCJDb2xvciI6eyIkaWQiOiI3NjkiLCJBIjoyNTUsIlIiOjI2LCJHIjoxNzAsIkIiOjY2fX0sIklzVmlzaWJsZSI6dHJ1ZSwiV2lkdGgiOjE4LjAsIkhlaWdodCI6MjAuMCwiQm9yZGVyU3R5bGUiOnsiJGlkIjoiNzcwIiwiTGluZUNvbG9yIjp7IiRpZCI6Ijc3MSIsIiR0eXBlIjoiTkxSRS5Db21tb24uRG9tLlNvbGlkQ29sb3JCcnVzaCwgTkxSRS5Db21tb24iLCJDb2xvciI6eyIkaWQiOiI3NzIiLCJBIjoyNTUsIlIiOjI1NSwiRyI6MCwiQiI6MH19LCJMaW5lV2VpZ2h0IjowLjAsIkxpbmVUeXBlIjowLCJQYXJlbnRTdHlsZSI6bnVsbH0sIlBhcmVudFN0eWxlIjpudWxsfSwiVGl0bGVTdHlsZSI6eyIkaWQiOiI3NzMiLCJGb250U2V0dGluZ3MiOnsiJGlkIjoiNzc0IiwiRm9udFNpemUiOjExLCJGb250TmFtZSI6IkNhbGlicmkiLCJJc0JvbGQiOnRydWUsIklzSXRhbGljIjpmYWxzZSwiSXNVbmRlcmxpbmVkIjpmYWxzZSwiUGFyZW50U3R5bGUiOm51bGx9LCJBdXRvU2l6ZSI6MCwiRm9yZWdyb3VuZCI6eyIkaWQiOiI3NzUiLCJDb2xvciI6eyIkaWQiOiI3NzYiLCJBIjoyNTUsIlIiOjk4LCJHIjo2NywiQiI6NTB9fSwiTWF4V2lkdGgiOjEwMS44NjcyNDA5MDU3NjE3MiwiTWF4SGVpZ2h0IjoiSW5maW5pdHkiLCJTbWFydEZvcmVncm91bmRJc0FjdGl2ZSI6ZmFsc2UsIkhvcml6b250YWxBbGlnbm1lbnQiOjEsIlZlcnRpY2FsQWxpZ25tZW50IjowLCJTbWFydEZvcmVncm91bmQiOm51bGwsIkJhY2tncm91bmRGaWxsVHlwZSI6MCwiTWFyZ2luIjp7IiRpZCI6Ijc3NyIsIlRvcCI6MC4wLCJMZWZ0IjowLjAsIlJpZ2h0IjowLjAsIkJvdHRvbSI6MC4wfSwiUGFkZGluZyI6eyIkaWQiOiI3NzgiLCJUb3AiOjAuMCwiTGVmdCI6MC4wLCJSaWdodCI6MC4wLCJCb3R0b20iOjAuMH0sIkJhY2tncm91bmQiOnsiJGlkIjoiNzc5IiwiQ29sb3IiOnsiJGlkIjoiNzgwIiwiQSI6MCwiUiI6MjU1LCJHIjoyNTUsIkIiOjI1NX19LCJJc1Zpc2libGUiOnRydWUsIldpZHRoIjowLjAsIkhlaWdodCI6MC4wLCJCb3JkZXJTdHlsZSI6eyIkaWQiOiI3ODEiLCJMaW5lQ29sb3IiOm51bGwsIkxpbmVXZWlnaHQiOjAuMCwiTGluZVR5cGUiOjAsIlBhcmVudFN0eWxlIjpudWxsfSwiUGFyZW50U3R5bGUiOm51bGx9LCJEYXRlU3R5bGUiOnsiJGlkIjoiNzgyIiwiRm9udFNldHRpbmdzIjp7IiRpZCI6Ijc4MyIsIkZvbnRTaXplIjoxMCwiRm9udE5hbWUiOiJDYWxpYnJpIiwiSXNCb2xkIjpmYWxzZSwiSXNJdGFsaWMiOmZhbHNlLCJJc1VuZGVybGluZWQiOmZhbHNlLCJQYXJlbnRTdHlsZSI6bnVsbH0sIkF1dG9TaXplIjowLCJGb3JlZ3JvdW5kIjp7IiRpZCI6Ijc4NCIsIkNvbG9yIjp7IiRpZCI6Ijc4NSIsIkEiOjI1NSwiUiI6MTE1LCJHIjoxMTUsIkIiOjExNX19LCJNYXhXaWR0aCI6MjAwLjAsIk1heEhlaWdodCI6IkluZmluaXR5IiwiU21hcnRGb3JlZ3JvdW5kSXNBY3RpdmUiOmZhbHNlLCJIb3Jpem9udGFsQWxpZ25tZW50IjoxLCJWZXJ0aWNhbEFsaWdubWVudCI6MCwiU21hcnRGb3JlZ3JvdW5kIjpudWxsLCJCYWNrZ3JvdW5kRmlsbFR5cGUiOjAsIk1hcmdpbiI6eyIkaWQiOiI3ODYiLCJUb3AiOjAuMCwiTGVmdCI6MC4wLCJSaWdodCI6MC4wLCJCb3R0b20iOjAuMH0sIlBhZGRpbmciOnsiJGlkIjoiNzg3IiwiVG9wIjowLjAsIkxlZnQiOjAuMCwiUmlnaHQiOjAuMCwiQm90dG9tIjowLjB9LCJCYWNrZ3JvdW5kIjp7IiRpZCI6Ijc4OCIsIkNvbG9yIjp7IiRpZCI6Ijc4OSIsIkEiOjAsIlIiOjI1NSwiRyI6MjU1LCJCIjoyNTV9fSwiSXNWaXNpYmxlIjp0cnVlLCJXaWR0aCI6MC4wLCJIZWlnaHQiOjAuMCwiQm9yZGVyU3R5bGUiOnsiJGlkIjoiNzkwIiwiTGluZUNvbG9yIjpudWxsLCJMaW5lV2VpZ2h0IjowLjAsIkxpbmVUeXBlIjowLCJQYXJlbnRTdHlsZSI6bnVsbH0sIlBhcmVudFN0eWxlIjpudWxsfSwiRGF0ZUZvcm1hdCI6eyIkaWQiOiI3OTE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3OTIiLCJEYXRlUGFydElzVmlzaWJsZSI6ZmFsc2UsIlRpbWVQYXJ0SXNWaXNpYmxlIjpmYWxzZX19LCJXZWVrTnVtYmVyaW5nIjp7IiRpZCI6Ijc5MyIsIkZvcm1hdCI6MCwiSXNWaXNpYmxlIjpmYWxzZSwiTGFzdEtub3duVmlzaWJpbGl0eVN0YXRlIjpmYWxzZX0sIklzVmlzaWJsZSI6dHJ1ZSwiUGFyZW50U3R5bGUiOm51bGx9LCJJbmRleCI6OCwiUGVyY2VudGFnZUNvbXBsZXRlIjpudWxsLCJQb3NpdGlvbiI6eyJSYXRpbyI6MC4xOTI1MzA5MDc1MjQ5NTY2MSwiSXNDdXN0b20iOmZhbHNlfSwiRGF0ZUZvcm1hdCI6eyIkcmVmIjoiNzkxIn0sIldlZWtOdW1iZXJpbmciOnsiJGlkIjoiNzk0IiwiRm9ybWF0IjowLCJJc1Zpc2libGUiOmZhbHNlLCJMYXN0S25vd25WaXNpYmlsaXR5U3RhdGUiOmZhbHNlfSwiUmVsYXRlZFRhc2tJZCI6IjAwMDAwMDAwLTAwMDAtMDAwMC0wMDAwLTAwMDAwMDAwMDAwMCIsIklkIjoiMDAxODY5MWEtZjg4ZC00ODM4LWIzZWMtMmQxMjU2YjllZWU1IiwiSW1wb3J0SWQiOm51bGwsIlRpdGxlIjoiRmluYWwgcHJvamVjdCBjaGVja3BvaW50IGFuZCBjbG9zZSIsIk5vdGUiOm51bGwsIkh5cGVybGluayI6eyIkaWQiOiI3OTUiLCJBZGRyZXNzIjoiIiwiU3ViQWRkcmVzcyI6IiJ9LCJJc0NoYW5nZWQiOmZhbHNlLCJJc05ldyI6ZmFsc2V9XSwiVGFza3MiOltdLCJTd2ltbGFuZXMiOltdLCJNc1Byb2plY3RJdGVtc1RyZWUiOm51bGwsIk1ldGFkYXRhIjp7IiRpZCI6Ijc5NiIsIlJlY2VudENvbG9yc0NvbGxlY3Rpb24iOiJbXSIsIk1zcExhdGVzdEltcG9ydEl0ZW1zIjoie1wiJGlkXCI6XCIxXCIsXCJSb290XCI6e1wiSW1wb3J0SWRcIjpudWxsLFwiSXNJbXBvcnRlZFwiOmZhbHNlLFwiQ2hpbGRyZW5cIjpbXX19IiwiTXNwU3luY0J5VWlkIjoiRmFsc2UiLCJNc3BDb2x1bW5zTWFwcGluZyI6Ilt7XCIkaWRcIjpcIjFcIixcIlNlbGVjdGVkTWFwcGluZ1wiOjEsXCJDb2x1bW5IZWFkZXJcIjpcIlN3aW1sYW5lXCJ9LHtcIiRpZFwiOlwiMlwiLFwiU2VsZWN0ZWRNYXBwaW5nXCI6MixcIkNvbHVtbkhlYWRlclwiOlwiTmFtZVwifSx7XCIkaWRcIjpcIjNcIixcIlNlbGVjdGVkTWFwcGluZ1wiOjMsXCJDb2x1bW5IZWFkZXJcIjpcIlN0YXJ0XCJ9LHtcIiRpZFwiOlwiNFwiLFwiU2VsZWN0ZWRNYXBwaW5nXCI6NCxcIkNvbHVtbkhlYWRlclwiOlwiRmluaXNoXCJ9LHtcIiRpZFwiOlwiNVwiLFwiU2VsZWN0ZWRNYXBwaW5nXCI6NSxcIkNvbHVtbkhlYWRlclwiOlwiUGVyY2VudENvbXBsZXRlXCJ9XSIsIlNvdXJjZVRoZW1lIjoie1wiJGlkXCI6XCIxXCIsXCJJZFwiOlwiYjBkYWJlYjktZWFiMS00YTM2LThmY2ItOTQxZjU1NmEzNWNmXCIsXCJDYXRlZ29yeVwiOjIsXCJDdWx0dXJlSW5mb05hbWVcIjpcImVuLVVTXCIsXCJWZXJzaW9uXCI6e1wiJGlkXCI6XCIyXCIsXCJUaGVtZURvbVZlcnNpb25cIjpcIjEuMS4wXCJ9LFwiU3R5bGVcIjp7XCIkaWRcIjpcIjNcIixcIlRpbWViYW5kU3R5bGVcIjp7XCIkaWRcIjpcIjRcIixcIlJpZ2h0RW5kQ2Fwc1N0eWxlXCI6e1wiJGlkXCI6XCI1XCIsXCJGb250U2V0dGluZ3NcIjp7XCIkaWRcIjpcIjZcIixcIkZvbnRTaXplXCI6MTgsXCJGb250TmFtZVwiOlwiQ2FsaWJyaVwiLFwiSXNCb2xkXCI6dHJ1ZSxcIklzSXRhbGljXCI6ZmFsc2UsXCJJc1VuZGVybGluZWRcIjpmYWxzZX0sXCJGb3JlZ3JvdW5kXCI6e1wiJGlkXCI6XCI3XCIsXCJDb2xvclwiOntcIiRpZFwiOlwiOFwiLFwiQVwiOjI1NSxcIlJcIjoxMzUsXCJHXCI6MTMyLFwiQlwiOjE5OX19LFwiSG9yaXpvbnRhbEFsaWdubWVudFwiOjAsXCJJc1Zpc2libGVcIjpmYWxzZX0sXCJMZWZ0RW5kQ2Fwc1N0eWxlXCI6e1wiJGlkXCI6XCI5XCIsXCJGb250U2V0dGluZ3NcIjp7XCIkaWRcIjpcIjEwXCIsXCJGb250U2l6ZVwiOjE4LFwiRm9udE5hbWVcIjpcIkNhbGlicmlcIixcIklzQm9sZFwiOnRydWUsXCJJc0l0YWxpY1wiOmZhbHNlLFwiSXNVbmRlcmxpbmVkXCI6ZmFsc2V9LFwiRm9yZWdyb3VuZFwiOntcIiRpZFwiOlwiMTFcIixcIkNvbG9yXCI6e1wiJGlkXCI6XCIxMlwiLFwiQVwiOjI1NSxcIlJcIjoxMzUsXCJHXCI6MTMyLFwiQlwiOjE5OX19LFwiSG9yaXpvbnRhbEFsaWdubWVudFwiOjAsXCJJc1Zpc2libGVcIjpmYWxzZX0sXCJUb2RheU1hcmtlclN0eWxlXCI6e1wiJGlkXCI6XCIxM1wiLFwiVG9kYXlUZXh0U3R5bGVcIjp7XCIkaWRcIjpcIjE0XCIsXCJGb250U2V0dGluZ3NcIjp7XCIkaWRcIjpcIjE1XCIsXCJGb250U2l6ZVwiOjEyLFwiRm9udE5hbWVcIjpcIkNhbGlicmlcIixcIklzQm9sZFwiOmZhbHNlLFwiSXNJdGFsaWNcIjpmYWxzZSxcIklzVW5kZXJsaW5lZFwiOmZhbHNlfSxcIkZvcmVncm91bmRcIjp7XCIkaWRcIjpcIjE2XCIsXCJDb2xvclwiOntcIiRpZFwiOlwiMTdcIixcIkFcIjoyNTUsXCJSXCI6MCxcIkdcIjowLFwiQlwiOjB9fSxcIkhvcml6b250YWxBbGlnbm1lbnRcIjowLFwiSXNWaXNpYmxlXCI6dHJ1ZX0sXCJUb2RheU1hcmtlclNoYXBlU3R5bGVcIjp7XCIkaWRcIjpcIjE4XCIsXCJNYXJnaW5cIjp7XCIkaWRcIjpcIjE5XCIsXCJUb3BcIjowLjAsXCJMZWZ0XCI6MC4wLFwiUmlnaHRcIjowLjAsXCJCb3R0b21cIjowLjB9LFwiUGFkZGluZ1wiOntcIiRpZFwiOlwiMjBcIixcIlRvcFwiOjAuMCxcIkxlZnRcIjowLjAsXCJSaWdodFwiOjAuMCxcIkJvdHRvbVwiOjAuMH0sXCJCYWNrZ3JvdW5kXCI6e1wiJGlkXCI6XCIyMVwiLFwiQ29sb3JcIjp7XCIkaWRcIjpcIjIyXCIsXCJBXCI6MjU1LFwiUlwiOjI1NSxcIkdcIjowLFwiQlwiOjB9fSxcIklzVmlzaWJsZVwiOnRydWUsXCJXaWR0aFwiOjAuMCxcIkhlaWdodFwiOjAuMCxcIkJvcmRlclN0eWxlXCI6bnVsbH0sXCJUb2RheU1hcmtlclBvc2l0aW9uXCI6MyxcIklzVmlzaWJsZVwiOnRydWV9LFwiU2NhbGVTdHlsZVwiOntcIiRpZFwiOlwiMjNcIixcIlNob3dTZWdtZW50U2VwYXJhdG9yc1wiOnRydWUsXCJTZWdtZW50U2VwYXJhdG9yT3BhY2l0eVwiOjMwLFwiU2hhcGVcIjowLFwiU2VnbWVudFRleHRTdHlsZVwiOntcIiRpZFwiOlwiMjRcIixcIkZvbnRTZXR0aW5nc1wiOntcIiRpZFwiOlwiMjVcIixcIkZvbnRTaXplXCI6MTIsXCJGb250TmFtZVwiOlwiQ2FsaWJyaVwiLFwiSXNCb2xkXCI6ZmFsc2UsXCJJc0l0YWxpY1wiOmZhbHNlLFwiSXNVbmRlcmxpbmVkXCI6ZmFsc2V9LFwiRm9yZWdyb3VuZFwiOntcIiRpZFwiOlwiMjZcIixcIkNvbG9yXCI6e1wiJGlkXCI6XCIyN1wiLFwiQVwiOjI1NSxcIlJcIjoyNTUsXCJHXCI6MjU1LFwiQlwiOjI1NX19LFwiSG9yaXpvbnRhbEFsaWdubWVudFwiOjAsXCJJc1Zpc2libGVcIjp0cnVlfSxcIlNoYXBlU3R5bGVcIjp7XCIkaWRcIjpcIjI4XCIsXCJNYXJnaW5cIjp7XCIkaWRcIjpcIjI5XCIsXCJUb3BcIjowLjAsXCJMZWZ0XCI6MTIuMCxcIlJpZ2h0XCI6MTIuMCxcIkJvdHRvbVwiOjAuMH0sXCJQYWRkaW5nXCI6e1wiJGlkXCI6XCIzMFwiLFwiVG9wXCI6Ny4wLFwiTGVmdFwiOjAuMCxcIlJpZ2h0XCI6MC4wLFwiQm90dG9tXCI6Ny4wfSxcIkJhY2tncm91bmRcIjp7XCIkaWRcIjpcIjMxXCIsXCJDb2xvclwiOntcIiRpZFwiOlwiMzJcIixcIkFcIjoyNTUsXCJSXCI6MTc4LFwiR1wiOjc5LFwiQlwiOjQxfX0sXCJJc1Zpc2libGVcIjp0cnVlLFwiV2lkdGhcIjo4NTguMCxcIkhlaWdodFwiOjMwLjAsXCJCb3JkZXJTdHlsZVwiOntcIiRpZFwiOlwiMzNcIixcIkxpbmVTdHlsZVwiOntcIiRpZFwiOlwiMzRcIixcIkxpbmVDb2xvclwiOntcIiRpZFwiOlwiMzVcIixcIkNvbG9yXCI6e1wiJGlkXCI6XCIzNlwiLFwiQVwiOjI1NSxcIlJcIjoyNTUsXCJHXCI6MCxcIkJcIjowfX0sXCJMaW5lV2VpZ2h0XCI6MC4wLFwiTGluZVR5cGVcIjowfSxcIklzVmlzaWJsZVwiOmZhbHNlfX19LFwiRWxhcHNlZFRpbWVTdHlsZVwiOntcIiRpZFwiOlwiMzdcIixcIkVsYXBzZWRUaW1lQmFja2dyb3VuZFwiOntcIiRpZFwiOlwiMzhcIixcIkNvbG9yXCI6e1wiJGlkXCI6XCIzOVwiLFwiQVwiOjE5MSxcIlJcIjowLFwiR1wiOjAsXCJCXCI6MH19LFwiRWxhcHNlZFRpbWVGb3JtYXRcIjoxLFwiSXNWaXNpYmxlXCI6dHJ1ZX0sXCJNYXJnaW5cIjp7XCIkaWRcIjpcIjQwXCIsXCJUb3BcIjowLjAsXCJMZWZ0XCI6MTAuMCxcIlJpZ2h0XCI6MTAuMCxcIkJvdHRvbVwiOjAuMH0sXCJQYWRkaW5nXCI6e1wiJGlkXCI6XCI0MVwiLFwiVG9wXCI6MC4wLFwiTGVmdFwiOjAuMCxcIlJpZ2h0XCI6MC4wLFwiQm90dG9tXCI6MC4wfSxcIkJhY2tncm91bmRcIjp7XCIkaWRcIjpcIjQyXCIsXCJDb2xvclwiOntcIiRpZFwiOlwiNDNcIixcIkFcIjoyNTUsXCJSXCI6MTE1LFwiR1wiOjExNSxcIkJcIjoxMTV9fSxcIklzVmlzaWJsZVwiOmZhbHNlLFwiV2lkdGhcIjowLjAsXCJIZWlnaHRcIjowLjAsXCJCb3JkZXJTdHlsZVwiOm51bGx9LFwiVGFza1N0eWxlXCI6e1wiJGlkXCI6XCI0NFwiLFwiU2hhcGVcIjowLFwiU2hhcGVUaGlja25lc3NcIjoxLFwiRHVyYXRpb25Gb3JtYXRcIjowLFwiUGVyY2VudGFnZUNvbXBsZXRlVGV4dFN0eWxlXCI6e1wiJGlkXCI6XCI0NVwiLFwiRm9udFNldHRpbmdzXCI6e1wiJGlkXCI6XCI0NlwiLFwiRm9udFNpemVcIjoxMCxcIkZvbnROYW1lXCI6XCJDYWxpYnJpXCIsXCJJc0JvbGRcIjpmYWxzZSxcIklzSXRhbGljXCI6ZmFsc2UsXCJJc1VuZGVybGluZWRcIjpmYWxzZX0sXCJGb3JlZ3JvdW5kXCI6e1wiJGlkXCI6XCI0N1wiLFwiQ29sb3JcIjp7XCIkaWRcIjpcIjQ4XCIsXCJBXCI6MjU1LFwiUlwiOjIzOCxcIkdcIjoyMzYsXCJCXCI6MjI1fX0sXCJIb3Jpem9udGFsQWxpZ25tZW50XCI6MSxcIklzVmlzaWJsZVwiOnRydWV9LFwiUGVyY2VudGFnZUNvbXBsZXRlSGlnaGxpZ2h0U3R5bGVcIjp7XCIkaWRcIjpcIjQ5XCIsXCJCYWNrZ3JvdW5kXCI6e1wiJGlkXCI6XCI1MFwiLFwiQ29sb3JcIjp7XCIkaWRcIjpcIjUxXCIsXCJBXCI6ODksXCJSXCI6MCxcIkdcIjowLFwiQlwiOjB9fX0sXCJEdXJhdGlvblN0eWxlXCI6e1wiJGlkXCI6XCI1MlwiLFwiRm9udFNldHRpbmdzXCI6e1wiJGlkXCI6XCI1M1wiLFwiRm9udFNpemVcIjoxMCxcIkZvbnROYW1lXCI6XCJDYWxpYnJpXCIsXCJJc0JvbGRcIjpmYWxzZSxcIklzSXRhbGljXCI6ZmFsc2UsXCJJc1VuZGVybGluZWRcIjpmYWxzZX0sXCJGb3JlZ3JvdW5kXCI6e1wiJGlkXCI6XCI1NFwiLFwiQ29sb3JcIjp7XCIkaWRcIjpcIjU1XCIsXCJBXCI6MjU1LFwiUlwiOjEzNSxcIkdcIjoxMzIsXCJCXCI6MTk5fX0sXCJIb3Jpem9udGFsQWxpZ25tZW50XCI6MCxcIklzVmlzaWJsZVwiOmZhbHNlfSxcIkhvcml6b250YWxDb25uZWN0b3JTdHlsZVwiOntcIiRpZFwiOlwiNTZcIixcIkxpbmVTdHlsZVwiOntcIiRpZFwiOlwiNTdcIixcIkxpbmVDb2xvclwiOntcIiRpZFwiOlwiNThcIixcIkNvbG9yXCI6e1wiJGlkXCI6XCI1OVwiLFwiQVwiOjI1NSxcIlJcIjoyMDQsXCJHXCI6MjA0LFwiQlwiOjIwNH19LFwiTGluZVdlaWdodFwiOjEuMCxcIkxpbmVUeXBlXCI6MH0sXCJJc1Zpc2libGVcIjp0cnVlfSxcIlZlcnRpY2FsQ29ubmVjdG9yU3R5bGVcIjp7XCIkaWRcIjpcIjYwXCIsXCJMaW5lU3R5bGVcIjp7XCIkaWRcIjpcIjYxXCIsXCJMaW5lQ29sb3JcIjp7XCIkaWRcIjpcIjYyXCIsXCJDb2xvclwiOntcIiRpZFwiOlwiNjNcIixcIkFcIjoyNTUsXCJSXCI6MjIwLFwiR1wiOjIxNixcIkJcIjoyMjB9fSxcIkxpbmVXZWlnaHRcIjowLjAsXCJMaW5lVHlwZVwiOjB9LFwiSXNWaXNpYmxlXCI6ZmFsc2V9LFwiTWFyZ2luXCI6e1wiJGlkXCI6XCI2NFwiLFwiVG9wXCI6MC4wLFwiTGVmdFwiOjAuMCxcIlJpZ2h0XCI6MC4wLFwiQm90dG9tXCI6MC4wfSxcIlN0YXJ0RGF0ZVBvc2l0aW9uXCI6NCxcIkVuZERhdGVQb3NpdGlvblwiOjQsXCJUaXRsZVBvc2l0aW9uXCI6NSxcIkR1cmF0aW9uUG9zaXRpb25cIjowLFwiUGVyY2VudGFnZUNvbXBsZXRlZFBvc2l0aW9uXCI6MixcIlNwYWNpbmdcIjo1LFwiSXNCZWxvd1RpbWViYW5kXCI6dHJ1ZSxcIlNoYXBlU3R5bGVcIjp7XCIkaWRcIjpcIjY1XCIsXCJNYXJnaW5cIjp7XCIkaWRcIjpcIjY2XCIsXCJUb3BcIjowLjAsXCJMZWZ0XCI6NC4wLFwiUmlnaHRcIjo0LjAsXCJCb3R0b21cIjowLjB9LFwiUGFkZGluZ1wiOntcIiRpZFwiOlwiNjdcIixcIlRvcFwiOjAuMCxcIkxlZnRcIjowLjAsXCJSaWdodFwiOjAuMCxcIkJvdHRvbVwiOjAuMH0sXCJCYWNrZ3JvdW5kXCI6e1wiJGlkXCI6XCI2OFwiLFwiQ29sb3JcIjp7XCIkaWRcIjpcIjY5XCIsXCJBXCI6MjU1LFwiUlwiOjI2LFwiR1wiOjE3MCxcIkJcIjo2Nn19LFwiSXNWaXNpYmxlXCI6dHJ1ZSxcIldpZHRoXCI6MC4wLFwiSGVpZ2h0XCI6MTYuMCxcIkJvcmRlclN0eWxlXCI6e1wiJGlkXCI6XCI3MFwiLFwiTGluZVN0eWxlXCI6e1wiJGlkXCI6XCI3MVwiLFwiTGluZUNvbG9yXCI6e1wiJGlkXCI6XCI3MlwiLFwiQ29sb3JcIjp7XCIkaWRcIjpcIjczXCIsXCJBXCI6MjU1LFwiUlwiOjIzNCxcIkdcIjoyMixcIkJcIjozMH19LFwiTGluZVdlaWdodFwiOjIuMCxcIkxpbmVUeXBlXCI6MH0sXCJJc1Zpc2libGVcIjpmYWxzZX19LFwiVGl0bGVTdHlsZVwiOntcIiRpZFwiOlwiNzRcIixcIkZvbnRTZXR0aW5nc1wiOntcIiRpZFwiOlwiNzVcIixcIkZvbnRTaXplXCI6MTEsXCJGb250TmFtZVwiOlwiQ2FsaWJyaVwiLFwiSXNCb2xkXCI6dHJ1ZSxcIklzSXRhbGljXCI6ZmFsc2UsXCJJc1VuZGVybGluZWRcIjpmYWxzZX0sXCJGb3JlZ3JvdW5kXCI6e1wiJGlkXCI6XCI3NlwiLFwiQ29sb3JcIjp7XCIkaWRcIjpcIjc3XCIsXCJBXCI6MjU1LFwiUlwiOjk2LFwiR1wiOjQyLFwiQlwiOjI0fX0sXCJIb3Jpem9udGFsQWxpZ25tZW50XCI6MCxcIklzVmlzaWJsZVwiOnRydWV9LFwiRGF0ZVN0eWxlXCI6e1wiJGlkXCI6XCI3OFwiLFwiRm9udFNldHRpbmdzXCI6e1wiJGlkXCI6XCI3OVwiLFwiRm9udFNpemVcIjoxMCxcIkZvbnROYW1lXCI6XCJDYWxpYnJpXCIsXCJJc0JvbGRcIjpmYWxzZSxcIklzSXRhbGljXCI6ZmFsc2UsXCJJc1VuZGVybGluZWRcIjpmYWxzZX0sXCJGb3JlZ3JvdW5kXCI6e1wiJGlkXCI6XCI4MFwiLFwiQ29sb3JcIjp7XCIkaWRcIjpcIjgxXCIsXCJBXCI6MjU1LFwiUlwiOjExNSxcIkdcIjoxMTUsXCJCXCI6MTE1fX0sXCJIb3Jpem9udGFsQWxpZ25tZW50XCI6MCxcIklzVmlzaWJsZVwiOnRydWV9LFwiRGF0ZUZvcm1hdFwiOntcIiRpZFwiOlwiOD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ODNcIixcIkZvcm1hdFwiOjAsXCJJc1Zpc2libGVcIjpmYWxzZSxcIkxhc3RLbm93blZpc2liaWxpdHlTdGF0ZVwiOmZhbHNlfX0sXCJNaWxlc3RvbmVTdHlsZVwiOntcIiRpZFwiOlwiODRcIixcIlNoYXBlXCI6MCxcIklzQmVsb3dUaW1lYmFuZFwiOmZhbHNlLFwiU2hhcGVTaXplXCI6MSxcIlBhZGRpbmdcIjp7XCIkaWRcIjpcIjg1XCIsXCJUb3BcIjo3LjAsXCJMZWZ0XCI6My4wLFwiUmlnaHRcIjowLjAsXCJCb3R0b21cIjoyLjB9LFwiU2hhcGVTdHlsZVwiOntcIiRpZFwiOlwiODZcIixcIk1hcmdpblwiOntcIiRpZFwiOlwiODdcIixcIlRvcFwiOjAuMCxcIkxlZnRcIjowLjAsXCJSaWdodFwiOjAuMCxcIkJvdHRvbVwiOjAuMH0sXCJQYWRkaW5nXCI6e1wiJGlkXCI6XCI4OFwiLFwiVG9wXCI6MC4wLFwiTGVmdFwiOjAuMCxcIlJpZ2h0XCI6MC4wLFwiQm90dG9tXCI6MC4wfSxcIkJhY2tncm91bmRcIjp7XCIkaWRcIjpcIjg5XCIsXCJDb2xvclwiOntcIiRpZFwiOlwiOTBcIixcIkFcIjoyNTUsXCJSXCI6MjYsXCJHXCI6MTcwLFwiQlwiOjY2fX0sXCJJc1Zpc2libGVcIjp0cnVlLFwiV2lkdGhcIjoxOC4wLFwiSGVpZ2h0XCI6MjAuMCxcIkJvcmRlclN0eWxlXCI6e1wiJGlkXCI6XCI5MVwiLFwiTGluZVN0eWxlXCI6e1wiJGlkXCI6XCI5MlwiLFwiTGluZUNvbG9yXCI6e1wiJGlkXCI6XCI5M1wiLFwiQ29sb3JcIjp7XCIkaWRcIjpcIjk0XCIsXCJBXCI6MjU1LFwiUlwiOjIzNCxcIkdcIjoyMixcIkJcIjozMH19LFwiTGluZVdlaWdodFwiOjIuMCxcIkxpbmVUeXBlXCI6MH0sXCJJc1Zpc2libGVcIjpmYWxzZX19LFwiVGl0bGVTdHlsZVwiOntcIiRpZFwiOlwiOTVcIixcIkZvbnRTZXR0aW5nc1wiOntcIiRpZFwiOlwiOTZcIixcIkZvbnRTaXplXCI6MTEsXCJGb250TmFtZVwiOlwiQ2FsaWJyaVwiLFwiSXNCb2xkXCI6dHJ1ZSxcIklzSXRhbGljXCI6ZmFsc2UsXCJJc1VuZGVybGluZWRcIjpmYWxzZX0sXCJGb3JlZ3JvdW5kXCI6e1wiJGlkXCI6XCI5N1wiLFwiQ29sb3JcIjp7XCIkaWRcIjpcIjk4XCIsXCJBXCI6MjU1LFwiUlwiOjk4LFwiR1wiOjY3LFwiQlwiOjUwfX0sXCJIb3Jpem9udGFsQWxpZ25tZW50XCI6MSxcIklzVmlzaWJsZVwiOnRydWV9LFwiRGF0ZVN0eWxlXCI6e1wiJGlkXCI6XCI5OVwiLFwiRm9udFNldHRpbmdzXCI6e1wiJGlkXCI6XCIxMDBcIixcIkZvbnRTaXplXCI6MTAsXCJGb250TmFtZVwiOlwiQ2FsaWJyaVwiLFwiSXNCb2xkXCI6ZmFsc2UsXCJJc0l0YWxpY1wiOmZhbHNlLFwiSXNVbmRlcmxpbmVkXCI6ZmFsc2V9LFwiRm9yZWdyb3VuZFwiOntcIiRpZFwiOlwiMTAxXCIsXCJDb2xvclwiOntcIiRpZFwiOlwiMTAyXCIsXCJBXCI6MjU1LFwiUlwiOjExNSxcIkdcIjoxMTUsXCJCXCI6MTE1fX0sXCJIb3Jpem9udGFsQWxpZ25tZW50XCI6MSxcIklzVmlzaWJsZVwiOnRydWV9LFwiRGF0ZUZvcm1hdFwiOntcIiRpZFwiOlwiMTAz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EwNFwiLFwiRm9ybWF0XCI6MCxcIklzVmlzaWJsZVwiOmZhbHNlLFwiTGFzdEtub3duVmlzaWJpbGl0eVN0YXRlXCI6ZmFsc2V9fSxcIk1vdFN0eWxlXCI6e1wiJGlkXCI6XCIxMDVcIixcIlNoYXBlXCI6MCxcIlNoYXBlU2l6ZVwiOjEsXCJEZXRhaWxzU3BhY2luZ1wiOjEuMCxcIlBhZGRpbmdcIjp7XCIkaWRcIjpcIjEwNlwiLFwiVG9wXCI6Ny4wLFwiTGVmdFwiOjMuMCxcIlJpZ2h0XCI6MC4wLFwiQm90dG9tXCI6Mi4wfSxcIlBvc2l0aW9uT25UYXNrXCI6MSxcIlNoYXBlU3R5bGVcIjp7XCIkaWRcIjpcIjEwN1wiLFwiTWFyZ2luXCI6e1wiJGlkXCI6XCIxMDhcIixcIlRvcFwiOjAuMCxcIkxlZnRcIjowLjAsXCJSaWdodFwiOjAuMCxcIkJvdHRvbVwiOjAuMH0sXCJQYWRkaW5nXCI6e1wiJGlkXCI6XCIxMDlcIixcIlRvcFwiOjAuMCxcIkxlZnRcIjowLjAsXCJSaWdodFwiOjAuMCxcIkJvdHRvbVwiOjAuMH0sXCJCYWNrZ3JvdW5kXCI6e1wiJGlkXCI6XCIxMTBcIixcIkNvbG9yXCI6e1wiJGlkXCI6XCIxMTFcIixcIkFcIjoyNTUsXCJSXCI6MjYsXCJHXCI6MTcwLFwiQlwiOjY2fX0sXCJJc1Zpc2libGVcIjp0cnVlLFwiV2lkdGhcIjoxOC4wLFwiSGVpZ2h0XCI6MjAuMCxcIkJvcmRlclN0eWxlXCI6e1wiJGlkXCI6XCIxMTJcIixcIkxpbmVTdHlsZVwiOntcIiRpZFwiOlwiMTEzXCIsXCJMaW5lQ29sb3JcIjp7XCIkaWRcIjpcIjExNFwiLFwiQ29sb3JcIjp7XCIkaWRcIjpcIjExNVwiLFwiQVwiOjI1NSxcIlJcIjoyMzQsXCJHXCI6MjIsXCJCXCI6MzB9fSxcIkxpbmVXZWlnaHRcIjowLjAsXCJMaW5lVHlwZVwiOjB9LFwiSXNWaXNpYmxlXCI6ZmFsc2V9fSxcIlRpdGxlU3R5bGVcIjp7XCIkaWRcIjpcIjExNlwiLFwiRm9udFNldHRpbmdzXCI6e1wiJGlkXCI6XCIxMTdcIixcIkZvbnRTaXplXCI6MTEsXCJGb250TmFtZVwiOlwiQ2FsaWJyaVwiLFwiSXNCb2xkXCI6dHJ1ZSxcIklzSXRhbGljXCI6ZmFsc2UsXCJJc1VuZGVybGluZWRcIjpmYWxzZX0sXCJGb3JlZ3JvdW5kXCI6e1wiJGlkXCI6XCIxMThcIixcIkNvbG9yXCI6e1wiJGlkXCI6XCIxMTlcIixcIkFcIjoyNTUsXCJSXCI6OTgsXCJHXCI6NjcsXCJCXCI6NTB9fSxcIkhvcml6b250YWxBbGlnbm1lbnRcIjoxLFwiSXNWaXNpYmxlXCI6dHJ1ZX0sXCJEYXRlU3R5bGVcIjp7XCIkaWRcIjpcIjEyMFwiLFwiRm9udFNldHRpbmdzXCI6e1wiJGlkXCI6XCIxMjFcIixcIkZvbnRTaXplXCI6MTAsXCJGb250TmFtZVwiOlwiQ2FsaWJyaVwiLFwiSXNCb2xkXCI6ZmFsc2UsXCJJc0l0YWxpY1wiOmZhbHNlLFwiSXNVbmRlcmxpbmVkXCI6ZmFsc2V9LFwiRm9yZWdyb3VuZFwiOntcIiRpZFwiOlwiMTIyXCIsXCJDb2xvclwiOntcIiRpZFwiOlwiMTIzXCIsXCJBXCI6MjU1LFwiUlwiOjExNSxcIkdcIjoxMTUsXCJCXCI6MTE1fX0sXCJIb3Jpem9udGFsQWxpZ25tZW50XCI6MSxcIklzVmlzaWJsZVwiOnRydWV9LFwiRGF0ZUZvcm1hdFwiOntcIiRpZFwiOlwiMTI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EyNVwiLFwiRm9ybWF0XCI6MCxcIklzVmlzaWJsZVwiOmZhbHNlLFwiTGFzdEtub3duVmlzaWJpbGl0eVN0YXRlXCI6ZmFsc2V9fSxcIlN3aW1sYW5lVjJTdHlsZVwiOntcIiRpZFwiOlwiMTI2XCIsXCJTdHlsZUlkXCI6XCIxMjhkOGNkZC00NzQ5LTQyNGUtODRiNS01MWM5ZWM5NzIzZWRcIixcIk5hbWVcIjpcIlN3aW1sYW5lIFN0eWxlIDFcIixcIkhlYWRlclN0eWxlXCI6e1wiJGlkXCI6XCIxMjdcIixcIlRleHRTdHlsZVwiOntcIiRpZFwiOlwiMTI4XCIsXCJGb250U2V0dGluZ3NcIjp7XCIkaWRcIjpcIjEyOVwiLFwiRm9udFNpemVcIjoxMixcIkZvbnROYW1lXCI6XCJDYWxpYnJpXCIsXCJJc0JvbGRcIjpmYWxzZSxcIklzSXRhbGljXCI6ZmFsc2UsXCJJc1VuZGVybGluZWRcIjpmYWxzZX0sXCJGb3JlZ3JvdW5kXCI6e1wiJGlkXCI6XCIxMzBcIixcIkNvbG9yXCI6e1wiJGlkXCI6XCIxMzFcIixcIkFcIjoyNTUsXCJSXCI6MjU1LFwiR1wiOjI1NSxcIkJcIjoyNTV9fSxcIkhvcml6b250YWxBbGlnbm1lbnRcIjowLFwiSXNWaXNpYmxlXCI6dHJ1ZX0sXCJSZWN0YW5nbGVTdHlsZVwiOntcIiRpZFwiOlwiMTMyXCIsXCJNYXJnaW5cIjp7XCIkaWRcIjpcIjEzM1wiLFwiVG9wXCI6MC4wLFwiTGVmdFwiOjAuMCxcIlJpZ2h0XCI6MC4wLFwiQm90dG9tXCI6MC4wfSxcIlBhZGRpbmdcIjp7XCIkaWRcIjpcIjEzNFwiLFwiVG9wXCI6MC4wLFwiTGVmdFwiOjAuMCxcIlJpZ2h0XCI6MC4wLFwiQm90dG9tXCI6MC4wfSxcIkJhY2tncm91bmRcIjp7XCIkaWRcIjpcIjEzNVwiLFwiQ29sb3JcIjp7XCIkaWRcIjpcIjEzNlwiLFwiQVwiOjI1NSxcIlJcIjoyNixcIkdcIjoxNzAsXCJCXCI6NjZ9fSxcIklzVmlzaWJsZVwiOnRydWUsXCJXaWR0aFwiOjAuMCxcIkhlaWdodFwiOjAuMCxcIkJvcmRlclN0eWxlXCI6e1wiJGlkXCI6XCIxMzdcIixcIkxpbmVTdHlsZVwiOntcIiRpZFwiOlwiMTM4XCIsXCJMaW5lQ29sb3JcIjp7XCIkaWRcIjpcIjEzOVwiLFwiQ29sb3JcIjp7XCIkaWRcIjpcIjE0MFwiLFwiQVwiOjI1NSxcIlJcIjoyNTUsXCJHXCI6MCxcIkJcIjowfX0sXCJMaW5lV2VpZ2h0XCI6MC4wLFwiTGluZVR5cGVcIjowfSxcIklzVmlzaWJsZVwiOmZhbHNlfX19LFwiQmFja2dyb3VuZFN0eWxlXCI6e1wiJGlkXCI6XCIxNDFcIixcIk1hcmdpblwiOntcIiRpZFwiOlwiMTQyXCIsXCJUb3BcIjowLjAsXCJMZWZ0XCI6MC4wLFwiUmlnaHRcIjowLjAsXCJCb3R0b21cIjowLjB9LFwiUGFkZGluZ1wiOntcIiRpZFwiOlwiMTQzXCIsXCJUb3BcIjowLjAsXCJMZWZ0XCI6MC4wLFwiUmlnaHRcIjowLjAsXCJCb3R0b21cIjowLjB9LFwiQmFja2dyb3VuZFwiOntcIiRpZFwiOlwiMTQ0XCIsXCJDb2xvclwiOntcIiRpZFwiOlwiMTQ1XCIsXCJBXCI6NTEsXCJSXCI6MjYsXCJHXCI6MTcwLFwiQlwiOjY2fX0sXCJJc1Zpc2libGVcIjp0cnVlLFwiV2lkdGhcIjowLjAsXCJIZWlnaHRcIjowLjAsXCJCb3JkZXJTdHlsZVwiOntcIiRpZFwiOlwiMTQ2XCIsXCJMaW5lU3R5bGVcIjp7XCIkaWRcIjpcIjE0N1wiLFwiTGluZUNvbG9yXCI6e1wiJGlkXCI6XCIxNDhcIixcIkNvbG9yXCI6e1wiJGlkXCI6XCIxNDlcIixcIkFcIjoyNTUsXCJSXCI6MjM0LFwiR1wiOjIyLFwiQlwiOjMwfX0sXCJMaW5lV2VpZ2h0XCI6MC4wLFwiTGluZVR5cGVcIjowfSxcIklzVmlzaWJsZVwiOmZhbHNlfX0sXCJJc0Fib3ZlVGltZWJhbmRcIjpmYWxzZSxcIlNwYWNpbmdcIjo1LFwiRGVmYXVsdFN3aW1sYW5lQWN0aXZpdHlTdHlsZVwiOntcIiRpZFwiOlwiMTUwXCIsXCJIZWFkZXJTdHlsZVwiOntcIiRpZFwiOlwiMTUxXCIsXCJUZXh0U3R5bGVcIjp7XCIkaWRcIjpcIjE1MlwiLFwiRm9udFNldHRpbmdzXCI6e1wiJGlkXCI6XCIxNTNcIixcIkZvbnRTaXplXCI6MTEsXCJGb250TmFtZVwiOlwiQ2FsaWJyaVwiLFwiSXNCb2xkXCI6ZmFsc2UsXCJJc0l0YWxpY1wiOmZhbHNlLFwiSXNVbmRlcmxpbmVkXCI6ZmFsc2V9LFwiRm9yZWdyb3VuZFwiOntcIiRpZFwiOlwiMTU0XCIsXCJDb2xvclwiOntcIiRpZFwiOlwiMTU1XCIsXCJBXCI6MjU1LFwiUlwiOjAsXCJHXCI6MCxcIkJcIjowfX0sXCJIb3Jpem9udGFsQWxpZ25tZW50XCI6MCxcIklzVmlzaWJsZVwiOnRydWV9LFwiUmVjdGFuZ2xlU3R5bGVcIjp7XCIkaWRcIjpcIjE1NlwiLFwiTWFyZ2luXCI6e1wiJGlkXCI6XCIxNTdcIixcIlRvcFwiOjAuMCxcIkxlZnRcIjowLjAsXCJSaWdodFwiOjAuMCxcIkJvdHRvbVwiOjAuMH0sXCJQYWRkaW5nXCI6e1wiJGlkXCI6XCIxNThcIixcIlRvcFwiOjAuMCxcIkxlZnRcIjowLjAsXCJSaWdodFwiOjAuMCxcIkJvdHRvbVwiOjAuMH0sXCJCYWNrZ3JvdW5kXCI6e1wiJGlkXCI6XCIxNTlcIixcIkNvbG9yXCI6e1wiJGlkXCI6XCIxNjBcIixcIkFcIjo2MyxcIlJcIjoyNixcIkdcIjoxNzAsXCJCXCI6NjZ9fSxcIklzVmlzaWJsZVwiOnRydWUsXCJXaWR0aFwiOjAuMCxcIkhlaWdodFwiOjAuMCxcIkJvcmRlclN0eWxlXCI6e1wiJGlkXCI6XCIxNjFcIixcIkxpbmVTdHlsZVwiOntcIiRpZFwiOlwiMTYyXCIsXCJMaW5lQ29sb3JcIjp7XCIkaWRcIjpcIjE2M1wiLFwiQ29sb3JcIjp7XCIkaWRcIjpcIjE2NFwiLFwiQVwiOjI1NSxcIlJcIjoyNTUsXCJHXCI6MCxcIkJcIjowfX0sXCJMaW5lV2VpZ2h0XCI6MC4wLFwiTGluZVR5cGVcIjowfSxcIklzVmlzaWJsZVwiOmZhbHNlfX19LFwiQmFja2dyb3VuZFN0eWxlXCI6e1wiJGlkXCI6XCIxNjVcIixcIk1hcmdpblwiOntcIiRpZFwiOlwiMTY2XCIsXCJUb3BcIjowLjAsXCJMZWZ0XCI6MC4wLFwiUmlnaHRcIjowLjAsXCJCb3R0b21cIjowLjB9LFwiUGFkZGluZ1wiOntcIiRpZFwiOlwiMTY3XCIsXCJUb3BcIjowLjAsXCJMZWZ0XCI6MC4wLFwiUmlnaHRcIjowLjAsXCJCb3R0b21cIjowLjB9LFwiQmFja2dyb3VuZFwiOntcIiRpZFwiOlwiMTY4XCIsXCJDb2xvclwiOntcIiRpZFwiOlwiMTY5XCIsXCJBXCI6NTEsXCJSXCI6MjYsXCJHXCI6MTcwLFwiQlwiOjY2fX0sXCJJc1Zpc2libGVcIjp0cnVlLFwiV2lkdGhcIjowLjAsXCJIZWlnaHRcIjowLjAsXCJCb3JkZXJTdHlsZVwiOntcIiRpZFwiOlwiMTcwXCIsXCJMaW5lU3R5bGVcIjp7XCIkaWRcIjpcIjE3MVwiLFwiTGluZUNvbG9yXCI6e1wiJGlkXCI6XCIxNzJcIixcIkNvbG9yXCI6e1wiJGlkXCI6XCIxNzNcIixcIkFcIjoyNTUsXCJSXCI6MjU1LFwiR1wiOjAsXCJCXCI6MH19LFwiTGluZVdlaWdodFwiOjAuMCxcIkxpbmVUeXBlXCI6MH0sXCJJc1Zpc2libGVcIjpmYWxzZX19fSxcIkRlZmF1bHRTd2ltbGFuZU1pbGVzdG9uZVN0eWxlXCI6e1wiJGlkXCI6XCIxNzRcIixcIlRpdGxlUG9zaXRpb25cIjoyLFwiRGF0ZVBvc2l0aW9uXCI6MCxcIlNoYXBlVHlwZVwiOjAsXCJTaGFwZVNpemVcIjoxLFwiU3BhY2luZ1wiOjUsXCJTaGFwZVN0eWxlXCI6e1wiJGlkXCI6XCIxNzVcIixcIk1hcmdpblwiOntcIiRpZFwiOlwiMTc2XCIsXCJUb3BcIjowLjAsXCJMZWZ0XCI6MC4wLFwiUmlnaHRcIjowLjAsXCJCb3R0b21cIjowLjB9LFwiUGFkZGluZ1wiOntcIiRpZFwiOlwiMTc3XCIsXCJUb3BcIjowLjAsXCJMZWZ0XCI6MC4wLFwiUmlnaHRcIjowLjAsXCJCb3R0b21cIjowLjB9LFwiQmFja2dyb3VuZFwiOntcIiRpZFwiOlwiMTc4XCIsXCJDb2xvclwiOntcIiRpZFwiOlwiMTc5XCIsXCJBXCI6MjU1LFwiUlwiOjI2LFwiR1wiOjE3MCxcIkJcIjo2Nn19LFwiSXNWaXNpYmxlXCI6dHJ1ZSxcIldpZHRoXCI6MTguMCxcIkhlaWdodFwiOjIwLjAsXCJCb3JkZXJTdHlsZVwiOntcIiRpZFwiOlwiMTgwXCIsXCJMaW5lU3R5bGVcIjp7XCIkaWRcIjpcIjE4MVwiLFwiTGluZUNvbG9yXCI6e1wiJGlkXCI6XCIxODJcIixcIkNvbG9yXCI6e1wiJGlkXCI6XCIxODNcIixcIkFcIjoyNTUsXCJSXCI6MjU1LFwiR1wiOjAsXCJCXCI6MH19LFwiTGluZVdlaWdodFwiOjIuMCxcIkxpbmVUeXBlXCI6MH0sXCJJc1Zpc2libGVcIjpmYWxzZX19LFwiVGl0bGVTdHlsZVwiOntcIiRpZFwiOlwiMTg0XCIsXCJGb250U2V0dGluZ3NcIjp7XCIkaWRcIjpcIjE4NVwiLFwiRm9udFNpemVcIjoxMSxcIkZvbnROYW1lXCI6XCJDYWxpYnJpXCIsXCJJc0JvbGRcIjpmYWxzZSxcIklzSXRhbGljXCI6ZmFsc2UsXCJJc1VuZGVybGluZWRcIjpmYWxzZX0sXCJGb3JlZ3JvdW5kXCI6e1wiJGlkXCI6XCIxODZcIixcIkNvbG9yXCI6e1wiJGlkXCI6XCIxODdcIixcIkFcIjoyNTUsXCJSXCI6OTgsXCJHXCI6NjcsXCJCXCI6NTB9fSxcIkhvcml6b250YWxBbGlnbm1lbnRcIjoxLFwiSXNWaXNpYmxlXCI6dHJ1ZX0sXCJEYXRlU3R5bGVcIjp7XCIkaWRcIjpcIjE4OFwiLFwiRm9udFNldHRpbmdzXCI6e1wiJGlkXCI6XCIxODlcIixcIkZvbnRTaXplXCI6MTAsXCJGb250TmFtZVwiOlwiQ2FsaWJyaVwiLFwiSXNCb2xkXCI6ZmFsc2UsXCJJc0l0YWxpY1wiOmZhbHNlLFwiSXNVbmRlcmxpbmVkXCI6ZmFsc2V9LFwiRm9yZWdyb3VuZFwiOntcIiRpZFwiOlwiMTkwXCIsXCJDb2xvclwiOntcIiRpZFwiOlwiMTkxXCIsXCJBXCI6MjU1LFwiUlwiOjExNSxcIkdcIjoxMTUsXCJCXCI6MTE1fX0sXCJIb3Jpem9udGFsQWxpZ25tZW50XCI6MCxcIklzVmlzaWJsZVwiOnRydWV9LFwiRGF0ZUZvcm1hdFwiOntcIiRpZFwiOlwiMTky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E5M1wiLFwiRm9ybWF0XCI6MCxcIklzVmlzaWJsZVwiOmZhbHNlLFwiTGFzdEtub3duVmlzaWJpbGl0eVN0YXRlXCI6ZmFsc2V9fSxcIkRlZmF1bHRTd2ltbGFuZVRhc2tTdHlsZVwiOntcIiRpZFwiOlwiMTk0XCIsXCJTaGFwZVwiOjAsXCJTaGFwZVRoaWNrbmVzc1wiOjEsXCJEdXJhdGlvbkZvcm1hdFwiOjAsXCJQZXJjZW50YWdlQ29tcGxldGVUZXh0U3R5bGVcIjp7XCIkaWRcIjpcIjE5NVwiLFwiRm9udFNldHRpbmdzXCI6e1wiJGlkXCI6XCIxOTZcIixcIkZvbnRTaXplXCI6MTAsXCJGb250TmFtZVwiOlwiQ2FsaWJyaVwiLFwiSXNCb2xkXCI6ZmFsc2UsXCJJc0l0YWxpY1wiOmZhbHNlLFwiSXNVbmRlcmxpbmVkXCI6ZmFsc2V9LFwiRm9yZWdyb3VuZFwiOntcIiRpZFwiOlwiMTk3XCIsXCJDb2xvclwiOntcIiRpZFwiOlwiMTk4XCIsXCJBXCI6MjU1LFwiUlwiOjIzOCxcIkdcIjoyMzYsXCJCXCI6MjI1fX0sXCJIb3Jpem9udGFsQWxpZ25tZW50XCI6MSxcIklzVmlzaWJsZVwiOmZhbHNlfSxcIlBlcmNlbnRhZ2VDb21wbGV0ZUhpZ2hsaWdodFN0eWxlXCI6e1wiJGlkXCI6XCIxOTlcIixcIkJhY2tncm91bmRcIjp7XCIkaWRcIjpcIjIwMFwiLFwiQ29sb3JcIjp7XCIkaWRcIjpcIjIwMVwiLFwiQVwiOjg5LFwiUlwiOjAsXCJHXCI6MCxcIkJcIjowfX19LFwiRHVyYXRpb25TdHlsZVwiOntcIiRpZFwiOlwiMjAyXCIsXCJGb250U2V0dGluZ3NcIjp7XCIkaWRcIjpcIjIwM1wiLFwiRm9udFNpemVcIjoxMCxcIkZvbnROYW1lXCI6XCJDYWxpYnJpXCIsXCJJc0JvbGRcIjpmYWxzZSxcIklzSXRhbGljXCI6ZmFsc2UsXCJJc1VuZGVybGluZWRcIjpmYWxzZX0sXCJGb3JlZ3JvdW5kXCI6e1wiJGlkXCI6XCIyMDRcIixcIkNvbG9yXCI6e1wiJGlkXCI6XCIyMDVcIixcIkFcIjoyNTUsXCJSXCI6MTM1LFwiR1wiOjEzMixcIkJcIjoxOTl9fSxcIkhvcml6b250YWxBbGlnbm1lbnRcIjowLFwiSXNWaXNpYmxlXCI6ZmFsc2V9LFwiTWFyZ2luXCI6e1wiJGlkXCI6XCIyMDZcIixcIlRvcFwiOjAuMCxcIkxlZnRcIjowLjAsXCJSaWdodFwiOjAuMCxcIkJvdHRvbVwiOjAuMH0sXCJTdGFydERhdGVQb3NpdGlvblwiOjQsXCJFbmREYXRlUG9zaXRpb25cIjo0LFwiVGl0bGVQb3NpdGlvblwiOjMsXCJEdXJhdGlvblBvc2l0aW9uXCI6MCxcIlBlcmNlbnRhZ2VDb21wbGV0ZWRQb3NpdGlvblwiOjAsXCJTcGFjaW5nXCI6NSxcIlNoYXBlU3R5bGVcIjp7XCIkaWRcIjpcIjIwN1wiLFwiTWFyZ2luXCI6e1wiJGlkXCI6XCIyMDhcIixcIlRvcFwiOjAuMCxcIkxlZnRcIjo0LjAsXCJSaWdodFwiOjQuMCxcIkJvdHRvbVwiOjAuMH0sXCJQYWRkaW5nXCI6e1wiJGlkXCI6XCIyMDlcIixcIlRvcFwiOjAuMCxcIkxlZnRcIjowLjAsXCJSaWdodFwiOjAuMCxcIkJvdHRvbVwiOjAuMH0sXCJCYWNrZ3JvdW5kXCI6e1wiJGlkXCI6XCIyMTBcIixcIkNvbG9yXCI6e1wiJGlkXCI6XCIyMTFcIixcIkFcIjoyNTUsXCJSXCI6MjYsXCJHXCI6MTcwLFwiQlwiOjY2fX0sXCJJc1Zpc2libGVcIjp0cnVlLFwiV2lkdGhcIjowLjAsXCJIZWlnaHRcIjoxNi4wLFwiQm9yZGVyU3R5bGVcIjp7XCIkaWRcIjpcIjIxMlwiLFwiTGluZVN0eWxlXCI6e1wiJGlkXCI6XCIyMTNcIixcIkxpbmVDb2xvclwiOntcIiRpZFwiOlwiMjE0XCIsXCJDb2xvclwiOntcIiRpZFwiOlwiMjE1XCIsXCJBXCI6MjU1LFwiUlwiOjI1NSxcIkdcIjowLFwiQlwiOjB9fSxcIkxpbmVXZWlnaHRcIjoyLjAsXCJMaW5lVHlwZVwiOjB9LFwiSXNWaXNpYmxlXCI6ZmFsc2V9fSxcIlRpdGxlU3R5bGVcIjp7XCIkaWRcIjpcIjIxNlwiLFwiRm9udFNldHRpbmdzXCI6e1wiJGlkXCI6XCIyMTdcIixcIkZvbnRTaXplXCI6MTEsXCJGb250TmFtZVwiOlwiQ2FsaWJyaVwiLFwiSXNCb2xkXCI6dHJ1ZSxcIklzSXRhbGljXCI6ZmFsc2UsXCJJc1VuZGVybGluZWRcIjpmYWxzZX0sXCJGb3JlZ3JvdW5kXCI6e1wiJGlkXCI6XCIyMThcIixcIkNvbG9yXCI6e1wiJGlkXCI6XCIyMTlcIixcIkFcIjoyNTUsXCJSXCI6OTYsXCJHXCI6NDIsXCJCXCI6MjR9fSxcIkhvcml6b250YWxBbGlnbm1lbnRcIjoyLFwiSXNWaXNpYmxlXCI6dHJ1ZX0sXCJEYXRlU3R5bGVcIjp7XCIkaWRcIjpcIjIyMFwiLFwiRm9udFNldHRpbmdzXCI6e1wiJGlkXCI6XCIyMjFcIixcIkZvbnRTaXplXCI6MTAsXCJGb250TmFtZVwiOlwiQ2FsaWJyaVwiLFwiSXNCb2xkXCI6ZmFsc2UsXCJJc0l0YWxpY1wiOmZhbHNlLFwiSXNVbmRlcmxpbmVkXCI6ZmFsc2V9LFwiRm9yZWdyb3VuZFwiOntcIiRpZFwiOlwiMjIyXCIsXCJDb2xvclwiOntcIiRpZFwiOlwiMjIzXCIsXCJBXCI6MjU1LFwiUlwiOjExNSxcIkdcIjoxMTUsXCJCXCI6MTE1fX0sXCJIb3Jpem9udGFsQWxpZ25tZW50XCI6MCxcIklzVmlzaWJsZVwiOnRydWV9LFwiRGF0ZUZvcm1hdFwiOntcIiRpZFwiOlwiMjI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IyNVwiLFwiRm9ybWF0XCI6MCxcIklzVmlzaWJsZVwiOmZhbHNlLFwiTGFzdEtub3duVmlzaWJpbGl0eVN0YXRlXCI6ZmFsc2V9fSxcIkRlZmF1bHRTd2ltbGFuZU1vdFN0eWxlXCI6e1wiJGlkXCI6XCIyMjZcIixcIlNoYXBlXCI6MCxcIlNoYXBlU2l6ZVwiOjEsXCJEZXRhaWxzU3BhY2luZ1wiOjEuMCxcIlBhZGRpbmdcIjp7XCIkaWRcIjpcIjIyN1wiLFwiVG9wXCI6Ny4wLFwiTGVmdFwiOjMuMCxcIlJpZ2h0XCI6MC4wLFwiQm90dG9tXCI6Mi4wfSxcIlBvc2l0aW9uT25UYXNrXCI6MSxcIlNoYXBlU3R5bGVcIjp7XCIkaWRcIjpcIjIyOFwiLFwiTWFyZ2luXCI6e1wiJGlkXCI6XCIyMjlcIixcIlRvcFwiOjAuMCxcIkxlZnRcIjowLjAsXCJSaWdodFwiOjAuMCxcIkJvdHRvbVwiOjAuMH0sXCJQYWRkaW5nXCI6e1wiJGlkXCI6XCIyMzBcIixcIlRvcFwiOjAuMCxcIkxlZnRcIjowLjAsXCJSaWdodFwiOjAuMCxcIkJvdHRvbVwiOjAuMH0sXCJCYWNrZ3JvdW5kXCI6e1wiJGlkXCI6XCIyMzFcIixcIkNvbG9yXCI6e1wiJGlkXCI6XCIyMzJcIixcIkFcIjoyNTUsXCJSXCI6MjYsXCJHXCI6MTcwLFwiQlwiOjY2fX0sXCJJc1Zpc2libGVcIjp0cnVlLFwiV2lkdGhcIjoxOC4wLFwiSGVpZ2h0XCI6MjAuMCxcIkJvcmRlclN0eWxlXCI6e1wiJGlkXCI6XCIyMzNcIixcIkxpbmVTdHlsZVwiOntcIiRpZFwiOlwiMjM0XCIsXCJMaW5lQ29sb3JcIjp7XCIkaWRcIjpcIjIzNVwiLFwiQ29sb3JcIjp7XCIkaWRcIjpcIjIzNlwiLFwiQVwiOjI1NSxcIlJcIjoyNTUsXCJHXCI6MCxcIkJcIjowfX0sXCJMaW5lV2VpZ2h0XCI6MC4wLFwiTGluZVR5cGVcIjowfSxcIklzVmlzaWJsZVwiOmZhbHNlfX0sXCJUaXRsZVN0eWxlXCI6e1wiJGlkXCI6XCIyMzdcIixcIkZvbnRTZXR0aW5nc1wiOntcIiRpZFwiOlwiMjM4XCIsXCJGb250U2l6ZVwiOjExLFwiRm9udE5hbWVcIjpcIkNhbGlicmlcIixcIklzQm9sZFwiOmZhbHNlLFwiSXNJdGFsaWNcIjpmYWxzZSxcIklzVW5kZXJsaW5lZFwiOmZhbHNlfSxcIkZvcmVncm91bmRcIjp7XCIkaWRcIjpcIjIzOVwiLFwiQ29sb3JcIjp7XCIkaWRcIjpcIjI0MFwiLFwiQVwiOjI1NSxcIlJcIjo5OCxcIkdcIjo2NyxcIkJcIjo1MH19LFwiSG9yaXpvbnRhbEFsaWdubWVudFwiOjEsXCJJc1Zpc2libGVcIjp0cnVlfSxcIkRhdGVTdHlsZVwiOntcIiRpZFwiOlwiMjQxXCIsXCJGb250U2V0dGluZ3NcIjp7XCIkaWRcIjpcIjI0MlwiLFwiRm9udFNpemVcIjoxMCxcIkZvbnROYW1lXCI6XCJDYWxpYnJpXCIsXCJJc0JvbGRcIjpmYWxzZSxcIklzSXRhbGljXCI6ZmFsc2UsXCJJc1VuZGVybGluZWRcIjpmYWxzZX0sXCJGb3JlZ3JvdW5kXCI6e1wiJGlkXCI6XCIyNDNcIixcIkNvbG9yXCI6e1wiJGlkXCI6XCIyNDRcIixcIkFcIjoyNTUsXCJSXCI6MTE1LFwiR1wiOjExNSxcIkJcIjoxMTV9fSxcIkhvcml6b250YWxBbGlnbm1lbnRcIjowLFwiSXNWaXNpYmxlXCI6dHJ1ZX0sXCJEYXRlRm9ybWF0XCI6e1wiJGlkXCI6XCIyNDV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Q2XCIsXCJGb3JtYXRcIjowLFwiSXNWaXNpYmxlXCI6ZmFsc2UsXCJMYXN0S25vd25WaXNpYmlsaXR5U3RhdGVcIjpmYWxzZX19fSxcIl9hZGRpdGlvbmFsU3dpbWxhbmVWMlN0eWxlc1wiOltdLFwiR3JpZGxpbmVQYW5lbFN0eWxlXCI6e1wiJGlkXCI6XCIyNDdcIixcIkdyaWRsaW5lU3R5bGVcIjp7XCIkaWRcIjpcIjI0OFwiLFwiTGluZUNvbG9yXCI6e1wiJGlkXCI6XCIyNDlcIixcIkNvbG9yXCI6e1wiJGlkXCI6XCIyNTBcIixcIkFcIjozOCxcIlJcIjo5MSxcIkdcIjoxNTUsXCJCXCI6MjEzfX0sXCJMaW5lV2VpZ2h0XCI6MS4wLFwiTGluZVR5cGVcIjowfSxcIklzVmlzaWJsZVwiOnRydWV9LFwiQWN0aXZpdHlMaW5lUGFuZWxTdHlsZVwiOntcIiRpZFwiOlwiMjUxXCIsXCJBY3Rpdml0eUxpbmVTdHlsZVwiOntcIiRpZFwiOlwiMjUyXCIsXCJMaW5lQ29sb3JcIjp7XCIkaWRcIjpcIjI1M1wiLFwiQ29sb3JcIjp7XCIkaWRcIjpcIjI1NFwiLFwiQVwiOjM4LFwiUlwiOjE3MyxcIkdcIjoxMzIsXCJCXCI6MTk4fX0sXCJMaW5lV2VpZ2h0XCI6MS4wLFwiTGluZVR5cGVcIjowfSxcIklzVmlzaWJsZVwiOnRydWV9LFwiRGVmYXVsdERlcGVuZGVuY3lTdHlsZVwiOntcIiRpZFwiOlwiMjU1XCIsXCJMaW5lU3R5bGVcIjp7XCIkaWRcIjpcIjI1NlwiLFwiTGluZUNvbG9yXCI6e1wiJGlkXCI6XCIyNTdcIixcIkNvbG9yXCI6e1wiJGlkXCI6XCIyNThcIixcIkFcIjoyNTUsXCJSXCI6MCxcIkdcIjowLFwiQlwiOjB9fSxcIkxpbmVXZWlnaHRcIjoxLjAsXCJMaW5lVHlwZVwiOjB9LFwiRW5kQXJyb3doZWFkTGluZVN0eWxlXCI6e1wiJGlkXCI6XCIyNTlcIixcIktpbmRcIjoxLFwiV2lkdGhcIjoxLFwiTGVuZ3RoXCI6MH0sXCJCcmluZ1RvRnJvbnRcIjp0cnVlLFwiUmFkaXVzXCI6MC4wfSxcIkNyaXRpY2FsUGF0aFN0eWxlXCI6e1wiJGlkXCI6XCIyNjBcIixcIkNyaXRpY2FsUGF0aFN0eWxlT3B0aW9uc1wiOjE1LFwiTGluZVN0eWxlXCI6e1wiJGlkXCI6XCIyNjFcIixcIkxpbmVDb2xvclwiOntcIiRpZFwiOlwiMjYyXCIsXCJDb2xvclwiOntcIiRpZFwiOlwiMjYzXCIsXCJBXCI6MjU1LFwiUlwiOjIyMixcIkdcIjo1MCxcIkJcIjo1MH19LFwiTGluZVdlaWdodFwiOjEuMCxcIkxpbmVUeXBlXCI6MH0sXCJUaXRsZUZvcmVncm91bmRcIjp7XCIkaWRcIjpcIjI2NFwiLFwiQ29sb3JcIjp7XCIkaWRcIjpcIjI2NVwiLFwiQVwiOjI1NSxcIlJcIjoxNzYsXCJHXCI6MTksXCJCXCI6MjV9fSxcIlNoYXBlc0JhY2tncm91bmRcIjp7XCIkaWRcIjpcIjI2NlwiLFwiQ29sb3JcIjp7XCIkaWRcIjpcIjI2N1wiLFwiQVwiOjI1NSxcIlJcIjoyNTMsXCJHXCI6MjAzLFwiQlwiOjIwOH19LFwiU2hhcGVzQm9yZGVyU3R5bGVcIjp7XCIkaWRcIjpcIjI2OFwiLFwiTGluZUNvbG9yXCI6e1wiJGlkXCI6XCIyNjlcIixcIkNvbG9yXCI6e1wiJGlkXCI6XCIyNzBcIixcIkFcIjoyNTUsXCJSXCI6MjIyLFwiR1wiOjUwLFwiQlwiOjUwfX0sXCJMaW5lV2VpZ2h0XCI6Mi4wLFwiTGluZVR5cGVcIjowfX0sXCJQYW5lbHNTcGFjaW5nRGVmaW5pdGlvblwiOntcIiRpZFwiOlwiMjcxXCIsXCJTcGFjaW5nQWJvdmVUaW1lYmFuZFwiOjE2LFwiU3BhY2luZ0JlbG93VGltZWJhbmRcIjoxNixcIlNwYWNpbmdBYm92ZUJldHdlZW5Td2ltbGFuZXNBbmRUYXNrc1wiOjE2LFwiU3BhY2luZ0JlbG93QmV0d2VlblN3aW1sYW5lc0FuZFRhc2tzXCI6MTZ9LFwiX3NlbGVjdGVkVGhlbWVQcmVzZXRDb2xvcnNcIjp7XCIkaWRcIjpcIjI3MlwiLFwiVGV4dExpZ2h0XCI6e1wiJGlkXCI6XCIyNzNcIixcIkFcIjoyNTUsXCJSXCI6MjU1LFwiR1wiOjI1NSxcIkJcIjoyNTV9LFwiVGV4dERhcmtcIjp7XCIkaWRcIjpcIjI3NFwiLFwiQVwiOjI1NSxcIlJcIjowLFwiR1wiOjAsXCJCXCI6MH0sXCJBY2NlbnQxXCI6e1wiJGlkXCI6XCIyNzVcIixcIkFcIjoyNTUsXCJSXCI6MjU1LFwiR1wiOjI1NSxcIkJcIjoyNTV9LFwiQWNjZW50MlwiOntcIiRpZFwiOlwiMjc2XCIsXCJBXCI6MjU1LFwiUlwiOjE3OCxcIkdcIjo3OSxcIkJcIjo0MX0sXCJBY2NlbnQzXCI6e1wiJGlkXCI6XCIyNzdcIixcIkFcIjoyNTUsXCJSXCI6MjYsXCJHXCI6MTcwLFwiQlwiOjY2fSxcIkFjY2VudDRcIjp7XCIkaWRcIjpcIjI3OFwiLFwiQVwiOjI1NSxcIlJcIjoyMzMsXCJHXCI6MTEzLFwiQlwiOjUwfSxcIkFjY2VudDVcIjp7XCIkaWRcIjpcIjI3OVwiLFwiQVwiOjI1NSxcIlJcIjoyNSxcIkdcIjoxMDcsXCJCXCI6MzZ9LFwiQWNjZW50NlwiOntcIiRpZFwiOlwiMjgwXCIsXCJBXCI6MjU1LFwiUlwiOjE1LFwiR1wiOjE1OCxcIkJcIjoyMTN9LFwiQWNjZW50N1wiOntcIiRpZFwiOlwiMjgxXCIsXCJBXCI6MjU1LFwiUlwiOjE2MCxcIkdcIjo0MyxcIkJcIjoxNDd9LFwiQWNjZW50OFwiOntcIiRpZFwiOlwiMjgyXCIsXCJBXCI6MjU1LFwiUlwiOjc4LFwiR1wiOjE2NyxcIkJcIjo0Nn19LFwiX2N1c3RvbVByZXNldENvbG9yc1wiOntcIiRpZFwiOlwiMjgzXCJ9fX0ifSwiU2V0dGluZ3MiOnsiJGlkIjoiNzk3IiwiSW1wYU9wdGlvbnMiOnsiJGlkIjoiNzk4IiwiTGVmdFRvUmlnaHQiOmZhbHNlLCJQYXlsb2FkT3B0aW9ucyI6Mn0sIlVzZUNvbXByZXNzaW9uIjpmYWxzZSwiQ29tcHJlc2lvblBlcmNlbnRhZ2UiOjAuMCwiSW5hY3RpdmVJbnRlcnZhbFdpZHRoVGhyZXNob2xkIjowLjAsIkluYWN0aXZlSW50ZXJ2YWxXaWR0aCI6MC4wLCJTcGxpdFRhc2tzIjpmYWxzZSwiVXNlQ2x1c3RlciI6ZmFsc2UsIkVwc2lsb24iOjAuMCwiTWluUG9pbnRzVG9Gb3JtQUNsdXN0ZXIiOjAsIkdlbmVyYXRlSW52aXNpYmxlU2hhcGVzIjpmYWxzZSwiU21hcnRUaW1lbGluZVRhc2tQZXJjZW50YWdlRml0IjpmYWxzZX0sIklzTmV3IjpmYWxzZSwiSW1wb3J0VHlwZSI6MCwiRmlsZVBhdGgiOm51bGwsIlRpbWVDb25maWd1cmF0aW9uIjp7IiRpZCI6Ijc5OSIsIlVzZVRpbWUiOmZhbHNlLCJXb3JrRGF5U3RhcnQiOiIwMDowMDowMCIsIldvcmtEYXlFbmQiOiIyMzo1OTowMCJ9LCJMYXN0VXNlZFRlbXBsYXRlSWQiOiI0YjY5ZmIzZS1mYTE5LTQwZTYtYmM4Yy0yNWEwZjkxYTMyOTIiLCJMYXN0VXNlZFRoZW1lRGV0YWlscyI6eyIkaWQiOiI4MDAiLCJJZCI6ImIwZGFiZWI5LWVhYjEtNGEzNi04ZmNiLTk0MWY1NTZhMzVjZiIsIlRpdGxlIjoiVW50aXRsZWQgdGhlbWUiLCJDYXRlZ29yeSI6Mn0sIkZpcnN0V2Vla09mWWVhciI6MCwiUGxhY2VNaWxlc3RvbmVBdFRoZUJlZ2lubmluZ09mVGhlRGF5IjpmYWxzZSwiRGVwZW5kZW5jeVNjaGVkdWxpbmdTZXR0aW5ncyI6eyIkaWQiOiI4MDEiLCJEZXBlbmRlbmNpZXNTY2hlZHVsaW5nTW9kZVNldHRpbmciOiJGbGV4aWJsZSIsIkRlcGVuZGVuY2llc1ByZXZpb3VzU2NoZWR1bGluZ01vZGUiOiJGbGV4aWJsZSIsIk9uQnJlYWtpbmdGbGV4aWJsZVNjaGVkdWxpbmdNb2RlU2V0dGluZyI6IkFza0V2ZXJ5dGltZSIsIk9uQnJlYWtpbmdTdHJpY3RTY2hlZHVsaW5nTW9kZVNldHRpbmciOiJBc2tFdmVyeXRpbWUifSwiRGVwZW5kZW5jeU1vZHVsZUVuYWJsZWQiOmZhbHNlLCJEZXBlbmRlbmNpZXMiOnsiX2RlcGVuZGVuY2llcyI6W1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roject approval and kickoff"/>
  <p:tag name="OTLPOSITIONONTASK" val="None"/>
  <p:tag name="OTLRELATEDTASKID" val="00000000-0000-0000-0000-000000000000"/>
  <p:tag name="OTLWEEKNUMBERINGFORMAT" val="WNFormat1"/>
  <p:tag name="OTLWEEKNUMBERINGISVISIBLE" val="False"/>
  <p:tag name="OTLDATE" val="2025-08-11T23:59:00.000000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roduction cost study"/>
  <p:tag name="OTLPOSITIONONTASK" val="None"/>
  <p:tag name="OTLRELATEDTASKID" val="00000000-0000-0000-0000-000000000000"/>
  <p:tag name="OTLWEEKNUMBERINGFORMAT" val="WNFormat1"/>
  <p:tag name="OTLWEEKNUMBERINGISVISIBLE" val="False"/>
  <p:tag name="OTLDATE" val="2025-09-02T23:59:00.000000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and resource planning"/>
  <p:tag name="OTLPOSITIONONTASK" val="None"/>
  <p:tag name="OTLRELATEDTASKID" val="00000000-0000-0000-0000-000000000000"/>
  <p:tag name="OTLWEEKNUMBERINGFORMAT" val="WNFormat1"/>
  <p:tag name="OTLWEEKNUMBERINGISVISIBLE" val="False"/>
  <p:tag name="OTLDATE" val="2025-09-23T23:59:00.000000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eta test 1.2 rollout, documentation and usability feedback"/>
  <p:tag name="OTLPOSITIONONTASK" val="None"/>
  <p:tag name="OTLRELATEDTASKID" val="00000000-0000-0000-0000-000000000000"/>
  <p:tag name="OTLWEEKNUMBERINGFORMAT" val="WNFormat1"/>
  <p:tag name="OTLWEEKNUMBERINGISVISIBLE" val="False"/>
  <p:tag name="OTLDATE" val="2025-10-22T23:59:00.000000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eta Test 2.2"/>
  <p:tag name="OTLPOSITIONONTASK" val="None"/>
  <p:tag name="OTLRELATEDTASKID" val="00000000-0000-0000-0000-000000000000"/>
  <p:tag name="OTLWEEKNUMBERINGFORMAT" val="WNFormat1"/>
  <p:tag name="OTLWEEKNUMBERINGISVISIBLE" val="False"/>
  <p:tag name="OTLDATE" val="2025-11-12T23:59:00.000000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Final project checkpoint and close"/>
  <p:tag name="OTLPOSITIONONTASK" val="None"/>
  <p:tag name="OTLRELATEDTASKID" val="00000000-0000-0000-0000-000000000000"/>
  <p:tag name="OTLWEEKNUMBERINGFORMAT" val="WNFormat1"/>
  <p:tag name="OTLWEEKNUMBERINGISVISIBLE" val="False"/>
  <p:tag name="OTLDATE" val="2025-11-29T23:59:00.000000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EO research, marketing analysis and business planning"/>
  <p:tag name="OTLPOSITIONONTASK" val="None"/>
  <p:tag name="OTLRELATEDTASKID" val="00000000-0000-0000-0000-000000000000"/>
  <p:tag name="OTLWEEKNUMBERINGFORMAT" val="WNFormat1"/>
  <p:tag name="OTLWEEKNUMBERINGISVISIBLE" val="False"/>
  <p:tag name="OTLDATE" val="2025-08-27T23:59:00.000000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Develop stage 1 funding plan and approval"/>
  <p:tag name="OTLPOSITIONONTASK" val="None"/>
  <p:tag name="OTLRELATEDTASKID" val="00000000-0000-0000-0000-000000000000"/>
  <p:tag name="OTLWEEKNUMBERINGFORMAT" val="WNFormat1"/>
  <p:tag name="OTLWEEKNUMBERINGISVISIBLE" val="False"/>
  <p:tag name="OTLDATE" val="2025-10-08T23:59:00.000000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Develop stage 2 program and certification process"/>
  <p:tag name="OTLPOSITIONONTASK" val="None"/>
  <p:tag name="OTLRELATEDTASKID" val="00000000-0000-0000-0000-000000000000"/>
  <p:tag name="OTLWEEKNUMBERINGFORMAT" val="WNFormat1"/>
  <p:tag name="OTLWEEKNUMBERINGISVISIBLE" val="False"/>
  <p:tag name="OTLDATE" val="2025-11-23T23:59:00.000000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Gel"/>
  <p:tag name="OTLTIMEBANDAUTODATERANGE" val="True"/>
  <p:tag name="OTLTIMEBANDSTARTDATE" val="2017-08-02T23:59:59.9990000Z"/>
  <p:tag name="OTLTIMEBANDWORKINGDAYS" val="All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w"/>
  <p:tag name="OTLTIMEBANDSCALETYPE" val="Weeks"/>
  <p:tag name="OTLTIMEBANDSHAPETYPE" val="RectangleTimeband"/>
  <p:tag name="OTLTIMEBANDSHAPEHEIGHT" val="30"/>
  <p:tag name="OTLTIMEBANDSHAPEPADDINGLEFT" val="0"/>
  <p:tag name="OTLTIMEBANDENDDATE" val="2025-11-29T23:59:00.0000000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n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Auto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183</Words>
  <Application>Microsoft Office PowerPoint</Application>
  <PresentationFormat>Widescreen</PresentationFormat>
  <Paragraphs>39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Open Sans</vt:lpstr>
      <vt:lpstr>Segoe UI</vt:lpstr>
      <vt:lpstr>Segoe UI Light</vt:lpstr>
      <vt:lpstr>Segoe UI Semibold</vt:lpstr>
      <vt:lpstr>5_Office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2014-09-17T19:02:55Z</dcterms:created>
  <dcterms:modified xsi:type="dcterms:W3CDTF">2024-10-14T11:14:01Z</dcterms:modified>
</cp:coreProperties>
</file>