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sldIdLst>
    <p:sldId id="279" r:id="rId2"/>
    <p:sldId id="924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1C7DF"/>
    <a:srgbClr val="F7CF27"/>
    <a:srgbClr val="F3B02B"/>
    <a:srgbClr val="BDD38D"/>
    <a:srgbClr val="6C080A"/>
    <a:srgbClr val="B4C72B"/>
    <a:srgbClr val="BBCE2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E8034E78-7F5D-4C2E-B375-FC64B27BC917}" styleName="Dark Styl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71" autoAdjust="0"/>
    <p:restoredTop sz="94660"/>
  </p:normalViewPr>
  <p:slideViewPr>
    <p:cSldViewPr snapToGrid="0">
      <p:cViewPr varScale="1">
        <p:scale>
          <a:sx n="82" d="100"/>
          <a:sy n="82" d="100"/>
        </p:scale>
        <p:origin x="72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9D3912-DF53-4F58-89A2-741B06A01C2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FEC2E3C-D7D8-4DE7-8795-F9BD48D824B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F117BBE-A07E-4254-8B7F-3CA61EA26E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6D54E0-1A93-4223-92F6-2A71EBCE04C2}" type="datetimeFigureOut">
              <a:rPr lang="en-US" smtClean="0"/>
              <a:t>10/14/2024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EFFA0A3-25B8-47A8-BC92-01306C4272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3221C76-5986-40E4-8B29-0E0762BB6A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B98064-F032-44F4-9D96-9B735564F4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53324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785E6C-E658-479A-892D-2AEC46873B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9303749-32CA-4174-98DC-11F7E8F8A69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C6C43B1-36A3-4727-AF85-5786244BED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6D54E0-1A93-4223-92F6-2A71EBCE04C2}" type="datetimeFigureOut">
              <a:rPr lang="en-US" smtClean="0"/>
              <a:t>10/14/2024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22D34C7-117A-478D-83C9-A349591E46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BA2F04A-2C52-44C0-8F06-0DD928B75F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B98064-F032-44F4-9D96-9B735564F4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81567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D7A6BB4-91D7-46FC-BB19-F460D38B40F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129792C-DEAE-45C1-926E-3765E70D41A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40EC92-36E7-4E95-8BB3-337A9FFE32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6D54E0-1A93-4223-92F6-2A71EBCE04C2}" type="datetimeFigureOut">
              <a:rPr lang="en-US" smtClean="0"/>
              <a:t>10/14/2024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B382B9-D6FB-4DE7-B2CB-952D97780B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C2AE399-1F90-4921-8474-DF9DE36EB8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B98064-F032-44F4-9D96-9B735564F4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06797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82EEEF-C97B-4FFB-B4B0-91287EA9A6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E60020-0D49-4500-9A5B-58F48395B3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AA65AAD-19B1-4C3B-84E3-5330B1DC4E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6D54E0-1A93-4223-92F6-2A71EBCE04C2}" type="datetimeFigureOut">
              <a:rPr lang="en-US" smtClean="0"/>
              <a:t>10/14/2024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768470A-B29D-4950-A6C3-BD5560DDF7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D87FBFB-0E13-4538-AA5F-F30C235EFB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B98064-F032-44F4-9D96-9B735564F4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9588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31B335-A825-4E51-8DF1-37CC9E4617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61BA70B-3774-48B4-B9EB-912D308EB3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05212A-E148-40E7-BBE8-81C38DBEDF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6D54E0-1A93-4223-92F6-2A71EBCE04C2}" type="datetimeFigureOut">
              <a:rPr lang="en-US" smtClean="0"/>
              <a:t>10/14/2024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B40049D-A359-4C17-84DA-80CE6463D1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5E3930B-804F-44A5-BA9C-7BCFDE6DB8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B98064-F032-44F4-9D96-9B735564F4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35624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4FBC5D-0440-4771-A1B2-CB91C9AD38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B5770A-03D9-4AA2-8553-21D52C991FE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EDA7B7B-FBB1-4B33-B08E-1A515DC0079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6EBAA8E-CC0D-4143-AB2F-2602572EAB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6D54E0-1A93-4223-92F6-2A71EBCE04C2}" type="datetimeFigureOut">
              <a:rPr lang="en-US" smtClean="0"/>
              <a:t>10/14/2024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FFBC2AC-EE2C-4D15-96BA-8A4795CFB2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ADC3AD9-A422-4507-BAD0-295EEC3888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B98064-F032-44F4-9D96-9B735564F4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47948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6AA398-A81A-4517-B545-1FCC6B7A02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07B526E-F700-4BAC-8A29-83B6911CC8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2644C40-2869-4E9C-8F21-88B6C79A8D3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3DCA33B-D0E3-4819-85E0-D2C791154E4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9483F19-06AE-4BF9-8DAC-3D8523E0CCC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69822C2-FDF3-4877-9969-EEE3EBAE82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6D54E0-1A93-4223-92F6-2A71EBCE04C2}" type="datetimeFigureOut">
              <a:rPr lang="en-US" smtClean="0"/>
              <a:t>10/14/2024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E9C8424-2D37-4017-A8BA-28C2A0277B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2708779-5DD1-449E-B75A-FDC489993B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B98064-F032-44F4-9D96-9B735564F4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10750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B9E243-CC84-49DF-A527-5760692288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CADF976-DEA5-493B-BEBE-4388E27DEA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6D54E0-1A93-4223-92F6-2A71EBCE04C2}" type="datetimeFigureOut">
              <a:rPr lang="en-US" smtClean="0"/>
              <a:t>10/14/2024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0ED3C75-B72E-4DFD-B4F1-283E038441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9EF3D3E-0B9B-4647-B65A-BAE234FF68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B98064-F032-44F4-9D96-9B735564F4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30822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6513C69-1A60-494F-95D4-EC2E9DBCD1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6D54E0-1A93-4223-92F6-2A71EBCE04C2}" type="datetimeFigureOut">
              <a:rPr lang="en-US" smtClean="0"/>
              <a:t>10/14/2024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10E9EEC-CC0D-4A3E-8F62-5ECA12664C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A50A8FB-C828-4612-89EF-4C115EFE8F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B98064-F032-44F4-9D96-9B735564F4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10930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DEAD7E-BEDF-4DE2-BAA1-91D5B4D0C9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434507-2218-4A0A-8E23-E0934D5946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5704D4C-02B6-4D47-AB98-EC819A0172F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11C4BB0-7ACF-4DD1-A98F-96B36B0879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6D54E0-1A93-4223-92F6-2A71EBCE04C2}" type="datetimeFigureOut">
              <a:rPr lang="en-US" smtClean="0"/>
              <a:t>10/14/2024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578962D-EF3A-4089-BD41-3472FAAED8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AC74250-9DEF-4A15-8A11-2E69B3DEBB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B98064-F032-44F4-9D96-9B735564F4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66216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CCED5E-9871-49BD-8253-ED88F3A1B0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E26734A-50CE-4CDD-A72F-F9C3284C526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BAFAF2B-155A-4CE2-84D8-D419E815E01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D7B48AD-FB08-46EC-9173-C3D952A31E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6D54E0-1A93-4223-92F6-2A71EBCE04C2}" type="datetimeFigureOut">
              <a:rPr lang="en-US" smtClean="0"/>
              <a:t>10/14/2024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6DF79D9-B229-4522-A7A6-8C5519798F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A56CF6A-74EA-486D-A463-3EEC3B1EF1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B98064-F032-44F4-9D96-9B735564F4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87405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EFEFE"/>
            </a:gs>
            <a:gs pos="100000">
              <a:srgbClr val="F7F7F7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A63DF1F-4DD0-4BFE-9743-CA950B3157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592F950-88BD-45F2-BD08-27970FCCFEB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D9B3C3-ADE7-4664-98D3-1E7C8FAF413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6D54E0-1A93-4223-92F6-2A71EBCE04C2}" type="datetimeFigureOut">
              <a:rPr lang="en-US" smtClean="0"/>
              <a:t>10/14/2024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E984EB4-FE3C-4A79-9099-A6F0D3C45EA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698FF5-747D-44E7-B407-BF8567F188E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B98064-F032-44F4-9D96-9B735564F4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79275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3" Type="http://schemas.openxmlformats.org/officeDocument/2006/relationships/tags" Target="../tags/tag12.xml"/><Relationship Id="rId18" Type="http://schemas.openxmlformats.org/officeDocument/2006/relationships/tags" Target="../tags/tag17.xml"/><Relationship Id="rId26" Type="http://schemas.openxmlformats.org/officeDocument/2006/relationships/tags" Target="../tags/tag25.xml"/><Relationship Id="rId39" Type="http://schemas.openxmlformats.org/officeDocument/2006/relationships/tags" Target="../tags/tag38.xml"/><Relationship Id="rId21" Type="http://schemas.openxmlformats.org/officeDocument/2006/relationships/tags" Target="../tags/tag20.xml"/><Relationship Id="rId34" Type="http://schemas.openxmlformats.org/officeDocument/2006/relationships/tags" Target="../tags/tag33.xml"/><Relationship Id="rId42" Type="http://schemas.openxmlformats.org/officeDocument/2006/relationships/tags" Target="../tags/tag41.xml"/><Relationship Id="rId47" Type="http://schemas.openxmlformats.org/officeDocument/2006/relationships/tags" Target="../tags/tag46.xml"/><Relationship Id="rId50" Type="http://schemas.openxmlformats.org/officeDocument/2006/relationships/tags" Target="../tags/tag49.xml"/><Relationship Id="rId55" Type="http://schemas.openxmlformats.org/officeDocument/2006/relationships/tags" Target="../tags/tag54.xml"/><Relationship Id="rId63" Type="http://schemas.openxmlformats.org/officeDocument/2006/relationships/image" Target="../media/image3.png"/><Relationship Id="rId7" Type="http://schemas.openxmlformats.org/officeDocument/2006/relationships/tags" Target="../tags/tag6.xml"/><Relationship Id="rId2" Type="http://schemas.openxmlformats.org/officeDocument/2006/relationships/tags" Target="../tags/tag1.xml"/><Relationship Id="rId16" Type="http://schemas.openxmlformats.org/officeDocument/2006/relationships/tags" Target="../tags/tag15.xml"/><Relationship Id="rId29" Type="http://schemas.openxmlformats.org/officeDocument/2006/relationships/tags" Target="../tags/tag28.xml"/><Relationship Id="rId11" Type="http://schemas.openxmlformats.org/officeDocument/2006/relationships/tags" Target="../tags/tag10.xml"/><Relationship Id="rId24" Type="http://schemas.openxmlformats.org/officeDocument/2006/relationships/tags" Target="../tags/tag23.xml"/><Relationship Id="rId32" Type="http://schemas.openxmlformats.org/officeDocument/2006/relationships/tags" Target="../tags/tag31.xml"/><Relationship Id="rId37" Type="http://schemas.openxmlformats.org/officeDocument/2006/relationships/tags" Target="../tags/tag36.xml"/><Relationship Id="rId40" Type="http://schemas.openxmlformats.org/officeDocument/2006/relationships/tags" Target="../tags/tag39.xml"/><Relationship Id="rId45" Type="http://schemas.openxmlformats.org/officeDocument/2006/relationships/tags" Target="../tags/tag44.xml"/><Relationship Id="rId53" Type="http://schemas.openxmlformats.org/officeDocument/2006/relationships/tags" Target="../tags/tag52.xml"/><Relationship Id="rId58" Type="http://schemas.openxmlformats.org/officeDocument/2006/relationships/tags" Target="../tags/tag57.xml"/><Relationship Id="rId5" Type="http://schemas.openxmlformats.org/officeDocument/2006/relationships/tags" Target="../tags/tag4.xml"/><Relationship Id="rId61" Type="http://schemas.openxmlformats.org/officeDocument/2006/relationships/tags" Target="../tags/tag60.xml"/><Relationship Id="rId19" Type="http://schemas.openxmlformats.org/officeDocument/2006/relationships/tags" Target="../tags/tag18.xml"/><Relationship Id="rId14" Type="http://schemas.openxmlformats.org/officeDocument/2006/relationships/tags" Target="../tags/tag13.xml"/><Relationship Id="rId22" Type="http://schemas.openxmlformats.org/officeDocument/2006/relationships/tags" Target="../tags/tag21.xml"/><Relationship Id="rId27" Type="http://schemas.openxmlformats.org/officeDocument/2006/relationships/tags" Target="../tags/tag26.xml"/><Relationship Id="rId30" Type="http://schemas.openxmlformats.org/officeDocument/2006/relationships/tags" Target="../tags/tag29.xml"/><Relationship Id="rId35" Type="http://schemas.openxmlformats.org/officeDocument/2006/relationships/tags" Target="../tags/tag34.xml"/><Relationship Id="rId43" Type="http://schemas.openxmlformats.org/officeDocument/2006/relationships/tags" Target="../tags/tag42.xml"/><Relationship Id="rId48" Type="http://schemas.openxmlformats.org/officeDocument/2006/relationships/tags" Target="../tags/tag47.xml"/><Relationship Id="rId56" Type="http://schemas.openxmlformats.org/officeDocument/2006/relationships/tags" Target="../tags/tag55.xml"/><Relationship Id="rId8" Type="http://schemas.openxmlformats.org/officeDocument/2006/relationships/tags" Target="../tags/tag7.xml"/><Relationship Id="rId51" Type="http://schemas.openxmlformats.org/officeDocument/2006/relationships/tags" Target="../tags/tag50.xml"/><Relationship Id="rId3" Type="http://schemas.openxmlformats.org/officeDocument/2006/relationships/tags" Target="../tags/tag2.xml"/><Relationship Id="rId12" Type="http://schemas.openxmlformats.org/officeDocument/2006/relationships/tags" Target="../tags/tag11.xml"/><Relationship Id="rId17" Type="http://schemas.openxmlformats.org/officeDocument/2006/relationships/tags" Target="../tags/tag16.xml"/><Relationship Id="rId25" Type="http://schemas.openxmlformats.org/officeDocument/2006/relationships/tags" Target="../tags/tag24.xml"/><Relationship Id="rId33" Type="http://schemas.openxmlformats.org/officeDocument/2006/relationships/tags" Target="../tags/tag32.xml"/><Relationship Id="rId38" Type="http://schemas.openxmlformats.org/officeDocument/2006/relationships/tags" Target="../tags/tag37.xml"/><Relationship Id="rId46" Type="http://schemas.openxmlformats.org/officeDocument/2006/relationships/tags" Target="../tags/tag45.xml"/><Relationship Id="rId59" Type="http://schemas.openxmlformats.org/officeDocument/2006/relationships/tags" Target="../tags/tag58.xml"/><Relationship Id="rId20" Type="http://schemas.openxmlformats.org/officeDocument/2006/relationships/tags" Target="../tags/tag19.xml"/><Relationship Id="rId41" Type="http://schemas.openxmlformats.org/officeDocument/2006/relationships/tags" Target="../tags/tag40.xml"/><Relationship Id="rId54" Type="http://schemas.openxmlformats.org/officeDocument/2006/relationships/tags" Target="../tags/tag53.xml"/><Relationship Id="rId62" Type="http://schemas.openxmlformats.org/officeDocument/2006/relationships/slideLayout" Target="../slideLayouts/slideLayout1.xml"/><Relationship Id="rId1" Type="http://schemas.openxmlformats.org/officeDocument/2006/relationships/themeOverride" Target="../theme/themeOverride1.xml"/><Relationship Id="rId6" Type="http://schemas.openxmlformats.org/officeDocument/2006/relationships/tags" Target="../tags/tag5.xml"/><Relationship Id="rId15" Type="http://schemas.openxmlformats.org/officeDocument/2006/relationships/tags" Target="../tags/tag14.xml"/><Relationship Id="rId23" Type="http://schemas.openxmlformats.org/officeDocument/2006/relationships/tags" Target="../tags/tag22.xml"/><Relationship Id="rId28" Type="http://schemas.openxmlformats.org/officeDocument/2006/relationships/tags" Target="../tags/tag27.xml"/><Relationship Id="rId36" Type="http://schemas.openxmlformats.org/officeDocument/2006/relationships/tags" Target="../tags/tag35.xml"/><Relationship Id="rId49" Type="http://schemas.openxmlformats.org/officeDocument/2006/relationships/tags" Target="../tags/tag48.xml"/><Relationship Id="rId57" Type="http://schemas.openxmlformats.org/officeDocument/2006/relationships/tags" Target="../tags/tag56.xml"/><Relationship Id="rId10" Type="http://schemas.openxmlformats.org/officeDocument/2006/relationships/tags" Target="../tags/tag9.xml"/><Relationship Id="rId31" Type="http://schemas.openxmlformats.org/officeDocument/2006/relationships/tags" Target="../tags/tag30.xml"/><Relationship Id="rId44" Type="http://schemas.openxmlformats.org/officeDocument/2006/relationships/tags" Target="../tags/tag43.xml"/><Relationship Id="rId52" Type="http://schemas.openxmlformats.org/officeDocument/2006/relationships/tags" Target="../tags/tag51.xml"/><Relationship Id="rId60" Type="http://schemas.openxmlformats.org/officeDocument/2006/relationships/tags" Target="../tags/tag59.xml"/><Relationship Id="rId4" Type="http://schemas.openxmlformats.org/officeDocument/2006/relationships/tags" Target="../tags/tag3.xml"/><Relationship Id="rId9" Type="http://schemas.openxmlformats.org/officeDocument/2006/relationships/tags" Target="../tags/tag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Picture 23">
            <a:extLst>
              <a:ext uri="{FF2B5EF4-FFF2-40B4-BE49-F238E27FC236}">
                <a16:creationId xmlns:a16="http://schemas.microsoft.com/office/drawing/2014/main" id="{E37F2D38-0611-4881-8FC3-28B9DE5353D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525" y="0"/>
            <a:ext cx="12172950" cy="6858000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054BBF45-E112-42E9-855C-40B1C6D7E10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69297" y="6131659"/>
            <a:ext cx="1692915" cy="247685"/>
          </a:xfrm>
          <a:prstGeom prst="rect">
            <a:avLst/>
          </a:prstGeom>
        </p:spPr>
      </p:pic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A23493B1-CA18-492C-8FC1-4DF5F29E67C9}"/>
              </a:ext>
            </a:extLst>
          </p:cNvPr>
          <p:cNvCxnSpPr>
            <a:cxnSpLocks/>
          </p:cNvCxnSpPr>
          <p:nvPr/>
        </p:nvCxnSpPr>
        <p:spPr>
          <a:xfrm>
            <a:off x="605990" y="1127812"/>
            <a:ext cx="10983132" cy="0"/>
          </a:xfrm>
          <a:prstGeom prst="line">
            <a:avLst/>
          </a:prstGeom>
          <a:ln w="25400">
            <a:solidFill>
              <a:srgbClr val="73737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Content Placeholder 17">
            <a:extLst>
              <a:ext uri="{FF2B5EF4-FFF2-40B4-BE49-F238E27FC236}">
                <a16:creationId xmlns:a16="http://schemas.microsoft.com/office/drawing/2014/main" id="{9C7893D4-B1C5-4FEA-997D-E84689AF11F4}"/>
              </a:ext>
            </a:extLst>
          </p:cNvPr>
          <p:cNvSpPr txBox="1">
            <a:spLocks/>
          </p:cNvSpPr>
          <p:nvPr/>
        </p:nvSpPr>
        <p:spPr>
          <a:xfrm>
            <a:off x="541608" y="1296100"/>
            <a:ext cx="4689552" cy="123647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14000"/>
              </a:lnSpc>
              <a:spcBef>
                <a:spcPts val="60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The Office Timeline add-in for PowerPoint will help you edit it with just a few clicks.</a:t>
            </a:r>
          </a:p>
          <a:p>
            <a:pPr marL="0" marR="0" lvl="0" indent="0" algn="l" defTabSz="914400" rtl="0" eaLnBrk="1" fontAlgn="auto" latinLnBrk="0" hangingPunct="1">
              <a:lnSpc>
                <a:spcPct val="114000"/>
              </a:lnSpc>
              <a:spcBef>
                <a:spcPts val="60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Get your </a:t>
            </a:r>
            <a:r>
              <a:rPr lang="en-US" i="1" dirty="0">
                <a:latin typeface="Segoe UI" panose="020B0502040204020203" pitchFamily="34" charset="0"/>
                <a:cs typeface="Segoe UI" panose="020B0502040204020203" pitchFamily="34" charset="0"/>
              </a:rPr>
              <a:t>free</a:t>
            </a: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 14-day trial of Office Timeline here: </a:t>
            </a:r>
            <a:b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u="sng" dirty="0">
                <a:solidFill>
                  <a:srgbClr val="C43E1C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https://www.officetimeline.com/office-timeline/14-days-trial</a:t>
            </a:r>
            <a:b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b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Re-open this template, and create your impressive </a:t>
            </a:r>
            <a:b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PowerPoint visual in 3 easy steps: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C1CA27E-B9E5-4D53-8E6C-E5ED5C19F38D}"/>
              </a:ext>
            </a:extLst>
          </p:cNvPr>
          <p:cNvSpPr/>
          <p:nvPr/>
        </p:nvSpPr>
        <p:spPr>
          <a:xfrm>
            <a:off x="541608" y="444366"/>
            <a:ext cx="1098313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How to update this template in seconds</a:t>
            </a:r>
            <a:endParaRPr lang="en-US" b="1" dirty="0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B5CB4A45-0BF5-4F47-B60E-7F1A59D500B1}"/>
              </a:ext>
            </a:extLst>
          </p:cNvPr>
          <p:cNvGrpSpPr/>
          <p:nvPr/>
        </p:nvGrpSpPr>
        <p:grpSpPr>
          <a:xfrm>
            <a:off x="637515" y="3267834"/>
            <a:ext cx="4593644" cy="1831216"/>
            <a:chOff x="637515" y="3267834"/>
            <a:chExt cx="4593644" cy="1831216"/>
          </a:xfrm>
        </p:grpSpPr>
        <p:grpSp>
          <p:nvGrpSpPr>
            <p:cNvPr id="8" name="Group 7" descr="Small circle with number 1 inside  indicating step 1">
              <a:extLst>
                <a:ext uri="{FF2B5EF4-FFF2-40B4-BE49-F238E27FC236}">
                  <a16:creationId xmlns:a16="http://schemas.microsoft.com/office/drawing/2014/main" id="{0666101F-A056-496B-8241-B717914ECD59}"/>
                </a:ext>
              </a:extLst>
            </p:cNvPr>
            <p:cNvGrpSpPr/>
            <p:nvPr/>
          </p:nvGrpSpPr>
          <p:grpSpPr bwMode="blackWhite">
            <a:xfrm>
              <a:off x="637515" y="3269909"/>
              <a:ext cx="366361" cy="320323"/>
              <a:chOff x="7059389" y="785291"/>
              <a:chExt cx="366361" cy="320323"/>
            </a:xfrm>
          </p:grpSpPr>
          <p:sp>
            <p:nvSpPr>
              <p:cNvPr id="18" name="Oval 17" descr="Small circle">
                <a:extLst>
                  <a:ext uri="{FF2B5EF4-FFF2-40B4-BE49-F238E27FC236}">
                    <a16:creationId xmlns:a16="http://schemas.microsoft.com/office/drawing/2014/main" id="{8FFEEBAA-8770-4C93-82E6-59DDB2A95A7C}"/>
                  </a:ext>
                </a:extLst>
              </p:cNvPr>
              <p:cNvSpPr/>
              <p:nvPr/>
            </p:nvSpPr>
            <p:spPr bwMode="blackWhite">
              <a:xfrm>
                <a:off x="7082408" y="785291"/>
                <a:ext cx="320323" cy="320323"/>
              </a:xfrm>
              <a:prstGeom prst="ellipse">
                <a:avLst/>
              </a:prstGeom>
              <a:solidFill>
                <a:srgbClr val="7373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9" name="TextBox 18" descr="Number 1">
                <a:extLst>
                  <a:ext uri="{FF2B5EF4-FFF2-40B4-BE49-F238E27FC236}">
                    <a16:creationId xmlns:a16="http://schemas.microsoft.com/office/drawing/2014/main" id="{3EBCBE3A-6580-40EB-AA2F-0E279DAA4B35}"/>
                  </a:ext>
                </a:extLst>
              </p:cNvPr>
              <p:cNvSpPr txBox="1">
                <a:spLocks noChangeAspect="1"/>
              </p:cNvSpPr>
              <p:nvPr/>
            </p:nvSpPr>
            <p:spPr bwMode="blackWhite">
              <a:xfrm>
                <a:off x="7059389" y="806953"/>
                <a:ext cx="366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schemeClr val="bg1"/>
                    </a:solidFill>
                    <a:latin typeface="Segoe UI Semibold" panose="020B0702040204020203" pitchFamily="34" charset="0"/>
                    <a:cs typeface="Segoe UI Semibold" panose="020B0702040204020203" pitchFamily="34" charset="0"/>
                  </a:rPr>
                  <a:t>1</a:t>
                </a:r>
              </a:p>
            </p:txBody>
          </p:sp>
        </p:grpSp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FC5B9326-A6F6-4A79-8936-27DBE7C60358}"/>
                </a:ext>
              </a:extLst>
            </p:cNvPr>
            <p:cNvGrpSpPr/>
            <p:nvPr userDrawn="1"/>
          </p:nvGrpSpPr>
          <p:grpSpPr>
            <a:xfrm>
              <a:off x="637515" y="3962297"/>
              <a:ext cx="366361" cy="320323"/>
              <a:chOff x="637515" y="3893421"/>
              <a:chExt cx="366361" cy="320323"/>
            </a:xfrm>
          </p:grpSpPr>
          <p:sp>
            <p:nvSpPr>
              <p:cNvPr id="16" name="Oval 15" descr="Small circle">
                <a:extLst>
                  <a:ext uri="{FF2B5EF4-FFF2-40B4-BE49-F238E27FC236}">
                    <a16:creationId xmlns:a16="http://schemas.microsoft.com/office/drawing/2014/main" id="{614155FF-509D-464B-8377-D251AF5D735E}"/>
                  </a:ext>
                </a:extLst>
              </p:cNvPr>
              <p:cNvSpPr/>
              <p:nvPr userDrawn="1"/>
            </p:nvSpPr>
            <p:spPr bwMode="blackWhite">
              <a:xfrm>
                <a:off x="660534" y="3893421"/>
                <a:ext cx="320323" cy="320323"/>
              </a:xfrm>
              <a:prstGeom prst="ellipse">
                <a:avLst/>
              </a:prstGeom>
              <a:solidFill>
                <a:srgbClr val="7373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7" name="TextBox 16" descr="Number 1">
                <a:extLst>
                  <a:ext uri="{FF2B5EF4-FFF2-40B4-BE49-F238E27FC236}">
                    <a16:creationId xmlns:a16="http://schemas.microsoft.com/office/drawing/2014/main" id="{EF8A35E1-B17C-4E6A-85FD-82FB92AB5F48}"/>
                  </a:ext>
                </a:extLst>
              </p:cNvPr>
              <p:cNvSpPr txBox="1">
                <a:spLocks noChangeAspect="1"/>
              </p:cNvSpPr>
              <p:nvPr userDrawn="1"/>
            </p:nvSpPr>
            <p:spPr bwMode="blackWhite">
              <a:xfrm>
                <a:off x="637515" y="3915083"/>
                <a:ext cx="366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schemeClr val="bg1"/>
                    </a:solidFill>
                    <a:latin typeface="Segoe UI Semibold" panose="020B0702040204020203" pitchFamily="34" charset="0"/>
                    <a:cs typeface="Segoe UI Semibold" panose="020B0702040204020203" pitchFamily="34" charset="0"/>
                  </a:rPr>
                  <a:t>2</a:t>
                </a:r>
              </a:p>
            </p:txBody>
          </p:sp>
        </p:grpSp>
        <p:grpSp>
          <p:nvGrpSpPr>
            <p:cNvPr id="10" name="Group 9">
              <a:extLst>
                <a:ext uri="{FF2B5EF4-FFF2-40B4-BE49-F238E27FC236}">
                  <a16:creationId xmlns:a16="http://schemas.microsoft.com/office/drawing/2014/main" id="{80BB5F54-2190-45B8-84C0-741045814981}"/>
                </a:ext>
              </a:extLst>
            </p:cNvPr>
            <p:cNvGrpSpPr/>
            <p:nvPr userDrawn="1"/>
          </p:nvGrpSpPr>
          <p:grpSpPr>
            <a:xfrm>
              <a:off x="637515" y="4654685"/>
              <a:ext cx="366361" cy="320323"/>
              <a:chOff x="637515" y="4654685"/>
              <a:chExt cx="366361" cy="320323"/>
            </a:xfrm>
          </p:grpSpPr>
          <p:sp>
            <p:nvSpPr>
              <p:cNvPr id="14" name="Oval 13" descr="Small circle">
                <a:extLst>
                  <a:ext uri="{FF2B5EF4-FFF2-40B4-BE49-F238E27FC236}">
                    <a16:creationId xmlns:a16="http://schemas.microsoft.com/office/drawing/2014/main" id="{6C665178-1B9B-4CB6-B521-137B8F1280CD}"/>
                  </a:ext>
                </a:extLst>
              </p:cNvPr>
              <p:cNvSpPr/>
              <p:nvPr userDrawn="1"/>
            </p:nvSpPr>
            <p:spPr bwMode="blackWhite">
              <a:xfrm>
                <a:off x="660534" y="4654685"/>
                <a:ext cx="320323" cy="320323"/>
              </a:xfrm>
              <a:prstGeom prst="ellipse">
                <a:avLst/>
              </a:prstGeom>
              <a:solidFill>
                <a:srgbClr val="7373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5" name="TextBox 14" descr="Number 1">
                <a:extLst>
                  <a:ext uri="{FF2B5EF4-FFF2-40B4-BE49-F238E27FC236}">
                    <a16:creationId xmlns:a16="http://schemas.microsoft.com/office/drawing/2014/main" id="{5698F8D9-22D4-400F-A12F-22B4FF4F992A}"/>
                  </a:ext>
                </a:extLst>
              </p:cNvPr>
              <p:cNvSpPr txBox="1">
                <a:spLocks noChangeAspect="1"/>
              </p:cNvSpPr>
              <p:nvPr userDrawn="1"/>
            </p:nvSpPr>
            <p:spPr bwMode="blackWhite">
              <a:xfrm>
                <a:off x="637515" y="4676347"/>
                <a:ext cx="366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schemeClr val="bg1"/>
                    </a:solidFill>
                    <a:latin typeface="Segoe UI Semibold" panose="020B0702040204020203" pitchFamily="34" charset="0"/>
                    <a:cs typeface="Segoe UI Semibold" panose="020B0702040204020203" pitchFamily="34" charset="0"/>
                  </a:rPr>
                  <a:t>3</a:t>
                </a:r>
              </a:p>
            </p:txBody>
          </p:sp>
        </p:grpSp>
        <p:sp>
          <p:nvSpPr>
            <p:cNvPr id="11" name="Content Placeholder 17">
              <a:extLst>
                <a:ext uri="{FF2B5EF4-FFF2-40B4-BE49-F238E27FC236}">
                  <a16:creationId xmlns:a16="http://schemas.microsoft.com/office/drawing/2014/main" id="{F8E300B2-EF53-4BAA-A47F-6D4F2E01A711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056513" y="3267834"/>
              <a:ext cx="4069351" cy="355653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0" indent="0">
                <a:spcAft>
                  <a:spcPts val="600"/>
                </a:spcAft>
                <a:buNone/>
                <a:defRPr/>
              </a:pPr>
              <a:r>
                <a:rPr lang="en-US" sz="1200" b="0" dirty="0">
                  <a:effectLst/>
                  <a:latin typeface="Segoe UI" panose="020B0502040204020203" pitchFamily="34" charset="0"/>
                  <a:cs typeface="Segoe UI" panose="020B0502040204020203" pitchFamily="34" charset="0"/>
                </a:rPr>
                <a:t>Click the Edit Data button on the Office Timeline tab.</a:t>
              </a:r>
              <a:endParaRPr lang="en-US" sz="1200" b="0" dirty="0">
                <a:solidFill>
                  <a:prstClr val="black">
                    <a:lumMod val="75000"/>
                    <a:lumOff val="25000"/>
                  </a:prstClr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12" name="Content Placeholder 17">
              <a:extLst>
                <a:ext uri="{FF2B5EF4-FFF2-40B4-BE49-F238E27FC236}">
                  <a16:creationId xmlns:a16="http://schemas.microsoft.com/office/drawing/2014/main" id="{CDA20BD9-86E6-4922-B46C-BFBE6A9F5EC8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055299" y="3890130"/>
              <a:ext cx="3972687" cy="501378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2286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0" indent="0">
                <a:spcAft>
                  <a:spcPts val="2000"/>
                </a:spcAft>
                <a:buNone/>
                <a:defRPr/>
              </a:pPr>
              <a:r>
                <a:rPr lang="en-US" sz="1200" b="0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Use the Data and Timeline views to edit swimlanes, milestones and tasks.</a:t>
              </a:r>
            </a:p>
          </p:txBody>
        </p:sp>
        <p:sp>
          <p:nvSpPr>
            <p:cNvPr id="13" name="Content Placeholder 17">
              <a:extLst>
                <a:ext uri="{FF2B5EF4-FFF2-40B4-BE49-F238E27FC236}">
                  <a16:creationId xmlns:a16="http://schemas.microsoft.com/office/drawing/2014/main" id="{92FFF896-9BAA-450D-B7DF-A699981489B9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056513" y="4659365"/>
              <a:ext cx="4174646" cy="439685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2286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0" indent="0">
                <a:spcAft>
                  <a:spcPts val="600"/>
                </a:spcAft>
                <a:buNone/>
                <a:defRPr/>
              </a:pPr>
              <a:r>
                <a:rPr lang="en-US" sz="1200" b="0" dirty="0">
                  <a:effectLst/>
                  <a:latin typeface="Segoe UI" panose="020B0502040204020203" pitchFamily="34" charset="0"/>
                  <a:cs typeface="Segoe UI" panose="020B0502040204020203" pitchFamily="34" charset="0"/>
                </a:rPr>
                <a:t>Click Save to instantly update the template.</a:t>
              </a:r>
              <a:endParaRPr lang="en-US" sz="1200" b="0" dirty="0">
                <a:solidFill>
                  <a:prstClr val="black">
                    <a:lumMod val="75000"/>
                    <a:lumOff val="25000"/>
                  </a:prstClr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5137561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5" name="OTLSHAPE_M_c14a2ad5efcf40d9877bc739c8398115_Connector1">
            <a:extLst>
              <a:ext uri="{FF2B5EF4-FFF2-40B4-BE49-F238E27FC236}">
                <a16:creationId xmlns:a16="http://schemas.microsoft.com/office/drawing/2014/main" id="{92CF12CD-8A7D-4EEA-9ECF-8082904F0120}"/>
              </a:ext>
            </a:extLst>
          </p:cNvPr>
          <p:cNvCxnSpPr/>
          <p:nvPr>
            <p:custDataLst>
              <p:tags r:id="rId3"/>
            </p:custDataLst>
          </p:nvPr>
        </p:nvCxnSpPr>
        <p:spPr>
          <a:xfrm>
            <a:off x="1796858" y="2268769"/>
            <a:ext cx="0" cy="1846031"/>
          </a:xfrm>
          <a:prstGeom prst="line">
            <a:avLst/>
          </a:prstGeom>
          <a:ln w="9525" cap="flat" cmpd="sng" algn="ctr">
            <a:solidFill>
              <a:schemeClr val="tx2">
                <a:lumMod val="60000"/>
                <a:lumOff val="40000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OTLSHAPE_M_1bd40ae8821c4ba98f5254e153d89d9a_Connector1">
            <a:extLst>
              <a:ext uri="{FF2B5EF4-FFF2-40B4-BE49-F238E27FC236}">
                <a16:creationId xmlns:a16="http://schemas.microsoft.com/office/drawing/2014/main" id="{FDE3AFC6-C29F-433C-A3EB-0D18B8F11A9E}"/>
              </a:ext>
            </a:extLst>
          </p:cNvPr>
          <p:cNvCxnSpPr/>
          <p:nvPr>
            <p:custDataLst>
              <p:tags r:id="rId4"/>
            </p:custDataLst>
          </p:nvPr>
        </p:nvCxnSpPr>
        <p:spPr>
          <a:xfrm>
            <a:off x="2641136" y="2839580"/>
            <a:ext cx="0" cy="1275220"/>
          </a:xfrm>
          <a:prstGeom prst="line">
            <a:avLst/>
          </a:prstGeom>
          <a:ln w="9525" cap="flat" cmpd="sng" algn="ctr">
            <a:solidFill>
              <a:schemeClr val="tx2">
                <a:lumMod val="60000"/>
                <a:lumOff val="40000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OTLSHAPE_M_5176ca1f0db14316aa5ff79abfd3a1d9_Connector1">
            <a:extLst>
              <a:ext uri="{FF2B5EF4-FFF2-40B4-BE49-F238E27FC236}">
                <a16:creationId xmlns:a16="http://schemas.microsoft.com/office/drawing/2014/main" id="{CC1BA933-D958-4797-8129-DCCA182838A5}"/>
              </a:ext>
            </a:extLst>
          </p:cNvPr>
          <p:cNvCxnSpPr/>
          <p:nvPr>
            <p:custDataLst>
              <p:tags r:id="rId5"/>
            </p:custDataLst>
          </p:nvPr>
        </p:nvCxnSpPr>
        <p:spPr>
          <a:xfrm>
            <a:off x="3485415" y="3137979"/>
            <a:ext cx="0" cy="976821"/>
          </a:xfrm>
          <a:prstGeom prst="line">
            <a:avLst/>
          </a:prstGeom>
          <a:ln w="9525" cap="flat" cmpd="sng" algn="ctr">
            <a:solidFill>
              <a:schemeClr val="tx2">
                <a:lumMod val="60000"/>
                <a:lumOff val="40000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OTLSHAPE_T_720bbd048fea46858514f594224b0ba9_LeftVerticalConnector1">
            <a:extLst>
              <a:ext uri="{FF2B5EF4-FFF2-40B4-BE49-F238E27FC236}">
                <a16:creationId xmlns:a16="http://schemas.microsoft.com/office/drawing/2014/main" id="{BB7727A9-1FA9-4F49-8DD2-0A3A65147714}"/>
              </a:ext>
            </a:extLst>
          </p:cNvPr>
          <p:cNvCxnSpPr/>
          <p:nvPr>
            <p:custDataLst>
              <p:tags r:id="rId6"/>
            </p:custDataLst>
          </p:nvPr>
        </p:nvCxnSpPr>
        <p:spPr>
          <a:xfrm>
            <a:off x="1030657" y="4495800"/>
            <a:ext cx="0" cy="203200"/>
          </a:xfrm>
          <a:prstGeom prst="line">
            <a:avLst/>
          </a:prstGeom>
          <a:ln w="9525" cap="flat" cmpd="sng" algn="ctr">
            <a:solidFill>
              <a:srgbClr val="CCCCCC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OTLSHAPE_T_720bbd048fea46858514f594224b0ba9_LeftVerticalConnector2">
            <a:extLst>
              <a:ext uri="{FF2B5EF4-FFF2-40B4-BE49-F238E27FC236}">
                <a16:creationId xmlns:a16="http://schemas.microsoft.com/office/drawing/2014/main" id="{80860748-E2B5-4981-9E4E-4928F09EE868}"/>
              </a:ext>
            </a:extLst>
          </p:cNvPr>
          <p:cNvCxnSpPr/>
          <p:nvPr>
            <p:custDataLst>
              <p:tags r:id="rId7"/>
            </p:custDataLst>
          </p:nvPr>
        </p:nvCxnSpPr>
        <p:spPr>
          <a:xfrm>
            <a:off x="1030657" y="5072719"/>
            <a:ext cx="0" cy="437219"/>
          </a:xfrm>
          <a:prstGeom prst="line">
            <a:avLst/>
          </a:prstGeom>
          <a:ln w="9525" cap="flat" cmpd="sng" algn="ctr">
            <a:solidFill>
              <a:srgbClr val="CCCCCC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OTLSHAPE_T_720bbd048fea46858514f594224b0ba9_RightVerticalConnector1">
            <a:extLst>
              <a:ext uri="{FF2B5EF4-FFF2-40B4-BE49-F238E27FC236}">
                <a16:creationId xmlns:a16="http://schemas.microsoft.com/office/drawing/2014/main" id="{B0DE44DC-868B-415B-8ABF-E3279F33638C}"/>
              </a:ext>
            </a:extLst>
          </p:cNvPr>
          <p:cNvCxnSpPr/>
          <p:nvPr>
            <p:custDataLst>
              <p:tags r:id="rId8"/>
            </p:custDataLst>
          </p:nvPr>
        </p:nvCxnSpPr>
        <p:spPr>
          <a:xfrm>
            <a:off x="4407771" y="4495800"/>
            <a:ext cx="0" cy="703919"/>
          </a:xfrm>
          <a:prstGeom prst="line">
            <a:avLst/>
          </a:prstGeom>
          <a:ln w="9525" cap="flat" cmpd="sng" algn="ctr">
            <a:solidFill>
              <a:srgbClr val="CCCCCC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OTLSHAPE_T_58acddb91b114cd59aeea6fade8d274d_LeftVerticalConnector1">
            <a:extLst>
              <a:ext uri="{FF2B5EF4-FFF2-40B4-BE49-F238E27FC236}">
                <a16:creationId xmlns:a16="http://schemas.microsoft.com/office/drawing/2014/main" id="{91D2CAE4-6614-4642-AFA8-1352D458476E}"/>
              </a:ext>
            </a:extLst>
          </p:cNvPr>
          <p:cNvCxnSpPr/>
          <p:nvPr>
            <p:custDataLst>
              <p:tags r:id="rId9"/>
            </p:custDataLst>
          </p:nvPr>
        </p:nvCxnSpPr>
        <p:spPr>
          <a:xfrm>
            <a:off x="7362745" y="4495800"/>
            <a:ext cx="0" cy="874437"/>
          </a:xfrm>
          <a:prstGeom prst="line">
            <a:avLst/>
          </a:prstGeom>
          <a:ln w="9525" cap="flat" cmpd="sng" algn="ctr">
            <a:solidFill>
              <a:srgbClr val="CCCCCC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OTLSHAPE_T_58acddb91b114cd59aeea6fade8d274d_RightVerticalConnector1">
            <a:extLst>
              <a:ext uri="{FF2B5EF4-FFF2-40B4-BE49-F238E27FC236}">
                <a16:creationId xmlns:a16="http://schemas.microsoft.com/office/drawing/2014/main" id="{067614BB-9EAF-497C-92B0-519D25BD4556}"/>
              </a:ext>
            </a:extLst>
          </p:cNvPr>
          <p:cNvCxnSpPr/>
          <p:nvPr>
            <p:custDataLst>
              <p:tags r:id="rId10"/>
            </p:custDataLst>
          </p:nvPr>
        </p:nvCxnSpPr>
        <p:spPr>
          <a:xfrm flipV="1">
            <a:off x="11161998" y="4495799"/>
            <a:ext cx="0" cy="1464056"/>
          </a:xfrm>
          <a:prstGeom prst="line">
            <a:avLst/>
          </a:prstGeom>
          <a:ln w="9525" cap="flat" cmpd="sng" algn="ctr">
            <a:solidFill>
              <a:srgbClr val="CCCCCC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9" name="OTLSHAPE_M_95db79aa92f54fada3a0c579f351c8a2_Connector1">
            <a:extLst>
              <a:ext uri="{FF2B5EF4-FFF2-40B4-BE49-F238E27FC236}">
                <a16:creationId xmlns:a16="http://schemas.microsoft.com/office/drawing/2014/main" id="{928E0D46-1F2B-4790-A1AF-3527B3FD0B27}"/>
              </a:ext>
            </a:extLst>
          </p:cNvPr>
          <p:cNvCxnSpPr/>
          <p:nvPr>
            <p:custDataLst>
              <p:tags r:id="rId11"/>
            </p:custDataLst>
          </p:nvPr>
        </p:nvCxnSpPr>
        <p:spPr>
          <a:xfrm>
            <a:off x="2303425" y="2511974"/>
            <a:ext cx="0" cy="1602826"/>
          </a:xfrm>
          <a:prstGeom prst="line">
            <a:avLst/>
          </a:prstGeom>
          <a:ln w="9525" cap="flat" cmpd="sng" algn="ctr">
            <a:solidFill>
              <a:schemeClr val="tx2">
                <a:lumMod val="60000"/>
                <a:lumOff val="40000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0" name="OTLSHAPE_T_720bbd048fea46858514f594224b0ba9_RightVerticalConnector2">
            <a:extLst>
              <a:ext uri="{FF2B5EF4-FFF2-40B4-BE49-F238E27FC236}">
                <a16:creationId xmlns:a16="http://schemas.microsoft.com/office/drawing/2014/main" id="{466B6047-5BFB-4CEE-8CBB-514B6E5CED70}"/>
              </a:ext>
            </a:extLst>
          </p:cNvPr>
          <p:cNvCxnSpPr/>
          <p:nvPr>
            <p:custDataLst>
              <p:tags r:id="rId12"/>
            </p:custDataLst>
          </p:nvPr>
        </p:nvCxnSpPr>
        <p:spPr>
          <a:xfrm>
            <a:off x="4407771" y="5370237"/>
            <a:ext cx="0" cy="139700"/>
          </a:xfrm>
          <a:prstGeom prst="line">
            <a:avLst/>
          </a:prstGeom>
          <a:ln w="9525" cap="flat" cmpd="sng" algn="ctr">
            <a:solidFill>
              <a:srgbClr val="CCCCCC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OTLSHAPE_T_58acddb91b114cd59aeea6fade8d274d_LeftVerticalConnector2">
            <a:extLst>
              <a:ext uri="{FF2B5EF4-FFF2-40B4-BE49-F238E27FC236}">
                <a16:creationId xmlns:a16="http://schemas.microsoft.com/office/drawing/2014/main" id="{DB8D0A0E-FE9E-492D-A796-9A3CC8A9F902}"/>
              </a:ext>
            </a:extLst>
          </p:cNvPr>
          <p:cNvCxnSpPr/>
          <p:nvPr>
            <p:custDataLst>
              <p:tags r:id="rId13"/>
            </p:custDataLst>
          </p:nvPr>
        </p:nvCxnSpPr>
        <p:spPr>
          <a:xfrm>
            <a:off x="7362745" y="5649637"/>
            <a:ext cx="0" cy="310219"/>
          </a:xfrm>
          <a:prstGeom prst="line">
            <a:avLst/>
          </a:prstGeom>
          <a:ln w="9525" cap="flat" cmpd="sng" algn="ctr">
            <a:solidFill>
              <a:srgbClr val="CCCCCC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OTLSHAPE_TB_00000000000000000000000000000000_ScaleContainer">
            <a:extLst>
              <a:ext uri="{FF2B5EF4-FFF2-40B4-BE49-F238E27FC236}">
                <a16:creationId xmlns:a16="http://schemas.microsoft.com/office/drawing/2014/main" id="{7EDD4C35-A08D-4F8C-9971-89BC7D1EEB7B}"/>
              </a:ext>
            </a:extLst>
          </p:cNvPr>
          <p:cNvSpPr/>
          <p:nvPr>
            <p:custDataLst>
              <p:tags r:id="rId14"/>
            </p:custDataLst>
          </p:nvPr>
        </p:nvSpPr>
        <p:spPr>
          <a:xfrm>
            <a:off x="1029250" y="4114800"/>
            <a:ext cx="10134600" cy="381000"/>
          </a:xfrm>
          <a:prstGeom prst="rect">
            <a:avLst/>
          </a:prstGeom>
          <a:solidFill>
            <a:schemeClr val="dk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  <p:sp>
        <p:nvSpPr>
          <p:cNvPr id="8" name="OTLSHAPE_TB_00000000000000000000000000000000_TimescaleInterval1">
            <a:extLst>
              <a:ext uri="{FF2B5EF4-FFF2-40B4-BE49-F238E27FC236}">
                <a16:creationId xmlns:a16="http://schemas.microsoft.com/office/drawing/2014/main" id="{F4AF5377-620B-418A-AB2B-5D4D7F32FC1D}"/>
              </a:ext>
            </a:extLst>
          </p:cNvPr>
          <p:cNvSpPr txBox="1"/>
          <p:nvPr>
            <p:custDataLst>
              <p:tags r:id="rId15"/>
            </p:custDataLst>
          </p:nvPr>
        </p:nvSpPr>
        <p:spPr>
          <a:xfrm>
            <a:off x="1094157" y="4212272"/>
            <a:ext cx="419100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6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t>Hour 1</a:t>
            </a:r>
          </a:p>
        </p:txBody>
      </p:sp>
      <p:sp>
        <p:nvSpPr>
          <p:cNvPr id="12" name="OTLSHAPE_TB_00000000000000000000000000000000_TimescaleInterval2">
            <a:extLst>
              <a:ext uri="{FF2B5EF4-FFF2-40B4-BE49-F238E27FC236}">
                <a16:creationId xmlns:a16="http://schemas.microsoft.com/office/drawing/2014/main" id="{F94F07B5-81FA-42A0-8A9E-928EB93A3140}"/>
              </a:ext>
            </a:extLst>
          </p:cNvPr>
          <p:cNvSpPr txBox="1"/>
          <p:nvPr>
            <p:custDataLst>
              <p:tags r:id="rId16"/>
            </p:custDataLst>
          </p:nvPr>
        </p:nvSpPr>
        <p:spPr>
          <a:xfrm>
            <a:off x="6159827" y="4212272"/>
            <a:ext cx="78548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2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t>2</a:t>
            </a:r>
          </a:p>
        </p:txBody>
      </p:sp>
      <p:cxnSp>
        <p:nvCxnSpPr>
          <p:cNvPr id="9" name="OTLSHAPE_TB_00000000000000000000000000000000_Separator1">
            <a:extLst>
              <a:ext uri="{FF2B5EF4-FFF2-40B4-BE49-F238E27FC236}">
                <a16:creationId xmlns:a16="http://schemas.microsoft.com/office/drawing/2014/main" id="{AE57870E-AC2B-49FC-B5E3-753591956630}"/>
              </a:ext>
            </a:extLst>
          </p:cNvPr>
          <p:cNvCxnSpPr/>
          <p:nvPr>
            <p:custDataLst>
              <p:tags r:id="rId17"/>
            </p:custDataLst>
          </p:nvPr>
        </p:nvCxnSpPr>
        <p:spPr>
          <a:xfrm>
            <a:off x="6094921" y="4114800"/>
            <a:ext cx="0" cy="3810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OTLSHAPE_TB_00000000000000000000000000000000_MinorTickMarkAbove1">
            <a:extLst>
              <a:ext uri="{FF2B5EF4-FFF2-40B4-BE49-F238E27FC236}">
                <a16:creationId xmlns:a16="http://schemas.microsoft.com/office/drawing/2014/main" id="{31E3F818-9227-4D98-A5A6-7C3FB89B48AB}"/>
              </a:ext>
            </a:extLst>
          </p:cNvPr>
          <p:cNvCxnSpPr/>
          <p:nvPr>
            <p:custDataLst>
              <p:tags r:id="rId18"/>
            </p:custDataLst>
          </p:nvPr>
        </p:nvCxnSpPr>
        <p:spPr>
          <a:xfrm>
            <a:off x="3562789" y="4114800"/>
            <a:ext cx="0" cy="47625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OTLSHAPE_TB_00000000000000000000000000000000_MinorTickMarkBelow1">
            <a:extLst>
              <a:ext uri="{FF2B5EF4-FFF2-40B4-BE49-F238E27FC236}">
                <a16:creationId xmlns:a16="http://schemas.microsoft.com/office/drawing/2014/main" id="{DE58115D-C947-4575-A1C5-5A179331D8A7}"/>
              </a:ext>
            </a:extLst>
          </p:cNvPr>
          <p:cNvCxnSpPr/>
          <p:nvPr>
            <p:custDataLst>
              <p:tags r:id="rId19"/>
            </p:custDataLst>
          </p:nvPr>
        </p:nvCxnSpPr>
        <p:spPr>
          <a:xfrm>
            <a:off x="3562789" y="4448175"/>
            <a:ext cx="0" cy="47625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OTLSHAPE_TB_00000000000000000000000000000000_MinorTickMarkAbove2">
            <a:extLst>
              <a:ext uri="{FF2B5EF4-FFF2-40B4-BE49-F238E27FC236}">
                <a16:creationId xmlns:a16="http://schemas.microsoft.com/office/drawing/2014/main" id="{FEE66129-3112-4A71-94C5-A300EE21B0B7}"/>
              </a:ext>
            </a:extLst>
          </p:cNvPr>
          <p:cNvCxnSpPr/>
          <p:nvPr>
            <p:custDataLst>
              <p:tags r:id="rId20"/>
            </p:custDataLst>
          </p:nvPr>
        </p:nvCxnSpPr>
        <p:spPr>
          <a:xfrm>
            <a:off x="8629162" y="4114800"/>
            <a:ext cx="0" cy="47625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OTLSHAPE_TB_00000000000000000000000000000000_MinorTickMarkBelow2">
            <a:extLst>
              <a:ext uri="{FF2B5EF4-FFF2-40B4-BE49-F238E27FC236}">
                <a16:creationId xmlns:a16="http://schemas.microsoft.com/office/drawing/2014/main" id="{FDE2FE7A-58FF-40F8-BCE9-D544B36D3759}"/>
              </a:ext>
            </a:extLst>
          </p:cNvPr>
          <p:cNvCxnSpPr/>
          <p:nvPr>
            <p:custDataLst>
              <p:tags r:id="rId21"/>
            </p:custDataLst>
          </p:nvPr>
        </p:nvCxnSpPr>
        <p:spPr>
          <a:xfrm>
            <a:off x="8629162" y="4448175"/>
            <a:ext cx="0" cy="47625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OTLSHAPE_T_95b44cc691c34ef9b0a66c6f29b1ccf7_Shape">
            <a:extLst>
              <a:ext uri="{FF2B5EF4-FFF2-40B4-BE49-F238E27FC236}">
                <a16:creationId xmlns:a16="http://schemas.microsoft.com/office/drawing/2014/main" id="{B769F26C-70C2-4673-BC82-1307A4F7A3D4}"/>
              </a:ext>
            </a:extLst>
          </p:cNvPr>
          <p:cNvSpPr/>
          <p:nvPr>
            <p:custDataLst>
              <p:tags r:id="rId22"/>
            </p:custDataLst>
          </p:nvPr>
        </p:nvSpPr>
        <p:spPr>
          <a:xfrm>
            <a:off x="1030657" y="4869519"/>
            <a:ext cx="762000" cy="203200"/>
          </a:xfrm>
          <a:prstGeom prst="rect">
            <a:avLst/>
          </a:prstGeom>
          <a:solidFill>
            <a:srgbClr val="B20E1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  <p:sp>
        <p:nvSpPr>
          <p:cNvPr id="61" name="OTLSHAPE_T_0442cd2d852a4afdb1bac779fafd435f_Shape">
            <a:extLst>
              <a:ext uri="{FF2B5EF4-FFF2-40B4-BE49-F238E27FC236}">
                <a16:creationId xmlns:a16="http://schemas.microsoft.com/office/drawing/2014/main" id="{D5827D73-FEB9-4532-B3A8-1F5147D241F5}"/>
              </a:ext>
            </a:extLst>
          </p:cNvPr>
          <p:cNvSpPr/>
          <p:nvPr>
            <p:custDataLst>
              <p:tags r:id="rId23"/>
            </p:custDataLst>
          </p:nvPr>
        </p:nvSpPr>
        <p:spPr>
          <a:xfrm>
            <a:off x="2634786" y="4869519"/>
            <a:ext cx="850900" cy="203200"/>
          </a:xfrm>
          <a:prstGeom prst="rect">
            <a:avLst/>
          </a:pr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  <p:sp>
        <p:nvSpPr>
          <p:cNvPr id="69" name="OTLSHAPE_T_f9efd01d73f8401fac962ceee616c558_Shape">
            <a:extLst>
              <a:ext uri="{FF2B5EF4-FFF2-40B4-BE49-F238E27FC236}">
                <a16:creationId xmlns:a16="http://schemas.microsoft.com/office/drawing/2014/main" id="{C6D06620-A782-4A25-85FA-444EF8BB936A}"/>
              </a:ext>
            </a:extLst>
          </p:cNvPr>
          <p:cNvSpPr/>
          <p:nvPr>
            <p:custDataLst>
              <p:tags r:id="rId24"/>
            </p:custDataLst>
          </p:nvPr>
        </p:nvSpPr>
        <p:spPr>
          <a:xfrm>
            <a:off x="3479065" y="4869519"/>
            <a:ext cx="939800" cy="203200"/>
          </a:xfrm>
          <a:prstGeom prst="rect">
            <a:avLst/>
          </a:prstGeom>
          <a:solidFill>
            <a:srgbClr val="6F3198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  <p:sp>
        <p:nvSpPr>
          <p:cNvPr id="77" name="OTLSHAPE_T_720bbd048fea46858514f594224b0ba9_Shape">
            <a:extLst>
              <a:ext uri="{FF2B5EF4-FFF2-40B4-BE49-F238E27FC236}">
                <a16:creationId xmlns:a16="http://schemas.microsoft.com/office/drawing/2014/main" id="{3F66DD53-EFF6-4F1D-BF2F-151120BD5791}"/>
              </a:ext>
            </a:extLst>
          </p:cNvPr>
          <p:cNvSpPr/>
          <p:nvPr>
            <p:custDataLst>
              <p:tags r:id="rId25"/>
            </p:custDataLst>
          </p:nvPr>
        </p:nvSpPr>
        <p:spPr>
          <a:xfrm>
            <a:off x="1030657" y="5370237"/>
            <a:ext cx="3378200" cy="279400"/>
          </a:xfrm>
          <a:prstGeom prst="leftRightArrow">
            <a:avLst>
              <a:gd name="adj1" fmla="val 75000"/>
              <a:gd name="adj2" fmla="val 50000"/>
            </a:avLst>
          </a:prstGeom>
          <a:solidFill>
            <a:schemeClr val="accent6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  <p:sp>
        <p:nvSpPr>
          <p:cNvPr id="85" name="OTLSHAPE_T_a890d753723c4ffbad8ce6d01518ffd5_Shape">
            <a:extLst>
              <a:ext uri="{FF2B5EF4-FFF2-40B4-BE49-F238E27FC236}">
                <a16:creationId xmlns:a16="http://schemas.microsoft.com/office/drawing/2014/main" id="{20E16ADB-9DD0-4863-BF0F-E21CB30FEF1D}"/>
              </a:ext>
            </a:extLst>
          </p:cNvPr>
          <p:cNvSpPr/>
          <p:nvPr>
            <p:custDataLst>
              <p:tags r:id="rId26"/>
            </p:custDataLst>
          </p:nvPr>
        </p:nvSpPr>
        <p:spPr>
          <a:xfrm>
            <a:off x="4407771" y="5370237"/>
            <a:ext cx="2959100" cy="279400"/>
          </a:xfrm>
          <a:prstGeom prst="leftRightArrow">
            <a:avLst>
              <a:gd name="adj1" fmla="val 75000"/>
              <a:gd name="adj2" fmla="val 50000"/>
            </a:avLst>
          </a:prstGeom>
          <a:solidFill>
            <a:schemeClr val="accent5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  <p:sp>
        <p:nvSpPr>
          <p:cNvPr id="49" name="OTLSHAPE_T_58acddb91b114cd59aeea6fade8d274d_Shape">
            <a:extLst>
              <a:ext uri="{FF2B5EF4-FFF2-40B4-BE49-F238E27FC236}">
                <a16:creationId xmlns:a16="http://schemas.microsoft.com/office/drawing/2014/main" id="{4249637A-B55D-462E-A19B-EADF1F03C3D0}"/>
              </a:ext>
            </a:extLst>
          </p:cNvPr>
          <p:cNvSpPr/>
          <p:nvPr>
            <p:custDataLst>
              <p:tags r:id="rId27"/>
            </p:custDataLst>
          </p:nvPr>
        </p:nvSpPr>
        <p:spPr>
          <a:xfrm>
            <a:off x="7362745" y="5858256"/>
            <a:ext cx="3810000" cy="203200"/>
          </a:xfrm>
          <a:prstGeom prst="homePlate">
            <a:avLst/>
          </a:prstGeom>
          <a:solidFill>
            <a:schemeClr val="accent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TLSHAPE_T_bb78e811a1e94870aeb96b006fc30001_Shape">
            <a:extLst>
              <a:ext uri="{FF2B5EF4-FFF2-40B4-BE49-F238E27FC236}">
                <a16:creationId xmlns:a16="http://schemas.microsoft.com/office/drawing/2014/main" id="{0587A0D9-1209-428F-85DB-806C2E0517F9}"/>
              </a:ext>
            </a:extLst>
          </p:cNvPr>
          <p:cNvSpPr/>
          <p:nvPr>
            <p:custDataLst>
              <p:tags r:id="rId28"/>
            </p:custDataLst>
          </p:nvPr>
        </p:nvSpPr>
        <p:spPr>
          <a:xfrm>
            <a:off x="1790508" y="4869519"/>
            <a:ext cx="850900" cy="203200"/>
          </a:xfrm>
          <a:prstGeom prst="rect">
            <a:avLst/>
          </a:prstGeom>
          <a:solidFill>
            <a:schemeClr val="accent6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OTLSHAPE_T_95b44cc691c34ef9b0a66c6f29b1ccf7_Duration">
            <a:extLst>
              <a:ext uri="{FF2B5EF4-FFF2-40B4-BE49-F238E27FC236}">
                <a16:creationId xmlns:a16="http://schemas.microsoft.com/office/drawing/2014/main" id="{DFB043D7-4A08-45A7-A35B-B14689242EAF}"/>
              </a:ext>
            </a:extLst>
          </p:cNvPr>
          <p:cNvSpPr txBox="1"/>
          <p:nvPr>
            <p:custDataLst>
              <p:tags r:id="rId29"/>
            </p:custDataLst>
          </p:nvPr>
        </p:nvSpPr>
        <p:spPr>
          <a:xfrm>
            <a:off x="1238053" y="4893606"/>
            <a:ext cx="3556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t>9 mins</a:t>
            </a:r>
            <a:endParaRPr kumimoji="0" lang="en-US" sz="1000" b="0" i="0" u="none" strike="noStrike" kern="1200" cap="none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  <p:sp>
        <p:nvSpPr>
          <p:cNvPr id="60" name="OTLSHAPE_T_95b44cc691c34ef9b0a66c6f29b1ccf7_Title">
            <a:extLst>
              <a:ext uri="{FF2B5EF4-FFF2-40B4-BE49-F238E27FC236}">
                <a16:creationId xmlns:a16="http://schemas.microsoft.com/office/drawing/2014/main" id="{CDD0A4EF-6921-4C17-AA27-CD78F2091DC4}"/>
              </a:ext>
            </a:extLst>
          </p:cNvPr>
          <p:cNvSpPr txBox="1"/>
          <p:nvPr>
            <p:custDataLst>
              <p:tags r:id="rId30"/>
            </p:custDataLst>
          </p:nvPr>
        </p:nvSpPr>
        <p:spPr>
          <a:xfrm>
            <a:off x="1030657" y="4699000"/>
            <a:ext cx="5969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i="0" u="none" strike="noStrike" kern="1200" cap="none" spc="-4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t>Detection</a:t>
            </a:r>
          </a:p>
        </p:txBody>
      </p:sp>
      <p:sp>
        <p:nvSpPr>
          <p:cNvPr id="63" name="OTLSHAPE_T_0442cd2d852a4afdb1bac779fafd435f_Duration">
            <a:extLst>
              <a:ext uri="{FF2B5EF4-FFF2-40B4-BE49-F238E27FC236}">
                <a16:creationId xmlns:a16="http://schemas.microsoft.com/office/drawing/2014/main" id="{A446938D-8513-4660-9D1C-D995B57F8B2E}"/>
              </a:ext>
            </a:extLst>
          </p:cNvPr>
          <p:cNvSpPr txBox="1"/>
          <p:nvPr>
            <p:custDataLst>
              <p:tags r:id="rId31"/>
            </p:custDataLst>
          </p:nvPr>
        </p:nvSpPr>
        <p:spPr>
          <a:xfrm>
            <a:off x="2856604" y="4893606"/>
            <a:ext cx="4064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t>10 mins</a:t>
            </a:r>
          </a:p>
        </p:txBody>
      </p:sp>
      <p:sp>
        <p:nvSpPr>
          <p:cNvPr id="68" name="OTLSHAPE_T_0442cd2d852a4afdb1bac779fafd435f_Title">
            <a:extLst>
              <a:ext uri="{FF2B5EF4-FFF2-40B4-BE49-F238E27FC236}">
                <a16:creationId xmlns:a16="http://schemas.microsoft.com/office/drawing/2014/main" id="{765D476B-51F3-44DB-9F2E-3603A451E9FF}"/>
              </a:ext>
            </a:extLst>
          </p:cNvPr>
          <p:cNvSpPr txBox="1"/>
          <p:nvPr>
            <p:custDataLst>
              <p:tags r:id="rId32"/>
            </p:custDataLst>
          </p:nvPr>
        </p:nvSpPr>
        <p:spPr>
          <a:xfrm>
            <a:off x="2634786" y="4699000"/>
            <a:ext cx="5588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i="0" u="none" strike="noStrike" kern="1200" cap="none" spc="-8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t>Response</a:t>
            </a:r>
          </a:p>
        </p:txBody>
      </p:sp>
      <p:sp>
        <p:nvSpPr>
          <p:cNvPr id="71" name="OTLSHAPE_T_f9efd01d73f8401fac962ceee616c558_Duration">
            <a:extLst>
              <a:ext uri="{FF2B5EF4-FFF2-40B4-BE49-F238E27FC236}">
                <a16:creationId xmlns:a16="http://schemas.microsoft.com/office/drawing/2014/main" id="{BB51EC2E-1090-4345-B50B-A4BF8A0F3671}"/>
              </a:ext>
            </a:extLst>
          </p:cNvPr>
          <p:cNvSpPr txBox="1"/>
          <p:nvPr>
            <p:custDataLst>
              <p:tags r:id="rId33"/>
            </p:custDataLst>
          </p:nvPr>
        </p:nvSpPr>
        <p:spPr>
          <a:xfrm>
            <a:off x="3747245" y="4893606"/>
            <a:ext cx="393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t>11 mins</a:t>
            </a:r>
            <a:endParaRPr kumimoji="0" lang="en-US" sz="1000" b="0" i="0" u="none" strike="noStrike" kern="1200" cap="none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  <p:sp>
        <p:nvSpPr>
          <p:cNvPr id="76" name="OTLSHAPE_T_f9efd01d73f8401fac962ceee616c558_Title">
            <a:extLst>
              <a:ext uri="{FF2B5EF4-FFF2-40B4-BE49-F238E27FC236}">
                <a16:creationId xmlns:a16="http://schemas.microsoft.com/office/drawing/2014/main" id="{4CF4772D-7575-469F-8328-390F6E0B9962}"/>
              </a:ext>
            </a:extLst>
          </p:cNvPr>
          <p:cNvSpPr txBox="1"/>
          <p:nvPr>
            <p:custDataLst>
              <p:tags r:id="rId34"/>
            </p:custDataLst>
          </p:nvPr>
        </p:nvSpPr>
        <p:spPr>
          <a:xfrm>
            <a:off x="3479065" y="4699000"/>
            <a:ext cx="4826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i="0" u="none" strike="noStrike" kern="1200" cap="none" spc="-8" normalizeH="0" baseline="0" noProof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t>Remedy</a:t>
            </a:r>
          </a:p>
        </p:txBody>
      </p:sp>
      <p:sp>
        <p:nvSpPr>
          <p:cNvPr id="83" name="OTLSHAPE_T_720bbd048fea46858514f594224b0ba9_Title">
            <a:extLst>
              <a:ext uri="{FF2B5EF4-FFF2-40B4-BE49-F238E27FC236}">
                <a16:creationId xmlns:a16="http://schemas.microsoft.com/office/drawing/2014/main" id="{F1D663B5-EB70-413C-A479-4BE477AB2D5F}"/>
              </a:ext>
            </a:extLst>
          </p:cNvPr>
          <p:cNvSpPr txBox="1"/>
          <p:nvPr>
            <p:custDataLst>
              <p:tags r:id="rId35"/>
            </p:custDataLst>
          </p:nvPr>
        </p:nvSpPr>
        <p:spPr>
          <a:xfrm>
            <a:off x="1030657" y="5199719"/>
            <a:ext cx="13208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i="0" u="none" strike="noStrike" kern="1200" cap="none" spc="-8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t>Incident Duration Total</a:t>
            </a:r>
          </a:p>
        </p:txBody>
      </p:sp>
      <p:sp>
        <p:nvSpPr>
          <p:cNvPr id="84" name="OTLSHAPE_T_720bbd048fea46858514f594224b0ba9_Duration">
            <a:extLst>
              <a:ext uri="{FF2B5EF4-FFF2-40B4-BE49-F238E27FC236}">
                <a16:creationId xmlns:a16="http://schemas.microsoft.com/office/drawing/2014/main" id="{744D99AF-B6BE-4B0E-805E-7988201FF8F5}"/>
              </a:ext>
            </a:extLst>
          </p:cNvPr>
          <p:cNvSpPr txBox="1"/>
          <p:nvPr>
            <p:custDataLst>
              <p:tags r:id="rId36"/>
            </p:custDataLst>
          </p:nvPr>
        </p:nvSpPr>
        <p:spPr>
          <a:xfrm>
            <a:off x="2514554" y="5432425"/>
            <a:ext cx="4191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t>40 mins</a:t>
            </a:r>
            <a:endParaRPr kumimoji="0" lang="en-US" sz="1000" b="0" i="0" u="none" strike="noStrike" kern="1200" cap="none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  <p:sp>
        <p:nvSpPr>
          <p:cNvPr id="91" name="OTLSHAPE_T_a890d753723c4ffbad8ce6d01518ffd5_Title">
            <a:extLst>
              <a:ext uri="{FF2B5EF4-FFF2-40B4-BE49-F238E27FC236}">
                <a16:creationId xmlns:a16="http://schemas.microsoft.com/office/drawing/2014/main" id="{7A64D3BD-A314-465C-9FD9-CCD38D53591B}"/>
              </a:ext>
            </a:extLst>
          </p:cNvPr>
          <p:cNvSpPr txBox="1"/>
          <p:nvPr>
            <p:custDataLst>
              <p:tags r:id="rId37"/>
            </p:custDataLst>
          </p:nvPr>
        </p:nvSpPr>
        <p:spPr>
          <a:xfrm>
            <a:off x="4407771" y="5199719"/>
            <a:ext cx="10922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i="0" u="none" strike="noStrike" kern="1200" cap="none" spc="-6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t>Remedy Validation</a:t>
            </a:r>
          </a:p>
        </p:txBody>
      </p:sp>
      <p:sp>
        <p:nvSpPr>
          <p:cNvPr id="92" name="OTLSHAPE_T_a890d753723c4ffbad8ce6d01518ffd5_Duration">
            <a:extLst>
              <a:ext uri="{FF2B5EF4-FFF2-40B4-BE49-F238E27FC236}">
                <a16:creationId xmlns:a16="http://schemas.microsoft.com/office/drawing/2014/main" id="{BD9DA4CD-F4B0-4512-91AF-D516240DD547}"/>
              </a:ext>
            </a:extLst>
          </p:cNvPr>
          <p:cNvSpPr txBox="1"/>
          <p:nvPr>
            <p:custDataLst>
              <p:tags r:id="rId38"/>
            </p:custDataLst>
          </p:nvPr>
        </p:nvSpPr>
        <p:spPr>
          <a:xfrm>
            <a:off x="5686778" y="5432425"/>
            <a:ext cx="4064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normalizeH="0" baseline="0" noProof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t>35 mins</a:t>
            </a:r>
            <a:endParaRPr kumimoji="0" lang="en-US" sz="1000" b="0" i="0" u="none" strike="noStrike" kern="1200" cap="none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  <p:sp>
        <p:nvSpPr>
          <p:cNvPr id="99" name="OTLSHAPE_T_58acddb91b114cd59aeea6fade8d274d_Title">
            <a:extLst>
              <a:ext uri="{FF2B5EF4-FFF2-40B4-BE49-F238E27FC236}">
                <a16:creationId xmlns:a16="http://schemas.microsoft.com/office/drawing/2014/main" id="{383A78CF-94EF-42B8-A7B0-F1B08A43B698}"/>
              </a:ext>
            </a:extLst>
          </p:cNvPr>
          <p:cNvSpPr txBox="1"/>
          <p:nvPr>
            <p:custDataLst>
              <p:tags r:id="rId39"/>
            </p:custDataLst>
          </p:nvPr>
        </p:nvSpPr>
        <p:spPr>
          <a:xfrm>
            <a:off x="7362745" y="5687737"/>
            <a:ext cx="13208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i="0" u="none" strike="noStrike" kern="1200" cap="none" spc="-4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t>Return to Normal Flow</a:t>
            </a:r>
          </a:p>
        </p:txBody>
      </p:sp>
      <p:sp>
        <p:nvSpPr>
          <p:cNvPr id="28" name="OTLSHAPE_T_bb78e811a1e94870aeb96b006fc30001_Title">
            <a:extLst>
              <a:ext uri="{FF2B5EF4-FFF2-40B4-BE49-F238E27FC236}">
                <a16:creationId xmlns:a16="http://schemas.microsoft.com/office/drawing/2014/main" id="{373C9476-6F7E-4470-BBE1-CBAE33D9F0E3}"/>
              </a:ext>
            </a:extLst>
          </p:cNvPr>
          <p:cNvSpPr txBox="1"/>
          <p:nvPr>
            <p:custDataLst>
              <p:tags r:id="rId40"/>
            </p:custDataLst>
          </p:nvPr>
        </p:nvSpPr>
        <p:spPr>
          <a:xfrm>
            <a:off x="1790508" y="4699000"/>
            <a:ext cx="673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spc="-6">
                <a:solidFill>
                  <a:schemeClr val="dk1"/>
                </a:solidFill>
                <a:latin typeface="Corbel" panose="020B0503020204020204" pitchFamily="34" charset="0"/>
              </a:rPr>
              <a:t>Verification</a:t>
            </a:r>
          </a:p>
        </p:txBody>
      </p:sp>
      <p:sp>
        <p:nvSpPr>
          <p:cNvPr id="30" name="OTLSHAPE_T_bb78e811a1e94870aeb96b006fc30001_Duration">
            <a:extLst>
              <a:ext uri="{FF2B5EF4-FFF2-40B4-BE49-F238E27FC236}">
                <a16:creationId xmlns:a16="http://schemas.microsoft.com/office/drawing/2014/main" id="{00D79149-8985-4A2E-84EB-EA6305A9EE02}"/>
              </a:ext>
            </a:extLst>
          </p:cNvPr>
          <p:cNvSpPr txBox="1"/>
          <p:nvPr>
            <p:custDataLst>
              <p:tags r:id="rId41"/>
            </p:custDataLst>
          </p:nvPr>
        </p:nvSpPr>
        <p:spPr>
          <a:xfrm>
            <a:off x="2010442" y="4893606"/>
            <a:ext cx="4064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4">
                <a:solidFill>
                  <a:schemeClr val="lt1"/>
                </a:solidFill>
                <a:latin typeface="Calibri" panose="020F0502020204030204" pitchFamily="34" charset="0"/>
              </a:rPr>
              <a:t>10 mins</a:t>
            </a:r>
            <a:endParaRPr lang="en-US" sz="1000" spc="-4" dirty="0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sp>
        <p:nvSpPr>
          <p:cNvPr id="34" name="OTLSHAPE_M_858d968e6fe9448cbd4c72bd95a735bf_Shape">
            <a:extLst>
              <a:ext uri="{FF2B5EF4-FFF2-40B4-BE49-F238E27FC236}">
                <a16:creationId xmlns:a16="http://schemas.microsoft.com/office/drawing/2014/main" id="{941BD0CD-5A9D-4194-8236-CB0D3FEF139D}"/>
              </a:ext>
            </a:extLst>
          </p:cNvPr>
          <p:cNvSpPr/>
          <p:nvPr>
            <p:custDataLst>
              <p:tags r:id="rId42"/>
            </p:custDataLst>
          </p:nvPr>
        </p:nvSpPr>
        <p:spPr>
          <a:xfrm>
            <a:off x="916357" y="3924300"/>
            <a:ext cx="228600" cy="254000"/>
          </a:xfrm>
          <a:prstGeom prst="star8">
            <a:avLst/>
          </a:prstGeom>
          <a:solidFill>
            <a:srgbClr val="B20E1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  <p:sp>
        <p:nvSpPr>
          <p:cNvPr id="52" name="OTLSHAPE_M_dbafd5dbb2a44dc0ab7810132ef33fff_Shape">
            <a:extLst>
              <a:ext uri="{FF2B5EF4-FFF2-40B4-BE49-F238E27FC236}">
                <a16:creationId xmlns:a16="http://schemas.microsoft.com/office/drawing/2014/main" id="{8C9536A3-677D-4F7D-86B7-B619F1B146B3}"/>
              </a:ext>
            </a:extLst>
          </p:cNvPr>
          <p:cNvSpPr/>
          <p:nvPr>
            <p:custDataLst>
              <p:tags r:id="rId43"/>
            </p:custDataLst>
          </p:nvPr>
        </p:nvSpPr>
        <p:spPr>
          <a:xfrm>
            <a:off x="7248445" y="3924300"/>
            <a:ext cx="228600" cy="254000"/>
          </a:xfrm>
          <a:prstGeom prst="chevron">
            <a:avLst>
              <a:gd name="adj" fmla="val 30000"/>
            </a:avLst>
          </a:prstGeom>
          <a:solidFill>
            <a:schemeClr val="accent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  <p:sp>
        <p:nvSpPr>
          <p:cNvPr id="129" name="OTLSHAPE_M_c14a2ad5efcf40d9877bc739c8398115_Shape">
            <a:extLst>
              <a:ext uri="{FF2B5EF4-FFF2-40B4-BE49-F238E27FC236}">
                <a16:creationId xmlns:a16="http://schemas.microsoft.com/office/drawing/2014/main" id="{ABCCD103-1B18-4E85-8168-40533FF9D521}"/>
              </a:ext>
            </a:extLst>
          </p:cNvPr>
          <p:cNvSpPr/>
          <p:nvPr>
            <p:custDataLst>
              <p:tags r:id="rId44"/>
            </p:custDataLst>
          </p:nvPr>
        </p:nvSpPr>
        <p:spPr>
          <a:xfrm>
            <a:off x="1822258" y="2268769"/>
            <a:ext cx="165100" cy="165100"/>
          </a:xfrm>
          <a:prstGeom prst="wave">
            <a:avLst/>
          </a:prstGeom>
          <a:solidFill>
            <a:srgbClr val="B20E1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1" name="OTLSHAPE_M_1bd40ae8821c4ba98f5254e153d89d9a_Shape">
            <a:extLst>
              <a:ext uri="{FF2B5EF4-FFF2-40B4-BE49-F238E27FC236}">
                <a16:creationId xmlns:a16="http://schemas.microsoft.com/office/drawing/2014/main" id="{D394D02E-FD7E-4394-B77E-1C757EF6C809}"/>
              </a:ext>
            </a:extLst>
          </p:cNvPr>
          <p:cNvSpPr/>
          <p:nvPr>
            <p:custDataLst>
              <p:tags r:id="rId45"/>
            </p:custDataLst>
          </p:nvPr>
        </p:nvSpPr>
        <p:spPr>
          <a:xfrm>
            <a:off x="2666536" y="2839580"/>
            <a:ext cx="165100" cy="165100"/>
          </a:xfrm>
          <a:prstGeom prst="wave">
            <a:avLst/>
          </a:pr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0" name="OTLSHAPE_M_95db79aa92f54fada3a0c579f351c8a2_Shape">
            <a:extLst>
              <a:ext uri="{FF2B5EF4-FFF2-40B4-BE49-F238E27FC236}">
                <a16:creationId xmlns:a16="http://schemas.microsoft.com/office/drawing/2014/main" id="{1ACD7ED7-7447-41B1-BF3C-AD99F7610B82}"/>
              </a:ext>
            </a:extLst>
          </p:cNvPr>
          <p:cNvSpPr/>
          <p:nvPr>
            <p:custDataLst>
              <p:tags r:id="rId46"/>
            </p:custDataLst>
          </p:nvPr>
        </p:nvSpPr>
        <p:spPr>
          <a:xfrm>
            <a:off x="2328825" y="2501300"/>
            <a:ext cx="165100" cy="165100"/>
          </a:xfrm>
          <a:prstGeom prst="wave">
            <a:avLst/>
          </a:prstGeom>
          <a:solidFill>
            <a:schemeClr val="accent6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2" name="OTLSHAPE_M_5176ca1f0db14316aa5ff79abfd3a1d9_Shape">
            <a:extLst>
              <a:ext uri="{FF2B5EF4-FFF2-40B4-BE49-F238E27FC236}">
                <a16:creationId xmlns:a16="http://schemas.microsoft.com/office/drawing/2014/main" id="{9AA4AF24-0E9F-4E34-A178-5B83C3E10584}"/>
              </a:ext>
            </a:extLst>
          </p:cNvPr>
          <p:cNvSpPr/>
          <p:nvPr>
            <p:custDataLst>
              <p:tags r:id="rId47"/>
            </p:custDataLst>
          </p:nvPr>
        </p:nvSpPr>
        <p:spPr>
          <a:xfrm>
            <a:off x="3510815" y="3137979"/>
            <a:ext cx="165100" cy="165100"/>
          </a:xfrm>
          <a:prstGeom prst="wave">
            <a:avLst/>
          </a:pr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7" name="OTLSHAPE_M_42d96699741a4f7b9bbfd520636f45b1_Shape">
            <a:extLst>
              <a:ext uri="{FF2B5EF4-FFF2-40B4-BE49-F238E27FC236}">
                <a16:creationId xmlns:a16="http://schemas.microsoft.com/office/drawing/2014/main" id="{535241DD-9568-4B52-A6A5-E0AAA834154C}"/>
              </a:ext>
            </a:extLst>
          </p:cNvPr>
          <p:cNvSpPr/>
          <p:nvPr>
            <p:custDataLst>
              <p:tags r:id="rId48"/>
            </p:custDataLst>
          </p:nvPr>
        </p:nvSpPr>
        <p:spPr>
          <a:xfrm>
            <a:off x="4293471" y="3924300"/>
            <a:ext cx="228600" cy="254000"/>
          </a:xfrm>
          <a:prstGeom prst="star8">
            <a:avLst/>
          </a:pr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1" name="OTLSHAPE_M_69f2a51e6d9f436a850a2ac4b0c39439_Shape">
            <a:extLst>
              <a:ext uri="{FF2B5EF4-FFF2-40B4-BE49-F238E27FC236}">
                <a16:creationId xmlns:a16="http://schemas.microsoft.com/office/drawing/2014/main" id="{99FA4198-9C4D-45C8-BD5D-5BD0478018A1}"/>
              </a:ext>
            </a:extLst>
          </p:cNvPr>
          <p:cNvSpPr/>
          <p:nvPr>
            <p:custDataLst>
              <p:tags r:id="rId49"/>
            </p:custDataLst>
          </p:nvPr>
        </p:nvSpPr>
        <p:spPr>
          <a:xfrm>
            <a:off x="9190286" y="3924300"/>
            <a:ext cx="228600" cy="254000"/>
          </a:xfrm>
          <a:prstGeom prst="star8">
            <a:avLst/>
          </a:prstGeom>
          <a:solidFill>
            <a:srgbClr val="BBCE2C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2" name="OTLSHAPE_M_fcf21e885b8547f48178dda0ecb5b1f2_Shape">
            <a:extLst>
              <a:ext uri="{FF2B5EF4-FFF2-40B4-BE49-F238E27FC236}">
                <a16:creationId xmlns:a16="http://schemas.microsoft.com/office/drawing/2014/main" id="{B51BF1F1-CE4C-4408-BCCC-D3101076F59E}"/>
              </a:ext>
            </a:extLst>
          </p:cNvPr>
          <p:cNvSpPr/>
          <p:nvPr>
            <p:custDataLst>
              <p:tags r:id="rId50"/>
            </p:custDataLst>
          </p:nvPr>
        </p:nvSpPr>
        <p:spPr>
          <a:xfrm>
            <a:off x="11047698" y="3924300"/>
            <a:ext cx="228600" cy="254000"/>
          </a:xfrm>
          <a:prstGeom prst="star8">
            <a:avLst/>
          </a:prstGeom>
          <a:solidFill>
            <a:srgbClr val="BBCE2C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OTLSHAPE_M_858d968e6fe9448cbd4c72bd95a735bf_Title">
            <a:extLst>
              <a:ext uri="{FF2B5EF4-FFF2-40B4-BE49-F238E27FC236}">
                <a16:creationId xmlns:a16="http://schemas.microsoft.com/office/drawing/2014/main" id="{F6CBA1FB-83CA-4A7B-BADE-B468A2B897B4}"/>
              </a:ext>
            </a:extLst>
          </p:cNvPr>
          <p:cNvSpPr txBox="1"/>
          <p:nvPr>
            <p:custDataLst>
              <p:tags r:id="rId51"/>
            </p:custDataLst>
          </p:nvPr>
        </p:nvSpPr>
        <p:spPr>
          <a:xfrm>
            <a:off x="545898" y="3712845"/>
            <a:ext cx="9779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1200" cap="none" spc="-4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t>Incident Occurs</a:t>
            </a:r>
          </a:p>
        </p:txBody>
      </p:sp>
      <p:sp>
        <p:nvSpPr>
          <p:cNvPr id="35" name="OTLSHAPE_M_c14a2ad5efcf40d9877bc739c8398115_Title">
            <a:extLst>
              <a:ext uri="{FF2B5EF4-FFF2-40B4-BE49-F238E27FC236}">
                <a16:creationId xmlns:a16="http://schemas.microsoft.com/office/drawing/2014/main" id="{13816AB0-488D-4AE8-B83E-3B89226F0218}"/>
              </a:ext>
            </a:extLst>
          </p:cNvPr>
          <p:cNvSpPr txBox="1"/>
          <p:nvPr>
            <p:custDataLst>
              <p:tags r:id="rId52"/>
            </p:custDataLst>
          </p:nvPr>
        </p:nvSpPr>
        <p:spPr>
          <a:xfrm flipH="1">
            <a:off x="2019108" y="2139864"/>
            <a:ext cx="546100" cy="37211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1200" cap="none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t>Incident Report</a:t>
            </a:r>
          </a:p>
        </p:txBody>
      </p:sp>
      <p:sp>
        <p:nvSpPr>
          <p:cNvPr id="38" name="OTLSHAPE_M_95db79aa92f54fada3a0c579f351c8a2_Title">
            <a:extLst>
              <a:ext uri="{FF2B5EF4-FFF2-40B4-BE49-F238E27FC236}">
                <a16:creationId xmlns:a16="http://schemas.microsoft.com/office/drawing/2014/main" id="{345A3475-0557-45DE-B362-854B3DD4A3FE}"/>
              </a:ext>
            </a:extLst>
          </p:cNvPr>
          <p:cNvSpPr txBox="1"/>
          <p:nvPr>
            <p:custDataLst>
              <p:tags r:id="rId53"/>
            </p:custDataLst>
          </p:nvPr>
        </p:nvSpPr>
        <p:spPr>
          <a:xfrm flipH="1">
            <a:off x="2525675" y="2465423"/>
            <a:ext cx="10287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1200" cap="none" spc="-4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t>Incident Verified</a:t>
            </a:r>
          </a:p>
        </p:txBody>
      </p:sp>
      <p:sp>
        <p:nvSpPr>
          <p:cNvPr id="41" name="OTLSHAPE_M_1bd40ae8821c4ba98f5254e153d89d9a_Title">
            <a:extLst>
              <a:ext uri="{FF2B5EF4-FFF2-40B4-BE49-F238E27FC236}">
                <a16:creationId xmlns:a16="http://schemas.microsoft.com/office/drawing/2014/main" id="{C91A8DCF-2EFC-40F8-8ED1-2E504E473A1A}"/>
              </a:ext>
            </a:extLst>
          </p:cNvPr>
          <p:cNvSpPr txBox="1"/>
          <p:nvPr>
            <p:custDataLst>
              <p:tags r:id="rId54"/>
            </p:custDataLst>
          </p:nvPr>
        </p:nvSpPr>
        <p:spPr>
          <a:xfrm>
            <a:off x="2863386" y="2803703"/>
            <a:ext cx="21209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1200" cap="none" spc="-2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t>Response Identified &amp; Dispatched</a:t>
            </a:r>
          </a:p>
        </p:txBody>
      </p:sp>
      <p:sp>
        <p:nvSpPr>
          <p:cNvPr id="44" name="OTLSHAPE_M_5176ca1f0db14316aa5ff79abfd3a1d9_Title">
            <a:extLst>
              <a:ext uri="{FF2B5EF4-FFF2-40B4-BE49-F238E27FC236}">
                <a16:creationId xmlns:a16="http://schemas.microsoft.com/office/drawing/2014/main" id="{88083BEA-5613-4E66-A4C8-A125B516C993}"/>
              </a:ext>
            </a:extLst>
          </p:cNvPr>
          <p:cNvSpPr txBox="1"/>
          <p:nvPr>
            <p:custDataLst>
              <p:tags r:id="rId55"/>
            </p:custDataLst>
          </p:nvPr>
        </p:nvSpPr>
        <p:spPr>
          <a:xfrm flipH="1">
            <a:off x="3707665" y="3102102"/>
            <a:ext cx="10795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1200" cap="none" spc="-4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t>Response Arrives</a:t>
            </a:r>
          </a:p>
        </p:txBody>
      </p:sp>
      <p:sp>
        <p:nvSpPr>
          <p:cNvPr id="47" name="OTLSHAPE_M_42d96699741a4f7b9bbfd520636f45b1_Title">
            <a:extLst>
              <a:ext uri="{FF2B5EF4-FFF2-40B4-BE49-F238E27FC236}">
                <a16:creationId xmlns:a16="http://schemas.microsoft.com/office/drawing/2014/main" id="{FE6A9CA0-EB89-4F53-B7C1-A37649851580}"/>
              </a:ext>
            </a:extLst>
          </p:cNvPr>
          <p:cNvSpPr txBox="1"/>
          <p:nvPr>
            <p:custDataLst>
              <p:tags r:id="rId56"/>
            </p:custDataLst>
          </p:nvPr>
        </p:nvSpPr>
        <p:spPr>
          <a:xfrm>
            <a:off x="3898099" y="3712845"/>
            <a:ext cx="10287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1200" cap="none" spc="-4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t>Incident Cleared</a:t>
            </a:r>
          </a:p>
        </p:txBody>
      </p:sp>
      <p:sp>
        <p:nvSpPr>
          <p:cNvPr id="50" name="OTLSHAPE_M_dbafd5dbb2a44dc0ab7810132ef33fff_Title">
            <a:extLst>
              <a:ext uri="{FF2B5EF4-FFF2-40B4-BE49-F238E27FC236}">
                <a16:creationId xmlns:a16="http://schemas.microsoft.com/office/drawing/2014/main" id="{9432981C-72D3-464A-85CC-93B0FD4AE994}"/>
              </a:ext>
            </a:extLst>
          </p:cNvPr>
          <p:cNvSpPr txBox="1"/>
          <p:nvPr>
            <p:custDataLst>
              <p:tags r:id="rId57"/>
            </p:custDataLst>
          </p:nvPr>
        </p:nvSpPr>
        <p:spPr>
          <a:xfrm>
            <a:off x="6742075" y="3712845"/>
            <a:ext cx="12446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1200" cap="none" spc="-4" normalizeH="0" baseline="0" noProof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t>Operations Resume</a:t>
            </a:r>
          </a:p>
        </p:txBody>
      </p:sp>
      <p:sp>
        <p:nvSpPr>
          <p:cNvPr id="103" name="OTLSHAPE_M_69f2a51e6d9f436a850a2ac4b0c39439_Title">
            <a:extLst>
              <a:ext uri="{FF2B5EF4-FFF2-40B4-BE49-F238E27FC236}">
                <a16:creationId xmlns:a16="http://schemas.microsoft.com/office/drawing/2014/main" id="{BF4A0A12-9A87-49A4-9637-B83BEB180989}"/>
              </a:ext>
            </a:extLst>
          </p:cNvPr>
          <p:cNvSpPr txBox="1"/>
          <p:nvPr>
            <p:custDataLst>
              <p:tags r:id="rId58"/>
            </p:custDataLst>
          </p:nvPr>
        </p:nvSpPr>
        <p:spPr>
          <a:xfrm>
            <a:off x="8896132" y="3712845"/>
            <a:ext cx="8255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200" spc="-4" dirty="0">
                <a:solidFill>
                  <a:schemeClr val="dk1"/>
                </a:solidFill>
                <a:latin typeface="Corbel" panose="020B0503020204020204" pitchFamily="34" charset="0"/>
              </a:rPr>
              <a:t>Health check</a:t>
            </a:r>
          </a:p>
        </p:txBody>
      </p:sp>
      <p:sp>
        <p:nvSpPr>
          <p:cNvPr id="116" name="OTLSHAPE_M_fcf21e885b8547f48178dda0ecb5b1f2_Title">
            <a:extLst>
              <a:ext uri="{FF2B5EF4-FFF2-40B4-BE49-F238E27FC236}">
                <a16:creationId xmlns:a16="http://schemas.microsoft.com/office/drawing/2014/main" id="{348FF0D3-314B-416E-9B08-751AB4167519}"/>
              </a:ext>
            </a:extLst>
          </p:cNvPr>
          <p:cNvSpPr txBox="1"/>
          <p:nvPr>
            <p:custDataLst>
              <p:tags r:id="rId59"/>
            </p:custDataLst>
          </p:nvPr>
        </p:nvSpPr>
        <p:spPr>
          <a:xfrm>
            <a:off x="10753544" y="3712845"/>
            <a:ext cx="8255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200" spc="-4" dirty="0">
                <a:solidFill>
                  <a:schemeClr val="dk1"/>
                </a:solidFill>
                <a:latin typeface="Corbel" panose="020B0503020204020204" pitchFamily="34" charset="0"/>
              </a:rPr>
              <a:t>Health check</a:t>
            </a:r>
          </a:p>
        </p:txBody>
      </p:sp>
      <p:sp>
        <p:nvSpPr>
          <p:cNvPr id="125" name="TextBox 124">
            <a:extLst>
              <a:ext uri="{FF2B5EF4-FFF2-40B4-BE49-F238E27FC236}">
                <a16:creationId xmlns:a16="http://schemas.microsoft.com/office/drawing/2014/main" id="{6DEEA94F-4984-4581-B866-15352E5512A8}"/>
              </a:ext>
            </a:extLst>
          </p:cNvPr>
          <p:cNvSpPr txBox="1"/>
          <p:nvPr>
            <p:custDataLst>
              <p:tags r:id="rId60"/>
            </p:custDataLst>
          </p:nvPr>
        </p:nvSpPr>
        <p:spPr>
          <a:xfrm>
            <a:off x="2397205" y="422377"/>
            <a:ext cx="73975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en-US" sz="3600" dirty="0">
                <a:solidFill>
                  <a:prstClr val="black"/>
                </a:solidFill>
                <a:latin typeface="+mj-lt"/>
              </a:rPr>
              <a:t>Incident Response Timeline</a:t>
            </a:r>
          </a:p>
        </p:txBody>
      </p:sp>
      <p:sp>
        <p:nvSpPr>
          <p:cNvPr id="126" name="TextBox 125">
            <a:extLst>
              <a:ext uri="{FF2B5EF4-FFF2-40B4-BE49-F238E27FC236}">
                <a16:creationId xmlns:a16="http://schemas.microsoft.com/office/drawing/2014/main" id="{9B9E2B5A-4A64-45B1-B4B0-76C474510FA7}"/>
              </a:ext>
            </a:extLst>
          </p:cNvPr>
          <p:cNvSpPr txBox="1"/>
          <p:nvPr>
            <p:custDataLst>
              <p:tags r:id="rId61"/>
            </p:custDataLst>
          </p:nvPr>
        </p:nvSpPr>
        <p:spPr>
          <a:xfrm>
            <a:off x="2529723" y="963513"/>
            <a:ext cx="713255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Average response from detection to remedy</a:t>
            </a:r>
          </a:p>
        </p:txBody>
      </p:sp>
      <p:pic>
        <p:nvPicPr>
          <p:cNvPr id="97" name="Picture 96" descr="Icon&#10;&#10;Description automatically generated">
            <a:extLst>
              <a:ext uri="{FF2B5EF4-FFF2-40B4-BE49-F238E27FC236}">
                <a16:creationId xmlns:a16="http://schemas.microsoft.com/office/drawing/2014/main" id="{85FA64BE-AEB3-F7AA-A308-C149D977819A}"/>
              </a:ext>
            </a:extLst>
          </p:cNvPr>
          <p:cNvPicPr>
            <a:picLocks noChangeAspect="1"/>
          </p:cNvPicPr>
          <p:nvPr/>
        </p:nvPicPr>
        <p:blipFill>
          <a:blip r:embed="rId6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10793975" y="4900904"/>
            <a:ext cx="2180139" cy="300353"/>
          </a:xfrm>
          <a:prstGeom prst="rect">
            <a:avLst/>
          </a:prstGeom>
        </p:spPr>
      </p:pic>
    </p:spTree>
    <p:custDataLst>
      <p:tags r:id="rId2"/>
    </p:custDataLst>
    <p:extLst>
      <p:ext uri="{BB962C8B-B14F-4D97-AF65-F5344CB8AC3E}">
        <p14:creationId xmlns:p14="http://schemas.microsoft.com/office/powerpoint/2010/main" val="3992408577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ART_0" val="eyIkaWQiOiIxIiwiX3N3aW1sYW5lc1YyIjpbXSwiQ3VsdHVyZUluZm9OYW1lIjoiZW4tVVMiLCJTdHlsZU5hbWUiOm51bGwsIlZlcnNpb24iOnsiJGlkIjoiMiIsIlZlcnNpb24iOiI0LjEuMCIsIk9yaWdpbmFsQXNzZW1ibHlWZXJzaW9uIjoiMy4yMC4wNC4wMCIsIkVkaXRpb24iOiJQcm8iLCJMYXN0U2F2ZWRFZGl0aW9uIjozLCJJc1BsdXNFZGl0aW9uIjp0cnVlLCJJc1Byb0VkaXRpb24iOnRydWV9LCJFZmZlY3QiOjAsIlN0eWxlIjp7IiRpZCI6IjMiLCJEZWZhdWx0RGVwZW5kZW5jeVN0eWxlIjp7IiRpZCI6IjQiLCJMaW5lU3R5bGUiOnsiJGlkIjoiNSIsIkxpbmVDb2xvciI6eyIkaWQiOiI2IiwiJHR5cGUiOiJOTFJFLkNvbW1vbi5Eb20uU29saWRDb2xvckJydXNoLCBOTFJFLkNvbW1vbiIsIkNvbG9yIjp7IiRpZCI6IjciLCJBIjoyNTUsIlIiOjAsIkciOjAsIkIiOjB9fSwiTGluZVdlaWdodCI6MS4wLCJMaW5lVHlwZSI6MCwiUGFyZW50U3R5bGUiOm51bGx9LCJFbmRBcnJvd2hlYWRMaW5lU3R5bGUiOnsiJGlkIjoiOCIsIktpbmQiOjEsIldpZHRoIjoxLCJMZW5ndGgiOjAsIlBhcmVudFN0eWxlIjpudWxsfSwiQnJpbmdUb0Zyb250Ijp0cnVlLCJFbGJvd1JhZGl1cyI6MC4wLCJNYXJnaW4iOnsiJGlkIjoiOSIsIlRvcCI6MC4wLCJMZWZ0IjowLjAsIlJpZ2h0IjowLjAsIkJvdHRvbSI6MC4wfSwiUGFkZGluZyI6eyIkaWQiOiIxMCIsIlRvcCI6MC4wLCJMZWZ0IjowLjAsIlJpZ2h0IjowLjAsIkJvdHRvbSI6MC4wfSwiQmFja2dyb3VuZCI6bnVsbCwiSXNWaXNpYmxlIjp0cnVlLCJXaWR0aCI6MC4wLCJIZWlnaHQiOjAuMCwiQm9yZGVyU3R5bGUiOm51bGwsIlBhcmVudFN0eWxlIjpudWxsfSwiQ3JpdGljYWxQYXRoU3R5bGUiOnsiJGlkIjoiMTEiLCJDcml0aWNhbFBhdGhTdHlsZU9wdGlvbnMiOjE1LCJMaW5lU3R5bGUiOnsiJGlkIjoiMTIiLCJMaW5lQ29sb3IiOnsiJGlkIjoiMTMiLCIkdHlwZSI6Ik5MUkUuQ29tbW9uLkRvbS5Tb2xpZENvbG9yQnJ1c2gsIE5MUkUuQ29tbW9uIiwiQ29sb3IiOnsiJGlkIjoiMTQiLCJBIjoyNTUsIlIiOjIyMiwiRyI6NTAsIkIiOjUwfX0sIkxpbmVXZWlnaHQiOjEuMCwiTGluZVR5cGUiOjAsIlBhcmVudFN0eWxlIjpudWxsfSwiVGl0bGVGb3JlZ3JvdW5kIjp7IiRpZCI6IjE1IiwiQ29sb3IiOnsiJGlkIjoiMTYiLCJBIjoyNTUsIlIiOjE3NiwiRyI6MTksIkIiOjI1fX0sIlNoYXBlc0JhY2tncm91bmQiOnsiJGlkIjoiMTciLCJDb2xvciI6eyIkaWQiOiIxOCIsIkEiOjI1NSwiUiI6MjUzLCJHIjoyMDMsIkIiOjIwOH19LCJTaGFwZXNCb3JkZXJTdHlsZSI6eyIkaWQiOiIxOSIsIkxpbmVDb2xvciI6eyIkaWQiOiIyMCIsIiR0eXBlIjoiTkxSRS5Db21tb24uRG9tLlNvbGlkQ29sb3JCcnVzaCwgTkxSRS5Db21tb24iLCJDb2xvciI6eyIkaWQiOiIyMSIsIkEiOjI1NSwiUiI6MjIyLCJHIjo1MCwiQiI6NTB9fSwiTGluZVdlaWdodCI6MS41LCJMaW5lVHlwZSI6MCwiUGFyZW50U3R5bGUiOm51bGx9LCJNYXJnaW4iOnsiJGlkIjoiMjIiLCJUb3AiOjAuMCwiTGVmdCI6MC4wLCJSaWdodCI6MC4wLCJCb3R0b20iOjAuMH0sIlBhZGRpbmciOnsiJGlkIjoiMjMiLCJUb3AiOjAuMCwiTGVmdCI6MC4wLCJSaWdodCI6MC4wLCJCb3R0b20iOjAuMH0sIkJhY2tncm91bmQiOm51bGwsIklzVmlzaWJsZSI6ZmFsc2UsIldpZHRoIjowLjAsIkhlaWdodCI6MC4wLCJCb3JkZXJTdHlsZSI6bnVsbCwiUGFyZW50U3R5bGUiOm51bGx9LCJQYW5lbHNTcGFjaW5nRGVmaW5pdGlvbiI6eyIkaWQiOiIyNCIsIlNwYWNpbmdBYm92ZVRpbWViYW5kIjoxNiwiU3BhY2luZ0JlbG93VGltZWJhbmQiOjE2LCJTcGFjaW5nQWJvdmVCZXR3ZWVuU3dpbWxhbmVzQW5kVGFza3MiOjE2LCJTcGFjaW5nQmVsb3dCZXR3ZWVuU3dpbWxhbmVzQW5kVGFza3MiOjE2fSwiVGltZWJhbmRTdHlsZSI6eyIkaWQiOiIyNSIsIlNjYWxlTWFya2luZyI6MCwiU2hhcGUiOjAsIlNoYXBlU3R5bGUiOnsiJGlkIjoiMjYiLCJNYXJnaW4iOnsiJGlkIjoiMjciLCJUb3AiOjAuMCwiTGVmdCI6MTIuMCwiUmlnaHQiOjEyLjAsIkJvdHRvbSI6MC4wfSwiUGFkZGluZyI6eyIkaWQiOiIyOCIsIlRvcCI6Ny4wLCJMZWZ0IjowLjAsIlJpZ2h0IjowLjAsIkJvdHRvbSI6Ny4wfSwiQmFja2dyb3VuZCI6eyIkaWQiOiIyOSIsIkNvbG9yIjp7IiRpZCI6IjMwIiwiQSI6MjU1LCJSIjo5NCwiRyI6OTQsIkIiOjk0fX0sIklzVmlzaWJsZSI6dHJ1ZSwiV2lkdGgiOjg1OC4wLCJIZWlnaHQiOjMwLjAsIkJvcmRlclN0eWxlIjp7IiRpZCI6IjMxIiwiTGluZUNvbG9yIjp7IiRpZCI6IjMyIiwiJHR5cGUiOiJOTFJFLkNvbW1vbi5Eb20uU29saWRDb2xvckJydXNoLCBOTFJFLkNvbW1vbiIsIkNvbG9yIjp7IiRpZCI6IjMzIiwiQSI6MjU1LCJSIjoyNTUsIkciOjAsIkIiOjB9fSwiTGluZVdlaWdodCI6MC4wLCJMaW5lVHlwZSI6MCwiUGFyZW50U3R5bGUiOm51bGx9LCJQYXJlbnRTdHlsZSI6bnVsbH0sIk1pZGRsZVRpZXJTaGFwZVN0eWxlIjp7IiRpZCI6IjM0IiwiTWFyZ2luIjp7IiRyZWYiOiIyNyJ9LCJQYWRkaW5nIjp7IiRyZWYiOiIyOCJ9LCJCYWNrZ3JvdW5kIjp7IiRyZWYiOiIyOSJ9LCJJc1Zpc2libGUiOnRydWUsIldpZHRoIjo4NTguMCwiSGVpZ2h0IjozMC4wLCJCb3JkZXJTdHlsZSI6eyIkaWQiOiIzNSIsIkxpbmVDb2xvciI6bnVsbCwiTGluZVdlaWdodCI6MC4wLCJMaW5lVHlwZSI6MCwiUGFyZW50U3R5bGUiOm51bGx9LCJQYXJlbnRTdHlsZSI6bnVsbH0sIkJvdHRvbVRpZXJTaGFwZVN0eWxlIjp7IiRpZCI6IjM2IiwiTWFyZ2luIjp7IiRyZWYiOiIyNyJ9LCJQYWRkaW5nIjp7IiRyZWYiOiIyOCJ9LCJCYWNrZ3JvdW5kIjp7IiRyZWYiOiIyOSJ9LCJJc1Zpc2libGUiOnRydWUsIldpZHRoIjo4NTguMCwiSGVpZ2h0IjozMC4wLCJCb3JkZXJTdHlsZSI6eyIkaWQiOiIzNyIsIkxpbmVDb2xvciI6bnVsbCwiTGluZVdlaWdodCI6MC4wLCJMaW5lVHlwZSI6MCwiUGFyZW50U3R5bGUiOm51bGx9LCJQYXJlbnRTdHlsZSI6bnVsbH0sIlJpZ2h0RW5kQ2Fwc1N0eWxlIjp7IiRpZCI6IjM4IiwiRm9udFNldHRpbmdzIjp7IiRpZCI6IjM5IiwiRm9udFNpemUiOjE4LCJGb250TmFtZSI6IkNhbGlicmkiLCJJc0JvbGQiOnRydWUsIklzSXRhbGljIjpmYWxzZSwiSXNVbmRlcmxpbmVkIjpmYWxzZSwiUGFyZW50U3R5bGUiOm51bGx9LCJBdXRvU2l6ZSI6MCwiRm9yZWdyb3VuZCI6eyIkaWQiOiI0MCIsIkNvbG9yIjp7IiRpZCI6IjQxIiwiQSI6MjU1LCJSIjoyMzcsIkciOjEyNSwiQiI6NDl9fSwiTWF4V2lkdGgiOiJJbmZpbml0eSIsIk1heEhlaWdodCI6IkluZmluaXR5IiwiU21hcnRGb3JlZ3JvdW5kSXNBY3RpdmUiOmZhbHNlLCJIb3Jpem9udGFsQWxpZ25tZW50IjowLCJWZXJ0aWNhbEFsaWdubWVudCI6MCwiU21hcnRGb3JlZ3JvdW5kIjpudWxsLCJCYWNrZ3JvdW5kRmlsbFR5cGUiOjAsIk1hcmdpbiI6eyIkaWQiOiI0MiIsIlRvcCI6MC4wLCJMZWZ0IjowLjAsIlJpZ2h0IjoyNS4wLCJCb3R0b20iOjAuMH0sIlBhZGRpbmciOnsiJGlkIjoiNDMiLCJUb3AiOjAuMCwiTGVmdCI6MC4wLCJSaWdodCI6MC4wLCJCb3R0b20iOjAuMH0sIkJhY2tncm91bmQiOnsiJGlkIjoiNDQiLCJDb2xvciI6eyIkaWQiOiI0NSIsIkEiOjg5LCJSIjowLCJHIjowLCJCIjowfX0sIklzVmlzaWJsZSI6ZmFsc2UsIldpZHRoIjowLjAsIkhlaWdodCI6MC4wLCJCb3JkZXJTdHlsZSI6bnVsbCwiUGFyZW50U3R5bGUiOm51bGx9LCJMZWZ0RW5kQ2Fwc1N0eWxlIjp7IiRpZCI6IjQ2IiwiRm9udFNldHRpbmdzIjp7IiRpZCI6IjQ3IiwiRm9udFNpemUiOjE4LCJGb250TmFtZSI6IkNvcmJlbCIsIklzQm9sZCI6dHJ1ZSwiSXNJdGFsaWMiOmZhbHNlLCJJc1VuZGVybGluZWQiOmZhbHNlLCJQYXJlbnRTdHlsZSI6bnVsbH0sIkF1dG9TaXplIjowLCJGb3JlZ3JvdW5kIjp7IiRpZCI6IjQ4IiwiQ29sb3IiOnsiJGlkIjoiNDkiLCJBIjoyNTUsIlIiOjIyNiwiRyI6MTM5LCJCIjo4NX19LCJNYXhXaWR0aCI6IkluZmluaXR5IiwiTWF4SGVpZ2h0IjoiSW5maW5pdHkiLCJTbWFydEZvcmVncm91bmRJc0FjdGl2ZSI6ZmFsc2UsIkhvcml6b250YWxBbGlnbm1lbnQiOjAsIlZlcnRpY2FsQWxpZ25tZW50IjowLCJTbWFydEZvcmVncm91bmQiOm51bGwsIkJhY2tncm91bmRGaWxsVHlwZSI6MCwiTWFyZ2luIjp7IiRpZCI6IjUwIiwiVG9wIjowLjAsIkxlZnQiOjI1LjAsIlJpZ2h0IjowLjAsIkJvdHRvbSI6MC4wfSwiUGFkZGluZyI6eyIkaWQiOiI1MSIsIlRvcCI6MC4wLCJMZWZ0IjowLjAsIlJpZ2h0IjowLjAsIkJvdHRvbSI6MC4wfSwiQmFja2dyb3VuZCI6eyIkaWQiOiI1MiIsIkNvbG9yIjp7IiRyZWYiOiI0NSJ9fSwiSXNWaXNpYmxlIjpmYWxzZSwiV2lkdGgiOjAuMCwiSGVpZ2h0IjowLjAsIkJvcmRlclN0eWxlIjpudWxsLCJQYXJlbnRTdHlsZSI6bnVsbH0sIlRvZGF5VGV4dFN0eWxlIjp7IiRpZCI6IjUzIiwiRm9udFNldHRpbmdzIjp7IiRpZCI6IjU0IiwiRm9udFNpemUiOjEyLCJGb250TmFtZSI6IkNhbGlicmkiLCJJc0JvbGQiOmZhbHNlLCJJc0l0YWxpYyI6ZmFsc2UsIklzVW5kZXJsaW5lZCI6ZmFsc2UsIlBhcmVudFN0eWxlIjpudWxsfSwiQXV0b1NpemUiOjAsIkZvcmVncm91bmQiOnsiJGlkIjoiNTUiLCJDb2xvciI6eyIkaWQiOiI1NiIsIkEiOjI1NSwiUiI6MCwiRyI6MCwiQiI6MH19LCJNYXhXaWR0aCI6MjAwLjAsIk1heEhlaWdodCI6IkluZmluaXR5IiwiU21hcnRGb3JlZ3JvdW5kSXNBY3RpdmUiOmZhbHNlLCJIb3Jpem9udGFsQWxpZ25tZW50IjowLCJWZXJ0aWNhbEFsaWdubWVudCI6MCwiU21hcnRGb3JlZ3JvdW5kIjpudWxsLCJCYWNrZ3JvdW5kRmlsbFR5cGUiOjAsIk1hcmdpbiI6eyIkaWQiOiI1NyIsIlRvcCI6MC4wLCJMZWZ0IjowLjAsIlJpZ2h0IjowLjAsIkJvdHRvbSI6MC4wfSwiUGFkZGluZyI6eyIkaWQiOiI1OCIsIlRvcCI6MC4wLCJMZWZ0IjowLjAsIlJpZ2h0IjowLjAsIkJvdHRvbSI6MC4wfSwiQmFja2dyb3VuZCI6eyIkaWQiOiI1OSIsIkNvbG9yIjp7IiRyZWYiOiI0NSJ9fSwiSXNWaXNpYmxlIjp0cnVlLCJXaWR0aCI6MC4wLCJIZWlnaHQiOjAuMCwiQm9yZGVyU3R5bGUiOm51bGwsIlBhcmVudFN0eWxlIjpudWxsfSwiVG9kYXlNYXJrZXJTdHlsZSI6eyIkaWQiOiI2MCIsIk1hcmdpbiI6eyIkaWQiOiI2MSIsIlRvcCI6MC4wLCJMZWZ0IjowLjAsIlJpZ2h0IjowLjAsIkJvdHRvbSI6MC4wfSwiUGFkZGluZyI6eyIkaWQiOiI2MiIsIlRvcCI6MC4wLCJMZWZ0IjowLjAsIlJpZ2h0IjowLjAsIkJvdHRvbSI6MC4wfSwiQmFja2dyb3VuZCI6eyIkaWQiOiI2MyIsIkNvbG9yIjp7IiRpZCI6IjY0IiwiQSI6MjU1LCJSIjoyNTUsIkciOjAsIkIiOjB9fSwiSXNWaXNpYmxlIjp0cnVlLCJXaWR0aCI6MC4wLCJIZWlnaHQiOjAuMCwiQm9yZGVyU3R5bGUiOm51bGwsIlBhcmVudFN0eWxlIjpudWxsfSwiU2NhbGVTdHlsZSI6eyIkaWQiOiI2NSIsIlNoYXBlIjowLCJTaG93U2VnbWVudFNlcGFyYXRvcnMiOnRydWUsIlNlZ21lbnRTZXBhcmF0b3JPcGFjaXR5IjozMCwiSGFzQmVlblZpc2libGVCZWZvcmUiOnRydWUsIkZvbnRTZXR0aW5ncyI6eyIkaWQiOiI2NiIsIkZvbnRTaXplIjoxMiwiRm9udE5hbWUiOiJDb3JiZWwiLCJJc0JvbGQiOmZhbHNlLCJJc0l0YWxpYyI6ZmFsc2UsIklzVW5kZXJsaW5lZCI6ZmFsc2UsIlBhcmVudFN0eWxlIjpudWxsfSwiQXV0b1NpemUiOjAsIkZvcmVncm91bmQiOnsiJGlkIjoiNjciLCJDb2xvciI6eyIkaWQiOiI2OCIsIkEiOjI1NSwiUiI6MjU1LCJHIjoyNTUsIkIiOjI1NX19LCJNYXhXaWR0aCI6MjAwLjAsIk1heEhlaWdodCI6IkluZmluaXR5IiwiU21hcnRGb3JlZ3JvdW5kSXNBY3RpdmUiOmZhbHNlLCJIb3Jpem9udGFsQWxpZ25tZW50IjowLCJWZXJ0aWNhbEFsaWdubWVudCI6MSwiU21hcnRGb3JlZ3JvdW5kIjpudWxsLCJCYWNrZ3JvdW5kRmlsbFR5cGUiOjAsIk1hcmdpbiI6eyIkaWQiOiI2OSIsIlRvcCI6MC4wLCJMZWZ0Ijo1LjAsIlJpZ2h0IjowLjAsIkJvdHRvbSI6MC4wfSwiUGFkZGluZyI6eyIkaWQiOiI3MCIsIlRvcCI6MC4wLCJMZWZ0IjowLjAsIlJpZ2h0IjowLjAsIkJvdHRvbSI6MC4wfSwiQmFja2dyb3VuZCI6eyIkaWQiOiI3MSIsIkNvbG9yIjp7IiRyZWYiOiI0NSJ9fSwiSXNWaXNpYmxlIjp0cnVlLCJXaWR0aCI6MC4wLCJIZWlnaHQiOjAuMCwiQm9yZGVyU3R5bGUiOm51bGwsIlBhcmVudFN0eWxlIjpudWxsfSwiU2luZ2xlU2NhbGVTaGFwZVN0eWxlIjp7IiRpZCI6IjcyIiwiU2hhcGUiOjAsIkhlaWdodCI6MzAuMH0sIk1pZGRsZVRpZXJTY2FsZVN0eWxlIjp7IiRpZCI6IjczIiwiU2hhcGUiOjAsIlNob3dTZWdtZW50U2VwYXJhdG9ycyI6dHJ1ZSwiU2VnbWVudFNlcGFyYXRvck9wYWNpdHkiOjMwLCJIYXNCZWVuVmlzaWJsZUJlZm9yZSI6ZmFsc2UsIkZvbnRTZXR0aW5ncyI6eyIkaWQiOiI3NCIsIkZvbnRTaXplIjoxMiwiRm9udE5hbWUiOiJDb3JiZWwiLCJJc0JvbGQiOmZhbHNlLCJJc0l0YWxpYyI6ZmFsc2UsIklzVW5kZXJsaW5lZCI6ZmFsc2UsIlBhcmVudFN0eWxlIjpudWxsfSwiQXV0b1NpemUiOjAsIkZvcmVncm91bmQiOnsiJHJlZiI6IjY3In0sIk1heFdpZHRoIjoyMDAuMCwiTWF4SGVpZ2h0IjoiSW5maW5pdHkiLCJTbWFydEZvcmVncm91bmRJc0FjdGl2ZSI6ZmFsc2UsIkhvcml6b250YWxBbGlnbm1lbnQiOjAsIlZlcnRpY2FsQWxpZ25tZW50IjoxLCJTbWFydEZvcmVncm91bmQiOm51bGwsIkJhY2tncm91bmRGaWxsVHlwZSI6MCwiTWFyZ2luIjp7IiRyZWYiOiI2OSJ9LCJQYWRkaW5nIjp7IiRyZWYiOiI3MCJ9LCJCYWNrZ3JvdW5kIjp7IiRyZWYiOiI3MSJ9LCJJc1Zpc2libGUiOmZhbHNlLCJXaWR0aCI6MC4wLCJIZWlnaHQiOjAuMCwiQm9yZGVyU3R5bGUiOm51bGwsIlBhcmVudFN0eWxlIjpudWxsfSwiQm90dG9tVGllclNjYWxlU3R5bGUiOnsiJGlkIjoiNzUiLCJTaGFwZSI6MCwiU2hvd1NlZ21lbnRTZXBhcmF0b3JzIjp0cnVlLCJTZWdtZW50U2VwYXJhdG9yT3BhY2l0eSI6MzAsIkhhc0JlZW5WaXNpYmxlQmVmb3JlIjpmYWxzZSwiRm9udFNldHRpbmdzIjp7IiRpZCI6Ijc2IiwiRm9udFNpemUiOjEyLCJGb250TmFtZSI6IkNvcmJlbCIsIklzQm9sZCI6ZmFsc2UsIklzSXRhbGljIjpmYWxzZSwiSXNVbmRlcmxpbmVkIjpmYWxzZSwiUGFyZW50U3R5bGUiOm51bGx9LCJBdXRvU2l6ZSI6MCwiRm9yZWdyb3VuZCI6eyIkcmVmIjoiNjcifSwiTWF4V2lkdGgiOjIwMC4wLCJNYXhIZWlnaHQiOiJJbmZpbml0eSIsIlNtYXJ0Rm9yZWdyb3VuZElzQWN0aXZlIjpmYWxzZSwiSG9yaXpvbnRhbEFsaWdubWVudCI6MCwiVmVydGljYWxBbGlnbm1lbnQiOjEsIlNtYXJ0Rm9yZWdyb3VuZCI6bnVsbCwiQmFja2dyb3VuZEZpbGxUeXBlIjowLCJNYXJnaW4iOnsiJHJlZiI6IjY5In0sIlBhZGRpbmciOnsiJHJlZiI6IjcwIn0sIkJhY2tncm91bmQiOnsiJHJlZiI6IjcxIn0sIklzVmlzaWJsZSI6ZmFsc2UsIldpZHRoIjowLjAsIkhlaWdodCI6MC4wLCJCb3JkZXJTdHlsZSI6bnVsbCwiUGFyZW50U3R5bGUiOm51bGx9LCJFbGFwc2VkVGltZUJhY2tncm91bmQiOnsiJGlkIjoiNzciLCJDb2xvciI6eyIkaWQiOiI3OCIsIkEiOjE5MSwiUiI6MjU1LCJHIjowLCJCIjowfX0sIkFwcGVuZFllYXJPblllYXJDaGFuZ2UiOnRydWUsIkVsYXBzZWRUaW1lRm9ybWF0IjoyLCJUb2RheU1hcmtlclBvc2l0aW9uIjowLCJRdWlja1Bvc2l0aW9uIjozLCJBYnNvbHV0ZVBvc2l0aW9uIjozMjQuMCwiTWFyZ2luIjp7IiRpZCI6Ijc5IiwiVG9wIjowLjAsIkxlZnQiOjEwLjAsIlJpZ2h0IjoxMC4wLCJCb3R0b20iOjAuMH0sIlBhZGRpbmciOnsiJGlkIjoiODAiLCJUb3AiOjAuMCwiTGVmdCI6MC4wLCJSaWdodCI6MC4wLCJCb3R0b20iOjAuMH0sIkJhY2tncm91bmQiOnsiJGlkIjoiODEiLCJDb2xvciI6eyIkaWQiOiI4MiIsIkEiOjI1NSwiUiI6MzEsIkciOjczLCJCIjoxMjV9fSwiSXNWaXNpYmxlIjp0cnVlLCJXaWR0aCI6MC4wLCJIZWlnaHQiOjAuMCwiQm9yZGVyU3R5bGUiOm51bGwsIlBhcmVudFN0eWxlIjpudWxsfSwiRGVmYXVsdE1pbGVzdG9uZVN0eWxlIjp7IiRpZCI6IjgzIiwiU2hhcGUiOjE0LCJDb25uZWN0b3JNYXJnaW4iOnsiJGlkIjoiODQiLCJUb3AiOjAuMCwiTGVmdCI6Mi4wLCJSaWdodCI6Mi4wLCJCb3R0b20iOjAuMH0sIkNvbm5lY3RvclN0eWxlIjp7IiRpZCI6Ijg1IiwiTGluZUNvbG9yIjp7IiRpZCI6Ijg2IiwiJHR5cGUiOiJOTFJFLkNvbW1vbi5Eb20uU29saWRDb2xvckJydXNoLCBOTFJFLkNvbW1vbiIsIkNvbG9yIjp7IiRpZCI6Ijg3IiwiQSI6MTI3LCJSIjoxNzgsIkciOjE0LCJCIjoxOH19LCJMaW5lV2VpZ2h0IjoxLjAsIkxpbmVUeXBlIjowLCJQYXJlbnRTdHlsZSI6bnVsbH0sIklzQmVsb3dUaW1lYmFuZCI6ZmFsc2UsIlBvc2l0aW9uT25UYXNrIjowLCJIaWRlRGF0ZSI6ZmFsc2UsIlNoYXBlU2l6ZSI6MSwiU3BhY2luZyI6MS4wLCJQYWRkaW5nIjp7IiRpZCI6Ijg4IiwiVG9wIjo3LjAsIkxlZnQiOjMuMCwiUmlnaHQiOjAuMCwiQm90dG9tIjoyLjB9LCJTaGFwZVN0eWxlIjp7IiRpZCI6Ijg5IiwiTWFyZ2luIjp7IiRpZCI6IjkwIiwiVG9wIjowLjAsIkxlZnQiOjAuMCwiUmlnaHQiOjAuMCwiQm90dG9tIjowLjB9LCJQYWRkaW5nIjp7IiRpZCI6IjkxIiwiVG9wIjowLjAsIkxlZnQiOjAuMCwiUmlnaHQiOjAuMCwiQm90dG9tIjowLjB9LCJCYWNrZ3JvdW5kIjp7IiRpZCI6IjkyIiwiQ29sb3IiOnsiJGlkIjoiOTMiLCJBIjoyNTUsIlIiOjE3OCwiRyI6MTQsIkIiOjE4fX0sIklzVmlzaWJsZSI6dHJ1ZSwiV2lkdGgiOjE4LjAsIkhlaWdodCI6MjAuMCwiQm9yZGVyU3R5bGUiOnsiJGlkIjoiOTQiLCJMaW5lQ29sb3IiOnsiJGlkIjoiOTUiLCIkdHlwZSI6Ik5MUkUuQ29tbW9uLkRvbS5Tb2xpZENvbG9yQnJ1c2gsIE5MUkUuQ29tbW9uIiwiQ29sb3IiOnsiJGlkIjoiOTYiLCJBIjoyNTUsIlIiOjIzNCwiRyI6MjIsIkIiOjMwfX0sIkxpbmVXZWlnaHQiOjAuMCwiTGluZVR5cGUiOjAsIlBhcmVudFN0eWxlIjpudWxsfSwiUGFyZW50U3R5bGUiOm51bGx9LCJUaXRsZVN0eWxlIjp7IiRpZCI6Ijk3IiwiRm9udFNldHRpbmdzIjp7IiRpZCI6Ijk4IiwiRm9udFNpemUiOjEyLCJGb250TmFtZSI6IkNvcmJlbCIsIklzQm9sZCI6ZmFsc2UsIklzSXRhbGljIjpmYWxzZSwiSXNVbmRlcmxpbmVkIjpmYWxzZSwiUGFyZW50U3R5bGUiOm51bGx9LCJBdXRvU2l6ZSI6MCwiRm9yZWdyb3VuZCI6eyIkaWQiOiI5OSIsIkNvbG9yIjp7IiRpZCI6IjEwMCIsIkEiOjI1NSwiUiI6MCwiRyI6MCwiQiI6MH19LCJNYXhXaWR0aCI6MjAwLjAsIk1heEhlaWdodCI6IkluZmluaXR5IiwiU21hcnRGb3JlZ3JvdW5kSXNBY3RpdmUiOmZhbHNlLCJIb3Jpem9udGFsQWxpZ25tZW50IjoxLCJWZXJ0aWNhbEFsaWdubWVudCI6MCwiU21hcnRGb3JlZ3JvdW5kIjpudWxsLCJCYWNrZ3JvdW5kRmlsbFR5cGUiOjAsIk1hcmdpbiI6eyIkaWQiOiIxMDEiLCJUb3AiOjAuMCwiTGVmdCI6MC4wLCJSaWdodCI6MC4wLCJCb3R0b20iOjAuMH0sIlBhZGRpbmciOnsiJGlkIjoiMTAyIiwiVG9wIjowLjAsIkxlZnQiOjAuMCwiUmlnaHQiOjAuMCwiQm90dG9tIjowLjB9LCJCYWNrZ3JvdW5kIjp7IiRpZCI6IjEwMyIsIkNvbG9yIjp7IiRpZCI6IjEwNCIsIkEiOjAsIlIiOjI1NSwiRyI6MjU1LCJCIjoyNTV9fSwiSXNWaXNpYmxlIjp0cnVlLCJXaWR0aCI6MC4wLCJIZWlnaHQiOjAuMCwiQm9yZGVyU3R5bGUiOm51bGwsIlBhcmVudFN0eWxlIjpudWxsfSwiRGF0ZVN0eWxlIjp7IiRpZCI6IjEwNSIsIkZvbnRTZXR0aW5ncyI6eyIkaWQiOiIxMDYiLCJGb250U2l6ZSI6MTAsIkZvbnROYW1lIjoiQ29yYmVsIiwiSXNCb2xkIjpmYWxzZSwiSXNJdGFsaWMiOmZhbHNlLCJJc1VuZGVybGluZWQiOmZhbHNlLCJQYXJlbnRTdHlsZSI6bnVsbH0sIkF1dG9TaXplIjowLCJGb3JlZ3JvdW5kIjp7IiRpZCI6IjEwNyIsIkNvbG9yIjp7IiRpZCI6IjEwOCIsIkEiOjI1NSwiUiI6MjksIkciOjI2LCJCIjoyOX19LCJNYXhXaWR0aCI6MjAwLjAsIk1heEhlaWdodCI6IkluZmluaXR5IiwiU21hcnRGb3JlZ3JvdW5kSXNBY3RpdmUiOmZhbHNlLCJIb3Jpem9udGFsQWxpZ25tZW50IjoxLCJWZXJ0aWNhbEFsaWdubWVudCI6MCwiU21hcnRGb3JlZ3JvdW5kIjpudWxsLCJCYWNrZ3JvdW5kRmlsbFR5cGUiOjAsIk1hcmdpbiI6eyIkaWQiOiIxMDkiLCJUb3AiOjAuMCwiTGVmdCI6MC4wLCJSaWdodCI6MC4wLCJCb3R0b20iOjAuMH0sIlBhZGRpbmciOnsiJGlkIjoiMTEwIiwiVG9wIjowLjAsIkxlZnQiOjAuMCwiUmlnaHQiOjAuMCwiQm90dG9tIjowLjB9LCJCYWNrZ3JvdW5kIjp7IiRpZCI6IjExMSIsIkNvbG9yIjp7IiRpZCI6IjExMiIsIkEiOjAsIlIiOjI1NSwiRyI6MjU1LCJCIjoyNTV9fSwiSXNWaXNpYmxlIjpmYWxzZSwiV2lkdGgiOjAuMCwiSGVpZ2h0IjowLjAsIkJvcmRlclN0eWxlIjpudWxsLCJQYXJlbnRTdHlsZSI6bnVsbH0sIkRhdGVGb3JtYXQiOnsiJGlkIjoiMTEzIiwiRm9ybWF0U3RyaW5nIjoiTU1NIGQiLCJTZXBhcmF0b3IiOiIvIiwiVXNlSW50ZXJuYXRpb25hbERhdGVGb3JtYXQiOmZhbHNlLCJEYXRlSXNWaXNpYmxlIjpmYWxzZSwiVGltZUlzVmlzaWJsZSI6dHJ1ZSwiSG91ckRpZ2l0cyI6MSwiQW1QbURlc2lnbmF0b3IiOjIsIlRyaW0wME1pbnV0ZXMiOmZhbHNlLCJMYXN0S25vd25WaXNpYmlsaXR5U3RhdGUiOm51bGx9LCJXZWVrTnVtYmVyaW5nIjp7IiRpZCI6IjExNCIsIkZvcm1hdCI6MCwiSXNWaXNpYmxlIjpmYWxzZSwiTGFzdEtub3duVmlzaWJpbGl0eVN0YXRlIjpmYWxzZX0sIklzVmlzaWJsZSI6dHJ1ZSwiUGFyZW50U3R5bGUiOm51bGx9LCJEZWZhdWx0TW90U3R5bGUiOnsiJGlkIjoiMTE1IiwiU2hhcGUiOjE0LCJDb25uZWN0b3JNYXJnaW4iOnsiJGlkIjoiMTE2IiwiVG9wIjowLjAsIkxlZnQiOjIuMCwiUmlnaHQiOjIuMCwiQm90dG9tIjowLjB9LCJDb25uZWN0b3JTdHlsZSI6eyIkaWQiOiIxMTciLCJMaW5lQ29sb3IiOnsiJGlkIjoiMTE4IiwiJHR5cGUiOiJOTFJFLkNvbW1vbi5Eb20uU29saWRDb2xvckJydXNoLCBOTFJFLkNvbW1vbiIsIkNvbG9yIjp7IiRpZCI6IjExOSIsIkEiOjEyNywiUiI6MTc4LCJHIjoxNCwiQiI6MTh9fSwiTGluZVdlaWdodCI6MS4wLCJMaW5lVHlwZSI6MCwiUGFyZW50U3R5bGUiOm51bGx9LCJJc0JlbG93VGltZWJhbmQiOmZhbHNlLCJQb3NpdGlvbk9uVGFzayI6MSwiSGlkZURhdGUiOmZhbHNlLCJTaGFwZVNpemUiOjEsIlNwYWNpbmciOjEuMCwiUGFkZGluZyI6eyIkaWQiOiIxMjAiLCJUb3AiOjcuMCwiTGVmdCI6My4wLCJSaWdodCI6MC4wLCJCb3R0b20iOjIuMH0sIlNoYXBlU3R5bGUiOnsiJGlkIjoiMTIxIiwiTWFyZ2luIjp7IiRpZCI6IjEyMiIsIlRvcCI6MC4wLCJMZWZ0IjowLjAsIlJpZ2h0IjowLjAsIkJvdHRvbSI6MC4wfSwiUGFkZGluZyI6eyIkaWQiOiIxMjMiLCJUb3AiOjAuMCwiTGVmdCI6MC4wLCJSaWdodCI6MC4wLCJCb3R0b20iOjAuMH0sIkJhY2tncm91bmQiOnsiJGlkIjoiMTI0IiwiQ29sb3IiOnsiJGlkIjoiMTI1IiwiQSI6MjU1LCJSIjoxNzgsIkciOjE0LCJCIjoxOH19LCJJc1Zpc2libGUiOnRydWUsIldpZHRoIjoxOC4wLCJIZWlnaHQiOjIwLjAsIkJvcmRlclN0eWxlIjp7IiRpZCI6IjEyNiIsIkxpbmVDb2xvciI6eyIkaWQiOiIxMjciLCIkdHlwZSI6Ik5MUkUuQ29tbW9uLkRvbS5Tb2xpZENvbG9yQnJ1c2gsIE5MUkUuQ29tbW9uIiwiQ29sb3IiOnsiJGlkIjoiMTI4IiwiQSI6MjU1LCJSIjoyMzQsIkciOjIyLCJCIjozMH19LCJMaW5lV2VpZ2h0IjowLjAsIkxpbmVUeXBlIjowLCJQYXJlbnRTdHlsZSI6bnVsbH0sIlBhcmVudFN0eWxlIjpudWxsfSwiVGl0bGVTdHlsZSI6eyIkaWQiOiIxMjkiLCJGb250U2V0dGluZ3MiOnsiJGlkIjoiMTMwIiwiRm9udFNpemUiOjEyLCJGb250TmFtZSI6IkNvcmJlbCIsIklzQm9sZCI6ZmFsc2UsIklzSXRhbGljIjpmYWxzZSwiSXNVbmRlcmxpbmVkIjpmYWxzZSwiUGFyZW50U3R5bGUiOm51bGx9LCJBdXRvU2l6ZSI6MCwiRm9yZWdyb3VuZCI6eyIkaWQiOiIxMzEiLCJDb2xvciI6eyIkaWQiOiIxMzIiLCJBIjoyNTUsIlIiOjAsIkciOjAsIkIiOjB9fSwiTWF4V2lkdGgiOjIwMC4wLCJNYXhIZWlnaHQiOiJJbmZpbml0eSIsIlNtYXJ0Rm9yZWdyb3VuZElzQWN0aXZlIjpmYWxzZSwiSG9yaXpvbnRhbEFsaWdubWVudCI6MSwiVmVydGljYWxBbGlnbm1lbnQiOjAsIlNtYXJ0Rm9yZWdyb3VuZCI6bnVsbCwiQmFja2dyb3VuZEZpbGxUeXBlIjowLCJNYXJnaW4iOnsiJGlkIjoiMTMzIiwiVG9wIjowLjAsIkxlZnQiOjAuMCwiUmlnaHQiOjAuMCwiQm90dG9tIjowLjB9LCJQYWRkaW5nIjp7IiRpZCI6IjEzNCIsIlRvcCI6MC4wLCJMZWZ0IjowLjAsIlJpZ2h0IjowLjAsIkJvdHRvbSI6MC4wfSwiQmFja2dyb3VuZCI6eyIkaWQiOiIxMzUiLCJDb2xvciI6eyIkaWQiOiIxMzYiLCJBIjowLCJSIjoyNTUsIkciOjI1NSwiQiI6MjU1fX0sIklzVmlzaWJsZSI6dHJ1ZSwiV2lkdGgiOjAuMCwiSGVpZ2h0IjowLjAsIkJvcmRlclN0eWxlIjpudWxsLCJQYXJlbnRTdHlsZSI6bnVsbH0sIkRhdGVTdHlsZSI6eyIkaWQiOiIxMzciLCJGb250U2V0dGluZ3MiOnsiJGlkIjoiMTM4IiwiRm9udFNpemUiOjEwLCJGb250TmFtZSI6IkNvcmJlbCIsIklzQm9sZCI6ZmFsc2UsIklzSXRhbGljIjpmYWxzZSwiSXNVbmRlcmxpbmVkIjpmYWxzZSwiUGFyZW50U3R5bGUiOm51bGx9LCJBdXRvU2l6ZSI6MCwiRm9yZWdyb3VuZCI6eyIkaWQiOiIxMzkiLCJDb2xvciI6eyIkaWQiOiIxNDAiLCJBIjoyNTUsIlIiOjI5LCJHIjoyNiwiQiI6Mjl9fSwiTWF4V2lkdGgiOjIwMC4wLCJNYXhIZWlnaHQiOiJJbmZpbml0eSIsIlNtYXJ0Rm9yZWdyb3VuZElzQWN0aXZlIjpmYWxzZSwiSG9yaXpvbnRhbEFsaWdubWVudCI6MSwiVmVydGljYWxBbGlnbm1lbnQiOjAsIlNtYXJ0Rm9yZWdyb3VuZCI6bnVsbCwiQmFja2dyb3VuZEZpbGxUeXBlIjowLCJNYXJnaW4iOnsiJGlkIjoiMTQxIiwiVG9wIjowLjAsIkxlZnQiOjAuMCwiUmlnaHQiOjAuMCwiQm90dG9tIjowLjB9LCJQYWRkaW5nIjp7IiRpZCI6IjE0MiIsIlRvcCI6MC4wLCJMZWZ0IjowLjAsIlJpZ2h0IjowLjAsIkJvdHRvbSI6MC4wfSwiQmFja2dyb3VuZCI6eyIkaWQiOiIxNDMiLCJDb2xvciI6eyIkaWQiOiIxNDQiLCJBIjowLCJSIjoyNTUsIkciOjI1NSwiQiI6MjU1fX0sIklzVmlzaWJsZSI6ZmFsc2UsIldpZHRoIjowLjAsIkhlaWdodCI6MC4wLCJCb3JkZXJTdHlsZSI6bnVsbCwiUGFyZW50U3R5bGUiOm51bGx9LCJEYXRlRm9ybWF0Ijp7IiRpZCI6IjE0NSIsIkZvcm1hdFN0cmluZyI6Ik1NTSBkIiwiU2VwYXJhdG9yIjoiLyIsIlVzZUludGVybmF0aW9uYWxEYXRlRm9ybWF0IjpmYWxzZSwiRGF0ZUlzVmlzaWJsZSI6ZmFsc2UsIlRpbWVJc1Zpc2libGUiOnRydWUsIkhvdXJEaWdpdHMiOjEsIkFtUG1EZXNpZ25hdG9yIjoyLCJUcmltMDBNaW51dGVzIjpmYWxzZSwiTGFzdEtub3duVmlzaWJpbGl0eVN0YXRlIjpudWxsfSwiV2Vla051bWJlcmluZyI6eyIkaWQiOiIxNDYiLCJGb3JtYXQiOjAsIklzVmlzaWJsZSI6ZmFsc2UsIkxhc3RLbm93blZpc2liaWxpdHlTdGF0ZSI6ZmFsc2V9LCJJc1Zpc2libGUiOnRydWUsIlBhcmVudFN0eWxlIjpudWxsfSwiRGVmYXVsdFRhc2tTdHlsZSI6eyIkaWQiOiIxNDciLCJTaGFwZSI6MCwiU2hhcGVUaGlja25lc3MiOjEsIkR1cmF0aW9uRm9ybWF0Ijo5LCJJbmNsdWRlTm9uV29ya2luZ0RheXNJbkR1cmF0aW9uIjpmYWxzZSwiUGVyY2VudGFnZUNvbXBsZXRlU3R5bGUiOnsiJGlkIjoiMTQ4IiwiRm9udFNldHRpbmdzIjp7IiRpZCI6IjE0OSIsIkZvbnRTaXplIjoxMCwiRm9udE5hbWUiOiJDYWxpYnJpIiwiSXNCb2xkIjpmYWxzZSwiSXNJdGFsaWMiOmZhbHNlLCJJc1VuZGVybGluZWQiOmZhbHNlLCJQYXJlbnRTdHlsZSI6bnVsbH0sIkF1dG9TaXplIjowLCJGb3JlZ3JvdW5kIjp7IiRpZCI6IjE1MCIsIkNvbG9yIjp7IiRpZCI6IjE1MSIsIkEiOjI1NSwiUiI6MTkyLCJHIjo4MCwiQiI6Nzd9fSwiTWF4V2lkdGgiOjIwMC4wLCJNYXhIZWlnaHQiOiJJbmZpbml0eSIsIlNtYXJ0Rm9yZWdyb3VuZElzQWN0aXZlIjpmYWxzZSwiSG9yaXpvbnRhbEFsaWdubWVudCI6MCwiVmVydGljYWxBbGlnbm1lbnQiOjAsIlNtYXJ0Rm9yZWdyb3VuZCI6bnVsbCwiQmFja2dyb3VuZEZpbGxUeXBlIjowLCJNYXJnaW4iOnsiJGlkIjoiMTUyIiwiVG9wIjowLjAsIkxlZnQiOjAuMCwiUmlnaHQiOjAuMCwiQm90dG9tIjowLjB9LCJQYWRkaW5nIjp7IiRpZCI6IjE1MyIsIlRvcCI6MC4wLCJMZWZ0IjowLjAsIlJpZ2h0IjowLjAsIkJvdHRvbSI6MC4wfSwiQmFja2dyb3VuZCI6eyIkaWQiOiIxNTQiLCJDb2xvciI6eyIkaWQiOiIxNTUiLCJBIjo4OSwiUiI6MCwiRyI6MCwiQiI6MH19LCJJc1Zpc2libGUiOnRydWUsIldpZHRoIjowLjAsIkhlaWdodCI6MC4wLCJCb3JkZXJTdHlsZSI6bnVsbCwiUGFyZW50U3R5bGUiOm51bGx9LCJEdXJhdGlvblN0eWxlIjp7IiRpZCI6IjE1NiIsIkZvbnRTZXR0aW5ncyI6eyIkaWQiOiIxNTciLCJGb250U2l6ZSI6MTAsIkZvbnROYW1lIjoiQ29yYmVsIiwiSXNCb2xkIjpmYWxzZSwiSXNJdGFsaWMiOmZhbHNlLCJJc1VuZGVybGluZWQiOmZhbHNlLCJQYXJlbnRTdHlsZSI6bnVsbH0sIkF1dG9TaXplIjowLCJGb3JlZ3JvdW5kIjp7IiRpZCI6IjE1OCIsIkNvbG9yIjp7IiRpZCI6IjE1OSIsIkEiOjI1NSwiUiI6MjU1LCJHIjoyNTUsIkIiOjI1NX19LCJNYXhXaWR0aCI6MjAwLjAsIk1heEhlaWdodCI6IkluZmluaXR5IiwiU21hcnRGb3JlZ3JvdW5kSXNBY3RpdmUiOmZhbHNlLCJIb3Jpem9udGFsQWxpZ25tZW50IjoxLCJWZXJ0aWNhbEFsaWdubWVudCI6MCwiU21hcnRGb3JlZ3JvdW5kIjpudWxsLCJCYWNrZ3JvdW5kRmlsbFR5cGUiOjAsIk1hcmdpbiI6eyIkaWQiOiIxNjAiLCJUb3AiOjAuMCwiTGVmdCI6MC4wLCJSaWdodCI6MC4wLCJCb3R0b20iOjAuMH0sIlBhZGRpbmciOnsiJGlkIjoiMTYxIiwiVG9wIjowLjAsIkxlZnQiOjAuMCwiUmlnaHQiOjAuMCwiQm90dG9tIjowLjB9LCJCYWNrZ3JvdW5kIjp7IiRpZCI6IjE2MiIsIkNvbG9yIjp7IiRpZCI6IjE2MyIsIkEiOjAsIlIiOjI1NSwiRyI6MjU1LCJCIjoyNTV9fSwiSXNWaXNpYmxlIjp0cnVlLCJXaWR0aCI6MC4wLCJIZWlnaHQiOjAuMCwiQm9yZGVyU3R5bGUiOm51bGwsIlBhcmVudFN0eWxlIjpudWxsfSwiSG9yaXpvbnRhbENvbm5lY3RvclN0eWxlIjp7IiRpZCI6IjE2NCIsIkxpbmVDb2xvciI6eyIkaWQiOiIxNjUiLCIkdHlwZSI6Ik5MUkUuQ29tbW9uLkRvbS5Tb2xpZENvbG9yQnJ1c2gsIE5MUkUuQ29tbW9uIiwiQ29sb3IiOnsiJGlkIjoiMTY2IiwiQSI6MjU1LCJSIjoyMDQsIkciOjIwNCwiQiI6MjA0fX0sIkxpbmVXZWlnaHQiOjEuMCwiTGluZVR5cGUiOjAsIlBhcmVudFN0eWxlIjpudWxsfSwiVmVydGljYWxDb25uZWN0b3JTdHlsZSI6eyIkaWQiOiIxNjciLCJMaW5lQ29sb3IiOnsiJGlkIjoiMTY4IiwiJHR5cGUiOiJOTFJFLkNvbW1vbi5Eb20uU29saWRDb2xvckJydXNoLCBOTFJFLkNvbW1vbiIsIkNvbG9yIjp7IiRpZCI6IjE2OSIsIkEiOjI1NSwiUiI6MjA0LCJHIjoyMDQsIkIiOjIwNH19LCJMaW5lV2VpZ2h0IjowLjAsIkxpbmVUeXBlIjowLCJQYXJlbnRTdHlsZSI6bnVsbH0sIk1hcmdpbiI6bnVsbCwiU3RhcnREYXRlUG9zaXRpb24iOjYsIkVuZERhdGVQb3NpdGlvbiI6NiwiRGF0ZUlzVmlzaWJsZSI6ZmFsc2UsIlRpdGxlUG9zaXRpb24iOjAsIkR1cmF0aW9uUG9zaXRpb24iOjIsIlBlcmNlbnRhZ2VDb21wbGV0ZWRQb3NpdGlvbiI6NiwiU3BhY2luZyI6MywiSXNCZWxvd1RpbWViYW5kIjp0cnVlLCJQZXJjZW50YWdlQ29tcGxldGVTaGFwZU9wYWNpdHkiOjM1LCJTaGFwZVN0eWxlIjp7IiRpZCI6IjE3MCIsIk1hcmdpbiI6eyIkaWQiOiIxNzEiLCJUb3AiOjAuMCwiTGVmdCI6NC4wLCJSaWdodCI6NC4wLCJCb3R0b20iOjAuMH0sIlBhZGRpbmciOnsiJGlkIjoiMTcyIiwiVG9wIjowLjAsIkxlZnQiOjAuMCwiUmlnaHQiOjAuMCwiQm90dG9tIjowLjB9LCJCYWNrZ3JvdW5kIjp7IiRpZCI6IjE3MyIsIkNvbG9yIjp7IiRpZCI6IjE3NCIsIkEiOjI1NSwiUiI6MTc4LCJHIjoxNCwiQiI6MTh9fSwiSXNWaXNpYmxlIjp0cnVlLCJXaWR0aCI6MC4wLCJIZWlnaHQiOjE2LjAsIkJvcmRlclN0eWxlIjp7IiRpZCI6IjE3NSIsIkxpbmVDb2xvciI6eyIkaWQiOiIxNzYiLCIkdHlwZSI6Ik5MUkUuQ29tbW9uLkRvbS5Tb2xpZENvbG9yQnJ1c2gsIE5MUkUuQ29tbW9uIiwiQ29sb3IiOnsiJGlkIjoiMTc3IiwiQSI6MjU1LCJSIjoyMzQsIkciOjIyLCJCIjozMH19LCJMaW5lV2VpZ2h0IjowLjAsIkxpbmVUeXBlIjowLCJQYXJlbnRTdHlsZSI6bnVsbH0sIlBhcmVudFN0eWxlIjpudWxsfSwiVGl0bGVTdHlsZSI6eyIkaWQiOiIxNzgiLCJGb250U2V0dGluZ3MiOnsiJGlkIjoiMTc5IiwiRm9udFNpemUiOjExLCJGb250TmFtZSI6IkNvcmJlbCIsIklzQm9sZCI6ZmFsc2UsIklzSXRhbGljIjpmYWxzZSwiSXNVbmRlcmxpbmVkIjpmYWxzZSwiUGFyZW50U3R5bGUiOm51bGx9LCJBdXRvU2l6ZSI6MCwiRm9yZWdyb3VuZCI6eyIkaWQiOiIxODAiLCJDb2xvciI6eyIkaWQiOiIxODEiLCJBIjoyNTUsIlIiOjAsIkciOjAsIkIiOjB9fSwiTWF4V2lkdGgiOjIwMC4wLCJNYXhIZWlnaHQiOiJJbmZpbml0eSIsIlNtYXJ0Rm9yZWdyb3VuZElzQWN0aXZlIjpmYWxzZSwiSG9yaXpvbnRhbEFsaWdubWVudCI6MCwiVmVydGljYWxBbGlnbm1lbnQiOjAsIlNtYXJ0Rm9yZWdyb3VuZCI6bnVsbCwiQmFja2dyb3VuZEZpbGxUeXBlIjowLCJNYXJnaW4iOnsiJGlkIjoiMTgyIiwiVG9wIjowLjAsIkxlZnQiOjAuMCwiUmlnaHQiOjAuMCwiQm90dG9tIjowLjB9LCJQYWRkaW5nIjp7IiRpZCI6IjE4MyIsIlRvcCI6MC4wLCJMZWZ0IjowLjAsIlJpZ2h0IjowLjAsIkJvdHRvbSI6MC4wfSwiQmFja2dyb3VuZCI6eyIkaWQiOiIxODQiLCJDb2xvciI6eyIkaWQiOiIxODUiLCJBIjowLCJSIjoyNTUsIkciOjI1NSwiQiI6MjU1fX0sIklzVmlzaWJsZSI6dHJ1ZSwiV2lkdGgiOjAuMCwiSGVpZ2h0IjowLjAsIkJvcmRlclN0eWxlIjpudWxsLCJQYXJlbnRTdHlsZSI6bnVsbH0sIkRhdGVTdHlsZSI6eyIkaWQiOiIxODYiLCJGb250U2V0dGluZ3MiOnsiJGlkIjoiMTg3IiwiRm9udFNpemUiOjEwLCJGb250TmFtZSI6IkNhbGlicmkiLCJJc0JvbGQiOmZhbHNlLCJJc0l0YWxpYyI6ZmFsc2UsIklzVW5kZXJsaW5lZCI6ZmFsc2UsIlBhcmVudFN0eWxlIjpudWxsfSwiQXV0b1NpemUiOjAsIkZvcmVncm91bmQiOnsiJGlkIjoiMTg4IiwiQ29sb3IiOnsiJGlkIjoiMTg5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xOTAiLCJUb3AiOjAuMCwiTGVmdCI6MC4wLCJSaWdodCI6MC4wLCJCb3R0b20iOjAuMH0sIlBhZGRpbmciOnsiJGlkIjoiMTkxIiwiVG9wIjowLjAsIkxlZnQiOjAuMCwiUmlnaHQiOjAuMCwiQm90dG9tIjowLjB9LCJCYWNrZ3JvdW5kIjp7IiRpZCI6IjE5MiIsIkNvbG9yIjp7IiRyZWYiOiIxNTUifX0sIklzVmlzaWJsZSI6dHJ1ZSwiV2lkdGgiOjAuMCwiSGVpZ2h0IjowLjAsIkJvcmRlclN0eWxlIjpudWxsLCJQYXJlbnRTdHlsZSI6bnVsbH0sIkRhdGVGb3JtYXQiOnsiJGlkIjoiMTkzIiwiRm9ybWF0U3RyaW5nIjoiTU1NIGQiLCJTZXBhcmF0b3IiOiIvIiwiVXNlSW50ZXJuYXRpb25hbERhdGVGb3JtYXQiOmZhbHNlLCJEYXRlSXNWaXNpYmxlIjpmYWxzZSwiVGltZUlzVmlzaWJsZSI6ZmFsc2UsIkhvdXJEaWdpdHMiOjEsIkFtUG1EZXNpZ25hdG9yIjoyLCJUcmltMDBNaW51dGVzIjpmYWxzZSwiTGFzdEtub3duVmlzaWJpbGl0eVN0YXRlIjpudWxsfSwiV2Vla051bWJlcmluZyI6eyIkaWQiOiIxOTQiLCJGb3JtYXQiOjAsIklzVmlzaWJsZSI6ZmFsc2UsIkxhc3RLbm93blZpc2liaWxpdHlTdGF0ZSI6ZmFsc2V9LCJJc1Zpc2libGUiOnRydWUsIlBhcmVudFN0eWxlIjpudWxsLCJfZXhwbGljaXRseVNldCI6eyIkaWQiOiIxOTUiLCJTaGFwZVN0eWxlIjpmYWxzZSwiVGl0bGVTdHlsZSI6ZmFsc2UsIkRhdGVTdHlsZSI6ZmFsc2UsIkhvcml6b250YWxDb25uZWN0b3JTdHlsZSI6ZmFsc2UsIlZlcnRpY2FsQ29ubmVjdG9yU3R5bGUiOmZhbHNlLCJQZXJjZW50YWdlQ29tcGxldGVTaGFwZU9wYWNpdHkiOmZhbHNlLCJTaGFwZSI6ZmFsc2UsIlNoYXBlVGhpY2tuZXNzIjpmYWxzZSwiRHVyYXRpb25Gb3JtYXQiOmZhbHNlLCJJbmNsdWRlTm9uV29ya2luZ0RheXNJbkR1cmF0aW9uIjpmYWxzZSwiTWFyZ2luIjpmYWxzZSwiU3RhcnREYXRlUG9zaXRpb24iOmZhbHNlLCJFbmREYXRlUG9zaXRpb24iOmZhbHNlLCJUaXRsZVBvc2l0aW9uIjpmYWxzZSwiRHVyYXRpb25Qb3NpdGlvbiI6ZmFsc2UsIlBlcmNlbnRhZ2VDb21wbGV0ZWRQb3NpdGlvbiI6ZmFsc2UsIlNwYWNpbmciOmZhbHNlLCJJc0JlbG93VGltZWJhbmQiOmZhbHNlLCJEYXRlRm9ybWF0IjpmYWxzZSwiV2Vla051bWJlcmluZyI6ZmFsc2UsIklzVmlzaWJsZSI6ZmFsc2V9fSwiRGVmYXVsdFN3aW1sYW5lTWlsZXN0b25lU3R5bGUiOnsiJGlkIjoiMTk2IiwiVGl0bGVQb3NpdGlvbiI6IlJpZ2h0IiwiRGF0ZVBvc2l0aW9uIjoiTGVmdCIsIlNoYXBlVHlwZSI6MCwiU2hhcGVTaXplIjoxLCJTcGFjaW5nIjo1LCJTaGFwZVN0eWxlIjp7IiRpZCI6IjE5NyIsIk1hcmdpbiI6eyIkaWQiOiIxOTgiLCJUb3AiOjAuMCwiTGVmdCI6MC4wLCJSaWdodCI6MC4wLCJCb3R0b20iOjAuMH0sIlBhZGRpbmciOnsiJGlkIjoiMTk5IiwiVG9wIjowLjAsIkxlZnQiOjAuMCwiUmlnaHQiOjAuMCwiQm90dG9tIjowLjB9LCJCYWNrZ3JvdW5kIjp7IiRpZCI6IjIwMCIsIkNvbG9yIjp7IiRpZCI6IjIwMSIsIkEiOjI1NSwiUiI6MCwiRyI6MTE0LCJCIjoxODh9fSwiSXNWaXNpYmxlIjp0cnVlLCJXaWR0aCI6MTguMCwiSGVpZ2h0IjoyMC4wLCJCb3JkZXJTdHlsZSI6eyIkaWQiOiIyMDIiLCJMaW5lQ29sb3IiOnsiJGlkIjoiMjAzIiwiJHR5cGUiOiJOTFJFLkNvbW1vbi5Eb20uU29saWRDb2xvckJydXNoLCBOTFJFLkNvbW1vbiIsIkNvbG9yIjp7IiRpZCI6IjIwNCIsIkEiOjI1NSwiUiI6MjU1LCJHIjowLCJCIjowfX0sIkxpbmVXZWlnaHQiOjAuMCwiTGluZVR5cGUiOjAsIlBhcmVudFN0eWxlIjpudWxsfSwiUGFyZW50U3R5bGUiOm51bGx9LCJUaXRsZVN0eWxlIjp7IiRpZCI6IjIwNSIsIkZvbnRTZXR0aW5ncyI6eyIkaWQiOiIyMDYiLCJGb250U2l6ZSI6MTIsIkZvbnROYW1lIjoiQ29yYmVsIiwiSXNCb2xkIjpmYWxzZSwiSXNJdGFsaWMiOmZhbHNlLCJJc1VuZGVybGluZWQiOmZhbHNlLCJQYXJlbnRTdHlsZSI6bnVsbH0sIkF1dG9TaXplIjowLCJGb3JlZ3JvdW5kIjp7IiRpZCI6IjIwNyIsIkNvbG9yIjp7IiRpZCI6IjIwOCIsIkEiOjI1NSwiUiI6MCwiRyI6MCwiQiI6MH19LCJNYXhXaWR0aCI6MjAwLjAsIk1heEhlaWdodCI6IkluZmluaXR5IiwiU21hcnRGb3JlZ3JvdW5kSXNBY3RpdmUiOmZhbHNlLCJIb3Jpem9udGFsQWxpZ25tZW50IjoxLCJWZXJ0aWNhbEFsaWdubWVudCI6MCwiU21hcnRGb3JlZ3JvdW5kIjpudWxsLCJCYWNrZ3JvdW5kRmlsbFR5cGUiOjAsIk1hcmdpbiI6eyIkaWQiOiIyMDkiLCJUb3AiOjAuMCwiTGVmdCI6MC4wLCJSaWdodCI6MC4wLCJCb3R0b20iOjAuMH0sIlBhZGRpbmciOnsiJGlkIjoiMjEwIiwiVG9wIjowLjAsIkxlZnQiOjAuMCwiUmlnaHQiOjAuMCwiQm90dG9tIjowLjB9LCJCYWNrZ3JvdW5kIjp7IiRpZCI6IjIxMSIsIkNvbG9yIjp7IiRpZCI6IjIxMiIsIkEiOjg5LCJSIjowLCJHIjowLCJCIjowfX0sIklzVmlzaWJsZSI6dHJ1ZSwiV2lkdGgiOjAuMCwiSGVpZ2h0IjowLjAsIkJvcmRlclN0eWxlIjpudWxsLCJQYXJlbnRTdHlsZSI6bnVsbH0sIkRhdGVTdHlsZSI6eyIkaWQiOiIyMTMiLCJGb250U2V0dGluZ3MiOnsiJGlkIjoiMjE0IiwiRm9udFNpemUiOjEwLCJGb250TmFtZSI6IkNhbGlicmkiLCJJc0JvbGQiOmZhbHNlLCJJc0l0YWxpYyI6ZmFsc2UsIklzVW5kZXJsaW5lZCI6ZmFsc2UsIlBhcmVudFN0eWxlIjpudWxsfSwiQXV0b1NpemUiOjAsIkZvcmVncm91bmQiOnsiJGlkIjoiMjE1IiwiQ29sb3IiOnsiJGlkIjoiMjE2IiwiQSI6MjU1LCJSIjoyOSwiRyI6MjYsIkIiOjI5fX0sIk1heFdpZHRoIjoyMDAuMCwiTWF4SGVpZ2h0IjoiSW5maW5pdHkiLCJTbWFydEZvcmVncm91bmRJc0FjdGl2ZSI6ZmFsc2UsIkhvcml6b250YWxBbGlnbm1lbnQiOjAsIlZlcnRpY2FsQWxpZ25tZW50IjowLCJTbWFydEZvcmVncm91bmQiOm51bGwsIkJhY2tncm91bmRGaWxsVHlwZSI6MCwiTWFyZ2luIjp7IiRpZCI6IjIxNyIsIlRvcCI6MC4wLCJMZWZ0IjowLjAsIlJpZ2h0IjowLjAsIkJvdHRvbSI6MC4wfSwiUGFkZGluZyI6eyIkaWQiOiIyMTgiLCJUb3AiOjAuMCwiTGVmdCI6MC4wLCJSaWdodCI6MC4wLCJCb3R0b20iOjAuMH0sIkJhY2tncm91bmQiOnsiJGlkIjoiMjE5IiwiQ29sb3IiOnsiJGlkIjoiMjIwIiwiQSI6ODksIlIiOjAsIkciOjAsIkIiOjB9fSwiSXNWaXNpYmxlIjp0cnVlLCJXaWR0aCI6MC4wLCJIZWlnaHQiOjAuMCwiQm9yZGVyU3R5bGUiOm51bGwsIlBhcmVudFN0eWxlIjpudWxsfSwiRGF0ZUZvcm1hdCI6eyIkaWQiOiIyMjEiLCJGb3JtYXRTdHJpbmciOiJNTU0gZCIsIlNlcGFyYXRvciI6Ii8iLCJVc2VJbnRlcm5hdGlvbmFsRGF0ZUZvcm1hdCI6ZmFsc2UsIkRhdGVJc1Zpc2libGUiOmZhbHNlLCJUaW1lSXNWaXNpYmxlIjp0cnVlLCJIb3VyRGlnaXRzIjoxLCJBbVBtRGVzaWduYXRvciI6MiwiVHJpbTAwTWludXRlcyI6ZmFsc2UsIkxhc3RLbm93blZpc2liaWxpdHlTdGF0ZSI6bnVsbH0sIldlZWtOdW1iZXJpbmciOnsiJGlkIjoiMjIyIiwiRm9ybWF0IjowLCJJc1Zpc2libGUiOmZhbHNlLCJMYXN0S25vd25WaXNpYmlsaXR5U3RhdGUiOmZhbHNlfSwiSXNWaXNpYmxlIjp0cnVlLCJQYXJlbnRTdHlsZSI6bnVsbH0sIkdyaWRsaW5lUGFuZWxTdHlsZSI6eyIkaWQiOiIyMjMiLCJHcmlkbGluZVN0eWxlIjp7IiRpZCI6IjIyNCIsIkxpbmVDb2xvciI6eyIkaWQiOiIyMjUiLCIkdHlwZSI6Ik5MUkUuQ29tbW9uLkRvbS5Tb2xpZENvbG9yQnJ1c2gsIE5MUkUuQ29tbW9uIiwiQ29sb3IiOnsiJGlkIjoiMjI2IiwiQSI6MzgsIlIiOjkxLCJHIjoxNTUsIkIiOjIxM319LCJMaW5lV2VpZ2h0IjoxLjAsIkxpbmVUeXBlIjowLCJQYXJlbnRTdHlsZSI6bnVsbH0sIk1hcmdpbiI6eyIkaWQiOiIyMjciLCJUb3AiOjAuMCwiTGVmdCI6MC4wLCJSaWdodCI6MC4wLCJCb3R0b20iOjAuMH0sIlBhZGRpbmciOnsiJGlkIjoiMjI4IiwiVG9wIjowLjAsIkxlZnQiOjAuMCwiUmlnaHQiOjAuMCwiQm90dG9tIjowLjB9LCJCYWNrZ3JvdW5kIjpudWxsLCJJc1Zpc2libGUiOnRydWUsIldpZHRoIjowLjAsIkhlaWdodCI6MC4wLCJCb3JkZXJTdHlsZSI6eyIkaWQiOiIyMjkiLCJMaW5lQ29sb3IiOm51bGwsIkxpbmVXZWlnaHQiOjAuMCwiTGluZVR5cGUiOjAsIlBhcmVudFN0eWxlIjpudWxsfSwiUGFyZW50U3R5bGUiOm51bGx9LCJBY3Rpdml0eUxpbmVQYW5lbFN0eWxlIjp7IiRpZCI6IjIzMCIsIkFjdGl2aXR5TGluZVN0eWxlIjp7IiRpZCI6IjIzMSIsIkxpbmVDb2xvciI6eyIkaWQiOiIyMzIiLCIkdHlwZSI6Ik5MUkUuQ29tbW9uLkRvbS5Tb2xpZENvbG9yQnJ1c2gsIE5MUkUuQ29tbW9uIiwiQ29sb3IiOnsiJGlkIjoiMjMzIiwiQSI6MzgsIlIiOjY4LCJHIjoxMTQsIkIiOjE5Nn19LCJMaW5lV2VpZ2h0IjoxLjAsIkxpbmVUeXBlIjowLCJQYXJlbnRTdHlsZSI6bnVsbH0sIk1hcmdpbiI6eyIkaWQiOiIyMzQiLCJUb3AiOjAuMCwiTGVmdCI6MC4wLCJSaWdodCI6MC4wLCJCb3R0b20iOjAuMH0sIlBhZGRpbmciOnsiJGlkIjoiMjM1IiwiVG9wIjowLjAsIkxlZnQiOjAuMCwiUmlnaHQiOjAuMCwiQm90dG9tIjowLjB9LCJCYWNrZ3JvdW5kIjpudWxsLCJJc1Zpc2libGUiOnRydWUsIldpZHRoIjowLjAsIkhlaWdodCI6MC4wLCJCb3JkZXJTdHlsZSI6bnVsbCwiUGFyZW50U3R5bGUiOm51bGx9LCJfc2VsZWN0ZWRUaGVtZVByZXNldENvbG9ycyI6eyIkaWQiOiIyMzYiLCJUZXh0TGlnaHQiOnsiJGlkIjoiMjM3IiwiQSI6MjU1LCJSIjoyNTUsIkciOjI1NSwiQiI6MjU1fSwiVGV4dERhcmsiOnsiJGlkIjoiMjM4IiwiQSI6MjU1LCJSIjowLCJHIjowLCJCIjowfSwiQWNjZW50MSI6eyIkcmVmIjoiNjgifSwiQWNjZW50MiI6eyIkcmVmIjoiMzAifSwiQWNjZW50MyI6eyIkaWQiOiIyMzkiLCJBIjoyNTUsIlIiOjE3OCwiRyI6MTQsIkIiOjE4fSwiQWNjZW50NCI6eyIkaWQiOiIyNDAiLCJBIjoyNTUsIlIiOjIzMywiRyI6MTEzLCJCIjo1MH0sIkFjY2VudDUiOnsiJGlkIjoiMjQxIiwiQSI6MjU1LCJSIjoyNSwiRyI6MTA3LCJCIjozNn0sIkFjY2VudDYiOnsiJGlkIjoiMjQyIiwiQSI6MjU1LCJSIjoxNSwiRyI6MTU4LCJCIjoyMTN9LCJBY2NlbnQ3Ijp7IiRpZCI6IjI0MyIsIkEiOjI1NSwiUiI6MTYwLCJHIjo0MywiQiI6MTQ3fSwiQWNjZW50OCI6eyIkaWQiOiIyNDQiLCJBIjoyNTUsIlIiOjc4LCJHIjoxNjcsIkIiOjQ2fX0sIlNob3dFbGFwc2VkVGltZUdyYWRpZW50U3R5bGUiOmZhbHNlLCJUaW1lYmFuZFJlc2VydmVkTGVmdEFyZWFTdHlsZSI6eyIkaWQiOiIyNDUiLCJBY3Rpdml0eUhlYWRlcldpZHRoIjowLjAsIklzU2V0IjpmYWxzZX0sIkRlZmF1bHRTd2ltbGFuZVN0eWxlIjp7IiRpZCI6IjI0NiIsIkhlYWRlclN0eWxlIjp7IiRpZCI6IjI0NyIsIlRleHRTdHlsZSI6eyIkaWQiOiIyNDgiLCJGb250U2V0dGluZ3MiOnsiJGlkIjoiMjQ5IiwiRm9udFNpemUiOjEyLCJGb250TmFtZSI6IkNhbGlicmkiLCJJc0JvbGQiOmZhbHNlLCJJc0l0YWxpYyI6ZmFsc2UsIklzVW5kZXJsaW5lZCI6ZmFsc2UsIlBhcmVudFN0eWxlIjpudWxsfSwiQXV0b1NpemUiOjAsIkZvcmVncm91bmQiOnsiJGlkIjoiMjUwIiwiQ29sb3IiOnsiJGlkIjoiMjUxIiwiQSI6MjU1LCJSIjozMiwiRyI6NTYsIkIiOjEwMH19LCJNYXhXaWR0aCI6MC4wLCJNYXhIZWlnaHQiOjAuMCwiU21hcnRGb3JlZ3JvdW5kSXNBY3RpdmUiOmZhbHNlLCJIb3Jpem9udGFsQWxpZ25tZW50IjowLCJWZXJ0aWNhbEFsaWdubWVudCI6MCwiU21hcnRGb3JlZ3JvdW5kIjpudWxsLCJCYWNrZ3JvdW5kRmlsbFR5cGUiOjAsIk1hcmdpbiI6eyIkaWQiOiIyNTIiLCJUb3AiOjAuMCwiTGVmdCI6MC4wLCJSaWdodCI6MC4wLCJCb3R0b20iOjAuMH0sIlBhZGRpbmciOnsiJGlkIjoiMjUzIiwiVG9wIjowLjAsIkxlZnQiOjAuMCwiUmlnaHQiOjAuMCwiQm90dG9tIjowLjB9LCJCYWNrZ3JvdW5kIjpudWxsLCJJc1Zpc2libGUiOmZhbHNlLCJXaWR0aCI6MC4wLCJIZWlnaHQiOjAuMCwiQm9yZGVyU3R5bGUiOm51bGwsIlBhcmVudFN0eWxlIjpudWxsfSwiUmVjdGFuZ2xlU3R5bGUiOnsiJGlkIjoiMjU0IiwiTWFyZ2luIjp7IiRpZCI6IjI1NSIsIlRvcCI6MC4wLCJMZWZ0IjowLjAsIlJpZ2h0IjowLjAsIkJvdHRvbSI6MC4wfSwiUGFkZGluZyI6eyIkaWQiOiIyNTYiLCJUb3AiOjAuMCwiTGVmdCI6MC4wLCJSaWdodCI6MC4wLCJCb3R0b20iOjAuMH0sIkJhY2tncm91bmQiOnsiJGlkIjoiMjU3IiwiQ29sb3IiOnsiJGlkIjoiMjU4IiwiQSI6MTI3LCJSIjo5MSwiRyI6MTU1LCJCIjoyMTN9fSwiSXNWaXNpYmxlIjpmYWxzZSwiV2lkdGgiOjAuMCwiSGVpZ2h0IjowLjAsIkJvcmRlclN0eWxlIjp7IiRpZCI6IjI1OSIsIkxpbmVDb2xvciI6eyIkaWQiOiIyNjAiLCIkdHlwZSI6Ik5MUkUuQ29tbW9uLkRvbS5Tb2xpZENvbG9yQnJ1c2gsIE5MUkUuQ29tbW9uIiwiQ29sb3IiOnsiJGlkIjoiMjYxIiwiQSI6MjU1LCJSIjoyNTUsIkciOjAsIkIiOjB9fSwiTGluZVdlaWdodCI6MC4wLCJMaW5lVHlwZSI6MCwiUGFyZW50U3R5bGUiOm51bGx9LCJQYXJlbnRTdHlsZSI6bnVsbH0sIk1hcmdpbiI6eyIkaWQiOiIyNjIiLCJUb3AiOjAuMCwiTGVmdCI6MC4wLCJSaWdodCI6MC4wLCJCb3R0b20iOjAuMH0sIlBhZGRpbmciOnsiJGlkIjoiMjYzIiwiVG9wIjowLjAsIkxlZnQiOjAuMCwiUmlnaHQiOjAuMCwiQm90dG9tIjowLjB9LCJCYWNrZ3JvdW5kIjpudWxsLCJJc1Zpc2libGUiOnRydWUsIldpZHRoIjowLjAsIkhlaWdodCI6MC4wLCJCb3JkZXJTdHlsZSI6bnVsbCwiUGFyZW50U3R5bGUiOm51bGx9LCJCYWNrZ3JvdW5kU3R5bGUiOnsiJGlkIjoiMjY0IiwiTWFyZ2luIjp7IiRpZCI6IjI2NSIsIlRvcCI6MC4wLCJMZWZ0IjowLjAsIlJpZ2h0IjowLjAsIkJvdHRvbSI6MC4wfSwiUGFkZGluZyI6eyIkaWQiOiIyNjYiLCJUb3AiOjAuMCwiTGVmdCI6MC4wLCJSaWdodCI6MC4wLCJCb3R0b20iOjAuMH0sIkJhY2tncm91bmQiOnsiJGlkIjoiMjY3IiwiQ29sb3IiOnsiJGlkIjoiMjY4IiwiQSI6MzgsIlIiOjkxLCJHIjoxNTUsIkIiOjIxM319LCJJc1Zpc2libGUiOnRydWUsIldpZHRoIjowLjAsIkhlaWdodCI6MC4wLCJCb3JkZXJTdHlsZSI6eyIkaWQiOiIyNjkiLCJMaW5lQ29sb3IiOnsiJGlkIjoiMjcwIiwiJHR5cGUiOiJOTFJFLkNvbW1vbi5Eb20uU29saWRDb2xvckJydXNoLCBOTFJFLkNvbW1vbiIsIkNvbG9yIjp7IiRpZCI6IjI3MSIsIkEiOjI1NSwiUiI6MjU1LCJHIjowLCJCIjowfX0sIkxpbmVXZWlnaHQiOjAuMCwiTGluZVR5cGUiOjAsIlBhcmVudFN0eWxlIjpudWxsfSwiUGFyZW50U3R5bGUiOm51bGx9LCJJc0Fib3ZlVGltZWJhbmQiOmZhbHNlLCJNYXJnaW4iOnsiJGlkIjoiMjcyIiwiVG9wIjowLjAsIkxlZnQiOjAuMCwiUmlnaHQiOjAuMCwiQm90dG9tIjowLjB9LCJQYWRkaW5nIjp7IiRpZCI6IjI3MyIsIlRvcCI6MC4wLCJMZWZ0IjowLjAsIlJpZ2h0IjowLjAsIkJvdHRvbSI6MC4wfSwiSXNWaXNpYmxlIjp0cnVlLCJXaWR0aCI6MC4wLCJIZWlnaHQiOjAuMCwiQm9yZGVyU3R5bGUiOm51bGwsIlBhcmVudFN0eWxlIjpudWxsfSwiRGVmYXVsdFN3aW1sYW5lVjJTdHlsZSI6eyIkaWQiOiIyNzQiLCJTdHlsZUlkIjoiMzA1YjAyMzgtZTA1My00NzE1LTlkNGUtZDk0ZDg4MGU0NGIyIiwiSGVhZGVyU3R5bGUiOnsiJGlkIjoiMjc1IiwiVGV4dElzVmVydGljYWwiOmZhbHNlLCJUZXh0U3R5bGUiOnsiJGlkIjoiMjc2IiwiRm9udFNldHRpbmdzIjp7IiRpZCI6IjI3NyIsIkZvbnRTaXplIjoxMiwiRm9udE5hbWUiOiJDYWxpYnJpIiwiSXNCb2xkIjpmYWxzZSwiSXNJdGFsaWMiOmZhbHNlLCJJc1VuZGVybGluZWQiOmZhbHNlLCJQYXJlbnRTdHlsZSI6bnVsbH0sIkF1dG9TaXplIjoyLCJGb3JlZ3JvdW5kIjp7IiRpZCI6IjI3OCIsIkNvbG9yIjp7IiRpZCI6IjI3OSIsIkEiOjI1NSwiUiI6MjU1LCJHIjoyNTUsIkIiOjI1NX19LCJNYXhXaWR0aCI6IkluZmluaXR5IiwiTWF4SGVpZ2h0IjoiSW5maW5pdHkiLCJTbWFydEZvcmVncm91bmRJc0FjdGl2ZSI6ZmFsc2UsIkhvcml6b250YWxBbGlnbm1lbnQiOjAsIlZlcnRpY2FsQWxpZ25tZW50IjowLCJTbWFydEZvcmVncm91bmQiOm51bGwsIkJhY2tncm91bmRGaWxsVHlwZSI6MCwiTWFyZ2luIjp7IiRpZCI6IjI4MCIsIlRvcCI6MC4wLCJMZWZ0IjowLjAsIlJpZ2h0IjowLjAsIkJvdHRvbSI6MC4wfSwiUGFkZGluZyI6eyIkaWQiOiIyODEiLCJUb3AiOjAuMCwiTGVmdCI6MC4wLCJSaWdodCI6MC4wLCJCb3R0b20iOjAuMH0sIkJhY2tncm91bmQiOm51bGwsIklzVmlzaWJsZSI6dHJ1ZSwiV2lkdGgiOjAuMCwiSGVpZ2h0IjowLjAsIkJvcmRlclN0eWxlIjpudWxsLCJQYXJlbnRTdHlsZSI6bnVsbH0sIlJlY3RhbmdsZVN0eWxlIjp7IiRpZCI6IjI4MiIsIk1hcmdpbiI6eyIkaWQiOiIyODMiLCJUb3AiOjAuMCwiTGVmdCI6MC4wLCJSaWdodCI6MC4wLCJCb3R0b20iOjAuMH0sIlBhZGRpbmciOnsiJGlkIjoiMjg0IiwiVG9wIjowLjAsIkxlZnQiOjAuMCwiUmlnaHQiOjAuMCwiQm90dG9tIjowLjB9LCJCYWNrZ3JvdW5kIjp7IiRpZCI6IjI4NSIsIkNvbG9yIjp7IiRpZCI6IjI4NiIsIkEiOjI1NSwiUiI6MTc4LCJHIjoxNCwiQiI6MTh9fSwiSXNWaXNpYmxlIjp0cnVlLCJXaWR0aCI6MC4wLCJIZWlnaHQiOjAuMCwiQm9yZGVyU3R5bGUiOnsiJGlkIjoiMjg3IiwiTGluZUNvbG9yIjp7IiRpZCI6IjI4OCIsIiR0eXBlIjoiTkxSRS5Db21tb24uRG9tLlNvbGlkQ29sb3JCcnVzaCwgTkxSRS5Db21tb24iLCJDb2xvciI6eyIkaWQiOiIyODkiLCJBIjoyNTUsIlIiOjI1NSwiRyI6MCwiQiI6MH19LCJMaW5lV2VpZ2h0IjowLjAsIkxpbmVUeXBlIjowLCJQYXJlbnRTdHlsZSI6bnVsbH0sIlBhcmVudFN0eWxlIjpudWxsfSwiTWFyZ2luIjp7IiRpZCI6IjI5MCIsIlRvcCI6MC4wLCJMZWZ0IjowLjAsIlJpZ2h0IjowLjAsIkJvdHRvbSI6MC4wfSwiUGFkZGluZyI6eyIkaWQiOiIyOTEiLCJUb3AiOjAuMCwiTGVmdCI6MC4wLCJSaWdodCI6MC4wLCJCb3R0b20iOjAuMH0sIkJhY2tncm91bmQiOm51bGwsIklzVmlzaWJsZSI6dHJ1ZSwiV2lkdGgiOjAuMCwiSGVpZ2h0IjowLjAsIkJvcmRlclN0eWxlIjpudWxsLCJQYXJlbnRTdHlsZSI6bnVsbH0sIkJhY2tncm91bmRTdHlsZSI6eyIkaWQiOiIyOTIiLCJNYXJnaW4iOnsiJGlkIjoiMjkzIiwiVG9wIjowLjAsIkxlZnQiOjAuMCwiUmlnaHQiOjAuMCwiQm90dG9tIjowLjB9LCJQYWRkaW5nIjp7IiRpZCI6IjI5NCIsIlRvcCI6MC4wLCJMZWZ0IjowLjAsIlJpZ2h0IjowLjAsIkJvdHRvbSI6MC4wfSwiQmFja2dyb3VuZCI6eyIkaWQiOiIyOTUiLCJDb2xvciI6eyIkaWQiOiIyOTYiLCJBIjo1MSwiUiI6MTc4LCJHIjoxNCwiQiI6MTh9fSwiSXNWaXNpYmxlIjp0cnVlLCJXaWR0aCI6MC4wLCJIZWlnaHQiOjAuMCwiQm9yZGVyU3R5bGUiOnsiJGlkIjoiMjk3IiwiTGluZUNvbG9yIjp7IiRpZCI6IjI5OCIsIiR0eXBlIjoiTkxSRS5Db21tb24uRG9tLlNvbGlkQ29sb3JCcnVzaCwgTkxSRS5Db21tb24iLCJDb2xvciI6eyIkaWQiOiIyOTkiLCJBIjoyNTUsIlIiOjIzNCwiRyI6MjIsIkIiOjMwfX0sIkxpbmVXZWlnaHQiOjAuMCwiTGluZVR5cGUiOjAsIlBhcmVudFN0eWxlIjpudWxsfSwiUGFyZW50U3R5bGUiOm51bGx9LCJJc0Fib3ZlVGltZWJhbmQiOmZhbHNlLCJTcGFjaW5nIjo1LCJEZWZhdWx0U3dpbWxhbmVUYXNrU3R5bGUiOnsiJGlkIjoiMzAwIiwiJHR5cGUiOiJOTFJFLkNvbW1vbi5Eb20uU3R5bGVzLkV4cGxpY2l0U2V0YWJsZVRhc2tTdHlsZSwgTkxSRS5Db21tb24iLCJTaGFwZSI6MCwiU2hhcGVUaGlja25lc3MiOjEsIkR1cmF0aW9uRm9ybWF0Ijo5LCJJbmNsdWRlTm9uV29ya2luZ0RheXNJbkR1cmF0aW9uIjpmYWxzZSwiUGVyY2VudGFnZUNvbXBsZXRlU3R5bGUiOnsiJGlkIjoiMzAxIiwiRm9udFNldHRpbmdzIjp7IiRpZCI6IjMwMiIsIkZvbnRTaXplIjoxMCwiRm9udE5hbWUiOiJDYWxpYnJpIiwiSXNCb2xkIjpmYWxzZSwiSXNJdGFsaWMiOmZhbHNlLCJJc1VuZGVybGluZWQiOmZhbHNlLCJQYXJlbnRTdHlsZSI6bnVsbH0sIkF1dG9TaXplIjowLCJGb3JlZ3JvdW5kIjp7IiRpZCI6IjMwMyIsIkNvbG9yIjp7IiRpZCI6IjMwNCIsIkEiOjI1NSwiUiI6MTkyLCJHIjo4MCwiQiI6Nzd9fSwiTWF4V2lkdGgiOjIwMC4wLCJNYXhIZWlnaHQiOiJJbmZpbml0eSIsIlNtYXJ0Rm9yZWdyb3VuZElzQWN0aXZlIjpmYWxzZSwiSG9yaXpvbnRhbEFsaWdubWVudCI6MCwiVmVydGljYWxBbGlnbm1lbnQiOjAsIlNtYXJ0Rm9yZWdyb3VuZCI6bnVsbCwiQmFja2dyb3VuZEZpbGxUeXBlIjowLCJNYXJnaW4iOnsiJGlkIjoiMzA1IiwiVG9wIjowLjAsIkxlZnQiOjAuMCwiUmlnaHQiOjAuMCwiQm90dG9tIjowLjB9LCJQYWRkaW5nIjp7IiRpZCI6IjMwNiIsIlRvcCI6MC4wLCJMZWZ0IjowLjAsIlJpZ2h0IjowLjAsIkJvdHRvbSI6MC4wfSwiQmFja2dyb3VuZCI6eyIkaWQiOiIzMDciLCJDb2xvciI6eyIkaWQiOiIzMDgiLCJBIjo4OSwiUiI6MCwiRyI6MCwiQiI6MH19LCJJc1Zpc2libGUiOnRydWUsIldpZHRoIjowLjAsIkhlaWdodCI6MC4wLCJCb3JkZXJTdHlsZSI6bnVsbCwiUGFyZW50U3R5bGUiOm51bGx9LCJEdXJhdGlvblN0eWxlIjp7IiRpZCI6IjMwOSIsIkZvbnRTZXR0aW5ncyI6eyIkaWQiOiIzMTAiLCJGb250U2l6ZSI6MTAsIkZvbnROYW1lIjoiQ2FsaWJyaSIsIklzQm9sZCI6ZmFsc2UsIklzSXRhbGljIjpmYWxzZSwiSXNVbmRlcmxpbmVkIjpmYWxzZSwiUGFyZW50U3R5bGUiOm51bGx9LCJBdXRvU2l6ZSI6MCwiRm9yZWdyb3VuZCI6eyIkaWQiOiIzMTEiLCJDb2xvciI6eyIkaWQiOiIzMTIiLCJBIjoyNTUsIlIiOjY0LCJHIjo2NCwiQiI6NjR9fSwiTWF4V2lkdGgiOjIwMC4wLCJNYXhIZWlnaHQiOiJJbmZpbml0eSIsIlNtYXJ0Rm9yZWdyb3VuZElzQWN0aXZlIjpmYWxzZSwiSG9yaXpvbnRhbEFsaWdubWVudCI6MSwiVmVydGljYWxBbGlnbm1lbnQiOjAsIlNtYXJ0Rm9yZWdyb3VuZCI6bnVsbCwiQmFja2dyb3VuZEZpbGxUeXBlIjowLCJNYXJnaW4iOnsiJGlkIjoiMzEzIiwiVG9wIjowLjAsIkxlZnQiOjAuMCwiUmlnaHQiOjAuMCwiQm90dG9tIjowLjB9LCJQYWRkaW5nIjp7IiRpZCI6IjMxNCIsIlRvcCI6MC4wLCJMZWZ0IjowLjAsIlJpZ2h0IjowLjAsIkJvdHRvbSI6MC4wfSwiQmFja2dyb3VuZCI6eyIkaWQiOiIzMTUiLCJDb2xvciI6eyIkcmVmIjoiMzA4In19LCJJc1Zpc2libGUiOnRydWUsIldpZHRoIjowLjAsIkhlaWdodCI6MC4wLCJCb3JkZXJTdHlsZSI6bnVsbCwiUGFyZW50U3R5bGUiOm51bGx9LCJIb3Jpem9udGFsQ29ubmVjdG9yU3R5bGUiOnsiJGlkIjoiMzE2IiwiTGluZUNvbG9yIjp7IiRpZCI6IjMxNyIsIiR0eXBlIjoiTkxSRS5Db21tb24uRG9tLlNvbGlkQ29sb3JCcnVzaCwgTkxSRS5Db21tb24iLCJDb2xvciI6eyIkaWQiOiIzMTgiLCJBIjoyNTUsIlIiOjIwNCwiRyI6MjA0LCJCIjoyMDR9fSwiTGluZVdlaWdodCI6MS4wLCJMaW5lVHlwZSI6MCwiUGFyZW50U3R5bGUiOm51bGx9LCJWZXJ0aWNhbENvbm5lY3RvclN0eWxlIjp7IiRpZCI6IjMxOSIsIkxpbmVDb2xvciI6eyIkaWQiOiIzMjAiLCIkdHlwZSI6Ik5MUkUuQ29tbW9uLkRvbS5Tb2xpZENvbG9yQnJ1c2gsIE5MUkUuQ29tbW9uIiwiQ29sb3IiOnsiJGlkIjoiMzIxIiwiQSI6MjU1LCJSIjoyMDQsIkciOjIwNCwiQiI6MjA0fX0sIkxpbmVXZWlnaHQiOjAuMCwiTGluZVR5cGUiOjAsIlBhcmVudFN0eWxlIjpudWxsfSwiTWFyZ2luIjpudWxsLCJTdGFydERhdGVQb3NpdGlvbiI6NiwiRW5kRGF0ZVBvc2l0aW9uIjo2LCJEYXRlSXNWaXNpYmxlIjpmYWxzZSwiVGl0bGVQb3NpdGlvbiI6MCwiRHVyYXRpb25Qb3NpdGlvbiI6MiwiUGVyY2VudGFnZUNvbXBsZXRlZFBvc2l0aW9uIjo2LCJTcGFjaW5nIjozLCJJc0JlbG93VGltZWJhbmQiOnRydWUsIlBlcmNlbnRhZ2VDb21wbGV0ZVNoYXBlT3BhY2l0eSI6MzUsIlNoYXBlU3R5bGUiOnsiJGlkIjoiMzIyIiwiTWFyZ2luIjp7IiRpZCI6IjMyMyIsIlRvcCI6MC4wLCJMZWZ0Ijo0LjAsIlJpZ2h0Ijo0LjAsIkJvdHRvbSI6MC4wfSwiUGFkZGluZyI6eyIkaWQiOiIzMjQiLCJUb3AiOjAuMCwiTGVmdCI6MC4wLCJSaWdodCI6MC4wLCJCb3R0b20iOjAuMH0sIkJhY2tncm91bmQiOnsiJGlkIjoiMzI1IiwiQ29sb3IiOnsiJGlkIjoiMzI2IiwiQSI6MjU1LCJSIjoxNzgsIkciOjE0LCJCIjoxOH19LCJJc1Zpc2libGUiOnRydWUsIldpZHRoIjowLjAsIkhlaWdodCI6MTYuMCwiQm9yZGVyU3R5bGUiOnsiJGlkIjoiMzI3IiwiTGluZUNvbG9yIjp7IiRpZCI6IjMyOCIsIiR0eXBlIjoiTkxSRS5Db21tb24uRG9tLlNvbGlkQ29sb3JCcnVzaCwgTkxSRS5Db21tb24iLCJDb2xvciI6eyIkaWQiOiIzMjkiLCJBIjoyNTUsIlIiOjI1NSwiRyI6MCwiQiI6MH19LCJMaW5lV2VpZ2h0IjowLjAsIkxpbmVUeXBlIjowLCJQYXJlbnRTdHlsZSI6bnVsbH0sIlBhcmVudFN0eWxlIjpudWxsfSwiVGl0bGVTdHlsZSI6eyIkaWQiOiIzMzAiLCJGb250U2V0dGluZ3MiOnsiJGlkIjoiMzMxIiwiRm9udFNpemUiOjExLCJGb250TmFtZSI6IkNvcmJlbCIsIklzQm9sZCI6ZmFsc2UsIklzSXRhbGljIjpmYWxzZSwiSXNVbmRlcmxpbmVkIjpmYWxzZSwiUGFyZW50U3R5bGUiOm51bGx9LCJBdXRvU2l6ZSI6MCwiRm9yZWdyb3VuZCI6eyIkaWQiOiIzMzIiLCJDb2xvciI6eyIkaWQiOiIzMzMiLCJBIjoyNTUsIlIiOjAsIkciOjAsIkIiOjB9fSwiTWF4V2lkdGgiOjk2MC4wLCJNYXhIZWlnaHQiOiJJbmZpbml0eSIsIlNtYXJ0Rm9yZWdyb3VuZElzQWN0aXZlIjpmYWxzZSwiSG9yaXpvbnRhbEFsaWdubWVudCI6MCwiVmVydGljYWxBbGlnbm1lbnQiOjAsIlNtYXJ0Rm9yZWdyb3VuZCI6bnVsbCwiQmFja2dyb3VuZEZpbGxUeXBlIjowLCJNYXJnaW4iOnsiJGlkIjoiMzM0IiwiVG9wIjowLjAsIkxlZnQiOjAuMCwiUmlnaHQiOjAuMCwiQm90dG9tIjowLjB9LCJQYWRkaW5nIjp7IiRpZCI6IjMzNSIsIlRvcCI6MC4wLCJMZWZ0IjowLjAsIlJpZ2h0IjowLjAsIkJvdHRvbSI6MC4wfSwiQmFja2dyb3VuZCI6eyIkaWQiOiIzMzYiLCJDb2xvciI6eyIkcmVmIjoiMzA4In19LCJJc1Zpc2libGUiOnRydWUsIldpZHRoIjowLjAsIkhlaWdodCI6MC4wLCJCb3JkZXJTdHlsZSI6bnVsbCwiUGFyZW50U3R5bGUiOm51bGx9LCJEYXRlU3R5bGUiOnsiJGlkIjoiMzM3IiwiRm9udFNldHRpbmdzIjp7IiRpZCI6IjMzOCIsIkZvbnRTaXplIjoxMCwiRm9udE5hbWUiOiJDYWxpYnJpIiwiSXNCb2xkIjpmYWxzZSwiSXNJdGFsaWMiOmZhbHNlLCJJc1VuZGVybGluZWQiOmZhbHNlLCJQYXJlbnRTdHlsZSI6bnVsbH0sIkF1dG9TaXplIjowLCJGb3JlZ3JvdW5kIjp7IiRpZCI6IjMzOSIsIkNvbG9yIjp7IiRpZCI6IjM0MC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MzQxIiwiVG9wIjowLjAsIkxlZnQiOjAuMCwiUmlnaHQiOjAuMCwiQm90dG9tIjowLjB9LCJQYWRkaW5nIjp7IiRpZCI6IjM0MiIsIlRvcCI6MC4wLCJMZWZ0IjowLjAsIlJpZ2h0IjowLjAsIkJvdHRvbSI6MC4wfSwiQmFja2dyb3VuZCI6eyIkaWQiOiIzNDMiLCJDb2xvciI6eyIkcmVmIjoiMzA4In19LCJJc1Zpc2libGUiOnRydWUsIldpZHRoIjowLjAsIkhlaWdodCI6MC4wLCJCb3JkZXJTdHlsZSI6bnVsbCwiUGFyZW50U3R5bGUiOm51bGx9LCJEYXRlRm9ybWF0Ijp7IiRpZCI6IjM0NCIsIkZvcm1hdFN0cmluZyI6Ik1NTSBkIiwiU2VwYXJhdG9yIjoiLyIsIlVzZUludGVybmF0aW9uYWxEYXRlRm9ybWF0IjpmYWxzZSwiRGF0ZUlzVmlzaWJsZSI6ZmFsc2UsIlRpbWVJc1Zpc2libGUiOmZhbHNlLCJIb3VyRGlnaXRzIjoxLCJBbVBtRGVzaWduYXRvciI6MiwiVHJpbTAwTWludXRlcyI6ZmFsc2UsIkxhc3RLbm93blZpc2liaWxpdHlTdGF0ZSI6bnVsbH0sIldlZWtOdW1iZXJpbmciOnsiJGlkIjoiMzQ1IiwiRm9ybWF0IjowLCJJc1Zpc2libGUiOmZhbHNlLCJMYXN0S25vd25WaXNpYmlsaXR5U3RhdGUiOmZhbHNlfSwiSXNWaXNpYmxlIjp0cnVlLCJQYXJlbnRTdHlsZSI6bnVsbCwiX2V4cGxpY2l0bHlTZXQiOnsiJGlkIjoiMzQ2IiwiU2hhcGVTdHlsZSI6ZmFsc2UsIlRpdGxlU3R5bGUiOmZhbHNlLCJEYXRlU3R5bGUiOmZhbHNlLCJIb3Jpem9udGFsQ29ubmVjdG9yU3R5bGUiOmZhbHNlLCJWZXJ0aWNhbENvbm5lY3RvclN0eWxlIjpmYWxzZSwiUGVyY2VudGFnZUNvbXBsZXRlU2hhcGVPcGFjaXR5IjpmYWxzZSwiU2hhcGUiOmZhbHNlLCJTaGFwZVRoaWNrbmVzcyI6ZmFsc2UsIkR1cmF0aW9uRm9ybWF0IjpmYWxzZSwiSW5jbHVkZU5vbldvcmtpbmdEYXlzSW5EdXJhdGlvbiI6ZmFsc2UsIk1hcmdpbiI6ZmFsc2UsIlN0YXJ0RGF0ZVBvc2l0aW9uIjpmYWxzZSwiRW5kRGF0ZVBvc2l0aW9uIjpmYWxzZSwiVGl0bGVQb3NpdGlvbiI6ZmFsc2UsIkR1cmF0aW9uUG9zaXRpb24iOmZhbHNlLCJQZXJjZW50YWdlQ29tcGxldGVkUG9zaXRpb24iOmZhbHNlLCJTcGFjaW5nIjpmYWxzZSwiSXNCZWxvd1RpbWViYW5kIjpmYWxzZSwiRGF0ZUZvcm1hdCI6ZmFsc2UsIldlZWtOdW1iZXJpbmciOmZhbHNlLCJJc1Zpc2libGUiOmZhbHNlfX0sIkRlZmF1bHRTd2ltbGFuZU1vdFN0eWxlIjp7IiRpZCI6IjM0NyIsIlNoYXBlIjowLCJDb25uZWN0b3JNYXJnaW4iOnsiJGlkIjoiMzQ4IiwiVG9wIjowLjAsIkxlZnQiOjIuMCwiUmlnaHQiOjIuMCwiQm90dG9tIjowLjB9LCJDb25uZWN0b3JTdHlsZSI6eyIkaWQiOiIzNDkiLCJMaW5lQ29sb3IiOnsiJGlkIjoiMzUwIiwiJHR5cGUiOiJOTFJFLkNvbW1vbi5Eb20uU29saWRDb2xvckJydXNoLCBOTFJFLkNvbW1vbiIsIkNvbG9yIjp7IiRpZCI6IjM1MSIsIkEiOjEyNywiUiI6MzEsIkciOjczLCJCIjoxMjZ9fSwiTGluZVdlaWdodCI6MS4wLCJMaW5lVHlwZSI6MCwiUGFyZW50U3R5bGUiOm51bGx9LCJJc0JlbG93VGltZWJhbmQiOmZhbHNlLCJQb3NpdGlvbk9uVGFzayI6MSwiSGlkZURhdGUiOmZhbHNlLCJTaGFwZVNpemUiOjEsIlNwYWNpbmciOjEuMCwiUGFkZGluZyI6eyIkaWQiOiIzNTIiLCJUb3AiOjcuMCwiTGVmdCI6My4wLCJSaWdodCI6MC4wLCJCb3R0b20iOjIuMH0sIlNoYXBlU3R5bGUiOnsiJGlkIjoiMzUzIiwiTWFyZ2luIjp7IiRpZCI6IjM1NCIsIlRvcCI6MC4wLCJMZWZ0IjowLjAsIlJpZ2h0IjowLjAsIkJvdHRvbSI6MC4wfSwiUGFkZGluZyI6eyIkaWQiOiIzNTUiLCJUb3AiOjAuMCwiTGVmdCI6MC4wLCJSaWdodCI6MC4wLCJCb3R0b20iOjAuMH0sIkJhY2tncm91bmQiOnsiJGlkIjoiMzU2IiwiQ29sb3IiOnsiJGlkIjoiMzU3IiwiQSI6MjU1LCJSIjoxNzgsIkciOjE0LCJCIjoxOH19LCJJc1Zpc2libGUiOnRydWUsIldpZHRoIjoxOC4wLCJIZWlnaHQiOjIwLjAsIkJvcmRlclN0eWxlIjp7IiRpZCI6IjM1OCIsIkxpbmVDb2xvciI6eyIkaWQiOiIzNTkiLCIkdHlwZSI6Ik5MUkUuQ29tbW9uLkRvbS5Tb2xpZENvbG9yQnJ1c2gsIE5MUkUuQ29tbW9uIiwiQ29sb3IiOnsiJGlkIjoiMzYwIiwiQSI6MjU1LCJSIjoyNTUsIkciOjAsIkIiOjB9fSwiTGluZVdlaWdodCI6MC4wLCJMaW5lVHlwZSI6MCwiUGFyZW50U3R5bGUiOm51bGx9LCJQYXJlbnRTdHlsZSI6bnVsbH0sIlRpdGxlU3R5bGUiOnsiJGlkIjoiMzYxIiwiRm9udFNldHRpbmdzIjp7IiRpZCI6IjM2MiIsIkZvbnRTaXplIjoxMiwiRm9udE5hbWUiOiJDb3JiZWwiLCJJc0JvbGQiOmZhbHNlLCJJc0l0YWxpYyI6ZmFsc2UsIklzVW5kZXJsaW5lZCI6ZmFsc2UsIlBhcmVudFN0eWxlIjpudWxsfSwiQXV0b1NpemUiOjAsIkZvcmVncm91bmQiOnsiJGlkIjoiMzYzIiwiQ29sb3IiOnsiJGlkIjoiMzY0IiwiQSI6MjU1LCJSIjowLCJHIjowLCJCIjowfX0sIk1heFdpZHRoIjoyMDAuMCwiTWF4SGVpZ2h0IjoiSW5maW5pdHkiLCJTbWFydEZvcmVncm91bmRJc0FjdGl2ZSI6ZmFsc2UsIkhvcml6b250YWxBbGlnbm1lbnQiOjEsIlZlcnRpY2FsQWxpZ25tZW50IjowLCJTbWFydEZvcmVncm91bmQiOm51bGwsIkJhY2tncm91bmRGaWxsVHlwZSI6MCwiTWFyZ2luIjp7IiRpZCI6IjM2NSIsIlRvcCI6MC4wLCJMZWZ0IjowLjAsIlJpZ2h0IjowLjAsIkJvdHRvbSI6MC4wfSwiUGFkZGluZyI6eyIkaWQiOiIzNjYiLCJUb3AiOjAuMCwiTGVmdCI6MC4wLCJSaWdodCI6MC4wLCJCb3R0b20iOjAuMH0sIkJhY2tncm91bmQiOnsiJGlkIjoiMzY3IiwiQ29sb3IiOnsiJGlkIjoiMzY4IiwiQSI6ODksIlIiOjAsIkciOjAsIkIiOjB9fSwiSXNWaXNpYmxlIjp0cnVlLCJXaWR0aCI6MC4wLCJIZWlnaHQiOjAuMCwiQm9yZGVyU3R5bGUiOm51bGwsIlBhcmVudFN0eWxlIjpudWxsfSwiRGF0ZVN0eWxlIjp7IiRpZCI6IjM2OSIsIkZvbnRTZXR0aW5ncyI6eyIkaWQiOiIzNzAiLCJGb250U2l6ZSI6MTAsIkZvbnROYW1lIjoiQ2FsaWJyaSIsIklzQm9sZCI6ZmFsc2UsIklzSXRhbGljIjpmYWxzZSwiSXNVbmRlcmxpbmVkIjpmYWxzZSwiUGFyZW50U3R5bGUiOm51bGx9LCJBdXRvU2l6ZSI6MCwiRm9yZWdyb3VuZCI6eyIkaWQiOiIzNzEiLCJDb2xvciI6eyIkaWQiOiIzNzIiLCJBIjoyNTUsIlIiOjI5LCJHIjoyNiwiQiI6Mjl9fSwiTWF4V2lkdGgiOjIwMC4wLCJNYXhIZWlnaHQiOiJJbmZpbml0eSIsIlNtYXJ0Rm9yZWdyb3VuZElzQWN0aXZlIjpmYWxzZSwiSG9yaXpvbnRhbEFsaWdubWVudCI6MCwiVmVydGljYWxBbGlnbm1lbnQiOjAsIlNtYXJ0Rm9yZWdyb3VuZCI6bnVsbCwiQmFja2dyb3VuZEZpbGxUeXBlIjowLCJNYXJnaW4iOnsiJGlkIjoiMzczIiwiVG9wIjowLjAsIkxlZnQiOjAuMCwiUmlnaHQiOjAuMCwiQm90dG9tIjowLjB9LCJQYWRkaW5nIjp7IiRpZCI6IjM3NCIsIlRvcCI6MC4wLCJMZWZ0IjowLjAsIlJpZ2h0IjowLjAsIkJvdHRvbSI6MC4wfSwiQmFja2dyb3VuZCI6eyIkaWQiOiIzNzUiLCJDb2xvciI6eyIkcmVmIjoiMzY4In19LCJJc1Zpc2libGUiOnRydWUsIldpZHRoIjowLjAsIkhlaWdodCI6MC4wLCJCb3JkZXJTdHlsZSI6bnVsbCwiUGFyZW50U3R5bGUiOm51bGx9LCJEYXRlRm9ybWF0Ijp7IiRpZCI6IjM3NiIsIkZvcm1hdFN0cmluZyI6Ik1NTSBkIiwiU2VwYXJhdG9yIjoiLyIsIlVzZUludGVybmF0aW9uYWxEYXRlRm9ybWF0IjpmYWxzZSwiRGF0ZUlzVmlzaWJsZSI6ZmFsc2UsIlRpbWVJc1Zpc2libGUiOnRydWUsIkhvdXJEaWdpdHMiOjEsIkFtUG1EZXNpZ25hdG9yIjoyLCJUcmltMDBNaW51dGVzIjpmYWxzZSwiTGFzdEtub3duVmlzaWJpbGl0eVN0YXRlIjpudWxsfSwiV2Vla051bWJlcmluZyI6eyIkaWQiOiIzNzciLCJGb3JtYXQiOjAsIklzVmlzaWJsZSI6ZmFsc2UsIkxhc3RLbm93blZpc2liaWxpdHlTdGF0ZSI6ZmFsc2V9LCJJc1Zpc2libGUiOnRydWUsIlBhcmVudFN0eWxlIjpudWxsfSwiRGVmYXVsdFN3aW1sYW5lTWlsZXN0b25lU3R5bGUiOnsiJGlkIjoiMzc4IiwiVGl0bGVQb3NpdGlvbiI6IlJpZ2h0IiwiRGF0ZVBvc2l0aW9uIjoiTGVmdCIsIlNoYXBlVHlwZSI6MCwiU2hhcGVTaXplIjoxLCJTcGFjaW5nIjo1LCJTaGFwZVN0eWxlIjp7IiRpZCI6IjM3OSIsIk1hcmdpbiI6eyIkaWQiOiIzODAiLCJUb3AiOjAuMCwiTGVmdCI6MC4wLCJSaWdodCI6MC4wLCJCb3R0b20iOjAuMH0sIlBhZGRpbmciOnsiJGlkIjoiMzgxIiwiVG9wIjowLjAsIkxlZnQiOjAuMCwiUmlnaHQiOjAuMCwiQm90dG9tIjowLjB9LCJCYWNrZ3JvdW5kIjp7IiRpZCI6IjM4MiIsIkNvbG9yIjp7IiRpZCI6IjM4MyIsIkEiOjI1NSwiUiI6MTc4LCJHIjoxNCwiQiI6MTh9fSwiSXNWaXNpYmxlIjp0cnVlLCJXaWR0aCI6MTguMCwiSGVpZ2h0IjoyMC4wLCJCb3JkZXJTdHlsZSI6eyIkaWQiOiIzODQiLCJMaW5lQ29sb3IiOnsiJGlkIjoiMzg1IiwiJHR5cGUiOiJOTFJFLkNvbW1vbi5Eb20uU29saWRDb2xvckJydXNoLCBOTFJFLkNvbW1vbiIsIkNvbG9yIjp7IiRpZCI6IjM4NiIsIkEiOjI1NSwiUiI6MjU1LCJHIjowLCJCIjowfX0sIkxpbmVXZWlnaHQiOjAuMCwiTGluZVR5cGUiOjAsIlBhcmVudFN0eWxlIjpudWxsfSwiUGFyZW50U3R5bGUiOm51bGx9LCJUaXRsZVN0eWxlIjp7IiRpZCI6IjM4NyIsIkZvbnRTZXR0aW5ncyI6eyIkaWQiOiIzODgiLCJGb250U2l6ZSI6MTIsIkZvbnROYW1lIjoiQ29yYmVsIiwiSXNCb2xkIjpmYWxzZSwiSXNJdGFsaWMiOmZhbHNlLCJJc1VuZGVybGluZWQiOmZhbHNlLCJQYXJlbnRTdHlsZSI6bnVsbH0sIkF1dG9TaXplIjowLCJGb3JlZ3JvdW5kIjp7IiRpZCI6IjM4OSIsIkNvbG9yIjp7IiRpZCI6IjM5MCIsIkEiOjI1NSwiUiI6MCwiRyI6MCwiQiI6MH19LCJNYXhXaWR0aCI6MjAwLjAsIk1heEhlaWdodCI6IkluZmluaXR5IiwiU21hcnRGb3JlZ3JvdW5kSXNBY3RpdmUiOmZhbHNlLCJIb3Jpem9udGFsQWxpZ25tZW50IjoxLCJWZXJ0aWNhbEFsaWdubWVudCI6MCwiU21hcnRGb3JlZ3JvdW5kIjpudWxsLCJCYWNrZ3JvdW5kRmlsbFR5cGUiOjAsIk1hcmdpbiI6eyIkaWQiOiIzOTEiLCJUb3AiOjAuMCwiTGVmdCI6MC4wLCJSaWdodCI6MC4wLCJCb3R0b20iOjAuMH0sIlBhZGRpbmciOnsiJGlkIjoiMzkyIiwiVG9wIjowLjAsIkxlZnQiOjAuMCwiUmlnaHQiOjAuMCwiQm90dG9tIjowLjB9LCJCYWNrZ3JvdW5kIjp7IiRpZCI6IjM5MyIsIkNvbG9yIjp7IiRpZCI6IjM5NCIsIkEiOjg5LCJSIjowLCJHIjowLCJCIjowfX0sIklzVmlzaWJsZSI6dHJ1ZSwiV2lkdGgiOjAuMCwiSGVpZ2h0IjowLjAsIkJvcmRlclN0eWxlIjpudWxsLCJQYXJlbnRTdHlsZSI6bnVsbH0sIkRhdGVTdHlsZSI6eyIkaWQiOiIzOTUiLCJGb250U2V0dGluZ3MiOnsiJGlkIjoiMzk2IiwiRm9udFNpemUiOjEwLCJGb250TmFtZSI6IkNhbGlicmkiLCJJc0JvbGQiOmZhbHNlLCJJc0l0YWxpYyI6ZmFsc2UsIklzVW5kZXJsaW5lZCI6ZmFsc2UsIlBhcmVudFN0eWxlIjpudWxsfSwiQXV0b1NpemUiOjAsIkZvcmVncm91bmQiOnsiJGlkIjoiMzk3IiwiQ29sb3IiOnsiJGlkIjoiMzk4IiwiQSI6MjU1LCJSIjoyOSwiRyI6MjYsIkIiOjI5fX0sIk1heFdpZHRoIjoyMDAuMCwiTWF4SGVpZ2h0IjoiSW5maW5pdHkiLCJTbWFydEZvcmVncm91bmRJc0FjdGl2ZSI6ZmFsc2UsIkhvcml6b250YWxBbGlnbm1lbnQiOjAsIlZlcnRpY2FsQWxpZ25tZW50IjowLCJTbWFydEZvcmVncm91bmQiOm51bGwsIkJhY2tncm91bmRGaWxsVHlwZSI6MCwiTWFyZ2luIjp7IiRpZCI6IjM5OSIsIlRvcCI6MC4wLCJMZWZ0IjowLjAsIlJpZ2h0IjowLjAsIkJvdHRvbSI6MC4wfSwiUGFkZGluZyI6eyIkaWQiOiI0MDAiLCJUb3AiOjAuMCwiTGVmdCI6MC4wLCJSaWdodCI6MC4wLCJCb3R0b20iOjAuMH0sIkJhY2tncm91bmQiOnsiJGlkIjoiNDAxIiwiQ29sb3IiOnsiJGlkIjoiNDAyIiwiQSI6ODksIlIiOjAsIkciOjAsIkIiOjB9fSwiSXNWaXNpYmxlIjp0cnVlLCJXaWR0aCI6MC4wLCJIZWlnaHQiOjAuMCwiQm9yZGVyU3R5bGUiOm51bGwsIlBhcmVudFN0eWxlIjpudWxsfSwiRGF0ZUZvcm1hdCI6eyIkaWQiOiI0MDMiLCJGb3JtYXRTdHJpbmciOiJNTU0gZCIsIlNlcGFyYXRvciI6Ii8iLCJVc2VJbnRlcm5hdGlvbmFsRGF0ZUZvcm1hdCI6ZmFsc2UsIkRhdGVJc1Zpc2libGUiOmZhbHNlLCJUaW1lSXNWaXNpYmxlIjp0cnVlLCJIb3VyRGlnaXRzIjoxLCJBbVBtRGVzaWduYXRvciI6MiwiVHJpbTAwTWludXRlcyI6ZmFsc2UsIkxhc3RLbm93blZpc2liaWxpdHlTdGF0ZSI6bnVsbH0sIldlZWtOdW1iZXJpbmciOnsiJGlkIjoiNDA0IiwiRm9ybWF0IjowLCJJc1Zpc2libGUiOmZhbHNlLCJMYXN0S25vd25WaXNpYmlsaXR5U3RhdGUiOmZhbHNlfSwiSXNWaXNpYmxlIjp0cnVlLCJQYXJlbnRTdHlsZSI6bnVsbH0sIkRlZmF1bHRTd2ltbGFuZUFjdGl2aXR5U3R5bGUiOnsiJGlkIjoiNDA1IiwiSGVhZGVyU3R5bGUiOnsiJGlkIjoiNDA2IiwiVGV4dFN0eWxlIjp7IiRpZCI6IjQwNyIsIkZvbnRTZXR0aW5ncyI6eyIkaWQiOiI0MDgiLCJGb250U2l6ZSI6MTEsIkZvbnROYW1lIjoiQ2FsaWJyaSIsIklzQm9sZCI6ZmFsc2UsIklzSXRhbGljIjpmYWxzZSwiSXNVbmRlcmxpbmVkIjpmYWxzZSwiUGFyZW50U3R5bGUiOm51bGx9LCJBdXRvU2l6ZSI6MiwiRm9yZWdyb3VuZCI6eyIkaWQiOiI0MDkiLCJDb2xvciI6eyIkaWQiOiI0MTAiLCJBIjoyNTUsIlIiOjAsIkciOjAsIkIiOjB9fSwiTWF4V2lkdGgiOiJJbmZpbml0eSIsIk1heEhlaWdodCI6IkluZmluaXR5IiwiU21hcnRGb3JlZ3JvdW5kSXNBY3RpdmUiOmZhbHNlLCJIb3Jpem9udGFsQWxpZ25tZW50IjowLCJWZXJ0aWNhbEFsaWdubWVudCI6MCwiU21hcnRGb3JlZ3JvdW5kIjpudWxsLCJCYWNrZ3JvdW5kRmlsbFR5cGUiOjAsIk1hcmdpbiI6eyIkaWQiOiI0MTEiLCJUb3AiOjAuMCwiTGVmdCI6MC4wLCJSaWdodCI6MC4wLCJCb3R0b20iOjAuMH0sIlBhZGRpbmciOnsiJGlkIjoiNDEyIiwiVG9wIjowLjAsIkxlZnQiOjAuMCwiUmlnaHQiOjAuMCwiQm90dG9tIjowLjB9LCJCYWNrZ3JvdW5kIjpudWxsLCJJc1Zpc2libGUiOnRydWUsIldpZHRoIjowLjAsIkhlaWdodCI6MC4wLCJCb3JkZXJTdHlsZSI6bnVsbCwiUGFyZW50U3R5bGUiOm51bGx9LCJSZWN0YW5nbGVTdHlsZSI6eyIkaWQiOiI0MTMiLCJNYXJnaW4iOnsiJGlkIjoiNDE0IiwiVG9wIjowLjAsIkxlZnQiOjAuMCwiUmlnaHQiOjAuMCwiQm90dG9tIjowLjB9LCJQYWRkaW5nIjp7IiRpZCI6IjQxNSIsIlRvcCI6MC4wLCJMZWZ0IjowLjAsIlJpZ2h0IjowLjAsIkJvdHRvbSI6MC4wfSwiQmFja2dyb3VuZCI6eyIkaWQiOiI0MTYiLCJDb2xvciI6eyIkaWQiOiI0MTciLCJBIjo2MywiUiI6MTc4LCJHIjoxNCwiQiI6MTh9fSwiSXNWaXNpYmxlIjp0cnVlLCJXaWR0aCI6MC4wLCJIZWlnaHQiOjAuMCwiQm9yZGVyU3R5bGUiOnsiJGlkIjoiNDE4IiwiTGluZUNvbG9yIjp7IiRpZCI6IjQxOSIsIiR0eXBlIjoiTkxSRS5Db21tb24uRG9tLlNvbGlkQ29sb3JCcnVzaCwgTkxSRS5Db21tb24iLCJDb2xvciI6eyIkaWQiOiI0MjAiLCJBIjoyNTUsIlIiOjI1NSwiRyI6MCwiQiI6MH19LCJMaW5lV2VpZ2h0IjowLjAsIkxpbmVUeXBlIjowLCJQYXJlbnRTdHlsZSI6bnVsbH0sIlBhcmVudFN0eWxlIjpudWxsfSwiTWFyZ2luIjp7IiRpZCI6IjQyMSIsIlRvcCI6MC4wLCJMZWZ0IjowLjAsIlJpZ2h0IjowLjAsIkJvdHRvbSI6MC4wfSwiUGFkZGluZyI6eyIkaWQiOiI0MjIiLCJUb3AiOjAuMCwiTGVmdCI6MC4wLCJSaWdodCI6MC4wLCJCb3R0b20iOjAuMH0sIkJhY2tncm91bmQiOm51bGwsIklzVmlzaWJsZSI6dHJ1ZSwiV2lkdGgiOjAuMCwiSGVpZ2h0IjowLjAsIkJvcmRlclN0eWxlIjpudWxsLCJQYXJlbnRTdHlsZSI6bnVsbH0sIkJhY2tncm91bmRTdHlsZSI6eyIkaWQiOiI0MjMiLCJNYXJnaW4iOnsiJGlkIjoiNDI0IiwiVG9wIjowLjAsIkxlZnQiOjAuMCwiUmlnaHQiOjAuMCwiQm90dG9tIjowLjB9LCJQYWRkaW5nIjp7IiRpZCI6IjQyNSIsIlRvcCI6MC4wLCJMZWZ0IjowLjAsIlJpZ2h0IjowLjAsIkJvdHRvbSI6MC4wfSwiQmFja2dyb3VuZCI6eyIkaWQiOiI0MjYiLCJDb2xvciI6eyIkaWQiOiI0MjciLCJBIjo1MSwiUiI6MTc4LCJHIjoxNCwiQiI6MTh9fSwiSXNWaXNpYmxlIjp0cnVlLCJXaWR0aCI6MC4wLCJIZWlnaHQiOjAuMCwiQm9yZGVyU3R5bGUiOnsiJGlkIjoiNDI4IiwiTGluZUNvbG9yIjp7IiRpZCI6IjQyOSIsIiR0eXBlIjoiTkxSRS5Db21tb24uRG9tLlNvbGlkQ29sb3JCcnVzaCwgTkxSRS5Db21tb24iLCJDb2xvciI6eyIkaWQiOiI0MzAiLCJBIjoyNTUsIlIiOjI1NSwiRyI6MCwiQiI6MH19LCJMaW5lV2VpZ2h0IjowLjAsIkxpbmVUeXBlIjowLCJQYXJlbnRTdHlsZSI6bnVsbH0sIlBhcmVudFN0eWxlIjpudWxsfSwiTWFyZ2luIjp7IiRpZCI6IjQzMSIsIlRvcCI6MC4wLCJMZWZ0IjowLjAsIlJpZ2h0IjowLjAsIkJvdHRvbSI6MC4wfSwiUGFkZGluZyI6eyIkaWQiOiI0MzIiLCJUb3AiOjAuMCwiTGVmdCI6MC4wLCJSaWdodCI6MC4wLCJCb3R0b20iOjAuMH0sIklzVmlzaWJsZSI6dHJ1ZSwiV2lkdGgiOjAuMCwiSGVpZ2h0IjowLjAsIkJvcmRlclN0eWxlIjpudWxsLCJQYXJlbnRTdHlsZSI6bnVsbH0sIk1hcmdpbiI6eyIkaWQiOiI0MzMiLCJUb3AiOjAuMCwiTGVmdCI6MC4wLCJSaWdodCI6MC4wLCJCb3R0b20iOjAuMH0sIlBhZGRpbmciOnsiJGlkIjoiNDM0IiwiVG9wIjowLjAsIkxlZnQiOjAuMCwiUmlnaHQiOjAuMCwiQm90dG9tIjowLjB9LCJJc1Zpc2libGUiOnRydWUsIldpZHRoIjowLjAsIkhlaWdodCI6MC4wLCJCb3JkZXJTdHlsZSI6eyIkaWQiOiI0MzUiLCJMaW5lQ29sb3IiOm51bGwsIkxpbmVXZWlnaHQiOjAuMCwiTGluZVR5cGUiOjAsIlBhcmVudFN0eWxlIjpudWxsfSwiUGFyZW50U3R5bGUiOm51bGx9LCJfYWRkaXRpb25hbFN3aW1sYW5lVjJTdHlsZXMiOltdfSwiU2NhbGUiOnsiJGlkIjoiNDM2IiwiU3RhcnREYXRlIjoiMjAxOS0wMy0wNlQwODowMDowMCIsIkVuZERhdGUiOiIyMDIxLTAzLTA2VDEwOjAwOjAwIiwiRm9ybWF0IjoiZCIsIlR5cGUiOjYsIkF1dG9EYXRlUmFuZ2UiOnRydWUsIldvcmtpbmdEYXlzIjozMSwiRmlzY2FsWWVhciI6eyIkaWQiOiI0MzciLCJTdGFydE1vbnRoIjoxLCJVc2VTdGFydGluZ1llYXJGb3JOdW1iZXJpbmciOnRydWUsIlNob3dGaXNjYWxZZWFyTGFiZWwiOnRydWV9LCJUb2RheU1hcmtlclRleHQiOiJUb2RheSIsIkF1dG9TY2FsZVR5cGUiOnRydWV9LCJTY2FsZVYyIjp7IiRpZCI6IjQzOCIsIlN0YXJ0RGF0ZSI6IjIwMTktMDMtMDZUMDg6MDA6MDAiLCJFbmREYXRlIjoiMjAyNS0wMy0wNlQxMDowMDowMCIsIkF1dG9EYXRlUmFuZ2UiOnRydWUsIldvcmtpbmdEYXlzIjozMSwiRmlzY2FsWWVhciI6eyIkcmVmIjoiNDM3In0sIlRvZGF5TWFya2VyVGV4dCI6IlRvZGF5IiwiQXV0b1NjYWxlVHlwZSI6dHJ1ZSwiVGltZWJhbmRTY2FsZXMiOnsiJGlkIjoiNDM5IiwiVG9wU2NhbGVMYXllciI6eyIkaWQiOiI0NDAiLCJGb3JtYXQiOiJkIiwiVHlwZSI6Nn0sIk1pZGRsZVNjYWxlTGF5ZXIiOnsiJGlkIjoiNDQxIiwiRm9ybWF0IjpudWxsLCJUeXBlIjowfSwiQm90dG9tU2NhbGVMYXllciI6eyIkaWQiOiI0NDIiLCJGb3JtYXQiOm51bGwsIlR5cGUiOjB9fX0sIk1pbGVzdG9uZXMiOlt7IiRpZCI6IjQ0MyIsIkRhdGUiOiIyMDI1LTAzLTA2VDA5OjM4OjAwIiwiU3R5bGUiOnsiJGlkIjoiNDQ0IiwiU2hhcGUiOjE0LCJDb25uZWN0b3JNYXJnaW4iOnsiJGlkIjoiNDQ1IiwiVG9wIjowLjAsIkxlZnQiOjIuMCwiUmlnaHQiOjIuMCwiQm90dG9tIjowLjB9LCJDb25uZWN0b3JTdHlsZSI6eyIkaWQiOiI0NDYiLCJMaW5lQ29sb3IiOnsiJGlkIjoiNDQ3IiwiJHR5cGUiOiJOTFJFLkNvbW1vbi5Eb20uU29saWRDb2xvckJydXNoLCBOTFJFLkNvbW1vbiIsIkNvbG9yIjp7IiRpZCI6IjQ0OCIsIkEiOjI1NSwiUiI6MTg3LCJHIjoyMDYsIkIiOjQ0fX0sIkxpbmVXZWlnaHQiOjEuMCwiTGluZVR5cGUiOjAsIlBhcmVudFN0eWxlIjpudWxsfSwiSXNCZWxvd1RpbWViYW5kIjpmYWxzZSwiUG9zaXRpb25PblRhc2siOjAsIkhpZGVEYXRlIjpmYWxzZSwiU2hhcGVTaXplIjoxLCJTcGFjaW5nIjoxLjAsIlBhZGRpbmciOnsiJGlkIjoiNDQ5IiwiVG9wIjo3LjAsIkxlZnQiOjMuMCwiUmlnaHQiOjAuMCwiQm90dG9tIjoyLjB9LCJTaGFwZVN0eWxlIjp7IiRpZCI6IjQ1MCIsIk1hcmdpbiI6eyIkaWQiOiI0NTEiLCJUb3AiOjAuMCwiTGVmdCI6MC4wLCJSaWdodCI6MC4wLCJCb3R0b20iOjAuMH0sIlBhZGRpbmciOnsiJGlkIjoiNDUyIiwiVG9wIjowLjAsIkxlZnQiOjAuMCwiUmlnaHQiOjAuMCwiQm90dG9tIjowLjB9LCJCYWNrZ3JvdW5kIjp7IiRpZCI6IjQ1MyIsIkNvbG9yIjp7IiRpZCI6IjQ1NCIsIkEiOjI1NSwiUiI6MTg3LCJHIjoyMDYsIkIiOjQ0fX0sIklzVmlzaWJsZSI6dHJ1ZSwiV2lkdGgiOjE4LjAsIkhlaWdodCI6MjAuMCwiQm9yZGVyU3R5bGUiOnsiJGlkIjoiNDU1IiwiTGluZUNvbG9yIjp7IiRpZCI6IjQ1NiIsIiR0eXBlIjoiTkxSRS5Db21tb24uRG9tLlNvbGlkQ29sb3JCcnVzaCwgTkxSRS5Db21tb24iLCJDb2xvciI6eyIkaWQiOiI0NTciLCJBIjoyNTUsIlIiOjI1NSwiRyI6MCwiQiI6MH19LCJMaW5lV2VpZ2h0IjowLjAsIkxpbmVUeXBlIjowLCJQYXJlbnRTdHlsZSI6bnVsbH0sIlBhcmVudFN0eWxlIjpudWxsfSwiVGl0bGVTdHlsZSI6eyIkaWQiOiI0NTgiLCJGb250U2V0dGluZ3MiOnsiJGlkIjoiNDU5IiwiRm9udFNpemUiOjEyLCJGb250TmFtZSI6IkNvcmJlbCIsIklzQm9sZCI6ZmFsc2UsIklzSXRhbGljIjpmYWxzZSwiSXNVbmRlcmxpbmVkIjpmYWxzZSwiUGFyZW50U3R5bGUiOm51bGx9LCJBdXRvU2l6ZSI6MCwiRm9yZWdyb3VuZCI6eyIkaWQiOiI0NjAiLCJDb2xvciI6eyIkaWQiOiI0NjEiLCJBIjoyNTUsIlIiOjAsIkciOjAsIkIiOjB9fSwiTWF4V2lkdGgiOjIwMC4wLCJNYXhIZWlnaHQiOiJJbmZpbml0eSIsIlNtYXJ0Rm9yZWdyb3VuZElzQWN0aXZlIjpmYWxzZSwiSG9yaXpvbnRhbEFsaWdubWVudCI6MSwiVmVydGljYWxBbGlnbm1lbnQiOjAsIlNtYXJ0Rm9yZWdyb3VuZCI6bnVsbCwiQmFja2dyb3VuZEZpbGxUeXBlIjowLCJNYXJnaW4iOnsiJGlkIjoiNDYyIiwiVG9wIjowLjAsIkxlZnQiOjAuMCwiUmlnaHQiOjAuMCwiQm90dG9tIjowLjB9LCJQYWRkaW5nIjp7IiRpZCI6IjQ2MyIsIlRvcCI6MC4wLCJMZWZ0IjowLjAsIlJpZ2h0IjowLjAsIkJvdHRvbSI6MC4wfSwiQmFja2dyb3VuZCI6eyIkaWQiOiI0NjQiLCJDb2xvciI6eyIkaWQiOiI0NjUiLCJBIjowLCJSIjoyNTUsIkciOjI1NSwiQiI6MjU1fX0sIklzVmlzaWJsZSI6dHJ1ZSwiV2lkdGgiOjAuMCwiSGVpZ2h0IjowLjAsIkJvcmRlclN0eWxlIjp7IiRpZCI6IjQ2NiIsIkxpbmVDb2xvciI6bnVsbCwiTGluZVdlaWdodCI6MC4wLCJMaW5lVHlwZSI6MCwiUGFyZW50U3R5bGUiOm51bGx9LCJQYXJlbnRTdHlsZSI6bnVsbH0sIkRhdGVTdHlsZSI6eyIkaWQiOiI0NjciLCJGb250U2V0dGluZ3MiOnsiJGlkIjoiNDY4IiwiRm9udFNpemUiOjEwLCJGb250TmFtZSI6IkNvcmJlbCIsIklzQm9sZCI6ZmFsc2UsIklzSXRhbGljIjpmYWxzZSwiSXNVbmRlcmxpbmVkIjpmYWxzZSwiUGFyZW50U3R5bGUiOm51bGx9LCJBdXRvU2l6ZSI6MCwiRm9yZWdyb3VuZCI6eyIkaWQiOiI0NjkiLCJDb2xvciI6eyIkaWQiOiI0NzAiLCJBIjoyNTUsIlIiOjI5LCJHIjoyNiwiQiI6Mjl9fSwiTWF4V2lkdGgiOjIwMC4wLCJNYXhIZWlnaHQiOiJJbmZpbml0eSIsIlNtYXJ0Rm9yZWdyb3VuZElzQWN0aXZlIjpmYWxzZSwiSG9yaXpvbnRhbEFsaWdubWVudCI6MSwiVmVydGljYWxBbGlnbm1lbnQiOjAsIlNtYXJ0Rm9yZWdyb3VuZCI6bnVsbCwiQmFja2dyb3VuZEZpbGxUeXBlIjowLCJNYXJnaW4iOnsiJGlkIjoiNDcxIiwiVG9wIjowLjAsIkxlZnQiOjAuMCwiUmlnaHQiOjAuMCwiQm90dG9tIjowLjB9LCJQYWRkaW5nIjp7IiRpZCI6IjQ3MiIsIlRvcCI6MC4wLCJMZWZ0IjowLjAsIlJpZ2h0IjowLjAsIkJvdHRvbSI6MC4wfSwiQmFja2dyb3VuZCI6eyIkaWQiOiI0NzMiLCJDb2xvciI6eyIkaWQiOiI0NzQiLCJBIjowLCJSIjoyNTUsIkciOjI1NSwiQiI6MjU1fX0sIklzVmlzaWJsZSI6ZmFsc2UsIldpZHRoIjowLjAsIkhlaWdodCI6MC4wLCJCb3JkZXJTdHlsZSI6eyIkaWQiOiI0NzUiLCJMaW5lQ29sb3IiOm51bGwsIkxpbmVXZWlnaHQiOjAuMCwiTGluZVR5cGUiOjAsIlBhcmVudFN0eWxlIjpudWxsfSwiUGFyZW50U3R5bGUiOm51bGx9LCJEYXRlRm9ybWF0Ijp7IiRpZCI6IjQ3NiIsIkZvcm1hdFN0cmluZyI6Ik1NTSBkIiwiU2VwYXJhdG9yIjoiLyIsIlVzZUludGVybmF0aW9uYWxEYXRlRm9ybWF0IjpmYWxzZSwiRGF0ZUlzVmlzaWJsZSI6ZmFsc2UsIlRpbWVJc1Zpc2libGUiOnRydWUsIkhvdXJEaWdpdHMiOjEsIkFtUG1EZXNpZ25hdG9yIjoyLCJUcmltMDBNaW51dGVzIjpmYWxzZSwiTGFzdEtub3duVmlzaWJpbGl0eVN0YXRlIjpudWxsfSwiV2Vla051bWJlcmluZyI6eyIkaWQiOiI0NzciLCJGb3JtYXQiOjAsIklzVmlzaWJsZSI6ZmFsc2UsIkxhc3RLbm93blZpc2liaWxpdHlTdGF0ZSI6ZmFsc2V9LCJJc1Zpc2libGUiOnRydWUsIlBhcmVudFN0eWxlIjpudWxsfSwiSW5kZXgiOjQsIlBlcmNlbnRhZ2VDb21wbGV0ZSI6bnVsbCwiUG9zaXRpb24iOnsiUmF0aW8iOjAuMCwiSXNDdXN0b20iOmZhbHNlfSwiRGF0ZUZvcm1hdCI6eyIkcmVmIjoiNDc2In0sIldlZWtOdW1iZXJpbmciOnsiJGlkIjoiNDc4IiwiRm9ybWF0IjowLCJJc1Zpc2libGUiOmZhbHNlLCJMYXN0S25vd25WaXNpYmlsaXR5U3RhdGUiOmZhbHNlfSwiUmVsYXRlZFRhc2tJZCI6IjAwMDAwMDAwLTAwMDAtMDAwMC0wMDAwLTAwMDAwMDAwMDAwMCIsIklkIjoiNjlmMmE1MWUtNmQ5Zi00MzZhLTg1MGEtMmFjNGIwYzM5NDM5IiwiSW1wb3J0SWQiOm51bGwsIlRpdGxlIjoiSGVhbHRoIGNoZWNrIiwiTm90ZSI6bnVsbCwiSHlwZXJsaW5rIjp7IiRpZCI6IjQ3OSIsIkFkZHJlc3MiOiIiLCJTdWJBZGRyZXNzIjoiIn0sIklzQ2hhbmdlZCI6ZmFsc2UsIklzTmV3IjpmYWxzZX0seyIkaWQiOiI0ODAiLCJEYXRlIjoiMjAyNS0wMy0wNlQxMDowMDowMCIsIlN0eWxlIjp7IiRpZCI6IjQ4MSIsIlNoYXBlIjoxNCwiQ29ubmVjdG9yTWFyZ2luIjp7IiRyZWYiOiI0NDUifSwiQ29ubmVjdG9yU3R5bGUiOnsiJGlkIjoiNDgyIiwiTGluZUNvbG9yIjp7IiRpZCI6IjQ4MyIsIiR0eXBlIjoiTkxSRS5Db21tb24uRG9tLlNvbGlkQ29sb3JCcnVzaCwgTkxSRS5Db21tb24iLCJDb2xvciI6eyIkaWQiOiI0ODQiLCJBIjoyNTUsIlIiOjE4NywiRyI6MjA2LCJCIjo0NH19LCJMaW5lV2VpZ2h0IjoxLjAsIkxpbmVUeXBlIjowLCJQYXJlbnRTdHlsZSI6bnVsbH0sIklzQmVsb3dUaW1lYmFuZCI6ZmFsc2UsIlBvc2l0aW9uT25UYXNrIjowLCJIaWRlRGF0ZSI6ZmFsc2UsIlNoYXBlU2l6ZSI6MSwiU3BhY2luZyI6MS4wLCJQYWRkaW5nIjp7IiRyZWYiOiI0NDkifSwiU2hhcGVTdHlsZSI6eyIkaWQiOiI0ODUiLCJNYXJnaW4iOnsiJHJlZiI6IjQ1MSJ9LCJQYWRkaW5nIjp7IiRyZWYiOiI0NTIifSwiQmFja2dyb3VuZCI6eyIkaWQiOiI0ODYiLCJDb2xvciI6eyIkaWQiOiI0ODciLCJBIjoyNTUsIlIiOjE4NywiRyI6MjA2LCJCIjo0NH19LCJJc1Zpc2libGUiOnRydWUsIldpZHRoIjoxOC4wLCJIZWlnaHQiOjIwLjAsIkJvcmRlclN0eWxlIjp7IiRpZCI6IjQ4OCIsIkxpbmVDb2xvciI6eyIkcmVmIjoiNDU2In0sIkxpbmVXZWlnaHQiOjAuMCwiTGluZVR5cGUiOjAsIlBhcmVudFN0eWxlIjpudWxsfSwiUGFyZW50U3R5bGUiOm51bGx9LCJUaXRsZVN0eWxlIjp7IiRpZCI6IjQ4OSIsIkZvbnRTZXR0aW5ncyI6eyIkaWQiOiI0OTAiLCJGb250U2l6ZSI6MTIsIkZvbnROYW1lIjoiQ29yYmVsIiwiSXNCb2xkIjpmYWxzZSwiSXNJdGFsaWMiOmZhbHNlLCJJc1VuZGVybGluZWQiOmZhbHNlLCJQYXJlbnRTdHlsZSI6bnVsbH0sIkF1dG9TaXplIjowLCJGb3JlZ3JvdW5kIjp7IiRpZCI6IjQ5MSIsIkNvbG9yIjp7IiRpZCI6IjQ5MiIsIkEiOjI1NSwiUiI6MCwiRyI6MCwiQiI6MH19LCJNYXhXaWR0aCI6MjAwLjAsIk1heEhlaWdodCI6IkluZmluaXR5IiwiU21hcnRGb3JlZ3JvdW5kSXNBY3RpdmUiOmZhbHNlLCJIb3Jpem9udGFsQWxpZ25tZW50IjoxLCJWZXJ0aWNhbEFsaWdubWVudCI6MCwiU21hcnRGb3JlZ3JvdW5kIjpudWxsLCJCYWNrZ3JvdW5kRmlsbFR5cGUiOjAsIk1hcmdpbiI6eyIkcmVmIjoiNDYyIn0sIlBhZGRpbmciOnsiJHJlZiI6IjQ2MyJ9LCJCYWNrZ3JvdW5kIjp7IiRpZCI6IjQ5MyIsIkNvbG9yIjp7IiRpZCI6IjQ5NCIsIkEiOjAsIlIiOjI1NSwiRyI6MjU1LCJCIjoyNTV9fSwiSXNWaXNpYmxlIjp0cnVlLCJXaWR0aCI6MC4wLCJIZWlnaHQiOjAuMCwiQm9yZGVyU3R5bGUiOnsiJGlkIjoiNDk1IiwiTGluZUNvbG9yIjpudWxsLCJMaW5lV2VpZ2h0IjowLjAsIkxpbmVUeXBlIjowLCJQYXJlbnRTdHlsZSI6bnVsbH0sIlBhcmVudFN0eWxlIjpudWxsfSwiRGF0ZVN0eWxlIjp7IiRpZCI6IjQ5NiIsIkZvbnRTZXR0aW5ncyI6eyIkaWQiOiI0OTciLCJGb250U2l6ZSI6MTAsIkZvbnROYW1lIjoiQ29yYmVsIiwiSXNCb2xkIjpmYWxzZSwiSXNJdGFsaWMiOmZhbHNlLCJJc1VuZGVybGluZWQiOmZhbHNlLCJQYXJlbnRTdHlsZSI6bnVsbH0sIkF1dG9TaXplIjowLCJGb3JlZ3JvdW5kIjp7IiRpZCI6IjQ5OCIsIkNvbG9yIjp7IiRpZCI6IjQ5OSIsIkEiOjI1NSwiUiI6MjksIkciOjI2LCJCIjoyOX19LCJNYXhXaWR0aCI6MjAwLjAsIk1heEhlaWdodCI6IkluZmluaXR5IiwiU21hcnRGb3JlZ3JvdW5kSXNBY3RpdmUiOmZhbHNlLCJIb3Jpem9udGFsQWxpZ25tZW50IjoxLCJWZXJ0aWNhbEFsaWdubWVudCI6MCwiU21hcnRGb3JlZ3JvdW5kIjpudWxsLCJCYWNrZ3JvdW5kRmlsbFR5cGUiOjAsIk1hcmdpbiI6eyIkcmVmIjoiNDcxIn0sIlBhZGRpbmciOnsiJHJlZiI6IjQ3MiJ9LCJCYWNrZ3JvdW5kIjp7IiRpZCI6IjUwMCIsIkNvbG9yIjp7IiRpZCI6IjUwMSIsIkEiOjAsIlIiOjI1NSwiRyI6MjU1LCJCIjoyNTV9fSwiSXNWaXNpYmxlIjpmYWxzZSwiV2lkdGgiOjAuMCwiSGVpZ2h0IjowLjAsIkJvcmRlclN0eWxlIjp7IiRpZCI6IjUwMiIsIkxpbmVDb2xvciI6bnVsbCwiTGluZVdlaWdodCI6MC4wLCJMaW5lVHlwZSI6MCwiUGFyZW50U3R5bGUiOm51bGx9LCJQYXJlbnRTdHlsZSI6bnVsbH0sIkRhdGVGb3JtYXQiOnsiJHJlZiI6IjQ3NiJ9LCJXZWVrTnVtYmVyaW5nIjp7IiRpZCI6IjUwMyIsIkZvcm1hdCI6MCwiSXNWaXNpYmxlIjpmYWxzZSwiTGFzdEtub3duVmlzaWJpbGl0eVN0YXRlIjpmYWxzZX0sIklzVmlzaWJsZSI6dHJ1ZSwiUGFyZW50U3R5bGUiOm51bGx9LCJJbmRleCI6NSwiUGVyY2VudGFnZUNvbXBsZXRlIjpudWxsLCJQb3NpdGlvbiI6eyJSYXRpbyI6MC4wNjc4NzAzNzAzNzAzNzAzMzEsIklzQ3VzdG9tIjp0cnVlfSwiRGF0ZUZvcm1hdCI6eyIkcmVmIjoiNDc2In0sIldlZWtOdW1iZXJpbmciOnsiJGlkIjoiNTA0IiwiRm9ybWF0IjowLCJJc1Zpc2libGUiOmZhbHNlLCJMYXN0S25vd25WaXNpYmlsaXR5U3RhdGUiOmZhbHNlfSwiUmVsYXRlZFRhc2tJZCI6IjAwMDAwMDAwLTAwMDAtMDAwMC0wMDAwLTAwMDAwMDAwMDAwMCIsIklkIjoiZmNmMjFlODgtNWI4NS00N2Y0LTgxNzgtZGRhMGVjYjViMWYyIiwiSW1wb3J0SWQiOm51bGwsIlRpdGxlIjoiSGVhbHRoIGNoZWNrIiwiTm90ZSI6bnVsbCwiSHlwZXJsaW5rIjp7IiRpZCI6IjUwNSIsIkFkZHJlc3MiOiIiLCJTdWJBZGRyZXNzIjoiIn0sIklzQ2hhbmdlZCI6ZmFsc2UsIklzTmV3IjpmYWxzZX0seyIkaWQiOiI1MDYiLCJEYXRlIjoiMjAyNS0wMy0wNlQwODowMDowMCIsIlN0eWxlIjp7IiRpZCI6IjUwNyIsIlNoYXBlIjoxNCwiQ29ubmVjdG9yTWFyZ2luIjp7IiRpZCI6IjUwOCIsIlRvcCI6MC4wLCJMZWZ0IjoyLjAsIlJpZ2h0IjoyLjAsIkJvdHRvbSI6MC4wfSwiQ29ubmVjdG9yU3R5bGUiOnsiJGlkIjoiNTA5IiwiTGluZUNvbG9yIjp7IiRpZCI6IjUxMCIsIiR0eXBlIjoiTkxSRS5Db21tb24uRG9tLlNvbGlkQ29sb3JCcnVzaCwgTkxSRS5Db21tb24iLCJDb2xvciI6eyIkaWQiOiI1MTEiLCJBIjoxMjcsIlIiOjE3OCwiRyI6MTQsIkIiOjE4fX0sIkxpbmVXZWlnaHQiOjEuMCwiTGluZVR5cGUiOjAsIlBhcmVudFN0eWxlIjpudWxsfSwiSXNCZWxvd1RpbWViYW5kIjpmYWxzZSwiUG9zaXRpb25PblRhc2siOjAsIkhpZGVEYXRlIjpmYWxzZSwiU2hhcGVTaXplIjoxLCJTcGFjaW5nIjoxLjAsIlBhZGRpbmciOnsiJGlkIjoiNTEyIiwiVG9wIjo3LjAsIkxlZnQiOjMuMCwiUmlnaHQiOjAuMCwiQm90dG9tIjoyLjB9LCJTaGFwZVN0eWxlIjp7IiRpZCI6IjUxMyIsIk1hcmdpbiI6eyIkaWQiOiI1MTQiLCJUb3AiOjAuMCwiTGVmdCI6MC4wLCJSaWdodCI6MC4wLCJCb3R0b20iOjAuMH0sIlBhZGRpbmciOnsiJGlkIjoiNTE1IiwiVG9wIjowLjAsIkxlZnQiOjAuMCwiUmlnaHQiOjAuMCwiQm90dG9tIjowLjB9LCJCYWNrZ3JvdW5kIjp7IiRpZCI6IjUxNiIsIkNvbG9yIjp7IiRpZCI6IjUxNyIsIkEiOjI1NSwiUiI6MTc4LCJHIjoxNCwiQiI6MTh9fSwiSXNWaXNpYmxlIjp0cnVlLCJXaWR0aCI6MTguMCwiSGVpZ2h0IjoyMC4wLCJCb3JkZXJTdHlsZSI6eyIkaWQiOiI1MTgiLCJMaW5lQ29sb3IiOnsiJHJlZiI6IjQ1NiJ9LCJMaW5lV2VpZ2h0IjowLjAsIkxpbmVUeXBlIjowLCJQYXJlbnRTdHlsZSI6bnVsbH0sIlBhcmVudFN0eWxlIjpudWxsfSwiVGl0bGVTdHlsZSI6eyIkaWQiOiI1MTkiLCJGb250U2V0dGluZ3MiOnsiJGlkIjoiNTIwIiwiRm9udFNpemUiOjEyLCJGb250TmFtZSI6IkNvcmJlbCIsIklzQm9sZCI6ZmFsc2UsIklzSXRhbGljIjpmYWxzZSwiSXNVbmRlcmxpbmVkIjpmYWxzZSwiUGFyZW50U3R5bGUiOm51bGx9LCJBdXRvU2l6ZSI6MiwiRm9yZWdyb3VuZCI6eyIkaWQiOiI1MjEiLCJDb2xvciI6eyIkaWQiOiI1MjIiLCJBIjoyNTUsIlIiOjAsIkciOjAsIkIiOjB9fSwiTWF4V2lkdGgiOjExOS4wMSwiTWF4SGVpZ2h0IjoiSW5maW5pdHkiLCJTbWFydEZvcmVncm91bmRJc0FjdGl2ZSI6ZmFsc2UsIkhvcml6b250YWxBbGlnbm1lbnQiOjEsIlZlcnRpY2FsQWxpZ25tZW50IjowLCJTbWFydEZvcmVncm91bmQiOm51bGwsIkJhY2tncm91bmRGaWxsVHlwZSI6MCwiTWFyZ2luIjp7IiRpZCI6IjUyMyIsIlRvcCI6MC4wLCJMZWZ0IjowLjAsIlJpZ2h0IjowLjAsIkJvdHRvbSI6MC4wfSwiUGFkZGluZyI6eyIkaWQiOiI1MjQiLCJUb3AiOjAuMCwiTGVmdCI6MC4wLCJSaWdodCI6MC4wLCJCb3R0b20iOjAuMH0sIkJhY2tncm91bmQiOnsiJGlkIjoiNTI1IiwiQ29sb3IiOnsiJGlkIjoiNTI2IiwiQSI6MCwiUiI6MjU1LCJHIjoyNTUsIkIiOjI1NX19LCJJc1Zpc2libGUiOnRydWUsIldpZHRoIjowLjAsIkhlaWdodCI6MC4wLCJCb3JkZXJTdHlsZSI6eyIkaWQiOiI1MjciLCJMaW5lQ29sb3IiOm51bGwsIkxpbmVXZWlnaHQiOjAuMCwiTGluZVR5cGUiOjAsIlBhcmVudFN0eWxlIjpudWxsfSwiUGFyZW50U3R5bGUiOm51bGx9LCJEYXRlU3R5bGUiOnsiJGlkIjoiNTI4IiwiRm9udFNldHRpbmdzIjp7IiRpZCI6IjUyOSIsIkZvbnRTaXplIjoxMCwiRm9udE5hbWUiOiJDb3JiZWwiLCJJc0JvbGQiOmZhbHNlLCJJc0l0YWxpYyI6ZmFsc2UsIklzVW5kZXJsaW5lZCI6ZmFsc2UsIlBhcmVudFN0eWxlIjpudWxsfSwiQXV0b1NpemUiOjAsIkZvcmVncm91bmQiOnsiJGlkIjoiNTMwIiwiQ29sb3IiOnsiJGlkIjoiNTMxIiwiQSI6MjU1LCJSIjoyOSwiRyI6MjYsIkIiOjI5fX0sIk1heFdpZHRoIjoyMDAuMCwiTWF4SGVpZ2h0IjoiSW5maW5pdHkiLCJTbWFydEZvcmVncm91bmRJc0FjdGl2ZSI6ZmFsc2UsIkhvcml6b250YWxBbGlnbm1lbnQiOjEsIlZlcnRpY2FsQWxpZ25tZW50IjowLCJTbWFydEZvcmVncm91bmQiOm51bGwsIkJhY2tncm91bmRGaWxsVHlwZSI6MCwiTWFyZ2luIjp7IiRpZCI6IjUzMiIsIlRvcCI6MC4wLCJMZWZ0IjowLjAsIlJpZ2h0IjowLjAsIkJvdHRvbSI6MC4wfSwiUGFkZGluZyI6eyIkaWQiOiI1MzMiLCJUb3AiOjAuMCwiTGVmdCI6MC4wLCJSaWdodCI6MC4wLCJCb3R0b20iOjAuMH0sIkJhY2tncm91bmQiOnsiJGlkIjoiNTM0IiwiQ29sb3IiOnsiJGlkIjoiNTM1IiwiQSI6MCwiUiI6MjU1LCJHIjoyNTUsIkIiOjI1NX19LCJJc1Zpc2libGUiOmZhbHNlLCJXaWR0aCI6MC4wLCJIZWlnaHQiOjAuMCwiQm9yZGVyU3R5bGUiOnsiJGlkIjoiNTM2IiwiTGluZUNvbG9yIjpudWxsLCJMaW5lV2VpZ2h0IjowLjAsIkxpbmVUeXBlIjowLCJQYXJlbnRTdHlsZSI6bnVsbH0sIlBhcmVudFN0eWxlIjpudWxsfSwiRGF0ZUZvcm1hdCI6eyIkaWQiOiI1MzciLCJGb3JtYXRTdHJpbmciOiJNTU0gZCIsIlNlcGFyYXRvciI6Ii8iLCJVc2VJbnRlcm5hdGlvbmFsRGF0ZUZvcm1hdCI6ZmFsc2UsIkRhdGVJc1Zpc2libGUiOmZhbHNlLCJUaW1lSXNWaXNpYmxlIjp0cnVlLCJIb3VyRGlnaXRzIjoxLCJBbVBtRGVzaWduYXRvciI6MiwiVHJpbTAwTWludXRlcyI6ZmFsc2UsIkxhc3RLbm93blZpc2liaWxpdHlTdGF0ZSI6bnVsbH0sIldlZWtOdW1iZXJpbmciOnsiJGlkIjoiNTM4IiwiRm9ybWF0IjowLCJJc1Zpc2libGUiOmZhbHNlLCJMYXN0S25vd25WaXNpYmlsaXR5U3RhdGUiOmZhbHNlfSwiSXNWaXNpYmxlIjp0cnVlLCJQYXJlbnRTdHlsZSI6bnVsbH0sIkluZGV4Ijo5LCJQZXJjZW50YWdlQ29tcGxldGUiOm51bGwsIlBvc2l0aW9uIjp7IlJhdGlvIjowLjA2Nzg3MDM3MDM3MDM3MDMzMSwiSXNDdXN0b20iOnRydWV9LCJEYXRlRm9ybWF0Ijp7IiRyZWYiOiI1MzcifSwiV2Vla051bWJlcmluZyI6eyIkaWQiOiI1MzkiLCJGb3JtYXQiOjAsIklzVmlzaWJsZSI6ZmFsc2UsIkxhc3RLbm93blZpc2liaWxpdHlTdGF0ZSI6ZmFsc2V9LCJSZWxhdGVkVGFza0lkIjoiMDAwMDAwMDAtMDAwMC0wMDAwLTAwMDAtMDAwMDAwMDAwMDAwIiwiSWQiOiI4NThkOTY4ZS02ZmU5LTQ0OGMtYmQ0Yy03MmJkOTVhNzM1YmYiLCJJbXBvcnRJZCI6bnVsbCwiVGl0bGUiOiJJbmNpZGVudCBPY2N1cnMiLCJOb3RlIjpudWxsLCJIeXBlcmxpbmsiOnsiJGlkIjoiNTQwIiwiQWRkcmVzcyI6IiIsIlN1YkFkZHJlc3MiOiIifSwiSXNDaGFuZ2VkIjpmYWxzZSwiSXNOZXciOmZhbHNlfSx7IiRpZCI6IjU0MSIsIkRhdGUiOiIyMDI1LTAzLTA2VDA4OjA5OjAwIiwiU3R5bGUiOnsiJGlkIjoiNTQyIiwiU2hhcGUiOjE5LCJDb25uZWN0b3JNYXJnaW4iOnsiJGlkIjoiNTQzIiwiVG9wIjowLjAsIkxlZnQiOjIuMCwiUmlnaHQiOjIuMCwiQm90dG9tIjowLjB9LCJDb25uZWN0b3JTdHlsZSI6eyIkaWQiOiI1NDQiLCJMaW5lQ29sb3IiOnsiJGlkIjoiNTQ1IiwiJHR5cGUiOiJOTFJFLkNvbW1vbi5Eb20uU29saWRDb2xvckJydXNoLCBOTFJFLkNvbW1vbiIsIkNvbG9yIjp7IiRpZCI6IjU0NiIsIkEiOjI1NSwiUiI6MTU4LCJHIjoxNTgsIkIiOjE1OH19LCJMaW5lV2VpZ2h0IjoxLjAsIkxpbmVUeXBlIjowLCJQYXJlbnRTdHlsZSI6bnVsbH0sIklzQmVsb3dUaW1lYmFuZCI6ZmFsc2UsIlBvc2l0aW9uT25UYXNrIjowLCJIaWRlRGF0ZSI6ZmFsc2UsIlNoYXBlU2l6ZSI6MSwiU3BhY2luZyI6MS4wLCJQYWRkaW5nIjp7IiRpZCI6IjU0NyIsIlRvcCI6Ny4wLCJMZWZ0IjozLjAsIlJpZ2h0IjowLjAsIkJvdHRvbSI6Mi4wfSwiU2hhcGVTdHlsZSI6eyIkaWQiOiI1NDgiLCJNYXJnaW4iOnsiJGlkIjoiNTQ5IiwiVG9wIjowLjAsIkxlZnQiOjAuMCwiUmlnaHQiOjAuMCwiQm90dG9tIjowLjB9LCJQYWRkaW5nIjp7IiRpZCI6IjU1MCIsIlRvcCI6MC4wLCJMZWZ0IjowLjAsIlJpZ2h0IjowLjAsIkJvdHRvbSI6MC4wfSwiQmFja2dyb3VuZCI6eyIkaWQiOiI1NTEiLCJDb2xvciI6eyIkaWQiOiI1NTIiLCJBIjoyNTUsIlIiOjE3OCwiRyI6MTQsIkIiOjE4fX0sIklzVmlzaWJsZSI6dHJ1ZSwiV2lkdGgiOjEzLjAsIkhlaWdodCI6MTMuMCwiQm9yZGVyU3R5bGUiOnsiJGlkIjoiNTUzIiwiTGluZUNvbG9yIjp7IiRyZWYiOiI0NTYifSwiTGluZVdlaWdodCI6MC4wLCJMaW5lVHlwZSI6MCwiUGFyZW50U3R5bGUiOm51bGx9LCJQYXJlbnRTdHlsZSI6bnVsbH0sIlRpdGxlU3R5bGUiOnsiJGlkIjoiNTU0IiwiRm9udFNldHRpbmdzIjp7IiRpZCI6IjU1NSIsIkZvbnRTaXplIjoxMiwiRm9udE5hbWUiOiJDb3JiZWwiLCJJc0JvbGQiOmZhbHNlLCJJc0l0YWxpYyI6ZmFsc2UsIklzVW5kZXJsaW5lZCI6ZmFsc2UsIlBhcmVudFN0eWxlIjpudWxsfSwiQXV0b1NpemUiOjIsIkZvcmVncm91bmQiOnsiJGlkIjoiNTU2IiwiQ29sb3IiOnsiJGlkIjoiNTU3IiwiQSI6MjU1LCJSIjowLCJHIjowLCJCIjowfX0sIk1heFdpZHRoIjo3NC4wLCJNYXhIZWlnaHQiOiJJbmZpbml0eSIsIlNtYXJ0Rm9yZWdyb3VuZElzQWN0aXZlIjpmYWxzZSwiSG9yaXpvbnRhbEFsaWdubWVudCI6MCwiVmVydGljYWxBbGlnbm1lbnQiOjAsIlNtYXJ0Rm9yZWdyb3VuZCI6bnVsbCwiQmFja2dyb3VuZEZpbGxUeXBlIjowLCJNYXJnaW4iOnsiJGlkIjoiNTU4IiwiVG9wIjowLjAsIkxlZnQiOjAuMCwiUmlnaHQiOjAuMCwiQm90dG9tIjowLjB9LCJQYWRkaW5nIjp7IiRpZCI6IjU1OSIsIlRvcCI6MC4wLCJMZWZ0IjowLjAsIlJpZ2h0IjowLjAsIkJvdHRvbSI6MC4wfSwiQmFja2dyb3VuZCI6eyIkaWQiOiI1NjAiLCJDb2xvciI6eyIkaWQiOiI1NjEiLCJBIjowLCJSIjoyNTUsIkciOjI1NSwiQiI6MjU1fX0sIklzVmlzaWJsZSI6dHJ1ZSwiV2lkdGgiOjAuMCwiSGVpZ2h0IjowLjAsIkJvcmRlclN0eWxlIjp7IiRpZCI6IjU2MiIsIkxpbmVDb2xvciI6bnVsbCwiTGluZVdlaWdodCI6MC4wLCJMaW5lVHlwZSI6MCwiUGFyZW50U3R5bGUiOm51bGx9LCJQYXJlbnRTdHlsZSI6bnVsbH0sIkRhdGVTdHlsZSI6eyIkaWQiOiI1NjMiLCJGb250U2V0dGluZ3MiOnsiJGlkIjoiNTY0IiwiRm9udFNpemUiOjEwLCJGb250TmFtZSI6IkNvcmJlbCIsIklzQm9sZCI6ZmFsc2UsIklzSXRhbGljIjpmYWxzZSwiSXNVbmRlcmxpbmVkIjpmYWxzZSwiUGFyZW50U3R5bGUiOm51bGx9LCJBdXRvU2l6ZSI6MCwiRm9yZWdyb3VuZCI6eyIkaWQiOiI1NjUiLCJDb2xvciI6eyIkaWQiOiI1NjYiLCJBIjoyNTUsIlIiOjI5LCJHIjoyNiwiQiI6Mjl9fSwiTWF4V2lkdGgiOjIwMC4wLCJNYXhIZWlnaHQiOiJJbmZpbml0eSIsIlNtYXJ0Rm9yZWdyb3VuZElzQWN0aXZlIjpmYWxzZSwiSG9yaXpvbnRhbEFsaWdubWVudCI6MCwiVmVydGljYWxBbGlnbm1lbnQiOjAsIlNtYXJ0Rm9yZWdyb3VuZCI6bnVsbCwiQmFja2dyb3VuZEZpbGxUeXBlIjowLCJNYXJnaW4iOnsiJGlkIjoiNTY3IiwiVG9wIjowLjAsIkxlZnQiOjAuMCwiUmlnaHQiOjAuMCwiQm90dG9tIjowLjB9LCJQYWRkaW5nIjp7IiRpZCI6IjU2OCIsIlRvcCI6MC4wLCJMZWZ0IjowLjAsIlJpZ2h0IjowLjAsIkJvdHRvbSI6MC4wfSwiQmFja2dyb3VuZCI6eyIkaWQiOiI1NjkiLCJDb2xvciI6eyIkaWQiOiI1NzAiLCJBIjowLCJSIjoyNTUsIkciOjI1NSwiQiI6MjU1fX0sIklzVmlzaWJsZSI6ZmFsc2UsIldpZHRoIjowLjAsIkhlaWdodCI6MC4wLCJCb3JkZXJTdHlsZSI6eyIkaWQiOiI1NzEiLCJMaW5lQ29sb3IiOm51bGwsIkxpbmVXZWlnaHQiOjAuMCwiTGluZVR5cGUiOjAsIlBhcmVudFN0eWxlIjpudWxsfSwiUGFyZW50U3R5bGUiOm51bGx9LCJEYXRlRm9ybWF0Ijp7IiRpZCI6IjU3MiIsIkZvcm1hdFN0cmluZyI6Ik1NTSBkIiwiU2VwYXJhdG9yIjoiLyIsIlVzZUludGVybmF0aW9uYWxEYXRlRm9ybWF0IjpmYWxzZSwiRGF0ZUlzVmlzaWJsZSI6ZmFsc2UsIlRpbWVJc1Zpc2libGUiOnRydWUsIkhvdXJEaWdpdHMiOjEsIkFtUG1EZXNpZ25hdG9yIjoyLCJUcmltMDBNaW51dGVzIjpmYWxzZSwiTGFzdEtub3duVmlzaWJpbGl0eVN0YXRlIjpudWxsfSwiV2Vla051bWJlcmluZyI6eyIkaWQiOiI1NzMiLCJGb3JtYXQiOjAsIklzVmlzaWJsZSI6ZmFsc2UsIkxhc3RLbm93blZpc2liaWxpdHlTdGF0ZSI6ZmFsc2V9LCJJc1Zpc2libGUiOnRydWUsIlBhcmVudFN0eWxlIjpudWxsfSwiSW5kZXgiOjEwLCJQZXJjZW50YWdlQ29tcGxldGUiOm51bGwsIlBvc2l0aW9uIjp7IlJhdGlvIjowLjI5NzIzNDgxMjM3MDEyNTgzLCJJc0N1c3RvbSI6dHJ1ZX0sIkRhdGVGb3JtYXQiOnsiJHJlZiI6IjU3MiJ9LCJXZWVrTnVtYmVyaW5nIjp7IiRpZCI6IjU3NCIsIkZvcm1hdCI6MCwiSXNWaXNpYmxlIjpmYWxzZSwiTGFzdEtub3duVmlzaWJpbGl0eVN0YXRlIjpmYWxzZX0sIlJlbGF0ZWRUYXNrSWQiOiIwMDAwMDAwMC0wMDAwLTAwMDAtMDAwMC0wMDAwMDAwMDAwMDAiLCJJZCI6ImMxNGEyYWQ1LWVmY2YtNDBkOS04NzdiLWM3MzljODM5ODExNSIsIkltcG9ydElkIjpudWxsLCJUaXRsZSI6IkluY2lkZW50IFJlcG9ydCIsIk5vdGUiOm51bGwsIkh5cGVybGluayI6eyIkaWQiOiI1NzUiLCJBZGRyZXNzIjoiIiwiU3ViQWRkcmVzcyI6IiJ9LCJJc0NoYW5nZWQiOmZhbHNlLCJJc05ldyI6ZmFsc2V9LHsiJGlkIjoiNTc2IiwiRGF0ZSI6IjIwMjUtMDMtMDZUMDg6MTU6MDAiLCJTdHlsZSI6eyIkaWQiOiI1NzciLCJTaGFwZSI6MTksIkNvbm5lY3Rvck1hcmdpbiI6eyIkaWQiOiI1NzgiLCJUb3AiOjAuMCwiTGVmdCI6Mi4wLCJSaWdodCI6Mi4wLCJCb3R0b20iOjAuMH0sIkNvbm5lY3RvclN0eWxlIjp7IiRpZCI6IjU3OSIsIkxpbmVDb2xvciI6eyIkaWQiOiI1ODAiLCIkdHlwZSI6Ik5MUkUuQ29tbW9uLkRvbS5Tb2xpZENvbG9yQnJ1c2gsIE5MUkUuQ29tbW9uIiwiQ29sb3IiOnsiJGlkIjoiNTgxIiwiQSI6MjU1LCJSIjoxNTgsIkciOjE1OCwiQiI6MTU4fX0sIkxpbmVXZWlnaHQiOjEuMCwiTGluZVR5cGUiOjAsIlBhcmVudFN0eWxlIjpudWxsfSwiSXNCZWxvd1RpbWViYW5kIjpmYWxzZSwiUG9zaXRpb25PblRhc2siOjAsIkhpZGVEYXRlIjpmYWxzZSwiU2hhcGVTaXplIjoxLCJTcGFjaW5nIjoxLjAsIlBhZGRpbmciOnsiJGlkIjoiNTgyIiwiVG9wIjo3LjAsIkxlZnQiOjMuMCwiUmlnaHQiOjAuMCwiQm90dG9tIjoyLjB9LCJTaGFwZVN0eWxlIjp7IiRpZCI6IjU4MyIsIk1hcmdpbiI6eyIkaWQiOiI1ODQiLCJUb3AiOjAuMCwiTGVmdCI6MC4wLCJSaWdodCI6MC4wLCJCb3R0b20iOjAuMH0sIlBhZGRpbmciOnsiJGlkIjoiNTg1IiwiVG9wIjowLjAsIkxlZnQiOjAuMCwiUmlnaHQiOjAuMCwiQm90dG9tIjowLjB9LCJCYWNrZ3JvdW5kIjp7IiRpZCI6IjU4NiIsIkNvbG9yIjp7IiRpZCI6IjU4NyIsIkEiOjI1NSwiUiI6MjIzLCJHIjo4MywiQiI6Mzl9fSwiSXNWaXNpYmxlIjp0cnVlLCJXaWR0aCI6MTMuMCwiSGVpZ2h0IjoxMy4wLCJCb3JkZXJTdHlsZSI6eyIkaWQiOiI1ODgiLCJMaW5lQ29sb3IiOnsiJHJlZiI6IjQ1NiJ9LCJMaW5lV2VpZ2h0IjowLjAsIkxpbmVUeXBlIjowLCJQYXJlbnRTdHlsZSI6bnVsbH0sIlBhcmVudFN0eWxlIjpudWxsfSwiVGl0bGVTdHlsZSI6eyIkaWQiOiI1ODkiLCJGb250U2V0dGluZ3MiOnsiJGlkIjoiNTkwIiwiRm9udFNpemUiOjEyLCJGb250TmFtZSI6IkNvcmJlbCIsIklzQm9sZCI6ZmFsc2UsIklzSXRhbGljIjpmYWxzZSwiSXNVbmRlcmxpbmVkIjpmYWxzZSwiUGFyZW50U3R5bGUiOm51bGx9LCJBdXRvU2l6ZSI6MiwiRm9yZWdyb3VuZCI6eyIkaWQiOiI1OTEiLCJDb2xvciI6eyIkaWQiOiI1OTIiLCJBIjoyNTUsIlIiOjAsIkciOjAsIkIiOjB9fSwiTWF4V2lkdGgiOjkwLjU4MjU5NTgyNTE5NTMxMywiTWF4SGVpZ2h0IjoiSW5maW5pdHkiLCJTbWFydEZvcmVncm91bmRJc0FjdGl2ZSI6ZmFsc2UsIkhvcml6b250YWxBbGlnbm1lbnQiOjAsIlZlcnRpY2FsQWxpZ25tZW50IjowLCJTbWFydEZvcmVncm91bmQiOm51bGwsIkJhY2tncm91bmRGaWxsVHlwZSI6MCwiTWFyZ2luIjp7IiRpZCI6IjU5MyIsIlRvcCI6MC4wLCJMZWZ0IjowLjAsIlJpZ2h0IjowLjAsIkJvdHRvbSI6MC4wfSwiUGFkZGluZyI6eyIkaWQiOiI1OTQiLCJUb3AiOjAuMCwiTGVmdCI6MC4wLCJSaWdodCI6MC4wLCJCb3R0b20iOjAuMH0sIkJhY2tncm91bmQiOnsiJGlkIjoiNTk1IiwiQ29sb3IiOnsiJGlkIjoiNTk2IiwiQSI6MCwiUiI6MjU1LCJHIjoyNTUsIkIiOjI1NX19LCJJc1Zpc2libGUiOnRydWUsIldpZHRoIjowLjAsIkhlaWdodCI6MC4wLCJCb3JkZXJTdHlsZSI6eyIkaWQiOiI1OTciLCJMaW5lQ29sb3IiOm51bGwsIkxpbmVXZWlnaHQiOjAuMCwiTGluZVR5cGUiOjAsIlBhcmVudFN0eWxlIjpudWxsfSwiUGFyZW50U3R5bGUiOm51bGx9LCJEYXRlU3R5bGUiOnsiJGlkIjoiNTk4IiwiRm9udFNldHRpbmdzIjp7IiRpZCI6IjU5OSIsIkZvbnRTaXplIjoxMCwiRm9udE5hbWUiOiJDb3JiZWwiLCJJc0JvbGQiOmZhbHNlLCJJc0l0YWxpYyI6ZmFsc2UsIklzVW5kZXJsaW5lZCI6ZmFsc2UsIlBhcmVudFN0eWxlIjpudWxsfSwiQXV0b1NpemUiOjAsIkZvcmVncm91bmQiOnsiJGlkIjoiNjAwIiwiQ29sb3IiOnsiJGlkIjoiNjAxIiwiQSI6MjU1LCJSIjoyOSwiRyI6MjYsIkIiOjI5fX0sIk1heFdpZHRoIjoyMDAuMCwiTWF4SGVpZ2h0IjoiSW5maW5pdHkiLCJTbWFydEZvcmVncm91bmRJc0FjdGl2ZSI6ZmFsc2UsIkhvcml6b250YWxBbGlnbm1lbnQiOjAsIlZlcnRpY2FsQWxpZ25tZW50IjowLCJTbWFydEZvcmVncm91bmQiOm51bGwsIkJhY2tncm91bmRGaWxsVHlwZSI6MCwiTWFyZ2luIjp7IiRpZCI6IjYwMiIsIlRvcCI6MC4wLCJMZWZ0IjowLjAsIlJpZ2h0IjowLjAsIkJvdHRvbSI6MC4wfSwiUGFkZGluZyI6eyIkaWQiOiI2MDMiLCJUb3AiOjAuMCwiTGVmdCI6MC4wLCJSaWdodCI6MC4wLCJCb3R0b20iOjAuMH0sIkJhY2tncm91bmQiOnsiJGlkIjoiNjA0IiwiQ29sb3IiOnsiJGlkIjoiNjA1IiwiQSI6MCwiUiI6MjU1LCJHIjoyNTUsIkIiOjI1NX19LCJJc1Zpc2libGUiOmZhbHNlLCJXaWR0aCI6MC4wLCJIZWlnaHQiOjAuMCwiQm9yZGVyU3R5bGUiOnsiJGlkIjoiNjA2IiwiTGluZUNvbG9yIjpudWxsLCJMaW5lV2VpZ2h0IjowLjAsIkxpbmVUeXBlIjowLCJQYXJlbnRTdHlsZSI6bnVsbH0sIlBhcmVudFN0eWxlIjpudWxsfSwiRGF0ZUZvcm1hdCI6eyIkaWQiOiI2MDciLCJGb3JtYXRTdHJpbmciOiJNTU0gZCIsIlNlcGFyYXRvciI6Ii8iLCJVc2VJbnRlcm5hdGlvbmFsRGF0ZUZvcm1hdCI6ZmFsc2UsIkRhdGVJc1Zpc2libGUiOmZhbHNlLCJUaW1lSXNWaXNpYmxlIjp0cnVlLCJIb3VyRGlnaXRzIjoxLCJBbVBtRGVzaWduYXRvciI6MiwiVHJpbTAwTWludXRlcyI6ZmFsc2UsIkxhc3RLbm93blZpc2liaWxpdHlTdGF0ZSI6bnVsbH0sIldlZWtOdW1iZXJpbmciOnsiJGlkIjoiNjA4IiwiRm9ybWF0IjowLCJJc1Zpc2libGUiOmZhbHNlLCJMYXN0S25vd25WaXNpYmlsaXR5U3RhdGUiOmZhbHNlfSwiSXNWaXNpYmxlIjp0cnVlLCJQYXJlbnRTdHlsZSI6bnVsbH0sIkluZGV4IjoxMSwiUGVyY2VudGFnZUNvbXBsZXRlIjpudWxsLCJQb3NpdGlvbiI6eyJSYXRpbyI6MC4yNDk3NjMzNTQxMTMxODkyLCJJc0N1c3RvbSI6dHJ1ZX0sIkRhdGVGb3JtYXQiOnsiJHJlZiI6IjYwNyJ9LCJXZWVrTnVtYmVyaW5nIjp7IiRpZCI6IjYwOSIsIkZvcm1hdCI6MCwiSXNWaXNpYmxlIjpmYWxzZSwiTGFzdEtub3duVmlzaWJpbGl0eVN0YXRlIjpmYWxzZX0sIlJlbGF0ZWRUYXNrSWQiOiIwMDAwMDAwMC0wMDAwLTAwMDAtMDAwMC0wMDAwMDAwMDAwMDAiLCJJZCI6Ijk1ZGI3OWFhLTkyZjUtNGZhZC1hM2EwLWM1NzlmMzUxYzhhMiIsIkltcG9ydElkIjpudWxsLCJUaXRsZSI6IkluY2lkZW50IFZlcmlmaWVkIiwiTm90ZSI6bnVsbCwiSHlwZXJsaW5rIjp7IiRpZCI6IjYxMCIsIkFkZHJlc3MiOm51bGwsIlN1YkFkZHJlc3MiOm51bGx9LCJJc0NoYW5nZWQiOmZhbHNlLCJJc05ldyI6ZmFsc2V9LHsiJGlkIjoiNjExIiwiRGF0ZSI6IjIwMjUtMDMtMDZUMDg6MTk6MDAiLCJTdHlsZSI6eyIkaWQiOiI2MTIiLCJTaGFwZSI6MTksIkNvbm5lY3Rvck1hcmdpbiI6eyIkaWQiOiI2MTMiLCJUb3AiOjAuMCwiTGVmdCI6Mi4wLCJSaWdodCI6Mi4wLCJCb3R0b20iOjAuMH0sIkNvbm5lY3RvclN0eWxlIjp7IiRpZCI6IjYxNCIsIkxpbmVDb2xvciI6eyIkaWQiOiI2MTUiLCIkdHlwZSI6Ik5MUkUuQ29tbW9uLkRvbS5Tb2xpZENvbG9yQnJ1c2gsIE5MUkUuQ29tbW9uIiwiQ29sb3IiOnsiJGlkIjoiNjE2IiwiQSI6MjU1LCJSIjoxNTgsIkciOjE1OCwiQiI6MTU4fX0sIkxpbmVXZWlnaHQiOjEuMCwiTGluZVR5cGUiOjAsIlBhcmVudFN0eWxlIjpudWxsfSwiSXNCZWxvd1RpbWViYW5kIjpmYWxzZSwiUG9zaXRpb25PblRhc2siOjAsIkhpZGVEYXRlIjpmYWxzZSwiU2hhcGVTaXplIjoxLCJTcGFjaW5nIjoxLjAsIlBhZGRpbmciOnsiJGlkIjoiNjE3IiwiVG9wIjo3LjAsIkxlZnQiOjMuMCwiUmlnaHQiOjAuMCwiQm90dG9tIjoyLjB9LCJTaGFwZVN0eWxlIjp7IiRpZCI6IjYxOCIsIk1hcmdpbiI6eyIkaWQiOiI2MTkiLCJUb3AiOjAuMCwiTGVmdCI6MC4wLCJSaWdodCI6MC4wLCJCb3R0b20iOjAuMH0sIlBhZGRpbmciOnsiJGlkIjoiNjIwIiwiVG9wIjowLjAsIkxlZnQiOjAuMCwiUmlnaHQiOjAuMCwiQm90dG9tIjowLjB9LCJCYWNrZ3JvdW5kIjp7IiRpZCI6IjYyMSIsIkNvbG9yIjp7IiRpZCI6IjYyMiIsIkEiOjI1NSwiUiI6NjUsIkciOjEzOCwiQiI6MTc5fX0sIklzVmlzaWJsZSI6dHJ1ZSwiV2lkdGgiOjEzLjAsIkhlaWdodCI6MTMuMCwiQm9yZGVyU3R5bGUiOnsiJGlkIjoiNjIzIiwiTGluZUNvbG9yIjp7IiRyZWYiOiI0NTYifSwiTGluZVdlaWdodCI6MC4wLCJMaW5lVHlwZSI6MCwiUGFyZW50U3R5bGUiOm51bGx9LCJQYXJlbnRTdHlsZSI6bnVsbH0sIlRpdGxlU3R5bGUiOnsiJGlkIjoiNjI0IiwiRm9udFNldHRpbmdzIjp7IiRpZCI6IjYyNSIsIkZvbnRTaXplIjoxMiwiRm9udE5hbWUiOiJDb3JiZWwiLCJJc0JvbGQiOmZhbHNlLCJJc0l0YWxpYyI6ZmFsc2UsIklzVW5kZXJsaW5lZCI6ZmFsc2UsIlBhcmVudFN0eWxlIjpudWxsfSwiQXV0b1NpemUiOjIsIkZvcmVncm91bmQiOnsiJGlkIjoiNjI2IiwiQ29sb3IiOnsiJGlkIjoiNjI3IiwiQSI6MjU1LCJSIjowLCJHIjowLCJCIjowfX0sIk1heFdpZHRoIjoxNjkuMTYwMDc5OTU2MDU0NjksIk1heEhlaWdodCI6IkluZmluaXR5IiwiU21hcnRGb3JlZ3JvdW5kSXNBY3RpdmUiOmZhbHNlLCJIb3Jpem9udGFsQWxpZ25tZW50IjowLCJWZXJ0aWNhbEFsaWdubWVudCI6MCwiU21hcnRGb3JlZ3JvdW5kIjpudWxsLCJCYWNrZ3JvdW5kRmlsbFR5cGUiOjAsIk1hcmdpbiI6eyIkaWQiOiI2MjgiLCJUb3AiOjAuMCwiTGVmdCI6MC4wLCJSaWdodCI6MC4wLCJCb3R0b20iOjAuMH0sIlBhZGRpbmciOnsiJGlkIjoiNjI5IiwiVG9wIjowLjAsIkxlZnQiOjAuMCwiUmlnaHQiOjAuMCwiQm90dG9tIjowLjB9LCJCYWNrZ3JvdW5kIjp7IiRpZCI6IjYzMCIsIkNvbG9yIjp7IiRpZCI6IjYzMSIsIkEiOjAsIlIiOjI1NSwiRyI6MjU1LCJCIjoyNTV9fSwiSXNWaXNpYmxlIjp0cnVlLCJXaWR0aCI6MC4wLCJIZWlnaHQiOjAuMCwiQm9yZGVyU3R5bGUiOnsiJGlkIjoiNjMyIiwiTGluZUNvbG9yIjpudWxsLCJMaW5lV2VpZ2h0IjowLjAsIkxpbmVUeXBlIjowLCJQYXJlbnRTdHlsZSI6bnVsbH0sIlBhcmVudFN0eWxlIjpudWxsfSwiRGF0ZVN0eWxlIjp7IiRpZCI6IjYzMyIsIkZvbnRTZXR0aW5ncyI6eyIkaWQiOiI2MzQiLCJGb250U2l6ZSI6MTAsIkZvbnROYW1lIjoiQ29yYmVsIiwiSXNCb2xkIjpmYWxzZSwiSXNJdGFsaWMiOmZhbHNlLCJJc1VuZGVybGluZWQiOmZhbHNlLCJQYXJlbnRTdHlsZSI6bnVsbH0sIkF1dG9TaXplIjoyLCJGb3JlZ3JvdW5kIjp7IiRpZCI6IjYzNSIsIkNvbG9yIjp7IiRpZCI6IjYzNiIsIkEiOjI1NSwiUiI6MjksIkciOjI2LCJCIjoyOX19LCJNYXhXaWR0aCI6MzEuNzQwMDAwMDAwMDAwMDAyLCJNYXhIZWlnaHQiOiJJbmZpbml0eSIsIlNtYXJ0Rm9yZWdyb3VuZElzQWN0aXZlIjpmYWxzZSwiSG9yaXpvbnRhbEFsaWdubWVudCI6MCwiVmVydGljYWxBbGlnbm1lbnQiOjAsIlNtYXJ0Rm9yZWdyb3VuZCI6bnVsbCwiQmFja2dyb3VuZEZpbGxUeXBlIjowLCJNYXJnaW4iOnsiJGlkIjoiNjM3IiwiVG9wIjowLjAsIkxlZnQiOjAuMCwiUmlnaHQiOjAuMCwiQm90dG9tIjowLjB9LCJQYWRkaW5nIjp7IiRpZCI6IjYzOCIsIlRvcCI6MC4wLCJMZWZ0IjowLjAsIlJpZ2h0IjowLjAsIkJvdHRvbSI6MC4wfSwiQmFja2dyb3VuZCI6eyIkaWQiOiI2MzkiLCJDb2xvciI6eyIkaWQiOiI2NDAiLCJBIjowLCJSIjoyNTUsIkciOjI1NSwiQiI6MjU1fX0sIklzVmlzaWJsZSI6ZmFsc2UsIldpZHRoIjowLjAsIkhlaWdodCI6MC4wLCJCb3JkZXJTdHlsZSI6eyIkaWQiOiI2NDEiLCJMaW5lQ29sb3IiOm51bGwsIkxpbmVXZWlnaHQiOjAuMCwiTGluZVR5cGUiOjAsIlBhcmVudFN0eWxlIjpudWxsfSwiUGFyZW50U3R5bGUiOm51bGx9LCJEYXRlRm9ybWF0Ijp7IiRpZCI6IjY0MiIsIkZvcm1hdFN0cmluZyI6Ik1NTSBkIiwiU2VwYXJhdG9yIjoiLyIsIlVzZUludGVybmF0aW9uYWxEYXRlRm9ybWF0IjpmYWxzZSwiRGF0ZUlzVmlzaWJsZSI6ZmFsc2UsIlRpbWVJc1Zpc2libGUiOnRydWUsIkhvdXJEaWdpdHMiOjEsIkFtUG1EZXNpZ25hdG9yIjoyLCJUcmltMDBNaW51dGVzIjpmYWxzZSwiTGFzdEtub3duVmlzaWJpbGl0eVN0YXRlIjpudWxsfSwiV2Vla051bWJlcmluZyI6eyIkaWQiOiI2NDMiLCJGb3JtYXQiOjAsIklzVmlzaWJsZSI6ZmFsc2UsIkxhc3RLbm93blZpc2liaWxpdHlTdGF0ZSI6ZmFsc2V9LCJJc1Zpc2libGUiOnRydWUsIlBhcmVudFN0eWxlIjpudWxsfSwiSW5kZXgiOjEyLCJQZXJjZW50YWdlQ29tcGxldGUiOm51bGwsIlBvc2l0aW9uIjp7IlJhdGlvIjowLjIwMDQzNzA0OTI2MDQ4MTU5LCJJc0N1c3RvbSI6dHJ1ZX0sIkRhdGVGb3JtYXQiOnsiJHJlZiI6IjY0MiJ9LCJXZWVrTnVtYmVyaW5nIjp7IiRpZCI6IjY0NCIsIkZvcm1hdCI6MCwiSXNWaXNpYmxlIjpmYWxzZSwiTGFzdEtub3duVmlzaWJpbGl0eVN0YXRlIjpmYWxzZX0sIlJlbGF0ZWRUYXNrSWQiOiIwMDAwMDAwMC0wMDAwLTAwMDAtMDAwMC0wMDAwMDAwMDAwMDAiLCJJZCI6IjFiZDQwYWU4LTgyMWMtNGJhOS04ZjUyLTU0ZTE1M2Q4OWQ5YSIsIkltcG9ydElkIjpudWxsLCJUaXRsZSI6IlJlc3BvbnNlIElkZW50aWZpZWQgJiBEaXNwYXRjaGVkIiwiTm90ZSI6bnVsbCwiSHlwZXJsaW5rIjp7IiRpZCI6IjY0NSIsIkFkZHJlc3MiOm51bGwsIlN1YkFkZHJlc3MiOm51bGx9LCJJc0NoYW5nZWQiOmZhbHNlLCJJc05ldyI6ZmFsc2V9LHsiJGlkIjoiNjQ2IiwiRGF0ZSI6IjIwMjUtMDMtMDZUMDg6Mjk6MDAiLCJTdHlsZSI6eyIkaWQiOiI2NDciLCJTaGFwZSI6MTksIkNvbm5lY3Rvck1hcmdpbiI6eyIkaWQiOiI2NDgiLCJUb3AiOjAuMCwiTGVmdCI6Mi4wLCJSaWdodCI6Mi4wLCJCb3R0b20iOjAuMH0sIkNvbm5lY3RvclN0eWxlIjp7IiRpZCI6IjY0OSIsIkxpbmVDb2xvciI6eyIkaWQiOiI2NTAiLCIkdHlwZSI6Ik5MUkUuQ29tbW9uLkRvbS5Tb2xpZENvbG9yQnJ1c2gsIE5MUkUuQ29tbW9uIiwiQ29sb3IiOnsiJGlkIjoiNjUxIiwiQSI6MjU1LCJSIjoxNTgsIkciOjE1OCwiQiI6MTU4fX0sIkxpbmVXZWlnaHQiOjEuMCwiTGluZVR5cGUiOjAsIlBhcmVudFN0eWxlIjpudWxsfSwiSXNCZWxvd1RpbWViYW5kIjpmYWxzZSwiUG9zaXRpb25PblRhc2siOjAsIkhpZGVEYXRlIjpmYWxzZSwiU2hhcGVTaXplIjoxLCJTcGFjaW5nIjoxLjAsIlBhZGRpbmciOnsiJGlkIjoiNjUyIiwiVG9wIjo3LjAsIkxlZnQiOjMuMCwiUmlnaHQiOjAuMCwiQm90dG9tIjoyLjB9LCJTaGFwZVN0eWxlIjp7IiRpZCI6IjY1MyIsIk1hcmdpbiI6eyIkaWQiOiI2NTQiLCJUb3AiOjAuMCwiTGVmdCI6MC4wLCJSaWdodCI6MC4wLCJCb3R0b20iOjAuMH0sIlBhZGRpbmciOnsiJGlkIjoiNjU1IiwiVG9wIjowLjAsIkxlZnQiOjAuMCwiUmlnaHQiOjAuMCwiQm90dG9tIjowLjB9LCJCYWNrZ3JvdW5kIjp7IiRpZCI6IjY1NiIsIkNvbG9yIjp7IiRpZCI6IjY1NyIsIkEiOjI1NSwiUiI6NjUsIkciOjEzOCwiQiI6MTc5fX0sIklzVmlzaWJsZSI6dHJ1ZSwiV2lkdGgiOjEzLjAsIkhlaWdodCI6MTMuMCwiQm9yZGVyU3R5bGUiOnsiJGlkIjoiNjU4IiwiTGluZUNvbG9yIjp7IiRyZWYiOiI0NTYifSwiTGluZVdlaWdodCI6MC4wLCJMaW5lVHlwZSI6MCwiUGFyZW50U3R5bGUiOm51bGx9LCJQYXJlbnRTdHlsZSI6bnVsbH0sIlRpdGxlU3R5bGUiOnsiJGlkIjoiNjU5IiwiRm9udFNldHRpbmdzIjp7IiRpZCI6IjY2MCIsIkZvbnRTaXplIjoxMiwiRm9udE5hbWUiOiJDb3JiZWwiLCJJc0JvbGQiOmZhbHNlLCJJc0l0YWxpYyI6ZmFsc2UsIklzVW5kZXJsaW5lZCI6ZmFsc2UsIlBhcmVudFN0eWxlIjpudWxsfSwiQXV0b1NpemUiOjIsIkZvcmVncm91bmQiOnsiJGlkIjoiNjYxIiwiQ29sb3IiOnsiJGlkIjoiNjYyIiwiQSI6MjU1LCJSIjowLCJHIjowLCJCIjowfX0sIk1heFdpZHRoIjoxMDIuNjcxODkwMjU4Nzg5MDYsIk1heEhlaWdodCI6IkluZmluaXR5IiwiU21hcnRGb3JlZ3JvdW5kSXNBY3RpdmUiOmZhbHNlLCJIb3Jpem9udGFsQWxpZ25tZW50IjowLCJWZXJ0aWNhbEFsaWdubWVudCI6MCwiU21hcnRGb3JlZ3JvdW5kIjpudWxsLCJCYWNrZ3JvdW5kRmlsbFR5cGUiOjAsIk1hcmdpbiI6eyIkaWQiOiI2NjMiLCJUb3AiOjAuMCwiTGVmdCI6MC4wLCJSaWdodCI6MC4wLCJCb3R0b20iOjAuMH0sIlBhZGRpbmciOnsiJGlkIjoiNjY0IiwiVG9wIjowLjAsIkxlZnQiOjAuMCwiUmlnaHQiOjAuMCwiQm90dG9tIjowLjB9LCJCYWNrZ3JvdW5kIjp7IiRpZCI6IjY2NSIsIkNvbG9yIjp7IiRpZCI6IjY2NiIsIkEiOjAsIlIiOjI1NSwiRyI6MjU1LCJCIjoyNTV9fSwiSXNWaXNpYmxlIjp0cnVlLCJXaWR0aCI6MC4wLCJIZWlnaHQiOjAuMCwiQm9yZGVyU3R5bGUiOnsiJGlkIjoiNjY3IiwiTGluZUNvbG9yIjpudWxsLCJMaW5lV2VpZ2h0IjowLjAsIkxpbmVUeXBlIjowLCJQYXJlbnRTdHlsZSI6bnVsbH0sIlBhcmVudFN0eWxlIjpudWxsfSwiRGF0ZVN0eWxlIjp7IiRpZCI6IjY2OCIsIkZvbnRTZXR0aW5ncyI6eyIkaWQiOiI2NjkiLCJGb250U2l6ZSI6MTAsIkZvbnROYW1lIjoiQ29yYmVsIiwiSXNCb2xkIjpmYWxzZSwiSXNJdGFsaWMiOmZhbHNlLCJJc1VuZGVybGluZWQiOmZhbHNlLCJQYXJlbnRTdHlsZSI6bnVsbH0sIkF1dG9TaXplIjowLCJGb3JlZ3JvdW5kIjp7IiRpZCI6IjY3MCIsIkNvbG9yIjp7IiRpZCI6IjY3MSIsIkEiOjI1NSwiUiI6MjksIkciOjI2LCJCIjoyOX19LCJNYXhXaWR0aCI6MjAwLjAsIk1heEhlaWdodCI6IkluZmluaXR5IiwiU21hcnRGb3JlZ3JvdW5kSXNBY3RpdmUiOmZhbHNlLCJIb3Jpem9udGFsQWxpZ25tZW50IjowLCJWZXJ0aWNhbEFsaWdubWVudCI6MCwiU21hcnRGb3JlZ3JvdW5kIjpudWxsLCJCYWNrZ3JvdW5kRmlsbFR5cGUiOjAsIk1hcmdpbiI6eyIkaWQiOiI2NzIiLCJUb3AiOjAuMCwiTGVmdCI6MC4wLCJSaWdodCI6MC4wLCJCb3R0b20iOjAuMH0sIlBhZGRpbmciOnsiJGlkIjoiNjczIiwiVG9wIjowLjAsIkxlZnQiOjAuMCwiUmlnaHQiOjAuMCwiQm90dG9tIjowLjB9LCJCYWNrZ3JvdW5kIjp7IiRpZCI6IjY3NCIsIkNvbG9yIjp7IiRpZCI6IjY3NSIsIkEiOjAsIlIiOjI1NSwiRyI6MjU1LCJCIjoyNTV9fSwiSXNWaXNpYmxlIjpmYWxzZSwiV2lkdGgiOjAuMCwiSGVpZ2h0IjowLjAsIkJvcmRlclN0eWxlIjp7IiRpZCI6IjY3NiIsIkxpbmVDb2xvciI6bnVsbCwiTGluZVdlaWdodCI6MC4wLCJMaW5lVHlwZSI6MCwiUGFyZW50U3R5bGUiOm51bGx9LCJQYXJlbnRTdHlsZSI6bnVsbH0sIkRhdGVGb3JtYXQiOnsiJGlkIjoiNjc3IiwiRm9ybWF0U3RyaW5nIjoiTU1NIGQiLCJTZXBhcmF0b3IiOiIvIiwiVXNlSW50ZXJuYXRpb25hbERhdGVGb3JtYXQiOmZhbHNlLCJEYXRlSXNWaXNpYmxlIjpmYWxzZSwiVGltZUlzVmlzaWJsZSI6dHJ1ZSwiSG91ckRpZ2l0cyI6MSwiQW1QbURlc2lnbmF0b3IiOjIsIlRyaW0wME1pbnV0ZXMiOmZhbHNlLCJMYXN0S25vd25WaXNpYmlsaXR5U3RhdGUiOm51bGx9LCJXZWVrTnVtYmVyaW5nIjp7IiRpZCI6IjY3OCIsIkZvcm1hdCI6MCwiSXNWaXNpYmxlIjpmYWxzZSwiTGFzdEtub3duVmlzaWJpbGl0eVN0YXRlIjpmYWxzZX0sIklzVmlzaWJsZSI6dHJ1ZSwiUGFyZW50U3R5bGUiOm51bGx9LCJJbmRleCI6MTMsIlBlcmNlbnRhZ2VDb21wbGV0ZSI6bnVsbCwiUG9zaXRpb24iOnsiUmF0aW8iOjAuMTU2OTI1OTg3MDQzMTQ4NzgsIklzQ3VzdG9tIjp0cnVlfSwiRGF0ZUZvcm1hdCI6eyIkcmVmIjoiNjc3In0sIldlZWtOdW1iZXJpbmciOnsiJGlkIjoiNjc5IiwiRm9ybWF0IjowLCJJc1Zpc2libGUiOmZhbHNlLCJMYXN0S25vd25WaXNpYmlsaXR5U3RhdGUiOmZhbHNlfSwiUmVsYXRlZFRhc2tJZCI6IjAwMDAwMDAwLTAwMDAtMDAwMC0wMDAwLTAwMDAwMDAwMDAwMCIsIklkIjoiNTE3NmNhMWYtMGRiMS00MzE2LWFhNWYtZjc5YWJmZDNhMWQ5IiwiSW1wb3J0SWQiOm51bGwsIlRpdGxlIjoiUmVzcG9uc2UgQXJyaXZlcyIsIk5vdGUiOm51bGwsIkh5cGVybGluayI6eyIkaWQiOiI2ODAiLCJBZGRyZXNzIjpudWxsLCJTdWJBZGRyZXNzIjpudWxsfSwiSXNDaGFuZ2VkIjpmYWxzZSwiSXNOZXciOmZhbHNlfSx7IiRpZCI6IjY4MSIsIkRhdGUiOiIyMDI1LTAzLTA2VDA4OjQwOjAwIiwiU3R5bGUiOnsiJGlkIjoiNjgyIiwiU2hhcGUiOjE0LCJDb25uZWN0b3JNYXJnaW4iOnsiJGlkIjoiNjgzIiwiVG9wIjowLjAsIkxlZnQiOjIuMCwiUmlnaHQiOjIuMCwiQm90dG9tIjowLjB9LCJDb25uZWN0b3JTdHlsZSI6eyIkaWQiOiI2ODQiLCJMaW5lQ29sb3IiOnsiJGlkIjoiNjg1IiwiJHR5cGUiOiJOTFJFLkNvbW1vbi5Eb20uU29saWRDb2xvckJydXNoLCBOTFJFLkNvbW1vbiIsIkNvbG9yIjp7IiRpZCI6IjY4NiIsIkEiOjI1NSwiUiI6OTEsIkciOjE1NSwiQiI6MjEzfX0sIkxpbmVXZWlnaHQiOjEuMCwiTGluZVR5cGUiOjAsIlBhcmVudFN0eWxlIjpudWxsfSwiSXNCZWxvd1RpbWViYW5kIjpmYWxzZSwiUG9zaXRpb25PblRhc2siOjAsIkhpZGVEYXRlIjpmYWxzZSwiU2hhcGVTaXplIjoxLCJTcGFjaW5nIjoxLjAsIlBhZGRpbmciOnsiJGlkIjoiNjg3IiwiVG9wIjo3LjAsIkxlZnQiOjMuMCwiUmlnaHQiOjAuMCwiQm90dG9tIjoyLjB9LCJTaGFwZVN0eWxlIjp7IiRpZCI6IjY4OCIsIk1hcmdpbiI6eyIkaWQiOiI2ODkiLCJUb3AiOjAuMCwiTGVmdCI6MC4wLCJSaWdodCI6MC4wLCJCb3R0b20iOjAuMH0sIlBhZGRpbmciOnsiJGlkIjoiNjkwIiwiVG9wIjowLjAsIkxlZnQiOjAuMCwiUmlnaHQiOjAuMCwiQm90dG9tIjowLjB9LCJCYWNrZ3JvdW5kIjp7IiRpZCI6IjY5MSIsIkNvbG9yIjp7IiRpZCI6IjY5MiIsIkEiOjI1NSwiUiI6NjUsIkciOjEzOCwiQiI6MTc5fX0sIklzVmlzaWJsZSI6dHJ1ZSwiV2lkdGgiOjE4LjAsIkhlaWdodCI6MjAuMCwiQm9yZGVyU3R5bGUiOnsiJGlkIjoiNjkzIiwiTGluZUNvbG9yIjp7IiRyZWYiOiI0NTYifSwiTGluZVdlaWdodCI6MC4wLCJMaW5lVHlwZSI6MCwiUGFyZW50U3R5bGUiOm51bGx9LCJQYXJlbnRTdHlsZSI6bnVsbH0sIlRpdGxlU3R5bGUiOnsiJGlkIjoiNjk0IiwiRm9udFNldHRpbmdzIjp7IiRpZCI6IjY5NSIsIkZvbnRTaXplIjoxMiwiRm9udE5hbWUiOiJDb3JiZWwiLCJJc0JvbGQiOmZhbHNlLCJJc0l0YWxpYyI6ZmFsc2UsIklzVW5kZXJsaW5lZCI6ZmFsc2UsIlBhcmVudFN0eWxlIjpudWxsfSwiQXV0b1NpemUiOjAsIkZvcmVncm91bmQiOnsiJGlkIjoiNjk2IiwiQ29sb3IiOnsiJGlkIjoiNjk3IiwiQSI6MjU1LCJSIjowLCJHIjowLCJCIjowfX0sIk1heFdpZHRoIjoyMDAuMCwiTWF4SGVpZ2h0IjoiSW5maW5pdHkiLCJTbWFydEZvcmVncm91bmRJc0FjdGl2ZSI6ZmFsc2UsIkhvcml6b250YWxBbGlnbm1lbnQiOjEsIlZlcnRpY2FsQWxpZ25tZW50IjowLCJTbWFydEZvcmVncm91bmQiOm51bGwsIkJhY2tncm91bmRGaWxsVHlwZSI6MCwiTWFyZ2luIjp7IiRpZCI6IjY5OCIsIlRvcCI6MC4wLCJMZWZ0IjowLjAsIlJpZ2h0IjowLjAsIkJvdHRvbSI6MC4wfSwiUGFkZGluZyI6eyIkaWQiOiI2OTkiLCJUb3AiOjAuMCwiTGVmdCI6MC4wLCJSaWdodCI6MC4wLCJCb3R0b20iOjAuMH0sIkJhY2tncm91bmQiOnsiJGlkIjoiNzAwIiwiQ29sb3IiOnsiJGlkIjoiNzAxIiwiQSI6MCwiUiI6MjU1LCJHIjoyNTUsIkIiOjI1NX19LCJJc1Zpc2libGUiOnRydWUsIldpZHRoIjowLjAsIkhlaWdodCI6MC4wLCJCb3JkZXJTdHlsZSI6eyIkaWQiOiI3MDIiLCJMaW5lQ29sb3IiOm51bGwsIkxpbmVXZWlnaHQiOjAuMCwiTGluZVR5cGUiOjAsIlBhcmVudFN0eWxlIjpudWxsfSwiUGFyZW50U3R5bGUiOm51bGx9LCJEYXRlU3R5bGUiOnsiJGlkIjoiNzAzIiwiRm9udFNldHRpbmdzIjp7IiRpZCI6IjcwNCIsIkZvbnRTaXplIjoxMCwiRm9udE5hbWUiOiJDb3JiZWwiLCJJc0JvbGQiOmZhbHNlLCJJc0l0YWxpYyI6ZmFsc2UsIklzVW5kZXJsaW5lZCI6ZmFsc2UsIlBhcmVudFN0eWxlIjpudWxsfSwiQXV0b1NpemUiOjAsIkZvcmVncm91bmQiOnsiJGlkIjoiNzA1IiwiQ29sb3IiOnsiJGlkIjoiNzA2IiwiQSI6MjU1LCJSIjoyOSwiRyI6MjYsIkIiOjI5fX0sIk1heFdpZHRoIjoyMDAuMCwiTWF4SGVpZ2h0IjoiSW5maW5pdHkiLCJTbWFydEZvcmVncm91bmRJc0FjdGl2ZSI6ZmFsc2UsIkhvcml6b250YWxBbGlnbm1lbnQiOjEsIlZlcnRpY2FsQWxpZ25tZW50IjowLCJTbWFydEZvcmVncm91bmQiOm51bGwsIkJhY2tncm91bmRGaWxsVHlwZSI6MCwiTWFyZ2luIjp7IiRpZCI6IjcwNyIsIlRvcCI6MC4wLCJMZWZ0IjowLjAsIlJpZ2h0IjowLjAsIkJvdHRvbSI6MC4wfSwiUGFkZGluZyI6eyIkaWQiOiI3MDgiLCJUb3AiOjAuMCwiTGVmdCI6MC4wLCJSaWdodCI6MC4wLCJCb3R0b20iOjAuMH0sIkJhY2tncm91bmQiOnsiJGlkIjoiNzA5IiwiQ29sb3IiOnsiJGlkIjoiNzEwIiwiQSI6MCwiUiI6MjU1LCJHIjoyNTUsIkIiOjI1NX19LCJJc1Zpc2libGUiOmZhbHNlLCJXaWR0aCI6MC4wLCJIZWlnaHQiOjAuMCwiQm9yZGVyU3R5bGUiOnsiJGlkIjoiNzExIiwiTGluZUNvbG9yIjpudWxsLCJMaW5lV2VpZ2h0IjowLjAsIkxpbmVUeXBlIjowLCJQYXJlbnRTdHlsZSI6bnVsbH0sIlBhcmVudFN0eWxlIjpudWxsfSwiRGF0ZUZvcm1hdCI6eyIkaWQiOiI3MTIiLCJGb3JtYXRTdHJpbmciOiJNTU0gZCIsIlNlcGFyYXRvciI6Ii8iLCJVc2VJbnRlcm5hdGlvbmFsRGF0ZUZvcm1hdCI6ZmFsc2UsIkRhdGVJc1Zpc2libGUiOmZhbHNlLCJUaW1lSXNWaXNpYmxlIjp0cnVlLCJIb3VyRGlnaXRzIjoxLCJBbVBtRGVzaWduYXRvciI6MiwiVHJpbTAwTWludXRlcyI6ZmFsc2UsIkxhc3RLbm93blZpc2liaWxpdHlTdGF0ZSI6bnVsbH0sIldlZWtOdW1iZXJpbmciOnsiJGlkIjoiNzEzIiwiRm9ybWF0IjowLCJJc1Zpc2libGUiOmZhbHNlLCJMYXN0S25vd25WaXNpYmlsaXR5U3RhdGUiOmZhbHNlfSwiSXNWaXNpYmxlIjp0cnVlLCJQYXJlbnRTdHlsZSI6bnVsbH0sIkluZGV4IjoxNCwiUGVyY2VudGFnZUNvbXBsZXRlIjpudWxsLCJQb3NpdGlvbiI6eyJSYXRpbyI6MC4wNjc4NzAzNzAzNzAzNzAzMzEsIklzQ3VzdG9tIjp0cnVlfSwiRGF0ZUZvcm1hdCI6eyIkcmVmIjoiNzEyIn0sIldlZWtOdW1iZXJpbmciOnsiJGlkIjoiNzE0IiwiRm9ybWF0IjowLCJJc1Zpc2libGUiOmZhbHNlLCJMYXN0S25vd25WaXNpYmlsaXR5U3RhdGUiOmZhbHNlfSwiUmVsYXRlZFRhc2tJZCI6IjAwMDAwMDAwLTAwMDAtMDAwMC0wMDAwLTAwMDAwMDAwMDAwMCIsIklkIjoiNDJkOTY2OTktNzQxYS00ZjdiLTliYmYtZDUyMDYzNmY0NWIxIiwiSW1wb3J0SWQiOm51bGwsIlRpdGxlIjoiSW5jaWRlbnQgQ2xlYXJlZCIsIk5vdGUiOm51bGwsIkh5cGVybGluayI6eyIkaWQiOiI3MTUiLCJBZGRyZXNzIjoiIiwiU3ViQWRkcmVzcyI6IiJ9LCJJc0NoYW5nZWQiOmZhbHNlLCJJc05ldyI6ZmFsc2V9LHsiJGlkIjoiNzE2IiwiRGF0ZSI6IjIwMjUtMDMtMDZUMDk6MTU6MDAiLCJTdHlsZSI6eyIkaWQiOiI3MTciLCJTaGFwZSI6NywiQ29ubmVjdG9yTWFyZ2luIjp7IiRpZCI6IjcxOCIsIlRvcCI6MC4wLCJMZWZ0IjoyLjAsIlJpZ2h0IjoyLjAsIkJvdHRvbSI6MC4wfSwiQ29ubmVjdG9yU3R5bGUiOnsiJGlkIjoiNzE5IiwiTGluZUNvbG9yIjp7IiRpZCI6IjcyMCIsIiR0eXBlIjoiTkxSRS5Db21tb24uRG9tLlNvbGlkQ29sb3JCcnVzaCwgTkxSRS5Db21tb24iLCJDb2xvciI6eyIkaWQiOiI3MjEiLCJBIjoyNTUsIlIiOjExMiwiRyI6MTczLCJCIjo3MX19LCJMaW5lV2VpZ2h0IjoxLjAsIkxpbmVUeXBlIjowLCJQYXJlbnRTdHlsZSI6bnVsbH0sIklzQmVsb3dUaW1lYmFuZCI6ZmFsc2UsIlBvc2l0aW9uT25UYXNrIjowLCJIaWRlRGF0ZSI6ZmFsc2UsIlNoYXBlU2l6ZSI6MSwiU3BhY2luZyI6MS4wLCJQYWRkaW5nIjp7IiRpZCI6IjcyMiIsIlRvcCI6Ny4wLCJMZWZ0IjozLjAsIlJpZ2h0IjowLjAsIkJvdHRvbSI6Mi4wfSwiU2hhcGVTdHlsZSI6eyIkaWQiOiI3MjMiLCJNYXJnaW4iOnsiJGlkIjoiNzI0IiwiVG9wIjowLjAsIkxlZnQiOjAuMCwiUmlnaHQiOjAuMCwiQm90dG9tIjowLjB9LCJQYWRkaW5nIjp7IiRpZCI6IjcyNSIsIlRvcCI6MC4wLCJMZWZ0IjowLjAsIlJpZ2h0IjowLjAsIkJvdHRvbSI6MC4wfSwiQmFja2dyb3VuZCI6eyIkaWQiOiI3MjYiLCJDb2xvciI6eyIkaWQiOiI3MjciLCJBIjoyNTUsIlIiOjE2NiwiRyI6MTgzLCJCIjozOX19LCJJc1Zpc2libGUiOnRydWUsIldpZHRoIjoxOC4wLCJIZWlnaHQiOjIwLjAsIkJvcmRlclN0eWxlIjp7IiRpZCI6IjcyOCIsIkxpbmVDb2xvciI6eyIkcmVmIjoiNDU2In0sIkxpbmVXZWlnaHQiOjAuMCwiTGluZVR5cGUiOjAsIlBhcmVudFN0eWxlIjpudWxsfSwiUGFyZW50U3R5bGUiOm51bGx9LCJUaXRsZVN0eWxlIjp7IiRpZCI6IjcyOSIsIkZvbnRTZXR0aW5ncyI6eyIkaWQiOiI3MzAiLCJGb250U2l6ZSI6MTIsIkZvbnROYW1lIjoiQ29yYmVsIiwiSXNCb2xkIjpmYWxzZSwiSXNJdGFsaWMiOmZhbHNlLCJJc1VuZGVybGluZWQiOmZhbHNlLCJQYXJlbnRTdHlsZSI6bnVsbH0sIkF1dG9TaXplIjowLCJGb3JlZ3JvdW5kIjp7IiRpZCI6IjczMSIsIkNvbG9yIjp7IiRpZCI6IjczMiIsIkEiOjI1NSwiUiI6MCwiRyI6MCwiQiI6MH19LCJNYXhXaWR0aCI6MjAwLjAsIk1heEhlaWdodCI6IkluZmluaXR5IiwiU21hcnRGb3JlZ3JvdW5kSXNBY3RpdmUiOmZhbHNlLCJIb3Jpem9udGFsQWxpZ25tZW50IjoxLCJWZXJ0aWNhbEFsaWdubWVudCI6MCwiU21hcnRGb3JlZ3JvdW5kIjpudWxsLCJCYWNrZ3JvdW5kRmlsbFR5cGUiOjAsIk1hcmdpbiI6eyIkaWQiOiI3MzMiLCJUb3AiOjAuMCwiTGVmdCI6MC4wLCJSaWdodCI6MC4wLCJCb3R0b20iOjAuMH0sIlBhZGRpbmciOnsiJGlkIjoiNzM0IiwiVG9wIjowLjAsIkxlZnQiOjAuMCwiUmlnaHQiOjAuMCwiQm90dG9tIjowLjB9LCJCYWNrZ3JvdW5kIjp7IiRpZCI6IjczNSIsIkNvbG9yIjp7IiRpZCI6IjczNiIsIkEiOjAsIlIiOjI1NSwiRyI6MjU1LCJCIjoyNTV9fSwiSXNWaXNpYmxlIjp0cnVlLCJXaWR0aCI6MC4wLCJIZWlnaHQiOjAuMCwiQm9yZGVyU3R5bGUiOnsiJGlkIjoiNzM3IiwiTGluZUNvbG9yIjpudWxsLCJMaW5lV2VpZ2h0IjowLjAsIkxpbmVUeXBlIjowLCJQYXJlbnRTdHlsZSI6bnVsbH0sIlBhcmVudFN0eWxlIjpudWxsfSwiRGF0ZVN0eWxlIjp7IiRpZCI6IjczOCIsIkZvbnRTZXR0aW5ncyI6eyIkaWQiOiI3MzkiLCJGb250U2l6ZSI6MTAsIkZvbnROYW1lIjoiQ29yYmVsIiwiSXNCb2xkIjpmYWxzZSwiSXNJdGFsaWMiOmZhbHNlLCJJc1VuZGVybGluZWQiOmZhbHNlLCJQYXJlbnRTdHlsZSI6bnVsbH0sIkF1dG9TaXplIjowLCJGb3JlZ3JvdW5kIjp7IiRpZCI6Ijc0MCIsIkNvbG9yIjp7IiRpZCI6Ijc0MSIsIkEiOjI1NSwiUiI6MjksIkciOjI2LCJCIjoyOX19LCJNYXhXaWR0aCI6MjAwLjAsIk1heEhlaWdodCI6IkluZmluaXR5IiwiU21hcnRGb3JlZ3JvdW5kSXNBY3RpdmUiOmZhbHNlLCJIb3Jpem9udGFsQWxpZ25tZW50IjoxLCJWZXJ0aWNhbEFsaWdubWVudCI6MCwiU21hcnRGb3JlZ3JvdW5kIjpudWxsLCJCYWNrZ3JvdW5kRmlsbFR5cGUiOjAsIk1hcmdpbiI6eyIkaWQiOiI3NDIiLCJUb3AiOjAuMCwiTGVmdCI6MC4wLCJSaWdodCI6MC4wLCJCb3R0b20iOjAuMH0sIlBhZGRpbmciOnsiJGlkIjoiNzQzIiwiVG9wIjowLjAsIkxlZnQiOjAuMCwiUmlnaHQiOjAuMCwiQm90dG9tIjowLjB9LCJCYWNrZ3JvdW5kIjp7IiRpZCI6Ijc0NCIsIkNvbG9yIjp7IiRpZCI6Ijc0NSIsIkEiOjAsIlIiOjI1NSwiRyI6MjU1LCJCIjoyNTV9fSwiSXNWaXNpYmxlIjpmYWxzZSwiV2lkdGgiOjAuMCwiSGVpZ2h0IjowLjAsIkJvcmRlclN0eWxlIjp7IiRpZCI6Ijc0NiIsIkxpbmVDb2xvciI6bnVsbCwiTGluZVdlaWdodCI6MC4wLCJMaW5lVHlwZSI6MCwiUGFyZW50U3R5bGUiOm51bGx9LCJQYXJlbnRTdHlsZSI6bnVsbH0sIkRhdGVGb3JtYXQiOnsiJHJlZiI6IjQ3NiJ9LCJXZWVrTnVtYmVyaW5nIjp7IiRpZCI6Ijc0NyIsIkZvcm1hdCI6MCwiSXNWaXNpYmxlIjpmYWxzZSwiTGFzdEtub3duVmlzaWJpbGl0eVN0YXRlIjpmYWxzZX0sIklzVmlzaWJsZSI6dHJ1ZSwiUGFyZW50U3R5bGUiOm51bGx9LCJJbmRleCI6MTUsIlBlcmNlbnRhZ2VDb21wbGV0ZSI6bnVsbCwiUG9zaXRpb24iOnsiUmF0aW8iOjAuMDY3ODcwMzcwMzcwMzcwMzMxLCJJc0N1c3RvbSI6dHJ1ZX0sIkRhdGVGb3JtYXQiOnsiJHJlZiI6IjQ3NiJ9LCJXZWVrTnVtYmVyaW5nIjp7IiRpZCI6Ijc0OCIsIkZvcm1hdCI6MCwiSXNWaXNpYmxlIjpmYWxzZSwiTGFzdEtub3duVmlzaWJpbGl0eVN0YXRlIjpmYWxzZX0sIlJlbGF0ZWRUYXNrSWQiOiIwMDAwMDAwMC0wMDAwLTAwMDAtMDAwMC0wMDAwMDAwMDAwMDAiLCJJZCI6ImRiYWZkNWRiLWIyYTQtNGRjMC1hYjc4LTEwMTMyZWYzM2ZmZiIsIkltcG9ydElkIjpudWxsLCJUaXRsZSI6Ik9wZXJhdGlvbnMgUmVzdW1lIiwiTm90ZSI6bnVsbCwiSHlwZXJsaW5rIjp7IiRpZCI6Ijc0OSIsIkFkZHJlc3MiOiIiLCJTdWJBZGRyZXNzIjoiIn0sIklzQ2hhbmdlZCI6ZmFsc2UsIklzTmV3IjpmYWxzZX1dLCJUYXNrcyI6W3siJGlkIjoiNzUwIiwiR3JvdXBOYW1lIjoiYjExYjk1ZDAtNDFiZC00MTIwLThhNTktMTVlMTliYjFkMGYyIiwiU3RhcnREYXRlIjoiMjAyNS0wMy0wNlQwODowMDowMFoiLCJFbmREYXRlIjoiMjAyNS0wMy0wNlQwODowOTowMFoiLCJQZXJjZW50YWdlQ29tcGxldGUiOm51bGwsIlN0eWxlIjp7IiRpZCI6Ijc1MSIsIlNoYXBlIjowLCJTaGFwZVRoaWNrbmVzcyI6MywiRHVyYXRpb25Gb3JtYXQiOjksIkluY2x1ZGVOb25Xb3JraW5nRGF5c0luRHVyYXRpb24iOmZhbHNlLCJQZXJjZW50YWdlQ29tcGxldGVTdHlsZSI6eyIkaWQiOiI3NTIiLCJGb250U2V0dGluZ3MiOnsiJGlkIjoiNzUzIiwiRm9udFNpemUiOjEwLCJGb250TmFtZSI6IkNhbGlicmkiLCJJc0JvbGQiOmZhbHNlLCJJc0l0YWxpYyI6ZmFsc2UsIklzVW5kZXJsaW5lZCI6ZmFsc2UsIlBhcmVudFN0eWxlIjpudWxsfSwiQXV0b1NpemUiOjAsIkZvcmVncm91bmQiOnsiJGlkIjoiNzU0IiwiQ29sb3IiOnsiJGlkIjoiNzU1IiwiQSI6MjU1LCJSIjoxOTIsIkciOjgwLCJCIjo3N319LCJNYXhXaWR0aCI6MjAwLjAsIk1heEhlaWdodCI6IkluZmluaXR5IiwiU21hcnRGb3JlZ3JvdW5kSXNBY3RpdmUiOmZhbHNlLCJIb3Jpem9udGFsQWxpZ25tZW50IjowLCJWZXJ0aWNhbEFsaWdubWVudCI6MCwiU21hcnRGb3JlZ3JvdW5kIjpudWxsLCJCYWNrZ3JvdW5kRmlsbFR5cGUiOjAsIk1hcmdpbiI6eyIkaWQiOiI3NTYiLCJUb3AiOjAuMCwiTGVmdCI6MC4wLCJSaWdodCI6MC4wLCJCb3R0b20iOjAuMH0sIlBhZGRpbmciOnsiJGlkIjoiNzU3IiwiVG9wIjowLjAsIkxlZnQiOjAuMCwiUmlnaHQiOjAuMCwiQm90dG9tIjowLjB9LCJCYWNrZ3JvdW5kIjp7IiRpZCI6Ijc1OCIsIkNvbG9yIjp7IiRyZWYiOiI0NSJ9fSwiSXNWaXNpYmxlIjp0cnVlLCJXaWR0aCI6MC4wLCJIZWlnaHQiOjAuMCwiQm9yZGVyU3R5bGUiOnsiJGlkIjoiNzU5IiwiTGluZUNvbG9yIjpudWxsLCJMaW5lV2VpZ2h0IjowLjAsIkxpbmVUeXBlIjowLCJQYXJlbnRTdHlsZSI6bnVsbH0sIlBhcmVudFN0eWxlIjpudWxsfSwiRHVyYXRpb25TdHlsZSI6eyIkaWQiOiI3NjAiLCJGb250U2V0dGluZ3MiOnsiJGlkIjoiNzYxIiwiRm9udFNpemUiOjEwLCJGb250TmFtZSI6IkNvcmJlbCIsIklzQm9sZCI6ZmFsc2UsIklzSXRhbGljIjpmYWxzZSwiSXNVbmRlcmxpbmVkIjpmYWxzZSwiUGFyZW50U3R5bGUiOm51bGx9LCJBdXRvU2l6ZSI6MCwiRm9yZWdyb3VuZCI6eyIkaWQiOiI3NjIiLCJDb2xvciI6eyIkaWQiOiI3NjMiLCJBIjoyNTUsIlIiOjI1NSwiRyI6MjU1LCJCIjoyNTV9fSwiTWF4V2lkdGgiOjIwMC4wLCJNYXhIZWlnaHQiOiJJbmZpbml0eSIsIlNtYXJ0Rm9yZWdyb3VuZElzQWN0aXZlIjpmYWxzZSwiSG9yaXpvbnRhbEFsaWdubWVudCI6MSwiVmVydGljYWxBbGlnbm1lbnQiOjAsIlNtYXJ0Rm9yZWdyb3VuZCI6bnVsbCwiQmFja2dyb3VuZEZpbGxUeXBlIjowLCJNYXJnaW4iOnsiJGlkIjoiNzY0IiwiVG9wIjowLjAsIkxlZnQiOjAuMCwiUmlnaHQiOjAuMCwiQm90dG9tIjowLjB9LCJQYWRkaW5nIjp7IiRpZCI6Ijc2NSIsIlRvcCI6MC4wLCJMZWZ0IjowLjAsIlJpZ2h0IjowLjAsIkJvdHRvbSI6MC4wfSwiQmFja2dyb3VuZCI6eyIkaWQiOiI3NjYiLCJDb2xvciI6eyIkaWQiOiI3NjciLCJBIjowLCJSIjoyNTUsIkciOjI1NSwiQiI6MjU1fX0sIklzVmlzaWJsZSI6dHJ1ZSwiV2lkdGgiOjAuMCwiSGVpZ2h0IjowLjAsIkJvcmRlclN0eWxlIjp7IiRpZCI6Ijc2OCIsIkxpbmVDb2xvciI6bnVsbCwiTGluZVdlaWdodCI6MC4wLCJMaW5lVHlwZSI6MCwiUGFyZW50U3R5bGUiOm51bGx9LCJQYXJlbnRTdHlsZSI6bnVsbH0sIkhvcml6b250YWxDb25uZWN0b3JTdHlsZSI6eyIkaWQiOiI3NjkiLCJMaW5lQ29sb3IiOnsiJGlkIjoiNzcwIiwiJHR5cGUiOiJOTFJFLkNvbW1vbi5Eb20uU29saWRDb2xvckJydXNoLCBOTFJFLkNvbW1vbiIsIkNvbG9yIjp7IiRpZCI6Ijc3MSIsIkEiOjI1NSwiUiI6MjA0LCJHIjoyMDQsIkIiOjIwNH19LCJMaW5lV2VpZ2h0IjoxLjAsIkxpbmVUeXBlIjowLCJQYXJlbnRTdHlsZSI6bnVsbH0sIlZlcnRpY2FsQ29ubmVjdG9yU3R5bGUiOnsiJGlkIjoiNzcyIiwiTGluZUNvbG9yIjp7IiRpZCI6Ijc3MyIsIiR0eXBlIjoiTkxSRS5Db21tb24uRG9tLlNvbGlkQ29sb3JCcnVzaCwgTkxSRS5Db21tb24iLCJDb2xvciI6eyIkaWQiOiI3NzQiLCJBIjoyNTUsIlIiOjIwNCwiRyI6MjA0LCJCIjoyMDR9fSwiTGluZVdlaWdodCI6MC4wLCJMaW5lVHlwZSI6MCwiUGFyZW50U3R5bGUiOm51bGx9LCJNYXJnaW4iOm51bGwsIlN0YXJ0RGF0ZVBvc2l0aW9uIjo2LCJFbmREYXRlUG9zaXRpb24iOjYsIkRhdGVJc1Zpc2libGUiOmZhbHNlLCJUaXRsZVBvc2l0aW9uIjowLCJEdXJhdGlvblBvc2l0aW9uIjoyLCJQZXJjZW50YWdlQ29tcGxldGVkUG9zaXRpb24iOjYsIlNwYWNpbmciOjMsIklzQmVsb3dUaW1lYmFuZCI6dHJ1ZSwiUGVyY2VudGFnZUNvbXBsZXRlU2hhcGVPcGFjaXR5IjozNSwiU2hhcGVTdHlsZSI6eyIkaWQiOiI3NzUiLCJNYXJnaW4iOnsiJGlkIjoiNzc2IiwiVG9wIjowLjAsIkxlZnQiOjQuMCwiUmlnaHQiOjQuMCwiQm90dG9tIjowLjB9LCJQYWRkaW5nIjp7IiRpZCI6Ijc3NyIsIlRvcCI6MC4wLCJMZWZ0IjowLjAsIlJpZ2h0IjowLjAsIkJvdHRvbSI6MC4wfSwiQmFja2dyb3VuZCI6eyIkaWQiOiI3NzgiLCJDb2xvciI6eyIkcmVmIjoiMjM5In19LCJJc1Zpc2libGUiOnRydWUsIldpZHRoIjowLjAsIkhlaWdodCI6MTYuMCwiQm9yZGVyU3R5bGUiOnsiJGlkIjoiNzc5IiwiTGluZUNvbG9yIjp7IiRpZCI6Ijc4MCIsIiR0eXBlIjoiTkxSRS5Db21tb24uRG9tLlNvbGlkQ29sb3JCcnVzaCwgTkxSRS5Db21tb24iLCJDb2xvciI6eyIkaWQiOiI3ODEiLCJBIjoyNTUsIlIiOjI1NSwiRyI6MCwiQiI6MH19LCJMaW5lV2VpZ2h0IjowLjAsIkxpbmVUeXBlIjowLCJQYXJlbnRTdHlsZSI6bnVsbH0sIlBhcmVudFN0eWxlIjpudWxsfSwiVGl0bGVTdHlsZSI6eyIkaWQiOiI3ODIiLCJGb250U2V0dGluZ3MiOnsiJGlkIjoiNzgzIiwiRm9udFNpemUiOjExLCJGb250TmFtZSI6IkNvcmJlbCIsIklzQm9sZCI6ZmFsc2UsIklzSXRhbGljIjpmYWxzZSwiSXNVbmRlcmxpbmVkIjpmYWxzZSwiUGFyZW50U3R5bGUiOm51bGx9LCJBdXRvU2l6ZSI6MiwiRm9yZWdyb3VuZCI6eyIkaWQiOiI3ODQiLCJDb2xvciI6eyIkaWQiOiI3ODUiLCJBIjoyNTUsIlIiOjAsIkciOjAsIkIiOjB9fSwiTWF4V2lkdGgiOjQ2Ljk4MDAwMDAwMDAwMDAxMSwiTWF4SGVpZ2h0IjoiSW5maW5pdHkiLCJTbWFydEZvcmVncm91bmRJc0FjdGl2ZSI6ZmFsc2UsIkhvcml6b250YWxBbGlnbm1lbnQiOjAsIlZlcnRpY2FsQWxpZ25tZW50IjowLCJTbWFydEZvcmVncm91bmQiOm51bGwsIkJhY2tncm91bmRGaWxsVHlwZSI6MCwiTWFyZ2luIjp7IiRpZCI6Ijc4NiIsIlRvcCI6MC4wLCJMZWZ0IjowLjAsIlJpZ2h0IjowLjAsIkJvdHRvbSI6MC4wfSwiUGFkZGluZyI6eyIkaWQiOiI3ODciLCJUb3AiOjAuMCwiTGVmdCI6MC4wLCJSaWdodCI6MC4wLCJCb3R0b20iOjAuMH0sIkJhY2tncm91bmQiOnsiJGlkIjoiNzg4IiwiQ29sb3IiOnsiJGlkIjoiNzg5IiwiQSI6MCwiUiI6MjU1LCJHIjoyNTUsIkIiOjI1NX19LCJJc1Zpc2libGUiOnRydWUsIldpZHRoIjowLjAsIkhlaWdodCI6MC4wLCJCb3JkZXJTdHlsZSI6eyIkaWQiOiI3OTAiLCJMaW5lQ29sb3IiOm51bGwsIkxpbmVXZWlnaHQiOjAuMCwiTGluZVR5cGUiOjAsIlBhcmVudFN0eWxlIjpudWxsfSwiUGFyZW50U3R5bGUiOm51bGx9LCJEYXRlU3R5bGUiOnsiJGlkIjoiNzkxIiwiRm9udFNldHRpbmdzIjp7IiRpZCI6Ijc5MiIsIkZvbnRTaXplIjoxMCwiRm9udE5hbWUiOiJDYWxpYnJpIiwiSXNCb2xkIjpmYWxzZSwiSXNJdGFsaWMiOmZhbHNlLCJJc1VuZGVybGluZWQiOmZhbHNlLCJQYXJlbnRTdHlsZSI6bnVsbH0sIkF1dG9TaXplIjowLCJGb3JlZ3JvdW5kIjp7IiRpZCI6Ijc5MyIsIkNvbG9yIjp7IiRpZCI6Ijc5NC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Nzk1IiwiVG9wIjowLjAsIkxlZnQiOjAuMCwiUmlnaHQiOjAuMCwiQm90dG9tIjowLjB9LCJQYWRkaW5nIjp7IiRpZCI6Ijc5NiIsIlRvcCI6MC4wLCJMZWZ0IjowLjAsIlJpZ2h0IjowLjAsIkJvdHRvbSI6MC4wfSwiQmFja2dyb3VuZCI6eyIkaWQiOiI3OTciLCJDb2xvciI6eyIkcmVmIjoiNDUifX0sIklzVmlzaWJsZSI6dHJ1ZSwiV2lkdGgiOjAuMCwiSGVpZ2h0IjowLjAsIkJvcmRlclN0eWxlIjp7IiRpZCI6Ijc5OCIsIkxpbmVDb2xvciI6bnVsbCwiTGluZVdlaWdodCI6MC4wLCJMaW5lVHlwZSI6MCwiUGFyZW50U3R5bGUiOm51bGx9LCJQYXJlbnRTdHlsZSI6bnVsbH0sIkRhdGVGb3JtYXQiOnsiJGlkIjoiNzk5IiwiRm9ybWF0U3RyaW5nIjoiTU1NIGQiLCJTZXBhcmF0b3IiOiIvIiwiVXNlSW50ZXJuYXRpb25hbERhdGVGb3JtYXQiOmZhbHNlLCJEYXRlSXNWaXNpYmxlIjpmYWxzZSwiVGltZUlzVmlzaWJsZSI6ZmFsc2UsIkhvdXJEaWdpdHMiOjEsIkFtUG1EZXNpZ25hdG9yIjoyLCJUcmltMDBNaW51dGVzIjpmYWxzZSwiTGFzdEtub3duVmlzaWJpbGl0eVN0YXRlIjpudWxsfSwiV2Vla051bWJlcmluZyI6eyIkaWQiOiI4MDAiLCJGb3JtYXQiOjAsIklzVmlzaWJsZSI6ZmFsc2UsIkxhc3RLbm93blZpc2liaWxpdHlTdGF0ZSI6ZmFsc2V9LCJJc1Zpc2libGUiOnRydWUsIlBhcmVudFN0eWxlIjpudWxsfSwiSW5kZXgiOjAsIlNtYXJ0RHVyYXRpb25BY3RpdmF0ZWQiOnRydWUsIkRhdGVGb3JtYXQiOnsiJHJlZiI6Ijc5OSJ9LCJXZWVrTnVtYmVyaW5nIjp7IiRpZCI6IjgwMSIsIkZvcm1hdCI6MCwiSXNWaXNpYmxlIjpmYWxzZSwiTGFzdEtub3duVmlzaWJpbGl0eVN0YXRlIjpmYWxzZX0sIklkIjoiOTViNDRjYzYtOTFjMy00ZWY5LWIwYTYtNmM2ZjI5YjFjY2Y3IiwiSW1wb3J0SWQiOm51bGwsIlRpdGxlIjoiRGV0ZWN0aW9uIiwiTm90ZSI6bnVsbCwiSHlwZXJsaW5rIjp7IiRpZCI6IjgwMiIsIkFkZHJlc3MiOiIiLCJTdWJBZGRyZXNzIjoiIn0sIklzQ2hhbmdlZCI6ZmFsc2UsIklzTmV3IjpmYWxzZX0seyIkaWQiOiI4MDMiLCJHcm91cE5hbWUiOiJiMTFiOTVkMC00MWJkLTQxMjAtOGE1OS0xNWUxOWJiMWQwZjIiLCJTdGFydERhdGUiOiIyMDI1LTAzLTA2VDA4OjE5OjAwWiIsIkVuZERhdGUiOiIyMDI1LTAzLTA2VDA4OjI5OjAwWiIsIlBlcmNlbnRhZ2VDb21wbGV0ZSI6bnVsbCwiU3R5bGUiOnsiJGlkIjoiODA0IiwiU2hhcGUiOjAsIlNoYXBlVGhpY2tuZXNzIjowLCJEdXJhdGlvbkZvcm1hdCI6OSwiSW5jbHVkZU5vbldvcmtpbmdEYXlzSW5EdXJhdGlvbiI6ZmFsc2UsIlBlcmNlbnRhZ2VDb21wbGV0ZVN0eWxlIjp7IiRpZCI6IjgwNSIsIkZvbnRTZXR0aW5ncyI6eyIkaWQiOiI4MDYiLCJGb250U2l6ZSI6MTAsIkZvbnROYW1lIjoiQ2FsaWJyaSIsIklzQm9sZCI6ZmFsc2UsIklzSXRhbGljIjpmYWxzZSwiSXNVbmRlcmxpbmVkIjpmYWxzZSwiUGFyZW50U3R5bGUiOm51bGx9LCJBdXRvU2l6ZSI6MCwiRm9yZWdyb3VuZCI6eyIkcmVmIjoiNzU0In0sIk1heFdpZHRoIjoyMDAuMCwiTWF4SGVpZ2h0IjoiSW5maW5pdHkiLCJTbWFydEZvcmVncm91bmRJc0FjdGl2ZSI6ZmFsc2UsIkhvcml6b250YWxBbGlnbm1lbnQiOjAsIlZlcnRpY2FsQWxpZ25tZW50IjowLCJTbWFydEZvcmVncm91bmQiOm51bGwsIkJhY2tncm91bmRGaWxsVHlwZSI6MCwiTWFyZ2luIjp7IiRpZCI6IjgwNyIsIlRvcCI6MC4wLCJMZWZ0IjowLjAsIlJpZ2h0IjowLjAsIkJvdHRvbSI6MC4wfSwiUGFkZGluZyI6eyIkaWQiOiI4MDgiLCJUb3AiOjAuMCwiTGVmdCI6MC4wLCJSaWdodCI6MC4wLCJCb3R0b20iOjAuMH0sIkJhY2tncm91bmQiOnsiJHJlZiI6Ijc1OCJ9LCJJc1Zpc2libGUiOnRydWUsIldpZHRoIjowLjAsIkhlaWdodCI6MC4wLCJCb3JkZXJTdHlsZSI6eyIkaWQiOiI4MDkiLCJMaW5lQ29sb3IiOm51bGwsIkxpbmVXZWlnaHQiOjAuMCwiTGluZVR5cGUiOjAsIlBhcmVudFN0eWxlIjpudWxsfSwiUGFyZW50U3R5bGUiOm51bGx9LCJEdXJhdGlvblN0eWxlIjp7IiRpZCI6IjgxMCIsIkZvbnRTZXR0aW5ncyI6eyIkaWQiOiI4MTEiLCJGb250U2l6ZSI6MTAsIkZvbnROYW1lIjoiQ29yYmVsIiwiSXNCb2xkIjpmYWxzZSwiSXNJdGFsaWMiOmZhbHNlLCJJc1VuZGVybGluZWQiOmZhbHNlLCJQYXJlbnRTdHlsZSI6bnVsbH0sIkF1dG9TaXplIjowLCJGb3JlZ3JvdW5kIjp7IiRpZCI6IjgxMiIsIkNvbG9yIjp7IiRpZCI6IjgxMyIsIkEiOjI1NSwiUiI6MjU1LCJHIjoyNTUsIkIiOjI1NX19LCJNYXhXaWR0aCI6MjAwLjAsIk1heEhlaWdodCI6IkluZmluaXR5IiwiU21hcnRGb3JlZ3JvdW5kSXNBY3RpdmUiOmZhbHNlLCJIb3Jpem9udGFsQWxpZ25tZW50IjoxLCJWZXJ0aWNhbEFsaWdubWVudCI6MCwiU21hcnRGb3JlZ3JvdW5kIjpudWxsLCJCYWNrZ3JvdW5kRmlsbFR5cGUiOjAsIk1hcmdpbiI6eyIkaWQiOiI4MTQiLCJUb3AiOjAuMCwiTGVmdCI6MC4wLCJSaWdodCI6MC4wLCJCb3R0b20iOjAuMH0sIlBhZGRpbmciOnsiJGlkIjoiODE1IiwiVG9wIjowLjAsIkxlZnQiOjAuMCwiUmlnaHQiOjAuMCwiQm90dG9tIjowLjB9LCJCYWNrZ3JvdW5kIjp7IiRpZCI6IjgxNiIsIkNvbG9yIjp7IiRpZCI6IjgxNyIsIkEiOjAsIlIiOjI1NSwiRyI6MjU1LCJCIjoyNTV9fSwiSXNWaXNpYmxlIjp0cnVlLCJXaWR0aCI6MC4wLCJIZWlnaHQiOjAuMCwiQm9yZGVyU3R5bGUiOnsiJGlkIjoiODE4IiwiTGluZUNvbG9yIjpudWxsLCJMaW5lV2VpZ2h0IjowLjAsIkxpbmVUeXBlIjowLCJQYXJlbnRTdHlsZSI6bnVsbH0sIlBhcmVudFN0eWxlIjpudWxsfSwiSG9yaXpvbnRhbENvbm5lY3RvclN0eWxlIjp7IiRpZCI6IjgxOSIsIkxpbmVDb2xvciI6eyIkcmVmIjoiNzcwIn0sIkxpbmVXZWlnaHQiOjEuMCwiTGluZVR5cGUiOjAsIlBhcmVudFN0eWxlIjpudWxsfSwiVmVydGljYWxDb25uZWN0b3JTdHlsZSI6eyIkaWQiOiI4MjAiLCJMaW5lQ29sb3IiOnsiJHJlZiI6Ijc3MyJ9LCJMaW5lV2VpZ2h0IjowLjAsIkxpbmVUeXBlIjowLCJQYXJlbnRTdHlsZSI6bnVsbH0sIk1hcmdpbiI6bnVsbCwiU3RhcnREYXRlUG9zaXRpb24iOjYsIkVuZERhdGVQb3NpdGlvbiI6NiwiRGF0ZUlzVmlzaWJsZSI6ZmFsc2UsIlRpdGxlUG9zaXRpb24iOjAsIkR1cmF0aW9uUG9zaXRpb24iOjIsIlBlcmNlbnRhZ2VDb21wbGV0ZWRQb3NpdGlvbiI6NiwiU3BhY2luZyI6MywiSXNCZWxvd1RpbWViYW5kIjp0cnVlLCJQZXJjZW50YWdlQ29tcGxldGVTaGFwZU9wYWNpdHkiOjM1LCJTaGFwZVN0eWxlIjp7IiRpZCI6IjgyMSIsIk1hcmdpbiI6eyIkaWQiOiI4MjIiLCJUb3AiOjAuMCwiTGVmdCI6NC4wLCJSaWdodCI6NC4wLCJCb3R0b20iOjAuMH0sIlBhZGRpbmciOnsiJGlkIjoiODIzIiwiVG9wIjowLjAsIkxlZnQiOjAuMCwiUmlnaHQiOjAuMCwiQm90dG9tIjowLjB9LCJCYWNrZ3JvdW5kIjp7IiRpZCI6IjgyNCIsIkNvbG9yIjp7IiRpZCI6IjgyNSIsIkEiOjI1NSwiUiI6NjUsIkciOjEzOCwiQiI6MTc5fX0sIklzVmlzaWJsZSI6dHJ1ZSwiV2lkdGgiOjAuMCwiSGVpZ2h0IjoxMy40MjY2NjY2NjY2NjY2NzcsIkJvcmRlclN0eWxlIjp7IiRpZCI6IjgyNiIsIkxpbmVDb2xvciI6eyIkcmVmIjoiNzgwIn0sIkxpbmVXZWlnaHQiOjAuMCwiTGluZVR5cGUiOjAsIlBhcmVudFN0eWxlIjpudWxsfSwiUGFyZW50U3R5bGUiOm51bGx9LCJUaXRsZVN0eWxlIjp7IiRpZCI6IjgyNyIsIkZvbnRTZXR0aW5ncyI6eyIkaWQiOiI4MjgiLCJGb250U2l6ZSI6MTEsIkZvbnROYW1lIjoiQ29yYmVsIiwiSXNCb2xkIjpmYWxzZSwiSXNJdGFsaWMiOmZhbHNlLCJJc1VuZGVybGluZWQiOmZhbHNlLCJQYXJlbnRTdHlsZSI6bnVsbH0sIkF1dG9TaXplIjoyLCJGb3JlZ3JvdW5kIjp7IiRpZCI6IjgyOSIsIkNvbG9yIjp7IiRpZCI6IjgzMCIsIkEiOjI1NSwiUiI6MCwiRyI6MCwiQiI6MH19LCJNYXhXaWR0aCI6NDUuNTM2NjY2NjY2NjY2NjY5LCJNYXhIZWlnaHQiOiJJbmZpbml0eSIsIlNtYXJ0Rm9yZWdyb3VuZElzQWN0aXZlIjpmYWxzZSwiSG9yaXpvbnRhbEFsaWdubWVudCI6MCwiVmVydGljYWxBbGlnbm1lbnQiOjAsIlNtYXJ0Rm9yZWdyb3VuZCI6bnVsbCwiQmFja2dyb3VuZEZpbGxUeXBlIjowLCJNYXJnaW4iOnsiJGlkIjoiODMxIiwiVG9wIjowLjAsIkxlZnQiOjAuMCwiUmlnaHQiOjAuMCwiQm90dG9tIjowLjB9LCJQYWRkaW5nIjp7IiRpZCI6IjgzMiIsIlRvcCI6MC4wLCJMZWZ0IjowLjAsIlJpZ2h0IjowLjAsIkJvdHRvbSI6MC4wfSwiQmFja2dyb3VuZCI6eyIkaWQiOiI4MzMiLCJDb2xvciI6eyIkaWQiOiI4MzQiLCJBIjowLCJSIjoyNTUsIkciOjI1NSwiQiI6MjU1fX0sIklzVmlzaWJsZSI6dHJ1ZSwiV2lkdGgiOjAuMCwiSGVpZ2h0IjowLjAsIkJvcmRlclN0eWxlIjp7IiRpZCI6IjgzNSIsIkxpbmVDb2xvciI6bnVsbCwiTGluZVdlaWdodCI6MC4wLCJMaW5lVHlwZSI6MCwiUGFyZW50U3R5bGUiOm51bGx9LCJQYXJlbnRTdHlsZSI6bnVsbH0sIkRhdGVTdHlsZSI6eyIkaWQiOiI4MzYiLCJGb250U2V0dGluZ3MiOnsiJGlkIjoiODM3IiwiRm9udFNpemUiOjEwLCJGb250TmFtZSI6IkNhbGlicmkiLCJJc0JvbGQiOmZhbHNlLCJJc0l0YWxpYyI6ZmFsc2UsIklzVW5kZXJsaW5lZCI6ZmFsc2UsIlBhcmVudFN0eWxlIjpudWxsfSwiQXV0b1NpemUiOjAsIkZvcmVncm91bmQiOnsiJGlkIjoiODM4IiwiQ29sb3IiOnsiJHJlZiI6Ijc5NCJ9fSwiTWF4V2lkdGgiOjIwMC4wLCJNYXhIZWlnaHQiOiJJbmZpbml0eSIsIlNtYXJ0Rm9yZWdyb3VuZElzQWN0aXZlIjpmYWxzZSwiSG9yaXpvbnRhbEFsaWdubWVudCI6MCwiVmVydGljYWxBbGlnbm1lbnQiOjAsIlNtYXJ0Rm9yZWdyb3VuZCI6bnVsbCwiQmFja2dyb3VuZEZpbGxUeXBlIjowLCJNYXJnaW4iOnsiJGlkIjoiODM5IiwiVG9wIjowLjAsIkxlZnQiOjAuMCwiUmlnaHQiOjAuMCwiQm90dG9tIjowLjB9LCJQYWRkaW5nIjp7IiRpZCI6Ijg0MCIsIlRvcCI6MC4wLCJMZWZ0IjowLjAsIlJpZ2h0IjowLjAsIkJvdHRvbSI6MC4wfSwiQmFja2dyb3VuZCI6eyIkcmVmIjoiNzk3In0sIklzVmlzaWJsZSI6dHJ1ZSwiV2lkdGgiOjAuMCwiSGVpZ2h0IjowLjAsIkJvcmRlclN0eWxlIjp7IiRpZCI6Ijg0MSIsIkxpbmVDb2xvciI6bnVsbCwiTGluZVdlaWdodCI6MC4wLCJMaW5lVHlwZSI6MCwiUGFyZW50U3R5bGUiOm51bGx9LCJQYXJlbnRTdHlsZSI6bnVsbH0sIkRhdGVGb3JtYXQiOnsiJGlkIjoiODQyIiwiRm9ybWF0U3RyaW5nIjoiTU1NIGQiLCJTZXBhcmF0b3IiOiIvIiwiVXNlSW50ZXJuYXRpb25hbERhdGVGb3JtYXQiOmZhbHNlLCJEYXRlSXNWaXNpYmxlIjpmYWxzZSwiVGltZUlzVmlzaWJsZSI6ZmFsc2UsIkhvdXJEaWdpdHMiOjEsIkFtUG1EZXNpZ25hdG9yIjoyLCJUcmltMDBNaW51dGVzIjpmYWxzZSwiTGFzdEtub3duVmlzaWJpbGl0eVN0YXRlIjpudWxsfSwiV2Vla051bWJlcmluZyI6eyIkaWQiOiI4NDMiLCJGb3JtYXQiOjAsIklzVmlzaWJsZSI6ZmFsc2UsIkxhc3RLbm93blZpc2liaWxpdHlTdGF0ZSI6ZmFsc2V9LCJJc1Zpc2libGUiOnRydWUsIlBhcmVudFN0eWxlIjpudWxsfSwiSW5kZXgiOjEsIlNtYXJ0RHVyYXRpb25BY3RpdmF0ZWQiOnRydWUsIkRhdGVGb3JtYXQiOnsiJHJlZiI6Ijg0MiJ9LCJXZWVrTnVtYmVyaW5nIjp7IiRpZCI6Ijg0NCIsIkZvcm1hdCI6MCwiSXNWaXNpYmxlIjpmYWxzZSwiTGFzdEtub3duVmlzaWJpbGl0eVN0YXRlIjpmYWxzZX0sIklkIjoiMDQ0MmNkMmQtODUyYS00YWZkLWIxYmEtYzc3OWZhZmQ0MzVmIiwiSW1wb3J0SWQiOm51bGwsIlRpdGxlIjoiUmVzcG9uc2UiLCJOb3RlIjpudWxsLCJIeXBlcmxpbmsiOnsiJGlkIjoiODQ1IiwiQWRkcmVzcyI6IiIsIlN1YkFkZHJlc3MiOiIifSwiSXNDaGFuZ2VkIjpmYWxzZSwiSXNOZXciOmZhbHNlfSx7IiRpZCI6Ijg0NiIsIkdyb3VwTmFtZSI6ImIxMWI5NWQwLTQxYmQtNDEyMC04YTU5LTE1ZTE5YmIxZDBmMiIsIlN0YXJ0RGF0ZSI6IjIwMjUtMDMtMDZUMDg6Mjk6MDBaIiwiRW5kRGF0ZSI6IjIwMjUtMDMtMDZUMDg6NDA6MDBaIiwiUGVyY2VudGFnZUNvbXBsZXRlIjpudWxsLCJTdHlsZSI6eyIkaWQiOiI4NDciLCJTaGFwZSI6MCwiU2hhcGVUaGlja25lc3MiOjMsIkR1cmF0aW9uRm9ybWF0Ijo5LCJJbmNsdWRlTm9uV29ya2luZ0RheXNJbkR1cmF0aW9uIjpmYWxzZSwiUGVyY2VudGFnZUNvbXBsZXRlU3R5bGUiOnsiJGlkIjoiODQ4IiwiRm9udFNldHRpbmdzIjp7IiRpZCI6Ijg0OSIsIkZvbnRTaXplIjoxMCwiRm9udE5hbWUiOiJDYWxpYnJpIiwiSXNCb2xkIjpmYWxzZSwiSXNJdGFsaWMiOmZhbHNlLCJJc1VuZGVybGluZWQiOmZhbHNlLCJQYXJlbnRTdHlsZSI6bnVsbH0sIkF1dG9TaXplIjowLCJGb3JlZ3JvdW5kIjp7IiRyZWYiOiI3NTQifSwiTWF4V2lkdGgiOjIwMC4wLCJNYXhIZWlnaHQiOiJJbmZpbml0eSIsIlNtYXJ0Rm9yZWdyb3VuZElzQWN0aXZlIjpmYWxzZSwiSG9yaXpvbnRhbEFsaWdubWVudCI6MCwiVmVydGljYWxBbGlnbm1lbnQiOjAsIlNtYXJ0Rm9yZWdyb3VuZCI6bnVsbCwiQmFja2dyb3VuZEZpbGxUeXBlIjowLCJNYXJnaW4iOnsiJGlkIjoiODUwIiwiVG9wIjowLjAsIkxlZnQiOjAuMCwiUmlnaHQiOjAuMCwiQm90dG9tIjowLjB9LCJQYWRkaW5nIjp7IiRpZCI6Ijg1MSIsIlRvcCI6MC4wLCJMZWZ0IjowLjAsIlJpZ2h0IjowLjAsIkJvdHRvbSI6MC4wfSwiQmFja2dyb3VuZCI6eyIkcmVmIjoiNzU4In0sIklzVmlzaWJsZSI6dHJ1ZSwiV2lkdGgiOjAuMCwiSGVpZ2h0IjowLjAsIkJvcmRlclN0eWxlIjp7IiRpZCI6Ijg1MiIsIkxpbmVDb2xvciI6bnVsbCwiTGluZVdlaWdodCI6MC4wLCJMaW5lVHlwZSI6MCwiUGFyZW50U3R5bGUiOm51bGx9LCJQYXJlbnRTdHlsZSI6bnVsbH0sIkR1cmF0aW9uU3R5bGUiOnsiJGlkIjoiODUzIiwiRm9udFNldHRpbmdzIjp7IiRpZCI6Ijg1NCIsIkZvbnRTaXplIjoxMCwiRm9udE5hbWUiOiJDb3JiZWwiLCJJc0JvbGQiOmZhbHNlLCJJc0l0YWxpYyI6ZmFsc2UsIklzVW5kZXJsaW5lZCI6ZmFsc2UsIlBhcmVudFN0eWxlIjpudWxsfSwiQXV0b1NpemUiOjAsIkZvcmVncm91bmQiOnsiJGlkIjoiODU1IiwiQ29sb3IiOnsiJGlkIjoiODU2IiwiQSI6MjU1LCJSIjoyNTUsIkciOjI1NSwiQiI6MjU1fX0sIk1heFdpZHRoIjoyMDAuMCwiTWF4SGVpZ2h0IjoiSW5maW5pdHkiLCJTbWFydEZvcmVncm91bmRJc0FjdGl2ZSI6ZmFsc2UsIkhvcml6b250YWxBbGlnbm1lbnQiOjEsIlZlcnRpY2FsQWxpZ25tZW50IjowLCJTbWFydEZvcmVncm91bmQiOm51bGwsIkJhY2tncm91bmRGaWxsVHlwZSI6MCwiTWFyZ2luIjp7IiRpZCI6Ijg1NyIsIlRvcCI6MC4wLCJMZWZ0IjowLjAsIlJpZ2h0IjowLjAsIkJvdHRvbSI6MC4wfSwiUGFkZGluZyI6eyIkaWQiOiI4NTgiLCJUb3AiOjAuMCwiTGVmdCI6MC4wLCJSaWdodCI6MC4wLCJCb3R0b20iOjAuMH0sIkJhY2tncm91bmQiOnsiJGlkIjoiODU5IiwiQ29sb3IiOnsiJGlkIjoiODYwIiwiQSI6MCwiUiI6MjU1LCJHIjoyNTUsIkIiOjI1NX19LCJJc1Zpc2libGUiOnRydWUsIldpZHRoIjowLjAsIkhlaWdodCI6MC4wLCJCb3JkZXJTdHlsZSI6eyIkaWQiOiI4NjEiLCJMaW5lQ29sb3IiOm51bGwsIkxpbmVXZWlnaHQiOjAuMCwiTGluZVR5cGUiOjAsIlBhcmVudFN0eWxlIjpudWxsfSwiUGFyZW50U3R5bGUiOm51bGx9LCJIb3Jpem9udGFsQ29ubmVjdG9yU3R5bGUiOnsiJGlkIjoiODYyIiwiTGluZUNvbG9yIjp7IiRyZWYiOiI3NzAifSwiTGluZVdlaWdodCI6MS4wLCJMaW5lVHlwZSI6MCwiUGFyZW50U3R5bGUiOm51bGx9LCJWZXJ0aWNhbENvbm5lY3RvclN0eWxlIjp7IiRpZCI6Ijg2MyIsIkxpbmVDb2xvciI6eyIkcmVmIjoiNzczIn0sIkxpbmVXZWlnaHQiOjAuMCwiTGluZVR5cGUiOjAsIlBhcmVudFN0eWxlIjpudWxsfSwiTWFyZ2luIjpudWxsLCJTdGFydERhdGVQb3NpdGlvbiI6NiwiRW5kRGF0ZVBvc2l0aW9uIjo2LCJEYXRlSXNWaXNpYmxlIjpmYWxzZSwiVGl0bGVQb3NpdGlvbiI6MCwiRHVyYXRpb25Qb3NpdGlvbiI6MiwiUGVyY2VudGFnZUNvbXBsZXRlZFBvc2l0aW9uIjo2LCJTcGFjaW5nIjoxMCwiSXNCZWxvd1RpbWViYW5kIjp0cnVlLCJQZXJjZW50YWdlQ29tcGxldGVTaGFwZU9wYWNpdHkiOjM1LCJTaGFwZVN0eWxlIjp7IiRpZCI6Ijg2NCIsIk1hcmdpbiI6eyIkaWQiOiI4NjUiLCJUb3AiOjAuMCwiTGVmdCI6NC4wLCJSaWdodCI6NC4wLCJCb3R0b20iOjAuMH0sIlBhZGRpbmciOnsiJGlkIjoiODY2IiwiVG9wIjowLjAsIkxlZnQiOjAuMCwiUmlnaHQiOjAuMCwiQm90dG9tIjowLjB9LCJCYWNrZ3JvdW5kIjp7IiRpZCI6Ijg2NyIsIkNvbG9yIjp7IiRpZCI6Ijg2OCIsIkEiOjI1NSwiUiI6MTExLCJHIjo0OSwiQiI6MTUyfX0sIklzVmlzaWJsZSI6dHJ1ZSwiV2lkdGgiOjAuMCwiSGVpZ2h0IjoxNi4wLCJCb3JkZXJTdHlsZSI6eyIkaWQiOiI4NjkiLCJMaW5lQ29sb3IiOnsiJHJlZiI6Ijc4MCJ9LCJMaW5lV2VpZ2h0IjowLjAsIkxpbmVUeXBlIjowLCJQYXJlbnRTdHlsZSI6bnVsbH0sIlBhcmVudFN0eWxlIjpudWxsfSwiVGl0bGVTdHlsZSI6eyIkaWQiOiI4NzAiLCJGb250U2V0dGluZ3MiOnsiJGlkIjoiODcxIiwiRm9udFNpemUiOjExLCJGb250TmFtZSI6IkNvcmJlbCIsIklzQm9sZCI6ZmFsc2UsIklzSXRhbGljIjpmYWxzZSwiSXNVbmRlcmxpbmVkIjpmYWxzZSwiUGFyZW50U3R5bGUiOm51bGx9LCJBdXRvU2l6ZSI6MiwiRm9yZWdyb3VuZCI6eyIkaWQiOiI4NzIiLCJDb2xvciI6eyIkaWQiOiI4NzMiLCJBIjoyNTUsIlIiOjAsIkciOjAsIkIiOjB9fSwiTWF4V2lkdGgiOjM5LjEzLCJNYXhIZWlnaHQiOiJJbmZpbml0eSIsIlNtYXJ0Rm9yZWdyb3VuZElzQWN0aXZlIjpmYWxzZSwiSG9yaXpvbnRhbEFsaWdubWVudCI6MCwiVmVydGljYWxBbGlnbm1lbnQiOjAsIlNtYXJ0Rm9yZWdyb3VuZCI6bnVsbCwiQmFja2dyb3VuZEZpbGxUeXBlIjowLCJNYXJnaW4iOnsiJGlkIjoiODc0IiwiVG9wIjowLjAsIkxlZnQiOjAuMCwiUmlnaHQiOjAuMCwiQm90dG9tIjowLjB9LCJQYWRkaW5nIjp7IiRpZCI6Ijg3NSIsIlRvcCI6MC4wLCJMZWZ0IjowLjAsIlJpZ2h0IjowLjAsIkJvdHRvbSI6MC4wfSwiQmFja2dyb3VuZCI6eyIkaWQiOiI4NzYiLCJDb2xvciI6eyIkaWQiOiI4NzciLCJBIjowLCJSIjoyNTUsIkciOjI1NSwiQiI6MjU1fX0sIklzVmlzaWJsZSI6dHJ1ZSwiV2lkdGgiOjAuMCwiSGVpZ2h0IjowLjAsIkJvcmRlclN0eWxlIjp7IiRpZCI6Ijg3OCIsIkxpbmVDb2xvciI6bnVsbCwiTGluZVdlaWdodCI6MC4wLCJMaW5lVHlwZSI6MCwiUGFyZW50U3R5bGUiOm51bGx9LCJQYXJlbnRTdHlsZSI6bnVsbH0sIkRhdGVTdHlsZSI6eyIkaWQiOiI4NzkiLCJGb250U2V0dGluZ3MiOnsiJGlkIjoiODgwIiwiRm9udFNpemUiOjEwLCJGb250TmFtZSI6IkNhbGlicmkiLCJJc0JvbGQiOmZhbHNlLCJJc0l0YWxpYyI6ZmFsc2UsIklzVW5kZXJsaW5lZCI6ZmFsc2UsIlBhcmVudFN0eWxlIjpudWxsfSwiQXV0b1NpemUiOjAsIkZvcmVncm91bmQiOnsiJGlkIjoiODgxIiwiQ29sb3IiOnsiJHJlZiI6Ijc5NCJ9fSwiTWF4V2lkdGgiOjIwMC4wLCJNYXhIZWlnaHQiOiJJbmZpbml0eSIsIlNtYXJ0Rm9yZWdyb3VuZElzQWN0aXZlIjpmYWxzZSwiSG9yaXpvbnRhbEFsaWdubWVudCI6MCwiVmVydGljYWxBbGlnbm1lbnQiOjAsIlNtYXJ0Rm9yZWdyb3VuZCI6bnVsbCwiQmFja2dyb3VuZEZpbGxUeXBlIjowLCJNYXJnaW4iOnsiJGlkIjoiODgyIiwiVG9wIjowLjAsIkxlZnQiOjAuMCwiUmlnaHQiOjAuMCwiQm90dG9tIjowLjB9LCJQYWRkaW5nIjp7IiRpZCI6Ijg4MyIsIlRvcCI6MC4wLCJMZWZ0IjowLjAsIlJpZ2h0IjowLjAsIkJvdHRvbSI6MC4wfSwiQmFja2dyb3VuZCI6eyIkcmVmIjoiNzk3In0sIklzVmlzaWJsZSI6dHJ1ZSwiV2lkdGgiOjAuMCwiSGVpZ2h0IjowLjAsIkJvcmRlclN0eWxlIjp7IiRpZCI6Ijg4NCIsIkxpbmVDb2xvciI6bnVsbCwiTGluZVdlaWdodCI6MC4wLCJMaW5lVHlwZSI6MCwiUGFyZW50U3R5bGUiOm51bGx9LCJQYXJlbnRTdHlsZSI6bnVsbH0sIkRhdGVGb3JtYXQiOnsiJGlkIjoiODg1IiwiRm9ybWF0U3RyaW5nIjoiTU1NIGQiLCJTZXBhcmF0b3IiOiIvIiwiVXNlSW50ZXJuYXRpb25hbERhdGVGb3JtYXQiOmZhbHNlLCJEYXRlSXNWaXNpYmxlIjpmYWxzZSwiVGltZUlzVmlzaWJsZSI6ZmFsc2UsIkhvdXJEaWdpdHMiOjEsIkFtUG1EZXNpZ25hdG9yIjoyLCJUcmltMDBNaW51dGVzIjpmYWxzZSwiTGFzdEtub3duVmlzaWJpbGl0eVN0YXRlIjpudWxsfSwiV2Vla051bWJlcmluZyI6eyIkaWQiOiI4ODYiLCJGb3JtYXQiOjAsIklzVmlzaWJsZSI6ZmFsc2UsIkxhc3RLbm93blZpc2liaWxpdHlTdGF0ZSI6ZmFsc2V9LCJJc1Zpc2libGUiOnRydWUsIlBhcmVudFN0eWxlIjpudWxsfSwiSW5kZXgiOjIsIlNtYXJ0RHVyYXRpb25BY3RpdmF0ZWQiOnRydWUsIkRhdGVGb3JtYXQiOnsiJHJlZiI6Ijg4NSJ9LCJXZWVrTnVtYmVyaW5nIjp7IiRpZCI6Ijg4NyIsIkZvcm1hdCI6MCwiSXNWaXNpYmxlIjpmYWxzZSwiTGFzdEtub3duVmlzaWJpbGl0eVN0YXRlIjpmYWxzZX0sIklkIjoiZjllZmQwMWQtNzNmOC00MDFmLWFjOTYtMmNlZWU2MTZjNTU4IiwiSW1wb3J0SWQiOm51bGwsIlRpdGxlIjoiUmVtZWR5IiwiTm90ZSI6bnVsbCwiSHlwZXJsaW5rIjp7IiRpZCI6Ijg4OCIsIkFkZHJlc3MiOiIiLCJTdWJBZGRyZXNzIjoiIn0sIklzQ2hhbmdlZCI6ZmFsc2UsIklzTmV3IjpmYWxzZX0seyIkaWQiOiI4ODkiLCJHcm91cE5hbWUiOiJiMTFiOTVkMC00MWJkLTQxMjAtOGE1OS0xNWUxOWJiMWQwZjIiLCJTdGFydERhdGUiOiIyMDI1LTAzLTA2VDA4OjA5OjAwWiIsIkVuZERhdGUiOiIyMDI1LTAzLTA2VDA4OjE5OjAwWiIsIlBlcmNlbnRhZ2VDb21wbGV0ZSI6bnVsbCwiU3R5bGUiOnsiJGlkIjoiODkwIiwiU2hhcGUiOjAsIlNoYXBlVGhpY2tuZXNzIjoxLCJEdXJhdGlvbkZvcm1hdCI6OSwiSW5jbHVkZU5vbldvcmtpbmdEYXlzSW5EdXJhdGlvbiI6ZmFsc2UsIlBlcmNlbnRhZ2VDb21wbGV0ZVN0eWxlIjp7IiRpZCI6Ijg5MSIsIkZvbnRTZXR0aW5ncyI6eyIkaWQiOiI4OTIiLCJGb250U2l6ZSI6MTAsIkZvbnROYW1lIjoiQ2FsaWJyaSIsIklzQm9sZCI6ZmFsc2UsIklzSXRhbGljIjpmYWxzZSwiSXNVbmRlcmxpbmVkIjpmYWxzZSwiUGFyZW50U3R5bGUiOm51bGx9LCJBdXRvU2l6ZSI6MCwiRm9yZWdyb3VuZCI6eyIkcmVmIjoiNzU0In0sIk1heFdpZHRoIjoyMDAuMCwiTWF4SGVpZ2h0IjoiSW5maW5pdHkiLCJTbWFydEZvcmVncm91bmRJc0FjdGl2ZSI6ZmFsc2UsIkhvcml6b250YWxBbGlnbm1lbnQiOjAsIlZlcnRpY2FsQWxpZ25tZW50IjowLCJTbWFydEZvcmVncm91bmQiOm51bGwsIkJhY2tncm91bmRGaWxsVHlwZSI6MCwiTWFyZ2luIjp7IiRpZCI6Ijg5MyIsIlRvcCI6MC4wLCJMZWZ0IjowLjAsIlJpZ2h0IjowLjAsIkJvdHRvbSI6MC4wfSwiUGFkZGluZyI6eyIkaWQiOiI4OTQiLCJUb3AiOjAuMCwiTGVmdCI6MC4wLCJSaWdodCI6MC4wLCJCb3R0b20iOjAuMH0sIkJhY2tncm91bmQiOnsiJHJlZiI6Ijc1OCJ9LCJJc1Zpc2libGUiOnRydWUsIldpZHRoIjowLjAsIkhlaWdodCI6MC4wLCJCb3JkZXJTdHlsZSI6eyIkaWQiOiI4OTUiLCJMaW5lQ29sb3IiOm51bGwsIkxpbmVXZWlnaHQiOjAuMCwiTGluZVR5cGUiOjAsIlBhcmVudFN0eWxlIjpudWxsfSwiUGFyZW50U3R5bGUiOm51bGx9LCJEdXJhdGlvblN0eWxlIjp7IiRpZCI6Ijg5NiIsIkZvbnRTZXR0aW5ncyI6eyIkaWQiOiI4OTciLCJGb250U2l6ZSI6MTAsIkZvbnROYW1lIjoiQ2FsaWJyaSIsIklzQm9sZCI6ZmFsc2UsIklzSXRhbGljIjpmYWxzZSwiSXNVbmRlcmxpbmVkIjpmYWxzZSwiUGFyZW50U3R5bGUiOm51bGx9LCJBdXRvU2l6ZSI6MCwiRm9yZWdyb3VuZCI6eyIkaWQiOiI4OTgiLCJDb2xvciI6eyIkaWQiOiI4OTkiLCJBIjoyNTUsIlIiOjI1NSwiRyI6MjU1LCJCIjoyNTV9fSwiTWF4V2lkdGgiOjIwMC4wLCJNYXhIZWlnaHQiOiJJbmZpbml0eSIsIlNtYXJ0Rm9yZWdyb3VuZElzQWN0aXZlIjpmYWxzZSwiSG9yaXpvbnRhbEFsaWdubWVudCI6MSwiVmVydGljYWxBbGlnbm1lbnQiOjAsIlNtYXJ0Rm9yZWdyb3VuZCI6bnVsbCwiQmFja2dyb3VuZEZpbGxUeXBlIjowLCJNYXJnaW4iOnsiJGlkIjoiOTAwIiwiVG9wIjowLjAsIkxlZnQiOjAuMCwiUmlnaHQiOjAuMCwiQm90dG9tIjowLjB9LCJQYWRkaW5nIjp7IiRpZCI6IjkwMSIsIlRvcCI6MC4wLCJMZWZ0IjowLjAsIlJpZ2h0IjowLjAsIkJvdHRvbSI6MC4wfSwiQmFja2dyb3VuZCI6eyIkaWQiOiI5MDIiLCJDb2xvciI6eyIkaWQiOiI5MDMiLCJBIjowLCJSIjoyNTUsIkciOjI1NSwiQiI6MjU1fX0sIklzVmlzaWJsZSI6dHJ1ZSwiV2lkdGgiOjAuMCwiSGVpZ2h0IjowLjAsIkJvcmRlclN0eWxlIjp7IiRpZCI6IjkwNCIsIkxpbmVDb2xvciI6bnVsbCwiTGluZVdlaWdodCI6MC4wLCJMaW5lVHlwZSI6MCwiUGFyZW50U3R5bGUiOm51bGx9LCJQYXJlbnRTdHlsZSI6bnVsbH0sIkhvcml6b250YWxDb25uZWN0b3JTdHlsZSI6eyIkaWQiOiI5MDUiLCJMaW5lQ29sb3IiOnsiJHJlZiI6Ijc3MCJ9LCJMaW5lV2VpZ2h0IjoxLjAsIkxpbmVUeXBlIjowLCJQYXJlbnRTdHlsZSI6bnVsbH0sIlZlcnRpY2FsQ29ubmVjdG9yU3R5bGUiOnsiJGlkIjoiOTA2IiwiTGluZUNvbG9yIjp7IiRyZWYiOiI3NzMifSwiTGluZVdlaWdodCI6MC4wLCJMaW5lVHlwZSI6MCwiUGFyZW50U3R5bGUiOm51bGx9LCJNYXJnaW4iOm51bGwsIlN0YXJ0RGF0ZVBvc2l0aW9uIjo2LCJFbmREYXRlUG9zaXRpb24iOjYsIkRhdGVJc1Zpc2libGUiOmZhbHNlLCJUaXRsZVBvc2l0aW9uIjowLCJEdXJhdGlvblBvc2l0aW9uIjoyLCJQZXJjZW50YWdlQ29tcGxldGVkUG9zaXRpb24iOjYsIlNwYWNpbmciOjMsIklzQmVsb3dUaW1lYmFuZCI6dHJ1ZSwiUGVyY2VudGFnZUNvbXBsZXRlU2hhcGVPcGFjaXR5IjozNSwiU2hhcGVTdHlsZSI6eyIkaWQiOiI5MDciLCJNYXJnaW4iOnsiJGlkIjoiOTA4IiwiVG9wIjowLjAsIkxlZnQiOjQuMCwiUmlnaHQiOjQuMCwiQm90dG9tIjowLjB9LCJQYWRkaW5nIjp7IiRpZCI6IjkwOSIsIlRvcCI6MC4wLCJMZWZ0IjowLjAsIlJpZ2h0IjowLjAsIkJvdHRvbSI6MC4wfSwiQmFja2dyb3VuZCI6eyIkaWQiOiI5MTAiLCJDb2xvciI6eyIkaWQiOiI5MTEiLCJBIjoyNTUsIlIiOjIyMywiRyI6ODMsIkIiOjM5fX0sIklzVmlzaWJsZSI6dHJ1ZSwiV2lkdGgiOjAuMCwiSGVpZ2h0IjoxNi4wLCJCb3JkZXJTdHlsZSI6eyIkaWQiOiI5MTIiLCJMaW5lQ29sb3IiOnsiJGlkIjoiOTEzIiwiJHR5cGUiOiJOTFJFLkNvbW1vbi5Eb20uU29saWRDb2xvckJydXNoLCBOTFJFLkNvbW1vbiIsIkNvbG9yIjp7IiRpZCI6IjkxNCIsIkEiOjI1NSwiUiI6MjU1LCJHIjowLCJCIjowfX0sIkxpbmVXZWlnaHQiOjAuMCwiTGluZVR5cGUiOjAsIlBhcmVudFN0eWxlIjpudWxsfSwiUGFyZW50U3R5bGUiOm51bGx9LCJUaXRsZVN0eWxlIjp7IiRpZCI6IjkxNSIsIkZvbnRTZXR0aW5ncyI6eyIkaWQiOiI5MTYiLCJGb250U2l6ZSI6MTEsIkZvbnROYW1lIjoiQ29yYmVsIiwiSXNCb2xkIjpmYWxzZSwiSXNJdGFsaWMiOmZhbHNlLCJJc1VuZGVybGluZWQiOmZhbHNlLCJQYXJlbnRTdHlsZSI6bnVsbH0sIkF1dG9TaXplIjowLCJGb3JlZ3JvdW5kIjp7IiRpZCI6IjkxNyIsIkNvbG9yIjp7IiRpZCI6IjkxOCIsIkEiOjI1NSwiUiI6MCwiRyI6MCwiQiI6MH19LCJNYXhXaWR0aCI6NzIwLjAsIk1heEhlaWdodCI6IkluZmluaXR5IiwiU21hcnRGb3JlZ3JvdW5kSXNBY3RpdmUiOmZhbHNlLCJIb3Jpem9udGFsQWxpZ25tZW50IjowLCJWZXJ0aWNhbEFsaWdubWVudCI6MCwiU21hcnRGb3JlZ3JvdW5kIjpudWxsLCJCYWNrZ3JvdW5kRmlsbFR5cGUiOjAsIk1hcmdpbiI6eyIkaWQiOiI5MTkiLCJUb3AiOjAuMCwiTGVmdCI6MC4wLCJSaWdodCI6MC4wLCJCb3R0b20iOjAuMH0sIlBhZGRpbmciOnsiJGlkIjoiOTIwIiwiVG9wIjowLjAsIkxlZnQiOjAuMCwiUmlnaHQiOjAuMCwiQm90dG9tIjowLjB9LCJCYWNrZ3JvdW5kIjp7IiRpZCI6IjkyMSIsIkNvbG9yIjp7IiRpZCI6IjkyMiIsIkEiOjAsIlIiOjI1NSwiRyI6MjU1LCJCIjoyNTV9fSwiSXNWaXNpYmxlIjp0cnVlLCJXaWR0aCI6MC4wLCJIZWlnaHQiOjAuMCwiQm9yZGVyU3R5bGUiOnsiJGlkIjoiOTIzIiwiTGluZUNvbG9yIjpudWxsLCJMaW5lV2VpZ2h0IjowLjAsIkxpbmVUeXBlIjowLCJQYXJlbnRTdHlsZSI6bnVsbH0sIlBhcmVudFN0eWxlIjpudWxsfSwiRGF0ZVN0eWxlIjp7IiRpZCI6IjkyNCIsIkZvbnRTZXR0aW5ncyI6eyIkaWQiOiI5MjUiLCJGb250U2l6ZSI6MTAsIkZvbnROYW1lIjoiQ2FsaWJyaSIsIklzQm9sZCI6ZmFsc2UsIklzSXRhbGljIjpmYWxzZSwiSXNVbmRlcmxpbmVkIjpmYWxzZSwiUGFyZW50U3R5bGUiOm51bGx9LCJBdXRvU2l6ZSI6MCwiRm9yZWdyb3VuZCI6eyIkaWQiOiI5MjYiLCJDb2xvciI6eyIkcmVmIjoiNzk0In19LCJNYXhXaWR0aCI6MjAwLjAsIk1heEhlaWdodCI6IkluZmluaXR5IiwiU21hcnRGb3JlZ3JvdW5kSXNBY3RpdmUiOmZhbHNlLCJIb3Jpem9udGFsQWxpZ25tZW50IjowLCJWZXJ0aWNhbEFsaWdubWVudCI6MCwiU21hcnRGb3JlZ3JvdW5kIjpudWxsLCJCYWNrZ3JvdW5kRmlsbFR5cGUiOjAsIk1hcmdpbiI6eyIkaWQiOiI5MjciLCJUb3AiOjAuMCwiTGVmdCI6MC4wLCJSaWdodCI6MC4wLCJCb3R0b20iOjAuMH0sIlBhZGRpbmciOnsiJGlkIjoiOTI4IiwiVG9wIjowLjAsIkxlZnQiOjAuMCwiUmlnaHQiOjAuMCwiQm90dG9tIjowLjB9LCJCYWNrZ3JvdW5kIjp7IiRyZWYiOiI3OTcifSwiSXNWaXNpYmxlIjp0cnVlLCJXaWR0aCI6MC4wLCJIZWlnaHQiOjAuMCwiQm9yZGVyU3R5bGUiOnsiJGlkIjoiOTI5IiwiTGluZUNvbG9yIjpudWxsLCJMaW5lV2VpZ2h0IjowLjAsIkxpbmVUeXBlIjowLCJQYXJlbnRTdHlsZSI6bnVsbH0sIlBhcmVudFN0eWxlIjpudWxsfSwiRGF0ZUZvcm1hdCI6eyIkaWQiOiI5MzAiLCJGb3JtYXRTdHJpbmciOiJNTU0gZCIsIlNlcGFyYXRvciI6Ii8iLCJVc2VJbnRlcm5hdGlvbmFsRGF0ZUZvcm1hdCI6ZmFsc2UsIkRhdGVJc1Zpc2libGUiOmZhbHNlLCJUaW1lSXNWaXNpYmxlIjpmYWxzZSwiSG91ckRpZ2l0cyI6MSwiQW1QbURlc2lnbmF0b3IiOjIsIlRyaW0wME1pbnV0ZXMiOmZhbHNlLCJMYXN0S25vd25WaXNpYmlsaXR5U3RhdGUiOm51bGx9LCJXZWVrTnVtYmVyaW5nIjp7IiRpZCI6IjkzMSIsIkZvcm1hdCI6MCwiSXNWaXNpYmxlIjpmYWxzZSwiTGFzdEtub3duVmlzaWJpbGl0eVN0YXRlIjpmYWxzZX0sIklzVmlzaWJsZSI6dHJ1ZSwiUGFyZW50U3R5bGUiOm51bGx9LCJJbmRleCI6MywiU21hcnREdXJhdGlvbkFjdGl2YXRlZCI6dHJ1ZSwiRGF0ZUZvcm1hdCI6eyIkcmVmIjoiOTMwIn0sIldlZWtOdW1iZXJpbmciOnsiJGlkIjoiOTMyIiwiRm9ybWF0IjowLCJJc1Zpc2libGUiOmZhbHNlLCJMYXN0S25vd25WaXNpYmlsaXR5U3RhdGUiOmZhbHNlfSwiSWQiOiJiYjc4ZTgxMS1hMWU5LTQ4NzAtYWViOS02YjAwNmZjMzAwMDEiLCJJbXBvcnRJZCI6bnVsbCwiVGl0bGUiOiJWZXJpZmljYXRpb24iLCJOb3RlIjpudWxsLCJIeXBlcmxpbmsiOnsiJGlkIjoiOTMzIiwiQWRkcmVzcyI6IiIsIlN1YkFkZHJlc3MiOiIifSwiSXNDaGFuZ2VkIjpmYWxzZSwiSXNOZXciOmZhbHNlfSx7IiRpZCI6IjkzNCIsIkdyb3VwTmFtZSI6IjQ3NzFjNGYzLTQ4YWQtNDQ1Yy04YzExLWZlYTExOGRmYjZmZSIsIlN0YXJ0RGF0ZSI6IjIwMjUtMDMtMDZUMDg6MDA6MDBaIiwiRW5kRGF0ZSI6IjIwMjUtMDMtMDZUMDg6NDA6MDBaIiwiUGVyY2VudGFnZUNvbXBsZXRlIjpudWxsLCJTdHlsZSI6eyIkaWQiOiI5MzUiLCJTaGFwZSI6NiwiU2hhcGVUaGlja25lc3MiOjIsIkR1cmF0aW9uRm9ybWF0Ijo5LCJJbmNsdWRlTm9uV29ya2luZ0RheXNJbkR1cmF0aW9uIjpmYWxzZSwiUGVyY2VudGFnZUNvbXBsZXRlU3R5bGUiOnsiJGlkIjoiOTM2IiwiRm9udFNldHRpbmdzIjp7IiRpZCI6IjkzNyIsIkZvbnRTaXplIjoxMCwiRm9udE5hbWUiOiJDYWxpYnJpIiwiSXNCb2xkIjpmYWxzZSwiSXNJdGFsaWMiOmZhbHNlLCJJc1VuZGVybGluZWQiOmZhbHNlLCJQYXJlbnRTdHlsZSI6bnVsbH0sIkF1dG9TaXplIjowLCJGb3JlZ3JvdW5kIjp7IiRyZWYiOiI3NTQifSwiTWF4V2lkdGgiOjIwMC4wLCJNYXhIZWlnaHQiOiJJbmZpbml0eSIsIlNtYXJ0Rm9yZWdyb3VuZElzQWN0aXZlIjpmYWxzZSwiSG9yaXpvbnRhbEFsaWdubWVudCI6MCwiVmVydGljYWxBbGlnbm1lbnQiOjAsIlNtYXJ0Rm9yZWdyb3VuZCI6bnVsbCwiQmFja2dyb3VuZEZpbGxUeXBlIjowLCJNYXJnaW4iOnsiJGlkIjoiOTM4IiwiVG9wIjowLjAsIkxlZnQiOjAuMCwiUmlnaHQiOjAuMCwiQm90dG9tIjowLjB9LCJQYWRkaW5nIjp7IiRpZCI6IjkzOSIsIlRvcCI6MC4wLCJMZWZ0IjowLjAsIlJpZ2h0IjowLjAsIkJvdHRvbSI6MC4wfSwiQmFja2dyb3VuZCI6eyIkcmVmIjoiNzU4In0sIklzVmlzaWJsZSI6dHJ1ZSwiV2lkdGgiOjAuMCwiSGVpZ2h0IjowLjAsIkJvcmRlclN0eWxlIjp7IiRpZCI6Ijk0MCIsIkxpbmVDb2xvciI6bnVsbCwiTGluZVdlaWdodCI6MC4wLCJMaW5lVHlwZSI6MCwiUGFyZW50U3R5bGUiOm51bGx9LCJQYXJlbnRTdHlsZSI6bnVsbH0sIkR1cmF0aW9uU3R5bGUiOnsiJGlkIjoiOTQxIiwiRm9udFNldHRpbmdzIjp7IiRpZCI6Ijk0MiIsIkZvbnRTaXplIjoxMCwiRm9udE5hbWUiOiJDb3JiZWwiLCJJc0JvbGQiOmZhbHNlLCJJc0l0YWxpYyI6ZmFsc2UsIklzVW5kZXJsaW5lZCI6ZmFsc2UsIlBhcmVudFN0eWxlIjpudWxsfSwiQXV0b1NpemUiOjAsIkZvcmVncm91bmQiOnsiJGlkIjoiOTQzIiwiQ29sb3IiOnsiJGlkIjoiOTQ0IiwiQSI6MjU1LCJSIjoyNTUsIkciOjI1NSwiQiI6MjU1fX0sIk1heFdpZHRoIjoyMDAuMCwiTWF4SGVpZ2h0IjoiSW5maW5pdHkiLCJTbWFydEZvcmVncm91bmRJc0FjdGl2ZSI6ZmFsc2UsIkhvcml6b250YWxBbGlnbm1lbnQiOjEsIlZlcnRpY2FsQWxpZ25tZW50IjowLCJTbWFydEZvcmVncm91bmQiOm51bGwsIkJhY2tncm91bmRGaWxsVHlwZSI6MCwiTWFyZ2luIjp7IiRpZCI6Ijk0NSIsIlRvcCI6MC4wLCJMZWZ0IjowLjAsIlJpZ2h0IjowLjAsIkJvdHRvbSI6MC4wfSwiUGFkZGluZyI6eyIkaWQiOiI5NDYiLCJUb3AiOjAuMCwiTGVmdCI6MC4wLCJSaWdodCI6MC4wLCJCb3R0b20iOjAuMH0sIkJhY2tncm91bmQiOnsiJGlkIjoiOTQ3IiwiQ29sb3IiOnsiJGlkIjoiOTQ4IiwiQSI6MCwiUiI6MjU1LCJHIjoyNTUsIkIiOjI1NX19LCJJc1Zpc2libGUiOnRydWUsIldpZHRoIjowLjAsIkhlaWdodCI6MC4wLCJCb3JkZXJTdHlsZSI6eyIkaWQiOiI5NDkiLCJMaW5lQ29sb3IiOm51bGwsIkxpbmVXZWlnaHQiOjAuMCwiTGluZVR5cGUiOjAsIlBhcmVudFN0eWxlIjpudWxsfSwiUGFyZW50U3R5bGUiOm51bGx9LCJIb3Jpem9udGFsQ29ubmVjdG9yU3R5bGUiOnsiJGlkIjoiOTUwIiwiTGluZUNvbG9yIjp7IiRyZWYiOiI3NzAifSwiTGluZVdlaWdodCI6MS4wLCJMaW5lVHlwZSI6MCwiUGFyZW50U3R5bGUiOm51bGx9LCJWZXJ0aWNhbENvbm5lY3RvclN0eWxlIjp7IiRpZCI6Ijk1MSIsIkxpbmVDb2xvciI6eyIkaWQiOiI5NTIiLCIkdHlwZSI6Ik5MUkUuQ29tbW9uLkRvbS5Tb2xpZENvbG9yQnJ1c2gsIE5MUkUuQ29tbW9uIiwiQ29sb3IiOnsiJGlkIjoiOTUzIiwiQSI6MjU1LCJSIjoyMDQsIkciOjIwNCwiQiI6MjA0fX0sIkxpbmVXZWlnaHQiOjEuMCwiTGluZVR5cGUiOjAsIlBhcmVudFN0eWxlIjpudWxsfSwiTWFyZ2luIjpudWxsLCJTdGFydERhdGVQb3NpdGlvbiI6NiwiRW5kRGF0ZVBvc2l0aW9uIjo2LCJEYXRlSXNWaXNpYmxlIjpmYWxzZSwiVGl0bGVQb3NpdGlvbiI6MCwiRHVyYXRpb25Qb3NpdGlvbiI6MiwiUGVyY2VudGFnZUNvbXBsZXRlZFBvc2l0aW9uIjo2LCJTcGFjaW5nIjozLCJJc0JlbG93VGltZWJhbmQiOnRydWUsIlBlcmNlbnRhZ2VDb21wbGV0ZVNoYXBlT3BhY2l0eSI6MzUsIlNoYXBlU3R5bGUiOnsiJGlkIjoiOTU0IiwiTWFyZ2luIjp7IiRpZCI6Ijk1NSIsIlRvcCI6MC4wLCJMZWZ0Ijo0LjAsIlJpZ2h0Ijo0LjAsIkJvdHRvbSI6MC4wfSwiUGFkZGluZyI6eyIkaWQiOiI5NTYiLCJUb3AiOjAuMCwiTGVmdCI6MC4wLCJSaWdodCI6MC4wLCJCb3R0b20iOjAuMH0sIkJhY2tncm91bmQiOnsiJGlkIjoiOTU3IiwiQ29sb3IiOnsiJGlkIjoiOTU4IiwiQSI6MjU1LCJSIjoyMjMsIkciOjgzLCJCIjozOX19LCJJc1Zpc2libGUiOnRydWUsIldpZHRoIjowLjAsIkhlaWdodCI6MjIuMCwiQm9yZGVyU3R5bGUiOnsiJGlkIjoiOTU5IiwiTGluZUNvbG9yIjp7IiRyZWYiOiI3ODAifSwiTGluZVdlaWdodCI6MC4wLCJMaW5lVHlwZSI6MCwiUGFyZW50U3R5bGUiOm51bGx9LCJQYXJlbnRTdHlsZSI6bnVsbH0sIlRpdGxlU3R5bGUiOnsiJGlkIjoiOTYwIiwiRm9udFNldHRpbmdzIjp7IiRpZCI6Ijk2MSIsIkZvbnRTaXplIjoxMSwiRm9udE5hbWUiOiJDb3JiZWwiLCJJc0JvbGQiOmZhbHNlLCJJc0l0YWxpYyI6ZmFsc2UsIklzVW5kZXJsaW5lZCI6ZmFsc2UsIlBhcmVudFN0eWxlIjpudWxsfSwiQXV0b1NpemUiOjIsIkZvcmVncm91bmQiOnsiJGlkIjoiOTYyIiwiQ29sb3IiOnsiJGlkIjoiOTYzIiwiQSI6MjU1LCJSIjowLCJHIjowLCJCIjowfX0sIk1heFdpZHRoIjoxMDguOTk2NjY2NjY2NjY2NjcsIk1heEhlaWdodCI6IkluZmluaXR5IiwiU21hcnRGb3JlZ3JvdW5kSXNBY3RpdmUiOmZhbHNlLCJIb3Jpem9udGFsQWxpZ25tZW50IjowLCJWZXJ0aWNhbEFsaWdubWVudCI6MCwiU21hcnRGb3JlZ3JvdW5kIjpudWxsLCJCYWNrZ3JvdW5kRmlsbFR5cGUiOjAsIk1hcmdpbiI6eyIkaWQiOiI5NjQiLCJUb3AiOjAuMCwiTGVmdCI6MC4wLCJSaWdodCI6MC4wLCJCb3R0b20iOjAuMH0sIlBhZGRpbmciOnsiJGlkIjoiOTY1IiwiVG9wIjowLjAsIkxlZnQiOjAuMCwiUmlnaHQiOjAuMCwiQm90dG9tIjowLjB9LCJCYWNrZ3JvdW5kIjp7IiRpZCI6Ijk2NiIsIkNvbG9yIjp7IiRpZCI6Ijk2NyIsIkEiOjAsIlIiOjI1NSwiRyI6MjU1LCJCIjoyNTV9fSwiSXNWaXNpYmxlIjp0cnVlLCJXaWR0aCI6MC4wLCJIZWlnaHQiOjAuMCwiQm9yZGVyU3R5bGUiOnsiJGlkIjoiOTY4IiwiTGluZUNvbG9yIjpudWxsLCJMaW5lV2VpZ2h0IjowLjAsIkxpbmVUeXBlIjowLCJQYXJlbnRTdHlsZSI6bnVsbH0sIlBhcmVudFN0eWxlIjpudWxsfSwiRGF0ZVN0eWxlIjp7IiRpZCI6Ijk2OSIsIkZvbnRTZXR0aW5ncyI6eyIkaWQiOiI5NzAiLCJGb250U2l6ZSI6MTAsIkZvbnROYW1lIjoiQ2FsaWJyaSIsIklzQm9sZCI6ZmFsc2UsIklzSXRhbGljIjpmYWxzZSwiSXNVbmRlcmxpbmVkIjpmYWxzZSwiUGFyZW50U3R5bGUiOm51bGx9LCJBdXRvU2l6ZSI6MCwiRm9yZWdyb3VuZCI6eyIkaWQiOiI5NzEiLCJDb2xvciI6eyIkcmVmIjoiNzk0In19LCJNYXhXaWR0aCI6MjAwLjAsIk1heEhlaWdodCI6IkluZmluaXR5IiwiU21hcnRGb3JlZ3JvdW5kSXNBY3RpdmUiOmZhbHNlLCJIb3Jpem9udGFsQWxpZ25tZW50IjowLCJWZXJ0aWNhbEFsaWdubWVudCI6MCwiU21hcnRGb3JlZ3JvdW5kIjpudWxsLCJCYWNrZ3JvdW5kRmlsbFR5cGUiOjAsIk1hcmdpbiI6eyIkaWQiOiI5NzIiLCJUb3AiOjAuMCwiTGVmdCI6MC4wLCJSaWdodCI6MC4wLCJCb3R0b20iOjAuMH0sIlBhZGRpbmciOnsiJGlkIjoiOTczIiwiVG9wIjowLjAsIkxlZnQiOjAuMCwiUmlnaHQiOjAuMCwiQm90dG9tIjowLjB9LCJCYWNrZ3JvdW5kIjp7IiRyZWYiOiI3OTcifSwiSXNWaXNpYmxlIjp0cnVlLCJXaWR0aCI6MC4wLCJIZWlnaHQiOjAuMCwiQm9yZGVyU3R5bGUiOnsiJGlkIjoiOTc0IiwiTGluZUNvbG9yIjpudWxsLCJMaW5lV2VpZ2h0IjowLjAsIkxpbmVUeXBlIjowLCJQYXJlbnRTdHlsZSI6bnVsbH0sIlBhcmVudFN0eWxlIjpudWxsfSwiRGF0ZUZvcm1hdCI6eyIkaWQiOiI5NzUiLCJGb3JtYXRTdHJpbmciOiJNTU0gZCIsIlNlcGFyYXRvciI6Ii8iLCJVc2VJbnRlcm5hdGlvbmFsRGF0ZUZvcm1hdCI6ZmFsc2UsIkRhdGVJc1Zpc2libGUiOmZhbHNlLCJUaW1lSXNWaXNpYmxlIjpmYWxzZSwiSG91ckRpZ2l0cyI6MSwiQW1QbURlc2lnbmF0b3IiOjIsIlRyaW0wME1pbnV0ZXMiOmZhbHNlLCJMYXN0S25vd25WaXNpYmlsaXR5U3RhdGUiOm51bGx9LCJXZWVrTnVtYmVyaW5nIjp7IiRpZCI6Ijk3NiIsIkZvcm1hdCI6MCwiSXNWaXNpYmxlIjpmYWxzZSwiTGFzdEtub3duVmlzaWJpbGl0eVN0YXRlIjpmYWxzZX0sIklzVmlzaWJsZSI6dHJ1ZSwiUGFyZW50U3R5bGUiOm51bGx9LCJJbmRleCI6NiwiU21hcnREdXJhdGlvbkFjdGl2YXRlZCI6dHJ1ZSwiRGF0ZUZvcm1hdCI6eyIkcmVmIjoiOTc1In0sIldlZWtOdW1iZXJpbmciOnsiJGlkIjoiOTc3IiwiRm9ybWF0IjowLCJJc1Zpc2libGUiOmZhbHNlLCJMYXN0S25vd25WaXNpYmlsaXR5U3RhdGUiOmZhbHNlfSwiSWQiOiI3MjBiYmQwNC04ZmVhLTQ2ODUtODUxNC1mNTk0MjI0YjBiYTkiLCJJbXBvcnRJZCI6bnVsbCwiVGl0bGUiOiJJbmNpZGVudCBEdXJhdGlvbiBUb3RhbCIsIk5vdGUiOm51bGwsIkh5cGVybGluayI6eyIkaWQiOiI5NzgiLCJBZGRyZXNzIjoiIiwiU3ViQWRkcmVzcyI6IiJ9LCJJc0NoYW5nZWQiOmZhbHNlLCJJc05ldyI6ZmFsc2V9LHsiJGlkIjoiOTc5IiwiR3JvdXBOYW1lIjoiNDc3MWM0ZjMtNDhhZC00NDVjLThjMTEtZmVhMTE4ZGZiNmZlIiwiU3RhcnREYXRlIjoiMjAyNS0wMy0wNlQwODo0MDowMFoiLCJFbmREYXRlIjoiMjAyNS0wMy0wNlQwOToxNTowMFoiLCJQZXJjZW50YWdlQ29tcGxldGUiOm51bGwsIlN0eWxlIjp7IiRpZCI6Ijk4MCIsIlNoYXBlIjo2LCJTaGFwZVRoaWNrbmVzcyI6MiwiRHVyYXRpb25Gb3JtYXQiOjksIkluY2x1ZGVOb25Xb3JraW5nRGF5c0luRHVyYXRpb24iOmZhbHNlLCJQZXJjZW50YWdlQ29tcGxldGVTdHlsZSI6eyIkaWQiOiI5ODEiLCJGb250U2V0dGluZ3MiOnsiJGlkIjoiOTgyIiwiRm9udFNpemUiOjEwLCJGb250TmFtZSI6IkNhbGlicmkiLCJJc0JvbGQiOmZhbHNlLCJJc0l0YWxpYyI6ZmFsc2UsIklzVW5kZXJsaW5lZCI6ZmFsc2UsIlBhcmVudFN0eWxlIjpudWxsfSwiQXV0b1NpemUiOjAsIkZvcmVncm91bmQiOnsiJGlkIjoiOTgzIiwiQ29sb3IiOnsiJGlkIjoiOTg0IiwiQSI6MjU1LCJSIjoxOTIsIkciOjgwLCJCIjo3N319LCJNYXhXaWR0aCI6MjAwLjAsIk1heEhlaWdodCI6IkluZmluaXR5IiwiU21hcnRGb3JlZ3JvdW5kSXNBY3RpdmUiOmZhbHNlLCJIb3Jpem9udGFsQWxpZ25tZW50IjoxLCJWZXJ0aWNhbEFsaWdubWVudCI6MCwiU21hcnRGb3JlZ3JvdW5kIjpudWxsLCJCYWNrZ3JvdW5kRmlsbFR5cGUiOjAsIk1hcmdpbiI6eyIkaWQiOiI5ODUiLCJUb3AiOjAuMCwiTGVmdCI6MC4wLCJSaWdodCI6MC4wLCJCb3R0b20iOjAuMH0sIlBhZGRpbmciOnsiJGlkIjoiOTg2IiwiVG9wIjowLjAsIkxlZnQiOjAuMCwiUmlnaHQiOjAuMCwiQm90dG9tIjowLjB9LCJCYWNrZ3JvdW5kIjp7IiRpZCI6Ijk4NyIsIkNvbG9yIjp7IiRpZCI6Ijk4OCIsIkEiOjg5LCJSIjowLCJHIjowLCJCIjowfX0sIklzVmlzaWJsZSI6dHJ1ZSwiV2lkdGgiOjAuMCwiSGVpZ2h0IjowLjAsIkJvcmRlclN0eWxlIjp7IiRpZCI6Ijk4OSIsIkxpbmVDb2xvciI6bnVsbCwiTGluZVdlaWdodCI6MC4wLCJMaW5lVHlwZSI6MCwiUGFyZW50U3R5bGUiOm51bGx9LCJQYXJlbnRTdHlsZSI6bnVsbH0sIkR1cmF0aW9uU3R5bGUiOnsiJGlkIjoiOTkwIiwiRm9udFNldHRpbmdzIjp7IiRpZCI6Ijk5MSIsIkZvbnRTaXplIjoxMCwiRm9udE5hbWUiOiJDb3JiZWwiLCJJc0JvbGQiOmZhbHNlLCJJc0l0YWxpYyI6ZmFsc2UsIklzVW5kZXJsaW5lZCI6ZmFsc2UsIlBhcmVudFN0eWxlIjpudWxsfSwiQXV0b1NpemUiOjAsIkZvcmVncm91bmQiOnsiJGlkIjoiOTkyIiwiQ29sb3IiOnsiJGlkIjoiOTkzIiwiQSI6MjU1LCJSIjowLCJHIjowLCJCIjowfX0sIk1heFdpZHRoIjoyMDAuMCwiTWF4SGVpZ2h0IjoiSW5maW5pdHkiLCJTbWFydEZvcmVncm91bmRJc0FjdGl2ZSI6ZmFsc2UsIkhvcml6b250YWxBbGlnbm1lbnQiOjEsIlZlcnRpY2FsQWxpZ25tZW50IjowLCJTbWFydEZvcmVncm91bmQiOm51bGwsIkJhY2tncm91bmRGaWxsVHlwZSI6MCwiTWFyZ2luIjp7IiRpZCI6Ijk5NCIsIlRvcCI6MC4wLCJMZWZ0IjowLjAsIlJpZ2h0IjowLjAsIkJvdHRvbSI6MC4wfSwiUGFkZGluZyI6eyIkaWQiOiI5OTUiLCJUb3AiOjAuMCwiTGVmdCI6MC4wLCJSaWdodCI6MC4wLCJCb3R0b20iOjAuMH0sIkJhY2tncm91bmQiOnsiJGlkIjoiOTk2IiwiQ29sb3IiOnsiJGlkIjoiOTk3IiwiQSI6MCwiUiI6MjU1LCJHIjoyNTUsIkIiOjI1NX19LCJJc1Zpc2libGUiOnRydWUsIldpZHRoIjowLjAsIkhlaWdodCI6MC4wLCJCb3JkZXJTdHlsZSI6eyIkaWQiOiI5OTgiLCJMaW5lQ29sb3IiOm51bGwsIkxpbmVXZWlnaHQiOjAuMCwiTGluZVR5cGUiOjAsIlBhcmVudFN0eWxlIjpudWxsfSwiUGFyZW50U3R5bGUiOm51bGx9LCJIb3Jpem9udGFsQ29ubmVjdG9yU3R5bGUiOnsiJGlkIjoiOTk5IiwiTGluZUNvbG9yIjp7IiRyZWYiOiI3NzAifSwiTGluZVdlaWdodCI6MS4wLCJMaW5lVHlwZSI6MCwiUGFyZW50U3R5bGUiOm51bGx9LCJWZXJ0aWNhbENvbm5lY3RvclN0eWxlIjp7IiRpZCI6IjEwMDAiLCJMaW5lQ29sb3IiOnsiJGlkIjoiMTAwMSIsIiR0eXBlIjoiTkxSRS5Db21tb24uRG9tLlNvbGlkQ29sb3JCcnVzaCwgTkxSRS5Db21tb24iLCJDb2xvciI6eyIkaWQiOiIxMDAyIiwiQSI6MjU1LCJSIjowLCJHIjowLCJCIjowfX0sIkxpbmVXZWlnaHQiOjAuMCwiTGluZVR5cGUiOjAsIlBhcmVudFN0eWxlIjpudWxsfSwiTWFyZ2luIjpudWxsLCJTdGFydERhdGVQb3NpdGlvbiI6NiwiRW5kRGF0ZVBvc2l0aW9uIjo2LCJEYXRlSXNWaXNpYmxlIjpmYWxzZSwiVGl0bGVQb3NpdGlvbiI6MCwiRHVyYXRpb25Qb3NpdGlvbiI6MiwiUGVyY2VudGFnZUNvbXBsZXRlZFBvc2l0aW9uIjoyLCJTcGFjaW5nIjozLCJJc0JlbG93VGltZWJhbmQiOnRydWUsIlBlcmNlbnRhZ2VDb21wbGV0ZVNoYXBlT3BhY2l0eSI6MzUsIlNoYXBlU3R5bGUiOnsiJGlkIjoiMTAwMyIsIk1hcmdpbiI6eyIkaWQiOiIxMDA0IiwiVG9wIjowLjAsIkxlZnQiOjQuMCwiUmlnaHQiOjQuMCwiQm90dG9tIjowLjB9LCJQYWRkaW5nIjp7IiRpZCI6IjEwMDUiLCJUb3AiOjAuMCwiTGVmdCI6MC4wLCJSaWdodCI6MC4wLCJCb3R0b20iOjAuMH0sIkJhY2tncm91bmQiOnsiJGlkIjoiMTAwNiIsIkNvbG9yIjp7IiRpZCI6IjEwMDciLCJBIjoyNTUsIlIiOjI1NCwiRyI6MTk1LCJCIjo2fX0sIklzVmlzaWJsZSI6dHJ1ZSwiV2lkdGgiOjAuMCwiSGVpZ2h0IjoyMi4wLCJCb3JkZXJTdHlsZSI6eyIkaWQiOiIxMDA4IiwiTGluZUNvbG9yIjp7IiRyZWYiOiI3ODAifSwiTGluZVdlaWdodCI6MC4wLCJMaW5lVHlwZSI6MCwiUGFyZW50U3R5bGUiOm51bGx9LCJQYXJlbnRTdHlsZSI6bnVsbH0sIlRpdGxlU3R5bGUiOnsiJGlkIjoiMTAwOSIsIkZvbnRTZXR0aW5ncyI6eyIkaWQiOiIxMDEwIiwiRm9udFNpemUiOjExLCJGb250TmFtZSI6IkNvcmJlbCIsIklzQm9sZCI6ZmFsc2UsIklzSXRhbGljIjpmYWxzZSwiSXNVbmRlcmxpbmVkIjpmYWxzZSwiUGFyZW50U3R5bGUiOm51bGx9LCJBdXRvU2l6ZSI6MiwiRm9yZWdyb3VuZCI6eyIkaWQiOiIxMDExIiwiQ29sb3IiOnsiJGlkIjoiMTAxMiIsIkEiOjI1NSwiUiI6MCwiRyI6MCwiQiI6MH19LCJNYXhXaWR0aCI6ODkuNzE2NjY2NjY2NjY2NjY5LCJNYXhIZWlnaHQiOiJJbmZpbml0eSIsIlNtYXJ0Rm9yZWdyb3VuZElzQWN0aXZlIjpmYWxzZSwiSG9yaXpvbnRhbEFsaWdubWVudCI6MCwiVmVydGljYWxBbGlnbm1lbnQiOjAsIlNtYXJ0Rm9yZWdyb3VuZCI6bnVsbCwiQmFja2dyb3VuZEZpbGxUeXBlIjowLCJNYXJnaW4iOnsiJGlkIjoiMTAxMyIsIlRvcCI6MC4wLCJMZWZ0IjowLjAsIlJpZ2h0IjowLjAsIkJvdHRvbSI6MC4wfSwiUGFkZGluZyI6eyIkaWQiOiIxMDE0IiwiVG9wIjowLjAsIkxlZnQiOjAuMCwiUmlnaHQiOjAuMCwiQm90dG9tIjowLjB9LCJCYWNrZ3JvdW5kIjp7IiRpZCI6IjEwMTUiLCJDb2xvciI6eyIkaWQiOiIxMDE2IiwiQSI6MCwiUiI6MjU1LCJHIjoyNTUsIkIiOjI1NX19LCJJc1Zpc2libGUiOnRydWUsIldpZHRoIjowLjAsIkhlaWdodCI6MC4wLCJCb3JkZXJTdHlsZSI6eyIkaWQiOiIxMDE3IiwiTGluZUNvbG9yIjpudWxsLCJMaW5lV2VpZ2h0IjowLjAsIkxpbmVUeXBlIjowLCJQYXJlbnRTdHlsZSI6bnVsbH0sIlBhcmVudFN0eWxlIjpudWxsfSwiRGF0ZVN0eWxlIjp7IiRpZCI6IjEwMTgiLCJGb250U2V0dGluZ3MiOnsiJGlkIjoiMTAxOSIsIkZvbnRTaXplIjoxMCwiRm9udE5hbWUiOiJDYWxpYnJpIiwiSXNCb2xkIjpmYWxzZSwiSXNJdGFsaWMiOmZhbHNlLCJJc1VuZGVybGluZWQiOmZhbHNlLCJQYXJlbnRTdHlsZSI6bnVsbH0sIkF1dG9TaXplIjowLCJGb3JlZ3JvdW5kIjp7IiRpZCI6IjEwMjAiLCJDb2xvciI6eyIkcmVmIjoiNzk0In19LCJNYXhXaWR0aCI6MjAwLjAsIk1heEhlaWdodCI6IkluZmluaXR5IiwiU21hcnRGb3JlZ3JvdW5kSXNBY3RpdmUiOmZhbHNlLCJIb3Jpem9udGFsQWxpZ25tZW50IjowLCJWZXJ0aWNhbEFsaWdubWVudCI6MCwiU21hcnRGb3JlZ3JvdW5kIjpudWxsLCJCYWNrZ3JvdW5kRmlsbFR5cGUiOjAsIk1hcmdpbiI6eyIkaWQiOiIxMDIxIiwiVG9wIjowLjAsIkxlZnQiOjAuMCwiUmlnaHQiOjAuMCwiQm90dG9tIjowLjB9LCJQYWRkaW5nIjp7IiRpZCI6IjEwMjIiLCJUb3AiOjAuMCwiTGVmdCI6MC4wLCJSaWdodCI6MC4wLCJCb3R0b20iOjAuMH0sIkJhY2tncm91bmQiOnsiJHJlZiI6Ijc5NyJ9LCJJc1Zpc2libGUiOnRydWUsIldpZHRoIjowLjAsIkhlaWdodCI6MC4wLCJCb3JkZXJTdHlsZSI6eyIkaWQiOiIxMDIzIiwiTGluZUNvbG9yIjpudWxsLCJMaW5lV2VpZ2h0IjowLjAsIkxpbmVUeXBlIjowLCJQYXJlbnRTdHlsZSI6bnVsbH0sIlBhcmVudFN0eWxlIjpudWxsfSwiRGF0ZUZvcm1hdCI6eyIkaWQiOiIxMDI0IiwiRm9ybWF0U3RyaW5nIjoiTU1NIGQiLCJTZXBhcmF0b3IiOiIvIiwiVXNlSW50ZXJuYXRpb25hbERhdGVGb3JtYXQiOmZhbHNlLCJEYXRlSXNWaXNpYmxlIjpmYWxzZSwiVGltZUlzVmlzaWJsZSI6ZmFsc2UsIkhvdXJEaWdpdHMiOjEsIkFtUG1EZXNpZ25hdG9yIjoyLCJUcmltMDBNaW51dGVzIjpmYWxzZSwiTGFzdEtub3duVmlzaWJpbGl0eVN0YXRlIjpudWxsfSwiV2Vla051bWJlcmluZyI6eyIkaWQiOiIxMDI1IiwiRm9ybWF0IjowLCJJc1Zpc2libGUiOmZhbHNlLCJMYXN0S25vd25WaXNpYmlsaXR5U3RhdGUiOmZhbHNlfSwiSXNWaXNpYmxlIjp0cnVlLCJQYXJlbnRTdHlsZSI6bnVsbH0sIkluZGV4Ijo3LCJTbWFydER1cmF0aW9uQWN0aXZhdGVkIjp0cnVlLCJEYXRlRm9ybWF0Ijp7IiRyZWYiOiIxMDI0In0sIldlZWtOdW1iZXJpbmciOnsiJGlkIjoiMTAyNiIsIkZvcm1hdCI6MCwiSXNWaXNpYmxlIjpmYWxzZSwiTGFzdEtub3duVmlzaWJpbGl0eVN0YXRlIjpmYWxzZX0sIklkIjoiYTg5MGQ3NTMtNzIzYy00ZmZiLWFkOGMtZTZkMDE1MThmZmQ1IiwiSW1wb3J0SWQiOm51bGwsIlRpdGxlIjoiUmVtZWR5IFZhbGlkYXRpb24iLCJOb3RlIjpudWxsLCJIeXBlcmxpbmsiOnsiJGlkIjoiMTAyNyIsIkFkZHJlc3MiOiIiLCJTdWJBZGRyZXNzIjoiIn0sIklzQ2hhbmdlZCI6ZmFsc2UsIklzTmV3IjpmYWxzZX0seyIkaWQiOiIxMDI4IiwiR3JvdXBOYW1lIjpudWxsLCJTdGFydERhdGUiOiIyMDI1LTAzLTA2VDA5OjE1OjAwWiIsIkVuZERhdGUiOiIyMDI1LTAzLTA2VDEwOjAwOjAwWiIsIlBlcmNlbnRhZ2VDb21wbGV0ZSI6bnVsbCwiU3R5bGUiOnsiJGlkIjoiMTAyOSIsIlNoYXBlIjozLCJTaGFwZVRoaWNrbmVzcyI6MSwiRHVyYXRpb25Gb3JtYXQiOjksIkluY2x1ZGVOb25Xb3JraW5nRGF5c0luRHVyYXRpb24iOmZhbHNlLCJQZXJjZW50YWdlQ29tcGxldGVTdHlsZSI6eyIkaWQiOiIxMDMwIiwiRm9udFNldHRpbmdzIjp7IiRpZCI6IjEwMzEiLCJGb250U2l6ZSI6MTAsIkZvbnROYW1lIjoiQ2FsaWJyaSIsIklzQm9sZCI6ZmFsc2UsIklzSXRhbGljIjpmYWxzZSwiSXNVbmRlcmxpbmVkIjpmYWxzZSwiUGFyZW50U3R5bGUiOm51bGx9LCJBdXRvU2l6ZSI6MCwiRm9yZWdyb3VuZCI6eyIkcmVmIjoiNzU0In0sIk1heFdpZHRoIjoyMDAuMCwiTWF4SGVpZ2h0IjoiSW5maW5pdHkiLCJTbWFydEZvcmVncm91bmRJc0FjdGl2ZSI6ZmFsc2UsIkhvcml6b250YWxBbGlnbm1lbnQiOjAsIlZlcnRpY2FsQWxpZ25tZW50IjowLCJTbWFydEZvcmVncm91bmQiOm51bGwsIkJhY2tncm91bmRGaWxsVHlwZSI6MCwiTWFyZ2luIjp7IiRpZCI6IjEwMzIiLCJUb3AiOjAuMCwiTGVmdCI6MC4wLCJSaWdodCI6MC4wLCJCb3R0b20iOjAuMH0sIlBhZGRpbmciOnsiJGlkIjoiMTAzMyIsIlRvcCI6MC4wLCJMZWZ0IjowLjAsIlJpZ2h0IjowLjAsIkJvdHRvbSI6MC4wfSwiQmFja2dyb3VuZCI6eyIkcmVmIjoiNzU4In0sIklzVmlzaWJsZSI6dHJ1ZSwiV2lkdGgiOjAuMCwiSGVpZ2h0IjowLjAsIkJvcmRlclN0eWxlIjp7IiRpZCI6IjEwMzQiLCJMaW5lQ29sb3IiOm51bGwsIkxpbmVXZWlnaHQiOjAuMCwiTGluZVR5cGUiOjAsIlBhcmVudFN0eWxlIjpudWxsfSwiUGFyZW50U3R5bGUiOm51bGx9LCJEdXJhdGlvblN0eWxlIjp7IiRpZCI6IjEwMzUiLCJGb250U2V0dGluZ3MiOnsiJGlkIjoiMTAzNiIsIkZvbnRTaXplIjoxMCwiRm9udE5hbWUiOiJDb3JiZWwiLCJJc0JvbGQiOmZhbHNlLCJJc0l0YWxpYyI6ZmFsc2UsIklzVW5kZXJsaW5lZCI6ZmFsc2UsIlBhcmVudFN0eWxlIjpudWxsfSwiQXV0b1NpemUiOjAsIkZvcmVncm91bmQiOnsiJGlkIjoiMTAzNyIsIkNvbG9yIjp7IiRpZCI6IjEwMzgiLCJBIjoyNTUsIlIiOjExNSwiRyI6MTE1LCJCIjoxMTV9fSwiTWF4V2lkdGgiOjIwMC4wLCJNYXhIZWlnaHQiOiJJbmZpbml0eSIsIlNtYXJ0Rm9yZWdyb3VuZElzQWN0aXZlIjpmYWxzZSwiSG9yaXpvbnRhbEFsaWdubWVudCI6MCwiVmVydGljYWxBbGlnbm1lbnQiOjAsIlNtYXJ0Rm9yZWdyb3VuZCI6bnVsbCwiQmFja2dyb3VuZEZpbGxUeXBlIjowLCJNYXJnaW4iOnsiJGlkIjoiMTAzOSIsIlRvcCI6MC4wLCJMZWZ0IjowLjAsIlJpZ2h0IjowLjAsIkJvdHRvbSI6MC4wfSwiUGFkZGluZyI6eyIkaWQiOiIxMDQwIiwiVG9wIjowLjAsIkxlZnQiOjAuMCwiUmlnaHQiOjAuMCwiQm90dG9tIjowLjB9LCJCYWNrZ3JvdW5kIjp7IiRpZCI6IjEwNDEiLCJDb2xvciI6eyIkaWQiOiIxMDQyIiwiQSI6MCwiUiI6MjU1LCJHIjoyNTUsIkIiOjI1NX19LCJJc1Zpc2libGUiOnRydWUsIldpZHRoIjowLjAsIkhlaWdodCI6MC4wLCJCb3JkZXJTdHlsZSI6eyIkaWQiOiIxMDQzIiwiTGluZUNvbG9yIjpudWxsLCJMaW5lV2VpZ2h0IjowLjAsIkxpbmVUeXBlIjowLCJQYXJlbnRTdHlsZSI6bnVsbH0sIlBhcmVudFN0eWxlIjpudWxsfSwiSG9yaXpvbnRhbENvbm5lY3RvclN0eWxlIjp7IiRpZCI6IjEwNDQiLCJMaW5lQ29sb3IiOnsiJHJlZiI6Ijc3MCJ9LCJMaW5lV2VpZ2h0IjoxLjAsIkxpbmVUeXBlIjowLCJQYXJlbnRTdHlsZSI6bnVsbH0sIlZlcnRpY2FsQ29ubmVjdG9yU3R5bGUiOnsiJGlkIjoiMTA0NSIsIkxpbmVDb2xvciI6eyIkcmVmIjoiNzczIn0sIkxpbmVXZWlnaHQiOjEuMCwiTGluZVR5cGUiOjAsIlBhcmVudFN0eWxlIjpudWxsfSwiTWFyZ2luIjpudWxsLCJTdGFydERhdGVQb3NpdGlvbiI6NiwiRW5kRGF0ZVBvc2l0aW9uIjo2LCJEYXRlSXNWaXNpYmxlIjpmYWxzZSwiVGl0bGVQb3NpdGlvbiI6MCwiRHVyYXRpb25Qb3NpdGlvbiI6NiwiUGVyY2VudGFnZUNvbXBsZXRlZFBvc2l0aW9uIjo2LCJTcGFjaW5nIjozLCJJc0JlbG93VGltZWJhbmQiOnRydWUsIlBlcmNlbnRhZ2VDb21wbGV0ZVNoYXBlT3BhY2l0eSI6MzUsIlNoYXBlU3R5bGUiOnsiJGlkIjoiMTA0NiIsIk1hcmdpbiI6eyIkaWQiOiIxMDQ3IiwiVG9wIjowLjAsIkxlZnQiOjQuMCwiUmlnaHQiOjQuMCwiQm90dG9tIjowLjB9LCJQYWRkaW5nIjp7IiRpZCI6IjEwNDgiLCJUb3AiOjAuMCwiTGVmdCI6MC4wLCJSaWdodCI6MC4wLCJCb3R0b20iOjAuMH0sIkJhY2tncm91bmQiOnsiJGlkIjoiMTA0OSIsIkNvbG9yIjp7IiRpZCI6IjEwNTAiLCJBIjoyNTUsIlIiOjE2NiwiRyI6MTgzLCJCIjozOX19LCJJc1Zpc2libGUiOnRydWUsIldpZHRoIjowLjAsIkhlaWdodCI6MTYuMCwiQm9yZGVyU3R5bGUiOnsiJGlkIjoiMTA1MSIsIkxpbmVDb2xvciI6eyIkcmVmIjoiNzgwIn0sIkxpbmVXZWlnaHQiOjAuMCwiTGluZVR5cGUiOjAsIlBhcmVudFN0eWxlIjpudWxsfSwiUGFyZW50U3R5bGUiOm51bGx9LCJUaXRsZVN0eWxlIjp7IiRpZCI6IjEwNTIiLCJGb250U2V0dGluZ3MiOnsiJGlkIjoiMTA1MyIsIkZvbnRTaXplIjoxMSwiRm9udE5hbWUiOiJDb3JiZWwiLCJJc0JvbGQiOmZhbHNlLCJJc0l0YWxpYyI6ZmFsc2UsIklzVW5kZXJsaW5lZCI6ZmFsc2UsIlBhcmVudFN0eWxlIjpudWxsfSwiQXV0b1NpemUiOjIsIkZvcmVncm91bmQiOnsiJGlkIjoiMTA1NCIsIkNvbG9yIjp7IiRpZCI6IjEwNTUiLCJBIjoyNTUsIlIiOjAsIkciOjAsIkIiOjB9fSwiTWF4V2lkdGgiOjEwOC4wOTY2NjY2NjY2NjY2OCwiTWF4SGVpZ2h0IjoiSW5maW5pdHkiLCJTbWFydEZvcmVncm91bmRJc0FjdGl2ZSI6ZmFsc2UsIkhvcml6b250YWxBbGlnbm1lbnQiOjAsIlZlcnRpY2FsQWxpZ25tZW50IjowLCJTbWFydEZvcmVncm91bmQiOm51bGwsIkJhY2tncm91bmRGaWxsVHlwZSI6MCwiTWFyZ2luIjp7IiRpZCI6IjEwNTYiLCJUb3AiOjAuMCwiTGVmdCI6MC4wLCJSaWdodCI6MC4wLCJCb3R0b20iOjAuMH0sIlBhZGRpbmciOnsiJGlkIjoiMTA1NyIsIlRvcCI6MC4wLCJMZWZ0IjowLjAsIlJpZ2h0IjowLjAsIkJvdHRvbSI6MC4wfSwiQmFja2dyb3VuZCI6eyIkaWQiOiIxMDU4IiwiQ29sb3IiOnsiJGlkIjoiMTA1OSIsIkEiOjAsIlIiOjI1NSwiRyI6MjU1LCJCIjoyNTV9fSwiSXNWaXNpYmxlIjp0cnVlLCJXaWR0aCI6MC4wLCJIZWlnaHQiOjAuMCwiQm9yZGVyU3R5bGUiOnsiJGlkIjoiMTA2MCIsIkxpbmVDb2xvciI6bnVsbCwiTGluZVdlaWdodCI6MC4wLCJMaW5lVHlwZSI6MCwiUGFyZW50U3R5bGUiOm51bGx9LCJQYXJlbnRTdHlsZSI6bnVsbH0sIkRhdGVTdHlsZSI6eyIkaWQiOiIxMDYxIiwiRm9udFNldHRpbmdzIjp7IiRpZCI6IjEwNjIiLCJGb250U2l6ZSI6MTAsIkZvbnROYW1lIjoiQ2FsaWJyaSIsIklzQm9sZCI6ZmFsc2UsIklzSXRhbGljIjpmYWxzZSwiSXNVbmRlcmxpbmVkIjpmYWxzZSwiUGFyZW50U3R5bGUiOm51bGx9LCJBdXRvU2l6ZSI6MCwiRm9yZWdyb3VuZCI6eyIkaWQiOiIxMDYzIiwiQ29sb3IiOnsiJHJlZiI6Ijc5NCJ9fSwiTWF4V2lkdGgiOjIwMC4wLCJNYXhIZWlnaHQiOiJJbmZpbml0eSIsIlNtYXJ0Rm9yZWdyb3VuZElzQWN0aXZlIjpmYWxzZSwiSG9yaXpvbnRhbEFsaWdubWVudCI6MCwiVmVydGljYWxBbGlnbm1lbnQiOjAsIlNtYXJ0Rm9yZWdyb3VuZCI6bnVsbCwiQmFja2dyb3VuZEZpbGxUeXBlIjowLCJNYXJnaW4iOnsiJGlkIjoiMTA2NCIsIlRvcCI6MC4wLCJMZWZ0IjowLjAsIlJpZ2h0IjowLjAsIkJvdHRvbSI6MC4wfSwiUGFkZGluZyI6eyIkaWQiOiIxMDY1IiwiVG9wIjowLjAsIkxlZnQiOjAuMCwiUmlnaHQiOjAuMCwiQm90dG9tIjowLjB9LCJCYWNrZ3JvdW5kIjp7IiRyZWYiOiI3OTcifSwiSXNWaXNpYmxlIjp0cnVlLCJXaWR0aCI6MC4wLCJIZWlnaHQiOjAuMCwiQm9yZGVyU3R5bGUiOnsiJGlkIjoiMTA2NiIsIkxpbmVDb2xvciI6bnVsbCwiTGluZVdlaWdodCI6MC4wLCJMaW5lVHlwZSI6MCwiUGFyZW50U3R5bGUiOm51bGx9LCJQYXJlbnRTdHlsZSI6bnVsbH0sIkRhdGVGb3JtYXQiOnsiJGlkIjoiMTA2NyIsIkZvcm1hdFN0cmluZyI6Ik1NTSBkIiwiU2VwYXJhdG9yIjoiLyIsIlVzZUludGVybmF0aW9uYWxEYXRlRm9ybWF0IjpmYWxzZSwiRGF0ZUlzVmlzaWJsZSI6ZmFsc2UsIlRpbWVJc1Zpc2libGUiOmZhbHNlLCJIb3VyRGlnaXRzIjoxLCJBbVBtRGVzaWduYXRvciI6MiwiVHJpbTAwTWludXRlcyI6ZmFsc2UsIkxhc3RLbm93blZpc2liaWxpdHlTdGF0ZSI6bnVsbH0sIldlZWtOdW1iZXJpbmciOnsiJGlkIjoiMTA2OCIsIkZvcm1hdCI6MCwiSXNWaXNpYmxlIjpmYWxzZSwiTGFzdEtub3duVmlzaWJpbGl0eVN0YXRlIjpmYWxzZX0sIklzVmlzaWJsZSI6dHJ1ZSwiUGFyZW50U3R5bGUiOm51bGx9LCJJbmRleCI6OCwiU21hcnREdXJhdGlvbkFjdGl2YXRlZCI6dHJ1ZSwiRGF0ZUZvcm1hdCI6eyIkcmVmIjoiMTA2NyJ9LCJXZWVrTnVtYmVyaW5nIjp7IiRpZCI6IjEwNjkiLCJGb3JtYXQiOjAsIklzVmlzaWJsZSI6ZmFsc2UsIkxhc3RLbm93blZpc2liaWxpdHlTdGF0ZSI6ZmFsc2V9LCJJZCI6IjU4YWNkZGI5LTFiMTEtNGNkNS05YWVlLWE2ZmFkZThkMjc0ZCIsIkltcG9ydElkIjpudWxsLCJUaXRsZSI6IlJldHVybiB0byBOb3JtYWwgRmxvdyIsIk5vdGUiOm51bGwsIkh5cGVybGluayI6eyIkaWQiOiIxMDcwIiwiQWRkcmVzcyI6IiIsIlN1YkFkZHJlc3MiOiIifSwiSXNDaGFuZ2VkIjpmYWxzZSwiSXNOZXciOmZhbHNlfV0sIlN3aW1sYW5lcyI6W10sIk1zUHJvamVjdEl0ZW1zVHJlZSI6bnVsbCwiTWV0YWRhdGEiOnsiJGlkIjoiMTA3MSIsIlJlY2VudENvbG9yc0NvbGxlY3Rpb24iOiJbXCIjRkZFRDdEMzFcIixcIiNGRkIyMEUxMlwiLFwiI0ZGRkZDMDAwXCIsXCIjRkY1QjlCRDVcIixcIiNGRjcwQUQ0N1wiXSIsIk1zcExhdGVzdEltcG9ydEl0ZW1zIjoie1wiJGlkXCI6XCIxXCIsXCJSb290XCI6e1wiSW1wb3J0SWRcIjpudWxsLFwiSXNJbXBvcnRlZFwiOmZhbHNlLFwiQ2hpbGRyZW5cIjpbXX19IiwiTXNwU3luY0J5VWlkIjoiRmFsc2UiLCJNc3BDb2x1bW5zTWFwcGluZyI6Ilt7XCIkaWRcIjpcIjFcIixcIlNlbGVjdGVkTWFwcGluZ1wiOjEsXCJDb2x1bW5IZWFkZXJcIjpcIlN3aW1sYW5lXCIsXCJDb2x1bW5GcmllbmRseU5hbWVcIjpudWxsfSx7XCIkaWRcIjpcIjJcIixcIlNlbGVjdGVkTWFwcGluZ1wiOjIsXCJDb2x1bW5IZWFkZXJcIjpcIk5hbWVcIixcIkNvbHVtbkZyaWVuZGx5TmFtZVwiOm51bGx9LHtcIiRpZFwiOlwiM1wiLFwiU2VsZWN0ZWRNYXBwaW5nXCI6MyxcIkNvbHVtbkhlYWRlclwiOlwiU3RhcnRcIixcIkNvbHVtbkZyaWVuZGx5TmFtZVwiOm51bGx9LHtcIiRpZFwiOlwiNFwiLFwiU2VsZWN0ZWRNYXBwaW5nXCI6NCxcIkNvbHVtbkhlYWRlclwiOlwiRmluaXNoXCIsXCJDb2x1bW5GcmllbmRseU5hbWVcIjpudWxsfSx7XCIkaWRcIjpcIjVcIixcIlNlbGVjdGVkTWFwcGluZ1wiOjUsXCJDb2x1bW5IZWFkZXJcIjpcIlBlcmNlbnRDb21wbGV0ZVwiLFwiQ29sdW1uRnJpZW5kbHlOYW1lXCI6bnVsbH1dIiwiU291cmNlVGhlbWUiOiJ7XCIkaWRcIjpcIjFcIixcIklkXCI6XCIzZGY5MDA1ZC1kMzgzLTQwYTItOWY4MC02YmY2MDQ2Mjk3MDVcIixcIkNhdGVnb3J5XCI6MixcIkN1bHR1cmVJbmZvTmFtZVwiOlwiZW4tVVNcIixcIlZlcnNpb25cIjp7XCIkaWRcIjpcIjJcIixcIlRoZW1lRG9tVmVyc2lvblwiOlwiMS4xLjBcIn0sXCJTdHlsZVwiOntcIiRpZFwiOlwiM1wiLFwiVGltZWJhbmRTdHlsZVwiOntcIiRpZFwiOlwiNFwiLFwiUmlnaHRFbmRDYXBzU3R5bGVcIjp7XCIkaWRcIjpcIjVcIixcIkZvbnRTZXR0aW5nc1wiOntcIiRpZFwiOlwiNlwiLFwiRm9udFNpemVcIjoxOCxcIkZvbnROYW1lXCI6XCJDYWxpYnJpXCIsXCJJc0JvbGRcIjp0cnVlLFwiSXNJdGFsaWNcIjpmYWxzZSxcIklzVW5kZXJsaW5lZFwiOmZhbHNlfSxcIkZvcmVncm91bmRcIjp7XCIkaWRcIjpcIjdcIixcIkNvbG9yXCI6e1wiJGlkXCI6XCI4XCIsXCJBXCI6MjU1LFwiUlwiOjIzNyxcIkdcIjoxMjUsXCJCXCI6NDl9fSxcIkhvcml6b250YWxBbGlnbm1lbnRcIjowLFwiSXNWaXNpYmxlXCI6ZmFsc2V9LFwiTGVmdEVuZENhcHNTdHlsZVwiOntcIiRpZFwiOlwiOVwiLFwiRm9udFNldHRpbmdzXCI6e1wiJGlkXCI6XCIxMFwiLFwiRm9udFNpemVcIjoxOCxcIkZvbnROYW1lXCI6XCJDb3JiZWxcIixcIklzQm9sZFwiOnRydWUsXCJJc0l0YWxpY1wiOmZhbHNlLFwiSXNVbmRlcmxpbmVkXCI6ZmFsc2V9LFwiRm9yZWdyb3VuZFwiOntcIiRpZFwiOlwiMTFcIixcIkNvbG9yXCI6e1wiJGlkXCI6XCIxMlwiLFwiQVwiOjI1NSxcIlJcIjoyMjYsXCJHXCI6MTM5LFwiQlwiOjg1fX0sXCJIb3Jpem9udGFsQWxpZ25tZW50XCI6MCxcIklzVmlzaWJsZVwiOmZhbHNlfSxcIlRvZGF5TWFya2VyU3R5bGVcIjp7XCIkaWRcIjpcIjEzXCIsXCJUb2RheVRleHRTdHlsZVwiOntcIiRpZFwiOlwiMTRcIixcIkZvbnRTZXR0aW5nc1wiOntcIiRpZFwiOlwiMTVcIixcIkZvbnRTaXplXCI6MTIsXCJGb250TmFtZVwiOlwiQ2FsaWJyaVwiLFwiSXNCb2xkXCI6ZmFsc2UsXCJJc0l0YWxpY1wiOmZhbHNlLFwiSXNVbmRlcmxpbmVkXCI6ZmFsc2V9LFwiRm9yZWdyb3VuZFwiOntcIiRpZFwiOlwiMTZcIixcIkNvbG9yXCI6e1wiJGlkXCI6XCIxN1wiLFwiQVwiOjI1NSxcIlJcIjowLFwiR1wiOjAsXCJCXCI6MH19LFwiSG9yaXpvbnRhbEFsaWdubWVudFwiOjAsXCJJc1Zpc2libGVcIjp0cnVlfSxcIlRvZGF5TWFya2VyU2hhcGVTdHlsZVwiOntcIiRpZFwiOlwiMThcIixcIk1hcmdpblwiOntcIiRpZFwiOlwiMTlcIixcIlRvcFwiOjAuMCxcIkxlZnRcIjowLjAsXCJSaWdodFwiOjAuMCxcIkJvdHRvbVwiOjAuMH0sXCJQYWRkaW5nXCI6e1wiJGlkXCI6XCIyMFwiLFwiVG9wXCI6MC4wLFwiTGVmdFwiOjAuMCxcIlJpZ2h0XCI6MC4wLFwiQm90dG9tXCI6MC4wfSxcIkJhY2tncm91bmRcIjp7XCIkaWRcIjpcIjIxXCIsXCJDb2xvclwiOntcIiRpZFwiOlwiMjJcIixcIkFcIjoyNTUsXCJSXCI6MjU1LFwiR1wiOjAsXCJCXCI6MH19LFwiSXNWaXNpYmxlXCI6dHJ1ZSxcIldpZHRoXCI6MC4wLFwiSGVpZ2h0XCI6MC4wLFwiQm9yZGVyU3R5bGVcIjpudWxsfSxcIlRvZGF5TWFya2VyUG9zaXRpb25cIjozLFwiSXNWaXNpYmxlXCI6ZmFsc2V9LFwiU2NhbGVTdHlsZVwiOntcIiRpZFwiOlwiMjNcIixcIlNob3dTZWdtZW50U2VwYXJhdG9yc1wiOnRydWUsXCJTZWdtZW50U2VwYXJhdG9yT3BhY2l0eVwiOjMwLFwiU2hhcGVcIjowLFwiU2VnbWVudFRleHRTdHlsZVwiOntcIiRpZFwiOlwiMjRcIixcIkZvbnRTZXR0aW5nc1wiOntcIiRpZFwiOlwiMjVcIixcIkZvbnRTaXplXCI6MTIsXCJGb250TmFtZVwiOlwiQ29yYmVsXCIsXCJJc0JvbGRcIjpmYWxzZSxcIklzSXRhbGljXCI6ZmFsc2UsXCJJc1VuZGVybGluZWRcIjpmYWxzZX0sXCJGb3JlZ3JvdW5kXCI6e1wiJGlkXCI6XCIyNlwiLFwiQ29sb3JcIjp7XCIkaWRcIjpcIjI3XCIsXCJBXCI6MjU1LFwiUlwiOjI1NSxcIkdcIjoyNTUsXCJCXCI6MjU1fX0sXCJIb3Jpem9udGFsQWxpZ25tZW50XCI6MCxcIklzVmlzaWJsZVwiOnRydWV9LFwiU2hhcGVTdHlsZVwiOntcIiRpZFwiOlwiMjhcIixcIk1hcmdpblwiOntcIiRpZFwiOlwiMjlcIixcIlRvcFwiOjAuMCxcIkxlZnRcIjoxMi4wLFwiUmlnaHRcIjoxMi4wLFwiQm90dG9tXCI6MC4wfSxcIlBhZGRpbmdcIjp7XCIkaWRcIjpcIjMwXCIsXCJUb3BcIjo3LjAsXCJMZWZ0XCI6MC4wLFwiUmlnaHRcIjowLjAsXCJCb3R0b21cIjo3LjB9LFwiQmFja2dyb3VuZFwiOntcIiRpZFwiOlwiMzFcIixcIkNvbG9yXCI6e1wiJGlkXCI6XCIzMlwiLFwiQVwiOjI1NSxcIlJcIjo5NCxcIkdcIjo5NCxcIkJcIjo5NH19LFwiSXNWaXNpYmxlXCI6dHJ1ZSxcIldpZHRoXCI6ODU4LjAsXCJIZWlnaHRcIjozMC4wLFwiQm9yZGVyU3R5bGVcIjp7XCIkaWRcIjpcIjMzXCIsXCJMaW5lU3R5bGVcIjp7XCIkaWRcIjpcIjM0XCIsXCJMaW5lQ29sb3JcIjp7XCIkaWRcIjpcIjM1XCIsXCJDb2xvclwiOntcIiRpZFwiOlwiMzZcIixcIkFcIjoyNTUsXCJSXCI6MjU1LFwiR1wiOjAsXCJCXCI6MH19LFwiTGluZVdlaWdodFwiOjAuMCxcIkxpbmVUeXBlXCI6MH0sXCJJc1Zpc2libGVcIjpmYWxzZX19fSxcIkVsYXBzZWRUaW1lU3R5bGVcIjp7XCIkaWRcIjpcIjM3XCIsXCJFbGFwc2VkVGltZUJhY2tncm91bmRcIjp7XCIkaWRcIjpcIjM4XCIsXCJDb2xvclwiOntcIiRpZFwiOlwiMzlcIixcIkFcIjoxOTEsXCJSXCI6MjU1LFwiR1wiOjAsXCJCXCI6MH19LFwiRWxhcHNlZFRpbWVGb3JtYXRcIjoxLFwiSXNWaXNpYmxlXCI6dHJ1ZX0sXCJNYXJnaW5cIjp7XCIkaWRcIjpcIjQwXCIsXCJUb3BcIjowLjAsXCJMZWZ0XCI6MTAuMCxcIlJpZ2h0XCI6MTAuMCxcIkJvdHRvbVwiOjAuMH0sXCJQYWRkaW5nXCI6e1wiJGlkXCI6XCI0MVwiLFwiVG9wXCI6MC4wLFwiTGVmdFwiOjAuMCxcIlJpZ2h0XCI6MC4wLFwiQm90dG9tXCI6MC4wfSxcIkJhY2tncm91bmRcIjp7XCIkaWRcIjpcIjQyXCIsXCJDb2xvclwiOntcIiRpZFwiOlwiNDNcIixcIkFcIjoyNTUsXCJSXCI6MzEsXCJHXCI6NzMsXCJCXCI6MTI1fX0sXCJJc1Zpc2libGVcIjpmYWxzZSxcIldpZHRoXCI6MC4wLFwiSGVpZ2h0XCI6MC4wLFwiQm9yZGVyU3R5bGVcIjpudWxsfSxcIlRhc2tTdHlsZVwiOntcIiRpZFwiOlwiNDRcIixcIlNoYXBlXCI6MCxcIlNoYXBlVGhpY2tuZXNzXCI6MSxcIkR1cmF0aW9uRm9ybWF0XCI6OSxcIlBlcmNlbnRhZ2VDb21wbGV0ZVRleHRTdHlsZVwiOntcIiRpZFwiOlwiNDVcIixcIkZvbnRTZXR0aW5nc1wiOntcIiRpZFwiOlwiNDZcIixcIkZvbnRTaXplXCI6MTAsXCJGb250TmFtZVwiOlwiQ2FsaWJyaVwiLFwiSXNCb2xkXCI6ZmFsc2UsXCJJc0l0YWxpY1wiOmZhbHNlLFwiSXNVbmRlcmxpbmVkXCI6ZmFsc2V9LFwiRm9yZWdyb3VuZFwiOntcIiRpZFwiOlwiNDdcIixcIkNvbG9yXCI6e1wiJGlkXCI6XCI0OFwiLFwiQVwiOjI1NSxcIlJcIjoxOTIsXCJHXCI6ODAsXCJCXCI6Nzd9fSxcIkhvcml6b250YWxBbGlnbm1lbnRcIjowLFwiSXNWaXNpYmxlXCI6ZmFsc2V9LFwiUGVyY2VudGFnZUNvbXBsZXRlSGlnaGxpZ2h0U3R5bGVcIjp7XCIkaWRcIjpcIjQ5XCIsXCJCYWNrZ3JvdW5kXCI6e1wiJGlkXCI6XCI1MFwiLFwiQ29sb3JcIjp7XCIkaWRcIjpcIjUxXCIsXCJBXCI6ODksXCJSXCI6MCxcIkdcIjowLFwiQlwiOjB9fX0sXCJEdXJhdGlvblN0eWxlXCI6e1wiJGlkXCI6XCI1MlwiLFwiRm9udFNldHRpbmdzXCI6e1wiJGlkXCI6XCI1M1wiLFwiRm9udFNpemVcIjoxMCxcIkZvbnROYW1lXCI6XCJDb3JiZWxcIixcIklzQm9sZFwiOmZhbHNlLFwiSXNJdGFsaWNcIjpmYWxzZSxcIklzVW5kZXJsaW5lZFwiOmZhbHNlfSxcIkZvcmVncm91bmRcIjp7XCIkaWRcIjpcIjU0XCIsXCJDb2xvclwiOntcIiRpZFwiOlwiNTVcIixcIkFcIjoyNTUsXCJSXCI6MjU1LFwiR1wiOjI1NSxcIkJcIjoyNTV9fSxcIkhvcml6b250YWxBbGlnbm1lbnRcIjoxLFwiSXNWaXNpYmxlXCI6dHJ1ZX0sXCJIb3Jpem9udGFsQ29ubmVjdG9yU3R5bGVcIjp7XCIkaWRcIjpcIjU2XCIsXCJMaW5lU3R5bGVcIjp7XCIkaWRcIjpcIjU3XCIsXCJMaW5lQ29sb3JcIjp7XCIkaWRcIjpcIjU4XCIsXCJDb2xvclwiOntcIiRpZFwiOlwiNTlcIixcIkFcIjoyNTUsXCJSXCI6MjA0LFwiR1wiOjIwNCxcIkJcIjoyMDR9fSxcIkxpbmVXZWlnaHRcIjoxLjAsXCJMaW5lVHlwZVwiOjB9LFwiSXNWaXNpYmxlXCI6dHJ1ZX0sXCJWZXJ0aWNhbENvbm5lY3RvclN0eWxlXCI6e1wiJGlkXCI6XCI2MFwiLFwiTGluZVN0eWxlXCI6e1wiJGlkXCI6XCI2MVwiLFwiTGluZUNvbG9yXCI6e1wiJGlkXCI6XCI2MlwiLFwiQ29sb3JcIjp7XCIkaWRcIjpcIjYzXCIsXCJBXCI6MjU1LFwiUlwiOjIwNCxcIkdcIjoyMDQsXCJCXCI6MjA0fX0sXCJMaW5lV2VpZ2h0XCI6MC4wLFwiTGluZVR5cGVcIjowfSxcIklzVmlzaWJsZVwiOmZhbHNlfSxcIk1hcmdpblwiOntcIiRpZFwiOlwiNjRcIixcIlRvcFwiOjAuMCxcIkxlZnRcIjowLjAsXCJSaWdodFwiOjAuMCxcIkJvdHRvbVwiOjAuMH0sXCJTdGFydERhdGVQb3NpdGlvblwiOjAsXCJFbmREYXRlUG9zaXRpb25cIjowLFwiVGl0bGVQb3NpdGlvblwiOjAsXCJEdXJhdGlvblBvc2l0aW9uXCI6MixcIlBlcmNlbnRhZ2VDb21wbGV0ZWRQb3NpdGlvblwiOjAsXCJTcGFjaW5nXCI6MyxcIklzQmVsb3dUaW1lYmFuZFwiOnRydWUsXCJTaGFwZVN0eWxlXCI6e1wiJGlkXCI6XCI2NVwiLFwiTWFyZ2luXCI6e1wiJGlkXCI6XCI2NlwiLFwiVG9wXCI6MC4wLFwiTGVmdFwiOjQuMCxcIlJpZ2h0XCI6NC4wLFwiQm90dG9tXCI6MC4wfSxcIlBhZGRpbmdcIjp7XCIkaWRcIjpcIjY3XCIsXCJUb3BcIjowLjAsXCJMZWZ0XCI6MC4wLFwiUmlnaHRcIjowLjAsXCJCb3R0b21cIjowLjB9LFwiQmFja2dyb3VuZFwiOntcIiRpZFwiOlwiNjhcIixcIkNvbG9yXCI6e1wiJGlkXCI6XCI2OVwiLFwiQVwiOjI1NSxcIlJcIjoxNzgsXCJHXCI6MTQsXCJCXCI6MTh9fSxcIklzVmlzaWJsZVwiOnRydWUsXCJXaWR0aFwiOjAuMCxcIkhlaWdodFwiOjE2LjAsXCJCb3JkZXJTdHlsZVwiOntcIiRpZFwiOlwiNzBcIixcIkxpbmVTdHlsZVwiOntcIiRpZFwiOlwiNzFcIixcIkxpbmVDb2xvclwiOntcIiRpZFwiOlwiNzJcIixcIkNvbG9yXCI6e1wiJGlkXCI6XCI3M1wiLFwiQVwiOjI1NSxcIlJcIjoyMzQsXCJHXCI6MjIsXCJCXCI6MzB9fSxcIkxpbmVXZWlnaHRcIjoyLjAsXCJMaW5lVHlwZVwiOjB9LFwiSXNWaXNpYmxlXCI6ZmFsc2V9fSxcIlRpdGxlU3R5bGVcIjp7XCIkaWRcIjpcIjc0XCIsXCJGb250U2V0dGluZ3NcIjp7XCIkaWRcIjpcIjc1XCIsXCJGb250U2l6ZVwiOjExLFwiRm9udE5hbWVcIjpcIkNvcmJlbFwiLFwiSXNCb2xkXCI6ZmFsc2UsXCJJc0l0YWxpY1wiOmZhbHNlLFwiSXNVbmRlcmxpbmVkXCI6ZmFsc2V9LFwiRm9yZWdyb3VuZFwiOntcIiRpZFwiOlwiNzZcIixcIkNvbG9yXCI6e1wiJGlkXCI6XCI3N1wiLFwiQVwiOjI1NSxcIlJcIjowLFwiR1wiOjAsXCJCXCI6MH19LFwiSG9yaXpvbnRhbEFsaWdubWVudFwiOjAsXCJJc1Zpc2libGVcIjp0cnVlfSxcIkRhdGVTdHlsZVwiOntcIiRpZFwiOlwiNzhcIixcIkZvbnRTZXR0aW5nc1wiOntcIiRpZFwiOlwiNzlcIixcIkZvbnRTaXplXCI6MTAsXCJGb250TmFtZVwiOlwiQ2FsaWJyaVwiLFwiSXNCb2xkXCI6ZmFsc2UsXCJJc0l0YWxpY1wiOmZhbHNlLFwiSXNVbmRlcmxpbmVkXCI6ZmFsc2V9LFwiRm9yZWdyb3VuZFwiOntcIiRpZFwiOlwiODBcIixcIkNvbG9yXCI6e1wiJGlkXCI6XCI4MVwiLFwiQVwiOjI1NSxcIlJcIjo2OCxcIkdcIjo4NCxcIkJcIjoxMDZ9fSxcIkhvcml6b250YWxBbGlnbm1lbnRcIjowLFwiSXNWaXNpYmxlXCI6ZmFsc2V9LFwiRGF0ZUZvcm1hdFwiOntcIiRpZFwiOlwiODJcIixcIkZvcm1hdFN0cmluZ1wiOlwiTU1NIGRcIixcIlNlcGFyYXRvclwiOlwiL1wiLFwiVXNlSW50ZXJuYXRpb25hbERhdGVGb3JtYXRcIjpmYWxzZSxcIkRhdGVJc1Zpc2libGVcIjpmYWxzZSxcIlRpbWVJc1Zpc2libGVcIjpmYWxzZSxcIkhvdXJEaWdpdHNcIjoxLFwiQW1QbURlc2lnbmF0b3JcIjoyLFwiVHJpbTAwTWludXRlc1wiOmZhbHNlfSxcIldlZWtOdW1iZXJpbmdcIjp7XCIkaWRcIjpcIjgzXCIsXCJGb3JtYXRcIjowLFwiSXNWaXNpYmxlXCI6ZmFsc2UsXCJMYXN0S25vd25WaXNpYmlsaXR5U3RhdGVcIjpmYWxzZX19LFwiTWlsZXN0b25lU3R5bGVcIjp7XCIkaWRcIjpcIjg0XCIsXCJTaGFwZVwiOjE0LFwiSXNCZWxvd1RpbWViYW5kXCI6ZmFsc2UsXCJTaGFwZVNpemVcIjoxLFwiUGFkZGluZ1wiOntcIiRpZFwiOlwiODVcIixcIlRvcFwiOjcuMCxcIkxlZnRcIjozLjAsXCJSaWdodFwiOjAuMCxcIkJvdHRvbVwiOjIuMH0sXCJTaGFwZVN0eWxlXCI6e1wiJGlkXCI6XCI4NlwiLFwiTWFyZ2luXCI6e1wiJGlkXCI6XCI4N1wiLFwiVG9wXCI6MC4wLFwiTGVmdFwiOjAuMCxcIlJpZ2h0XCI6MC4wLFwiQm90dG9tXCI6MC4wfSxcIlBhZGRpbmdcIjp7XCIkaWRcIjpcIjg4XCIsXCJUb3BcIjowLjAsXCJMZWZ0XCI6MC4wLFwiUmlnaHRcIjowLjAsXCJCb3R0b21cIjowLjB9LFwiQmFja2dyb3VuZFwiOntcIiRpZFwiOlwiODlcIixcIkNvbG9yXCI6e1wiJGlkXCI6XCI5MFwiLFwiQVwiOjI1NSxcIlJcIjoxNzgsXCJHXCI6MTQsXCJCXCI6MTh9fSxcIklzVmlzaWJsZVwiOnRydWUsXCJXaWR0aFwiOjE4LjAsXCJIZWlnaHRcIjoyMC4wLFwiQm9yZGVyU3R5bGVcIjp7XCIkaWRcIjpcIjkxXCIsXCJMaW5lU3R5bGVcIjp7XCIkaWRcIjpcIjkyXCIsXCJMaW5lQ29sb3JcIjp7XCIkaWRcIjpcIjkzXCIsXCJDb2xvclwiOntcIiRpZFwiOlwiOTRcIixcIkFcIjoyNTUsXCJSXCI6MjM0LFwiR1wiOjIyLFwiQlwiOjMwfX0sXCJMaW5lV2VpZ2h0XCI6Mi4wLFwiTGluZVR5cGVcIjowfSxcIklzVmlzaWJsZVwiOmZhbHNlfX0sXCJUaXRsZVN0eWxlXCI6e1wiJGlkXCI6XCI5NVwiLFwiRm9udFNldHRpbmdzXCI6e1wiJGlkXCI6XCI5NlwiLFwiRm9udFNpemVcIjoxMixcIkZvbnROYW1lXCI6XCJDb3JiZWxcIixcIklzQm9sZFwiOmZhbHNlLFwiSXNJdGFsaWNcIjpmYWxzZSxcIklzVW5kZXJsaW5lZFwiOmZhbHNlfSxcIkZvcmVncm91bmRcIjp7XCIkaWRcIjpcIjk3XCIsXCJDb2xvclwiOntcIiRpZFwiOlwiOThcIixcIkFcIjoyNTUsXCJSXCI6MCxcIkdcIjowLFwiQlwiOjB9fSxcIkhvcml6b250YWxBbGlnbm1lbnRcIjoxLFwiSXNWaXNpYmxlXCI6dHJ1ZX0sXCJEYXRlU3R5bGVcIjp7XCIkaWRcIjpcIjk5XCIsXCJGb250U2V0dGluZ3NcIjp7XCIkaWRcIjpcIjEwMFwiLFwiRm9udFNpemVcIjoxMCxcIkZvbnROYW1lXCI6XCJDb3JiZWxcIixcIklzQm9sZFwiOmZhbHNlLFwiSXNJdGFsaWNcIjpmYWxzZSxcIklzVW5kZXJsaW5lZFwiOmZhbHNlfSxcIkZvcmVncm91bmRcIjp7XCIkaWRcIjpcIjEwMVwiLFwiQ29sb3JcIjp7XCIkaWRcIjpcIjEwMlwiLFwiQVwiOjI1NSxcIlJcIjoyOSxcIkdcIjoyNixcIkJcIjoyOX19LFwiSG9yaXpvbnRhbEFsaWdubWVudFwiOjEsXCJJc1Zpc2libGVcIjpmYWxzZX0sXCJEYXRlRm9ybWF0XCI6e1wiJGlkXCI6XCIxMDNcIixcIkZvcm1hdFN0cmluZ1wiOlwiTU1NIGRcIixcIlNlcGFyYXRvclwiOlwiL1wiLFwiVXNlSW50ZXJuYXRpb25hbERhdGVGb3JtYXRcIjpmYWxzZSxcIkRhdGVJc1Zpc2libGVcIjpmYWxzZSxcIlRpbWVJc1Zpc2libGVcIjp0cnVlLFwiSG91ckRpZ2l0c1wiOjEsXCJBbVBtRGVzaWduYXRvclwiOjIsXCJUcmltMDBNaW51dGVzXCI6ZmFsc2V9LFwiV2Vla051bWJlcmluZ1wiOntcIiRpZFwiOlwiMTA0XCIsXCJGb3JtYXRcIjowLFwiSXNWaXNpYmxlXCI6ZmFsc2UsXCJMYXN0S25vd25WaXNpYmlsaXR5U3RhdGVcIjpmYWxzZX19LFwiTW90U3R5bGVcIjp7XCIkaWRcIjpcIjEwNVwiLFwiU2hhcGVcIjoxNCxcIlNoYXBlU2l6ZVwiOjEsXCJEZXRhaWxzU3BhY2luZ1wiOjEuMCxcIlBhZGRpbmdcIjp7XCIkaWRcIjpcIjEwNlwiLFwiVG9wXCI6Ny4wLFwiTGVmdFwiOjMuMCxcIlJpZ2h0XCI6MC4wLFwiQm90dG9tXCI6Mi4wfSxcIlBvc2l0aW9uT25UYXNrXCI6MSxcIlNoYXBlU3R5bGVcIjp7XCIkaWRcIjpcIjEwN1wiLFwiTWFyZ2luXCI6e1wiJGlkXCI6XCIxMDhcIixcIlRvcFwiOjAuMCxcIkxlZnRcIjowLjAsXCJSaWdodFwiOjAuMCxcIkJvdHRvbVwiOjAuMH0sXCJQYWRkaW5nXCI6e1wiJGlkXCI6XCIxMDlcIixcIlRvcFwiOjAuMCxcIkxlZnRcIjowLjAsXCJSaWdodFwiOjAuMCxcIkJvdHRvbVwiOjAuMH0sXCJCYWNrZ3JvdW5kXCI6e1wiJGlkXCI6XCIxMTBcIixcIkNvbG9yXCI6e1wiJGlkXCI6XCIxMTFcIixcIkFcIjoyNTUsXCJSXCI6MTc4LFwiR1wiOjE0LFwiQlwiOjE4fX0sXCJJc1Zpc2libGVcIjp0cnVlLFwiV2lkdGhcIjoxOC4wLFwiSGVpZ2h0XCI6MjAuMCxcIkJvcmRlclN0eWxlXCI6e1wiJGlkXCI6XCIxMTJcIixcIkxpbmVTdHlsZVwiOntcIiRpZFwiOlwiMTEzXCIsXCJMaW5lQ29sb3JcIjp7XCIkaWRcIjpcIjExNFwiLFwiQ29sb3JcIjp7XCIkaWRcIjpcIjExNVwiLFwiQVwiOjI1NSxcIlJcIjoyMzQsXCJHXCI6MjIsXCJCXCI6MzB9fSxcIkxpbmVXZWlnaHRcIjowLjAsXCJMaW5lVHlwZVwiOjB9LFwiSXNWaXNpYmxlXCI6ZmFsc2V9fSxcIlRpdGxlU3R5bGVcIjp7XCIkaWRcIjpcIjExNlwiLFwiRm9udFNldHRpbmdzXCI6e1wiJGlkXCI6XCIxMTdcIixcIkZvbnRTaXplXCI6MTIsXCJGb250TmFtZVwiOlwiQ29yYmVsXCIsXCJJc0JvbGRcIjpmYWxzZSxcIklzSXRhbGljXCI6ZmFsc2UsXCJJc1VuZGVybGluZWRcIjpmYWxzZX0sXCJGb3JlZ3JvdW5kXCI6e1wiJGlkXCI6XCIxMThcIixcIkNvbG9yXCI6e1wiJGlkXCI6XCIxMTlcIixcIkFcIjoyNTUsXCJSXCI6MCxcIkdcIjowLFwiQlwiOjB9fSxcIkhvcml6b250YWxBbGlnbm1lbnRcIjoxLFwiSXNWaXNpYmxlXCI6dHJ1ZX0sXCJEYXRlU3R5bGVcIjp7XCIkaWRcIjpcIjEyMFwiLFwiRm9udFNldHRpbmdzXCI6e1wiJGlkXCI6XCIxMjFcIixcIkZvbnRTaXplXCI6MTAsXCJGb250TmFtZVwiOlwiQ29yYmVsXCIsXCJJc0JvbGRcIjpmYWxzZSxcIklzSXRhbGljXCI6ZmFsc2UsXCJJc1VuZGVybGluZWRcIjpmYWxzZX0sXCJGb3JlZ3JvdW5kXCI6e1wiJGlkXCI6XCIxMjJcIixcIkNvbG9yXCI6e1wiJGlkXCI6XCIxMjNcIixcIkFcIjoyNTUsXCJSXCI6MjksXCJHXCI6MjYsXCJCXCI6Mjl9fSxcIkhvcml6b250YWxBbGlnbm1lbnRcIjoxLFwiSXNWaXNpYmxlXCI6ZmFsc2V9LFwiRGF0ZUZvcm1hdFwiOntcIiRpZFwiOlwiMTI0XCIsXCJGb3JtYXRTdHJpbmdcIjpcIk1NTSBkXCIsXCJTZXBhcmF0b3JcIjpcIi9cIixcIlVzZUludGVybmF0aW9uYWxEYXRlRm9ybWF0XCI6ZmFsc2UsXCJEYXRlSXNWaXNpYmxlXCI6ZmFsc2UsXCJUaW1lSXNWaXNpYmxlXCI6dHJ1ZSxcIkhvdXJEaWdpdHNcIjoxLFwiQW1QbURlc2lnbmF0b3JcIjoyLFwiVHJpbTAwTWludXRlc1wiOmZhbHNlfSxcIldlZWtOdW1iZXJpbmdcIjp7XCIkaWRcIjpcIjEyNVwiLFwiRm9ybWF0XCI6MCxcIklzVmlzaWJsZVwiOmZhbHNlLFwiTGFzdEtub3duVmlzaWJpbGl0eVN0YXRlXCI6ZmFsc2V9fSxcIlN3aW1sYW5lVjJTdHlsZVwiOntcIiRpZFwiOlwiMTI2XCIsXCJTdHlsZUlkXCI6XCI3MDIxNmJiYy01ZmM0LTRlYzYtODNjMC01OWZjM2EwMDBkN2ZcIixcIk5hbWVcIjpcIlN3aW1sYW5lIFN0eWxlIDFcIixcIkhlYWRlclN0eWxlXCI6e1wiJGlkXCI6XCIxMjdcIixcIlRleHRTdHlsZVwiOntcIiRpZFwiOlwiMTI4XCIsXCJGb250U2V0dGluZ3NcIjp7XCIkaWRcIjpcIjEyOVwiLFwiRm9udFNpemVcIjoxMixcIkZvbnROYW1lXCI6XCJDYWxpYnJpXCIsXCJJc0JvbGRcIjpmYWxzZSxcIklzSXRhbGljXCI6ZmFsc2UsXCJJc1VuZGVybGluZWRcIjpmYWxzZX0sXCJGb3JlZ3JvdW5kXCI6e1wiJGlkXCI6XCIxMzBcIixcIkNvbG9yXCI6e1wiJGlkXCI6XCIxMzFcIixcIkFcIjoyNTUsXCJSXCI6MjU1LFwiR1wiOjI1NSxcIkJcIjoyNTV9fSxcIkhvcml6b250YWxBbGlnbm1lbnRcIjowLFwiSXNWaXNpYmxlXCI6dHJ1ZX0sXCJSZWN0YW5nbGVTdHlsZVwiOntcIiRpZFwiOlwiMTMyXCIsXCJNYXJnaW5cIjp7XCIkaWRcIjpcIjEzM1wiLFwiVG9wXCI6MC4wLFwiTGVmdFwiOjAuMCxcIlJpZ2h0XCI6MC4wLFwiQm90dG9tXCI6MC4wfSxcIlBhZGRpbmdcIjp7XCIkaWRcIjpcIjEzNFwiLFwiVG9wXCI6MC4wLFwiTGVmdFwiOjAuMCxcIlJpZ2h0XCI6MC4wLFwiQm90dG9tXCI6MC4wfSxcIkJhY2tncm91bmRcIjp7XCIkaWRcIjpcIjEzNVwiLFwiQ29sb3JcIjp7XCIkaWRcIjpcIjEzNlwiLFwiQVwiOjI1NSxcIlJcIjoxNzgsXCJHXCI6MTQsXCJCXCI6MTh9fSxcIklzVmlzaWJsZVwiOnRydWUsXCJXaWR0aFwiOjAuMCxcIkhlaWdodFwiOjAuMCxcIkJvcmRlclN0eWxlXCI6e1wiJGlkXCI6XCIxMzdcIixcIkxpbmVTdHlsZVwiOntcIiRpZFwiOlwiMTM4XCIsXCJMaW5lQ29sb3JcIjp7XCIkaWRcIjpcIjEzOVwiLFwiQ29sb3JcIjp7XCIkaWRcIjpcIjE0MFwiLFwiQVwiOjI1NSxcIlJcIjoyNTUsXCJHXCI6MCxcIkJcIjowfX0sXCJMaW5lV2VpZ2h0XCI6MC4wLFwiTGluZVR5cGVcIjowfSxcIklzVmlzaWJsZVwiOmZhbHNlfX19LFwiQmFja2dyb3VuZFN0eWxlXCI6e1wiJGlkXCI6XCIxNDFcIixcIk1hcmdpblwiOntcIiRpZFwiOlwiMTQyXCIsXCJUb3BcIjowLjAsXCJMZWZ0XCI6MC4wLFwiUmlnaHRcIjowLjAsXCJCb3R0b21cIjowLjB9LFwiUGFkZGluZ1wiOntcIiRpZFwiOlwiMTQzXCIsXCJUb3BcIjowLjAsXCJMZWZ0XCI6MC4wLFwiUmlnaHRcIjowLjAsXCJCb3R0b21cIjowLjB9LFwiQmFja2dyb3VuZFwiOntcIiRpZFwiOlwiMTQ0XCIsXCJDb2xvclwiOntcIiRpZFwiOlwiMTQ1XCIsXCJBXCI6NTEsXCJSXCI6MTc4LFwiR1wiOjE0LFwiQlwiOjE4fX0sXCJJc1Zpc2libGVcIjp0cnVlLFwiV2lkdGhcIjowLjAsXCJIZWlnaHRcIjowLjAsXCJCb3JkZXJTdHlsZVwiOntcIiRpZFwiOlwiMTQ2XCIsXCJMaW5lU3R5bGVcIjp7XCIkaWRcIjpcIjE0N1wiLFwiTGluZUNvbG9yXCI6e1wiJGlkXCI6XCIxNDhcIixcIkNvbG9yXCI6e1wiJGlkXCI6XCIxNDlcIixcIkFcIjoyNTUsXCJSXCI6MjM0LFwiR1wiOjIyLFwiQlwiOjMwfX0sXCJMaW5lV2VpZ2h0XCI6MC4wLFwiTGluZVR5cGVcIjowfSxcIklzVmlzaWJsZVwiOmZhbHNlfX0sXCJJc0Fib3ZlVGltZWJhbmRcIjpmYWxzZSxcIlNwYWNpbmdcIjo1LFwiRGVmYXVsdFN3aW1sYW5lQWN0aXZpdHlTdHlsZVwiOntcIiRpZFwiOlwiMTUwXCIsXCJIZWFkZXJTdHlsZVwiOntcIiRpZFwiOlwiMTUxXCIsXCJUZXh0U3R5bGVcIjp7XCIkaWRcIjpcIjE1MlwiLFwiRm9udFNldHRpbmdzXCI6e1wiJGlkXCI6XCIxNTNcIixcIkZvbnRTaXplXCI6MTEsXCJGb250TmFtZVwiOlwiQ2FsaWJyaVwiLFwiSXNCb2xkXCI6ZmFsc2UsXCJJc0l0YWxpY1wiOmZhbHNlLFwiSXNVbmRlcmxpbmVkXCI6ZmFsc2V9LFwiRm9yZWdyb3VuZFwiOntcIiRpZFwiOlwiMTU0XCIsXCJDb2xvclwiOntcIiRpZFwiOlwiMTU1XCIsXCJBXCI6MjU1LFwiUlwiOjAsXCJHXCI6MCxcIkJcIjowfX0sXCJIb3Jpem9udGFsQWxpZ25tZW50XCI6MCxcIklzVmlzaWJsZVwiOnRydWV9LFwiUmVjdGFuZ2xlU3R5bGVcIjp7XCIkaWRcIjpcIjE1NlwiLFwiTWFyZ2luXCI6e1wiJGlkXCI6XCIxNTdcIixcIlRvcFwiOjAuMCxcIkxlZnRcIjowLjAsXCJSaWdodFwiOjAuMCxcIkJvdHRvbVwiOjAuMH0sXCJQYWRkaW5nXCI6e1wiJGlkXCI6XCIxNThcIixcIlRvcFwiOjAuMCxcIkxlZnRcIjowLjAsXCJSaWdodFwiOjAuMCxcIkJvdHRvbVwiOjAuMH0sXCJCYWNrZ3JvdW5kXCI6e1wiJGlkXCI6XCIxNTlcIixcIkNvbG9yXCI6e1wiJGlkXCI6XCIxNjBcIixcIkFcIjo2MyxcIlJcIjoxNzgsXCJHXCI6MTQsXCJCXCI6MTh9fSxcIklzVmlzaWJsZVwiOnRydWUsXCJXaWR0aFwiOjAuMCxcIkhlaWdodFwiOjAuMCxcIkJvcmRlclN0eWxlXCI6e1wiJGlkXCI6XCIxNjFcIixcIkxpbmVTdHlsZVwiOntcIiRpZFwiOlwiMTYyXCIsXCJMaW5lQ29sb3JcIjp7XCIkaWRcIjpcIjE2M1wiLFwiQ29sb3JcIjp7XCIkaWRcIjpcIjE2NFwiLFwiQVwiOjI1NSxcIlJcIjoyNTUsXCJHXCI6MCxcIkJcIjowfX0sXCJMaW5lV2VpZ2h0XCI6MC4wLFwiTGluZVR5cGVcIjowfSxcIklzVmlzaWJsZVwiOmZhbHNlfX19LFwiQmFja2dyb3VuZFN0eWxlXCI6e1wiJGlkXCI6XCIxNjVcIixcIk1hcmdpblwiOntcIiRpZFwiOlwiMTY2XCIsXCJUb3BcIjowLjAsXCJMZWZ0XCI6MC4wLFwiUmlnaHRcIjowLjAsXCJCb3R0b21cIjowLjB9LFwiUGFkZGluZ1wiOntcIiRpZFwiOlwiMTY3XCIsXCJUb3BcIjowLjAsXCJMZWZ0XCI6MC4wLFwiUmlnaHRcIjowLjAsXCJCb3R0b21cIjowLjB9LFwiQmFja2dyb3VuZFwiOntcIiRpZFwiOlwiMTY4XCIsXCJDb2xvclwiOntcIiRpZFwiOlwiMTY5XCIsXCJBXCI6NTEsXCJSXCI6MTc4LFwiR1wiOjE0LFwiQlwiOjE4fX0sXCJJc1Zpc2libGVcIjp0cnVlLFwiV2lkdGhcIjowLjAsXCJIZWlnaHRcIjowLjAsXCJCb3JkZXJTdHlsZVwiOntcIiRpZFwiOlwiMTcwXCIsXCJMaW5lU3R5bGVcIjp7XCIkaWRcIjpcIjE3MVwiLFwiTGluZUNvbG9yXCI6e1wiJGlkXCI6XCIxNzJcIixcIkNvbG9yXCI6e1wiJGlkXCI6XCIxNzNcIixcIkFcIjoyNTUsXCJSXCI6MjU1LFwiR1wiOjAsXCJCXCI6MH19LFwiTGluZVdlaWdodFwiOjAuMCxcIkxpbmVUeXBlXCI6MH0sXCJJc1Zpc2libGVcIjpmYWxzZX19fSxcIkRlZmF1bHRTd2ltbGFuZU1pbGVzdG9uZVN0eWxlXCI6e1wiJGlkXCI6XCIxNzRcIixcIlRpdGxlUG9zaXRpb25cIjoyLFwiRGF0ZVBvc2l0aW9uXCI6MCxcIlNoYXBlVHlwZVwiOjAsXCJTaGFwZVNpemVcIjoxLFwiU3BhY2luZ1wiOjUsXCJTaGFwZVN0eWxlXCI6e1wiJGlkXCI6XCIxNzVcIixcIk1hcmdpblwiOntcIiRpZFwiOlwiMTc2XCIsXCJUb3BcIjowLjAsXCJMZWZ0XCI6MC4wLFwiUmlnaHRcIjowLjAsXCJCb3R0b21cIjowLjB9LFwiUGFkZGluZ1wiOntcIiRpZFwiOlwiMTc3XCIsXCJUb3BcIjowLjAsXCJMZWZ0XCI6MC4wLFwiUmlnaHRcIjowLjAsXCJCb3R0b21cIjowLjB9LFwiQmFja2dyb3VuZFwiOntcIiRpZFwiOlwiMTc4XCIsXCJDb2xvclwiOntcIiRpZFwiOlwiMTc5XCIsXCJBXCI6MjU1LFwiUlwiOjE3OCxcIkdcIjoxNCxcIkJcIjoxOH19LFwiSXNWaXNpYmxlXCI6dHJ1ZSxcIldpZHRoXCI6MTguMCxcIkhlaWdodFwiOjIwLjAsXCJCb3JkZXJTdHlsZVwiOntcIiRpZFwiOlwiMTgwXCIsXCJMaW5lU3R5bGVcIjp7XCIkaWRcIjpcIjE4MVwiLFwiTGluZUNvbG9yXCI6e1wiJGlkXCI6XCIxODJcIixcIkNvbG9yXCI6e1wiJGlkXCI6XCIxODNcIixcIkFcIjoyNTUsXCJSXCI6MjU1LFwiR1wiOjAsXCJCXCI6MH19LFwiTGluZVdlaWdodFwiOjIuMCxcIkxpbmVUeXBlXCI6MH0sXCJJc1Zpc2libGVcIjpmYWxzZX19LFwiVGl0bGVTdHlsZVwiOntcIiRpZFwiOlwiMTg0XCIsXCJGb250U2V0dGluZ3NcIjp7XCIkaWRcIjpcIjE4NVwiLFwiRm9udFNpemVcIjoxMixcIkZvbnROYW1lXCI6XCJDb3JiZWxcIixcIklzQm9sZFwiOmZhbHNlLFwiSXNJdGFsaWNcIjpmYWxzZSxcIklzVW5kZXJsaW5lZFwiOmZhbHNlfSxcIkZvcmVncm91bmRcIjp7XCIkaWRcIjpcIjE4NlwiLFwiQ29sb3JcIjp7XCIkaWRcIjpcIjE4N1wiLFwiQVwiOjI1NSxcIlJcIjowLFwiR1wiOjAsXCJCXCI6MH19LFwiSG9yaXpvbnRhbEFsaWdubWVudFwiOjEsXCJJc1Zpc2libGVcIjp0cnVlfSxcIkRhdGVTdHlsZVwiOntcIiRpZFwiOlwiMTg4XCIsXCJGb250U2V0dGluZ3NcIjp7XCIkaWRcIjpcIjE4OVwiLFwiRm9udFNpemVcIjoxMCxcIkZvbnROYW1lXCI6XCJDYWxpYnJpXCIsXCJJc0JvbGRcIjpmYWxzZSxcIklzSXRhbGljXCI6ZmFsc2UsXCJJc1VuZGVybGluZWRcIjpmYWxzZX0sXCJGb3JlZ3JvdW5kXCI6e1wiJGlkXCI6XCIxOTBcIixcIkNvbG9yXCI6e1wiJGlkXCI6XCIxOTFcIixcIkFcIjoyNTUsXCJSXCI6MjksXCJHXCI6MjYsXCJCXCI6Mjl9fSxcIkhvcml6b250YWxBbGlnbm1lbnRcIjowLFwiSXNWaXNpYmxlXCI6dHJ1ZX0sXCJEYXRlRm9ybWF0XCI6e1wiJGlkXCI6XCIxOTJcIixcIkZvcm1hdFN0cmluZ1wiOlwiTU1NIGRcIixcIlNlcGFyYXRvclwiOlwiL1wiLFwiVXNlSW50ZXJuYXRpb25hbERhdGVGb3JtYXRcIjpmYWxzZSxcIkRhdGVJc1Zpc2libGVcIjpmYWxzZSxcIlRpbWVJc1Zpc2libGVcIjp0cnVlLFwiSG91ckRpZ2l0c1wiOjEsXCJBbVBtRGVzaWduYXRvclwiOjIsXCJUcmltMDBNaW51dGVzXCI6ZmFsc2V9LFwiV2Vla051bWJlcmluZ1wiOntcIiRpZFwiOlwiMTkzXCIsXCJGb3JtYXRcIjowLFwiSXNWaXNpYmxlXCI6ZmFsc2UsXCJMYXN0S25vd25WaXNpYmlsaXR5U3RhdGVcIjpmYWxzZX19LFwiRGVmYXVsdFN3aW1sYW5lVGFza1N0eWxlXCI6e1wiJGlkXCI6XCIxOTRcIixcIlNoYXBlXCI6MCxcIlNoYXBlVGhpY2tuZXNzXCI6MSxcIkR1cmF0aW9uRm9ybWF0XCI6OSxcIlBlcmNlbnRhZ2VDb21wbGV0ZVRleHRTdHlsZVwiOntcIiRpZFwiOlwiMTk1XCIsXCJGb250U2V0dGluZ3NcIjp7XCIkaWRcIjpcIjE5NlwiLFwiRm9udFNpemVcIjoxMCxcIkZvbnROYW1lXCI6XCJDYWxpYnJpXCIsXCJJc0JvbGRcIjpmYWxzZSxcIklzSXRhbGljXCI6ZmFsc2UsXCJJc1VuZGVybGluZWRcIjpmYWxzZX0sXCJGb3JlZ3JvdW5kXCI6e1wiJGlkXCI6XCIxOTdcIixcIkNvbG9yXCI6e1wiJGlkXCI6XCIxOThcIixcIkFcIjoyNTUsXCJSXCI6MTkyLFwiR1wiOjgwLFwiQlwiOjc3fX0sXCJIb3Jpem9udGFsQWxpZ25tZW50XCI6MCxcIklzVmlzaWJsZVwiOmZhbHNlfSxcIlBlcmNlbnRhZ2VDb21wbGV0ZUhpZ2hsaWdodFN0eWxlXCI6e1wiJGlkXCI6XCIxOTlcIixcIkJhY2tncm91bmRcIjp7XCIkaWRcIjpcIjIwMFwiLFwiQ29sb3JcIjp7XCIkaWRcIjpcIjIwMVwiLFwiQVwiOjg5LFwiUlwiOjAsXCJHXCI6MCxcIkJcIjowfX19LFwiRHVyYXRpb25TdHlsZVwiOntcIiRpZFwiOlwiMjAyXCIsXCJGb250U2V0dGluZ3NcIjp7XCIkaWRcIjpcIjIwM1wiLFwiRm9udFNpemVcIjoxMCxcIkZvbnROYW1lXCI6XCJDYWxpYnJpXCIsXCJJc0JvbGRcIjpmYWxzZSxcIklzSXRhbGljXCI6ZmFsc2UsXCJJc1VuZGVybGluZWRcIjpmYWxzZX0sXCJGb3JlZ3JvdW5kXCI6e1wiJGlkXCI6XCIyMDRcIixcIkNvbG9yXCI6e1wiJGlkXCI6XCIyMDVcIixcIkFcIjoyNTUsXCJSXCI6NjQsXCJHXCI6NjQsXCJCXCI6NjR9fSxcIkhvcml6b250YWxBbGlnbm1lbnRcIjoxLFwiSXNWaXNpYmxlXCI6dHJ1ZX0sXCJNYXJnaW5cIjp7XCIkaWRcIjpcIjIwNlwiLFwiVG9wXCI6MC4wLFwiTGVmdFwiOjAuMCxcIlJpZ2h0XCI6MC4wLFwiQm90dG9tXCI6MC4wfSxcIlN0YXJ0RGF0ZVBvc2l0aW9uXCI6MCxcIkVuZERhdGVQb3NpdGlvblwiOjAsXCJUaXRsZVBvc2l0aW9uXCI6MCxcIkR1cmF0aW9uUG9zaXRpb25cIjoyLFwiUGVyY2VudGFnZUNvbXBsZXRlZFBvc2l0aW9uXCI6MCxcIlNwYWNpbmdcIjozLFwiU2hhcGVTdHlsZVwiOntcIiRpZFwiOlwiMjA3XCIsXCJNYXJnaW5cIjp7XCIkaWRcIjpcIjIwOFwiLFwiVG9wXCI6MC4wLFwiTGVmdFwiOjQuMCxcIlJpZ2h0XCI6NC4wLFwiQm90dG9tXCI6MC4wfSxcIlBhZGRpbmdcIjp7XCIkaWRcIjpcIjIwOVwiLFwiVG9wXCI6MC4wLFwiTGVmdFwiOjAuMCxcIlJpZ2h0XCI6MC4wLFwiQm90dG9tXCI6MC4wfSxcIkJhY2tncm91bmRcIjp7XCIkaWRcIjpcIjIxMFwiLFwiQ29sb3JcIjp7XCIkaWRcIjpcIjIxMVwiLFwiQVwiOjI1NSxcIlJcIjoxNzgsXCJHXCI6MTQsXCJCXCI6MTh9fSxcIklzVmlzaWJsZVwiOnRydWUsXCJXaWR0aFwiOjAuMCxcIkhlaWdodFwiOjE2LjAsXCJCb3JkZXJTdHlsZVwiOntcIiRpZFwiOlwiMjEyXCIsXCJMaW5lU3R5bGVcIjp7XCIkaWRcIjpcIjIxM1wiLFwiTGluZUNvbG9yXCI6e1wiJGlkXCI6XCIyMTRcIixcIkNvbG9yXCI6e1wiJGlkXCI6XCIyMTVcIixcIkFcIjoyNTUsXCJSXCI6MjU1LFwiR1wiOjAsXCJCXCI6MH19LFwiTGluZVdlaWdodFwiOjIuMCxcIkxpbmVUeXBlXCI6MH0sXCJJc1Zpc2libGVcIjpmYWxzZX19LFwiVGl0bGVTdHlsZVwiOntcIiRpZFwiOlwiMjE2XCIsXCJGb250U2V0dGluZ3NcIjp7XCIkaWRcIjpcIjIxN1wiLFwiRm9udFNpemVcIjoxMSxcIkZvbnROYW1lXCI6XCJDb3JiZWxcIixcIklzQm9sZFwiOmZhbHNlLFwiSXNJdGFsaWNcIjpmYWxzZSxcIklzVW5kZXJsaW5lZFwiOmZhbHNlfSxcIkZvcmVncm91bmRcIjp7XCIkaWRcIjpcIjIxOFwiLFwiQ29sb3JcIjp7XCIkaWRcIjpcIjIxOVwiLFwiQVwiOjI1NSxcIlJcIjowLFwiR1wiOjAsXCJCXCI6MH19LFwiSG9yaXpvbnRhbEFsaWdubWVudFwiOjAsXCJJc1Zpc2libGVcIjp0cnVlfSxcIkRhdGVTdHlsZVwiOntcIiRpZFwiOlwiMjIwXCIsXCJGb250U2V0dGluZ3NcIjp7XCIkaWRcIjpcIjIyMVwiLFwiRm9udFNpemVcIjoxMCxcIkZvbnROYW1lXCI6XCJDYWxpYnJpXCIsXCJJc0JvbGRcIjpmYWxzZSxcIklzSXRhbGljXCI6ZmFsc2UsXCJJc1VuZGVybGluZWRcIjpmYWxzZX0sXCJGb3JlZ3JvdW5kXCI6e1wiJGlkXCI6XCIyMjJcIixcIkNvbG9yXCI6e1wiJGlkXCI6XCIyMjNcIixcIkFcIjoyNTUsXCJSXCI6NjgsXCJHXCI6ODQsXCJCXCI6MTA2fX0sXCJIb3Jpem9udGFsQWxpZ25tZW50XCI6MCxcIklzVmlzaWJsZVwiOmZhbHNlfSxcIkRhdGVGb3JtYXRcIjp7XCIkaWRcIjpcIjIyNFwiLFwiRm9ybWF0U3RyaW5nXCI6XCJNTU0gZFwiLFwiU2VwYXJhdG9yXCI6XCIvXCIsXCJVc2VJbnRlcm5hdGlvbmFsRGF0ZUZvcm1hdFwiOmZhbHNlLFwiRGF0ZUlzVmlzaWJsZVwiOmZhbHNlLFwiVGltZUlzVmlzaWJsZVwiOmZhbHNlLFwiSG91ckRpZ2l0c1wiOjEsXCJBbVBtRGVzaWduYXRvclwiOjIsXCJUcmltMDBNaW51dGVzXCI6ZmFsc2V9LFwiV2Vla051bWJlcmluZ1wiOntcIiRpZFwiOlwiMjI1XCIsXCJGb3JtYXRcIjowLFwiSXNWaXNpYmxlXCI6ZmFsc2UsXCJMYXN0S25vd25WaXNpYmlsaXR5U3RhdGVcIjpmYWxzZX19LFwiRGVmYXVsdFN3aW1sYW5lTW90U3R5bGVcIjp7XCIkaWRcIjpcIjIyNlwiLFwiU2hhcGVcIjowLFwiU2hhcGVTaXplXCI6MSxcIkRldGFpbHNTcGFjaW5nXCI6MS4wLFwiUGFkZGluZ1wiOntcIiRpZFwiOlwiMjI3XCIsXCJUb3BcIjo3LjAsXCJMZWZ0XCI6My4wLFwiUmlnaHRcIjowLjAsXCJCb3R0b21cIjoyLjB9LFwiUG9zaXRpb25PblRhc2tcIjoxLFwiU2hhcGVTdHlsZVwiOntcIiRpZFwiOlwiMjI4XCIsXCJNYXJnaW5cIjp7XCIkaWRcIjpcIjIyOVwiLFwiVG9wXCI6MC4wLFwiTGVmdFwiOjAuMCxcIlJpZ2h0XCI6MC4wLFwiQm90dG9tXCI6MC4wfSxcIlBhZGRpbmdcIjp7XCIkaWRcIjpcIjIzMFwiLFwiVG9wXCI6MC4wLFwiTGVmdFwiOjAuMCxcIlJpZ2h0XCI6MC4wLFwiQm90dG9tXCI6MC4wfSxcIkJhY2tncm91bmRcIjp7XCIkaWRcIjpcIjIzMVwiLFwiQ29sb3JcIjp7XCIkaWRcIjpcIjIzMlwiLFwiQVwiOjI1NSxcIlJcIjoxNzgsXCJHXCI6MTQsXCJCXCI6MTh9fSxcIklzVmlzaWJsZVwiOnRydWUsXCJXaWR0aFwiOjE4LjAsXCJIZWlnaHRcIjoyMC4wLFwiQm9yZGVyU3R5bGVcIjp7XCIkaWRcIjpcIjIzM1wiLFwiTGluZVN0eWxlXCI6e1wiJGlkXCI6XCIyMzRcIixcIkxpbmVDb2xvclwiOntcIiRpZFwiOlwiMjM1XCIsXCJDb2xvclwiOntcIiRpZFwiOlwiMjM2XCIsXCJBXCI6MjU1LFwiUlwiOjI1NSxcIkdcIjowLFwiQlwiOjB9fSxcIkxpbmVXZWlnaHRcIjowLjAsXCJMaW5lVHlwZVwiOjB9LFwiSXNWaXNpYmxlXCI6ZmFsc2V9fSxcIlRpdGxlU3R5bGVcIjp7XCIkaWRcIjpcIjIzN1wiLFwiRm9udFNldHRpbmdzXCI6e1wiJGlkXCI6XCIyMzhcIixcIkZvbnRTaXplXCI6MTIsXCJGb250TmFtZVwiOlwiQ29yYmVsXCIsXCJJc0JvbGRcIjpmYWxzZSxcIklzSXRhbGljXCI6ZmFsc2UsXCJJc1VuZGVybGluZWRcIjpmYWxzZX0sXCJGb3JlZ3JvdW5kXCI6e1wiJGlkXCI6XCIyMzlcIixcIkNvbG9yXCI6e1wiJGlkXCI6XCIyNDBcIixcIkFcIjoyNTUsXCJSXCI6MCxcIkdcIjowLFwiQlwiOjB9fSxcIkhvcml6b250YWxBbGlnbm1lbnRcIjoxLFwiSXNWaXNpYmxlXCI6dHJ1ZX0sXCJEYXRlU3R5bGVcIjp7XCIkaWRcIjpcIjI0MVwiLFwiRm9udFNldHRpbmdzXCI6e1wiJGlkXCI6XCIyNDJcIixcIkZvbnRTaXplXCI6MTAsXCJGb250TmFtZVwiOlwiQ2FsaWJyaVwiLFwiSXNCb2xkXCI6ZmFsc2UsXCJJc0l0YWxpY1wiOmZhbHNlLFwiSXNVbmRlcmxpbmVkXCI6ZmFsc2V9LFwiRm9yZWdyb3VuZFwiOntcIiRpZFwiOlwiMjQzXCIsXCJDb2xvclwiOntcIiRpZFwiOlwiMjQ0XCIsXCJBXCI6MjU1LFwiUlwiOjI5LFwiR1wiOjI2LFwiQlwiOjI5fX0sXCJIb3Jpem9udGFsQWxpZ25tZW50XCI6MCxcIklzVmlzaWJsZVwiOnRydWV9LFwiRGF0ZUZvcm1hdFwiOntcIiRpZFwiOlwiMjQ1XCIsXCJGb3JtYXRTdHJpbmdcIjpcIk1NTSBkXCIsXCJTZXBhcmF0b3JcIjpcIi9cIixcIlVzZUludGVybmF0aW9uYWxEYXRlRm9ybWF0XCI6ZmFsc2UsXCJEYXRlSXNWaXNpYmxlXCI6ZmFsc2UsXCJUaW1lSXNWaXNpYmxlXCI6dHJ1ZSxcIkhvdXJEaWdpdHNcIjoxLFwiQW1QbURlc2lnbmF0b3JcIjoyLFwiVHJpbTAwTWludXRlc1wiOmZhbHNlfSxcIldlZWtOdW1iZXJpbmdcIjp7XCIkaWRcIjpcIjI0NlwiLFwiRm9ybWF0XCI6MCxcIklzVmlzaWJsZVwiOmZhbHNlLFwiTGFzdEtub3duVmlzaWJpbGl0eVN0YXRlXCI6ZmFsc2V9fX0sXCJfYWRkaXRpb25hbFN3aW1sYW5lVjJTdHlsZXNcIjpbXSxcIkdyaWRsaW5lUGFuZWxTdHlsZVwiOntcIiRpZFwiOlwiMjQ3XCIsXCJHcmlkbGluZVN0eWxlXCI6e1wiJGlkXCI6XCIyNDhcIixcIkxpbmVDb2xvclwiOntcIiRpZFwiOlwiMjQ5XCIsXCJDb2xvclwiOntcIiRpZFwiOlwiMjUwXCIsXCJBXCI6MzgsXCJSXCI6OTEsXCJHXCI6MTU1LFwiQlwiOjIxM319LFwiTGluZVdlaWdodFwiOjEuMCxcIkxpbmVUeXBlXCI6MH0sXCJJc1Zpc2libGVcIjp0cnVlfSxcIkFjdGl2aXR5TGluZVBhbmVsU3R5bGVcIjp7XCIkaWRcIjpcIjI1MVwiLFwiQWN0aXZpdHlMaW5lU3R5bGVcIjp7XCIkaWRcIjpcIjI1MlwiLFwiTGluZUNvbG9yXCI6e1wiJGlkXCI6XCIyNTNcIixcIkNvbG9yXCI6e1wiJGlkXCI6XCIyNTRcIixcIkFcIjozOCxcIlJcIjo2OCxcIkdcIjoxMTQsXCJCXCI6MTk2fX0sXCJMaW5lV2VpZ2h0XCI6MS4wLFwiTGluZVR5cGVcIjowfSxcIklzVmlzaWJsZVwiOnRydWV9LFwiRGVmYXVsdERlcGVuZGVuY3lTdHlsZVwiOntcIiRpZFwiOlwiMjU1XCIsXCJMaW5lU3R5bGVcIjp7XCIkaWRcIjpcIjI1NlwiLFwiTGluZUNvbG9yXCI6e1wiJGlkXCI6XCIyNTdcIixcIkNvbG9yXCI6e1wiJGlkXCI6XCIyNThcIixcIkFcIjoyNTUsXCJSXCI6MCxcIkdcIjowLFwiQlwiOjB9fSxcIkxpbmVXZWlnaHRcIjoxLjAsXCJMaW5lVHlwZVwiOjB9LFwiRW5kQXJyb3doZWFkTGluZVN0eWxlXCI6e1wiJGlkXCI6XCIyNTlcIixcIktpbmRcIjoxLFwiV2lkdGhcIjoxLFwiTGVuZ3RoXCI6MH0sXCJCcmluZ1RvRnJvbnRcIjp0cnVlLFwiUmFkaXVzXCI6MC4wfSxcIkNyaXRpY2FsUGF0aFN0eWxlXCI6e1wiJGlkXCI6XCIyNjBcIixcIkNyaXRpY2FsUGF0aFN0eWxlT3B0aW9uc1wiOjE1LFwiTGluZVN0eWxlXCI6e1wiJGlkXCI6XCIyNjFcIixcIkxpbmVDb2xvclwiOntcIiRpZFwiOlwiMjYyXCIsXCJDb2xvclwiOntcIiRpZFwiOlwiMjYzXCIsXCJBXCI6MjU1LFwiUlwiOjIyMixcIkdcIjo1MCxcIkJcIjo1MH19LFwiTGluZVdlaWdodFwiOjEuMCxcIkxpbmVUeXBlXCI6MH0sXCJUaXRsZUZvcmVncm91bmRcIjp7XCIkaWRcIjpcIjI2NFwiLFwiQ29sb3JcIjp7XCIkaWRcIjpcIjI2NVwiLFwiQVwiOjI1NSxcIlJcIjoxNzYsXCJHXCI6MTksXCJCXCI6MjV9fSxcIlNoYXBlc0JhY2tncm91bmRcIjp7XCIkaWRcIjpcIjI2NlwiLFwiQ29sb3JcIjp7XCIkaWRcIjpcIjI2N1wiLFwiQVwiOjI1NSxcIlJcIjoyNTMsXCJHXCI6MjAzLFwiQlwiOjIwOH19LFwiU2hhcGVzQm9yZGVyU3R5bGVcIjp7XCIkaWRcIjpcIjI2OFwiLFwiTGluZUNvbG9yXCI6e1wiJGlkXCI6XCIyNjlcIixcIkNvbG9yXCI6e1wiJGlkXCI6XCIyNzBcIixcIkFcIjoyNTUsXCJSXCI6MjIyLFwiR1wiOjUwLFwiQlwiOjUwfX0sXCJMaW5lV2VpZ2h0XCI6Mi4wLFwiTGluZVR5cGVcIjowfX0sXCJQYW5lbHNTcGFjaW5nRGVmaW5pdGlvblwiOntcIiRpZFwiOlwiMjcxXCIsXCJTcGFjaW5nQWJvdmVUaW1lYmFuZFwiOjE2LFwiU3BhY2luZ0JlbG93VGltZWJhbmRcIjoxNixcIlNwYWNpbmdBYm92ZUJldHdlZW5Td2ltbGFuZXNBbmRUYXNrc1wiOjE2LFwiU3BhY2luZ0JlbG93QmV0d2VlblN3aW1sYW5lc0FuZFRhc2tzXCI6MTZ9LFwiX3NlbGVjdGVkVGhlbWVQcmVzZXRDb2xvcnNcIjp7XCIkaWRcIjpcIjI3MlwiLFwiVGV4dExpZ2h0XCI6e1wiJGlkXCI6XCIyNzNcIixcIkFcIjoyNTUsXCJSXCI6MjU1LFwiR1wiOjI1NSxcIkJcIjoyNTV9LFwiVGV4dERhcmtcIjp7XCIkaWRcIjpcIjI3NFwiLFwiQVwiOjI1NSxcIlJcIjowLFwiR1wiOjAsXCJCXCI6MH0sXCJBY2NlbnQxXCI6e1wiJGlkXCI6XCIyNzVcIixcIkFcIjoyNTUsXCJSXCI6MjU1LFwiR1wiOjI1NSxcIkJcIjoyNTV9LFwiQWNjZW50MlwiOntcIiRpZFwiOlwiMjc2XCIsXCJBXCI6MjU1LFwiUlwiOjk0LFwiR1wiOjk0LFwiQlwiOjk0fSxcIkFjY2VudDNcIjp7XCIkaWRcIjpcIjI3N1wiLFwiQVwiOjI1NSxcIlJcIjoxNzgsXCJHXCI6MTQsXCJCXCI6MTh9LFwiQWNjZW50NFwiOntcIiRpZFwiOlwiMjc4XCIsXCJBXCI6MjU1LFwiUlwiOjIzMyxcIkdcIjoxMTMsXCJCXCI6NTB9LFwiQWNjZW50NVwiOntcIiRpZFwiOlwiMjc5XCIsXCJBXCI6MjU1LFwiUlwiOjI1LFwiR1wiOjEwNyxcIkJcIjozNn0sXCJBY2NlbnQ2XCI6e1wiJGlkXCI6XCIyODBcIixcIkFcIjoyNTUsXCJSXCI6MTUsXCJHXCI6MTU4LFwiQlwiOjIxM30sXCJBY2NlbnQ3XCI6e1wiJGlkXCI6XCIyODFcIixcIkFcIjoyNTUsXCJSXCI6MTYwLFwiR1wiOjQzLFwiQlwiOjE0N30sXCJBY2NlbnQ4XCI6e1wiJGlkXCI6XCIyODJcIixcIkFcIjoyNTUsXCJSXCI6NzgsXCJHXCI6MTY3LFwiQlwiOjQ2fX0sXCJfY3VzdG9tUHJlc2V0Q29sb3JzXCI6e1wiJGlkXCI6XCIyODNcIn19fSJ9LCJTZXR0aW5ncyI6eyIkaWQiOiIxMDcyIiwiSW1wYU9wdGlvbnMiOnsiJGlkIjoiMTA3MyIsIkxlZnRUb1JpZ2h0IjpmYWxzZSwiUGF5bG9hZE9wdGlvbnMiOjJ9LCJVc2VDb21wcmVzc2lvbiI6ZmFsc2UsIkNvbXByZXNpb25QZXJjZW50YWdlIjo1MC4wLCJJbmFjdGl2ZUludGVydmFsV2lkdGhUaHJlc2hvbGQiOjMwLjAsIkluYWN0aXZlSW50ZXJ2YWxXaWR0aCI6MS4wLCJTcGxpdFRhc2tzIjpmYWxzZSwiVXNlQ2x1c3RlciI6ZmFsc2UsIkVwc2lsb24iOjUuMCwiTWluUG9pbnRzVG9Gb3JtQUNsdXN0ZXIiOjIsIkdlbmVyYXRlSW52aXNpYmxlU2hhcGVzIjpmYWxzZSwiU21hcnRUaW1lbGluZVRhc2tQZXJjZW50YWdlRml0IjpmYWxzZX0sIklzTmV3IjpmYWxzZSwiSW1wb3J0VHlwZSI6MCwiRmlsZVBhdGgiOm51bGwsIlRpbWVDb25maWd1cmF0aW9uIjp7IiRpZCI6IjEwNzQiLCJVc2VUaW1lIjp0cnVlLCJXb3JrRGF5U3RhcnQiOiIwMDowMDowMCIsIldvcmtEYXlFbmQiOiIyMzo1OTowMCJ9LCJMYXN0VXNlZFRlbXBsYXRlSWQiOiI3YTBmOGQ3ZS02NWY1LTQzNTMtOGQ3Zi03OGZmMTJmZWUwMDciLCJMYXN0VXNlZFRoZW1lRGV0YWlscyI6eyIkaWQiOiIxMDc1IiwiSWQiOiIzZGY5MDA1ZC1kMzgzLTQwYTItOWY4MC02YmY2MDQ2Mjk3MDUiLCJUaXRsZSI6IlVudGl0bGVkIHRoZW1lIiwiQ2F0ZWdvcnkiOjJ9LCJGaXJzdFdlZWtPZlllYXIiOjAsIlBsYWNlTWlsZXN0b25lQXRUaGVCZWdpbm5pbmdPZlRoZURheSI6ZmFsc2UsIkRlcGVuZGVuY3lTY2hlZHVsaW5nU2V0dGluZ3MiOnsiJGlkIjoiMTA3NiIsIkRlcGVuZGVuY2llc1NjaGVkdWxpbmdNb2RlU2V0dGluZyI6IkZsZXhpYmxlIiwiRGVwZW5kZW5jaWVzUHJldmlvdXNTY2hlZHVsaW5nTW9kZSI6IkZsZXhpYmxlIiwiT25CcmVha2luZ0ZsZXhpYmxlU2NoZWR1bGluZ01vZGVTZXR0aW5nIjoiQXNrRXZlcnl0aW1lIiwiT25CcmVha2luZ1N0cmljdFNjaGVkdWxpbmdNb2RlU2V0dGluZyI6IkFza0V2ZXJ5dGltZSJ9LCJEZXBlbmRlbmN5TW9kdWxlRW5hYmxlZCI6ZmFsc2UsIkRlcGVuZGVuY2llcyI6eyJfZGVwZW5kZW5jaWVzIjpbXX19"/>
  <p:tag name="__MASTER" val="__part_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TIMEBANDSHAPEPADDINGTOP" val="7"/>
  <p:tag name="OTLMARKERSHAPE" val="OTL"/>
  <p:tag name="OTLTIMEBANDCULTUREINFO" val="en-US"/>
  <p:tag name="OTLTIMEBANDQUICKPOSITION" val="Custom"/>
  <p:tag name="OTLTIMEBANDTHREEDEFFECTS" val="None"/>
  <p:tag name="OTLTIMEBANDAUTODATERANGE" val="True"/>
  <p:tag name="OTLTIMEBANDSTARTDATE" val="2019-03-06T08:00:00.0000000"/>
  <p:tag name="OTLTIMEBANDWORKINGDAYS" val="Standard"/>
  <p:tag name="OTLTIMEBANDELAPSEDTIMEEXTENSION" val="False"/>
  <p:tag name="OTLTIMEBANDUSETIME" val="True"/>
  <p:tag name="OTLTIMEBANDTIMECONFIGWORKDAYSTART" val="00:00:00"/>
  <p:tag name="OTLTIMEBANDTIMECONFIGWORKDAYEND" val="23:59:00"/>
  <p:tag name="OTLTIMEBANDAPPENDYEARONYEARCHANGE" val="True"/>
  <p:tag name="OTLTIMEBANDSCALEMARKING" val="None"/>
  <p:tag name="OTLRIGHTENDCAPSMARGINRIGHT" val="25"/>
  <p:tag name="OTLLEFTENDCAPSMARGINLEFT" val="25"/>
  <p:tag name="OTLTIMEBANDFYSTARTMONTH" val="January"/>
  <p:tag name="OTLTIMEBANDSHOWFYLABEL" val="True"/>
  <p:tag name="OTLTIMEBANDUSESTARTINGOFTHEYEARFORFYNUMBERING" val="True"/>
  <p:tag name="OTLTIMEBANDRESERVEDLEFTAREAWIDTH" val="0"/>
  <p:tag name="OTLTIMEBANDRESERVEDLEFTAREAISSET" val="False"/>
  <p:tag name="OTLTIMEBANDDEPENABLED" val="False"/>
  <p:tag name="OTLTIMEBANDDEPSCHEDULINGMODE" val="Flexible"/>
  <p:tag name="OTLTIMEBANDDEPPREVIOUSSCHEDULINGMODE" val="Flexible"/>
  <p:tag name="OTLTIMEBANDDEPONBREAKINGSTRICTSCHEDULINGMODE" val="AskEverytime"/>
  <p:tag name="OTLTIMEBANDDEPONBREAKINGFLEXIBLESCHEDULINGMODE" val="AskEverytime"/>
  <p:tag name="OTLTIMEBANDSPACINGABOVE" val="16"/>
  <p:tag name="OTLTIMEBANDSPACINGBELOW" val="16"/>
  <p:tag name="OTLTIMEBANDSPACINGABOVEFORSWLANDTASKS" val="16"/>
  <p:tag name="OTLTIMEBANDSPACINGBELOWFORSWLANDTASKS" val="16"/>
  <p:tag name="OTLTIMEBANDSCALEFORMAT" val="d"/>
  <p:tag name="OTLTIMEBANDSCALETYPE" val="Hours"/>
  <p:tag name="OTLTIMEBANDSHAPETYPE" val="RectangleTimeband"/>
  <p:tag name="OTLTIMEBANDSHAPEHEIGHT" val="30"/>
  <p:tag name="OTLTIMEBANDSHAPEPADDINGLEFT" val="0"/>
  <p:tag name="OTLTIMEBANDENDDATE" val="2025-03-06T10:00:00.0000000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False"/>
  <p:tag name="OTLDATEFORMATTIMEISVISIBLE" val="False"/>
  <p:tag name="OTLDATEFORMATAMPMDESIGNATOR" val="AmPmLowerCase"/>
  <p:tag name="OTLDATEFORMATHOURDIGITS" val="H"/>
  <p:tag name="OTLDATEFORMATTRIM00MINUTES" val="False"/>
  <p:tag name="OTLDURATIONFORMAT" val="mins"/>
  <p:tag name="OTLSPACING" val="3"/>
  <p:tag name="OTLSHAPETHICKNESSTYPE" val="Custom"/>
  <p:tag name="OTLWEEKNUMBERINGFORMAT" val="WNFormat1"/>
  <p:tag name="OTLWEEKNUMBERINGISVISIBLE" val="False"/>
  <p:tag name="OTLSTARTDATE" val="2025-03-06T08:00:00.0000000Z"/>
  <p:tag name="OTLENDDATE" val="2025-03-06T08:09:00.0000000Z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False"/>
  <p:tag name="OTLDATEFORMATTIMEISVISIBLE" val="False"/>
  <p:tag name="OTLDATEFORMATAMPMDESIGNATOR" val="AmPmLowerCase"/>
  <p:tag name="OTLDATEFORMATHOURDIGITS" val="H"/>
  <p:tag name="OTLDATEFORMATTRIM00MINUTES" val="False"/>
  <p:tag name="OTLDURATIONFORMAT" val="mins"/>
  <p:tag name="OTLSPACING" val="3"/>
  <p:tag name="OTLSHAPETHICKNESSTYPE" val="Thin"/>
  <p:tag name="OTLWEEKNUMBERINGFORMAT" val="WNFormat1"/>
  <p:tag name="OTLWEEKNUMBERINGISVISIBLE" val="False"/>
  <p:tag name="OTLSTARTDATE" val="2025-03-06T08:19:00.0000000Z"/>
  <p:tag name="OTLENDDATE" val="2025-03-06T08:29:00.0000000Z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False"/>
  <p:tag name="OTLDATEFORMATTIMEISVISIBLE" val="False"/>
  <p:tag name="OTLDATEFORMATAMPMDESIGNATOR" val="AmPmLowerCase"/>
  <p:tag name="OTLDATEFORMATHOURDIGITS" val="H"/>
  <p:tag name="OTLDATEFORMATTRIM00MINUTES" val="False"/>
  <p:tag name="OTLDURATIONFORMAT" val="mins"/>
  <p:tag name="OTLSPACING" val="10"/>
  <p:tag name="OTLSHAPETHICKNESSTYPE" val="Custom"/>
  <p:tag name="OTLWEEKNUMBERINGFORMAT" val="WNFormat1"/>
  <p:tag name="OTLWEEKNUMBERINGISVISIBLE" val="False"/>
  <p:tag name="OTLSTARTDATE" val="2025-03-06T08:29:00.0000000Z"/>
  <p:tag name="OTLENDDATE" val="2025-03-06T08:40:00.0000000Z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False"/>
  <p:tag name="OTLDATEFORMATTIMEISVISIBLE" val="False"/>
  <p:tag name="OTLDATEFORMATAMPMDESIGNATOR" val="AmPmLowerCase"/>
  <p:tag name="OTLDATEFORMATHOURDIGITS" val="H"/>
  <p:tag name="OTLDATEFORMATTRIM00MINUTES" val="False"/>
  <p:tag name="OTLDURATIONFORMAT" val="mins"/>
  <p:tag name="OTLSPACING" val="3"/>
  <p:tag name="OTLSHAPETHICKNESSTYPE" val="Thick"/>
  <p:tag name="OTLWEEKNUMBERINGFORMAT" val="WNFormat1"/>
  <p:tag name="OTLWEEKNUMBERINGISVISIBLE" val="False"/>
  <p:tag name="OTLSTARTDATE" val="2025-03-06T08:00:00.0000000Z"/>
  <p:tag name="OTLENDDATE" val="2025-03-06T08:40:00.0000000Z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False"/>
  <p:tag name="OTLDATEFORMATTIMEISVISIBLE" val="False"/>
  <p:tag name="OTLDATEFORMATAMPMDESIGNATOR" val="AmPmLowerCase"/>
  <p:tag name="OTLDATEFORMATHOURDIGITS" val="H"/>
  <p:tag name="OTLDATEFORMATTRIM00MINUTES" val="False"/>
  <p:tag name="OTLDURATIONFORMAT" val="mins"/>
  <p:tag name="OTLSPACING" val="3"/>
  <p:tag name="OTLSHAPETHICKNESSTYPE" val="Thick"/>
  <p:tag name="OTLWEEKNUMBERINGFORMAT" val="WNFormat1"/>
  <p:tag name="OTLWEEKNUMBERINGISVISIBLE" val="False"/>
  <p:tag name="OTLSTARTDATE" val="2025-03-06T08:40:00.0000000Z"/>
  <p:tag name="OTLENDDATE" val="2025-03-06T09:15:00.0000000Z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False"/>
  <p:tag name="OTLDATEFORMATTIMEISVISIBLE" val="False"/>
  <p:tag name="OTLDATEFORMATAMPMDESIGNATOR" val="AmPmLowerCase"/>
  <p:tag name="OTLDATEFORMATHOURDIGITS" val="H"/>
  <p:tag name="OTLDATEFORMATTRIM00MINUTES" val="False"/>
  <p:tag name="OTLDURATIONFORMAT" val="mins"/>
  <p:tag name="OTLSPACING" val="3"/>
  <p:tag name="OTLSHAPETHICKNESSTYPE" val="Regular"/>
  <p:tag name="OTLWEEKNUMBERINGFORMAT" val="WNFormat1"/>
  <p:tag name="OTLWEEKNUMBERINGISVISIBLE" val="False"/>
  <p:tag name="OTLSTARTDATE" val="2025-03-06T09:15:00.0000000Z"/>
  <p:tag name="OTLENDDATE" val="2025-03-06T10:00:00.0000000Z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False"/>
  <p:tag name="OTLDATEFORMATTIMEISVISIBLE" val="False"/>
  <p:tag name="OTLDATEFORMATAMPMDESIGNATOR" val="AmPmLowerCase"/>
  <p:tag name="OTLDATEFORMATHOURDIGITS" val="H"/>
  <p:tag name="OTLDATEFORMATTRIM00MINUTES" val="False"/>
  <p:tag name="OTLDURATIONFORMAT" val="mins"/>
  <p:tag name="OTLSPACING" val="3"/>
  <p:tag name="OTLSHAPETHICKNESSTYPE" val="Regular"/>
  <p:tag name="OTLWEEKNUMBERINGFORMAT" val="WNFormat1"/>
  <p:tag name="OTLWEEKNUMBERINGISVISIBLE" val="False"/>
  <p:tag name="OTLSTARTDATE" val="2025-03-06T08:09:00.0000000Z"/>
  <p:tag name="OTLENDDATE" val="2025-03-06T08:19:00.0000000Z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False"/>
  <p:tag name="OTLDATEFORMATTIMEISVISIBLE" val="True"/>
  <p:tag name="OTLDATEFORMATAMPMDESIGNATOR" val="AmPmLowerCase"/>
  <p:tag name="OTLDATEFORMATHOURDIGITS" val="H"/>
  <p:tag name="OTLDATEFORMATTRIM00MINUTES" val="False"/>
  <p:tag name="OTLMTITLE" val="Incident Occurs"/>
  <p:tag name="OTLPOSITIONONTASK" val="None"/>
  <p:tag name="OTLRELATEDTASKID" val="00000000-0000-0000-0000-000000000000"/>
  <p:tag name="OTLWEEKNUMBERINGFORMAT" val="WNFormat1"/>
  <p:tag name="OTLWEEKNUMBERINGISVISIBLE" val="False"/>
  <p:tag name="OTLDATE" val="2025-03-06T08:00:00.0000000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False"/>
  <p:tag name="OTLDATEFORMATTIMEISVISIBLE" val="True"/>
  <p:tag name="OTLDATEFORMATAMPMDESIGNATOR" val="AmPmLowerCase"/>
  <p:tag name="OTLDATEFORMATHOURDIGITS" val="H"/>
  <p:tag name="OTLDATEFORMATTRIM00MINUTES" val="False"/>
  <p:tag name="OTLMTITLE" val="Operations Resume"/>
  <p:tag name="OTLPOSITIONONTASK" val="None"/>
  <p:tag name="OTLRELATEDTASKID" val="00000000-0000-0000-0000-000000000000"/>
  <p:tag name="OTLWEEKNUMBERINGFORMAT" val="WNFormat1"/>
  <p:tag name="OTLWEEKNUMBERINGISVISIBLE" val="False"/>
  <p:tag name="OTLDATE" val="2025-03-06T09:15:00.0000000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False"/>
  <p:tag name="OTLDATEFORMATTIMEISVISIBLE" val="True"/>
  <p:tag name="OTLDATEFORMATAMPMDESIGNATOR" val="AmPmLowerCase"/>
  <p:tag name="OTLDATEFORMATHOURDIGITS" val="H"/>
  <p:tag name="OTLDATEFORMATTRIM00MINUTES" val="False"/>
  <p:tag name="OTLMTITLE" val="Incident Report"/>
  <p:tag name="OTLPOSITIONONTASK" val="None"/>
  <p:tag name="OTLRELATEDTASKID" val="00000000-0000-0000-0000-000000000000"/>
  <p:tag name="OTLWEEKNUMBERINGFORMAT" val="WNFormat1"/>
  <p:tag name="OTLWEEKNUMBERINGISVISIBLE" val="False"/>
  <p:tag name="OTLDATE" val="2025-03-06T08:09:00.0000000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False"/>
  <p:tag name="OTLDATEFORMATTIMEISVISIBLE" val="True"/>
  <p:tag name="OTLDATEFORMATAMPMDESIGNATOR" val="AmPmLowerCase"/>
  <p:tag name="OTLDATEFORMATHOURDIGITS" val="H"/>
  <p:tag name="OTLDATEFORMATTRIM00MINUTES" val="False"/>
  <p:tag name="OTLMTITLE" val="Response Identified &amp; Dispatched"/>
  <p:tag name="OTLPOSITIONONTASK" val="None"/>
  <p:tag name="OTLRELATEDTASKID" val="00000000-0000-0000-0000-000000000000"/>
  <p:tag name="OTLWEEKNUMBERINGFORMAT" val="WNFormat1"/>
  <p:tag name="OTLWEEKNUMBERINGISVISIBLE" val="False"/>
  <p:tag name="OTLDATE" val="2025-03-06T08:19:00.0000000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False"/>
  <p:tag name="OTLDATEFORMATTIMEISVISIBLE" val="True"/>
  <p:tag name="OTLDATEFORMATAMPMDESIGNATOR" val="AmPmLowerCase"/>
  <p:tag name="OTLDATEFORMATHOURDIGITS" val="H"/>
  <p:tag name="OTLDATEFORMATTRIM00MINUTES" val="False"/>
  <p:tag name="OTLMTITLE" val="Incident Verified"/>
  <p:tag name="OTLPOSITIONONTASK" val="None"/>
  <p:tag name="OTLRELATEDTASKID" val="00000000-0000-0000-0000-000000000000"/>
  <p:tag name="OTLWEEKNUMBERINGFORMAT" val="WNFormat1"/>
  <p:tag name="OTLWEEKNUMBERINGISVISIBLE" val="False"/>
  <p:tag name="OTLDATE" val="2025-03-06T08:15:00.0000000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False"/>
  <p:tag name="OTLDATEFORMATTIMEISVISIBLE" val="True"/>
  <p:tag name="OTLDATEFORMATAMPMDESIGNATOR" val="AmPmLowerCase"/>
  <p:tag name="OTLDATEFORMATHOURDIGITS" val="H"/>
  <p:tag name="OTLDATEFORMATTRIM00MINUTES" val="False"/>
  <p:tag name="OTLMTITLE" val="Response Arrives"/>
  <p:tag name="OTLPOSITIONONTASK" val="None"/>
  <p:tag name="OTLRELATEDTASKID" val="00000000-0000-0000-0000-000000000000"/>
  <p:tag name="OTLWEEKNUMBERINGFORMAT" val="WNFormat1"/>
  <p:tag name="OTLWEEKNUMBERINGISVISIBLE" val="False"/>
  <p:tag name="OTLDATE" val="2025-03-06T08:29:00.0000000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False"/>
  <p:tag name="OTLDATEFORMATTIMEISVISIBLE" val="True"/>
  <p:tag name="OTLDATEFORMATAMPMDESIGNATOR" val="AmPmLowerCase"/>
  <p:tag name="OTLDATEFORMATHOURDIGITS" val="H"/>
  <p:tag name="OTLDATEFORMATTRIM00MINUTES" val="False"/>
  <p:tag name="OTLMTITLE" val="Incident Cleared"/>
  <p:tag name="OTLPOSITIONONTASK" val="None"/>
  <p:tag name="OTLRELATEDTASKID" val="00000000-0000-0000-0000-000000000000"/>
  <p:tag name="OTLWEEKNUMBERINGFORMAT" val="WNFormat1"/>
  <p:tag name="OTLWEEKNUMBERINGISVISIBLE" val="False"/>
  <p:tag name="OTLDATE" val="2025-03-06T08:40:00.0000000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False"/>
  <p:tag name="OTLDATEFORMATTIMEISVISIBLE" val="True"/>
  <p:tag name="OTLDATEFORMATAMPMDESIGNATOR" val="AmPmLowerCase"/>
  <p:tag name="OTLDATEFORMATHOURDIGITS" val="H"/>
  <p:tag name="OTLDATEFORMATTRIM00MINUTES" val="False"/>
  <p:tag name="OTLMTITLE" val="Health check"/>
  <p:tag name="OTLPOSITIONONTASK" val="None"/>
  <p:tag name="OTLRELATEDTASKID" val="00000000-0000-0000-0000-000000000000"/>
  <p:tag name="OTLWEEKNUMBERINGFORMAT" val="WNFormat1"/>
  <p:tag name="OTLWEEKNUMBERINGISVISIBLE" val="False"/>
  <p:tag name="OTLDATE" val="2025-03-06T09:38:00.0000000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False"/>
  <p:tag name="OTLDATEFORMATTIMEISVISIBLE" val="True"/>
  <p:tag name="OTLDATEFORMATAMPMDESIGNATOR" val="AmPmLowerCase"/>
  <p:tag name="OTLDATEFORMATHOURDIGITS" val="H"/>
  <p:tag name="OTLDATEFORMATTRIM00MINUTES" val="False"/>
  <p:tag name="OTLMTITLE" val="Health check"/>
  <p:tag name="OTLPOSITIONONTASK" val="None"/>
  <p:tag name="OTLRELATEDTASKID" val="00000000-0000-0000-0000-000000000000"/>
  <p:tag name="OTLWEEKNUMBERINGFORMAT" val="WNFormat1"/>
  <p:tag name="OTLWEEKNUMBERINGISVISIBLE" val="False"/>
  <p:tag name="OTLDATE" val="2025-03-06T10:00:00.0000000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Marquee">
    <a:dk1>
      <a:srgbClr val="000000"/>
    </a:dk1>
    <a:lt1>
      <a:sysClr val="window" lastClr="FFFFFF"/>
    </a:lt1>
    <a:dk2>
      <a:srgbClr val="5E5E5E"/>
    </a:dk2>
    <a:lt2>
      <a:srgbClr val="DDDDDD"/>
    </a:lt2>
    <a:accent1>
      <a:srgbClr val="418AB3"/>
    </a:accent1>
    <a:accent2>
      <a:srgbClr val="A6B727"/>
    </a:accent2>
    <a:accent3>
      <a:srgbClr val="F69200"/>
    </a:accent3>
    <a:accent4>
      <a:srgbClr val="838383"/>
    </a:accent4>
    <a:accent5>
      <a:srgbClr val="FEC306"/>
    </a:accent5>
    <a:accent6>
      <a:srgbClr val="DF5327"/>
    </a:accent6>
    <a:hlink>
      <a:srgbClr val="F59E00"/>
    </a:hlink>
    <a:folHlink>
      <a:srgbClr val="B2B2B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157</Words>
  <Application>Microsoft Office PowerPoint</Application>
  <PresentationFormat>Widescreen</PresentationFormat>
  <Paragraphs>35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10" baseType="lpstr">
      <vt:lpstr>Arial</vt:lpstr>
      <vt:lpstr>Calibri</vt:lpstr>
      <vt:lpstr>Calibri Light</vt:lpstr>
      <vt:lpstr>Corbel</vt:lpstr>
      <vt:lpstr>Segoe UI</vt:lpstr>
      <vt:lpstr>Segoe UI Light</vt:lpstr>
      <vt:lpstr>Segoe UI Semibold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2020-04-16T08:17:18Z</dcterms:created>
  <dcterms:modified xsi:type="dcterms:W3CDTF">2024-10-14T11:20:04Z</dcterms:modified>
</cp:coreProperties>
</file>