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29" r:id="rId1"/>
  </p:sldMasterIdLst>
  <p:sldIdLst>
    <p:sldId id="268" r:id="rId2"/>
    <p:sldId id="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450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42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064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10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09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0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43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92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48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69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65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09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slideLayout" Target="../slideLayouts/slideLayout6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36" name="OTLSHAPE_T_44f65637594344bea580dfb5e14eae93_RightVerticalConnector2"/>
          <p:cNvCxnSpPr/>
          <p:nvPr>
            <p:custDataLst>
              <p:tags r:id="rId2"/>
            </p:custDataLst>
          </p:nvPr>
        </p:nvCxnSpPr>
        <p:spPr>
          <a:xfrm>
            <a:off x="6538859" y="4018619"/>
            <a:ext cx="0" cy="165100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35" name="OTLSHAPE_T_44f65637594344bea580dfb5e14eae93_RightVerticalConnector1"/>
          <p:cNvCxnSpPr/>
          <p:nvPr>
            <p:custDataLst>
              <p:tags r:id="rId3"/>
            </p:custDataLst>
          </p:nvPr>
        </p:nvCxnSpPr>
        <p:spPr>
          <a:xfrm>
            <a:off x="6538859" y="2781301"/>
            <a:ext cx="0" cy="1034119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3" name="OTLSHAPE_T_8dea7e79ec43451c9548d301febb13c4_RightVerticalConnector1"/>
          <p:cNvCxnSpPr/>
          <p:nvPr>
            <p:custDataLst>
              <p:tags r:id="rId4"/>
            </p:custDataLst>
          </p:nvPr>
        </p:nvCxnSpPr>
        <p:spPr>
          <a:xfrm flipV="1">
            <a:off x="11279019" y="2781301"/>
            <a:ext cx="0" cy="1935819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2" name="OTLSHAPE_T_8dea7e79ec43451c9548d301febb13c4_LeftVerticalConnector2"/>
          <p:cNvCxnSpPr/>
          <p:nvPr>
            <p:custDataLst>
              <p:tags r:id="rId5"/>
            </p:custDataLst>
          </p:nvPr>
        </p:nvCxnSpPr>
        <p:spPr>
          <a:xfrm>
            <a:off x="9835613" y="4552019"/>
            <a:ext cx="0" cy="165100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1" name="OTLSHAPE_T_8dea7e79ec43451c9548d301febb13c4_LeftVerticalConnector1"/>
          <p:cNvCxnSpPr/>
          <p:nvPr>
            <p:custDataLst>
              <p:tags r:id="rId6"/>
            </p:custDataLst>
          </p:nvPr>
        </p:nvCxnSpPr>
        <p:spPr>
          <a:xfrm>
            <a:off x="9835613" y="2781301"/>
            <a:ext cx="0" cy="1567519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40" name="OTLSHAPE_T_4004f42984004507b849b8c4ed2ad844_RightVerticalConnector1"/>
          <p:cNvCxnSpPr/>
          <p:nvPr>
            <p:custDataLst>
              <p:tags r:id="rId7"/>
            </p:custDataLst>
          </p:nvPr>
        </p:nvCxnSpPr>
        <p:spPr>
          <a:xfrm flipV="1">
            <a:off x="10442519" y="2781301"/>
            <a:ext cx="0" cy="1669119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38" name="OTLSHAPE_T_4004f42984004507b849b8c4ed2ad844_LeftVerticalConnector2"/>
          <p:cNvCxnSpPr/>
          <p:nvPr>
            <p:custDataLst>
              <p:tags r:id="rId8"/>
            </p:custDataLst>
          </p:nvPr>
        </p:nvCxnSpPr>
        <p:spPr>
          <a:xfrm>
            <a:off x="6489618" y="4018619"/>
            <a:ext cx="0" cy="63500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37" name="OTLSHAPE_T_4004f42984004507b849b8c4ed2ad844_LeftVerticalConnector1"/>
          <p:cNvCxnSpPr/>
          <p:nvPr>
            <p:custDataLst>
              <p:tags r:id="rId9"/>
            </p:custDataLst>
          </p:nvPr>
        </p:nvCxnSpPr>
        <p:spPr>
          <a:xfrm>
            <a:off x="6489618" y="2781300"/>
            <a:ext cx="0" cy="1034119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33" name="OTLSHAPE_T_44f65637594344bea580dfb5e14eae93_LeftVerticalConnector3"/>
          <p:cNvCxnSpPr/>
          <p:nvPr>
            <p:custDataLst>
              <p:tags r:id="rId10"/>
            </p:custDataLst>
          </p:nvPr>
        </p:nvCxnSpPr>
        <p:spPr>
          <a:xfrm>
            <a:off x="4166011" y="3743346"/>
            <a:ext cx="0" cy="72073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32" name="OTLSHAPE_T_44f65637594344bea580dfb5e14eae93_LeftVerticalConnector2"/>
          <p:cNvCxnSpPr/>
          <p:nvPr>
            <p:custDataLst>
              <p:tags r:id="rId11"/>
            </p:custDataLst>
          </p:nvPr>
        </p:nvCxnSpPr>
        <p:spPr>
          <a:xfrm>
            <a:off x="4166011" y="3485219"/>
            <a:ext cx="0" cy="63500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31" name="OTLSHAPE_T_44f65637594344bea580dfb5e14eae93_LeftVerticalConnector1"/>
          <p:cNvCxnSpPr/>
          <p:nvPr>
            <p:custDataLst>
              <p:tags r:id="rId12"/>
            </p:custDataLst>
          </p:nvPr>
        </p:nvCxnSpPr>
        <p:spPr>
          <a:xfrm>
            <a:off x="4166011" y="2781301"/>
            <a:ext cx="0" cy="500719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26" name="OTLSHAPE_T_272053ad58a0417baee9bd3133206d09_RightVerticalConnector1"/>
          <p:cNvCxnSpPr/>
          <p:nvPr>
            <p:custDataLst>
              <p:tags r:id="rId13"/>
            </p:custDataLst>
          </p:nvPr>
        </p:nvCxnSpPr>
        <p:spPr>
          <a:xfrm flipV="1">
            <a:off x="4648992" y="2781301"/>
            <a:ext cx="0" cy="500719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25" name="OTLSHAPE_T_272053ad58a0417baee9bd3133206d09_LeftVerticalConnector2"/>
          <p:cNvCxnSpPr/>
          <p:nvPr>
            <p:custDataLst>
              <p:tags r:id="rId14"/>
            </p:custDataLst>
          </p:nvPr>
        </p:nvCxnSpPr>
        <p:spPr>
          <a:xfrm>
            <a:off x="3670308" y="3485219"/>
            <a:ext cx="0" cy="165100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24" name="OTLSHAPE_T_272053ad58a0417baee9bd3133206d09_LeftVerticalConnector1"/>
          <p:cNvCxnSpPr/>
          <p:nvPr>
            <p:custDataLst>
              <p:tags r:id="rId15"/>
            </p:custDataLst>
          </p:nvPr>
        </p:nvCxnSpPr>
        <p:spPr>
          <a:xfrm>
            <a:off x="3670308" y="2781301"/>
            <a:ext cx="0" cy="500719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22" name="OTLSHAPE_T_5433b813eac84272b68a7acf5ec5b015_LeftVerticalConnector1"/>
          <p:cNvCxnSpPr/>
          <p:nvPr>
            <p:custDataLst>
              <p:tags r:id="rId16"/>
            </p:custDataLst>
          </p:nvPr>
        </p:nvCxnSpPr>
        <p:spPr>
          <a:xfrm flipV="1">
            <a:off x="1346701" y="2781301"/>
            <a:ext cx="0" cy="602319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21" name="OTLSHAPE_M_a3f90804e51e4c47826f02c014f6235b_Connector1"/>
          <p:cNvCxnSpPr/>
          <p:nvPr>
            <p:custDataLst>
              <p:tags r:id="rId17"/>
            </p:custDataLst>
          </p:nvPr>
        </p:nvCxnSpPr>
        <p:spPr>
          <a:xfrm>
            <a:off x="1377661" y="1897002"/>
            <a:ext cx="0" cy="503299"/>
          </a:xfrm>
          <a:prstGeom prst="line">
            <a:avLst/>
          </a:prstGeom>
          <a:ln w="9525" cap="flat" cmpd="sng" algn="ctr">
            <a:solidFill>
              <a:srgbClr val="9F2936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_4004f42984004507b849b8c4ed2ad844_LeftVerticalConnector3">
            <a:extLst>
              <a:ext uri="{FF2B5EF4-FFF2-40B4-BE49-F238E27FC236}">
                <a16:creationId xmlns:a16="http://schemas.microsoft.com/office/drawing/2014/main" id="{3C5DF50D-EEB3-446B-B04A-0FA3A1230679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6489618" y="4285319"/>
            <a:ext cx="0" cy="165100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OTLSHAPE_T_272053ad58a0417baee9bd3133206d09_RightVerticalConnector2"/>
          <p:cNvCxnSpPr/>
          <p:nvPr>
            <p:custDataLst>
              <p:tags r:id="rId19"/>
            </p:custDataLst>
          </p:nvPr>
        </p:nvCxnSpPr>
        <p:spPr>
          <a:xfrm>
            <a:off x="4648992" y="3485219"/>
            <a:ext cx="0" cy="165100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OTLSHAPE_M_ffa713a2c3124b4d87e39720949e6d77_Connector1"/>
          <p:cNvCxnSpPr/>
          <p:nvPr>
            <p:custDataLst>
              <p:tags r:id="rId20"/>
            </p:custDataLst>
          </p:nvPr>
        </p:nvCxnSpPr>
        <p:spPr>
          <a:xfrm>
            <a:off x="4190621" y="2203852"/>
            <a:ext cx="0" cy="171048"/>
          </a:xfrm>
          <a:prstGeom prst="line">
            <a:avLst/>
          </a:prstGeom>
          <a:ln w="9525" cap="flat" cmpd="sng" algn="ctr">
            <a:solidFill>
              <a:srgbClr val="325A9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M_1ffadcdd4f06417e9590940a4b669625_Connector1"/>
          <p:cNvCxnSpPr/>
          <p:nvPr>
            <p:custDataLst>
              <p:tags r:id="rId21"/>
            </p:custDataLst>
          </p:nvPr>
        </p:nvCxnSpPr>
        <p:spPr>
          <a:xfrm>
            <a:off x="7846430" y="2201572"/>
            <a:ext cx="0" cy="173328"/>
          </a:xfrm>
          <a:prstGeom prst="line">
            <a:avLst/>
          </a:prstGeom>
          <a:ln w="9525" cap="flat" cmpd="sng" algn="ctr">
            <a:solidFill>
              <a:srgbClr val="3961A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T_44f65637594344bea580dfb5e14eae93_LeftVerticalConnector4">
            <a:extLst>
              <a:ext uri="{FF2B5EF4-FFF2-40B4-BE49-F238E27FC236}">
                <a16:creationId xmlns:a16="http://schemas.microsoft.com/office/drawing/2014/main" id="{98AA8B3D-36B3-4470-92EE-2D75862191FA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4166011" y="4018619"/>
            <a:ext cx="0" cy="165100"/>
          </a:xfrm>
          <a:prstGeom prst="line">
            <a:avLst/>
          </a:prstGeom>
          <a:ln w="1905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96" name="OTLSHAPE_TB_00000000000000000000000000000000_ScaleContainer"/>
          <p:cNvSpPr/>
          <p:nvPr>
            <p:custDataLst>
              <p:tags r:id="rId23"/>
            </p:custDataLst>
          </p:nvPr>
        </p:nvSpPr>
        <p:spPr>
          <a:xfrm>
            <a:off x="741511" y="2400300"/>
            <a:ext cx="107188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843C0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7" name="OTLSHAPE_TB_00000000000000000000000000000000_ElapsedTime"/>
          <p:cNvSpPr/>
          <p:nvPr>
            <p:custDataLst>
              <p:tags r:id="rId24"/>
            </p:custDataLst>
          </p:nvPr>
        </p:nvSpPr>
        <p:spPr>
          <a:xfrm>
            <a:off x="741511" y="2400300"/>
            <a:ext cx="60452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E3DED1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8" name="OTLSHAPE_TB_00000000000000000000000000000000_TodayMarkerShape"/>
          <p:cNvSpPr/>
          <p:nvPr>
            <p:custDataLst>
              <p:tags r:id="rId25"/>
            </p:custDataLst>
          </p:nvPr>
        </p:nvSpPr>
        <p:spPr>
          <a:xfrm>
            <a:off x="6729137" y="2781300"/>
            <a:ext cx="114300" cy="1270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9" name="OTLSHAPE_TB_00000000000000000000000000000000_TodayMarkerText"/>
          <p:cNvSpPr txBox="1"/>
          <p:nvPr>
            <p:custDataLst>
              <p:tags r:id="rId26"/>
            </p:custDataLst>
          </p:nvPr>
        </p:nvSpPr>
        <p:spPr>
          <a:xfrm>
            <a:off x="6618423" y="2908300"/>
            <a:ext cx="333745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100" spc="-28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5600" name="OTLSHAPE_TB_00000000000000000000000000000000_TimescaleInterval1"/>
          <p:cNvSpPr txBox="1"/>
          <p:nvPr>
            <p:custDataLst>
              <p:tags r:id="rId27"/>
            </p:custDataLst>
          </p:nvPr>
        </p:nvSpPr>
        <p:spPr>
          <a:xfrm>
            <a:off x="970111" y="2497773"/>
            <a:ext cx="20999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0" name="OTLSHAPE_TB_00000000000000000000000000000000_TimescaleInterval2">
            <a:extLst>
              <a:ext uri="{FF2B5EF4-FFF2-40B4-BE49-F238E27FC236}">
                <a16:creationId xmlns:a16="http://schemas.microsoft.com/office/drawing/2014/main" id="{76AD6C91-7D7A-469B-92A6-F75DF6B6D948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1930535" y="2497773"/>
            <a:ext cx="2285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22" name="OTLSHAPE_TB_00000000000000000000000000000000_TimescaleInterval3">
            <a:extLst>
              <a:ext uri="{FF2B5EF4-FFF2-40B4-BE49-F238E27FC236}">
                <a16:creationId xmlns:a16="http://schemas.microsoft.com/office/drawing/2014/main" id="{A17DDB7B-2B72-4997-BBC5-BEB2FE2066F5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2828997" y="2497773"/>
            <a:ext cx="26449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24" name="OTLSHAPE_TB_00000000000000000000000000000000_TimescaleInterval4">
            <a:extLst>
              <a:ext uri="{FF2B5EF4-FFF2-40B4-BE49-F238E27FC236}">
                <a16:creationId xmlns:a16="http://schemas.microsoft.com/office/drawing/2014/main" id="{17916AE2-EEF4-4111-871E-94B41B9D0C7E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3789421" y="249777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26" name="OTLSHAPE_TB_00000000000000000000000000000000_TimescaleInterval5">
            <a:extLst>
              <a:ext uri="{FF2B5EF4-FFF2-40B4-BE49-F238E27FC236}">
                <a16:creationId xmlns:a16="http://schemas.microsoft.com/office/drawing/2014/main" id="{0D8726AF-4855-4FF1-BFB4-1AE4FF21509D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4718864" y="2497773"/>
            <a:ext cx="2794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28" name="OTLSHAPE_TB_00000000000000000000000000000000_TimescaleInterval6">
            <a:extLst>
              <a:ext uri="{FF2B5EF4-FFF2-40B4-BE49-F238E27FC236}">
                <a16:creationId xmlns:a16="http://schemas.microsoft.com/office/drawing/2014/main" id="{B4F4F6A9-1129-42EE-B70F-B4EB9AD8407D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5679288" y="2497773"/>
            <a:ext cx="20954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4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30" name="OTLSHAPE_TB_00000000000000000000000000000000_TimescaleInterval7">
            <a:extLst>
              <a:ext uri="{FF2B5EF4-FFF2-40B4-BE49-F238E27FC236}">
                <a16:creationId xmlns:a16="http://schemas.microsoft.com/office/drawing/2014/main" id="{590D90D8-A1FD-4437-A250-EE775D2E61B8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608731" y="2497773"/>
            <a:ext cx="16619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4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63" name="OTLSHAPE_TB_00000000000000000000000000000000_TimescaleInterval8">
            <a:extLst>
              <a:ext uri="{FF2B5EF4-FFF2-40B4-BE49-F238E27FC236}">
                <a16:creationId xmlns:a16="http://schemas.microsoft.com/office/drawing/2014/main" id="{A4B6621B-F6D8-A680-25DD-956E102DFCC4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7569155" y="2497773"/>
            <a:ext cx="25006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2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65" name="OTLSHAPE_TB_00000000000000000000000000000000_TimescaleInterval9">
            <a:extLst>
              <a:ext uri="{FF2B5EF4-FFF2-40B4-BE49-F238E27FC236}">
                <a16:creationId xmlns:a16="http://schemas.microsoft.com/office/drawing/2014/main" id="{9C0BECBE-D0E7-FC50-F404-F173AFD1BC54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8529579" y="2497773"/>
            <a:ext cx="23166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67" name="OTLSHAPE_TB_00000000000000000000000000000000_TimescaleInterval10">
            <a:extLst>
              <a:ext uri="{FF2B5EF4-FFF2-40B4-BE49-F238E27FC236}">
                <a16:creationId xmlns:a16="http://schemas.microsoft.com/office/drawing/2014/main" id="{4B14398C-83A3-2020-ABE7-FDDD11F0B623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9459023" y="2497773"/>
            <a:ext cx="2196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69" name="OTLSHAPE_TB_00000000000000000000000000000000_TimescaleInterval11">
            <a:extLst>
              <a:ext uri="{FF2B5EF4-FFF2-40B4-BE49-F238E27FC236}">
                <a16:creationId xmlns:a16="http://schemas.microsoft.com/office/drawing/2014/main" id="{A966DC4C-D1AC-D47D-756B-A67EA315DE9F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0419447" y="2497773"/>
            <a:ext cx="2540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18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cxnSp>
        <p:nvCxnSpPr>
          <p:cNvPr id="19" name="OTLSHAPE_TB_00000000000000000000000000000000_Separator1">
            <a:extLst>
              <a:ext uri="{FF2B5EF4-FFF2-40B4-BE49-F238E27FC236}">
                <a16:creationId xmlns:a16="http://schemas.microsoft.com/office/drawing/2014/main" id="{49FEAD7E-DCCC-4B78-B567-3B4D73157D7B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1867035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2">
            <a:extLst>
              <a:ext uri="{FF2B5EF4-FFF2-40B4-BE49-F238E27FC236}">
                <a16:creationId xmlns:a16="http://schemas.microsoft.com/office/drawing/2014/main" id="{CD147704-AE35-48DA-83EA-45E1B3A1294F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2765496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3">
            <a:extLst>
              <a:ext uri="{FF2B5EF4-FFF2-40B4-BE49-F238E27FC236}">
                <a16:creationId xmlns:a16="http://schemas.microsoft.com/office/drawing/2014/main" id="{6852592A-A53A-45C4-BDC5-CA2EEB916194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3725920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4">
            <a:extLst>
              <a:ext uri="{FF2B5EF4-FFF2-40B4-BE49-F238E27FC236}">
                <a16:creationId xmlns:a16="http://schemas.microsoft.com/office/drawing/2014/main" id="{D009E5DE-9BC6-4817-861D-C6ACD6E3ECE5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4655364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5">
            <a:extLst>
              <a:ext uri="{FF2B5EF4-FFF2-40B4-BE49-F238E27FC236}">
                <a16:creationId xmlns:a16="http://schemas.microsoft.com/office/drawing/2014/main" id="{AA1B9327-61FC-4F8D-AB3E-F592D2F70546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5615788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6">
            <a:extLst>
              <a:ext uri="{FF2B5EF4-FFF2-40B4-BE49-F238E27FC236}">
                <a16:creationId xmlns:a16="http://schemas.microsoft.com/office/drawing/2014/main" id="{E93568DB-2426-4CA2-BCCA-F77ED3FF5705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6545231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TB_00000000000000000000000000000000_Separator7">
            <a:extLst>
              <a:ext uri="{FF2B5EF4-FFF2-40B4-BE49-F238E27FC236}">
                <a16:creationId xmlns:a16="http://schemas.microsoft.com/office/drawing/2014/main" id="{CC69E568-9724-3251-D64E-2DEDEE883681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7505655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TB_00000000000000000000000000000000_Separator8">
            <a:extLst>
              <a:ext uri="{FF2B5EF4-FFF2-40B4-BE49-F238E27FC236}">
                <a16:creationId xmlns:a16="http://schemas.microsoft.com/office/drawing/2014/main" id="{BE7512CE-1DEB-72B3-32D9-6F36FAA647E1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8466079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TB_00000000000000000000000000000000_Separator9">
            <a:extLst>
              <a:ext uri="{FF2B5EF4-FFF2-40B4-BE49-F238E27FC236}">
                <a16:creationId xmlns:a16="http://schemas.microsoft.com/office/drawing/2014/main" id="{B215FDEA-F72E-F768-FE9D-0C59B7720340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9395522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OTLSHAPE_TB_00000000000000000000000000000000_Separator10">
            <a:extLst>
              <a:ext uri="{FF2B5EF4-FFF2-40B4-BE49-F238E27FC236}">
                <a16:creationId xmlns:a16="http://schemas.microsoft.com/office/drawing/2014/main" id="{C683F5CD-9BFB-27E7-3EFF-A38D6265869E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10355946" y="24384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59" name="OTLSHAPE_T_5433b813eac84272b68a7acf5ec5b015_Shape"/>
          <p:cNvSpPr/>
          <p:nvPr>
            <p:custDataLst>
              <p:tags r:id="rId48"/>
            </p:custDataLst>
          </p:nvPr>
        </p:nvSpPr>
        <p:spPr>
          <a:xfrm>
            <a:off x="1340351" y="3282019"/>
            <a:ext cx="3327400" cy="203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7" name="OTLSHAPE_T_272053ad58a0417baee9bd3133206d09_Shape"/>
          <p:cNvSpPr/>
          <p:nvPr>
            <p:custDataLst>
              <p:tags r:id="rId49"/>
            </p:custDataLst>
          </p:nvPr>
        </p:nvSpPr>
        <p:spPr>
          <a:xfrm>
            <a:off x="3663958" y="3548719"/>
            <a:ext cx="1003300" cy="203200"/>
          </a:xfrm>
          <a:prstGeom prst="roundRect">
            <a:avLst>
              <a:gd name="adj" fmla="val 16667"/>
            </a:avLst>
          </a:prstGeom>
          <a:solidFill>
            <a:srgbClr val="D86F2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5" name="OTLSHAPE_T_8946987c5b794444934420cf76f92f8b_Shape"/>
          <p:cNvSpPr/>
          <p:nvPr>
            <p:custDataLst>
              <p:tags r:id="rId50"/>
            </p:custDataLst>
          </p:nvPr>
        </p:nvSpPr>
        <p:spPr>
          <a:xfrm>
            <a:off x="4159661" y="3815419"/>
            <a:ext cx="2387600" cy="203200"/>
          </a:xfrm>
          <a:prstGeom prst="roundRect">
            <a:avLst>
              <a:gd name="adj" fmla="val 16667"/>
            </a:avLst>
          </a:prstGeom>
          <a:solidFill>
            <a:srgbClr val="DF6527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83" name="OTLSHAPE_T_44f65637594344bea580dfb5e14eae93_Shape"/>
          <p:cNvSpPr/>
          <p:nvPr>
            <p:custDataLst>
              <p:tags r:id="rId51"/>
            </p:custDataLst>
          </p:nvPr>
        </p:nvSpPr>
        <p:spPr>
          <a:xfrm>
            <a:off x="4159661" y="4082119"/>
            <a:ext cx="2387600" cy="203200"/>
          </a:xfrm>
          <a:prstGeom prst="roundRect">
            <a:avLst>
              <a:gd name="adj" fmla="val 16667"/>
            </a:avLst>
          </a:prstGeom>
          <a:solidFill>
            <a:srgbClr val="CF4A1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91" name="OTLSHAPE_T_4004f42984004507b849b8c4ed2ad844_Shape"/>
          <p:cNvSpPr/>
          <p:nvPr>
            <p:custDataLst>
              <p:tags r:id="rId52"/>
            </p:custDataLst>
          </p:nvPr>
        </p:nvSpPr>
        <p:spPr>
          <a:xfrm>
            <a:off x="6483268" y="4348819"/>
            <a:ext cx="3975100" cy="203200"/>
          </a:xfrm>
          <a:prstGeom prst="roundRect">
            <a:avLst>
              <a:gd name="adj" fmla="val 16667"/>
            </a:avLst>
          </a:prstGeom>
          <a:solidFill>
            <a:srgbClr val="D2401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99" name="OTLSHAPE_T_8dea7e79ec43451c9548d301febb13c4_Shape"/>
          <p:cNvSpPr/>
          <p:nvPr>
            <p:custDataLst>
              <p:tags r:id="rId53"/>
            </p:custDataLst>
          </p:nvPr>
        </p:nvSpPr>
        <p:spPr>
          <a:xfrm>
            <a:off x="9829263" y="4615519"/>
            <a:ext cx="1460500" cy="203200"/>
          </a:xfrm>
          <a:prstGeom prst="roundRect">
            <a:avLst>
              <a:gd name="adj" fmla="val 1666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4" name="OTLSHAPE_T_5433b813eac84272b68a7acf5ec5b015_Duration"/>
          <p:cNvSpPr txBox="1"/>
          <p:nvPr>
            <p:custDataLst>
              <p:tags r:id="rId54"/>
            </p:custDataLst>
          </p:nvPr>
        </p:nvSpPr>
        <p:spPr>
          <a:xfrm>
            <a:off x="4706142" y="3306106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chemeClr val="accent2"/>
                </a:solidFill>
                <a:latin typeface="Calibri" panose="020F0502020204030204" pitchFamily="34" charset="0"/>
              </a:rPr>
              <a:t>77 days</a:t>
            </a:r>
            <a:endParaRPr lang="en-US" sz="1000" b="1" spc="-8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665" name="OTLSHAPE_T_5433b813eac84272b68a7acf5ec5b015_Title"/>
          <p:cNvSpPr txBox="1"/>
          <p:nvPr>
            <p:custDataLst>
              <p:tags r:id="rId55"/>
            </p:custDataLst>
          </p:nvPr>
        </p:nvSpPr>
        <p:spPr>
          <a:xfrm>
            <a:off x="2805441" y="329059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5666" name="OTLSHAPE_T_5433b813eac84272b68a7acf5ec5b015_JoinedDate"/>
          <p:cNvSpPr txBox="1"/>
          <p:nvPr>
            <p:custDataLst>
              <p:tags r:id="rId56"/>
            </p:custDataLst>
          </p:nvPr>
        </p:nvSpPr>
        <p:spPr>
          <a:xfrm>
            <a:off x="650741" y="3298360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1/15 - 4/30</a:t>
            </a:r>
          </a:p>
        </p:txBody>
      </p:sp>
      <p:sp>
        <p:nvSpPr>
          <p:cNvPr id="5672" name="OTLSHAPE_T_272053ad58a0417baee9bd3133206d09_Duration"/>
          <p:cNvSpPr txBox="1"/>
          <p:nvPr>
            <p:custDataLst>
              <p:tags r:id="rId57"/>
            </p:custDataLst>
          </p:nvPr>
        </p:nvSpPr>
        <p:spPr>
          <a:xfrm>
            <a:off x="4706142" y="357280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chemeClr val="accent2"/>
                </a:solidFill>
                <a:latin typeface="Calibri" panose="020F0502020204030204" pitchFamily="34" charset="0"/>
              </a:rPr>
              <a:t>22 days</a:t>
            </a:r>
            <a:endParaRPr lang="en-US" sz="1000" b="1" spc="-8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673" name="OTLSHAPE_T_272053ad58a0417baee9bd3133206d09_Title"/>
          <p:cNvSpPr txBox="1"/>
          <p:nvPr>
            <p:custDataLst>
              <p:tags r:id="rId58"/>
            </p:custDataLst>
          </p:nvPr>
        </p:nvSpPr>
        <p:spPr>
          <a:xfrm>
            <a:off x="3967245" y="355729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5674" name="OTLSHAPE_T_272053ad58a0417baee9bd3133206d09_JoinedDate"/>
          <p:cNvSpPr txBox="1"/>
          <p:nvPr>
            <p:custDataLst>
              <p:tags r:id="rId59"/>
            </p:custDataLst>
          </p:nvPr>
        </p:nvSpPr>
        <p:spPr>
          <a:xfrm>
            <a:off x="2974348" y="356506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3/30 - 4/30</a:t>
            </a:r>
          </a:p>
        </p:txBody>
      </p:sp>
      <p:sp>
        <p:nvSpPr>
          <p:cNvPr id="5680" name="OTLSHAPE_T_8946987c5b794444934420cf76f92f8b_Duration"/>
          <p:cNvSpPr txBox="1"/>
          <p:nvPr>
            <p:custDataLst>
              <p:tags r:id="rId60"/>
            </p:custDataLst>
          </p:nvPr>
        </p:nvSpPr>
        <p:spPr>
          <a:xfrm>
            <a:off x="6596009" y="383950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 dirty="0">
                <a:solidFill>
                  <a:srgbClr val="DF6527"/>
                </a:solidFill>
                <a:latin typeface="Calibri" panose="020F0502020204030204" pitchFamily="34" charset="0"/>
              </a:rPr>
              <a:t>55 days</a:t>
            </a:r>
          </a:p>
        </p:txBody>
      </p:sp>
      <p:sp>
        <p:nvSpPr>
          <p:cNvPr id="5681" name="OTLSHAPE_T_8946987c5b794444934420cf76f92f8b_Title"/>
          <p:cNvSpPr txBox="1"/>
          <p:nvPr>
            <p:custDataLst>
              <p:tags r:id="rId61"/>
            </p:custDataLst>
          </p:nvPr>
        </p:nvSpPr>
        <p:spPr>
          <a:xfrm>
            <a:off x="5160030" y="382399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5682" name="OTLSHAPE_T_8946987c5b794444934420cf76f92f8b_JoinedDate"/>
          <p:cNvSpPr txBox="1"/>
          <p:nvPr>
            <p:custDataLst>
              <p:tags r:id="rId62"/>
            </p:custDataLst>
          </p:nvPr>
        </p:nvSpPr>
        <p:spPr>
          <a:xfrm>
            <a:off x="3470051" y="383176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4/15 - 6/30</a:t>
            </a:r>
          </a:p>
        </p:txBody>
      </p:sp>
      <p:sp>
        <p:nvSpPr>
          <p:cNvPr id="5688" name="OTLSHAPE_T_44f65637594344bea580dfb5e14eae93_Duration"/>
          <p:cNvSpPr txBox="1"/>
          <p:nvPr>
            <p:custDataLst>
              <p:tags r:id="rId63"/>
            </p:custDataLst>
          </p:nvPr>
        </p:nvSpPr>
        <p:spPr>
          <a:xfrm>
            <a:off x="6596009" y="410620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rgbClr val="CF4A1B"/>
                </a:solidFill>
                <a:latin typeface="Calibri" panose="020F0502020204030204" pitchFamily="34" charset="0"/>
              </a:rPr>
              <a:t>55 days</a:t>
            </a:r>
          </a:p>
        </p:txBody>
      </p:sp>
      <p:sp>
        <p:nvSpPr>
          <p:cNvPr id="5689" name="OTLSHAPE_T_44f65637594344bea580dfb5e14eae93_Title"/>
          <p:cNvSpPr txBox="1"/>
          <p:nvPr>
            <p:custDataLst>
              <p:tags r:id="rId64"/>
            </p:custDataLst>
          </p:nvPr>
        </p:nvSpPr>
        <p:spPr>
          <a:xfrm>
            <a:off x="5160030" y="409069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Task 4</a:t>
            </a:r>
          </a:p>
        </p:txBody>
      </p:sp>
      <p:sp>
        <p:nvSpPr>
          <p:cNvPr id="5690" name="OTLSHAPE_T_44f65637594344bea580dfb5e14eae93_JoinedDate"/>
          <p:cNvSpPr txBox="1"/>
          <p:nvPr>
            <p:custDataLst>
              <p:tags r:id="rId65"/>
            </p:custDataLst>
          </p:nvPr>
        </p:nvSpPr>
        <p:spPr>
          <a:xfrm>
            <a:off x="3470051" y="409846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4/15 - 6/30</a:t>
            </a:r>
          </a:p>
        </p:txBody>
      </p:sp>
      <p:sp>
        <p:nvSpPr>
          <p:cNvPr id="5696" name="OTLSHAPE_T_4004f42984004507b849b8c4ed2ad844_Duration"/>
          <p:cNvSpPr txBox="1"/>
          <p:nvPr>
            <p:custDataLst>
              <p:tags r:id="rId66"/>
            </p:custDataLst>
          </p:nvPr>
        </p:nvSpPr>
        <p:spPr>
          <a:xfrm>
            <a:off x="10499669" y="437290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rgbClr val="D24015"/>
                </a:solidFill>
                <a:latin typeface="Calibri" panose="020F0502020204030204" pitchFamily="34" charset="0"/>
              </a:rPr>
              <a:t>90 days</a:t>
            </a:r>
          </a:p>
        </p:txBody>
      </p:sp>
      <p:sp>
        <p:nvSpPr>
          <p:cNvPr id="5697" name="OTLSHAPE_T_4004f42984004507b849b8c4ed2ad844_Title"/>
          <p:cNvSpPr txBox="1"/>
          <p:nvPr>
            <p:custDataLst>
              <p:tags r:id="rId67"/>
            </p:custDataLst>
          </p:nvPr>
        </p:nvSpPr>
        <p:spPr>
          <a:xfrm>
            <a:off x="8273664" y="435739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Task 5</a:t>
            </a:r>
          </a:p>
        </p:txBody>
      </p:sp>
      <p:sp>
        <p:nvSpPr>
          <p:cNvPr id="5698" name="OTLSHAPE_T_4004f42984004507b849b8c4ed2ad844_JoinedDate"/>
          <p:cNvSpPr txBox="1"/>
          <p:nvPr>
            <p:custDataLst>
              <p:tags r:id="rId68"/>
            </p:custDataLst>
          </p:nvPr>
        </p:nvSpPr>
        <p:spPr>
          <a:xfrm>
            <a:off x="5793658" y="436516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 dirty="0">
                <a:solidFill>
                  <a:schemeClr val="dk1"/>
                </a:solidFill>
                <a:latin typeface="Calibri" panose="020F0502020204030204" pitchFamily="34" charset="0"/>
              </a:rPr>
              <a:t>6/29 - 11/3</a:t>
            </a:r>
          </a:p>
        </p:txBody>
      </p:sp>
      <p:sp>
        <p:nvSpPr>
          <p:cNvPr id="5704" name="OTLSHAPE_T_8dea7e79ec43451c9548d301febb13c4_Duration"/>
          <p:cNvSpPr txBox="1"/>
          <p:nvPr>
            <p:custDataLst>
              <p:tags r:id="rId69"/>
            </p:custDataLst>
          </p:nvPr>
        </p:nvSpPr>
        <p:spPr>
          <a:xfrm>
            <a:off x="11336169" y="463960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rgbClr val="B20E12"/>
                </a:solidFill>
                <a:latin typeface="Calibri" panose="020F0502020204030204" pitchFamily="34" charset="0"/>
              </a:rPr>
              <a:t>34 days</a:t>
            </a:r>
          </a:p>
        </p:txBody>
      </p:sp>
      <p:sp>
        <p:nvSpPr>
          <p:cNvPr id="5705" name="OTLSHAPE_T_8dea7e79ec43451c9548d301febb13c4_Title"/>
          <p:cNvSpPr txBox="1"/>
          <p:nvPr>
            <p:custDataLst>
              <p:tags r:id="rId70"/>
            </p:custDataLst>
          </p:nvPr>
        </p:nvSpPr>
        <p:spPr>
          <a:xfrm>
            <a:off x="10364910" y="4624091"/>
            <a:ext cx="39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Task 6</a:t>
            </a:r>
          </a:p>
        </p:txBody>
      </p:sp>
      <p:sp>
        <p:nvSpPr>
          <p:cNvPr id="5706" name="OTLSHAPE_T_8dea7e79ec43451c9548d301febb13c4_JoinedDate"/>
          <p:cNvSpPr txBox="1"/>
          <p:nvPr>
            <p:custDataLst>
              <p:tags r:id="rId71"/>
            </p:custDataLst>
          </p:nvPr>
        </p:nvSpPr>
        <p:spPr>
          <a:xfrm>
            <a:off x="8998005" y="4631860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8">
                <a:solidFill>
                  <a:schemeClr val="dk1"/>
                </a:solidFill>
                <a:latin typeface="Calibri" panose="020F0502020204030204" pitchFamily="34" charset="0"/>
              </a:rPr>
              <a:t>10/15 - 11/30</a:t>
            </a:r>
          </a:p>
        </p:txBody>
      </p:sp>
      <p:sp>
        <p:nvSpPr>
          <p:cNvPr id="5646" name="OTLSHAPE_M_a3f90804e51e4c47826f02c014f6235b_Shape"/>
          <p:cNvSpPr/>
          <p:nvPr>
            <p:custDataLst>
              <p:tags r:id="rId72"/>
            </p:custDataLst>
          </p:nvPr>
        </p:nvSpPr>
        <p:spPr>
          <a:xfrm rot="16200000">
            <a:off x="1403061" y="1897001"/>
            <a:ext cx="228600" cy="228600"/>
          </a:xfrm>
          <a:prstGeom prst="flowChartMerg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M_ffa713a2c3124b4d87e39720949e6d77_Shape"/>
          <p:cNvSpPr/>
          <p:nvPr>
            <p:custDataLst>
              <p:tags r:id="rId73"/>
            </p:custDataLst>
          </p:nvPr>
        </p:nvSpPr>
        <p:spPr>
          <a:xfrm>
            <a:off x="4114421" y="2286000"/>
            <a:ext cx="152400" cy="177800"/>
          </a:xfrm>
          <a:prstGeom prst="flowChartManualOperation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" name="OTLSHAPE_M_8963a89f71b449618ffe644093ac945d_Shape"/>
          <p:cNvSpPr/>
          <p:nvPr>
            <p:custDataLst>
              <p:tags r:id="rId74"/>
            </p:custDataLst>
          </p:nvPr>
        </p:nvSpPr>
        <p:spPr>
          <a:xfrm>
            <a:off x="5773181" y="2133600"/>
            <a:ext cx="304800" cy="330200"/>
          </a:xfrm>
          <a:prstGeom prst="flowChartManualOperation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" name="OTLSHAPE_M_1ffadcdd4f06417e9590940a4b669625_Shape"/>
          <p:cNvSpPr/>
          <p:nvPr>
            <p:custDataLst>
              <p:tags r:id="rId75"/>
            </p:custDataLst>
          </p:nvPr>
        </p:nvSpPr>
        <p:spPr>
          <a:xfrm>
            <a:off x="7770230" y="2286000"/>
            <a:ext cx="152400" cy="177800"/>
          </a:xfrm>
          <a:prstGeom prst="flowChartManualOperation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TLSHAPE_M_667f3b11a6cf4b668fb739fca9abd779_Shape"/>
          <p:cNvSpPr/>
          <p:nvPr>
            <p:custDataLst>
              <p:tags r:id="rId76"/>
            </p:custDataLst>
          </p:nvPr>
        </p:nvSpPr>
        <p:spPr>
          <a:xfrm flipV="1">
            <a:off x="11132969" y="2133600"/>
            <a:ext cx="304800" cy="330200"/>
          </a:xfrm>
          <a:prstGeom prst="triangl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5644" name="OTLSHAPE_M_a3f90804e51e4c47826f02c014f6235b_Title"/>
          <p:cNvSpPr txBox="1"/>
          <p:nvPr>
            <p:custDataLst>
              <p:tags r:id="rId77"/>
            </p:custDataLst>
          </p:nvPr>
        </p:nvSpPr>
        <p:spPr>
          <a:xfrm>
            <a:off x="1625311" y="1840761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chemeClr val="accent2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5645" name="OTLSHAPE_M_a3f90804e51e4c47826f02c014f6235b_Date"/>
          <p:cNvSpPr txBox="1"/>
          <p:nvPr>
            <p:custDataLst>
              <p:tags r:id="rId78"/>
            </p:custDataLst>
          </p:nvPr>
        </p:nvSpPr>
        <p:spPr>
          <a:xfrm>
            <a:off x="1625311" y="2026816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323232"/>
                </a:solidFill>
                <a:latin typeface="Calibri" panose="020F0502020204030204" pitchFamily="34" charset="0"/>
              </a:rPr>
              <a:t>Jan 15</a:t>
            </a:r>
          </a:p>
        </p:txBody>
      </p:sp>
      <p:sp>
        <p:nvSpPr>
          <p:cNvPr id="5647" name="OTLSHAPE_M_ffa713a2c3124b4d87e39720949e6d77_Title"/>
          <p:cNvSpPr txBox="1"/>
          <p:nvPr>
            <p:custDataLst>
              <p:tags r:id="rId79"/>
            </p:custDataLst>
          </p:nvPr>
        </p:nvSpPr>
        <p:spPr>
          <a:xfrm>
            <a:off x="3816965" y="1862772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chemeClr val="accent2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5648" name="OTLSHAPE_M_ffa713a2c3124b4d87e39720949e6d77_Date"/>
          <p:cNvSpPr txBox="1"/>
          <p:nvPr>
            <p:custDataLst>
              <p:tags r:id="rId80"/>
            </p:custDataLst>
          </p:nvPr>
        </p:nvSpPr>
        <p:spPr>
          <a:xfrm>
            <a:off x="4019636" y="2048827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323232"/>
                </a:solidFill>
                <a:latin typeface="Calibri" panose="020F0502020204030204" pitchFamily="34" charset="0"/>
              </a:rPr>
              <a:t>Apr 15</a:t>
            </a:r>
          </a:p>
        </p:txBody>
      </p:sp>
      <p:sp>
        <p:nvSpPr>
          <p:cNvPr id="5650" name="OTLSHAPE_M_8963a89f71b449618ffe644093ac945d_Title"/>
          <p:cNvSpPr txBox="1"/>
          <p:nvPr>
            <p:custDataLst>
              <p:tags r:id="rId81"/>
            </p:custDataLst>
          </p:nvPr>
        </p:nvSpPr>
        <p:spPr>
          <a:xfrm>
            <a:off x="5551925" y="1792520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>
                <a:solidFill>
                  <a:schemeClr val="accent2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5651" name="OTLSHAPE_M_8963a89f71b449618ffe644093ac945d_Date"/>
          <p:cNvSpPr txBox="1"/>
          <p:nvPr>
            <p:custDataLst>
              <p:tags r:id="rId82"/>
            </p:custDataLst>
          </p:nvPr>
        </p:nvSpPr>
        <p:spPr>
          <a:xfrm>
            <a:off x="5759867" y="197857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323232"/>
                </a:solidFill>
                <a:latin typeface="Calibri" panose="020F0502020204030204" pitchFamily="34" charset="0"/>
              </a:rPr>
              <a:t>Jun 10</a:t>
            </a:r>
          </a:p>
        </p:txBody>
      </p:sp>
      <p:sp>
        <p:nvSpPr>
          <p:cNvPr id="5653" name="OTLSHAPE_M_1ffadcdd4f06417e9590940a4b669625_Title"/>
          <p:cNvSpPr txBox="1"/>
          <p:nvPr>
            <p:custDataLst>
              <p:tags r:id="rId83"/>
            </p:custDataLst>
          </p:nvPr>
        </p:nvSpPr>
        <p:spPr>
          <a:xfrm>
            <a:off x="7472774" y="1860492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chemeClr val="accent2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5654" name="OTLSHAPE_M_1ffadcdd4f06417e9590940a4b669625_Date"/>
          <p:cNvSpPr txBox="1"/>
          <p:nvPr>
            <p:custDataLst>
              <p:tags r:id="rId84"/>
            </p:custDataLst>
          </p:nvPr>
        </p:nvSpPr>
        <p:spPr>
          <a:xfrm>
            <a:off x="7667698" y="2046547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323232"/>
                </a:solidFill>
                <a:latin typeface="Calibri" panose="020F0502020204030204" pitchFamily="34" charset="0"/>
              </a:rPr>
              <a:t>Aug 11</a:t>
            </a:r>
          </a:p>
        </p:txBody>
      </p:sp>
      <p:sp>
        <p:nvSpPr>
          <p:cNvPr id="5656" name="OTLSHAPE_M_667f3b11a6cf4b668fb739fca9abd779_Title"/>
          <p:cNvSpPr txBox="1"/>
          <p:nvPr>
            <p:custDataLst>
              <p:tags r:id="rId85"/>
            </p:custDataLst>
          </p:nvPr>
        </p:nvSpPr>
        <p:spPr>
          <a:xfrm>
            <a:off x="10911713" y="1792520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 dirty="0">
                <a:solidFill>
                  <a:schemeClr val="accent2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5657" name="OTLSHAPE_M_667f3b11a6cf4b668fb739fca9abd779_Date"/>
          <p:cNvSpPr txBox="1"/>
          <p:nvPr>
            <p:custDataLst>
              <p:tags r:id="rId86"/>
            </p:custDataLst>
          </p:nvPr>
        </p:nvSpPr>
        <p:spPr>
          <a:xfrm>
            <a:off x="11103737" y="1978575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323232"/>
                </a:solidFill>
                <a:latin typeface="Calibri" panose="020F0502020204030204" pitchFamily="34" charset="0"/>
              </a:rPr>
              <a:t>Nov 30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4837D187-8626-4B68-9A09-0BCFE9A69D74}"/>
              </a:ext>
            </a:extLst>
          </p:cNvPr>
          <p:cNvSpPr txBox="1"/>
          <p:nvPr/>
        </p:nvSpPr>
        <p:spPr>
          <a:xfrm>
            <a:off x="788781" y="769704"/>
            <a:ext cx="4235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Project To Do List</a:t>
            </a:r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8E489BB4-F28E-43C0-E6C7-070896B97003}"/>
              </a:ext>
            </a:extLst>
          </p:cNvPr>
          <p:cNvPicPr>
            <a:picLocks noChangeAspect="1"/>
          </p:cNvPicPr>
          <p:nvPr/>
        </p:nvPicPr>
        <p:blipFill>
          <a:blip r:embed="rId8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37196" y="3565666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2001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MZWFmIiwiVmVyc2lvbiI6eyIkaWQiOiIyIiwiVmVyc2lvbiI6IjQuMS4wIiwiT3JpZ2luYWxBc3NlbWJseVZlcnNpb24iOiIyLjAxLjEyLjAwIiwiRWRpdGlvbiI6IlBybyIsIkxhc3RTYXZlZEVkaXRpb24iOjQsIklzUGx1c0VkaXRpb24iOnRydWUsIklzUHJvRWRpdGlvbiI6dHJ1ZX0sIkVmZmVjdCI6MC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U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udWxsLCJQYXJlbnRTdHlsZSI6bnVsbH0sIlBhbmVsc1NwYWNpbmdEZWZpbml0aW9uIjp7IiRpZCI6IjI0IiwiU3BhY2luZ0Fib3ZlVGltZWJhbmQiOjE2LCJTcGFjaW5nQmVsb3dUaW1lYmFuZCI6MTYsIlNwYWNpbmdBYm92ZUJldHdlZW5Td2ltbGFuZXNBbmRUYXNrcyI6MTYsIlNwYWNpbmdCZWxvd0JldHdlZW5Td2ltbGFuZXNBbmRUYXNrcyI6MTZ9LCJUaW1lYmFuZFN0eWxlIjp7IiRpZCI6IjI1IiwiU2NhbGVNYXJraW5nIjowLCJTaGFwZSI6MTcsIlNoYXBlU3R5bGUiOnsiJGlkIjoiMjYiLCJNYXJnaW4iOnsiJGlkIjoiMjciLCJUb3AiOjAuMCwiTGVmdCI6MTAuMCwiUmlnaHQiOjEwLjAsIkJvdHRvbSI6MC4wfSwiUGFkZGluZyI6eyIkaWQiOiIyOCIsIlRvcCI6My4wLCJMZWZ0IjoxMy4wLCJSaWdodCI6MTMuMCwiQm90dG9tIjozLjB9LCJCYWNrZ3JvdW5kIjp7IiRpZCI6IjI5IiwiQ29sb3IiOnsiJGlkIjoiMzAiLCJBIjoyNTUsIlIiOjEzMiwiRyI6NjAsIkIiOjEy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yZWYiOiIyNyJ9LCJQYWRkaW5nIjp7IiRyZWYiOiIyOCJ9LCJCYWNrZ3JvdW5kIjp7IiRpZCI6IjM1IiwiQ29sb3IiOnsiJGlkIjoiMzYiLCJBIjoyNTUsIlIiOjEzMiwiRyI6NjAsIkIiOjEyfX0sIklzVmlzaWJsZSI6dHJ1ZSwiV2lkdGgiOjg1OC4wLCJIZWlnaHQiOjMwLjAsIkJvcmRlclN0eWxlIjp7IiRpZCI6IjM3IiwiTGluZUNvbG9yIjpudWxsLCJMaW5lV2VpZ2h0IjowLjAsIkxpbmVUeXBlIjowLCJQYXJlbnRTdHlsZSI6bnVsbH0sIlBhcmVudFN0eWxlIjpudWxsfSwiQm90dG9tVGllclNoYXBlU3R5bGUiOnsiJGlkIjoiMzgiLCJNYXJnaW4iOnsiJHJlZiI6IjI3In0sIlBhZGRpbmciOnsiJHJlZiI6IjI4In0sIkJhY2tncm91bmQiOnsiJHJlZiI6IjM1In0sIklzVmlzaWJsZSI6dHJ1ZSwiV2lkdGgiOjg1OC4wLCJIZWlnaHQiOjMwLjAsIkJvcmRlclN0eWxlIjp7IiRpZCI6IjM5IiwiTGluZUNvbG9yIjpudWxsLCJMaW5lV2VpZ2h0IjowLjAsIkxpbmVUeXBlIjowLCJQYXJlbnRTdHlsZSI6bnVsbH0sIlBhcmVudFN0eWxlIjpudWxsfSwiUmlnaHRFbmRDYXBzU3R5bGUiOnsiJGlkIjoiNDAiLCJGb250U2V0dGluZ3MiOnsiJGlkIjoiNDEiLCJGb250U2l6ZSI6MTQsIkZvbnROYW1lIjoiQ2FsaWJyaSIsIklzQm9sZCI6dHJ1ZSwiSXNJdGFsaWMiOmZhbHNlLCJJc1VuZGVybGluZWQiOmZhbHNlLCJQYXJlbnRTdHlsZSI6bnVsbH0sIkF1dG9TaXplIjowLCJGb3JlZ3JvdW5kIjp7IiRpZCI6IjQyIiwiQ29sb3IiOnsiJGlkIjoiND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0IiwiVG9wIjowLjAsIkxlZnQiOjAuMCwiUmlnaHQiOjIwLjAsIkJvdHRvbSI6MC4wfSwiUGFkZGluZyI6eyIkaWQiOiI0NSIsIlRvcCI6MC4wLCJMZWZ0IjowLjAsIlJpZ2h0IjowLjAsIkJvdHRvbSI6MC4wfSwiQmFja2dyb3VuZCI6eyIkaWQiOiI0NiIsIkNvbG9yIjp7IiRpZCI6IjQ3IiwiQSI6ODksIlIiOjAsIkciOjAsIkIiOjB9fSwiSXNWaXNpYmxlIjpmYWxzZSwiV2lkdGgiOjAuMCwiSGVpZ2h0IjowLjAsIkJvcmRlclN0eWxlIjpudWxsLCJQYXJlbnRTdHlsZSI6bnVsbH0sIkxlZnRFbmRDYXBzU3R5bGUiOnsiJGlkIjoiNDgiLCJGb250U2V0dGluZ3MiOnsiJGlkIjoiNDkiLCJGb250U2l6ZSI6MTQsIkZvbnROYW1lIjoiQ2FsaWJyaSIsIklzQm9sZCI6dHJ1ZSwiSXNJdGFsaWMiOmZhbHNlLCJJc1VuZGVybGluZWQiOmZhbHNlLCJQYXJlbnRTdHlsZSI6bnVsbH0sIkF1dG9TaXplIjowLCJGb3JlZ3JvdW5kIjp7IiRpZCI6IjUwIiwiQ29sb3IiOnsiJGlkIjoiNTE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yIiwiVG9wIjowLjAsIkxlZnQiOjIwLjAsIlJpZ2h0IjowLjAsIkJvdHRvbSI6MC4wfSwiUGFkZGluZyI6eyIkaWQiOiI1MyIsIlRvcCI6MC4wLCJMZWZ0IjowLjAsIlJpZ2h0IjowLjAsIkJvdHRvbSI6MC4wfSwiQmFja2dyb3VuZCI6eyIkaWQiOiI1NCIsIkNvbG9yIjp7IiRyZWYiOiI0NyJ9fSwiSXNWaXNpYmxlIjpmYWxzZSwiV2lkdGgiOjAuMCwiSGVpZ2h0IjowLjAsIkJvcmRlclN0eWxlIjpudWxsLCJQYXJlbnRTdHlsZSI6bnVsbH0sIlRvZGF5VGV4dFN0eWxlIjp7IiRpZCI6IjU1IiwiRm9udFNldHRpbmdzIjp7IiRpZCI6IjU2IiwiRm9udFNpemUiOjExLCJGb250TmFtZSI6IkNhbGlicmkiLCJJc0JvbGQiOmZhbHNlLCJJc0l0YWxpYyI6ZmFsc2UsIklzVW5kZXJsaW5lZCI6ZmFsc2UsIlBhcmVudFN0eWxlIjpudWxsfSwiQXV0b1NpemUiOjAsIkZvcmVncm91bmQiOnsiJGlkIjoiNTciLCJDb2xvciI6eyIkaWQiOiI1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OSIsIlRvcCI6MC4wLCJMZWZ0IjowLjAsIlJpZ2h0IjowLjAsIkJvdHRvbSI6MC4wfSwiUGFkZGluZyI6eyIkaWQiOiI2MCIsIlRvcCI6MC4wLCJMZWZ0IjowLjAsIlJpZ2h0IjowLjAsIkJvdHRvbSI6MC4wfSwiQmFja2dyb3VuZCI6eyIkaWQiOiI2MSIsIkNvbG9yIjp7IiRyZWYiOiI0NyJ9fSwiSXNWaXNpYmxlIjp0cnVlLCJXaWR0aCI6MC4wLCJIZWlnaHQiOjAuMCwiQm9yZGVyU3R5bGUiOm51bGwsIlBhcmVudFN0eWxlIjpudWxsfSwiVG9kYXlNYXJrZXJTdHlsZSI6eyIkaWQiOiI2MiIsIk1hcmdpbiI6eyIkaWQiOiI2MyIsIlRvcCI6MC4wLCJMZWZ0IjowLjAsIlJpZ2h0IjowLjAsIkJvdHRvbSI6MC4wfSwiUGFkZGluZyI6eyIkaWQiOiI2NCIsIlRvcCI6MC4wLCJMZWZ0IjowLjAsIlJpZ2h0IjowLjAsIkJvdHRvbSI6MC4wfSwiQmFja2dyb3VuZCI6eyIkaWQiOiI2NSIsIkNvbG9yIjp7IiRpZCI6IjY2IiwiQSI6MjU1LCJSIjoxNzgsIkciOjE0LCJCIjoxOH19LCJJc1Zpc2libGUiOnRydWUsIldpZHRoIjowLjAsIkhlaWdodCI6MC4wLCJCb3JkZXJTdHlsZSI6bnVsbCwiUGFyZW50U3R5bGUiOm51bGx9LCJTY2FsZVN0eWxlIjp7IiRpZCI6IjY3IiwiU2hhcGUiOjUsIlNob3dTZWdtZW50U2VwYXJhdG9ycyI6dHJ1ZSwiU2VnbWVudFNlcGFyYXRvck9wYWNpdHkiOjMwLCJIYXNCZWVuVmlzaWJsZUJlZm9yZSI6dHJ1ZSwiRm9udFNldHRpbmdzIjp7IiRpZCI6IjY4IiwiRm9udFNpemUiOjEyLCJGb250TmFtZSI6IkNhbGlicmkiLCJJc0JvbGQiOnRydWUsIklzSXRhbGljIjpmYWxzZSwiSXNVbmRlcmxpbmVkIjpmYWxzZSwiUGFyZW50U3R5bGUiOm51bGx9LCJBdXRvU2l6ZSI6MCwiRm9yZWdyb3VuZCI6eyIkaWQiOiI2OSIsIkNvbG9yIjp7IiRpZCI6Ijc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cxIiwiVG9wIjowLjAsIkxlZnQiOjUuMCwiUmlnaHQiOjAuMCwiQm90dG9tIjowLjB9LCJQYWRkaW5nIjp7IiRpZCI6IjcyIiwiVG9wIjowLjAsIkxlZnQiOjAuMCwiUmlnaHQiOjAuMCwiQm90dG9tIjowLjB9LCJCYWNrZ3JvdW5kIjp7IiRpZCI6IjczIiwiQ29sb3IiOnsiJHJlZiI6IjQ3In19LCJJc1Zpc2libGUiOnRydWUsIldpZHRoIjowLjAsIkhlaWdodCI6MC4wLCJCb3JkZXJTdHlsZSI6bnVsbCwiUGFyZW50U3R5bGUiOm51bGx9LCJTaW5nbGVTY2FsZVNoYXBlU3R5bGUiOnsiJGlkIjoiNzQiLCJTaGFwZSI6NSwiSGVpZ2h0IjozMC4wfSwiTWlkZGxlVGllclNjYWxlU3R5bGUiOnsiJGlkIjoiNzUiLCJTaGFwZSI6NSwiU2hvd1NlZ21lbnRTZXBhcmF0b3JzIjp0cnVlLCJTZWdtZW50U2VwYXJhdG9yT3BhY2l0eSI6MzAsIkhhc0JlZW5WaXNpYmxlQmVmb3JlIjpmYWxzZSwiRm9udFNldHRpbmdzIjp7IiRpZCI6Ijc2IiwiRm9udFNpemUiOjEyLCJGb250TmFtZSI6IkNhbGlicmkiLCJJc0JvbGQiOnRydWUsIklzSXRhbGljIjpmYWxzZSwiSXNVbmRlcmxpbmVkIjpmYWxzZSwiUGFyZW50U3R5bGUiOm51bGx9LCJBdXRvU2l6ZSI6MCwiRm9yZWdyb3VuZCI6eyIkcmVmIjoiNjkifSwiTWF4V2lkdGgiOjIwMC4wLCJNYXhIZWlnaHQiOiJJbmZpbml0eSIsIlNtYXJ0Rm9yZWdyb3VuZElzQWN0aXZlIjpmYWxzZSwiSG9yaXpvbnRhbEFsaWdubWVudCI6MCwiVmVydGljYWxBbGlnbm1lbnQiOjEsIlNtYXJ0Rm9yZWdyb3VuZCI6bnVsbCwiQmFja2dyb3VuZEZpbGxUeXBlIjowLCJNYXJnaW4iOnsiJHJlZiI6IjcxIn0sIlBhZGRpbmciOnsiJHJlZiI6IjcyIn0sIkJhY2tncm91bmQiOnsiJHJlZiI6IjczIn0sIklzVmlzaWJsZSI6ZmFsc2UsIldpZHRoIjowLjAsIkhlaWdodCI6MC4wLCJCb3JkZXJTdHlsZSI6bnVsbCwiUGFyZW50U3R5bGUiOm51bGx9LCJCb3R0b21UaWVyU2NhbGVTdHlsZSI6eyIkaWQiOiI3NyIsIlNoYXBlIjo1LCJTaG93U2VnbWVudFNlcGFyYXRvcnMiOnRydWUsIlNlZ21lbnRTZXBhcmF0b3JPcGFjaXR5IjozMCwiSGFzQmVlblZpc2libGVCZWZvcmUiOmZhbHNlLCJGb250U2V0dGluZ3MiOnsiJGlkIjoiNzgiLCJGb250U2l6ZSI6MTIsIkZvbnROYW1lIjoiQ2FsaWJyaSIsIklzQm9sZCI6dHJ1ZSwiSXNJdGFsaWMiOmZhbHNlLCJJc1VuZGVybGluZWQiOmZhbHNlLCJQYXJlbnRTdHlsZSI6bnVsbH0sIkF1dG9TaXplIjowLCJGb3JlZ3JvdW5kIjp7IiRyZWYiOiI2OSJ9LCJNYXhXaWR0aCI6MjAwLjAsIk1heEhlaWdodCI6IkluZmluaXR5IiwiU21hcnRGb3JlZ3JvdW5kSXNBY3RpdmUiOmZhbHNlLCJIb3Jpem9udGFsQWxpZ25tZW50IjowLCJWZXJ0aWNhbEFsaWdubWVudCI6MSwiU21hcnRGb3JlZ3JvdW5kIjpudWxsLCJCYWNrZ3JvdW5kRmlsbFR5cGUiOjAsIk1hcmdpbiI6eyIkcmVmIjoiNzEifSwiUGFkZGluZyI6eyIkcmVmIjoiNzIifSwiQmFja2dyb3VuZCI6eyIkcmVmIjoiNzMifSwiSXNWaXNpYmxlIjpmYWxzZSwiV2lkdGgiOjAuMCwiSGVpZ2h0IjowLjAsIkJvcmRlclN0eWxlIjpudWxsLCJQYXJlbnRTdHlsZSI6bnVsbH0sIkVsYXBzZWRUaW1lQmFja2dyb3VuZCI6eyIkaWQiOiI3OSIsIkNvbG9yIjp7IiRpZCI6IjgwIiwiQSI6NzcsIlIiOjIyNywiRyI6MjIyLCJCIjoyMDl9fSwiQXBwZW5kWWVhck9uWWVhckNoYW5nZSI6dHJ1ZSwiRWxhcHNlZFRpbWVGb3JtYXQiOjEsIlRvZGF5TWFya2VyUG9zaXRpb24iOjMsIlF1aWNrUG9zaXRpb24iOjMsIkFic29sdXRlUG9zaXRpb24iOjE4OS4wLCJNYXJnaW4iOnsiJGlkIjoiODEiLCJUb3AiOjAuMCwiTGVmdCI6MTAuMCwiUmlnaHQiOjEwLjAsIkJvdHRvbSI6MC4wfSwiUGFkZGluZyI6eyIkaWQiOiI4MiIsIlRvcCI6MC4wLCJMZWZ0IjowLjAsIlJpZ2h0IjowLjAsIkJvdHRvbSI6MC4wfSwiQmFja2dyb3VuZCI6eyIkaWQiOiI4MyIsIkNvbG9yIjp7IiRpZCI6Ijg0IiwiQSI6MjU1LCJSIjo1MCwiRyI6NTAsIkIiOjUwfX0sIklzVmlzaWJsZSI6dHJ1ZSwiV2lkdGgiOjAuMCwiSGVpZ2h0IjowLjAsIkJvcmRlclN0eWxlIjpudWxsLCJQYXJlbnRTdHlsZSI6bnVsbH0sIkRlZmF1bHRNaWxlc3RvbmVTdHlsZSI6eyIkaWQiOiI4NSIsIlNoYXBlIjoyLCJDb25uZWN0b3JNYXJnaW4iOnsiJGlkIjoiODYiLCJUb3AiOjAuMCwiTGVmdCI6Mi4wLCJSaWdodCI6Mi4wLCJCb3R0b20iOjAuMH0sIkNvbm5lY3RvclN0eWxlIjp7IiRpZCI6Ijg3IiwiTGluZUNvbG9yIjp7IiRpZCI6Ijg4IiwiJHR5cGUiOiJOTFJFLkNvbW1vbi5Eb20uU29saWRDb2xvckJydXNoLCBOTFJFLkNvbW1vbiIsIkNvbG9yIjp7IiRpZCI6Ijg5IiwiQSI6MjU1LCJSIjoxNTksIkciOjQxLCJCIjo1NH19LCJMaW5lV2VpZ2h0IjoxLjAsIkxpbmVUeXBlIjowLCJQYXJlbnRTdHlsZSI6bnVsbH0sIklzQmVsb3dUaW1lYmFuZCI6ZmFsc2UsIlBvc2l0aW9uT25UYXNrIjowLCJIaWRlRGF0ZSI6ZmFsc2UsIlNoYXBlU2l6ZSI6MiwiU3BhY2luZyI6MC4wLCJQYWRkaW5nIjp7IiRpZCI6IjkwIiwiVG9wIjowLjAsIkxlZnQiOjAuMCwiUmlnaHQiOjAuMCwiQm90dG9tIjowLjB9LCJTaGFwZVN0eWxlIjp7IiRpZCI6IjkxIiwiTWFyZ2luIjp7IiRpZCI6IjkyIiwiVG9wIjowLjAsIkxlZnQiOjAuMCwiUmlnaHQiOjAuMCwiQm90dG9tIjowLjB9LCJQYWRkaW5nIjp7IiRpZCI6IjkzIiwiVG9wIjowLjAsIkxlZnQiOjAuMCwiUmlnaHQiOjAuMCwiQm90dG9tIjowLjB9LCJCYWNrZ3JvdW5kIjp7IiRpZCI6Ijk0IiwiQ29sb3IiOnsiJGlkIjoiOTUiLCJBIjoyNTUsIlIiOjE3OCwiRyI6MTQsIkIiOjE4fX0sIklzVmlzaWJsZSI6dHJ1ZSwiV2lkdGgiOjE4LjAsIkhlaWdodCI6MTguMCwiQm9yZGVyU3R5bGUiOnsiJGlkIjoiOTYiLCJMaW5lQ29sb3IiOnsiJGlkIjoiOTciLCIkdHlwZSI6Ik5MUkUuQ29tbW9uLkRvbS5Tb2xpZENvbG9yQnJ1c2gsIE5MUkUuQ29tbW9uIiwiQ29sb3IiOnsiJGlkIjoiOTgiLCJBIjoyNTUsIlIiOjIzNCwiRyI6MjIsIkIiOjMwfX0sIkxpbmVXZWlnaHQiOjAuMCwiTGluZVR5cGUiOjAsIlBhcmVudFN0eWxlIjpudWxsfSwiUGFyZW50U3R5bGUiOm51bGx9LCJUaXRsZVN0eWxlIjp7IiRpZCI6Ijk5IiwiRm9udFNldHRpbmdzIjp7IiRpZCI6IjEwMCIsIkZvbnRTaXplIjoxMiwiRm9udE5hbWUiOiJDYWxpYnJpIiwiSXNCb2xkIjp0cnVlLCJJc0l0YWxpYyI6ZmFsc2UsIklzVW5kZXJsaW5lZCI6ZmFsc2UsIlBhcmVudFN0eWxlIjpudWxsfSwiQXV0b1NpemUiOjAsIkZvcmVncm91bmQiOnsiJGlkIjoiMTAxIiwiQ29sb3IiOnsiJGlkIjoiMTA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zIiwiVG9wIjowLjAsIkxlZnQiOjAuMCwiUmlnaHQiOjAuMCwiQm90dG9tIjowLjB9LCJQYWRkaW5nIjp7IiRpZCI6IjEwNCIsIlRvcCI6MC4wLCJMZWZ0IjowLjAsIlJpZ2h0IjowLjAsIkJvdHRvbSI6MC4wfSwiQmFja2dyb3VuZCI6eyIkaWQiOiIxMDUiLCJDb2xvciI6eyIkaWQiOiIxMDYiLCJBIjowLCJSIjoyNTUsIkciOjI1NSwiQiI6MjU1fX0sIklzVmlzaWJsZSI6dHJ1ZSwiV2lkdGgiOjAuMCwiSGVpZ2h0IjowLjAsIkJvcmRlclN0eWxlIjpudWxsLCJQYXJlbnRTdHlsZSI6bnVsbH0sIkRhdGVTdHlsZSI6eyIkaWQiOiIxMDciLCJGb250U2V0dGluZ3MiOnsiJGlkIjoiMTA4IiwiRm9udFNpemUiOjEwLCJGb250TmFtZSI6IkNhbGlicmkiLCJJc0JvbGQiOmZhbHNlLCJJc0l0YWxpYyI6ZmFsc2UsIklzVW5kZXJsaW5lZCI6ZmFsc2UsIlBhcmVudFN0eWxlIjpudWxsfSwiQXV0b1NpemUiOjAsIkZvcmVncm91bmQiOnsiJGlkIjoiMTA5IiwiQ29sb3IiOnsiJGlkIjoiMTEw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xMSIsIlRvcCI6MC4wLCJMZWZ0IjowLjAsIlJpZ2h0IjowLjAsIkJvdHRvbSI6MC4wfSwiUGFkZGluZyI6eyIkaWQiOiIxMTIiLCJUb3AiOjAuMCwiTGVmdCI6MC4wLCJSaWdodCI6MC4wLCJCb3R0b20iOjAuMH0sIkJhY2tncm91bmQiOnsiJGlkIjoiMTEzIiwiQ29sb3IiOnsiJGlkIjoiMTE0IiwiQSI6MCwiUiI6MjU1LCJHIjoyNTUsIkIiOjI1NX19LCJJc1Zpc2libGUiOnRydWUsIldpZHRoIjowLjAsIkhlaWdodCI6MC4wLCJCb3JkZXJTdHlsZSI6bnVsbCwiUGFyZW50U3R5bGUiOm51bGx9LCJEYXRlRm9ybWF0Ijp7IiRpZCI6IjEx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NiIsIkRhdGVQYXJ0SXNWaXNpYmxlIjpmYWxzZSwiVGltZVBhcnRJc1Zpc2libGUiOmZhbHNlfX0sIldlZWtOdW1iZXJpbmciOnsiJGlkIjoiMTE3IiwiRm9ybWF0IjowLCJJc1Zpc2libGUiOmZhbHNlLCJMYXN0S25vd25WaXNpYmlsaXR5U3RhdGUiOmZhbHNlfSwiSXNWaXNpYmxlIjp0cnVlLCJQYXJlbnRTdHlsZSI6bnVsbH0sIkRlZmF1bHRNb3RTdHlsZSI6eyIkaWQiOiIxMTgiLCJTaGFwZSI6MiwiQ29ubmVjdG9yTWFyZ2luIjp7IiRpZCI6IjExOSIsIlRvcCI6MC4wLCJMZWZ0IjoyLjAsIlJpZ2h0IjoyLjAsIkJvdHRvbSI6MC4wfSwiQ29ubmVjdG9yU3R5bGUiOnsiJGlkIjoiMTIwIiwiTGluZUNvbG9yIjp7IiRpZCI6IjEyMSIsIiR0eXBlIjoiTkxSRS5Db21tb24uRG9tLlNvbGlkQ29sb3JCcnVzaCwgTkxSRS5Db21tb24iLCJDb2xvciI6eyIkaWQiOiIxMjIiLCJBIjoyNTUsIlIiOjE1OSwiRyI6NDEsIkIiOjU0fX0sIkxpbmVXZWlnaHQiOjEuMCwiTGluZVR5cGUiOjAsIlBhcmVudFN0eWxlIjpudWxsfSwiSXNCZWxvd1RpbWViYW5kIjpmYWxzZSwiUG9zaXRpb25PblRhc2siOjEsIkhpZGVEYXRlIjpmYWxzZSwiU2hhcGVTaXplIjoyLCJTcGFjaW5nIjowLjAsIlBhZGRpbmciOnsiJGlkIjoiMTIzIiwiVG9wIjowLjAsIkxlZnQiOjAuMCwiUmlnaHQiOjAuMCwiQm90dG9tIjowLjB9LCJTaGFwZVN0eWxlIjp7IiRpZCI6IjEyNCIsIk1hcmdpbiI6eyIkaWQiOiIxMjUiLCJUb3AiOjAuMCwiTGVmdCI6MC4wLCJSaWdodCI6MC4wLCJCb3R0b20iOjAuMH0sIlBhZGRpbmciOnsiJGlkIjoiMTI2IiwiVG9wIjowLjAsIkxlZnQiOjAuMCwiUmlnaHQiOjAuMCwiQm90dG9tIjowLjB9LCJCYWNrZ3JvdW5kIjp7IiRpZCI6IjEyNyIsIkNvbG9yIjp7IiRpZCI6IjEyOCIsIkEiOjI1NSwiUiI6MTc4LCJHIjoxNCwiQiI6MTh9fSwiSXNWaXNpYmxlIjp0cnVlLCJXaWR0aCI6MTguMCwiSGVpZ2h0IjoxOC4wLCJCb3JkZXJTdHlsZSI6eyIkaWQiOiIxMjkiLCJMaW5lQ29sb3IiOnsiJGlkIjoiMTMwIiwiJHR5cGUiOiJOTFJFLkNvbW1vbi5Eb20uU29saWRDb2xvckJydXNoLCBOTFJFLkNvbW1vbiIsIkNvbG9yIjp7IiRpZCI6IjEzMSIsIkEiOjI1NSwiUiI6MjM0LCJHIjoyMiwiQiI6MzB9fSwiTGluZVdlaWdodCI6MC4wLCJMaW5lVHlwZSI6MCwiUGFyZW50U3R5bGUiOm51bGx9LCJQYXJlbnRTdHlsZSI6bnVsbH0sIlRpdGxlU3R5bGUiOnsiJGlkIjoiMTMyIiwiRm9udFNldHRpbmdzIjp7IiRpZCI6IjEzMyIsIkZvbnRTaXplIjoxMiwiRm9udE5hbWUiOiJDYWxpYnJpIiwiSXNCb2xkIjp0cnVlLCJJc0l0YWxpYyI6ZmFsc2UsIklzVW5kZXJsaW5lZCI6ZmFsc2UsIlBhcmVudFN0eWxlIjpudWxsfSwiQXV0b1NpemUiOjAsIkZvcmVncm91bmQiOnsiJGlkIjoiMTM0IiwiQ29sb3IiOnsiJGlkIjoiMTM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2IiwiVG9wIjowLjAsIkxlZnQiOjAuMCwiUmlnaHQiOjAuMCwiQm90dG9tIjowLjB9LCJQYWRkaW5nIjp7IiRpZCI6IjEzNyIsIlRvcCI6MC4wLCJMZWZ0IjowLjAsIlJpZ2h0IjowLjAsIkJvdHRvbSI6MC4wfSwiQmFja2dyb3VuZCI6eyIkaWQiOiIxMzgiLCJDb2xvciI6eyIkaWQiOiIxMzkiLCJBIjowLCJSIjoyNTUsIkciOjI1NSwiQiI6MjU1fX0sIklzVmlzaWJsZSI6dHJ1ZSwiV2lkdGgiOjAuMCwiSGVpZ2h0IjowLjAsIkJvcmRlclN0eWxlIjpudWxsLCJQYXJlbnRTdHlsZSI6bnVsbH0sIkRhdGVTdHlsZSI6eyIkaWQiOiIxNDAiLCJGb250U2V0dGluZ3MiOnsiJGlkIjoiMTQxIiwiRm9udFNpemUiOjEwLCJGb250TmFtZSI6IkNhbGlicmkiLCJJc0JvbGQiOmZhbHNlLCJJc0l0YWxpYyI6ZmFsc2UsIklzVW5kZXJsaW5lZCI6ZmFsc2UsIlBhcmVudFN0eWxlIjpudWxsfSwiQXV0b1NpemUiOjAsIkZvcmVncm91bmQiOnsiJGlkIjoiMTQyIiwiQ29sb3IiOnsiJGlkIjoiMTQzIiwiQSI6MjU1LCJSIjo1MCwiRyI6NTAsIkIiOjUwfX0sIk1heFdpZHRoIjoyMDAuMCwiTWF4SGVpZ2h0IjoiSW5maW5pdHkiLCJTbWFydEZvcmVncm91bmRJc0FjdGl2ZSI6ZmFsc2UsIkhvcml6b250YWxBbGlnbm1lbnQiOjAsIlZlcnRpY2FsQWxpZ25tZW50IjowLCJTbWFydEZvcmVncm91bmQiOm51bGwsIkJhY2tncm91bmRGaWxsVHlwZSI6MCwiTWFyZ2luIjp7IiRpZCI6IjE0NCIsIlRvcCI6MC4wLCJMZWZ0IjowLjAsIlJpZ2h0IjowLjAsIkJvdHRvbSI6MC4wfSwiUGFkZGluZyI6eyIkaWQiOiIxNDUiLCJUb3AiOjAuMCwiTGVmdCI6MC4wLCJSaWdodCI6MC4wLCJCb3R0b20iOjAuMH0sIkJhY2tncm91bmQiOnsiJGlkIjoiMTQ2IiwiQ29sb3IiOnsiJGlkIjoiMTQ3IiwiQSI6MCwiUiI6MjU1LCJHIjoyNTUsIkIiOjI1NX19LCJJc1Zpc2libGUiOnRydWUsIldpZHRoIjowLjAsIkhlaWdodCI6MC4wLCJCb3JkZXJTdHlsZSI6bnVsbCwiUGFyZW50U3R5bGUiOm51bGx9LCJEYXRlRm9ybWF0Ijp7IiRpZCI6IjE0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0OSIsIkRhdGVQYXJ0SXNWaXNpYmxlIjpmYWxzZSwiVGltZVBhcnRJc1Zpc2libGUiOmZhbHNlfX0sIldlZWtOdW1iZXJpbmciOnsiJGlkIjoiMTUwIiwiRm9ybWF0IjowLCJJc1Zpc2libGUiOmZhbHNlLCJMYXN0S25vd25WaXNpYmlsaXR5U3RhdGUiOmZhbHNlfSwiSXNWaXNpYmxlIjp0cnVlLCJQYXJlbnRTdHlsZSI6bnVsbH0sIkRlZmF1bHRUYXNrU3R5bGUiOnsiJGlkIjoiMTUxIiwiU2hhcGUiOjEsIlNoYXBlVGhpY2tuZXNzIjoxLCJEdXJhdGlvbkZvcm1hdCI6MCwiSW5jbHVkZU5vbldvcmtpbmdEYXlzSW5EdXJhdGlvbiI6ZmFsc2UsIlBlcmNlbnRhZ2VDb21wbGV0ZVN0eWxlIjp7IiRpZCI6IjE1MiIsIkZvbnRTZXR0aW5ncyI6eyIkaWQiOiIxNTMiLCJGb250U2l6ZSI6MTAsIkZvbnROYW1lIjoiQ2FsaWJyaSIsIklzQm9sZCI6ZmFsc2UsIklzSXRhbGljIjpmYWxzZSwiSXNVbmRlcmxpbmVkIjpmYWxzZSwiUGFyZW50U3R5bGUiOm51bGx9LCJBdXRvU2l6ZSI6MCwiRm9yZWdyb3VuZCI6eyIkaWQiOiIxNTQiLCJDb2xvciI6eyIkaWQiOiIxNT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1NiIsIlRvcCI6MC4wLCJMZWZ0IjowLjAsIlJpZ2h0IjowLjAsIkJvdHRvbSI6MC4wfSwiUGFkZGluZyI6eyIkaWQiOiIxNTciLCJUb3AiOjAuMCwiTGVmdCI6MC4wLCJSaWdodCI6MC4wLCJCb3R0b20iOjAuMH0sIkJhY2tncm91bmQiOnsiJGlkIjoiMTU4IiwiQ29sb3IiOnsiJGlkIjoiMTU5IiwiQSI6ODksIlIiOjAsIkciOjAsIkIiOjB9fSwiSXNWaXNpYmxlIjp0cnVlLCJXaWR0aCI6MC4wLCJIZWlnaHQiOjAuMCwiQm9yZGVyU3R5bGUiOm51bGwsIlBhcmVudFN0eWxlIjpudWxsfSwiRHVyYXRpb25TdHlsZSI6eyIkaWQiOiIxNjAiLCJGb250U2V0dGluZ3MiOnsiJGlkIjoiMTYxIiwiRm9udFNpemUiOjEwLCJGb250TmFtZSI6IkNhbGlicmkiLCJJc0JvbGQiOnRydWUsIklzSXRhbGljIjpmYWxzZSwiSXNVbmRlcmxpbmVkIjpmYWxzZSwiUGFyZW50U3R5bGUiOm51bGx9LCJBdXRvU2l6ZSI6MCwiRm9yZWdyb3VuZCI6eyIkaWQiOiIxNjIiLCJDb2xvciI6eyIkaWQiOiIxNj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QiLCJUb3AiOjAuMCwiTGVmdCI6MC4wLCJSaWdodCI6MC4wLCJCb3R0b20iOjAuMH0sIlBhZGRpbmciOnsiJGlkIjoiMTY1IiwiVG9wIjowLjAsIkxlZnQiOjAuMCwiUmlnaHQiOjAuMCwiQm90dG9tIjowLjB9LCJCYWNrZ3JvdW5kIjp7IiRpZCI6IjE2NiIsIkNvbG9yIjp7IiRpZCI6IjE2NyIsIkEiOjAsIlIiOjI1NSwiRyI6MjU1LCJCIjoyNTV9fSwiSXNWaXNpYmxlIjp0cnVlLCJXaWR0aCI6MC4wLCJIZWlnaHQiOjAuMCwiQm9yZGVyU3R5bGUiOm51bGwsIlBhcmVudFN0eWxlIjpudWxsfSwiSG9yaXpvbnRhbENvbm5lY3RvclN0eWxlIjp7IiRpZCI6IjE2OCIsIkxpbmVDb2xvciI6eyIkaWQiOiIxNjkiLCIkdHlwZSI6Ik5MUkUuQ29tbW9uLkRvbS5Tb2xpZENvbG9yQnJ1c2gsIE5MUkUuQ29tbW9uIiwiQ29sb3IiOnsiJGlkIjoiMTcwIiwiQSI6MjU1LCJSIjoyMDQsIkciOjIwNCwiQiI6MjA0fX0sIkxpbmVXZWlnaHQiOjAuMCwiTGluZVR5cGUiOjAsIlBhcmVudFN0eWxlIjpudWxsfSwiVmVydGljYWxDb25uZWN0b3JTdHlsZSI6eyIkaWQiOiIxNzEiLCJMaW5lQ29sb3IiOnsiJGlkIjoiMTcyIiwiJHR5cGUiOiJOTFJFLkNvbW1vbi5Eb20uU29saWRDb2xvckJydXNoLCBOTFJFLkNvbW1vbiIsIkNvbG9yIjp7IiRpZCI6IjE3MyIsIkEiOjI1NSwiUiI6MjA0LCJHIjoyMDQsIkIiOjIwNH19LCJMaW5lV2VpZ2h0IjoyLjAsIkxpbmVUeXBlIjowLCJQYXJlbnRTdHlsZSI6bnVsbH0sIk1hcmdpbiI6bnVsbCwiU3RhcnREYXRlUG9zaXRpb24iOjMsIkVuZERhdGVQb3NpdGlvbiI6MywiRGF0ZUlzVmlzaWJsZSI6dHJ1ZSwiVGl0bGVQb3NpdGlvbiI6MiwiRHVyYXRpb25Qb3NpdGlvbiI6NCwiUGVyY2VudGFnZUNvbXBsZXRlZFBvc2l0aW9uIjo2LCJTcGFjaW5nIjo1LCJJc0JlbG93VGltZWJhbmQiOnRydWUsIlBlcmNlbnRhZ2VDb21wbGV0ZVNoYXBlT3BhY2l0eSI6MzUsIlNoYXBlU3R5bGUiOnsiJGlkIjoiMTc0IiwiTWFyZ2luIjp7IiRpZCI6IjE3NSIsIlRvcCI6MC4wLCJMZWZ0Ijo0LjAsIlJpZ2h0Ijo0LjAsIkJvdHRvbSI6MC4wfSwiUGFkZGluZyI6eyIkaWQiOiIxNzYiLCJUb3AiOjAuMCwiTGVmdCI6MC4wLCJSaWdodCI6MC4wLCJCb3R0b20iOjAuMH0sIkJhY2tncm91bmQiOnsiJGlkIjoiMTc3IiwiQ29sb3IiOnsiJGlkIjoiMTc4IiwiQSI6MjU1LCJSIjoyMzcsIkciOjEyNSwiQiI6NDl9fSwiSXNWaXNpYmxlIjp0cnVlLCJXaWR0aCI6MC4wLCJIZWlnaHQiOjE2LjAsIkJvcmRlclN0eWxlIjp7IiRpZCI6IjE3OSIsIkxpbmVDb2xvciI6eyIkaWQiOiIxODAiLCIkdHlwZSI6Ik5MUkUuQ29tbW9uLkRvbS5Tb2xpZENvbG9yQnJ1c2gsIE5MUkUuQ29tbW9uIiwiQ29sb3IiOnsiJGlkIjoiMTgxIiwiQSI6MjU1LCJSIjoyMzQsIkciOjIyLCJCIjozMH19LCJMaW5lV2VpZ2h0IjowLjAsIkxpbmVUeXBlIjowLCJQYXJlbnRTdHlsZSI6bnVsbH0sIlBhcmVudFN0eWxlIjpudWxsfSwiVGl0bGVTdHlsZSI6eyIkaWQiOiIxODIiLCJGb250U2V0dGluZ3MiOnsiJGlkIjoiMTgzIiwiRm9udFNpemUiOjEyLCJGb250TmFtZSI6IkNhbGlicmkiLCJJc0JvbGQiOnRydWUsIklzSXRhbGljIjpmYWxzZSwiSXNVbmRlcmxpbmVkIjpmYWxzZSwiUGFyZW50U3R5bGUiOm51bGx9LCJBdXRvU2l6ZSI6MCwiRm9yZWdyb3VuZCI6eyIkaWQiOiIxODQiLCJDb2xvciI6eyIkaWQiOiIxOD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g2IiwiVG9wIjowLjAsIkxlZnQiOjAuMCwiUmlnaHQiOjAuMCwiQm90dG9tIjowLjB9LCJQYWRkaW5nIjp7IiRpZCI6IjE4NyIsIlRvcCI6MC4wLCJMZWZ0IjowLjAsIlJpZ2h0IjowLjAsIkJvdHRvbSI6MC4wfSwiQmFja2dyb3VuZCI6eyIkaWQiOiIxODgiLCJDb2xvciI6eyIkaWQiOiIxODkiLCJBIjowLCJSIjoyNTUsIkciOjI1NSwiQiI6MjU1fX0sIklzVmlzaWJsZSI6dHJ1ZSwiV2lkdGgiOjAuMCwiSGVpZ2h0IjowLjAsIkJvcmRlclN0eWxlIjpudWxsLCJQYXJlbnRTdHlsZSI6bnVsbH0sIkRhdGVTdHlsZSI6eyIkaWQiOiIxOTAiLCJGb250U2V0dGluZ3MiOnsiJGlkIjoiMTkxIiwiRm9udFNpemUiOjExLCJGb250TmFtZSI6IkNhbGlicmkiLCJJc0JvbGQiOmZhbHNlLCJJc0l0YWxpYyI6ZmFsc2UsIklzVW5kZXJsaW5lZCI6ZmFsc2UsIlBhcmVudFN0eWxlIjpudWxsfSwiQXV0b1NpemUiOjAsIkZvcmVncm91bmQiOnsiJGlkIjoiMTkyIiwiQ29sb3IiOnsiJGlkIjoiMTkz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5NCIsIlRvcCI6MC4wLCJMZWZ0IjowLjAsIlJpZ2h0IjowLjAsIkJvdHRvbSI6MC4wfSwiUGFkZGluZyI6eyIkaWQiOiIxOTUiLCJUb3AiOjAuMCwiTGVmdCI6MC4wLCJSaWdodCI6MC4wLCJCb3R0b20iOjAuMH0sIkJhY2tncm91bmQiOnsiJGlkIjoiMTk2IiwiQ29sb3IiOnsiJGlkIjoiMTk3IiwiQSI6MCwiUiI6MjU1LCJHIjoyNTUsIkIiOjI1NX19LCJJc1Zpc2libGUiOnRydWUsIldpZHRoIjowLjAsIkhlaWdodCI6MC4wLCJCb3JkZXJTdHlsZSI6bnVsbCwiUGFyZW50U3R5bGUiOm51bGx9LCJEYXRlRm9ybWF0Ijp7IiRpZCI6IjE5OCIsIkZvcm1hdFN0cmluZyI6Ik0vZCIsIlNlcGFyYXRvciI6Ii8iLCJVc2VJbnRlcm5hdGlvbmFsRGF0ZUZvcm1hdCI6ZmFsc2UsIkRhdGVJc1Zpc2libGUiOnRydWUsIlRpbWVJc1Zpc2libGUiOmZhbHNlLCJIb3VyRGlnaXRzIjoxLCJBbVBtRGVzaWduYXRvciI6MiwiVHJpbTAwTWludXRlcyI6ZmFsc2UsIkxhc3RLbm93blZpc2liaWxpdHlTdGF0ZSI6eyIkaWQiOiIxOTkiLCJEYXRlUGFydElzVmlzaWJsZSI6ZmFsc2UsIlRpbWVQYXJ0SXNWaXNpYmxlIjpmYWxzZX19LCJXZWVrTnVtYmVyaW5nIjp7IiRpZCI6IjIwMCIsIkZvcm1hdCI6MCwiSXNWaXNpYmxlIjpmYWxzZSwiTGFzdEtub3duVmlzaWJpbGl0eVN0YXRlIjpmYWxzZX0sIklzVmlzaWJsZSI6dHJ1ZSwiUGFyZW50U3R5bGUiOm51bGwsIl9leHBsaWNpdGx5U2V0Ijp7IiRpZCI6IjIw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MDIiLCJUaXRsZVBvc2l0aW9uIjoiUmlnaHQiLCJEYXRlUG9zaXRpb24iOiJMZWZ0IiwiU2hhcGVUeXBlIjo5LCJTaGFwZVNpemUiOjEsIlNwYWNpbmciOjUsIlNoYXBlU3R5bGUiOnsiJGlkIjoiMjAzIiwiTWFyZ2luIjp7IiRpZCI6IjIwNCIsIlRvcCI6MC4wLCJMZWZ0IjowLjAsIlJpZ2h0IjowLjAsIkJvdHRvbSI6MC4wfSwiUGFkZGluZyI6eyIkaWQiOiIyMDUiLCJUb3AiOjAuMCwiTGVmdCI6MC4wLCJSaWdodCI6MC4wLCJCb3R0b20iOjAuMH0sIkJhY2tncm91bmQiOnsiJGlkIjoiMjA2IiwiQ29sb3IiOnsiJGlkIjoiMjA3IiwiQSI6MjU1LCJSIjowLCJHIjoxMTQsIkIiOjE4OH19LCJJc1Zpc2libGUiOnRydWUsIldpZHRoIjoxOC4wLCJIZWlnaHQiOjIwLjAsIkJvcmRlclN0eWxlIjp7IiRpZCI6IjIwOCIsIkxpbmVDb2xvciI6eyIkaWQiOiIyMDkiLCIkdHlwZSI6Ik5MUkUuQ29tbW9uLkRvbS5Tb2xpZENvbG9yQnJ1c2gsIE5MUkUuQ29tbW9uIiwiQ29sb3IiOnsiJGlkIjoiMjEwIiwiQSI6MjU1LCJSIjoyNTUsIkciOjAsIkIiOjB9fSwiTGluZVdlaWdodCI6MC4wLCJMaW5lVHlwZSI6MCwiUGFyZW50U3R5bGUiOm51bGx9LCJQYXJlbnRTdHlsZSI6bnVsbH0sIlRpdGxlU3R5bGUiOnsiJGlkIjoiMjExIiwiRm9udFNldHRpbmdzIjp7IiRpZCI6IjIxMiIsIkZvbnRTaXplIjoxMiwiRm9udE5hbWUiOiJDYWxpYnJpIiwiSXNCb2xkIjp0cnVlLCJJc0l0YWxpYyI6ZmFsc2UsIklzVW5kZXJsaW5lZCI6ZmFsc2UsIlBhcmVudFN0eWxlIjpudWxsfSwiQXV0b1NpemUiOjAsIkZvcmVncm91bmQiOnsiJGlkIjoiMjEzIiwiQ29sb3IiOnsiJGlkIjoiMjE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xNSIsIlRvcCI6MC4wLCJMZWZ0IjowLjAsIlJpZ2h0IjowLjAsIkJvdHRvbSI6MC4wfSwiUGFkZGluZyI6eyIkaWQiOiIyMTYiLCJUb3AiOjAuMCwiTGVmdCI6MC4wLCJSaWdodCI6MC4wLCJCb3R0b20iOjAuMH0sIkJhY2tncm91bmQiOnsiJGlkIjoiMjE3IiwiQ29sb3IiOnsiJGlkIjoiMjE4IiwiQSI6ODksIlIiOjAsIkciOjAsIkIiOjB9fSwiSXNWaXNpYmxlIjp0cnVlLCJXaWR0aCI6MC4wLCJIZWlnaHQiOjAuMCwiQm9yZGVyU3R5bGUiOm51bGwsIlBhcmVudFN0eWxlIjpudWxsfSwiRGF0ZVN0eWxlIjp7IiRpZCI6IjIxOSIsIkZvbnRTZXR0aW5ncyI6eyIkaWQiOiIyMjAiLCJGb250U2l6ZSI6MTAsIkZvbnROYW1lIjoiQ2FsaWJyaSIsIklzQm9sZCI6ZmFsc2UsIklzSXRhbGljIjpmYWxzZSwiSXNVbmRlcmxpbmVkIjpmYWxzZSwiUGFyZW50U3R5bGUiOm51bGx9LCJBdXRvU2l6ZSI6MCwiRm9yZWdyb3VuZCI6eyIkaWQiOiIyMjEiLCJDb2xvciI6eyIkaWQiOiIyMjI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jIzIiwiVG9wIjowLjAsIkxlZnQiOjAuMCwiUmlnaHQiOjAuMCwiQm90dG9tIjowLjB9LCJQYWRkaW5nIjp7IiRpZCI6IjIyNCIsIlRvcCI6MC4wLCJMZWZ0IjowLjAsIlJpZ2h0IjowLjAsIkJvdHRvbSI6MC4wfSwiQmFja2dyb3VuZCI6eyIkaWQiOiIyMjUiLCJDb2xvciI6eyIkaWQiOiIyMjYiLCJBIjo4OSwiUiI6MCwiRyI6MCwiQiI6MH19LCJJc1Zpc2libGUiOnRydWUsIldpZHRoIjowLjAsIkhlaWdodCI6MC4wLCJCb3JkZXJTdHlsZSI6bnVsbCwiUGFyZW50U3R5bGUiOm51bGx9LCJEYXRlRm9ybWF0Ijp7IiRpZCI6IjIy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yOCIsIkRhdGVQYXJ0SXNWaXNpYmxlIjpmYWxzZSwiVGltZVBhcnRJc1Zpc2libGUiOmZhbHNlfX0sIldlZWtOdW1iZXJpbmciOnsiJGlkIjoiMjI5IiwiRm9ybWF0IjowLCJJc1Zpc2libGUiOmZhbHNlLCJMYXN0S25vd25WaXNpYmlsaXR5U3RhdGUiOmZhbHNlfSwiSXNWaXNpYmxlIjp0cnVlLCJQYXJlbnRTdHlsZSI6bnVsbH0sIkdyaWRsaW5lUGFuZWxTdHlsZSI6eyIkaWQiOiIyMzAiLCJHcmlkbGluZVN0eWxlIjp7IiRpZCI6IjIzMSIsIkxpbmVDb2xvciI6eyIkaWQiOiIyMzIiLCIkdHlwZSI6Ik5MUkUuQ29tbW9uLkRvbS5Tb2xpZENvbG9yQnJ1c2gsIE5MUkUuQ29tbW9uIiwiQ29sb3IiOnsiJGlkIjoiMjMzIiwiQSI6MzgsIlIiOjkxLCJHIjoxNTUsIkIiOjIxM319LCJMaW5lV2VpZ2h0IjoxLjAsIkxpbmVUeXBlIjowLCJQYXJlbnRTdHlsZSI6bnVsbH0sIk1hcmdpbiI6eyIkaWQiOiIyMzQiLCJUb3AiOjAuMCwiTGVmdCI6MC4wLCJSaWdodCI6MC4wLCJCb3R0b20iOjAuMH0sIlBhZGRpbmciOnsiJGlkIjoiMjM1IiwiVG9wIjowLjAsIkxlZnQiOjAuMCwiUmlnaHQiOjAuMCwiQm90dG9tIjowLjB9LCJCYWNrZ3JvdW5kIjpudWxsLCJJc1Zpc2libGUiOnRydWUsIldpZHRoIjowLjAsIkhlaWdodCI6MC4wLCJCb3JkZXJTdHlsZSI6bnVsbCwiUGFyZW50U3R5bGUiOm51bGx9LCJBY3Rpdml0eUxpbmVQYW5lbFN0eWxlIjp7IiRpZCI6IjIzNiIsIkFjdGl2aXR5TGluZVN0eWxlIjp7IiRpZCI6IjIzNyIsIkxpbmVDb2xvciI6eyIkaWQiOiIyMzgiLCIkdHlwZSI6Ik5MUkUuQ29tbW9uLkRvbS5Tb2xpZENvbG9yQnJ1c2gsIE5MUkUuQ29tbW9uIiwiQ29sb3IiOnsiJGlkIjoiMjM5IiwiQSI6MzgsIlIiOjkxLCJHIjoxNTUsIkIiOjIxM319LCJMaW5lV2VpZ2h0IjoxLjAsIkxpbmVUeXBlIjowLCJQYXJlbnRTdHlsZSI6bnVsbH0sIk1hcmdpbiI6eyIkaWQiOiIyNDAiLCJUb3AiOjAuMCwiTGVmdCI6MC4wLCJSaWdodCI6MC4wLCJCb3R0b20iOjAuMH0sIlBhZGRpbmciOnsiJGlkIjoiMjQxIiwiVG9wIjowLjAsIkxlZnQiOjAuMCwiUmlnaHQiOjAuMCwiQm90dG9tIjowLjB9LCJCYWNrZ3JvdW5kIjpudWxsLCJJc1Zpc2libGUiOnRydWUsIldpZHRoIjowLjAsIkhlaWdodCI6MC4wLCJCb3JkZXJTdHlsZSI6bnVsbCwiUGFyZW50U3R5bGUiOm51bGx9LCJfc2VsZWN0ZWRUaGVtZVByZXNldENvbG9ycyI6eyIkaWQiOiIyNDIiLCJUZXh0TGlnaHQiOnsiJGlkIjoiMjQzIiwiQSI6MjU1LCJSIjoyNTUsIkciOjI1NSwiQiI6MjU1fSwiVGV4dERhcmsiOnsiJGlkIjoiMjQ0IiwiQSI6MjU1LCJSIjowLCJHIjowLCJCIjowfSwiQWNjZW50MSI6eyIkcmVmIjoiNzAifSwiQWNjZW50MiI6eyIkcmVmIjoiMzAifSwiQWNjZW50MyI6eyIkaWQiOiIyNDUiLCJBIjoyNTUsIlIiOjIzNywiRyI6MTI1LCJCIjo0OX0sIkFjY2VudDQiOnsiJGlkIjoiMjQ2IiwiQSI6MjU1LCJSIjoyMzMsIkciOjExMywiQiI6NTB9LCJBY2NlbnQ1Ijp7IiRpZCI6IjI0NyIsIkEiOjI1NSwiUiI6MjUsIkciOjEwNywiQiI6MzZ9LCJBY2NlbnQ2Ijp7IiRpZCI6IjI0OCIsIkEiOjI1NSwiUiI6MTUsIkciOjE1OCwiQiI6MjEzfSwiQWNjZW50NyI6eyIkaWQiOiIyNDkiLCJBIjoyNTUsIlIiOjE2MCwiRyI6NDMsIkIiOjE0N30sIkFjY2VudDgiOnsiJGlkIjoiMjUwIiwiQSI6MjU1LCJSIjo3OCwiRyI6MTY3LCJCIjo0Nn19LCJTaG93RWxhcHNlZFRpbWVHcmFkaWVudFN0eWxlIjpmYWxzZSwiVGltZWJhbmRSZXNlcnZlZExlZnRBcmVhU3R5bGUiOnsiJGlkIjoiMjUxIiwiQWN0aXZpdHlIZWFkZXJXaWR0aCI6MC4wLCJJc1NldCI6ZmFsc2V9LCJEZWZhdWx0U3dpbWxhbmVTdHlsZSI6eyIkaWQiOiIyNTIiLCJIZWFkZXJTdHlsZSI6eyIkaWQiOiIyNTMiLCJUZXh0U3R5bGUiOnsiJGlkIjoiMjU0IiwiRm9udFNldHRpbmdzIjp7IiRpZCI6IjI1NSIsIkZvbnRTaXplIjoxMiwiRm9udE5hbWUiOiJDYWxpYnJpIiwiSXNCb2xkIjpmYWxzZSwiSXNJdGFsaWMiOmZhbHNlLCJJc1VuZGVybGluZWQiOmZhbHNlLCJQYXJlbnRTdHlsZSI6bnVsbH0sIkF1dG9TaXplIjowLCJGb3JlZ3JvdW5kIjp7IiRpZCI6IjI1NiIsIkNvbG9yIjp7IiRpZCI6IjI1NyIsIkEiOjI1NSwiUiI6MzIsIkciOjU2LCJCIjoxMDB9fSwiTWF4V2lkdGgiOiJJbmZpbml0eSIsIk1heEhlaWdodCI6IkluZmluaXR5IiwiU21hcnRGb3JlZ3JvdW5kSXNBY3RpdmUiOmZhbHNlLCJIb3Jpem9udGFsQWxpZ25tZW50IjowLCJWZXJ0aWNhbEFsaWdubWVudCI6MCwiU21hcnRGb3JlZ3JvdW5kIjpudWxsLCJCYWNrZ3JvdW5kRmlsbFR5cGUiOjAsIk1hcmdpbiI6eyIkaWQiOiIyNTgiLCJUb3AiOjAuMCwiTGVmdCI6MC4wLCJSaWdodCI6MC4wLCJCb3R0b20iOjAuMH0sIlBhZGRpbmciOnsiJGlkIjoiMjU5IiwiVG9wIjowLjAsIkxlZnQiOjAuMCwiUmlnaHQiOjAuMCwiQm90dG9tIjowLjB9LCJCYWNrZ3JvdW5kIjpudWxsLCJJc1Zpc2libGUiOnRydWUsIldpZHRoIjowLjAsIkhlaWdodCI6MC4wLCJCb3JkZXJTdHlsZSI6bnVsbCwiUGFyZW50U3R5bGUiOm51bGx9LCJSZWN0YW5nbGVTdHlsZSI6eyIkaWQiOiIyNjAiLCJNYXJnaW4iOnsiJGlkIjoiMjYxIiwiVG9wIjowLjAsIkxlZnQiOjAuMCwiUmlnaHQiOjAuMCwiQm90dG9tIjowLjB9LCJQYWRkaW5nIjp7IiRpZCI6IjI2MiIsIlRvcCI6MC4wLCJMZWZ0IjowLjAsIlJpZ2h0IjowLjAsIkJvdHRvbSI6MC4wfSwiQmFja2dyb3VuZCI6eyIkaWQiOiIyNjMiLCJDb2xvciI6eyIkaWQiOiIyNjQiLCJBIjoxMjcsIlIiOjkxLCJHIjoxNTUsIkIiOjIxM319LCJJc1Zpc2libGUiOnRydWUsIldpZHRoIjowLjAsIkhlaWdodCI6MC4wLCJCb3JkZXJTdHlsZSI6eyIkaWQiOiIyNjUiLCJMaW5lQ29sb3IiOnsiJGlkIjoiMjY2IiwiJHR5cGUiOiJOTFJFLkNvbW1vbi5Eb20uU29saWRDb2xvckJydXNoLCBOTFJFLkNvbW1vbiIsIkNvbG9yIjp7IiRpZCI6IjI2NyIsIkEiOjI1NSwiUiI6MjU1LCJHIjowLCJCIjowfX0sIkxpbmVXZWlnaHQiOjAuMCwiTGluZVR5cGUiOjAsIlBhcmVudFN0eWxlIjpudWxsfSwiUGFyZW50U3R5bGUiOm51bGx9LCJNYXJnaW4iOnsiJGlkIjoiMjY4IiwiVG9wIjowLjAsIkxlZnQiOjAuMCwiUmlnaHQiOjAuMCwiQm90dG9tIjowLjB9LCJQYWRkaW5nIjp7IiRpZCI6IjI2OSIsIlRvcCI6MC4wLCJMZWZ0IjowLjAsIlJpZ2h0IjowLjAsIkJvdHRvbSI6MC4wfSwiQmFja2dyb3VuZCI6bnVsbCwiSXNWaXNpYmxlIjp0cnVlLCJXaWR0aCI6MC4wLCJIZWlnaHQiOjAuMCwiQm9yZGVyU3R5bGUiOm51bGwsIlBhcmVudFN0eWxlIjpudWxsfSwiQmFja2dyb3VuZFN0eWxlIjp7IiRpZCI6IjI3MCIsIk1hcmdpbiI6eyIkaWQiOiIyNzEiLCJUb3AiOjAuMCwiTGVmdCI6MC4wLCJSaWdodCI6MC4wLCJCb3R0b20iOjAuMH0sIlBhZGRpbmciOnsiJGlkIjoiMjcyIiwiVG9wIjowLjAsIkxlZnQiOjAuMCwiUmlnaHQiOjAuMCwiQm90dG9tIjowLjB9LCJCYWNrZ3JvdW5kIjp7IiRpZCI6IjI3MyIsIkNvbG9yIjp7IiRpZCI6IjI3NCIsIkEiOjM4LCJSIjo5MSwiRyI6MTU1LCJCIjoyMTN9fSwiSXNWaXNpYmxlIjp0cnVlLCJXaWR0aCI6MC4wLCJIZWlnaHQiOjAuMCwiQm9yZGVyU3R5bGUiOnsiJGlkIjoiMjc1IiwiTGluZUNvbG9yIjp7IiRpZCI6IjI3NiIsIiR0eXBlIjoiTkxSRS5Db21tb24uRG9tLlNvbGlkQ29sb3JCcnVzaCwgTkxSRS5Db21tb24iLCJDb2xvciI6eyIkaWQiOiIyNzciLCJBIjoyNTUsIlIiOjI1NSwiRyI6MCwiQiI6MH19LCJMaW5lV2VpZ2h0IjowLjAsIkxpbmVUeXBlIjowLCJQYXJlbnRTdHlsZSI6bnVsbH0sIlBhcmVudFN0eWxlIjpudWxsfSwiSXNBYm92ZVRpbWViYW5kIjpmYWxzZSwiTWFyZ2luIjp7IiRpZCI6IjI3OCIsIlRvcCI6MC4wLCJMZWZ0IjowLjAsIlJpZ2h0IjowLjAsIkJvdHRvbSI6MC4wfSwiUGFkZGluZyI6eyIkaWQiOiIyNzkiLCJUb3AiOjAuMCwiTGVmdCI6MC4wLCJSaWdodCI6MC4wLCJCb3R0b20iOjAuMH0sIklzVmlzaWJsZSI6dHJ1ZSwiV2lkdGgiOjAuMCwiSGVpZ2h0IjowLjAsIkJvcmRlclN0eWxlIjpudWxsLCJQYXJlbnRTdHlsZSI6bnVsbH0sIkRlZmF1bHRTd2ltbGFuZVYyU3R5bGUiOnsiJGlkIjoiMjgwIiwiU3R5bGVJZCI6ImM3YzUxZTZmLWQyNWItNDlhYy1iOWVmLThmM2Y3MGU4ZTI1MiIsIkhlYWRlclN0eWxlIjp7IiRpZCI6IjI4MSIsIlRleHRJc1ZlcnRpY2FsIjpmYWxzZSwiVGV4dFN0eWxlIjp7IiRpZCI6IjI4MiIsIkZvbnRTZXR0aW5ncyI6eyIkaWQiOiIyODMiLCJGb250U2l6ZSI6MTIsIkZvbnROYW1lIjoiQ2FsaWJyaSIsIklzQm9sZCI6ZmFsc2UsIklzSXRhbGljIjpmYWxzZSwiSXNVbmRlcmxpbmVkIjpmYWxzZSwiUGFyZW50U3R5bGUiOm51bGx9LCJBdXRvU2l6ZSI6MiwiRm9yZWdyb3VuZCI6eyIkaWQiOiIyODQiLCJDb2xvciI6eyIkaWQiOiIyOD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ODYiLCJUb3AiOjAuMCwiTGVmdCI6MC4wLCJSaWdodCI6MC4wLCJCb3R0b20iOjAuMH0sIlBhZGRpbmciOnsiJGlkIjoiMjg3IiwiVG9wIjowLjAsIkxlZnQiOjAuMCwiUmlnaHQiOjAuMCwiQm90dG9tIjowLjB9LCJCYWNrZ3JvdW5kIjpudWxsLCJJc1Zpc2libGUiOnRydWUsIldpZHRoIjowLjAsIkhlaWdodCI6MC4wLCJCb3JkZXJTdHlsZSI6bnVsbCwiUGFyZW50U3R5bGUiOm51bGx9LCJSZWN0YW5nbGVTdHlsZSI6eyIkaWQiOiIyODgiLCJNYXJnaW4iOnsiJGlkIjoiMjg5IiwiVG9wIjowLjAsIkxlZnQiOjAuMCwiUmlnaHQiOjAuMCwiQm90dG9tIjowLjB9LCJQYWRkaW5nIjp7IiRpZCI6IjI5MCIsIlRvcCI6MC4wLCJMZWZ0IjowLjAsIlJpZ2h0IjowLjAsIkJvdHRvbSI6MC4wfSwiQmFja2dyb3VuZCI6eyIkaWQiOiIyOTEiLCJDb2xvciI6eyIkaWQiOiIyOTIiLCJBIjoyNTUsIlIiOjIzNywiRyI6MTI1LCJCIjo0OX19LCJJc1Zpc2libGUiOnRydWUsIldpZHRoIjowLjAsIkhlaWdodCI6MC4wLCJCb3JkZXJTdHlsZSI6eyIkaWQiOiIyOTMiLCJMaW5lQ29sb3IiOnsiJGlkIjoiMjk0IiwiJHR5cGUiOiJOTFJFLkNvbW1vbi5Eb20uU29saWRDb2xvckJydXNoLCBOTFJFLkNvbW1vbiIsIkNvbG9yIjp7IiRpZCI6IjI5NSIsIkEiOjI1NSwiUiI6MjU1LCJHIjowLCJCIjowfX0sIkxpbmVXZWlnaHQiOjAuMCwiTGluZVR5cGUiOjAsIlBhcmVudFN0eWxlIjpudWxsfSwiUGFyZW50U3R5bGUiOm51bGx9LCJNYXJnaW4iOnsiJGlkIjoiMjk2IiwiVG9wIjowLjAsIkxlZnQiOjAuMCwiUmlnaHQiOjAuMCwiQm90dG9tIjowLjB9LCJQYWRkaW5nIjp7IiRpZCI6IjI5NyIsIlRvcCI6MC4wLCJMZWZ0IjowLjAsIlJpZ2h0IjowLjAsIkJvdHRvbSI6MC4wfSwiQmFja2dyb3VuZCI6bnVsbCwiSXNWaXNpYmxlIjp0cnVlLCJXaWR0aCI6MC4wLCJIZWlnaHQiOjAuMCwiQm9yZGVyU3R5bGUiOm51bGwsIlBhcmVudFN0eWxlIjpudWxsfSwiQmFja2dyb3VuZFN0eWxlIjp7IiRpZCI6IjI5OCIsIk1hcmdpbiI6eyIkaWQiOiIyOTkiLCJUb3AiOjAuMCwiTGVmdCI6MC4wLCJSaWdodCI6MC4wLCJCb3R0b20iOjAuMH0sIlBhZGRpbmciOnsiJGlkIjoiMzAwIiwiVG9wIjowLjAsIkxlZnQiOjAuMCwiUmlnaHQiOjAuMCwiQm90dG9tIjowLjB9LCJCYWNrZ3JvdW5kIjp7IiRpZCI6IjMwMSIsIkNvbG9yIjp7IiRpZCI6IjMwMiIsIkEiOjUxLCJSIjoyMzcsIkciOjEyNSwiQiI6NDl9fSwiSXNWaXNpYmxlIjp0cnVlLCJXaWR0aCI6MC4wLCJIZWlnaHQiOjAuMCwiQm9yZGVyU3R5bGUiOnsiJGlkIjoiMzAzIiwiTGluZUNvbG9yIjp7IiRpZCI6IjMwNCIsIiR0eXBlIjoiTkxSRS5Db21tb24uRG9tLlNvbGlkQ29sb3JCcnVzaCwgTkxSRS5Db21tb24iLCJDb2xvciI6eyIkaWQiOiIzMDUiLCJBIjoyNTUsIlIiOjIzNCwiRyI6MjIsIkIiOjMwfX0sIkxpbmVXZWlnaHQiOjAuMCwiTGluZVR5cGUiOjAsIlBhcmVudFN0eWxlIjpudWxsfSwiUGFyZW50U3R5bGUiOm51bGx9LCJJc0Fib3ZlVGltZWJhbmQiOmZhbHNlLCJTcGFjaW5nIjo1LCJEZWZhdWx0U3dpbWxhbmVUYXNrU3R5bGUiOnsiJGlkIjoiMzA2IiwiJHR5cGUiOiJOTFJFLkNvbW1vbi5Eb20uU3R5bGVzLkV4cGxpY2l0U2V0YWJsZVRhc2tTdHlsZSwgTkxSRS5Db21tb24iLCJTaGFwZSI6MSwiU2hhcGVUaGlja25lc3MiOjEsIkR1cmF0aW9uRm9ybWF0IjowLCJJbmNsdWRlTm9uV29ya2luZ0RheXNJbkR1cmF0aW9uIjpmYWxzZSwiUGVyY2VudGFnZUNvbXBsZXRlU3R5bGUiOnsiJGlkIjoiMzA3IiwiRm9udFNldHRpbmdzIjp7IiRpZCI6IjMwOCIsIkZvbnRTaXplIjoxMCwiRm9udE5hbWUiOiJDYWxpYnJpIiwiSXNCb2xkIjpmYWxzZSwiSXNJdGFsaWMiOmZhbHNlLCJJc1VuZGVybGluZWQiOmZhbHNlLCJQYXJlbnRTdHlsZSI6bnVsbH0sIkF1dG9TaXplIjowLCJGb3JlZ3JvdW5kIjp7IiRpZCI6IjMwOSIsIkNvbG9yIjp7IiRpZCI6IjMx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ExIiwiVG9wIjowLjAsIkxlZnQiOjAuMCwiUmlnaHQiOjAuMCwiQm90dG9tIjowLjB9LCJQYWRkaW5nIjp7IiRpZCI6IjMxMiIsIlRvcCI6MC4wLCJMZWZ0IjowLjAsIlJpZ2h0IjowLjAsIkJvdHRvbSI6MC4wfSwiQmFja2dyb3VuZCI6eyIkaWQiOiIzMTMiLCJDb2xvciI6eyIkaWQiOiIzMTQiLCJBIjo4OSwiUiI6MCwiRyI6MCwiQiI6MH19LCJJc1Zpc2libGUiOnRydWUsIldpZHRoIjowLjAsIkhlaWdodCI6MC4wLCJCb3JkZXJTdHlsZSI6bnVsbCwiUGFyZW50U3R5bGUiOm51bGx9LCJEdXJhdGlvblN0eWxlIjp7IiRpZCI6IjMxNSIsIkZvbnRTZXR0aW5ncyI6eyIkaWQiOiIzMTYiLCJGb250U2l6ZSI6MTAsIkZvbnROYW1lIjoiQ2FsaWJyaSIsIklzQm9sZCI6dHJ1ZSwiSXNJdGFsaWMiOmZhbHNlLCJJc1VuZGVybGluZWQiOmZhbHNlLCJQYXJlbnRTdHlsZSI6bnVsbH0sIkF1dG9TaXplIjowLCJGb3JlZ3JvdW5kIjp7IiRpZCI6IjMxNyIsIkNvbG9yIjp7IiRpZCI6IjMx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MTkiLCJUb3AiOjAuMCwiTGVmdCI6MC4wLCJSaWdodCI6MC4wLCJCb3R0b20iOjAuMH0sIlBhZGRpbmciOnsiJGlkIjoiMzIwIiwiVG9wIjowLjAsIkxlZnQiOjAuMCwiUmlnaHQiOjAuMCwiQm90dG9tIjowLjB9LCJCYWNrZ3JvdW5kIjp7IiRpZCI6IjMyMSIsIkNvbG9yIjp7IiRyZWYiOiIzMTQifX0sIklzVmlzaWJsZSI6dHJ1ZSwiV2lkdGgiOjAuMCwiSGVpZ2h0IjowLjAsIkJvcmRlclN0eWxlIjpudWxsLCJQYXJlbnRTdHlsZSI6bnVsbH0sIkhvcml6b250YWxDb25uZWN0b3JTdHlsZSI6eyIkaWQiOiIzMjIiLCJMaW5lQ29sb3IiOnsiJGlkIjoiMzIzIiwiJHR5cGUiOiJOTFJFLkNvbW1vbi5Eb20uU29saWRDb2xvckJydXNoLCBOTFJFLkNvbW1vbiIsIkNvbG9yIjp7IiRpZCI6IjMyNCIsIkEiOjI1NSwiUiI6MjA0LCJHIjoyMDQsIkIiOjIwNH19LCJMaW5lV2VpZ2h0IjowLjAsIkxpbmVUeXBlIjowLCJQYXJlbnRTdHlsZSI6bnVsbH0sIlZlcnRpY2FsQ29ubmVjdG9yU3R5bGUiOnsiJGlkIjoiMzI1IiwiTGluZUNvbG9yIjp7IiRpZCI6IjMyNiIsIiR0eXBlIjoiTkxSRS5Db21tb24uRG9tLlNvbGlkQ29sb3JCcnVzaCwgTkxSRS5Db21tb24iLCJDb2xvciI6eyIkaWQiOiIzMjciLCJBIjoyNTUsIlIiOjIwNCwiRyI6MjA0LCJCIjoyMDR9fSwiTGluZVdlaWdodCI6Mi4wLCJMaW5lVHlwZSI6MCwiUGFyZW50U3R5bGUiOm51bGx9LCJNYXJnaW4iOm51bGwsIlN0YXJ0RGF0ZVBvc2l0aW9uIjozLCJFbmREYXRlUG9zaXRpb24iOjMsIkRhdGVJc1Zpc2libGUiOnRydWUsIlRpdGxlUG9zaXRpb24iOjQsIkR1cmF0aW9uUG9zaXRpb24iOjIsIlBlcmNlbnRhZ2VDb21wbGV0ZWRQb3NpdGlvbiI6NiwiU3BhY2luZyI6NSwiSXNCZWxvd1RpbWViYW5kIjp0cnVlLCJQZXJjZW50YWdlQ29tcGxldGVTaGFwZU9wYWNpdHkiOjM1LCJTaGFwZVN0eWxlIjp7IiRpZCI6IjMyOCIsIk1hcmdpbiI6eyIkaWQiOiIzMjkiLCJUb3AiOjAuMCwiTGVmdCI6NC4wLCJSaWdodCI6NC4wLCJCb3R0b20iOjAuMH0sIlBhZGRpbmciOnsiJGlkIjoiMzMwIiwiVG9wIjowLjAsIkxlZnQiOjAuMCwiUmlnaHQiOjAuMCwiQm90dG9tIjowLjB9LCJCYWNrZ3JvdW5kIjp7IiRpZCI6IjMzMSIsIkNvbG9yIjp7IiRpZCI6IjMzMiIsIkEiOjI1NSwiUiI6MjM3LCJHIjoxMjUsIkIiOjQ5fX0sIklzVmlzaWJsZSI6dHJ1ZSwiV2lkdGgiOjAuMCwiSGVpZ2h0IjoxNi4wLCJCb3JkZXJTdHlsZSI6eyIkaWQiOiIzMzMiLCJMaW5lQ29sb3IiOnsiJGlkIjoiMzM0IiwiJHR5cGUiOiJOTFJFLkNvbW1vbi5Eb20uU29saWRDb2xvckJydXNoLCBOTFJFLkNvbW1vbiIsIkNvbG9yIjp7IiRpZCI6IjMzNSIsIkEiOjI1NSwiUiI6MjU1LCJHIjowLCJCIjowfX0sIkxpbmVXZWlnaHQiOjAuMCwiTGluZVR5cGUiOjAsIlBhcmVudFN0eWxlIjpudWxsfSwiUGFyZW50U3R5bGUiOm51bGx9LCJUaXRsZVN0eWxlIjp7IiRpZCI6IjMzNiIsIkZvbnRTZXR0aW5ncyI6eyIkaWQiOiIzMzciLCJGb250U2l6ZSI6MTIsIkZvbnROYW1lIjoiQ2FsaWJyaSIsIklzQm9sZCI6dHJ1ZSwiSXNJdGFsaWMiOmZhbHNlLCJJc1VuZGVybGluZWQiOmZhbHNlLCJQYXJlbnRTdHlsZSI6bnVsbH0sIkF1dG9TaXplIjowLCJGb3JlZ3JvdW5kIjp7IiRpZCI6IjMzOCIsIkNvbG9yIjp7IiRpZCI6IjMzOSIsIkEiOjI1NSwiUiI6MTU5LCJHIjo0MSwiQiI6NTR9fSwiTWF4V2lkdGgiOjcyMC4wLCJNYXhIZWlnaHQiOiJJbmZpbml0eSIsIlNtYXJ0Rm9yZWdyb3VuZElzQWN0aXZlIjpmYWxzZSwiSG9yaXpvbnRhbEFsaWdubWVudCI6MCwiVmVydGljYWxBbGlnbm1lbnQiOjAsIlNtYXJ0Rm9yZWdyb3VuZCI6bnVsbCwiQmFja2dyb3VuZEZpbGxUeXBlIjowLCJNYXJnaW4iOnsiJGlkIjoiMzQwIiwiVG9wIjowLjAsIkxlZnQiOjAuMCwiUmlnaHQiOjAuMCwiQm90dG9tIjowLjB9LCJQYWRkaW5nIjp7IiRpZCI6IjM0MSIsIlRvcCI6MC4wLCJMZWZ0IjowLjAsIlJpZ2h0IjowLjAsIkJvdHRvbSI6MC4wfSwiQmFja2dyb3VuZCI6eyIkaWQiOiIzNDIiLCJDb2xvciI6eyIkcmVmIjoiMzE0In19LCJJc1Zpc2libGUiOnRydWUsIldpZHRoIjowLjAsIkhlaWdodCI6MC4wLCJCb3JkZXJTdHlsZSI6bnVsbCwiUGFyZW50U3R5bGUiOm51bGx9LCJEYXRlU3R5bGUiOnsiJGlkIjoiMzQzIiwiRm9udFNldHRpbmdzIjp7IiRpZCI6IjM0NCIsIkZvbnRTaXplIjoxMSwiRm9udE5hbWUiOiJDYWxpYnJpIiwiSXNCb2xkIjp0cnVlLCJJc0l0YWxpYyI6ZmFsc2UsIklzVW5kZXJsaW5lZCI6ZmFsc2UsIlBhcmVudFN0eWxlIjpudWxsfSwiQXV0b1NpemUiOjAsIkZvcmVncm91bmQiOnsiJGlkIjoiMzQ1IiwiQ29sb3IiOnsiJGlkIjoiMzQ2IiwiQSI6MjU1LCJSIjoyNTUsIkciOjE5MiwiQiI6MH19LCJNYXhXaWR0aCI6MjAwLjAsIk1heEhlaWdodCI6IkluZmluaXR5IiwiU21hcnRGb3JlZ3JvdW5kSXNBY3RpdmUiOmZhbHNlLCJIb3Jpem9udGFsQWxpZ25tZW50IjoyLCJWZXJ0aWNhbEFsaWdubWVudCI6MCwiU21hcnRGb3JlZ3JvdW5kIjpudWxsLCJCYWNrZ3JvdW5kRmlsbFR5cGUiOjAsIk1hcmdpbiI6eyIkaWQiOiIzNDciLCJUb3AiOjAuMCwiTGVmdCI6MC4wLCJSaWdodCI6MC4wLCJCb3R0b20iOjAuMH0sIlBhZGRpbmciOnsiJGlkIjoiMzQ4IiwiVG9wIjowLjAsIkxlZnQiOjAuMCwiUmlnaHQiOjAuMCwiQm90dG9tIjowLjB9LCJCYWNrZ3JvdW5kIjp7IiRpZCI6IjM0OSIsIkNvbG9yIjp7IiRyZWYiOiIzMTQifX0sIklzVmlzaWJsZSI6dHJ1ZSwiV2lkdGgiOjAuMCwiSGVpZ2h0IjowLjAsIkJvcmRlclN0eWxlIjpudWxsLCJQYXJlbnRTdHlsZSI6bnVsbH0sIkRhdGVGb3JtYXQiOnsiJGlkIjoiM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MSIsIkZvcm1hdCI6MCwiSXNWaXNpYmxlIjpmYWxzZSwiTGFzdEtub3duVmlzaWJpbGl0eVN0YXRlIjpmYWxzZX0sIklzVmlzaWJsZSI6dHJ1ZSwiUGFyZW50U3R5bGUiOm51bGwsIl9leHBsaWNpdGx5U2V0Ijp7IiRpZCI6IjM1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zNTMiLCJTaGFwZSI6OSwiQ29ubmVjdG9yTWFyZ2luIjp7IiRpZCI6IjM1NCIsIlRvcCI6MC4wLCJMZWZ0IjoyLjAsIlJpZ2h0IjoyLjAsIkJvdHRvbSI6MC4wfSwiQ29ubmVjdG9yU3R5bGUiOnsiJGlkIjoiMzU1IiwiTGluZUNvbG9yIjp7IiRpZCI6IjM1NiIsIiR0eXBlIjoiTkxSRS5Db21tb24uRG9tLlNvbGlkQ29sb3JCcnVzaCwgTkxSRS5Db21tb24iLCJDb2xvciI6eyIkaWQiOiIzNTciLCJBIjoyNTUsIlIiOjc5LCJHIjoxMjksIkIiOjE4OX19LCJMaW5lV2VpZ2h0IjoxLjAsIkxpbmVUeXBlIjowLCJQYXJlbnRTdHlsZSI6bnVsbH0sIklzQmVsb3dUaW1lYmFuZCI6ZmFsc2UsIlBvc2l0aW9uT25UYXNrIjoxLCJIaWRlRGF0ZSI6ZmFsc2UsIlNoYXBlU2l6ZSI6MSwiU3BhY2luZyI6Mi4wLCJQYWRkaW5nIjp7IiRpZCI6IjM1OCIsIlRvcCI6Ny4wLCJMZWZ0IjozLjAsIlJpZ2h0IjowLjAsIkJvdHRvbSI6Mi4wfSwiU2hhcGVTdHlsZSI6eyIkaWQiOiIzNTkiLCJNYXJnaW4iOnsiJGlkIjoiMzYwIiwiVG9wIjowLjAsIkxlZnQiOjAuMCwiUmlnaHQiOjAuMCwiQm90dG9tIjowLjB9LCJQYWRkaW5nIjp7IiRpZCI6IjM2MSIsIlRvcCI6MC4wLCJMZWZ0IjowLjAsIlJpZ2h0IjowLjAsIkJvdHRvbSI6MC4wfSwiQmFja2dyb3VuZCI6eyIkaWQiOiIzNjIiLCJDb2xvciI6eyIkaWQiOiIzNjMiLCJBIjoyNTUsIlIiOjIzNywiRyI6MTI1LCJCIjo0OX19LCJJc1Zpc2libGUiOnRydWUsIldpZHRoIjoxOC4wLCJIZWlnaHQiOjIwLjAsIkJvcmRlclN0eWxlIjp7IiRpZCI6IjM2NCIsIkxpbmVDb2xvciI6eyIkaWQiOiIzNjUiLCIkdHlwZSI6Ik5MUkUuQ29tbW9uLkRvbS5Tb2xpZENvbG9yQnJ1c2gsIE5MUkUuQ29tbW9uIiwiQ29sb3IiOnsiJGlkIjoiMzY2IiwiQSI6MjU1LCJSIjoyNTUsIkciOjAsIkIiOjB9fSwiTGluZVdlaWdodCI6MC4wLCJMaW5lVHlwZSI6MCwiUGFyZW50U3R5bGUiOm51bGx9LCJQYXJlbnRTdHlsZSI6bnVsbH0sIlRpdGxlU3R5bGUiOnsiJGlkIjoiMzY3IiwiRm9udFNldHRpbmdzIjp7IiRpZCI6IjM2OCIsIkZvbnRTaXplIjoxMiwiRm9udE5hbWUiOiJDYWxpYnJpIiwiSXNCb2xkIjp0cnVlLCJJc0l0YWxpYyI6ZmFsc2UsIklzVW5kZXJsaW5lZCI6ZmFsc2UsIlBhcmVudFN0eWxlIjpudWxsfSwiQXV0b1NpemUiOjAsIkZvcmVncm91bmQiOnsiJGlkIjoiMzY5IiwiQ29sb3IiOnsiJGlkIjoiMzc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3MSIsIlRvcCI6MC4wLCJMZWZ0IjowLjAsIlJpZ2h0IjowLjAsIkJvdHRvbSI6MC4wfSwiUGFkZGluZyI6eyIkaWQiOiIzNzIiLCJUb3AiOjAuMCwiTGVmdCI6MC4wLCJSaWdodCI6MC4wLCJCb3R0b20iOjAuMH0sIkJhY2tncm91bmQiOnsiJGlkIjoiMzczIiwiQ29sb3IiOnsiJGlkIjoiMzc0IiwiQSI6ODksIlIiOjAsIkciOjAsIkIiOjB9fSwiSXNWaXNpYmxlIjp0cnVlLCJXaWR0aCI6MC4wLCJIZWlnaHQiOjAuMCwiQm9yZGVyU3R5bGUiOm51bGwsIlBhcmVudFN0eWxlIjpudWxsfSwiRGF0ZVN0eWxlIjp7IiRpZCI6IjM3NSIsIkZvbnRTZXR0aW5ncyI6eyIkaWQiOiIzNzYiLCJGb250U2l6ZSI6MTAsIkZvbnROYW1lIjoiQ2FsaWJyaSIsIklzQm9sZCI6ZmFsc2UsIklzSXRhbGljIjpmYWxzZSwiSXNVbmRlcmxpbmVkIjpmYWxzZSwiUGFyZW50U3R5bGUiOm51bGx9LCJBdXRvU2l6ZSI6MCwiRm9yZWdyb3VuZCI6eyIkaWQiOiIzNzciLCJDb2xvciI6eyIkaWQiOiIzNzg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Mzc5IiwiVG9wIjowLjAsIkxlZnQiOjAuMCwiUmlnaHQiOjAuMCwiQm90dG9tIjowLjB9LCJQYWRkaW5nIjp7IiRpZCI6IjM4MCIsIlRvcCI6MC4wLCJMZWZ0IjowLjAsIlJpZ2h0IjowLjAsIkJvdHRvbSI6MC4wfSwiQmFja2dyb3VuZCI6eyIkaWQiOiIzODEiLCJDb2xvciI6eyIkcmVmIjoiMzc0In19LCJJc1Zpc2libGUiOnRydWUsIldpZHRoIjowLjAsIkhlaWdodCI6MC4wLCJCb3JkZXJTdHlsZSI6bnVsbCwiUGFyZW50U3R5bGUiOm51bGx9LCJEYXRlRm9ybWF0Ijp7IiRpZCI6IjM4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4MyIsIkRhdGVQYXJ0SXNWaXNpYmxlIjpmYWxzZSwiVGltZVBhcnRJc1Zpc2libGUiOmZhbHNlfX0sIldlZWtOdW1iZXJpbmciOnsiJGlkIjoiMzg0IiwiRm9ybWF0IjowLCJJc1Zpc2libGUiOmZhbHNlLCJMYXN0S25vd25WaXNpYmlsaXR5U3RhdGUiOmZhbHNlfSwiSXNWaXNpYmxlIjp0cnVlLCJQYXJlbnRTdHlsZSI6bnVsbH0sIkRlZmF1bHRTd2ltbGFuZU1pbGVzdG9uZVN0eWxlIjp7IiRpZCI6IjM4NSIsIlRpdGxlUG9zaXRpb24iOiJSaWdodCIsIkRhdGVQb3NpdGlvbiI6IkxlZnQiLCJTaGFwZVR5cGUiOjksIlNoYXBlU2l6ZSI6MSwiU3BhY2luZyI6NSwiU2hhcGVTdHlsZSI6eyIkaWQiOiIzODYiLCJNYXJnaW4iOnsiJGlkIjoiMzg3IiwiVG9wIjowLjAsIkxlZnQiOjAuMCwiUmlnaHQiOjAuMCwiQm90dG9tIjowLjB9LCJQYWRkaW5nIjp7IiRpZCI6IjM4OCIsIlRvcCI6MC4wLCJMZWZ0IjowLjAsIlJpZ2h0IjowLjAsIkJvdHRvbSI6MC4wfSwiQmFja2dyb3VuZCI6eyIkaWQiOiIzODkiLCJDb2xvciI6eyIkaWQiOiIzOTAiLCJBIjoyNTUsIlIiOjIzNywiRyI6MTI1LCJCIjo0OX19LCJJc1Zpc2libGUiOnRydWUsIldpZHRoIjoxOC4wLCJIZWlnaHQiOjIwLjAsIkJvcmRlclN0eWxlIjp7IiRpZCI6IjM5MSIsIkxpbmVDb2xvciI6eyIkaWQiOiIzOTIiLCIkdHlwZSI6Ik5MUkUuQ29tbW9uLkRvbS5Tb2xpZENvbG9yQnJ1c2gsIE5MUkUuQ29tbW9uIiwiQ29sb3IiOnsiJGlkIjoiMzkzIiwiQSI6MjU1LCJSIjoyNTUsIkciOjAsIkIiOjB9fSwiTGluZVdlaWdodCI6MC4wLCJMaW5lVHlwZSI6MCwiUGFyZW50U3R5bGUiOm51bGx9LCJQYXJlbnRTdHlsZSI6bnVsbH0sIlRpdGxlU3R5bGUiOnsiJGlkIjoiMzk0IiwiRm9udFNldHRpbmdzIjp7IiRpZCI6IjM5NSIsIkZvbnRTaXplIjoxMiwiRm9udE5hbWUiOiJDYWxpYnJpIiwiSXNCb2xkIjp0cnVlLCJJc0l0YWxpYyI6ZmFsc2UsIklzVW5kZXJsaW5lZCI6ZmFsc2UsIlBhcmVudFN0eWxlIjpudWxsfSwiQXV0b1NpemUiOjAsIkZvcmVncm91bmQiOnsiJGlkIjoiMzk2IiwiQ29sb3IiOnsiJGlkIjoiMzk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5OCIsIlRvcCI6MC4wLCJMZWZ0IjowLjAsIlJpZ2h0IjowLjAsIkJvdHRvbSI6MC4wfSwiUGFkZGluZyI6eyIkaWQiOiIzOTkiLCJUb3AiOjAuMCwiTGVmdCI6MC4wLCJSaWdodCI6MC4wLCJCb3R0b20iOjAuMH0sIkJhY2tncm91bmQiOnsiJGlkIjoiNDAwIiwiQ29sb3IiOnsiJGlkIjoiNDAxIiwiQSI6ODksIlIiOjAsIkciOjAsIkIiOjB9fSwiSXNWaXNpYmxlIjp0cnVlLCJXaWR0aCI6MC4wLCJIZWlnaHQiOjAuMCwiQm9yZGVyU3R5bGUiOm51bGwsIlBhcmVudFN0eWxlIjpudWxsfSwiRGF0ZVN0eWxlIjp7IiRpZCI6IjQwMiIsIkZvbnRTZXR0aW5ncyI6eyIkaWQiOiI0MDMiLCJGb250U2l6ZSI6MTAsIkZvbnROYW1lIjoiQ2FsaWJyaSIsIklzQm9sZCI6ZmFsc2UsIklzSXRhbGljIjpmYWxzZSwiSXNVbmRlcmxpbmVkIjpmYWxzZSwiUGFyZW50U3R5bGUiOm51bGx9LCJBdXRvU2l6ZSI6MCwiRm9yZWdyb3VuZCI6eyIkaWQiOiI0MDQiLCJDb2xvciI6eyIkaWQiOiI0MDUiLCJBIjoyNTUsIlIiOjUwLCJHIjo1MCwiQiI6NTB9fSwiTWF4V2lkdGgiOjIwMC4wLCJNYXhIZWlnaHQiOiJJbmZpbml0eSIsIlNtYXJ0Rm9yZWdyb3VuZElzQWN0aXZlIjpmYWxzZSwiSG9yaXpvbnRhbEFsaWdubWVudCI6MCwiVmVydGljYWxBbGlnbm1lbnQiOjAsIlNtYXJ0Rm9yZWdyb3VuZCI6bnVsbCwiQmFja2dyb3VuZEZpbGxUeXBlIjowLCJNYXJnaW4iOnsiJGlkIjoiNDA2IiwiVG9wIjowLjAsIkxlZnQiOjAuMCwiUmlnaHQiOjAuMCwiQm90dG9tIjowLjB9LCJQYWRkaW5nIjp7IiRpZCI6IjQwNyIsIlRvcCI6MC4wLCJMZWZ0IjowLjAsIlJpZ2h0IjowLjAsIkJvdHRvbSI6MC4wfSwiQmFja2dyb3VuZCI6eyIkaWQiOiI0MDgiLCJDb2xvciI6eyIkaWQiOiI0MDkiLCJBIjo4OSwiUiI6MCwiRyI6MCwiQiI6MH19LCJJc1Zpc2libGUiOnRydWUsIldpZHRoIjowLjAsIkhlaWdodCI6MC4wLCJCb3JkZXJTdHlsZSI6bnVsbCwiUGFyZW50U3R5bGUiOm51bGx9LCJEYXRlRm9ybWF0Ijp7IiRpZCI6IjQx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xMSIsIkRhdGVQYXJ0SXNWaXNpYmxlIjpmYWxzZSwiVGltZVBhcnRJc1Zpc2libGUiOmZhbHNlfX0sIldlZWtOdW1iZXJpbmciOnsiJGlkIjoiNDEyIiwiRm9ybWF0IjowLCJJc1Zpc2libGUiOmZhbHNlLCJMYXN0S25vd25WaXNpYmlsaXR5U3RhdGUiOmZhbHNlfSwiSXNWaXNpYmxlIjp0cnVlLCJQYXJlbnRTdHlsZSI6bnVsbH0sIkRlZmF1bHRTd2ltbGFuZUFjdGl2aXR5U3R5bGUiOnsiJGlkIjoiNDEzIiwiSGVhZGVyU3R5bGUiOnsiJGlkIjoiNDE0IiwiVGV4dFN0eWxlIjp7IiRpZCI6IjQxNSIsIkZvbnRTZXR0aW5ncyI6eyIkaWQiOiI0MTYiLCJGb250U2l6ZSI6MTEsIkZvbnROYW1lIjoiQ2FsaWJyaSIsIklzQm9sZCI6ZmFsc2UsIklzSXRhbGljIjpmYWxzZSwiSXNVbmRlcmxpbmVkIjpmYWxzZSwiUGFyZW50U3R5bGUiOm51bGx9LCJBdXRvU2l6ZSI6MiwiRm9yZWdyb3VuZCI6eyIkaWQiOiI0MTciLCJDb2xvciI6eyIkaWQiOiI0MT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TkiLCJUb3AiOjAuMCwiTGVmdCI6MC4wLCJSaWdodCI6MC4wLCJCb3R0b20iOjAuMH0sIlBhZGRpbmciOnsiJGlkIjoiNDIwIiwiVG9wIjowLjAsIkxlZnQiOjAuMCwiUmlnaHQiOjAuMCwiQm90dG9tIjowLjB9LCJCYWNrZ3JvdW5kIjpudWxsLCJJc1Zpc2libGUiOnRydWUsIldpZHRoIjowLjAsIkhlaWdodCI6MC4wLCJCb3JkZXJTdHlsZSI6bnVsbCwiUGFyZW50U3R5bGUiOm51bGx9LCJSZWN0YW5nbGVTdHlsZSI6eyIkaWQiOiI0MjEiLCJNYXJnaW4iOnsiJGlkIjoiNDIyIiwiVG9wIjowLjAsIkxlZnQiOjAuMCwiUmlnaHQiOjAuMCwiQm90dG9tIjowLjB9LCJQYWRkaW5nIjp7IiRpZCI6IjQyMyIsIlRvcCI6MC4wLCJMZWZ0IjowLjAsIlJpZ2h0IjowLjAsIkJvdHRvbSI6MC4wfSwiQmFja2dyb3VuZCI6eyIkaWQiOiI0MjQiLCJDb2xvciI6eyIkaWQiOiI0MjUiLCJBIjo2MywiUiI6MjM3LCJHIjoxMjUsIkIiOjQ5fX0sIklzVmlzaWJsZSI6dHJ1ZSwiV2lkdGgiOjAuMCwiSGVpZ2h0IjowLjAsIkJvcmRlclN0eWxlIjp7IiRpZCI6IjQyNiIsIkxpbmVDb2xvciI6eyIkaWQiOiI0MjciLCIkdHlwZSI6Ik5MUkUuQ29tbW9uLkRvbS5Tb2xpZENvbG9yQnJ1c2gsIE5MUkUuQ29tbW9uIiwiQ29sb3IiOnsiJGlkIjoiNDI4IiwiQSI6MjU1LCJSIjoyNTUsIkciOjAsIkIiOjB9fSwiTGluZVdlaWdodCI6MC4wLCJMaW5lVHlwZSI6MCwiUGFyZW50U3R5bGUiOm51bGx9LCJQYXJlbnRTdHlsZSI6bnVsbH0sIk1hcmdpbiI6eyIkaWQiOiI0MjkiLCJUb3AiOjAuMCwiTGVmdCI6MC4wLCJSaWdodCI6MC4wLCJCb3R0b20iOjAuMH0sIlBhZGRpbmciOnsiJGlkIjoiNDMwIiwiVG9wIjowLjAsIkxlZnQiOjAuMCwiUmlnaHQiOjAuMCwiQm90dG9tIjowLjB9LCJCYWNrZ3JvdW5kIjpudWxsLCJJc1Zpc2libGUiOnRydWUsIldpZHRoIjowLjAsIkhlaWdodCI6MC4wLCJCb3JkZXJTdHlsZSI6bnVsbCwiUGFyZW50U3R5bGUiOm51bGx9LCJCYWNrZ3JvdW5kU3R5bGUiOnsiJGlkIjoiNDMxIiwiTWFyZ2luIjp7IiRpZCI6IjQzMiIsIlRvcCI6MC4wLCJMZWZ0IjowLjAsIlJpZ2h0IjowLjAsIkJvdHRvbSI6MC4wfSwiUGFkZGluZyI6eyIkaWQiOiI0MzMiLCJUb3AiOjAuMCwiTGVmdCI6MC4wLCJSaWdodCI6MC4wLCJCb3R0b20iOjAuMH0sIkJhY2tncm91bmQiOnsiJGlkIjoiNDM0IiwiQ29sb3IiOnsiJGlkIjoiNDM1IiwiQSI6NTEsIlIiOjIzNywiRyI6MTI1LCJCIjo0OX19LCJJc1Zpc2libGUiOnRydWUsIldpZHRoIjowLjAsIkhlaWdodCI6MC4wLCJCb3JkZXJTdHlsZSI6eyIkaWQiOiI0MzYiLCJMaW5lQ29sb3IiOnsiJGlkIjoiNDM3IiwiJHR5cGUiOiJOTFJFLkNvbW1vbi5Eb20uU29saWRDb2xvckJydXNoLCBOTFJFLkNvbW1vbiIsIkNvbG9yIjp7IiRpZCI6IjQzOCIsIkEiOjI1NSwiUiI6MjU1LCJHIjowLCJCIjowfX0sIkxpbmVXZWlnaHQiOjAuMCwiTGluZVR5cGUiOjAsIlBhcmVudFN0eWxlIjpudWxsfSwiUGFyZW50U3R5bGUiOm51bGx9LCJNYXJnaW4iOnsiJGlkIjoiNDM5IiwiVG9wIjowLjAsIkxlZnQiOjAuMCwiUmlnaHQiOjAuMCwiQm90dG9tIjowLjB9LCJQYWRkaW5nIjp7IiRpZCI6IjQ0MCIsIlRvcCI6MC4wLCJMZWZ0IjowLjAsIlJpZ2h0IjowLjAsIkJvdHRvbSI6MC4wfSwiSXNWaXNpYmxlIjp0cnVlLCJXaWR0aCI6MC4wLCJIZWlnaHQiOjAuMCwiQm9yZGVyU3R5bGUiOm51bGwsIlBhcmVudFN0eWxlIjpudWxsfSwiTWFyZ2luIjp7IiRpZCI6IjQ0MSIsIlRvcCI6MC4wLCJMZWZ0IjowLjAsIlJpZ2h0IjowLjAsIkJvdHRvbSI6MC4wfSwiUGFkZGluZyI6eyIkaWQiOiI0NDIiLCJUb3AiOjAuMCwiTGVmdCI6MC4wLCJSaWdodCI6MC4wLCJCb3R0b20iOjAuMH0sIklzVmlzaWJsZSI6dHJ1ZSwiV2lkdGgiOjAuMCwiSGVpZ2h0IjowLjAsIkJvcmRlclN0eWxlIjp7IiRpZCI6IjQ0MyIsIkxpbmVDb2xvciI6bnVsbCwiTGluZVdlaWdodCI6MC4wLCJMaW5lVHlwZSI6MCwiUGFyZW50U3R5bGUiOm51bGx9LCJQYXJlbnRTdHlsZSI6bnVsbH0sIl9hZGRpdGlvbmFsU3dpbWxhbmVWMlN0eWxlcyI6W119LCJTY2FsZSI6eyIkaWQiOiI0NDQiLCJTdGFydERhdGUiOiIyMDIxLTAxLTAxVDAwOjAwOjAwIiwiRW5kRGF0ZSI6IjIwMjEtMTEtMzBUMjM6NTk6MDAiLCJGb3JtYXQiOiJNTU0iLCJUeXBlIjoyLCJBdXRvRGF0ZVJhbmdlIjpmYWxzZSwiV29ya2luZ0RheXMiOjMxLCJGaXNjYWxZZWFyIjp7IiRpZCI6IjQ0NSIsIlN0YXJ0TW9udGgiOjEsIlVzZVN0YXJ0aW5nWWVhckZvck51bWJlcmluZyI6dHJ1ZSwiU2hvd0Zpc2NhbFllYXJMYWJlbCI6dHJ1ZX0sIlRvZGF5TWFya2VyVGV4dCI6IlRvZGF5IiwiQXV0b1NjYWxlVHlwZSI6ZmFsc2V9LCJTY2FsZVYyIjp7IiRpZCI6IjQ0NiIsIlN0YXJ0RGF0ZSI6IjIwMjQtMDEtMDFUMDA6MDA6MDAiLCJFbmREYXRlIjoiMjAyNC0xMS0zMFQyMzo1OTowMCIsIkF1dG9EYXRlUmFuZ2UiOmZhbHNlLCJXb3JraW5nRGF5cyI6MzEsIkZpc2NhbFllYXIiOnsiJHJlZiI6IjQ0NSJ9LCJUb2RheU1hcmtlclRleHQiOiJUb2RheSIsIkF1dG9TY2FsZVR5cGUiOmZhbHNlLCJUaW1lYmFuZFNjYWxlcyI6eyIkaWQiOiI0NDciLCJUb3BTY2FsZUxheWVyIjp7IiRpZCI6IjQ0OCIsIkZvcm1hdCI6Ik1NTSIsIlR5cGUiOjJ9LCJNaWRkbGVTY2FsZUxheWVyIjp7IiRpZCI6IjQ0OSIsIkZvcm1hdCI6bnVsbCwiVHlwZSI6MH0sIkJvdHRvbVNjYWxlTGF5ZXIiOnsiJGlkIjoiNDUwIiwiRm9ybWF0IjpudWxsLCJUeXBlIjowfX19LCJNaWxlc3RvbmVzIjpbeyIkaWQiOiI0NTEiLCJEYXRlIjoiMjAyNC0wMS0xNVQyMzo1OTowMCIsIlN0eWxlIjp7IiRpZCI6IjQ1MiIsIlNoYXBlIjoyLCJDb25uZWN0b3JNYXJnaW4iOnsiJHJlZiI6Ijg2In0sIkNvbm5lY3RvclN0eWxlIjp7IiRpZCI6IjQ1MyIsIkxpbmVDb2xvciI6eyIkcmVmIjoiODgifSwiTGluZVdlaWdodCI6MS4wLCJMaW5lVHlwZSI6MCwiUGFyZW50U3R5bGUiOnsiJHJlZiI6Ijg3In19LCJJc0JlbG93VGltZWJhbmQiOmZhbHNlLCJQb3NpdGlvbk9uVGFzayI6MCwiSGlkZURhdGUiOmZhbHNlLCJTaGFwZVNpemUiOjIsIlNwYWNpbmciOjAuMCwiUGFkZGluZyI6eyIkcmVmIjoiOTAifSwiU2hhcGVTdHlsZSI6eyIkaWQiOiI0NTQiLCJNYXJnaW4iOnsiJHJlZiI6IjkyIn0sIlBhZGRpbmciOnsiJHJlZiI6IjkzIn0sIkJhY2tncm91bmQiOnsiJHJlZiI6Ijk0In0sIklzVmlzaWJsZSI6dHJ1ZSwiV2lkdGgiOjE4LjAsIkhlaWdodCI6MTguMCwiQm9yZGVyU3R5bGUiOnsiJGlkIjoiNDU1IiwiTGluZUNvbG9yIjp7IiRpZCI6IjQ1NiIsIiR0eXBlIjoiTkxSRS5Db21tb24uRG9tLlNvbGlkQ29sb3JCcnVzaCwgTkxSRS5Db21tb24iLCJDb2xvciI6eyIkaWQiOiI0NTciLCJBIjoyNTUsIlIiOjI1NSwiRyI6MCwiQiI6MH19LCJMaW5lV2VpZ2h0IjowLjAsIkxpbmVUeXBlIjowLCJQYXJlbnRTdHlsZSI6eyIkaWQiOiI0NTgiLCIkdHlwZSI6Ik5MUkUuQ29tbW9uLkRvbS5TdHlsZXMuTGluZVN0eWxlLCBOTFJFLkNvbW1vbiIsIkxpbmVDb2xvciI6eyIkcmVmIjoiNDU2In0sIkxpbmVXZWlnaHQiOjAuMCwiTGluZVR5cGUiOjAsIlBhcmVudFN0eWxlIjpudWxsfX0sIlBhcmVudFN0eWxlIjp7IiRyZWYiOiI5MSJ9fSwiVGl0bGVTdHlsZSI6eyIkaWQiOiI0NTkiLCJGb250U2V0dGluZ3MiOnsiJGlkIjoiNDYwIiwiRm9udFNpemUiOjEyLCJGb250TmFtZSI6IkNhbGlicmkiLCJJc0JvbGQiOnRydWUsIklzSXRhbGljIjpmYWxzZSwiSXNVbmRlcmxpbmVkIjpmYWxzZSwiUGFyZW50U3R5bGUiOnsiJHJlZiI6IjEwMCJ9fSwiQXV0b1NpemUiOjAsIkZvcmVncm91bmQiOnsiJHJlZiI6IjEwMSJ9LCJNYXhXaWR0aCI6MjAwLjAsIk1heEhlaWdodCI6IkluZmluaXR5IiwiU21hcnRGb3JlZ3JvdW5kSXNBY3RpdmUiOmZhbHNlLCJIb3Jpem9udGFsQWxpZ25tZW50IjowLCJWZXJ0aWNhbEFsaWdubWVudCI6MCwiU21hcnRGb3JlZ3JvdW5kIjpudWxsLCJCYWNrZ3JvdW5kRmlsbFR5cGUiOjAsIk1hcmdpbiI6eyIkcmVmIjoiMTAzIn0sIlBhZGRpbmciOnsiJHJlZiI6IjEwNCJ9LCJCYWNrZ3JvdW5kIjp7IiRyZWYiOiIxMDUifSwiSXNWaXNpYmxlIjp0cnVlLCJXaWR0aCI6MC4wLCJIZWlnaHQiOjAuMCwiQm9yZGVyU3R5bGUiOnsiJGlkIjoiNDYxIiwiTGluZUNvbG9yIjpudWxsLCJMaW5lV2VpZ2h0IjowLjAsIkxpbmVUeXBlIjowLCJQYXJlbnRTdHlsZSI6bnVsbH0sIlBhcmVudFN0eWxlIjp7IiRyZWYiOiI5OSJ9fSwiRGF0ZVN0eWxlIjp7IiRpZCI6IjQ2MiIsIkZvbnRTZXR0aW5ncyI6eyIkaWQiOiI0NjMiLCJGb250U2l6ZSI6MTAsIkZvbnROYW1lIjoiQ2FsaWJyaSIsIklzQm9sZCI6ZmFsc2UsIklzSXRhbGljIjpmYWxzZSwiSXNVbmRlcmxpbmVkIjpmYWxzZSwiUGFyZW50U3R5bGUiOnsiJHJlZiI6IjEwOCJ9fSwiQXV0b1NpemUiOjAsIkZvcmVncm91bmQiOnsiJHJlZiI6IjEwOSJ9LCJNYXhXaWR0aCI6MjAwLjAsIk1heEhlaWdodCI6IkluZmluaXR5IiwiU21hcnRGb3JlZ3JvdW5kSXNBY3RpdmUiOmZhbHNlLCJIb3Jpem9udGFsQWxpZ25tZW50IjowLCJWZXJ0aWNhbEFsaWdubWVudCI6MCwiU21hcnRGb3JlZ3JvdW5kIjpudWxsLCJCYWNrZ3JvdW5kRmlsbFR5cGUiOjAsIk1hcmdpbiI6eyIkcmVmIjoiMTExIn0sIlBhZGRpbmciOnsiJHJlZiI6IjExMiJ9LCJCYWNrZ3JvdW5kIjp7IiRyZWYiOiIxMTMifSwiSXNWaXNpYmxlIjp0cnVlLCJXaWR0aCI6MC4wLCJIZWlnaHQiOjAuMCwiQm9yZGVyU3R5bGUiOnsiJGlkIjoiNDY0IiwiTGluZUNvbG9yIjpudWxsLCJMaW5lV2VpZ2h0IjowLjAsIkxpbmVUeXBlIjowLCJQYXJlbnRTdHlsZSI6bnVsbH0sIlBhcmVudFN0eWxlIjp7IiRyZWYiOiIxMDcifX0sIkRhdGVGb3JtYXQiOnsiJHJlZiI6IjExNSJ9LCJXZWVrTnVtYmVyaW5nIjp7IiRpZCI6IjQ2NSIsIkZvcm1hdCI6MCwiSXNWaXNpYmxlIjpmYWxzZSwiTGFzdEtub3duVmlzaWJpbGl0eVN0YXRlIjpmYWxzZX0sIklzVmlzaWJsZSI6dHJ1ZSwiUGFyZW50U3R5bGUiOnsiJHJlZiI6Ijg1In19LCJJbmRleCI6MCwiUGVyY2VudGFnZUNvbXBsZXRlIjpudWxsLCJQb3NpdGlvbiI6eyJSYXRpbyI6MC4wOTA4NDg0NjM1ODI1MjcwNDUsIklzQ3VzdG9tIjp0cnVlfSwiRGF0ZUZvcm1hdCI6eyIkcmVmIjoiMTE1In0sIldlZWtOdW1iZXJpbmciOnsiJGlkIjoiNDY2IiwiRm9ybWF0IjowLCJJc1Zpc2libGUiOmZhbHNlLCJMYXN0S25vd25WaXNpYmlsaXR5U3RhdGUiOmZhbHNlfSwiUmVsYXRlZFRhc2tJZCI6IjAwMDAwMDAwLTAwMDAtMDAwMC0wMDAwLTAwMDAwMDAwMDAwMCIsIklkIjoiYTNmOTA4MDQtZTUxZS00YzQ3LTgyNmYtMDJjMDE0ZjYyMzViIiwiSW1wb3J0SWQiOm51bGwsIlRpdGxlIjoiTWlsZXN0b25lIDEiLCJOb3RlIjpudWxsLCJIeXBlcmxpbmsiOnsiJGlkIjoiNDY3IiwiQWRkcmVzcyI6bnVsbCwiU3ViQWRkcmVzcyI6bnVsbH0sIklzQ2hhbmdlZCI6ZmFsc2UsIklzTmV3Ijp0cnVlfSx7IiRpZCI6IjQ2OCIsIkRhdGUiOiIyMDI0LTA0LTE1VDIzOjU5OjAwIiwiU3R5bGUiOnsiJGlkIjoiNDY5IiwiU2hhcGUiOjUsIkNvbm5lY3Rvck1hcmdpbiI6eyIkcmVmIjoiODYifSwiQ29ubmVjdG9yU3R5bGUiOnsiJGlkIjoiNDcwIiwiTGluZUNvbG9yIjp7IiRpZCI6IjQ3MSIsIiR0eXBlIjoiTkxSRS5Db21tb24uRG9tLlNvbGlkQ29sb3JCcnVzaCwgTkxSRS5Db21tb24iLCJDb2xvciI6eyIkaWQiOiI0NzIiLCJBIjoyNTUsIlIiOjUwLCJHIjo5MCwiQiI6MTU4fX0sIkxpbmVXZWlnaHQiOjEuMCwiTGluZVR5cGUiOjAsIlBhcmVudFN0eWxlIjp7IiRyZWYiOiI4NyJ9fSwiSXNCZWxvd1RpbWViYW5kIjpmYWxzZSwiUG9zaXRpb25PblRhc2siOjAsIkhpZGVEYXRlIjpmYWxzZSwiU2hhcGVTaXplIjowLCJTcGFjaW5nIjowLjAsIlBhZGRpbmciOnsiJHJlZiI6IjkwIn0sIlNoYXBlU3R5bGUiOnsiJGlkIjoiNDczIiwiTWFyZ2luIjp7IiRyZWYiOiI5MiJ9LCJQYWRkaW5nIjp7IiRyZWYiOiI5MyJ9LCJCYWNrZ3JvdW5kIjp7IiRpZCI6IjQ3NCIsIkNvbG9yIjp7IiRpZCI6IjQ3NSIsIkEiOjI1NSwiUiI6MjU1LCJHIjoxOTIsIkIiOjB9fSwiSXNWaXNpYmxlIjp0cnVlLCJXaWR0aCI6MTIuMCwiSGVpZ2h0IjoxNC4wLCJCb3JkZXJTdHlsZSI6eyIkaWQiOiI0NzYiLCJMaW5lQ29sb3IiOnsiJHJlZiI6IjQ1NiJ9LCJMaW5lV2VpZ2h0IjowLjAsIkxpbmVUeXBlIjowLCJQYXJlbnRTdHlsZSI6eyIkcmVmIjoiNDU4In19LCJQYXJlbnRTdHlsZSI6eyIkcmVmIjoiOTEifX0sIlRpdGxlU3R5bGUiOnsiJGlkIjoiNDc3IiwiRm9udFNldHRpbmdzIjp7IiRpZCI6IjQ3OCIsIkZvbnRTaXplIjoxMiwiRm9udE5hbWUiOiJDYWxpYnJpIiwiSXNCb2xkIjp0cnVlLCJJc0l0YWxpYyI6ZmFsc2UsIklzVW5kZXJsaW5lZCI6ZmFsc2UsIlBhcmVudFN0eWxlIjp7IiRyZWYiOiIxMDAifX0sIkF1dG9TaXplIjowLCJGb3JlZ3JvdW5kIjp7IiRyZWYiOiIxMDEifSwiTWF4V2lkdGgiOjIwMC4wLCJNYXhIZWlnaHQiOiJJbmZpbml0eSIsIlNtYXJ0Rm9yZWdyb3VuZElzQWN0aXZlIjpmYWxzZSwiSG9yaXpvbnRhbEFsaWdubWVudCI6MCwiVmVydGljYWxBbGlnbm1lbnQiOjAsIlNtYXJ0Rm9yZWdyb3VuZCI6bnVsbCwiQmFja2dyb3VuZEZpbGxUeXBlIjowLCJNYXJnaW4iOnsiJHJlZiI6IjEwMyJ9LCJQYWRkaW5nIjp7IiRyZWYiOiIxMDQifSwiQmFja2dyb3VuZCI6eyIkcmVmIjoiMTA1In0sIklzVmlzaWJsZSI6dHJ1ZSwiV2lkdGgiOjAuMCwiSGVpZ2h0IjowLjAsIkJvcmRlclN0eWxlIjp7IiRpZCI6IjQ3OSIsIkxpbmVDb2xvciI6bnVsbCwiTGluZVdlaWdodCI6MC4wLCJMaW5lVHlwZSI6MCwiUGFyZW50U3R5bGUiOm51bGx9LCJQYXJlbnRTdHlsZSI6eyIkcmVmIjoiOTkifX0sIkRhdGVTdHlsZSI6eyIkaWQiOiI0ODAiLCJGb250U2V0dGluZ3MiOnsiJGlkIjoiNDgxIiwiRm9udFNpemUiOjEwLCJGb250TmFtZSI6IkNhbGlicmkiLCJJc0JvbGQiOmZhbHNlLCJJc0l0YWxpYyI6ZmFsc2UsIklzVW5kZXJsaW5lZCI6ZmFsc2UsIlBhcmVudFN0eWxlIjp7IiRyZWYiOiIxMDgifX0sIkF1dG9TaXplIjowLCJGb3JlZ3JvdW5kIjp7IiRyZWYiOiIxMDkifSwiTWF4V2lkdGgiOjIwMC4wLCJNYXhIZWlnaHQiOiJJbmZpbml0eSIsIlNtYXJ0Rm9yZWdyb3VuZElzQWN0aXZlIjpmYWxzZSwiSG9yaXpvbnRhbEFsaWdubWVudCI6MSwiVmVydGljYWxBbGlnbm1lbnQiOjAsIlNtYXJ0Rm9yZWdyb3VuZCI6bnVsbCwiQmFja2dyb3VuZEZpbGxUeXBlIjowLCJNYXJnaW4iOnsiJHJlZiI6IjExMSJ9LCJQYWRkaW5nIjp7IiRyZWYiOiIxMTIifSwiQmFja2dyb3VuZCI6eyIkcmVmIjoiMTEzIn0sIklzVmlzaWJsZSI6dHJ1ZSwiV2lkdGgiOjAuMCwiSGVpZ2h0IjowLjAsIkJvcmRlclN0eWxlIjp7IiRpZCI6IjQ4MiIsIkxpbmVDb2xvciI6bnVsbCwiTGluZVdlaWdodCI6MC4wLCJMaW5lVHlwZSI6MCwiUGFyZW50U3R5bGUiOm51bGx9LCJQYXJlbnRTdHlsZSI6eyIkcmVmIjoiMTA3In19LCJEYXRlRm9ybWF0Ijp7IiRyZWYiOiIxMTUifSwiV2Vla051bWJlcmluZyI6eyIkaWQiOiI0ODMiLCJGb3JtYXQiOjAsIklzVmlzaWJsZSI6ZmFsc2UsIkxhc3RLbm93blZpc2liaWxpdHlTdGF0ZSI6ZmFsc2V9LCJJc1Zpc2libGUiOnRydWUsIlBhcmVudFN0eWxlIjp7IiRyZWYiOiI4NSJ9fSwiSW5kZXgiOjEsIlBlcmNlbnRhZ2VDb21wbGV0ZSI6bnVsbCwiUG9zaXRpb24iOnsiUmF0aW8iOjAuMDg3NjM4OTY4MDA4NTM1ODc4LCJJc0N1c3RvbSI6dHJ1ZX0sIkRhdGVGb3JtYXQiOnsiJHJlZiI6IjExNSJ9LCJXZWVrTnVtYmVyaW5nIjp7IiRpZCI6IjQ4NCIsIkZvcm1hdCI6MCwiSXNWaXNpYmxlIjpmYWxzZSwiTGFzdEtub3duVmlzaWJpbGl0eVN0YXRlIjpmYWxzZX0sIlJlbGF0ZWRUYXNrSWQiOiIwMDAwMDAwMC0wMDAwLTAwMDAtMDAwMC0wMDAwMDAwMDAwMDAiLCJJZCI6ImZmYTcxM2EyLWMzMTItNGI0ZC04N2UzLTk3MjA5NDllNmQ3NyIsIkltcG9ydElkIjpudWxsLCJUaXRsZSI6Ik1pbGVzdG9uZSAyIiwiTm90ZSI6bnVsbCwiSHlwZXJsaW5rIjp7IiRpZCI6IjQ4NSIsIkFkZHJlc3MiOm51bGwsIlN1YkFkZHJlc3MiOm51bGx9LCJJc0NoYW5nZWQiOmZhbHNlLCJJc05ldyI6dHJ1ZX0seyIkaWQiOiI0ODYiLCJEYXRlIjoiMjAyNC0wNi0xMFQyMzo1OTowMCIsIlN0eWxlIjp7IiRpZCI6IjQ4NyIsIlNoYXBlIjo1LCJDb25uZWN0b3JNYXJnaW4iOnsiJHJlZiI6Ijg2In0sIkNvbm5lY3RvclN0eWxlIjp7IiRpZCI6IjQ4OCIsIkxpbmVDb2xvciI6eyIkaWQiOiI0ODkiLCIkdHlwZSI6Ik5MUkUuQ29tbW9uLkRvbS5Tb2xpZENvbG9yQnJ1c2gsIE5MUkUuQ29tbW9uIiwiQ29sb3IiOnsiJGlkIjoiNDkwIiwiQSI6MjU1LCJSIjo1NywiRyI6OTcsIkIiOjE2N319LCJMaW5lV2VpZ2h0IjoxLjAsIkxpbmVUeXBlIjowLCJQYXJlbnRTdHlsZSI6eyIkcmVmIjoiODcifX0sIklzQmVsb3dUaW1lYmFuZCI6ZmFsc2UsIlBvc2l0aW9uT25UYXNrIjowLCJIaWRlRGF0ZSI6ZmFsc2UsIlNoYXBlU2l6ZSI6MiwiU3BhY2luZyI6MC4wLCJQYWRkaW5nIjp7IiRyZWYiOiI5MCJ9LCJTaGFwZVN0eWxlIjp7IiRpZCI6IjQ5MSIsIk1hcmdpbiI6eyIkcmVmIjoiOTIifSwiUGFkZGluZyI6eyIkcmVmIjoiOTMifSwiQmFja2dyb3VuZCI6eyIkaWQiOiI0OTIiLCJDb2xvciI6eyIkaWQiOiI0OTMiLCJBIjoyNTUsIlIiOjI1NCwiRyI6MTg2LCJCIjoxMH19LCJJc1Zpc2libGUiOnRydWUsIldpZHRoIjoxOC4wLCJIZWlnaHQiOjE4LjAsIkJvcmRlclN0eWxlIjp7IiRpZCI6IjQ5NCIsIkxpbmVDb2xvciI6eyIkcmVmIjoiNDU2In0sIkxpbmVXZWlnaHQiOjAuMCwiTGluZVR5cGUiOjAsIlBhcmVudFN0eWxlIjp7IiRyZWYiOiI0NTgifX0sIlBhcmVudFN0eWxlIjp7IiRyZWYiOiI5MSJ9fSwiVGl0bGVTdHlsZSI6eyIkaWQiOiI0OTUiLCJGb250U2V0dGluZ3MiOnsiJGlkIjoiNDk2IiwiRm9udFNpemUiOjEyLCJGb250TmFtZSI6IkNhbGlicmkiLCJJc0JvbGQiOnRydWUsIklzSXRhbGljIjpmYWxzZSwiSXNVbmRlcmxpbmVkIjpmYWxzZSwiUGFyZW50U3R5bGUiOnsiJHJlZiI6IjEwMCJ9fSwiQXV0b1NpemUiOjAsIkZvcmVncm91bmQiOnsiJHJlZiI6IjEwMSJ9LCJNYXhXaWR0aCI6MjAwLjAsIk1heEhlaWdodCI6IkluZmluaXR5IiwiU21hcnRGb3JlZ3JvdW5kSXNBY3RpdmUiOmZhbHNlLCJIb3Jpem9udGFsQWxpZ25tZW50IjowLCJWZXJ0aWNhbEFsaWdubWVudCI6MCwiU21hcnRGb3JlZ3JvdW5kIjpudWxsLCJCYWNrZ3JvdW5kRmlsbFR5cGUiOjAsIk1hcmdpbiI6eyIkcmVmIjoiMTAzIn0sIlBhZGRpbmciOnsiJHJlZiI6IjEwNCJ9LCJCYWNrZ3JvdW5kIjp7IiRyZWYiOiIxMDUifSwiSXNWaXNpYmxlIjp0cnVlLCJXaWR0aCI6MC4wLCJIZWlnaHQiOjAuMCwiQm9yZGVyU3R5bGUiOnsiJGlkIjoiNDk3IiwiTGluZUNvbG9yIjpudWxsLCJMaW5lV2VpZ2h0IjowLjAsIkxpbmVUeXBlIjowLCJQYXJlbnRTdHlsZSI6bnVsbH0sIlBhcmVudFN0eWxlIjp7IiRyZWYiOiI5OSJ9fSwiRGF0ZVN0eWxlIjp7IiRpZCI6IjQ5OCIsIkZvbnRTZXR0aW5ncyI6eyIkaWQiOiI0OTkiLCJGb250U2l6ZSI6MTAsIkZvbnROYW1lIjoiQ2FsaWJyaSIsIklzQm9sZCI6ZmFsc2UsIklzSXRhbGljIjpmYWxzZSwiSXNVbmRlcmxpbmVkIjpmYWxzZSwiUGFyZW50U3R5bGUiOnsiJHJlZiI6IjEwOCJ9fSwiQXV0b1NpemUiOjAsIkZvcmVncm91bmQiOnsiJHJlZiI6IjEwOSJ9LCJNYXhXaWR0aCI6MjAwLjAsIk1heEhlaWdodCI6IkluZmluaXR5IiwiU21hcnRGb3JlZ3JvdW5kSXNBY3RpdmUiOmZhbHNlLCJIb3Jpem9udGFsQWxpZ25tZW50IjoxLCJWZXJ0aWNhbEFsaWdubWVudCI6MCwiU21hcnRGb3JlZ3JvdW5kIjpudWxsLCJCYWNrZ3JvdW5kRmlsbFR5cGUiOjAsIk1hcmdpbiI6eyIkcmVmIjoiMTExIn0sIlBhZGRpbmciOnsiJHJlZiI6IjExMiJ9LCJCYWNrZ3JvdW5kIjp7IiRyZWYiOiIxMTMifSwiSXNWaXNpYmxlIjp0cnVlLCJXaWR0aCI6MC4wLCJIZWlnaHQiOjAuMCwiQm9yZGVyU3R5bGUiOnsiJGlkIjoiNTAwIiwiTGluZUNvbG9yIjpudWxsLCJMaW5lV2VpZ2h0IjowLjAsIkxpbmVUeXBlIjowLCJQYXJlbnRTdHlsZSI6bnVsbH0sIlBhcmVudFN0eWxlIjp7IiRyZWYiOiIxMDcifX0sIkRhdGVGb3JtYXQiOnsiJHJlZiI6IjExNSJ9LCJXZWVrTnVtYmVyaW5nIjp7IiRpZCI6IjUwMSIsIkZvcm1hdCI6MCwiSXNWaXNpYmxlIjpmYWxzZSwiTGFzdEtub3duVmlzaWJpbGl0eVN0YXRlIjpmYWxzZX0sIklzVmlzaWJsZSI6dHJ1ZSwiUGFyZW50U3R5bGUiOnsiJHJlZiI6Ijg1In19LCJJbmRleCI6MiwiUGVyY2VudGFnZUNvbXBsZXRlIjpudWxsLCJQb3NpdGlvbiI6eyJSYXRpbyI6MC4xMDYzMDE3MTAzNDA3MTE4LCJJc0N1c3RvbSI6ZmFsc2V9LCJEYXRlRm9ybWF0Ijp7IiRyZWYiOiIxMTUifSwiV2Vla051bWJlcmluZyI6eyIkaWQiOiI1MDIiLCJGb3JtYXQiOjAsIklzVmlzaWJsZSI6ZmFsc2UsIkxhc3RLbm93blZpc2liaWxpdHlTdGF0ZSI6ZmFsc2V9LCJSZWxhdGVkVGFza0lkIjoiMDAwMDAwMDAtMDAwMC0wMDAwLTAwMDAtMDAwMDAwMDAwMDAwIiwiSWQiOiI4OTYzYTg5Zi03MWI0LTQ5NjEtOGZmZS02NDQwOTNhYzk0NWQiLCJJbXBvcnRJZCI6bnVsbCwiVGl0bGUiOiJNaWxlc3RvbmUgMyIsIk5vdGUiOm51bGwsIkh5cGVybGluayI6eyIkaWQiOiI1MDMiLCJBZGRyZXNzIjpudWxsLCJTdWJBZGRyZXNzIjpudWxsfSwiSXNDaGFuZ2VkIjpmYWxzZSwiSXNOZXciOnRydWV9LHsiJGlkIjoiNTA0IiwiRGF0ZSI6IjIwMjQtMDgtMTFUMjM6NTk6MDAiLCJTdHlsZSI6eyIkaWQiOiI1MDUiLCJTaGFwZSI6NSwiQ29ubmVjdG9yTWFyZ2luIjp7IiRyZWYiOiI4NiJ9LCJDb25uZWN0b3JTdHlsZSI6eyIkaWQiOiI1MDYiLCJMaW5lQ29sb3IiOnsiJGlkIjoiNTA3IiwiJHR5cGUiOiJOTFJFLkNvbW1vbi5Eb20uU29saWRDb2xvckJydXNoLCBOTFJFLkNvbW1vbiIsIkNvbG9yIjp7IiRpZCI6IjUwOCIsIkEiOjI1NSwiUiI6NTcsIkciOjk3LCJCIjoxNjd9fSwiTGluZVdlaWdodCI6MS4wLCJMaW5lVHlwZSI6MCwiUGFyZW50U3R5bGUiOnsiJHJlZiI6Ijg3In19LCJJc0JlbG93VGltZWJhbmQiOmZhbHNlLCJQb3NpdGlvbk9uVGFzayI6MCwiSGlkZURhdGUiOmZhbHNlLCJTaGFwZVNpemUiOjAsIlNwYWNpbmciOjAuMCwiUGFkZGluZyI6eyIkcmVmIjoiOTAifSwiU2hhcGVTdHlsZSI6eyIkaWQiOiI1MDkiLCJNYXJnaW4iOnsiJHJlZiI6IjkyIn0sIlBhZGRpbmciOnsiJHJlZiI6IjkzIn0sIkJhY2tncm91bmQiOnsiJGlkIjoiNTEwIiwiQ29sb3IiOnsiJGlkIjoiNTExIiwiQSI6MjU1LCJSIjoyNTQsIkciOjE4NiwiQiI6MTB9fSwiSXNWaXNpYmxlIjp0cnVlLCJXaWR0aCI6MTIuMCwiSGVpZ2h0IjoxNC4wLCJCb3JkZXJTdHlsZSI6eyIkaWQiOiI1MTIiLCJMaW5lQ29sb3IiOnsiJHJlZiI6IjQ1NiJ9LCJMaW5lV2VpZ2h0IjowLjAsIkxpbmVUeXBlIjowLCJQYXJlbnRTdHlsZSI6eyIkcmVmIjoiNDU4In19LCJQYXJlbnRTdHlsZSI6eyIkcmVmIjoiOTEifX0sIlRpdGxlU3R5bGUiOnsiJGlkIjoiNTEzIiwiRm9udFNldHRpbmdzIjp7IiRpZCI6IjUxNCIsIkZvbnRTaXplIjoxMiwiRm9udE5hbWUiOiJDYWxpYnJpIiwiSXNCb2xkIjp0cnVlLCJJc0l0YWxpYyI6ZmFsc2UsIklzVW5kZXJsaW5lZCI6ZmFsc2UsIlBhcmVudFN0eWxlIjp7IiRyZWYiOiIxMDAifX0sIkF1dG9TaXplIjowLCJGb3JlZ3JvdW5kIjp7IiRyZWYiOiIxMDEifSwiTWF4V2lkdGgiOjIwMC4wLCJNYXhIZWlnaHQiOiJJbmZpbml0eSIsIlNtYXJ0Rm9yZWdyb3VuZElzQWN0aXZlIjpmYWxzZSwiSG9yaXpvbnRhbEFsaWdubWVudCI6MCwiVmVydGljYWxBbGlnbm1lbnQiOjAsIlNtYXJ0Rm9yZWdyb3VuZCI6bnVsbCwiQmFja2dyb3VuZEZpbGxUeXBlIjowLCJNYXJnaW4iOnsiJHJlZiI6IjEwMyJ9LCJQYWRkaW5nIjp7IiRyZWYiOiIxMDQifSwiQmFja2dyb3VuZCI6eyIkcmVmIjoiMTA1In0sIklzVmlzaWJsZSI6dHJ1ZSwiV2lkdGgiOjAuMCwiSGVpZ2h0IjowLjAsIkJvcmRlclN0eWxlIjp7IiRpZCI6IjUxNSIsIkxpbmVDb2xvciI6bnVsbCwiTGluZVdlaWdodCI6MC4wLCJMaW5lVHlwZSI6MCwiUGFyZW50U3R5bGUiOm51bGx9LCJQYXJlbnRTdHlsZSI6eyIkcmVmIjoiOTkifX0sIkRhdGVTdHlsZSI6eyIkaWQiOiI1MTYiLCJGb250U2V0dGluZ3MiOnsiJGlkIjoiNTE3IiwiRm9udFNpemUiOjEwLCJGb250TmFtZSI6IkNhbGlicmkiLCJJc0JvbGQiOmZhbHNlLCJJc0l0YWxpYyI6ZmFsc2UsIklzVW5kZXJsaW5lZCI6ZmFsc2UsIlBhcmVudFN0eWxlIjp7IiRyZWYiOiIxMDgifX0sIkF1dG9TaXplIjowLCJGb3JlZ3JvdW5kIjp7IiRyZWYiOiIxMDkifSwiTWF4V2lkdGgiOjIwMC4wLCJNYXhIZWlnaHQiOiJJbmZpbml0eSIsIlNtYXJ0Rm9yZWdyb3VuZElzQWN0aXZlIjpmYWxzZSwiSG9yaXpvbnRhbEFsaWdubWVudCI6MSwiVmVydGljYWxBbGlnbm1lbnQiOjAsIlNtYXJ0Rm9yZWdyb3VuZCI6bnVsbCwiQmFja2dyb3VuZEZpbGxUeXBlIjowLCJNYXJnaW4iOnsiJHJlZiI6IjExMSJ9LCJQYWRkaW5nIjp7IiRyZWYiOiIxMTIifSwiQmFja2dyb3VuZCI6eyIkcmVmIjoiMTEzIn0sIklzVmlzaWJsZSI6dHJ1ZSwiV2lkdGgiOjAuMCwiSGVpZ2h0IjowLjAsIkJvcmRlclN0eWxlIjp7IiRpZCI6IjUxOCIsIkxpbmVDb2xvciI6bnVsbCwiTGluZVdlaWdodCI6MC4wLCJMaW5lVHlwZSI6MCwiUGFyZW50U3R5bGUiOm51bGx9LCJQYXJlbnRTdHlsZSI6eyIkcmVmIjoiMTA3In19LCJEYXRlRm9ybWF0Ijp7IiRyZWYiOiIxMTUifSwiV2Vla051bWJlcmluZyI6eyIkaWQiOiI1MTkiLCJGb3JtYXQiOjAsIklzVmlzaWJsZSI6ZmFsc2UsIkxhc3RLbm93blZpc2liaWxpdHlTdGF0ZSI6ZmFsc2V9LCJJc1Zpc2libGUiOnRydWUsIlBhcmVudFN0eWxlIjp7IiRyZWYiOiI4NSJ9fSwiSW5kZXgiOjMsIlBlcmNlbnRhZ2VDb21wbGV0ZSI6bnVsbCwiUG9zaXRpb24iOnsiUmF0aW8iOjAuMDg3OTcxNDExODEwOTgwOSwiSXNDdXN0b20iOnRydWV9LCJEYXRlRm9ybWF0Ijp7IiRyZWYiOiIxMTUifSwiV2Vla051bWJlcmluZyI6eyIkaWQiOiI1MjAiLCJGb3JtYXQiOjAsIklzVmlzaWJsZSI6ZmFsc2UsIkxhc3RLbm93blZpc2liaWxpdHlTdGF0ZSI6ZmFsc2V9LCJSZWxhdGVkVGFza0lkIjoiMDAwMDAwMDAtMDAwMC0wMDAwLTAwMDAtMDAwMDAwMDAwMDAwIiwiSWQiOiIxZmZhZGNkZC00ZjA2LTQxN2UtOTU5MC05NDBhNGI2Njk2MjUiLCJJbXBvcnRJZCI6bnVsbCwiVGl0bGUiOiJNaWxlc3RvbmUgNCIsIk5vdGUiOm51bGwsIkh5cGVybGluayI6eyIkaWQiOiI1MjEiLCJBZGRyZXNzIjpudWxsLCJTdWJBZGRyZXNzIjpudWxsfSwiSXNDaGFuZ2VkIjpmYWxzZSwiSXNOZXciOnRydWV9LHsiJGlkIjoiNTIyIiwiRGF0ZSI6IjIwMjQtMTEtMzBUMjM6NTk6MDAiLCJTdHlsZSI6eyIkaWQiOiI1MjMiLCJTaGFwZSI6MCwiQ29ubmVjdG9yTWFyZ2luIjp7IiRyZWYiOiI4NiJ9LCJDb25uZWN0b3JTdHlsZSI6eyIkaWQiOiI1MjQiLCJMaW5lQ29sb3IiOnsiJGlkIjoiNTI1IiwiJHR5cGUiOiJOTFJFLkNvbW1vbi5Eb20uU29saWRDb2xvckJydXNoLCBOTFJFLkNvbW1vbiIsIkNvbG9yIjp7IiRpZCI6IjUyNiIsIkEiOjI1NSwiUiI6NzgsIkciOjEzMywiQiI6NjZ9fSwiTGluZVdlaWdodCI6MS4wLCJMaW5lVHlwZSI6MCwiUGFyZW50U3R5bGUiOnsiJHJlZiI6Ijg3In19LCJJc0JlbG93VGltZWJhbmQiOmZhbHNlLCJQb3NpdGlvbk9uVGFzayI6MCwiSGlkZURhdGUiOmZhbHNlLCJTaGFwZVNpemUiOjIsIlNwYWNpbmciOjAuMCwiUGFkZGluZyI6eyIkcmVmIjoiOTAifSwiU2hhcGVTdHlsZSI6eyIkaWQiOiI1MjciLCJNYXJnaW4iOnsiJHJlZiI6IjkyIn0sIlBhZGRpbmciOnsiJHJlZiI6IjkzIn0sIkJhY2tncm91bmQiOnsiJHJlZiI6Ijk0In0sIklzVmlzaWJsZSI6dHJ1ZSwiV2lkdGgiOjI0LjAsIkhlaWdodCI6MjYuMCwiQm9yZGVyU3R5bGUiOnsiJGlkIjoiNTI4IiwiTGluZUNvbG9yIjp7IiRyZWYiOiI0NTYifSwiTGluZVdlaWdodCI6MC4wLCJMaW5lVHlwZSI6MCwiUGFyZW50U3R5bGUiOnsiJHJlZiI6IjQ1OCJ9fSwiUGFyZW50U3R5bGUiOnsiJHJlZiI6IjkxIn19LCJUaXRsZVN0eWxlIjp7IiRpZCI6IjUyOSIsIkZvbnRTZXR0aW5ncyI6eyIkaWQiOiI1MzAiLCJGb250U2l6ZSI6MTIsIkZvbnROYW1lIjoiQ2FsaWJyaSIsIklzQm9sZCI6dHJ1ZSwiSXNJdGFsaWMiOmZhbHNlLCJJc1VuZGVybGluZWQiOmZhbHNlLCJQYXJlbnRTdHlsZSI6eyIkcmVmIjoiMTAwIn19LCJBdXRvU2l6ZSI6MCwiRm9yZWdyb3VuZCI6eyIkcmVmIjoiMTAxIn0sIk1heFdpZHRoIjoyMDAuMCwiTWF4SGVpZ2h0IjoiSW5maW5pdHkiLCJTbWFydEZvcmVncm91bmRJc0FjdGl2ZSI6ZmFsc2UsIkhvcml6b250YWxBbGlnbm1lbnQiOjAsIlZlcnRpY2FsQWxpZ25tZW50IjowLCJTbWFydEZvcmVncm91bmQiOm51bGwsIkJhY2tncm91bmRGaWxsVHlwZSI6MCwiTWFyZ2luIjp7IiRyZWYiOiIxMDMifSwiUGFkZGluZyI6eyIkcmVmIjoiMTA0In0sIkJhY2tncm91bmQiOnsiJHJlZiI6IjEwNSJ9LCJJc1Zpc2libGUiOnRydWUsIldpZHRoIjowLjAsIkhlaWdodCI6MC4wLCJCb3JkZXJTdHlsZSI6eyIkaWQiOiI1MzEiLCJMaW5lQ29sb3IiOm51bGwsIkxpbmVXZWlnaHQiOjAuMCwiTGluZVR5cGUiOjAsIlBhcmVudFN0eWxlIjpudWxsfSwiUGFyZW50U3R5bGUiOnsiJHJlZiI6Ijk5In19LCJEYXRlU3R5bGUiOnsiJGlkIjoiNTMyIiwiRm9udFNldHRpbmdzIjp7IiRpZCI6IjUzMyIsIkZvbnRTaXplIjoxMCwiRm9udE5hbWUiOiJDYWxpYnJpIiwiSXNCb2xkIjpmYWxzZSwiSXNJdGFsaWMiOmZhbHNlLCJJc1VuZGVybGluZWQiOmZhbHNlLCJQYXJlbnRTdHlsZSI6eyIkcmVmIjoiMTA4In19LCJBdXRvU2l6ZSI6MCwiRm9yZWdyb3VuZCI6eyIkcmVmIjoiMTA5In0sIk1heFdpZHRoIjoyMDAuMCwiTWF4SGVpZ2h0IjoiSW5maW5pdHkiLCJTbWFydEZvcmVncm91bmRJc0FjdGl2ZSI6ZmFsc2UsIkhvcml6b250YWxBbGlnbm1lbnQiOjEsIlZlcnRpY2FsQWxpZ25tZW50IjowLCJTbWFydEZvcmVncm91bmQiOm51bGwsIkJhY2tncm91bmRGaWxsVHlwZSI6MCwiTWFyZ2luIjp7IiRyZWYiOiIxMTEifSwiUGFkZGluZyI6eyIkcmVmIjoiMTEyIn0sIkJhY2tncm91bmQiOnsiJHJlZiI6IjExMyJ9LCJJc1Zpc2libGUiOnRydWUsIldpZHRoIjowLjAsIkhlaWdodCI6MC4wLCJCb3JkZXJTdHlsZSI6eyIkaWQiOiI1MzQiLCJMaW5lQ29sb3IiOm51bGwsIkxpbmVXZWlnaHQiOjAuMCwiTGluZVR5cGUiOjAsIlBhcmVudFN0eWxlIjpudWxsfSwiUGFyZW50U3R5bGUiOnsiJHJlZiI6IjEwNyJ9fSwiRGF0ZUZvcm1hdCI6eyIkcmVmIjoiMTE1In0sIldlZWtOdW1iZXJpbmciOnsiJGlkIjoiNTM1IiwiRm9ybWF0IjowLCJJc1Zpc2libGUiOmZhbHNlLCJMYXN0S25vd25WaXNpYmlsaXR5U3RhdGUiOmZhbHNlfSwiSXNWaXNpYmxlIjp0cnVlLCJQYXJlbnRTdHlsZSI6eyIkcmVmIjoiODUifX0sIkluZGV4Ijo0LCJQZXJjZW50YWdlQ29tcGxldGUiOm51bGwsIlBvc2l0aW9uIjp7IlJhdGlvIjowLjEyMzk4ODI4ODc4NTIwNDQ1LCJJc0N1c3RvbSI6ZmFsc2V9LCJEYXRlRm9ybWF0Ijp7IiRyZWYiOiIxMTUifSwiV2Vla051bWJlcmluZyI6eyIkaWQiOiI1MzYiLCJGb3JtYXQiOjAsIklzVmlzaWJsZSI6ZmFsc2UsIkxhc3RLbm93blZpc2liaWxpdHlTdGF0ZSI6ZmFsc2V9LCJSZWxhdGVkVGFza0lkIjoiMDAwMDAwMDAtMDAwMC0wMDAwLTAwMDAtMDAwMDAwMDAwMDAwIiwiSWQiOiI2NjdmM2IxMS1hNmNmLTRiNjYtOGZiNy0zOWZjYTlhYmQ3NzkiLCJJbXBvcnRJZCI6bnVsbCwiVGl0bGUiOiJNaWxlc3RvbmUgNSIsIk5vdGUiOm51bGwsIkh5cGVybGluayI6eyIkaWQiOiI1MzciLCJBZGRyZXNzIjpudWxsLCJTdWJBZGRyZXNzIjpudWxsfSwiSXNDaGFuZ2VkIjpmYWxzZSwiSXNOZXciOnRydWV9XSwiVGFza3MiOlt7IiRpZCI6IjUzOCIsIkdyb3VwTmFtZSI6bnVsbCwiU3RhcnREYXRlIjoiMjAyNC0wMS0xNVQwMDowMDowMFoiLCJFbmREYXRlIjoiMjAyNC0wNC0zMFQyMzo1OTowMFoiLCJQZXJjZW50YWdlQ29tcGxldGUiOm51bGwsIlN0eWxlIjp7IiRpZCI6IjUzOSIsIlNoYXBlIjoxLCJTaGFwZVRoaWNrbmVzcyI6MSwiRHVyYXRpb25Gb3JtYXQiOjAsIkluY2x1ZGVOb25Xb3JraW5nRGF5c0luRHVyYXRpb24iOmZhbHNlLCJQZXJjZW50YWdlQ29tcGxldGVTdHlsZSI6eyIkaWQiOiI1NDAiLCJGb250U2V0dGluZ3MiOnsiJGlkIjoiNTQxIiwiRm9udFNpemUiOjEwLCJGb250TmFtZSI6IkNhbGlicmkiLCJJc0JvbGQiOmZhbHNlLCJJc0l0YWxpYyI6ZmFsc2UsIklzVW5kZXJsaW5lZCI6ZmFsc2UsIlBhcmVudFN0eWxlIjp7IiRyZWYiOiIxNTMifX0sIkF1dG9TaXplIjowLCJGb3JlZ3JvdW5kIjp7IiRyZWYiOiIxNTQifSwiTWF4V2lkdGgiOjIwMC4wLCJNYXhIZWlnaHQiOiJJbmZpbml0eSIsIlNtYXJ0Rm9yZWdyb3VuZElzQWN0aXZlIjpmYWxzZSwiSG9yaXpvbnRhbEFsaWdubWVudCI6MCwiVmVydGljYWxBbGlnbm1lbnQiOjAsIlNtYXJ0Rm9yZWdyb3VuZCI6bnVsbCwiQmFja2dyb3VuZEZpbGxUeXBlIjowLCJNYXJnaW4iOnsiJHJlZiI6IjE1NiJ9LCJQYWRkaW5nIjp7IiRyZWYiOiIxNTcifSwiQmFja2dyb3VuZCI6eyIkcmVmIjoiMTU4In0sIklzVmlzaWJsZSI6dHJ1ZSwiV2lkdGgiOjAuMCwiSGVpZ2h0IjowLjAsIkJvcmRlclN0eWxlIjp7IiRpZCI6IjU0MiIsIkxpbmVDb2xvciI6bnVsbCwiTGluZVdlaWdodCI6MC4wLCJMaW5lVHlwZSI6MCwiUGFyZW50U3R5bGUiOm51bGx9LCJQYXJlbnRTdHlsZSI6eyIkcmVmIjoiMTUyIn19LCJEdXJhdGlvblN0eWxlIjp7IiRpZCI6IjU0MyIsIkZvbnRTZXR0aW5ncyI6eyIkaWQiOiI1NDQiLCJGb250U2l6ZSI6MTAsIkZvbnROYW1lIjoiQ2FsaWJyaSIsIklzQm9sZCI6dHJ1ZSwiSXNJdGFsaWMiOmZhbHNlLCJJc1VuZGVybGluZWQiOmZhbHNlLCJQYXJlbnRTdHlsZSI6eyIkcmVmIjoiMTYxIn19LCJBdXRvU2l6ZSI6MCwiRm9yZWdyb3VuZCI6eyIkcmVmIjoiMTYyIn0sIk1heFdpZHRoIjoyMDAuMCwiTWF4SGVpZ2h0IjoiSW5maW5pdHkiLCJTbWFydEZvcmVncm91bmRJc0FjdGl2ZSI6ZmFsc2UsIkhvcml6b250YWxBbGlnbm1lbnQiOjAsIlZlcnRpY2FsQWxpZ25tZW50IjowLCJTbWFydEZvcmVncm91bmQiOm51bGwsIkJhY2tncm91bmRGaWxsVHlwZSI6MCwiTWFyZ2luIjp7IiRyZWYiOiIxNjQifSwiUGFkZGluZyI6eyIkcmVmIjoiMTY1In0sIkJhY2tncm91bmQiOnsiJHJlZiI6IjE2NiJ9LCJJc1Zpc2libGUiOnRydWUsIldpZHRoIjowLjAsIkhlaWdodCI6MC4wLCJCb3JkZXJTdHlsZSI6eyIkaWQiOiI1NDUiLCJMaW5lQ29sb3IiOm51bGwsIkxpbmVXZWlnaHQiOjAuMCwiTGluZVR5cGUiOjAsIlBhcmVudFN0eWxlIjpudWxsfSwiUGFyZW50U3R5bGUiOnsiJHJlZiI6IjE2MCJ9fSwiSG9yaXpvbnRhbENvbm5lY3RvclN0eWxlIjp7IiRpZCI6IjU0NiIsIkxpbmVDb2xvciI6eyIkcmVmIjoiMTY5In0sIkxpbmVXZWlnaHQiOjAuMCwiTGluZVR5cGUiOjAsIlBhcmVudFN0eWxlIjp7IiRyZWYiOiIxNjgifX0sIlZlcnRpY2FsQ29ubmVjdG9yU3R5bGUiOnsiJGlkIjoiNTQ3IiwiTGluZUNvbG9yIjp7IiRyZWYiOiIxNzIifSwiTGluZVdlaWdodCI6Mi4wLCJMaW5lVHlwZSI6MCwiUGFyZW50U3R5bGUiOnsiJHJlZiI6IjE3MSJ9fSwiTWFyZ2luIjpudWxsLCJTdGFydERhdGVQb3NpdGlvbiI6MywiRW5kRGF0ZVBvc2l0aW9uIjozLCJEYXRlSXNWaXNpYmxlIjp0cnVlLCJUaXRsZVBvc2l0aW9uIjoyLCJEdXJhdGlvblBvc2l0aW9uIjo0LCJQZXJjZW50YWdlQ29tcGxldGVkUG9zaXRpb24iOjYsIlNwYWNpbmciOjUsIklzQmVsb3dUaW1lYmFuZCI6dHJ1ZSwiUGVyY2VudGFnZUNvbXBsZXRlU2hhcGVPcGFjaXR5IjozNSwiU2hhcGVTdHlsZSI6eyIkaWQiOiI1NDgiLCJNYXJnaW4iOnsiJHJlZiI6IjE3NSJ9LCJQYWRkaW5nIjp7IiRyZWYiOiIxNzYifSwiQmFja2dyb3VuZCI6eyIkcmVmIjoiMTc3In0sIklzVmlzaWJsZSI6dHJ1ZSwiV2lkdGgiOjAuMCwiSGVpZ2h0IjoxNi4wLCJCb3JkZXJTdHlsZSI6eyIkaWQiOiI1NDkiLCJMaW5lQ29sb3IiOnsiJGlkIjoiNTUwIiwiJHR5cGUiOiJOTFJFLkNvbW1vbi5Eb20uU29saWRDb2xvckJydXNoLCBOTFJFLkNvbW1vbiIsIkNvbG9yIjp7IiRpZCI6IjU1MSIsIkEiOjI1NSwiUiI6MjU1LCJHIjowLCJCIjowfX0sIkxpbmVXZWlnaHQiOjAuMCwiTGluZVR5cGUiOjAsIlBhcmVudFN0eWxlIjpudWxsfSwiUGFyZW50U3R5bGUiOnsiJHJlZiI6IjE3NCJ9fSwiVGl0bGVTdHlsZSI6eyIkaWQiOiI1NTIiLCJGb250U2V0dGluZ3MiOnsiJGlkIjoiNTUzIiwiRm9udFNpemUiOjEyLCJGb250TmFtZSI6IkNhbGlicmkiLCJJc0JvbGQiOnRydWUsIklzSXRhbGljIjpmYWxzZSwiSXNVbmRlcmxpbmVkIjpmYWxzZSwiUGFyZW50U3R5bGUiOnsiJHJlZiI6IjE4MyJ9fSwiQXV0b1NpemUiOjAsIkZvcmVncm91bmQiOnsiJHJlZiI6IjE4NCJ9LCJNYXhXaWR0aCI6ODY0LjAsIk1heEhlaWdodCI6IkluZmluaXR5IiwiU21hcnRGb3JlZ3JvdW5kSXNBY3RpdmUiOmZhbHNlLCJIb3Jpem9udGFsQWxpZ25tZW50IjoxLCJWZXJ0aWNhbEFsaWdubWVudCI6MCwiU21hcnRGb3JlZ3JvdW5kIjpudWxsLCJCYWNrZ3JvdW5kRmlsbFR5cGUiOjAsIk1hcmdpbiI6eyIkcmVmIjoiMTg2In0sIlBhZGRpbmciOnsiJHJlZiI6IjE4NyJ9LCJCYWNrZ3JvdW5kIjp7IiRyZWYiOiIxODgifSwiSXNWaXNpYmxlIjp0cnVlLCJXaWR0aCI6MC4wLCJIZWlnaHQiOjAuMCwiQm9yZGVyU3R5bGUiOnsiJGlkIjoiNTU0IiwiTGluZUNvbG9yIjpudWxsLCJMaW5lV2VpZ2h0IjowLjAsIkxpbmVUeXBlIjowLCJQYXJlbnRTdHlsZSI6bnVsbH0sIlBhcmVudFN0eWxlIjp7IiRyZWYiOiIxODIifX0sIkRhdGVTdHlsZSI6eyIkaWQiOiI1NTUiLCJGb250U2V0dGluZ3MiOnsiJGlkIjoiNTU2IiwiRm9udFNpemUiOjExLCJGb250TmFtZSI6IkNhbGlicmkiLCJJc0JvbGQiOmZhbHNlLCJJc0l0YWxpYyI6ZmFsc2UsIklzVW5kZXJsaW5lZCI6ZmFsc2UsIlBhcmVudFN0eWxlIjp7IiRyZWYiOiIxOTEifX0sIkF1dG9TaXplIjowLCJGb3JlZ3JvdW5kIjp7IiRyZWYiOiIxOTIifSwiTWF4V2lkdGgiOjIwMC4wLCJNYXhIZWlnaHQiOiJJbmZpbml0eSIsIlNtYXJ0Rm9yZWdyb3VuZElzQWN0aXZlIjpmYWxzZSwiSG9yaXpvbnRhbEFsaWdubWVudCI6MiwiVmVydGljYWxBbGlnbm1lbnQiOjAsIlNtYXJ0Rm9yZWdyb3VuZCI6bnVsbCwiQmFja2dyb3VuZEZpbGxUeXBlIjowLCJNYXJnaW4iOnsiJHJlZiI6IjE5NCJ9LCJQYWRkaW5nIjp7IiRyZWYiOiIxOTUifSwiQmFja2dyb3VuZCI6eyIkcmVmIjoiMTk2In0sIklzVmlzaWJsZSI6dHJ1ZSwiV2lkdGgiOjAuMCwiSGVpZ2h0IjowLjAsIkJvcmRlclN0eWxlIjp7IiRpZCI6IjU1NyIsIkxpbmVDb2xvciI6bnVsbCwiTGluZVdlaWdodCI6MC4wLCJMaW5lVHlwZSI6MCwiUGFyZW50U3R5bGUiOm51bGx9LCJQYXJlbnRTdHlsZSI6eyIkcmVmIjoiMTkwIn19LCJEYXRlRm9ybWF0Ijp7IiRyZWYiOiIxOTgifSwiV2Vla051bWJlcmluZyI6eyIkaWQiOiI1NTgiLCJGb3JtYXQiOjAsIklzVmlzaWJsZSI6ZmFsc2UsIkxhc3RLbm93blZpc2liaWxpdHlTdGF0ZSI6ZmFsc2V9LCJJc1Zpc2libGUiOnRydWUsIlBhcmVudFN0eWxlIjp7IiRyZWYiOiIxNTEifX0sIkluZGV4Ijo1LCJTbWFydER1cmF0aW9uQWN0aXZhdGVkIjpmYWxzZSwiRGF0ZUZvcm1hdCI6eyIkcmVmIjoiMTk4In0sIldlZWtOdW1iZXJpbmciOnsiJGlkIjoiNTU5IiwiRm9ybWF0IjowLCJJc1Zpc2libGUiOmZhbHNlLCJMYXN0S25vd25WaXNpYmlsaXR5U3RhdGUiOmZhbHNlfSwiSWQiOiI1NDMzYjgxMy1lYWM4LTQyNzItYjY4YS03YWNmNWVjNWIwMTUiLCJJbXBvcnRJZCI6bnVsbCwiVGl0bGUiOiJUYXNrIDEiLCJOb3RlIjpudWxsLCJIeXBlcmxpbmsiOnsiJGlkIjoiNTYwIiwiQWRkcmVzcyI6bnVsbCwiU3ViQWRkcmVzcyI6bnVsbH0sIklzQ2hhbmdlZCI6ZmFsc2UsIklzTmV3Ijp0cnVlfSx7IiRpZCI6IjU2MSIsIkdyb3VwTmFtZSI6bnVsbCwiU3RhcnREYXRlIjoiMjAyNC0wMy0zMFQwMDowMDowMFoiLCJFbmREYXRlIjoiMjAyNC0wNC0zMFQyMzo1OTowMFoiLCJQZXJjZW50YWdlQ29tcGxldGUiOm51bGwsIlN0eWxlIjp7IiRpZCI6IjU2MiIsIlNoYXBlIjoxLCJTaGFwZVRoaWNrbmVzcyI6MSwiRHVyYXRpb25Gb3JtYXQiOjAsIkluY2x1ZGVOb25Xb3JraW5nRGF5c0luRHVyYXRpb24iOmZhbHNlLCJQZXJjZW50YWdlQ29tcGxldGVTdHlsZSI6eyIkaWQiOiI1NjMiLCJGb250U2V0dGluZ3MiOnsiJGlkIjoiNTY0IiwiRm9udFNpemUiOjEwLCJGb250TmFtZSI6IkNhbGlicmkiLCJJc0JvbGQiOmZhbHNlLCJJc0l0YWxpYyI6ZmFsc2UsIklzVW5kZXJsaW5lZCI6ZmFsc2UsIlBhcmVudFN0eWxlIjp7IiRyZWYiOiIxNTMifX0sIkF1dG9TaXplIjowLCJGb3JlZ3JvdW5kIjp7IiRyZWYiOiIxNTQifSwiTWF4V2lkdGgiOjIwMC4wLCJNYXhIZWlnaHQiOiJJbmZpbml0eSIsIlNtYXJ0Rm9yZWdyb3VuZElzQWN0aXZlIjpmYWxzZSwiSG9yaXpvbnRhbEFsaWdubWVudCI6MCwiVmVydGljYWxBbGlnbm1lbnQiOjAsIlNtYXJ0Rm9yZWdyb3VuZCI6bnVsbCwiQmFja2dyb3VuZEZpbGxUeXBlIjowLCJNYXJnaW4iOnsiJHJlZiI6IjE1NiJ9LCJQYWRkaW5nIjp7IiRyZWYiOiIxNTcifSwiQmFja2dyb3VuZCI6eyIkcmVmIjoiMTU4In0sIklzVmlzaWJsZSI6dHJ1ZSwiV2lkdGgiOjAuMCwiSGVpZ2h0IjowLjAsIkJvcmRlclN0eWxlIjp7IiRpZCI6IjU2NSIsIkxpbmVDb2xvciI6bnVsbCwiTGluZVdlaWdodCI6MC4wLCJMaW5lVHlwZSI6MCwiUGFyZW50U3R5bGUiOm51bGx9LCJQYXJlbnRTdHlsZSI6eyIkcmVmIjoiMTUyIn19LCJEdXJhdGlvblN0eWxlIjp7IiRpZCI6IjU2NiIsIkZvbnRTZXR0aW5ncyI6eyIkaWQiOiI1NjciLCJGb250U2l6ZSI6MTAsIkZvbnROYW1lIjoiQ2FsaWJyaSIsIklzQm9sZCI6dHJ1ZSwiSXNJdGFsaWMiOmZhbHNlLCJJc1VuZGVybGluZWQiOmZhbHNlLCJQYXJlbnRTdHlsZSI6eyIkcmVmIjoiMTYxIn19LCJBdXRvU2l6ZSI6MCwiRm9yZWdyb3VuZCI6eyIkcmVmIjoiMTYyIn0sIk1heFdpZHRoIjoyMDAuMCwiTWF4SGVpZ2h0IjoiSW5maW5pdHkiLCJTbWFydEZvcmVncm91bmRJc0FjdGl2ZSI6ZmFsc2UsIkhvcml6b250YWxBbGlnbm1lbnQiOjAsIlZlcnRpY2FsQWxpZ25tZW50IjowLCJTbWFydEZvcmVncm91bmQiOm51bGwsIkJhY2tncm91bmRGaWxsVHlwZSI6MCwiTWFyZ2luIjp7IiRyZWYiOiIxNjQifSwiUGFkZGluZyI6eyIkcmVmIjoiMTY1In0sIkJhY2tncm91bmQiOnsiJHJlZiI6IjE2NiJ9LCJJc1Zpc2libGUiOnRydWUsIldpZHRoIjowLjAsIkhlaWdodCI6MC4wLCJCb3JkZXJTdHlsZSI6eyIkaWQiOiI1NjgiLCJMaW5lQ29sb3IiOm51bGwsIkxpbmVXZWlnaHQiOjAuMCwiTGluZVR5cGUiOjAsIlBhcmVudFN0eWxlIjpudWxsfSwiUGFyZW50U3R5bGUiOnsiJHJlZiI6IjE2MCJ9fSwiSG9yaXpvbnRhbENvbm5lY3RvclN0eWxlIjp7IiRpZCI6IjU2OSIsIkxpbmVDb2xvciI6eyIkcmVmIjoiMTY5In0sIkxpbmVXZWlnaHQiOjAuMCwiTGluZVR5cGUiOjAsIlBhcmVudFN0eWxlIjp7IiRyZWYiOiIxNjgifX0sIlZlcnRpY2FsQ29ubmVjdG9yU3R5bGUiOnsiJGlkIjoiNTcwIiwiTGluZUNvbG9yIjp7IiRyZWYiOiIxNzIifSwiTGluZVdlaWdodCI6Mi4wLCJMaW5lVHlwZSI6MCwiUGFyZW50U3R5bGUiOnsiJHJlZiI6IjE3MSJ9fSwiTWFyZ2luIjpudWxsLCJTdGFydERhdGVQb3NpdGlvbiI6MywiRW5kRGF0ZVBvc2l0aW9uIjozLCJEYXRlSXNWaXNpYmxlIjp0cnVlLCJUaXRsZVBvc2l0aW9uIjoyLCJEdXJhdGlvblBvc2l0aW9uIjo0LCJQZXJjZW50YWdlQ29tcGxldGVkUG9zaXRpb24iOjYsIlNwYWNpbmciOjUsIklzQmVsb3dUaW1lYmFuZCI6dHJ1ZSwiUGVyY2VudGFnZUNvbXBsZXRlU2hhcGVPcGFjaXR5IjozNSwiU2hhcGVTdHlsZSI6eyIkaWQiOiI1NzEiLCJNYXJnaW4iOnsiJHJlZiI6IjE3NSJ9LCJQYWRkaW5nIjp7IiRyZWYiOiIxNzYifSwiQmFja2dyb3VuZCI6eyIkaWQiOiI1NzIiLCJDb2xvciI6eyIkaWQiOiI1NzMiLCJBIjoyNTUsIlIiOjIxNiwiRyI6MTExLCJCIjozOX19LCJJc1Zpc2libGUiOnRydWUsIldpZHRoIjowLjAsIkhlaWdodCI6MTYuMCwiQm9yZGVyU3R5bGUiOnsiJGlkIjoiNTc0IiwiTGluZUNvbG9yIjp7IiRpZCI6IjU3NSIsIiR0eXBlIjoiTkxSRS5Db21tb24uRG9tLlNvbGlkQ29sb3JCcnVzaCwgTkxSRS5Db21tb24iLCJDb2xvciI6eyIkaWQiOiI1NzYiLCJBIjoyNTUsIlIiOjI1NSwiRyI6MCwiQiI6MH19LCJMaW5lV2VpZ2h0IjowLjAsIkxpbmVUeXBlIjowLCJQYXJlbnRTdHlsZSI6bnVsbH0sIlBhcmVudFN0eWxlIjp7IiRyZWYiOiIxNzQifX0sIlRpdGxlU3R5bGUiOnsiJGlkIjoiNTc3IiwiRm9udFNldHRpbmdzIjp7IiRpZCI6IjU3OCIsIkZvbnRTaXplIjoxMiwiRm9udE5hbWUiOiJDYWxpYnJpIiwiSXNCb2xkIjp0cnVlLCJJc0l0YWxpYyI6ZmFsc2UsIklzVW5kZXJsaW5lZCI6ZmFsc2UsIlBhcmVudFN0eWxlIjp7IiRyZWYiOiIxODMifX0sIkF1dG9TaXplIjowLCJGb3JlZ3JvdW5kIjp7IiRyZWYiOiIxODQifSwiTWF4V2lkdGgiOjg2NC4wLCJNYXhIZWlnaHQiOiJJbmZpbml0eSIsIlNtYXJ0Rm9yZWdyb3VuZElzQWN0aXZlIjpmYWxzZSwiSG9yaXpvbnRhbEFsaWdubWVudCI6MSwiVmVydGljYWxBbGlnbm1lbnQiOjAsIlNtYXJ0Rm9yZWdyb3VuZCI6bnVsbCwiQmFja2dyb3VuZEZpbGxUeXBlIjowLCJNYXJnaW4iOnsiJHJlZiI6IjE4NiJ9LCJQYWRkaW5nIjp7IiRyZWYiOiIxODcifSwiQmFja2dyb3VuZCI6eyIkcmVmIjoiMTg4In0sIklzVmlzaWJsZSI6dHJ1ZSwiV2lkdGgiOjAuMCwiSGVpZ2h0IjowLjAsIkJvcmRlclN0eWxlIjp7IiRpZCI6IjU3OSIsIkxpbmVDb2xvciI6bnVsbCwiTGluZVdlaWdodCI6MC4wLCJMaW5lVHlwZSI6MCwiUGFyZW50U3R5bGUiOm51bGx9LCJQYXJlbnRTdHlsZSI6eyIkcmVmIjoiMTgyIn19LCJEYXRlU3R5bGUiOnsiJGlkIjoiNTgwIiwiRm9udFNldHRpbmdzIjp7IiRpZCI6IjU4MSIsIkZvbnRTaXplIjoxMSwiRm9udE5hbWUiOiJDYWxpYnJpIiwiSXNCb2xkIjpmYWxzZSwiSXNJdGFsaWMiOmZhbHNlLCJJc1VuZGVybGluZWQiOmZhbHNlLCJQYXJlbnRTdHlsZSI6eyIkcmVmIjoiMTkxIn19LCJBdXRvU2l6ZSI6MCwiRm9yZWdyb3VuZCI6eyIkcmVmIjoiMTkyIn0sIk1heFdpZHRoIjoyMDAuMCwiTWF4SGVpZ2h0IjoiSW5maW5pdHkiLCJTbWFydEZvcmVncm91bmRJc0FjdGl2ZSI6ZmFsc2UsIkhvcml6b250YWxBbGlnbm1lbnQiOjIsIlZlcnRpY2FsQWxpZ25tZW50IjowLCJTbWFydEZvcmVncm91bmQiOm51bGwsIkJhY2tncm91bmRGaWxsVHlwZSI6MCwiTWFyZ2luIjp7IiRyZWYiOiIxOTQifSwiUGFkZGluZyI6eyIkcmVmIjoiMTk1In0sIkJhY2tncm91bmQiOnsiJHJlZiI6IjE5NiJ9LCJJc1Zpc2libGUiOnRydWUsIldpZHRoIjowLjAsIkhlaWdodCI6MC4wLCJCb3JkZXJTdHlsZSI6eyIkaWQiOiI1ODIiLCJMaW5lQ29sb3IiOm51bGwsIkxpbmVXZWlnaHQiOjAuMCwiTGluZVR5cGUiOjAsIlBhcmVudFN0eWxlIjpudWxsfSwiUGFyZW50U3R5bGUiOnsiJHJlZiI6IjE5MCJ9fSwiRGF0ZUZvcm1hdCI6eyIkcmVmIjoiMTk4In0sIldlZWtOdW1iZXJpbmciOnsiJGlkIjoiNTgzIiwiRm9ybWF0IjowLCJJc1Zpc2libGUiOmZhbHNlLCJMYXN0S25vd25WaXNpYmlsaXR5U3RhdGUiOmZhbHNlfSwiSXNWaXNpYmxlIjp0cnVlLCJQYXJlbnRTdHlsZSI6eyIkcmVmIjoiMTUxIn19LCJJbmRleCI6NiwiU21hcnREdXJhdGlvbkFjdGl2YXRlZCI6ZmFsc2UsIkRhdGVGb3JtYXQiOnsiJHJlZiI6IjE5OCJ9LCJXZWVrTnVtYmVyaW5nIjp7IiRpZCI6IjU4NCIsIkZvcm1hdCI6MCwiSXNWaXNpYmxlIjpmYWxzZSwiTGFzdEtub3duVmlzaWJpbGl0eVN0YXRlIjpmYWxzZX0sIklkIjoiMjcyMDUzYWQtNThhMC00MTdiLWFlZTktYmQzMTMzMjA2ZDA5IiwiSW1wb3J0SWQiOm51bGwsIlRpdGxlIjoiVGFzayAyIiwiTm90ZSI6bnVsbCwiSHlwZXJsaW5rIjp7IiRpZCI6IjU4NSIsIkFkZHJlc3MiOm51bGwsIlN1YkFkZHJlc3MiOm51bGx9LCJJc0NoYW5nZWQiOmZhbHNlLCJJc05ldyI6dHJ1ZX0seyIkaWQiOiI1ODYiLCJHcm91cE5hbWUiOm51bGwsIlN0YXJ0RGF0ZSI6IjIwMjQtMDQtMTVUMDA6MDA6MDBaIiwiRW5kRGF0ZSI6IjIwMjQtMDYtMzBUMjM6NTk6MDBaIiwiUGVyY2VudGFnZUNvbXBsZXRlIjpudWxsLCJTdHlsZSI6eyIkaWQiOiI1ODciLCJTaGFwZSI6MSwiU2hhcGVUaGlja25lc3MiOjEsIkR1cmF0aW9uRm9ybWF0IjowLCJJbmNsdWRlTm9uV29ya2luZ0RheXNJbkR1cmF0aW9uIjpmYWxzZSwiUGVyY2VudGFnZUNvbXBsZXRlU3R5bGUiOnsiJGlkIjoiNTg4IiwiRm9udFNldHRpbmdzIjp7IiRpZCI6IjU4OSIsIkZvbnRTaXplIjoxMCwiRm9udE5hbWUiOiJDYWxpYnJpIiwiSXNCb2xkIjpmYWxzZSwiSXNJdGFsaWMiOmZhbHNlLCJJc1VuZGVybGluZWQiOmZhbHNlLCJQYXJlbnRTdHlsZSI6eyIkcmVmIjoiMTUzIn19LCJBdXRvU2l6ZSI6MCwiRm9yZWdyb3VuZCI6eyIkcmVmIjoiMTU0In0sIk1heFdpZHRoIjoyMDAuMCwiTWF4SGVpZ2h0IjoiSW5maW5pdHkiLCJTbWFydEZvcmVncm91bmRJc0FjdGl2ZSI6ZmFsc2UsIkhvcml6b250YWxBbGlnbm1lbnQiOjAsIlZlcnRpY2FsQWxpZ25tZW50IjowLCJTbWFydEZvcmVncm91bmQiOm51bGwsIkJhY2tncm91bmRGaWxsVHlwZSI6MCwiTWFyZ2luIjp7IiRyZWYiOiIxNTYifSwiUGFkZGluZyI6eyIkcmVmIjoiMTU3In0sIkJhY2tncm91bmQiOnsiJHJlZiI6IjE1OCJ9LCJJc1Zpc2libGUiOnRydWUsIldpZHRoIjowLjAsIkhlaWdodCI6MC4wLCJCb3JkZXJTdHlsZSI6eyIkaWQiOiI1OTAiLCJMaW5lQ29sb3IiOm51bGwsIkxpbmVXZWlnaHQiOjAuMCwiTGluZVR5cGUiOjAsIlBhcmVudFN0eWxlIjpudWxsfSwiUGFyZW50U3R5bGUiOnsiJHJlZiI6IjE1MiJ9fSwiRHVyYXRpb25TdHlsZSI6eyIkaWQiOiI1OTEiLCJGb250U2V0dGluZ3MiOnsiJGlkIjoiNTkyIiwiRm9udFNpemUiOjEwLCJGb250TmFtZSI6IkNhbGlicmkiLCJJc0JvbGQiOnRydWUsIklzSXRhbGljIjpmYWxzZSwiSXNVbmRlcmxpbmVkIjpmYWxzZSwiUGFyZW50U3R5bGUiOnsiJHJlZiI6IjE2MSJ9fSwiQXV0b1NpemUiOjAsIkZvcmVncm91bmQiOnsiJGlkIjoiNTkzIiwiQ29sb3IiOnsiJGlkIjoiNTk0IiwiQSI6MjU1LCJSIjoyMjMsIkciOjEwMSwiQiI6Mzl9fSwiTWF4V2lkdGgiOjIwMC4wLCJNYXhIZWlnaHQiOiJJbmZpbml0eSIsIlNtYXJ0Rm9yZWdyb3VuZElzQWN0aXZlIjpmYWxzZSwiSG9yaXpvbnRhbEFsaWdubWVudCI6MCwiVmVydGljYWxBbGlnbm1lbnQiOjAsIlNtYXJ0Rm9yZWdyb3VuZCI6bnVsbCwiQmFja2dyb3VuZEZpbGxUeXBlIjowLCJNYXJnaW4iOnsiJHJlZiI6IjE2NCJ9LCJQYWRkaW5nIjp7IiRyZWYiOiIxNjUifSwiQmFja2dyb3VuZCI6eyIkcmVmIjoiMTY2In0sIklzVmlzaWJsZSI6dHJ1ZSwiV2lkdGgiOjAuMCwiSGVpZ2h0IjowLjAsIkJvcmRlclN0eWxlIjp7IiRpZCI6IjU5NSIsIkxpbmVDb2xvciI6bnVsbCwiTGluZVdlaWdodCI6MC4wLCJMaW5lVHlwZSI6MCwiUGFyZW50U3R5bGUiOm51bGx9LCJQYXJlbnRTdHlsZSI6eyIkcmVmIjoiMTYwIn19LCJIb3Jpem9udGFsQ29ubmVjdG9yU3R5bGUiOnsiJGlkIjoiNTk2IiwiTGluZUNvbG9yIjp7IiRyZWYiOiIxNjkifSwiTGluZVdlaWdodCI6MC4wLCJMaW5lVHlwZSI6MCwiUGFyZW50U3R5bGUiOnsiJHJlZiI6IjE2OCJ9fSwiVmVydGljYWxDb25uZWN0b3JTdHlsZSI6eyIkaWQiOiI1OTciLCJMaW5lQ29sb3IiOnsiJHJlZiI6IjE3MiJ9LCJMaW5lV2VpZ2h0IjowLjAsIkxpbmVUeXBlIjowLCJQYXJlbnRTdHlsZSI6eyIkcmVmIjoiMTcxIn19LCJNYXJnaW4iOm51bGwsIlN0YXJ0RGF0ZVBvc2l0aW9uIjozLCJFbmREYXRlUG9zaXRpb24iOjMsIkRhdGVJc1Zpc2libGUiOnRydWUsIlRpdGxlUG9zaXRpb24iOjIsIkR1cmF0aW9uUG9zaXRpb24iOjQsIlBlcmNlbnRhZ2VDb21wbGV0ZWRQb3NpdGlvbiI6NiwiU3BhY2luZyI6NSwiSXNCZWxvd1RpbWViYW5kIjp0cnVlLCJQZXJjZW50YWdlQ29tcGxldGVTaGFwZU9wYWNpdHkiOjM1LCJTaGFwZVN0eWxlIjp7IiRpZCI6IjU5OCIsIk1hcmdpbiI6eyIkcmVmIjoiMTc1In0sIlBhZGRpbmciOnsiJHJlZiI6IjE3NiJ9LCJCYWNrZ3JvdW5kIjp7IiRpZCI6IjU5OSIsIkNvbG9yIjp7IiRpZCI6IjYwMCIsIkEiOjI1NSwiUiI6MjIzLCJHIjoxMDEsIkIiOjM5fX0sIklzVmlzaWJsZSI6dHJ1ZSwiV2lkdGgiOjAuMCwiSGVpZ2h0IjoxNi4wLCJCb3JkZXJTdHlsZSI6eyIkaWQiOiI2MDEiLCJMaW5lQ29sb3IiOnsiJGlkIjoiNjAyIiwiJHR5cGUiOiJOTFJFLkNvbW1vbi5Eb20uU29saWRDb2xvckJydXNoLCBOTFJFLkNvbW1vbiIsIkNvbG9yIjp7IiRpZCI6IjYwMyIsIkEiOjI1NSwiUiI6MjU1LCJHIjowLCJCIjowfX0sIkxpbmVXZWlnaHQiOjAuMCwiTGluZVR5cGUiOjAsIlBhcmVudFN0eWxlIjpudWxsfSwiUGFyZW50U3R5bGUiOnsiJHJlZiI6IjE3NCJ9fSwiVGl0bGVTdHlsZSI6eyIkaWQiOiI2MDQiLCJGb250U2V0dGluZ3MiOnsiJGlkIjoiNjA1IiwiRm9udFNpemUiOjEyLCJGb250TmFtZSI6IkNhbGlicmkiLCJJc0JvbGQiOnRydWUsIklzSXRhbGljIjpmYWxzZSwiSXNVbmRlcmxpbmVkIjpmYWxzZSwiUGFyZW50U3R5bGUiOnsiJHJlZiI6IjE4MyJ9fSwiQXV0b1NpemUiOjAsIkZvcmVncm91bmQiOnsiJHJlZiI6IjE4NCJ9LCJNYXhXaWR0aCI6ODY0LjAsIk1heEhlaWdodCI6IkluZmluaXR5IiwiU21hcnRGb3JlZ3JvdW5kSXNBY3RpdmUiOmZhbHNlLCJIb3Jpem9udGFsQWxpZ25tZW50IjoxLCJWZXJ0aWNhbEFsaWdubWVudCI6MCwiU21hcnRGb3JlZ3JvdW5kIjpudWxsLCJCYWNrZ3JvdW5kRmlsbFR5cGUiOjAsIk1hcmdpbiI6eyIkcmVmIjoiMTg2In0sIlBhZGRpbmciOnsiJHJlZiI6IjE4NyJ9LCJCYWNrZ3JvdW5kIjp7IiRyZWYiOiIxODgifSwiSXNWaXNpYmxlIjp0cnVlLCJXaWR0aCI6MC4wLCJIZWlnaHQiOjAuMCwiQm9yZGVyU3R5bGUiOnsiJGlkIjoiNjA2IiwiTGluZUNvbG9yIjpudWxsLCJMaW5lV2VpZ2h0IjowLjAsIkxpbmVUeXBlIjowLCJQYXJlbnRTdHlsZSI6bnVsbH0sIlBhcmVudFN0eWxlIjp7IiRyZWYiOiIxODIifX0sIkRhdGVTdHlsZSI6eyIkaWQiOiI2MDciLCJGb250U2V0dGluZ3MiOnsiJGlkIjoiNjA4IiwiRm9udFNpemUiOjExLCJGb250TmFtZSI6IkNhbGlicmkiLCJJc0JvbGQiOmZhbHNlLCJJc0l0YWxpYyI6ZmFsc2UsIklzVW5kZXJsaW5lZCI6ZmFsc2UsIlBhcmVudFN0eWxlIjp7IiRyZWYiOiIxOTEifX0sIkF1dG9TaXplIjowLCJGb3JlZ3JvdW5kIjp7IiRyZWYiOiIxOTIifSwiTWF4V2lkdGgiOjIwMC4wLCJNYXhIZWlnaHQiOiJJbmZpbml0eSIsIlNtYXJ0Rm9yZWdyb3VuZElzQWN0aXZlIjpmYWxzZSwiSG9yaXpvbnRhbEFsaWdubWVudCI6MiwiVmVydGljYWxBbGlnbm1lbnQiOjAsIlNtYXJ0Rm9yZWdyb3VuZCI6bnVsbCwiQmFja2dyb3VuZEZpbGxUeXBlIjowLCJNYXJnaW4iOnsiJHJlZiI6IjE5NCJ9LCJQYWRkaW5nIjp7IiRyZWYiOiIxOTUifSwiQmFja2dyb3VuZCI6eyIkcmVmIjoiMTk2In0sIklzVmlzaWJsZSI6dHJ1ZSwiV2lkdGgiOjAuMCwiSGVpZ2h0IjowLjAsIkJvcmRlclN0eWxlIjp7IiRpZCI6IjYwOSIsIkxpbmVDb2xvciI6bnVsbCwiTGluZVdlaWdodCI6MC4wLCJMaW5lVHlwZSI6MCwiUGFyZW50U3R5bGUiOm51bGx9LCJQYXJlbnRTdHlsZSI6eyIkcmVmIjoiMTkwIn19LCJEYXRlRm9ybWF0Ijp7IiRyZWYiOiIxOTgifSwiV2Vla051bWJlcmluZyI6eyIkaWQiOiI2MTAiLCJGb3JtYXQiOjAsIklzVmlzaWJsZSI6ZmFsc2UsIkxhc3RLbm93blZpc2liaWxpdHlTdGF0ZSI6ZmFsc2V9LCJJc1Zpc2libGUiOnRydWUsIlBhcmVudFN0eWxlIjp7IiRyZWYiOiIxNTEifX0sIkluZGV4Ijo3LCJTbWFydER1cmF0aW9uQWN0aXZhdGVkIjpmYWxzZSwiRGF0ZUZvcm1hdCI6eyIkcmVmIjoiMTk4In0sIldlZWtOdW1iZXJpbmciOnsiJGlkIjoiNjExIiwiRm9ybWF0IjowLCJJc1Zpc2libGUiOmZhbHNlLCJMYXN0S25vd25WaXNpYmlsaXR5U3RhdGUiOmZhbHNlfSwiSWQiOiI4OTQ2OTg3Yy01Yjc5LTQ0NDQtOTM0NC0yMGNmNzZmOTJmOGIiLCJJbXBvcnRJZCI6bnVsbCwiVGl0bGUiOiJUYXNrIDMiLCJOb3RlIjpudWxsLCJIeXBlcmxpbmsiOnsiJGlkIjoiNjEyIiwiQWRkcmVzcyI6bnVsbCwiU3ViQWRkcmVzcyI6bnVsbH0sIklzQ2hhbmdlZCI6ZmFsc2UsIklzTmV3Ijp0cnVlfSx7IiRpZCI6IjYxMyIsIkdyb3VwTmFtZSI6bnVsbCwiU3RhcnREYXRlIjoiMjAyNC0wNC0xNVQwMDowMDowMFoiLCJFbmREYXRlIjoiMjAyNC0wNi0zMFQyMzo1OTowMFoiLCJQZXJjZW50YWdlQ29tcGxldGUiOm51bGwsIlN0eWxlIjp7IiRpZCI6IjYxNCIsIlNoYXBlIjoxLCJTaGFwZVRoaWNrbmVzcyI6MSwiRHVyYXRpb25Gb3JtYXQiOjAsIkluY2x1ZGVOb25Xb3JraW5nRGF5c0luRHVyYXRpb24iOmZhbHNlLCJQZXJjZW50YWdlQ29tcGxldGVTdHlsZSI6eyIkaWQiOiI2MTUiLCJGb250U2V0dGluZ3MiOnsiJGlkIjoiNjE2IiwiRm9udFNpemUiOjEwLCJGb250TmFtZSI6IkNhbGlicmkiLCJJc0JvbGQiOmZhbHNlLCJJc0l0YWxpYyI6ZmFsc2UsIklzVW5kZXJsaW5lZCI6ZmFsc2UsIlBhcmVudFN0eWxlIjp7IiRyZWYiOiIxNTMifX0sIkF1dG9TaXplIjowLCJGb3JlZ3JvdW5kIjp7IiRyZWYiOiIxNTQifSwiTWF4V2lkdGgiOjIwMC4wLCJNYXhIZWlnaHQiOiJJbmZpbml0eSIsIlNtYXJ0Rm9yZWdyb3VuZElzQWN0aXZlIjpmYWxzZSwiSG9yaXpvbnRhbEFsaWdubWVudCI6MCwiVmVydGljYWxBbGlnbm1lbnQiOjAsIlNtYXJ0Rm9yZWdyb3VuZCI6bnVsbCwiQmFja2dyb3VuZEZpbGxUeXBlIjowLCJNYXJnaW4iOnsiJHJlZiI6IjE1NiJ9LCJQYWRkaW5nIjp7IiRyZWYiOiIxNTcifSwiQmFja2dyb3VuZCI6eyIkcmVmIjoiMTU4In0sIklzVmlzaWJsZSI6dHJ1ZSwiV2lkdGgiOjAuMCwiSGVpZ2h0IjowLjAsIkJvcmRlclN0eWxlIjp7IiRpZCI6IjYxNyIsIkxpbmVDb2xvciI6bnVsbCwiTGluZVdlaWdodCI6MC4wLCJMaW5lVHlwZSI6MCwiUGFyZW50U3R5bGUiOm51bGx9LCJQYXJlbnRTdHlsZSI6eyIkcmVmIjoiMTUyIn19LCJEdXJhdGlvblN0eWxlIjp7IiRpZCI6IjYxOCIsIkZvbnRTZXR0aW5ncyI6eyIkaWQiOiI2MTkiLCJGb250U2l6ZSI6MTAsIkZvbnROYW1lIjoiQ2FsaWJyaSIsIklzQm9sZCI6dHJ1ZSwiSXNJdGFsaWMiOmZhbHNlLCJJc1VuZGVybGluZWQiOmZhbHNlLCJQYXJlbnRTdHlsZSI6eyIkcmVmIjoiMTYxIn19LCJBdXRvU2l6ZSI6MCwiRm9yZWdyb3VuZCI6eyIkaWQiOiI2MjAiLCJDb2xvciI6eyIkaWQiOiI2MjEiLCJBIjoyNTUsIlIiOjIwNywiRyI6NzQsIkIiOjI3fX0sIk1heFdpZHRoIjoyMDAuMCwiTWF4SGVpZ2h0IjoiSW5maW5pdHkiLCJTbWFydEZvcmVncm91bmRJc0FjdGl2ZSI6ZmFsc2UsIkhvcml6b250YWxBbGlnbm1lbnQiOjAsIlZlcnRpY2FsQWxpZ25tZW50IjowLCJTbWFydEZvcmVncm91bmQiOm51bGwsIkJhY2tncm91bmRGaWxsVHlwZSI6MCwiTWFyZ2luIjp7IiRyZWYiOiIxNjQifSwiUGFkZGluZyI6eyIkcmVmIjoiMTY1In0sIkJhY2tncm91bmQiOnsiJHJlZiI6IjE2NiJ9LCJJc1Zpc2libGUiOnRydWUsIldpZHRoIjowLjAsIkhlaWdodCI6MC4wLCJCb3JkZXJTdHlsZSI6eyIkaWQiOiI2MjIiLCJMaW5lQ29sb3IiOm51bGwsIkxpbmVXZWlnaHQiOjAuMCwiTGluZVR5cGUiOjAsIlBhcmVudFN0eWxlIjpudWxsfSwiUGFyZW50U3R5bGUiOnsiJHJlZiI6IjE2MCJ9fSwiSG9yaXpvbnRhbENvbm5lY3RvclN0eWxlIjp7IiRpZCI6IjYyMyIsIkxpbmVDb2xvciI6eyIkcmVmIjoiMTY5In0sIkxpbmVXZWlnaHQiOjAuMCwiTGluZVR5cGUiOjAsIlBhcmVudFN0eWxlIjp7IiRyZWYiOiIxNjgifX0sIlZlcnRpY2FsQ29ubmVjdG9yU3R5bGUiOnsiJGlkIjoiNjI0IiwiTGluZUNvbG9yIjp7IiRyZWYiOiIxNzIifSwiTGluZVdlaWdodCI6Mi4wLCJMaW5lVHlwZSI6MCwiUGFyZW50U3R5bGUiOnsiJHJlZiI6IjE3MSJ9fSwiTWFyZ2luIjpudWxsLCJTdGFydERhdGVQb3NpdGlvbiI6MywiRW5kRGF0ZVBvc2l0aW9uIjozLCJEYXRlSXNWaXNpYmxlIjp0cnVlLCJUaXRsZVBvc2l0aW9uIjoyLCJEdXJhdGlvblBvc2l0aW9uIjo0LCJQZXJjZW50YWdlQ29tcGxldGVkUG9zaXRpb24iOjYsIlNwYWNpbmciOjUsIklzQmVsb3dUaW1lYmFuZCI6dHJ1ZSwiUGVyY2VudGFnZUNvbXBsZXRlU2hhcGVPcGFjaXR5IjozNSwiU2hhcGVTdHlsZSI6eyIkaWQiOiI2MjUiLCJNYXJnaW4iOnsiJHJlZiI6IjE3NSJ9LCJQYWRkaW5nIjp7IiRyZWYiOiIxNzYifSwiQmFja2dyb3VuZCI6eyIkaWQiOiI2MjYiLCJDb2xvciI6eyIkaWQiOiI2MjciLCJBIjoyNTUsIlIiOjIwNywiRyI6NzQsIkIiOjI3fX0sIklzVmlzaWJsZSI6dHJ1ZSwiV2lkdGgiOjAuMCwiSGVpZ2h0IjoxNi4wLCJCb3JkZXJTdHlsZSI6eyIkaWQiOiI2MjgiLCJMaW5lQ29sb3IiOnsiJGlkIjoiNjI5IiwiJHR5cGUiOiJOTFJFLkNvbW1vbi5Eb20uU29saWRDb2xvckJydXNoLCBOTFJFLkNvbW1vbiIsIkNvbG9yIjp7IiRpZCI6IjYzMCIsIkEiOjI1NSwiUiI6MjU1LCJHIjowLCJCIjowfX0sIkxpbmVXZWlnaHQiOjAuMCwiTGluZVR5cGUiOjAsIlBhcmVudFN0eWxlIjpudWxsfSwiUGFyZW50U3R5bGUiOnsiJHJlZiI6IjE3NCJ9fSwiVGl0bGVTdHlsZSI6eyIkaWQiOiI2MzEiLCJGb250U2V0dGluZ3MiOnsiJGlkIjoiNjMyIiwiRm9udFNpemUiOjEyLCJGb250TmFtZSI6IkNhbGlicmkiLCJJc0JvbGQiOnRydWUsIklzSXRhbGljIjpmYWxzZSwiSXNVbmRlcmxpbmVkIjpmYWxzZSwiUGFyZW50U3R5bGUiOnsiJHJlZiI6IjE4MyJ9fSwiQXV0b1NpemUiOjAsIkZvcmVncm91bmQiOnsiJHJlZiI6IjE4NCJ9LCJNYXhXaWR0aCI6ODY0LjAsIk1heEhlaWdodCI6IkluZmluaXR5IiwiU21hcnRGb3JlZ3JvdW5kSXNBY3RpdmUiOmZhbHNlLCJIb3Jpem9udGFsQWxpZ25tZW50IjoxLCJWZXJ0aWNhbEFsaWdubWVudCI6MCwiU21hcnRGb3JlZ3JvdW5kIjpudWxsLCJCYWNrZ3JvdW5kRmlsbFR5cGUiOjAsIk1hcmdpbiI6eyIkcmVmIjoiMTg2In0sIlBhZGRpbmciOnsiJHJlZiI6IjE4NyJ9LCJCYWNrZ3JvdW5kIjp7IiRyZWYiOiIxODgifSwiSXNWaXNpYmxlIjp0cnVlLCJXaWR0aCI6MC4wLCJIZWlnaHQiOjAuMCwiQm9yZGVyU3R5bGUiOnsiJGlkIjoiNjMzIiwiTGluZUNvbG9yIjpudWxsLCJMaW5lV2VpZ2h0IjowLjAsIkxpbmVUeXBlIjowLCJQYXJlbnRTdHlsZSI6bnVsbH0sIlBhcmVudFN0eWxlIjp7IiRyZWYiOiIxODIifX0sIkRhdGVTdHlsZSI6eyIkaWQiOiI2MzQiLCJGb250U2V0dGluZ3MiOnsiJGlkIjoiNjM1IiwiRm9udFNpemUiOjExLCJGb250TmFtZSI6IkNhbGlicmkiLCJJc0JvbGQiOmZhbHNlLCJJc0l0YWxpYyI6ZmFsc2UsIklzVW5kZXJsaW5lZCI6ZmFsc2UsIlBhcmVudFN0eWxlIjp7IiRyZWYiOiIxOTEifX0sIkF1dG9TaXplIjowLCJGb3JlZ3JvdW5kIjp7IiRyZWYiOiIxOTIifSwiTWF4V2lkdGgiOjIwMC4wLCJNYXhIZWlnaHQiOiJJbmZpbml0eSIsIlNtYXJ0Rm9yZWdyb3VuZElzQWN0aXZlIjpmYWxzZSwiSG9yaXpvbnRhbEFsaWdubWVudCI6MiwiVmVydGljYWxBbGlnbm1lbnQiOjAsIlNtYXJ0Rm9yZWdyb3VuZCI6bnVsbCwiQmFja2dyb3VuZEZpbGxUeXBlIjowLCJNYXJnaW4iOnsiJHJlZiI6IjE5NCJ9LCJQYWRkaW5nIjp7IiRyZWYiOiIxOTUifSwiQmFja2dyb3VuZCI6eyIkcmVmIjoiMTk2In0sIklzVmlzaWJsZSI6dHJ1ZSwiV2lkdGgiOjAuMCwiSGVpZ2h0IjowLjAsIkJvcmRlclN0eWxlIjp7IiRpZCI6IjYzNiIsIkxpbmVDb2xvciI6bnVsbCwiTGluZVdlaWdodCI6MC4wLCJMaW5lVHlwZSI6MCwiUGFyZW50U3R5bGUiOm51bGx9LCJQYXJlbnRTdHlsZSI6eyIkcmVmIjoiMTkwIn19LCJEYXRlRm9ybWF0Ijp7IiRyZWYiOiIxOTgifSwiV2Vla051bWJlcmluZyI6eyIkaWQiOiI2MzciLCJGb3JtYXQiOjAsIklzVmlzaWJsZSI6ZmFsc2UsIkxhc3RLbm93blZpc2liaWxpdHlTdGF0ZSI6ZmFsc2V9LCJJc1Zpc2libGUiOnRydWUsIlBhcmVudFN0eWxlIjp7IiRyZWYiOiIxNTEifX0sIkluZGV4Ijo4LCJTbWFydER1cmF0aW9uQWN0aXZhdGVkIjpmYWxzZSwiRGF0ZUZvcm1hdCI6eyIkcmVmIjoiMTk4In0sIldlZWtOdW1iZXJpbmciOnsiJGlkIjoiNjM4IiwiRm9ybWF0IjowLCJJc1Zpc2libGUiOmZhbHNlLCJMYXN0S25vd25WaXNpYmlsaXR5U3RhdGUiOmZhbHNlfSwiSWQiOiI0NGY2NTYzNy01OTQzLTQ0YmUtYTU4MC1kZmI1ZTE0ZWFlOTMiLCJJbXBvcnRJZCI6bnVsbCwiVGl0bGUiOiJUYXNrIDQiLCJOb3RlIjpudWxsLCJIeXBlcmxpbmsiOnsiJGlkIjoiNjM5IiwiQWRkcmVzcyI6bnVsbCwiU3ViQWRkcmVzcyI6bnVsbH0sIklzQ2hhbmdlZCI6ZmFsc2UsIklzTmV3Ijp0cnVlfSx7IiRpZCI6IjY0MCIsIkdyb3VwTmFtZSI6bnVsbCwiU3RhcnREYXRlIjoiMjAyNC0wNi0yOVQwMDowMDowMFoiLCJFbmREYXRlIjoiMjAyNC0xMS0wM1QyMzo1OTowMFoiLCJQZXJjZW50YWdlQ29tcGxldGUiOm51bGwsIlN0eWxlIjp7IiRpZCI6IjY0MSIsIlNoYXBlIjoxLCJTaGFwZVRoaWNrbmVzcyI6MSwiRHVyYXRpb25Gb3JtYXQiOjAsIkluY2x1ZGVOb25Xb3JraW5nRGF5c0luRHVyYXRpb24iOmZhbHNlLCJQZXJjZW50YWdlQ29tcGxldGVTdHlsZSI6eyIkaWQiOiI2NDIiLCJGb250U2V0dGluZ3MiOnsiJGlkIjoiNjQzIiwiRm9udFNpemUiOjEwLCJGb250TmFtZSI6IkNhbGlicmkiLCJJc0JvbGQiOmZhbHNlLCJJc0l0YWxpYyI6ZmFsc2UsIklzVW5kZXJsaW5lZCI6ZmFsc2UsIlBhcmVudFN0eWxlIjp7IiRyZWYiOiIxNTMifX0sIkF1dG9TaXplIjowLCJGb3JlZ3JvdW5kIjp7IiRyZWYiOiIxNTQifSwiTWF4V2lkdGgiOjIwMC4wLCJNYXhIZWlnaHQiOiJJbmZpbml0eSIsIlNtYXJ0Rm9yZWdyb3VuZElzQWN0aXZlIjpmYWxzZSwiSG9yaXpvbnRhbEFsaWdubWVudCI6MCwiVmVydGljYWxBbGlnbm1lbnQiOjAsIlNtYXJ0Rm9yZWdyb3VuZCI6bnVsbCwiQmFja2dyb3VuZEZpbGxUeXBlIjowLCJNYXJnaW4iOnsiJHJlZiI6IjE1NiJ9LCJQYWRkaW5nIjp7IiRyZWYiOiIxNTcifSwiQmFja2dyb3VuZCI6eyIkcmVmIjoiMTU4In0sIklzVmlzaWJsZSI6dHJ1ZSwiV2lkdGgiOjAuMCwiSGVpZ2h0IjowLjAsIkJvcmRlclN0eWxlIjp7IiRpZCI6IjY0NCIsIkxpbmVDb2xvciI6bnVsbCwiTGluZVdlaWdodCI6MC4wLCJMaW5lVHlwZSI6MCwiUGFyZW50U3R5bGUiOm51bGx9LCJQYXJlbnRTdHlsZSI6eyIkcmVmIjoiMTUyIn19LCJEdXJhdGlvblN0eWxlIjp7IiRpZCI6IjY0NSIsIkZvbnRTZXR0aW5ncyI6eyIkaWQiOiI2NDYiLCJGb250U2l6ZSI6MTAsIkZvbnROYW1lIjoiQ2FsaWJyaSIsIklzQm9sZCI6dHJ1ZSwiSXNJdGFsaWMiOmZhbHNlLCJJc1VuZGVybGluZWQiOmZhbHNlLCJQYXJlbnRTdHlsZSI6eyIkcmVmIjoiMTYxIn19LCJBdXRvU2l6ZSI6MCwiRm9yZWdyb3VuZCI6eyIkaWQiOiI2NDciLCJDb2xvciI6eyIkaWQiOiI2NDgiLCJBIjoyNTUsIlIiOjIxMCwiRyI6NjQsIkIiOjIxfX0sIk1heFdpZHRoIjoyMDAuMCwiTWF4SGVpZ2h0IjoiSW5maW5pdHkiLCJTbWFydEZvcmVncm91bmRJc0FjdGl2ZSI6ZmFsc2UsIkhvcml6b250YWxBbGlnbm1lbnQiOjAsIlZlcnRpY2FsQWxpZ25tZW50IjowLCJTbWFydEZvcmVncm91bmQiOm51bGwsIkJhY2tncm91bmRGaWxsVHlwZSI6MCwiTWFyZ2luIjp7IiRyZWYiOiIxNjQifSwiUGFkZGluZyI6eyIkcmVmIjoiMTY1In0sIkJhY2tncm91bmQiOnsiJHJlZiI6IjE2NiJ9LCJJc1Zpc2libGUiOnRydWUsIldpZHRoIjowLjAsIkhlaWdodCI6MC4wLCJCb3JkZXJTdHlsZSI6eyIkaWQiOiI2NDkiLCJMaW5lQ29sb3IiOm51bGwsIkxpbmVXZWlnaHQiOjAuMCwiTGluZVR5cGUiOjAsIlBhcmVudFN0eWxlIjpudWxsfSwiUGFyZW50U3R5bGUiOnsiJHJlZiI6IjE2MCJ9fSwiSG9yaXpvbnRhbENvbm5lY3RvclN0eWxlIjp7IiRpZCI6IjY1MCIsIkxpbmVDb2xvciI6eyIkcmVmIjoiMTY5In0sIkxpbmVXZWlnaHQiOjAuMCwiTGluZVR5cGUiOjAsIlBhcmVudFN0eWxlIjp7IiRyZWYiOiIxNjgifX0sIlZlcnRpY2FsQ29ubmVjdG9yU3R5bGUiOnsiJGlkIjoiNjUxIiwiTGluZUNvbG9yIjp7IiRyZWYiOiIxNzIifSwiTGluZVdlaWdodCI6Mi4wLCJMaW5lVHlwZSI6MCwiUGFyZW50U3R5bGUiOnsiJHJlZiI6IjE3MSJ9fSwiTWFyZ2luIjpudWxsLCJTdGFydERhdGVQb3NpdGlvbiI6MywiRW5kRGF0ZVBvc2l0aW9uIjozLCJEYXRlSXNWaXNpYmxlIjp0cnVlLCJUaXRsZVBvc2l0aW9uIjoyLCJEdXJhdGlvblBvc2l0aW9uIjo0LCJQZXJjZW50YWdlQ29tcGxldGVkUG9zaXRpb24iOjYsIlNwYWNpbmciOjUsIklzQmVsb3dUaW1lYmFuZCI6dHJ1ZSwiUGVyY2VudGFnZUNvbXBsZXRlU2hhcGVPcGFjaXR5IjozNSwiU2hhcGVTdHlsZSI6eyIkaWQiOiI2NTIiLCJNYXJnaW4iOnsiJHJlZiI6IjE3NSJ9LCJQYWRkaW5nIjp7IiRyZWYiOiIxNzYifSwiQmFja2dyb3VuZCI6eyIkaWQiOiI2NTMiLCJDb2xvciI6eyIkaWQiOiI2NTQiLCJBIjoyNTUsIlIiOjIxMCwiRyI6NjQsIkIiOjIxfX0sIklzVmlzaWJsZSI6dHJ1ZSwiV2lkdGgiOjAuMCwiSGVpZ2h0IjoxNi4wLCJCb3JkZXJTdHlsZSI6eyIkaWQiOiI2NTUiLCJMaW5lQ29sb3IiOnsiJGlkIjoiNjU2IiwiJHR5cGUiOiJOTFJFLkNvbW1vbi5Eb20uU29saWRDb2xvckJydXNoLCBOTFJFLkNvbW1vbiIsIkNvbG9yIjp7IiRpZCI6IjY1NyIsIkEiOjI1NSwiUiI6MjU1LCJHIjowLCJCIjowfX0sIkxpbmVXZWlnaHQiOjAuMCwiTGluZVR5cGUiOjAsIlBhcmVudFN0eWxlIjpudWxsfSwiUGFyZW50U3R5bGUiOnsiJHJlZiI6IjE3NCJ9fSwiVGl0bGVTdHlsZSI6eyIkaWQiOiI2NTgiLCJGb250U2V0dGluZ3MiOnsiJGlkIjoiNjU5IiwiRm9udFNpemUiOjEyLCJGb250TmFtZSI6IkNhbGlicmkiLCJJc0JvbGQiOnRydWUsIklzSXRhbGljIjpmYWxzZSwiSXNVbmRlcmxpbmVkIjpmYWxzZSwiUGFyZW50U3R5bGUiOnsiJHJlZiI6IjE4MyJ9fSwiQXV0b1NpemUiOjAsIkZvcmVncm91bmQiOnsiJHJlZiI6IjE4NCJ9LCJNYXhXaWR0aCI6MjAwLjAsIk1heEhlaWdodCI6IkluZmluaXR5IiwiU21hcnRGb3JlZ3JvdW5kSXNBY3RpdmUiOmZhbHNlLCJIb3Jpem9udGFsQWxpZ25tZW50IjoxLCJWZXJ0aWNhbEFsaWdubWVudCI6MCwiU21hcnRGb3JlZ3JvdW5kIjpudWxsLCJCYWNrZ3JvdW5kRmlsbFR5cGUiOjAsIk1hcmdpbiI6eyIkcmVmIjoiMTg2In0sIlBhZGRpbmciOnsiJHJlZiI6IjE4NyJ9LCJCYWNrZ3JvdW5kIjp7IiRyZWYiOiIxODgifSwiSXNWaXNpYmxlIjp0cnVlLCJXaWR0aCI6MC4wLCJIZWlnaHQiOjAuMCwiQm9yZGVyU3R5bGUiOnsiJGlkIjoiNjYwIiwiTGluZUNvbG9yIjpudWxsLCJMaW5lV2VpZ2h0IjowLjAsIkxpbmVUeXBlIjowLCJQYXJlbnRTdHlsZSI6bnVsbH0sIlBhcmVudFN0eWxlIjp7IiRyZWYiOiIxODIifX0sIkRhdGVTdHlsZSI6eyIkaWQiOiI2NjEiLCJGb250U2V0dGluZ3MiOnsiJGlkIjoiNjYyIiwiRm9udFNpemUiOjExLCJGb250TmFtZSI6IkNhbGlicmkiLCJJc0JvbGQiOmZhbHNlLCJJc0l0YWxpYyI6ZmFsc2UsIklzVW5kZXJsaW5lZCI6ZmFsc2UsIlBhcmVudFN0eWxlIjp7IiRyZWYiOiIxOTEifX0sIkF1dG9TaXplIjowLCJGb3JlZ3JvdW5kIjp7IiRyZWYiOiIxOTIifSwiTWF4V2lkdGgiOjIwMC4wLCJNYXhIZWlnaHQiOiJJbmZpbml0eSIsIlNtYXJ0Rm9yZWdyb3VuZElzQWN0aXZlIjpmYWxzZSwiSG9yaXpvbnRhbEFsaWdubWVudCI6MiwiVmVydGljYWxBbGlnbm1lbnQiOjAsIlNtYXJ0Rm9yZWdyb3VuZCI6bnVsbCwiQmFja2dyb3VuZEZpbGxUeXBlIjowLCJNYXJnaW4iOnsiJHJlZiI6IjE5NCJ9LCJQYWRkaW5nIjp7IiRyZWYiOiIxOTUifSwiQmFja2dyb3VuZCI6eyIkcmVmIjoiMTk2In0sIklzVmlzaWJsZSI6dHJ1ZSwiV2lkdGgiOjAuMCwiSGVpZ2h0IjowLjAsIkJvcmRlclN0eWxlIjp7IiRpZCI6IjY2MyIsIkxpbmVDb2xvciI6bnVsbCwiTGluZVdlaWdodCI6MC4wLCJMaW5lVHlwZSI6MCwiUGFyZW50U3R5bGUiOm51bGx9LCJQYXJlbnRTdHlsZSI6eyIkcmVmIjoiMTkwIn19LCJEYXRlRm9ybWF0Ijp7IiRyZWYiOiIxOTgifSwiV2Vla051bWJlcmluZyI6eyIkaWQiOiI2NjQiLCJGb3JtYXQiOjAsIklzVmlzaWJsZSI6ZmFsc2UsIkxhc3RLbm93blZpc2liaWxpdHlTdGF0ZSI6ZmFsc2V9LCJJc1Zpc2libGUiOnRydWUsIlBhcmVudFN0eWxlIjp7IiRyZWYiOiIxNTEifX0sIkluZGV4Ijo5LCJTbWFydER1cmF0aW9uQWN0aXZhdGVkIjpmYWxzZSwiRGF0ZUZvcm1hdCI6eyIkcmVmIjoiMTk4In0sIldlZWtOdW1iZXJpbmciOnsiJGlkIjoiNjY1IiwiRm9ybWF0IjowLCJJc1Zpc2libGUiOmZhbHNlLCJMYXN0S25vd25WaXNpYmlsaXR5U3RhdGUiOmZhbHNlfSwiSWQiOiI0MDA0ZjQyOS04NDAwLTQ1MDctYjg0OS1iOGM0ZWQyYWQ4NDQiLCJJbXBvcnRJZCI6bnVsbCwiVGl0bGUiOiJUYXNrIDUiLCJOb3RlIjpudWxsLCJIeXBlcmxpbmsiOnsiJGlkIjoiNjY2IiwiQWRkcmVzcyI6bnVsbCwiU3ViQWRkcmVzcyI6bnVsbH0sIklzQ2hhbmdlZCI6ZmFsc2UsIklzTmV3Ijp0cnVlfSx7IiRpZCI6IjY2NyIsIkdyb3VwTmFtZSI6bnVsbCwiU3RhcnREYXRlIjoiMjAyNC0xMC0xNVQwMDowMDowMFoiLCJFbmREYXRlIjoiMjAyNC0xMS0zMFQyMzo1OTowMFoiLCJQZXJjZW50YWdlQ29tcGxldGUiOm51bGwsIlN0eWxlIjp7IiRpZCI6IjY2OCIsIlNoYXBlIjoxLCJTaGFwZVRoaWNrbmVzcyI6MSwiRHVyYXRpb25Gb3JtYXQiOjAsIkluY2x1ZGVOb25Xb3JraW5nRGF5c0luRHVyYXRpb24iOmZhbHNlLCJQZXJjZW50YWdlQ29tcGxldGVTdHlsZSI6eyIkaWQiOiI2NjkiLCJGb250U2V0dGluZ3MiOnsiJGlkIjoiNjcwIiwiRm9udFNpemUiOjEwLCJGb250TmFtZSI6IkNhbGlicmkiLCJJc0JvbGQiOmZhbHNlLCJJc0l0YWxpYyI6ZmFsc2UsIklzVW5kZXJsaW5lZCI6ZmFsc2UsIlBhcmVudFN0eWxlIjp7IiRyZWYiOiIxNTMifX0sIkF1dG9TaXplIjowLCJGb3JlZ3JvdW5kIjp7IiRyZWYiOiIxNTQifSwiTWF4V2lkdGgiOjIwMC4wLCJNYXhIZWlnaHQiOiJJbmZpbml0eSIsIlNtYXJ0Rm9yZWdyb3VuZElzQWN0aXZlIjpmYWxzZSwiSG9yaXpvbnRhbEFsaWdubWVudCI6MCwiVmVydGljYWxBbGlnbm1lbnQiOjAsIlNtYXJ0Rm9yZWdyb3VuZCI6bnVsbCwiQmFja2dyb3VuZEZpbGxUeXBlIjowLCJNYXJnaW4iOnsiJHJlZiI6IjE1NiJ9LCJQYWRkaW5nIjp7IiRyZWYiOiIxNTcifSwiQmFja2dyb3VuZCI6eyIkcmVmIjoiMTU4In0sIklzVmlzaWJsZSI6dHJ1ZSwiV2lkdGgiOjAuMCwiSGVpZ2h0IjowLjAsIkJvcmRlclN0eWxlIjp7IiRpZCI6IjY3MSIsIkxpbmVDb2xvciI6bnVsbCwiTGluZVdlaWdodCI6MC4wLCJMaW5lVHlwZSI6MCwiUGFyZW50U3R5bGUiOm51bGx9LCJQYXJlbnRTdHlsZSI6eyIkcmVmIjoiMTUyIn19LCJEdXJhdGlvblN0eWxlIjp7IiRpZCI6IjY3MiIsIkZvbnRTZXR0aW5ncyI6eyIkaWQiOiI2NzMiLCJGb250U2l6ZSI6MTAsIkZvbnROYW1lIjoiQ2FsaWJyaSIsIklzQm9sZCI6dHJ1ZSwiSXNJdGFsaWMiOmZhbHNlLCJJc1VuZGVybGluZWQiOmZhbHNlLCJQYXJlbnRTdHlsZSI6eyIkcmVmIjoiMTYxIn19LCJBdXRvU2l6ZSI6MCwiRm9yZWdyb3VuZCI6eyIkaWQiOiI2NzQiLCJDb2xvciI6eyIkaWQiOiI2NzU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yZWYiOiIxNjQifSwiUGFkZGluZyI6eyIkcmVmIjoiMTY1In0sIkJhY2tncm91bmQiOnsiJHJlZiI6IjE2NiJ9LCJJc1Zpc2libGUiOnRydWUsIldpZHRoIjowLjAsIkhlaWdodCI6MC4wLCJCb3JkZXJTdHlsZSI6eyIkaWQiOiI2NzYiLCJMaW5lQ29sb3IiOm51bGwsIkxpbmVXZWlnaHQiOjAuMCwiTGluZVR5cGUiOjAsIlBhcmVudFN0eWxlIjpudWxsfSwiUGFyZW50U3R5bGUiOnsiJHJlZiI6IjE2MCJ9fSwiSG9yaXpvbnRhbENvbm5lY3RvclN0eWxlIjp7IiRpZCI6IjY3NyIsIkxpbmVDb2xvciI6eyIkcmVmIjoiMTY5In0sIkxpbmVXZWlnaHQiOjAuMCwiTGluZVR5cGUiOjAsIlBhcmVudFN0eWxlIjp7IiRyZWYiOiIxNjgifX0sIlZlcnRpY2FsQ29ubmVjdG9yU3R5bGUiOnsiJGlkIjoiNjc4IiwiTGluZUNvbG9yIjp7IiRyZWYiOiIxNzIifSwiTGluZVdlaWdodCI6Mi4wLCJMaW5lVHlwZSI6MCwiUGFyZW50U3R5bGUiOnsiJHJlZiI6IjE3MSJ9fSwiTWFyZ2luIjpudWxsLCJTdGFydERhdGVQb3NpdGlvbiI6MywiRW5kRGF0ZVBvc2l0aW9uIjozLCJEYXRlSXNWaXNpYmxlIjp0cnVlLCJUaXRsZVBvc2l0aW9uIjoyLCJEdXJhdGlvblBvc2l0aW9uIjo0LCJQZXJjZW50YWdlQ29tcGxldGVkUG9zaXRpb24iOjYsIlNwYWNpbmciOjUsIklzQmVsb3dUaW1lYmFuZCI6dHJ1ZSwiUGVyY2VudGFnZUNvbXBsZXRlU2hhcGVPcGFjaXR5IjozNSwiU2hhcGVTdHlsZSI6eyIkaWQiOiI2NzkiLCJNYXJnaW4iOnsiJHJlZiI6IjE3NSJ9LCJQYWRkaW5nIjp7IiRpZCI6IjY4MCIsIlRvcCI6MC4wLCJMZWZ0IjowLjAsIlJpZ2h0IjoyLjAsIkJvdHRvbSI6MC4wfSwiQmFja2dyb3VuZCI6eyIkaWQiOiI2ODEiLCJDb2xvciI6eyIkaWQiOiI2ODIiLCJBIjoyNTUsIlIiOjE3OCwiRyI6MTQsIkIiOjE4fX0sIklzVmlzaWJsZSI6dHJ1ZSwiV2lkdGgiOjAuMCwiSGVpZ2h0IjoxNi4wLCJCb3JkZXJTdHlsZSI6eyIkaWQiOiI2ODMiLCJMaW5lQ29sb3IiOnsiJGlkIjoiNjg0IiwiJHR5cGUiOiJOTFJFLkNvbW1vbi5Eb20uU29saWRDb2xvckJydXNoLCBOTFJFLkNvbW1vbiIsIkNvbG9yIjp7IiRpZCI6IjY4NSIsIkEiOjI1NSwiUiI6MjU1LCJHIjowLCJCIjowfX0sIkxpbmVXZWlnaHQiOjAuMCwiTGluZVR5cGUiOjAsIlBhcmVudFN0eWxlIjpudWxsfSwiUGFyZW50U3R5bGUiOnsiJHJlZiI6IjE3NCJ9fSwiVGl0bGVTdHlsZSI6eyIkaWQiOiI2ODYiLCJGb250U2V0dGluZ3MiOnsiJGlkIjoiNjg3IiwiRm9udFNpemUiOjEyLCJGb250TmFtZSI6IkNhbGlicmkiLCJJc0JvbGQiOnRydWUsIklzSXRhbGljIjpmYWxzZSwiSXNVbmRlcmxpbmVkIjpmYWxzZSwiUGFyZW50U3R5bGUiOnsiJHJlZiI6IjE4MyJ9fSwiQXV0b1NpemUiOjAsIkZvcmVncm91bmQiOnsiJHJlZiI6IjE4NCJ9LCJNYXhXaWR0aCI6ODY0LjAsIk1heEhlaWdodCI6IkluZmluaXR5IiwiU21hcnRGb3JlZ3JvdW5kSXNBY3RpdmUiOmZhbHNlLCJIb3Jpem9udGFsQWxpZ25tZW50IjoxLCJWZXJ0aWNhbEFsaWdubWVudCI6MCwiU21hcnRGb3JlZ3JvdW5kIjpudWxsLCJCYWNrZ3JvdW5kRmlsbFR5cGUiOjAsIk1hcmdpbiI6eyIkcmVmIjoiMTg2In0sIlBhZGRpbmciOnsiJHJlZiI6IjE4NyJ9LCJCYWNrZ3JvdW5kIjp7IiRyZWYiOiIxODgifSwiSXNWaXNpYmxlIjp0cnVlLCJXaWR0aCI6MC4wLCJIZWlnaHQiOjAuMCwiQm9yZGVyU3R5bGUiOnsiJGlkIjoiNjg4IiwiTGluZUNvbG9yIjpudWxsLCJMaW5lV2VpZ2h0IjowLjAsIkxpbmVUeXBlIjowLCJQYXJlbnRTdHlsZSI6bnVsbH0sIlBhcmVudFN0eWxlIjp7IiRyZWYiOiIxODIifX0sIkRhdGVTdHlsZSI6eyIkaWQiOiI2ODkiLCJGb250U2V0dGluZ3MiOnsiJGlkIjoiNjkwIiwiRm9udFNpemUiOjExLCJGb250TmFtZSI6IkNhbGlicmkiLCJJc0JvbGQiOmZhbHNlLCJJc0l0YWxpYyI6ZmFsc2UsIklzVW5kZXJsaW5lZCI6ZmFsc2UsIlBhcmVudFN0eWxlIjp7IiRyZWYiOiIxOTEifX0sIkF1dG9TaXplIjowLCJGb3JlZ3JvdW5kIjp7IiRyZWYiOiIxOTIifSwiTWF4V2lkdGgiOjIwMC4wLCJNYXhIZWlnaHQiOiJJbmZpbml0eSIsIlNtYXJ0Rm9yZWdyb3VuZElzQWN0aXZlIjpmYWxzZSwiSG9yaXpvbnRhbEFsaWdubWVudCI6MiwiVmVydGljYWxBbGlnbm1lbnQiOjAsIlNtYXJ0Rm9yZWdyb3VuZCI6bnVsbCwiQmFja2dyb3VuZEZpbGxUeXBlIjowLCJNYXJnaW4iOnsiJHJlZiI6IjE5NCJ9LCJQYWRkaW5nIjp7IiRyZWYiOiIxOTUifSwiQmFja2dyb3VuZCI6eyIkcmVmIjoiMTk2In0sIklzVmlzaWJsZSI6dHJ1ZSwiV2lkdGgiOjAuMCwiSGVpZ2h0IjowLjAsIkJvcmRlclN0eWxlIjp7IiRpZCI6IjY5MSIsIkxpbmVDb2xvciI6bnVsbCwiTGluZVdlaWdodCI6MC4wLCJMaW5lVHlwZSI6MCwiUGFyZW50U3R5bGUiOm51bGx9LCJQYXJlbnRTdHlsZSI6eyIkcmVmIjoiMTkwIn19LCJEYXRlRm9ybWF0Ijp7IiRyZWYiOiIxOTgifSwiV2Vla051bWJlcmluZyI6eyIkaWQiOiI2OTIiLCJGb3JtYXQiOjAsIklzVmlzaWJsZSI6ZmFsc2UsIkxhc3RLbm93blZpc2liaWxpdHlTdGF0ZSI6ZmFsc2V9LCJJc1Zpc2libGUiOnRydWUsIlBhcmVudFN0eWxlIjp7IiRyZWYiOiIxNTEifX0sIkluZGV4IjoxMCwiU21hcnREdXJhdGlvbkFjdGl2YXRlZCI6ZmFsc2UsIkRhdGVGb3JtYXQiOnsiJHJlZiI6IjE5OCJ9LCJXZWVrTnVtYmVyaW5nIjp7IiRpZCI6IjY5MyIsIkZvcm1hdCI6MCwiSXNWaXNpYmxlIjpmYWxzZSwiTGFzdEtub3duVmlzaWJpbGl0eVN0YXRlIjpmYWxzZX0sIklkIjoiOGRlYTdlNzktZWM0My00NTFjLTk1NDgtZDMwMWZlYmIxM2M0IiwiSW1wb3J0SWQiOm51bGwsIlRpdGxlIjoiVGFzayA2IiwiTm90ZSI6bnVsbCwiSHlwZXJsaW5rIjp7IiRpZCI6IjY5NCIsIkFkZHJlc3MiOm51bGwsIlN1YkFkZHJlc3MiOm51bGx9LCJJc0NoYW5nZWQiOmZhbHNlLCJJc05ldyI6dHJ1ZX1dLCJTd2ltbGFuZXMiOltdLCJNc1Byb2plY3RJdGVtc1RyZWUiOm51bGwsIk1ldGFkYXRhIjp7IiRpZCI6IjY5NS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Y2Q5MjA3NGQtOTUzMi00ODRmLThhZTAtNjE0ODI2OGQ5MjVl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Q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mZhbHNlfSxcIkxlZnRFbmRDYXBzU3R5bGVcIjp7XCIkaWRcIjpcIjlcIixcIkZvbnRTZXR0aW5nc1wiOntcIiRpZFwiOlwiMTBcIixcIkZvbnRTaXplXCI6MTQ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S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xNzgsXCJHXCI6MTQsXCJCXCI6MTh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1LFwiU2VnbWVudFRleHRTdHlsZVwiOntcIiRpZFwiOlwiMjRcIixcIkZvbnRTZXR0aW5nc1wiOntcIiRpZFwiOlwiMjVcIixcIkZvbnRTaXplXCI6MTIsXCJGb250TmFtZVwiOlwiQ2FsaWJyaVwiLFwiSXNCb2xkXCI6dHJ1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zLjAsXCJMZWZ0XCI6MTMuMCxcIlJpZ2h0XCI6MTMuMCxcIkJvdHRvbVwiOjMuMH0sXCJCYWNrZ3JvdW5kXCI6e1wiJGlkXCI6XCIzMVwiLFwiQ29sb3JcIjp7XCIkaWRcIjpcIjMyXCIsXCJBXCI6MjU1LFwiUlwiOjEzMixcIkdcIjo2MCxcIkJcIjoxMn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yMjcsXCJHXCI6MjIyLFwiQlwiOjIwOX19LFwiRWxhcHNlZFRpbWVGb3JtYXRcIjoy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TAsXCJHXCI6NTAsXCJCXCI6NTB9fSxcIklzVmlzaWJsZVwiOmZhbHNlLFwiV2lkdGhcIjowLjAsXCJIZWlnaHRcIjowLjAsXCJCb3JkZXJTdHlsZVwiOm51bGx9LFwiVGFza1N0eWxlXCI6e1wiJGlkXCI6XCI0NFwiLFwiU2hhcGVcIjoxLFwiU2hhcGVUaGlja25lc3NcIjox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nRydWUsXCJJc0l0YWxpY1wiOmZhbHNlLFwiSXNVbmRlcmxpbmVkXCI6ZmFsc2V9LFwiRm9yZWdyb3VuZFwiOntcIiRpZFwiOlwiNTRcIixcIkNvbG9yXCI6e1wiJGlkXCI6XCI1NVwiLFwiQVwiOjI1NSxcIlJcIjoyMzcsXCJHXCI6MTI1LFwiQlwiOjQ5fX0sXCJIb3Jpem9udGFsQWxpZ25tZW50XCI6MCxcIklzVmlzaWJsZVwiOnRydWV9LFwiSG9yaXpvbnRhbENvbm5lY3RvclN0eWxlXCI6e1wiJGlkXCI6XCI1NlwiLFwiTGluZVN0eWxlXCI6e1wiJGlkXCI6XCI1N1wiLFwiTGluZUNvbG9yXCI6e1wiJGlkXCI6XCI1OFwiLFwiQ29sb3JcIjp7XCIkaWRcIjpcIjU5XCIsXCJBXCI6MjU1LFwiUlwiOjIwNCxcIkdcIjoyMDQsXCJCXCI6MjA0fX0sXCJMaW5lV2VpZ2h0XCI6MC4wLFwiTGluZVR5cGVcIjowfSxcIklzVmlzaWJsZVwiOmZhbHNlfSxcIlZlcnRpY2FsQ29ubmVjdG9yU3R5bGVcIjp7XCIkaWRcIjpcIjYwXCIsXCJMaW5lU3R5bGVcIjp7XCIkaWRcIjpcIjYxXCIsXCJMaW5lQ29sb3JcIjp7XCIkaWRcIjpcIjYyXCIsXCJDb2xvclwiOntcIiRpZFwiOlwiNjNcIixcIkFcIjoyNTUsXCJSXCI6MjA0LFwiR1wiOjIwNCxcIkJcIjoyMDR9fSxcIkxpbmVXZWlnaHRcIjoyLjAsXCJMaW5lVHlwZVwiOjB9LFwiSXNWaXNpYmxlXCI6dHJ1ZX0sXCJNYXJnaW5cIjp7XCIkaWRcIjpcIjY0XCIsXCJUb3BcIjowLjAsXCJMZWZ0XCI6MC4wLFwiUmlnaHRcIjowLjAsXCJCb3R0b21cIjowLjB9LFwiU3RhcnREYXRlUG9zaXRpb25cIjozLFwiRW5kRGF0ZVBvc2l0aW9uXCI6MyxcIlRpdGxlUG9zaXRpb25cIjoyLFwiRHVyYXRpb25Qb3NpdGlvblwiOjQsXCJQZXJjZW50YWdlQ29tcGxldGVkUG9zaXRpb25cIjowLFwiU3BhY2luZ1wiOjUsXCJJc0JlbG93VGltZWJhbmRcIjp0cnV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jM3LFwiR1wiOjEyNSxcIkJcIjo0OX19LFwiSXNWaXNpYmxlXCI6dHJ1ZSxcIldpZHRoXCI6MC4wLFwiSGVpZ2h0XCI6MTYuMCxcIkJvcmRlclN0eWxlXCI6e1wiJGlkXCI6XCI3MFwiLFwiTGluZVN0eWxlXCI6e1wiJGlkXCI6XCI3MVwiLFwiTGluZUNvbG9yXCI6e1wiJGlkXCI6XCI3MlwiLFwiQ29sb3JcIjp7XCIkaWRcIjpcIjczXCIsXCJBXCI6MjU1LFwiUlwiOjIzNCxcIkdcIjoyMixcIkJcIjozMH19LFwiTGluZVdlaWdodFwiOjIuMCxcIkxpbmVUeXBlXCI6MH0sXCJJc1Zpc2libGVcIjpmYWxzZX19LFwiVGl0bGVTdHlsZVwiOntcIiRpZFwiOlwiNzRcIixcIkZvbnRTZXR0aW5nc1wiOntcIiRpZFwiOlwiNzVcIixcIkZvbnRTaXplXCI6MTIsXCJGb250TmFtZVwiOlwiQ2FsaWJyaVwiLFwiSXNCb2xkXCI6dHJ1ZSxcIklzSXRhbGljXCI6ZmFsc2UsXCJJc1VuZGVybGluZWRcIjpmYWxzZX0sXCJGb3JlZ3JvdW5kXCI6e1wiJGlkXCI6XCI3NlwiLFwiQ29sb3JcIjp7XCIkaWRcIjpcIjc3XCIsXCJBXCI6MjU1LFwiUlwiOjI1NSxcIkdcIjoyNTUsXCJCXCI6MjU1fX0sXCJIb3Jpem9udGFsQWxpZ25tZW50XCI6MSxcIklzVmlzaWJsZVwiOnRydWV9LFwiRGF0ZVN0eWxlXCI6e1wiJGlkXCI6XCI3OFwiLFwiRm9udFNldHRpbmdzXCI6e1wiJGlkXCI6XCI3OVwiLFwiRm9udFNpemVcIjoxMSxcIkZvbnROYW1lXCI6XCJDYWxpYnJpXCIsXCJJc0JvbGRcIjpmYWxzZSxcIklzSXRhbGljXCI6ZmFsc2UsXCJJc1VuZGVybGluZWRcIjpmYWxzZX0sXCJGb3JlZ3JvdW5kXCI6e1wiJGlkXCI6XCI4MFwiLFwiQ29sb3JcIjp7XCIkaWRcIjpcIjgxXCIsXCJBXCI6MjU1LFwiUlwiOjAsXCJHXCI6MCxcIkJcIjowfX0sXCJIb3Jpem9udGFsQWxpZ25tZW50XCI6MixcIklzVmlzaWJsZVwiOnRydWV9LFwiRGF0ZUZvcm1hdFwiOntcIiRpZFwiOlwiODJcIixcIkZvcm1hdFN0cmluZ1wiOlwiTS9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IsXCJJc0JlbG93VGltZWJhbmRcIjpmYWxzZSxcIlNoYXBlU2l6ZVwiOjIsXCJQYWRkaW5nXCI6e1wiJGlkXCI6XCI4NVwiLFwiVG9wXCI6MC4wLFwiTGVmdFwiOjAuMCxcIlJpZ2h0XCI6MC4wLFwiQm90dG9tXCI6MC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jU1LFwiUlwiOjE3OCxcIkdcIjoxNCxcIkJcIjoxOH19LFwiSXNWaXNpYmxlXCI6dHJ1ZSxcIldpZHRoXCI6MTguMCxcIkhlaWdodFwiOjE4LjAsXCJCb3JkZXJTdHlsZVwiOntcIiRpZFwiOlwiOTFcIixcIkxpbmVTdHlsZVwiOntcIiRpZFwiOlwiOTJcIixcIkxpbmVDb2xvclwiOntcIiRpZFwiOlwiOTNcIixcIkNvbG9yXCI6e1wiJGlkXCI6XCI5NFwiLFwiQVwiOjI1NSxcIlJcIjoyMzQsXCJHXCI6MjIsXCJCXCI6MzB9fSxcIkxpbmVXZWlnaHRcIjoyLjAsXCJMaW5lVHlwZVwiOjB9LFwiSXNWaXNpYmxlXCI6ZmFsc2V9fSxcIlRpdGxlU3R5bGVcIjp7XCIkaWRcIjpcIjk1XCIsXCJGb250U2V0dGluZ3NcIjp7XCIkaWRcIjpcIjk2XCIsXCJGb250U2l6ZVwiOjEyLFwiRm9udE5hbWVcIjpcIkNhbGlicmlcIixcIklzQm9sZFwiOnRydWUsXCJJc0l0YWxpY1wiOmZhbHNlLFwiSXNVbmRlcmxpbmVkXCI6ZmFsc2V9LFwiRm9yZWdyb3VuZFwiOntcIiRpZFwiOlwiOTdcIixcIkNvbG9yXCI6e1wiJGlkXCI6XCI5OFwiLFwiQVwiOjI1NSxcIlJcIjoyMzcsXCJHXCI6MTI1LFwiQlwiOjQ5fX0sXCJIb3Jpem9udGFsQWxpZ25tZW50XCI6MC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UwLFwiR1wiOjUwLFwiQlwiOjUwfX0sXCJIb3Jpem9udGFsQWxpZ25tZW50XCI6MCxcIklzVmlzaWJsZVwiOnRydWV9LFwiRGF0ZUZvcm1hdFwiOntcIiRpZFwiOlwiMTA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MixcIlNoYXBlU2l6ZVwiOjIsXCJEZXRhaWxzU3BhY2luZ1wiOjAuMCxcIlBhZGRpbmdcIjp7XCIkaWRcIjpcIjEwNlwiLFwiVG9wXCI6MC4wLFwiTGVmdFwiOjAuMCxcIlJpZ2h0XCI6MC4wLFwiQm90dG9tXCI6MC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Tc4LFwiR1wiOjE0LFwiQlwiOjE4fX0sXCJJc1Zpc2libGVcIjp0cnVlLFwiV2lkdGhcIjoxOC4wLFwiSGVpZ2h0XCI6MTg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IsXCJGb250TmFtZVwiOlwiQ2FsaWJyaVwiLFwiSXNCb2xkXCI6dHJ1ZSxcIklzSXRhbGljXCI6ZmFsc2UsXCJJc1VuZGVybGluZWRcIjpmYWxzZX0sXCJGb3JlZ3JvdW5kXCI6e1wiJGlkXCI6XCIxMThcIixcIkNvbG9yXCI6e1wiJGlkXCI6XCIxMTlcIixcIkFcIjoyNTUsXCJSXCI6MjM3LFwiR1wiOjEyNSxcIkJcIjo0OX19LFwiSG9yaXpvbnRhbEFsaWdubWVudFwiOjAsXCJJc1Zpc2libGVcIjp0cnVlfSxcIkRhdGVTdHlsZVwiOntcIiRpZFwiOlwiMTIwXCIsXCJGb250U2V0dGluZ3NcIjp7XCIkaWRcIjpcIjEyMVwiLFwiRm9udFNpemVcIjoxMCxcIkZvbnROYW1lXCI6XCJDYWxpYnJpXCIsXCJJc0JvbGRcIjpmYWxzZSxcIklzSXRhbGljXCI6ZmFsc2UsXCJJc1VuZGVybGluZWRcIjpmYWxzZX0sXCJGb3JlZ3JvdW5kXCI6e1wiJGlkXCI6XCIxMjJcIixcIkNvbG9yXCI6e1wiJGlkXCI6XCIxMjNcIixcIkFcIjoyNTUsXCJSXCI6NTAsXCJHXCI6NTAsXCJCXCI6NTB9fSxcIkhvcml6b250YWxBbGlnbm1lbnRcIjow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mVlNTdjZmRiLThjNmItNDY2NS1iMTFlLTA1MzMwYTFjYmRkMVwiLFwiTmFtZVwiOlwiU3dpbWxhbmUgU3R5bGUgMVwiLFwiSGVhZGVyU3R5bGVcIjp7XCIkaWRcIjpcIjEyN1wiLFwiVGV4dFN0eWxlXCI6e1wiJGlkXCI6XCIxMjhcIixcIkZvbnRTZXR0aW5nc1wiOntcIiRpZFwiOlwiMTI5XCIsXCJGb250U2l6ZVwiOjEyLFwiRm9udE5hbWVcIjpcIkNhbGlicmlcIixcIklzQm9sZFwiOmZhbHN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IzNyxcIkdcIjoxMjUsXCJCXCI6NDl9fSxcIklzVmlzaWJsZVwiOnRydWUsXCJXaWR0aFwiOjAuMCxcIkhlaWdodFwiOjAuMCxcIkJvcmRlclN0eWxlXCI6e1wiJGlkXCI6XCIxMzdcIixcIkxpbmVTdHlsZVwiOntcIiRpZFwiOlwiMTM4XCIsXCJMaW5lQ29sb3JcIjp7XCIkaWRcIjpcIjEzOVwiLFwiQ29sb3JcIjp7XCIkaWRcIjpcIjE0MFwiLFwiQVwiOjI1NSxcIlJcIjoyNTUsXCJHXCI6MCxcIkJcIjow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NTEsXCJSXCI6MjM3LFwiR1wiOjEyNSxcIkJcIjo0OX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MjM3LFwiR1wiOjEyNSxcIkJcIjo0OX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1MSxcIlJcIjoyMzcsXCJHXCI6MTI1LFwiQlwiOjQ5fX0sXCJJc1Zpc2libGVcIjp0cnVlLFwiV2lkdGhcIjowLjAsXCJIZWlnaHRcIjowLjAsXCJCb3JkZXJTdHlsZVwiOntcIiRpZFwiOlwiMTcwXCIsXCJMaW5lU3R5bGVcIjp7XCIkaWRcIjpcIjE3MVwiLFwiTGluZUNvbG9yXCI6e1wiJGlkXCI6XCIxNzJcIixcIkNvbG9yXCI6e1wiJGlkXCI6XCIxNzNcIixcIkFcIjoyNTUsXCJSXCI6MjU1LFwiR1wiOjAsXCJCXCI6MH19LFwiTGluZVdlaWdodFwiOjAuMCxcIkxpbmVUeXBlXCI6MH0sXCJJc1Zpc2libGVcIjpmYWxzZX19fSxcIkRlZmF1bHRTd2ltbGFuZU1pbGVzdG9uZVN0eWxlXCI6e1wiJGlkXCI6XCIxNzRcIixcIlRpdGxlUG9zaXRpb25cIjoyLFwiRGF0ZVBvc2l0aW9uXCI6MCxcIlNoYXBlVHlwZVwiOjk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zNyxcIkdcIjoxMjUsXCJCXCI6NDl9fSxcIklzVmlzaWJsZVwiOnRydWUsXCJXaWR0aFwiOjE4LjAsXCJIZWlnaHRcIjoyMC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MTIsXCJGb250TmFtZVwiOlwiQ2FsaWJyaVwiLFwiSXNCb2xkXCI6dHJ1ZSxcIklzSXRhbGljXCI6ZmFsc2UsXCJJc1VuZGVybGluZWRcIjpmYWxzZX0sXCJGb3JlZ3JvdW5kXCI6e1wiJGlkXCI6XCIxODZcIixcIkNvbG9yXCI6e1wiJGlkXCI6XCIxODdcIixcIkFcIjoyNTUsXCJSXCI6MjU1LFwiR1wiOjI1NSxcIkJcIjoyNTV9fSxcIkhvcml6b250YWxBbGlnbm1lbnRcIjoxLFwiSXNWaXNpYmxlXCI6dHJ1ZX0sXCJEYXRlU3R5bGVcIjp7XCIkaWRcIjpcIjE4OFwiLFwiRm9udFNldHRpbmdzXCI6e1wiJGlkXCI6XCIxODlcIixcIkZvbnRTaXplXCI6MTAsXCJGb250TmFtZVwiOlwiQ2FsaWJyaVwiLFwiSXNCb2xkXCI6ZmFsc2UsXCJJc0l0YWxpY1wiOmZhbHNlLFwiSXNVbmRlcmxpbmVkXCI6ZmFsc2V9LFwiRm9yZWdyb3VuZFwiOntcIiRpZFwiOlwiMTkwXCIsXCJDb2xvclwiOntcIiRpZFwiOlwiMTkxXCIsXCJBXCI6MjU1LFwiUlwiOjUwLFwiR1wiOjUwLFwiQlwiOjUwfX0sXCJIb3Jpem9udGFsQWxpZ25tZW50XCI6MCxcIklzVmlzaWJsZVwiOnRydW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EsXCJTaGFwZVRoaWNrbmVzc1wiOjE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E5MixcIkdcIjo4MCxcIkJcIjo3N3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dHJ1ZSxcIklzSXRhbGljXCI6ZmFsc2UsXCJJc1VuZGVybGluZWRcIjpmYWxzZX0sXCJGb3JlZ3JvdW5kXCI6e1wiJGlkXCI6XCIyMDRcIixcIkNvbG9yXCI6e1wiJGlkXCI6XCIyMDVcIixcIkFcIjoyNTUsXCJSXCI6MjU1LFwiR1wiOjI1NSxcIkJcIjoyNTV9fSxcIkhvcml6b250YWxBbGlnbm1lbnRcIjoxLFwiSXNWaXNpYmxlXCI6dHJ1ZX0sXCJNYXJnaW5cIjp7XCIkaWRcIjpcIjIwNlwiLFwiVG9wXCI6MC4wLFwiTGVmdFwiOjAuMCxcIlJpZ2h0XCI6MC4wLFwiQm90dG9tXCI6MC4wfSxcIlN0YXJ0RGF0ZVBvc2l0aW9uXCI6MyxcIkVuZERhdGVQb3NpdGlvblwiOjMsXCJUaXRsZVBvc2l0aW9uXCI6NCxcIkR1cmF0aW9uUG9zaXRpb25cIjoyLFwiUGVyY2VudGFnZUNvbXBsZXRlZFBvc2l0aW9uXCI6MCxcIlNwYWNpbmdcIjo1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yMzcsXCJHXCI6MTI1LFwiQlwiOjQ5fX0sXCJJc1Zpc2libGVcIjp0cnVlLFwiV2lkdGhcIjowLjAsXCJIZWlnaHRcIjoxNi4wLFwiQm9yZGVyU3R5bGVcIjp7XCIkaWRcIjpcIjIxMlwiLFwiTGluZVN0eWxlXCI6e1wiJGlkXCI6XCIyMTNcIixcIkxpbmVDb2xvclwiOntcIiRpZFwiOlwiMjE0XCIsXCJDb2xvclwiOntcIiRpZFwiOlwiMjE1XCIsXCJBXCI6MjU1LFwiUlwiOjI1NSxcIkdcIjowLFwiQlwiOjB9fSxcIkxpbmVXZWlnaHRcIjoyLjAsXCJMaW5lVHlwZVwiOjB9LFwiSXNWaXNpYmxlXCI6ZmFsc2V9fSxcIlRpdGxlU3R5bGVcIjp7XCIkaWRcIjpcIjIxNlwiLFwiRm9udFNldHRpbmdzXCI6e1wiJGlkXCI6XCIyMTdcIixcIkZvbnRTaXplXCI6MTIsXCJGb250TmFtZVwiOlwiQ2FsaWJyaVwiLFwiSXNCb2xkXCI6dHJ1ZSxcIklzSXRhbGljXCI6ZmFsc2UsXCJJc1VuZGVybGluZWRcIjpmYWxzZX0sXCJGb3JlZ3JvdW5kXCI6e1wiJGlkXCI6XCIyMThcIixcIkNvbG9yXCI6e1wiJGlkXCI6XCIyMTlcIixcIkFcIjoyNTUsXCJSXCI6MTU5LFwiR1wiOjQxLFwiQlwiOjU0fX0sXCJIb3Jpem9udGFsQWxpZ25tZW50XCI6MCxcIklzVmlzaWJsZVwiOnRydWV9LFwiRGF0ZVN0eWxlXCI6e1wiJGlkXCI6XCIyMjBcIixcIkZvbnRTZXR0aW5nc1wiOntcIiRpZFwiOlwiMjIxXCIsXCJGb250U2l6ZVwiOjExLFwiRm9udE5hbWVcIjpcIkNhbGlicmlcIixcIklzQm9sZFwiOnRydWUsXCJJc0l0YWxpY1wiOmZhbHNlLFwiSXNVbmRlcmxpbmVkXCI6ZmFsc2V9LFwiRm9yZWdyb3VuZFwiOntcIiRpZFwiOlwiMjIyXCIsXCJDb2xvclwiOntcIiRpZFwiOlwiMjIzXCIsXCJBXCI6MjU1LFwiUlwiOjI1NSxcIkdcIjoxOTIsXCJCXCI6MH19LFwiSG9yaXpvbnRhbEFsaWdubWVudFwiOjI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ksXCJTaGFwZVNpemVcIjoxLFwiRGV0YWlsc1NwYWNpbmdcIjoy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IzNyxcIkdcIjoxMjUsXCJCXCI6NDl9fSxcIklzVmlzaWJsZVwiOnRydWUsXCJXaWR0aFwiOjE4LjAsXCJIZWlnaHRcIjoyMC4wLFwiQm9yZGVyU3R5bGVcIjp7XCIkaWRcIjpcIjIzM1wiLFwiTGluZVN0eWxlXCI6e1wiJGlkXCI6XCIyMzRcIixcIkxpbmVDb2xvclwiOntcIiRpZFwiOlwiMjM1XCIsXCJDb2xvclwiOntcIiRpZFwiOlwiMjM2XCIsXCJBXCI6MjU1LFwiUlwiOjI1NSxcIkdcIjowLFwiQlwiOjB9fSxcIkxpbmVXZWlnaHRcIjowLjAsXCJMaW5lVHlwZVwiOjB9LFwiSXNWaXNpYmxlXCI6ZmFsc2V9fSxcIlRpdGxlU3R5bGVcIjp7XCIkaWRcIjpcIjIzN1wiLFwiRm9udFNldHRpbmdzXCI6e1wiJGlkXCI6XCIyMzhcIixcIkZvbnRTaXplXCI6MTIsXCJGb250TmFtZVwiOlwiQ2FsaWJyaVwiLFwiSXNCb2xkXCI6dHJ1ZSxcIklzSXRhbGljXCI6ZmFsc2UsXCJJc1VuZGVybGluZWRcIjpmYWxzZX0sXCJGb3JlZ3JvdW5kXCI6e1wiJGlkXCI6XCIyMzlcIixcIkNvbG9yXCI6e1wiJGlkXCI6XCIyNDBcIixcIkFcIjoyNTUsXCJSXCI6MjU1LFwiR1wiOjI1NSxcIkJcIjoyNTV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UwLFwiR1wiOjUwLFwiQlwiOjUwfX0sXCJIb3Jpem9udGFsQWxpZ25tZW50XCI6MCxcIklzVmlzaWJsZVwiOnRydWV9LFwiRGF0ZUZvcm1hdFwiOntcIiRpZFwiOlwiMjQ1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XSxcIkdyaWRsaW5lUGFuZWxTdHlsZVwiOntcIiRpZFwiOlwiMjQ3XCIsXCJHcmlkbGluZVN0eWxlXCI6e1wiJGlkXCI6XCIyNDhcIixcIkxpbmVDb2xvclwiOntcIiRpZFwiOlwiMjQ5XCIsXCJDb2xvclwiOntcIiRpZFwiOlwiMjUwXCIsXCJBXCI6MzgsXCJSXCI6OTEsXCJHXCI6MTU1LFwiQlwiOjIxM319LFwiTGluZVdlaWdodFwiOjEuMCxcIkxpbmVUeXBlXCI6MH0sXCJJc1Zpc2libGVcIjp0cnVlfSxcIkFjdGl2aXR5TGluZVBhbmVsU3R5bGVcIjp7XCIkaWRcIjpcIjI1MVwiLFwiQWN0aXZpdHlMaW5lU3R5bGVcIjp7XCIkaWRcIjpcIjI1MlwiLFwiTGluZUNvbG9yXCI6e1wiJGlkXCI6XCIyNTNcIixcIkNvbG9yXCI6e1wiJGlkXCI6XCIyNTRcIixcIkFcIjozOCxcIlJcIjo5MSxcIkdcIjoxNTUsXCJCXCI6MjEzfX0sXCJMaW5lV2VpZ2h0XCI6MS4wLFwiTGluZVR5cGVcIjowfSxcIklzVmlzaWJsZVwiOnRydWV9LFwiRGVmYXVsdERlcGVuZGVuY3lTdHlsZVwiOntcIiRpZFwiOlwiMjU1XCIsXCJMaW5lU3R5bGVcIjp7XCIkaWRcIjpcIjI1NlwiLFwiTGluZUNvbG9yXCI6e1wiJGlkXCI6XCIyNTdcIixcIkNvbG9yXCI6e1wiJGlkXCI6XCIyNThcIixcIkFcIjoyNTUsXCJSXCI6MCxcIkdcIjowLFwiQlwiOjB9fSxcIkxpbmVXZWlnaHRcIjoxLjAsXCJMaW5lVHlwZVwiOjB9LFwiRW5kQXJyb3doZWFkTGluZVN0eWxlXCI6e1wiJGlkXCI6XCIyNTlcIixcIktpbmRcIjoxLFwiV2lkdGhcIjoxLFwiTGVuZ3RoXCI6MH0sXCJCcmluZ1RvRnJvbnRcIjp0cnVlLFwiUmFkaXVzXCI6MC4wfSxcIkNyaXRpY2FsUGF0aFN0eWxlXCI6e1wiJGlkXCI6XCIyNjBcIixcIkNyaXRpY2FsUGF0aFN0eWxlT3B0aW9uc1wiOjE1LFwiTGluZVN0eWxlXCI6e1wiJGlkXCI6XCIyNjFcIixcIkxpbmVDb2xvclwiOntcIiRpZFwiOlwiMjYyXCIsXCJDb2xvclwiOntcIiRpZFwiOlwiMjYzXCIsXCJBXCI6MjU1LFwiUlwiOjIyMixcIkdcIjo1MCxcIkJcIjo1MH19LFwiTGluZVdlaWdodFwiOjEuMCxcIkxpbmVUeXBlXCI6MH0sXCJUaXRsZUZvcmVncm91bmRcIjp7XCIkaWRcIjpcIjI2NFwiLFwiQ29sb3JcIjp7XCIkaWRcIjpcIjI2NVwiLFwiQVwiOjI1NSxcIlJcIjoxNzYsXCJHXCI6MTksXCJCXCI6MjV9fSxcIlNoYXBlc0JhY2tncm91bmRcIjp7XCIkaWRcIjpcIjI2NlwiLFwiQ29sb3JcIjp7XCIkaWRcIjpcIjI2N1wiLFwiQVwiOjI1NSxcIlJcIjoyNTMsXCJHXCI6MjAzLFwiQlwiOjIwOH19LFwiU2hhcGVzQm9yZGVyU3R5bGVcIjp7XCIkaWRcIjpcIjI2OFwiLFwiTGluZUNvbG9yXCI6e1wiJGlkXCI6XCIyNjlcIixcIkNvbG9yXCI6e1wiJGlkXCI6XCIyNzBcIixcIkFcIjoyNTUsXCJSXCI6MjIyLFwiR1wiOjUwLFwiQlwiOjUwfX0sXCJMaW5lV2VpZ2h0XCI6Mi4wLFwiTGluZVR5cGVcIjowfX0sXCJQYW5lbHNTcGFjaW5nRGVmaW5pdGlvblwiOntcIiRpZFwiOlwiMjcxXCIsXCJTcGFjaW5nQWJvdmVUaW1lYmFuZFwiOjE2LFwiU3BhY2luZ0JlbG93VGltZWJhbmRcIjoxNixcIlNwYWNpbmdBYm92ZUJldHdlZW5Td2ltbGFuZXNBbmRUYXNrc1wiOjE2LFwiU3BhY2luZ0JlbG93QmV0d2VlblN3aW1sYW5lc0FuZFRhc2tzXCI6MTZ9LFwiX3NlbGVjdGVkVGhlbWVQcmVzZXRDb2xvcnNcIjp7XCIkaWRcIjpcIjI3MlwiLFwiVGV4dExpZ2h0XCI6e1wiJGlkXCI6XCIyNzNcIixcIkFcIjoyNTUsXCJSXCI6MjU1LFwiR1wiOjI1NSxcIkJcIjoyNTV9LFwiVGV4dERhcmtcIjp7XCIkaWRcIjpcIjI3NFwiLFwiQVwiOjI1NSxcIlJcIjowLFwiR1wiOjAsXCJCXCI6MH0sXCJBY2NlbnQxXCI6e1wiJGlkXCI6XCIyNzVcIixcIkFcIjoyNTUsXCJSXCI6MjU1LFwiR1wiOjI1NSxcIkJcIjoyNTV9LFwiQWNjZW50MlwiOntcIiRpZFwiOlwiMjc2XCIsXCJBXCI6MjU1LFwiUlwiOjEzMixcIkdcIjo2MCxcIkJcIjoxMn0sXCJBY2NlbnQzXCI6e1wiJGlkXCI6XCIyNzdcIixcIkFcIjoyNTUsXCJSXCI6MjM3LFwiR1wiOjEyNSxcIkJcIjo0OX0sXCJBY2NlbnQ0XCI6e1wiJGlkXCI6XCIyNzhcIixcIkFcIjoyNTUsXCJSXCI6MjMzLFwiR1wiOjExMyxcIkJcIjo1MH0sXCJBY2NlbnQ1XCI6e1wiJGlkXCI6XCIyNzlcIixcIkFcIjoyNTUsXCJSXCI6MjUsXCJHXCI6MTA3LFwiQlwiOjM2fSxcIkFjY2VudDZcIjp7XCIkaWRcIjpcIjI4MFwiLFwiQVwiOjI1NSxcIlJcIjoxNSxcIkdcIjoxNTgsXCJCXCI6MjEzfSxcIkFjY2VudDdcIjp7XCIkaWRcIjpcIjI4MVwiLFwiQVwiOjI1NSxcIlJcIjoxNjAsXCJHXCI6NDMsXCJCXCI6MTQ3fSxcIkFjY2VudDhcIjp7XCIkaWRcIjpcIjI4MlwiLFwiQVwiOjI1NSxcIlJcIjo3OCxcIkdcIjoxNjcsXCJCXCI6NDZ9fSxcIl9jdXN0b21QcmVzZXRDb2xvcnNcIjp7XCIkaWRcIjpcIjI4M1wifX19In0sIlNldHRpbmdzIjp7IiRpZCI6IjY5NiIsIkltcGFPcHRpb25zIjpudWxs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0cnVlLCJTbWFydFRpbWVsaW5lVGFza1BlcmNlbnRhZ2VGaXQiOmZhbHNlfSwiSXNOZXciOmZhbHNlLCJJbXBvcnRUeXBlIjowLCJGaWxlUGF0aCI6bnVsbCwiVGltZUNvbmZpZ3VyYXRpb24iOnsiJGlkIjoiNjk3IiwiVXNlVGltZSI6ZmFsc2UsIldvcmtEYXlTdGFydCI6IjAwOjAwOjAwIiwiV29ya0RheUVuZCI6IjIzOjU5OjAwIn0sIkxhc3RVc2VkVGVtcGxhdGVJZCI6IjhhZjI0MjAwLTk2YzktNDllZi04MjMxLTI1ZWM2ZjY3NGNkYyIsIkxhc3RVc2VkVGhlbWVEZXRhaWxzIjp7IiRpZCI6IjY5OCIsIklkIjoiY2Q5MjA3NGQtOTUzMi00ODRmLThhZTAtNjE0ODI2OGQ5MjVlIiwiVGl0bGUiOiJVbnRpdGxlZCB0aGVtZSIsIkNhdGVnb3J5IjoyfSwiRmlyc3RXZWVrT2ZZZWFyIjowLCJQbGFjZU1pbGVzdG9uZUF0VGhlQmVnaW5uaW5nT2ZUaGVEYXkiOmZhbHNlLCJEZXBlbmRlbmN5U2NoZWR1bGluZ1NldHRpbmdzIjp7IiRpZCI6IjY5O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3"/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LeafTimeband"/>
  <p:tag name="OTLTIMEBANDSHAPEHEIGHT" val="30"/>
  <p:tag name="OTLTIMEBANDSHAPEPADDINGLEFT" val="13"/>
  <p:tag name="OTLTIMEBANDENDDATE" val="2024-11-30T23:59:00.0000000"/>
  <p:tag name="OTLTIMEBANDSTARTDATE" val="2024-01-01T00:00:00.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1-15T00:00:00.0000000Z"/>
  <p:tag name="OTLENDDATE" val="2024-04-30T23:59:00.0000000Z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3-30T00:00:00.0000000Z"/>
  <p:tag name="OTLENDDATE" val="2024-04-30T23:59:00.0000000Z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4-15T00:00:00.0000000Z"/>
  <p:tag name="OTLENDDATE" val="2024-06-30T23:59:00.0000000Z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4-15T00:00:00.0000000Z"/>
  <p:tag name="OTLENDDATE" val="2024-06-30T23:59:00.0000000Z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06-29T00:00:00.0000000Z"/>
  <p:tag name="OTLENDDATE" val="2024-11-03T23:59:00.0000000Z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Regular"/>
  <p:tag name="OTLWEEKNUMBERINGFORMAT" val="WNFormat1"/>
  <p:tag name="OTLWEEKNUMBERINGISVISIBLE" val="False"/>
  <p:tag name="OTLSTARTDATE" val="2024-10-15T00:00:00.0000000Z"/>
  <p:tag name="OTLENDDATE" val="2024-11-30T23:59:00.0000000Z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1"/>
  <p:tag name="OTLPOSITIONONTASK" val="None"/>
  <p:tag name="OTLRELATEDTASKID" val="00000000-0000-0000-0000-000000000000"/>
  <p:tag name="OTLWEEKNUMBERINGFORMAT" val="WNFormat1"/>
  <p:tag name="OTLWEEKNUMBERINGISVISIBLE" val="False"/>
  <p:tag name="OTLDATE" val="2024-01-15T23:59:00.000000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2"/>
  <p:tag name="OTLPOSITIONONTASK" val="None"/>
  <p:tag name="OTLRELATEDTASKID" val="00000000-0000-0000-0000-000000000000"/>
  <p:tag name="OTLWEEKNUMBERINGFORMAT" val="WNFormat1"/>
  <p:tag name="OTLWEEKNUMBERINGISVISIBLE" val="False"/>
  <p:tag name="OTLDATE" val="2024-04-15T23:59:00.000000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3"/>
  <p:tag name="OTLPOSITIONONTASK" val="None"/>
  <p:tag name="OTLRELATEDTASKID" val="00000000-0000-0000-0000-000000000000"/>
  <p:tag name="OTLWEEKNUMBERINGFORMAT" val="WNFormat1"/>
  <p:tag name="OTLWEEKNUMBERINGISVISIBLE" val="False"/>
  <p:tag name="OTLDATE" val="2024-06-10T23:59:00.000000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4"/>
  <p:tag name="OTLPOSITIONONTASK" val="None"/>
  <p:tag name="OTLRELATEDTASKID" val="00000000-0000-0000-0000-000000000000"/>
  <p:tag name="OTLWEEKNUMBERINGFORMAT" val="WNFormat1"/>
  <p:tag name="OTLWEEKNUMBERINGISVISIBLE" val="False"/>
  <p:tag name="OTLDATE" val="2024-08-11T23:59:00.000000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 5"/>
  <p:tag name="OTLPOSITIONONTASK" val="None"/>
  <p:tag name="OTLRELATEDTASKID" val="00000000-0000-0000-0000-000000000000"/>
  <p:tag name="OTLWEEKNUMBERINGFORMAT" val="WNFormat1"/>
  <p:tag name="OTLWEEKNUMBERINGISVISIBLE" val="False"/>
  <p:tag name="OTLDATE" val="2024-11-30T23:59:00.000000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178</Words>
  <Application>Microsoft Office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6_Office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2014-09-17T19:02:55Z</dcterms:created>
  <dcterms:modified xsi:type="dcterms:W3CDTF">2024-10-16T13:56:40Z</dcterms:modified>
</cp:coreProperties>
</file>