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1"/>
  </p:sldMasterIdLst>
  <p:sldIdLst>
    <p:sldId id="268" r:id="rId2"/>
    <p:sldId id="27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7"/>
    <a:srgbClr val="FEFEFE"/>
    <a:srgbClr val="366754"/>
    <a:srgbClr val="3B6B59"/>
    <a:srgbClr val="CA4C33"/>
    <a:srgbClr val="C64D35"/>
    <a:srgbClr val="ECDCBB"/>
    <a:srgbClr val="171717"/>
    <a:srgbClr val="FFFFFF"/>
    <a:srgbClr val="D247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910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887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873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45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489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056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440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473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881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50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401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071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slideLayout" Target="../slideLayouts/slideLayout6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image" Target="../media/image3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FEFE"/>
            </a:gs>
            <a:gs pos="100000">
              <a:srgbClr val="F7F7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LSHAPE_TB_00000000000000000000000000000000_LeftEndCaps" hidden="1">
            <a:extLst>
              <a:ext uri="{FF2B5EF4-FFF2-40B4-BE49-F238E27FC236}">
                <a16:creationId xmlns:a16="http://schemas.microsoft.com/office/drawing/2014/main" id="{E912EBE1-B433-F5C2-4119-B7DF5CE6293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-157219" y="51171"/>
            <a:ext cx="342900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300" b="1">
                <a:solidFill>
                  <a:srgbClr val="FF4500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6" name="OTLSHAPE_TB_00000000000000000000000000000000_RightEndCaps" hidden="1">
            <a:extLst>
              <a:ext uri="{FF2B5EF4-FFF2-40B4-BE49-F238E27FC236}">
                <a16:creationId xmlns:a16="http://schemas.microsoft.com/office/drawing/2014/main" id="{C70665CB-D336-55CF-73D5-92529389D3C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-157219" y="51171"/>
            <a:ext cx="342900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300" b="1">
                <a:solidFill>
                  <a:srgbClr val="FF4500"/>
                </a:solidFill>
                <a:latin typeface="Calibri" panose="020F0502020204030204" pitchFamily="34" charset="0"/>
              </a:rPr>
              <a:t>2026</a:t>
            </a:r>
          </a:p>
        </p:txBody>
      </p:sp>
      <p:cxnSp>
        <p:nvCxnSpPr>
          <p:cNvPr id="51311" name="OTLSHAPE_M_d86e152a27904588aa6294779e1dfbe9_Connector1"/>
          <p:cNvCxnSpPr/>
          <p:nvPr>
            <p:custDataLst>
              <p:tags r:id="rId4"/>
            </p:custDataLst>
          </p:nvPr>
        </p:nvCxnSpPr>
        <p:spPr>
          <a:xfrm>
            <a:off x="11357954" y="4765040"/>
            <a:ext cx="0" cy="408965"/>
          </a:xfrm>
          <a:prstGeom prst="line">
            <a:avLst/>
          </a:prstGeom>
          <a:ln w="9525" cap="flat" cmpd="sng" algn="ctr">
            <a:solidFill>
              <a:srgbClr val="B2B2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310" name="OTLSHAPE_M_63da6123fb43419aa85eb83df0c979f6_Connector1"/>
          <p:cNvCxnSpPr/>
          <p:nvPr>
            <p:custDataLst>
              <p:tags r:id="rId5"/>
            </p:custDataLst>
          </p:nvPr>
        </p:nvCxnSpPr>
        <p:spPr>
          <a:xfrm>
            <a:off x="7140486" y="4765040"/>
            <a:ext cx="0" cy="544284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309" name="OTLSHAPE_M_e1997830e9164f1897ba2794adf520f5_Connector1"/>
          <p:cNvCxnSpPr/>
          <p:nvPr>
            <p:custDataLst>
              <p:tags r:id="rId6"/>
            </p:custDataLst>
          </p:nvPr>
        </p:nvCxnSpPr>
        <p:spPr>
          <a:xfrm>
            <a:off x="1425225" y="4765040"/>
            <a:ext cx="0" cy="408964"/>
          </a:xfrm>
          <a:prstGeom prst="line">
            <a:avLst/>
          </a:prstGeom>
          <a:ln w="9525" cap="flat" cmpd="sng" algn="ctr">
            <a:solidFill>
              <a:srgbClr val="B2B2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308" name="OTLSHAPE_T_d45e8f651eb34241b7613d55f188f72e_RightVerticalConnector1"/>
          <p:cNvCxnSpPr/>
          <p:nvPr>
            <p:custDataLst>
              <p:tags r:id="rId7"/>
            </p:custDataLst>
          </p:nvPr>
        </p:nvCxnSpPr>
        <p:spPr>
          <a:xfrm>
            <a:off x="8204707" y="3473299"/>
            <a:ext cx="0" cy="847241"/>
          </a:xfrm>
          <a:prstGeom prst="line">
            <a:avLst/>
          </a:prstGeom>
          <a:ln w="9525" cap="flat" cmpd="sng" algn="ctr">
            <a:solidFill>
              <a:srgbClr val="B2B2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307" name="OTLSHAPE_T_d45e8f651eb34241b7613d55f188f72e_LeftVerticalConnector1"/>
          <p:cNvCxnSpPr/>
          <p:nvPr>
            <p:custDataLst>
              <p:tags r:id="rId8"/>
            </p:custDataLst>
          </p:nvPr>
        </p:nvCxnSpPr>
        <p:spPr>
          <a:xfrm>
            <a:off x="6628111" y="3473299"/>
            <a:ext cx="0" cy="847241"/>
          </a:xfrm>
          <a:prstGeom prst="line">
            <a:avLst/>
          </a:prstGeom>
          <a:ln w="9525" cap="flat" cmpd="sng" algn="ctr">
            <a:solidFill>
              <a:srgbClr val="B2B2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306" name="OTLSHAPE_T_9cde6d5d307b4df7b1464248cab7fef6_RightVerticalConnector2"/>
          <p:cNvCxnSpPr/>
          <p:nvPr>
            <p:custDataLst>
              <p:tags r:id="rId9"/>
            </p:custDataLst>
          </p:nvPr>
        </p:nvCxnSpPr>
        <p:spPr>
          <a:xfrm>
            <a:off x="5721525" y="3244699"/>
            <a:ext cx="0" cy="1075841"/>
          </a:xfrm>
          <a:prstGeom prst="line">
            <a:avLst/>
          </a:prstGeom>
          <a:ln w="9525" cap="flat" cmpd="sng" algn="ctr">
            <a:solidFill>
              <a:srgbClr val="B2B2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305" name="OTLSHAPE_T_9cde6d5d307b4df7b1464248cab7fef6_RightVerticalConnector1"/>
          <p:cNvCxnSpPr/>
          <p:nvPr>
            <p:custDataLst>
              <p:tags r:id="rId10"/>
            </p:custDataLst>
          </p:nvPr>
        </p:nvCxnSpPr>
        <p:spPr>
          <a:xfrm>
            <a:off x="5721525" y="2914499"/>
            <a:ext cx="0" cy="127000"/>
          </a:xfrm>
          <a:prstGeom prst="line">
            <a:avLst/>
          </a:prstGeom>
          <a:ln w="9525" cap="flat" cmpd="sng" algn="ctr">
            <a:solidFill>
              <a:srgbClr val="B2B2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303" name="OTLSHAPE_T_9cde6d5d307b4df7b1464248cab7fef6_LeftVerticalConnector2"/>
          <p:cNvCxnSpPr/>
          <p:nvPr>
            <p:custDataLst>
              <p:tags r:id="rId11"/>
            </p:custDataLst>
          </p:nvPr>
        </p:nvCxnSpPr>
        <p:spPr>
          <a:xfrm>
            <a:off x="3869019" y="3228359"/>
            <a:ext cx="0" cy="554271"/>
          </a:xfrm>
          <a:prstGeom prst="line">
            <a:avLst/>
          </a:prstGeom>
          <a:ln w="9525" cap="flat" cmpd="sng" algn="ctr">
            <a:solidFill>
              <a:srgbClr val="B2B2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302" name="OTLSHAPE_T_9cde6d5d307b4df7b1464248cab7fef6_LeftVerticalConnector1"/>
          <p:cNvCxnSpPr/>
          <p:nvPr>
            <p:custDataLst>
              <p:tags r:id="rId12"/>
            </p:custDataLst>
          </p:nvPr>
        </p:nvCxnSpPr>
        <p:spPr>
          <a:xfrm>
            <a:off x="3869019" y="2812899"/>
            <a:ext cx="0" cy="244941"/>
          </a:xfrm>
          <a:prstGeom prst="line">
            <a:avLst/>
          </a:prstGeom>
          <a:ln w="9525" cap="flat" cmpd="sng" algn="ctr">
            <a:solidFill>
              <a:srgbClr val="B2B2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300" name="OTLSHAPE_T_c3d685d5ae854fb185925e527e534f28_RightVerticalConnector2"/>
          <p:cNvCxnSpPr/>
          <p:nvPr>
            <p:custDataLst>
              <p:tags r:id="rId13"/>
            </p:custDataLst>
          </p:nvPr>
        </p:nvCxnSpPr>
        <p:spPr>
          <a:xfrm>
            <a:off x="3435421" y="2584299"/>
            <a:ext cx="0" cy="143341"/>
          </a:xfrm>
          <a:prstGeom prst="line">
            <a:avLst/>
          </a:prstGeom>
          <a:ln w="9525" cap="flat" cmpd="sng" algn="ctr">
            <a:solidFill>
              <a:srgbClr val="B2B2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99" name="OTLSHAPE_T_c3d685d5ae854fb185925e527e534f28_RightVerticalConnector1"/>
          <p:cNvCxnSpPr/>
          <p:nvPr>
            <p:custDataLst>
              <p:tags r:id="rId14"/>
            </p:custDataLst>
          </p:nvPr>
        </p:nvCxnSpPr>
        <p:spPr>
          <a:xfrm>
            <a:off x="3435421" y="2152499"/>
            <a:ext cx="0" cy="228600"/>
          </a:xfrm>
          <a:prstGeom prst="line">
            <a:avLst/>
          </a:prstGeom>
          <a:ln w="9525" cap="flat" cmpd="sng" algn="ctr">
            <a:solidFill>
              <a:srgbClr val="B2B2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98" name="OTLSHAPE_T_c3d685d5ae854fb185925e527e534f28_LeftVerticalConnector1"/>
          <p:cNvCxnSpPr/>
          <p:nvPr>
            <p:custDataLst>
              <p:tags r:id="rId15"/>
            </p:custDataLst>
          </p:nvPr>
        </p:nvCxnSpPr>
        <p:spPr>
          <a:xfrm>
            <a:off x="2055902" y="2152499"/>
            <a:ext cx="0" cy="2168041"/>
          </a:xfrm>
          <a:prstGeom prst="line">
            <a:avLst/>
          </a:prstGeom>
          <a:ln w="9525" cap="flat" cmpd="sng" algn="ctr">
            <a:solidFill>
              <a:srgbClr val="B2B2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T_c3d685d5ae854fb185925e527e534f28_RightVerticalConnector3">
            <a:extLst>
              <a:ext uri="{FF2B5EF4-FFF2-40B4-BE49-F238E27FC236}">
                <a16:creationId xmlns:a16="http://schemas.microsoft.com/office/drawing/2014/main" id="{C465C81B-C3B3-2F85-E81F-CB67FE74E0C0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3435421" y="2898159"/>
            <a:ext cx="0" cy="884471"/>
          </a:xfrm>
          <a:prstGeom prst="line">
            <a:avLst/>
          </a:prstGeom>
          <a:ln w="9525" cap="flat" cmpd="sng" algn="ctr">
            <a:solidFill>
              <a:srgbClr val="B2B2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_6a6e7149661c4d98ae22b9a84a20c0cd_LeftVerticalConnector1">
            <a:extLst>
              <a:ext uri="{FF2B5EF4-FFF2-40B4-BE49-F238E27FC236}">
                <a16:creationId xmlns:a16="http://schemas.microsoft.com/office/drawing/2014/main" id="{198714C4-A91B-1D7E-41E2-D4E0FA8FC27C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4223760" y="3143099"/>
            <a:ext cx="0" cy="1177441"/>
          </a:xfrm>
          <a:prstGeom prst="line">
            <a:avLst/>
          </a:prstGeom>
          <a:ln w="9525" cap="flat" cmpd="sng" algn="ctr">
            <a:solidFill>
              <a:srgbClr val="B2B2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T_6a6e7149661c4d98ae22b9a84a20c0cd_RightVerticalConnector1">
            <a:extLst>
              <a:ext uri="{FF2B5EF4-FFF2-40B4-BE49-F238E27FC236}">
                <a16:creationId xmlns:a16="http://schemas.microsoft.com/office/drawing/2014/main" id="{F8877AAF-6B1B-3256-BA46-A963A4EE508E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6115681" y="3244699"/>
            <a:ext cx="0" cy="1075841"/>
          </a:xfrm>
          <a:prstGeom prst="line">
            <a:avLst/>
          </a:prstGeom>
          <a:ln w="9525" cap="flat" cmpd="sng" algn="ctr">
            <a:solidFill>
              <a:srgbClr val="B2B2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T_c3d685d5ae854fb185925e527e534f28_RightVerticalConnector4">
            <a:extLst>
              <a:ext uri="{FF2B5EF4-FFF2-40B4-BE49-F238E27FC236}">
                <a16:creationId xmlns:a16="http://schemas.microsoft.com/office/drawing/2014/main" id="{02715492-EF30-B32D-DBBF-9B150F423554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3435421" y="3969489"/>
            <a:ext cx="0" cy="351052"/>
          </a:xfrm>
          <a:prstGeom prst="line">
            <a:avLst/>
          </a:prstGeom>
          <a:ln w="9525" cap="flat" cmpd="sng" algn="ctr">
            <a:solidFill>
              <a:srgbClr val="B2B2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T_9cde6d5d307b4df7b1464248cab7fef6_LeftVerticalConnector3">
            <a:extLst>
              <a:ext uri="{FF2B5EF4-FFF2-40B4-BE49-F238E27FC236}">
                <a16:creationId xmlns:a16="http://schemas.microsoft.com/office/drawing/2014/main" id="{D3317B1E-5D91-9F90-5F65-CF1D383A2623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3869019" y="3969489"/>
            <a:ext cx="0" cy="351052"/>
          </a:xfrm>
          <a:prstGeom prst="line">
            <a:avLst/>
          </a:prstGeom>
          <a:ln w="9525" cap="flat" cmpd="sng" algn="ctr">
            <a:solidFill>
              <a:srgbClr val="B2B2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M_f03de49e98d34b15881cebc29ed3eaf9_Connector1">
            <a:extLst>
              <a:ext uri="{FF2B5EF4-FFF2-40B4-BE49-F238E27FC236}">
                <a16:creationId xmlns:a16="http://schemas.microsoft.com/office/drawing/2014/main" id="{E56E2CCA-100F-EF4F-A29D-9549B439CBEE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3711330" y="3969489"/>
            <a:ext cx="0" cy="325652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M_dbb50f5633bf443f924a9b2a6c194bf9_Connector1">
            <a:extLst>
              <a:ext uri="{FF2B5EF4-FFF2-40B4-BE49-F238E27FC236}">
                <a16:creationId xmlns:a16="http://schemas.microsoft.com/office/drawing/2014/main" id="{7B06A204-96D4-CFB9-6926-AA7D49026550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10963798" y="3964959"/>
            <a:ext cx="0" cy="330181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T_a521783cf3084313af760cd9c2923e3c_LeftVerticalConnector1">
            <a:extLst>
              <a:ext uri="{FF2B5EF4-FFF2-40B4-BE49-F238E27FC236}">
                <a16:creationId xmlns:a16="http://schemas.microsoft.com/office/drawing/2014/main" id="{2DB2543D-D2C1-9B8B-04B9-828D41CCCAF8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3041292" y="2482699"/>
            <a:ext cx="0" cy="1837841"/>
          </a:xfrm>
          <a:prstGeom prst="line">
            <a:avLst/>
          </a:prstGeom>
          <a:ln w="9525" cap="flat" cmpd="sng" algn="ctr">
            <a:solidFill>
              <a:srgbClr val="B2B2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T_a521783cf3084313af760cd9c2923e3c_RightVerticalConnector1">
            <a:extLst>
              <a:ext uri="{FF2B5EF4-FFF2-40B4-BE49-F238E27FC236}">
                <a16:creationId xmlns:a16="http://schemas.microsoft.com/office/drawing/2014/main" id="{DF812F1A-1723-09FB-4BED-65272B257D17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4814966" y="2584299"/>
            <a:ext cx="0" cy="127000"/>
          </a:xfrm>
          <a:prstGeom prst="line">
            <a:avLst/>
          </a:prstGeom>
          <a:ln w="9525" cap="flat" cmpd="sng" algn="ctr">
            <a:solidFill>
              <a:srgbClr val="B2B2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T_a521783cf3084313af760cd9c2923e3c_RightVerticalConnector2">
            <a:extLst>
              <a:ext uri="{FF2B5EF4-FFF2-40B4-BE49-F238E27FC236}">
                <a16:creationId xmlns:a16="http://schemas.microsoft.com/office/drawing/2014/main" id="{A7127632-DDF4-4361-1D1E-C7B7C840FA7F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4814966" y="2898540"/>
            <a:ext cx="0" cy="142960"/>
          </a:xfrm>
          <a:prstGeom prst="line">
            <a:avLst/>
          </a:prstGeom>
          <a:ln w="9525" cap="flat" cmpd="sng" algn="ctr">
            <a:solidFill>
              <a:srgbClr val="B2B2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OTLSHAPE_T_a521783cf3084313af760cd9c2923e3c_RightVerticalConnector3">
            <a:extLst>
              <a:ext uri="{FF2B5EF4-FFF2-40B4-BE49-F238E27FC236}">
                <a16:creationId xmlns:a16="http://schemas.microsoft.com/office/drawing/2014/main" id="{BA1AC14D-05CD-E696-3E38-F260DE341E89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4814966" y="3244699"/>
            <a:ext cx="0" cy="1075841"/>
          </a:xfrm>
          <a:prstGeom prst="line">
            <a:avLst/>
          </a:prstGeom>
          <a:ln w="9525" cap="flat" cmpd="sng" algn="ctr">
            <a:solidFill>
              <a:srgbClr val="B2B2B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82" name="OTLSHAPE_TB_00000000000000000000000000000000_ScaleContainer"/>
          <p:cNvSpPr/>
          <p:nvPr>
            <p:custDataLst>
              <p:tags r:id="rId27"/>
            </p:custDataLst>
          </p:nvPr>
        </p:nvSpPr>
        <p:spPr>
          <a:xfrm>
            <a:off x="715772" y="4320540"/>
            <a:ext cx="10769600" cy="381000"/>
          </a:xfrm>
          <a:prstGeom prst="rect">
            <a:avLst/>
          </a:prstGeom>
          <a:gradFill flip="none" rotWithShape="1">
            <a:gsLst>
              <a:gs pos="0">
                <a:srgbClr val="03462D"/>
              </a:gs>
              <a:gs pos="100000">
                <a:srgbClr val="03462D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stA="25000" endPos="650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ElapsedTime" hidden="1">
            <a:extLst>
              <a:ext uri="{FF2B5EF4-FFF2-40B4-BE49-F238E27FC236}">
                <a16:creationId xmlns:a16="http://schemas.microsoft.com/office/drawing/2014/main" id="{466E9EBA-4123-D5AD-E831-3B9468044267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715772" y="4320540"/>
            <a:ext cx="0" cy="0"/>
          </a:xfrm>
          <a:prstGeom prst="rect">
            <a:avLst/>
          </a:prstGeom>
          <a:solidFill>
            <a:srgbClr val="EEECE1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2700" h="139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odayMarkerShape" hidden="1">
            <a:extLst>
              <a:ext uri="{FF2B5EF4-FFF2-40B4-BE49-F238E27FC236}">
                <a16:creationId xmlns:a16="http://schemas.microsoft.com/office/drawing/2014/main" id="{6E589974-16A5-6C6F-3876-C349A800C78C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661343" y="4701540"/>
            <a:ext cx="114300" cy="127000"/>
          </a:xfrm>
          <a:prstGeom prst="triangle">
            <a:avLst/>
          </a:prstGeom>
          <a:solidFill>
            <a:srgbClr val="E84C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87" name="OTLSHAPE_TB_00000000000000000000000000000000_TimescaleInterval1"/>
          <p:cNvSpPr txBox="1"/>
          <p:nvPr>
            <p:custDataLst>
              <p:tags r:id="rId30"/>
            </p:custDataLst>
          </p:nvPr>
        </p:nvSpPr>
        <p:spPr>
          <a:xfrm>
            <a:off x="779272" y="4433189"/>
            <a:ext cx="214802" cy="15570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b="1" spc="-18" dirty="0">
                <a:solidFill>
                  <a:schemeClr val="lt1"/>
                </a:solidFill>
                <a:latin typeface="Century Gothic" panose="020B0502020202020204" pitchFamily="34" charset="0"/>
              </a:rPr>
              <a:t>Jun</a:t>
            </a:r>
          </a:p>
        </p:txBody>
      </p:sp>
      <p:sp>
        <p:nvSpPr>
          <p:cNvPr id="51288" name="OTLSHAPE_TB_00000000000000000000000000000000_TimescaleInterval2"/>
          <p:cNvSpPr txBox="1"/>
          <p:nvPr>
            <p:custDataLst>
              <p:tags r:id="rId31"/>
            </p:custDataLst>
          </p:nvPr>
        </p:nvSpPr>
        <p:spPr>
          <a:xfrm>
            <a:off x="1961740" y="4433189"/>
            <a:ext cx="161391" cy="15570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b="1" spc="-18">
                <a:solidFill>
                  <a:schemeClr val="lt1"/>
                </a:solidFill>
                <a:latin typeface="Century Gothic" panose="020B0502020202020204" pitchFamily="34" charset="0"/>
              </a:rPr>
              <a:t>Jul</a:t>
            </a:r>
          </a:p>
        </p:txBody>
      </p:sp>
      <p:sp>
        <p:nvSpPr>
          <p:cNvPr id="51289" name="OTLSHAPE_TB_00000000000000000000000000000000_TimescaleInterval3"/>
          <p:cNvSpPr txBox="1"/>
          <p:nvPr>
            <p:custDataLst>
              <p:tags r:id="rId32"/>
            </p:custDataLst>
          </p:nvPr>
        </p:nvSpPr>
        <p:spPr>
          <a:xfrm>
            <a:off x="3183623" y="4433189"/>
            <a:ext cx="249555" cy="15570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b="1" spc="-20" dirty="0">
                <a:solidFill>
                  <a:schemeClr val="lt1"/>
                </a:solidFill>
                <a:latin typeface="Century Gothic" panose="020B0502020202020204" pitchFamily="34" charset="0"/>
              </a:rPr>
              <a:t>Aug</a:t>
            </a:r>
          </a:p>
        </p:txBody>
      </p:sp>
      <p:sp>
        <p:nvSpPr>
          <p:cNvPr id="51290" name="OTLSHAPE_TB_00000000000000000000000000000000_TimescaleInterval4"/>
          <p:cNvSpPr txBox="1"/>
          <p:nvPr>
            <p:custDataLst>
              <p:tags r:id="rId33"/>
            </p:custDataLst>
          </p:nvPr>
        </p:nvSpPr>
        <p:spPr>
          <a:xfrm>
            <a:off x="4405506" y="4433189"/>
            <a:ext cx="226344" cy="15570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b="1" spc="-22">
                <a:solidFill>
                  <a:schemeClr val="lt1"/>
                </a:solidFill>
                <a:latin typeface="Century Gothic" panose="020B0502020202020204" pitchFamily="34" charset="0"/>
              </a:rPr>
              <a:t>Sep</a:t>
            </a:r>
          </a:p>
        </p:txBody>
      </p:sp>
      <p:sp>
        <p:nvSpPr>
          <p:cNvPr id="51291" name="OTLSHAPE_TB_00000000000000000000000000000000_TimescaleInterval5"/>
          <p:cNvSpPr txBox="1"/>
          <p:nvPr>
            <p:custDataLst>
              <p:tags r:id="rId34"/>
            </p:custDataLst>
          </p:nvPr>
        </p:nvSpPr>
        <p:spPr>
          <a:xfrm>
            <a:off x="5587974" y="4433189"/>
            <a:ext cx="227626" cy="15570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b="1" spc="-18">
                <a:solidFill>
                  <a:schemeClr val="lt1"/>
                </a:solidFill>
                <a:latin typeface="Century Gothic" panose="020B0502020202020204" pitchFamily="34" charset="0"/>
              </a:rPr>
              <a:t>Oct</a:t>
            </a:r>
          </a:p>
        </p:txBody>
      </p:sp>
      <p:sp>
        <p:nvSpPr>
          <p:cNvPr id="51292" name="OTLSHAPE_TB_00000000000000000000000000000000_TimescaleInterval6"/>
          <p:cNvSpPr txBox="1"/>
          <p:nvPr>
            <p:custDataLst>
              <p:tags r:id="rId35"/>
            </p:custDataLst>
          </p:nvPr>
        </p:nvSpPr>
        <p:spPr>
          <a:xfrm>
            <a:off x="6809857" y="4433189"/>
            <a:ext cx="248466" cy="15570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b="1" spc="-20">
                <a:solidFill>
                  <a:schemeClr val="lt1"/>
                </a:solidFill>
                <a:latin typeface="Century Gothic" panose="020B0502020202020204" pitchFamily="34" charset="0"/>
              </a:rPr>
              <a:t>Nov</a:t>
            </a:r>
          </a:p>
        </p:txBody>
      </p:sp>
      <p:sp>
        <p:nvSpPr>
          <p:cNvPr id="51293" name="OTLSHAPE_TB_00000000000000000000000000000000_TimescaleInterval7"/>
          <p:cNvSpPr txBox="1"/>
          <p:nvPr>
            <p:custDataLst>
              <p:tags r:id="rId36"/>
            </p:custDataLst>
          </p:nvPr>
        </p:nvSpPr>
        <p:spPr>
          <a:xfrm>
            <a:off x="7992325" y="4433189"/>
            <a:ext cx="252505" cy="15570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b="1" spc="-18">
                <a:solidFill>
                  <a:schemeClr val="lt1"/>
                </a:solidFill>
                <a:latin typeface="Century Gothic" panose="020B0502020202020204" pitchFamily="34" charset="0"/>
              </a:rPr>
              <a:t>Dec</a:t>
            </a:r>
          </a:p>
        </p:txBody>
      </p:sp>
      <p:sp>
        <p:nvSpPr>
          <p:cNvPr id="51294" name="OTLSHAPE_TB_00000000000000000000000000000000_TimescaleInterval8"/>
          <p:cNvSpPr txBox="1"/>
          <p:nvPr>
            <p:custDataLst>
              <p:tags r:id="rId37"/>
            </p:custDataLst>
          </p:nvPr>
        </p:nvSpPr>
        <p:spPr>
          <a:xfrm>
            <a:off x="9214209" y="4433189"/>
            <a:ext cx="288541" cy="15570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b="1" spc="-18">
                <a:solidFill>
                  <a:schemeClr val="lt1"/>
                </a:solidFill>
                <a:latin typeface="Century Gothic" panose="020B0502020202020204" pitchFamily="34" charset="0"/>
              </a:rPr>
              <a:t>2026</a:t>
            </a:r>
          </a:p>
        </p:txBody>
      </p:sp>
      <p:sp>
        <p:nvSpPr>
          <p:cNvPr id="51295" name="OTLSHAPE_TB_00000000000000000000000000000000_TimescaleInterval9"/>
          <p:cNvSpPr txBox="1"/>
          <p:nvPr>
            <p:custDataLst>
              <p:tags r:id="rId38"/>
            </p:custDataLst>
          </p:nvPr>
        </p:nvSpPr>
        <p:spPr>
          <a:xfrm>
            <a:off x="10436092" y="4433189"/>
            <a:ext cx="224549" cy="15570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b="1" spc="-18" dirty="0">
                <a:solidFill>
                  <a:schemeClr val="lt1"/>
                </a:solidFill>
                <a:latin typeface="Century Gothic" panose="020B0502020202020204" pitchFamily="34" charset="0"/>
              </a:rPr>
              <a:t>Feb</a:t>
            </a:r>
          </a:p>
        </p:txBody>
      </p:sp>
      <p:sp>
        <p:nvSpPr>
          <p:cNvPr id="9" name="OTLSHAPE_TB_00000000000000000000000000000000_TodayMarkerText" hidden="1">
            <a:extLst>
              <a:ext uri="{FF2B5EF4-FFF2-40B4-BE49-F238E27FC236}">
                <a16:creationId xmlns:a16="http://schemas.microsoft.com/office/drawing/2014/main" id="{15C42858-2593-7AEC-CF45-0C19FE28EC06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-121150" y="97338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700">
                <a:solidFill>
                  <a:schemeClr val="dk1"/>
                </a:solidFill>
                <a:latin typeface="Century Gothic" panose="020B0502020202020204" pitchFamily="34" charset="0"/>
              </a:rPr>
              <a:t>Today</a:t>
            </a:r>
          </a:p>
        </p:txBody>
      </p:sp>
      <p:sp>
        <p:nvSpPr>
          <p:cNvPr id="51327" name="OTLSHAPE_T_c3d685d5ae854fb185925e527e534f28_Shape"/>
          <p:cNvSpPr/>
          <p:nvPr>
            <p:custDataLst>
              <p:tags r:id="rId40"/>
            </p:custDataLst>
          </p:nvPr>
        </p:nvSpPr>
        <p:spPr>
          <a:xfrm>
            <a:off x="2055902" y="2050899"/>
            <a:ext cx="13843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C64D3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35" name="OTLSHAPE_T_a521783cf3084313af760cd9c2923e3c_Shape"/>
          <p:cNvSpPr/>
          <p:nvPr>
            <p:custDataLst>
              <p:tags r:id="rId41"/>
            </p:custDataLst>
          </p:nvPr>
        </p:nvSpPr>
        <p:spPr>
          <a:xfrm>
            <a:off x="3041292" y="2381099"/>
            <a:ext cx="17780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C64D3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43" name="OTLSHAPE_T_9cde6d5d307b4df7b1464248cab7fef6_Shape"/>
          <p:cNvSpPr/>
          <p:nvPr>
            <p:custDataLst>
              <p:tags r:id="rId42"/>
            </p:custDataLst>
          </p:nvPr>
        </p:nvSpPr>
        <p:spPr>
          <a:xfrm>
            <a:off x="3869019" y="2711299"/>
            <a:ext cx="18542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51" name="OTLSHAPE_T_6a6e7149661c4d98ae22b9a84a20c0cd_Shape"/>
          <p:cNvSpPr/>
          <p:nvPr>
            <p:custDataLst>
              <p:tags r:id="rId43"/>
            </p:custDataLst>
          </p:nvPr>
        </p:nvSpPr>
        <p:spPr>
          <a:xfrm>
            <a:off x="4223760" y="3041499"/>
            <a:ext cx="18923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C64D3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59" name="OTLSHAPE_T_d45e8f651eb34241b7613d55f188f72e_Shape"/>
          <p:cNvSpPr/>
          <p:nvPr>
            <p:custDataLst>
              <p:tags r:id="rId44"/>
            </p:custDataLst>
          </p:nvPr>
        </p:nvSpPr>
        <p:spPr>
          <a:xfrm>
            <a:off x="6628111" y="3371699"/>
            <a:ext cx="15875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C64D3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TLSHAPE_T_c3d685d5ae854fb185925e527e534f28_ShapePercentage" hidden="1">
            <a:extLst>
              <a:ext uri="{FF2B5EF4-FFF2-40B4-BE49-F238E27FC236}">
                <a16:creationId xmlns:a16="http://schemas.microsoft.com/office/drawing/2014/main" id="{C701AB28-EDE0-100D-2763-9902BC4D8EA1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2055902" y="2050899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TLSHAPE_T_a521783cf3084313af760cd9c2923e3c_ShapePercentage" hidden="1">
            <a:extLst>
              <a:ext uri="{FF2B5EF4-FFF2-40B4-BE49-F238E27FC236}">
                <a16:creationId xmlns:a16="http://schemas.microsoft.com/office/drawing/2014/main" id="{70CEF2BA-0784-6138-1CD0-FF499D63F0FB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3041292" y="2381099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T_9cde6d5d307b4df7b1464248cab7fef6_ShapePercentage" hidden="1">
            <a:extLst>
              <a:ext uri="{FF2B5EF4-FFF2-40B4-BE49-F238E27FC236}">
                <a16:creationId xmlns:a16="http://schemas.microsoft.com/office/drawing/2014/main" id="{5AAD5AB7-B968-4E0C-1370-E660CF1538CE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3869019" y="2711299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TLSHAPE_T_6a6e7149661c4d98ae22b9a84a20c0cd_ShapePercentage" hidden="1">
            <a:extLst>
              <a:ext uri="{FF2B5EF4-FFF2-40B4-BE49-F238E27FC236}">
                <a16:creationId xmlns:a16="http://schemas.microsoft.com/office/drawing/2014/main" id="{EFFF80C4-B141-6C75-E577-D4FAAA568039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4223760" y="3041499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T_d45e8f651eb34241b7613d55f188f72e_ShapePercentage" hidden="1">
            <a:extLst>
              <a:ext uri="{FF2B5EF4-FFF2-40B4-BE49-F238E27FC236}">
                <a16:creationId xmlns:a16="http://schemas.microsoft.com/office/drawing/2014/main" id="{4864F964-C5D6-CBD3-A271-6F32F72C944C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6628111" y="3371699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32" name="OTLSHAPE_T_c3d685d5ae854fb185925e527e534f28_Duration"/>
          <p:cNvSpPr txBox="1"/>
          <p:nvPr>
            <p:custDataLst>
              <p:tags r:id="rId50"/>
            </p:custDataLst>
          </p:nvPr>
        </p:nvSpPr>
        <p:spPr>
          <a:xfrm>
            <a:off x="1577578" y="2067240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2" dirty="0">
                <a:solidFill>
                  <a:schemeClr val="dk1"/>
                </a:solidFill>
                <a:latin typeface="Calibri" panose="020F0502020204030204" pitchFamily="34" charset="0"/>
              </a:rPr>
              <a:t>35 days</a:t>
            </a:r>
          </a:p>
        </p:txBody>
      </p:sp>
      <p:sp>
        <p:nvSpPr>
          <p:cNvPr id="51333" name="OTLSHAPE_T_c3d685d5ae854fb185925e527e534f28_JoinedDate"/>
          <p:cNvSpPr txBox="1"/>
          <p:nvPr>
            <p:custDataLst>
              <p:tags r:id="rId51"/>
            </p:custDataLst>
          </p:nvPr>
        </p:nvSpPr>
        <p:spPr>
          <a:xfrm>
            <a:off x="3486221" y="2066859"/>
            <a:ext cx="5588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0" dirty="0">
                <a:solidFill>
                  <a:srgbClr val="737373"/>
                </a:solidFill>
                <a:latin typeface="Century Gothic" panose="020B0502020202020204" pitchFamily="34" charset="0"/>
              </a:rPr>
              <a:t>7/5 - 8/8</a:t>
            </a:r>
          </a:p>
        </p:txBody>
      </p:sp>
      <p:sp>
        <p:nvSpPr>
          <p:cNvPr id="51334" name="OTLSHAPE_T_c3d685d5ae854fb185925e527e534f28_Title"/>
          <p:cNvSpPr txBox="1"/>
          <p:nvPr>
            <p:custDataLst>
              <p:tags r:id="rId52"/>
            </p:custDataLst>
          </p:nvPr>
        </p:nvSpPr>
        <p:spPr>
          <a:xfrm>
            <a:off x="2547986" y="2066859"/>
            <a:ext cx="4064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dirty="0">
                <a:solidFill>
                  <a:schemeClr val="lt1"/>
                </a:solidFill>
                <a:latin typeface="Century Gothic" panose="020B0502020202020204" pitchFamily="34" charset="0"/>
              </a:rPr>
              <a:t>Task 1</a:t>
            </a:r>
          </a:p>
        </p:txBody>
      </p:sp>
      <p:sp>
        <p:nvSpPr>
          <p:cNvPr id="51340" name="OTLSHAPE_T_a521783cf3084313af760cd9c2923e3c_Duration"/>
          <p:cNvSpPr txBox="1"/>
          <p:nvPr>
            <p:custDataLst>
              <p:tags r:id="rId53"/>
            </p:custDataLst>
          </p:nvPr>
        </p:nvSpPr>
        <p:spPr>
          <a:xfrm>
            <a:off x="2562968" y="2397440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2">
                <a:solidFill>
                  <a:schemeClr val="dk1"/>
                </a:solidFill>
                <a:latin typeface="Calibri" panose="020F0502020204030204" pitchFamily="34" charset="0"/>
              </a:rPr>
              <a:t>45 days</a:t>
            </a:r>
          </a:p>
        </p:txBody>
      </p:sp>
      <p:sp>
        <p:nvSpPr>
          <p:cNvPr id="51341" name="OTLSHAPE_T_a521783cf3084313af760cd9c2923e3c_JoinedDate"/>
          <p:cNvSpPr txBox="1"/>
          <p:nvPr>
            <p:custDataLst>
              <p:tags r:id="rId54"/>
            </p:custDataLst>
          </p:nvPr>
        </p:nvSpPr>
        <p:spPr>
          <a:xfrm>
            <a:off x="4865766" y="2397059"/>
            <a:ext cx="7112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8" dirty="0">
                <a:solidFill>
                  <a:srgbClr val="737373"/>
                </a:solidFill>
                <a:latin typeface="Century Gothic" panose="020B0502020202020204" pitchFamily="34" charset="0"/>
              </a:rPr>
              <a:t>7/30 - 9/12</a:t>
            </a:r>
          </a:p>
        </p:txBody>
      </p:sp>
      <p:sp>
        <p:nvSpPr>
          <p:cNvPr id="51342" name="OTLSHAPE_T_a521783cf3084313af760cd9c2923e3c_Title"/>
          <p:cNvSpPr txBox="1"/>
          <p:nvPr>
            <p:custDataLst>
              <p:tags r:id="rId55"/>
            </p:custDataLst>
          </p:nvPr>
        </p:nvSpPr>
        <p:spPr>
          <a:xfrm>
            <a:off x="3730454" y="2397059"/>
            <a:ext cx="4064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dirty="0">
                <a:solidFill>
                  <a:schemeClr val="lt1"/>
                </a:solidFill>
                <a:latin typeface="Century Gothic" panose="020B0502020202020204" pitchFamily="34" charset="0"/>
              </a:rPr>
              <a:t>Task 2</a:t>
            </a:r>
          </a:p>
        </p:txBody>
      </p:sp>
      <p:sp>
        <p:nvSpPr>
          <p:cNvPr id="51348" name="OTLSHAPE_T_9cde6d5d307b4df7b1464248cab7fef6_Duration"/>
          <p:cNvSpPr txBox="1"/>
          <p:nvPr>
            <p:custDataLst>
              <p:tags r:id="rId56"/>
            </p:custDataLst>
          </p:nvPr>
        </p:nvSpPr>
        <p:spPr>
          <a:xfrm>
            <a:off x="3390695" y="2727640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2">
                <a:solidFill>
                  <a:schemeClr val="dk1"/>
                </a:solidFill>
                <a:latin typeface="Calibri" panose="020F0502020204030204" pitchFamily="34" charset="0"/>
              </a:rPr>
              <a:t>47 days</a:t>
            </a:r>
          </a:p>
        </p:txBody>
      </p:sp>
      <p:sp>
        <p:nvSpPr>
          <p:cNvPr id="51349" name="OTLSHAPE_T_9cde6d5d307b4df7b1464248cab7fef6_JoinedDate"/>
          <p:cNvSpPr txBox="1"/>
          <p:nvPr>
            <p:custDataLst>
              <p:tags r:id="rId57"/>
            </p:custDataLst>
          </p:nvPr>
        </p:nvSpPr>
        <p:spPr>
          <a:xfrm>
            <a:off x="5772325" y="2727259"/>
            <a:ext cx="7112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8">
                <a:solidFill>
                  <a:srgbClr val="737373"/>
                </a:solidFill>
                <a:latin typeface="Century Gothic" panose="020B0502020202020204" pitchFamily="34" charset="0"/>
              </a:rPr>
              <a:t>8/20 - 10/5</a:t>
            </a:r>
          </a:p>
        </p:txBody>
      </p:sp>
      <p:sp>
        <p:nvSpPr>
          <p:cNvPr id="51350" name="OTLSHAPE_T_9cde6d5d307b4df7b1464248cab7fef6_Title"/>
          <p:cNvSpPr txBox="1"/>
          <p:nvPr>
            <p:custDataLst>
              <p:tags r:id="rId58"/>
            </p:custDataLst>
          </p:nvPr>
        </p:nvSpPr>
        <p:spPr>
          <a:xfrm>
            <a:off x="4597596" y="2727259"/>
            <a:ext cx="4064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>
                <a:solidFill>
                  <a:schemeClr val="lt1"/>
                </a:solidFill>
                <a:latin typeface="Century Gothic" panose="020B0502020202020204" pitchFamily="34" charset="0"/>
              </a:rPr>
              <a:t>Task 3</a:t>
            </a:r>
          </a:p>
        </p:txBody>
      </p:sp>
      <p:sp>
        <p:nvSpPr>
          <p:cNvPr id="51356" name="OTLSHAPE_T_6a6e7149661c4d98ae22b9a84a20c0cd_Duration"/>
          <p:cNvSpPr txBox="1"/>
          <p:nvPr>
            <p:custDataLst>
              <p:tags r:id="rId59"/>
            </p:custDataLst>
          </p:nvPr>
        </p:nvSpPr>
        <p:spPr>
          <a:xfrm>
            <a:off x="3745435" y="3057840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2">
                <a:solidFill>
                  <a:schemeClr val="dk1"/>
                </a:solidFill>
                <a:latin typeface="Calibri" panose="020F0502020204030204" pitchFamily="34" charset="0"/>
              </a:rPr>
              <a:t>48 days</a:t>
            </a:r>
          </a:p>
        </p:txBody>
      </p:sp>
      <p:sp>
        <p:nvSpPr>
          <p:cNvPr id="51357" name="OTLSHAPE_T_6a6e7149661c4d98ae22b9a84a20c0cd_JoinedDate"/>
          <p:cNvSpPr txBox="1"/>
          <p:nvPr>
            <p:custDataLst>
              <p:tags r:id="rId60"/>
            </p:custDataLst>
          </p:nvPr>
        </p:nvSpPr>
        <p:spPr>
          <a:xfrm>
            <a:off x="6166481" y="3057459"/>
            <a:ext cx="8001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8">
                <a:solidFill>
                  <a:srgbClr val="737373"/>
                </a:solidFill>
                <a:latin typeface="Century Gothic" panose="020B0502020202020204" pitchFamily="34" charset="0"/>
              </a:rPr>
              <a:t>8/29 - 10/15</a:t>
            </a:r>
          </a:p>
        </p:txBody>
      </p:sp>
      <p:sp>
        <p:nvSpPr>
          <p:cNvPr id="51358" name="OTLSHAPE_T_6a6e7149661c4d98ae22b9a84a20c0cd_Title"/>
          <p:cNvSpPr txBox="1"/>
          <p:nvPr>
            <p:custDataLst>
              <p:tags r:id="rId61"/>
            </p:custDataLst>
          </p:nvPr>
        </p:nvSpPr>
        <p:spPr>
          <a:xfrm>
            <a:off x="4972045" y="3057459"/>
            <a:ext cx="4064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>
                <a:solidFill>
                  <a:schemeClr val="lt1"/>
                </a:solidFill>
                <a:latin typeface="Century Gothic" panose="020B0502020202020204" pitchFamily="34" charset="0"/>
              </a:rPr>
              <a:t>Task 4</a:t>
            </a:r>
          </a:p>
        </p:txBody>
      </p:sp>
      <p:sp>
        <p:nvSpPr>
          <p:cNvPr id="51364" name="OTLSHAPE_T_d45e8f651eb34241b7613d55f188f72e_Duration"/>
          <p:cNvSpPr txBox="1"/>
          <p:nvPr>
            <p:custDataLst>
              <p:tags r:id="rId62"/>
            </p:custDataLst>
          </p:nvPr>
        </p:nvSpPr>
        <p:spPr>
          <a:xfrm>
            <a:off x="6149786" y="3388040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2">
                <a:solidFill>
                  <a:schemeClr val="dk1"/>
                </a:solidFill>
                <a:latin typeface="Calibri" panose="020F0502020204030204" pitchFamily="34" charset="0"/>
              </a:rPr>
              <a:t>40 days</a:t>
            </a:r>
          </a:p>
        </p:txBody>
      </p:sp>
      <p:sp>
        <p:nvSpPr>
          <p:cNvPr id="51365" name="OTLSHAPE_T_d45e8f651eb34241b7613d55f188f72e_JoinedDate"/>
          <p:cNvSpPr txBox="1"/>
          <p:nvPr>
            <p:custDataLst>
              <p:tags r:id="rId63"/>
            </p:custDataLst>
          </p:nvPr>
        </p:nvSpPr>
        <p:spPr>
          <a:xfrm>
            <a:off x="8255507" y="3387659"/>
            <a:ext cx="8001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8" dirty="0">
                <a:solidFill>
                  <a:srgbClr val="737373"/>
                </a:solidFill>
                <a:latin typeface="Century Gothic" panose="020B0502020202020204" pitchFamily="34" charset="0"/>
              </a:rPr>
              <a:t>10/29 - 12/7</a:t>
            </a:r>
          </a:p>
        </p:txBody>
      </p:sp>
      <p:sp>
        <p:nvSpPr>
          <p:cNvPr id="51366" name="OTLSHAPE_T_d45e8f651eb34241b7613d55f188f72e_Title"/>
          <p:cNvSpPr txBox="1"/>
          <p:nvPr>
            <p:custDataLst>
              <p:tags r:id="rId64"/>
            </p:custDataLst>
          </p:nvPr>
        </p:nvSpPr>
        <p:spPr>
          <a:xfrm>
            <a:off x="7218733" y="3387659"/>
            <a:ext cx="4064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dirty="0">
                <a:solidFill>
                  <a:schemeClr val="lt1"/>
                </a:solidFill>
                <a:latin typeface="Century Gothic" panose="020B0502020202020204" pitchFamily="34" charset="0"/>
              </a:rPr>
              <a:t>Task 5</a:t>
            </a:r>
          </a:p>
        </p:txBody>
      </p:sp>
      <p:sp>
        <p:nvSpPr>
          <p:cNvPr id="15" name="OTLSHAPE_T_c3d685d5ae854fb185925e527e534f28_TextPercentage" hidden="1">
            <a:extLst>
              <a:ext uri="{FF2B5EF4-FFF2-40B4-BE49-F238E27FC236}">
                <a16:creationId xmlns:a16="http://schemas.microsoft.com/office/drawing/2014/main" id="{6BC98901-4930-32BE-AF36-809B545D913A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OTLSHAPE_T_c3d685d5ae854fb185925e527e534f28_StartDate" hidden="1">
            <a:extLst>
              <a:ext uri="{FF2B5EF4-FFF2-40B4-BE49-F238E27FC236}">
                <a16:creationId xmlns:a16="http://schemas.microsoft.com/office/drawing/2014/main" id="{0C9FCB47-5D57-5D0F-EC76-88FD9464DA60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2700" y="-8732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OTLSHAPE_T_c3d685d5ae854fb185925e527e534f28_EndDate" hidden="1">
            <a:extLst>
              <a:ext uri="{FF2B5EF4-FFF2-40B4-BE49-F238E27FC236}">
                <a16:creationId xmlns:a16="http://schemas.microsoft.com/office/drawing/2014/main" id="{587DF749-179B-3697-3AAD-806D82520EA3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2700" y="-8732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OTLSHAPE_T_a521783cf3084313af760cd9c2923e3c_TextPercentage" hidden="1">
            <a:extLst>
              <a:ext uri="{FF2B5EF4-FFF2-40B4-BE49-F238E27FC236}">
                <a16:creationId xmlns:a16="http://schemas.microsoft.com/office/drawing/2014/main" id="{C12A1C26-0C8A-2A89-D56B-6570B62CE4C2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OTLSHAPE_T_a521783cf3084313af760cd9c2923e3c_StartDate" hidden="1">
            <a:extLst>
              <a:ext uri="{FF2B5EF4-FFF2-40B4-BE49-F238E27FC236}">
                <a16:creationId xmlns:a16="http://schemas.microsoft.com/office/drawing/2014/main" id="{B5870C0A-77B6-6F60-8802-931619978E49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2700" y="-8732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OTLSHAPE_T_a521783cf3084313af760cd9c2923e3c_EndDate" hidden="1">
            <a:extLst>
              <a:ext uri="{FF2B5EF4-FFF2-40B4-BE49-F238E27FC236}">
                <a16:creationId xmlns:a16="http://schemas.microsoft.com/office/drawing/2014/main" id="{7763E00C-39ED-8E7F-0D49-7E4EA424068B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2700" y="-8732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OTLSHAPE_T_9cde6d5d307b4df7b1464248cab7fef6_TextPercentage" hidden="1">
            <a:extLst>
              <a:ext uri="{FF2B5EF4-FFF2-40B4-BE49-F238E27FC236}">
                <a16:creationId xmlns:a16="http://schemas.microsoft.com/office/drawing/2014/main" id="{5077FA41-F872-3BAC-96B9-C07AE748A7B4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4" name="OTLSHAPE_T_9cde6d5d307b4df7b1464248cab7fef6_StartDate" hidden="1">
            <a:extLst>
              <a:ext uri="{FF2B5EF4-FFF2-40B4-BE49-F238E27FC236}">
                <a16:creationId xmlns:a16="http://schemas.microsoft.com/office/drawing/2014/main" id="{080D5D75-21B9-65CD-71DA-BC28C5ADDEF5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2700" y="-8732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OTLSHAPE_T_9cde6d5d307b4df7b1464248cab7fef6_EndDate" hidden="1">
            <a:extLst>
              <a:ext uri="{FF2B5EF4-FFF2-40B4-BE49-F238E27FC236}">
                <a16:creationId xmlns:a16="http://schemas.microsoft.com/office/drawing/2014/main" id="{7036F685-FFAF-3E0C-FBDD-7E5D74487819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2700" y="-8732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OTLSHAPE_T_6a6e7149661c4d98ae22b9a84a20c0cd_TextPercentage" hidden="1">
            <a:extLst>
              <a:ext uri="{FF2B5EF4-FFF2-40B4-BE49-F238E27FC236}">
                <a16:creationId xmlns:a16="http://schemas.microsoft.com/office/drawing/2014/main" id="{53F073E4-7B67-1310-DB2E-DD5F942AE087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8" name="OTLSHAPE_T_6a6e7149661c4d98ae22b9a84a20c0cd_StartDate" hidden="1">
            <a:extLst>
              <a:ext uri="{FF2B5EF4-FFF2-40B4-BE49-F238E27FC236}">
                <a16:creationId xmlns:a16="http://schemas.microsoft.com/office/drawing/2014/main" id="{AEE690A4-C8DB-5A08-897B-E114D5D9D5F4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2700" y="-8732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OTLSHAPE_T_6a6e7149661c4d98ae22b9a84a20c0cd_EndDate" hidden="1">
            <a:extLst>
              <a:ext uri="{FF2B5EF4-FFF2-40B4-BE49-F238E27FC236}">
                <a16:creationId xmlns:a16="http://schemas.microsoft.com/office/drawing/2014/main" id="{8478FFD1-FBEF-4358-EF31-AE1042A04E44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2700" y="-8732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OTLSHAPE_T_d45e8f651eb34241b7613d55f188f72e_TextPercentage" hidden="1">
            <a:extLst>
              <a:ext uri="{FF2B5EF4-FFF2-40B4-BE49-F238E27FC236}">
                <a16:creationId xmlns:a16="http://schemas.microsoft.com/office/drawing/2014/main" id="{79850DC0-131F-B947-9447-17F952581C1F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2" name="OTLSHAPE_T_d45e8f651eb34241b7613d55f188f72e_StartDate" hidden="1">
            <a:extLst>
              <a:ext uri="{FF2B5EF4-FFF2-40B4-BE49-F238E27FC236}">
                <a16:creationId xmlns:a16="http://schemas.microsoft.com/office/drawing/2014/main" id="{0F3355A8-38F7-BD01-5375-F453F445758F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2700" y="-8732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OTLSHAPE_T_d45e8f651eb34241b7613d55f188f72e_EndDate" hidden="1">
            <a:extLst>
              <a:ext uri="{FF2B5EF4-FFF2-40B4-BE49-F238E27FC236}">
                <a16:creationId xmlns:a16="http://schemas.microsoft.com/office/drawing/2014/main" id="{551C0957-6E40-174F-9CF6-3B884B2A10C9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2700" y="-8732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1314" name="OTLSHAPE_M_f03de49e98d34b15881cebc29ed3eaf9_Shape"/>
          <p:cNvSpPr/>
          <p:nvPr>
            <p:custDataLst>
              <p:tags r:id="rId80"/>
            </p:custDataLst>
          </p:nvPr>
        </p:nvSpPr>
        <p:spPr>
          <a:xfrm>
            <a:off x="3635130" y="4206240"/>
            <a:ext cx="152400" cy="177800"/>
          </a:xfrm>
          <a:prstGeom prst="flowChartManualOperation">
            <a:avLst/>
          </a:prstGeom>
          <a:solidFill>
            <a:srgbClr val="C64D3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17" name="OTLSHAPE_M_dbb50f5633bf443f924a9b2a6c194bf9_Shape"/>
          <p:cNvSpPr/>
          <p:nvPr>
            <p:custDataLst>
              <p:tags r:id="rId81"/>
            </p:custDataLst>
          </p:nvPr>
        </p:nvSpPr>
        <p:spPr>
          <a:xfrm>
            <a:off x="10887598" y="4206240"/>
            <a:ext cx="152400" cy="177800"/>
          </a:xfrm>
          <a:prstGeom prst="parallelogram">
            <a:avLst/>
          </a:prstGeom>
          <a:solidFill>
            <a:srgbClr val="C64D3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20" name="OTLSHAPE_M_e1997830e9164f1897ba2794adf520f5_Shape"/>
          <p:cNvSpPr/>
          <p:nvPr>
            <p:custDataLst>
              <p:tags r:id="rId82"/>
            </p:custDataLst>
          </p:nvPr>
        </p:nvSpPr>
        <p:spPr>
          <a:xfrm>
            <a:off x="1310925" y="4638040"/>
            <a:ext cx="228600" cy="254000"/>
          </a:xfrm>
          <a:prstGeom prst="star8">
            <a:avLst/>
          </a:prstGeom>
          <a:solidFill>
            <a:srgbClr val="ECDCB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23" name="OTLSHAPE_M_63da6123fb43419aa85eb83df0c979f6_Shape"/>
          <p:cNvSpPr/>
          <p:nvPr>
            <p:custDataLst>
              <p:tags r:id="rId83"/>
            </p:custDataLst>
          </p:nvPr>
        </p:nvSpPr>
        <p:spPr>
          <a:xfrm>
            <a:off x="7026186" y="4638040"/>
            <a:ext cx="228600" cy="254000"/>
          </a:xfrm>
          <a:prstGeom prst="parallelogram">
            <a:avLst/>
          </a:prstGeom>
          <a:solidFill>
            <a:srgbClr val="C64D3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12" name="OTLSHAPE_M_f03de49e98d34b15881cebc29ed3eaf9_Title"/>
          <p:cNvSpPr txBox="1"/>
          <p:nvPr>
            <p:custDataLst>
              <p:tags r:id="rId84"/>
            </p:custDataLst>
          </p:nvPr>
        </p:nvSpPr>
        <p:spPr>
          <a:xfrm>
            <a:off x="3296632" y="3782629"/>
            <a:ext cx="838200" cy="1868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 dirty="0">
                <a:solidFill>
                  <a:srgbClr val="03462D"/>
                </a:solidFill>
                <a:latin typeface="Century Gothic" panose="020B0502020202020204" pitchFamily="34" charset="0"/>
              </a:rPr>
              <a:t>Milestone 2</a:t>
            </a:r>
          </a:p>
        </p:txBody>
      </p:sp>
      <p:sp>
        <p:nvSpPr>
          <p:cNvPr id="51315" name="OTLSHAPE_M_dbb50f5633bf443f924a9b2a6c194bf9_Title"/>
          <p:cNvSpPr txBox="1"/>
          <p:nvPr>
            <p:custDataLst>
              <p:tags r:id="rId85"/>
            </p:custDataLst>
          </p:nvPr>
        </p:nvSpPr>
        <p:spPr>
          <a:xfrm>
            <a:off x="10549101" y="3778099"/>
            <a:ext cx="838200" cy="1868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 dirty="0">
                <a:solidFill>
                  <a:srgbClr val="03462D"/>
                </a:solidFill>
                <a:latin typeface="Century Gothic" panose="020B0502020202020204" pitchFamily="34" charset="0"/>
              </a:rPr>
              <a:t>Milestone 4</a:t>
            </a:r>
          </a:p>
        </p:txBody>
      </p:sp>
      <p:sp>
        <p:nvSpPr>
          <p:cNvPr id="51318" name="OTLSHAPE_M_e1997830e9164f1897ba2794adf520f5_Title"/>
          <p:cNvSpPr txBox="1"/>
          <p:nvPr>
            <p:custDataLst>
              <p:tags r:id="rId86"/>
            </p:custDataLst>
          </p:nvPr>
        </p:nvSpPr>
        <p:spPr>
          <a:xfrm>
            <a:off x="1010528" y="5345285"/>
            <a:ext cx="838200" cy="1868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 dirty="0">
                <a:solidFill>
                  <a:srgbClr val="03462D"/>
                </a:solidFill>
                <a:latin typeface="Century Gothic" panose="020B0502020202020204" pitchFamily="34" charset="0"/>
              </a:rPr>
              <a:t>Milestone 1</a:t>
            </a:r>
          </a:p>
        </p:txBody>
      </p:sp>
      <p:sp>
        <p:nvSpPr>
          <p:cNvPr id="51319" name="OTLSHAPE_M_e1997830e9164f1897ba2794adf520f5_Date"/>
          <p:cNvSpPr txBox="1"/>
          <p:nvPr>
            <p:custDataLst>
              <p:tags r:id="rId87"/>
            </p:custDataLst>
          </p:nvPr>
        </p:nvSpPr>
        <p:spPr>
          <a:xfrm>
            <a:off x="1209727" y="5174004"/>
            <a:ext cx="4318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4" dirty="0">
                <a:solidFill>
                  <a:schemeClr val="accent3"/>
                </a:solidFill>
                <a:latin typeface="Century Gothic" panose="020B0502020202020204" pitchFamily="34" charset="0"/>
              </a:rPr>
              <a:t>Jun 18</a:t>
            </a:r>
          </a:p>
        </p:txBody>
      </p:sp>
      <p:sp>
        <p:nvSpPr>
          <p:cNvPr id="51321" name="OTLSHAPE_M_63da6123fb43419aa85eb83df0c979f6_Title"/>
          <p:cNvSpPr txBox="1"/>
          <p:nvPr>
            <p:custDataLst>
              <p:tags r:id="rId88"/>
            </p:custDataLst>
          </p:nvPr>
        </p:nvSpPr>
        <p:spPr>
          <a:xfrm>
            <a:off x="6725789" y="5309324"/>
            <a:ext cx="838200" cy="1868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rgbClr val="03462D"/>
                </a:solidFill>
                <a:latin typeface="Century Gothic" panose="020B0502020202020204" pitchFamily="34" charset="0"/>
              </a:rPr>
              <a:t>Milestone 3</a:t>
            </a:r>
          </a:p>
        </p:txBody>
      </p:sp>
      <p:sp>
        <p:nvSpPr>
          <p:cNvPr id="51324" name="OTLSHAPE_M_d86e152a27904588aa6294779e1dfbe9_Title"/>
          <p:cNvSpPr txBox="1"/>
          <p:nvPr>
            <p:custDataLst>
              <p:tags r:id="rId89"/>
            </p:custDataLst>
          </p:nvPr>
        </p:nvSpPr>
        <p:spPr>
          <a:xfrm>
            <a:off x="10943257" y="5345286"/>
            <a:ext cx="838200" cy="1868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12" dirty="0">
                <a:solidFill>
                  <a:srgbClr val="03462D"/>
                </a:solidFill>
                <a:latin typeface="Century Gothic" panose="020B0502020202020204" pitchFamily="34" charset="0"/>
              </a:rPr>
              <a:t>Milestone 5</a:t>
            </a:r>
          </a:p>
        </p:txBody>
      </p:sp>
      <p:sp>
        <p:nvSpPr>
          <p:cNvPr id="51325" name="OTLSHAPE_M_d86e152a27904588aa6294779e1dfbe9_Date"/>
          <p:cNvSpPr txBox="1"/>
          <p:nvPr>
            <p:custDataLst>
              <p:tags r:id="rId90"/>
            </p:custDataLst>
          </p:nvPr>
        </p:nvSpPr>
        <p:spPr>
          <a:xfrm>
            <a:off x="11134265" y="5174005"/>
            <a:ext cx="4572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6">
                <a:solidFill>
                  <a:schemeClr val="accent3"/>
                </a:solidFill>
                <a:latin typeface="Century Gothic" panose="020B0502020202020204" pitchFamily="34" charset="0"/>
              </a:rPr>
              <a:t>Feb 25</a:t>
            </a:r>
            <a:endParaRPr lang="en-US" sz="1100" spc="-16" dirty="0">
              <a:solidFill>
                <a:schemeClr val="accent3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OTLSHAPE_M_f03de49e98d34b15881cebc29ed3eaf9_Date" hidden="1">
            <a:extLst>
              <a:ext uri="{FF2B5EF4-FFF2-40B4-BE49-F238E27FC236}">
                <a16:creationId xmlns:a16="http://schemas.microsoft.com/office/drawing/2014/main" id="{57A1D8B5-FF1F-13CE-112C-58F950770FEF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" y="-100296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rgbClr val="B22600"/>
                </a:solidFill>
                <a:latin typeface="Century Gothic" panose="020B0502020202020204" pitchFamily="34" charset="0"/>
              </a:rPr>
              <a:t>Aug 15</a:t>
            </a:r>
          </a:p>
        </p:txBody>
      </p:sp>
      <p:sp>
        <p:nvSpPr>
          <p:cNvPr id="11" name="OTLSHAPE_M_63da6123fb43419aa85eb83df0c979f6_Date" hidden="1">
            <a:extLst>
              <a:ext uri="{FF2B5EF4-FFF2-40B4-BE49-F238E27FC236}">
                <a16:creationId xmlns:a16="http://schemas.microsoft.com/office/drawing/2014/main" id="{AC3AA0E7-8527-FC0D-CF29-8F1BB3BC9C9D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00" y="-100296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rgbClr val="B22600"/>
                </a:solidFill>
                <a:latin typeface="Century Gothic" panose="020B0502020202020204" pitchFamily="34" charset="0"/>
              </a:rPr>
              <a:t>Nov 10</a:t>
            </a:r>
          </a:p>
        </p:txBody>
      </p:sp>
      <p:sp>
        <p:nvSpPr>
          <p:cNvPr id="12" name="OTLSHAPE_M_dbb50f5633bf443f924a9b2a6c194bf9_Date" hidden="1">
            <a:extLst>
              <a:ext uri="{FF2B5EF4-FFF2-40B4-BE49-F238E27FC236}">
                <a16:creationId xmlns:a16="http://schemas.microsoft.com/office/drawing/2014/main" id="{35A19964-8F9F-1B30-FF4F-729B621C644D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" y="-100296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>
                <a:solidFill>
                  <a:schemeClr val="dk1"/>
                </a:solidFill>
                <a:latin typeface="Century Gothic" panose="020B0502020202020204" pitchFamily="34" charset="0"/>
              </a:rPr>
              <a:t>Feb 15</a:t>
            </a:r>
          </a:p>
        </p:txBody>
      </p:sp>
      <p:sp>
        <p:nvSpPr>
          <p:cNvPr id="45" name="OTLSHAPE_M_d86e152a27904588aa6294779e1dfbe9_Shape">
            <a:extLst>
              <a:ext uri="{FF2B5EF4-FFF2-40B4-BE49-F238E27FC236}">
                <a16:creationId xmlns:a16="http://schemas.microsoft.com/office/drawing/2014/main" id="{1709F747-1A40-9241-E5B7-434F371A43C5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11243654" y="4638040"/>
            <a:ext cx="228600" cy="254000"/>
          </a:xfrm>
          <a:prstGeom prst="chevron">
            <a:avLst>
              <a:gd name="adj" fmla="val 30000"/>
            </a:avLst>
          </a:prstGeom>
          <a:solidFill>
            <a:srgbClr val="ECDCB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3014C49-B730-4FE6-6B3E-AA54E44E68AF}"/>
              </a:ext>
            </a:extLst>
          </p:cNvPr>
          <p:cNvSpPr txBox="1"/>
          <p:nvPr/>
        </p:nvSpPr>
        <p:spPr>
          <a:xfrm>
            <a:off x="571501" y="489250"/>
            <a:ext cx="4243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rgbClr val="282832"/>
                </a:solidFill>
                <a:effectLst/>
                <a:latin typeface="Open Sans" panose="020B0606030504020204" pitchFamily="34" charset="0"/>
              </a:rPr>
              <a:t>Construction Schedule</a:t>
            </a: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4D65EAC7-54E6-F5FA-61BD-590103A4C117}"/>
              </a:ext>
            </a:extLst>
          </p:cNvPr>
          <p:cNvPicPr>
            <a:picLocks noChangeAspect="1"/>
          </p:cNvPicPr>
          <p:nvPr/>
        </p:nvPicPr>
        <p:blipFill>
          <a:blip r:embed="rId9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9805" y="4998794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142367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iJQaGFzZXMiLCJWZXJzaW9uIjp7IiRpZCI6IjIiLCJWZXJzaW9uIjoiNC4xLjAiLCJPcmlnaW5hbEFzc2VtYmx5VmVyc2lvbiI6IjEuMDAuMDAuMDAiLCJFZGl0aW9uIjoiUHJvIiwiTGFzdFNhdmVkRWRpdGlvbiI6NCwiSXNQbHVzRWRpdGlvbiI6dHJ1ZSwiSXNQcm9FZGl0aW9uIjp0cnVlfSwiRWZmZWN0Ijox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NS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UGFuZWxzU3BhY2luZ0RlZmluaXRpb24iOnsiJGlkIjoiMjQiLCJTcGFjaW5nQWJvdmVUaW1lYmFuZCI6MTYsIlNwYWNpbmdCZWxvd1RpbWViYW5kIjoxNiwiU3BhY2luZ0Fib3ZlQmV0d2VlblN3aW1sYW5lc0FuZFRhc2tzIjoxNiwiU3BhY2luZ0JlbG93QmV0d2VlblN3aW1sYW5lc0FuZFRhc2tzIjoxNn0sIlRpbWViYW5kU3R5bGUiOnsiJGlkIjoiMjUiLCJTY2FsZU1hcmtpbmciOjAsIlNoYXBlIjozLCJTaGFwZVN0eWxlIjp7IiRpZCI6IjI2IiwiTWFyZ2luIjp7IiRpZCI6IjI3IiwiVG9wIjowLjAsIkxlZnQiOjEwLjAsIlJpZ2h0IjoxMC4wLCJCb3R0b20iOjAuMH0sIlBhZGRpbmciOnsiJGlkIjoiMjgiLCJUb3AiOjMuMCwiTGVmdCI6MC4wLCJSaWdodCI6MC4wLCJCb3R0b20iOjMuMH0sIkJhY2tncm91bmQiOnsiJGlkIjoiMjkiLCJDb2xvciI6eyIkaWQiOiIzMCIsIkEiOjI1NSwiUiI6MywiRyI6NzAsIkIiOjQ1fX0sIklzVmlzaWJsZSI6dHJ1ZSwiV2lkdGgiOjAuMCwiSGVpZ2h0IjozMC4wLCJCb3JkZXJTdHlsZSI6eyIkaWQiOiIzMSIsIkxpbmVDb2xvciI6eyIkaWQiOiIzMiIsIiR0eXBlIjoiTkxSRS5Db21tb24uRG9tLlNvbGlkQ29sb3JCcnVzaCwgTkxSRS5Db21tb24iLCJDb2xvciI6eyIkaWQiOiIzMyIsIkEiOjI1NSwiUiI6MjU1LCJHIjowLCJCIjowfX0sIkxpbmVXZWlnaHQiOjAuMCwiTGluZVR5cGUiOjAsIlBhcmVudFN0eWxlIjpudWxsfSwiUGFyZW50U3R5bGUiOm51bGx9LCJNaWRkbGVUaWVyU2hhcGVTdHlsZSI6eyIkaWQiOiIzNCIsIk1hcmdpbiI6eyIkcmVmIjoiMjcifSwiUGFkZGluZyI6eyIkcmVmIjoiMjgifSwiQmFja2dyb3VuZCI6eyIkaWQiOiIzNSIsIkNvbG9yIjp7IiRpZCI6IjM2IiwiQSI6MjU1LCJSIjoxNzgsIkciOjE3OCwiQiI6MTc4fX0sIklzVmlzaWJsZSI6dHJ1ZSwiV2lkdGgiOjAuMCwiSGVpZ2h0IjozMC4wLCJCb3JkZXJTdHlsZSI6eyIkaWQiOiIzNyIsIkxpbmVDb2xvciI6bnVsbCwiTGluZVdlaWdodCI6MC4wLCJMaW5lVHlwZSI6MCwiUGFyZW50U3R5bGUiOm51bGx9LCJQYXJlbnRTdHlsZSI6bnVsbH0sIkJvdHRvbVRpZXJTaGFwZVN0eWxlIjp7IiRpZCI6IjM4IiwiTWFyZ2luIjp7IiRyZWYiOiIyNyJ9LCJQYWRkaW5nIjp7IiRyZWYiOiIyOCJ9LCJCYWNrZ3JvdW5kIjp7IiRyZWYiOiIzNSJ9LCJJc1Zpc2libGUiOnRydWUsIldpZHRoIjowLjAsIkhlaWdodCI6MzAuMCwiQm9yZGVyU3R5bGUiOnsiJGlkIjoiMzkiLCJMaW5lQ29sb3IiOm51bGwsIkxpbmVXZWlnaHQiOjAuMCwiTGluZVR5cGUiOjAsIlBhcmVudFN0eWxlIjpudWxsfSwiUGFyZW50U3R5bGUiOm51bGx9LCJSaWdodEVuZENhcHNTdHlsZSI6eyIkaWQiOiI0MCIsIkZvbnRTZXR0aW5ncyI6eyIkaWQiOiI0MSIsIkZvbnRTaXplIjoxMywiRm9udE5hbWUiOiJDYWxpYnJpIiwiSXNCb2xkIjp0cnVlLCJJc0l0YWxpYyI6ZmFsc2UsIklzVW5kZXJsaW5lZCI6ZmFsc2UsIlBhcmVudFN0eWxlIjpudWxsfSwiQXV0b1NpemUiOjAsIkZvcmVncm91bmQiOnsiJGlkIjoiNDIiLCJDb2xvciI6eyIkaWQiOiI0MyIsIkEiOjI1NSwiUiI6MjU1LCJHIjo2OSwiQiI6MH19LCJNYXhXaWR0aCI6IkluZmluaXR5IiwiTWF4SGVpZ2h0IjoiSW5maW5pdHkiLCJTbWFydEZvcmVncm91bmRJc0FjdGl2ZSI6ZmFsc2UsIkhvcml6b250YWxBbGlnbm1lbnQiOjAsIlZlcnRpY2FsQWxpZ25tZW50IjowLCJTbWFydEZvcmVncm91bmQiOm51bGwsIkJhY2tncm91bmRGaWxsVHlwZSI6MCwiTWFyZ2luIjp7IiRpZCI6IjQ0IiwiVG9wIjowLjAsIkxlZnQiOjAuMCwiUmlnaHQiOjIwLjAsIkJvdHRvbSI6MC4wfSwiUGFkZGluZyI6eyIkaWQiOiI0NSIsIlRvcCI6MC4wLCJMZWZ0IjowLjAsIlJpZ2h0IjowLjAsIkJvdHRvbSI6MC4wfSwiQmFja2dyb3VuZCI6eyIkaWQiOiI0NiIsIkNvbG9yIjp7IiRpZCI6IjQ3IiwiQSI6ODksIlIiOjAsIkciOjAsIkIiOjB9fSwiSXNWaXNpYmxlIjpmYWxzZSwiV2lkdGgiOjAuMCwiSGVpZ2h0IjowLjAsIkJvcmRlclN0eWxlIjpudWxsLCJQYXJlbnRTdHlsZSI6bnVsbH0sIkxlZnRFbmRDYXBzU3R5bGUiOnsiJGlkIjoiNDgiLCJGb250U2V0dGluZ3MiOnsiJGlkIjoiNDkiLCJGb250U2l6ZSI6MTMsIkZvbnROYW1lIjoiQ2FsaWJyaSIsIklzQm9sZCI6dHJ1ZSwiSXNJdGFsaWMiOmZhbHNlLCJJc1VuZGVybGluZWQiOmZhbHNlLCJQYXJlbnRTdHlsZSI6bnVsbH0sIkF1dG9TaXplIjowLCJGb3JlZ3JvdW5kIjp7IiRpZCI6IjUwIiwiQ29sb3IiOnsiJGlkIjoiNTEiLCJBIjoyNTUsIlIiOjI1NSwiRyI6NjksIkIiOjB9fSwiTWF4V2lkdGgiOiJJbmZpbml0eSIsIk1heEhlaWdodCI6IkluZmluaXR5IiwiU21hcnRGb3JlZ3JvdW5kSXNBY3RpdmUiOmZhbHNlLCJIb3Jpem9udGFsQWxpZ25tZW50IjowLCJWZXJ0aWNhbEFsaWdubWVudCI6MCwiU21hcnRGb3JlZ3JvdW5kIjpudWxsLCJCYWNrZ3JvdW5kRmlsbFR5cGUiOjAsIk1hcmdpbiI6eyIkaWQiOiI1MiIsIlRvcCI6MC4wLCJMZWZ0IjoyMC4wLCJSaWdodCI6MC4wLCJCb3R0b20iOjAuMH0sIlBhZGRpbmciOnsiJGlkIjoiNTMiLCJUb3AiOjAuMCwiTGVmdCI6MC4wLCJSaWdodCI6MC4wLCJCb3R0b20iOjAuMH0sIkJhY2tncm91bmQiOnsiJGlkIjoiNTQiLCJDb2xvciI6eyIkcmVmIjoiNDcifX0sIklzVmlzaWJsZSI6ZmFsc2UsIldpZHRoIjowLjAsIkhlaWdodCI6MC4wLCJCb3JkZXJTdHlsZSI6bnVsbCwiUGFyZW50U3R5bGUiOm51bGx9LCJUb2RheVRleHRTdHlsZSI6eyIkaWQiOiI1NSIsIkZvbnRTZXR0aW5ncyI6eyIkaWQiOiI1NiIsIkZvbnRTaXplIjo3LCJGb250TmFtZSI6IkNlbnR1cnkgR290aGljIiwiSXNCb2xkIjpmYWxzZSwiSXNJdGFsaWMiOmZhbHNlLCJJc1VuZGVybGluZWQiOmZhbHNlLCJQYXJlbnRTdHlsZSI6bnVsbH0sIkF1dG9TaXplIjowLCJGb3JlZ3JvdW5kIjp7IiRpZCI6IjU3IiwiQ29sb3IiOnsiJGlkIjoiNT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kiLCJUb3AiOjAuMCwiTGVmdCI6MC4wLCJSaWdodCI6MC4wLCJCb3R0b20iOjAuMH0sIlBhZGRpbmciOnsiJGlkIjoiNjAiLCJUb3AiOjAuMCwiTGVmdCI6MC4wLCJSaWdodCI6MC4wLCJCb3R0b20iOjAuMH0sIkJhY2tncm91bmQiOnsiJGlkIjoiNjEiLCJDb2xvciI6eyIkcmVmIjoiNDcifX0sIklzVmlzaWJsZSI6dHJ1ZSwiV2lkdGgiOjAuMCwiSGVpZ2h0IjowLjAsIkJvcmRlclN0eWxlIjpudWxsLCJQYXJlbnRTdHlsZSI6bnVsbH0sIlRvZGF5TWFya2VyU3R5bGUiOnsiJGlkIjoiNjIiLCJNYXJnaW4iOnsiJGlkIjoiNjMiLCJUb3AiOjAuMCwiTGVmdCI6MC4wLCJSaWdodCI6MC4wLCJCb3R0b20iOjAuMH0sIlBhZGRpbmciOnsiJGlkIjoiNjQiLCJUb3AiOjAuMCwiTGVmdCI6MC4wLCJSaWdodCI6MC4wLCJCb3R0b20iOjAuMH0sIkJhY2tncm91bmQiOnsiJGlkIjoiNjUiLCJDb2xvciI6eyIkaWQiOiI2NiIsIkEiOjI1NSwiUiI6MjMyLCJHIjo3NiwiQiI6MzR9fSwiSXNWaXNpYmxlIjp0cnVlLCJXaWR0aCI6MC4wLCJIZWlnaHQiOjAuMCwiQm9yZGVyU3R5bGUiOm51bGwsIlBhcmVudFN0eWxlIjpudWxsfSwiU2NhbGVTdHlsZSI6eyIkaWQiOiI2NyIsIlNoYXBlIjowLCJTaG93U2VnbWVudFNlcGFyYXRvcnMiOmZhbHNlLCJTZWdtZW50U2VwYXJhdG9yT3BhY2l0eSI6MzAsIkhhc0JlZW5WaXNpYmxlQmVmb3JlIjp0cnVlLCJGb250U2V0dGluZ3MiOnsiJGlkIjoiNjgiLCJGb250U2l6ZSI6MTAsIkZvbnROYW1lIjoiQ2VudHVyeSBHb3RoaWMiLCJJc0JvbGQiOnRydWUsIklzSXRhbGljIjpmYWxzZSwiSXNVbmRlcmxpbmVkIjpmYWxzZSwiUGFyZW50U3R5bGUiOm51bGx9LCJBdXRvU2l6ZSI6MCwiRm9yZWdyb3VuZCI6eyIkaWQiOiI2OSIsIkNvbG9yIjp7IiRpZCI6Ijcw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cxIiwiVG9wIjowLjAsIkxlZnQiOjUuMCwiUmlnaHQiOjAuMCwiQm90dG9tIjowLjB9LCJQYWRkaW5nIjp7IiRpZCI6IjcyIiwiVG9wIjowLjAsIkxlZnQiOjAuMCwiUmlnaHQiOjAuMCwiQm90dG9tIjowLjB9LCJCYWNrZ3JvdW5kIjp7IiRpZCI6IjczIiwiQ29sb3IiOnsiJHJlZiI6IjQ3In19LCJJc1Zpc2libGUiOnRydWUsIldpZHRoIjowLjAsIkhlaWdodCI6MC4wLCJCb3JkZXJTdHlsZSI6bnVsbCwiUGFyZW50U3R5bGUiOm51bGx9LCJTaW5nbGVTY2FsZVNoYXBlU3R5bGUiOnsiJGlkIjoiNzQiLCJTaGFwZSI6MCwiSGVpZ2h0IjozMC4wfSwiTWlkZGxlVGllclNjYWxlU3R5bGUiOnsiJGlkIjoiNzUiLCJTaGFwZSI6MCwiU2hvd1NlZ21lbnRTZXBhcmF0b3JzIjpmYWxzZSwiU2VnbWVudFNlcGFyYXRvck9wYWNpdHkiOjMwLCJIYXNCZWVuVmlzaWJsZUJlZm9yZSI6ZmFsc2UsIkZvbnRTZXR0aW5ncyI6eyIkaWQiOiI3NiIsIkZvbnRTaXplIjoxMCwiRm9udE5hbWUiOiJDZW50dXJ5IEdvdGhpYyIsIklzQm9sZCI6ZmFsc2UsIklzSXRhbGljIjpmYWxzZSwiSXNVbmRlcmxpbmVkIjpmYWxzZSwiUGFyZW50U3R5bGUiOm51bGx9LCJBdXRvU2l6ZSI6MCwiRm9yZWdyb3VuZCI6eyIkaWQiOiI3NyIsIkNvbG9yIjp7IiRpZCI6Ijc4IiwiQSI6MjU1LCJSIjowLCJHIjowLCJCIjowfX0sIk1heFdpZHRoIjoyMDAuMCwiTWF4SGVpZ2h0IjoiSW5maW5pdHkiLCJTbWFydEZvcmVncm91bmRJc0FjdGl2ZSI6ZmFsc2UsIkhvcml6b250YWxBbGlnbm1lbnQiOjAsIlZlcnRpY2FsQWxpZ25tZW50IjoxLCJTbWFydEZvcmVncm91bmQiOm51bGwsIkJhY2tncm91bmRGaWxsVHlwZSI6MCwiTWFyZ2luIjp7IiRyZWYiOiI3MSJ9LCJQYWRkaW5nIjp7IiRyZWYiOiI3MiJ9LCJCYWNrZ3JvdW5kIjp7IiRyZWYiOiI3MyJ9LCJJc1Zpc2libGUiOmZhbHNlLCJXaWR0aCI6MC4wLCJIZWlnaHQiOjAuMCwiQm9yZGVyU3R5bGUiOm51bGwsIlBhcmVudFN0eWxlIjpudWxsfSwiQm90dG9tVGllclNjYWxlU3R5bGUiOnsiJGlkIjoiNzkiLCJTaGFwZSI6MCwiU2hvd1NlZ21lbnRTZXBhcmF0b3JzIjpmYWxzZSwiU2VnbWVudFNlcGFyYXRvck9wYWNpdHkiOjMwLCJIYXNCZWVuVmlzaWJsZUJlZm9yZSI6ZmFsc2UsIkZvbnRTZXR0aW5ncyI6eyIkaWQiOiI4MCIsIkZvbnRTaXplIjoxMCwiRm9udE5hbWUiOiJDZW50dXJ5IEdvdGhpYyIsIklzQm9sZCI6ZmFsc2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EsIlNtYXJ0Rm9yZWdyb3VuZCI6bnVsbCwiQmFja2dyb3VuZEZpbGxUeXBlIjowLCJNYXJnaW4iOnsiJHJlZiI6IjcxIn0sIlBhZGRpbmciOnsiJHJlZiI6IjcyIn0sIkJhY2tncm91bmQiOnsiJHJlZiI6IjczIn0sIklzVmlzaWJsZSI6ZmFsc2UsIldpZHRoIjowLjAsIkhlaWdodCI6MC4wLCJCb3JkZXJTdHlsZSI6bnVsbCwiUGFyZW50U3R5bGUiOm51bGx9LCJFbGFwc2VkVGltZUJhY2tncm91bmQiOnsiJGlkIjoiODEiLCJDb2xvciI6eyIkaWQiOiI4MiIsIkEiOjc3LCJSIjoyMzgsIkciOjIzNiwiQiI6MjI1fX0sIkFwcGVuZFllYXJPblllYXJDaGFuZ2UiOnRydWUsIkVsYXBzZWRUaW1lRm9ybWF0IjoxLCJUb2RheU1hcmtlclBvc2l0aW9uIjozLCJRdWlja1Bvc2l0aW9uIjozLCJBYnNvbHV0ZVBvc2l0aW9uIjozNDAuMiwiTWFyZ2luIjp7IiRpZCI6IjgzIiwiVG9wIjowLjAsIkxlZnQiOjEwLjAsIlJpZ2h0IjoxMC4wLCJCb3R0b20iOjAuMH0sIlBhZGRpbmciOnsiJGlkIjoiODQiLCJUb3AiOjAuMCwiTGVmdCI6MC4wLCJSaWdodCI6MC4wLCJCb3R0b20iOjAuMH0sIkJhY2tncm91bmQiOnsiJGlkIjoiODUiLCJDb2xvciI6eyIkaWQiOiI4NiIsIkEiOjI1NSwiUiI6ODAsIkciOjgwLCJCIjo3MH19LCJJc1Zpc2libGUiOnRydWUsIldpZHRoIjowLjAsIkhlaWdodCI6MC4wLCJCb3JkZXJTdHlsZSI6bnVsbCwiUGFyZW50U3R5bGUiOm51bGx9LCJEZWZhdWx0TWlsZXN0b25lU3R5bGUiOnsiJGlkIjoiODciLCJTaGFwZSI6MTQsIkNvbm5lY3Rvck1hcmdpbiI6eyIkaWQiOiI4OCIsIlRvcCI6MC4wLCJMZWZ0IjoyLjAsIlJpZ2h0IjoyLjAsIkJvdHRvbSI6MC4wfSwiQ29ubmVjdG9yU3R5bGUiOnsiJGlkIjoiODkiLCJMaW5lQ29sb3IiOnsiJGlkIjoiOTAiLCIkdHlwZSI6Ik5MUkUuQ29tbW9uLkRvbS5Tb2xpZENvbG9yQnJ1c2gsIE5MUkUuQ29tbW9uIiwiQ29sb3IiOnsiJGlkIjoiOTEiLCJBIjoyNTUsIlIiOjIzMSwiRyI6MjMwLCJCIjoyMzB9fSwiTGluZVdlaWdodCI6MS4wLCJMaW5lVHlwZSI6MCwiUGFyZW50U3R5bGUiOm51bGx9LCJJc0JlbG93VGltZWJhbmQiOnRydWUsIlBvc2l0aW9uT25UYXNrIjowLCJIaWRlRGF0ZSI6ZmFsc2UsIlNoYXBlU2l6ZSI6MSwiU3BhY2luZyI6MC4wLCJQYWRkaW5nIjp7IiRpZCI6IjkyIiwiVG9wIjowLjAsIkxlZnQiOjAuMCwiUmlnaHQiOjAuMCwiQm90dG9tIjowLjB9LCJTaGFwZVN0eWxlIjp7IiRpZCI6IjkzIiwiTWFyZ2luIjp7IiRpZCI6Ijk0IiwiVG9wIjowLjAsIkxlZnQiOjAuMCwiUmlnaHQiOjAuMCwiQm90dG9tIjowLjB9LCJQYWRkaW5nIjp7IiRpZCI6Ijk1IiwiVG9wIjowLjAsIkxlZnQiOjAuMCwiUmlnaHQiOjAuMCwiQm90dG9tIjowLjB9LCJCYWNrZ3JvdW5kIjp7IiRpZCI6Ijk2IiwiQ29sb3IiOnsiJGlkIjoiOTciLCJBIjoyNTUsIlIiOjE2NSwiRyI6MTY1LCJCIjoxNjV9fSwiSXNWaXNpYmxlIjp0cnVlLCJXaWR0aCI6MTguMCwiSGVpZ2h0IjoyMC4wLCJCb3JkZXJTdHlsZSI6eyIkaWQiOiI5OCIsIkxpbmVDb2xvciI6eyIkaWQiOiI5OSIsIiR0eXBlIjoiTkxSRS5Db21tb24uRG9tLlNvbGlkQ29sb3JCcnVzaCwgTkxSRS5Db21tb24iLCJDb2xvciI6eyIkaWQiOiIxMDAiLCJBIjoyNTUsIlIiOjIzNCwiRyI6MjIsIkIiOjMwfX0sIkxpbmVXZWlnaHQiOjAuMCwiTGluZVR5cGUiOjAsIlBhcmVudFN0eWxlIjpudWxsfSwiUGFyZW50U3R5bGUiOm51bGx9LCJUaXRsZVN0eWxlIjp7IiRpZCI6IjEwMSIsIkZvbnRTZXR0aW5ncyI6eyIkaWQiOiIxMDIiLCJGb250U2l6ZSI6MTIsIkZvbnROYW1lIjoiQ2VudHVyeSBHb3RoaWMiLCJJc0JvbGQiOmZhbHNlLCJJc0l0YWxpYyI6ZmFsc2UsIklzVW5kZXJsaW5lZCI6ZmFsc2UsIlBhcmVudFN0eWxlIjpudWxsfSwiQXV0b1NpemUiOjAsIkZvcmVncm91bmQiOnsiJGlkIjoiMTAzIiwiQ29sb3IiOnsiJGlkIjoiMTA0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DUiLCJUb3AiOjAuMCwiTGVmdCI6MC4wLCJSaWdodCI6MC4wLCJCb3R0b20iOjAuMH0sIlBhZGRpbmciOnsiJGlkIjoiMTA2IiwiVG9wIjowLjAsIkxlZnQiOjAuMCwiUmlnaHQiOjAuMCwiQm90dG9tIjowLjB9LCJCYWNrZ3JvdW5kIjp7IiRpZCI6IjEwNyIsIkNvbG9yIjp7IiRpZCI6IjEwOCIsIkEiOjg5LCJSIjowLCJHIjowLCJCIjowfX0sIklzVmlzaWJsZSI6dHJ1ZSwiV2lkdGgiOjAuMCwiSGVpZ2h0IjowLjAsIkJvcmRlclN0eWxlIjpudWxsLCJQYXJlbnRTdHlsZSI6bnVsbH0sIkRhdGVTdHlsZSI6eyIkaWQiOiIxMDkiLCJGb250U2V0dGluZ3MiOnsiJGlkIjoiMTEwIiwiRm9udFNpemUiOjEwLCJGb250TmFtZSI6IkNlbnR1cnkgR290aGljIiwiSXNCb2xkIjpmYWxzZSwiSXNJdGFsaWMiOmZhbHNlLCJJc1VuZGVybGluZWQiOmZhbHNlLCJQYXJlbnRTdHlsZSI6bnVsbH0sIkF1dG9TaXplIjowLCJGb3JlZ3JvdW5kIjp7IiRpZCI6IjExMSIsIkNvbG9yIjp7IiRpZCI6IjExMi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xMTMiLCJUb3AiOjAuMCwiTGVmdCI6MC4wLCJSaWdodCI6MC4wLCJCb3R0b20iOjAuMH0sIlBhZGRpbmciOnsiJGlkIjoiMTE0IiwiVG9wIjowLjAsIkxlZnQiOjAuMCwiUmlnaHQiOjAuMCwiQm90dG9tIjowLjB9LCJCYWNrZ3JvdW5kIjp7IiRpZCI6IjExNSIsIkNvbG9yIjp7IiRyZWYiOiIxMDgifX0sIklzVmlzaWJsZSI6dHJ1ZSwiV2lkdGgiOjAuMCwiSGVpZ2h0IjowLjAsIkJvcmRlclN0eWxlIjpudWxsLCJQYXJlbnRTdHlsZSI6bnVsbH0sIkRhdGVGb3JtYXQiOnsiJGlkIjoiMTE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3IiwiRGF0ZVBhcnRJc1Zpc2libGUiOmZhbHNlLCJUaW1lUGFydElzVmlzaWJsZSI6ZmFsc2V9fSwiV2Vla051bWJlcmluZyI6eyIkaWQiOiIxMTgiLCJGb3JtYXQiOjAsIklzVmlzaWJsZSI6ZmFsc2UsIkxhc3RLbm93blZpc2liaWxpdHlTdGF0ZSI6ZmFsc2V9LCJJc1Zpc2libGUiOnRydWUsIlBhcmVudFN0eWxlIjpudWxsfSwiRGVmYXVsdE1vdFN0eWxlIjp7IiRpZCI6IjExOSIsIlNoYXBlIjoxNCwiQ29ubmVjdG9yTWFyZ2luIjp7IiRpZCI6IjEyMCIsIlRvcCI6MC4wLCJMZWZ0IjoyLjAsIlJpZ2h0IjoyLjAsIkJvdHRvbSI6MC4wfSwiQ29ubmVjdG9yU3R5bGUiOnsiJGlkIjoiMTIxIiwiTGluZUNvbG9yIjp7IiRpZCI6IjEyMiIsIiR0eXBlIjoiTkxSRS5Db21tb24uRG9tLlNvbGlkQ29sb3JCcnVzaCwgTkxSRS5Db21tb24iLCJDb2xvciI6eyIkaWQiOiIxMjMiLCJBIjoyNTUsIlIiOjIzMSwiRyI6MjMwLCJCIjoyMzB9fSwiTGluZVdlaWdodCI6MS4wLCJMaW5lVHlwZSI6MCwiUGFyZW50U3R5bGUiOm51bGx9LCJJc0JlbG93VGltZWJhbmQiOnRydWUsIlBvc2l0aW9uT25UYXNrIjoxLCJIaWRlRGF0ZSI6ZmFsc2UsIlNoYXBlU2l6ZSI6MSwiU3BhY2luZyI6MC4wLCJQYWRkaW5nIjp7IiRpZCI6IjEyNCIsIlRvcCI6MC4wLCJMZWZ0IjowLjAsIlJpZ2h0IjowLjAsIkJvdHRvbSI6MC4wfSwiU2hhcGVTdHlsZSI6eyIkaWQiOiIxMjUiLCJNYXJnaW4iOnsiJGlkIjoiMTI2IiwiVG9wIjowLjAsIkxlZnQiOjAuMCwiUmlnaHQiOjAuMCwiQm90dG9tIjowLjB9LCJQYWRkaW5nIjp7IiRpZCI6IjEyNyIsIlRvcCI6MC4wLCJMZWZ0IjowLjAsIlJpZ2h0IjowLjAsIkJvdHRvbSI6MC4wfSwiQmFja2dyb3VuZCI6eyIkaWQiOiIxMjgiLCJDb2xvciI6eyIkaWQiOiIxMjkiLCJBIjoyNTUsIlIiOjE2NSwiRyI6MTY1LCJCIjoxNjV9fSwiSXNWaXNpYmxlIjp0cnVlLCJXaWR0aCI6MTguMCwiSGVpZ2h0IjoyMC4wLCJCb3JkZXJTdHlsZSI6eyIkaWQiOiIxMzAiLCJMaW5lQ29sb3IiOnsiJGlkIjoiMTMxIiwiJHR5cGUiOiJOTFJFLkNvbW1vbi5Eb20uU29saWRDb2xvckJydXNoLCBOTFJFLkNvbW1vbiIsIkNvbG9yIjp7IiRpZCI6IjEzMiIsIkEiOjI1NSwiUiI6MjM0LCJHIjoyMiwiQiI6MzB9fSwiTGluZVdlaWdodCI6MC4wLCJMaW5lVHlwZSI6MCwiUGFyZW50U3R5bGUiOm51bGx9LCJQYXJlbnRTdHlsZSI6bnVsbH0sIlRpdGxlU3R5bGUiOnsiJGlkIjoiMTMzIiwiRm9udFNldHRpbmdzIjp7IiRpZCI6IjEzNCIsIkZvbnRTaXplIjoxMiwiRm9udE5hbWUiOiJDZW50dXJ5IEdvdGhpYyIsIklzQm9sZCI6ZmFsc2UsIklzSXRhbGljIjpmYWxzZSwiSXNVbmRlcmxpbmVkIjpmYWxzZSwiUGFyZW50U3R5bGUiOm51bGx9LCJBdXRvU2l6ZSI6MCwiRm9yZWdyb3VuZCI6eyIkaWQiOiIxMzUiLCJDb2xvciI6eyIkaWQiOiIxMzY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zNyIsIlRvcCI6MC4wLCJMZWZ0IjowLjAsIlJpZ2h0IjowLjAsIkJvdHRvbSI6MC4wfSwiUGFkZGluZyI6eyIkaWQiOiIxMzgiLCJUb3AiOjAuMCwiTGVmdCI6MC4wLCJSaWdodCI6MC4wLCJCb3R0b20iOjAuMH0sIkJhY2tncm91bmQiOnsiJGlkIjoiMTM5IiwiQ29sb3IiOnsiJGlkIjoiMTQwIiwiQSI6ODksIlIiOjAsIkciOjAsIkIiOjB9fSwiSXNWaXNpYmxlIjp0cnVlLCJXaWR0aCI6MC4wLCJIZWlnaHQiOjAuMCwiQm9yZGVyU3R5bGUiOm51bGwsIlBhcmVudFN0eWxlIjpudWxsfSwiRGF0ZVN0eWxlIjp7IiRpZCI6IjE0MSIsIkZvbnRTZXR0aW5ncyI6eyIkaWQiOiIxNDIiLCJGb250U2l6ZSI6MTAsIkZvbnROYW1lIjoiQ2VudHVyeSBHb3RoaWMiLCJJc0JvbGQiOmZhbHNlLCJJc0l0YWxpYyI6ZmFsc2UsIklzVW5kZXJsaW5lZCI6ZmFsc2UsIlBhcmVudFN0eWxlIjpudWxsfSwiQXV0b1NpemUiOjAsIkZvcmVncm91bmQiOnsiJGlkIjoiMTQzIiwiQ29sb3IiOnsiJGlkIjoiMTQ0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E0NSIsIlRvcCI6MC4wLCJMZWZ0IjowLjAsIlJpZ2h0IjowLjAsIkJvdHRvbSI6MC4wfSwiUGFkZGluZyI6eyIkaWQiOiIxNDYiLCJUb3AiOjAuMCwiTGVmdCI6MC4wLCJSaWdodCI6MC4wLCJCb3R0b20iOjAuMH0sIkJhY2tncm91bmQiOnsiJGlkIjoiMTQ3IiwiQ29sb3IiOnsiJHJlZiI6IjE0MCJ9fSwiSXNWaXNpYmxlIjp0cnVlLCJXaWR0aCI6MC4wLCJIZWlnaHQiOjAuMCwiQm9yZGVyU3R5bGUiOm51bGwsIlBhcmVudFN0eWxlIjpudWxsfSwiRGF0ZUZvcm1hdCI6eyIkaWQiOiIxND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DkiLCJEYXRlUGFydElzVmlzaWJsZSI6ZmFsc2UsIlRpbWVQYXJ0SXNWaXNpYmxlIjpmYWxzZX19LCJXZWVrTnVtYmVyaW5nIjp7IiRpZCI6IjE1MCIsIkZvcm1hdCI6MCwiSXNWaXNpYmxlIjpmYWxzZSwiTGFzdEtub3duVmlzaWJpbGl0eVN0YXRlIjpmYWxzZX0sIklzVmlzaWJsZSI6dHJ1ZSwiUGFyZW50U3R5bGUiOm51bGx9LCJEZWZhdWx0VGFza1N0eWxlIjp7IiRpZCI6IjE1MSIsIlNoYXBlIjo3LCJTaGFwZVRoaWNrbmVzcyI6MSwiRHVyYXRpb25Gb3JtYXQiOjAsIkluY2x1ZGVOb25Xb3JraW5nRGF5c0luRHVyYXRpb24iOnRydWUsIlBlcmNlbnRhZ2VDb21wbGV0ZVN0eWxlIjp7IiRpZCI6IjE1MiIsIkZvbnRTZXR0aW5ncyI6eyIkaWQiOiIxNTMiLCJGb250U2l6ZSI6MTAsIkZvbnROYW1lIjoiQ2FsaWJyaSIsIklzQm9sZCI6ZmFsc2UsIklzSXRhbGljIjpmYWxzZSwiSXNVbmRlcmxpbmVkIjpmYWxzZSwiUGFyZW50U3R5bGUiOm51bGx9LCJBdXRvU2l6ZSI6MCwiRm9yZWdyb3VuZCI6eyIkaWQiOiIxNTQiLCJDb2xvciI6eyIkaWQiOiIxNTU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1NiIsIlRvcCI6MC4wLCJMZWZ0IjowLjAsIlJpZ2h0IjowLjAsIkJvdHRvbSI6MC4wfSwiUGFkZGluZyI6eyIkaWQiOiIxNTciLCJUb3AiOjAuMCwiTGVmdCI6MC4wLCJSaWdodCI6MC4wLCJCb3R0b20iOjAuMH0sIkJhY2tncm91bmQiOnsiJGlkIjoiMTU4IiwiQ29sb3IiOnsiJGlkIjoiMTU5IiwiQSI6ODksIlIiOjAsIkciOjAsIkIiOjB9fSwiSXNWaXNpYmxlIjp0cnVlLCJXaWR0aCI6MC4wLCJIZWlnaHQiOjAuMCwiQm9yZGVyU3R5bGUiOm51bGwsIlBhcmVudFN0eWxlIjpudWxsfSwiRHVyYXRpb25TdHlsZSI6eyIkaWQiOiIxNjAiLCJGb250U2V0dGluZ3MiOnsiJGlkIjoiMTYxIiwiRm9udFNpemUiOjksIkZvbnROYW1lIjoiQ2FsaWJyaSIsIklzQm9sZCI6ZmFsc2UsIklzSXRhbGljIjpmYWxzZSwiSXNVbmRlcmxpbmVkIjpmYWxzZSwiUGFyZW50U3R5bGUiOm51bGx9LCJBdXRvU2l6ZSI6MCwiRm9yZWdyb3VuZCI6eyIkaWQiOiIxNjIiLCJDb2xvciI6eyIkaWQiOiIxNj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Y0IiwiVG9wIjowLjAsIkxlZnQiOjAuMCwiUmlnaHQiOjAuMCwiQm90dG9tIjowLjB9LCJQYWRkaW5nIjp7IiRpZCI6IjE2NSIsIlRvcCI6MC4wLCJMZWZ0IjowLjAsIlJpZ2h0IjowLjAsIkJvdHRvbSI6MC4wfSwiQmFja2dyb3VuZCI6eyIkaWQiOiIxNjYiLCJDb2xvciI6eyIkcmVmIjoiMTU5In19LCJJc1Zpc2libGUiOnRydWUsIldpZHRoIjowLjAsIkhlaWdodCI6MC4wLCJCb3JkZXJTdHlsZSI6bnVsbCwiUGFyZW50U3R5bGUiOm51bGx9LCJIb3Jpem9udGFsQ29ubmVjdG9yU3R5bGUiOnsiJGlkIjoiMTY3IiwiTGluZUNvbG9yIjp7IiRpZCI6IjE2OCIsIiR0eXBlIjoiTkxSRS5Db21tb24uRG9tLlNvbGlkQ29sb3JCcnVzaCwgTkxSRS5Db21tb24iLCJDb2xvciI6eyIkaWQiOiIxNjkiLCJBIjoyNTUsIlIiOjIxMCwiRyI6MjA2LCJCIjoyMDZ9fSwiTGluZVdlaWdodCI6MS4wLCJMaW5lVHlwZSI6MCwiUGFyZW50U3R5bGUiOm51bGx9LCJWZXJ0aWNhbENvbm5lY3RvclN0eWxlIjp7IiRpZCI6IjE3MCIsIkxpbmVDb2xvciI6eyIkaWQiOiIxNzEiLCIkdHlwZSI6Ik5MUkUuQ29tbW9uLkRvbS5Tb2xpZENvbG9yQnJ1c2gsIE5MUkUuQ29tbW9uIiwiQ29sb3IiOnsiJGlkIjoiMTcyIiwiQSI6MjU1LCJSIjoxNjUsIkciOjE2NSwiQiI6MTY1fX0sIkxpbmVXZWlnaHQiOjEuMCwiTGluZVR5cGUiOjAsIlBhcmVudFN0eWxlIjpudWxsfSwiTWFyZ2luIjpudWxsLCJTdGFydERhdGVQb3NpdGlvbiI6NCwiRW5kRGF0ZVBvc2l0aW9uIjo0LCJEYXRlSXNWaXNpYmxlIjp0cnVlLCJUaXRsZVBvc2l0aW9uIjoyLCJEdXJhdGlvblBvc2l0aW9uIjozLCJQZXJjZW50YWdlQ29tcGxldGVkUG9zaXRpb24iOjYsIlNwYWNpbmciOjEwLCJJc0JlbG93VGltZWJhbmQiOmZhbHNlLCJQZXJjZW50YWdlQ29tcGxldGVTaGFwZU9wYWNpdHkiOjM1LCJTaGFwZVN0eWxlIjp7IiRpZCI6IjE3MyIsIk1hcmdpbiI6eyIkaWQiOiIxNzQiLCJUb3AiOjAuMCwiTGVmdCI6NC4wLCJSaWdodCI6NC4wLCJCb3R0b20iOjAuMH0sIlBhZGRpbmciOnsiJGlkIjoiMTc1IiwiVG9wIjowLjAsIkxlZnQiOjEuMCwiUmlnaHQiOjAuMCwiQm90dG9tIjoxLjB9LCJCYWNrZ3JvdW5kIjp7IiRpZCI6IjE3NiIsIkNvbG9yIjp7IiRpZCI6IjE3NyIsIkEiOjI1NSwiUiI6MTc4LCJHIjoxNCwiQiI6MTh9fSwiSXNWaXNpYmxlIjp0cnVlLCJXaWR0aCI6MC4wLCJIZWlnaHQiOjE2LjAsIkJvcmRlclN0eWxlIjp7IiRpZCI6IjE3OCIsIkxpbmVDb2xvciI6eyIkaWQiOiIxNzkiLCIkdHlwZSI6Ik5MUkUuQ29tbW9uLkRvbS5Tb2xpZENvbG9yQnJ1c2gsIE5MUkUuQ29tbW9uIiwiQ29sb3IiOnsiJGlkIjoiMTgwIiwiQSI6MjU1LCJSIjoyMzQsIkciOjIyLCJCIjozMH19LCJMaW5lV2VpZ2h0IjowLjAsIkxpbmVUeXBlIjowLCJQYXJlbnRTdHlsZSI6bnVsbH0sIlBhcmVudFN0eWxlIjpudWxsfSwiVGl0bGVTdHlsZSI6eyIkaWQiOiIxODEiLCJGb250U2V0dGluZ3MiOnsiJGlkIjoiMTgyIiwiRm9udFNpemUiOjEwLCJGb250TmFtZSI6IkNlbnR1cnkgR290aGljIiwiSXNCb2xkIjpmYWxzZSwiSXNJdGFsaWMiOmZhbHNlLCJJc1VuZGVybGluZWQiOmZhbHNlLCJQYXJlbnRTdHlsZSI6bnVsbH0sIkF1dG9TaXplIjowLCJGb3JlZ3JvdW5kIjp7IiRpZCI6IjE4MyIsIkNvbG9yIjp7IiRpZCI6IjE4N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ODUiLCJUb3AiOjAuMCwiTGVmdCI6MC4wLCJSaWdodCI6MC4wLCJCb3R0b20iOjAuMH0sIlBhZGRpbmciOnsiJGlkIjoiMTg2IiwiVG9wIjowLjAsIkxlZnQiOjAuMCwiUmlnaHQiOjAuMCwiQm90dG9tIjowLjB9LCJCYWNrZ3JvdW5kIjp7IiRpZCI6IjE4NyIsIkNvbG9yIjp7IiRyZWYiOiIxNTkifX0sIklzVmlzaWJsZSI6dHJ1ZSwiV2lkdGgiOjAuMCwiSGVpZ2h0IjowLjAsIkJvcmRlclN0eWxlIjpudWxsLCJQYXJlbnRTdHlsZSI6bnVsbH0sIkRhdGVTdHlsZSI6eyIkaWQiOiIxODgiLCJGb250U2V0dGluZ3MiOnsiJGlkIjoiMTg5IiwiRm9udFNpemUiOjksIkZvbnROYW1lIjoiQ2VudHVyeSBHb3RoaWMiLCJJc0JvbGQiOmZhbHNlLCJJc0l0YWxpYyI6ZmFsc2UsIklzVW5kZXJsaW5lZCI6ZmFsc2UsIlBhcmVudFN0eWxlIjpudWxsfSwiQXV0b1NpemUiOjAsIkZvcmVncm91bmQiOnsiJGlkIjoiMTkwIiwiQ29sb3IiOnsiJGlkIjoiMTkx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E5MiIsIlRvcCI6MC4wLCJMZWZ0IjowLjAsIlJpZ2h0IjowLjAsIkJvdHRvbSI6MC4wfSwiUGFkZGluZyI6eyIkaWQiOiIxOTMiLCJUb3AiOjAuMCwiTGVmdCI6MC4wLCJSaWdodCI6MC4wLCJCb3R0b20iOjAuMH0sIkJhY2tncm91bmQiOnsiJGlkIjoiMTk0IiwiQ29sb3IiOnsiJHJlZiI6IjE1OSJ9fSwiSXNWaXNpYmxlIjp0cnVlLCJXaWR0aCI6MC4wLCJIZWlnaHQiOjAuMCwiQm9yZGVyU3R5bGUiOm51bGwsIlBhcmVudFN0eWxlIjpudWxsfSwiRGF0ZUZvcm1hdCI6eyIkaWQiOiIxOTUiLCJGb3JtYXRTdHJpbmciOiJNL2QiLCJTZXBhcmF0b3IiOiIvIiwiVXNlSW50ZXJuYXRpb25hbERhdGVGb3JtYXQiOmZhbHNlLCJEYXRlSXNWaXNpYmxlIjp0cnVlLCJUaW1lSXNWaXNpYmxlIjpmYWxzZSwiSG91ckRpZ2l0cyI6MSwiQW1QbURlc2lnbmF0b3IiOjIsIlRyaW0wME1pbnV0ZXMiOmZhbHNlLCJMYXN0S25vd25WaXNpYmlsaXR5U3RhdGUiOnsiJGlkIjoiMTk2IiwiRGF0ZVBhcnRJc1Zpc2libGUiOmZhbHNlLCJUaW1lUGFydElzVmlzaWJsZSI6ZmFsc2V9fSwiV2Vla051bWJlcmluZyI6eyIkaWQiOiIxOTciLCJGb3JtYXQiOjAsIklzVmlzaWJsZSI6ZmFsc2UsIkxhc3RLbm93blZpc2liaWxpdHlTdGF0ZSI6ZmFsc2V9LCJJc1Zpc2libGUiOnRydWUsIlBhcmVudFN0eWxlIjpudWxsLCJfZXhwbGljaXRseVNldCI6eyIkaWQiOiIxOTg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Tk5IiwiVGl0bGVQb3NpdGlvbiI6IlJpZ2h0IiwiRGF0ZVBvc2l0aW9uIjoiTGVmdCIsIlNoYXBlVHlwZSI6NywiU2hhcGVTaXplIjoxLCJTcGFjaW5nIjo1LCJTaGFwZVN0eWxlIjp7IiRpZCI6IjIwMCIsIk1hcmdpbiI6eyIkaWQiOiIyMDEiLCJUb3AiOjAuMCwiTGVmdCI6MC4wLCJSaWdodCI6MC4wLCJCb3R0b20iOjAuMH0sIlBhZGRpbmciOnsiJGlkIjoiMjAyIiwiVG9wIjowLjAsIkxlZnQiOjAuMCwiUmlnaHQiOjAuMCwiQm90dG9tIjowLjB9LCJCYWNrZ3JvdW5kIjp7IiRpZCI6IjIwMyIsIkNvbG9yIjp7IiRpZCI6IjIwNCIsIkEiOjI1NSwiUiI6MCwiRyI6MTE0LCJCIjoxODh9fSwiSXNWaXNpYmxlIjp0cnVlLCJXaWR0aCI6MTguMCwiSGVpZ2h0IjoyMC4wLCJCb3JkZXJTdHlsZSI6eyIkaWQiOiIyMDUiLCJMaW5lQ29sb3IiOnsiJGlkIjoiMjA2IiwiJHR5cGUiOiJOTFJFLkNvbW1vbi5Eb20uU29saWRDb2xvckJydXNoLCBOTFJFLkNvbW1vbiIsIkNvbG9yIjp7IiRpZCI6IjIwNyIsIkEiOjI1NSwiUiI6MjU1LCJHIjowLCJCIjowfX0sIkxpbmVXZWlnaHQiOjAuMCwiTGluZVR5cGUiOjAsIlBhcmVudFN0eWxlIjpudWxsfSwiUGFyZW50U3R5bGUiOm51bGx9LCJUaXRsZVN0eWxlIjp7IiRpZCI6IjIwOCIsIkZvbnRTZXR0aW5ncyI6eyIkaWQiOiIyMDkiLCJGb250U2l6ZSI6MTEsIkZvbnROYW1lIjoiQ2VudHVyeSBHb3RoaWMiLCJJc0JvbGQiOmZhbHNlLCJJc0l0YWxpYyI6ZmFsc2UsIklzVW5kZXJsaW5lZCI6ZmFsc2UsIlBhcmVudFN0eWxlIjpudWxsfSwiQXV0b1NpemUiOjAsIkZvcmVncm91bmQiOnsiJGlkIjoiMjEwIiwiQ29sb3IiOnsiJGlkIjoiMjE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xMiIsIlRvcCI6MC4wLCJMZWZ0IjowLjAsIlJpZ2h0IjowLjAsIkJvdHRvbSI6MC4wfSwiUGFkZGluZyI6eyIkaWQiOiIyMTMiLCJUb3AiOjAuMCwiTGVmdCI6MC4wLCJSaWdodCI6MC4wLCJCb3R0b20iOjAuMH0sIkJhY2tncm91bmQiOnsiJGlkIjoiMjE0IiwiQ29sb3IiOnsiJGlkIjoiMjE1IiwiQSI6ODksIlIiOjAsIkciOjAsIkIiOjB9fSwiSXNWaXNpYmxlIjp0cnVlLCJXaWR0aCI6MC4wLCJIZWlnaHQiOjAuMCwiQm9yZGVyU3R5bGUiOm51bGwsIlBhcmVudFN0eWxlIjpudWxsfSwiRGF0ZVN0eWxlIjp7IiRpZCI6IjIxNiIsIkZvbnRTZXR0aW5ncyI6eyIkaWQiOiIyMTciLCJGb250U2l6ZSI6MTAsIkZvbnROYW1lIjoiQ2VudHVyeSBHb3RoaWMiLCJJc0JvbGQiOmZhbHNlLCJJc0l0YWxpYyI6ZmFsc2UsIklzVW5kZXJsaW5lZCI6ZmFsc2UsIlBhcmVudFN0eWxlIjpudWxsfSwiQXV0b1NpemUiOjAsIkZvcmVncm91bmQiOnsiJGlkIjoiMjE4IiwiQ29sb3IiOnsiJGlkIjoiMjE5IiwiQSI6MjU1LCJSIjoxMTIsIkciOjE3MywiQiI6NzF9fSwiTWF4V2lkdGgiOjIwMC4wLCJNYXhIZWlnaHQiOiJJbmZpbml0eSIsIlNtYXJ0Rm9yZWdyb3VuZElzQWN0aXZlIjpmYWxzZSwiSG9yaXpvbnRhbEFsaWdubWVudCI6MCwiVmVydGljYWxBbGlnbm1lbnQiOjAsIlNtYXJ0Rm9yZWdyb3VuZCI6bnVsbCwiQmFja2dyb3VuZEZpbGxUeXBlIjowLCJNYXJnaW4iOnsiJGlkIjoiMjIwIiwiVG9wIjowLjAsIkxlZnQiOjAuMCwiUmlnaHQiOjAuMCwiQm90dG9tIjowLjB9LCJQYWRkaW5nIjp7IiRpZCI6IjIyMSIsIlRvcCI6MC4wLCJMZWZ0IjowLjAsIlJpZ2h0IjowLjAsIkJvdHRvbSI6MC4wfSwiQmFja2dyb3VuZCI6eyIkaWQiOiIyMjIiLCJDb2xvciI6eyIkaWQiOiIyMjMiLCJBIjo4OSwiUiI6MCwiRyI6MCwiQiI6MH19LCJJc1Zpc2libGUiOnRydWUsIldpZHRoIjowLjAsIkhlaWdodCI6MC4wLCJCb3JkZXJTdHlsZSI6bnVsbCwiUGFyZW50U3R5bGUiOm51bGx9LCJEYXRlRm9ybWF0Ijp7IiRpZCI6IjIy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yNSIsIkRhdGVQYXJ0SXNWaXNpYmxlIjpmYWxzZSwiVGltZVBhcnRJc1Zpc2libGUiOmZhbHNlfX0sIldlZWtOdW1iZXJpbmciOnsiJGlkIjoiMjI2IiwiRm9ybWF0IjowLCJJc1Zpc2libGUiOmZhbHNlLCJMYXN0S25vd25WaXNpYmlsaXR5U3RhdGUiOmZhbHNlfSwiSXNWaXNpYmxlIjp0cnVlLCJQYXJlbnRTdHlsZSI6bnVsbH0sIkdyaWRsaW5lUGFuZWxTdHlsZSI6eyIkaWQiOiIyMjciLCJHcmlkbGluZVN0eWxlIjp7IiRpZCI6IjIyOCIsIkxpbmVDb2xvciI6eyIkaWQiOiIyMjkiLCIkdHlwZSI6Ik5MUkUuQ29tbW9uLkRvbS5Tb2xpZENvbG9yQnJ1c2gsIE5MUkUuQ29tbW9uIiwiQ29sb3IiOnsiJGlkIjoiMjMwIiwiQSI6MzgsIlIiOjkxLCJHIjoxNTUsIkIiOjIxM319LCJMaW5lV2VpZ2h0IjoxLjAsIkxpbmVUeXBlIjowLCJQYXJlbnRTdHlsZSI6bnVsbH0sIk1hcmdpbiI6eyIkaWQiOiIyMzEiLCJUb3AiOjAuMCwiTGVmdCI6MC4wLCJSaWdodCI6MC4wLCJCb3R0b20iOjAuMH0sIlBhZGRpbmciOnsiJGlkIjoiMjMyIiwiVG9wIjowLjAsIkxlZnQiOjAuMCwiUmlnaHQiOjAuMCwiQm90dG9tIjowLjB9LCJCYWNrZ3JvdW5kIjpudWxsLCJJc1Zpc2libGUiOnRydWUsIldpZHRoIjowLjAsIkhlaWdodCI6MC4wLCJCb3JkZXJTdHlsZSI6bnVsbCwiUGFyZW50U3R5bGUiOm51bGx9LCJBY3Rpdml0eUxpbmVQYW5lbFN0eWxlIjp7IiRpZCI6IjIzMyIsIkFjdGl2aXR5TGluZVN0eWxlIjp7IiRpZCI6IjIzNCIsIkxpbmVDb2xvciI6eyIkaWQiOiIyMzUiLCIkdHlwZSI6Ik5MUkUuQ29tbW9uLkRvbS5Tb2xpZENvbG9yQnJ1c2gsIE5MUkUuQ29tbW9uIiwiQ29sb3IiOnsiJGlkIjoiMjM2IiwiQSI6MzgsIlIiOjkxLCJHIjoxNTUsIkIiOjIxM319LCJMaW5lV2VpZ2h0IjoxLjAsIkxpbmVUeXBlIjowLCJQYXJlbnRTdHlsZSI6bnVsbH0sIk1hcmdpbiI6eyIkaWQiOiIyMzciLCJUb3AiOjAuMCwiTGVmdCI6MC4wLCJSaWdodCI6MC4wLCJCb3R0b20iOjAuMH0sIlBhZGRpbmciOnsiJGlkIjoiMjM4IiwiVG9wIjowLjAsIkxlZnQiOjAuMCwiUmlnaHQiOjAuMCwiQm90dG9tIjowLjB9LCJCYWNrZ3JvdW5kIjpudWxsLCJJc1Zpc2libGUiOnRydWUsIldpZHRoIjowLjAsIkhlaWdodCI6MC4wLCJCb3JkZXJTdHlsZSI6bnVsbCwiUGFyZW50U3R5bGUiOm51bGx9LCJfc2VsZWN0ZWRUaGVtZVByZXNldENvbG9ycyI6eyIkaWQiOiIyMzkiLCJUZXh0TGlnaHQiOnsiJGlkIjoiMjQwIiwiQSI6MjU1LCJSIjoyNTUsIkciOjI1NSwiQiI6MjU1fSwiVGV4dERhcmsiOnsiJGlkIjoiMjQxIiwiQSI6MjU1LCJSIjowLCJHIjowLCJCIjowfSwiQWNjZW50MSI6eyIkcmVmIjoiNzgifSwiQWNjZW50MiI6eyIkcmVmIjoiMzYifSwiQWNjZW50MyI6eyIkaWQiOiIyNDIiLCJBIjoyNTUsIlIiOjE3OCwiRyI6MTQsIkIiOjE4fSwiQWNjZW50NCI6eyIkaWQiOiIyNDMiLCJBIjoyNTUsIlIiOjIzMywiRyI6MTEzLCJCIjo1MH0sIkFjY2VudDUiOnsiJGlkIjoiMjQ0IiwiQSI6MjU1LCJSIjoyNSwiRyI6MTA3LCJCIjozNn0sIkFjY2VudDYiOnsiJGlkIjoiMjQ1IiwiQSI6MjU1LCJSIjoxNSwiRyI6MTU4LCJCIjoyMTN9LCJBY2NlbnQ3Ijp7IiRpZCI6IjI0NiIsIkEiOjI1NSwiUiI6MTYwLCJHIjo0MywiQiI6MTQ3fSwiQWNjZW50OCI6eyIkaWQiOiIyNDciLCJBIjoyNTUsIlIiOjc4LCJHIjoxNjcsIkIiOjQ2fX0sIlNob3dFbGFwc2VkVGltZUdyYWRpZW50U3R5bGUiOmZhbHNlLCJUaW1lYmFuZFJlc2VydmVkTGVmdEFyZWFTdHlsZSI6eyIkaWQiOiIyNDgiLCJBY3Rpdml0eUhlYWRlcldpZHRoIjowLjAsIklzU2V0IjpmYWxzZX0sIkRlZmF1bHRTd2ltbGFuZVN0eWxlIjp7IiRpZCI6IjI0OSIsIkhlYWRlclN0eWxlIjp7IiRpZCI6IjI1MCIsIlRleHRTdHlsZSI6eyIkaWQiOiIyNTEiLCJGb250U2V0dGluZ3MiOnsiJGlkIjoiMjUyIiwiRm9udFNpemUiOjEyLCJGb250TmFtZSI6IkNhbGlicmkiLCJJc0JvbGQiOmZhbHNlLCJJc0l0YWxpYyI6ZmFsc2UsIklzVW5kZXJsaW5lZCI6ZmFsc2UsIlBhcmVudFN0eWxlIjpudWxsfSwiQXV0b1NpemUiOjAsIkZvcmVncm91bmQiOnsiJGlkIjoiMjUzIiwiQ29sb3IiOnsiJGlkIjoiMjU0IiwiQSI6MjU1LCJSIjozMiwiRyI6NTYsIkIiOjEwMH19LCJNYXhXaWR0aCI6IkluZmluaXR5IiwiTWF4SGVpZ2h0IjoiSW5maW5pdHkiLCJTbWFydEZvcmVncm91bmRJc0FjdGl2ZSI6ZmFsc2UsIkhvcml6b250YWxBbGlnbm1lbnQiOjAsIlZlcnRpY2FsQWxpZ25tZW50IjowLCJTbWFydEZvcmVncm91bmQiOm51bGwsIkJhY2tncm91bmRGaWxsVHlwZSI6MCwiTWFyZ2luIjp7IiRpZCI6IjI1NSIsIlRvcCI6MC4wLCJMZWZ0IjowLjAsIlJpZ2h0IjowLjAsIkJvdHRvbSI6MC4wfSwiUGFkZGluZyI6eyIkaWQiOiIyNTYiLCJUb3AiOjAuMCwiTGVmdCI6MC4wLCJSaWdodCI6MC4wLCJCb3R0b20iOjAuMH0sIkJhY2tncm91bmQiOm51bGwsIklzVmlzaWJsZSI6dHJ1ZSwiV2lkdGgiOjAuMCwiSGVpZ2h0IjowLjAsIkJvcmRlclN0eWxlIjpudWxsLCJQYXJlbnRTdHlsZSI6bnVsbH0sIlJlY3RhbmdsZVN0eWxlIjp7IiRpZCI6IjI1NyIsIk1hcmdpbiI6eyIkaWQiOiIyNTgiLCJUb3AiOjAuMCwiTGVmdCI6MC4wLCJSaWdodCI6MC4wLCJCb3R0b20iOjAuMH0sIlBhZGRpbmciOnsiJGlkIjoiMjU5IiwiVG9wIjowLjAsIkxlZnQiOjAuMCwiUmlnaHQiOjAuMCwiQm90dG9tIjowLjB9LCJCYWNrZ3JvdW5kIjp7IiRpZCI6IjI2MCIsIkNvbG9yIjp7IiRpZCI6IjI2MSIsIkEiOjEyNywiUiI6OTEsIkciOjE1NSwiQiI6MjEzfX0sIklzVmlzaWJsZSI6dHJ1ZSwiV2lkdGgiOjAuMCwiSGVpZ2h0IjowLjAsIkJvcmRlclN0eWxlIjp7IiRpZCI6IjI2MiIsIkxpbmVDb2xvciI6eyIkaWQiOiIyNjMiLCIkdHlwZSI6Ik5MUkUuQ29tbW9uLkRvbS5Tb2xpZENvbG9yQnJ1c2gsIE5MUkUuQ29tbW9uIiwiQ29sb3IiOnsiJGlkIjoiMjY0IiwiQSI6MjU1LCJSIjoyNTUsIkciOjAsIkIiOjB9fSwiTGluZVdlaWdodCI6MC4wLCJMaW5lVHlwZSI6MCwiUGFyZW50U3R5bGUiOm51bGx9LCJQYXJlbnRTdHlsZSI6bnVsbH0sIk1hcmdpbiI6eyIkaWQiOiIyNjUiLCJUb3AiOjAuMCwiTGVmdCI6MC4wLCJSaWdodCI6MC4wLCJCb3R0b20iOjAuMH0sIlBhZGRpbmciOnsiJGlkIjoiMjY2IiwiVG9wIjowLjAsIkxlZnQiOjAuMCwiUmlnaHQiOjAuMCwiQm90dG9tIjowLjB9LCJCYWNrZ3JvdW5kIjpudWxsLCJJc1Zpc2libGUiOnRydWUsIldpZHRoIjowLjAsIkhlaWdodCI6MC4wLCJCb3JkZXJTdHlsZSI6bnVsbCwiUGFyZW50U3R5bGUiOm51bGx9LCJCYWNrZ3JvdW5kU3R5bGUiOnsiJGlkIjoiMjY3IiwiTWFyZ2luIjp7IiRpZCI6IjI2OCIsIlRvcCI6MC4wLCJMZWZ0IjowLjAsIlJpZ2h0IjowLjAsIkJvdHRvbSI6MC4wfSwiUGFkZGluZyI6eyIkaWQiOiIyNjkiLCJUb3AiOjAuMCwiTGVmdCI6MC4wLCJSaWdodCI6MC4wLCJCb3R0b20iOjAuMH0sIkJhY2tncm91bmQiOnsiJGlkIjoiMjcwIiwiQ29sb3IiOnsiJGlkIjoiMjcxIiwiQSI6MzgsIlIiOjkxLCJHIjoxNTUsIkIiOjIxM319LCJJc1Zpc2libGUiOnRydWUsIldpZHRoIjowLjAsIkhlaWdodCI6MC4wLCJCb3JkZXJTdHlsZSI6eyIkaWQiOiIyNzIiLCJMaW5lQ29sb3IiOnsiJGlkIjoiMjczIiwiJHR5cGUiOiJOTFJFLkNvbW1vbi5Eb20uU29saWRDb2xvckJydXNoLCBOTFJFLkNvbW1vbiIsIkNvbG9yIjp7IiRpZCI6IjI3NCIsIkEiOjI1NSwiUiI6MjU1LCJHIjowLCJCIjowfX0sIkxpbmVXZWlnaHQiOjAuMCwiTGluZVR5cGUiOjAsIlBhcmVudFN0eWxlIjpudWxsfSwiUGFyZW50U3R5bGUiOm51bGx9LCJJc0Fib3ZlVGltZWJhbmQiOmZhbHNlLCJNYXJnaW4iOnsiJGlkIjoiMjc1IiwiVG9wIjowLjAsIkxlZnQiOjAuMCwiUmlnaHQiOjAuMCwiQm90dG9tIjowLjB9LCJQYWRkaW5nIjp7IiRpZCI6IjI3NiIsIlRvcCI6MC4wLCJMZWZ0IjowLjAsIlJpZ2h0IjowLjAsIkJvdHRvbSI6MC4wfSwiSXNWaXNpYmxlIjp0cnVlLCJXaWR0aCI6MC4wLCJIZWlnaHQiOjAuMCwiQm9yZGVyU3R5bGUiOm51bGwsIlBhcmVudFN0eWxlIjpudWxsfSwiRGVmYXVsdFN3aW1sYW5lVjJTdHlsZSI6eyIkaWQiOiIyNzciLCJTdHlsZUlkIjoiYmY0ZGNjMGUtYzA5YS00MTllLTgyMGQtYzRlMjZjNmM4Y2MyIiwiSGVhZGVyU3R5bGUiOnsiJGlkIjoiMjc4IiwiVGV4dElzVmVydGljYWwiOmZhbHNlLCJUZXh0U3R5bGUiOnsiJGlkIjoiMjc5IiwiRm9udFNldHRpbmdzIjp7IiRpZCI6IjI4MCIsIkZvbnRTaXplIjoxMiwiRm9udE5hbWUiOiJDYWxpYnJpIiwiSXNCb2xkIjpmYWxzZSwiSXNJdGFsaWMiOmZhbHNlLCJJc1VuZGVybGluZWQiOmZhbHNlLCJQYXJlbnRTdHlsZSI6bnVsbH0sIkF1dG9TaXplIjoyLCJGb3JlZ3JvdW5kIjp7IiRpZCI6IjI4MSIsIkNvbG9yIjp7IiRpZCI6IjI4Mi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4MyIsIlRvcCI6MC4wLCJMZWZ0IjowLjAsIlJpZ2h0IjowLjAsIkJvdHRvbSI6MC4wfSwiUGFkZGluZyI6eyIkaWQiOiIyODQiLCJUb3AiOjAuMCwiTGVmdCI6MC4wLCJSaWdodCI6MC4wLCJCb3R0b20iOjAuMH0sIkJhY2tncm91bmQiOm51bGwsIklzVmlzaWJsZSI6dHJ1ZSwiV2lkdGgiOjAuMCwiSGVpZ2h0IjowLjAsIkJvcmRlclN0eWxlIjpudWxsLCJQYXJlbnRTdHlsZSI6bnVsbH0sIlJlY3RhbmdsZVN0eWxlIjp7IiRpZCI6IjI4NSIsIk1hcmdpbiI6eyIkaWQiOiIyODYiLCJUb3AiOjAuMCwiTGVmdCI6MC4wLCJSaWdodCI6MC4wLCJCb3R0b20iOjAuMH0sIlBhZGRpbmciOnsiJGlkIjoiMjg3IiwiVG9wIjowLjAsIkxlZnQiOjAuMCwiUmlnaHQiOjAuMCwiQm90dG9tIjowLjB9LCJCYWNrZ3JvdW5kIjp7IiRpZCI6IjI4OCIsIkNvbG9yIjp7IiRpZCI6IjI4OSIsIkEiOjI1NSwiUiI6MTc4LCJHIjoxNCwiQiI6MTh9fSwiSXNWaXNpYmxlIjp0cnVlLCJXaWR0aCI6MC4wLCJIZWlnaHQiOjAuMCwiQm9yZGVyU3R5bGUiOnsiJGlkIjoiMjkwIiwiTGluZUNvbG9yIjp7IiRpZCI6IjI5MSIsIiR0eXBlIjoiTkxSRS5Db21tb24uRG9tLlNvbGlkQ29sb3JCcnVzaCwgTkxSRS5Db21tb24iLCJDb2xvciI6eyIkaWQiOiIyOTIiLCJBIjoyNTUsIlIiOjI1NSwiRyI6MCwiQiI6MH19LCJMaW5lV2VpZ2h0IjowLjAsIkxpbmVUeXBlIjowLCJQYXJlbnRTdHlsZSI6bnVsbH0sIlBhcmVudFN0eWxlIjpudWxsfSwiTWFyZ2luIjp7IiRpZCI6IjI5MyIsIlRvcCI6MC4wLCJMZWZ0IjowLjAsIlJpZ2h0IjowLjAsIkJvdHRvbSI6MC4wfSwiUGFkZGluZyI6eyIkaWQiOiIyOTQiLCJUb3AiOjAuMCwiTGVmdCI6MC4wLCJSaWdodCI6MC4wLCJCb3R0b20iOjAuMH0sIkJhY2tncm91bmQiOm51bGwsIklzVmlzaWJsZSI6dHJ1ZSwiV2lkdGgiOjAuMCwiSGVpZ2h0IjowLjAsIkJvcmRlclN0eWxlIjpudWxsLCJQYXJlbnRTdHlsZSI6bnVsbH0sIkJhY2tncm91bmRTdHlsZSI6eyIkaWQiOiIyOTUiLCJNYXJnaW4iOnsiJGlkIjoiMjk2IiwiVG9wIjowLjAsIkxlZnQiOjAuMCwiUmlnaHQiOjAuMCwiQm90dG9tIjowLjB9LCJQYWRkaW5nIjp7IiRpZCI6IjI5NyIsIlRvcCI6MC4wLCJMZWZ0IjowLjAsIlJpZ2h0IjowLjAsIkJvdHRvbSI6MC4wfSwiQmFja2dyb3VuZCI6eyIkaWQiOiIyOTgiLCJDb2xvciI6eyIkaWQiOiIyOTkiLCJBIjo1MSwiUiI6MTc4LCJHIjoxNCwiQiI6MTh9fSwiSXNWaXNpYmxlIjp0cnVlLCJXaWR0aCI6MC4wLCJIZWlnaHQiOjAuMCwiQm9yZGVyU3R5bGUiOnsiJGlkIjoiMzAwIiwiTGluZUNvbG9yIjp7IiRpZCI6IjMwMSIsIiR0eXBlIjoiTkxSRS5Db21tb24uRG9tLlNvbGlkQ29sb3JCcnVzaCwgTkxSRS5Db21tb24iLCJDb2xvciI6eyIkaWQiOiIzMDIiLCJBIjoyNTUsIlIiOjIzNCwiRyI6MjIsIkIiOjMwfX0sIkxpbmVXZWlnaHQiOjAuMCwiTGluZVR5cGUiOjAsIlBhcmVudFN0eWxlIjpudWxsfSwiUGFyZW50U3R5bGUiOm51bGx9LCJJc0Fib3ZlVGltZWJhbmQiOmZhbHNlLCJTcGFjaW5nIjo1LCJEZWZhdWx0U3dpbWxhbmVUYXNrU3R5bGUiOnsiJGlkIjoiMzAzIiwiJHR5cGUiOiJOTFJFLkNvbW1vbi5Eb20uU3R5bGVzLkV4cGxpY2l0U2V0YWJsZVRhc2tTdHlsZSwgTkxSRS5Db21tb24iLCJTaGFwZSI6MCwiU2hhcGVUaGlja25lc3MiOjIsIkR1cmF0aW9uRm9ybWF0IjowLCJJbmNsdWRlTm9uV29ya2luZ0RheXNJbkR1cmF0aW9uIjp0cnVlLCJQZXJjZW50YWdlQ29tcGxldGVTdHlsZSI6eyIkaWQiOiIzMDQiLCJGb250U2V0dGluZ3MiOnsiJGlkIjoiMzA1IiwiRm9udFNpemUiOjEwLCJGb250TmFtZSI6IkNhbGlicmkiLCJJc0JvbGQiOmZhbHNlLCJJc0l0YWxpYyI6ZmFsc2UsIklzVW5kZXJsaW5lZCI6ZmFsc2UsIlBhcmVudFN0eWxlIjpudWxsfSwiQXV0b1NpemUiOjAsIkZvcmVncm91bmQiOnsiJGlkIjoiMzA2IiwiQ29sb3IiOnsiJGlkIjoiMzA3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zMDgiLCJUb3AiOjAuMCwiTGVmdCI6MC4wLCJSaWdodCI6MC4wLCJCb3R0b20iOjAuMH0sIlBhZGRpbmciOnsiJGlkIjoiMzA5IiwiVG9wIjowLjAsIkxlZnQiOjAuMCwiUmlnaHQiOjAuMCwiQm90dG9tIjowLjB9LCJCYWNrZ3JvdW5kIjp7IiRpZCI6IjMxMCIsIkNvbG9yIjp7IiRpZCI6IjMxMSIsIkEiOjg5LCJSIjowLCJHIjowLCJCIjowfX0sIklzVmlzaWJsZSI6dHJ1ZSwiV2lkdGgiOjAuMCwiSGVpZ2h0IjowLjAsIkJvcmRlclN0eWxlIjpudWxsLCJQYXJlbnRTdHlsZSI6bnVsbH0sIkR1cmF0aW9uU3R5bGUiOnsiJGlkIjoiMzEyIiwiRm9udFNldHRpbmdzIjp7IiRpZCI6IjMxMyIsIkZvbnRTaXplIjoxMCwiRm9udE5hbWUiOiJDYWxpYnJpIiwiSXNCb2xkIjpmYWxzZSwiSXNJdGFsaWMiOmZhbHNlLCJJc1VuZGVybGluZWQiOmZhbHNlLCJQYXJlbnRTdHlsZSI6bnVsbH0sIkF1dG9TaXplIjowLCJGb3JlZ3JvdW5kIjp7IiRpZCI6IjMxNCIsIkNvbG9yIjp7IiRpZCI6IjMxN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zE2IiwiVG9wIjowLjAsIkxlZnQiOjAuMCwiUmlnaHQiOjAuMCwiQm90dG9tIjowLjB9LCJQYWRkaW5nIjp7IiRpZCI6IjMxNyIsIlRvcCI6MC4wLCJMZWZ0IjowLjAsIlJpZ2h0IjowLjAsIkJvdHRvbSI6MC4wfSwiQmFja2dyb3VuZCI6eyIkaWQiOiIzMTgiLCJDb2xvciI6eyIkcmVmIjoiMzExIn19LCJJc1Zpc2libGUiOnRydWUsIldpZHRoIjowLjAsIkhlaWdodCI6MC4wLCJCb3JkZXJTdHlsZSI6bnVsbCwiUGFyZW50U3R5bGUiOm51bGx9LCJIb3Jpem9udGFsQ29ubmVjdG9yU3R5bGUiOnsiJGlkIjoiMzE5IiwiTGluZUNvbG9yIjp7IiRpZCI6IjMyMCIsIiR0eXBlIjoiTkxSRS5Db21tb24uRG9tLlNvbGlkQ29sb3JCcnVzaCwgTkxSRS5Db21tb24iLCJDb2xvciI6eyIkaWQiOiIzMjEiLCJBIjoyNTUsIlIiOjIxMCwiRyI6MjA2LCJCIjoyMDZ9fSwiTGluZVdlaWdodCI6MS4wLCJMaW5lVHlwZSI6MCwiUGFyZW50U3R5bGUiOm51bGx9LCJWZXJ0aWNhbENvbm5lY3RvclN0eWxlIjp7IiRpZCI6IjMyMiIsIkxpbmVDb2xvciI6eyIkaWQiOiIzMjMiLCIkdHlwZSI6Ik5MUkUuQ29tbW9uLkRvbS5Tb2xpZENvbG9yQnJ1c2gsIE5MUkUuQ29tbW9uIiwiQ29sb3IiOnsiJGlkIjoiMzI0IiwiQSI6MjU1LCJSIjoxNjUsIkciOjE2NSwiQiI6MTY1fX0sIkxpbmVXZWlnaHQiOjEuMCwiTGluZVR5cGUiOjAsIlBhcmVudFN0eWxlIjpudWxsfSwiTWFyZ2luIjpudWxsLCJTdGFydERhdGVQb3NpdGlvbiI6NCwiRW5kRGF0ZVBvc2l0aW9uIjo0LCJEYXRlSXNWaXNpYmxlIjp0cnVlLCJUaXRsZVBvc2l0aW9uIjoyLCJEdXJhdGlvblBvc2l0aW9uIjozLCJQZXJjZW50YWdlQ29tcGxldGVkUG9zaXRpb24iOjYsIlNwYWNpbmciOjUsIklzQmVsb3dUaW1lYmFuZCI6ZmFsc2UsIlBlcmNlbnRhZ2VDb21wbGV0ZVNoYXBlT3BhY2l0eSI6MzUsIlNoYXBlU3R5bGUiOnsiJGlkIjoiMzI1IiwiTWFyZ2luIjp7IiRpZCI6IjMyNiIsIlRvcCI6MC4wLCJMZWZ0Ijo0LjAsIlJpZ2h0Ijo0LjAsIkJvdHRvbSI6MC4wfSwiUGFkZGluZyI6eyIkaWQiOiIzMjciLCJUb3AiOjAuMCwiTGVmdCI6MC4wLCJSaWdodCI6MC4wLCJCb3R0b20iOjAuMH0sIkJhY2tncm91bmQiOnsiJGlkIjoiMzI4IiwiQ29sb3IiOnsiJGlkIjoiMzI5IiwiQSI6MjU1LCJSIjoxNzgsIkciOjE0LCJCIjoxOH19LCJJc1Zpc2libGUiOnRydWUsIldpZHRoIjowLjAsIkhlaWdodCI6MjIuMCwiQm9yZGVyU3R5bGUiOnsiJGlkIjoiMzMwIiwiTGluZUNvbG9yIjp7IiRpZCI6IjMzMSIsIiR0eXBlIjoiTkxSRS5Db21tb24uRG9tLlNvbGlkQ29sb3JCcnVzaCwgTkxSRS5Db21tb24iLCJDb2xvciI6eyIkaWQiOiIzMzIiLCJBIjoyNTUsIlIiOjI1NSwiRyI6MCwiQiI6MH19LCJMaW5lV2VpZ2h0IjowLjAsIkxpbmVUeXBlIjowLCJQYXJlbnRTdHlsZSI6bnVsbH0sIlBhcmVudFN0eWxlIjpudWxsfSwiVGl0bGVTdHlsZSI6eyIkaWQiOiIzMzMiLCJGb250U2V0dGluZ3MiOnsiJGlkIjoiMzM0IiwiRm9udFNpemUiOjEwLCJGb250TmFtZSI6IkNlbnR1cnkgR290aGljIiwiSXNCb2xkIjpmYWxzZSwiSXNJdGFsaWMiOmZhbHNlLCJJc1VuZGVybGluZWQiOmZhbHNlLCJQYXJlbnRTdHlsZSI6bnVsbH0sIkF1dG9TaXplIjowLCJGb3JlZ3JvdW5kIjp7IiRpZCI6IjMzNSIsIkNvbG9yIjp7IiRpZCI6IjMzNi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zMzciLCJUb3AiOjAuMCwiTGVmdCI6MC4wLCJSaWdodCI6MC4wLCJCb3R0b20iOjAuMH0sIlBhZGRpbmciOnsiJGlkIjoiMzM4IiwiVG9wIjowLjAsIkxlZnQiOjAuMCwiUmlnaHQiOjAuMCwiQm90dG9tIjowLjB9LCJCYWNrZ3JvdW5kIjp7IiRpZCI6IjMzOSIsIkNvbG9yIjp7IiRyZWYiOiIzMTEifX0sIklzVmlzaWJsZSI6dHJ1ZSwiV2lkdGgiOjAuMCwiSGVpZ2h0IjowLjAsIkJvcmRlclN0eWxlIjpudWxsLCJQYXJlbnRTdHlsZSI6bnVsbH0sIkRhdGVTdHlsZSI6eyIkaWQiOiIzNDAiLCJGb250U2V0dGluZ3MiOnsiJGlkIjoiMzQxIiwiRm9udFNpemUiOjEyLCJGb250TmFtZSI6IkNhbGlicmkiLCJJc0JvbGQiOmZhbHNlLCJJc0l0YWxpYyI6ZmFsc2UsIklzVW5kZXJsaW5lZCI6ZmFsc2UsIlBhcmVudFN0eWxlIjpudWxsfSwiQXV0b1NpemUiOjAsIkZvcmVncm91bmQiOnsiJGlkIjoiMzQyIiwiQ29sb3IiOnsiJGlkIjoiMzQz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M0NCIsIlRvcCI6MC4wLCJMZWZ0IjowLjAsIlJpZ2h0IjowLjAsIkJvdHRvbSI6MC4wfSwiUGFkZGluZyI6eyIkaWQiOiIzNDUiLCJUb3AiOjAuMCwiTGVmdCI6MC4wLCJSaWdodCI6MC4wLCJCb3R0b20iOjAuMH0sIkJhY2tncm91bmQiOnsiJGlkIjoiMzQ2IiwiQ29sb3IiOnsiJHJlZiI6IjMxMSJ9fSwiSXNWaXNpYmxlIjp0cnVlLCJXaWR0aCI6MC4wLCJIZWlnaHQiOjAuMCwiQm9yZGVyU3R5bGUiOm51bGwsIlBhcmVudFN0eWxlIjpudWxsfSwiRGF0ZUZvcm1hdCI6eyIkaWQiOiIzN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Q4IiwiRm9ybWF0IjowLCJJc1Zpc2libGUiOmZhbHNlLCJMYXN0S25vd25WaXNpYmlsaXR5U3RhdGUiOmZhbHNlfSwiSXNWaXNpYmxlIjp0cnVlLCJQYXJlbnRTdHlsZSI6bnVsbCwiX2V4cGxpY2l0bHlTZXQiOnsiJGlkIjoiMzQ5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M1MCIsIlNoYXBlIjo3LCJDb25uZWN0b3JNYXJnaW4iOnsiJGlkIjoiMzUxIiwiVG9wIjowLjAsIkxlZnQiOjIuMCwiUmlnaHQiOjIuMCwiQm90dG9tIjowLjB9LCJDb25uZWN0b3JTdHlsZSI6eyIkaWQiOiIzNTIiLCJMaW5lQ29sb3IiOnsiJGlkIjoiMzUzIiwiJHR5cGUiOiJOTFJFLkNvbW1vbi5Eb20uU29saWRDb2xvckJydXNoLCBOTFJFLkNvbW1vbiIsIkNvbG9yIjp7IiRpZCI6IjM1NCIsIkEiOjI1NSwiUiI6MCwiRyI6MCwiQiI6MH19LCJMaW5lV2VpZ2h0IjoxLjAsIkxpbmVUeXBlIjowLCJQYXJlbnRTdHlsZSI6bnVsbH0sIklzQmVsb3dUaW1lYmFuZCI6ZmFsc2UsIlBvc2l0aW9uT25UYXNrIjoxLCJIaWRlRGF0ZSI6ZmFsc2UsIlNoYXBlU2l6ZSI6MSwiU3BhY2luZyI6Mi4wLCJQYWRkaW5nIjp7IiRpZCI6IjM1NSIsIlRvcCI6Ny4wLCJMZWZ0IjozLjAsIlJpZ2h0IjowLjAsIkJvdHRvbSI6Mi4wfSwiU2hhcGVTdHlsZSI6eyIkaWQiOiIzNTYiLCJNYXJnaW4iOnsiJGlkIjoiMzU3IiwiVG9wIjowLjAsIkxlZnQiOjAuMCwiUmlnaHQiOjAuMCwiQm90dG9tIjowLjB9LCJQYWRkaW5nIjp7IiRpZCI6IjM1OCIsIlRvcCI6MC4wLCJMZWZ0IjowLjAsIlJpZ2h0IjowLjAsIkJvdHRvbSI6MC4wfSwiQmFja2dyb3VuZCI6eyIkaWQiOiIzNTkiLCJDb2xvciI6eyIkaWQiOiIzNjAiLCJBIjoyNTUsIlIiOjE3OCwiRyI6MTQsIkIiOjE4fX0sIklzVmlzaWJsZSI6dHJ1ZSwiV2lkdGgiOjE4LjAsIkhlaWdodCI6MjAuMCwiQm9yZGVyU3R5bGUiOnsiJGlkIjoiMzYxIiwiTGluZUNvbG9yIjp7IiRpZCI6IjM2MiIsIiR0eXBlIjoiTkxSRS5Db21tb24uRG9tLlNvbGlkQ29sb3JCcnVzaCwgTkxSRS5Db21tb24iLCJDb2xvciI6eyIkaWQiOiIzNjMiLCJBIjoyNTUsIlIiOjI1NSwiRyI6MCwiQiI6MH19LCJMaW5lV2VpZ2h0IjowLjAsIkxpbmVUeXBlIjowLCJQYXJlbnRTdHlsZSI6bnVsbH0sIlBhcmVudFN0eWxlIjpudWxsfSwiVGl0bGVTdHlsZSI6eyIkaWQiOiIzNjQiLCJGb250U2V0dGluZ3MiOnsiJGlkIjoiMzY1IiwiRm9udFNpemUiOjExLCJGb250TmFtZSI6IkNlbnR1cnkgR290aGljIiwiSXNCb2xkIjpmYWxzZSwiSXNJdGFsaWMiOmZhbHNlLCJJc1VuZGVybGluZWQiOmZhbHNlLCJQYXJlbnRTdHlsZSI6bnVsbH0sIkF1dG9TaXplIjowLCJGb3JlZ3JvdW5kIjp7IiRpZCI6IjM2NiIsIkNvbG9yIjp7IiRpZCI6IjM2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NjgiLCJUb3AiOjAuMCwiTGVmdCI6MC4wLCJSaWdodCI6MC4wLCJCb3R0b20iOjAuMH0sIlBhZGRpbmciOnsiJGlkIjoiMzY5IiwiVG9wIjowLjAsIkxlZnQiOjAuMCwiUmlnaHQiOjAuMCwiQm90dG9tIjowLjB9LCJCYWNrZ3JvdW5kIjp7IiRpZCI6IjM3MCIsIkNvbG9yIjp7IiRpZCI6IjM3MSIsIkEiOjg5LCJSIjowLCJHIjowLCJCIjowfX0sIklzVmlzaWJsZSI6dHJ1ZSwiV2lkdGgiOjAuMCwiSGVpZ2h0IjowLjAsIkJvcmRlclN0eWxlIjpudWxsLCJQYXJlbnRTdHlsZSI6bnVsbH0sIkRhdGVTdHlsZSI6eyIkaWQiOiIzNzIiLCJGb250U2V0dGluZ3MiOnsiJGlkIjoiMzczIiwiRm9udFNpemUiOjEwLCJGb250TmFtZSI6IkNlbnR1cnkgR290aGljIiwiSXNCb2xkIjpmYWxzZSwiSXNJdGFsaWMiOmZhbHNlLCJJc1VuZGVybGluZWQiOmZhbHNlLCJQYXJlbnRTdHlsZSI6bnVsbH0sIkF1dG9TaXplIjowLCJGb3JlZ3JvdW5kIjp7IiRpZCI6IjM3NCIsIkNvbG9yIjp7IiRpZCI6IjM3NSIsIkEiOjI1NSwiUiI6MTEyLCJHIjoxNzMsIkIiOjcxfX0sIk1heFdpZHRoIjoyMDAuMCwiTWF4SGVpZ2h0IjoiSW5maW5pdHkiLCJTbWFydEZvcmVncm91bmRJc0FjdGl2ZSI6ZmFsc2UsIkhvcml6b250YWxBbGlnbm1lbnQiOjAsIlZlcnRpY2FsQWxpZ25tZW50IjowLCJTbWFydEZvcmVncm91bmQiOm51bGwsIkJhY2tncm91bmRGaWxsVHlwZSI6MCwiTWFyZ2luIjp7IiRpZCI6IjM3NiIsIlRvcCI6MC4wLCJMZWZ0IjowLjAsIlJpZ2h0IjowLjAsIkJvdHRvbSI6MC4wfSwiUGFkZGluZyI6eyIkaWQiOiIzNzciLCJUb3AiOjAuMCwiTGVmdCI6MC4wLCJSaWdodCI6MC4wLCJCb3R0b20iOjAuMH0sIkJhY2tncm91bmQiOnsiJGlkIjoiMzc4IiwiQ29sb3IiOnsiJHJlZiI6IjM3MSJ9fSwiSXNWaXNpYmxlIjp0cnVlLCJXaWR0aCI6MC4wLCJIZWlnaHQiOjAuMCwiQm9yZGVyU3R5bGUiOm51bGwsIlBhcmVudFN0eWxlIjpudWxsfSwiRGF0ZUZvcm1hdCI6eyIkaWQiOiIzNz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ODAiLCJEYXRlUGFydElzVmlzaWJsZSI6ZmFsc2UsIlRpbWVQYXJ0SXNWaXNpYmxlIjpmYWxzZX19LCJXZWVrTnVtYmVyaW5nIjp7IiRpZCI6IjM4MSIsIkZvcm1hdCI6MCwiSXNWaXNpYmxlIjpmYWxzZSwiTGFzdEtub3duVmlzaWJpbGl0eVN0YXRlIjpmYWxzZX0sIklzVmlzaWJsZSI6dHJ1ZSwiUGFyZW50U3R5bGUiOm51bGx9LCJEZWZhdWx0U3dpbWxhbmVNaWxlc3RvbmVTdHlsZSI6eyIkaWQiOiIzODIiLCJUaXRsZVBvc2l0aW9uIjoiUmlnaHQiLCJEYXRlUG9zaXRpb24iOiJMZWZ0IiwiU2hhcGVUeXBlIjo3LCJTaGFwZVNpemUiOjEsIlNwYWNpbmciOjUsIlNoYXBlU3R5bGUiOnsiJGlkIjoiMzgzIiwiTWFyZ2luIjp7IiRpZCI6IjM4NCIsIlRvcCI6MC4wLCJMZWZ0IjowLjAsIlJpZ2h0IjowLjAsIkJvdHRvbSI6MC4wfSwiUGFkZGluZyI6eyIkaWQiOiIzODUiLCJUb3AiOjAuMCwiTGVmdCI6MC4wLCJSaWdodCI6MC4wLCJCb3R0b20iOjAuMH0sIkJhY2tncm91bmQiOnsiJGlkIjoiMzg2IiwiQ29sb3IiOnsiJGlkIjoiMzg3IiwiQSI6MjU1LCJSIjoxNzgsIkciOjE0LCJCIjoxOH19LCJJc1Zpc2libGUiOnRydWUsIldpZHRoIjoxOC4wLCJIZWlnaHQiOjIwLjAsIkJvcmRlclN0eWxlIjp7IiRpZCI6IjM4OCIsIkxpbmVDb2xvciI6eyIkaWQiOiIzODkiLCIkdHlwZSI6Ik5MUkUuQ29tbW9uLkRvbS5Tb2xpZENvbG9yQnJ1c2gsIE5MUkUuQ29tbW9uIiwiQ29sb3IiOnsiJGlkIjoiMzkwIiwiQSI6MjU1LCJSIjoyNTUsIkciOjAsIkIiOjB9fSwiTGluZVdlaWdodCI6MC4wLCJMaW5lVHlwZSI6MCwiUGFyZW50U3R5bGUiOm51bGx9LCJQYXJlbnRTdHlsZSI6bnVsbH0sIlRpdGxlU3R5bGUiOnsiJGlkIjoiMzkxIiwiRm9udFNldHRpbmdzIjp7IiRpZCI6IjM5MiIsIkZvbnRTaXplIjoxMSwiRm9udE5hbWUiOiJDZW50dXJ5IEdvdGhpYyIsIklzQm9sZCI6ZmFsc2UsIklzSXRhbGljIjpmYWxzZSwiSXNVbmRlcmxpbmVkIjpmYWxzZSwiUGFyZW50U3R5bGUiOm51bGx9LCJBdXRvU2l6ZSI6MCwiRm9yZWdyb3VuZCI6eyIkaWQiOiIzOTMiLCJDb2xvciI6eyIkaWQiOiIzOT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k1IiwiVG9wIjowLjAsIkxlZnQiOjAuMCwiUmlnaHQiOjAuMCwiQm90dG9tIjowLjB9LCJQYWRkaW5nIjp7IiRpZCI6IjM5NiIsIlRvcCI6MC4wLCJMZWZ0IjowLjAsIlJpZ2h0IjowLjAsIkJvdHRvbSI6MC4wfSwiQmFja2dyb3VuZCI6eyIkaWQiOiIzOTciLCJDb2xvciI6eyIkaWQiOiIzOTgiLCJBIjo4OSwiUiI6MCwiRyI6MCwiQiI6MH19LCJJc1Zpc2libGUiOnRydWUsIldpZHRoIjowLjAsIkhlaWdodCI6MC4wLCJCb3JkZXJTdHlsZSI6bnVsbCwiUGFyZW50U3R5bGUiOm51bGx9LCJEYXRlU3R5bGUiOnsiJGlkIjoiMzk5IiwiRm9udFNldHRpbmdzIjp7IiRpZCI6IjQwMCIsIkZvbnRTaXplIjoxMCwiRm9udE5hbWUiOiJDZW50dXJ5IEdvdGhpYyIsIklzQm9sZCI6ZmFsc2UsIklzSXRhbGljIjpmYWxzZSwiSXNVbmRlcmxpbmVkIjpmYWxzZSwiUGFyZW50U3R5bGUiOm51bGx9LCJBdXRvU2l6ZSI6MCwiRm9yZWdyb3VuZCI6eyIkaWQiOiI0MDEiLCJDb2xvciI6eyIkaWQiOiI0MDIiLCJBIjoyNTUsIlIiOjExMiwiRyI6MTczLCJCIjo3MX19LCJNYXhXaWR0aCI6MjAwLjAsIk1heEhlaWdodCI6IkluZmluaXR5IiwiU21hcnRGb3JlZ3JvdW5kSXNBY3RpdmUiOmZhbHNlLCJIb3Jpem9udGFsQWxpZ25tZW50IjowLCJWZXJ0aWNhbEFsaWdubWVudCI6MCwiU21hcnRGb3JlZ3JvdW5kIjpudWxsLCJCYWNrZ3JvdW5kRmlsbFR5cGUiOjAsIk1hcmdpbiI6eyIkaWQiOiI0MDMiLCJUb3AiOjAuMCwiTGVmdCI6MC4wLCJSaWdodCI6MC4wLCJCb3R0b20iOjAuMH0sIlBhZGRpbmciOnsiJGlkIjoiNDA0IiwiVG9wIjowLjAsIkxlZnQiOjAuMCwiUmlnaHQiOjAuMCwiQm90dG9tIjowLjB9LCJCYWNrZ3JvdW5kIjp7IiRpZCI6IjQwNSIsIkNvbG9yIjp7IiRpZCI6IjQwNiIsIkEiOjg5LCJSIjowLCJHIjowLCJCIjowfX0sIklzVmlzaWJsZSI6dHJ1ZSwiV2lkdGgiOjAuMCwiSGVpZ2h0IjowLjAsIkJvcmRlclN0eWxlIjpudWxsLCJQYXJlbnRTdHlsZSI6bnVsbH0sIkRhdGVGb3JtYXQiOnsiJGlkIjoiNDA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A4IiwiRGF0ZVBhcnRJc1Zpc2libGUiOmZhbHNlLCJUaW1lUGFydElzVmlzaWJsZSI6ZmFsc2V9fSwiV2Vla051bWJlcmluZyI6eyIkaWQiOiI0MDkiLCJGb3JtYXQiOjAsIklzVmlzaWJsZSI6ZmFsc2UsIkxhc3RLbm93blZpc2liaWxpdHlTdGF0ZSI6ZmFsc2V9LCJJc1Zpc2libGUiOnRydWUsIlBhcmVudFN0eWxlIjpudWxsfSwiRGVmYXVsdFN3aW1sYW5lQWN0aXZpdHlTdHlsZSI6eyIkaWQiOiI0MTAiLCJIZWFkZXJTdHlsZSI6eyIkaWQiOiI0MTEiLCJUZXh0U3R5bGUiOnsiJGlkIjoiNDEyIiwiRm9udFNldHRpbmdzIjp7IiRpZCI6IjQxMyIsIkZvbnRTaXplIjoxMSwiRm9udE5hbWUiOiJDYWxpYnJpIiwiSXNCb2xkIjpmYWxzZSwiSXNJdGFsaWMiOmZhbHNlLCJJc1VuZGVybGluZWQiOmZhbHNlLCJQYXJlbnRTdHlsZSI6bnVsbH0sIkF1dG9TaXplIjoyLCJGb3JlZ3JvdW5kIjp7IiRpZCI6IjQxNCIsIkNvbG9yIjp7IiRpZCI6IjQxN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QxNiIsIlRvcCI6MC4wLCJMZWZ0IjowLjAsIlJpZ2h0IjowLjAsIkJvdHRvbSI6MC4wfSwiUGFkZGluZyI6eyIkaWQiOiI0MTciLCJUb3AiOjAuMCwiTGVmdCI6MC4wLCJSaWdodCI6MC4wLCJCb3R0b20iOjAuMH0sIkJhY2tncm91bmQiOm51bGwsIklzVmlzaWJsZSI6dHJ1ZSwiV2lkdGgiOjAuMCwiSGVpZ2h0IjowLjAsIkJvcmRlclN0eWxlIjpudWxsLCJQYXJlbnRTdHlsZSI6bnVsbH0sIlJlY3RhbmdsZVN0eWxlIjp7IiRpZCI6IjQxOCIsIk1hcmdpbiI6eyIkaWQiOiI0MTkiLCJUb3AiOjAuMCwiTGVmdCI6MC4wLCJSaWdodCI6MC4wLCJCb3R0b20iOjAuMH0sIlBhZGRpbmciOnsiJGlkIjoiNDIwIiwiVG9wIjowLjAsIkxlZnQiOjAuMCwiUmlnaHQiOjAuMCwiQm90dG9tIjowLjB9LCJCYWNrZ3JvdW5kIjp7IiRpZCI6IjQyMSIsIkNvbG9yIjp7IiRpZCI6IjQyMiIsIkEiOjYzLCJSIjoxNzgsIkciOjE0LCJCIjoxOH19LCJJc1Zpc2libGUiOnRydWUsIldpZHRoIjowLjAsIkhlaWdodCI6MC4wLCJCb3JkZXJTdHlsZSI6eyIkaWQiOiI0MjMiLCJMaW5lQ29sb3IiOnsiJGlkIjoiNDI0IiwiJHR5cGUiOiJOTFJFLkNvbW1vbi5Eb20uU29saWRDb2xvckJydXNoLCBOTFJFLkNvbW1vbiIsIkNvbG9yIjp7IiRpZCI6IjQyNSIsIkEiOjI1NSwiUiI6MjU1LCJHIjowLCJCIjowfX0sIkxpbmVXZWlnaHQiOjAuMCwiTGluZVR5cGUiOjAsIlBhcmVudFN0eWxlIjpudWxsfSwiUGFyZW50U3R5bGUiOm51bGx9LCJNYXJnaW4iOnsiJGlkIjoiNDI2IiwiVG9wIjowLjAsIkxlZnQiOjAuMCwiUmlnaHQiOjAuMCwiQm90dG9tIjowLjB9LCJQYWRkaW5nIjp7IiRpZCI6IjQyNyIsIlRvcCI6MC4wLCJMZWZ0IjowLjAsIlJpZ2h0IjowLjAsIkJvdHRvbSI6MC4wfSwiQmFja2dyb3VuZCI6bnVsbCwiSXNWaXNpYmxlIjp0cnVlLCJXaWR0aCI6MC4wLCJIZWlnaHQiOjAuMCwiQm9yZGVyU3R5bGUiOm51bGwsIlBhcmVudFN0eWxlIjpudWxsfSwiQmFja2dyb3VuZFN0eWxlIjp7IiRpZCI6IjQyOCIsIk1hcmdpbiI6eyIkaWQiOiI0MjkiLCJUb3AiOjAuMCwiTGVmdCI6MC4wLCJSaWdodCI6MC4wLCJCb3R0b20iOjAuMH0sIlBhZGRpbmciOnsiJGlkIjoiNDMwIiwiVG9wIjowLjAsIkxlZnQiOjAuMCwiUmlnaHQiOjAuMCwiQm90dG9tIjowLjB9LCJCYWNrZ3JvdW5kIjp7IiRpZCI6IjQzMSIsIkNvbG9yIjp7IiRpZCI6IjQzMiIsIkEiOjUxLCJSIjoxNzgsIkciOjE0LCJCIjoxOH19LCJJc1Zpc2libGUiOnRydWUsIldpZHRoIjowLjAsIkhlaWdodCI6MC4wLCJCb3JkZXJTdHlsZSI6eyIkaWQiOiI0MzMiLCJMaW5lQ29sb3IiOnsiJGlkIjoiNDM0IiwiJHR5cGUiOiJOTFJFLkNvbW1vbi5Eb20uU29saWRDb2xvckJydXNoLCBOTFJFLkNvbW1vbiIsIkNvbG9yIjp7IiRpZCI6IjQzNSIsIkEiOjI1NSwiUiI6MjU1LCJHIjowLCJCIjowfX0sIkxpbmVXZWlnaHQiOjAuMCwiTGluZVR5cGUiOjAsIlBhcmVudFN0eWxlIjpudWxsfSwiUGFyZW50U3R5bGUiOm51bGx9LCJNYXJnaW4iOnsiJGlkIjoiNDM2IiwiVG9wIjowLjAsIkxlZnQiOjAuMCwiUmlnaHQiOjAuMCwiQm90dG9tIjowLjB9LCJQYWRkaW5nIjp7IiRpZCI6IjQzNyIsIlRvcCI6MC4wLCJMZWZ0IjowLjAsIlJpZ2h0IjowLjAsIkJvdHRvbSI6MC4wfSwiSXNWaXNpYmxlIjp0cnVlLCJXaWR0aCI6MC4wLCJIZWlnaHQiOjAuMCwiQm9yZGVyU3R5bGUiOm51bGwsIlBhcmVudFN0eWxlIjpudWxsfSwiTWFyZ2luIjp7IiRpZCI6IjQzOCIsIlRvcCI6MC4wLCJMZWZ0IjowLjAsIlJpZ2h0IjowLjAsIkJvdHRvbSI6MC4wfSwiUGFkZGluZyI6eyIkaWQiOiI0MzkiLCJUb3AiOjAuMCwiTGVmdCI6MC4wLCJSaWdodCI6MC4wLCJCb3R0b20iOjAuMH0sIklzVmlzaWJsZSI6dHJ1ZSwiV2lkdGgiOjAuMCwiSGVpZ2h0IjowLjAsIkJvcmRlclN0eWxlIjp7IiRpZCI6IjQ0MCIsIkxpbmVDb2xvciI6bnVsbCwiTGluZVdlaWdodCI6MC4wLCJMaW5lVHlwZSI6MCwiUGFyZW50U3R5bGUiOm51bGx9LCJQYXJlbnRTdHlsZSI6bnVsbH0sIl9hZGRpdGlvbmFsU3dpbWxhbmVWMlN0eWxlcyI6W119LCJTY2FsZSI6eyIkaWQiOiI0NDEiLCJTdGFydERhdGUiOiIyMDE3LTA2LTE4VDIzOjU5OjU5Ljk5OVoiLCJFbmREYXRlIjoiMjAyMi0wMi0yOFQyMzo1OTowMCIsIkZvcm1hdCI6Ik1NTSIsIlR5cGUiOjIsIkF1dG9EYXRlUmFuZ2UiOnRydWUsIldvcmtpbmdEYXlzIjoxMjcsIkZpc2NhbFllYXIiOnsiJGlkIjoiNDQyIiwiU3RhcnRNb250aCI6MSwiVXNlU3RhcnRpbmdZZWFyRm9yTnVtYmVyaW5nIjp0cnVlLCJTaG93RmlzY2FsWWVhckxhYmVsIjp0cnVlfSwiVG9kYXlNYXJrZXJUZXh0IjoiVG9kYXkiLCJBdXRvU2NhbGVUeXBlIjp0cnVlfSwiU2NhbGVWMiI6eyIkaWQiOiI0NDMiLCJTdGFydERhdGUiOiIyMDE3LTA2LTE4VDIzOjU5OjU5Ljk5OVoiLCJFbmREYXRlIjoiMjAyNi0wMi0yOFQyMzo1OTowMCIsIkF1dG9EYXRlUmFuZ2UiOnRydWUsIldvcmtpbmdEYXlzIjoxMjcsIkZpc2NhbFllYXIiOnsiJHJlZiI6IjQ0MiJ9LCJUb2RheU1hcmtlclRleHQiOiJUb2RheSIsIkF1dG9TY2FsZVR5cGUiOnRydWUsIlRpbWViYW5kU2NhbGVzIjp7IiRpZCI6IjQ0NCIsIlRvcFNjYWxlTGF5ZXIiOnsiJGlkIjoiNDQ1IiwiRm9ybWF0IjoiTU1NIiwiVHlwZSI6Mn0sIk1pZGRsZVNjYWxlTGF5ZXIiOnsiJGlkIjoiNDQ2IiwiRm9ybWF0IjpudWxsLCJUeXBlIjowfSwiQm90dG9tU2NhbGVMYXllciI6eyIkaWQiOiI0NDciLCJGb3JtYXQiOm51bGwsIlR5cGUiOjB9fX0sIk1pbGVzdG9uZXMiOlt7IiRpZCI6IjQ0OCIsIkRhdGUiOiIyMDI1LTA2LTE4VDIzOjU5OjAwIiwiU3R5bGUiOnsiJGlkIjoiNDQ5IiwiU2hhcGUiOjE0LCJDb25uZWN0b3JNYXJnaW4iOnsiJGlkIjoiNDUwIiwiVG9wIjowLjAsIkxlZnQiOjIuMCwiUmlnaHQiOjIuMCwiQm90dG9tIjowLjB9LCJDb25uZWN0b3JTdHlsZSI6eyIkaWQiOiI0NTEiLCJMaW5lQ29sb3IiOnsiJGlkIjoiNDUyIiwiJHR5cGUiOiJOTFJFLkNvbW1vbi5Eb20uU29saWRDb2xvckJydXNoLCBOTFJFLkNvbW1vbiIsIkNvbG9yIjp7IiRpZCI6IjQ1MyIsIkEiOjI1NSwiUiI6MTc4LCJHIjoxNzgsIkIiOjE3OH19LCJMaW5lV2VpZ2h0IjoxLjAsIkxpbmVUeXBlIjowLCJQYXJlbnRTdHlsZSI6bnVsbH0sIklzQmVsb3dUaW1lYmFuZCI6dHJ1ZSwiUG9zaXRpb25PblRhc2siOjAsIkhpZGVEYXRlIjpmYWxzZSwiU2hhcGVTaXplIjoxLCJTcGFjaW5nIjowLjAsIlBhZGRpbmciOnsiJGlkIjoiNDU0IiwiVG9wIjowLjAsIkxlZnQiOjAuMCwiUmlnaHQiOjAuMCwiQm90dG9tIjowLjB9LCJTaGFwZVN0eWxlIjp7IiRpZCI6IjQ1NSIsIk1hcmdpbiI6eyIkaWQiOiI0NTYiLCJUb3AiOjAuMCwiTGVmdCI6MC4wLCJSaWdodCI6MC4wLCJCb3R0b20iOjAuMH0sIlBhZGRpbmciOnsiJGlkIjoiNDU3IiwiVG9wIjowLjAsIkxlZnQiOjAuMCwiUmlnaHQiOjAuMCwiQm90dG9tIjowLjB9LCJCYWNrZ3JvdW5kIjp7IiRpZCI6IjQ1OCIsIkNvbG9yIjp7IiRpZCI6IjQ1OSIsIkEiOjI1NSwiUiI6MjM2LCJHIjoyMjAsIkIiOjE4N319LCJJc1Zpc2libGUiOnRydWUsIldpZHRoIjoxOC4wLCJIZWlnaHQiOjIwLjAsIkJvcmRlclN0eWxlIjp7IiRpZCI6IjQ2MCIsIkxpbmVDb2xvciI6eyIkaWQiOiI0NjEiLCIkdHlwZSI6Ik5MUkUuQ29tbW9uLkRvbS5Tb2xpZENvbG9yQnJ1c2gsIE5MUkUuQ29tbW9uIiwiQ29sb3IiOnsiJGlkIjoiNDYyIiwiQSI6MjU1LCJSIjoyNTUsIkciOjAsIkIiOjB9fSwiTGluZVdlaWdodCI6MC4wLCJMaW5lVHlwZSI6MCwiUGFyZW50U3R5bGUiOm51bGx9LCJQYXJlbnRTdHlsZSI6bnVsbH0sIlRpdGxlU3R5bGUiOnsiJGlkIjoiNDYzIiwiRm9udFNldHRpbmdzIjp7IiRpZCI6IjQ2NCIsIkZvbnRTaXplIjoxMiwiRm9udE5hbWUiOiJDZW50dXJ5IEdvdGhpYyIsIklzQm9sZCI6ZmFsc2UsIklzSXRhbGljIjpmYWxzZSwiSXNVbmRlcmxpbmVkIjpmYWxzZSwiUGFyZW50U3R5bGUiOm51bGx9LCJBdXRvU2l6ZSI6MCwiRm9yZWdyb3VuZCI6eyIkaWQiOiI0NjUiLCJDb2xvciI6eyIkaWQiOiI0NjYiLCJBIjoyNTUsIlIiOjMsIkciOjcwLCJCIjo0NX19LCJNYXhXaWR0aCI6NjkuMCwiTWF4SGVpZ2h0IjoiSW5maW5pdHkiLCJTbWFydEZvcmVncm91bmRJc0FjdGl2ZSI6ZmFsc2UsIkhvcml6b250YWxBbGlnbm1lbnQiOjEsIlZlcnRpY2FsQWxpZ25tZW50IjowLCJTbWFydEZvcmVncm91bmQiOm51bGwsIkJhY2tncm91bmRGaWxsVHlwZSI6MCwiTWFyZ2luIjp7IiRpZCI6IjQ2NyIsIlRvcCI6MC4wLCJMZWZ0IjowLjAsIlJpZ2h0IjowLjAsIkJvdHRvbSI6MC4wfSwiUGFkZGluZyI6eyIkaWQiOiI0NjgiLCJUb3AiOjAuMCwiTGVmdCI6MC4wLCJSaWdodCI6MC4wLCJCb3R0b20iOjAuMH0sIkJhY2tncm91bmQiOnsiJGlkIjoiNDY5IiwiQ29sb3IiOnsiJGlkIjoiNDcwIiwiQSI6ODksIlIiOjAsIkciOjAsIkIiOjB9fSwiSXNWaXNpYmxlIjp0cnVlLCJXaWR0aCI6MC4wLCJIZWlnaHQiOjAuMCwiQm9yZGVyU3R5bGUiOnsiJGlkIjoiNDcxIiwiTGluZUNvbG9yIjpudWxsLCJMaW5lV2VpZ2h0IjowLjAsIkxpbmVUeXBlIjowLCJQYXJlbnRTdHlsZSI6bnVsbH0sIlBhcmVudFN0eWxlIjpudWxsfSwiRGF0ZVN0eWxlIjp7IiRpZCI6IjQ3MiIsIkZvbnRTZXR0aW5ncyI6eyIkaWQiOiI0NzMiLCJGb250U2l6ZSI6MTEsIkZvbnROYW1lIjoiQ2VudHVyeSBHb3RoaWMiLCJJc0JvbGQiOmZhbHNlLCJJc0l0YWxpYyI6ZmFsc2UsIklzVW5kZXJsaW5lZCI6ZmFsc2UsIlBhcmVudFN0eWxlIjpudWxsfSwiQXV0b1NpemUiOjAsIkZvcmVncm91bmQiOnsiJGlkIjoiNDc0IiwiQ29sb3IiOnsiJGlkIjoiNDc1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Q3NiIsIlRvcCI6MC4wLCJMZWZ0IjowLjAsIlJpZ2h0IjowLjAsIkJvdHRvbSI6MC4wfSwiUGFkZGluZyI6eyIkaWQiOiI0NzciLCJUb3AiOjAuMCwiTGVmdCI6MC4wLCJSaWdodCI6MC4wLCJCb3R0b20iOjAuMH0sIkJhY2tncm91bmQiOnsiJGlkIjoiNDc4IiwiQ29sb3IiOnsiJHJlZiI6IjQ3MCJ9fSwiSXNWaXNpYmxlIjp0cnVlLCJXaWR0aCI6MC4wLCJIZWlnaHQiOjAuMCwiQm9yZGVyU3R5bGUiOnsiJGlkIjoiNDc5IiwiTGluZUNvbG9yIjpudWxsLCJMaW5lV2VpZ2h0IjowLjAsIkxpbmVUeXBlIjowLCJQYXJlbnRTdHlsZSI6bnVsbH0sIlBhcmVudFN0eWxlIjpudWxsfSwiRGF0ZUZvcm1hdCI6eyIkaWQiOiI0OD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0ODEiLCJEYXRlUGFydElzVmlzaWJsZSI6ZmFsc2UsIlRpbWVQYXJ0SXNWaXNpYmxlIjpmYWxzZX19LCJXZWVrTnVtYmVyaW5nIjp7IiRpZCI6IjQ4MiIsIkZvcm1hdCI6MCwiSXNWaXNpYmxlIjpmYWxzZSwiTGFzdEtub3duVmlzaWJpbGl0eVN0YXRlIjpmYWxzZX0sIklzVmlzaWJsZSI6dHJ1ZSwiUGFyZW50U3R5bGUiOm51bGx9LCJJbmRleCI6MCwiUGVyY2VudGFnZUNvbXBsZXRlIjpudWxsLCJQb3NpdGlvbiI6eyJSYXRpbyI6MC4xMzAzNzM5MDAwMjQ5NzkyLCJJc0N1c3RvbSI6dHJ1ZX0sIkRhdGVGb3JtYXQiOnsiJHJlZiI6IjQ4MCJ9LCJXZWVrTnVtYmVyaW5nIjp7IiRpZCI6IjQ4MyIsIkZvcm1hdCI6MCwiSXNWaXNpYmxlIjpmYWxzZSwiTGFzdEtub3duVmlzaWJpbGl0eVN0YXRlIjpmYWxzZX0sIlJlbGF0ZWRUYXNrSWQiOiIwMDAwMDAwMC0wMDAwLTAwMDAtMDAwMC0wMDAwMDAwMDAwMDAiLCJJZCI6ImUxOTk3ODMwLWU5MTYtNGYxOC05N2JhLTI3OTRhZGY1MjBmNSIsIkltcG9ydElkIjpudWxsLCJUaXRsZSI6Ik1pbGVzdG9uZSAxIiwiTm90ZSI6bnVsbCwiSHlwZXJsaW5rIjp7IiRpZCI6IjQ4NCIsIkFkZHJlc3MiOiIiLCJTdWJBZGRyZXNzIjoiIn0sIklzQ2hhbmdlZCI6ZmFsc2UsIklzTmV3IjpmYWxzZX0seyIkaWQiOiI0ODUiLCJEYXRlIjoiMjAyNS0wOC0xNVQyMzo1OTowMCIsIlN0eWxlIjp7IiRpZCI6IjQ4NiIsIlNoYXBlIjo1LCJDb25uZWN0b3JNYXJnaW4iOnsiJGlkIjoiNDg3IiwiVG9wIjowLjAsIkxlZnQiOjIuMCwiUmlnaHQiOjIuMCwiQm90dG9tIjowLjB9LCJDb25uZWN0b3JTdHlsZSI6eyIkaWQiOiI0ODgiLCJMaW5lQ29sb3IiOnsiJGlkIjoiNDg5IiwiJHR5cGUiOiJOTFJFLkNvbW1vbi5Eb20uU29saWRDb2xvckJydXNoLCBOTFJFLkNvbW1vbiIsIkNvbG9yIjp7IiRpZCI6IjQ5MCIsIkEiOjI1NSwiUiI6MjM3LCJHIjoxMjUsIkIiOjQ5fX0sIkxpbmVXZWlnaHQiOjEuMCwiTGluZVR5cGUiOjAsIlBhcmVudFN0eWxlIjpudWxsfSwiSXNCZWxvd1RpbWViYW5kIjpmYWxzZSwiUG9zaXRpb25PblRhc2siOjAsIkhpZGVEYXRlIjpmYWxzZSwiU2hhcGVTaXplIjowLCJTcGFjaW5nIjowLjAsIlBhZGRpbmciOnsiJGlkIjoiNDkxIiwiVG9wIjowLjAsIkxlZnQiOjAuMCwiUmlnaHQiOjAuMCwiQm90dG9tIjowLjB9LCJTaGFwZVN0eWxlIjp7IiRpZCI6IjQ5MiIsIk1hcmdpbiI6eyIkaWQiOiI0OTMiLCJUb3AiOjAuMCwiTGVmdCI6MC4wLCJSaWdodCI6MC4wLCJCb3R0b20iOjAuMH0sIlBhZGRpbmciOnsiJGlkIjoiNDk0IiwiVG9wIjowLjAsIkxlZnQiOjAuMCwiUmlnaHQiOjAuMCwiQm90dG9tIjowLjB9LCJCYWNrZ3JvdW5kIjp7IiRpZCI6IjQ5NSIsIkNvbG9yIjp7IiRpZCI6IjQ5NiIsIkEiOjI1NSwiUiI6MTk4LCJHIjo3NywiQiI6NTN9fSwiSXNWaXNpYmxlIjp0cnVlLCJXaWR0aCI6MTIuMCwiSGVpZ2h0IjoxNC4wLCJCb3JkZXJTdHlsZSI6eyIkaWQiOiI0OTciLCJMaW5lQ29sb3IiOnsiJGlkIjoiNDk4IiwiJHR5cGUiOiJOTFJFLkNvbW1vbi5Eb20uU29saWRDb2xvckJydXNoLCBOTFJFLkNvbW1vbiIsIkNvbG9yIjp7IiRpZCI6IjQ5OSIsIkEiOjI1NSwiUiI6MjU1LCJHIjowLCJCIjowfX0sIkxpbmVXZWlnaHQiOjAuMCwiTGluZVR5cGUiOjAsIlBhcmVudFN0eWxlIjpudWxsfSwiUGFyZW50U3R5bGUiOm51bGx9LCJUaXRsZVN0eWxlIjp7IiRpZCI6IjUwMCIsIkZvbnRTZXR0aW5ncyI6eyIkaWQiOiI1MDEiLCJGb250U2l6ZSI6MTIsIkZvbnROYW1lIjoiQ2VudHVyeSBHb3RoaWMiLCJJc0JvbGQiOmZhbHNlLCJJc0l0YWxpYyI6ZmFsc2UsIklzVW5kZXJsaW5lZCI6ZmFsc2UsIlBhcmVudFN0eWxlIjpudWxsfSwiQXV0b1NpemUiOjAsIkZvcmVncm91bmQiOnsiJGlkIjoiNTAyIiwiQ29sb3IiOnsiJGlkIjoiNTAzIiwiQSI6MjU1LCJSIjozLCJHIjo3MCwiQiI6NDV9fSwiTWF4V2lkdGgiOjY5LjAsIk1heEhlaWdodCI6IkluZmluaXR5IiwiU21hcnRGb3JlZ3JvdW5kSXNBY3RpdmUiOmZhbHNlLCJIb3Jpem9udGFsQWxpZ25tZW50IjoxLCJWZXJ0aWNhbEFsaWdubWVudCI6MCwiU21hcnRGb3JlZ3JvdW5kIjpudWxsLCJCYWNrZ3JvdW5kRmlsbFR5cGUiOjAsIk1hcmdpbiI6eyIkaWQiOiI1MDQiLCJUb3AiOjAuMCwiTGVmdCI6MC4wLCJSaWdodCI6MC4wLCJCb3R0b20iOjAuMH0sIlBhZGRpbmciOnsiJGlkIjoiNTA1IiwiVG9wIjowLjAsIkxlZnQiOjAuMCwiUmlnaHQiOjAuMCwiQm90dG9tIjowLjB9LCJCYWNrZ3JvdW5kIjp7IiRpZCI6IjUwNiIsIkNvbG9yIjp7IiRpZCI6IjUwNyIsIkEiOjg5LCJSIjowLCJHIjowLCJCIjowfX0sIklzVmlzaWJsZSI6dHJ1ZSwiV2lkdGgiOjAuMCwiSGVpZ2h0IjowLjAsIkJvcmRlclN0eWxlIjp7IiRpZCI6IjUwOCIsIkxpbmVDb2xvciI6bnVsbCwiTGluZVdlaWdodCI6MC4wLCJMaW5lVHlwZSI6MCwiUGFyZW50U3R5bGUiOm51bGx9LCJQYXJlbnRTdHlsZSI6bnVsbH0sIkRhdGVTdHlsZSI6eyIkaWQiOiI1MDkiLCJGb250U2V0dGluZ3MiOnsiJGlkIjoiNTEwIiwiRm9udFNpemUiOjExLCJGb250TmFtZSI6IkNlbnR1cnkgR290aGljIiwiSXNCb2xkIjpmYWxzZSwiSXNJdGFsaWMiOmZhbHNlLCJJc1VuZGVybGluZWQiOmZhbHNlLCJQYXJlbnRTdHlsZSI6bnVsbH0sIkF1dG9TaXplIjowLCJGb3JlZ3JvdW5kIjp7IiRpZCI6IjUxMSIsIkNvbG9yIjp7IiRpZCI6IjUxMiIsIkEiOjI1NSwiUiI6MTc4LCJHIjozOCwiQiI6MH19LCJNYXhXaWR0aCI6MjAwLjAsIk1heEhlaWdodCI6IkluZmluaXR5IiwiU21hcnRGb3JlZ3JvdW5kSXNBY3RpdmUiOmZhbHNlLCJIb3Jpem9udGFsQWxpZ25tZW50IjowLCJWZXJ0aWNhbEFsaWdubWVudCI6MCwiU21hcnRGb3JlZ3JvdW5kIjpudWxsLCJCYWNrZ3JvdW5kRmlsbFR5cGUiOjAsIk1hcmdpbiI6eyIkaWQiOiI1MTMiLCJUb3AiOjAuMCwiTGVmdCI6MC4wLCJSaWdodCI6MC4wLCJCb3R0b20iOjAuMH0sIlBhZGRpbmciOnsiJGlkIjoiNTE0IiwiVG9wIjowLjAsIkxlZnQiOjAuMCwiUmlnaHQiOjAuMCwiQm90dG9tIjowLjB9LCJCYWNrZ3JvdW5kIjp7IiRpZCI6IjUxNSIsIkNvbG9yIjp7IiRyZWYiOiI1MDcifX0sIklzVmlzaWJsZSI6ZmFsc2UsIldpZHRoIjowLjAsIkhlaWdodCI6MC4wLCJCb3JkZXJTdHlsZSI6eyIkaWQiOiI1MTYiLCJMaW5lQ29sb3IiOm51bGwsIkxpbmVXZWlnaHQiOjAuMCwiTGluZVR5cGUiOjAsIlBhcmVudFN0eWxlIjpudWxsfSwiUGFyZW50U3R5bGUiOm51bGx9LCJEYXRlRm9ybWF0Ijp7IiRpZCI6IjUx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xOCIsIkRhdGVQYXJ0SXNWaXNpYmxlIjpmYWxzZSwiVGltZVBhcnRJc1Zpc2libGUiOmZhbHNlfX0sIldlZWtOdW1iZXJpbmciOnsiJGlkIjoiNTE5IiwiRm9ybWF0IjowLCJJc1Zpc2libGUiOmZhbHNlLCJMYXN0S25vd25WaXNpYmlsaXR5U3RhdGUiOmZhbHNlfSwiSXNWaXNpYmxlIjp0cnVlLCJQYXJlbnRTdHlsZSI6bnVsbH0sIkluZGV4IjoxLCJQZXJjZW50YWdlQ29tcGxldGUiOm51bGwsIlBvc2l0aW9uIjp7IlJhdGlvIjowLjA4NzY5NDgwMzg3MzY5NzkyMSwiSXNDdXN0b20iOnRydWV9LCJEYXRlRm9ybWF0Ijp7IiRyZWYiOiI1MTcifSwiV2Vla051bWJlcmluZyI6eyIkaWQiOiI1MjAiLCJGb3JtYXQiOjAsIklzVmlzaWJsZSI6ZmFsc2UsIkxhc3RLbm93blZpc2liaWxpdHlTdGF0ZSI6ZmFsc2V9LCJSZWxhdGVkVGFza0lkIjoiMDAwMDAwMDAtMDAwMC0wMDAwLTAwMDAtMDAwMDAwMDAwMDAwIiwiSWQiOiJmMDNkZTQ5ZS05OGQzLTRiMTUtODgxYy1lYmMyOWVkM2VhZjkiLCJJbXBvcnRJZCI6bnVsbCwiVGl0bGUiOiJNaWxlc3RvbmUgMiIsIk5vdGUiOm51bGwsIkh5cGVybGluayI6eyIkaWQiOiI1MjEiLCJBZGRyZXNzIjoiIiwiU3ViQWRkcmVzcyI6IiJ9LCJJc0NoYW5nZWQiOmZhbHNlLCJJc05ldyI6ZmFsc2V9LHsiJGlkIjoiNTIyIiwiRGF0ZSI6IjIwMjUtMTEtMTBUMjM6NTk6MDAiLCJTdHlsZSI6eyIkaWQiOiI1MjMiLCJTaGFwZSI6NiwiQ29ubmVjdG9yTWFyZ2luIjp7IiRpZCI6IjUyNCIsIlRvcCI6MC4wLCJMZWZ0IjoyLjAsIlJpZ2h0IjoyLjAsIkJvdHRvbSI6MC4wfSwiQ29ubmVjdG9yU3R5bGUiOnsiJGlkIjoiNTI1IiwiTGluZUNvbG9yIjp7IiRpZCI6IjUyNiIsIiR0eXBlIjoiTkxSRS5Db21tb24uRG9tLlNvbGlkQ29sb3JCcnVzaCwgTkxSRS5Db21tb24iLCJDb2xvciI6eyIkaWQiOiI1MjciLCJBIjoyNTUsIlIiOjIzNywiRyI6MTI1LCJCIjo0OX19LCJMaW5lV2VpZ2h0IjoxLjAsIkxpbmVUeXBlIjowLCJQYXJlbnRTdHlsZSI6bnVsbH0sIklzQmVsb3dUaW1lYmFuZCI6dHJ1ZSwiUG9zaXRpb25PblRhc2siOjAsIkhpZGVEYXRlIjpmYWxzZSwiU2hhcGVTaXplIjoxLCJTcGFjaW5nIjowLjAsIlBhZGRpbmciOnsiJGlkIjoiNTI4IiwiVG9wIjowLjAsIkxlZnQiOjAuMCwiUmlnaHQiOjAuMCwiQm90dG9tIjowLjB9LCJTaGFwZVN0eWxlIjp7IiRpZCI6IjUyOSIsIk1hcmdpbiI6eyIkaWQiOiI1MzAiLCJUb3AiOjAuMCwiTGVmdCI6MC4wLCJSaWdodCI6MC4wLCJCb3R0b20iOjAuMH0sIlBhZGRpbmciOnsiJGlkIjoiNTMxIiwiVG9wIjowLjAsIkxlZnQiOjAuMCwiUmlnaHQiOjAuMCwiQm90dG9tIjowLjB9LCJCYWNrZ3JvdW5kIjp7IiRpZCI6IjUzMiIsIkNvbG9yIjp7IiRpZCI6IjUzMyIsIkEiOjI1NSwiUiI6MTk4LCJHIjo3NywiQiI6NTN9fSwiSXNWaXNpYmxlIjp0cnVlLCJXaWR0aCI6MTguMCwiSGVpZ2h0IjoyMC4wLCJCb3JkZXJTdHlsZSI6eyIkaWQiOiI1MzQiLCJMaW5lQ29sb3IiOnsiJGlkIjoiNTM1IiwiJHR5cGUiOiJOTFJFLkNvbW1vbi5Eb20uU29saWRDb2xvckJydXNoLCBOTFJFLkNvbW1vbiIsIkNvbG9yIjp7IiRpZCI6IjUzNiIsIkEiOjI1NSwiUiI6MjU1LCJHIjoyNTUsIkIiOjI1NX19LCJMaW5lV2VpZ2h0IjowLjAsIkxpbmVUeXBlIjowLCJQYXJlbnRTdHlsZSI6bnVsbH0sIlBhcmVudFN0eWxlIjpudWxsfSwiVGl0bGVTdHlsZSI6eyIkaWQiOiI1MzciLCJGb250U2V0dGluZ3MiOnsiJGlkIjoiNTM4IiwiRm9udFNpemUiOjEyLCJGb250TmFtZSI6IkNlbnR1cnkgR290aGljIiwiSXNCb2xkIjpmYWxzZSwiSXNJdGFsaWMiOmZhbHNlLCJJc1VuZGVybGluZWQiOmZhbHNlLCJQYXJlbnRTdHlsZSI6bnVsbH0sIkF1dG9TaXplIjowLCJGb3JlZ3JvdW5kIjp7IiRpZCI6IjUzOSIsIkNvbG9yIjp7IiRpZCI6IjU0MCIsIkEiOjI1NSwiUiI6MywiRyI6NzAsIkIiOjQ1fX0sIk1heFdpZHRoIjo2OS4wLCJNYXhIZWlnaHQiOiJJbmZpbml0eSIsIlNtYXJ0Rm9yZWdyb3VuZElzQWN0aXZlIjpmYWxzZSwiSG9yaXpvbnRhbEFsaWdubWVudCI6MSwiVmVydGljYWxBbGlnbm1lbnQiOjAsIlNtYXJ0Rm9yZWdyb3VuZCI6bnVsbCwiQmFja2dyb3VuZEZpbGxUeXBlIjowLCJNYXJnaW4iOnsiJGlkIjoiNTQxIiwiVG9wIjowLjAsIkxlZnQiOjAuMCwiUmlnaHQiOjAuMCwiQm90dG9tIjowLjB9LCJQYWRkaW5nIjp7IiRpZCI6IjU0MiIsIlRvcCI6MC4wLCJMZWZ0IjowLjAsIlJpZ2h0IjowLjAsIkJvdHRvbSI6MC4wfSwiQmFja2dyb3VuZCI6eyIkaWQiOiI1NDMiLCJDb2xvciI6eyIkaWQiOiI1NDQiLCJBIjo4OSwiUiI6MCwiRyI6MCwiQiI6MH19LCJJc1Zpc2libGUiOnRydWUsIldpZHRoIjowLjAsIkhlaWdodCI6MC4wLCJCb3JkZXJTdHlsZSI6eyIkaWQiOiI1NDUiLCJMaW5lQ29sb3IiOm51bGwsIkxpbmVXZWlnaHQiOjAuMCwiTGluZVR5cGUiOjAsIlBhcmVudFN0eWxlIjpudWxsfSwiUGFyZW50U3R5bGUiOm51bGx9LCJEYXRlU3R5bGUiOnsiJGlkIjoiNTQ2IiwiRm9udFNldHRpbmdzIjp7IiRpZCI6IjU0NyIsIkZvbnRTaXplIjoxMSwiRm9udE5hbWUiOiJDZW50dXJ5IEdvdGhpYyIsIklzQm9sZCI6ZmFsc2UsIklzSXRhbGljIjpmYWxzZSwiSXNVbmRlcmxpbmVkIjpmYWxzZSwiUGFyZW50U3R5bGUiOm51bGx9LCJBdXRvU2l6ZSI6MCwiRm9yZWdyb3VuZCI6eyIkaWQiOiI1NDgiLCJDb2xvciI6eyIkaWQiOiI1NDkiLCJBIjoyNTUsIlIiOjE3OCwiRyI6MzgsIkIiOjB9fSwiTWF4V2lkdGgiOjIwMC4wLCJNYXhIZWlnaHQiOiJJbmZpbml0eSIsIlNtYXJ0Rm9yZWdyb3VuZElzQWN0aXZlIjpmYWxzZSwiSG9yaXpvbnRhbEFsaWdubWVudCI6MCwiVmVydGljYWxBbGlnbm1lbnQiOjAsIlNtYXJ0Rm9yZWdyb3VuZCI6bnVsbCwiQmFja2dyb3VuZEZpbGxUeXBlIjowLCJNYXJnaW4iOnsiJGlkIjoiNTUwIiwiVG9wIjowLjAsIkxlZnQiOjAuMCwiUmlnaHQiOjAuMCwiQm90dG9tIjowLjB9LCJQYWRkaW5nIjp7IiRpZCI6IjU1MSIsIlRvcCI6MC4wLCJMZWZ0IjowLjAsIlJpZ2h0IjowLjAsIkJvdHRvbSI6MC4wfSwiQmFja2dyb3VuZCI6eyIkaWQiOiI1NTIiLCJDb2xvciI6eyIkcmVmIjoiNTQ0In19LCJJc1Zpc2libGUiOmZhbHNlLCJXaWR0aCI6MC4wLCJIZWlnaHQiOjAuMCwiQm9yZGVyU3R5bGUiOnsiJGlkIjoiNTUzIiwiTGluZUNvbG9yIjpudWxsLCJMaW5lV2VpZ2h0IjowLjAsIkxpbmVUeXBlIjowLCJQYXJlbnRTdHlsZSI6bnVsbH0sIlBhcmVudFN0eWxlIjpudWxsfSwiRGF0ZUZvcm1hdCI6eyIkaWQiOiI1NT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NTUiLCJEYXRlUGFydElzVmlzaWJsZSI6ZmFsc2UsIlRpbWVQYXJ0SXNWaXNpYmxlIjpmYWxzZX19LCJXZWVrTnVtYmVyaW5nIjp7IiRpZCI6IjU1NiIsIkZvcm1hdCI6MCwiSXNWaXNpYmxlIjpmYWxzZSwiTGFzdEtub3duVmlzaWJpbGl0eVN0YXRlIjpmYWxzZX0sIklzVmlzaWJsZSI6dHJ1ZSwiUGFyZW50U3R5bGUiOm51bGx9LCJJbmRleCI6MiwiUGVyY2VudGFnZUNvbXBsZXRlIjpudWxsLCJQb3NpdGlvbiI6eyJSYXRpbyI6MC4xMjUxMzAyNDU0MjA2Njc4NiwiSXNDdXN0b20iOnRydWV9LCJEYXRlRm9ybWF0Ijp7IiRyZWYiOiI1NTQifSwiV2Vla051bWJlcmluZyI6eyIkaWQiOiI1NTciLCJGb3JtYXQiOjAsIklzVmlzaWJsZSI6ZmFsc2UsIkxhc3RLbm93blZpc2liaWxpdHlTdGF0ZSI6ZmFsc2V9LCJSZWxhdGVkVGFza0lkIjoiMDAwMDAwMDAtMDAwMC0wMDAwLTAwMDAtMDAwMDAwMDAwMDAwIiwiSWQiOiI2M2RhNjEyMy1mYjQzLTQxOWEtYTg1ZS1iODNkZjBjOTc5ZjYiLCJJbXBvcnRJZCI6bnVsbCwiVGl0bGUiOiJNaWxlc3RvbmUgMyIsIk5vdGUiOm51bGwsIkh5cGVybGluayI6eyIkaWQiOiI1NTgiLCJBZGRyZXNzIjoiIiwiU3ViQWRkcmVzcyI6IiJ9LCJJc0NoYW5nZWQiOmZhbHNlLCJJc05ldyI6ZmFsc2V9LHsiJGlkIjoiNTU5IiwiRGF0ZSI6IjIwMjYtMDItMTVUMjM6NTk6MDAiLCJTdHlsZSI6eyIkaWQiOiI1NjAiLCJTaGFwZSI6NiwiQ29ubmVjdG9yTWFyZ2luIjp7IiRpZCI6IjU2MSIsIlRvcCI6MC4wLCJMZWZ0IjoyLjAsIlJpZ2h0IjoyLjAsIkJvdHRvbSI6MC4wfSwiQ29ubmVjdG9yU3R5bGUiOnsiJGlkIjoiNTYyIiwiTGluZUNvbG9yIjp7IiRpZCI6IjU2MyIsIiR0eXBlIjoiTkxSRS5Db21tb24uRG9tLlNvbGlkQ29sb3JCcnVzaCwgTkxSRS5Db21tb24iLCJDb2xvciI6eyIkaWQiOiI1NjQiLCJBIjoyNTUsIlIiOjIzNywiRyI6MTI1LCJCIjo0OX19LCJMaW5lV2VpZ2h0IjoxLjAsIkxpbmVUeXBlIjowLCJQYXJlbnRTdHlsZSI6bnVsbH0sIklzQmVsb3dUaW1lYmFuZCI6ZmFsc2UsIlBvc2l0aW9uT25UYXNrIjowLCJIaWRlRGF0ZSI6ZmFsc2UsIlNoYXBlU2l6ZSI6MCwiU3BhY2luZyI6MC4wLCJQYWRkaW5nIjp7IiRpZCI6IjU2NSIsIlRvcCI6MC4wLCJMZWZ0IjowLjAsIlJpZ2h0IjowLjAsIkJvdHRvbSI6MC4wfSwiU2hhcGVTdHlsZSI6eyIkaWQiOiI1NjYiLCJNYXJnaW4iOnsiJGlkIjoiNTY3IiwiVG9wIjowLjAsIkxlZnQiOjAuMCwiUmlnaHQiOjAuMCwiQm90dG9tIjowLjB9LCJQYWRkaW5nIjp7IiRpZCI6IjU2OCIsIlRvcCI6MC4wLCJMZWZ0IjowLjAsIlJpZ2h0IjowLjAsIkJvdHRvbSI6MC4wfSwiQmFja2dyb3VuZCI6eyIkaWQiOiI1NjkiLCJDb2xvciI6eyIkaWQiOiI1NzAiLCJBIjoyNTUsIlIiOjE5OCwiRyI6NzcsIkIiOjUzfX0sIklzVmlzaWJsZSI6dHJ1ZSwiV2lkdGgiOjEyLjAsIkhlaWdodCI6MTQuMCwiQm9yZGVyU3R5bGUiOnsiJGlkIjoiNTcxIiwiTGluZUNvbG9yIjp7IiRpZCI6IjU3MiIsIiR0eXBlIjoiTkxSRS5Db21tb24uRG9tLlNvbGlkQ29sb3JCcnVzaCwgTkxSRS5Db21tb24iLCJDb2xvciI6eyIkaWQiOiI1NzMiLCJBIjoyNTUsIlIiOjI1NSwiRyI6MCwiQiI6MH19LCJMaW5lV2VpZ2h0IjowLjAsIkxpbmVUeXBlIjowLCJQYXJlbnRTdHlsZSI6bnVsbH0sIlBhcmVudFN0eWxlIjpudWxsfSwiVGl0bGVTdHlsZSI6eyIkaWQiOiI1NzQiLCJGb250U2V0dGluZ3MiOnsiJGlkIjoiNTc1IiwiRm9udFNpemUiOjEyLCJGb250TmFtZSI6IkNlbnR1cnkgR290aGljIiwiSXNCb2xkIjpmYWxzZSwiSXNJdGFsaWMiOmZhbHNlLCJJc1VuZGVybGluZWQiOmZhbHNlLCJQYXJlbnRTdHlsZSI6bnVsbH0sIkF1dG9TaXplIjowLCJGb3JlZ3JvdW5kIjp7IiRpZCI6IjU3NiIsIkNvbG9yIjp7IiRpZCI6IjU3NyIsIkEiOjI1NSwiUiI6MywiRyI6NzAsIkIiOjQ1fX0sIk1heFdpZHRoIjo2OS4wLCJNYXhIZWlnaHQiOiJJbmZpbml0eSIsIlNtYXJ0Rm9yZWdyb3VuZElzQWN0aXZlIjpmYWxzZSwiSG9yaXpvbnRhbEFsaWdubWVudCI6MSwiVmVydGljYWxBbGlnbm1lbnQiOjAsIlNtYXJ0Rm9yZWdyb3VuZCI6bnVsbCwiQmFja2dyb3VuZEZpbGxUeXBlIjowLCJNYXJnaW4iOnsiJGlkIjoiNTc4IiwiVG9wIjowLjAsIkxlZnQiOjAuMCwiUmlnaHQiOjAuMCwiQm90dG9tIjowLjB9LCJQYWRkaW5nIjp7IiRpZCI6IjU3OSIsIlRvcCI6MC4wLCJMZWZ0IjowLjAsIlJpZ2h0IjowLjAsIkJvdHRvbSI6MC4wfSwiQmFja2dyb3VuZCI6eyIkaWQiOiI1ODAiLCJDb2xvciI6eyIkaWQiOiI1ODEiLCJBIjo4OSwiUiI6MCwiRyI6MCwiQiI6MH19LCJJc1Zpc2libGUiOnRydWUsIldpZHRoIjowLjAsIkhlaWdodCI6MC4wLCJCb3JkZXJTdHlsZSI6eyIkaWQiOiI1ODIiLCJMaW5lQ29sb3IiOm51bGwsIkxpbmVXZWlnaHQiOjAuMCwiTGluZVR5cGUiOjAsIlBhcmVudFN0eWxlIjpudWxsfSwiUGFyZW50U3R5bGUiOm51bGx9LCJEYXRlU3R5bGUiOnsiJGlkIjoiNTgzIiwiRm9udFNldHRpbmdzIjp7IiRpZCI6IjU4NCIsIkZvbnRTaXplIjoxMSwiRm9udE5hbWUiOiJDZW50dXJ5IEdvdGhpYyIsIklzQm9sZCI6ZmFsc2UsIklzSXRhbGljIjpmYWxzZSwiSXNVbmRlcmxpbmVkIjpmYWxzZSwiUGFyZW50U3R5bGUiOm51bGx9LCJBdXRvU2l6ZSI6MCwiRm9yZWdyb3VuZCI6eyIkaWQiOiI1ODUiLCJDb2xvciI6eyIkaWQiOiI1OD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g3IiwiVG9wIjowLjAsIkxlZnQiOjAuMCwiUmlnaHQiOjAuMCwiQm90dG9tIjowLjB9LCJQYWRkaW5nIjp7IiRpZCI6IjU4OCIsIlRvcCI6MC4wLCJMZWZ0IjowLjAsIlJpZ2h0IjowLjAsIkJvdHRvbSI6MC4wfSwiQmFja2dyb3VuZCI6eyIkaWQiOiI1ODkiLCJDb2xvciI6eyIkcmVmIjoiNTgxIn19LCJJc1Zpc2libGUiOmZhbHNlLCJXaWR0aCI6MC4wLCJIZWlnaHQiOjAuMCwiQm9yZGVyU3R5bGUiOnsiJGlkIjoiNTkwIiwiTGluZUNvbG9yIjpudWxsLCJMaW5lV2VpZ2h0IjowLjAsIkxpbmVUeXBlIjowLCJQYXJlbnRTdHlsZSI6bnVsbH0sIlBhcmVudFN0eWxlIjpudWxsfSwiRGF0ZUZvcm1hdCI6eyIkaWQiOiI1OT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OTIiLCJEYXRlUGFydElzVmlzaWJsZSI6ZmFsc2UsIlRpbWVQYXJ0SXNWaXNpYmxlIjpmYWxzZX19LCJXZWVrTnVtYmVyaW5nIjp7IiRpZCI6IjU5MyIsIkZvcm1hdCI6MCwiSXNWaXNpYmxlIjpmYWxzZSwiTGFzdEtub3duVmlzaWJpbGl0eVN0YXRlIjpmYWxzZX0sIklzVmlzaWJsZSI6dHJ1ZSwiUGFyZW50U3R5bGUiOm51bGx9LCJJbmRleCI6MywiUGVyY2VudGFnZUNvbXBsZXRlIjpudWxsLCJQb3NpdGlvbiI6eyJSYXRpbyI6MC4wODgzNTUzMzk4OTgwMDM0NjgsIklzQ3VzdG9tIjp0cnVlfSwiRGF0ZUZvcm1hdCI6eyIkcmVmIjoiNTkxIn0sIldlZWtOdW1iZXJpbmciOnsiJGlkIjoiNTk0IiwiRm9ybWF0IjowLCJJc1Zpc2libGUiOmZhbHNlLCJMYXN0S25vd25WaXNpYmlsaXR5U3RhdGUiOmZhbHNlfSwiUmVsYXRlZFRhc2tJZCI6IjAwMDAwMDAwLTAwMDAtMDAwMC0wMDAwLTAwMDAwMDAwMDAwMCIsIklkIjoiZGJiNTBmNTYtMzNiZi00NDNmLTkyNGEtOWIyYTZjMTk0YmY5IiwiSW1wb3J0SWQiOm51bGwsIlRpdGxlIjoiTWlsZXN0b25lIDQiLCJOb3RlIjpudWxsLCJIeXBlcmxpbmsiOnsiJGlkIjoiNTk1IiwiQWRkcmVzcyI6IiIsIlN1YkFkZHJlc3MiOiIifSwiSXNDaGFuZ2VkIjpmYWxzZSwiSXNOZXciOmZhbHNlfSx7IiRpZCI6IjU5NiIsIkRhdGUiOiIyMDI2LTAyLTI1VDIzOjU5OjAwIiwiU3R5bGUiOnsiJGlkIjoiNTk3IiwiU2hhcGUiOjcsIkNvbm5lY3Rvck1hcmdpbiI6eyIkaWQiOiI1OTgiLCJUb3AiOjAuMCwiTGVmdCI6Mi4wLCJSaWdodCI6Mi4wLCJCb3R0b20iOjAuMH0sIkNvbm5lY3RvclN0eWxlIjp7IiRpZCI6IjU5OSIsIkxpbmVDb2xvciI6eyIkaWQiOiI2MDAiLCIkdHlwZSI6Ik5MUkUuQ29tbW9uLkRvbS5Tb2xpZENvbG9yQnJ1c2gsIE5MUkUuQ29tbW9uIiwiQ29sb3IiOnsiJGlkIjoiNjAxIiwiQSI6MjU1LCJSIjoxNzgsIkciOjE3OCwiQiI6MTc4fX0sIkxpbmVXZWlnaHQiOjEuMCwiTGluZVR5cGUiOjAsIlBhcmVudFN0eWxlIjpudWxsfSwiSXNCZWxvd1RpbWViYW5kIjp0cnVlLCJQb3NpdGlvbk9uVGFzayI6MCwiSGlkZURhdGUiOmZhbHNlLCJTaGFwZVNpemUiOjEsIlNwYWNpbmciOjAuMCwiUGFkZGluZyI6eyIkaWQiOiI2MDIiLCJUb3AiOjAuMCwiTGVmdCI6MC4wLCJSaWdodCI6MC4wLCJCb3R0b20iOjAuMH0sIlNoYXBlU3R5bGUiOnsiJGlkIjoiNjAzIiwiTWFyZ2luIjp7IiRpZCI6IjYwNCIsIlRvcCI6MC4wLCJMZWZ0IjowLjAsIlJpZ2h0IjowLjAsIkJvdHRvbSI6MC4wfSwiUGFkZGluZyI6eyIkaWQiOiI2MDUiLCJUb3AiOjAuMCwiTGVmdCI6MC4wLCJSaWdodCI6MC4wLCJCb3R0b20iOjAuMH0sIkJhY2tncm91bmQiOnsiJGlkIjoiNjA2IiwiQ29sb3IiOnsiJGlkIjoiNjA3IiwiQSI6MjU1LCJSIjoyMzYsIkciOjIyMCwiQiI6MTg3fX0sIklzVmlzaWJsZSI6dHJ1ZSwiV2lkdGgiOjE4LjAsIkhlaWdodCI6MjAuMCwiQm9yZGVyU3R5bGUiOnsiJGlkIjoiNjA4IiwiTGluZUNvbG9yIjp7IiRpZCI6IjYwOSIsIiR0eXBlIjoiTkxSRS5Db21tb24uRG9tLlNvbGlkQ29sb3JCcnVzaCwgTkxSRS5Db21tb24iLCJDb2xvciI6eyIkaWQiOiI2MTAiLCJBIjoyNTUsIlIiOjI1NSwiRyI6MCwiQiI6MH19LCJMaW5lV2VpZ2h0IjowLjAsIkxpbmVUeXBlIjowLCJQYXJlbnRTdHlsZSI6bnVsbH0sIlBhcmVudFN0eWxlIjpudWxsfSwiVGl0bGVTdHlsZSI6eyIkaWQiOiI2MTEiLCJGb250U2V0dGluZ3MiOnsiJGlkIjoiNjEyIiwiRm9udFNpemUiOjEyLCJGb250TmFtZSI6IkNlbnR1cnkgR290aGljIiwiSXNCb2xkIjpmYWxzZSwiSXNJdGFsaWMiOmZhbHNlLCJJc1VuZGVybGluZWQiOmZhbHNlLCJQYXJlbnRTdHlsZSI6bnVsbH0sIkF1dG9TaXplIjoyLCJGb3JlZ3JvdW5kIjp7IiRpZCI6IjYxMyIsIkNvbG9yIjp7IiRpZCI6IjYxNCIsIkEiOjI1NSwiUiI6MywiRyI6NzAsIkIiOjQ1fX0sIk1heFdpZHRoIjo2NS4zMzcwODk1Mzg1NzQyMTksIk1heEhlaWdodCI6IkluZmluaXR5IiwiU21hcnRGb3JlZ3JvdW5kSXNBY3RpdmUiOmZhbHNlLCJIb3Jpem9udGFsQWxpZ25tZW50IjoxLCJWZXJ0aWNhbEFsaWdubWVudCI6MCwiU21hcnRGb3JlZ3JvdW5kIjpudWxsLCJCYWNrZ3JvdW5kRmlsbFR5cGUiOjAsIk1hcmdpbiI6eyIkaWQiOiI2MTUiLCJUb3AiOjAuMCwiTGVmdCI6MC4wLCJSaWdodCI6MC4wLCJCb3R0b20iOjAuMH0sIlBhZGRpbmciOnsiJGlkIjoiNjE2IiwiVG9wIjowLjAsIkxlZnQiOjAuMCwiUmlnaHQiOjAuMCwiQm90dG9tIjowLjB9LCJCYWNrZ3JvdW5kIjp7IiRpZCI6IjYxNyIsIkNvbG9yIjp7IiRpZCI6IjYxOCIsIkEiOjg5LCJSIjowLCJHIjowLCJCIjowfX0sIklzVmlzaWJsZSI6dHJ1ZSwiV2lkdGgiOjAuMCwiSGVpZ2h0IjowLjAsIkJvcmRlclN0eWxlIjp7IiRpZCI6IjYxOSIsIkxpbmVDb2xvciI6bnVsbCwiTGluZVdlaWdodCI6MC4wLCJMaW5lVHlwZSI6MCwiUGFyZW50U3R5bGUiOm51bGx9LCJQYXJlbnRTdHlsZSI6bnVsbH0sIkRhdGVTdHlsZSI6eyIkaWQiOiI2MjAiLCJGb250U2V0dGluZ3MiOnsiJGlkIjoiNjIxIiwiRm9udFNpemUiOjExLCJGb250TmFtZSI6IkNlbnR1cnkgR290aGljIiwiSXNCb2xkIjpmYWxzZSwiSXNJdGFsaWMiOmZhbHNlLCJJc1VuZGVybGluZWQiOmZhbHNlLCJQYXJlbnRTdHlsZSI6bnVsbH0sIkF1dG9TaXplIjowLCJGb3JlZ3JvdW5kIjp7IiRpZCI6IjYyMiIsIkNvbG9yIjp7IiRpZCI6IjYyMyIsIkEiOjI1NSwiUiI6MTY1LCJHIjoxNjUsIkIiOjE2NX19LCJNYXhXaWR0aCI6MjAwLjAsIk1heEhlaWdodCI6IkluZmluaXR5IiwiU21hcnRGb3JlZ3JvdW5kSXNBY3RpdmUiOmZhbHNlLCJIb3Jpem9udGFsQWxpZ25tZW50IjoxLCJWZXJ0aWNhbEFsaWdubWVudCI6MCwiU21hcnRGb3JlZ3JvdW5kIjpudWxsLCJCYWNrZ3JvdW5kRmlsbFR5cGUiOjAsIk1hcmdpbiI6eyIkaWQiOiI2MjQiLCJUb3AiOjAuMCwiTGVmdCI6MC4wLCJSaWdodCI6MC4wLCJCb3R0b20iOjAuMH0sIlBhZGRpbmciOnsiJGlkIjoiNjI1IiwiVG9wIjowLjAsIkxlZnQiOjAuMCwiUmlnaHQiOjAuMCwiQm90dG9tIjowLjB9LCJCYWNrZ3JvdW5kIjp7IiRpZCI6IjYyNiIsIkNvbG9yIjp7IiRyZWYiOiI2MTgifX0sIklzVmlzaWJsZSI6dHJ1ZSwiV2lkdGgiOjAuMCwiSGVpZ2h0IjowLjAsIkJvcmRlclN0eWxlIjp7IiRpZCI6IjYyNyIsIkxpbmVDb2xvciI6bnVsbCwiTGluZVdlaWdodCI6MC4wLCJMaW5lVHlwZSI6MCwiUGFyZW50U3R5bGUiOm51bGx9LCJQYXJlbnRTdHlsZSI6bnVsbH0sIkRhdGVGb3JtYXQiOnsiJGlkIjoiNjI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I5IiwiRGF0ZVBhcnRJc1Zpc2libGUiOmZhbHNlLCJUaW1lUGFydElzVmlzaWJsZSI6ZmFsc2V9fSwiV2Vla051bWJlcmluZyI6eyIkaWQiOiI2MzAiLCJGb3JtYXQiOjAsIklzVmlzaWJsZSI6ZmFsc2UsIkxhc3RLbm93blZpc2liaWxpdHlTdGF0ZSI6ZmFsc2V9LCJJc1Zpc2libGUiOnRydWUsIlBhcmVudFN0eWxlIjpudWxsfSwiSW5kZXgiOjQsIlBlcmNlbnRhZ2VDb21wbGV0ZSI6bnVsbCwiUG9zaXRpb24iOnsiUmF0aW8iOjAuMTMwMzc0MDI1NDE1NDkxMTcsIklzQ3VzdG9tIjp0cnVlfSwiRGF0ZUZvcm1hdCI6eyIkcmVmIjoiNjI4In0sIldlZWtOdW1iZXJpbmciOnsiJGlkIjoiNjMxIiwiRm9ybWF0IjowLCJJc1Zpc2libGUiOmZhbHNlLCJMYXN0S25vd25WaXNpYmlsaXR5U3RhdGUiOmZhbHNlfSwiUmVsYXRlZFRhc2tJZCI6IjAwMDAwMDAwLTAwMDAtMDAwMC0wMDAwLTAwMDAwMDAwMDAwMCIsIklkIjoiZDg2ZTE1MmEtMjc5MC00NTg4LWFhNjItOTQ3NzllMWRmYmU5IiwiSW1wb3J0SWQiOm51bGwsIlRpdGxlIjoiTWlsZXN0b25lIDUiLCJOb3RlIjpudWxsLCJIeXBlcmxpbmsiOnsiJGlkIjoiNjMyIiwiQWRkcmVzcyI6IiIsIlN1YkFkZHJlc3MiOiIifSwiSXNDaGFuZ2VkIjpmYWxzZSwiSXNOZXciOmZhbHNlfV0sIlRhc2tzIjpbeyIkaWQiOiI2MzMiLCJHcm91cE5hbWUiOm51bGwsIlN0YXJ0RGF0ZSI6IjIwMjUtMDctMDVUMDA6MDA6MDBaIiwiRW5kRGF0ZSI6IjIwMjUtMDgtMDhUMjM6NTk6MDBaIiwiUGVyY2VudGFnZUNvbXBsZXRlIjpudWxsLCJTdHlsZSI6eyIkaWQiOiI2MzQiLCJTaGFwZSI6NywiU2hhcGVUaGlja25lc3MiOjEsIkR1cmF0aW9uRm9ybWF0IjowLCJJbmNsdWRlTm9uV29ya2luZ0RheXNJbkR1cmF0aW9uIjpmYWxzZSwiUGVyY2VudGFnZUNvbXBsZXRlU3R5bGUiOnsiJGlkIjoiNjM1IiwiRm9udFNldHRpbmdzIjp7IiRpZCI6IjYzNiIsIkZvbnRTaXplIjoxMCwiRm9udE5hbWUiOiJDYWxpYnJpIiwiSXNCb2xkIjpmYWxzZSwiSXNJdGFsaWMiOmZhbHNlLCJJc1VuZGVybGluZWQiOmZhbHNlLCJQYXJlbnRTdHlsZSI6bnVsbH0sIkF1dG9TaXplIjowLCJGb3JlZ3JvdW5kIjp7IiRpZCI6IjYzNyIsIkNvbG9yIjp7IiRpZCI6IjYz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jM5IiwiVG9wIjowLjAsIkxlZnQiOjAuMCwiUmlnaHQiOjAuMCwiQm90dG9tIjowLjB9LCJQYWRkaW5nIjp7IiRpZCI6IjY0MCIsIlRvcCI6MC4wLCJMZWZ0IjowLjAsIlJpZ2h0IjowLjAsIkJvdHRvbSI6MC4wfSwiQmFja2dyb3VuZCI6eyIkaWQiOiI2NDEiLCJDb2xvciI6eyIkaWQiOiI2NDIiLCJBIjo4OSwiUiI6MCwiRyI6MCwiQiI6MH19LCJJc1Zpc2libGUiOnRydWUsIldpZHRoIjowLjAsIkhlaWdodCI6MC4wLCJCb3JkZXJTdHlsZSI6eyIkaWQiOiI2NDMiLCJMaW5lQ29sb3IiOm51bGwsIkxpbmVXZWlnaHQiOjAuMCwiTGluZVR5cGUiOjAsIlBhcmVudFN0eWxlIjpudWxsfSwiUGFyZW50U3R5bGUiOm51bGx9LCJEdXJhdGlvblN0eWxlIjp7IiRpZCI6IjY0NCIsIkZvbnRTZXR0aW5ncyI6eyIkaWQiOiI2NDUiLCJGb250U2l6ZSI6MTEsIkZvbnROYW1lIjoiQ2FsaWJyaSIsIklzQm9sZCI6ZmFsc2UsIklzSXRhbGljIjpmYWxzZSwiSXNVbmRlcmxpbmVkIjpmYWxzZSwiUGFyZW50U3R5bGUiOm51bGx9LCJBdXRvU2l6ZSI6MCwiRm9yZWdyb3VuZCI6eyIkaWQiOiI2NDYiLCJDb2xvciI6eyIkaWQiOiI2ND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Q4IiwiVG9wIjowLjAsIkxlZnQiOjAuMCwiUmlnaHQiOjAuMCwiQm90dG9tIjowLjB9LCJQYWRkaW5nIjp7IiRpZCI6IjY0OSIsIlRvcCI6MC4wLCJMZWZ0IjowLjAsIlJpZ2h0IjowLjAsIkJvdHRvbSI6MC4wfSwiQmFja2dyb3VuZCI6eyIkaWQiOiI2NTAiLCJDb2xvciI6eyIkcmVmIjoiNjQyIn19LCJJc1Zpc2libGUiOnRydWUsIldpZHRoIjowLjAsIkhlaWdodCI6MC4wLCJCb3JkZXJTdHlsZSI6eyIkaWQiOiI2NTEiLCJMaW5lQ29sb3IiOm51bGwsIkxpbmVXZWlnaHQiOjAuMCwiTGluZVR5cGUiOjAsIlBhcmVudFN0eWxlIjpudWxsfSwiUGFyZW50U3R5bGUiOm51bGx9LCJIb3Jpem9udGFsQ29ubmVjdG9yU3R5bGUiOnsiJGlkIjoiNjUyIiwiTGluZUNvbG9yIjp7IiRpZCI6IjY1MyIsIiR0eXBlIjoiTkxSRS5Db21tb24uRG9tLlNvbGlkQ29sb3JCcnVzaCwgTkxSRS5Db21tb24iLCJDb2xvciI6eyIkaWQiOiI2NTQiLCJBIjoyNTUsIlIiOjIxMCwiRyI6MjA2LCJCIjoyMDZ9fSwiTGluZVdlaWdodCI6MS4wLCJMaW5lVHlwZSI6MCwiUGFyZW50U3R5bGUiOm51bGx9LCJWZXJ0aWNhbENvbm5lY3RvclN0eWxlIjp7IiRpZCI6IjY1NSIsIkxpbmVDb2xvciI6eyIkaWQiOiI2NTYiLCIkdHlwZSI6Ik5MUkUuQ29tbW9uLkRvbS5Tb2xpZENvbG9yQnJ1c2gsIE5MUkUuQ29tbW9uIiwiQ29sb3IiOnsiJGlkIjoiNjU3IiwiQSI6MjU1LCJSIjoxNzgsIkciOjE3OCwiQiI6MTc4fX0sIkxpbmVXZWlnaHQiOjEuMCwiTGluZVR5cGUiOjAsIlBhcmVudFN0eWxlIjpudWxsfSwiTWFyZ2luIjpudWxsLCJTdGFydERhdGVQb3NpdGlvbiI6NCwiRW5kRGF0ZVBvc2l0aW9uIjo0LCJEYXRlSXNWaXNpYmxlIjp0cnVlLCJUaXRsZVBvc2l0aW9uIjoyLCJEdXJhdGlvblBvc2l0aW9uIjozLCJQZXJjZW50YWdlQ29tcGxldGVkUG9zaXRpb24iOjYsIlNwYWNpbmciOjEwLCJJc0JlbG93VGltZWJhbmQiOmZhbHNlLCJQZXJjZW50YWdlQ29tcGxldGVTaGFwZU9wYWNpdHkiOjM1LCJTaGFwZVN0eWxlIjp7IiRpZCI6IjY1OCIsIk1hcmdpbiI6eyIkaWQiOiI2NTkiLCJUb3AiOjAuMCwiTGVmdCI6NC4wLCJSaWdodCI6NC4wLCJCb3R0b20iOjAuMH0sIlBhZGRpbmciOnsiJGlkIjoiNjYwIiwiVG9wIjowLjAsIkxlZnQiOjEuMCwiUmlnaHQiOjAuMCwiQm90dG9tIjoxLjB9LCJCYWNrZ3JvdW5kIjp7IiRpZCI6IjY2MSIsIkNvbG9yIjp7IiRpZCI6IjY2MiIsIkEiOjI1NSwiUiI6MTk4LCJHIjo3NywiQiI6NTN9fSwiSXNWaXNpYmxlIjp0cnVlLCJXaWR0aCI6MC4wLCJIZWlnaHQiOjE2LjAsIkJvcmRlclN0eWxlIjp7IiRpZCI6IjY2MyIsIkxpbmVDb2xvciI6eyIkaWQiOiI2NjQiLCIkdHlwZSI6Ik5MUkUuQ29tbW9uLkRvbS5Tb2xpZENvbG9yQnJ1c2gsIE5MUkUuQ29tbW9uIiwiQ29sb3IiOnsiJGlkIjoiNjY1IiwiQSI6MjU1LCJSIjoyNTUsIkciOjI1NSwiQiI6MjU1fX0sIkxpbmVXZWlnaHQiOjAuMCwiTGluZVR5cGUiOjAsIlBhcmVudFN0eWxlIjpudWxsfSwiUGFyZW50U3R5bGUiOm51bGx9LCJUaXRsZVN0eWxlIjp7IiRpZCI6IjY2NiIsIkZvbnRTZXR0aW5ncyI6eyIkaWQiOiI2NjciLCJGb250U2l6ZSI6MTEsIkZvbnROYW1lIjoiQ2VudHVyeSBHb3RoaWMiLCJJc0JvbGQiOmZhbHNlLCJJc0l0YWxpYyI6ZmFsc2UsIklzVW5kZXJsaW5lZCI6ZmFsc2UsIlBhcmVudFN0eWxlIjpudWxsfSwiQXV0b1NpemUiOjAsIkZvcmVncm91bmQiOnsiJGlkIjoiNjY4IiwiQ29sb3IiOnsiJGlkIjoiNjY5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Y3MCIsIlRvcCI6MC4wLCJMZWZ0IjowLjAsIlJpZ2h0IjowLjAsIkJvdHRvbSI6MC4wfSwiUGFkZGluZyI6eyIkaWQiOiI2NzEiLCJUb3AiOjAuMCwiTGVmdCI6MC4wLCJSaWdodCI6MC4wLCJCb3R0b20iOjAuMH0sIkJhY2tncm91bmQiOnsiJGlkIjoiNjcyIiwiQ29sb3IiOnsiJHJlZiI6IjY0MiJ9fSwiSXNWaXNpYmxlIjp0cnVlLCJXaWR0aCI6MC4wLCJIZWlnaHQiOjAuMCwiQm9yZGVyU3R5bGUiOnsiJGlkIjoiNjczIiwiTGluZUNvbG9yIjpudWxsLCJMaW5lV2VpZ2h0IjowLjAsIkxpbmVUeXBlIjowLCJQYXJlbnRTdHlsZSI6bnVsbH0sIlBhcmVudFN0eWxlIjpudWxsfSwiRGF0ZVN0eWxlIjp7IiRpZCI6IjY3NCIsIkZvbnRTZXR0aW5ncyI6eyIkaWQiOiI2NzUiLCJGb250U2l6ZSI6MTEsIkZvbnROYW1lIjoiQ2VudHVyeSBHb3RoaWMiLCJJc0JvbGQiOmZhbHNlLCJJc0l0YWxpYyI6ZmFsc2UsIklzVW5kZXJsaW5lZCI6ZmFsc2UsIlBhcmVudFN0eWxlIjpudWxsfSwiQXV0b1NpemUiOjAsIkZvcmVncm91bmQiOnsiJGlkIjoiNjc2IiwiQ29sb3IiOnsiJGlkIjoiNjc3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Y3OCIsIlRvcCI6MC4wLCJMZWZ0IjowLjAsIlJpZ2h0IjowLjAsIkJvdHRvbSI6MC4wfSwiUGFkZGluZyI6eyIkaWQiOiI2NzkiLCJUb3AiOjAuMCwiTGVmdCI6MC4wLCJSaWdodCI6MC4wLCJCb3R0b20iOjAuMH0sIkJhY2tncm91bmQiOnsiJGlkIjoiNjgwIiwiQ29sb3IiOnsiJHJlZiI6IjY0MiJ9fSwiSXNWaXNpYmxlIjp0cnVlLCJXaWR0aCI6MC4wLCJIZWlnaHQiOjAuMCwiQm9yZGVyU3R5bGUiOnsiJGlkIjoiNjgxIiwiTGluZUNvbG9yIjpudWxsLCJMaW5lV2VpZ2h0IjowLjAsIkxpbmVUeXBlIjowLCJQYXJlbnRTdHlsZSI6bnVsbH0sIlBhcmVudFN0eWxlIjpudWxsfSwiRGF0ZUZvcm1hdCI6eyIkaWQiOiI2ODIiLCJGb3JtYXRTdHJpbmciOiJNL2QiLCJTZXBhcmF0b3IiOiIvIiwiVXNlSW50ZXJuYXRpb25hbERhdGVGb3JtYXQiOmZhbHNlLCJEYXRlSXNWaXNpYmxlIjp0cnVlLCJUaW1lSXNWaXNpYmxlIjpmYWxzZSwiSG91ckRpZ2l0cyI6MSwiQW1QbURlc2lnbmF0b3IiOjIsIlRyaW0wME1pbnV0ZXMiOmZhbHNlLCJMYXN0S25vd25WaXNpYmlsaXR5U3RhdGUiOnsiJGlkIjoiNjgzIiwiRGF0ZVBhcnRJc1Zpc2libGUiOmZhbHNlLCJUaW1lUGFydElzVmlzaWJsZSI6ZmFsc2V9fSwiV2Vla051bWJlcmluZyI6eyIkaWQiOiI2ODQiLCJGb3JtYXQiOjAsIklzVmlzaWJsZSI6ZmFsc2UsIkxhc3RLbm93blZpc2liaWxpdHlTdGF0ZSI6ZmFsc2V9LCJJc1Zpc2libGUiOnRydWUsIlBhcmVudFN0eWxlIjpudWxsfSwiSW5kZXgiOjUsIlNtYXJ0RHVyYXRpb25BY3RpdmF0ZWQiOmZhbHNlLCJEYXRlRm9ybWF0Ijp7IiRyZWYiOiI2ODIifSwiV2Vla051bWJlcmluZyI6eyIkaWQiOiI2ODUiLCJGb3JtYXQiOjAsIklzVmlzaWJsZSI6ZmFsc2UsIkxhc3RLbm93blZpc2liaWxpdHlTdGF0ZSI6ZmFsc2V9LCJJZCI6ImMzZDY4NWQ1LWFlODUtNGZiMS04NTkyLTVlNTI3ZTUzNGYyOCIsIkltcG9ydElkIjpudWxsLCJUaXRsZSI6IlRhc2sgMSIsIk5vdGUiOm51bGwsIkh5cGVybGluayI6eyIkaWQiOiI2ODYiLCJBZGRyZXNzIjoiIiwiU3ViQWRkcmVzcyI6IiJ9LCJJc0NoYW5nZWQiOmZhbHNlLCJJc05ldyI6ZmFsc2V9LHsiJGlkIjoiNjg3IiwiR3JvdXBOYW1lIjpudWxsLCJTdGFydERhdGUiOiIyMDI1LTA3LTMwVDAwOjAwOjAwWiIsIkVuZERhdGUiOiIyMDI1LTA5LTEyVDIzOjU5OjAwWiIsIlBlcmNlbnRhZ2VDb21wbGV0ZSI6bnVsbCwiU3R5bGUiOnsiJGlkIjoiNjg4IiwiU2hhcGUiOjgsIlNoYXBlVGhpY2tuZXNzIjoxLCJEdXJhdGlvbkZvcm1hdCI6MCwiSW5jbHVkZU5vbldvcmtpbmdEYXlzSW5EdXJhdGlvbiI6ZmFsc2UsIlBlcmNlbnRhZ2VDb21wbGV0ZVN0eWxlIjp7IiRpZCI6IjY4OSIsIkZvbnRTZXR0aW5ncyI6eyIkaWQiOiI2OTAiLCJGb250U2l6ZSI6MTAsIkZvbnROYW1lIjoiQ2FsaWJyaSIsIklzQm9sZCI6ZmFsc2UsIklzSXRhbGljIjpmYWxzZSwiSXNVbmRlcmxpbmVkIjpmYWxzZSwiUGFyZW50U3R5bGUiOm51bGx9LCJBdXRvU2l6ZSI6MCwiRm9yZWdyb3VuZCI6eyIkaWQiOiI2OTEiLCJDb2xvciI6eyIkaWQiOiI2OTI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Y5MyIsIlRvcCI6MC4wLCJMZWZ0IjowLjAsIlJpZ2h0IjowLjAsIkJvdHRvbSI6MC4wfSwiUGFkZGluZyI6eyIkaWQiOiI2OTQiLCJUb3AiOjAuMCwiTGVmdCI6MC4wLCJSaWdodCI6MC4wLCJCb3R0b20iOjAuMH0sIkJhY2tncm91bmQiOnsiJGlkIjoiNjk1IiwiQ29sb3IiOnsiJGlkIjoiNjk2IiwiQSI6ODksIlIiOjAsIkciOjAsIkIiOjB9fSwiSXNWaXNpYmxlIjp0cnVlLCJXaWR0aCI6MC4wLCJIZWlnaHQiOjAuMCwiQm9yZGVyU3R5bGUiOnsiJGlkIjoiNjk3IiwiTGluZUNvbG9yIjpudWxsLCJMaW5lV2VpZ2h0IjowLjAsIkxpbmVUeXBlIjowLCJQYXJlbnRTdHlsZSI6bnVsbH0sIlBhcmVudFN0eWxlIjpudWxsfSwiRHVyYXRpb25TdHlsZSI6eyIkaWQiOiI2OTgiLCJGb250U2V0dGluZ3MiOnsiJGlkIjoiNjk5IiwiRm9udFNpemUiOjExLCJGb250TmFtZSI6IkNhbGlicmkiLCJJc0JvbGQiOmZhbHNlLCJJc0l0YWxpYyI6ZmFsc2UsIklzVW5kZXJsaW5lZCI6ZmFsc2UsIlBhcmVudFN0eWxlIjpudWxsfSwiQXV0b1NpemUiOjAsIkZvcmVncm91bmQiOnsiJGlkIjoiNzAwIiwiQ29sb3IiOnsiJGlkIjoiNzA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cwMiIsIlRvcCI6MC4wLCJMZWZ0IjowLjAsIlJpZ2h0IjowLjAsIkJvdHRvbSI6MC4wfSwiUGFkZGluZyI6eyIkaWQiOiI3MDMiLCJUb3AiOjAuMCwiTGVmdCI6MC4wLCJSaWdodCI6MC4wLCJCb3R0b20iOjAuMH0sIkJhY2tncm91bmQiOnsiJGlkIjoiNzA0IiwiQ29sb3IiOnsiJHJlZiI6IjY5NiJ9fSwiSXNWaXNpYmxlIjp0cnVlLCJXaWR0aCI6MC4wLCJIZWlnaHQiOjAuMCwiQm9yZGVyU3R5bGUiOnsiJGlkIjoiNzA1IiwiTGluZUNvbG9yIjpudWxsLCJMaW5lV2VpZ2h0IjowLjAsIkxpbmVUeXBlIjowLCJQYXJlbnRTdHlsZSI6bnVsbH0sIlBhcmVudFN0eWxlIjpudWxsfSwiSG9yaXpvbnRhbENvbm5lY3RvclN0eWxlIjp7IiRpZCI6IjcwNiIsIkxpbmVDb2xvciI6eyIkaWQiOiI3MDciLCIkdHlwZSI6Ik5MUkUuQ29tbW9uLkRvbS5Tb2xpZENvbG9yQnJ1c2gsIE5MUkUuQ29tbW9uIiwiQ29sb3IiOnsiJGlkIjoiNzA4IiwiQSI6MjU1LCJSIjoyMTAsIkciOjIwNiwiQiI6MjA2fX0sIkxpbmVXZWlnaHQiOjEuMCwiTGluZVR5cGUiOjAsIlBhcmVudFN0eWxlIjpudWxsfSwiVmVydGljYWxDb25uZWN0b3JTdHlsZSI6eyIkaWQiOiI3MDkiLCJMaW5lQ29sb3IiOnsiJGlkIjoiNzEwIiwiJHR5cGUiOiJOTFJFLkNvbW1vbi5Eb20uU29saWRDb2xvckJydXNoLCBOTFJFLkNvbW1vbiIsIkNvbG9yIjp7IiRpZCI6IjcxMSIsIkEiOjI1NSwiUiI6MTc4LCJHIjoxNzgsIkIiOjE3OH19LCJMaW5lV2VpZ2h0IjoxLjAsIkxpbmVUeXBlIjowLCJQYXJlbnRTdHlsZSI6bnVsbH0sIk1hcmdpbiI6bnVsbCwiU3RhcnREYXRlUG9zaXRpb24iOjQsIkVuZERhdGVQb3NpdGlvbiI6NCwiRGF0ZUlzVmlzaWJsZSI6dHJ1ZSwiVGl0bGVQb3NpdGlvbiI6MiwiRHVyYXRpb25Qb3NpdGlvbiI6MywiUGVyY2VudGFnZUNvbXBsZXRlZFBvc2l0aW9uIjo2LCJTcGFjaW5nIjoxMCwiSXNCZWxvd1RpbWViYW5kIjpmYWxzZSwiUGVyY2VudGFnZUNvbXBsZXRlU2hhcGVPcGFjaXR5IjozNSwiU2hhcGVTdHlsZSI6eyIkaWQiOiI3MTIiLCJNYXJnaW4iOnsiJGlkIjoiNzEzIiwiVG9wIjowLjAsIkxlZnQiOjQuMCwiUmlnaHQiOjQuMCwiQm90dG9tIjowLjB9LCJQYWRkaW5nIjp7IiRpZCI6IjcxNCIsIlRvcCI6MC4wLCJMZWZ0IjoxLjAsIlJpZ2h0IjowLjAsIkJvdHRvbSI6MS4wfSwiQmFja2dyb3VuZCI6eyIkaWQiOiI3MTUiLCJDb2xvciI6eyIkaWQiOiI3MTYiLCJBIjoyNTUsIlIiOjE5OCwiRyI6NzcsIkIiOjUzfX0sIklzVmlzaWJsZSI6dHJ1ZSwiV2lkdGgiOjAuMCwiSGVpZ2h0IjoxNi4wLCJCb3JkZXJTdHlsZSI6eyIkaWQiOiI3MTciLCJMaW5lQ29sb3IiOnsiJGlkIjoiNzE4IiwiJHR5cGUiOiJOTFJFLkNvbW1vbi5Eb20uU29saWRDb2xvckJydXNoLCBOTFJFLkNvbW1vbiIsIkNvbG9yIjp7IiRpZCI6IjcxOSIsIkEiOjI1NSwiUiI6MjU1LCJHIjowLCJCIjowfX0sIkxpbmVXZWlnaHQiOjAuMCwiTGluZVR5cGUiOjAsIlBhcmVudFN0eWxlIjpudWxsfSwiUGFyZW50U3R5bGUiOm51bGx9LCJUaXRsZVN0eWxlIjp7IiRpZCI6IjcyMCIsIkZvbnRTZXR0aW5ncyI6eyIkaWQiOiI3MjEiLCJGb250U2l6ZSI6MTEsIkZvbnROYW1lIjoiQ2VudHVyeSBHb3RoaWMiLCJJc0JvbGQiOmZhbHNlLCJJc0l0YWxpYyI6ZmFsc2UsIklzVW5kZXJsaW5lZCI6ZmFsc2UsIlBhcmVudFN0eWxlIjpudWxsfSwiQXV0b1NpemUiOjAsIkZvcmVncm91bmQiOnsiJGlkIjoiNzIyIiwiQ29sb3IiOnsiJGlkIjoiNzIzIiwiQSI6MjU1LCJSIjoyNTUsIkciOjI1NSwiQiI6MjU1fX0sIk1heFdpZHRoIjoyMjAuMCwiTWF4SGVpZ2h0IjoiSW5maW5pdHkiLCJTbWFydEZvcmVncm91bmRJc0FjdGl2ZSI6ZmFsc2UsIkhvcml6b250YWxBbGlnbm1lbnQiOjEsIlZlcnRpY2FsQWxpZ25tZW50IjowLCJTbWFydEZvcmVncm91bmQiOm51bGwsIkJhY2tncm91bmRGaWxsVHlwZSI6MCwiTWFyZ2luIjp7IiRpZCI6IjcyNCIsIlRvcCI6MC4wLCJMZWZ0IjowLjAsIlJpZ2h0IjowLjAsIkJvdHRvbSI6MC4wfSwiUGFkZGluZyI6eyIkaWQiOiI3MjUiLCJUb3AiOjAuMCwiTGVmdCI6MC4wLCJSaWdodCI6MC4wLCJCb3R0b20iOjAuMH0sIkJhY2tncm91bmQiOnsiJGlkIjoiNzI2IiwiQ29sb3IiOnsiJHJlZiI6IjY5NiJ9fSwiSXNWaXNpYmxlIjp0cnVlLCJXaWR0aCI6MC4wLCJIZWlnaHQiOjAuMCwiQm9yZGVyU3R5bGUiOnsiJGlkIjoiNzI3IiwiTGluZUNvbG9yIjpudWxsLCJMaW5lV2VpZ2h0IjowLjAsIkxpbmVUeXBlIjowLCJQYXJlbnRTdHlsZSI6bnVsbH0sIlBhcmVudFN0eWxlIjpudWxsfSwiRGF0ZVN0eWxlIjp7IiRpZCI6IjcyOCIsIkZvbnRTZXR0aW5ncyI6eyIkaWQiOiI3MjkiLCJGb250U2l6ZSI6MTEsIkZvbnROYW1lIjoiQ2VudHVyeSBHb3RoaWMiLCJJc0JvbGQiOmZhbHNlLCJJc0l0YWxpYyI6ZmFsc2UsIklzVW5kZXJsaW5lZCI6ZmFsc2UsIlBhcmVudFN0eWxlIjpudWxsfSwiQXV0b1NpemUiOjAsIkZvcmVncm91bmQiOnsiJGlkIjoiNzMwIiwiQ29sb3IiOnsiJGlkIjoiNzMx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czMiIsIlRvcCI6MC4wLCJMZWZ0IjowLjAsIlJpZ2h0IjowLjAsIkJvdHRvbSI6MC4wfSwiUGFkZGluZyI6eyIkaWQiOiI3MzMiLCJUb3AiOjAuMCwiTGVmdCI6MC4wLCJSaWdodCI6MC4wLCJCb3R0b20iOjAuMH0sIkJhY2tncm91bmQiOnsiJGlkIjoiNzM0IiwiQ29sb3IiOnsiJHJlZiI6IjY5NiJ9fSwiSXNWaXNpYmxlIjp0cnVlLCJXaWR0aCI6MC4wLCJIZWlnaHQiOjAuMCwiQm9yZGVyU3R5bGUiOnsiJGlkIjoiNzM1IiwiTGluZUNvbG9yIjpudWxsLCJMaW5lV2VpZ2h0IjowLjAsIkxpbmVUeXBlIjowLCJQYXJlbnRTdHlsZSI6bnVsbH0sIlBhcmVudFN0eWxlIjpudWxsfSwiRGF0ZUZvcm1hdCI6eyIkaWQiOiI3MzYiLCJGb3JtYXRTdHJpbmciOiJNL2QiLCJTZXBhcmF0b3IiOiIvIiwiVXNlSW50ZXJuYXRpb25hbERhdGVGb3JtYXQiOmZhbHNlLCJEYXRlSXNWaXNpYmxlIjp0cnVlLCJUaW1lSXNWaXNpYmxlIjpmYWxzZSwiSG91ckRpZ2l0cyI6MSwiQW1QbURlc2lnbmF0b3IiOjIsIlRyaW0wME1pbnV0ZXMiOmZhbHNlLCJMYXN0S25vd25WaXNpYmlsaXR5U3RhdGUiOnsiJGlkIjoiNzM3IiwiRGF0ZVBhcnRJc1Zpc2libGUiOmZhbHNlLCJUaW1lUGFydElzVmlzaWJsZSI6ZmFsc2V9fSwiV2Vla051bWJlcmluZyI6eyIkaWQiOiI3MzgiLCJGb3JtYXQiOjAsIklzVmlzaWJsZSI6ZmFsc2UsIkxhc3RLbm93blZpc2liaWxpdHlTdGF0ZSI6ZmFsc2V9LCJJc1Zpc2libGUiOnRydWUsIlBhcmVudFN0eWxlIjpudWxsfSwiSW5kZXgiOjYsIlNtYXJ0RHVyYXRpb25BY3RpdmF0ZWQiOmZhbHNlLCJEYXRlRm9ybWF0Ijp7IiRyZWYiOiI3MzYifSwiV2Vla051bWJlcmluZyI6eyIkaWQiOiI3MzkiLCJGb3JtYXQiOjAsIklzVmlzaWJsZSI6ZmFsc2UsIkxhc3RLbm93blZpc2liaWxpdHlTdGF0ZSI6ZmFsc2V9LCJJZCI6ImE1MjE3ODNjLWYzMDgtNDMxMy1hZjc2LTBjZDljMjkyM2UzYyIsIkltcG9ydElkIjpudWxsLCJUaXRsZSI6IlRhc2sgMiIsIk5vdGUiOm51bGwsIkh5cGVybGluayI6eyIkaWQiOiI3NDAiLCJBZGRyZXNzIjoiIiwiU3ViQWRkcmVzcyI6IiJ9LCJJc0NoYW5nZWQiOmZhbHNlLCJJc05ldyI6ZmFsc2V9LHsiJGlkIjoiNzQxIiwiR3JvdXBOYW1lIjpudWxsLCJTdGFydERhdGUiOiIyMDI1LTA4LTIwVDAwOjAwOjAwWiIsIkVuZERhdGUiOiIyMDI1LTEwLTA1VDIzOjU5OjAwWiIsIlBlcmNlbnRhZ2VDb21wbGV0ZSI6bnVsbCwiU3R5bGUiOnsiJGlkIjoiNzQyIiwiU2hhcGUiOjgsIlNoYXBlVGhpY2tuZXNzIjoxLCJEdXJhdGlvbkZvcm1hdCI6MCwiSW5jbHVkZU5vbldvcmtpbmdEYXlzSW5EdXJhdGlvbiI6ZmFsc2UsIlBlcmNlbnRhZ2VDb21wbGV0ZVN0eWxlIjp7IiRpZCI6Ijc0MyIsIkZvbnRTZXR0aW5ncyI6eyIkaWQiOiI3NDQiLCJGb250U2l6ZSI6MTAsIkZvbnROYW1lIjoiQ2FsaWJyaSIsIklzQm9sZCI6ZmFsc2UsIklzSXRhbGljIjpmYWxzZSwiSXNVbmRlcmxpbmVkIjpmYWxzZSwiUGFyZW50U3R5bGUiOm51bGx9LCJBdXRvU2l6ZSI6MCwiRm9yZWdyb3VuZCI6eyIkaWQiOiI3NDUiLCJDb2xvciI6eyIkaWQiOiI3NDY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c0NyIsIlRvcCI6MC4wLCJMZWZ0IjowLjAsIlJpZ2h0IjowLjAsIkJvdHRvbSI6MC4wfSwiUGFkZGluZyI6eyIkaWQiOiI3NDgiLCJUb3AiOjAuMCwiTGVmdCI6MC4wLCJSaWdodCI6MC4wLCJCb3R0b20iOjAuMH0sIkJhY2tncm91bmQiOnsiJGlkIjoiNzQ5IiwiQ29sb3IiOnsiJGlkIjoiNzUwIiwiQSI6ODksIlIiOjAsIkciOjAsIkIiOjB9fSwiSXNWaXNpYmxlIjp0cnVlLCJXaWR0aCI6MC4wLCJIZWlnaHQiOjAuMCwiQm9yZGVyU3R5bGUiOnsiJGlkIjoiNzUxIiwiTGluZUNvbG9yIjpudWxsLCJMaW5lV2VpZ2h0IjowLjAsIkxpbmVUeXBlIjowLCJQYXJlbnRTdHlsZSI6bnVsbH0sIlBhcmVudFN0eWxlIjpudWxsfSwiRHVyYXRpb25TdHlsZSI6eyIkaWQiOiI3NTIiLCJGb250U2V0dGluZ3MiOnsiJGlkIjoiNzUzIiwiRm9udFNpemUiOjExLCJGb250TmFtZSI6IkNhbGlicmkiLCJJc0JvbGQiOmZhbHNlLCJJc0l0YWxpYyI6ZmFsc2UsIklzVW5kZXJsaW5lZCI6ZmFsc2UsIlBhcmVudFN0eWxlIjpudWxsfSwiQXV0b1NpemUiOjAsIkZvcmVncm91bmQiOnsiJGlkIjoiNzU0IiwiQ29sb3IiOnsiJGlkIjoiNzU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c1NiIsIlRvcCI6MC4wLCJMZWZ0IjowLjAsIlJpZ2h0IjowLjAsIkJvdHRvbSI6MC4wfSwiUGFkZGluZyI6eyIkaWQiOiI3NTciLCJUb3AiOjAuMCwiTGVmdCI6MC4wLCJSaWdodCI6MC4wLCJCb3R0b20iOjAuMH0sIkJhY2tncm91bmQiOnsiJGlkIjoiNzU4IiwiQ29sb3IiOnsiJHJlZiI6Ijc1MCJ9fSwiSXNWaXNpYmxlIjp0cnVlLCJXaWR0aCI6MC4wLCJIZWlnaHQiOjAuMCwiQm9yZGVyU3R5bGUiOnsiJGlkIjoiNzU5IiwiTGluZUNvbG9yIjpudWxsLCJMaW5lV2VpZ2h0IjowLjAsIkxpbmVUeXBlIjowLCJQYXJlbnRTdHlsZSI6bnVsbH0sIlBhcmVudFN0eWxlIjpudWxsfSwiSG9yaXpvbnRhbENvbm5lY3RvclN0eWxlIjp7IiRpZCI6Ijc2MCIsIkxpbmVDb2xvciI6eyIkaWQiOiI3NjEiLCIkdHlwZSI6Ik5MUkUuQ29tbW9uLkRvbS5Tb2xpZENvbG9yQnJ1c2gsIE5MUkUuQ29tbW9uIiwiQ29sb3IiOnsiJGlkIjoiNzYyIiwiQSI6MjU1LCJSIjoyMTAsIkciOjIwNiwiQiI6MjA2fX0sIkxpbmVXZWlnaHQiOjEuMCwiTGluZVR5cGUiOjAsIlBhcmVudFN0eWxlIjpudWxsfSwiVmVydGljYWxDb25uZWN0b3JTdHlsZSI6eyIkaWQiOiI3NjMiLCJMaW5lQ29sb3IiOnsiJGlkIjoiNzY0IiwiJHR5cGUiOiJOTFJFLkNvbW1vbi5Eb20uU29saWRDb2xvckJydXNoLCBOTFJFLkNvbW1vbiIsIkNvbG9yIjp7IiRpZCI6Ijc2NSIsIkEiOjI1NSwiUiI6MTc4LCJHIjoxNzgsIkIiOjE3OH19LCJMaW5lV2VpZ2h0IjoxLjAsIkxpbmVUeXBlIjowLCJQYXJlbnRTdHlsZSI6bnVsbH0sIk1hcmdpbiI6bnVsbCwiU3RhcnREYXRlUG9zaXRpb24iOjQsIkVuZERhdGVQb3NpdGlvbiI6NCwiRGF0ZUlzVmlzaWJsZSI6dHJ1ZSwiVGl0bGVQb3NpdGlvbiI6MiwiRHVyYXRpb25Qb3NpdGlvbiI6MywiUGVyY2VudGFnZUNvbXBsZXRlZFBvc2l0aW9uIjo2LCJTcGFjaW5nIjoxMCwiSXNCZWxvd1RpbWViYW5kIjpmYWxzZSwiUGVyY2VudGFnZUNvbXBsZXRlU2hhcGVPcGFjaXR5IjozNSwiU2hhcGVTdHlsZSI6eyIkaWQiOiI3NjYiLCJNYXJnaW4iOnsiJGlkIjoiNzY3IiwiVG9wIjowLjAsIkxlZnQiOjQuMCwiUmlnaHQiOjQuMCwiQm90dG9tIjowLjB9LCJQYWRkaW5nIjp7IiRpZCI6Ijc2OCIsIlRvcCI6MC4wLCJMZWZ0IjoxLjAsIlJpZ2h0IjowLjAsIkJvdHRvbSI6MS4wfSwiQmFja2dyb3VuZCI6eyIkaWQiOiI3NjkiLCJDb2xvciI6eyIkaWQiOiI3NzAiLCJBIjoyNTUsIlIiOjAsIkciOjAsIkIiOjB9fSwiSXNWaXNpYmxlIjp0cnVlLCJXaWR0aCI6MC4wLCJIZWlnaHQiOjE2LjAsIkJvcmRlclN0eWxlIjp7IiRpZCI6Ijc3MSIsIkxpbmVDb2xvciI6eyIkaWQiOiI3NzIiLCIkdHlwZSI6Ik5MUkUuQ29tbW9uLkRvbS5Tb2xpZENvbG9yQnJ1c2gsIE5MUkUuQ29tbW9uIiwiQ29sb3IiOnsiJGlkIjoiNzczIiwiQSI6MjU1LCJSIjoyNTUsIkciOjAsIkIiOjB9fSwiTGluZVdlaWdodCI6MC4wLCJMaW5lVHlwZSI6MCwiUGFyZW50U3R5bGUiOm51bGx9LCJQYXJlbnRTdHlsZSI6bnVsbH0sIlRpdGxlU3R5bGUiOnsiJGlkIjoiNzc0IiwiRm9udFNldHRpbmdzIjp7IiRpZCI6Ijc3NSIsIkZvbnRTaXplIjoxMSwiRm9udE5hbWUiOiJDZW50dXJ5IEdvdGhpYyIsIklzQm9sZCI6ZmFsc2UsIklzSXRhbGljIjpmYWxzZSwiSXNVbmRlcmxpbmVkIjpmYWxzZSwiUGFyZW50U3R5bGUiOm51bGx9LCJBdXRvU2l6ZSI6MCwiRm9yZWdyb3VuZCI6eyIkaWQiOiI3NzYiLCJDb2xvciI6eyIkaWQiOiI3NzciLCJBIjoyNTUsIlIiOjI1NSwiRyI6MjU1LCJCIjoyNTV9fSwiTWF4V2lkdGgiOjIyMC4wLCJNYXhIZWlnaHQiOiJJbmZpbml0eSIsIlNtYXJ0Rm9yZWdyb3VuZElzQWN0aXZlIjpmYWxzZSwiSG9yaXpvbnRhbEFsaWdubWVudCI6MSwiVmVydGljYWxBbGlnbm1lbnQiOjAsIlNtYXJ0Rm9yZWdyb3VuZCI6bnVsbCwiQmFja2dyb3VuZEZpbGxUeXBlIjowLCJNYXJnaW4iOnsiJGlkIjoiNzc4IiwiVG9wIjowLjAsIkxlZnQiOjAuMCwiUmlnaHQiOjAuMCwiQm90dG9tIjowLjB9LCJQYWRkaW5nIjp7IiRpZCI6Ijc3OSIsIlRvcCI6MC4wLCJMZWZ0IjowLjAsIlJpZ2h0IjowLjAsIkJvdHRvbSI6MC4wfSwiQmFja2dyb3VuZCI6eyIkaWQiOiI3ODAiLCJDb2xvciI6eyIkcmVmIjoiNzUwIn19LCJJc1Zpc2libGUiOnRydWUsIldpZHRoIjowLjAsIkhlaWdodCI6MC4wLCJCb3JkZXJTdHlsZSI6eyIkaWQiOiI3ODEiLCJMaW5lQ29sb3IiOm51bGwsIkxpbmVXZWlnaHQiOjAuMCwiTGluZVR5cGUiOjAsIlBhcmVudFN0eWxlIjpudWxsfSwiUGFyZW50U3R5bGUiOm51bGx9LCJEYXRlU3R5bGUiOnsiJGlkIjoiNzgyIiwiRm9udFNldHRpbmdzIjp7IiRpZCI6Ijc4MyIsIkZvbnRTaXplIjoxMSwiRm9udE5hbWUiOiJDZW50dXJ5IEdvdGhpYyIsIklzQm9sZCI6ZmFsc2UsIklzSXRhbGljIjpmYWxzZSwiSXNVbmRlcmxpbmVkIjpmYWxzZSwiUGFyZW50U3R5bGUiOm51bGx9LCJBdXRvU2l6ZSI6MCwiRm9yZWdyb3VuZCI6eyIkaWQiOiI3ODQiLCJDb2xvciI6eyIkaWQiOiI3ODU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zg2IiwiVG9wIjowLjAsIkxlZnQiOjAuMCwiUmlnaHQiOjAuMCwiQm90dG9tIjowLjB9LCJQYWRkaW5nIjp7IiRpZCI6Ijc4NyIsIlRvcCI6MC4wLCJMZWZ0IjowLjAsIlJpZ2h0IjowLjAsIkJvdHRvbSI6MC4wfSwiQmFja2dyb3VuZCI6eyIkaWQiOiI3ODgiLCJDb2xvciI6eyIkcmVmIjoiNzUwIn19LCJJc1Zpc2libGUiOnRydWUsIldpZHRoIjowLjAsIkhlaWdodCI6MC4wLCJCb3JkZXJTdHlsZSI6eyIkaWQiOiI3ODkiLCJMaW5lQ29sb3IiOm51bGwsIkxpbmVXZWlnaHQiOjAuMCwiTGluZVR5cGUiOjAsIlBhcmVudFN0eWxlIjpudWxsfSwiUGFyZW50U3R5bGUiOm51bGx9LCJEYXRlRm9ybWF0Ijp7IiRpZCI6Ijc5MCIsIkZvcm1hdFN0cmluZyI6Ik0vZCIsIlNlcGFyYXRvciI6Ii8iLCJVc2VJbnRlcm5hdGlvbmFsRGF0ZUZvcm1hdCI6ZmFsc2UsIkRhdGVJc1Zpc2libGUiOnRydWUsIlRpbWVJc1Zpc2libGUiOmZhbHNlLCJIb3VyRGlnaXRzIjoxLCJBbVBtRGVzaWduYXRvciI6MiwiVHJpbTAwTWludXRlcyI6ZmFsc2UsIkxhc3RLbm93blZpc2liaWxpdHlTdGF0ZSI6eyIkaWQiOiI3OTEiLCJEYXRlUGFydElzVmlzaWJsZSI6ZmFsc2UsIlRpbWVQYXJ0SXNWaXNpYmxlIjpmYWxzZX19LCJXZWVrTnVtYmVyaW5nIjp7IiRpZCI6Ijc5MiIsIkZvcm1hdCI6MCwiSXNWaXNpYmxlIjpmYWxzZSwiTGFzdEtub3duVmlzaWJpbGl0eVN0YXRlIjpmYWxzZX0sIklzVmlzaWJsZSI6dHJ1ZSwiUGFyZW50U3R5bGUiOm51bGx9LCJJbmRleCI6NywiU21hcnREdXJhdGlvbkFjdGl2YXRlZCI6ZmFsc2UsIkRhdGVGb3JtYXQiOnsiJHJlZiI6Ijc5MCJ9LCJXZWVrTnVtYmVyaW5nIjp7IiRpZCI6Ijc5MyIsIkZvcm1hdCI6MCwiSXNWaXNpYmxlIjpmYWxzZSwiTGFzdEtub3duVmlzaWJpbGl0eVN0YXRlIjpmYWxzZX0sIklkIjoiOWNkZTZkNWQtMzA3Yi00ZGY3LWIxNDYtNDI0OGNhYjdmZWY2IiwiSW1wb3J0SWQiOm51bGwsIlRpdGxlIjoiVGFzayAzIiwiTm90ZSI6bnVsbCwiSHlwZXJsaW5rIjp7IiRpZCI6Ijc5NCIsIkFkZHJlc3MiOiIiLCJTdWJBZGRyZXNzIjoiIn0sIklzQ2hhbmdlZCI6ZmFsc2UsIklzTmV3IjpmYWxzZX0seyIkaWQiOiI3OTUiLCJHcm91cE5hbWUiOm51bGwsIlN0YXJ0RGF0ZSI6IjIwMjUtMDgtMjlUMDA6MDA6MDBaIiwiRW5kRGF0ZSI6IjIwMjUtMTAtMTVUMjM6NTk6MDBaIiwiUGVyY2VudGFnZUNvbXBsZXRlIjpudWxsLCJTdHlsZSI6eyIkaWQiOiI3OTYiLCJTaGFwZSI6OCwiU2hhcGVUaGlja25lc3MiOjEsIkR1cmF0aW9uRm9ybWF0IjowLCJJbmNsdWRlTm9uV29ya2luZ0RheXNJbkR1cmF0aW9uIjpmYWxzZSwiUGVyY2VudGFnZUNvbXBsZXRlU3R5bGUiOnsiJGlkIjoiNzk3IiwiRm9udFNldHRpbmdzIjp7IiRpZCI6Ijc5OCIsIkZvbnRTaXplIjoxMCwiRm9udE5hbWUiOiJDYWxpYnJpIiwiSXNCb2xkIjpmYWxzZSwiSXNJdGFsaWMiOmZhbHNlLCJJc1VuZGVybGluZWQiOmZhbHNlLCJQYXJlbnRTdHlsZSI6bnVsbH0sIkF1dG9TaXplIjowLCJGb3JlZ3JvdW5kIjp7IiRpZCI6Ijc5OSIsIkNvbG9yIjp7IiRpZCI6IjgwM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DAxIiwiVG9wIjowLjAsIkxlZnQiOjAuMCwiUmlnaHQiOjAuMCwiQm90dG9tIjowLjB9LCJQYWRkaW5nIjp7IiRpZCI6IjgwMiIsIlRvcCI6MC4wLCJMZWZ0IjowLjAsIlJpZ2h0IjowLjAsIkJvdHRvbSI6MC4wfSwiQmFja2dyb3VuZCI6eyIkaWQiOiI4MDMiLCJDb2xvciI6eyIkaWQiOiI4MDQiLCJBIjo4OSwiUiI6MCwiRyI6MCwiQiI6MH19LCJJc1Zpc2libGUiOnRydWUsIldpZHRoIjowLjAsIkhlaWdodCI6MC4wLCJCb3JkZXJTdHlsZSI6eyIkaWQiOiI4MDUiLCJMaW5lQ29sb3IiOm51bGwsIkxpbmVXZWlnaHQiOjAuMCwiTGluZVR5cGUiOjAsIlBhcmVudFN0eWxlIjpudWxsfSwiUGFyZW50U3R5bGUiOm51bGx9LCJEdXJhdGlvblN0eWxlIjp7IiRpZCI6IjgwNiIsIkZvbnRTZXR0aW5ncyI6eyIkaWQiOiI4MDciLCJGb250U2l6ZSI6MTEsIkZvbnROYW1lIjoiQ2FsaWJyaSIsIklzQm9sZCI6ZmFsc2UsIklzSXRhbGljIjpmYWxzZSwiSXNVbmRlcmxpbmVkIjpmYWxzZSwiUGFyZW50U3R5bGUiOm51bGx9LCJBdXRvU2l6ZSI6MCwiRm9yZWdyb3VuZCI6eyIkaWQiOiI4MDgiLCJDb2xvciI6eyIkaWQiOiI4MD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DEwIiwiVG9wIjowLjAsIkxlZnQiOjAuMCwiUmlnaHQiOjAuMCwiQm90dG9tIjowLjB9LCJQYWRkaW5nIjp7IiRpZCI6IjgxMSIsIlRvcCI6MC4wLCJMZWZ0IjowLjAsIlJpZ2h0IjowLjAsIkJvdHRvbSI6MC4wfSwiQmFja2dyb3VuZCI6eyIkaWQiOiI4MTIiLCJDb2xvciI6eyIkcmVmIjoiODA0In19LCJJc1Zpc2libGUiOnRydWUsIldpZHRoIjowLjAsIkhlaWdodCI6MC4wLCJCb3JkZXJTdHlsZSI6eyIkaWQiOiI4MTMiLCJMaW5lQ29sb3IiOm51bGwsIkxpbmVXZWlnaHQiOjAuMCwiTGluZVR5cGUiOjAsIlBhcmVudFN0eWxlIjpudWxsfSwiUGFyZW50U3R5bGUiOm51bGx9LCJIb3Jpem9udGFsQ29ubmVjdG9yU3R5bGUiOnsiJGlkIjoiODE0IiwiTGluZUNvbG9yIjp7IiRpZCI6IjgxNSIsIiR0eXBlIjoiTkxSRS5Db21tb24uRG9tLlNvbGlkQ29sb3JCcnVzaCwgTkxSRS5Db21tb24iLCJDb2xvciI6eyIkaWQiOiI4MTYiLCJBIjoyNTUsIlIiOjIxMCwiRyI6MjA2LCJCIjoyMDZ9fSwiTGluZVdlaWdodCI6MS4wLCJMaW5lVHlwZSI6MCwiUGFyZW50U3R5bGUiOm51bGx9LCJWZXJ0aWNhbENvbm5lY3RvclN0eWxlIjp7IiRpZCI6IjgxNyIsIkxpbmVDb2xvciI6eyIkaWQiOiI4MTgiLCIkdHlwZSI6Ik5MUkUuQ29tbW9uLkRvbS5Tb2xpZENvbG9yQnJ1c2gsIE5MUkUuQ29tbW9uIiwiQ29sb3IiOnsiJGlkIjoiODE5IiwiQSI6MjU1LCJSIjoxNzgsIkciOjE3OCwiQiI6MTc4fX0sIkxpbmVXZWlnaHQiOjEuMCwiTGluZVR5cGUiOjAsIlBhcmVudFN0eWxlIjpudWxsfSwiTWFyZ2luIjpudWxsLCJTdGFydERhdGVQb3NpdGlvbiI6NCwiRW5kRGF0ZVBvc2l0aW9uIjo0LCJEYXRlSXNWaXNpYmxlIjp0cnVlLCJUaXRsZVBvc2l0aW9uIjoyLCJEdXJhdGlvblBvc2l0aW9uIjozLCJQZXJjZW50YWdlQ29tcGxldGVkUG9zaXRpb24iOjYsIlNwYWNpbmciOjEwLCJJc0JlbG93VGltZWJhbmQiOmZhbHNlLCJQZXJjZW50YWdlQ29tcGxldGVTaGFwZU9wYWNpdHkiOjM1LCJTaGFwZVN0eWxlIjp7IiRpZCI6IjgyMCIsIk1hcmdpbiI6eyIkaWQiOiI4MjEiLCJUb3AiOjAuMCwiTGVmdCI6NC4wLCJSaWdodCI6NC4wLCJCb3R0b20iOjAuMH0sIlBhZGRpbmciOnsiJGlkIjoiODIyIiwiVG9wIjowLjAsIkxlZnQiOjEuMCwiUmlnaHQiOjAuMCwiQm90dG9tIjoxLjB9LCJCYWNrZ3JvdW5kIjp7IiRpZCI6IjgyMyIsIkNvbG9yIjp7IiRpZCI6IjgyNCIsIkEiOjI1NSwiUiI6MTk4LCJHIjo3NywiQiI6NTN9fSwiSXNWaXNpYmxlIjp0cnVlLCJXaWR0aCI6MC4wLCJIZWlnaHQiOjE2LjAsIkJvcmRlclN0eWxlIjp7IiRpZCI6IjgyNSIsIkxpbmVDb2xvciI6eyIkaWQiOiI4MjYiLCIkdHlwZSI6Ik5MUkUuQ29tbW9uLkRvbS5Tb2xpZENvbG9yQnJ1c2gsIE5MUkUuQ29tbW9uIiwiQ29sb3IiOnsiJGlkIjoiODI3IiwiQSI6MjU1LCJSIjoyNTUsIkciOjAsIkIiOjB9fSwiTGluZVdlaWdodCI6MC4wLCJMaW5lVHlwZSI6MCwiUGFyZW50U3R5bGUiOm51bGx9LCJQYXJlbnRTdHlsZSI6bnVsbH0sIlRpdGxlU3R5bGUiOnsiJGlkIjoiODI4IiwiRm9udFNldHRpbmdzIjp7IiRpZCI6IjgyOSIsIkZvbnRTaXplIjoxMSwiRm9udE5hbWUiOiJDZW50dXJ5IEdvdGhpYyIsIklzQm9sZCI6ZmFsc2UsIklzSXRhbGljIjpmYWxzZSwiSXNVbmRlcmxpbmVkIjpmYWxzZSwiUGFyZW50U3R5bGUiOm51bGx9LCJBdXRvU2l6ZSI6MCwiRm9yZWdyb3VuZCI6eyIkaWQiOiI4MzAiLCJDb2xvciI6eyIkaWQiOiI4MzEiLCJBIjoyNTUsIlIiOjI1NSwiRyI6MjU1LCJCIjoyNTV9fSwiTWF4V2lkdGgiOjIyMC4wLCJNYXhIZWlnaHQiOiJJbmZpbml0eSIsIlNtYXJ0Rm9yZWdyb3VuZElzQWN0aXZlIjpmYWxzZSwiSG9yaXpvbnRhbEFsaWdubWVudCI6MSwiVmVydGljYWxBbGlnbm1lbnQiOjAsIlNtYXJ0Rm9yZWdyb3VuZCI6bnVsbCwiQmFja2dyb3VuZEZpbGxUeXBlIjowLCJNYXJnaW4iOnsiJGlkIjoiODMyIiwiVG9wIjowLjAsIkxlZnQiOjAuMCwiUmlnaHQiOjAuMCwiQm90dG9tIjowLjB9LCJQYWRkaW5nIjp7IiRpZCI6IjgzMyIsIlRvcCI6MC4wLCJMZWZ0IjowLjAsIlJpZ2h0IjowLjAsIkJvdHRvbSI6MC4wfSwiQmFja2dyb3VuZCI6eyIkaWQiOiI4MzQiLCJDb2xvciI6eyIkcmVmIjoiODA0In19LCJJc1Zpc2libGUiOnRydWUsIldpZHRoIjowLjAsIkhlaWdodCI6MC4wLCJCb3JkZXJTdHlsZSI6eyIkaWQiOiI4MzUiLCJMaW5lQ29sb3IiOm51bGwsIkxpbmVXZWlnaHQiOjAuMCwiTGluZVR5cGUiOjAsIlBhcmVudFN0eWxlIjpudWxsfSwiUGFyZW50U3R5bGUiOm51bGx9LCJEYXRlU3R5bGUiOnsiJGlkIjoiODM2IiwiRm9udFNldHRpbmdzIjp7IiRpZCI6IjgzNyIsIkZvbnRTaXplIjoxMSwiRm9udE5hbWUiOiJDZW50dXJ5IEdvdGhpYyIsIklzQm9sZCI6ZmFsc2UsIklzSXRhbGljIjpmYWxzZSwiSXNVbmRlcmxpbmVkIjpmYWxzZSwiUGFyZW50U3R5bGUiOm51bGx9LCJBdXRvU2l6ZSI6MCwiRm9yZWdyb3VuZCI6eyIkaWQiOiI4MzgiLCJDb2xvciI6eyIkaWQiOiI4Mzk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ODQwIiwiVG9wIjowLjAsIkxlZnQiOjAuMCwiUmlnaHQiOjAuMCwiQm90dG9tIjowLjB9LCJQYWRkaW5nIjp7IiRpZCI6Ijg0MSIsIlRvcCI6MC4wLCJMZWZ0IjowLjAsIlJpZ2h0IjowLjAsIkJvdHRvbSI6MC4wfSwiQmFja2dyb3VuZCI6eyIkaWQiOiI4NDIiLCJDb2xvciI6eyIkcmVmIjoiODA0In19LCJJc1Zpc2libGUiOnRydWUsIldpZHRoIjowLjAsIkhlaWdodCI6MC4wLCJCb3JkZXJTdHlsZSI6eyIkaWQiOiI4NDMiLCJMaW5lQ29sb3IiOm51bGwsIkxpbmVXZWlnaHQiOjAuMCwiTGluZVR5cGUiOjAsIlBhcmVudFN0eWxlIjpudWxsfSwiUGFyZW50U3R5bGUiOm51bGx9LCJEYXRlRm9ybWF0Ijp7IiRpZCI6Ijg0NCIsIkZvcm1hdFN0cmluZyI6Ik0vZCIsIlNlcGFyYXRvciI6Ii8iLCJVc2VJbnRlcm5hdGlvbmFsRGF0ZUZvcm1hdCI6ZmFsc2UsIkRhdGVJc1Zpc2libGUiOnRydWUsIlRpbWVJc1Zpc2libGUiOmZhbHNlLCJIb3VyRGlnaXRzIjoxLCJBbVBtRGVzaWduYXRvciI6MiwiVHJpbTAwTWludXRlcyI6ZmFsc2UsIkxhc3RLbm93blZpc2liaWxpdHlTdGF0ZSI6eyIkaWQiOiI4NDUiLCJEYXRlUGFydElzVmlzaWJsZSI6ZmFsc2UsIlRpbWVQYXJ0SXNWaXNpYmxlIjpmYWxzZX19LCJXZWVrTnVtYmVyaW5nIjp7IiRpZCI6Ijg0NiIsIkZvcm1hdCI6MCwiSXNWaXNpYmxlIjpmYWxzZSwiTGFzdEtub3duVmlzaWJpbGl0eVN0YXRlIjpmYWxzZX0sIklzVmlzaWJsZSI6dHJ1ZSwiUGFyZW50U3R5bGUiOm51bGx9LCJJbmRleCI6OCwiU21hcnREdXJhdGlvbkFjdGl2YXRlZCI6ZmFsc2UsIkRhdGVGb3JtYXQiOnsiJHJlZiI6Ijg0NCJ9LCJXZWVrTnVtYmVyaW5nIjp7IiRpZCI6Ijg0NyIsIkZvcm1hdCI6MCwiSXNWaXNpYmxlIjpmYWxzZSwiTGFzdEtub3duVmlzaWJpbGl0eVN0YXRlIjpmYWxzZX0sIklkIjoiNmE2ZTcxNDktNjYxYy00ZDk4LWFlMjItYjlhODRhMjBjMGNkIiwiSW1wb3J0SWQiOm51bGwsIlRpdGxlIjoiVGFzayA0IiwiTm90ZSI6bnVsbCwiSHlwZXJsaW5rIjp7IiRpZCI6Ijg0OCIsIkFkZHJlc3MiOiIiLCJTdWJBZGRyZXNzIjoiIn0sIklzQ2hhbmdlZCI6ZmFsc2UsIklzTmV3IjpmYWxzZX0seyIkaWQiOiI4NDkiLCJHcm91cE5hbWUiOm51bGwsIlN0YXJ0RGF0ZSI6IjIwMjUtMTAtMjlUMDA6MDA6MDBaIiwiRW5kRGF0ZSI6IjIwMjUtMTItMDdUMjM6NTk6MDBaIiwiUGVyY2VudGFnZUNvbXBsZXRlIjpudWxsLCJTdHlsZSI6eyIkaWQiOiI4NTAiLCJTaGFwZSI6NywiU2hhcGVUaGlja25lc3MiOjEsIkR1cmF0aW9uRm9ybWF0IjowLCJJbmNsdWRlTm9uV29ya2luZ0RheXNJbkR1cmF0aW9uIjpmYWxzZSwiUGVyY2VudGFnZUNvbXBsZXRlU3R5bGUiOnsiJGlkIjoiODUxIiwiRm9udFNldHRpbmdzIjp7IiRpZCI6Ijg1MiIsIkZvbnRTaXplIjoxMCwiRm9udE5hbWUiOiJDYWxpYnJpIiwiSXNCb2xkIjpmYWxzZSwiSXNJdGFsaWMiOmZhbHNlLCJJc1VuZGVybGluZWQiOmZhbHNlLCJQYXJlbnRTdHlsZSI6bnVsbH0sIkF1dG9TaXplIjowLCJGb3JlZ3JvdW5kIjp7IiRpZCI6Ijg1MyIsIkNvbG9yIjp7IiRpZCI6Ijg1N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DU1IiwiVG9wIjowLjAsIkxlZnQiOjAuMCwiUmlnaHQiOjAuMCwiQm90dG9tIjowLjB9LCJQYWRkaW5nIjp7IiRpZCI6Ijg1NiIsIlRvcCI6MC4wLCJMZWZ0IjowLjAsIlJpZ2h0IjowLjAsIkJvdHRvbSI6MC4wfSwiQmFja2dyb3VuZCI6eyIkaWQiOiI4NTciLCJDb2xvciI6eyIkaWQiOiI4NTgiLCJBIjo4OSwiUiI6MCwiRyI6MCwiQiI6MH19LCJJc1Zpc2libGUiOnRydWUsIldpZHRoIjowLjAsIkhlaWdodCI6MC4wLCJCb3JkZXJTdHlsZSI6eyIkaWQiOiI4NTkiLCJMaW5lQ29sb3IiOm51bGwsIkxpbmVXZWlnaHQiOjAuMCwiTGluZVR5cGUiOjAsIlBhcmVudFN0eWxlIjpudWxsfSwiUGFyZW50U3R5bGUiOm51bGx9LCJEdXJhdGlvblN0eWxlIjp7IiRpZCI6Ijg2MCIsIkZvbnRTZXR0aW5ncyI6eyIkaWQiOiI4NjEiLCJGb250U2l6ZSI6MTEsIkZvbnROYW1lIjoiQ2FsaWJyaSIsIklzQm9sZCI6ZmFsc2UsIklzSXRhbGljIjpmYWxzZSwiSXNVbmRlcmxpbmVkIjpmYWxzZSwiUGFyZW50U3R5bGUiOm51bGx9LCJBdXRvU2l6ZSI6MCwiRm9yZWdyb3VuZCI6eyIkaWQiOiI4NjIiLCJDb2xvciI6eyIkaWQiOiI4Nj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DY0IiwiVG9wIjowLjAsIkxlZnQiOjAuMCwiUmlnaHQiOjAuMCwiQm90dG9tIjowLjB9LCJQYWRkaW5nIjp7IiRpZCI6Ijg2NSIsIlRvcCI6MC4wLCJMZWZ0IjowLjAsIlJpZ2h0IjowLjAsIkJvdHRvbSI6MC4wfSwiQmFja2dyb3VuZCI6eyIkaWQiOiI4NjYiLCJDb2xvciI6eyIkcmVmIjoiODU4In19LCJJc1Zpc2libGUiOnRydWUsIldpZHRoIjowLjAsIkhlaWdodCI6MC4wLCJCb3JkZXJTdHlsZSI6eyIkaWQiOiI4NjciLCJMaW5lQ29sb3IiOm51bGwsIkxpbmVXZWlnaHQiOjAuMCwiTGluZVR5cGUiOjAsIlBhcmVudFN0eWxlIjpudWxsfSwiUGFyZW50U3R5bGUiOm51bGx9LCJIb3Jpem9udGFsQ29ubmVjdG9yU3R5bGUiOnsiJGlkIjoiODY4IiwiTGluZUNvbG9yIjp7IiRpZCI6Ijg2OSIsIiR0eXBlIjoiTkxSRS5Db21tb24uRG9tLlNvbGlkQ29sb3JCcnVzaCwgTkxSRS5Db21tb24iLCJDb2xvciI6eyIkaWQiOiI4NzAiLCJBIjoyNTUsIlIiOjIxMCwiRyI6MjA2LCJCIjoyMDZ9fSwiTGluZVdlaWdodCI6MS4wLCJMaW5lVHlwZSI6MCwiUGFyZW50U3R5bGUiOm51bGx9LCJWZXJ0aWNhbENvbm5lY3RvclN0eWxlIjp7IiRpZCI6Ijg3MSIsIkxpbmVDb2xvciI6eyIkaWQiOiI4NzIiLCIkdHlwZSI6Ik5MUkUuQ29tbW9uLkRvbS5Tb2xpZENvbG9yQnJ1c2gsIE5MUkUuQ29tbW9uIiwiQ29sb3IiOnsiJGlkIjoiODczIiwiQSI6MjU1LCJSIjoxNzgsIkciOjE3OCwiQiI6MTc4fX0sIkxpbmVXZWlnaHQiOjEuMCwiTGluZVR5cGUiOjAsIlBhcmVudFN0eWxlIjpudWxsfSwiTWFyZ2luIjpudWxsLCJTdGFydERhdGVQb3NpdGlvbiI6NCwiRW5kRGF0ZVBvc2l0aW9uIjo0LCJEYXRlSXNWaXNpYmxlIjp0cnVlLCJUaXRsZVBvc2l0aW9uIjoyLCJEdXJhdGlvblBvc2l0aW9uIjozLCJQZXJjZW50YWdlQ29tcGxldGVkUG9zaXRpb24iOjYsIlNwYWNpbmciOjEwLCJJc0JlbG93VGltZWJhbmQiOmZhbHNlLCJQZXJjZW50YWdlQ29tcGxldGVTaGFwZU9wYWNpdHkiOjM1LCJTaGFwZVN0eWxlIjp7IiRpZCI6Ijg3NCIsIk1hcmdpbiI6eyIkaWQiOiI4NzUiLCJUb3AiOjAuMCwiTGVmdCI6NC4wLCJSaWdodCI6NC4wLCJCb3R0b20iOjAuMH0sIlBhZGRpbmciOnsiJGlkIjoiODc2IiwiVG9wIjowLjAsIkxlZnQiOjEuMCwiUmlnaHQiOjAuMCwiQm90dG9tIjoxLjB9LCJCYWNrZ3JvdW5kIjp7IiRpZCI6Ijg3NyIsIkNvbG9yIjp7IiRpZCI6Ijg3OCIsIkEiOjI1NSwiUiI6MTk4LCJHIjo3NywiQiI6NTN9fSwiSXNWaXNpYmxlIjp0cnVlLCJXaWR0aCI6MC4wLCJIZWlnaHQiOjE2LjAsIkJvcmRlclN0eWxlIjp7IiRpZCI6Ijg3OSIsIkxpbmVDb2xvciI6eyIkaWQiOiI4ODAiLCIkdHlwZSI6Ik5MUkUuQ29tbW9uLkRvbS5Tb2xpZENvbG9yQnJ1c2gsIE5MUkUuQ29tbW9uIiwiQ29sb3IiOnsiJGlkIjoiODgxIiwiQSI6MjU1LCJSIjoyNTUsIkciOjAsIkIiOjB9fSwiTGluZVdlaWdodCI6MC4wLCJMaW5lVHlwZSI6MCwiUGFyZW50U3R5bGUiOm51bGx9LCJQYXJlbnRTdHlsZSI6bnVsbH0sIlRpdGxlU3R5bGUiOnsiJGlkIjoiODgyIiwiRm9udFNldHRpbmdzIjp7IiRpZCI6Ijg4MyIsIkZvbnRTaXplIjoxMSwiRm9udE5hbWUiOiJDZW50dXJ5IEdvdGhpYyIsIklzQm9sZCI6ZmFsc2UsIklzSXRhbGljIjpmYWxzZSwiSXNVbmRlcmxpbmVkIjpmYWxzZSwiUGFyZW50U3R5bGUiOm51bGx9LCJBdXRvU2l6ZSI6MCwiRm9yZWdyb3VuZCI6eyIkaWQiOiI4ODQiLCJDb2xvciI6eyIkaWQiOiI4ODUiLCJBIjoyNTUsIlIiOjI1NSwiRyI6MjU1LCJCIjoyNTV9fSwiTWF4V2lkdGgiOjIyMC4wLCJNYXhIZWlnaHQiOiJJbmZpbml0eSIsIlNtYXJ0Rm9yZWdyb3VuZElzQWN0aXZlIjpmYWxzZSwiSG9yaXpvbnRhbEFsaWdubWVudCI6MSwiVmVydGljYWxBbGlnbm1lbnQiOjAsIlNtYXJ0Rm9yZWdyb3VuZCI6bnVsbCwiQmFja2dyb3VuZEZpbGxUeXBlIjowLCJNYXJnaW4iOnsiJGlkIjoiODg2IiwiVG9wIjowLjAsIkxlZnQiOjAuMCwiUmlnaHQiOjAuMCwiQm90dG9tIjowLjB9LCJQYWRkaW5nIjp7IiRpZCI6Ijg4NyIsIlRvcCI6MC4wLCJMZWZ0IjowLjAsIlJpZ2h0IjowLjAsIkJvdHRvbSI6MC4wfSwiQmFja2dyb3VuZCI6eyIkaWQiOiI4ODgiLCJDb2xvciI6eyIkcmVmIjoiODU4In19LCJJc1Zpc2libGUiOnRydWUsIldpZHRoIjowLjAsIkhlaWdodCI6MC4wLCJCb3JkZXJTdHlsZSI6eyIkaWQiOiI4ODkiLCJMaW5lQ29sb3IiOm51bGwsIkxpbmVXZWlnaHQiOjAuMCwiTGluZVR5cGUiOjAsIlBhcmVudFN0eWxlIjpudWxsfSwiUGFyZW50U3R5bGUiOm51bGx9LCJEYXRlU3R5bGUiOnsiJGlkIjoiODkwIiwiRm9udFNldHRpbmdzIjp7IiRpZCI6Ijg5MSIsIkZvbnRTaXplIjoxMSwiRm9udE5hbWUiOiJDZW50dXJ5IEdvdGhpYyIsIklzQm9sZCI6ZmFsc2UsIklzSXRhbGljIjpmYWxzZSwiSXNVbmRlcmxpbmVkIjpmYWxzZSwiUGFyZW50U3R5bGUiOm51bGx9LCJBdXRvU2l6ZSI6MCwiRm9yZWdyb3VuZCI6eyIkaWQiOiI4OTIiLCJDb2xvciI6eyIkaWQiOiI4OTM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ODk0IiwiVG9wIjowLjAsIkxlZnQiOjAuMCwiUmlnaHQiOjAuMCwiQm90dG9tIjowLjB9LCJQYWRkaW5nIjp7IiRpZCI6Ijg5NSIsIlRvcCI6MC4wLCJMZWZ0IjowLjAsIlJpZ2h0IjowLjAsIkJvdHRvbSI6MC4wfSwiQmFja2dyb3VuZCI6eyIkaWQiOiI4OTYiLCJDb2xvciI6eyIkcmVmIjoiODU4In19LCJJc1Zpc2libGUiOnRydWUsIldpZHRoIjowLjAsIkhlaWdodCI6MC4wLCJCb3JkZXJTdHlsZSI6eyIkaWQiOiI4OTciLCJMaW5lQ29sb3IiOm51bGwsIkxpbmVXZWlnaHQiOjAuMCwiTGluZVR5cGUiOjAsIlBhcmVudFN0eWxlIjpudWxsfSwiUGFyZW50U3R5bGUiOm51bGx9LCJEYXRlRm9ybWF0Ijp7IiRpZCI6Ijg5OCIsIkZvcm1hdFN0cmluZyI6Ik0vZCIsIlNlcGFyYXRvciI6Ii8iLCJVc2VJbnRlcm5hdGlvbmFsRGF0ZUZvcm1hdCI6ZmFsc2UsIkRhdGVJc1Zpc2libGUiOnRydWUsIlRpbWVJc1Zpc2libGUiOmZhbHNlLCJIb3VyRGlnaXRzIjoxLCJBbVBtRGVzaWduYXRvciI6MiwiVHJpbTAwTWludXRlcyI6ZmFsc2UsIkxhc3RLbm93blZpc2liaWxpdHlTdGF0ZSI6eyIkaWQiOiI4OTkiLCJEYXRlUGFydElzVmlzaWJsZSI6ZmFsc2UsIlRpbWVQYXJ0SXNWaXNpYmxlIjpmYWxzZX19LCJXZWVrTnVtYmVyaW5nIjp7IiRpZCI6IjkwMCIsIkZvcm1hdCI6MCwiSXNWaXNpYmxlIjpmYWxzZSwiTGFzdEtub3duVmlzaWJpbGl0eVN0YXRlIjpmYWxzZX0sIklzVmlzaWJsZSI6dHJ1ZSwiUGFyZW50U3R5bGUiOm51bGx9LCJJbmRleCI6OSwiU21hcnREdXJhdGlvbkFjdGl2YXRlZCI6ZmFsc2UsIkRhdGVGb3JtYXQiOnsiJHJlZiI6Ijg5OCJ9LCJXZWVrTnVtYmVyaW5nIjp7IiRpZCI6IjkwMSIsIkZvcm1hdCI6MCwiSXNWaXNpYmxlIjpmYWxzZSwiTGFzdEtub3duVmlzaWJpbGl0eVN0YXRlIjpmYWxzZX0sIklkIjoiZDQ1ZThmNjUtMWViMy00MjQxLWI3NjEtM2Q1NWYxODhmNzJlIiwiSW1wb3J0SWQiOm51bGwsIlRpdGxlIjoiVGFzayA1IiwiTm90ZSI6bnVsbCwiSHlwZXJsaW5rIjp7IiRpZCI6IjkwMiIsIkFkZHJlc3MiOiIiLCJTdWJBZGRyZXNzIjoiIn0sIklzQ2hhbmdlZCI6ZmFsc2UsIklzTmV3IjpmYWxzZX1dLCJTd2ltbGFuZXMiOltdLCJNc1Byb2plY3RJdGVtc1RyZWUiOm51bGwsIk1ldGFkYXRhIjp7IiRpZCI6IjkwMyIsIlJlY2VudENvbG9yc0NvbGxlY3Rpb24iOiJb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J9LHtcIiRpZFwiOlwiMlwiLFwiU2VsZWN0ZWRNYXBwaW5nXCI6MixcIkNvbHVtbkhlYWRlclwiOlwiTmFtZVwifSx7XCIkaWRcIjpcIjNcIixcIlNlbGVjdGVkTWFwcGluZ1wiOjMsXCJDb2x1bW5IZWFkZXJcIjpcIlN0YXJ0XCJ9LHtcIiRpZFwiOlwiNFwiLFwiU2VsZWN0ZWRNYXBwaW5nXCI6NCxcIkNvbHVtbkhlYWRlclwiOlwiRmluaXNoXCJ9LHtcIiRpZFwiOlwiNVwiLFwiU2VsZWN0ZWRNYXBwaW5nXCI6NSxcIkNvbHVtbkhlYWRlclwiOlwiUGVyY2VudENvbXBsZXRlXCJ9XSIsIlNvdXJjZVRoZW1lIjoie1wiJGlkXCI6XCIxXCIsXCJJZFwiOlwiZDRiN2ZiMzItYmU4OC00ZTg3LTgxMTItNmFiN2FhMTkxMWYzXCIsXCJDYXRlZ29yeVwiOjIsXCJDdWx0dXJlSW5mb05hbWVcIjpcImVuLVVTXCIsXCJWZXJzaW9uXCI6e1wiJGlkXCI6XCIyXCIsXCJUaGVtZURvbVZlcnNpb25cIjpcIjEuMS4wXCJ9LFwiU3R5bGVcIjp7XCIkaWRcIjpcIjNcIixcIlRpbWViYW5kU3R5bGVcIjp7XCIkaWRcIjpcIjRcIixcIlJpZ2h0RW5kQ2Fwc1N0eWxlXCI6e1wiJGlkXCI6XCI1XCIsXCJGb250U2V0dGluZ3NcIjp7XCIkaWRcIjpcIjZcIixcIkZvbnRTaXplXCI6MTMsXCJGb250TmFtZVwiOlwiQ2FsaWJyaVwiLFwiSXNCb2xkXCI6dHJ1ZSxcIklzSXRhbGljXCI6ZmFsc2UsXCJJc1VuZGVybGluZWRcIjpmYWxzZX0sXCJGb3JlZ3JvdW5kXCI6e1wiJGlkXCI6XCI3XCIsXCJDb2xvclwiOntcIiRpZFwiOlwiOFwiLFwiQVwiOjI1NSxcIlJcIjoyNTUsXCJHXCI6NjksXCJCXCI6MH19LFwiSG9yaXpvbnRhbEFsaWdubWVudFwiOjAsXCJJc1Zpc2libGVcIjpmYWxzZX0sXCJMZWZ0RW5kQ2Fwc1N0eWxlXCI6e1wiJGlkXCI6XCI5XCIsXCJGb250U2V0dGluZ3NcIjp7XCIkaWRcIjpcIjEwXCIsXCJGb250U2l6ZVwiOjEzLFwiRm9udE5hbWVcIjpcIkNhbGlicmlcIixcIklzQm9sZFwiOnRydWUsXCJJc0l0YWxpY1wiOmZhbHNlLFwiSXNVbmRlcmxpbmVkXCI6ZmFsc2V9LFwiRm9yZWdyb3VuZFwiOntcIiRpZFwiOlwiMTFcIixcIkNvbG9yXCI6e1wiJGlkXCI6XCIxMlwiLFwiQVwiOjI1NSxcIlJcIjoyNTUsXCJHXCI6NjksXCJCXCI6MH19LFwiSG9yaXpvbnRhbEFsaWdubWVudFwiOjAsXCJJc1Zpc2libGVcIjpmYWxzZX0sXCJUb2RheU1hcmtlclN0eWxlXCI6e1wiJGlkXCI6XCIxM1wiLFwiVG9kYXlUZXh0U3R5bGVcIjp7XCIkaWRcIjpcIjE0XCIsXCJGb250U2V0dGluZ3NcIjp7XCIkaWRcIjpcIjE1XCIsXCJGb250U2l6ZVwiOjcsXCJGb250TmFtZVwiOlwiQ2VudHVyeSBHb3RoaWN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zMixcIkdcIjo3NixcIkJcIjozNH19LFwiSXNWaXNpYmxlXCI6dHJ1ZSxcIldpZHRoXCI6MC4wLFwiSGVpZ2h0XCI6MC4wLFwiQm9yZGVyU3R5bGVcIjpudWxsfSxcIlRvZGF5TWFya2VyUG9zaXRpb25cIjozLFwiSXNWaXNpYmxlXCI6dHJ1ZX0sXCJTY2FsZVN0eWxlXCI6e1wiJGlkXCI6XCIyM1wiLFwiU2hvd1NlZ21lbnRTZXBhcmF0b3JzXCI6ZmFsc2UsXCJTZWdtZW50U2VwYXJhdG9yT3BhY2l0eVwiOjMwLFwiU2hhcGVcIjowLFwiU2VnbWVudFRleHRTdHlsZVwiOntcIiRpZFwiOlwiMjRcIixcIkZvbnRTZXR0aW5nc1wiOntcIiRpZFwiOlwiMjVcIixcIkZvbnRTaXplXCI6MTAsXCJGb250TmFtZVwiOlwiQ2VudHVyeSBHb3RoaWNcIixcIklzQm9sZFwiOmZhbHNlLFwiSXNJdGFsaWNcIjpmYWxzZSxcIklzVW5kZXJsaW5lZFwiOmZhbHNlfSxcIkZvcmVncm91bmRcIjp7XCIkaWRcIjpcIjI2XCIsXCJDb2xvclwiOntcIiRpZFwiOlwiMjdcIixcIkFcIjoyNTUsXCJSXCI6MCxcIkdcIjowLFwiQlwiOjB9fSxcIkhvcml6b250YWxBbGlnbm1lbnRcIjowLFwiSXNWaXNpYmxlXCI6dHJ1ZX0sXCJTaGFwZVN0eWxlXCI6e1wiJGlkXCI6XCIyOFwiLFwiTWFyZ2luXCI6e1wiJGlkXCI6XCIyOVwiLFwiVG9wXCI6MC4wLFwiTGVmdFwiOjEwLjAsXCJSaWdodFwiOjEwLjAsXCJCb3R0b21cIjowLjB9LFwiUGFkZGluZ1wiOntcIiRpZFwiOlwiMzBcIixcIlRvcFwiOjMuMCxcIkxlZnRcIjowLjAsXCJSaWdodFwiOjAuMCxcIkJvdHRvbVwiOjMuMH0sXCJCYWNrZ3JvdW5kXCI6e1wiJGlkXCI6XCIzMVwiLFwiQ29sb3JcIjp7XCIkaWRcIjpcIjMyXCIsXCJBXCI6MjU1LFwiUlwiOjE3OCxcIkdcIjoxNzgsXCJCXCI6MTc4fX0sXCJJc1Zpc2libGVcIjp0cnVlLFwiV2lkdGhcIjowLjAsXCJIZWlnaHRcIjozMC4wLFwiQm9yZGVyU3R5bGVcIjp7XCIkaWRcIjpcIjMzXCIsXCJMaW5lU3R5bGVcIjp7XCIkaWRcIjpcIjM0XCIsXCJMaW5lQ29sb3JcIjp7XCIkaWRcIjpcIjM1XCIsXCJDb2xvclwiOntcIiRpZFwiOlwiMzZcIixcIkFcIjoyNTUsXCJSXCI6MjU1LFwiR1wiOjAsXCJCXCI6MH19LFwiTGluZVdlaWdodFwiOjAuMCxcIkxpbmVUeXBlXCI6MH0sXCJJc1Zpc2libGVcIjpmYWxzZX19fSxcIkVsYXBzZWRUaW1lU3R5bGVcIjp7XCIkaWRcIjpcIjM3XCIsXCJFbGFwc2VkVGltZUJhY2tncm91bmRcIjp7XCIkaWRcIjpcIjM4XCIsXCJDb2xvclwiOntcIiRpZFwiOlwiMzlcIixcIkFcIjo3NyxcIlJcIjoyMzgsXCJHXCI6MjM2LFwiQlwiOjIyNX19LFwiRWxhcHNlZFRpbWVGb3JtYXRcIjoyLFwiSXNWaXNpYmxlXCI6dHJ1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ODAsXCJHXCI6ODAsXCJCXCI6NzB9fSxcIklzVmlzaWJsZVwiOmZhbHNlLFwiV2lkdGhcIjowLjAsXCJIZWlnaHRcIjowLjAsXCJCb3JkZXJTdHlsZVwiOm51bGx9LFwiVGFza1N0eWxlXCI6e1wiJGlkXCI6XCI0NFwiLFwiU2hhcGVcIjo3LFwiU2hhcGVUaGlja25lc3NcIjoxLFwiRHVyYXRpb25Gb3JtYXRcIjow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E5MixcIkdcIjo4MCxcIkJcIjo3N319LFwiSG9yaXpvbnRhbEFsaWdubWVudFwiOjAsXCJJc1Zpc2libGVcIjpmYWxz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ksXCJGb250TmFtZVwiOlwiQ2FsaWJyaVwiLFwiSXNCb2xkXCI6ZmFsc2UsXCJJc0l0YWxpY1wiOmZhbHNlLFwiSXNVbmRlcmxpbmVkXCI6ZmFsc2V9LFwiRm9yZWdyb3VuZFwiOntcIiRpZFwiOlwiNTRcIixcIkNvbG9yXCI6e1wiJGlkXCI6XCI1NVwiLFwiQVwiOjI1NSxcIlJcIjowLFwiR1wiOjAsXCJCXCI6MH19LFwiSG9yaXpvbnRhbEFsaWdubWVudFwiOjAsXCJJc1Zpc2libGVcIjp0cnVlfSxcIkhvcml6b250YWxDb25uZWN0b3JTdHlsZVwiOntcIiRpZFwiOlwiNTZcIixcIkxpbmVTdHlsZVwiOntcIiRpZFwiOlwiNTdcIixcIkxpbmVDb2xvclwiOntcIiRpZFwiOlwiNThcIixcIkNvbG9yXCI6e1wiJGlkXCI6XCI1OVwiLFwiQVwiOjI1NSxcIlJcIjoyMTAsXCJHXCI6MjA2LFwiQlwiOjIwNn19LFwiTGluZVdlaWdodFwiOjEuMCxcIkxpbmVUeXBlXCI6MH0sXCJJc1Zpc2libGVcIjp0cnVlfSxcIlZlcnRpY2FsQ29ubmVjdG9yU3R5bGVcIjp7XCIkaWRcIjpcIjYwXCIsXCJMaW5lU3R5bGVcIjp7XCIkaWRcIjpcIjYxXCIsXCJMaW5lQ29sb3JcIjp7XCIkaWRcIjpcIjYyXCIsXCJDb2xvclwiOntcIiRpZFwiOlwiNjNcIixcIkFcIjoyNTUsXCJSXCI6MTY1LFwiR1wiOjE2NSxcIkJcIjoxNjV9fSxcIkxpbmVXZWlnaHRcIjoxLjAsXCJMaW5lVHlwZVwiOjB9LFwiSXNWaXNpYmxlXCI6dHJ1ZX0sXCJNYXJnaW5cIjp7XCIkaWRcIjpcIjY0XCIsXCJUb3BcIjowLjAsXCJMZWZ0XCI6MC4wLFwiUmlnaHRcIjowLjAsXCJCb3R0b21cIjowLjB9LFwiU3RhcnREYXRlUG9zaXRpb25cIjo0LFwiRW5kRGF0ZVBvc2l0aW9uXCI6NCxcIlRpdGxlUG9zaXRpb25cIjoyLFwiRHVyYXRpb25Qb3NpdGlvblwiOjMsXCJQZXJjZW50YWdlQ29tcGxldGVkUG9zaXRpb25cIjowLFwiU3BhY2luZ1wiOjEwLFwiSXNCZWxvd1RpbWViYW5kXCI6ZmFsc2UsXCJTaGFwZVN0eWxlXCI6e1wiJGlkXCI6XCI2NVwiLFwiTWFyZ2luXCI6e1wiJGlkXCI6XCI2NlwiLFwiVG9wXCI6MC4wLFwiTGVmdFwiOjQuMCxcIlJpZ2h0XCI6NC4wLFwiQm90dG9tXCI6MC4wfSxcIlBhZGRpbmdcIjp7XCIkaWRcIjpcIjY3XCIsXCJUb3BcIjowLjAsXCJMZWZ0XCI6MS4wLFwiUmlnaHRcIjowLjAsXCJCb3R0b21cIjoxLjB9LFwiQmFja2dyb3VuZFwiOntcIiRpZFwiOlwiNjhcIixcIkNvbG9yXCI6e1wiJGlkXCI6XCI2OVwiLFwiQVwiOjI1NSxcIlJcIjoxNzgsXCJHXCI6MTQsXCJCXCI6MTh9fSxcIklzVmlzaWJsZVwiOnRydWUsXCJXaWR0aFwiOjAuMCxcIkhlaWdodFwiOjE2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EwLFwiRm9udE5hbWVcIjpcIkNlbnR1cnkgR290aGljXCIsXCJJc0JvbGRcIjpmYWxzZSxcIklzSXRhbGljXCI6ZmFsc2UsXCJJc1VuZGVybGluZWRcIjpmYWxzZX0sXCJGb3JlZ3JvdW5kXCI6e1wiJGlkXCI6XCI3NlwiLFwiQ29sb3JcIjp7XCIkaWRcIjpcIjc3XCIsXCJBXCI6MjU1LFwiUlwiOjI1NSxcIkdcIjoyNTUsXCJCXCI6MjU1fX0sXCJIb3Jpem9udGFsQWxpZ25tZW50XCI6MSxcIklzVmlzaWJsZVwiOnRydWV9LFwiRGF0ZVN0eWxlXCI6e1wiJGlkXCI6XCI3OFwiLFwiRm9udFNldHRpbmdzXCI6e1wiJGlkXCI6XCI3OVwiLFwiRm9udFNpemVcIjo5LFwiRm9udE5hbWVcIjpcIkNlbnR1cnkgR290aGljXCIsXCJJc0JvbGRcIjpmYWxzZSxcIklzSXRhbGljXCI6ZmFsc2UsXCJJc1VuZGVybGluZWRcIjpmYWxzZX0sXCJGb3JlZ3JvdW5kXCI6e1wiJGlkXCI6XCI4MFwiLFwiQ29sb3JcIjp7XCIkaWRcIjpcIjgxXCIsXCJBXCI6MjU1LFwiUlwiOjExNSxcIkdcIjoxMTUsXCJCXCI6MTE1fX0sXCJIb3Jpem9udGFsQWxpZ25tZW50XCI6MCxcIklzVmlzaWJsZVwiOnRydWV9LFwiRGF0ZUZvcm1hdFwiOntcIiRpZFwiOlwiODJcIixcIkZvcm1hdFN0cmluZ1wiOlwiTS9kXCIsXCJTZXBhcmF0b3JcIjpcIi9cIixcIlVzZUludGVybmF0aW9uYWxEYXRlRm9ybWF0XCI6ZmFsc2UsXCJEYXRlSXNWaXNpYmxlXCI6dHJ1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E0LFwiSXNCZWxvd1RpbWViYW5kXCI6dHJ1ZSxcIlNoYXBlU2l6ZVwiOjEsXCJQYWRkaW5nXCI6e1wiJGlkXCI6XCI4NVwiLFwiVG9wXCI6MC4wLFwiTGVmdFwiOjAuMCxcIlJpZ2h0XCI6MC4wLFwiQm90dG9tXCI6MC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E2NSxcIkdcIjoxNjUsXCJCXCI6MTY1fX0sXCJJc1Zpc2libGVcIjp0cnVlLFwiV2lkdGhcIjoxOC4wLFwiSGVpZ2h0XCI6MjAuMCxcIkJvcmRlclN0eWxlXCI6e1wiJGlkXCI6XCI5MVwiLFwiTGluZVN0eWxlXCI6e1wiJGlkXCI6XCI5MlwiLFwiTGluZUNvbG9yXCI6e1wiJGlkXCI6XCI5M1wiLFwiQ29sb3JcIjp7XCIkaWRcIjpcIjk0XCIsXCJBXCI6MjU1LFwiUlwiOjIzNCxcIkdcIjoyMixcIkJcIjozMH19LFwiTGluZVdlaWdodFwiOjIuMCxcIkxpbmVUeXBlXCI6MH0sXCJJc1Zpc2libGVcIjpmYWxzZX19LFwiVGl0bGVTdHlsZVwiOntcIiRpZFwiOlwiOTVcIixcIkZvbnRTZXR0aW5nc1wiOntcIiRpZFwiOlwiOTZcIixcIkZvbnRTaXplXCI6MTIsXCJGb250TmFtZVwiOlwiQ2VudHVyeSBHb3RoaWNcIixcIklzQm9sZFwiOmZhbHNlLFwiSXNJdGFsaWNcIjpmYWxzZSxcIklzVW5kZXJsaW5lZFwiOmZhbHNlfSxcIkZvcmVncm91bmRcIjp7XCIkaWRcIjpcIjk3XCIsXCJDb2xvclwiOntcIiRpZFwiOlwiOThcIixcIkFcIjoyNTUsXCJSXCI6NjgsXCJHXCI6ODQsXCJCXCI6MTA2fX0sXCJIb3Jpem9udGFsQWxpZ25tZW50XCI6MSxcIklzVmlzaWJsZVwiOnRydWV9LFwiRGF0ZVN0eWxlXCI6e1wiJGlkXCI6XCI5OVwiLFwiRm9udFNldHRpbmdzXCI6e1wiJGlkXCI6XCIxMDBcIixcIkZvbnRTaXplXCI6MTAsXCJGb250TmFtZVwiOlwiQ2VudHVyeSBHb3RoaWNcIixcIklzQm9sZFwiOmZhbHNlLFwiSXNJdGFsaWNcIjpmYWxzZSxcIklzVW5kZXJsaW5lZFwiOmZhbHNlfSxcIkZvcmVncm91bmRcIjp7XCIkaWRcIjpcIjEwMVwiLFwiQ29sb3JcIjp7XCIkaWRcIjpcIjEwMlwiLFwiQVwiOjI1NSxcIlJcIjoxNjUsXCJHXCI6MTY1LFwiQlwiOjE2NX19LFwiSG9yaXpvbnRhbEFsaWdubWVudFwiOjAsXCJJc1Zpc2libGVcIjp0cnVlfSxcIkRhdGVGb3JtYXRcIjp7XCIkaWRcIjpcIjEw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MDRcIixcIkZvcm1hdFwiOjAsXCJJc1Zpc2libGVcIjpmYWxzZSxcIkxhc3RLbm93blZpc2liaWxpdHlTdGF0ZVwiOmZhbHNlfX0sXCJNb3RTdHlsZVwiOntcIiRpZFwiOlwiMTA1XCIsXCJTaGFwZVwiOjE0LFwiU2hhcGVTaXplXCI6MSxcIkRldGFpbHNTcGFjaW5nXCI6MC4wLFwiUGFkZGluZ1wiOntcIiRpZFwiOlwiMTA2XCIsXCJUb3BcIjowLjAsXCJMZWZ0XCI6MC4wLFwiUmlnaHRcIjowLjAsXCJCb3R0b21cIjowLjB9LFwiUG9zaXRpb25PblRhc2tcIjoxLFwiU2hhcGVTdHlsZVwiOntcIiRpZFwiOlwiMTA3XCIsXCJNYXJnaW5cIjp7XCIkaWRcIjpcIjEwOFwiLFwiVG9wXCI6MC4wLFwiTGVmdFwiOjAuMCxcIlJpZ2h0XCI6MC4wLFwiQm90dG9tXCI6MC4wfSxcIlBhZGRpbmdcIjp7XCIkaWRcIjpcIjEwOVwiLFwiVG9wXCI6MC4wLFwiTGVmdFwiOjAuMCxcIlJpZ2h0XCI6MC4wLFwiQm90dG9tXCI6MC4wfSxcIkJhY2tncm91bmRcIjp7XCIkaWRcIjpcIjExMFwiLFwiQ29sb3JcIjp7XCIkaWRcIjpcIjExMVwiLFwiQVwiOjI1NSxcIlJcIjoxNjUsXCJHXCI6MTY1LFwiQlwiOjE2NX19LFwiSXNWaXNpYmxlXCI6dHJ1ZSxcIldpZHRoXCI6MTguMCxcIkhlaWdodFwiOjIwLjAsXCJCb3JkZXJTdHlsZVwiOntcIiRpZFwiOlwiMTEyXCIsXCJMaW5lU3R5bGVcIjp7XCIkaWRcIjpcIjExM1wiLFwiTGluZUNvbG9yXCI6e1wiJGlkXCI6XCIxMTRcIixcIkNvbG9yXCI6e1wiJGlkXCI6XCIxMTVcIixcIkFcIjoyNTUsXCJSXCI6MjM0LFwiR1wiOjIyLFwiQlwiOjMwfX0sXCJMaW5lV2VpZ2h0XCI6MC4wLFwiTGluZVR5cGVcIjowfSxcIklzVmlzaWJsZVwiOmZhbHNlfX0sXCJUaXRsZVN0eWxlXCI6e1wiJGlkXCI6XCIxMTZcIixcIkZvbnRTZXR0aW5nc1wiOntcIiRpZFwiOlwiMTE3XCIsXCJGb250U2l6ZVwiOjEyLFwiRm9udE5hbWVcIjpcIkNlbnR1cnkgR290aGljXCIsXCJJc0JvbGRcIjpmYWxzZSxcIklzSXRhbGljXCI6ZmFsc2UsXCJJc1VuZGVybGluZWRcIjpmYWxzZX0sXCJGb3JlZ3JvdW5kXCI6e1wiJGlkXCI6XCIxMThcIixcIkNvbG9yXCI6e1wiJGlkXCI6XCIxMTlcIixcIkFcIjoyNTUsXCJSXCI6NjgsXCJHXCI6ODQsXCJCXCI6MTA2fX0sXCJIb3Jpem9udGFsQWxpZ25tZW50XCI6MSxcIklzVmlzaWJsZVwiOnRydWV9LFwiRGF0ZVN0eWxlXCI6e1wiJGlkXCI6XCIxMjBcIixcIkZvbnRTZXR0aW5nc1wiOntcIiRpZFwiOlwiMTIxXCIsXCJGb250U2l6ZVwiOjEwLFwiRm9udE5hbWVcIjpcIkNlbnR1cnkgR290aGljXCIsXCJJc0JvbGRcIjpmYWxzZSxcIklzSXRhbGljXCI6ZmFsc2UsXCJJc1VuZGVybGluZWRcIjpmYWxzZX0sXCJGb3JlZ3JvdW5kXCI6e1wiJGlkXCI6XCIxMjJcIixcIkNvbG9yXCI6e1wiJGlkXCI6XCIxMjNcIixcIkFcIjoyNTUsXCJSXCI6MTY1LFwiR1wiOjE2NSxcIkJcIjoxNjV9fSxcIkhvcml6b250YWxBbGlnbm1lbnRcIjowLFwiSXNWaXNpYmxlXCI6dHJ1ZX0sXCJEYXRlRm9ybWF0XCI6e1wiJGlkXCI6XCIx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I1XCIsXCJGb3JtYXRcIjowLFwiSXNWaXNpYmxlXCI6ZmFsc2UsXCJMYXN0S25vd25WaXNpYmlsaXR5U3RhdGVcIjpmYWxzZX19LFwiU3dpbWxhbmVWMlN0eWxlXCI6e1wiJGlkXCI6XCIxMjZcIixcIlN0eWxlSWRcIjpcImYxNDIzMjEzLWVhOTYtNDQ0ZC05MzYzLWM5YjIxNzk4ZGY1M1wiLFwiTmFtZVwiOlwiU3dpbWxhbmUgU3R5bGUgMVwiLFwiSGVhZGVyU3R5bGVcIjp7XCIkaWRcIjpcIjEyN1wiLFwiVGV4dFN0eWxlXCI6e1wiJGlkXCI6XCIxMjhcIixcIkZvbnRTZXR0aW5nc1wiOntcIiRpZFwiOlwiMTI5XCIsXCJGb250U2l6ZVwiOjEyLFwiRm9udE5hbWVcIjpcIkNhbGlicmlcIixcIklzQm9sZFwiOmZhbHNlLFwiSXNJdGFsaWNcIjpmYWxzZSxcIklzVW5kZXJsaW5lZFwiOmZhbHNlfSxcIkZvcmVncm91bmRcIjp7XCIkaWRcIjpcIjEzMFwiLFwiQ29sb3JcIjp7XCIkaWRcIjpcIjEzMVwiLFwiQVwiOjI1NSxcIlJcIjoyNTUsXCJHXCI6MjU1LFwiQlwiOjI1NX19LFwiSG9yaXpvbnRhbEFsaWdubWVudFwiOjAsXCJJc1Zpc2libGVcIjp0cnVlfSxcIlJlY3RhbmdsZVN0eWxlXCI6e1wiJGlkXCI6XCIxMzJcIixcIk1hcmdpblwiOntcIiRpZFwiOlwiMTMzXCIsXCJUb3BcIjowLjAsXCJMZWZ0XCI6MC4wLFwiUmlnaHRcIjowLjAsXCJCb3R0b21cIjowLjB9LFwiUGFkZGluZ1wiOntcIiRpZFwiOlwiMTM0XCIsXCJUb3BcIjowLjAsXCJMZWZ0XCI6MC4wLFwiUmlnaHRcIjowLjAsXCJCb3R0b21cIjowLjB9LFwiQmFja2dyb3VuZFwiOntcIiRpZFwiOlwiMTM1XCIsXCJDb2xvclwiOntcIiRpZFwiOlwiMTM2XCIsXCJBXCI6MjU1LFwiUlwiOjE3OCxcIkdcIjoxNCxcIkJcIjoxOH19LFwiSXNWaXNpYmxlXCI6dHJ1ZSxcIldpZHRoXCI6MC4wLFwiSGVpZ2h0XCI6MC4wLFwiQm9yZGVyU3R5bGVcIjp7XCIkaWRcIjpcIjEzN1wiLFwiTGluZVN0eWxlXCI6e1wiJGlkXCI6XCIxMzhcIixcIkxpbmVDb2xvclwiOntcIiRpZFwiOlwiMTM5XCIsXCJDb2xvclwiOntcIiRpZFwiOlwiMTQwXCIsXCJBXCI6MjU1LFwiUlwiOjI1NSxcIkdcIjowLFwiQlwiOjB9fSxcIkxpbmVXZWlnaHRcIjowLjAsXCJMaW5lVHlwZVwiOjB9LFwiSXNWaXNpYmxlXCI6ZmFsc2V9fX0sXCJCYWNrZ3JvdW5kU3R5bGVcIjp7XCIkaWRcIjpcIjE0MVwiLFwiTWFyZ2luXCI6e1wiJGlkXCI6XCIxNDJcIixcIlRvcFwiOjAuMCxcIkxlZnRcIjowLjAsXCJSaWdodFwiOjAuMCxcIkJvdHRvbVwiOjAuMH0sXCJQYWRkaW5nXCI6e1wiJGlkXCI6XCIxNDNcIixcIlRvcFwiOjAuMCxcIkxlZnRcIjowLjAsXCJSaWdodFwiOjAuMCxcIkJvdHRvbVwiOjAuMH0sXCJCYWNrZ3JvdW5kXCI6e1wiJGlkXCI6XCIxNDRcIixcIkNvbG9yXCI6e1wiJGlkXCI6XCIxNDVcIixcIkFcIjo1MSxcIlJcIjoxNzgsXCJHXCI6MTQsXCJCXCI6MTh9fSxcIklzVmlzaWJsZVwiOnRydWUsXCJXaWR0aFwiOjAuMCxcIkhlaWdodFwiOjAuMCxcIkJvcmRlclN0eWxlXCI6e1wiJGlkXCI6XCIxNDZcIixcIkxpbmVTdHlsZVwiOntcIiRpZFwiOlwiMTQ3XCIsXCJMaW5lQ29sb3JcIjp7XCIkaWRcIjpcIjE0OFwiLFwiQ29sb3JcIjp7XCIkaWRcIjpcIjE0OVwiLFwiQVwiOjI1NSxcIlJcIjoyMzQsXCJHXCI6MjIsXCJCXCI6MzB9fSxcIkxpbmVXZWlnaHRcIjowLjAsXCJMaW5lVHlwZVwiOjB9LFwiSXNWaXNpYmxlXCI6ZmFsc2V9fSxcIklzQWJvdmVUaW1lYmFuZFwiOmZhbHNlLFwiU3BhY2luZ1wiOjUsXCJEZWZhdWx0U3dpbWxhbmVBY3Rpdml0eVN0eWxlXCI6e1wiJGlkXCI6XCIxNTBcIixcIkhlYWRlclN0eWxlXCI6e1wiJGlkXCI6XCIxNTFcIixcIlRleHRTdHlsZVwiOntcIiRpZFwiOlwiMTUyXCIsXCJGb250U2V0dGluZ3NcIjp7XCIkaWRcIjpcIjE1M1wiLFwiRm9udFNpemVcIjoxMSxcIkZvbnROYW1lXCI6XCJDYWxpYnJpXCIsXCJJc0JvbGRcIjpmYWxzZSxcIklzSXRhbGljXCI6ZmFsc2UsXCJJc1VuZGVybGluZWRcIjpmYWxzZX0sXCJGb3JlZ3JvdW5kXCI6e1wiJGlkXCI6XCIxNTRcIixcIkNvbG9yXCI6e1wiJGlkXCI6XCIxNTVcIixcIkFcIjoyNTUsXCJSXCI6MCxcIkdcIjowLFwiQlwiOjB9fSxcIkhvcml6b250YWxBbGlnbm1lbnRcIjowLFwiSXNWaXNpYmxlXCI6dHJ1ZX0sXCJSZWN0YW5nbGVTdHlsZVwiOntcIiRpZFwiOlwiMTU2XCIsXCJNYXJnaW5cIjp7XCIkaWRcIjpcIjE1N1wiLFwiVG9wXCI6MC4wLFwiTGVmdFwiOjAuMCxcIlJpZ2h0XCI6MC4wLFwiQm90dG9tXCI6MC4wfSxcIlBhZGRpbmdcIjp7XCIkaWRcIjpcIjE1OFwiLFwiVG9wXCI6MC4wLFwiTGVmdFwiOjAuMCxcIlJpZ2h0XCI6MC4wLFwiQm90dG9tXCI6MC4wfSxcIkJhY2tncm91bmRcIjp7XCIkaWRcIjpcIjE1OVwiLFwiQ29sb3JcIjp7XCIkaWRcIjpcIjE2MFwiLFwiQVwiOjYzLFwiUlwiOjE3OCxcIkdcIjoxNCxcIkJcIjoxOH19LFwiSXNWaXNpYmxlXCI6dHJ1ZSxcIldpZHRoXCI6MC4wLFwiSGVpZ2h0XCI6MC4wLFwiQm9yZGVyU3R5bGVcIjp7XCIkaWRcIjpcIjE2MVwiLFwiTGluZVN0eWxlXCI6e1wiJGlkXCI6XCIxNjJcIixcIkxpbmVDb2xvclwiOntcIiRpZFwiOlwiMTYzXCIsXCJDb2xvclwiOntcIiRpZFwiOlwiMTY0XCIsXCJBXCI6MjU1LFwiUlwiOjI1NSxcIkdcIjowLFwiQlwiOjB9fSxcIkxpbmVXZWlnaHRcIjowLjAsXCJMaW5lVHlwZVwiOjB9LFwiSXNWaXNpYmxlXCI6ZmFsc2V9fX0sXCJCYWNrZ3JvdW5kU3R5bGVcIjp7XCIkaWRcIjpcIjE2NVwiLFwiTWFyZ2luXCI6e1wiJGlkXCI6XCIxNjZcIixcIlRvcFwiOjAuMCxcIkxlZnRcIjowLjAsXCJSaWdodFwiOjAuMCxcIkJvdHRvbVwiOjAuMH0sXCJQYWRkaW5nXCI6e1wiJGlkXCI6XCIxNjdcIixcIlRvcFwiOjAuMCxcIkxlZnRcIjowLjAsXCJSaWdodFwiOjAuMCxcIkJvdHRvbVwiOjAuMH0sXCJCYWNrZ3JvdW5kXCI6e1wiJGlkXCI6XCIxNjhcIixcIkNvbG9yXCI6e1wiJGlkXCI6XCIxNjlcIixcIkFcIjo1MSxcIlJcIjoxNzgsXCJHXCI6MTQsXCJCXCI6MTh9fSxcIklzVmlzaWJsZVwiOnRydWUsXCJXaWR0aFwiOjAuMCxcIkhlaWdodFwiOjAuMCxcIkJvcmRlclN0eWxlXCI6e1wiJGlkXCI6XCIxNzBcIixcIkxpbmVTdHlsZVwiOntcIiRpZFwiOlwiMTcxXCIsXCJMaW5lQ29sb3JcIjp7XCIkaWRcIjpcIjE3MlwiLFwiQ29sb3JcIjp7XCIkaWRcIjpcIjE3M1wiLFwiQVwiOjI1NSxcIlJcIjoyNTUsXCJHXCI6MCxcIkJcIjowfX0sXCJMaW5lV2VpZ2h0XCI6MC4wLFwiTGluZVR5cGVcIjowfSxcIklzVmlzaWJsZVwiOmZhbHNlfX19LFwiRGVmYXVsdFN3aW1sYW5lTWlsZXN0b25lU3R5bGVcIjp7XCIkaWRcIjpcIjE3NFwiLFwiVGl0bGVQb3NpdGlvblwiOjIsXCJEYXRlUG9zaXRpb25cIjowLFwiU2hhcGVUeXBlXCI6NyxcIlNoYXBlU2l6ZVwiOjE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MTc4LFwiR1wiOjE0LFwiQlwiOjE4fX0sXCJJc1Zpc2libGVcIjp0cnVlLFwiV2lkdGhcIjoxOC4wLFwiSGVpZ2h0XCI6MjAuMCxcIkJvcmRlclN0eWxlXCI6e1wiJGlkXCI6XCIxODBcIixcIkxpbmVTdHlsZVwiOntcIiRpZFwiOlwiMTgxXCIsXCJMaW5lQ29sb3JcIjp7XCIkaWRcIjpcIjE4MlwiLFwiQ29sb3JcIjp7XCIkaWRcIjpcIjE4M1wiLFwiQVwiOjI1NSxcIlJcIjoyNTUsXCJHXCI6MCxcIkJcIjowfX0sXCJMaW5lV2VpZ2h0XCI6Mi4wLFwiTGluZVR5cGVcIjowfSxcIklzVmlzaWJsZVwiOmZhbHNlfX0sXCJUaXRsZVN0eWxlXCI6e1wiJGlkXCI6XCIxODRcIixcIkZvbnRTZXR0aW5nc1wiOntcIiRpZFwiOlwiMTg1XCIsXCJGb250U2l6ZVwiOjExLFwiRm9udE5hbWVcIjpcIkNlbnR1cnkgR290aGljXCIsXCJJc0JvbGRcIjpmYWxzZSxcIklzSXRhbGljXCI6ZmFsc2UsXCJJc1VuZGVybGluZWRcIjpmYWxzZX0sXCJGb3JlZ3JvdW5kXCI6e1wiJGlkXCI6XCIxODZcIixcIkNvbG9yXCI6e1wiJGlkXCI6XCIxODdcIixcIkFcIjoyNTUsXCJSXCI6MCxcIkdcIjowLFwiQlwiOjB9fSxcIkhvcml6b250YWxBbGlnbm1lbnRcIjoxLFwiSXNWaXNpYmxlXCI6dHJ1ZX0sXCJEYXRlU3R5bGVcIjp7XCIkaWRcIjpcIjE4OFwiLFwiRm9udFNldHRpbmdzXCI6e1wiJGlkXCI6XCIxODlcIixcIkZvbnRTaXplXCI6MTAsXCJGb250TmFtZVwiOlwiQ2VudHVyeSBHb3RoaWNcIixcIklzQm9sZFwiOmZhbHNlLFwiSXNJdGFsaWNcIjpmYWxzZSxcIklzVW5kZXJsaW5lZFwiOmZhbHNlfSxcIkZvcmVncm91bmRcIjp7XCIkaWRcIjpcIjE5MFwiLFwiQ29sb3JcIjp7XCIkaWRcIjpcIjE5MVwiLFwiQVwiOjI1NSxcIlJcIjoxMTIsXCJHXCI6MTczLFwiQlwiOjcxfX0sXCJIb3Jpem9udGFsQWxpZ25tZW50XCI6MCxcIklzVmlzaWJsZVwiOnRydWV9LFwiRGF0ZUZvcm1hdFwiOntcIiRpZFwiOlwiMTk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5M1wiLFwiRm9ybWF0XCI6MCxcIklzVmlzaWJsZVwiOmZhbHNlLFwiTGFzdEtub3duVmlzaWJpbGl0eVN0YXRlXCI6ZmFsc2V9fSxcIkRlZmF1bHRTd2ltbGFuZVRhc2tTdHlsZVwiOntcIiRpZFwiOlwiMTk0XCIsXCJTaGFwZVwiOjAsXCJTaGFwZVRoaWNrbmVzc1wiOjIsXCJEdXJhdGlvbkZvcm1hdFwiOjAsXCJQZXJjZW50YWdlQ29tcGxldGVUZXh0U3R5bGVcIjp7XCIkaWRcIjpcIjE5NVwiLFwiRm9udFNldHRpbmdzXCI6e1wiJGlkXCI6XCIxOTZcIixcIkZvbnRTaXplXCI6MTAsXCJGb250TmFtZVwiOlwiQ2FsaWJyaVwiLFwiSXNCb2xkXCI6ZmFsc2UsXCJJc0l0YWxpY1wiOmZhbHNlLFwiSXNVbmRlcmxpbmVkXCI6ZmFsc2V9LFwiRm9yZWdyb3VuZFwiOntcIiRpZFwiOlwiMTk3XCIsXCJDb2xvclwiOntcIiRpZFwiOlwiMTk4XCIsXCJBXCI6MjU1LFwiUlwiOjE5MixcIkdcIjo4MCxcIkJcIjo3N319LFwiSG9yaXpvbnRhbEFsaWdubWVudFwiOjAsXCJJc1Zpc2libGVcIjpmYWxzZX0sXCJQZXJjZW50YWdlQ29tcGxldGVIaWdobGlnaHRTdHlsZVwiOntcIiRpZFwiOlwiMTk5XCIsXCJCYWNrZ3JvdW5kXCI6e1wiJGlkXCI6XCIyMDBcIixcIkNvbG9yXCI6e1wiJGlkXCI6XCIyMDFcIixcIkFcIjo4OSxcIlJcIjowLFwiR1wiOjAsXCJCXCI6MH19fSxcIkR1cmF0aW9uU3R5bGVcIjp7XCIkaWRcIjpcIjIwMlwiLFwiRm9udFNldHRpbmdzXCI6e1wiJGlkXCI6XCIyMDNcIixcIkZvbnRTaXplXCI6MTAsXCJGb250TmFtZVwiOlwiQ2FsaWJyaVwiLFwiSXNCb2xkXCI6ZmFsc2UsXCJJc0l0YWxpY1wiOmZhbHNlLFwiSXNVbmRlcmxpbmVkXCI6ZmFsc2V9LFwiRm9yZWdyb3VuZFwiOntcIiRpZFwiOlwiMjA0XCIsXCJDb2xvclwiOntcIiRpZFwiOlwiMjA1XCIsXCJBXCI6MjU1LFwiUlwiOjE5MixcIkdcIjo4MCxcIkJcIjo3N319LFwiSG9yaXpvbnRhbEFsaWdubWVudFwiOjAsXCJJc1Zpc2libGVcIjp0cnVlfSxcIk1hcmdpblwiOntcIiRpZFwiOlwiMjA2XCIsXCJUb3BcIjowLjAsXCJMZWZ0XCI6MC4wLFwiUmlnaHRcIjowLjAsXCJCb3R0b21cIjowLjB9LFwiU3RhcnREYXRlUG9zaXRpb25cIjo0LFwiRW5kRGF0ZVBvc2l0aW9uXCI6NCxcIlRpdGxlUG9zaXRpb25cIjoyLFwiRHVyYXRpb25Qb3NpdGlvblwiOjMsXCJQZXJjZW50YWdlQ29tcGxldGVkUG9zaXRpb25cIjowLFwiU3BhY2luZ1wiOjUsXCJTaGFwZVN0eWxlXCI6e1wiJGlkXCI6XCIyMDdcIixcIk1hcmdpblwiOntcIiRpZFwiOlwiMjA4XCIsXCJUb3BcIjowLjAsXCJMZWZ0XCI6NC4wLFwiUmlnaHRcIjo0LjAsXCJCb3R0b21cIjowLjB9LFwiUGFkZGluZ1wiOntcIiRpZFwiOlwiMjA5XCIsXCJUb3BcIjowLjAsXCJMZWZ0XCI6MC4wLFwiUmlnaHRcIjowLjAsXCJCb3R0b21cIjowLjB9LFwiQmFja2dyb3VuZFwiOntcIiRpZFwiOlwiMjEwXCIsXCJDb2xvclwiOntcIiRpZFwiOlwiMjExXCIsXCJBXCI6MjU1LFwiUlwiOjE3OCxcIkdcIjoxNCxcIkJcIjoxOH19LFwiSXNWaXNpYmxlXCI6dHJ1ZSxcIldpZHRoXCI6MC4wLFwiSGVpZ2h0XCI6MjIuMCxcIkJvcmRlclN0eWxlXCI6e1wiJGlkXCI6XCIyMTJcIixcIkxpbmVTdHlsZVwiOntcIiRpZFwiOlwiMjEzXCIsXCJMaW5lQ29sb3JcIjp7XCIkaWRcIjpcIjIxNFwiLFwiQ29sb3JcIjp7XCIkaWRcIjpcIjIxNVwiLFwiQVwiOjI1NSxcIlJcIjoyNTUsXCJHXCI6MCxcIkJcIjowfX0sXCJMaW5lV2VpZ2h0XCI6Mi4wLFwiTGluZVR5cGVcIjowfSxcIklzVmlzaWJsZVwiOmZhbHNlfX0sXCJUaXRsZVN0eWxlXCI6e1wiJGlkXCI6XCIyMTZcIixcIkZvbnRTZXR0aW5nc1wiOntcIiRpZFwiOlwiMjE3XCIsXCJGb250U2l6ZVwiOjEwLFwiRm9udE5hbWVcIjpcIkNlbnR1cnkgR290aGljXCIsXCJJc0JvbGRcIjpmYWxzZSxcIklzSXRhbGljXCI6ZmFsc2UsXCJJc1VuZGVybGluZWRcIjpmYWxzZX0sXCJGb3JlZ3JvdW5kXCI6e1wiJGlkXCI6XCIyMThcIixcIkNvbG9yXCI6e1wiJGlkXCI6XCIyMTlcIixcIkFcIjoyNTUsXCJSXCI6MjU1LFwiR1wiOjI1NSxcIkJcIjoyNTV9fSxcIkhvcml6b250YWxBbGlnbm1lbnRcIjoxLFwiSXNWaXNpYmxlXCI6dHJ1ZX0sXCJEYXRlU3R5bGVcIjp7XCIkaWRcIjpcIjIyMFwiLFwiRm9udFNldHRpbmdzXCI6e1wiJGlkXCI6XCIyMjFcIixcIkZvbnRTaXplXCI6MTIsXCJGb250TmFtZVwiOlwiQ2FsaWJyaVwiLFwiSXNCb2xkXCI6ZmFsc2UsXCJJc0l0YWxpY1wiOmZhbHNlLFwiSXNVbmRlcmxpbmVkXCI6ZmFsc2V9LFwiRm9yZWdyb3VuZFwiOntcIiRpZFwiOlwiMjIyXCIsXCJDb2xvclwiOntcIiRpZFwiOlwiMjIzXCIsXCJBXCI6MjU1LFwiUlwiOjI1NSxcIkdcIjoyNTUsXCJCXCI6MjU1fX0sXCJIb3Jpem9udGFsQWxpZ25tZW50XCI6MCxcIklzVmlzaWJsZVwiOnRydWV9LFwiRGF0ZUZvcm1hdFwiOntcIiRpZFwiOlwiMj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yNVwiLFwiRm9ybWF0XCI6MCxcIklzVmlzaWJsZVwiOmZhbHNlLFwiTGFzdEtub3duVmlzaWJpbGl0eVN0YXRlXCI6ZmFsc2V9fSxcIkRlZmF1bHRTd2ltbGFuZU1vdFN0eWxlXCI6e1wiJGlkXCI6XCIyMjZcIixcIlNoYXBlXCI6NyxcIlNoYXBlU2l6ZVwiOjEsXCJEZXRhaWxzU3BhY2luZ1wiOjIuMCxcIlBhZGRpbmdcIjp7XCIkaWRcIjpcIjIyN1wiLFwiVG9wXCI6Ny4wLFwiTGVmdFwiOjMuMCxcIlJpZ2h0XCI6MC4wLFwiQm90dG9tXCI6Mi4wfSxcIlBvc2l0aW9uT25UYXNrXCI6MSxcIlNoYXBlU3R5bGVcIjp7XCIkaWRcIjpcIjIyOFwiLFwiTWFyZ2luXCI6e1wiJGlkXCI6XCIyMjlcIixcIlRvcFwiOjAuMCxcIkxlZnRcIjowLjAsXCJSaWdodFwiOjAuMCxcIkJvdHRvbVwiOjAuMH0sXCJQYWRkaW5nXCI6e1wiJGlkXCI6XCIyMzBcIixcIlRvcFwiOjAuMCxcIkxlZnRcIjowLjAsXCJSaWdodFwiOjAuMCxcIkJvdHRvbVwiOjAuMH0sXCJCYWNrZ3JvdW5kXCI6e1wiJGlkXCI6XCIyMzFcIixcIkNvbG9yXCI6e1wiJGlkXCI6XCIyMzJcIixcIkFcIjoyNTUsXCJSXCI6MTc4LFwiR1wiOjE0LFwiQlwiOjE4fX0sXCJJc1Zpc2libGVcIjp0cnVlLFwiV2lkdGhcIjoxOC4wLFwiSGVpZ2h0XCI6MjAuMCxcIkJvcmRlclN0eWxlXCI6e1wiJGlkXCI6XCIyMzNcIixcIkxpbmVTdHlsZVwiOntcIiRpZFwiOlwiMjM0XCIsXCJMaW5lQ29sb3JcIjp7XCIkaWRcIjpcIjIzNVwiLFwiQ29sb3JcIjp7XCIkaWRcIjpcIjIzNlwiLFwiQVwiOjI1NSxcIlJcIjoyNTUsXCJHXCI6MCxcIkJcIjowfX0sXCJMaW5lV2VpZ2h0XCI6MC4wLFwiTGluZVR5cGVcIjowfSxcIklzVmlzaWJsZVwiOmZhbHNlfX0sXCJUaXRsZVN0eWxlXCI6e1wiJGlkXCI6XCIyMzdcIixcIkZvbnRTZXR0aW5nc1wiOntcIiRpZFwiOlwiMjM4XCIsXCJGb250U2l6ZVwiOjExLFwiRm9udE5hbWVcIjpcIkNlbnR1cnkgR290aGljXCIsXCJJc0JvbGRcIjpmYWxzZSxcIklzSXRhbGljXCI6ZmFsc2UsXCJJc1VuZGVybGluZWRcIjpmYWxzZX0sXCJGb3JlZ3JvdW5kXCI6e1wiJGlkXCI6XCIyMzlcIixcIkNvbG9yXCI6e1wiJGlkXCI6XCIyNDBcIixcIkFcIjoyNTUsXCJSXCI6MCxcIkdcIjowLFwiQlwiOjB9fSxcIkhvcml6b250YWxBbGlnbm1lbnRcIjoxLFwiSXNWaXNpYmxlXCI6dHJ1ZX0sXCJEYXRlU3R5bGVcIjp7XCIkaWRcIjpcIjI0MVwiLFwiRm9udFNldHRpbmdzXCI6e1wiJGlkXCI6XCIyNDJcIixcIkZvbnRTaXplXCI6MTAsXCJGb250TmFtZVwiOlwiQ2VudHVyeSBHb3RoaWNcIixcIklzQm9sZFwiOmZhbHNlLFwiSXNJdGFsaWNcIjpmYWxzZSxcIklzVW5kZXJsaW5lZFwiOmZhbHNlfSxcIkZvcmVncm91bmRcIjp7XCIkaWRcIjpcIjI0M1wiLFwiQ29sb3JcIjp7XCIkaWRcIjpcIjI0NFwiLFwiQVwiOjI1NSxcIlJcIjoxMTIsXCJHXCI6MTczLFwiQlwiOjcxfX0sXCJIb3Jpem9udGFsQWxpZ25tZW50XCI6MCxcIklzVmlzaWJsZVwiOnRydWV9LFwiRGF0ZUZvcm1hdFwiOntcIiRpZFwiOlwiMj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0NlwiLFwiRm9ybWF0XCI6MCxcIklzVmlzaWJsZVwiOmZhbHNlLFwiTGFzdEtub3duVmlzaWJpbGl0eVN0YXRlXCI6ZmFsc2V9fX0sXCJfYWRkaXRpb25hbFN3aW1sYW5lVjJTdHlsZXNcIjpbXSxcIkdyaWRsaW5lUGFuZWxTdHlsZVwiOntcIiRpZFwiOlwiMjQ3XCIsXCJHcmlkbGluZVN0eWxlXCI6e1wiJGlkXCI6XCIyNDhcIixcIkxpbmVDb2xvclwiOntcIiRpZFwiOlwiMjQ5XCIsXCJDb2xvclwiOntcIiRpZFwiOlwiMjUwXCIsXCJBXCI6MzgsXCJSXCI6OTEsXCJHXCI6MTU1LFwiQlwiOjIxM319LFwiTGluZVdlaWdodFwiOjEuMCxcIkxpbmVUeXBlXCI6MH0sXCJJc1Zpc2libGVcIjp0cnVlfSxcIkFjdGl2aXR5TGluZVBhbmVsU3R5bGVcIjp7XCIkaWRcIjpcIjI1MVwiLFwiQWN0aXZpdHlMaW5lU3R5bGVcIjp7XCIkaWRcIjpcIjI1MlwiLFwiTGluZUNvbG9yXCI6e1wiJGlkXCI6XCIyNTNcIixcIkNvbG9yXCI6e1wiJGlkXCI6XCIyNTRcIixcIkFcIjozOCxcIlJcIjo5MSxcIkdcIjoxNTUsXCJCXCI6MjEzfX0sXCJMaW5lV2VpZ2h0XCI6MS4wLFwiTGluZVR5cGVcIjowfSxcIklzVmlzaWJsZVwiOnRydWV9LFwiRGVmYXVsdERlcGVuZGVuY3lTdHlsZVwiOntcIiRpZFwiOlwiMjU1XCIsXCJMaW5lU3R5bGVcIjp7XCIkaWRcIjpcIjI1NlwiLFwiTGluZUNvbG9yXCI6e1wiJGlkXCI6XCIyNTdcIixcIkNvbG9yXCI6e1wiJGlkXCI6XCIyNThcIixcIkFcIjoyNTUsXCJSXCI6MCxcIkdcIjowLFwiQlwiOjB9fSxcIkxpbmVXZWlnaHRcIjoxLjAsXCJMaW5lVHlwZVwiOjB9LFwiRW5kQXJyb3doZWFkTGluZVN0eWxlXCI6e1wiJGlkXCI6XCIyNTlcIixcIktpbmRcIjoxLFwiV2lkdGhcIjoxLFwiTGVuZ3RoXCI6MH0sXCJCcmluZ1RvRnJvbnRcIjp0cnVlLFwiUmFkaXVzXCI6MC4wfSxcIkNyaXRpY2FsUGF0aFN0eWxlXCI6e1wiJGlkXCI6XCIyNjBcIixcIkNyaXRpY2FsUGF0aFN0eWxlT3B0aW9uc1wiOjE1LFwiTGluZVN0eWxlXCI6e1wiJGlkXCI6XCIyNjFcIixcIkxpbmVDb2xvclwiOntcIiRpZFwiOlwiMjYyXCIsXCJDb2xvclwiOntcIiRpZFwiOlwiMjYzXCIsXCJBXCI6MjU1LFwiUlwiOjIyMixcIkdcIjo1MCxcIkJcIjo1MH19LFwiTGluZVdlaWdodFwiOjEuMCxcIkxpbmVUeXBlXCI6MH0sXCJUaXRsZUZvcmVncm91bmRcIjp7XCIkaWRcIjpcIjI2NFwiLFwiQ29sb3JcIjp7XCIkaWRcIjpcIjI2NVwiLFwiQVwiOjI1NSxcIlJcIjoxNzYsXCJHXCI6MTksXCJCXCI6MjV9fSxcIlNoYXBlc0JhY2tncm91bmRcIjp7XCIkaWRcIjpcIjI2NlwiLFwiQ29sb3JcIjp7XCIkaWRcIjpcIjI2N1wiLFwiQVwiOjI1NSxcIlJcIjoyNTMsXCJHXCI6MjAzLFwiQlwiOjIwOH19LFwiU2hhcGVzQm9yZGVyU3R5bGVcIjp7XCIkaWRcIjpcIjI2OFwiLFwiTGluZUNvbG9yXCI6e1wiJGlkXCI6XCIyNjlcIixcIkNvbG9yXCI6e1wiJGlkXCI6XCIyNzBcIixcIkFcIjoyNTUsXCJSXCI6MjIyLFwiR1wiOjUwLFwiQlwiOjUwfX0sXCJMaW5lV2VpZ2h0XCI6Mi4wLFwiTGluZVR5cGVcIjowfX0sXCJQYW5lbHNTcGFjaW5nRGVmaW5pdGlvblwiOntcIiRpZFwiOlwiMjcxXCIsXCJTcGFjaW5nQWJvdmVUaW1lYmFuZFwiOjE2LFwiU3BhY2luZ0JlbG93VGltZWJhbmRcIjoxNixcIlNwYWNpbmdBYm92ZUJldHdlZW5Td2ltbGFuZXNBbmRUYXNrc1wiOjE2LFwiU3BhY2luZ0JlbG93QmV0d2VlblN3aW1sYW5lc0FuZFRhc2tzXCI6MTZ9LFwiX3NlbGVjdGVkVGhlbWVQcmVzZXRDb2xvcnNcIjp7XCIkaWRcIjpcIjI3MlwiLFwiVGV4dExpZ2h0XCI6e1wiJGlkXCI6XCIyNzNcIixcIkFcIjoyNTUsXCJSXCI6MjU1LFwiR1wiOjI1NSxcIkJcIjoyNTV9LFwiVGV4dERhcmtcIjp7XCIkaWRcIjpcIjI3NFwiLFwiQVwiOjI1NSxcIlJcIjowLFwiR1wiOjAsXCJCXCI6MH0sXCJBY2NlbnQxXCI6e1wiJGlkXCI6XCIyNzVcIixcIkFcIjoyNTUsXCJSXCI6MCxcIkdcIjowLFwiQlwiOjB9LFwiQWNjZW50MlwiOntcIiRpZFwiOlwiMjc2XCIsXCJBXCI6MjU1LFwiUlwiOjE3OCxcIkdcIjoxNzgsXCJCXCI6MTc4fSxcIkFjY2VudDNcIjp7XCIkaWRcIjpcIjI3N1wiLFwiQVwiOjI1NSxcIlJcIjoxNzgsXCJHXCI6MTQsXCJCXCI6MTh9LFwiQWNjZW50NFwiOntcIiRpZFwiOlwiMjc4XCIsXCJBXCI6MjU1LFwiUlwiOjIzMyxcIkdcIjoxMTMsXCJCXCI6NTB9LFwiQWNjZW50NVwiOntcIiRpZFwiOlwiMjc5XCIsXCJBXCI6MjU1LFwiUlwiOjI1LFwiR1wiOjEwNyxcIkJcIjozNn0sXCJBY2NlbnQ2XCI6e1wiJGlkXCI6XCIyODBcIixcIkFcIjoyNTUsXCJSXCI6MTUsXCJHXCI6MTU4LFwiQlwiOjIxM30sXCJBY2NlbnQ3XCI6e1wiJGlkXCI6XCIyODFcIixcIkFcIjoyNTUsXCJSXCI6MTYwLFwiR1wiOjQzLFwiQlwiOjE0N30sXCJBY2NlbnQ4XCI6e1wiJGlkXCI6XCIyODJcIixcIkFcIjoyNTUsXCJSXCI6NzgsXCJHXCI6MTY3LFwiQlwiOjQ2fX0sXCJfY3VzdG9tUHJlc2V0Q29sb3JzXCI6e1wiJGlkXCI6XCIyODNcIn19fSJ9LCJTZXR0aW5ncyI6eyIkaWQiOiI5MDQiLCJJbXBhT3B0aW9ucyI6bnVsbC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dHJ1ZSwiU21hcnRUaW1lbGluZVRhc2tQZXJjZW50YWdlRml0IjpmYWxzZX0sIklzTmV3IjpmYWxzZSwiSW1wb3J0VHlwZSI6MCwiRmlsZVBhdGgiOm51bGwsIlRpbWVDb25maWd1cmF0aW9uIjp7IiRpZCI6IjkwNSIsIlVzZVRpbWUiOmZhbHNlLCJXb3JrRGF5U3RhcnQiOiIwMDowMDowMCIsIldvcmtEYXlFbmQiOiIyMzo1OTowMCJ9LCJMYXN0VXNlZFRlbXBsYXRlSWQiOiI5NWZiZjBmNy1jYTZjLTRiYjktYWU3OC0xYWFmMmNhOTYwZWIiLCJMYXN0VXNlZFRoZW1lRGV0YWlscyI6eyIkaWQiOiI5MDYiLCJJZCI6ImQ0YjdmYjMyLWJlODgtNGU4Ny04MTEyLTZhYjdhYTE5MTFmMyIsIlRpdGxlIjoiVW50aXRsZWQgdGhlbWUiLCJDYXRlZ29yeSI6Mn0sIkZpcnN0V2Vla09mWWVhciI6MCwiUGxhY2VNaWxlc3RvbmVBdFRoZUJlZ2lubmluZ09mVGhlRGF5IjpmYWxzZSwiRGVwZW5kZW5jeVNjaGVkdWxpbmdTZXR0aW5ncyI6eyIkaWQiOiI5MDc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3"/>
  <p:tag name="OTLMARKERSHAPE" val="OTL"/>
  <p:tag name="OTLTIMEBANDCULTUREINFO" val="en-US"/>
  <p:tag name="OTLTIMEBANDQUICKPOSITION" val="Custom"/>
  <p:tag name="OTLTIMEBANDTHREEDEFFECTS" val="Gel"/>
  <p:tag name="OTLTIMEBANDAUTODATERANGE" val="True"/>
  <p:tag name="OTLTIMEBANDSTARTDATE" val="2017-06-18T23:59:59.9990000Z"/>
  <p:tag name="OTLTIMEBANDWORKINGDAYS" val="All"/>
  <p:tag name="OTLTIMEBANDELAPSEDTIMEEXTENSION" val="Tru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HEIGHT" val="30"/>
  <p:tag name="OTLTIMEBANDSHAPEPADDINGLEFT" val="0"/>
  <p:tag name="OTLTIMEBANDENDDATE" val="2026-02-28T23:59:00.0000000"/>
  <p:tag name="OTLTIMEBANDSHAPETYPE" val="RectangleTimeband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ck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uto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WEEKNUMBERINGFORMAT" val="WNFormat1"/>
  <p:tag name="OTLWEEKNUMBERINGISVISIBLE" val="False"/>
  <p:tag name="OTLSTARTDATE" val="2025-07-05T00:00:00.0000000Z"/>
  <p:tag name="OTLENDDATE" val="2025-08-08T23:59:00.0000000Z"/>
  <p:tag name="OTLSPACING" val="10"/>
  <p:tag name="OTLSHAPETHICKNESSTYPE" val="Regular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WEEKNUMBERINGFORMAT" val="WNFormat1"/>
  <p:tag name="OTLWEEKNUMBERINGISVISIBLE" val="False"/>
  <p:tag name="OTLSTARTDATE" val="2025-07-30T00:00:00.0000000Z"/>
  <p:tag name="OTLENDDATE" val="2025-09-12T23:59:00.0000000Z"/>
  <p:tag name="OTLSPACING" val="10"/>
  <p:tag name="OTLSHAPETHICKNESSTYPE" val="Regular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WEEKNUMBERINGFORMAT" val="WNFormat1"/>
  <p:tag name="OTLWEEKNUMBERINGISVISIBLE" val="False"/>
  <p:tag name="OTLSTARTDATE" val="2025-08-20T00:00:00.0000000Z"/>
  <p:tag name="OTLENDDATE" val="2025-10-05T23:59:00.0000000Z"/>
  <p:tag name="OTLSPACING" val="10"/>
  <p:tag name="OTLSHAPETHICKNESSTYPE" val="Regular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WEEKNUMBERINGFORMAT" val="WNFormat1"/>
  <p:tag name="OTLWEEKNUMBERINGISVISIBLE" val="False"/>
  <p:tag name="OTLSTARTDATE" val="2025-08-29T00:00:00.0000000Z"/>
  <p:tag name="OTLENDDATE" val="2025-10-15T23:59:00.0000000Z"/>
  <p:tag name="OTLSPACING" val="10"/>
  <p:tag name="OTLSHAPETHICKNESSTYPE" val="Regular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WEEKNUMBERINGFORMAT" val="WNFormat1"/>
  <p:tag name="OTLWEEKNUMBERINGISVISIBLE" val="False"/>
  <p:tag name="OTLSTARTDATE" val="2025-10-29T00:00:00.0000000Z"/>
  <p:tag name="OTLENDDATE" val="2025-12-07T23:59:00.0000000Z"/>
  <p:tag name="OTLSPACING" val="10"/>
  <p:tag name="OTLSHAPETHICKNESSTYPE" val="Regular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2"/>
  <p:tag name="OTLPOSITIONONTASK" val="None"/>
  <p:tag name="OTLRELATEDTASKID" val="00000000-0000-0000-0000-000000000000"/>
  <p:tag name="OTLWEEKNUMBERINGFORMAT" val="WNFormat1"/>
  <p:tag name="OTLWEEKNUMBERINGISVISIBLE" val="False"/>
  <p:tag name="OTLDATE" val="2025-08-15T23:59:00.0000000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4"/>
  <p:tag name="OTLPOSITIONONTASK" val="None"/>
  <p:tag name="OTLRELATEDTASKID" val="00000000-0000-0000-0000-000000000000"/>
  <p:tag name="OTLWEEKNUMBERINGFORMAT" val="WNFormat1"/>
  <p:tag name="OTLWEEKNUMBERINGISVISIBLE" val="False"/>
  <p:tag name="OTLDATE" val="2026-02-15T23:59:00.0000000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"/>
  <p:tag name="OTLPOSITIONONTASK" val="None"/>
  <p:tag name="OTLRELATEDTASKID" val="00000000-0000-0000-0000-000000000000"/>
  <p:tag name="OTLWEEKNUMBERINGFORMAT" val="WNFormat1"/>
  <p:tag name="OTLWEEKNUMBERINGISVISIBLE" val="False"/>
  <p:tag name="OTLDATE" val="2025-06-18T23:59:00.0000000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3"/>
  <p:tag name="OTLPOSITIONONTASK" val="None"/>
  <p:tag name="OTLRELATEDTASKID" val="00000000-0000-0000-0000-000000000000"/>
  <p:tag name="OTLWEEKNUMBERINGFORMAT" val="WNFormat1"/>
  <p:tag name="OTLWEEKNUMBERINGISVISIBLE" val="False"/>
  <p:tag name="OTLDATE" val="2025-11-10T23:59:00.0000000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5"/>
  <p:tag name="OTLPOSITIONONTASK" val="None"/>
  <p:tag name="OTLRELATEDTASKID" val="00000000-0000-0000-0000-000000000000"/>
  <p:tag name="OTLDATE" val="2026-02-25T23:59:00.0000000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169</Words>
  <Application>Microsoft Office PowerPoint</Application>
  <PresentationFormat>Widescreen</PresentationFormat>
  <Paragraphs>47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Open Sans</vt:lpstr>
      <vt:lpstr>Segoe UI</vt:lpstr>
      <vt:lpstr>Segoe UI Light</vt:lpstr>
      <vt:lpstr>Segoe UI Semibold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2014-05-08T21:40:55Z</dcterms:created>
  <dcterms:modified xsi:type="dcterms:W3CDTF">2024-10-24T12:00:48Z</dcterms:modified>
</cp:coreProperties>
</file>