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3A076F-9BF9-48EC-B324-13EEC8BD99F0}">
          <p14:sldIdLst>
            <p14:sldId id="268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6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1DC5-AE6B-4D31-911E-645560EF8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C5B2C-25C1-430F-8F9E-6A7956264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F0454-26B1-4BE0-87D6-15D12D83D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E7E06-BE2F-456F-9D65-B50926F8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7CC51-8BA1-4E18-8514-876C3A02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7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52D35-778A-4BD7-B03B-5D0B9854A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A749C3-7250-42F0-9E29-773BA6267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A2316-FD46-4D38-AF61-F55FB2F9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9855F-3271-44A4-AB53-91AA7CE4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26601-4F3E-4FB5-BA15-1BD0AE606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4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315C64-6D97-41A2-8423-893D00DB9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EF895-3F61-4455-AAC3-DE13B8909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36330-5BD0-4E9D-A208-FCA3DDF6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BB3B2-A803-4C84-800C-F597B598D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7C82D-281C-497B-9BF6-5F345C683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4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3EF9A-EC30-44E3-8DE6-0ACFBCCBE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37934-1A2C-47FC-8FF3-219516D04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F53C9-839C-4C31-BC9D-C34D40DB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6EEBE-241C-4084-9673-B9AF7B579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212D6-1A61-4B33-9E4B-55B15F1FF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04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94162-8B27-46AB-9EF4-7DA54A3D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9F0E6-35F4-4B73-89AB-7B5129E18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73A23-A814-4873-950D-072E5FE3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1BACC-761C-49B5-8A36-BC9BC40D8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F4142-ABFB-41F2-B7DC-CC6B4797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F63D7-7132-45B9-866A-6CD47072A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A5DAA-6BD1-4D4B-AC55-2B85E744A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597EF-D5BD-4D8C-8803-0C786B42D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C380A-08D2-44B9-810A-4346A19D2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16DEC-A72C-4599-A2BB-A610E508E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D6656-980F-4E65-AE40-5373F6B4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74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A503-5576-42E9-9C3D-0E3908755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966AC-8A31-4736-8455-EDB18F239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5F972-B4D4-43F1-BFA8-311C3F8BA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D10582-32DF-4805-ACBA-8B0FBDCE30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82A775-538C-45E1-BFB1-0841F7C08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0F089D-784C-41C3-9FB8-21989E93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DB769F-2109-423B-A16D-A1398D430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EC1DE6-A9D1-4FDB-BE81-15EB73C6F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91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968F-D5E8-425D-B9F2-6E6CE609F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E172B9-C2AB-43E9-8899-D90FD77A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C379C4-670D-4957-AC0B-0E7D3665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C25A4-DAB3-44F7-A1FB-480AC0E9D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23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CB9E01-194A-49BC-8DB6-2C5A952A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7AC1F5-80B7-4498-BF00-F3D01733A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36AA8-6FC5-4CC9-950C-C9108C61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43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7A6B-B3E5-485D-A751-57204F9AC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4526B-46A5-4ACD-AFD8-FCD818E9E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EFD6C-8501-49B9-B916-850052B31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90A56-4534-45BC-ADAF-4F6C6683E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8E980-321C-41D8-A8D6-E3C0EC1A9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155CE-5153-4DE7-8F76-3F530F50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40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F80AB-7F4E-4ED5-AD4B-E4F65D23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874770-EDA5-4E30-9110-20CA373580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D8088-8C7C-461E-8FE1-0A48A81F6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B5F5D-7678-46C0-A88F-3F855D9C0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12E25-984C-4DCF-8B0C-ED4F89F5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5E7DD-71D0-477C-A3F6-EB686E2A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4FDACA-6C58-4A14-A705-C52C03785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FA886-9AE6-4F83-A646-37873B4B8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1791F-CFF4-4F8C-9F29-23693DEB4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7D460-66A7-4211-82A6-168B5583A2B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AC5F3-525E-4773-9E00-68E367DB1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55AD0-F1CD-473D-85AA-752A08663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A4659-15F9-46AE-A4ED-3ABFD50DB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4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image" Target="../media/image3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849711F9-AECF-403F-8217-141298789E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13954" y="25629"/>
            <a:ext cx="455253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600" b="1">
                <a:solidFill>
                  <a:schemeClr val="accent2"/>
                </a:solidFill>
                <a:latin typeface="Arial" panose="020B060402020202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F179043E-4B7D-406D-9ED5-FA75CE1EDB5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13954" y="25629"/>
            <a:ext cx="455253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600" b="1">
                <a:solidFill>
                  <a:schemeClr val="accent2"/>
                </a:solidFill>
                <a:latin typeface="Arial" panose="020B060402020202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402859C-4838-44A0-A3EA-DC8247D44E7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22020" y="5417820"/>
            <a:ext cx="10350500" cy="381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187D168F-DD65-4201-9EE0-4993089013A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22020" y="5417820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FCA6074A-9359-4FC9-A0D3-63EB40F064B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67591" y="579882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5F3A2DA1-5BA5-4D7D-9406-9CF02F01C1A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52710" y="592582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pc="-22">
                <a:solidFill>
                  <a:schemeClr val="dk1"/>
                </a:solidFill>
                <a:latin typeface="Arial" panose="020B060402020202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84D8CA6-C079-4CAF-A6F2-5F973CA2C66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85520" y="5527992"/>
            <a:ext cx="233654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spc="-28">
                <a:solidFill>
                  <a:schemeClr val="lt1"/>
                </a:solidFill>
                <a:latin typeface="Arial" panose="020B0604020202020204" pitchFamily="34" charset="0"/>
              </a:rPr>
              <a:t>Feb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8C42441-E0FF-4D11-AA8B-7AF62A393D0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917139" y="5527992"/>
            <a:ext cx="242054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spc="-24">
                <a:solidFill>
                  <a:schemeClr val="lt1"/>
                </a:solidFill>
                <a:latin typeface="Arial" panose="020B0604020202020204" pitchFamily="34" charset="0"/>
              </a:rPr>
              <a:t>Mar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72881C1-AAF4-4D12-BAEE-CC40E7F8595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055718" y="5527992"/>
            <a:ext cx="211148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spc="-26">
                <a:solidFill>
                  <a:schemeClr val="lt1"/>
                </a:solidFill>
                <a:latin typeface="Arial" panose="020B0604020202020204" pitchFamily="34" charset="0"/>
              </a:rPr>
              <a:t>Apr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D70D57E-A47F-42CD-A419-08187E9EBC8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7125310" y="5527992"/>
            <a:ext cx="266098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spc="-26">
                <a:solidFill>
                  <a:schemeClr val="lt1"/>
                </a:solidFill>
                <a:latin typeface="Arial" panose="020B0604020202020204" pitchFamily="34" charset="0"/>
              </a:rPr>
              <a:t>May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B0C5DAC0-C83B-45F5-B422-8ACFD149B39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63889" y="5527992"/>
            <a:ext cx="218393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spc="-26">
                <a:solidFill>
                  <a:schemeClr val="lt1"/>
                </a:solidFill>
                <a:latin typeface="Arial" panose="020B0604020202020204" pitchFamily="34" charset="0"/>
              </a:rPr>
              <a:t>Jun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B423FCF-DD99-4859-8BCD-332E126F860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2853639" y="54813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DE93E1EB-A134-491F-B81E-4303DE34564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992217" y="54813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61B525E-9BF5-4E6E-BD97-F77CD97E5FCE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061809" y="54813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38BF5E49-C983-4B6B-8272-FDDEFCB47CE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200388" y="54813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TLSHAPE_T_e67a5f0cd57f4dd9840874b282c4957a_Shape">
            <a:extLst>
              <a:ext uri="{FF2B5EF4-FFF2-40B4-BE49-F238E27FC236}">
                <a16:creationId xmlns:a16="http://schemas.microsoft.com/office/drawing/2014/main" id="{9BA98EF0-F041-4613-9066-7F3C7413248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680870" y="2117725"/>
            <a:ext cx="18669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TLSHAPE_T_dfb8b477a9db4069a4c91085b5f22581_Shape">
            <a:extLst>
              <a:ext uri="{FF2B5EF4-FFF2-40B4-BE49-F238E27FC236}">
                <a16:creationId xmlns:a16="http://schemas.microsoft.com/office/drawing/2014/main" id="{B05DFE90-A992-4719-8BCE-990AA235530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887830" y="2359025"/>
            <a:ext cx="2552700" cy="177800"/>
          </a:xfrm>
          <a:prstGeom prst="round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TLSHAPE_T_9bcbe8b062c44dcf81ae5094c6fc57ce_Shape">
            <a:extLst>
              <a:ext uri="{FF2B5EF4-FFF2-40B4-BE49-F238E27FC236}">
                <a16:creationId xmlns:a16="http://schemas.microsoft.com/office/drawing/2014/main" id="{93F2E759-2194-4726-BC18-A8C581ECC88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853639" y="2600325"/>
            <a:ext cx="15875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TLSHAPE_T_180940fe64df420bb5a76940990d7bca_Shape">
            <a:extLst>
              <a:ext uri="{FF2B5EF4-FFF2-40B4-BE49-F238E27FC236}">
                <a16:creationId xmlns:a16="http://schemas.microsoft.com/office/drawing/2014/main" id="{B4A2AC53-CD3E-424B-94CD-5E613F2A445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371340" y="2841625"/>
            <a:ext cx="33909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TLSHAPE_T_b9e9dbd40e2c4610af0babd70d834563_Shape">
            <a:extLst>
              <a:ext uri="{FF2B5EF4-FFF2-40B4-BE49-F238E27FC236}">
                <a16:creationId xmlns:a16="http://schemas.microsoft.com/office/drawing/2014/main" id="{30AFFFA0-E14D-4541-B14D-368EAC1D9AF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682688" y="3082925"/>
            <a:ext cx="4953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TLSHAPE_T_b9f2c4cd11bc4f549c6249a3e0aaa02e_Shape">
            <a:extLst>
              <a:ext uri="{FF2B5EF4-FFF2-40B4-BE49-F238E27FC236}">
                <a16:creationId xmlns:a16="http://schemas.microsoft.com/office/drawing/2014/main" id="{3D875A9F-EFEE-40CB-B003-8B57CAA72EC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785864" y="3324225"/>
            <a:ext cx="16637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TLSHAPE_T_8e896c7557364bfc943cddc26489227f_Shape">
            <a:extLst>
              <a:ext uri="{FF2B5EF4-FFF2-40B4-BE49-F238E27FC236}">
                <a16:creationId xmlns:a16="http://schemas.microsoft.com/office/drawing/2014/main" id="{1B4761AE-5227-44C2-9F45-3C139D39C0D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613701" y="3565525"/>
            <a:ext cx="2286000" cy="177800"/>
          </a:xfrm>
          <a:prstGeom prst="round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TLSHAPE_T_a7c5ab5f7a604af28edd99c6b152555e_Shape">
            <a:extLst>
              <a:ext uri="{FF2B5EF4-FFF2-40B4-BE49-F238E27FC236}">
                <a16:creationId xmlns:a16="http://schemas.microsoft.com/office/drawing/2014/main" id="{8E7F7110-6117-4C08-A109-0CC28F83757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165592" y="3806825"/>
            <a:ext cx="17272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TLSHAPE_T_5322f0554cdf42659dd9c0442576eb05_Shape">
            <a:extLst>
              <a:ext uri="{FF2B5EF4-FFF2-40B4-BE49-F238E27FC236}">
                <a16:creationId xmlns:a16="http://schemas.microsoft.com/office/drawing/2014/main" id="{37FBCBBF-C9DA-46E0-82BA-179F946EC0A8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648498" y="4048125"/>
            <a:ext cx="20701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TLSHAPE_T_d233973d700f4bb3913e4a9045d42a95_Shape">
            <a:extLst>
              <a:ext uri="{FF2B5EF4-FFF2-40B4-BE49-F238E27FC236}">
                <a16:creationId xmlns:a16="http://schemas.microsoft.com/office/drawing/2014/main" id="{19D9C5E2-3BCB-410F-A7D0-69258073FC8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200389" y="4289425"/>
            <a:ext cx="11811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TLSHAPE_T_5f7c8b33897f467c9edd458d9e246de9_Shape">
            <a:extLst>
              <a:ext uri="{FF2B5EF4-FFF2-40B4-BE49-F238E27FC236}">
                <a16:creationId xmlns:a16="http://schemas.microsoft.com/office/drawing/2014/main" id="{348F6BF6-C22B-4BAA-8803-855EA11BD08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993429" y="4530725"/>
            <a:ext cx="1181100" cy="1778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TLSHAPE_T_e67a5f0cd57f4dd9840874b282c4957a_ShapePercentage">
            <a:extLst>
              <a:ext uri="{FF2B5EF4-FFF2-40B4-BE49-F238E27FC236}">
                <a16:creationId xmlns:a16="http://schemas.microsoft.com/office/drawing/2014/main" id="{935D356B-0BAC-46B9-89C5-01115498574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680870" y="2117725"/>
            <a:ext cx="18669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TLSHAPE_T_dfb8b477a9db4069a4c91085b5f22581_ShapePercentage">
            <a:extLst>
              <a:ext uri="{FF2B5EF4-FFF2-40B4-BE49-F238E27FC236}">
                <a16:creationId xmlns:a16="http://schemas.microsoft.com/office/drawing/2014/main" id="{2E60D72C-B28B-45C8-8AB2-B4C89D3B50C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887830" y="2359025"/>
            <a:ext cx="19431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TLSHAPE_T_9bcbe8b062c44dcf81ae5094c6fc57ce_ShapePercentage">
            <a:extLst>
              <a:ext uri="{FF2B5EF4-FFF2-40B4-BE49-F238E27FC236}">
                <a16:creationId xmlns:a16="http://schemas.microsoft.com/office/drawing/2014/main" id="{52237D07-96D0-472F-B798-02F4A477DA0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853639" y="2600325"/>
            <a:ext cx="15875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TLSHAPE_T_180940fe64df420bb5a76940990d7bca_ShapePercentage">
            <a:extLst>
              <a:ext uri="{FF2B5EF4-FFF2-40B4-BE49-F238E27FC236}">
                <a16:creationId xmlns:a16="http://schemas.microsoft.com/office/drawing/2014/main" id="{2C6D503A-B7BF-40F7-8BCB-1ABF7850394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371340" y="2841625"/>
            <a:ext cx="23749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TLSHAPE_T_b9e9dbd40e2c4610af0babd70d834563_ShapePercentage">
            <a:extLst>
              <a:ext uri="{FF2B5EF4-FFF2-40B4-BE49-F238E27FC236}">
                <a16:creationId xmlns:a16="http://schemas.microsoft.com/office/drawing/2014/main" id="{C03FF9DE-6C25-4FE4-826A-8CEA544C221A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682688" y="3082925"/>
            <a:ext cx="2540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TLSHAPE_T_b9f2c4cd11bc4f549c6249a3e0aaa02e_ShapePercentage">
            <a:extLst>
              <a:ext uri="{FF2B5EF4-FFF2-40B4-BE49-F238E27FC236}">
                <a16:creationId xmlns:a16="http://schemas.microsoft.com/office/drawing/2014/main" id="{FC9F1D0C-DBB6-492D-A4A0-51F93C91CB5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785864" y="3324225"/>
            <a:ext cx="6731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TLSHAPE_T_8e896c7557364bfc943cddc26489227f_ShapePercentage">
            <a:extLst>
              <a:ext uri="{FF2B5EF4-FFF2-40B4-BE49-F238E27FC236}">
                <a16:creationId xmlns:a16="http://schemas.microsoft.com/office/drawing/2014/main" id="{DB9C26FE-E919-40AC-8939-A842D057148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613701" y="3565525"/>
            <a:ext cx="4572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TLSHAPE_T_a7c5ab5f7a604af28edd99c6b152555e_ShapePercentage">
            <a:extLst>
              <a:ext uri="{FF2B5EF4-FFF2-40B4-BE49-F238E27FC236}">
                <a16:creationId xmlns:a16="http://schemas.microsoft.com/office/drawing/2014/main" id="{E135315D-B4D0-49BD-A829-2AF219984EE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165592" y="3806825"/>
            <a:ext cx="12954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TLSHAPE_T_5322f0554cdf42659dd9c0442576eb05_ShapePercentage">
            <a:extLst>
              <a:ext uri="{FF2B5EF4-FFF2-40B4-BE49-F238E27FC236}">
                <a16:creationId xmlns:a16="http://schemas.microsoft.com/office/drawing/2014/main" id="{4A90CB1D-68DF-4A1D-9287-2BB8B8E24D9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648498" y="4048125"/>
            <a:ext cx="3175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TLSHAPE_T_d233973d700f4bb3913e4a9045d42a95_ShapePercentage">
            <a:extLst>
              <a:ext uri="{FF2B5EF4-FFF2-40B4-BE49-F238E27FC236}">
                <a16:creationId xmlns:a16="http://schemas.microsoft.com/office/drawing/2014/main" id="{9FF39A81-6C5F-4F20-80ED-C41E9E21621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200389" y="4289425"/>
            <a:ext cx="1905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TLSHAPE_T_5f7c8b33897f467c9edd458d9e246de9_ShapePercentage">
            <a:extLst>
              <a:ext uri="{FF2B5EF4-FFF2-40B4-BE49-F238E27FC236}">
                <a16:creationId xmlns:a16="http://schemas.microsoft.com/office/drawing/2014/main" id="{E28EB9E2-F71E-4D67-950B-4986BC0101C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993429" y="4530725"/>
            <a:ext cx="254000" cy="1778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T_e67a5f0cd57f4dd9840874b282c4957a_Duration" hidden="1">
            <a:extLst>
              <a:ext uri="{FF2B5EF4-FFF2-40B4-BE49-F238E27FC236}">
                <a16:creationId xmlns:a16="http://schemas.microsoft.com/office/drawing/2014/main" id="{07D5916F-D167-46C4-99EA-308EAFD59D7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19 days</a:t>
            </a:r>
          </a:p>
        </p:txBody>
      </p:sp>
      <p:sp>
        <p:nvSpPr>
          <p:cNvPr id="32" name="OTLSHAPE_T_e67a5f0cd57f4dd9840874b282c4957a_StartDate" hidden="1">
            <a:extLst>
              <a:ext uri="{FF2B5EF4-FFF2-40B4-BE49-F238E27FC236}">
                <a16:creationId xmlns:a16="http://schemas.microsoft.com/office/drawing/2014/main" id="{805797B9-077F-49CF-97EB-1E2DAC3F466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33" name="OTLSHAPE_T_e67a5f0cd57f4dd9840874b282c4957a_EndDate" hidden="1">
            <a:extLst>
              <a:ext uri="{FF2B5EF4-FFF2-40B4-BE49-F238E27FC236}">
                <a16:creationId xmlns:a16="http://schemas.microsoft.com/office/drawing/2014/main" id="{D6BC0304-33F6-49DE-832D-23C91EC113A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34" name="OTLSHAPE_T_e67a5f0cd57f4dd9840874b282c4957a_JoinedDate">
            <a:extLst>
              <a:ext uri="{FF2B5EF4-FFF2-40B4-BE49-F238E27FC236}">
                <a16:creationId xmlns:a16="http://schemas.microsoft.com/office/drawing/2014/main" id="{76C7C7DA-6FEE-4B33-A987-7DE8F2197A7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16847" y="21409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Feb 12 - Mar 10</a:t>
            </a:r>
          </a:p>
        </p:txBody>
      </p:sp>
      <p:sp>
        <p:nvSpPr>
          <p:cNvPr id="35" name="OTLSHAPE_T_e67a5f0cd57f4dd9840874b282c4957a_Title">
            <a:extLst>
              <a:ext uri="{FF2B5EF4-FFF2-40B4-BE49-F238E27FC236}">
                <a16:creationId xmlns:a16="http://schemas.microsoft.com/office/drawing/2014/main" id="{24FB9D07-EC2C-48D7-9F6B-5C89C3675F31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594255" y="2133600"/>
            <a:ext cx="393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12">
                <a:solidFill>
                  <a:schemeClr val="dk1"/>
                </a:solidFill>
                <a:latin typeface="Arial" panose="020B0604020202020204" pitchFamily="34" charset="0"/>
              </a:rPr>
              <a:t>Scope</a:t>
            </a:r>
          </a:p>
        </p:txBody>
      </p:sp>
      <p:sp>
        <p:nvSpPr>
          <p:cNvPr id="36" name="OTLSHAPE_T_e67a5f0cd57f4dd9840874b282c4957a_TextPercentage">
            <a:extLst>
              <a:ext uri="{FF2B5EF4-FFF2-40B4-BE49-F238E27FC236}">
                <a16:creationId xmlns:a16="http://schemas.microsoft.com/office/drawing/2014/main" id="{081F9E90-4960-4CE8-A81D-DF6CF73C05D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251059" y="2140903"/>
            <a:ext cx="304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0">
                <a:solidFill>
                  <a:schemeClr val="lt1"/>
                </a:solidFill>
                <a:latin typeface="Arial" panose="020B0604020202020204" pitchFamily="34" charset="0"/>
              </a:rPr>
              <a:t>100%</a:t>
            </a:r>
          </a:p>
        </p:txBody>
      </p:sp>
      <p:sp>
        <p:nvSpPr>
          <p:cNvPr id="39" name="OTLSHAPE_T_dfb8b477a9db4069a4c91085b5f22581_Duration" hidden="1">
            <a:extLst>
              <a:ext uri="{FF2B5EF4-FFF2-40B4-BE49-F238E27FC236}">
                <a16:creationId xmlns:a16="http://schemas.microsoft.com/office/drawing/2014/main" id="{04FFD937-7291-491F-94CF-22138CAE0FF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25 days</a:t>
            </a:r>
          </a:p>
        </p:txBody>
      </p:sp>
      <p:sp>
        <p:nvSpPr>
          <p:cNvPr id="40" name="OTLSHAPE_T_dfb8b477a9db4069a4c91085b5f22581_StartDate" hidden="1">
            <a:extLst>
              <a:ext uri="{FF2B5EF4-FFF2-40B4-BE49-F238E27FC236}">
                <a16:creationId xmlns:a16="http://schemas.microsoft.com/office/drawing/2014/main" id="{650FACB5-CB81-4517-8A9B-60CFF4A7BE3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41" name="OTLSHAPE_T_dfb8b477a9db4069a4c91085b5f22581_EndDate" hidden="1">
            <a:extLst>
              <a:ext uri="{FF2B5EF4-FFF2-40B4-BE49-F238E27FC236}">
                <a16:creationId xmlns:a16="http://schemas.microsoft.com/office/drawing/2014/main" id="{8B3964C7-7CFD-4C38-8973-0FC067A1E46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42" name="OTLSHAPE_T_dfb8b477a9db4069a4c91085b5f22581_JoinedDate">
            <a:extLst>
              <a:ext uri="{FF2B5EF4-FFF2-40B4-BE49-F238E27FC236}">
                <a16:creationId xmlns:a16="http://schemas.microsoft.com/office/drawing/2014/main" id="{9B598D60-FED3-4BC3-A7A1-043033DEEE62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023806" y="23822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Feb 15 - Mar 23</a:t>
            </a:r>
          </a:p>
        </p:txBody>
      </p:sp>
      <p:sp>
        <p:nvSpPr>
          <p:cNvPr id="43" name="OTLSHAPE_T_dfb8b477a9db4069a4c91085b5f22581_Title">
            <a:extLst>
              <a:ext uri="{FF2B5EF4-FFF2-40B4-BE49-F238E27FC236}">
                <a16:creationId xmlns:a16="http://schemas.microsoft.com/office/drawing/2014/main" id="{4F197F5D-25C7-49F7-8E8C-BF60DA0C3D2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491079" y="2374900"/>
            <a:ext cx="1117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2">
                <a:solidFill>
                  <a:schemeClr val="dk1"/>
                </a:solidFill>
                <a:latin typeface="Arial" panose="020B0604020202020204" pitchFamily="34" charset="0"/>
              </a:rPr>
              <a:t>Project Resources</a:t>
            </a:r>
          </a:p>
        </p:txBody>
      </p:sp>
      <p:sp>
        <p:nvSpPr>
          <p:cNvPr id="44" name="OTLSHAPE_T_dfb8b477a9db4069a4c91085b5f22581_TextPercentage">
            <a:extLst>
              <a:ext uri="{FF2B5EF4-FFF2-40B4-BE49-F238E27FC236}">
                <a16:creationId xmlns:a16="http://schemas.microsoft.com/office/drawing/2014/main" id="{1C8E749C-D7BF-46D0-B44E-2194C1B41EF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598879" y="23822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76%</a:t>
            </a:r>
          </a:p>
        </p:txBody>
      </p:sp>
      <p:sp>
        <p:nvSpPr>
          <p:cNvPr id="47" name="OTLSHAPE_T_9bcbe8b062c44dcf81ae5094c6fc57ce_Duration" hidden="1">
            <a:extLst>
              <a:ext uri="{FF2B5EF4-FFF2-40B4-BE49-F238E27FC236}">
                <a16:creationId xmlns:a16="http://schemas.microsoft.com/office/drawing/2014/main" id="{E66D30EB-F5F4-42FB-BAAD-D23142BCDCE0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15 days</a:t>
            </a:r>
          </a:p>
        </p:txBody>
      </p:sp>
      <p:sp>
        <p:nvSpPr>
          <p:cNvPr id="48" name="OTLSHAPE_T_9bcbe8b062c44dcf81ae5094c6fc57ce_StartDate" hidden="1">
            <a:extLst>
              <a:ext uri="{FF2B5EF4-FFF2-40B4-BE49-F238E27FC236}">
                <a16:creationId xmlns:a16="http://schemas.microsoft.com/office/drawing/2014/main" id="{5F5B96C0-2A49-4F10-973D-C69AE495C04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49" name="OTLSHAPE_T_9bcbe8b062c44dcf81ae5094c6fc57ce_EndDate" hidden="1">
            <a:extLst>
              <a:ext uri="{FF2B5EF4-FFF2-40B4-BE49-F238E27FC236}">
                <a16:creationId xmlns:a16="http://schemas.microsoft.com/office/drawing/2014/main" id="{9131B4B8-6743-45EC-9EF2-C993D883059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50" name="OTLSHAPE_T_9bcbe8b062c44dcf81ae5094c6fc57ce_JoinedDate">
            <a:extLst>
              <a:ext uri="{FF2B5EF4-FFF2-40B4-BE49-F238E27FC236}">
                <a16:creationId xmlns:a16="http://schemas.microsoft.com/office/drawing/2014/main" id="{EF6DF3F0-1679-433C-A076-E7A61ABCF37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053328" y="2623503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Mar 1 - Mar 23</a:t>
            </a:r>
          </a:p>
        </p:txBody>
      </p:sp>
      <p:sp>
        <p:nvSpPr>
          <p:cNvPr id="51" name="OTLSHAPE_T_9bcbe8b062c44dcf81ae5094c6fc57ce_Title">
            <a:extLst>
              <a:ext uri="{FF2B5EF4-FFF2-40B4-BE49-F238E27FC236}">
                <a16:creationId xmlns:a16="http://schemas.microsoft.com/office/drawing/2014/main" id="{75893B6C-01CD-4B2D-9EBF-0C30B66F73E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491079" y="2616200"/>
            <a:ext cx="5334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6">
                <a:solidFill>
                  <a:schemeClr val="dk1"/>
                </a:solidFill>
                <a:latin typeface="Arial" panose="020B0604020202020204" pitchFamily="34" charset="0"/>
              </a:rPr>
              <a:t>Analysis</a:t>
            </a:r>
          </a:p>
        </p:txBody>
      </p:sp>
      <p:sp>
        <p:nvSpPr>
          <p:cNvPr id="52" name="OTLSHAPE_T_9bcbe8b062c44dcf81ae5094c6fc57ce_TextPercentage">
            <a:extLst>
              <a:ext uri="{FF2B5EF4-FFF2-40B4-BE49-F238E27FC236}">
                <a16:creationId xmlns:a16="http://schemas.microsoft.com/office/drawing/2014/main" id="{84716AF2-CBBC-4219-990F-76600C59EA0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147882" y="2623503"/>
            <a:ext cx="304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0">
                <a:solidFill>
                  <a:schemeClr val="lt1"/>
                </a:solidFill>
                <a:latin typeface="Arial" panose="020B0604020202020204" pitchFamily="34" charset="0"/>
              </a:rPr>
              <a:t>100%</a:t>
            </a:r>
          </a:p>
        </p:txBody>
      </p:sp>
      <p:sp>
        <p:nvSpPr>
          <p:cNvPr id="55" name="OTLSHAPE_T_180940fe64df420bb5a76940990d7bca_Duration" hidden="1">
            <a:extLst>
              <a:ext uri="{FF2B5EF4-FFF2-40B4-BE49-F238E27FC236}">
                <a16:creationId xmlns:a16="http://schemas.microsoft.com/office/drawing/2014/main" id="{85A8E4EE-EED3-47A4-B0FB-E535FCA3C86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35 days</a:t>
            </a:r>
          </a:p>
        </p:txBody>
      </p:sp>
      <p:sp>
        <p:nvSpPr>
          <p:cNvPr id="56" name="OTLSHAPE_T_180940fe64df420bb5a76940990d7bca_StartDate" hidden="1">
            <a:extLst>
              <a:ext uri="{FF2B5EF4-FFF2-40B4-BE49-F238E27FC236}">
                <a16:creationId xmlns:a16="http://schemas.microsoft.com/office/drawing/2014/main" id="{34FC8DD4-DA44-465C-B75F-2AA0AC4B7B9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57" name="OTLSHAPE_T_180940fe64df420bb5a76940990d7bca_EndDate" hidden="1">
            <a:extLst>
              <a:ext uri="{FF2B5EF4-FFF2-40B4-BE49-F238E27FC236}">
                <a16:creationId xmlns:a16="http://schemas.microsoft.com/office/drawing/2014/main" id="{1B2D6CB6-9FFB-4BEB-AC36-502CCA3903E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58" name="OTLSHAPE_T_180940fe64df420bb5a76940990d7bca_JoinedDate">
            <a:extLst>
              <a:ext uri="{FF2B5EF4-FFF2-40B4-BE49-F238E27FC236}">
                <a16:creationId xmlns:a16="http://schemas.microsoft.com/office/drawing/2014/main" id="{D16356D6-CE01-42B4-B496-DB8C3DF0651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488351" y="2864803"/>
            <a:ext cx="838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Mar 23 - May 10</a:t>
            </a:r>
          </a:p>
        </p:txBody>
      </p:sp>
      <p:sp>
        <p:nvSpPr>
          <p:cNvPr id="59" name="OTLSHAPE_T_180940fe64df420bb5a76940990d7bca_Title">
            <a:extLst>
              <a:ext uri="{FF2B5EF4-FFF2-40B4-BE49-F238E27FC236}">
                <a16:creationId xmlns:a16="http://schemas.microsoft.com/office/drawing/2014/main" id="{AAF7781E-BB09-4516-B0F8-ADE6555140C2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802426" y="2857500"/>
            <a:ext cx="4699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8">
                <a:solidFill>
                  <a:schemeClr val="dk1"/>
                </a:solidFill>
                <a:latin typeface="Arial" panose="020B0604020202020204" pitchFamily="34" charset="0"/>
              </a:rPr>
              <a:t>Design </a:t>
            </a:r>
          </a:p>
        </p:txBody>
      </p:sp>
      <p:sp>
        <p:nvSpPr>
          <p:cNvPr id="60" name="OTLSHAPE_T_180940fe64df420bb5a76940990d7bca_TextPercentage">
            <a:extLst>
              <a:ext uri="{FF2B5EF4-FFF2-40B4-BE49-F238E27FC236}">
                <a16:creationId xmlns:a16="http://schemas.microsoft.com/office/drawing/2014/main" id="{725415BE-9AAF-4E18-81E9-8B8EE034354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508729" y="28648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70%</a:t>
            </a:r>
          </a:p>
        </p:txBody>
      </p:sp>
      <p:sp>
        <p:nvSpPr>
          <p:cNvPr id="63" name="OTLSHAPE_T_b9e9dbd40e2c4610af0babd70d834563_Duration" hidden="1">
            <a:extLst>
              <a:ext uri="{FF2B5EF4-FFF2-40B4-BE49-F238E27FC236}">
                <a16:creationId xmlns:a16="http://schemas.microsoft.com/office/drawing/2014/main" id="{0CC37E59-E4C5-4717-B5FA-B9B5901307C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195049"/>
            <a:ext cx="342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5 days</a:t>
            </a:r>
          </a:p>
        </p:txBody>
      </p:sp>
      <p:sp>
        <p:nvSpPr>
          <p:cNvPr id="64" name="OTLSHAPE_T_b9e9dbd40e2c4610af0babd70d834563_StartDate" hidden="1">
            <a:extLst>
              <a:ext uri="{FF2B5EF4-FFF2-40B4-BE49-F238E27FC236}">
                <a16:creationId xmlns:a16="http://schemas.microsoft.com/office/drawing/2014/main" id="{E7E73AEC-BFA2-4B3E-9DBC-8DC5405D02F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65" name="OTLSHAPE_T_b9e9dbd40e2c4610af0babd70d834563_EndDate" hidden="1">
            <a:extLst>
              <a:ext uri="{FF2B5EF4-FFF2-40B4-BE49-F238E27FC236}">
                <a16:creationId xmlns:a16="http://schemas.microsoft.com/office/drawing/2014/main" id="{6B6BD91D-B896-4472-B67E-8C64BFF83F0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66" name="OTLSHAPE_T_b9e9dbd40e2c4610af0babd70d834563_JoinedDate">
            <a:extLst>
              <a:ext uri="{FF2B5EF4-FFF2-40B4-BE49-F238E27FC236}">
                <a16:creationId xmlns:a16="http://schemas.microsoft.com/office/drawing/2014/main" id="{7B6714CF-131D-4E31-BBA8-26FE17A0CB1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780607" y="3106103"/>
            <a:ext cx="863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May 10 - May 16</a:t>
            </a:r>
          </a:p>
        </p:txBody>
      </p:sp>
      <p:sp>
        <p:nvSpPr>
          <p:cNvPr id="67" name="OTLSHAPE_T_b9e9dbd40e2c4610af0babd70d834563_Title">
            <a:extLst>
              <a:ext uri="{FF2B5EF4-FFF2-40B4-BE49-F238E27FC236}">
                <a16:creationId xmlns:a16="http://schemas.microsoft.com/office/drawing/2014/main" id="{C3E36F10-F2F6-4337-A03B-0FF6736F96D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216345" y="3098800"/>
            <a:ext cx="711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6">
                <a:solidFill>
                  <a:schemeClr val="dk1"/>
                </a:solidFill>
                <a:latin typeface="Arial" panose="020B0604020202020204" pitchFamily="34" charset="0"/>
              </a:rPr>
              <a:t>Draft Specs</a:t>
            </a:r>
          </a:p>
        </p:txBody>
      </p:sp>
      <p:sp>
        <p:nvSpPr>
          <p:cNvPr id="68" name="OTLSHAPE_T_b9e9dbd40e2c4610af0babd70d834563_TextPercentage">
            <a:extLst>
              <a:ext uri="{FF2B5EF4-FFF2-40B4-BE49-F238E27FC236}">
                <a16:creationId xmlns:a16="http://schemas.microsoft.com/office/drawing/2014/main" id="{04695C31-222F-46B8-90E4-3629793DFEC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695388" y="31061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37%</a:t>
            </a:r>
          </a:p>
        </p:txBody>
      </p:sp>
      <p:sp>
        <p:nvSpPr>
          <p:cNvPr id="71" name="OTLSHAPE_T_b9f2c4cd11bc4f549c6249a3e0aaa02e_Duration" hidden="1">
            <a:extLst>
              <a:ext uri="{FF2B5EF4-FFF2-40B4-BE49-F238E27FC236}">
                <a16:creationId xmlns:a16="http://schemas.microsoft.com/office/drawing/2014/main" id="{9101C5B8-2DF0-4FF8-9474-42543CC53CE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17 days</a:t>
            </a:r>
          </a:p>
        </p:txBody>
      </p:sp>
      <p:sp>
        <p:nvSpPr>
          <p:cNvPr id="72" name="OTLSHAPE_T_b9f2c4cd11bc4f549c6249a3e0aaa02e_StartDate" hidden="1">
            <a:extLst>
              <a:ext uri="{FF2B5EF4-FFF2-40B4-BE49-F238E27FC236}">
                <a16:creationId xmlns:a16="http://schemas.microsoft.com/office/drawing/2014/main" id="{149BC0D0-AAA2-4CBD-9D20-521E377F627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73" name="OTLSHAPE_T_b9f2c4cd11bc4f549c6249a3e0aaa02e_EndDate" hidden="1">
            <a:extLst>
              <a:ext uri="{FF2B5EF4-FFF2-40B4-BE49-F238E27FC236}">
                <a16:creationId xmlns:a16="http://schemas.microsoft.com/office/drawing/2014/main" id="{17CCF110-CDC9-4B2B-AB9B-A91D2BB0EEB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74" name="OTLSHAPE_T_b9f2c4cd11bc4f549c6249a3e0aaa02e_JoinedDate">
            <a:extLst>
              <a:ext uri="{FF2B5EF4-FFF2-40B4-BE49-F238E27FC236}">
                <a16:creationId xmlns:a16="http://schemas.microsoft.com/office/drawing/2014/main" id="{F98962D1-0F83-4A20-8858-F46AA57F820A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921841" y="33474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Apr 27 - May 20</a:t>
            </a:r>
          </a:p>
        </p:txBody>
      </p:sp>
      <p:sp>
        <p:nvSpPr>
          <p:cNvPr id="75" name="OTLSHAPE_T_b9f2c4cd11bc4f549c6249a3e0aaa02e_Title">
            <a:extLst>
              <a:ext uri="{FF2B5EF4-FFF2-40B4-BE49-F238E27FC236}">
                <a16:creationId xmlns:a16="http://schemas.microsoft.com/office/drawing/2014/main" id="{3B21354D-B1FD-48C8-91CE-9E30F0BEA27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492290" y="3340100"/>
            <a:ext cx="838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6">
                <a:solidFill>
                  <a:schemeClr val="dk1"/>
                </a:solidFill>
                <a:latin typeface="Arial" panose="020B0604020202020204" pitchFamily="34" charset="0"/>
              </a:rPr>
              <a:t>Development </a:t>
            </a:r>
          </a:p>
        </p:txBody>
      </p:sp>
      <p:sp>
        <p:nvSpPr>
          <p:cNvPr id="76" name="OTLSHAPE_T_b9f2c4cd11bc4f549c6249a3e0aaa02e_TextPercentage">
            <a:extLst>
              <a:ext uri="{FF2B5EF4-FFF2-40B4-BE49-F238E27FC236}">
                <a16:creationId xmlns:a16="http://schemas.microsoft.com/office/drawing/2014/main" id="{81C36512-1120-4B2E-8290-641064056C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219303" y="33474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40%</a:t>
            </a:r>
          </a:p>
        </p:txBody>
      </p:sp>
      <p:sp>
        <p:nvSpPr>
          <p:cNvPr id="79" name="OTLSHAPE_T_8e896c7557364bfc943cddc26489227f_Duration" hidden="1">
            <a:extLst>
              <a:ext uri="{FF2B5EF4-FFF2-40B4-BE49-F238E27FC236}">
                <a16:creationId xmlns:a16="http://schemas.microsoft.com/office/drawing/2014/main" id="{F97D4AD7-E259-4ACA-AE62-B2E07548B71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23 days</a:t>
            </a:r>
          </a:p>
        </p:txBody>
      </p:sp>
      <p:sp>
        <p:nvSpPr>
          <p:cNvPr id="80" name="OTLSHAPE_T_8e896c7557364bfc943cddc26489227f_StartDate" hidden="1">
            <a:extLst>
              <a:ext uri="{FF2B5EF4-FFF2-40B4-BE49-F238E27FC236}">
                <a16:creationId xmlns:a16="http://schemas.microsoft.com/office/drawing/2014/main" id="{4E201047-A17D-4B27-A6B9-ECECA176C8C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81" name="OTLSHAPE_T_8e896c7557364bfc943cddc26489227f_EndDate" hidden="1">
            <a:extLst>
              <a:ext uri="{FF2B5EF4-FFF2-40B4-BE49-F238E27FC236}">
                <a16:creationId xmlns:a16="http://schemas.microsoft.com/office/drawing/2014/main" id="{FAD1177A-0E8A-45A5-A6EC-1A598BF2A6C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82" name="OTLSHAPE_T_8e896c7557364bfc943cddc26489227f_JoinedDate">
            <a:extLst>
              <a:ext uri="{FF2B5EF4-FFF2-40B4-BE49-F238E27FC236}">
                <a16:creationId xmlns:a16="http://schemas.microsoft.com/office/drawing/2014/main" id="{2D157AC2-0292-4A91-B29F-39B067DCB53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806828" y="3588703"/>
            <a:ext cx="762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May 9 - Jun 10</a:t>
            </a:r>
          </a:p>
        </p:txBody>
      </p:sp>
      <p:sp>
        <p:nvSpPr>
          <p:cNvPr id="83" name="OTLSHAPE_T_8e896c7557364bfc943cddc26489227f_Title">
            <a:extLst>
              <a:ext uri="{FF2B5EF4-FFF2-40B4-BE49-F238E27FC236}">
                <a16:creationId xmlns:a16="http://schemas.microsoft.com/office/drawing/2014/main" id="{6D2A13C7-7257-4150-9EF9-97B7B7DA0DD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941005" y="3581400"/>
            <a:ext cx="482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10">
                <a:solidFill>
                  <a:schemeClr val="dk1"/>
                </a:solidFill>
                <a:latin typeface="Arial" panose="020B0604020202020204" pitchFamily="34" charset="0"/>
              </a:rPr>
              <a:t>Coding </a:t>
            </a:r>
          </a:p>
        </p:txBody>
      </p:sp>
      <p:sp>
        <p:nvSpPr>
          <p:cNvPr id="84" name="OTLSHAPE_T_8e896c7557364bfc943cddc26489227f_TextPercentage">
            <a:extLst>
              <a:ext uri="{FF2B5EF4-FFF2-40B4-BE49-F238E27FC236}">
                <a16:creationId xmlns:a16="http://schemas.microsoft.com/office/drawing/2014/main" id="{89E244B2-C5D4-49A2-9E0F-1EDFFFE4CE6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840190" y="35887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20%</a:t>
            </a:r>
          </a:p>
        </p:txBody>
      </p:sp>
      <p:sp>
        <p:nvSpPr>
          <p:cNvPr id="87" name="OTLSHAPE_T_a7c5ab5f7a604af28edd99c6b152555e_Duration" hidden="1">
            <a:extLst>
              <a:ext uri="{FF2B5EF4-FFF2-40B4-BE49-F238E27FC236}">
                <a16:creationId xmlns:a16="http://schemas.microsoft.com/office/drawing/2014/main" id="{CC385984-B99C-4A76-B944-64D62438D43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17 days</a:t>
            </a:r>
          </a:p>
        </p:txBody>
      </p:sp>
      <p:sp>
        <p:nvSpPr>
          <p:cNvPr id="88" name="OTLSHAPE_T_a7c5ab5f7a604af28edd99c6b152555e_StartDate" hidden="1">
            <a:extLst>
              <a:ext uri="{FF2B5EF4-FFF2-40B4-BE49-F238E27FC236}">
                <a16:creationId xmlns:a16="http://schemas.microsoft.com/office/drawing/2014/main" id="{A3E0FF5A-A4B0-41C3-978F-60341ED8779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89" name="OTLSHAPE_T_a7c5ab5f7a604af28edd99c6b152555e_EndDate" hidden="1">
            <a:extLst>
              <a:ext uri="{FF2B5EF4-FFF2-40B4-BE49-F238E27FC236}">
                <a16:creationId xmlns:a16="http://schemas.microsoft.com/office/drawing/2014/main" id="{14EA79DD-48E0-4CB7-8FC8-A0EB53B232F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90" name="OTLSHAPE_T_a7c5ab5f7a604af28edd99c6b152555e_JoinedDate">
            <a:extLst>
              <a:ext uri="{FF2B5EF4-FFF2-40B4-BE49-F238E27FC236}">
                <a16:creationId xmlns:a16="http://schemas.microsoft.com/office/drawing/2014/main" id="{266B5C25-E849-4816-AA6A-7F78E6DB092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295135" y="38300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May 17 - Jun 10</a:t>
            </a:r>
          </a:p>
        </p:txBody>
      </p:sp>
      <p:sp>
        <p:nvSpPr>
          <p:cNvPr id="91" name="OTLSHAPE_T_a7c5ab5f7a604af28edd99c6b152555e_Title">
            <a:extLst>
              <a:ext uri="{FF2B5EF4-FFF2-40B4-BE49-F238E27FC236}">
                <a16:creationId xmlns:a16="http://schemas.microsoft.com/office/drawing/2014/main" id="{9C2344B9-6D45-4763-8553-DDCF9A9F6FA7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941005" y="3822700"/>
            <a:ext cx="1270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26">
                <a:solidFill>
                  <a:schemeClr val="dk1"/>
                </a:solidFill>
                <a:latin typeface="Arial" panose="020B0604020202020204" pitchFamily="34" charset="0"/>
              </a:rPr>
              <a:t>UI</a:t>
            </a:r>
          </a:p>
        </p:txBody>
      </p:sp>
      <p:sp>
        <p:nvSpPr>
          <p:cNvPr id="92" name="OTLSHAPE_T_a7c5ab5f7a604af28edd99c6b152555e_TextPercentage">
            <a:extLst>
              <a:ext uri="{FF2B5EF4-FFF2-40B4-BE49-F238E27FC236}">
                <a16:creationId xmlns:a16="http://schemas.microsoft.com/office/drawing/2014/main" id="{C18D9524-461E-4B7D-A636-A0143829485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230240" y="38300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75%</a:t>
            </a:r>
          </a:p>
        </p:txBody>
      </p:sp>
      <p:sp>
        <p:nvSpPr>
          <p:cNvPr id="95" name="OTLSHAPE_T_5322f0554cdf42659dd9c0442576eb05_Duration" hidden="1">
            <a:extLst>
              <a:ext uri="{FF2B5EF4-FFF2-40B4-BE49-F238E27FC236}">
                <a16:creationId xmlns:a16="http://schemas.microsoft.com/office/drawing/2014/main" id="{447A26C6-48F0-42C8-90D9-E5B854A4728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20 days</a:t>
            </a:r>
          </a:p>
        </p:txBody>
      </p:sp>
      <p:sp>
        <p:nvSpPr>
          <p:cNvPr id="96" name="OTLSHAPE_T_5322f0554cdf42659dd9c0442576eb05_StartDate" hidden="1">
            <a:extLst>
              <a:ext uri="{FF2B5EF4-FFF2-40B4-BE49-F238E27FC236}">
                <a16:creationId xmlns:a16="http://schemas.microsoft.com/office/drawing/2014/main" id="{2463F899-DD8E-4F32-AC69-91FA17D5E85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97" name="OTLSHAPE_T_5322f0554cdf42659dd9c0442576eb05_EndDate" hidden="1">
            <a:extLst>
              <a:ext uri="{FF2B5EF4-FFF2-40B4-BE49-F238E27FC236}">
                <a16:creationId xmlns:a16="http://schemas.microsoft.com/office/drawing/2014/main" id="{9A1444CB-9E68-45D0-BDAB-22AC6D65E78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98" name="OTLSHAPE_T_5322f0554cdf42659dd9c0442576eb05_JoinedDate">
            <a:extLst>
              <a:ext uri="{FF2B5EF4-FFF2-40B4-BE49-F238E27FC236}">
                <a16:creationId xmlns:a16="http://schemas.microsoft.com/office/drawing/2014/main" id="{52ABF380-BAF2-4EDB-AC5F-CA7EDA54555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778039" y="40713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May 24 - Jun 22</a:t>
            </a:r>
          </a:p>
        </p:txBody>
      </p:sp>
      <p:sp>
        <p:nvSpPr>
          <p:cNvPr id="99" name="OTLSHAPE_T_5322f0554cdf42659dd9c0442576eb05_Title">
            <a:extLst>
              <a:ext uri="{FF2B5EF4-FFF2-40B4-BE49-F238E27FC236}">
                <a16:creationId xmlns:a16="http://schemas.microsoft.com/office/drawing/2014/main" id="{C5D63F34-D5C3-4A4E-93C2-2F9A7D76559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768842" y="4064000"/>
            <a:ext cx="4445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18">
                <a:solidFill>
                  <a:schemeClr val="dk1"/>
                </a:solidFill>
                <a:latin typeface="Arial" panose="020B0604020202020204" pitchFamily="34" charset="0"/>
              </a:rPr>
              <a:t>Testing</a:t>
            </a:r>
          </a:p>
        </p:txBody>
      </p:sp>
      <p:sp>
        <p:nvSpPr>
          <p:cNvPr id="100" name="OTLSHAPE_T_5322f0554cdf42659dd9c0442576eb05_TextPercentage">
            <a:extLst>
              <a:ext uri="{FF2B5EF4-FFF2-40B4-BE49-F238E27FC236}">
                <a16:creationId xmlns:a16="http://schemas.microsoft.com/office/drawing/2014/main" id="{A90D7025-3161-4546-A821-2FF471D807F8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730118" y="40713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15%</a:t>
            </a:r>
          </a:p>
        </p:txBody>
      </p:sp>
      <p:sp>
        <p:nvSpPr>
          <p:cNvPr id="103" name="OTLSHAPE_T_d233973d700f4bb3913e4a9045d42a95_Duration" hidden="1">
            <a:extLst>
              <a:ext uri="{FF2B5EF4-FFF2-40B4-BE49-F238E27FC236}">
                <a16:creationId xmlns:a16="http://schemas.microsoft.com/office/drawing/2014/main" id="{5C2C9C4E-0AA2-40B8-8DFC-955609907FE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264299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12 days</a:t>
            </a:r>
          </a:p>
        </p:txBody>
      </p:sp>
      <p:sp>
        <p:nvSpPr>
          <p:cNvPr id="104" name="OTLSHAPE_T_d233973d700f4bb3913e4a9045d42a95_StartDate" hidden="1">
            <a:extLst>
              <a:ext uri="{FF2B5EF4-FFF2-40B4-BE49-F238E27FC236}">
                <a16:creationId xmlns:a16="http://schemas.microsoft.com/office/drawing/2014/main" id="{949A24F2-DEE1-406D-9624-F34CF3AC954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05" name="OTLSHAPE_T_d233973d700f4bb3913e4a9045d42a95_EndDate" hidden="1">
            <a:extLst>
              <a:ext uri="{FF2B5EF4-FFF2-40B4-BE49-F238E27FC236}">
                <a16:creationId xmlns:a16="http://schemas.microsoft.com/office/drawing/2014/main" id="{86A3AC11-CBF8-4148-BD9B-65DEA26ED47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06" name="OTLSHAPE_T_d233973d700f4bb3913e4a9045d42a95_JoinedDate">
            <a:extLst>
              <a:ext uri="{FF2B5EF4-FFF2-40B4-BE49-F238E27FC236}">
                <a16:creationId xmlns:a16="http://schemas.microsoft.com/office/drawing/2014/main" id="{88B12F33-37B8-487C-AC90-6D57B6CDFDF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8425138" y="4312603"/>
            <a:ext cx="73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Jun 1 - Jun 17</a:t>
            </a:r>
          </a:p>
        </p:txBody>
      </p:sp>
      <p:sp>
        <p:nvSpPr>
          <p:cNvPr id="107" name="OTLSHAPE_T_d233973d700f4bb3913e4a9045d42a95_Title">
            <a:extLst>
              <a:ext uri="{FF2B5EF4-FFF2-40B4-BE49-F238E27FC236}">
                <a16:creationId xmlns:a16="http://schemas.microsoft.com/office/drawing/2014/main" id="{08020E88-33A0-43DF-AA45-BFCEBE2474A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423909" y="4305300"/>
            <a:ext cx="495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14">
                <a:solidFill>
                  <a:schemeClr val="dk1"/>
                </a:solidFill>
                <a:latin typeface="Arial" panose="020B0604020202020204" pitchFamily="34" charset="0"/>
              </a:rPr>
              <a:t>Training</a:t>
            </a:r>
          </a:p>
        </p:txBody>
      </p:sp>
      <p:sp>
        <p:nvSpPr>
          <p:cNvPr id="108" name="OTLSHAPE_T_d233973d700f4bb3913e4a9045d42a95_TextPercentage">
            <a:extLst>
              <a:ext uri="{FF2B5EF4-FFF2-40B4-BE49-F238E27FC236}">
                <a16:creationId xmlns:a16="http://schemas.microsoft.com/office/drawing/2014/main" id="{7E7FB003-B712-421F-8711-FFB94107F00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213089" y="4312603"/>
            <a:ext cx="177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8">
                <a:solidFill>
                  <a:schemeClr val="lt1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11" name="OTLSHAPE_T_5f7c8b33897f467c9edd458d9e246de9_Duration" hidden="1">
            <a:extLst>
              <a:ext uri="{FF2B5EF4-FFF2-40B4-BE49-F238E27FC236}">
                <a16:creationId xmlns:a16="http://schemas.microsoft.com/office/drawing/2014/main" id="{3FD200C0-7CB8-44B5-B8EC-03808DFA757D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332948"/>
            <a:ext cx="393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accent2"/>
                </a:solidFill>
                <a:latin typeface="Arial" panose="020B0604020202020204" pitchFamily="34" charset="0"/>
              </a:rPr>
              <a:t>12 days</a:t>
            </a:r>
          </a:p>
        </p:txBody>
      </p:sp>
      <p:sp>
        <p:nvSpPr>
          <p:cNvPr id="112" name="OTLSHAPE_T_5f7c8b33897f467c9edd458d9e246de9_StartDate" hidden="1">
            <a:extLst>
              <a:ext uri="{FF2B5EF4-FFF2-40B4-BE49-F238E27FC236}">
                <a16:creationId xmlns:a16="http://schemas.microsoft.com/office/drawing/2014/main" id="{556E8BA6-9C17-48AC-A675-9E0709BD6AF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13" name="OTLSHAPE_T_5f7c8b33897f467c9edd458d9e246de9_EndDate" hidden="1">
            <a:extLst>
              <a:ext uri="{FF2B5EF4-FFF2-40B4-BE49-F238E27FC236}">
                <a16:creationId xmlns:a16="http://schemas.microsoft.com/office/drawing/2014/main" id="{FE6843CE-E14E-4C34-9CE9-74D40CB0530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900">
              <a:solidFill>
                <a:schemeClr val="dk2"/>
              </a:solidFill>
              <a:latin typeface="Arial" panose="020B0604020202020204" pitchFamily="34" charset="0"/>
            </a:endParaRPr>
          </a:p>
        </p:txBody>
      </p:sp>
      <p:sp>
        <p:nvSpPr>
          <p:cNvPr id="114" name="OTLSHAPE_T_5f7c8b33897f467c9edd458d9e246de9_JoinedDate">
            <a:extLst>
              <a:ext uri="{FF2B5EF4-FFF2-40B4-BE49-F238E27FC236}">
                <a16:creationId xmlns:a16="http://schemas.microsoft.com/office/drawing/2014/main" id="{97C191F8-4722-479A-B48E-E7C10FACD8B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122972" y="4553903"/>
            <a:ext cx="825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900" spc="-4">
                <a:solidFill>
                  <a:schemeClr val="dk2"/>
                </a:solidFill>
                <a:latin typeface="Arial" panose="020B0604020202020204" pitchFamily="34" charset="0"/>
              </a:rPr>
              <a:t>May 29 - Jun 14</a:t>
            </a:r>
          </a:p>
        </p:txBody>
      </p:sp>
      <p:sp>
        <p:nvSpPr>
          <p:cNvPr id="115" name="OTLSHAPE_T_5f7c8b33897f467c9edd458d9e246de9_Title">
            <a:extLst>
              <a:ext uri="{FF2B5EF4-FFF2-40B4-BE49-F238E27FC236}">
                <a16:creationId xmlns:a16="http://schemas.microsoft.com/office/drawing/2014/main" id="{C709F519-8E6F-4E2C-996A-9652CE10675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216951" y="4546600"/>
            <a:ext cx="927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6">
                <a:solidFill>
                  <a:schemeClr val="dk1"/>
                </a:solidFill>
                <a:latin typeface="Arial" panose="020B0604020202020204" pitchFamily="34" charset="0"/>
              </a:rPr>
              <a:t>Documentation</a:t>
            </a:r>
          </a:p>
        </p:txBody>
      </p:sp>
      <p:sp>
        <p:nvSpPr>
          <p:cNvPr id="116" name="OTLSHAPE_T_5f7c8b33897f467c9edd458d9e246de9_TextPercentage">
            <a:extLst>
              <a:ext uri="{FF2B5EF4-FFF2-40B4-BE49-F238E27FC236}">
                <a16:creationId xmlns:a16="http://schemas.microsoft.com/office/drawing/2014/main" id="{6458A462-0B3E-4E19-B38A-401190D87C8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006129" y="4553903"/>
            <a:ext cx="241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10%</a:t>
            </a:r>
          </a:p>
        </p:txBody>
      </p:sp>
      <p:sp>
        <p:nvSpPr>
          <p:cNvPr id="19" name="OTLSHAPE_M_c4e30180633f4c8f8cd0f2a5853f7fe2_Shape">
            <a:extLst>
              <a:ext uri="{FF2B5EF4-FFF2-40B4-BE49-F238E27FC236}">
                <a16:creationId xmlns:a16="http://schemas.microsoft.com/office/drawing/2014/main" id="{C0771EA1-40AF-458C-8012-382482C01F7A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1842468" y="522732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TLSHAPE_M_449f33e88f304f02a2085a6148dbd090_Shape">
            <a:extLst>
              <a:ext uri="{FF2B5EF4-FFF2-40B4-BE49-F238E27FC236}">
                <a16:creationId xmlns:a16="http://schemas.microsoft.com/office/drawing/2014/main" id="{2C7470FF-F2B5-42AA-84E4-C35B768825F4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4325979" y="522732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M_ef9e588c6acb4f16818c318d6aaf7bb0_Shape">
            <a:extLst>
              <a:ext uri="{FF2B5EF4-FFF2-40B4-BE49-F238E27FC236}">
                <a16:creationId xmlns:a16="http://schemas.microsoft.com/office/drawing/2014/main" id="{DB228947-E843-4863-978A-B57D60593CE1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7637326" y="522732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TLSHAPE_M_259dfdb8f35f47949f05c33dc5e446fb_Shape">
            <a:extLst>
              <a:ext uri="{FF2B5EF4-FFF2-40B4-BE49-F238E27FC236}">
                <a16:creationId xmlns:a16="http://schemas.microsoft.com/office/drawing/2014/main" id="{A9BBBFF6-896D-46D2-98AF-6B5CCBA9BEF8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10051851" y="522732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M_c4e30180633f4c8f8cd0f2a5853f7fe2_Title">
            <a:extLst>
              <a:ext uri="{FF2B5EF4-FFF2-40B4-BE49-F238E27FC236}">
                <a16:creationId xmlns:a16="http://schemas.microsoft.com/office/drawing/2014/main" id="{A667667C-AFFC-48FD-AEC3-BF806F0DFD8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466336" y="4911725"/>
            <a:ext cx="990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4">
                <a:solidFill>
                  <a:schemeClr val="dk1"/>
                </a:solidFill>
                <a:latin typeface="Arial" panose="020B0604020202020204" pitchFamily="34" charset="0"/>
              </a:rPr>
              <a:t>Project Sponsor</a:t>
            </a:r>
          </a:p>
        </p:txBody>
      </p:sp>
      <p:sp>
        <p:nvSpPr>
          <p:cNvPr id="18" name="OTLSHAPE_M_c4e30180633f4c8f8cd0f2a5853f7fe2_Date">
            <a:extLst>
              <a:ext uri="{FF2B5EF4-FFF2-40B4-BE49-F238E27FC236}">
                <a16:creationId xmlns:a16="http://schemas.microsoft.com/office/drawing/2014/main" id="{4AF578DA-A0F5-43E0-BAF1-B4DF4BF1287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778820" y="5070475"/>
            <a:ext cx="368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8">
                <a:solidFill>
                  <a:schemeClr val="dk2"/>
                </a:solidFill>
                <a:latin typeface="Arial" panose="020B0604020202020204" pitchFamily="34" charset="0"/>
              </a:rPr>
              <a:t>Feb 15</a:t>
            </a:r>
          </a:p>
        </p:txBody>
      </p:sp>
      <p:sp>
        <p:nvSpPr>
          <p:cNvPr id="20" name="OTLSHAPE_M_449f33e88f304f02a2085a6148dbd090_Title">
            <a:extLst>
              <a:ext uri="{FF2B5EF4-FFF2-40B4-BE49-F238E27FC236}">
                <a16:creationId xmlns:a16="http://schemas.microsoft.com/office/drawing/2014/main" id="{2ACBCB76-DE8A-4D26-94F0-2D391FC1434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854555" y="4911725"/>
            <a:ext cx="1181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4">
                <a:solidFill>
                  <a:schemeClr val="dk1"/>
                </a:solidFill>
                <a:latin typeface="Arial" panose="020B0604020202020204" pitchFamily="34" charset="0"/>
              </a:rPr>
              <a:t>Analysis Complete </a:t>
            </a:r>
          </a:p>
        </p:txBody>
      </p:sp>
      <p:sp>
        <p:nvSpPr>
          <p:cNvPr id="21" name="OTLSHAPE_M_449f33e88f304f02a2085a6148dbd090_Date">
            <a:extLst>
              <a:ext uri="{FF2B5EF4-FFF2-40B4-BE49-F238E27FC236}">
                <a16:creationId xmlns:a16="http://schemas.microsoft.com/office/drawing/2014/main" id="{69267D51-80F1-4A04-94B1-F60B6715541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262394" y="5070475"/>
            <a:ext cx="368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8">
                <a:solidFill>
                  <a:schemeClr val="dk2"/>
                </a:solidFill>
                <a:latin typeface="Arial" panose="020B0604020202020204" pitchFamily="34" charset="0"/>
              </a:rPr>
              <a:t>Mar 23</a:t>
            </a:r>
          </a:p>
        </p:txBody>
      </p:sp>
      <p:sp>
        <p:nvSpPr>
          <p:cNvPr id="23" name="OTLSHAPE_M_ef9e588c6acb4f16818c318d6aaf7bb0_Title">
            <a:extLst>
              <a:ext uri="{FF2B5EF4-FFF2-40B4-BE49-F238E27FC236}">
                <a16:creationId xmlns:a16="http://schemas.microsoft.com/office/drawing/2014/main" id="{392DCADC-0564-4FB8-ADD6-D73243D3C26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876702" y="4911725"/>
            <a:ext cx="1752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2">
                <a:solidFill>
                  <a:schemeClr val="dk1"/>
                </a:solidFill>
                <a:latin typeface="Arial" panose="020B0604020202020204" pitchFamily="34" charset="0"/>
              </a:rPr>
              <a:t>Functional Design Complete </a:t>
            </a:r>
          </a:p>
        </p:txBody>
      </p:sp>
      <p:sp>
        <p:nvSpPr>
          <p:cNvPr id="24" name="OTLSHAPE_M_ef9e588c6acb4f16818c318d6aaf7bb0_Date">
            <a:extLst>
              <a:ext uri="{FF2B5EF4-FFF2-40B4-BE49-F238E27FC236}">
                <a16:creationId xmlns:a16="http://schemas.microsoft.com/office/drawing/2014/main" id="{7E3FE21A-25AF-4394-A997-18C9097A0ED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564196" y="5070475"/>
            <a:ext cx="3810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8">
                <a:solidFill>
                  <a:schemeClr val="dk2"/>
                </a:solidFill>
                <a:latin typeface="Arial" panose="020B0604020202020204" pitchFamily="34" charset="0"/>
              </a:rPr>
              <a:t>May 10</a:t>
            </a:r>
          </a:p>
        </p:txBody>
      </p:sp>
      <p:sp>
        <p:nvSpPr>
          <p:cNvPr id="26" name="OTLSHAPE_M_259dfdb8f35f47949f05c33dc5e446fb_Title">
            <a:extLst>
              <a:ext uri="{FF2B5EF4-FFF2-40B4-BE49-F238E27FC236}">
                <a16:creationId xmlns:a16="http://schemas.microsoft.com/office/drawing/2014/main" id="{3BD398E5-A5C5-495A-831B-5D902AC28DDA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516969" y="4911725"/>
            <a:ext cx="1308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4">
                <a:solidFill>
                  <a:schemeClr val="dk1"/>
                </a:solidFill>
                <a:latin typeface="Arial" panose="020B0604020202020204" pitchFamily="34" charset="0"/>
              </a:rPr>
              <a:t>Project Status Report</a:t>
            </a:r>
          </a:p>
        </p:txBody>
      </p:sp>
      <p:sp>
        <p:nvSpPr>
          <p:cNvPr id="27" name="OTLSHAPE_M_259dfdb8f35f47949f05c33dc5e446fb_Date">
            <a:extLst>
              <a:ext uri="{FF2B5EF4-FFF2-40B4-BE49-F238E27FC236}">
                <a16:creationId xmlns:a16="http://schemas.microsoft.com/office/drawing/2014/main" id="{144F4FBE-49C3-4B6F-BCD6-54C82582F80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994531" y="5070475"/>
            <a:ext cx="355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8">
                <a:solidFill>
                  <a:schemeClr val="dk2"/>
                </a:solidFill>
                <a:latin typeface="Arial" panose="020B0604020202020204" pitchFamily="34" charset="0"/>
              </a:rPr>
              <a:t>Jun 14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C7D5B01-184F-1608-C6D1-F05F850509DC}"/>
              </a:ext>
            </a:extLst>
          </p:cNvPr>
          <p:cNvSpPr txBox="1"/>
          <p:nvPr/>
        </p:nvSpPr>
        <p:spPr>
          <a:xfrm>
            <a:off x="3977737" y="430779"/>
            <a:ext cx="459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+mj-lt"/>
              </a:rPr>
              <a:t>Project Status Report</a:t>
            </a:r>
          </a:p>
        </p:txBody>
      </p:sp>
      <p:pic>
        <p:nvPicPr>
          <p:cNvPr id="118" name="Picture 117" descr="Icon&#10;&#10;Description automatically generated">
            <a:extLst>
              <a:ext uri="{FF2B5EF4-FFF2-40B4-BE49-F238E27FC236}">
                <a16:creationId xmlns:a16="http://schemas.microsoft.com/office/drawing/2014/main" id="{B8BD1347-BAB1-10C5-76FE-237DD6519BA2}"/>
              </a:ext>
            </a:extLst>
          </p:cNvPr>
          <p:cNvPicPr>
            <a:picLocks noChangeAspect="1"/>
          </p:cNvPicPr>
          <p:nvPr/>
        </p:nvPicPr>
        <p:blipFill>
          <a:blip r:embed="rId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280" y="107682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197265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S4wMC4wMS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EwLCJTaGFwZVN0eWxlIjp7IiRpZCI6IjI2IiwiTWFyZ2luIjp7IiRpZCI6IjI3IiwiVG9wIjowLjAsIkxlZnQiOjEyLjAsIlJpZ2h0IjoxMi4wLCJCb3R0b20iOjAuMH0sIlBhZGRpbmciOnsiJGlkIjoiMjgiLCJUb3AiOjUuMCwiTGVmdCI6MC4wLCJSaWdodCI6MC4wLCJCb3R0b20iOjUuMH0sIkJhY2tncm91bmQiOnsiJGlkIjoiMjkiLCJDb2xvciI6eyIkaWQiOiIzMCIsIkEiOjI1NSwiUiI6NjgsIkciOjg0LCJCIjoxMDZ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M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MwLjAsIkJvcmRlclN0eWxlIjp7IiRpZCI6IjM3IiwiTGluZUNvbG9yIjpudWxsLCJMaW5lV2VpZ2h0IjowLjAsIkxpbmVUeXBlIjowLCJQYXJlbnRTdHlsZSI6bnVsbH0sIlBhcmVudFN0eWxlIjpudWxsfSwiUmlnaHRFbmRDYXBzU3R5bGUiOnsiJGlkIjoiMzgiLCJGb250U2V0dGluZ3MiOnsiJGlkIjoiMzkiLCJGb250U2l6ZSI6MTYsIkZvbnROYW1lIjoiQXJpYWwiLCJJc0JvbGQiOnRydWUsIklzSXRhbGljIjpmYWxzZSwiSXNVbmRlcmxpbmVkIjpmYWxzZSwiUGFyZW50U3R5bGUiOm51bGx9LCJBdXRvU2l6ZSI6MCwiRm9yZWdyb3VuZCI6eyIkaWQiOiI0MCIsIkNvbG9yIjp7IiRpZCI6IjQ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NS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2LCJGb250TmFtZSI6IkFyaWFsIiwiSXNCb2xkIjp0cnVlLCJJc0l0YWxpYyI6ZmFsc2UsIklzVW5kZXJsaW5lZCI6ZmFsc2UsIlBhcmVudFN0eWxlIjpudWxsfSwiQXV0b1NpemUiOjAsIkZvcmVncm91bmQiOnsiJGlkIjoiNDgiLCJDb2xvciI6eyIkaWQiOiI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U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MTIsIkZvbnROYW1lIjoiQXJpYWw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0cnVlLCJXaWR0aCI6MC4wLCJIZWlnaHQiOjAuMCwiQm9yZGVyU3R5bGUiOm51bGwsIlBhcmVudFN0eWxlIjpudWxsfSwiVG9kYXlNYXJrZXJTdHlsZSI6eyIkaWQiOiI2MCIsIk1hcmdpbiI6eyIkaWQiOiI2MSIsIlRvcCI6MC4wLCJMZWZ0IjowLjAsIlJpZ2h0IjowLjAsIkJvdHRvbSI6MC4wfSwiUGFkZGluZyI6eyIkaWQiOiI2MiIsIlRvcCI6MC4wLCJMZWZ0IjowLjAsIlJpZ2h0IjowLjAsIkJvdHRvbSI6MC4wfSwiQmFja2dyb3VuZCI6eyIkaWQiOiI2MyIsIkNvbG9yIjp7IiRpZCI6IjY0IiwiQSI6MjU1LCJSIjoyNTUsIkciOjAsIkIiOjB9fSwiSXNWaXNpYmxlIjp0cnVlLCJXaWR0aCI6MC4wLCJIZWlnaHQiOjAuMCwiQm9yZGVyU3R5bGUiOm51bGwsIlBhcmVudFN0eWxlIjpudWxsfSwiU2NhbGVTdHlsZSI6eyIkaWQiOiI2NSIsIlNoYXBlIjozLCJTaG93U2VnbWVudFNlcGFyYXRvcnMiOnRydWUsIlNlZ21lbnRTZXBhcmF0b3JPcGFjaXR5IjozMCwiSGFzQmVlblZpc2libGVCZWZvcmUiOnRydWUsIkZvbnRTZXR0aW5ncyI6eyIkaWQiOiI2NiIsIkZvbnRTaXplIjoxMSwiRm9udE5hbWUiOiJBcmlhbCIsIklzQm9sZCI6ZmFsc2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ywiSGVpZ2h0IjozMC4wfSwiTWlkZGxlVGllclNjYWxlU3R5bGUiOnsiJGlkIjoiNzMiLCJTaGFwZSI6MywiU2hvd1NlZ21lbnRTZXBhcmF0b3JzIjp0cnVlLCJTZWdtZW50U2VwYXJhdG9yT3BhY2l0eSI6MzAsIkhhc0JlZW5WaXNpYmxlQmVmb3JlIjpmYWxzZSwiRm9udFNldHRpbmdzIjp7IiRpZCI6Ijc0IiwiRm9udFNpemUiOjExLCJGb250TmFtZSI6IkFyaWFsIiwiSXNCb2xkIjpmYWxz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JvdHRvbVRpZXJTY2FsZVN0eWxlIjp7IiRpZCI6Ijc1IiwiU2hhcGUiOjMsIlNob3dTZWdtZW50U2VwYXJhdG9ycyI6dHJ1ZSwiU2VnbWVudFNlcGFyYXRvck9wYWNpdHkiOjMwLCJIYXNCZWVuVmlzaWJsZUJlZm9yZSI6ZmFsc2UsIkZvbnRTZXR0aW5ncyI6eyIkaWQiOiI3NiIsIkZvbnRTaXplIjoxMSwiRm9udE5hbWUiOiJBcmlh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E5MSwiUiI6MjU1LCJHIjowLCJCIjowfX0sIkFwcGVuZFllYXJPblllYXJDaGFuZ2UiOnRydWUsIkVsYXBzZWRUaW1lRm9ybWF0IjoyLCJUb2RheU1hcmtlclBvc2l0aW9uIjozLCJRdWlja1Bvc2l0aW9uIjozLCJBYnNvbHV0ZVBvc2l0aW9uIjo0MjYuNiwiTWFyZ2luIjp7IiRpZCI6Ijc5IiwiVG9wIjowLjAsIkxlZnQiOjEwLjAsIlJpZ2h0IjoxMC4wLCJCb3R0b20iOjAuMH0sIlBhZGRpbmciOnsiJGlkIjoiODAiLCJUb3AiOjAuMCwiTGVmdCI6MC4wLCJSaWdodCI6MC4wLCJCb3R0b20iOjAuMH0sIkJhY2tncm91bmQiOnsiJGlkIjoiODEiLCJDb2xvciI6eyIkaWQiOiI4MiIsIkEiOjI1NSwiUiI6MzEsIkciOjczLCJCIjoxMjV9fSwiSXNWaXNpYmxlIjp0cnVlLCJXaWR0aCI6MC4wLCJIZWlnaHQiOjAuMCwiQm9yZGVyU3R5bGUiOm51bGwsIlBhcmVudFN0eWxlIjpudWxsfSwiRGVmYXVsdE1pbGVzdG9uZVN0eWxlIjp7IiRpZCI6IjgzIiwiU2hhcGUiOjEsIkNvbm5lY3Rvck1hcmdpbiI6eyIkaWQiOiI4NCIsIlRvcCI6MC4wLCJMZWZ0IjoyLjAsIlJpZ2h0IjoyLjAsIkJvdHRvbSI6MC4wfSwiQ29ubmVjdG9yU3R5bGUiOnsiJGlkIjoiODUiLCJMaW5lQ29sb3IiOnsiJGlkIjoiODYiLCIkdHlwZSI6Ik5MUkUuQ29tbW9uLkRvbS5Tb2xpZENvbG9yQnJ1c2gsIE5MUkUuQ29tbW9uIiwiQ29sb3IiOnsiJGlkIjoiODciLCJBIjoxMjcsIlIiOjEyOCwiRyI6MTg1LCJCIjoyMjJ9fSwiTGluZVdlaWdodCI6MS4wLCJMaW5lVHlwZSI6MCwiUGFyZW50U3R5bGUiOm51bGx9LCJJc0JlbG93VGltZWJhbmQiOmZhbHNlLCJQb3NpdGlvbk9uVGFzayI6MCwiSGlkZURhdGUiOmZhbHNlLCJTaGFwZVNpemUiOjE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5MSwiRyI6MTU1LCJCIjoyMTN9fSwiSXNWaXNpYmxlIjp0cnVlLCJXaWR0aCI6MTguMCwiSGVpZ2h0IjoyM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AsIkZvbnROYW1lIjoiQXJpYWwiLCJJc0JvbGQiOnRydW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g5LCJSIjowLCJHIjowLCJCIjowfX0sIklzVmlzaWJsZSI6dHJ1ZSwiV2lkdGgiOjAuMCwiSGVpZ2h0IjowLjAsIkJvcmRlclN0eWxlIjpudWxsLCJQYXJlbnRTdHlsZSI6bnVsbH0sIkRhdGVTdHlsZSI6eyIkaWQiOiIxMDUiLCJGb250U2V0dGluZ3MiOnsiJGlkIjoiMTA2IiwiRm9udFNpemUiOjksIkZvbnROYW1lIjoiQXJpYWwiLCJJc0JvbGQiOmZhbHNlLCJJc0l0YWxpYyI6ZmFsc2UsIklzVW5kZXJsaW5lZCI6ZmFsc2UsIlBhcmVudFN0eWxlIjpudWxsfSwiQXV0b1NpemUiOjAsIkZvcmVncm91bmQiOnsiJGlkIjoiMTA3IiwiQ29sb3IiOnsiJGlkIjoiMTA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yZWYiOiIxMDQifX0sIklzVmlzaWJsZSI6dHJ1ZSwiV2lkdGgiOjAuMCwiSGVpZ2h0IjowLjAsIkJvcmRlclN0eWxlIjpudWxsLCJQYXJlbnRTdHlsZSI6bnVsbH0sIkRhdGVGb3JtYXQiOnsiJGlkIjoiMTE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zIiwiRGF0ZVBhcnRJc1Zpc2libGUiOmZhbHNlLCJUaW1lUGFydElzVmlzaWJsZSI6ZmFsc2V9fSwiV2Vla051bWJlcmluZyI6eyIkaWQiOiIxMTQiLCJGb3JtYXQiOjAsIklzVmlzaWJsZSI6ZmFsc2UsIkxhc3RLbm93blZpc2liaWxpdHlTdGF0ZSI6ZmFsc2V9LCJJc1Zpc2libGUiOnRydWUsIlBhcmVudFN0eWxlIjpudWxsfSwiRGVmYXVsdE1vdFN0eWxlIjp7IiRpZCI6IjExNSIsIlNoYXBlIjox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EyNywiUiI6MTI4LCJHIjoxODUsIkIiOjIyMn19LCJMaW5lV2VpZ2h0IjoxLjAsIkxpbmVUeXBlIjowLCJQYXJlbnRTdHlsZSI6bnVsbH0sIklzQmVsb3dUaW1lYmFuZCI6ZmFsc2UsIlBvc2l0aW9uT25UYXNrIjoxLCJIaWRlRGF0ZSI6ZmFsc2UsIlNoYXBlU2l6ZSI6MSwiU3BhY2luZyI6MS4wLCJQYWRkaW5nIjp7IiRpZCI6IjEyMCIsIlRvcCI6Ny4wLCJMZWZ0IjozLjAsIlJpZ2h0IjowLjAsIkJvdHRvbSI6Mi4wfSwiU2hhcGVTdHlsZSI6eyIkaWQiOiIxMjEiLCJNYXJnaW4iOnsiJGlkIjoiMTIyIiwiVG9wIjowLjAsIkxlZnQiOjAuMCwiUmlnaHQiOjAuMCwiQm90dG9tIjowLjB9LCJQYWRkaW5nIjp7IiRpZCI6IjEyMyIsIlRvcCI6MC4wLCJMZWZ0IjowLjAsIlJpZ2h0IjowLjAsIkJvdHRvbSI6MC4wfSwiQmFja2dyb3VuZCI6eyIkaWQiOiIxMjQiLCJDb2xvciI6eyIkaWQiOiIxMjUiLCJBIjoyNTUsIlIiOjkxLCJHIjoxNTUsIkIiOjIxM319LCJJc1Zpc2libGUiOnRydWUsIldpZHRoIjoxOC4wLCJIZWlnaHQiOjIwLjAsIkJvcmRlclN0eWxlIjp7IiRpZCI6IjEyNiIsIkxpbmVDb2xvciI6eyIkaWQiOiIxMjciLCIkdHlwZSI6Ik5MUkUuQ29tbW9uLkRvbS5Tb2xpZENvbG9yQnJ1c2gsIE5MUkUuQ29tbW9uIiwiQ29sb3IiOnsiJGlkIjoiMTI4IiwiQSI6MjU1LCJSIjoyMzQsIkciOjIyLCJCIjozMH19LCJMaW5lV2VpZ2h0IjowLjAsIkxpbmVUeXBlIjowLCJQYXJlbnRTdHlsZSI6bnVsbH0sIlBhcmVudFN0eWxlIjpudWxsfSwiVGl0bGVTdHlsZSI6eyIkaWQiOiIxMjkiLCJGb250U2V0dGluZ3MiOnsiJGlkIjoiMTMwIiwiRm9udFNpemUiOjEwLCJGb250TmFtZSI6IkFyaWFsIiwiSXNCb2xkIjp0cnVlLCJJc0l0YWxpYyI6ZmFsc2UsIklzVW5kZXJsaW5lZCI6ZmFsc2UsIlBhcmVudFN0eWxlIjpudWxsfSwiQXV0b1NpemUiOjAsIkZvcmVncm91bmQiOnsiJGlkIjoiMTMxIiwiQ29sb3IiOnsiJGlkIjoiMTM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m51bGwsIlBhcmVudFN0eWxlIjpudWxsfSwiRGF0ZVN0eWxlIjp7IiRpZCI6IjEzNyIsIkZvbnRTZXR0aW5ncyI6eyIkaWQiOiIxMzgiLCJGb250U2l6ZSI6OSwiRm9udE5hbWUiOiJBcmlhbCIsIklzQm9sZCI6ZmFsc2UsIklzSXRhbGljIjpmYWxzZSwiSXNVbmRlcmxpbmVkIjpmYWxzZSwiUGFyZW50U3R5bGUiOm51bGx9LCJBdXRvU2l6ZSI6MCwiRm9yZWdyb3VuZCI6eyIkaWQiOiIxMzkiLCJDb2xvciI6eyIkaWQiOiIxN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0MSIsIlRvcCI6MC4wLCJMZWZ0IjowLjAsIlJpZ2h0IjowLjAsIkJvdHRvbSI6MC4wfSwiUGFkZGluZyI6eyIkaWQiOiIxNDIiLCJUb3AiOjAuMCwiTGVmdCI6MC4wLCJSaWdodCI6MC4wLCJCb3R0b20iOjAuMH0sIkJhY2tncm91bmQiOnsiJGlkIjoiMTQzIiwiQ29sb3IiOnsiJHJlZiI6IjEzNiJ9fSwiSXNWaXNpYmxlIjp0cnVlLCJXaWR0aCI6MC4wLCJIZWlnaHQiOjAuMCwiQm9yZGVyU3R5bGUiOm51bGwsIlBhcmVudFN0eWxlIjpudWxsfSwiRGF0ZUZvcm1hdCI6eyIkaWQiOiIx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UiLCJEYXRlUGFydElzVmlzaWJsZSI6ZmFsc2UsIlRpbWVQYXJ0SXNWaXNpYmxlIjpmYWxzZX19LCJXZWVrTnVtYmVyaW5nIjp7IiRpZCI6IjE0NiIsIkZvcm1hdCI6MCwiSXNWaXNpYmxlIjpmYWxzZSwiTGFzdEtub3duVmlzaWJpbGl0eVN0YXRlIjpmYWxzZX0sIklzVmlzaWJsZSI6dHJ1ZSwiUGFyZW50U3R5bGUiOm51bGx9LCJEZWZhdWx0VGFza1N0eWxlIjp7IiRpZCI6IjE0NyIsIlNoYXBlIjoxLCJTaGFwZVRoaWNrbmVzcyI6MSwiRHVyYXRpb25Gb3JtYXQiOjAsIkluY2x1ZGVOb25Xb3JraW5nRGF5c0luRHVyYXRpb24iOmZhbHNlLCJQZXJjZW50YWdlQ29tcGxldGVTdHlsZSI6eyIkaWQiOiIxNDgiLCJGb250U2V0dGluZ3MiOnsiJGlkIjoiMTQ5IiwiRm9udFNpemUiOjksIkZvbnROYW1lIjoiQXJpYWwiLCJJc0JvbGQiOmZhbHNlLCJJc0l0YWxpYyI6ZmFsc2UsIklzVW5kZXJsaW5lZCI6ZmFsc2UsIlBhcmVudFN0eWxlIjpudWxsfSwiQXV0b1NpemUiOjAsIkZvcmVncm91bmQiOnsiJGlkIjoiMTUwIiwiQ29sb3IiOnsiJGlkIjoiMTU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m51bGwsIlBhcmVudFN0eWxlIjpudWxsfSwiRHVyYXRpb25TdHlsZSI6eyIkaWQiOiIxNTYiLCJGb250U2V0dGluZ3MiOnsiJGlkIjoiMTU3IiwiRm9udFNpemUiOjksIkZvbnROYW1lIjoiQXJpYWwiLCJJc0JvbGQiOmZhbHNlLCJJc0l0YWxpYyI6ZmFsc2UsIklzVW5kZXJsaW5lZCI6ZmFsc2UsIlBhcmVudFN0eWxlIjpudWxsfSwiQXV0b1NpemUiOjAsIkZvcmVncm91bmQiOnsiJGlkIjoiMTU4IiwiQ29sb3IiOnsiJGlkIjoiMT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cmVmIjoiMTU1In19LCJJc1Zpc2libGUiOnRydWUsIldpZHRoIjowLjAsIkhlaWdodCI6MC4wLCJCb3JkZXJTdHlsZSI6bnVsbCwiUGFyZW50U3R5bGUiOm51bGx9LCJIb3Jpem9udGFsQ29ubmVjdG9yU3R5bGUiOnsiJGlkIjoiMTYzIiwiTGluZUNvbG9yIjp7IiRpZCI6IjE2NCIsIiR0eXBlIjoiTkxSRS5Db21tb24uRG9tLlNvbGlkQ29sb3JCcnVzaCwgTkxSRS5Db21tb24iLCJDb2xvciI6eyIkaWQiOiIxNjUiLCJBIjoyNTUsIlIiOjIwNCwiRyI6MjA0LCJCIjoyMDR9fSwiTGluZVdlaWdodCI6MS4wLCJMaW5lVHlwZSI6MCwiUGFyZW50U3R5bGUiOm51bGx9LCJWZXJ0aWNhbENvbm5lY3RvclN0eWxlIjp7IiRpZCI6IjE2NiIsIkxpbmVDb2xvciI6eyIkaWQiOiIxNjciLCIkdHlwZSI6Ik5MUkUuQ29tbW9uLkRvbS5Tb2xpZENvbG9yQnJ1c2gsIE5MUkUuQ29tbW9uIiwiQ29sb3IiOnsiJGlkIjoiMTY4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UsIklzQmVsb3dUaW1lYmFuZCI6ZmFsc2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xMTIsIkciOjE3MywiQiI6NzF9fSwiSXNWaXNpYmxlIjp0cnVlLCJXaWR0aCI6MC4wLCJIZWlnaHQiOjE2LjAsIkJvcmRlclN0eWxlIjp7IiRpZCI6IjE3NCIsIkxpbmVDb2xvciI6eyIkaWQiOiIxNzUiLCIkdHlwZSI6Ik5MUkUuQ29tbW9uLkRvbS5Tb2xpZENvbG9yQnJ1c2gsIE5MUkUuQ29tbW9uIiwiQ29sb3IiOnsiJGlkIjoiMTc2IiwiQSI6MjU1LCJSIjoyMzQsIkciOjIyLCJCIjozMH19LCJMaW5lV2VpZ2h0IjowLjAsIkxpbmVUeXBlIjowLCJQYXJlbnRTdHlsZSI6bnVsbH0sIlBhcmVudFN0eWxlIjpudWxsfSwiVGl0bGVTdHlsZSI6eyIkaWQiOiIxNzciLCJGb250U2V0dGluZ3MiOnsiJGlkIjoiMTc4IiwiRm9udFNpemUiOjEwLCJGb250TmFtZSI6IkFyaWFsIiwiSXNCb2xkIjp0cnVlLCJJc0l0YWxpYyI6ZmFsc2UsIklzVW5kZXJsaW5lZCI6ZmFsc2UsIlBhcmVudFN0eWxlIjpudWxsfSwiQXV0b1NpemUiOjAsIkZvcmVncm91bmQiOnsiJGlkIjoiMTc5IiwiQ29sb3IiOnsiJGlkIjoiMT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SIsIlRvcCI6MC4wLCJMZWZ0IjowLjAsIlJpZ2h0IjowLjAsIkJvdHRvbSI6MC4wfSwiUGFkZGluZyI6eyIkaWQiOiIxODIiLCJUb3AiOjAuMCwiTGVmdCI6MC4wLCJSaWdodCI6MC4wLCJCb3R0b20iOjAuMH0sIkJhY2tncm91bmQiOnsiJGlkIjoiMTgzIiwiQ29sb3IiOnsiJHJlZiI6IjE1NSJ9fSwiSXNWaXNpYmxlIjp0cnVlLCJXaWR0aCI6MC4wLCJIZWlnaHQiOjAuMCwiQm9yZGVyU3R5bGUiOm51bGwsIlBhcmVudFN0eWxlIjpudWxsfSwiRGF0ZVN0eWxlIjp7IiRpZCI6IjE4NCIsIkZvbnRTZXR0aW5ncyI6eyIkaWQiOiIxODUiLCJGb250U2l6ZSI6OSwiRm9udE5hbWUiOiJBcmlhbCIsIklzQm9sZCI6ZmFsc2UsIklzSXRhbGljIjpmYWxzZSwiSXNVbmRlcmxpbmVkIjpmYWxzZSwiUGFyZW50U3R5bGUiOm51bGx9LCJBdXRvU2l6ZSI6MCwiRm9yZWdyb3VuZCI6eyIkaWQiOiIxODYiLCJDb2xvciI6eyIkaWQiOiIxO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0cnVlLCJXaWR0aCI6MC4wLCJIZWlnaHQiOjAuMCwiQm9yZGVyU3R5bGUiOm51bGwsIlBhcmVudFN0eWxlIjpudWxsfSwiRGF0ZUZvcm1hdCI6eyIkaWQiOiIx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w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OC4wLCJIZWlnaHQiOjI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CwiRm9udE5hbWUiOiJBcmlhbCIsIklzQm9sZCI6dHJ1ZSwiSXNJdGFsaWMiOmZhbHNlLCJJc1VuZGVybGluZWQiOmZhbHNlLCJQYXJlbnRTdHlsZSI6bnVsbH0sIkF1dG9TaXplIjowLCJGb3JlZ3JvdW5kIjp7IiRpZCI6IjIwNiIsIkNvbG9yIjp7IiRpZCI6IjIw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g5LCJSIjowLCJHIjowLCJCIjowfX0sIklzVmlzaWJsZSI6dHJ1ZSwiV2lkdGgiOjAuMCwiSGVpZ2h0IjowLjAsIkJvcmRlclN0eWxlIjpudWxsLCJQYXJlbnRTdHlsZSI6bnVsbH0sIkRhdGVTdHlsZSI6eyIkaWQiOiIyMTIiLCJGb250U2V0dGluZ3MiOnsiJGlkIjoiMjEzIiwiRm9udFNpemUiOjksIkZvbnROYW1lIjoiQXJpYWwiLCJJc0JvbGQiOmZhbHNlLCJJc0l0YWxpYyI6ZmFsc2UsIklzVW5kZXJsaW5lZCI6ZmFsc2UsIlBhcmVudFN0eWxlIjpudWxsfSwiQXV0b1NpemUiOjAsIkZvcmVncm91bmQiOnsiJGlkIjoiMjE0IiwiQ29sb3IiOnsiJGlkIjoiMj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g5LCJSIjowLCJHIjowLCJCIjowfX0sIklzVmlzaWJsZSI6dHJ1ZSwiV2lkdGgiOjAuMCwiSGVpZ2h0IjowLjAsIkJvcmRlclN0eWxlIjpudWxsLCJQYXJlbnRTdHlsZSI6bnVsbH0sIkRhdGVGb3JtYXQiOnsiJGlkIjoiMjI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xIiwiRGF0ZVBhcnRJc1Zpc2libGUiOmZhbHNlLCJUaW1lUGFydElzVmlzaWJsZSI6ZmFsc2V9fSwiV2Vla051bWJlcmluZyI6eyIkaWQiOiIyMjIiLCJGb3JtYXQiOjAsIklzVmlzaWJsZSI6ZmFsc2UsIkxhc3RLbm93blZpc2liaWxpdHlTdGF0ZSI6ZmFsc2V9LCJJc1Zpc2libGUiOnRydWUsIlBhcmVudFN0eWxlIjpudWxsfSwiR3JpZGxpbmVQYW5lbFN0eWxlIjp7IiRpZCI6IjIyMyIsIkdyaWRsaW5lU3R5bGUiOnsiJGlkIjoiMjI0IiwiTGluZUNvbG9yIjp7IiRpZCI6IjIyNSIsIiR0eXBlIjoiTkxSRS5Db21tb24uRG9tLlNvbGlkQ29sb3JCcnVzaCwgTkxSRS5Db21tb24iLCJDb2xvciI6eyIkaWQiOiIyMjYiLCJBIjozOCwiUiI6OTEsIkciOjE1NSwiQiI6MjEzfX0sIkxpbmVXZWlnaHQiOjEuMCwiTGluZVR5cGUiOjAsIlBhcmVudFN0eWxlIjpudWxsfSwiTWFyZ2luIjp7IiRpZCI6IjIyNyIsIlRvcCI6MC4wLCJMZWZ0IjowLjAsIlJpZ2h0IjowLjAsIkJvdHRvbSI6MC4wfSwiUGFkZGluZyI6eyIkaWQiOiIyMjgiLCJUb3AiOjAuMCwiTGVmdCI6MC4wLCJSaWdodCI6MC4wLCJCb3R0b20iOjAuMH0sIkJhY2tncm91bmQiOm51bGwsIklzVmlzaWJsZSI6dHJ1ZSwiV2lkdGgiOjAuMCwiSGVpZ2h0IjowLjAsIkJvcmRlclN0eWxlIjp7IiRpZCI6IjIyOSIsIkxpbmVDb2xvciI6bnVsbCwiTGluZVdlaWdodCI6MC4wLCJMaW5lVHlwZSI6MCwiUGFyZW50U3R5bGUiOm51bGx9LCJQYXJlbnRTdHlsZSI6bnVsbH0sIkFjdGl2aXR5TGluZVBhbmVsU3R5bGUiOnsiJGlkIjoiMjMwIiwiQWN0aXZpdHlMaW5lU3R5bGUiOnsiJGlkIjoiMjMxIiwiTGluZUNvbG9yIjp7IiRpZCI6IjIzMiIsIiR0eXBlIjoiTkxSRS5Db21tb24uRG9tLlNvbGlkQ29sb3JCcnVzaCwgTkxSRS5Db21tb24iLCJDb2xvciI6eyIkaWQiOiIyMzMiLCJBIjozOCwiUiI6OTEsIkciOjE1NSwiQiI6MjEzfX0sIkxpbmVXZWlnaHQiOjEuMCwiTGluZVR5cGUiOjAsIlBhcmVudFN0eWxlIjpudWxsfSwiTWFyZ2luIjp7IiRpZCI6IjIzNCIsIlRvcCI6MC4wLCJMZWZ0IjowLjAsIlJpZ2h0IjowLjAsIkJvdHRvbSI6MC4wfSwiUGFkZGluZyI6eyIkaWQiOiIyMzUiLCJUb3AiOjAuMCwiTGVmdCI6MC4wLCJSaWdodCI6MC4wLCJCb3R0b20iOjAuMH0sIkJhY2tncm91bmQiOm51bGwsIklzVmlzaWJsZSI6dHJ1ZSwiV2lkdGgiOjAuMCwiSGVpZ2h0IjowLjAsIkJvcmRlclN0eWxlIjpudWxsLCJQYXJlbnRTdHlsZSI6bnVsbH0sIl9zZWxlY3RlZFRoZW1lUHJlc2V0Q29sb3JzIjp7IiRpZCI6IjIzNiIsIlRleHRMaWdodCI6eyIkaWQiOiIyMzciLCJBIjoyNTUsIlIiOjI1NSwiRyI6MjU1LCJCIjoyNTV9LCJUZXh0RGFyayI6eyIkaWQiOiIyMzgiLCJBIjoyNTUsIlIiOjAsIkciOjAsIkIiOjB9LCJBY2NlbnQxIjp7IiRyZWYiOiI2OCJ9LCJBY2NlbnQyIjp7IiRyZWYiOiIzMCJ9LCJBY2NlbnQzIjp7IiRpZCI6IjIzOSIsIkEiOjI1NSwiUiI6MTEyLCJHIjoxNzMsIkIiOjcxfSwiQWNjZW50NCI6eyIkaWQiOiIyNDAiLCJBIjoyNTUsIlIiOjIzMywiRyI6MTEzLCJCIjo1MH0sIkFjY2VudDUiOnsiJGlkIjoiMjQxIiwiQSI6MjU1LCJSIjoyNSwiRyI6MTA3LCJCIjozNn0sIkFjY2VudDYiOnsiJGlkIjoiMjQyIiwiQSI6MjU1LCJSIjoxNSwiRyI6MTU4LCJCIjoyMTN9LCJBY2NlbnQ3Ijp7IiRpZCI6IjI0MyIsIkEiOjI1NSwiUiI6MTYwLCJHIjo0MywiQiI6MTQ3fSwiQWNjZW50OCI6eyIkaWQiOiIyNDQiLCJBIjoyNTUsIlIiOjc4LCJHIjoxNjcsIkIiOjQ2fX0sIlNob3dFbGFwc2VkVGltZUdyYWRpZW50U3R5bGUiOmZhbHNlLCJUaW1lYmFuZFJlc2VydmVkTGVmdEFyZWFTdHlsZSI6eyIkaWQiOiIyNDUiLCJBY3Rpdml0eUhlYWRlcldpZHRoIjowLjAsIklzU2V0IjpmYWxzZX0sIkRlZmF1bHRTd2ltbGFuZVN0eWxlIjp7IiRpZCI6IjI0NiIsIkhlYWRlclN0eWxlIjp7IiRpZCI6IjI0NyIsIlRleHRTdHlsZSI6eyIkaWQiOiIyNDgiLCJGb250U2V0dGluZ3MiOnsiJGlkIjoiMjQ5IiwiRm9udFNpemUiOjEyLCJGb250TmFtZSI6IkNhbGlicmkiLCJJc0JvbGQiOmZhbHNlLCJJc0l0YWxpYyI6ZmFsc2UsIklzVW5kZXJsaW5lZCI6ZmFsc2UsIlBhcmVudFN0eWxlIjpudWxsfSwiQXV0b1NpemUiOjAsIkZvcmVncm91bmQiOnsiJGlkIjoiMjUwIiwiQ29sb3IiOnsiJGlkIjoiMjUx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1MiIsIlRvcCI6MC4wLCJMZWZ0IjowLjAsIlJpZ2h0IjowLjAsIkJvdHRvbSI6MC4wfSwiUGFkZGluZyI6eyIkaWQiOiIyNTMiLCJUb3AiOjAuMCwiTGVmdCI6MC4wLCJSaWdodCI6MC4wLCJCb3R0b20iOjAuMH0sIkJhY2tncm91bmQiOm51bGwsIklzVmlzaWJsZSI6dHJ1ZSwiV2lkdGgiOjAuMCwiSGVpZ2h0IjowLjAsIkJvcmRlclN0eWxlIjpudWxsLCJQYXJlbnRTdHlsZSI6bnVsbH0sIlJlY3RhbmdsZVN0eWxlIjp7IiRpZCI6IjI1NCIsIk1hcmdpbiI6eyIkaWQiOiIyNTUiLCJUb3AiOjAuMCwiTGVmdCI6MC4wLCJSaWdodCI6MC4wLCJCb3R0b20iOjAuMH0sIlBhZGRpbmciOnsiJGlkIjoiMjU2IiwiVG9wIjowLjAsIkxlZnQiOjAuMCwiUmlnaHQiOjAuMCwiQm90dG9tIjowLjB9LCJCYWNrZ3JvdW5kIjp7IiRpZCI6IjI1NyIsIkNvbG9yIjp7IiRpZCI6IjI1OCIsIkEiOjEyNywiUiI6OTEsIkciOjE1NSwiQiI6MjEzfX0sIklzVmlzaWJsZSI6dHJ1ZSwiV2lkdGgiOjAuMCwiSGVpZ2h0IjowLjAsIkJvcmRlclN0eWxlIjp7IiRpZCI6IjI1OSIsIkxpbmVDb2xvciI6eyIkaWQiOiIyNjAiLCIkdHlwZSI6Ik5MUkUuQ29tbW9uLkRvbS5Tb2xpZENvbG9yQnJ1c2gsIE5MUkUuQ29tbW9uIiwiQ29sb3IiOnsiJGlkIjoiMjYxIiwiQSI6MjU1LCJSIjoyNTUsIkciOjAsIkIiOjB9fSwiTGluZVdlaWdodCI6MC4wLCJMaW5lVHlwZSI6MCwiUGFyZW50U3R5bGUiOm51bGx9LCJQYXJlbnRTdHlsZSI6bnVsbH0sIk1hcmdpbiI6eyIkaWQiOiIyNjIiLCJUb3AiOjAuMCwiTGVmdCI6MC4wLCJSaWdodCI6MC4wLCJCb3R0b20iOjAuMH0sIlBhZGRpbmciOnsiJGlkIjoiMjYzIiwiVG9wIjowLjAsIkxlZnQiOjAuMCwiUmlnaHQiOjAuMCwiQm90dG9tIjowLjB9LCJCYWNrZ3JvdW5kIjpudWxsLCJJc1Zpc2libGUiOnRydWUsIldpZHRoIjowLjAsIkhlaWdodCI6MC4wLCJCb3JkZXJTdHlsZSI6bnVsbCwiUGFyZW50U3R5bGUiOm51bGx9LCJCYWNrZ3JvdW5kU3R5bGUiOnsiJGlkIjoiMjY0IiwiTWFyZ2luIjp7IiRpZCI6IjI2NSIsIlRvcCI6MC4wLCJMZWZ0IjowLjAsIlJpZ2h0IjowLjAsIkJvdHRvbSI6MC4wfSwiUGFkZGluZyI6eyIkaWQiOiIyNjYiLCJUb3AiOjAuMCwiTGVmdCI6MC4wLCJSaWdodCI6MC4wLCJCb3R0b20iOjAuMH0sIkJhY2tncm91bmQiOnsiJGlkIjoiMjY3IiwiQ29sb3IiOnsiJGlkIjoiMjY4IiwiQSI6MzgsIlIiOjkxLCJHIjoxNTUsIkIiOjIxM319LCJJc1Zpc2libGUiOnRydWUsIldpZHRoIjowLjAsIkhlaWdodCI6MC4wLCJCb3JkZXJTdHlsZSI6eyIkaWQiOiIyNjkiLCJMaW5lQ29sb3IiOnsiJGlkIjoiMjcwIiwiJHR5cGUiOiJOTFJFLkNvbW1vbi5Eb20uU29saWRDb2xvckJydXNoLCBOTFJFLkNvbW1vbiIsIkNvbG9yIjp7IiRpZCI6IjI3MSIsIkEiOjI1NSwiUiI6MjU1LCJHIjowLCJCIjowfX0sIkxpbmVXZWlnaHQiOjAuMCwiTGluZVR5cGUiOjAsIlBhcmVudFN0eWxlIjpudWxsfSwiUGFyZW50U3R5bGUiOm51bGx9LCJJc0Fib3ZlVGltZWJhbmQiOmZhbHNlLCJNYXJnaW4iOnsiJGlkIjoiMjcyIiwiVG9wIjowLjAsIkxlZnQiOjAuMCwiUmlnaHQiOjAuMCwiQm90dG9tIjowLjB9LCJQYWRkaW5nIjp7IiRpZCI6IjI3MyIsIlRvcCI6MC4wLCJMZWZ0IjowLjAsIlJpZ2h0IjowLjAsIkJvdHRvbSI6MC4wfSwiSXNWaXNpYmxlIjp0cnVlLCJXaWR0aCI6MC4wLCJIZWlnaHQiOjAuMCwiQm9yZGVyU3R5bGUiOm51bGwsIlBhcmVudFN0eWxlIjpudWxsfSwiRGVmYXVsdFN3aW1sYW5lVjJTdHlsZSI6eyIkaWQiOiIyNzQiLCJTdHlsZUlkIjoiZmRhNTAxZWEtMzRkMC00OTUzLWJhY2QtYzlkNmFmNDczMDkxIiwiSGVhZGVyU3R5bGUiOnsiJGlkIjoiMjc1IiwiVGV4dElzVmVydGljYWwiOmZhbHNlLCJUZXh0U3R5bGUiOnsiJGlkIjoiMjc2IiwiRm9udFNldHRpbmdzIjp7IiRpZCI6IjI3NyIsIkZvbnRTaXplIjoxMiwiRm9udE5hbWUiOiJDYWxpYnJpIiwiSXNCb2xkIjpmYWxzZSwiSXNJdGFsaWMiOmZhbHNlLCJJc1VuZGVybGluZWQiOmZhbHNlLCJQYXJlbnRTdHlsZSI6bnVsbH0sIkF1dG9TaXplIjoyLCJGb3JlZ3JvdW5kIjp7IiRpZCI6IjI3OCIsIkNvbG9yIjp7IiRpZCI6IjI3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m51bGwsIklzVmlzaWJsZSI6dHJ1ZSwiV2lkdGgiOjAuMCwiSGVpZ2h0IjowLjAsIkJvcmRlclN0eWxlIjpudWxsLCJQYXJlbnRTdHlsZSI6bnVsbH0sIlJlY3RhbmdsZVN0eWxlIjp7IiRpZCI6IjI4MiIsIk1hcmdpbiI6eyIkaWQiOiIyODMiLCJUb3AiOjAuMCwiTGVmdCI6MC4wLCJSaWdodCI6MC4wLCJCb3R0b20iOjAuMH0sIlBhZGRpbmciOnsiJGlkIjoiMjg0IiwiVG9wIjowLjAsIkxlZnQiOjAuMCwiUmlnaHQiOjAuMCwiQm90dG9tIjowLjB9LCJCYWNrZ3JvdW5kIjp7IiRpZCI6IjI4NSIsIkNvbG9yIjp7IiRpZCI6IjI4NiIsIkEiOjI1NSwiUiI6MTEyLCJHIjoxNzMsIkIiOjcxfX0sIklzVmlzaWJsZSI6dHJ1ZSwiV2lkdGgiOjAuMCwiSGVpZ2h0IjowLjAsIkJvcmRlclN0eWxlIjp7IiRpZCI6IjI4NyIsIkxpbmVDb2xvciI6eyIkaWQiOiIyODgiLCIkdHlwZSI6Ik5MUkUuQ29tbW9uLkRvbS5Tb2xpZENvbG9yQnJ1c2gsIE5MUkUuQ29tbW9uIiwiQ29sb3IiOnsiJGlkIjoiMjg5IiwiQSI6MjU1LCJSIjoyNTUsIkciOjAsIkIiOjB9fSwiTGluZVdlaWdodCI6MC4wLCJMaW5lVHlwZSI6MCwiUGFyZW50U3R5bGUiOm51bGx9LCJQYXJlbnRTdHlsZSI6bnVsbH0sIk1hcmdpbiI6eyIkaWQiOiIyOTAiLCJUb3AiOjAuMCwiTGVmdCI6MC4wLCJSaWdodCI6MC4wLCJCb3R0b20iOjAuMH0sIlBhZGRpbmciOnsiJGlkIjoiMjkxIiwiVG9wIjowLjAsIkxlZnQiOjAuMCwiUmlnaHQiOjAuMCwiQm90dG9tIjowLjB9LCJCYWNrZ3JvdW5kIjpudWxsLCJJc1Zpc2libGUiOnRydWUsIldpZHRoIjowLjAsIkhlaWdodCI6MC4wLCJCb3JkZXJTdHlsZSI6bnVsbCwiUGFyZW50U3R5bGUiOm51bGx9LCJCYWNrZ3JvdW5kU3R5bGUiOnsiJGlkIjoiMjkyIiwiTWFyZ2luIjp7IiRpZCI6IjI5MyIsIlRvcCI6MC4wLCJMZWZ0IjowLjAsIlJpZ2h0IjowLjAsIkJvdHRvbSI6MC4wfSwiUGFkZGluZyI6eyIkaWQiOiIyOTQiLCJUb3AiOjAuMCwiTGVmdCI6MC4wLCJSaWdodCI6MC4wLCJCb3R0b20iOjAuMH0sIkJhY2tncm91bmQiOnsiJGlkIjoiMjk1IiwiQ29sb3IiOnsiJGlkIjoiMjk2IiwiQSI6NTEsIlIiOjExMiwiRyI6MTczLCJCIjo3MX19LCJJc1Zpc2libGUiOnRydWUsIldpZHRoIjowLjAsIkhlaWdodCI6MC4wLCJCb3JkZXJTdHlsZSI6eyIkaWQiOiIyOTciLCJMaW5lQ29sb3IiOnsiJGlkIjoiMjk4IiwiJHR5cGUiOiJOTFJFLkNvbW1vbi5Eb20uU29saWRDb2xvckJydXNoLCBOTFJFLkNvbW1vbiIsIkNvbG9yIjp7IiRpZCI6IjI5OSIsIkEiOjI1NSwiUiI6MjM0LCJHIjoyMiwiQiI6MzB9fSwiTGluZVdlaWdodCI6MC4wLCJMaW5lVHlwZSI6MCwiUGFyZW50U3R5bGUiOm51bGx9LCJQYXJlbnRTdHlsZSI6bnVsbH0sIklzQWJvdmVUaW1lYmFuZCI6ZmFsc2UsIlNwYWNpbmciOjUsIkRlZmF1bHRTd2ltbGFuZVRhc2tTdHlsZSI6eyIkaWQiOiIzMDAiLCIkdHlwZSI6Ik5MUkUuQ29tbW9uLkRvbS5TdHlsZXMuRXhwbGljaXRTZXRhYmxlVGFza1N0eWxlLCBOTFJFLkNvbW1vbiIsIlNoYXBlIjowLCJTaGFwZVRoaWNrbmVzcyI6MSwiRHVyYXRpb25Gb3JtYXQiOjAsIkluY2x1ZGVOb25Xb3JraW5nRGF5c0luRHVyYXRpb24iOmZhbHNlLCJQZXJjZW50YWdlQ29tcGxldGVTdHlsZSI6eyIkaWQiOiIzMDEiLCJGb250U2V0dGluZ3MiOnsiJGlkIjoiMzAyIiwiRm9udFNpemUiOjksIkZvbnROYW1lIjoiQXJpYWwiLCJJc0JvbGQiOmZhbHNlLCJJc0l0YWxpYyI6ZmFsc2UsIklzVW5kZXJsaW5lZCI6ZmFsc2UsIlBhcmVudFN0eWxlIjpudWxsfSwiQXV0b1NpemUiOjAsIkZvcmVncm91bmQiOnsiJGlkIjoiMzAzIiwiQ29sb3IiOnsiJGlkIjoiMzA0IiwiQSI6MjU1LCJSIjoyMzgsIkciOjIzNiwiQiI6MjI1fX0sIk1heFdpZHRoIjo5NjAuMCwiTWF4SGVpZ2h0IjoiSW5maW5pdHkiLCJTbWFydEZvcmVncm91bmRJc0FjdGl2ZSI6ZmFsc2UsIkhvcml6b250YWxBbGlnbm1lbnQiOjEsIlZlcnRpY2FsQWxpZ25tZW50IjowLCJTbWFydEZvcmVncm91bmQiOm51bGwsIkJhY2tncm91bmRGaWxsVHlwZSI6MCwiTWFyZ2luIjp7IiRpZCI6IjMwNSIsIlRvcCI6MC4wLCJMZWZ0IjowLjAsIlJpZ2h0IjowLjAsIkJvdHRvbSI6MC4wfSwiUGFkZGluZyI6eyIkaWQiOiIzMDYiLCJUb3AiOjAuMCwiTGVmdCI6MC4wLCJSaWdodCI6MC4wLCJCb3R0b20iOjAuMH0sIkJhY2tncm91bmQiOnsiJGlkIjoiMzA3IiwiQ29sb3IiOnsiJGlkIjoiMzA4IiwiQSI6ODksIlIiOjAsIkciOjAsIkIiOjB9fSwiSXNWaXNpYmxlIjp0cnVlLCJXaWR0aCI6MC4wLCJIZWlnaHQiOjAuMCwiQm9yZGVyU3R5bGUiOm51bGwsIlBhcmVudFN0eWxlIjpudWxsfSwiRHVyYXRpb25TdHlsZSI6eyIkaWQiOiIzMDkiLCJGb250U2V0dGluZ3MiOnsiJGlkIjoiMzEwIiwiRm9udFNpemUiOjksIkZvbnROYW1lIjoiQXJpYWwiLCJJc0JvbGQiOmZhbHNlLCJJc0l0YWxpYyI6ZmFsc2UsIklzVW5kZXJsaW5lZCI6ZmFsc2UsIlBhcmVudFN0eWxlIjpudWxsfSwiQXV0b1NpemUiOjAsIkZvcmVncm91bmQiOnsiJGlkIjoiMzExIiwiQ29sb3IiOnsiJGlkIjoiMzEy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MzEzIiwiVG9wIjowLjAsIkxlZnQiOjAuMCwiUmlnaHQiOjAuMCwiQm90dG9tIjowLjB9LCJQYWRkaW5nIjp7IiRpZCI6IjMxNCIsIlRvcCI6MC4wLCJMZWZ0IjowLjAsIlJpZ2h0IjowLjAsIkJvdHRvbSI6MC4wfSwiQmFja2dyb3VuZCI6eyIkaWQiOiIzMTUiLCJDb2xvciI6eyIkcmVmIjoiMzA4In19LCJJc1Zpc2libGUiOnRydWUsIldpZHRoIjowLjAsIkhlaWdodCI6MC4wLCJCb3JkZXJTdHlsZSI6bnVsbCwiUGFyZW50U3R5bGUiOm51bGx9LCJIb3Jpem9udGFsQ29ubmVjdG9yU3R5bGUiOnsiJGlkIjoiMzE2IiwiTGluZUNvbG9yIjp7IiRpZCI6IjMxNyIsIiR0eXBlIjoiTkxSRS5Db21tb24uRG9tLlNvbGlkQ29sb3JCcnVzaCwgTkxSRS5Db21tb24iLCJDb2xvciI6eyIkaWQiOiIzMTgiLCJBIjoyNTUsIlIiOjIwNCwiRyI6MjA0LCJCIjoyMDR9fSwiTGluZVdlaWdodCI6MS4wLCJMaW5lVHlwZSI6MCwiUGFyZW50U3R5bGUiOm51bGx9LCJWZXJ0aWNhbENvbm5lY3RvclN0eWxlIjp7IiRpZCI6IjMxOSIsIkxpbmVDb2xvciI6eyIkaWQiOiIzMjAiLCIkdHlwZSI6Ik5MUkUuQ29tbW9uLkRvbS5Tb2xpZENvbG9yQnJ1c2gsIE5MUkUuQ29tbW9uIiwiQ29sb3IiOnsiJGlkIjoiMzIx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UsIklzQmVsb3dUaW1lYmFuZCI6ZmFsc2UsIlBlcmNlbnRhZ2VDb21wbGV0ZVNoYXBlT3BhY2l0eSI6MzUsIlNoYXBlU3R5bGUiOnsiJGlkIjoiMzIyIiwiTWFyZ2luIjp7IiRpZCI6IjMyMyIsIlRvcCI6MC4wLCJMZWZ0Ijo0LjAsIlJpZ2h0Ijo0LjAsIkJvdHRvbSI6MC4wfSwiUGFkZGluZyI6eyIkaWQiOiIzMjQiLCJUb3AiOjAuMCwiTGVmdCI6MC4wLCJSaWdodCI6MC4wLCJCb3R0b20iOjAuMH0sIkJhY2tncm91bmQiOnsiJGlkIjoiMzI1IiwiQ29sb3IiOnsiJGlkIjoiMzI2IiwiQSI6MjU1LCJSIjoxMTIsIkciOjE3MywiQiI6NzF9fSwiSXNWaXNpYmxlIjp0cnVlLCJXaWR0aCI6MC4wLCJIZWlnaHQiOjE2LjAsIkJvcmRlclN0eWxlIjp7IiRpZCI6IjMyNyIsIkxpbmVDb2xvciI6eyIkaWQiOiIzMjgiLCIkdHlwZSI6Ik5MUkUuQ29tbW9uLkRvbS5Tb2xpZENvbG9yQnJ1c2gsIE5MUkUuQ29tbW9uIiwiQ29sb3IiOnsiJGlkIjoiMzI5IiwiQSI6MjU1LCJSIjoyNTUsIkciOjAsIkIiOjB9fSwiTGluZVdlaWdodCI6MC4wLCJMaW5lVHlwZSI6MCwiUGFyZW50U3R5bGUiOm51bGx9LCJQYXJlbnRTdHlsZSI6bnVsbH0sIlRpdGxlU3R5bGUiOnsiJGlkIjoiMzMwIiwiRm9udFNldHRpbmdzIjp7IiRpZCI6IjMzMSIsIkZvbnRTaXplIjoxMCwiRm9udE5hbWUiOiJBcmlhbCIsIklzQm9sZCI6dHJ1ZSwiSXNJdGFsaWMiOmZhbHNlLCJJc1VuZGVybGluZWQiOmZhbHNlLCJQYXJlbnRTdHlsZSI6bnVsbH0sIkF1dG9TaXplIjowLCJGb3JlZ3JvdW5kIjp7IiRpZCI6IjMzMiIsIkNvbG9yIjp7IiRpZCI6IjMz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zQiLCJUb3AiOjAuMCwiTGVmdCI6MC4wLCJSaWdodCI6MC4wLCJCb3R0b20iOjAuMH0sIlBhZGRpbmciOnsiJGlkIjoiMzM1IiwiVG9wIjowLjAsIkxlZnQiOjAuMCwiUmlnaHQiOjAuMCwiQm90dG9tIjowLjB9LCJCYWNrZ3JvdW5kIjp7IiRpZCI6IjMzNiIsIkNvbG9yIjp7IiRyZWYiOiIzMDgifX0sIklzVmlzaWJsZSI6dHJ1ZSwiV2lkdGgiOjAuMCwiSGVpZ2h0IjowLjAsIkJvcmRlclN0eWxlIjpudWxsLCJQYXJlbnRTdHlsZSI6bnVsbH0sIkRhdGVTdHlsZSI6eyIkaWQiOiIzMzciLCJGb250U2V0dGluZ3MiOnsiJGlkIjoiMzM4IiwiRm9udFNpemUiOjksIkZvbnROYW1lIjoiQXJpYWwiLCJJc0JvbGQiOmZhbHNlLCJJc0l0YWxpYyI6ZmFsc2UsIklzVW5kZXJsaW5lZCI6ZmFsc2UsIlBhcmVudFN0eWxlIjpudWxsfSwiQXV0b1NpemUiOjAsIkZvcmVncm91bmQiOnsiJGlkIjoiMzM5IiwiQ29sb3IiOnsiJGlkIjoiMzQwIiwiQSI6MjU1LCJSIjo2OCwiRyI6ODQsIkIiOjEwNn19LCJNYXhXaWR0aCI6OTYwLjAsIk1heEhlaWdodCI6IkluZmluaXR5IiwiU21hcnRGb3JlZ3JvdW5kSXNBY3RpdmUiOmZhbHNlLCJIb3Jpem9udGFsQWxpZ25tZW50IjowLCJWZXJ0aWNhbEFsaWdubWVudCI6MCwiU21hcnRGb3JlZ3JvdW5kIjpudWxsLCJCYWNrZ3JvdW5kRmlsbFR5cGUiOjAsIk1hcmdpbiI6eyIkaWQiOiIzNDEiLCJUb3AiOjAuMCwiTGVmdCI6MC4wLCJSaWdodCI6MC4wLCJCb3R0b20iOjAuMH0sIlBhZGRpbmciOnsiJGlkIjoiMzQyIiwiVG9wIjowLjAsIkxlZnQiOjAuMCwiUmlnaHQiOjAuMCwiQm90dG9tIjowLjB9LCJCYWNrZ3JvdW5kIjp7IiRpZCI6IjM0MyIsIkNvbG9yIjp7IiRyZWYiOiIzMDgifX0sIklzVmlzaWJsZSI6dHJ1ZSwiV2lkdGgiOjAuMCwiSGVpZ2h0IjowLjAsIkJvcmRlclN0eWxlIjpudWxsLCJQYXJlbnRTdHlsZSI6bnVsbH0sIkRhdGVGb3JtYXQiOnsiJGlkIjoiMz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Q1IiwiRGF0ZVBhcnRJc1Zpc2libGUiOmZhbHNlLCJUaW1lUGFydElzVmlzaWJsZSI6ZmFsc2V9fSwiV2Vla051bWJlcmluZyI6eyIkaWQiOiIzNDYiLCJGb3JtYXQiOjAsIklzVmlzaWJsZSI6ZmFsc2UsIkxhc3RLbm93blZpc2liaWxpdHlTdGF0ZSI6ZmFsc2V9LCJJc1Zpc2libGUiOnRydWUsIlBhcmVudFN0eWxlIjpudWxsLCJfZXhwbGljaXRseVNldCI6eyIkaWQiOiIzND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Q4IiwiU2hhcGUiOjAsIkNvbm5lY3Rvck1hcmdpbiI6eyIkaWQiOiIzNDkiLCJUb3AiOjAuMCwiTGVmdCI6Mi4wLCJSaWdodCI6Mi4wLCJCb3R0b20iOjAuMH0sIkNvbm5lY3RvclN0eWxlIjp7IiRpZCI6IjM1MCIsIkxpbmVDb2xvciI6eyIkaWQiOiIzNTEiLCIkdHlwZSI6Ik5MUkUuQ29tbW9uLkRvbS5Tb2xpZENvbG9yQnJ1c2gsIE5MUkUuQ29tbW9uIiwiQ29sb3IiOnsiJGlkIjoiMzUyIiwiQSI6MTI3LCJSIjozMSwiRyI6NzMsIkIiOjEyNn19LCJMaW5lV2VpZ2h0IjoxLjAsIkxpbmVUeXBlIjowLCJQYXJlbnRTdHlsZSI6bnVsbH0sIklzQmVsb3dUaW1lYmFuZCI6ZmFsc2UsIlBvc2l0aW9uT25UYXNrIjoxLCJIaWRlRGF0ZSI6ZmFsc2UsIlNoYXBlU2l6ZSI6MSwiU3BhY2luZyI6MS4wLCJQYWRkaW5nIjp7IiRpZCI6IjM1MyIsIlRvcCI6Ny4wLCJMZWZ0IjozLjAsIlJpZ2h0IjowLjAsIkJvdHRvbSI6Mi4wfSwiU2hhcGVTdHlsZSI6eyIkaWQiOiIzNTQiLCJNYXJnaW4iOnsiJGlkIjoiMzU1IiwiVG9wIjowLjAsIkxlZnQiOjAuMCwiUmlnaHQiOjAuMCwiQm90dG9tIjowLjB9LCJQYWRkaW5nIjp7IiRpZCI6IjM1NiIsIlRvcCI6MC4wLCJMZWZ0IjowLjAsIlJpZ2h0IjowLjAsIkJvdHRvbSI6MC4wfSwiQmFja2dyb3VuZCI6eyIkaWQiOiIzNTciLCJDb2xvciI6eyIkaWQiOiIzNTgiLCJBIjoyNTUsIlIiOjExMiwiRyI6MTczLCJCIjo3MX19LCJJc1Zpc2libGUiOnRydWUsIldpZHRoIjoxOC4wLCJIZWlnaHQiOjIwLjAsIkJvcmRlclN0eWxlIjp7IiRpZCI6IjM1OSIsIkxpbmVDb2xvciI6eyIkaWQiOiIzNjAiLCIkdHlwZSI6Ik5MUkUuQ29tbW9uLkRvbS5Tb2xpZENvbG9yQnJ1c2gsIE5MUkUuQ29tbW9uIiwiQ29sb3IiOnsiJGlkIjoiMzYxIiwiQSI6MjU1LCJSIjoyNTUsIkciOjAsIkIiOjB9fSwiTGluZVdlaWdodCI6MC4wLCJMaW5lVHlwZSI6MCwiUGFyZW50U3R5bGUiOm51bGx9LCJQYXJlbnRTdHlsZSI6bnVsbH0sIlRpdGxlU3R5bGUiOnsiJGlkIjoiMzYyIiwiRm9udFNldHRpbmdzIjp7IiRpZCI6IjM2MyIsIkZvbnRTaXplIjoxMCwiRm9udE5hbWUiOiJBcmlhbCIsIklzQm9sZCI6dHJ1ZSwiSXNJdGFsaWMiOmZhbHNlLCJJc1VuZGVybGluZWQiOmZhbHNlLCJQYXJlbnRTdHlsZSI6bnVsbH0sIkF1dG9TaXplIjowLCJGb3JlZ3JvdW5kIjp7IiRpZCI6IjM2NCIsIkNvbG9yIjp7IiRpZCI6IjM2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YiLCJUb3AiOjAuMCwiTGVmdCI6MC4wLCJSaWdodCI6MC4wLCJCb3R0b20iOjAuMH0sIlBhZGRpbmciOnsiJGlkIjoiMzY3IiwiVG9wIjowLjAsIkxlZnQiOjAuMCwiUmlnaHQiOjAuMCwiQm90dG9tIjowLjB9LCJCYWNrZ3JvdW5kIjp7IiRpZCI6IjM2OCIsIkNvbG9yIjp7IiRpZCI6IjM2OSIsIkEiOjg5LCJSIjowLCJHIjowLCJCIjowfX0sIklzVmlzaWJsZSI6dHJ1ZSwiV2lkdGgiOjAuMCwiSGVpZ2h0IjowLjAsIkJvcmRlclN0eWxlIjpudWxsLCJQYXJlbnRTdHlsZSI6bnVsbH0sIkRhdGVTdHlsZSI6eyIkaWQiOiIzNzAiLCJGb250U2V0dGluZ3MiOnsiJGlkIjoiMzcxIiwiRm9udFNpemUiOjksIkZvbnROYW1lIjoiQXJpYWwiLCJJc0JvbGQiOmZhbHNlLCJJc0l0YWxpYyI6ZmFsc2UsIklzVW5kZXJsaW5lZCI6ZmFsc2UsIlBhcmVudFN0eWxlIjpudWxsfSwiQXV0b1NpemUiOjAsIkZvcmVncm91bmQiOnsiJGlkIjoiMzcyIiwiQ29sb3IiOnsiJGlkIjoiMz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yZWYiOiIzNjkifX0sIklzVmlzaWJsZSI6dHJ1ZSwiV2lkdGgiOjAuMCwiSGVpZ2h0IjowLjAsIkJvcmRlclN0eWxlIjpudWxsLCJQYXJlbnRTdHlsZSI6bnVsbH0sIkRhdGVGb3JtYXQiOnsiJGlkIjoiMzc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c4IiwiRGF0ZVBhcnRJc1Zpc2libGUiOmZhbHNlLCJUaW1lUGFydElzVmlzaWJsZSI6ZmFsc2V9fSwiV2Vla051bWJlcmluZyI6eyIkaWQiOiIzNzkiLCJGb3JtYXQiOjAsIklzVmlzaWJsZSI6ZmFsc2UsIkxhc3RLbm93blZpc2liaWxpdHlTdGF0ZSI6ZmFsc2V9LCJJc1Zpc2libGUiOnRydWUsIlBhcmVudFN0eWxlIjpudWxsfSwiRGVmYXVsdFN3aW1sYW5lTWlsZXN0b25lU3R5bGUiOnsiJGlkIjoiMzgwIiwiVGl0bGVQb3NpdGlvbiI6IlJpZ2h0IiwiRGF0ZVBvc2l0aW9uIjoiTGVmdCIsIlNoYXBlVHlwZSI6MCwiU2hhcGVTaXplIjoxLCJTcGFjaW5nIjo1LCJTaGFwZVN0eWxlIjp7IiRpZCI6IjM4MSIsIk1hcmdpbiI6eyIkaWQiOiIzODIiLCJUb3AiOjAuMCwiTGVmdCI6MC4wLCJSaWdodCI6MC4wLCJCb3R0b20iOjAuMH0sIlBhZGRpbmciOnsiJGlkIjoiMzgzIiwiVG9wIjowLjAsIkxlZnQiOjAuMCwiUmlnaHQiOjAuMCwiQm90dG9tIjowLjB9LCJCYWNrZ3JvdW5kIjp7IiRpZCI6IjM4NCIsIkNvbG9yIjp7IiRpZCI6IjM4NSIsIkEiOjI1NSwiUiI6MTEyLCJHIjoxNzMsIkIiOjcxfX0sIklzVmlzaWJsZSI6dHJ1ZSwiV2lkdGgiOjE4LjAsIkhlaWdodCI6MjAuMCwiQm9yZGVyU3R5bGUiOnsiJGlkIjoiMzg2IiwiTGluZUNvbG9yIjp7IiRpZCI6IjM4NyIsIiR0eXBlIjoiTkxSRS5Db21tb24uRG9tLlNvbGlkQ29sb3JCcnVzaCwgTkxSRS5Db21tb24iLCJDb2xvciI6eyIkaWQiOiIzODgiLCJBIjoyNTUsIlIiOjI1NSwiRyI6MCwiQiI6MH19LCJMaW5lV2VpZ2h0IjowLjAsIkxpbmVUeXBlIjowLCJQYXJlbnRTdHlsZSI6bnVsbH0sIlBhcmVudFN0eWxlIjpudWxsfSwiVGl0bGVTdHlsZSI6eyIkaWQiOiIzODkiLCJGb250U2V0dGluZ3MiOnsiJGlkIjoiMzkwIiwiRm9udFNpemUiOjEwLCJGb250TmFtZSI6IkFyaWFsIiwiSXNCb2xkIjp0cnVlLCJJc0l0YWxpYyI6ZmFsc2UsIklzVW5kZXJsaW5lZCI6ZmFsc2UsIlBhcmVudFN0eWxlIjpudWxsfSwiQXV0b1NpemUiOjAsIkZvcmVncm91bmQiOnsiJGlkIjoiMzkxIiwiQ29sb3IiOnsiJGlkIjoiMz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ODksIlIiOjAsIkciOjAsIkIiOjB9fSwiSXNWaXNpYmxlIjp0cnVlLCJXaWR0aCI6MC4wLCJIZWlnaHQiOjAuMCwiQm9yZGVyU3R5bGUiOm51bGwsIlBhcmVudFN0eWxlIjpudWxsfSwiRGF0ZVN0eWxlIjp7IiRpZCI6IjM5NyIsIkZvbnRTZXR0aW5ncyI6eyIkaWQiOiIzOTgiLCJGb250U2l6ZSI6OSwiRm9udE5hbWUiOiJBcmlhbCIsIklzQm9sZCI6ZmFsc2UsIklzSXRhbGljIjpmYWxzZSwiSXNVbmRlcmxpbmVkIjpmYWxzZSwiUGFyZW50U3R5bGUiOm51bGx9LCJBdXRvU2l6ZSI6MCwiRm9yZWdyb3VuZCI6eyIkaWQiOiIzOTkiLCJDb2xvciI6eyIkaWQiOiI0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MSIsIlRvcCI6MC4wLCJMZWZ0IjowLjAsIlJpZ2h0IjowLjAsIkJvdHRvbSI6MC4wfSwiUGFkZGluZyI6eyIkaWQiOiI0MDIiLCJUb3AiOjAuMCwiTGVmdCI6MC4wLCJSaWdodCI6MC4wLCJCb3R0b20iOjAuMH0sIkJhY2tncm91bmQiOnsiJGlkIjoiNDAzIiwiQ29sb3IiOnsiJGlkIjoiNDA0IiwiQSI6ODksIlIiOjAsIkciOjAsIkIiOjB9fSwiSXNWaXNpYmxlIjp0cnVlLCJXaWR0aCI6MC4wLCJIZWlnaHQiOjAuMCwiQm9yZGVyU3R5bGUiOm51bGwsIlBhcmVudFN0eWxlIjpudWxsfSwiRGF0ZUZvcm1hdCI6eyIkaWQiOiI0M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DYiLCJEYXRlUGFydElzVmlzaWJsZSI6ZmFsc2UsIlRpbWVQYXJ0SXNWaXNpYmxlIjpmYWxzZX19LCJXZWVrTnVtYmVyaW5nIjp7IiRpZCI6IjQwNyIsIkZvcm1hdCI6MCwiSXNWaXNpYmxlIjpmYWxzZSwiTGFzdEtub3duVmlzaWJpbGl0eVN0YXRlIjpmYWxzZX0sIklzVmlzaWJsZSI6dHJ1ZSwiUGFyZW50U3R5bGUiOm51bGx9LCJEZWZhdWx0U3dpbWxhbmVBY3Rpdml0eVN0eWxlIjp7IiRpZCI6IjQwOCIsIkhlYWRlclN0eWxlIjp7IiRpZCI6IjQwOSIsIlRleHRTdHlsZSI6eyIkaWQiOiI0MTAiLCJGb250U2V0dGluZ3MiOnsiJGlkIjoiNDExIiwiRm9udFNpemUiOjExLCJGb250TmFtZSI6IkNhbGlicmkiLCJJc0JvbGQiOmZhbHNlLCJJc0l0YWxpYyI6ZmFsc2UsIklzVW5kZXJsaW5lZCI6ZmFsc2UsIlBhcmVudFN0eWxlIjpudWxsfSwiQXV0b1NpemUiOjIsIkZvcmVncm91bmQiOnsiJGlkIjoiNDEyIiwiQ29sb3IiOnsiJGlkIjoiNDE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0IiwiVG9wIjowLjAsIkxlZnQiOjAuMCwiUmlnaHQiOjAuMCwiQm90dG9tIjowLjB9LCJQYWRkaW5nIjp7IiRpZCI6IjQxNSIsIlRvcCI6MC4wLCJMZWZ0IjowLjAsIlJpZ2h0IjowLjAsIkJvdHRvbSI6MC4wfSwiQmFja2dyb3VuZCI6bnVsbCwiSXNWaXNpYmxlIjp0cnVlLCJXaWR0aCI6MC4wLCJIZWlnaHQiOjAuMCwiQm9yZGVyU3R5bGUiOm51bGwsIlBhcmVudFN0eWxlIjpudWxsfSwiUmVjdGFuZ2xlU3R5bGUiOnsiJGlkIjoiNDE2IiwiTWFyZ2luIjp7IiRpZCI6IjQxNyIsIlRvcCI6MC4wLCJMZWZ0IjowLjAsIlJpZ2h0IjowLjAsIkJvdHRvbSI6MC4wfSwiUGFkZGluZyI6eyIkaWQiOiI0MTgiLCJUb3AiOjAuMCwiTGVmdCI6MC4wLCJSaWdodCI6MC4wLCJCb3R0b20iOjAuMH0sIkJhY2tncm91bmQiOnsiJGlkIjoiNDE5IiwiQ29sb3IiOnsiJGlkIjoiNDIwIiwiQSI6NjMsIlIiOjExMiwiRyI6MTczLCJCIjo3MX19LCJJc1Zpc2libGUiOnRydWUsIldpZHRoIjowLjAsIkhlaWdodCI6MC4wLCJCb3JkZXJTdHlsZSI6eyIkaWQiOiI0MjEiLCJMaW5lQ29sb3IiOnsiJGlkIjoiNDIyIiwiJHR5cGUiOiJOTFJFLkNvbW1vbi5Eb20uU29saWRDb2xvckJydXNoLCBOTFJFLkNvbW1vbiIsIkNvbG9yIjp7IiRpZCI6IjQyMyIsIkEiOjI1NSwiUiI6MjU1LCJHIjowLCJCIjowfX0sIkxpbmVXZWlnaHQiOjAuMCwiTGluZVR5cGUiOjAsIlBhcmVudFN0eWxlIjpudWxsfSwiUGFyZW50U3R5bGUiOm51bGx9LCJNYXJnaW4iOnsiJGlkIjoiNDI0IiwiVG9wIjowLjAsIkxlZnQiOjAuMCwiUmlnaHQiOjAuMCwiQm90dG9tIjowLjB9LCJQYWRkaW5nIjp7IiRpZCI6IjQyNSIsIlRvcCI6MC4wLCJMZWZ0IjowLjAsIlJpZ2h0IjowLjAsIkJvdHRvbSI6MC4wfSwiQmFja2dyb3VuZCI6bnVsbCwiSXNWaXNpYmxlIjp0cnVlLCJXaWR0aCI6MC4wLCJIZWlnaHQiOjAuMCwiQm9yZGVyU3R5bGUiOm51bGwsIlBhcmVudFN0eWxlIjpudWxsfSwiQmFja2dyb3VuZFN0eWxlIjp7IiRpZCI6IjQyNiIsIk1hcmdpbiI6eyIkaWQiOiI0MjciLCJUb3AiOjAuMCwiTGVmdCI6MC4wLCJSaWdodCI6MC4wLCJCb3R0b20iOjAuMH0sIlBhZGRpbmciOnsiJGlkIjoiNDI4IiwiVG9wIjowLjAsIkxlZnQiOjAuMCwiUmlnaHQiOjAuMCwiQm90dG9tIjowLjB9LCJCYWNrZ3JvdW5kIjp7IiRpZCI6IjQyOSIsIkNvbG9yIjp7IiRpZCI6IjQzMCIsIkEiOjUxLCJSIjoxMTIsIkciOjE3MywiQiI6NzF9fSwiSXNWaXNpYmxlIjp0cnVlLCJXaWR0aCI6MC4wLCJIZWlnaHQiOjAuMCwiQm9yZGVyU3R5bGUiOnsiJGlkIjoiNDMxIiwiTGluZUNvbG9yIjp7IiRpZCI6IjQzMiIsIiR0eXBlIjoiTkxSRS5Db21tb24uRG9tLlNvbGlkQ29sb3JCcnVzaCwgTkxSRS5Db21tb24iLCJDb2xvciI6eyIkaWQiOiI0MzMiLCJBIjoyNTUsIlIiOjI1NSwiRyI6MCwiQiI6MH19LCJMaW5lV2VpZ2h0IjowLjAsIkxpbmVUeXBlIjowLCJQYXJlbnRTdHlsZSI6bnVsbH0sIlBhcmVudFN0eWxlIjpudWxsfSwiTWFyZ2luIjp7IiRpZCI6IjQzNCIsIlRvcCI6MC4wLCJMZWZ0IjowLjAsIlJpZ2h0IjowLjAsIkJvdHRvbSI6MC4wfSwiUGFkZGluZyI6eyIkaWQiOiI0MzUiLCJUb3AiOjAuMCwiTGVmdCI6MC4wLCJSaWdodCI6MC4wLCJCb3R0b20iOjAuMH0sIklzVmlzaWJsZSI6dHJ1ZSwiV2lkdGgiOjAuMCwiSGVpZ2h0IjowLjAsIkJvcmRlclN0eWxlIjpudWxsLCJQYXJlbnRTdHlsZSI6bnVsbH0sIk1hcmdpbiI6eyIkaWQiOiI0MzYiLCJUb3AiOjAuMCwiTGVmdCI6MC4wLCJSaWdodCI6MC4wLCJCb3R0b20iOjAuMH0sIlBhZGRpbmciOnsiJGlkIjoiNDM3IiwiVG9wIjowLjAsIkxlZnQiOjAuMCwiUmlnaHQiOjAuMCwiQm90dG9tIjowLjB9LCJJc1Zpc2libGUiOnRydWUsIldpZHRoIjowLjAsIkhlaWdodCI6MC4wLCJCb3JkZXJTdHlsZSI6eyIkaWQiOiI0MzgiLCJMaW5lQ29sb3IiOm51bGwsIkxpbmVXZWlnaHQiOjAuMCwiTGluZVR5cGUiOjAsIlBhcmVudFN0eWxlIjpudWxsfSwiUGFyZW50U3R5bGUiOm51bGx9LCJfYWRkaXRpb25hbFN3aW1sYW5lVjJTdHlsZXMiOltdfSwiU2NhbGUiOnsiJGlkIjoiNDM5IiwiU3RhcnREYXRlIjoiMDAwMS0wMS0wMVQwMDowMDowMCIsIkVuZERhdGUiOiIyMDIxLTA2LTIyVDIzOjU5OjAwIiwiRm9ybWF0IjoiTU1NIiwiVHlwZSI6MiwiQXV0b0RhdGVSYW5nZSI6dHJ1ZSwiV29ya2luZ0RheXMiOjMxLCJGaXNjYWxZZWFyIjp7IiRpZCI6IjQ0MCIsIlN0YXJ0TW9udGgiOjEsIlVzZVN0YXJ0aW5nWWVhckZvck51bWJlcmluZyI6dHJ1ZSwiU2hvd0Zpc2NhbFllYXJMYWJlbCI6dHJ1ZX0sIlRvZGF5TWFya2VyVGV4dCI6IlRvZGF5IiwiQXV0b1NjYWxlVHlwZSI6dHJ1ZX0sIlNjYWxlVjIiOnsiJGlkIjoiNDQxIiwiU3RhcnREYXRlIjoiMDAwMS0wMS0wMVQwMDowMDowMCIsIkVuZERhdGUiOiIyMDI1LTA2LTIyVDIzOjU5OjAwIiwiQXV0b0RhdGVSYW5nZSI6dHJ1ZSwiV29ya2luZ0RheXMiOjMxLCJGaXNjYWxZZWFyIjp7IiRyZWYiOiI0NDAifSwiVG9kYXlNYXJrZXJUZXh0IjoiVG9kYXkiLCJBdXRvU2NhbGVUeXBlIjp0cnVlLCJUaW1lYmFuZFNjYWxlcyI6eyIkaWQiOiI0NDIiLCJUb3BTY2FsZUxheWVyIjp7IiRpZCI6IjQ0MyIsIkZvcm1hdCI6Ik1NTSIsIlR5cGUiOjJ9LCJNaWRkbGVTY2FsZUxheWVyIjp7IiRpZCI6IjQ0NCIsIkZvcm1hdCI6bnVsbCwiVHlwZSI6MH0sIkJvdHRvbVNjYWxlTGF5ZXIiOnsiJGlkIjoiNDQ1IiwiRm9ybWF0IjpudWxsLCJUeXBlIjowfX19LCJNaWxlc3RvbmVzIjpbeyIkaWQiOiI0NDYiLCJEYXRlIjoiMjAyNS0wMi0xNVQyMzo1OTowMCIsIlN0eWxlIjp7IiRpZCI6IjQ0NyIsIlNoYXBlIjoxLCJDb25uZWN0b3JNYXJnaW4iOnsiJGlkIjoiNDQ4IiwiVG9wIjowLjAsIkxlZnQiOjIuMCwiUmlnaHQiOjIuMCwiQm90dG9tIjowLjB9LCJDb25uZWN0b3JTdHlsZSI6eyIkaWQiOiI0NDkiLCJMaW5lQ29sb3IiOnsiJGlkIjoiNDUwIiwiJHR5cGUiOiJOTFJFLkNvbW1vbi5Eb20uU29saWRDb2xvckJydXNoLCBOTFJFLkNvbW1vbiIsIkNvbG9yIjp7IiRpZCI6IjQ1MSIsIkEiOjEyNywiUiI6MTI4LCJHIjoxODUsIkIiOjIyMn19LCJMaW5lV2VpZ2h0IjoxLjAsIkxpbmVUeXBlIjowLCJQYXJlbnRTdHlsZSI6bnVsbH0sIklzQmVsb3dUaW1lYmFuZCI6ZmFsc2UsIlBvc2l0aW9uT25UYXNrIjowLCJIaWRlRGF0ZSI6ZmFsc2UsIlNoYXBlU2l6ZSI6MSwiU3BhY2luZyI6MS4wLCJQYWRkaW5nIjp7IiRpZCI6IjQ1MiIsIlRvcCI6Ny4wLCJMZWZ0IjozLjAsIlJpZ2h0IjowLjAsIkJvdHRvbSI6Mi4wfSwiU2hhcGVTdHlsZSI6eyIkaWQiOiI0NTMiLCJNYXJnaW4iOnsiJGlkIjoiNDU0IiwiVG9wIjowLjAsIkxlZnQiOjAuMCwiUmlnaHQiOjAuMCwiQm90dG9tIjowLjB9LCJQYWRkaW5nIjp7IiRpZCI6IjQ1NSIsIlRvcCI6MC4wLCJMZWZ0IjowLjAsIlJpZ2h0IjowLjAsIkJvdHRvbSI6MC4wfSwiQmFja2dyb3VuZCI6eyIkaWQiOiI0NTYiLCJDb2xvciI6eyIkaWQiOiI0NTciLCJBIjoyNTUsIlIiOjkxLCJHIjoxNTUsIkIiOjIxM319LCJJc1Zpc2libGUiOnRydWUsIldpZHRoIjoxOC4wLCJIZWlnaHQiOjIwLjAsIkJvcmRlclN0eWxlIjp7IiRpZCI6IjQ1OCIsIkxpbmVDb2xvciI6eyIkaWQiOiI0NTkiLCIkdHlwZSI6Ik5MUkUuQ29tbW9uLkRvbS5Tb2xpZENvbG9yQnJ1c2gsIE5MUkUuQ29tbW9uIiwiQ29sb3IiOnsiJGlkIjoiNDYwIiwiQSI6MjU1LCJSIjoyNTUsIkciOjAsIkIiOjB9fSwiTGluZVdlaWdodCI6MC4wLCJMaW5lVHlwZSI6MCwiUGFyZW50U3R5bGUiOm51bGx9LCJQYXJlbnRTdHlsZSI6bnVsbH0sIlRpdGxlU3R5bGUiOnsiJGlkIjoiNDYxIiwiRm9udFNldHRpbmdzIjp7IiRpZCI6IjQ2MiIsIkZvbnRTaXplIjoxMCwiRm9udE5hbWUiOiJBcmlhbCIsIklzQm9sZCI6dHJ1ZSwiSXNJdGFsaWMiOmZhbHNlLCJJc1VuZGVybGluZWQiOmZhbHNlLCJQYXJlbnRTdHlsZSI6bnVsbH0sIkF1dG9TaXplIjowLCJGb3JlZ3JvdW5kIjp7IiRpZCI6IjQ2MyIsIkNvbG9yIjp7IiRpZCI6IjQ2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pZCI6IjQ2NyIsIkNvbG9yIjp7IiRyZWYiOiI0NSJ9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OSwiRm9udE5hbWUiOiJBcmlhbCIsIklzQm9sZCI6ZmFsc2UsIklzSXRhbGljIjpmYWxzZSwiSXNVbmRlcmxpbmVkIjpmYWxzZSwiUGFyZW50U3R5bGUiOm51bGx9LCJBdXRvU2l6ZSI6MCwiRm9yZWdyb3VuZCI6eyIkaWQiOiI0NzEiLCJDb2xvciI6eyIkaWQiOiI0Nz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HJlZiI6IjQ1In19LCJJc1Zpc2libGUiOnRydWUsIldpZHRoIjowLjAsIkhlaWdodCI6MC4wLCJCb3JkZXJTdHlsZSI6eyIkaWQiOiI0NzYiLCJMaW5lQ29sb3IiOm51bGwsIkxpbmVXZWlnaHQiOjAuMCwiTGluZVR5cGUiOjAsIlBhcmVudFN0eWxlIjpudWxsfSwiUGFyZW50U3R5bGUiOm51bGx9LCJEYXRlRm9ybWF0Ijp7IiRpZCI6IjQ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3OCIsIkRhdGVQYXJ0SXNWaXNpYmxlIjpmYWxzZSwiVGltZVBhcnRJc1Zpc2libGUiOmZhbHNlfX0sIldlZWtOdW1iZXJpbmciOnsiJGlkIjoiNDc5IiwiRm9ybWF0IjowLCJJc1Zpc2libGUiOmZhbHNlLCJMYXN0S25vd25WaXNpYmlsaXR5U3RhdGUiOmZhbHNlfSwiSXNWaXNpYmxlIjp0cnVlLCJQYXJlbnRTdHlsZSI6bnVsbH0sIkluZGV4IjowLCJQZXJjZW50YWdlQ29tcGxldGUiOm51bGwsIlBvc2l0aW9uIjp7IlJhdGlvIjowLjAsIklzQ3VzdG9tIjpmYWxzZX0sIkRhdGVGb3JtYXQiOnsiJHJlZiI6IjQ3NyJ9LCJXZWVrTnVtYmVyaW5nIjp7IiRpZCI6IjQ4MCIsIkZvcm1hdCI6MCwiSXNWaXNpYmxlIjpmYWxzZSwiTGFzdEtub3duVmlzaWJpbGl0eVN0YXRlIjpmYWxzZX0sIlJlbGF0ZWRUYXNrSWQiOiIwMDAwMDAwMC0wMDAwLTAwMDAtMDAwMC0wMDAwMDAwMDAwMDAiLCJJZCI6ImM0ZTMwMTgwLTYzM2YtNGM4Zi04Y2QwLWYyYTU4NTNmN2ZlMiIsIkltcG9ydElkIjpudWxsLCJUaXRsZSI6IlByb2plY3QgU3BvbnNvciIsIk5vdGUiOm51bGwsIkh5cGVybGluayI6eyIkaWQiOiI0ODEiLCJBZGRyZXNzIjoiIiwiU3ViQWRkcmVzcyI6IiJ9LCJJc0NoYW5nZWQiOmZhbHNlLCJJc05ldyI6ZmFsc2V9LHsiJGlkIjoiNDgyIiwiRGF0ZSI6IjIwMjUtMDMtMjNUMjM6NTk6MDAiLCJTdHlsZSI6eyIkaWQiOiI0ODMiLCJTaGFwZSI6MSwiQ29ubmVjdG9yTWFyZ2luIjp7IiRpZCI6IjQ4NCIsIlRvcCI6MC4wLCJMZWZ0IjoyLjAsIlJpZ2h0IjoyLjAsIkJvdHRvbSI6MC4wfSwiQ29ubmVjdG9yU3R5bGUiOnsiJGlkIjoiNDg1IiwiTGluZUNvbG9yIjp7IiRpZCI6IjQ4NiIsIiR0eXBlIjoiTkxSRS5Db21tb24uRG9tLlNvbGlkQ29sb3JCcnVzaCwgTkxSRS5Db21tb24iLCJDb2xvciI6eyIkaWQiOiI0ODciLCJBIjoxMjcsIlIiOjEyOCwiRyI6MTg1LCJCIjoyMjJ9fSwiTGluZVdlaWdodCI6MS4wLCJMaW5lVHlwZSI6MCwiUGFyZW50U3R5bGUiOm51bGx9LCJJc0JlbG93VGltZWJhbmQiOmZhbHNlLCJQb3NpdGlvbk9uVGFzayI6MCwiSGlkZURhdGUiOmZhbHNlLCJTaGFwZVNpemUiOjEsIlNwYWNpbmciOjEuMCwiUGFkZGluZyI6eyIkaWQiOiI0ODgiLCJUb3AiOjcuMCwiTGVmdCI6My4wLCJSaWdodCI6MC4wLCJCb3R0b20iOjIuMH0sIlNoYXBlU3R5bGUiOnsiJGlkIjoiNDg5IiwiTWFyZ2luIjp7IiRpZCI6IjQ5MCIsIlRvcCI6MC4wLCJMZWZ0IjowLjAsIlJpZ2h0IjowLjAsIkJvdHRvbSI6MC4wfSwiUGFkZGluZyI6eyIkaWQiOiI0OTEiLCJUb3AiOjAuMCwiTGVmdCI6MC4wLCJSaWdodCI6MC4wLCJCb3R0b20iOjAuMH0sIkJhY2tncm91bmQiOnsiJGlkIjoiNDkyIiwiQ29sb3IiOnsiJGlkIjoiNDkzIiwiQSI6MjU1LCJSIjo5MSwiRyI6MTU1LCJCIjoyMTN9fSwiSXNWaXNpYmxlIjp0cnVlLCJXaWR0aCI6MTguMCwiSGVpZ2h0IjoyMC4wLCJCb3JkZXJTdHlsZSI6eyIkaWQiOiI0OTQiLCJMaW5lQ29sb3IiOnsiJHJlZiI6IjQ1OSJ9LCJMaW5lV2VpZ2h0IjowLjAsIkxpbmVUeXBlIjowLCJQYXJlbnRTdHlsZSI6bnVsbH0sIlBhcmVudFN0eWxlIjpudWxsfSwiVGl0bGVTdHlsZSI6eyIkaWQiOiI0OTUiLCJGb250U2V0dGluZ3MiOnsiJGlkIjoiNDk2IiwiRm9udFNpemUiOjEwLCJGb250TmFtZSI6IkFyaWFsIiwiSXNCb2xkIjp0cnVlLCJJc0l0YWxpYyI6ZmFsc2UsIklzVW5kZXJsaW5lZCI6ZmFsc2UsIlBhcmVudFN0eWxlIjpudWxsfSwiQXV0b1NpemUiOjAsIkZvcmVncm91bmQiOnsiJGlkIjoiNDk3IiwiQ29sb3IiOnsiJHJlZiI6IjQ2NCJ9fSwiTWF4V2lkdGgiOjIwMC4wLCJNYXhIZWlnaHQiOiJJbmZpbml0eSIsIlNtYXJ0Rm9yZWdyb3VuZElzQWN0aXZlIjpmYWxzZSwiSG9yaXpvbnRhbEFsaWdubWVudCI6MS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cmVmIjoiNDY3In0sIklzVmlzaWJsZSI6dHJ1ZSwiV2lkdGgiOjAuMCwiSGVpZ2h0IjowLjAsIkJvcmRlclN0eWxlIjp7IiRpZCI6IjUwMCIsIkxpbmVDb2xvciI6bnVsbCwiTGluZVdlaWdodCI6MC4wLCJMaW5lVHlwZSI6MCwiUGFyZW50U3R5bGUiOm51bGx9LCJQYXJlbnRTdHlsZSI6bnVsbH0sIkRhdGVTdHlsZSI6eyIkaWQiOiI1MDEiLCJGb250U2V0dGluZ3MiOnsiJGlkIjoiNTAyIiwiRm9udFNpemUiOjksIkZvbnROYW1lIjoiQXJpYWwiLCJJc0JvbGQiOmZhbHNlLCJJc0l0YWxpYyI6ZmFsc2UsIklzVW5kZXJsaW5lZCI6ZmFsc2UsIlBhcmVudFN0eWxlIjpudWxsfSwiQXV0b1NpemUiOjAsIkZvcmVncm91bmQiOnsiJGlkIjoiNTAzIiwiQ29sb3IiOnsiJHJlZiI6IjQ3MiJ9fSwiTWF4V2lkdGgiOjIwMC4wLCJNYXhIZWlnaHQiOiJJbmZpbml0eSIsIlNtYXJ0Rm9yZWdyb3VuZElzQWN0aXZlIjpmYWxzZSwiSG9yaXpvbnRhbEFsaWdubWVudCI6MSwiVmVydGljYWxBbGlnbm1lbnQiOjAsIlNtYXJ0Rm9yZWdyb3VuZCI6bnVsbCwiQmFja2dyb3VuZEZpbGxUeXBlIjowLCJNYXJnaW4iOnsiJGlkIjoiNTA0IiwiVG9wIjowLjAsIkxlZnQiOjAuMCwiUmlnaHQiOjAuMCwiQm90dG9tIjowLjB9LCJQYWRkaW5nIjp7IiRpZCI6IjUwNSIsIlRvcCI6MC4wLCJMZWZ0IjowLjAsIlJpZ2h0IjowLjAsIkJvdHRvbSI6MC4wfSwiQmFja2dyb3VuZCI6eyIkcmVmIjoiNDc1In0sIklzVmlzaWJsZSI6dHJ1ZSwiV2lkdGgiOjAuMCwiSGVpZ2h0IjowLjAsIkJvcmRlclN0eWxlIjp7IiRpZCI6IjUwNiIsIkxpbmVDb2xvciI6bnVsbCwiTGluZVdlaWdodCI6MC4wLCJMaW5lVHlwZSI6MCwiUGFyZW50U3R5bGUiOm51bGx9LCJQYXJlbnRTdHlsZSI6bnVsbH0sIkRhdGVGb3JtYXQiOnsiJGlkIjoiNTA3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Q3OCJ9fSwiV2Vla051bWJlcmluZyI6eyIkaWQiOiI1MDgiLCJGb3JtYXQiOjAsIklzVmlzaWJsZSI6ZmFsc2UsIkxhc3RLbm93blZpc2liaWxpdHlTdGF0ZSI6ZmFsc2V9LCJJc1Zpc2libGUiOnRydWUsIlBhcmVudFN0eWxlIjpudWxsfSwiSW5kZXgiOjEsIlBlcmNlbnRhZ2VDb21wbGV0ZSI6bnVsbCwiUG9zaXRpb24iOnsiUmF0aW8iOjAuMCwiSXNDdXN0b20iOmZhbHNlfSwiRGF0ZUZvcm1hdCI6eyIkcmVmIjoiNTA3In0sIldlZWtOdW1iZXJpbmciOnsiJGlkIjoiNTA5IiwiRm9ybWF0IjowLCJJc1Zpc2libGUiOmZhbHNlLCJMYXN0S25vd25WaXNpYmlsaXR5U3RhdGUiOmZhbHNlfSwiUmVsYXRlZFRhc2tJZCI6IjAwMDAwMDAwLTAwMDAtMDAwMC0wMDAwLTAwMDAwMDAwMDAwMCIsIklkIjoiNDQ5ZjMzZTgtOGYzMC00ZjAyLWEyMDgtNWE2MTQ4ZGJkMDkwIiwiSW1wb3J0SWQiOm51bGwsIlRpdGxlIjoiQW5hbHlzaXMgQ29tcGxldGUgIiwiTm90ZSI6bnVsbCwiSHlwZXJsaW5rIjp7IiRpZCI6IjUxMCIsIkFkZHJlc3MiOiIiLCJTdWJBZGRyZXNzIjoiIn0sIklzQ2hhbmdlZCI6ZmFsc2UsIklzTmV3IjpmYWxzZX0seyIkaWQiOiI1MTEiLCJEYXRlIjoiMjAyNS0wNS0xMFQyMzo1OTowMCIsIlN0eWxlIjp7IiRpZCI6IjUxMiIsIlNoYXBlIjoxLCJDb25uZWN0b3JNYXJnaW4iOnsiJGlkIjoiNTEzIiwiVG9wIjowLjAsIkxlZnQiOjIuMCwiUmlnaHQiOjIuMCwiQm90dG9tIjowLjB9LCJDb25uZWN0b3JTdHlsZSI6eyIkaWQiOiI1MTQiLCJMaW5lQ29sb3IiOnsiJGlkIjoiNTE1IiwiJHR5cGUiOiJOTFJFLkNvbW1vbi5Eb20uU29saWRDb2xvckJydXNoLCBOTFJFLkNvbW1vbiIsIkNvbG9yIjp7IiRpZCI6IjUxNiIsIkEiOjEyNywiUiI6MTI4LCJHIjoxODUsIkIiOjIyMn19LCJMaW5lV2VpZ2h0IjoxLjAsIkxpbmVUeXBlIjowLCJQYXJlbnRTdHlsZSI6bnVsbH0sIklzQmVsb3dUaW1lYmFuZCI6ZmFsc2UsIlBvc2l0aW9uT25UYXNrIjowLCJIaWRlRGF0ZSI6ZmFsc2UsIlNoYXBlU2l6ZSI6MSwiU3BhY2luZyI6MS4wLCJQYWRkaW5nIjp7IiRpZCI6IjUxNyIsIlRvcCI6Ny4wLCJMZWZ0IjozLjAsIlJpZ2h0IjowLjAsIkJvdHRvbSI6Mi4wfSwiU2hhcGVTdHlsZSI6eyIkaWQiOiI1MTgiLCJNYXJnaW4iOnsiJGlkIjoiNTE5IiwiVG9wIjowLjAsIkxlZnQiOjAuMCwiUmlnaHQiOjAuMCwiQm90dG9tIjowLjB9LCJQYWRkaW5nIjp7IiRpZCI6IjUyMCIsIlRvcCI6MC4wLCJMZWZ0IjowLjAsIlJpZ2h0IjowLjAsIkJvdHRvbSI6MC4wfSwiQmFja2dyb3VuZCI6eyIkaWQiOiI1MjEiLCJDb2xvciI6eyIkaWQiOiI1MjIiLCJBIjoyNTUsIlIiOjkxLCJHIjoxNTUsIkIiOjIxM319LCJJc1Zpc2libGUiOnRydWUsIldpZHRoIjoxOC4wLCJIZWlnaHQiOjIwLjAsIkJvcmRlclN0eWxlIjp7IiRpZCI6IjUyMyIsIkxpbmVDb2xvciI6eyIkcmVmIjoiNDU5In0sIkxpbmVXZWlnaHQiOjAuMCwiTGluZVR5cGUiOjAsIlBhcmVudFN0eWxlIjpudWxsfSwiUGFyZW50U3R5bGUiOm51bGx9LCJUaXRsZVN0eWxlIjp7IiRpZCI6IjUyNCIsIkZvbnRTZXR0aW5ncyI6eyIkaWQiOiI1MjUiLCJGb250U2l6ZSI6MTAsIkZvbnROYW1lIjoiQXJpYWwiLCJJc0JvbGQiOnRydWUsIklzSXRhbGljIjpmYWxzZSwiSXNVbmRlcmxpbmVkIjpmYWxzZSwiUGFyZW50U3R5bGUiOm51bGx9LCJBdXRvU2l6ZSI6MCwiRm9yZWdyb3VuZCI6eyIkaWQiOiI1MjYiLCJDb2xvciI6eyIkcmVmIjoiNDY0In19LCJNYXhXaWR0aCI6MjAwLjAsIk1heEhlaWdodCI6IkluZmluaXR5IiwiU21hcnRGb3JlZ3JvdW5kSXNBY3RpdmUiOmZhbHNlLCJIb3Jpem9udGFsQWxpZ25tZW50Ijox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yZWYiOiI0NjcifSwiSXNWaXNpYmxlIjp0cnVlLCJXaWR0aCI6MC4wLCJIZWlnaHQiOjAuMCwiQm9yZGVyU3R5bGUiOnsiJGlkIjoiNTI5IiwiTGluZUNvbG9yIjpudWxsLCJMaW5lV2VpZ2h0IjowLjAsIkxpbmVUeXBlIjowLCJQYXJlbnRTdHlsZSI6bnVsbH0sIlBhcmVudFN0eWxlIjpudWxsfSwiRGF0ZVN0eWxlIjp7IiRpZCI6IjUzMCIsIkZvbnRTZXR0aW5ncyI6eyIkaWQiOiI1MzEiLCJGb250U2l6ZSI6OSwiRm9udE5hbWUiOiJBcmlhbCIsIklzQm9sZCI6ZmFsc2UsIklzSXRhbGljIjpmYWxzZSwiSXNVbmRlcmxpbmVkIjpmYWxzZSwiUGFyZW50U3R5bGUiOm51bGx9LCJBdXRvU2l6ZSI6MCwiRm9yZWdyb3VuZCI6eyIkaWQiOiI1MzIiLCJDb2xvciI6eyIkcmVmIjoiNDcyIn19LCJNYXhXaWR0aCI6MjAwLjAsIk1heEhlaWdodCI6IkluZmluaXR5IiwiU21hcnRGb3JlZ3JvdW5kSXNBY3RpdmUiOmZhbHNlLCJIb3Jpem9udGFsQWxpZ25tZW50Ijox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yZWYiOiI0NzUifSwiSXNWaXNpYmxlIjp0cnVlLCJXaWR0aCI6MC4wLCJIZWlnaHQiOjAuMCwiQm9yZGVyU3R5bGUiOnsiJGlkIjoiNTM1IiwiTGluZUNvbG9yIjpudWxsLCJMaW5lV2VpZ2h0IjowLjAsIkxpbmVUeXBlIjowLCJQYXJlbnRTdHlsZSI6bnVsbH0sIlBhcmVudFN0eWxlIjpudWxsfSwiRGF0ZUZvcm1hdCI6eyIkaWQiOiI1Mz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Dc4In19LCJXZWVrTnVtYmVyaW5nIjp7IiRpZCI6IjUzNyIsIkZvcm1hdCI6MCwiSXNWaXNpYmxlIjpmYWxzZSwiTGFzdEtub3duVmlzaWJpbGl0eVN0YXRlIjpmYWxzZX0sIklzVmlzaWJsZSI6dHJ1ZSwiUGFyZW50U3R5bGUiOm51bGx9LCJJbmRleCI6MiwiUGVyY2VudGFnZUNvbXBsZXRlIjpudWxsLCJQb3NpdGlvbiI6eyJSYXRpbyI6MC4wLCJJc0N1c3RvbSI6ZmFsc2V9LCJEYXRlRm9ybWF0Ijp7IiRyZWYiOiI1MzYifSwiV2Vla051bWJlcmluZyI6eyIkaWQiOiI1MzgiLCJGb3JtYXQiOjAsIklzVmlzaWJsZSI6ZmFsc2UsIkxhc3RLbm93blZpc2liaWxpdHlTdGF0ZSI6ZmFsc2V9LCJSZWxhdGVkVGFza0lkIjoiMDAwMDAwMDAtMDAwMC0wMDAwLTAwMDAtMDAwMDAwMDAwMDAwIiwiSWQiOiJlZjllNTg4Yy02YWNiLTRmMTYtODE4Yy0zMThkNmFhZjdiYjAiLCJJbXBvcnRJZCI6bnVsbCwiVGl0bGUiOiJGdW5jdGlvbmFsIERlc2lnbiBDb21wbGV0ZSAiLCJOb3RlIjpudWxsLCJIeXBlcmxpbmsiOnsiJGlkIjoiNTM5IiwiQWRkcmVzcyI6IiIsIlN1YkFkZHJlc3MiOiIifSwiSXNDaGFuZ2VkIjpmYWxzZSwiSXNOZXciOmZhbHNlfSx7IiRpZCI6IjU0MCIsIkRhdGUiOiIyMDI1LTA2LTE0VDIzOjU5OjAwIiwiU3R5bGUiOnsiJGlkIjoiNTQxIiwiU2hhcGUiOjEsIkNvbm5lY3Rvck1hcmdpbiI6eyIkaWQiOiI1NDIiLCJUb3AiOjAuMCwiTGVmdCI6Mi4wLCJSaWdodCI6Mi4wLCJCb3R0b20iOjAuMH0sIkNvbm5lY3RvclN0eWxlIjp7IiRpZCI6IjU0MyIsIkxpbmVDb2xvciI6eyIkaWQiOiI1NDQiLCIkdHlwZSI6Ik5MUkUuQ29tbW9uLkRvbS5Tb2xpZENvbG9yQnJ1c2gsIE5MUkUuQ29tbW9uIiwiQ29sb3IiOnsiJGlkIjoiNTQ1IiwiQSI6MTI3LCJSIjoxMjgsIkciOjE4NSwiQiI6MjIyfX0sIkxpbmVXZWlnaHQiOjEuMCwiTGluZVR5cGUiOjAsIlBhcmVudFN0eWxlIjpudWxsfSwiSXNCZWxvd1RpbWViYW5kIjpmYWxzZSwiUG9zaXRpb25PblRhc2siOjAsIkhpZGVEYXRlIjpmYWxzZSwiU2hhcGVTaXplIjoxLCJTcGFjaW5nIjoxLjAsIlBhZGRpbmciOnsiJGlkIjoiNTQ2IiwiVG9wIjo3LjAsIkxlZnQiOjMuMCwiUmlnaHQiOjAuMCwiQm90dG9tIjoyLjB9LCJTaGFwZVN0eWxlIjp7IiRpZCI6IjU0NyIsIk1hcmdpbiI6eyIkaWQiOiI1NDgiLCJUb3AiOjAuMCwiTGVmdCI6MC4wLCJSaWdodCI6MC4wLCJCb3R0b20iOjAuMH0sIlBhZGRpbmciOnsiJGlkIjoiNTQ5IiwiVG9wIjowLjAsIkxlZnQiOjAuMCwiUmlnaHQiOjAuMCwiQm90dG9tIjowLjB9LCJCYWNrZ3JvdW5kIjp7IiRpZCI6IjU1MCIsIkNvbG9yIjp7IiRpZCI6IjU1MSIsIkEiOjI1NSwiUiI6OTEsIkciOjE1NSwiQiI6MjEzfX0sIklzVmlzaWJsZSI6dHJ1ZSwiV2lkdGgiOjE4LjAsIkhlaWdodCI6MjAuMCwiQm9yZGVyU3R5bGUiOnsiJGlkIjoiNTUyIiwiTGluZUNvbG9yIjp7IiRyZWYiOiI0NTkifSwiTGluZVdlaWdodCI6MC4wLCJMaW5lVHlwZSI6MCwiUGFyZW50U3R5bGUiOm51bGx9LCJQYXJlbnRTdHlsZSI6bnVsbH0sIlRpdGxlU3R5bGUiOnsiJGlkIjoiNTUzIiwiRm9udFNldHRpbmdzIjp7IiRpZCI6IjU1NCIsIkZvbnRTaXplIjoxMCwiRm9udE5hbWUiOiJBcmlhbCIsIklzQm9sZCI6dHJ1ZSwiSXNJdGFsaWMiOmZhbHNlLCJJc1VuZGVybGluZWQiOmZhbHNlLCJQYXJlbnRTdHlsZSI6bnVsbH0sIkF1dG9TaXplIjowLCJGb3JlZ3JvdW5kIjp7IiRpZCI6IjU1NSIsIkNvbG9yIjp7IiRyZWYiOiI0NjQifX0sIk1heFdpZHRoIjoyMDAuMCwiTWF4SGVpZ2h0IjoiSW5maW5pdHkiLCJTbWFydEZvcmVncm91bmRJc0FjdGl2ZSI6ZmFsc2UsIkhvcml6b250YWxBbGlnbm1lbnQiOjEsIlZlcnRpY2FsQWxpZ25tZW50IjowLCJTbWFydEZvcmVncm91bmQiOm51bGwsIkJhY2tncm91bmRGaWxsVHlwZSI6MCwiTWFyZ2luIjp7IiRpZCI6IjU1NiIsIlRvcCI6MC4wLCJMZWZ0IjowLjAsIlJpZ2h0IjowLjAsIkJvdHRvbSI6MC4wfSwiUGFkZGluZyI6eyIkaWQiOiI1NTciLCJUb3AiOjAuMCwiTGVmdCI6MC4wLCJSaWdodCI6MC4wLCJCb3R0b20iOjAuMH0sIkJhY2tncm91bmQiOnsiJHJlZiI6IjQ2NyJ9LCJJc1Zpc2libGUiOnRydWUsIldpZHRoIjowLjAsIkhlaWdodCI6MC4wLCJCb3JkZXJTdHlsZSI6eyIkaWQiOiI1NTgiLCJMaW5lQ29sb3IiOm51bGwsIkxpbmVXZWlnaHQiOjAuMCwiTGluZVR5cGUiOjAsIlBhcmVudFN0eWxlIjpudWxsfSwiUGFyZW50U3R5bGUiOm51bGx9LCJEYXRlU3R5bGUiOnsiJGlkIjoiNTU5IiwiRm9udFNldHRpbmdzIjp7IiRpZCI6IjU2MCIsIkZvbnRTaXplIjo5LCJGb250TmFtZSI6IkFyaWFsIiwiSXNCb2xkIjpmYWxzZSwiSXNJdGFsaWMiOmZhbHNlLCJJc1VuZGVybGluZWQiOmZhbHNlLCJQYXJlbnRTdHlsZSI6bnVsbH0sIkF1dG9TaXplIjowLCJGb3JlZ3JvdW5kIjp7IiRpZCI6IjU2MSIsIkNvbG9yIjp7IiRyZWYiOiI0NzIifX0sIk1heFdpZHRoIjoyMDAuMCwiTWF4SGVpZ2h0IjoiSW5maW5pdHkiLCJTbWFydEZvcmVncm91bmRJc0FjdGl2ZSI6ZmFsc2UsIkhvcml6b250YWxBbGlnbm1lbnQiOjEsIlZlcnRpY2FsQWxpZ25tZW50IjowLCJTbWFydEZvcmVncm91bmQiOm51bGwsIkJhY2tncm91bmRGaWxsVHlwZSI6MCwiTWFyZ2luIjp7IiRpZCI6IjU2MiIsIlRvcCI6MC4wLCJMZWZ0IjowLjAsIlJpZ2h0IjowLjAsIkJvdHRvbSI6MC4wfSwiUGFkZGluZyI6eyIkaWQiOiI1NjMiLCJUb3AiOjAuMCwiTGVmdCI6MC4wLCJSaWdodCI6MC4wLCJCb3R0b20iOjAuMH0sIkJhY2tncm91bmQiOnsiJHJlZiI6IjQ3NSJ9LCJJc1Zpc2libGUiOnRydWUsIldpZHRoIjowLjAsIkhlaWdodCI6MC4wLCJCb3JkZXJTdHlsZSI6eyIkaWQiOiI1NjQiLCJMaW5lQ29sb3IiOm51bGwsIkxpbmVXZWlnaHQiOjAuMCwiTGluZVR5cGUiOjAsIlBhcmVudFN0eWxlIjpudWxsfSwiUGFyZW50U3R5bGUiOm51bGx9LCJEYXRlRm9ybWF0Ijp7IiRpZCI6IjU2N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0NzgifX0sIldlZWtOdW1iZXJpbmciOnsiJGlkIjoiNTY2IiwiRm9ybWF0IjowLCJJc1Zpc2libGUiOmZhbHNlLCJMYXN0S25vd25WaXNpYmlsaXR5U3RhdGUiOmZhbHNlfSwiSXNWaXNpYmxlIjp0cnVlLCJQYXJlbnRTdHlsZSI6bnVsbH0sIkluZGV4IjozLCJQZXJjZW50YWdlQ29tcGxldGUiOm51bGwsIlBvc2l0aW9uIjp7IlJhdGlvIjowLjAsIklzQ3VzdG9tIjpmYWxzZX0sIkRhdGVGb3JtYXQiOnsiJHJlZiI6IjU2NSJ9LCJXZWVrTnVtYmVyaW5nIjp7IiRpZCI6IjU2NyIsIkZvcm1hdCI6MCwiSXNWaXNpYmxlIjpmYWxzZSwiTGFzdEtub3duVmlzaWJpbGl0eVN0YXRlIjpmYWxzZX0sIlJlbGF0ZWRUYXNrSWQiOiIwMDAwMDAwMC0wMDAwLTAwMDAtMDAwMC0wMDAwMDAwMDAwMDAiLCJJZCI6IjI1OWRmZGI4LWYzNWYtNDc5NC05ZjA1LWMzM2RjNWU0NDZmYiIsIkltcG9ydElkIjpudWxsLCJUaXRsZSI6IlByb2plY3QgU3RhdHVzIFJlcG9ydCIsIk5vdGUiOm51bGwsIkh5cGVybGluayI6eyIkaWQiOiI1NjgiLCJBZGRyZXNzIjoiIiwiU3ViQWRkcmVzcyI6IiJ9LCJJc0NoYW5nZWQiOmZhbHNlLCJJc05ldyI6ZmFsc2V9XSwiVGFza3MiOlt7IiRpZCI6IjU2OSIsIkdyb3VwTmFtZSI6bnVsbCwiU3RhcnREYXRlIjoiMjAyNS0wMi0xMlQwMDowMDowMFoiLCJFbmREYXRlIjoiMjAyNS0wMy0xMFQyMzo1OTowMFoiLCJQZXJjZW50YWdlQ29tcGxldGUiOjEwMC4wLCJTdHlsZSI6eyIkaWQiOiI1NzAiLCJTaGFwZSI6MSwiU2hhcGVUaGlja25lc3MiOjMsIkR1cmF0aW9uRm9ybWF0IjowLCJJbmNsdWRlTm9uV29ya2luZ0RheXNJbkR1cmF0aW9uIjpmYWxzZSwiUGVyY2VudGFnZUNvbXBsZXRlU3R5bGUiOnsiJGlkIjoiNTcxIiwiRm9udFNldHRpbmdzIjp7IiRpZCI6IjU3MiIsIkZvbnRTaXplIjo5LCJGb250TmFtZSI6IkFyaWFsIiwiSXNCb2xkIjpmYWxzZSwiSXNJdGFsaWMiOmZhbHNlLCJJc1VuZGVybGluZWQiOmZhbHNlLCJQYXJlbnRTdHlsZSI6bnVsbH0sIkF1dG9TaXplIjowLCJGb3JlZ3JvdW5kIjp7IiRpZCI6IjU3MyIsIkNvbG9yIjp7IiRpZCI6IjU3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1NzUiLCJUb3AiOjAuMCwiTGVmdCI6MC4wLCJSaWdodCI6MC4wLCJCb3R0b20iOjAuMH0sIlBhZGRpbmciOnsiJGlkIjoiNTc2IiwiVG9wIjowLjAsIkxlZnQiOjAuMCwiUmlnaHQiOjAuMCwiQm90dG9tIjowLjB9LCJCYWNrZ3JvdW5kIjp7IiRpZCI6IjU3NyIsIkNvbG9yIjp7IiRyZWYiOiI0NSJ9fSwiSXNWaXNpYmxlIjp0cnVlLCJXaWR0aCI6MC4wLCJIZWlnaHQiOjAuMCwiQm9yZGVyU3R5bGUiOnsiJGlkIjoiNTc4IiwiTGluZUNvbG9yIjpudWxsLCJMaW5lV2VpZ2h0IjowLjAsIkxpbmVUeXBlIjowLCJQYXJlbnRTdHlsZSI6bnVsbH0sIlBhcmVudFN0eWxlIjpudWxsfSwiRHVyYXRpb25TdHlsZSI6eyIkaWQiOiI1NzkiLCJGb250U2V0dGluZ3MiOnsiJGlkIjoiNTgwIiwiRm9udFNpemUiOjksIkZvbnROYW1lIjoiQXJpYWwiLCJJc0JvbGQiOmZhbHNlLCJJc0l0YWxpYyI6ZmFsc2UsIklzVW5kZXJsaW5lZCI6ZmFsc2UsIlBhcmVudFN0eWxlIjpudWxsfSwiQXV0b1NpemUiOjAsIkZvcmVncm91bmQiOnsiJGlkIjoiNTgxIiwiQ29sb3IiOnsiJGlkIjoiNTgy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cmVmIjoiNDUifX0sIklzVmlzaWJsZSI6dHJ1ZSwiV2lkdGgiOjAuMCwiSGVpZ2h0IjowLjAsIkJvcmRlclN0eWxlIjp7IiRpZCI6IjU4NiIsIkxpbmVDb2xvciI6bnVsbCwiTGluZVdlaWdodCI6MC4wLCJMaW5lVHlwZSI6MCwiUGFyZW50U3R5bGUiOm51bGx9LCJQYXJlbnRTdHlsZSI6bnVsbH0sIkhvcml6b250YWxDb25uZWN0b3JTdHlsZSI6eyIkaWQiOiI1ODciLCJMaW5lQ29sb3IiOnsiJGlkIjoiNTg4IiwiJHR5cGUiOiJOTFJFLkNvbW1vbi5Eb20uU29saWRDb2xvckJydXNoLCBOTFJFLkNvbW1vbiIsIkNvbG9yIjp7IiRpZCI6IjU4OSIsIkEiOjI1NSwiUiI6MjA0LCJHIjoyMDQsIkIiOjIwNH19LCJMaW5lV2VpZ2h0IjoxLjAsIkxpbmVUeXBlIjowLCJQYXJlbnRTdHlsZSI6bnVsbH0sIlZlcnRpY2FsQ29ubmVjdG9yU3R5bGUiOnsiJGlkIjoiNTkwIiwiTGluZUNvbG9yIjp7IiRpZCI6IjU5MSIsIiR0eXBlIjoiTkxSRS5Db21tb24uRG9tLlNvbGlkQ29sb3JCcnVzaCwgTkxSRS5Db21tb24iLCJDb2xvciI6eyIkaWQiOiI1OTI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NSwiSXNCZWxvd1RpbWViYW5kIjpmYWxzZSwiUGVyY2VudGFnZUNvbXBsZXRlU2hhcGVPcGFjaXR5IjozNSwiU2hhcGVTdHlsZSI6eyIkaWQiOiI1OTMiLCJNYXJnaW4iOnsiJGlkIjoiNTk0IiwiVG9wIjowLjAsIkxlZnQiOjQuMCwiUmlnaHQiOjQuMCwiQm90dG9tIjowLjB9LCJQYWRkaW5nIjp7IiRpZCI6IjU5NSIsIlRvcCI6MC4wLCJMZWZ0IjowLjAsIlJpZ2h0IjowLjAsIkJvdHRvbSI6MC4wfSwiQmFja2dyb3VuZCI6eyIkaWQiOiI1OTYiLCJDb2xvciI6eyIkcmVmIjoiMjM5In19LCJJc1Zpc2libGUiOnRydWUsIldpZHRoIjowLjAsIkhlaWdodCI6MTQuMCwiQm9yZGVyU3R5bGUiOnsiJGlkIjoiNTk3IiwiTGluZUNvbG9yIjp7IiRpZCI6IjU5OCIsIiR0eXBlIjoiTkxSRS5Db21tb24uRG9tLlNvbGlkQ29sb3JCcnVzaCwgTkxSRS5Db21tb24iLCJDb2xvciI6eyIkaWQiOiI1OTkiLCJBIjoyNTUsIlIiOjI1NSwiRyI6MCwiQiI6MH19LCJMaW5lV2VpZ2h0IjowLjAsIkxpbmVUeXBlIjowLCJQYXJlbnRTdHlsZSI6bnVsbH0sIlBhcmVudFN0eWxlIjpudWxsfSwiVGl0bGVTdHlsZSI6eyIkaWQiOiI2MDAiLCJGb250U2V0dGluZ3MiOnsiJGlkIjoiNjAxIiwiRm9udFNpemUiOjEwLCJGb250TmFtZSI6IkFyaWFsIiwiSXNCb2xkIjp0cnVlLCJJc0l0YWxpYyI6ZmFsc2UsIklzVW5kZXJsaW5lZCI6ZmFsc2UsIlBhcmVudFN0eWxlIjpudWxsfSwiQXV0b1NpemUiOjAsIkZvcmVncm91bmQiOnsiJGlkIjoiNjAyIiwiQ29sb3IiOnsiJGlkIjoiNjA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YwNCIsIlRvcCI6MC4wLCJMZWZ0IjowLjAsIlJpZ2h0IjowLjAsIkJvdHRvbSI6MC4wfSwiUGFkZGluZyI6eyIkaWQiOiI2MDUiLCJUb3AiOjAuMCwiTGVmdCI6MC4wLCJSaWdodCI6MC4wLCJCb3R0b20iOjAuMH0sIkJhY2tncm91bmQiOnsiJGlkIjoiNjA2IiwiQ29sb3IiOnsiJHJlZiI6IjQ1In19LCJJc1Zpc2libGUiOnRydWUsIldpZHRoIjowLjAsIkhlaWdodCI6MC4wLCJCb3JkZXJTdHlsZSI6eyIkaWQiOiI2MDciLCJMaW5lQ29sb3IiOm51bGwsIkxpbmVXZWlnaHQiOjAuMCwiTGluZVR5cGUiOjAsIlBhcmVudFN0eWxlIjpudWxsfSwiUGFyZW50U3R5bGUiOm51bGx9LCJEYXRlU3R5bGUiOnsiJGlkIjoiNjA4IiwiRm9udFNldHRpbmdzIjp7IiRpZCI6IjYwOSIsIkZvbnRTaXplIjo5LCJGb250TmFtZSI6IkFyaWFsIiwiSXNCb2xkIjpmYWxzZSwiSXNJdGFsaWMiOmZhbHNlLCJJc1VuZGVybGluZWQiOmZhbHNlLCJQYXJlbnRTdHlsZSI6bnVsbH0sIkF1dG9TaXplIjowLCJGb3JlZ3JvdW5kIjp7IiRpZCI6IjYxMCIsIkNvbG9yIjp7IiRpZCI6IjYxMSIsIkEiOjI1NSwiUiI6NjgsIkciOjg0LCJCIjoxMDZ9fSwiTWF4V2lkdGgiOjk2MC4wLCJNYXhIZWlnaHQiOiJJbmZpbml0eSIsIlNtYXJ0Rm9yZWdyb3VuZElzQWN0aXZlIjpmYWxzZSwiSG9yaXpvbnRhbEFsaWdubWVudCI6MiwiVmVydGljYWxBbGlnbm1lbnQiOjAsIlNtYXJ0Rm9yZWdyb3VuZCI6bnVsbCwiQmFja2dyb3VuZEZpbGxUeXBlIjowLCJNYXJnaW4iOnsiJGlkIjoiNjEyIiwiVG9wIjowLjAsIkxlZnQiOjAuMCwiUmlnaHQiOjAuMCwiQm90dG9tIjowLjB9LCJQYWRkaW5nIjp7IiRpZCI6IjYxMyIsIlRvcCI6MC4wLCJMZWZ0IjowLjAsIlJpZ2h0IjowLjAsIkJvdHRvbSI6MC4wfSwiQmFja2dyb3VuZCI6eyIkaWQiOiI2MTQiLCJDb2xvciI6eyIkcmVmIjoiNDUifX0sIklzVmlzaWJsZSI6dHJ1ZSwiV2lkdGgiOjAuMCwiSGVpZ2h0IjowLjAsIkJvcmRlclN0eWxlIjp7IiRpZCI6IjYxNSIsIkxpbmVDb2xvciI6bnVsbCwiTGluZVdlaWdodCI6MC4wLCJMaW5lVHlwZSI6MCwiUGFyZW50U3R5bGUiOm51bGx9LCJQYXJlbnRTdHlsZSI6bnVsbH0sIkRhdGVGb3JtYXQiOnsiJGlkIjoiNjE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E3IiwiRGF0ZVBhcnRJc1Zpc2libGUiOmZhbHNlLCJUaW1lUGFydElzVmlzaWJsZSI6ZmFsc2V9fSwiV2Vla051bWJlcmluZyI6eyIkaWQiOiI2MTgiLCJGb3JtYXQiOjAsIklzVmlzaWJsZSI6ZmFsc2UsIkxhc3RLbm93blZpc2liaWxpdHlTdGF0ZSI6ZmFsc2V9LCJJc1Zpc2libGUiOnRydWUsIlBhcmVudFN0eWxlIjpudWxsfSwiSW5kZXgiOjQsIlNtYXJ0RHVyYXRpb25BY3RpdmF0ZWQiOmZhbHNlLCJEYXRlRm9ybWF0Ijp7IiRyZWYiOiI2MTYifSwiV2Vla051bWJlcmluZyI6eyIkaWQiOiI2MTkiLCJGb3JtYXQiOjAsIklzVmlzaWJsZSI6ZmFsc2UsIkxhc3RLbm93blZpc2liaWxpdHlTdGF0ZSI6ZmFsc2V9LCJJZCI6ImU2N2E1ZjBjLWQ1N2YtNGRkOS04NDA4LTc0YjI4MmM0OTU3YSIsIkltcG9ydElkIjpudWxsLCJUaXRsZSI6IlNjb3BlIiwiTm90ZSI6bnVsbCwiSHlwZXJsaW5rIjp7IiRpZCI6IjYyMCIsIkFkZHJlc3MiOiIiLCJTdWJBZGRyZXNzIjoiIn0sIklzQ2hhbmdlZCI6ZmFsc2UsIklzTmV3IjpmYWxzZX0seyIkaWQiOiI2MjEiLCJHcm91cE5hbWUiOm51bGwsIlN0YXJ0RGF0ZSI6IjIwMjUtMDItMTVUMDA6MDA6MDBaIiwiRW5kRGF0ZSI6IjIwMjUtMDMtMjNUMjM6NTk6MDBaIiwiUGVyY2VudGFnZUNvbXBsZXRlIjo3Ni4wLCJTdHlsZSI6eyIkaWQiOiI2MjIiLCJTaGFwZSI6MSwiU2hhcGVUaGlja25lc3MiOjMsIkR1cmF0aW9uRm9ybWF0IjowLCJJbmNsdWRlTm9uV29ya2luZ0RheXNJbkR1cmF0aW9uIjpmYWxzZSwiUGVyY2VudGFnZUNvbXBsZXRlU3R5bGUiOnsiJGlkIjoiNjIzIiwiRm9udFNldHRpbmdzIjp7IiRpZCI6IjYyNCIsIkZvbnRTaXplIjo5LCJGb250TmFtZSI6IkFyaWFsIiwiSXNCb2xkIjpmYWxzZSwiSXNJdGFsaWMiOmZhbHNlLCJJc1VuZGVybGluZWQiOmZhbHNlLCJQYXJlbnRTdHlsZSI6bnVsbH0sIkF1dG9TaXplIjowLCJGb3JlZ3JvdW5kIjp7IiRpZCI6IjYyNSIsIkNvbG9yIjp7IiRpZCI6IjYyN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2MjciLCJUb3AiOjAuMCwiTGVmdCI6MC4wLCJSaWdodCI6MC4wLCJCb3R0b20iOjAuMH0sIlBhZGRpbmciOnsiJGlkIjoiNjI4IiwiVG9wIjowLjAsIkxlZnQiOjAuMCwiUmlnaHQiOjAuMCwiQm90dG9tIjowLjB9LCJCYWNrZ3JvdW5kIjp7IiRyZWYiOiI1NzcifSwiSXNWaXNpYmxlIjp0cnVlLCJXaWR0aCI6MC4wLCJIZWlnaHQiOjAuMCwiQm9yZGVyU3R5bGUiOnsiJGlkIjoiNjI5IiwiTGluZUNvbG9yIjpudWxsLCJMaW5lV2VpZ2h0IjowLjAsIkxpbmVUeXBlIjowLCJQYXJlbnRTdHlsZSI6bnVsbH0sIlBhcmVudFN0eWxlIjpudWxsfSwiRHVyYXRpb25TdHlsZSI6eyIkaWQiOiI2MzAiLCJGb250U2V0dGluZ3MiOnsiJGlkIjoiNjMxIiwiRm9udFNpemUiOjksIkZvbnROYW1lIjoiQXJpYWwiLCJJc0JvbGQiOmZhbHNlLCJJc0l0YWxpYyI6ZmFsc2UsIklzVW5kZXJsaW5lZCI6ZmFsc2UsIlBhcmVudFN0eWxlIjpudWxsfSwiQXV0b1NpemUiOjAsIkZvcmVncm91bmQiOnsiJGlkIjoiNjMyIiwiQ29sb3IiOnsiJHJlZiI6IjU4MiJ9fSwiTWF4V2lkdGgiOjk2MC4wLCJNYXhIZWlnaHQiOiJJbmZpbml0eSIsIlNtYXJ0Rm9yZWdyb3VuZElzQWN0aXZlIjpmYWxzZSwiSG9yaXpvbnRhbEFsaWdubWVudCI6MCwiVmVydGljYWxBbGlnbm1lbnQiOjAsIlNtYXJ0Rm9yZWdyb3VuZCI6bnVsbCwiQmFja2dyb3VuZEZpbGxUeXBlIjowLCJNYXJnaW4iOnsiJGlkIjoiNjMzIiwiVG9wIjowLjAsIkxlZnQiOjAuMCwiUmlnaHQiOjAuMCwiQm90dG9tIjowLjB9LCJQYWRkaW5nIjp7IiRpZCI6IjYzNCIsIlRvcCI6MC4wLCJMZWZ0IjowLjAsIlJpZ2h0IjowLjAsIkJvdHRvbSI6MC4wfSwiQmFja2dyb3VuZCI6eyIkcmVmIjoiNTg1In0sIklzVmlzaWJsZSI6dHJ1ZSwiV2lkdGgiOjAuMCwiSGVpZ2h0IjowLjAsIkJvcmRlclN0eWxlIjp7IiRpZCI6IjYzNSIsIkxpbmVDb2xvciI6bnVsbCwiTGluZVdlaWdodCI6MC4wLCJMaW5lVHlwZSI6MCwiUGFyZW50U3R5bGUiOm51bGx9LCJQYXJlbnRTdHlsZSI6bnVsbH0sIkhvcml6b250YWxDb25uZWN0b3JTdHlsZSI6eyIkaWQiOiI2MzYiLCJMaW5lQ29sb3IiOnsiJHJlZiI6IjU4OCJ9LCJMaW5lV2VpZ2h0IjoxLjAsIkxpbmVUeXBlIjowLCJQYXJlbnRTdHlsZSI6bnVsbH0sIlZlcnRpY2FsQ29ubmVjdG9yU3R5bGUiOnsiJGlkIjoiNjM3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NSwiSXNCZWxvd1RpbWViYW5kIjpmYWxzZSwiUGVyY2VudGFnZUNvbXBsZXRlU2hhcGVPcGFjaXR5IjozNSwiU2hhcGVTdHlsZSI6eyIkaWQiOiI2MzgiLCJNYXJnaW4iOnsiJGlkIjoiNjM5IiwiVG9wIjowLjAsIkxlZnQiOjQuMCwiUmlnaHQiOjQuMCwiQm90dG9tIjowLjB9LCJQYWRkaW5nIjp7IiRpZCI6IjY0MCIsIlRvcCI6MC4wLCJMZWZ0IjowLjAsIlJpZ2h0IjowLjAsIkJvdHRvbSI6MC4wfSwiQmFja2dyb3VuZCI6eyIkaWQiOiI2NDEiLCJDb2xvciI6eyIkaWQiOiI2NDIiLCJBIjoyNTUsIlIiOjE3OCwiRyI6MTQsIkIiOjE4fX0sIklzVmlzaWJsZSI6dHJ1ZSwiV2lkdGgiOjAuMCwiSGVpZ2h0IjoxNC4wLCJCb3JkZXJTdHlsZSI6eyIkaWQiOiI2NDMiLCJMaW5lQ29sb3IiOnsiJHJlZiI6IjU5OCJ9LCJMaW5lV2VpZ2h0IjowLjAsIkxpbmVUeXBlIjowLCJQYXJlbnRTdHlsZSI6bnVsbH0sIlBhcmVudFN0eWxlIjpudWxsfSwiVGl0bGVTdHlsZSI6eyIkaWQiOiI2NDQiLCJGb250U2V0dGluZ3MiOnsiJGlkIjoiNjQ1IiwiRm9udFNpemUiOjEwLCJGb250TmFtZSI6IkFyaWFsIiwiSXNCb2xkIjp0cnVlLCJJc0l0YWxpYyI6ZmFsc2UsIklzVW5kZXJsaW5lZCI6ZmFsc2UsIlBhcmVudFN0eWxlIjpudWxsfSwiQXV0b1NpemUiOjAsIkZvcmVncm91bmQiOnsiJGlkIjoiNjQ2IiwiQ29sb3IiOnsiJHJlZiI6IjYwMyJ9fSwiTWF4V2lkdGgiOjk2MC4wLCJNYXhIZWlnaHQiOiJJbmZpbml0eSIsIlNtYXJ0Rm9yZWdyb3VuZElzQWN0aXZlIjpmYWxzZSwiSG9yaXpvbnRhbEFsaWdubWVudCI6MCwiVmVydGljYWxBbGlnbm1lbnQiOjAsIlNtYXJ0Rm9yZWdyb3VuZCI6bnVsbCwiQmFja2dyb3VuZEZpbGxUeXBlIjowLCJNYXJnaW4iOnsiJGlkIjoiNjQ3IiwiVG9wIjowLjAsIkxlZnQiOjAuMCwiUmlnaHQiOjAuMCwiQm90dG9tIjowLjB9LCJQYWRkaW5nIjp7IiRpZCI6IjY0OCIsIlRvcCI6MC4wLCJMZWZ0IjowLjAsIlJpZ2h0IjowLjAsIkJvdHRvbSI6MC4wfSwiQmFja2dyb3VuZCI6eyIkcmVmIjoiNjA2In0sIklzVmlzaWJsZSI6dHJ1ZSwiV2lkdGgiOjAuMCwiSGVpZ2h0IjowLjAsIkJvcmRlclN0eWxlIjp7IiRpZCI6IjY0OSIsIkxpbmVDb2xvciI6bnVsbCwiTGluZVdlaWdodCI6MC4wLCJMaW5lVHlwZSI6MCwiUGFyZW50U3R5bGUiOm51bGx9LCJQYXJlbnRTdHlsZSI6bnVsbH0sIkRhdGVTdHlsZSI6eyIkaWQiOiI2NTAiLCJGb250U2V0dGluZ3MiOnsiJGlkIjoiNjUxIiwiRm9udFNpemUiOjksIkZvbnROYW1lIjoiQXJpYWwiLCJJc0JvbGQiOmZhbHNlLCJJc0l0YWxpYyI6ZmFsc2UsIklzVW5kZXJsaW5lZCI6ZmFsc2UsIlBhcmVudFN0eWxlIjpudWxsfSwiQXV0b1NpemUiOjAsIkZvcmVncm91bmQiOnsiJGlkIjoiNjUyIiwiQ29sb3IiOnsiJHJlZiI6IjYxMSJ9fSwiTWF4V2lkdGgiOjk2MC4wLCJNYXhIZWlnaHQiOiJJbmZpbml0eSIsIlNtYXJ0Rm9yZWdyb3VuZElzQWN0aXZlIjpmYWxzZSwiSG9yaXpvbnRhbEFsaWdubWVudCI6Mi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cmVmIjoiNjE0In0sIklzVmlzaWJsZSI6dHJ1ZSwiV2lkdGgiOjAuMCwiSGVpZ2h0IjowLjAsIkJvcmRlclN0eWxlIjp7IiRpZCI6IjY1NSIsIkxpbmVDb2xvciI6bnVsbCwiTGluZVdlaWdodCI6MC4wLCJMaW5lVHlwZSI6MCwiUGFyZW50U3R5bGUiOm51bGx9LCJQYXJlbnRTdHlsZSI6bnVsbH0sIkRhdGVGb3JtYXQiOnsiJGlkIjoiNjU2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2NTciLCJGb3JtYXQiOjAsIklzVmlzaWJsZSI6ZmFsc2UsIkxhc3RLbm93blZpc2liaWxpdHlTdGF0ZSI6ZmFsc2V9LCJJc1Zpc2libGUiOnRydWUsIlBhcmVudFN0eWxlIjpudWxsfSwiSW5kZXgiOjUsIlNtYXJ0RHVyYXRpb25BY3RpdmF0ZWQiOmZhbHNlLCJEYXRlRm9ybWF0Ijp7IiRyZWYiOiI2NTYifSwiV2Vla051bWJlcmluZyI6eyIkaWQiOiI2NTgiLCJGb3JtYXQiOjAsIklzVmlzaWJsZSI6ZmFsc2UsIkxhc3RLbm93blZpc2liaWxpdHlTdGF0ZSI6ZmFsc2V9LCJJZCI6ImRmYjhiNDc3LWE5ZGItNDA2OS1hNGM5LTEwODViNWYyMjU4MSIsIkltcG9ydElkIjpudWxsLCJUaXRsZSI6IlByb2plY3QgUmVzb3VyY2VzIiwiTm90ZSI6bnVsbCwiSHlwZXJsaW5rIjp7IiRpZCI6IjY1OSIsIkFkZHJlc3MiOiIiLCJTdWJBZGRyZXNzIjoiIn0sIklzQ2hhbmdlZCI6ZmFsc2UsIklzTmV3IjpmYWxzZX0seyIkaWQiOiI2NjAiLCJHcm91cE5hbWUiOm51bGwsIlN0YXJ0RGF0ZSI6IjIwMjUtMDMtMDFUMDA6MDA6MDBaIiwiRW5kRGF0ZSI6IjIwMjUtMDMtMjNUMjM6NTk6MDBaIiwiUGVyY2VudGFnZUNvbXBsZXRlIjoxMDAuMCwiU3R5bGUiOnsiJGlkIjoiNjYxIiwiU2hhcGUiOjEsIlNoYXBlVGhpY2tuZXNzIjozLCJEdXJhdGlvbkZvcm1hdCI6MCwiSW5jbHVkZU5vbldvcmtpbmdEYXlzSW5EdXJhdGlvbiI6ZmFsc2UsIlBlcmNlbnRhZ2VDb21wbGV0ZVN0eWxlIjp7IiRpZCI6IjY2MiIsIkZvbnRTZXR0aW5ncyI6eyIkaWQiOiI2NjMiLCJGb250U2l6ZSI6OSwiRm9udE5hbWUiOiJBcmlhbCIsIklzQm9sZCI6ZmFsc2UsIklzSXRhbGljIjpmYWxzZSwiSXNVbmRlcmxpbmVkIjpmYWxzZSwiUGFyZW50U3R5bGUiOm51bGx9LCJBdXRvU2l6ZSI6MCwiRm9yZWdyb3VuZCI6eyIkaWQiOiI2NjQiLCJDb2xvciI6eyIkaWQiOiI2Nj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eyIkcmVmIjoiNTc3In0sIklzVmlzaWJsZSI6dHJ1ZSwiV2lkdGgiOjAuMCwiSGVpZ2h0IjowLjAsIkJvcmRlclN0eWxlIjp7IiRpZCI6IjY2OCIsIkxpbmVDb2xvciI6bnVsbCwiTGluZVdlaWdodCI6MC4wLCJMaW5lVHlwZSI6MCwiUGFyZW50U3R5bGUiOm51bGx9LCJQYXJlbnRTdHlsZSI6bnVsbH0sIkR1cmF0aW9uU3R5bGUiOnsiJGlkIjoiNjY5IiwiRm9udFNldHRpbmdzIjp7IiRpZCI6IjY3MCIsIkZvbnRTaXplIjo5LCJGb250TmFtZSI6IkFyaWFsIiwiSXNCb2xkIjpmYWxzZSwiSXNJdGFsaWMiOmZhbHNlLCJJc1VuZGVybGluZWQiOmZhbHNlLCJQYXJlbnRTdHlsZSI6bnVsbH0sIkF1dG9TaXplIjowLCJGb3JlZ3JvdW5kIjp7IiRpZCI6IjY3MSIsIkNvbG9yIjp7IiRyZWYiOiI1ODIifX0sIk1heFdpZHRoIjo5NjAuMCwiTWF4SGVpZ2h0IjoiSW5maW5pdHkiLCJTbWFydEZvcmVncm91bmRJc0FjdGl2ZSI6ZmFsc2UsIkhvcml6b250YWxBbGlnbm1lbnQiOjA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HJlZiI6IjU4NSJ9LCJJc1Zpc2libGUiOnRydWUsIldpZHRoIjowLjAsIkhlaWdodCI6MC4wLCJCb3JkZXJTdHlsZSI6eyIkaWQiOiI2NzQiLCJMaW5lQ29sb3IiOm51bGwsIkxpbmVXZWlnaHQiOjAuMCwiTGluZVR5cGUiOjAsIlBhcmVudFN0eWxlIjpudWxsfSwiUGFyZW50U3R5bGUiOm51bGx9LCJIb3Jpem9udGFsQ29ubmVjdG9yU3R5bGUiOnsiJGlkIjoiNjc1IiwiTGluZUNvbG9yIjp7IiRyZWYiOiI1ODgifSwiTGluZVdlaWdodCI6MS4wLCJMaW5lVHlwZSI6MCwiUGFyZW50U3R5bGUiOm51bGx9LCJWZXJ0aWNhbENvbm5lY3RvclN0eWxlIjp7IiRpZCI6IjY3Ni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UsIklzQmVsb3dUaW1lYmFuZCI6ZmFsc2UsIlBlcmNlbnRhZ2VDb21wbGV0ZVNoYXBlT3BhY2l0eSI6MzUsIlNoYXBlU3R5bGUiOnsiJGlkIjoiNjc3IiwiTWFyZ2luIjp7IiRpZCI6IjY3OCIsIlRvcCI6MC4wLCJMZWZ0Ijo0LjAsIlJpZ2h0Ijo0LjAsIkJvdHRvbSI6MC4wfSwiUGFkZGluZyI6eyIkaWQiOiI2NzkiLCJUb3AiOjAuMCwiTGVmdCI6MC4wLCJSaWdodCI6MC4wLCJCb3R0b20iOjAuMH0sIkJhY2tncm91bmQiOnsiJGlkIjoiNjgwIiwiQ29sb3IiOnsiJGlkIjoiNjgxIiwiQSI6MjU1LCJSIjoxMTIsIkciOjE3MywiQiI6NzF9fSwiSXNWaXNpYmxlIjp0cnVlLCJXaWR0aCI6MC4wLCJIZWlnaHQiOjE0LjAsIkJvcmRlclN0eWxlIjp7IiRpZCI6IjY4MiIsIkxpbmVDb2xvciI6eyIkcmVmIjoiNTk4In0sIkxpbmVXZWlnaHQiOjAuMCwiTGluZVR5cGUiOjAsIlBhcmVudFN0eWxlIjpudWxsfSwiUGFyZW50U3R5bGUiOm51bGx9LCJUaXRsZVN0eWxlIjp7IiRpZCI6IjY4MyIsIkZvbnRTZXR0aW5ncyI6eyIkaWQiOiI2ODQiLCJGb250U2l6ZSI6MTAsIkZvbnROYW1lIjoiQXJpYWwiLCJJc0JvbGQiOnRydWUsIklzSXRhbGljIjpmYWxzZSwiSXNVbmRlcmxpbmVkIjpmYWxzZSwiUGFyZW50U3R5bGUiOm51bGx9LCJBdXRvU2l6ZSI6MCwiRm9yZWdyb3VuZCI6eyIkaWQiOiI2ODUiLCJDb2xvciI6eyIkcmVmIjoiNjAzIn19LCJNYXhXaWR0aCI6OTYwLjAsIk1heEhlaWdodCI6IkluZmluaXR5IiwiU21hcnRGb3JlZ3JvdW5kSXNBY3RpdmUiOmZhbHNlLCJIb3Jpem9udGFsQWxpZ25tZW50IjowLCJWZXJ0aWNhbEFsaWdubWVudCI6MCwiU21hcnRGb3JlZ3JvdW5kIjpudWxsLCJCYWNrZ3JvdW5kRmlsbFR5cGUiOjAsIk1hcmdpbiI6eyIkaWQiOiI2ODYiLCJUb3AiOjAuMCwiTGVmdCI6MC4wLCJSaWdodCI6MC4wLCJCb3R0b20iOjAuMH0sIlBhZGRpbmciOnsiJGlkIjoiNjg3IiwiVG9wIjowLjAsIkxlZnQiOjAuMCwiUmlnaHQiOjAuMCwiQm90dG9tIjowLjB9LCJCYWNrZ3JvdW5kIjp7IiRyZWYiOiI2MDYifSwiSXNWaXNpYmxlIjp0cnVlLCJXaWR0aCI6MC4wLCJIZWlnaHQiOjAuMCwiQm9yZGVyU3R5bGUiOnsiJGlkIjoiNjg4IiwiTGluZUNvbG9yIjpudWxsLCJMaW5lV2VpZ2h0IjowLjAsIkxpbmVUeXBlIjowLCJQYXJlbnRTdHlsZSI6bnVsbH0sIlBhcmVudFN0eWxlIjpudWxsfSwiRGF0ZVN0eWxlIjp7IiRpZCI6IjY4OSIsIkZvbnRTZXR0aW5ncyI6eyIkaWQiOiI2OTAiLCJGb250U2l6ZSI6OSwiRm9udE5hbWUiOiJBcmlhbCIsIklzQm9sZCI6ZmFsc2UsIklzSXRhbGljIjpmYWxzZSwiSXNVbmRlcmxpbmVkIjpmYWxzZSwiUGFyZW50U3R5bGUiOm51bGx9LCJBdXRvU2l6ZSI6MCwiRm9yZWdyb3VuZCI6eyIkaWQiOiI2OTEiLCJDb2xvciI6eyIkcmVmIjoiNjExIn19LCJNYXhXaWR0aCI6OTYwLjAsIk1heEhlaWdodCI6IkluZmluaXR5IiwiU21hcnRGb3JlZ3JvdW5kSXNBY3RpdmUiOmZhbHNlLCJIb3Jpem9udGFsQWxpZ25tZW50IjoyLCJWZXJ0aWNhbEFsaWdubWVudCI6MCwiU21hcnRGb3JlZ3JvdW5kIjpudWxsLCJCYWNrZ3JvdW5kRmlsbFR5cGUiOjAsIk1hcmdpbiI6eyIkaWQiOiI2OTIiLCJUb3AiOjAuMCwiTGVmdCI6MC4wLCJSaWdodCI6MC4wLCJCb3R0b20iOjAuMH0sIlBhZGRpbmciOnsiJGlkIjoiNjkzIiwiVG9wIjowLjAsIkxlZnQiOjAuMCwiUmlnaHQiOjAuMCwiQm90dG9tIjowLjB9LCJCYWNrZ3JvdW5kIjp7IiRyZWYiOiI2MTQifSwiSXNWaXNpYmxlIjp0cnVlLCJXaWR0aCI6MC4wLCJIZWlnaHQiOjAuMCwiQm9yZGVyU3R5bGUiOnsiJGlkIjoiNjk0IiwiTGluZUNvbG9yIjpudWxsLCJMaW5lV2VpZ2h0IjowLjAsIkxpbmVUeXBlIjowLCJQYXJlbnRTdHlsZSI6bnVsbH0sIlBhcmVudFN0eWxlIjpudWxsfSwiRGF0ZUZvcm1hdCI6eyIkaWQiOiI2OTU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Y5NiIsIkZvcm1hdCI6MCwiSXNWaXNpYmxlIjpmYWxzZSwiTGFzdEtub3duVmlzaWJpbGl0eVN0YXRlIjpmYWxzZX0sIklzVmlzaWJsZSI6dHJ1ZSwiUGFyZW50U3R5bGUiOm51bGx9LCJJbmRleCI6NiwiU21hcnREdXJhdGlvbkFjdGl2YXRlZCI6ZmFsc2UsIkRhdGVGb3JtYXQiOnsiJHJlZiI6IjY5NSJ9LCJXZWVrTnVtYmVyaW5nIjp7IiRpZCI6IjY5NyIsIkZvcm1hdCI6MCwiSXNWaXNpYmxlIjpmYWxzZSwiTGFzdEtub3duVmlzaWJpbGl0eVN0YXRlIjpmYWxzZX0sIklkIjoiOWJjYmU4YjAtNjJjNC00ZGNmLTgxYWUtNTA5NGM2ZmM1N2NlIiwiSW1wb3J0SWQiOm51bGwsIlRpdGxlIjoiQW5hbHlzaXMiLCJOb3RlIjpudWxsLCJIeXBlcmxpbmsiOnsiJGlkIjoiNjk4IiwiQWRkcmVzcyI6IiIsIlN1YkFkZHJlc3MiOiIifSwiSXNDaGFuZ2VkIjpmYWxzZSwiSXNOZXciOmZhbHNlfSx7IiRpZCI6IjY5OSIsIkdyb3VwTmFtZSI6bnVsbCwiU3RhcnREYXRlIjoiMjAyNS0wMy0yM1QwMDowMDowMFoiLCJFbmREYXRlIjoiMjAyNS0wNS0xMFQyMzo1OTowMFoiLCJQZXJjZW50YWdlQ29tcGxldGUiOjcwLjAsIlN0eWxlIjp7IiRpZCI6IjcwMCIsIlNoYXBlIjoxLCJTaGFwZVRoaWNrbmVzcyI6MywiRHVyYXRpb25Gb3JtYXQiOjAsIkluY2x1ZGVOb25Xb3JraW5nRGF5c0luRHVyYXRpb24iOmZhbHNlLCJQZXJjZW50YWdlQ29tcGxldGVTdHlsZSI6eyIkaWQiOiI3MDEiLCJGb250U2V0dGluZ3MiOnsiJGlkIjoiNzAyIiwiRm9udFNpemUiOjksIkZvbnROYW1lIjoiQXJpYWwiLCJJc0JvbGQiOmZhbHNlLCJJc0l0YWxpYyI6ZmFsc2UsIklzVW5kZXJsaW5lZCI6ZmFsc2UsIlBhcmVudFN0eWxlIjpudWxsfSwiQXV0b1NpemUiOjAsIkZvcmVncm91bmQiOnsiJGlkIjoiNzAzIiwiQ29sb3IiOnsiJGlkIjoiNzA0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nsiJHJlZiI6IjU3NyJ9LCJJc1Zpc2libGUiOnRydWUsIldpZHRoIjowLjAsIkhlaWdodCI6MC4wLCJCb3JkZXJTdHlsZSI6eyIkaWQiOiI3MDciLCJMaW5lQ29sb3IiOm51bGwsIkxpbmVXZWlnaHQiOjAuMCwiTGluZVR5cGUiOjAsIlBhcmVudFN0eWxlIjpudWxsfSwiUGFyZW50U3R5bGUiOm51bGx9LCJEdXJhdGlvblN0eWxlIjp7IiRpZCI6IjcwOCIsIkZvbnRTZXR0aW5ncyI6eyIkaWQiOiI3MDkiLCJGb250U2l6ZSI6OSwiRm9udE5hbWUiOiJBcmlhbCIsIklzQm9sZCI6ZmFsc2UsIklzSXRhbGljIjpmYWxzZSwiSXNVbmRlcmxpbmVkIjpmYWxzZSwiUGFyZW50U3R5bGUiOm51bGx9LCJBdXRvU2l6ZSI6MCwiRm9yZWdyb3VuZCI6eyIkaWQiOiI3MTAiLCJDb2xvciI6eyIkcmVmIjoiNTgyIn19LCJNYXhXaWR0aCI6OTYwLjAsIk1heEhlaWdodCI6IkluZmluaXR5IiwiU21hcnRGb3JlZ3JvdW5kSXNBY3RpdmUiOmZhbHNlLCJIb3Jpem9udGFsQWxpZ25tZW50Ijow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yZWYiOiI1ODUifSwiSXNWaXNpYmxlIjp0cnVlLCJXaWR0aCI6MC4wLCJIZWlnaHQiOjAuMCwiQm9yZGVyU3R5bGUiOnsiJGlkIjoiNzEzIiwiTGluZUNvbG9yIjpudWxsLCJMaW5lV2VpZ2h0IjowLjAsIkxpbmVUeXBlIjowLCJQYXJlbnRTdHlsZSI6bnVsbH0sIlBhcmVudFN0eWxlIjpudWxsfSwiSG9yaXpvbnRhbENvbm5lY3RvclN0eWxlIjp7IiRpZCI6IjcxNCIsIkxpbmVDb2xvciI6eyIkcmVmIjoiNTg4In0sIkxpbmVXZWlnaHQiOjEuMCwiTGluZVR5cGUiOjAsIlBhcmVudFN0eWxlIjpudWxsfSwiVmVydGljYWxDb25uZWN0b3JTdHlsZSI6eyIkaWQiOiI3MTU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mZhbHNlLCJQZXJjZW50YWdlQ29tcGxldGVTaGFwZU9wYWNpdHkiOjM1LCJTaGFwZVN0eWxlIjp7IiRpZCI6IjcxNiIsIk1hcmdpbiI6eyIkaWQiOiI3MTciLCJUb3AiOjAuMCwiTGVmdCI6NC4wLCJSaWdodCI6NC4wLCJCb3R0b20iOjAuMH0sIlBhZGRpbmciOnsiJGlkIjoiNzE4IiwiVG9wIjowLjAsIkxlZnQiOjAuMCwiUmlnaHQiOjAuMCwiQm90dG9tIjowLjB9LCJCYWNrZ3JvdW5kIjp7IiRpZCI6IjcxOSIsIkNvbG9yIjp7IiRpZCI6IjcyMCIsIkEiOjI1NSwiUiI6MjM3LCJHIjoxMjUsIkIiOjQ5fX0sIklzVmlzaWJsZSI6dHJ1ZSwiV2lkdGgiOjAuMCwiSGVpZ2h0IjoxNC4wLCJCb3JkZXJTdHlsZSI6eyIkaWQiOiI3MjEiLCJMaW5lQ29sb3IiOnsiJHJlZiI6IjU5OCJ9LCJMaW5lV2VpZ2h0IjowLjAsIkxpbmVUeXBlIjowLCJQYXJlbnRTdHlsZSI6bnVsbH0sIlBhcmVudFN0eWxlIjpudWxsfSwiVGl0bGVTdHlsZSI6eyIkaWQiOiI3MjIiLCJGb250U2V0dGluZ3MiOnsiJGlkIjoiNzIzIiwiRm9udFNpemUiOjEwLCJGb250TmFtZSI6IkFyaWFsIiwiSXNCb2xkIjp0cnVlLCJJc0l0YWxpYyI6ZmFsc2UsIklzVW5kZXJsaW5lZCI6ZmFsc2UsIlBhcmVudFN0eWxlIjpudWxsfSwiQXV0b1NpemUiOjAsIkZvcmVncm91bmQiOnsiJGlkIjoiNzI0IiwiQ29sb3IiOnsiJHJlZiI6IjYwMyJ9fSwiTWF4V2lkdGgiOjk2MC4wLCJNYXhIZWlnaHQiOiJJbmZpbml0eSIsIlNtYXJ0Rm9yZWdyb3VuZElzQWN0aXZlIjpmYWxzZSwiSG9yaXpvbnRhbEFsaWdubWVudCI6MC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cmVmIjoiNjA2In0sIklzVmlzaWJsZSI6dHJ1ZSwiV2lkdGgiOjAuMCwiSGVpZ2h0IjowLjAsIkJvcmRlclN0eWxlIjp7IiRpZCI6IjcyNyIsIkxpbmVDb2xvciI6bnVsbCwiTGluZVdlaWdodCI6MC4wLCJMaW5lVHlwZSI6MCwiUGFyZW50U3R5bGUiOm51bGx9LCJQYXJlbnRTdHlsZSI6bnVsbH0sIkRhdGVTdHlsZSI6eyIkaWQiOiI3MjgiLCJGb250U2V0dGluZ3MiOnsiJGlkIjoiNzI5IiwiRm9udFNpemUiOjksIkZvbnROYW1lIjoiQXJpYWwiLCJJc0JvbGQiOmZhbHNlLCJJc0l0YWxpYyI6ZmFsc2UsIklzVW5kZXJsaW5lZCI6ZmFsc2UsIlBhcmVudFN0eWxlIjpudWxsfSwiQXV0b1NpemUiOjAsIkZvcmVncm91bmQiOnsiJGlkIjoiNzMwIiwiQ29sb3IiOnsiJHJlZiI6IjYxMSJ9fSwiTWF4V2lkdGgiOjk2MC4wLCJNYXhIZWlnaHQiOiJJbmZpbml0eSIsIlNtYXJ0Rm9yZWdyb3VuZElzQWN0aXZlIjpmYWxzZSwiSG9yaXpvbnRhbEFsaWdubWVudCI6MiwiVmVydGljYWxBbGlnbm1lbnQiOjAsIlNtYXJ0Rm9yZWdyb3VuZCI6bnVsbCwiQmFja2dyb3VuZEZpbGxUeXBlIjowLCJNYXJnaW4iOnsiJGlkIjoiNzMxIiwiVG9wIjowLjAsIkxlZnQiOjAuMCwiUmlnaHQiOjAuMCwiQm90dG9tIjowLjB9LCJQYWRkaW5nIjp7IiRpZCI6IjczMiIsIlRvcCI6MC4wLCJMZWZ0IjowLjAsIlJpZ2h0IjowLjAsIkJvdHRvbSI6MC4wfSwiQmFja2dyb3VuZCI6eyIkcmVmIjoiNjE0In0sIklzVmlzaWJsZSI6dHJ1ZSwiV2lkdGgiOjAuMCwiSGVpZ2h0IjowLjAsIkJvcmRlclN0eWxlIjp7IiRpZCI6IjczMyIsIkxpbmVDb2xvciI6bnVsbCwiTGluZVdlaWdodCI6MC4wLCJMaW5lVHlwZSI6MCwiUGFyZW50U3R5bGUiOm51bGx9LCJQYXJlbnRTdHlsZSI6bnVsbH0sIkRhdGVGb3JtYXQiOnsiJGlkIjoiNzM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3MzUiLCJGb3JtYXQiOjAsIklzVmlzaWJsZSI6ZmFsc2UsIkxhc3RLbm93blZpc2liaWxpdHlTdGF0ZSI6ZmFsc2V9LCJJc1Zpc2libGUiOnRydWUsIlBhcmVudFN0eWxlIjpudWxsfSwiSW5kZXgiOjcsIlNtYXJ0RHVyYXRpb25BY3RpdmF0ZWQiOmZhbHNlLCJEYXRlRm9ybWF0Ijp7IiRyZWYiOiI3MzQifSwiV2Vla051bWJlcmluZyI6eyIkaWQiOiI3MzYiLCJGb3JtYXQiOjAsIklzVmlzaWJsZSI6ZmFsc2UsIkxhc3RLbm93blZpc2liaWxpdHlTdGF0ZSI6ZmFsc2V9LCJJZCI6IjE4MDk0MGZlLTY0ZGYtNDIwYi1iNWE3LTY5NDA5OTBkN2JjYSIsIkltcG9ydElkIjpudWxsLCJUaXRsZSI6IkRlc2lnbiAiLCJOb3RlIjpudWxsLCJIeXBlcmxpbmsiOnsiJGlkIjoiNzM3IiwiQWRkcmVzcyI6IiIsIlN1YkFkZHJlc3MiOiIifSwiSXNDaGFuZ2VkIjpmYWxzZSwiSXNOZXciOmZhbHNlfSx7IiRpZCI6IjczOCIsIkdyb3VwTmFtZSI6bnVsbCwiU3RhcnREYXRlIjoiMjAyNS0wNS0xMFQwMDowMDowMFoiLCJFbmREYXRlIjoiMjAyNS0wNS0xNlQyMzo1OTowMFoiLCJQZXJjZW50YWdlQ29tcGxldGUiOjM3LjAsIlN0eWxlIjp7IiRpZCI6IjczOSIsIlNoYXBlIjoxLCJTaGFwZVRoaWNrbmVzcyI6MywiRHVyYXRpb25Gb3JtYXQiOjAsIkluY2x1ZGVOb25Xb3JraW5nRGF5c0luRHVyYXRpb24iOmZhbHNlLCJQZXJjZW50YWdlQ29tcGxldGVTdHlsZSI6eyIkaWQiOiI3NDAiLCJGb250U2V0dGluZ3MiOnsiJGlkIjoiNzQxIiwiRm9udFNpemUiOjksIkZvbnROYW1lIjoiQXJpYWwiLCJJc0JvbGQiOmZhbHNlLCJJc0l0YWxpYyI6ZmFsc2UsIklzVW5kZXJsaW5lZCI6ZmFsc2UsIlBhcmVudFN0eWxlIjpudWxsfSwiQXV0b1NpemUiOjAsIkZvcmVncm91bmQiOnsiJGlkIjoiNzQyIiwiQ29sb3IiOnsiJGlkIjoiNzQ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c0NCIsIlRvcCI6MC4wLCJMZWZ0IjowLjAsIlJpZ2h0IjowLjAsIkJvdHRvbSI6MC4wfSwiUGFkZGluZyI6eyIkaWQiOiI3NDUiLCJUb3AiOjAuMCwiTGVmdCI6MC4wLCJSaWdodCI6MC4wLCJCb3R0b20iOjAuMH0sIkJhY2tncm91bmQiOnsiJHJlZiI6IjU3NyJ9LCJJc1Zpc2libGUiOnRydWUsIldpZHRoIjowLjAsIkhlaWdodCI6MC4wLCJCb3JkZXJTdHlsZSI6eyIkaWQiOiI3NDYiLCJMaW5lQ29sb3IiOm51bGwsIkxpbmVXZWlnaHQiOjAuMCwiTGluZVR5cGUiOjAsIlBhcmVudFN0eWxlIjpudWxsfSwiUGFyZW50U3R5bGUiOm51bGx9LCJEdXJhdGlvblN0eWxlIjp7IiRpZCI6Ijc0NyIsIkZvbnRTZXR0aW5ncyI6eyIkaWQiOiI3NDgiLCJGb250U2l6ZSI6OSwiRm9udE5hbWUiOiJBcmlhbCIsIklzQm9sZCI6ZmFsc2UsIklzSXRhbGljIjpmYWxzZSwiSXNVbmRlcmxpbmVkIjpmYWxzZSwiUGFyZW50U3R5bGUiOm51bGx9LCJBdXRvU2l6ZSI6MCwiRm9yZWdyb3VuZCI6eyIkaWQiOiI3NDkiLCJDb2xvciI6eyIkcmVmIjoiNTgyIn19LCJNYXhXaWR0aCI6OTYwLjAsIk1heEhlaWdodCI6IkluZmluaXR5IiwiU21hcnRGb3JlZ3JvdW5kSXNBY3RpdmUiOmZhbHNlLCJIb3Jpem9udGFsQWxpZ25tZW50IjowLCJWZXJ0aWNhbEFsaWdubWVudCI6MCwiU21hcnRGb3JlZ3JvdW5kIjpudWxsLCJCYWNrZ3JvdW5kRmlsbFR5cGUiOjAsIk1hcmdpbiI6eyIkaWQiOiI3NTAiLCJUb3AiOjAuMCwiTGVmdCI6MC4wLCJSaWdodCI6MC4wLCJCb3R0b20iOjAuMH0sIlBhZGRpbmciOnsiJGlkIjoiNzUxIiwiVG9wIjowLjAsIkxlZnQiOjAuMCwiUmlnaHQiOjAuMCwiQm90dG9tIjowLjB9LCJCYWNrZ3JvdW5kIjp7IiRyZWYiOiI1ODUifSwiSXNWaXNpYmxlIjp0cnVlLCJXaWR0aCI6MC4wLCJIZWlnaHQiOjAuMCwiQm9yZGVyU3R5bGUiOnsiJGlkIjoiNzUyIiwiTGluZUNvbG9yIjpudWxsLCJMaW5lV2VpZ2h0IjowLjAsIkxpbmVUeXBlIjowLCJQYXJlbnRTdHlsZSI6bnVsbH0sIlBhcmVudFN0eWxlIjpudWxsfSwiSG9yaXpvbnRhbENvbm5lY3RvclN0eWxlIjp7IiRpZCI6Ijc1MyIsIkxpbmVDb2xvciI6eyIkcmVmIjoiNTg4In0sIkxpbmVXZWlnaHQiOjEuMCwiTGluZVR5cGUiOjAsIlBhcmVudFN0eWxlIjpudWxsfSwiVmVydGljYWxDb25uZWN0b3JTdHlsZSI6eyIkaWQiOiI3NTQ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mZhbHNlLCJQZXJjZW50YWdlQ29tcGxldGVTaGFwZU9wYWNpdHkiOjM1LCJTaGFwZVN0eWxlIjp7IiRpZCI6Ijc1NSIsIk1hcmdpbiI6eyIkaWQiOiI3NTYiLCJUb3AiOjAuMCwiTGVmdCI6NC4wLCJSaWdodCI6NC4wLCJCb3R0b20iOjAuMH0sIlBhZGRpbmciOnsiJGlkIjoiNzU3IiwiVG9wIjowLjAsIkxlZnQiOjAuMCwiUmlnaHQiOjAuMCwiQm90dG9tIjowLjB9LCJCYWNrZ3JvdW5kIjp7IiRpZCI6Ijc1OCIsIkNvbG9yIjp7IiRpZCI6Ijc1OSIsIkEiOjI1NSwiUiI6MjM3LCJHIjoxMjUsIkIiOjQ5fX0sIklzVmlzaWJsZSI6dHJ1ZSwiV2lkdGgiOjAuMCwiSGVpZ2h0IjoxNC4wLCJCb3JkZXJTdHlsZSI6eyIkaWQiOiI3NjAiLCJMaW5lQ29sb3IiOnsiJHJlZiI6IjU5OCJ9LCJMaW5lV2VpZ2h0IjowLjAsIkxpbmVUeXBlIjowLCJQYXJlbnRTdHlsZSI6bnVsbH0sIlBhcmVudFN0eWxlIjpudWxsfSwiVGl0bGVTdHlsZSI6eyIkaWQiOiI3NjEiLCJGb250U2V0dGluZ3MiOnsiJGlkIjoiNzYyIiwiRm9udFNpemUiOjEwLCJGb250TmFtZSI6IkFyaWFsIiwiSXNCb2xkIjp0cnVlLCJJc0l0YWxpYyI6ZmFsc2UsIklzVW5kZXJsaW5lZCI6ZmFsc2UsIlBhcmVudFN0eWxlIjpudWxsfSwiQXV0b1NpemUiOjAsIkZvcmVncm91bmQiOnsiJGlkIjoiNzYzIiwiQ29sb3IiOnsiJHJlZiI6IjYwMyJ9fSwiTWF4V2lkdGgiOjk2MC4wLCJNYXhIZWlnaHQiOiJJbmZpbml0eSIsIlNtYXJ0Rm9yZWdyb3VuZElzQWN0aXZlIjpmYWxzZSwiSG9yaXpvbnRhbEFsaWdubWVudCI6MCwiVmVydGljYWxBbGlnbm1lbnQiOjAsIlNtYXJ0Rm9yZWdyb3VuZCI6bnVsbCwiQmFja2dyb3VuZEZpbGxUeXBlIjowLCJNYXJnaW4iOnsiJGlkIjoiNzY0IiwiVG9wIjowLjAsIkxlZnQiOjAuMCwiUmlnaHQiOjAuMCwiQm90dG9tIjowLjB9LCJQYWRkaW5nIjp7IiRpZCI6Ijc2NSIsIlRvcCI6MC4wLCJMZWZ0IjowLjAsIlJpZ2h0IjowLjAsIkJvdHRvbSI6MC4wfSwiQmFja2dyb3VuZCI6eyIkcmVmIjoiNjA2In0sIklzVmlzaWJsZSI6dHJ1ZSwiV2lkdGgiOjAuMCwiSGVpZ2h0IjowLjAsIkJvcmRlclN0eWxlIjp7IiRpZCI6Ijc2NiIsIkxpbmVDb2xvciI6bnVsbCwiTGluZVdlaWdodCI6MC4wLCJMaW5lVHlwZSI6MCwiUGFyZW50U3R5bGUiOm51bGx9LCJQYXJlbnRTdHlsZSI6bnVsbH0sIkRhdGVTdHlsZSI6eyIkaWQiOiI3NjciLCJGb250U2V0dGluZ3MiOnsiJGlkIjoiNzY4IiwiRm9udFNpemUiOjksIkZvbnROYW1lIjoiQXJpYWwiLCJJc0JvbGQiOmZhbHNlLCJJc0l0YWxpYyI6ZmFsc2UsIklzVW5kZXJsaW5lZCI6ZmFsc2UsIlBhcmVudFN0eWxlIjpudWxsfSwiQXV0b1NpemUiOjAsIkZvcmVncm91bmQiOnsiJGlkIjoiNzY5IiwiQ29sb3IiOnsiJHJlZiI6IjYxMSJ9fSwiTWF4V2lkdGgiOjk2MC4wLCJNYXhIZWlnaHQiOiJJbmZpbml0eSIsIlNtYXJ0Rm9yZWdyb3VuZElzQWN0aXZlIjpmYWxzZSwiSG9yaXpvbnRhbEFsaWdubWVudCI6Mi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cmVmIjoiNjE0In0sIklzVmlzaWJsZSI6dHJ1ZSwiV2lkdGgiOjAuMCwiSGVpZ2h0IjowLjAsIkJvcmRlclN0eWxlIjp7IiRpZCI6Ijc3MiIsIkxpbmVDb2xvciI6bnVsbCwiTGluZVdlaWdodCI6MC4wLCJMaW5lVHlwZSI6MCwiUGFyZW50U3R5bGUiOm51bGx9LCJQYXJlbnRTdHlsZSI6bnVsbH0sIkRhdGVGb3JtYXQiOnsiJGlkIjoiNzcz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3NzQiLCJGb3JtYXQiOjAsIklzVmlzaWJsZSI6ZmFsc2UsIkxhc3RLbm93blZpc2liaWxpdHlTdGF0ZSI6ZmFsc2V9LCJJc1Zpc2libGUiOnRydWUsIlBhcmVudFN0eWxlIjpudWxsfSwiSW5kZXgiOjgsIlNtYXJ0RHVyYXRpb25BY3RpdmF0ZWQiOmZhbHNlLCJEYXRlRm9ybWF0Ijp7IiRyZWYiOiI3NzMifSwiV2Vla051bWJlcmluZyI6eyIkaWQiOiI3NzUiLCJGb3JtYXQiOjAsIklzVmlzaWJsZSI6ZmFsc2UsIkxhc3RLbm93blZpc2liaWxpdHlTdGF0ZSI6ZmFsc2V9LCJJZCI6ImI5ZTlkYmQ0LTBlMmMtNDYxMC1hZjBiLWFiZDcwZDgzNDU2MyIsIkltcG9ydElkIjpudWxsLCJUaXRsZSI6IkRyYWZ0IFNwZWNzIiwiTm90ZSI6bnVsbCwiSHlwZXJsaW5rIjp7IiRpZCI6Ijc3NiIsIkFkZHJlc3MiOiIiLCJTdWJBZGRyZXNzIjoiIn0sIklzQ2hhbmdlZCI6ZmFsc2UsIklzTmV3IjpmYWxzZX0seyIkaWQiOiI3NzciLCJHcm91cE5hbWUiOm51bGwsIlN0YXJ0RGF0ZSI6IjIwMjUtMDQtMjdUMDA6MDA6MDBaIiwiRW5kRGF0ZSI6IjIwMjUtMDUtMjBUMjM6NTk6MDBaIiwiUGVyY2VudGFnZUNvbXBsZXRlIjo0MC4wLCJTdHlsZSI6eyIkaWQiOiI3NzgiLCJTaGFwZSI6MSwiU2hhcGVUaGlja25lc3MiOjMsIkR1cmF0aW9uRm9ybWF0IjowLCJJbmNsdWRlTm9uV29ya2luZ0RheXNJbkR1cmF0aW9uIjpmYWxzZSwiUGVyY2VudGFnZUNvbXBsZXRlU3R5bGUiOnsiJGlkIjoiNzc5IiwiRm9udFNldHRpbmdzIjp7IiRpZCI6Ijc4MCIsIkZvbnRTaXplIjo5LCJGb250TmFtZSI6IkFyaWFsIiwiSXNCb2xkIjpmYWxzZSwiSXNJdGFsaWMiOmZhbHNlLCJJc1VuZGVybGluZWQiOmZhbHNlLCJQYXJlbnRTdHlsZSI6bnVsbH0sIkF1dG9TaXplIjowLCJGb3JlZ3JvdW5kIjp7IiRpZCI6Ijc4MSIsIkNvbG9yIjp7IiRpZCI6Ijc4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3ODMiLCJUb3AiOjAuMCwiTGVmdCI6MC4wLCJSaWdodCI6MC4wLCJCb3R0b20iOjAuMH0sIlBhZGRpbmciOnsiJGlkIjoiNzg0IiwiVG9wIjowLjAsIkxlZnQiOjAuMCwiUmlnaHQiOjAuMCwiQm90dG9tIjowLjB9LCJCYWNrZ3JvdW5kIjp7IiRyZWYiOiI1NzcifSwiSXNWaXNpYmxlIjp0cnVlLCJXaWR0aCI6MC4wLCJIZWlnaHQiOjAuMCwiQm9yZGVyU3R5bGUiOnsiJGlkIjoiNzg1IiwiTGluZUNvbG9yIjpudWxsLCJMaW5lV2VpZ2h0IjowLjAsIkxpbmVUeXBlIjowLCJQYXJlbnRTdHlsZSI6bnVsbH0sIlBhcmVudFN0eWxlIjpudWxsfSwiRHVyYXRpb25TdHlsZSI6eyIkaWQiOiI3ODYiLCJGb250U2V0dGluZ3MiOnsiJGlkIjoiNzg3IiwiRm9udFNpemUiOjksIkZvbnROYW1lIjoiQXJpYWwiLCJJc0JvbGQiOmZhbHNlLCJJc0l0YWxpYyI6ZmFsc2UsIklzVW5kZXJsaW5lZCI6ZmFsc2UsIlBhcmVudFN0eWxlIjpudWxsfSwiQXV0b1NpemUiOjAsIkZvcmVncm91bmQiOnsiJGlkIjoiNzg4IiwiQ29sb3IiOnsiJHJlZiI6IjU4MiJ9fSwiTWF4V2lkdGgiOjk2MC4wLCJNYXhIZWlnaHQiOiJJbmZpbml0eSIsIlNtYXJ0Rm9yZWdyb3VuZElzQWN0aXZlIjpmYWxzZSwiSG9yaXpvbnRhbEFsaWdubWVudCI6MCwiVmVydGljYWxBbGlnbm1lbnQiOjAsIlNtYXJ0Rm9yZWdyb3VuZCI6bnVsbCwiQmFja2dyb3VuZEZpbGxUeXBlIjowLCJNYXJnaW4iOnsiJGlkIjoiNzg5IiwiVG9wIjowLjAsIkxlZnQiOjAuMCwiUmlnaHQiOjAuMCwiQm90dG9tIjowLjB9LCJQYWRkaW5nIjp7IiRpZCI6Ijc5MCIsIlRvcCI6MC4wLCJMZWZ0IjowLjAsIlJpZ2h0IjowLjAsIkJvdHRvbSI6MC4wfSwiQmFja2dyb3VuZCI6eyIkcmVmIjoiNTg1In0sIklzVmlzaWJsZSI6dHJ1ZSwiV2lkdGgiOjAuMCwiSGVpZ2h0IjowLjAsIkJvcmRlclN0eWxlIjp7IiRpZCI6Ijc5MSIsIkxpbmVDb2xvciI6bnVsbCwiTGluZVdlaWdodCI6MC4wLCJMaW5lVHlwZSI6MCwiUGFyZW50U3R5bGUiOm51bGx9LCJQYXJlbnRTdHlsZSI6bnVsbH0sIkhvcml6b250YWxDb25uZWN0b3JTdHlsZSI6eyIkaWQiOiI3OTIiLCJMaW5lQ29sb3IiOnsiJHJlZiI6IjU4OCJ9LCJMaW5lV2VpZ2h0IjoxLjAsIkxpbmVUeXBlIjowLCJQYXJlbnRTdHlsZSI6bnVsbH0sIlZlcnRpY2FsQ29ubmVjdG9yU3R5bGUiOnsiJGlkIjoiNzkz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NSwiSXNCZWxvd1RpbWViYW5kIjpmYWxzZSwiUGVyY2VudGFnZUNvbXBsZXRlU2hhcGVPcGFjaXR5IjozNSwiU2hhcGVTdHlsZSI6eyIkaWQiOiI3OTQiLCJNYXJnaW4iOnsiJGlkIjoiNzk1IiwiVG9wIjowLjAsIkxlZnQiOjQuMCwiUmlnaHQiOjQuMCwiQm90dG9tIjowLjB9LCJQYWRkaW5nIjp7IiRpZCI6Ijc5NiIsIlRvcCI6MC4wLCJMZWZ0IjowLjAsIlJpZ2h0IjowLjAsIkJvdHRvbSI6MC4wfSwiQmFja2dyb3VuZCI6eyIkaWQiOiI3OTciLCJDb2xvciI6eyIkaWQiOiI3OTgiLCJBIjoyNTUsIlIiOjIzNywiRyI6MTI1LCJCIjo0OX19LCJJc1Zpc2libGUiOnRydWUsIldpZHRoIjowLjAsIkhlaWdodCI6MTQuMCwiQm9yZGVyU3R5bGUiOnsiJGlkIjoiNzk5IiwiTGluZUNvbG9yIjp7IiRyZWYiOiI1OTgifSwiTGluZVdlaWdodCI6MC4wLCJMaW5lVHlwZSI6MCwiUGFyZW50U3R5bGUiOm51bGx9LCJQYXJlbnRTdHlsZSI6bnVsbH0sIlRpdGxlU3R5bGUiOnsiJGlkIjoiODAwIiwiRm9udFNldHRpbmdzIjp7IiRpZCI6IjgwMSIsIkZvbnRTaXplIjoxMCwiRm9udE5hbWUiOiJBcmlhbCIsIklzQm9sZCI6dHJ1ZSwiSXNJdGFsaWMiOmZhbHNlLCJJc1VuZGVybGluZWQiOmZhbHNlLCJQYXJlbnRTdHlsZSI6bnVsbH0sIkF1dG9TaXplIjowLCJGb3JlZ3JvdW5kIjp7IiRpZCI6IjgwMiIsIkNvbG9yIjp7IiRyZWYiOiI2MDMifX0sIk1heFdpZHRoIjo5NjAuMCwiTWF4SGVpZ2h0IjoiSW5maW5pdHkiLCJTbWFydEZvcmVncm91bmRJc0FjdGl2ZSI6ZmFsc2UsIkhvcml6b250YWxBbGlnbm1lbnQiOjAsIlZlcnRpY2FsQWxpZ25tZW50IjowLCJTbWFydEZvcmVncm91bmQiOm51bGwsIkJhY2tncm91bmRGaWxsVHlwZSI6MCwiTWFyZ2luIjp7IiRpZCI6IjgwMyIsIlRvcCI6MC4wLCJMZWZ0IjowLjAsIlJpZ2h0IjowLjAsIkJvdHRvbSI6MC4wfSwiUGFkZGluZyI6eyIkaWQiOiI4MDQiLCJUb3AiOjAuMCwiTGVmdCI6MC4wLCJSaWdodCI6MC4wLCJCb3R0b20iOjAuMH0sIkJhY2tncm91bmQiOnsiJHJlZiI6IjYwNiJ9LCJJc1Zpc2libGUiOnRydWUsIldpZHRoIjowLjAsIkhlaWdodCI6MC4wLCJCb3JkZXJTdHlsZSI6eyIkaWQiOiI4MDUiLCJMaW5lQ29sb3IiOm51bGwsIkxpbmVXZWlnaHQiOjAuMCwiTGluZVR5cGUiOjAsIlBhcmVudFN0eWxlIjpudWxsfSwiUGFyZW50U3R5bGUiOm51bGx9LCJEYXRlU3R5bGUiOnsiJGlkIjoiODA2IiwiRm9udFNldHRpbmdzIjp7IiRpZCI6IjgwNyIsIkZvbnRTaXplIjo5LCJGb250TmFtZSI6IkFyaWFsIiwiSXNCb2xkIjpmYWxzZSwiSXNJdGFsaWMiOmZhbHNlLCJJc1VuZGVybGluZWQiOmZhbHNlLCJQYXJlbnRTdHlsZSI6bnVsbH0sIkF1dG9TaXplIjowLCJGb3JlZ3JvdW5kIjp7IiRpZCI6IjgwOCIsIkNvbG9yIjp7IiRyZWYiOiI2MTEifX0sIk1heFdpZHRoIjo5NjAuMCwiTWF4SGVpZ2h0IjoiSW5maW5pdHkiLCJTbWFydEZvcmVncm91bmRJc0FjdGl2ZSI6ZmFsc2UsIkhvcml6b250YWxBbGlnbm1lbnQiOjIsIlZlcnRpY2FsQWxpZ25tZW50IjowLCJTbWFydEZvcmVncm91bmQiOm51bGwsIkJhY2tncm91bmRGaWxsVHlwZSI6MCwiTWFyZ2luIjp7IiRpZCI6IjgwOSIsIlRvcCI6MC4wLCJMZWZ0IjowLjAsIlJpZ2h0IjowLjAsIkJvdHRvbSI6MC4wfSwiUGFkZGluZyI6eyIkaWQiOiI4MTAiLCJUb3AiOjAuMCwiTGVmdCI6MC4wLCJSaWdodCI6MC4wLCJCb3R0b20iOjAuMH0sIkJhY2tncm91bmQiOnsiJHJlZiI6IjYxNCJ9LCJJc1Zpc2libGUiOnRydWUsIldpZHRoIjowLjAsIkhlaWdodCI6MC4wLCJCb3JkZXJTdHlsZSI6eyIkaWQiOiI4MTEiLCJMaW5lQ29sb3IiOm51bGwsIkxpbmVXZWlnaHQiOjAuMCwiTGluZVR5cGUiOjAsIlBhcmVudFN0eWxlIjpudWxsfSwiUGFyZW50U3R5bGUiOm51bGx9LCJEYXRlRm9ybWF0Ijp7IiRpZCI6IjgxM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MTcifX0sIldlZWtOdW1iZXJpbmciOnsiJGlkIjoiODEzIiwiRm9ybWF0IjowLCJJc1Zpc2libGUiOmZhbHNlLCJMYXN0S25vd25WaXNpYmlsaXR5U3RhdGUiOmZhbHNlfSwiSXNWaXNpYmxlIjp0cnVlLCJQYXJlbnRTdHlsZSI6bnVsbH0sIkluZGV4Ijo5LCJTbWFydER1cmF0aW9uQWN0aXZhdGVkIjpmYWxzZSwiRGF0ZUZvcm1hdCI6eyIkcmVmIjoiODEyIn0sIldlZWtOdW1iZXJpbmciOnsiJGlkIjoiODE0IiwiRm9ybWF0IjowLCJJc1Zpc2libGUiOmZhbHNlLCJMYXN0S25vd25WaXNpYmlsaXR5U3RhdGUiOmZhbHNlfSwiSWQiOiJiOWYyYzRjZC0xMWJjLTRmNTQtOWM2Mi00OWEzZTBhYWEwMmUiLCJJbXBvcnRJZCI6bnVsbCwiVGl0bGUiOiJEZXZlbG9wbWVudCAiLCJOb3RlIjpudWxsLCJIeXBlcmxpbmsiOnsiJGlkIjoiODE1IiwiQWRkcmVzcyI6IiIsIlN1YkFkZHJlc3MiOiIifSwiSXNDaGFuZ2VkIjpmYWxzZSwiSXNOZXciOmZhbHNlfSx7IiRpZCI6IjgxNiIsIkdyb3VwTmFtZSI6bnVsbCwiU3RhcnREYXRlIjoiMjAyNS0wNS0wOVQwMDowMDowMFoiLCJFbmREYXRlIjoiMjAyNS0wNi0xMFQyMzo1OTowMFoiLCJQZXJjZW50YWdlQ29tcGxldGUiOjIwLjAsIlN0eWxlIjp7IiRpZCI6IjgxNyIsIlNoYXBlIjoxLCJTaGFwZVRoaWNrbmVzcyI6MywiRHVyYXRpb25Gb3JtYXQiOjAsIkluY2x1ZGVOb25Xb3JraW5nRGF5c0luRHVyYXRpb24iOmZhbHNlLCJQZXJjZW50YWdlQ29tcGxldGVTdHlsZSI6eyIkaWQiOiI4MTgiLCJGb250U2V0dGluZ3MiOnsiJGlkIjoiODE5IiwiRm9udFNpemUiOjksIkZvbnROYW1lIjoiQXJpYWwiLCJJc0JvbGQiOmZhbHNlLCJJc0l0YWxpYyI6ZmFsc2UsIklzVW5kZXJsaW5lZCI6ZmFsc2UsIlBhcmVudFN0eWxlIjpudWxsfSwiQXV0b1NpemUiOjAsIkZvcmVncm91bmQiOnsiJGlkIjoiODIwIiwiQ29sb3IiOnsiJGlkIjoiODI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yMiIsIlRvcCI6MC4wLCJMZWZ0IjowLjAsIlJpZ2h0IjowLjAsIkJvdHRvbSI6MC4wfSwiUGFkZGluZyI6eyIkaWQiOiI4MjMiLCJUb3AiOjAuMCwiTGVmdCI6MC4wLCJSaWdodCI6MC4wLCJCb3R0b20iOjAuMH0sIkJhY2tncm91bmQiOnsiJHJlZiI6IjU3NyJ9LCJJc1Zpc2libGUiOnRydWUsIldpZHRoIjowLjAsIkhlaWdodCI6MC4wLCJCb3JkZXJTdHlsZSI6eyIkaWQiOiI4MjQiLCJMaW5lQ29sb3IiOm51bGwsIkxpbmVXZWlnaHQiOjAuMCwiTGluZVR5cGUiOjAsIlBhcmVudFN0eWxlIjpudWxsfSwiUGFyZW50U3R5bGUiOm51bGx9LCJEdXJhdGlvblN0eWxlIjp7IiRpZCI6IjgyNSIsIkZvbnRTZXR0aW5ncyI6eyIkaWQiOiI4MjYiLCJGb250U2l6ZSI6OSwiRm9udE5hbWUiOiJBcmlhbCIsIklzQm9sZCI6ZmFsc2UsIklzSXRhbGljIjpmYWxzZSwiSXNVbmRlcmxpbmVkIjpmYWxzZSwiUGFyZW50U3R5bGUiOm51bGx9LCJBdXRvU2l6ZSI6MCwiRm9yZWdyb3VuZCI6eyIkaWQiOiI4MjciLCJDb2xvciI6eyIkcmVmIjoiNTgyIn19LCJNYXhXaWR0aCI6OTYwLjAsIk1heEhlaWdodCI6IkluZmluaXR5IiwiU21hcnRGb3JlZ3JvdW5kSXNBY3RpdmUiOmZhbHNlLCJIb3Jpem9udGFsQWxpZ25tZW50IjowLCJWZXJ0aWNhbEFsaWdubWVudCI6MCwiU21hcnRGb3JlZ3JvdW5kIjpudWxsLCJCYWNrZ3JvdW5kRmlsbFR5cGUiOjAsIk1hcmdpbiI6eyIkaWQiOiI4MjgiLCJUb3AiOjAuMCwiTGVmdCI6MC4wLCJSaWdodCI6MC4wLCJCb3R0b20iOjAuMH0sIlBhZGRpbmciOnsiJGlkIjoiODI5IiwiVG9wIjowLjAsIkxlZnQiOjAuMCwiUmlnaHQiOjAuMCwiQm90dG9tIjowLjB9LCJCYWNrZ3JvdW5kIjp7IiRyZWYiOiI1ODUifSwiSXNWaXNpYmxlIjp0cnVlLCJXaWR0aCI6MC4wLCJIZWlnaHQiOjAuMCwiQm9yZGVyU3R5bGUiOnsiJGlkIjoiODMwIiwiTGluZUNvbG9yIjpudWxsLCJMaW5lV2VpZ2h0IjowLjAsIkxpbmVUeXBlIjowLCJQYXJlbnRTdHlsZSI6bnVsbH0sIlBhcmVudFN0eWxlIjpudWxsfSwiSG9yaXpvbnRhbENvbm5lY3RvclN0eWxlIjp7IiRpZCI6IjgzMSIsIkxpbmVDb2xvciI6eyIkcmVmIjoiNTg4In0sIkxpbmVXZWlnaHQiOjEuMCwiTGluZVR5cGUiOjAsIlBhcmVudFN0eWxlIjpudWxsfSwiVmVydGljYWxDb25uZWN0b3JTdHlsZSI6eyIkaWQiOiI4MzI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mZhbHNlLCJQZXJjZW50YWdlQ29tcGxldGVTaGFwZU9wYWNpdHkiOjM1LCJTaGFwZVN0eWxlIjp7IiRpZCI6IjgzMyIsIk1hcmdpbiI6eyIkaWQiOiI4MzQiLCJUb3AiOjAuMCwiTGVmdCI6NC4wLCJSaWdodCI6NC4wLCJCb3R0b20iOjAuMH0sIlBhZGRpbmciOnsiJGlkIjoiODM1IiwiVG9wIjowLjAsIkxlZnQiOjAuMCwiUmlnaHQiOjAuMCwiQm90dG9tIjowLjB9LCJCYWNrZ3JvdW5kIjp7IiRpZCI6IjgzNiIsIkNvbG9yIjp7IiRpZCI6IjgzNyIsIkEiOjI1NSwiUiI6MTc4LCJHIjoxNCwiQiI6MTh9fSwiSXNWaXNpYmxlIjp0cnVlLCJXaWR0aCI6MC4wLCJIZWlnaHQiOjE0LjAsIkJvcmRlclN0eWxlIjp7IiRpZCI6IjgzOCIsIkxpbmVDb2xvciI6eyIkcmVmIjoiNTk4In0sIkxpbmVXZWlnaHQiOjAuMCwiTGluZVR5cGUiOjAsIlBhcmVudFN0eWxlIjpudWxsfSwiUGFyZW50U3R5bGUiOm51bGx9LCJUaXRsZVN0eWxlIjp7IiRpZCI6IjgzOSIsIkZvbnRTZXR0aW5ncyI6eyIkaWQiOiI4NDAiLCJGb250U2l6ZSI6MTAsIkZvbnROYW1lIjoiQXJpYWwiLCJJc0JvbGQiOnRydWUsIklzSXRhbGljIjpmYWxzZSwiSXNVbmRlcmxpbmVkIjpmYWxzZSwiUGFyZW50U3R5bGUiOm51bGx9LCJBdXRvU2l6ZSI6MCwiRm9yZWdyb3VuZCI6eyIkaWQiOiI4NDEiLCJDb2xvciI6eyIkcmVmIjoiNjAzIn19LCJNYXhXaWR0aCI6OTYwLjAsIk1heEhlaWdodCI6IkluZmluaXR5IiwiU21hcnRGb3JlZ3JvdW5kSXNBY3RpdmUiOmZhbHNlLCJIb3Jpem9udGFsQWxpZ25tZW50Ijow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7IiRyZWYiOiI2MDYifSwiSXNWaXNpYmxlIjp0cnVlLCJXaWR0aCI6MC4wLCJIZWlnaHQiOjAuMCwiQm9yZGVyU3R5bGUiOnsiJGlkIjoiODQ0IiwiTGluZUNvbG9yIjpudWxsLCJMaW5lV2VpZ2h0IjowLjAsIkxpbmVUeXBlIjowLCJQYXJlbnRTdHlsZSI6bnVsbH0sIlBhcmVudFN0eWxlIjpudWxsfSwiRGF0ZVN0eWxlIjp7IiRpZCI6Ijg0NSIsIkZvbnRTZXR0aW5ncyI6eyIkaWQiOiI4NDYiLCJGb250U2l6ZSI6OSwiRm9udE5hbWUiOiJBcmlhbCIsIklzQm9sZCI6ZmFsc2UsIklzSXRhbGljIjpmYWxzZSwiSXNVbmRlcmxpbmVkIjpmYWxzZSwiUGFyZW50U3R5bGUiOm51bGx9LCJBdXRvU2l6ZSI6MCwiRm9yZWdyb3VuZCI6eyIkaWQiOiI4NDciLCJDb2xvciI6eyIkcmVmIjoiNjExIn19LCJNYXhXaWR0aCI6OTYwLjAsIk1heEhlaWdodCI6IkluZmluaXR5IiwiU21hcnRGb3JlZ3JvdW5kSXNBY3RpdmUiOmZhbHNlLCJIb3Jpem9udGFsQWxpZ25tZW50IjoyLCJWZXJ0aWNhbEFsaWdubWVudCI6MCwiU21hcnRGb3JlZ3JvdW5kIjpudWxsLCJCYWNrZ3JvdW5kRmlsbFR5cGUiOjAsIk1hcmdpbiI6eyIkaWQiOiI4NDgiLCJUb3AiOjAuMCwiTGVmdCI6MC4wLCJSaWdodCI6MC4wLCJCb3R0b20iOjAuMH0sIlBhZGRpbmciOnsiJGlkIjoiODQ5IiwiVG9wIjowLjAsIkxlZnQiOjAuMCwiUmlnaHQiOjAuMCwiQm90dG9tIjowLjB9LCJCYWNrZ3JvdW5kIjp7IiRyZWYiOiI2MTQifSwiSXNWaXNpYmxlIjp0cnVlLCJXaWR0aCI6MC4wLCJIZWlnaHQiOjAuMCwiQm9yZGVyU3R5bGUiOnsiJGlkIjoiODUwIiwiTGluZUNvbG9yIjpudWxsLCJMaW5lV2VpZ2h0IjowLjAsIkxpbmVUeXBlIjowLCJQYXJlbnRTdHlsZSI6bnVsbH0sIlBhcmVudFN0eWxlIjpudWxsfSwiRGF0ZUZvcm1hdCI6eyIkaWQiOiI4NTE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g1MiIsIkZvcm1hdCI6MCwiSXNWaXNpYmxlIjpmYWxzZSwiTGFzdEtub3duVmlzaWJpbGl0eVN0YXRlIjpmYWxzZX0sIklzVmlzaWJsZSI6dHJ1ZSwiUGFyZW50U3R5bGUiOm51bGx9LCJJbmRleCI6MTAsIlNtYXJ0RHVyYXRpb25BY3RpdmF0ZWQiOmZhbHNlLCJEYXRlRm9ybWF0Ijp7IiRyZWYiOiI4NTEifSwiV2Vla051bWJlcmluZyI6eyIkaWQiOiI4NTMiLCJGb3JtYXQiOjAsIklzVmlzaWJsZSI6ZmFsc2UsIkxhc3RLbm93blZpc2liaWxpdHlTdGF0ZSI6ZmFsc2V9LCJJZCI6IjhlODk2Yzc1LTU3MzYtNGJmYy05NDNjLWRkYzI2NDg5MjI3ZiIsIkltcG9ydElkIjpudWxsLCJUaXRsZSI6IkNvZGluZyAiLCJOb3RlIjpudWxsLCJIeXBlcmxpbmsiOnsiJGlkIjoiODU0IiwiQWRkcmVzcyI6IiIsIlN1YkFkZHJlc3MiOiIifSwiSXNDaGFuZ2VkIjpmYWxzZSwiSXNOZXciOmZhbHNlfSx7IiRpZCI6Ijg1NSIsIkdyb3VwTmFtZSI6bnVsbCwiU3RhcnREYXRlIjoiMjAyNS0wNS0xN1QwMDowMDowMFoiLCJFbmREYXRlIjoiMjAyNS0wNi0xMFQyMzo1OTowMFoiLCJQZXJjZW50YWdlQ29tcGxldGUiOjc1LjAsIlN0eWxlIjp7IiRpZCI6Ijg1NiIsIlNoYXBlIjoxLCJTaGFwZVRoaWNrbmVzcyI6MywiRHVyYXRpb25Gb3JtYXQiOjAsIkluY2x1ZGVOb25Xb3JraW5nRGF5c0luRHVyYXRpb24iOmZhbHNlLCJQZXJjZW50YWdlQ29tcGxldGVTdHlsZSI6eyIkaWQiOiI4NTciLCJGb250U2V0dGluZ3MiOnsiJGlkIjoiODU4IiwiRm9udFNpemUiOjksIkZvbnROYW1lIjoiQXJpYWwiLCJJc0JvbGQiOmZhbHNlLCJJc0l0YWxpYyI6ZmFsc2UsIklzVW5kZXJsaW5lZCI6ZmFsc2UsIlBhcmVudFN0eWxlIjpudWxsfSwiQXV0b1NpemUiOjAsIkZvcmVncm91bmQiOnsiJGlkIjoiODU5IiwiQ29sb3IiOnsiJGlkIjoiODY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2MSIsIlRvcCI6MC4wLCJMZWZ0IjowLjAsIlJpZ2h0IjowLjAsIkJvdHRvbSI6MC4wfSwiUGFkZGluZyI6eyIkaWQiOiI4NjIiLCJUb3AiOjAuMCwiTGVmdCI6MC4wLCJSaWdodCI6MC4wLCJCb3R0b20iOjAuMH0sIkJhY2tncm91bmQiOnsiJHJlZiI6IjU3NyJ9LCJJc1Zpc2libGUiOnRydWUsIldpZHRoIjowLjAsIkhlaWdodCI6MC4wLCJCb3JkZXJTdHlsZSI6eyIkaWQiOiI4NjMiLCJMaW5lQ29sb3IiOm51bGwsIkxpbmVXZWlnaHQiOjAuMCwiTGluZVR5cGUiOjAsIlBhcmVudFN0eWxlIjpudWxsfSwiUGFyZW50U3R5bGUiOm51bGx9LCJEdXJhdGlvblN0eWxlIjp7IiRpZCI6Ijg2NCIsIkZvbnRTZXR0aW5ncyI6eyIkaWQiOiI4NjUiLCJGb250U2l6ZSI6OSwiRm9udE5hbWUiOiJBcmlhbCIsIklzQm9sZCI6ZmFsc2UsIklzSXRhbGljIjpmYWxzZSwiSXNVbmRlcmxpbmVkIjpmYWxzZSwiUGFyZW50U3R5bGUiOm51bGx9LCJBdXRvU2l6ZSI6MCwiRm9yZWdyb3VuZCI6eyIkaWQiOiI4NjYiLCJDb2xvciI6eyIkcmVmIjoiNTgyIn19LCJNYXhXaWR0aCI6OTYwLjAsIk1heEhlaWdodCI6IkluZmluaXR5IiwiU21hcnRGb3JlZ3JvdW5kSXNBY3RpdmUiOmZhbHNlLCJIb3Jpem9udGFsQWxpZ25tZW50IjowLCJWZXJ0aWNhbEFsaWdubWVudCI6MCwiU21hcnRGb3JlZ3JvdW5kIjpudWxsLCJCYWNrZ3JvdW5kRmlsbFR5cGUiOjAsIk1hcmdpbiI6eyIkaWQiOiI4NjciLCJUb3AiOjAuMCwiTGVmdCI6MC4wLCJSaWdodCI6MC4wLCJCb3R0b20iOjAuMH0sIlBhZGRpbmciOnsiJGlkIjoiODY4IiwiVG9wIjowLjAsIkxlZnQiOjAuMCwiUmlnaHQiOjAuMCwiQm90dG9tIjowLjB9LCJCYWNrZ3JvdW5kIjp7IiRyZWYiOiI1ODUifSwiSXNWaXNpYmxlIjp0cnVlLCJXaWR0aCI6MC4wLCJIZWlnaHQiOjAuMCwiQm9yZGVyU3R5bGUiOnsiJGlkIjoiODY5IiwiTGluZUNvbG9yIjpudWxsLCJMaW5lV2VpZ2h0IjowLjAsIkxpbmVUeXBlIjowLCJQYXJlbnRTdHlsZSI6bnVsbH0sIlBhcmVudFN0eWxlIjpudWxsfSwiSG9yaXpvbnRhbENvbm5lY3RvclN0eWxlIjp7IiRpZCI6Ijg3MCIsIkxpbmVDb2xvciI6eyIkcmVmIjoiNTg4In0sIkxpbmVXZWlnaHQiOjEuMCwiTGluZVR5cGUiOjAsIlBhcmVudFN0eWxlIjpudWxsfSwiVmVydGljYWxDb25uZWN0b3JTdHlsZSI6eyIkaWQiOiI4NzEiLCJMaW5lQ29sb3IiOnsiJHJlZiI6IjU5MS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mZhbHNlLCJQZXJjZW50YWdlQ29tcGxldGVTaGFwZU9wYWNpdHkiOjM1LCJTaGFwZVN0eWxlIjp7IiRpZCI6Ijg3MiIsIk1hcmdpbiI6eyIkaWQiOiI4NzMiLCJUb3AiOjAuMCwiTGVmdCI6NC4wLCJSaWdodCI6NC4wLCJCb3R0b20iOjAuMH0sIlBhZGRpbmciOnsiJGlkIjoiODc0IiwiVG9wIjowLjAsIkxlZnQiOjAuMCwiUmlnaHQiOjAuMCwiQm90dG9tIjowLjB9LCJCYWNrZ3JvdW5kIjp7IiRpZCI6Ijg3NSIsIkNvbG9yIjp7IiRpZCI6Ijg3NiIsIkEiOjI1NSwiUiI6MTEyLCJHIjoxNzMsIkIiOjcxfX0sIklzVmlzaWJsZSI6dHJ1ZSwiV2lkdGgiOjAuMCwiSGVpZ2h0IjoxNC4wLCJCb3JkZXJTdHlsZSI6eyIkaWQiOiI4NzciLCJMaW5lQ29sb3IiOnsiJHJlZiI6IjU5OCJ9LCJMaW5lV2VpZ2h0IjowLjAsIkxpbmVUeXBlIjowLCJQYXJlbnRTdHlsZSI6bnVsbH0sIlBhcmVudFN0eWxlIjpudWxsfSwiVGl0bGVTdHlsZSI6eyIkaWQiOiI4NzgiLCJGb250U2V0dGluZ3MiOnsiJGlkIjoiODc5IiwiRm9udFNpemUiOjEwLCJGb250TmFtZSI6IkFyaWFsIiwiSXNCb2xkIjp0cnVlLCJJc0l0YWxpYyI6ZmFsc2UsIklzVW5kZXJsaW5lZCI6ZmFsc2UsIlBhcmVudFN0eWxlIjpudWxsfSwiQXV0b1NpemUiOjAsIkZvcmVncm91bmQiOnsiJGlkIjoiODgwIiwiQ29sb3IiOnsiJHJlZiI6IjYwMyJ9fSwiTWF4V2lkdGgiOjk2MC4wLCJNYXhIZWlnaHQiOiJJbmZpbml0eSIsIlNtYXJ0Rm9yZWdyb3VuZElzQWN0aXZlIjpmYWxzZSwiSG9yaXpvbnRhbEFsaWdubWVudCI6MCwiVmVydGljYWxBbGlnbm1lbnQiOjAsIlNtYXJ0Rm9yZWdyb3VuZCI6bnVsbCwiQmFja2dyb3VuZEZpbGxUeXBlIjowLCJNYXJnaW4iOnsiJGlkIjoiODgxIiwiVG9wIjowLjAsIkxlZnQiOjAuMCwiUmlnaHQiOjAuMCwiQm90dG9tIjowLjB9LCJQYWRkaW5nIjp7IiRpZCI6Ijg4MiIsIlRvcCI6MC4wLCJMZWZ0IjowLjAsIlJpZ2h0IjowLjAsIkJvdHRvbSI6MC4wfSwiQmFja2dyb3VuZCI6eyIkcmVmIjoiNjA2In0sIklzVmlzaWJsZSI6dHJ1ZSwiV2lkdGgiOjAuMCwiSGVpZ2h0IjowLjAsIkJvcmRlclN0eWxlIjp7IiRpZCI6Ijg4MyIsIkxpbmVDb2xvciI6bnVsbCwiTGluZVdlaWdodCI6MC4wLCJMaW5lVHlwZSI6MCwiUGFyZW50U3R5bGUiOm51bGx9LCJQYXJlbnRTdHlsZSI6bnVsbH0sIkRhdGVTdHlsZSI6eyIkaWQiOiI4ODQiLCJGb250U2V0dGluZ3MiOnsiJGlkIjoiODg1IiwiRm9udFNpemUiOjksIkZvbnROYW1lIjoiQXJpYWwiLCJJc0JvbGQiOmZhbHNlLCJJc0l0YWxpYyI6ZmFsc2UsIklzVW5kZXJsaW5lZCI6ZmFsc2UsIlBhcmVudFN0eWxlIjpudWxsfSwiQXV0b1NpemUiOjAsIkZvcmVncm91bmQiOnsiJGlkIjoiODg2IiwiQ29sb3IiOnsiJHJlZiI6IjYxMSJ9fSwiTWF4V2lkdGgiOjk2MC4wLCJNYXhIZWlnaHQiOiJJbmZpbml0eSIsIlNtYXJ0Rm9yZWdyb3VuZElzQWN0aXZlIjpmYWxzZSwiSG9yaXpvbnRhbEFsaWdubWVudCI6MiwiVmVydGljYWxBbGlnbm1lbnQiOjAsIlNtYXJ0Rm9yZWdyb3VuZCI6bnVsbCwiQmFja2dyb3VuZEZpbGxUeXBlIjowLCJNYXJnaW4iOnsiJGlkIjoiODg3IiwiVG9wIjowLjAsIkxlZnQiOjAuMCwiUmlnaHQiOjAuMCwiQm90dG9tIjowLjB9LCJQYWRkaW5nIjp7IiRpZCI6Ijg4OCIsIlRvcCI6MC4wLCJMZWZ0IjowLjAsIlJpZ2h0IjowLjAsIkJvdHRvbSI6MC4wfSwiQmFja2dyb3VuZCI6eyIkcmVmIjoiNjE0In0sIklzVmlzaWJsZSI6dHJ1ZSwiV2lkdGgiOjAuMCwiSGVpZ2h0IjowLjAsIkJvcmRlclN0eWxlIjp7IiRpZCI6Ijg4OSIsIkxpbmVDb2xvciI6bnVsbCwiTGluZVdlaWdodCI6MC4wLCJMaW5lVHlwZSI6MCwiUGFyZW50U3R5bGUiOm51bGx9LCJQYXJlbnRTdHlsZSI6bnVsbH0sIkRhdGVGb3JtYXQiOnsiJGlkIjoiODk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4OTEiLCJGb3JtYXQiOjAsIklzVmlzaWJsZSI6ZmFsc2UsIkxhc3RLbm93blZpc2liaWxpdHlTdGF0ZSI6ZmFsc2V9LCJJc1Zpc2libGUiOnRydWUsIlBhcmVudFN0eWxlIjpudWxsfSwiSW5kZXgiOjExLCJTbWFydER1cmF0aW9uQWN0aXZhdGVkIjpmYWxzZSwiRGF0ZUZvcm1hdCI6eyIkcmVmIjoiODkwIn0sIldlZWtOdW1iZXJpbmciOnsiJGlkIjoiODkyIiwiRm9ybWF0IjowLCJJc1Zpc2libGUiOmZhbHNlLCJMYXN0S25vd25WaXNpYmlsaXR5U3RhdGUiOmZhbHNlfSwiSWQiOiJhN2M1YWI1Zi03YTYwLTRhZjItOGVkZC05OWM2YjE1MjU1NWUiLCJJbXBvcnRJZCI6bnVsbCwiVGl0bGUiOiJVSSIsIk5vdGUiOm51bGwsIkh5cGVybGluayI6eyIkaWQiOiI4OTMiLCJBZGRyZXNzIjoiIiwiU3ViQWRkcmVzcyI6IiJ9LCJJc0NoYW5nZWQiOmZhbHNlLCJJc05ldyI6ZmFsc2V9LHsiJGlkIjoiODk0IiwiR3JvdXBOYW1lIjpudWxsLCJTdGFydERhdGUiOiIyMDI1LTA1LTI0VDAwOjAwOjAwWiIsIkVuZERhdGUiOiIyMDI1LTA2LTIyVDIzOjU5OjAwWiIsIlBlcmNlbnRhZ2VDb21wbGV0ZSI6MTUuMCwiU3R5bGUiOnsiJGlkIjoiODk1IiwiU2hhcGUiOjEsIlNoYXBlVGhpY2tuZXNzIjozLCJEdXJhdGlvbkZvcm1hdCI6MCwiSW5jbHVkZU5vbldvcmtpbmdEYXlzSW5EdXJhdGlvbiI6ZmFsc2UsIlBlcmNlbnRhZ2VDb21wbGV0ZVN0eWxlIjp7IiRpZCI6Ijg5NiIsIkZvbnRTZXR0aW5ncyI6eyIkaWQiOiI4OTciLCJGb250U2l6ZSI6OSwiRm9udE5hbWUiOiJBcmlhbCIsIklzQm9sZCI6ZmFsc2UsIklzSXRhbGljIjpmYWxzZSwiSXNVbmRlcmxpbmVkIjpmYWxzZSwiUGFyZW50U3R5bGUiOm51bGx9LCJBdXRvU2l6ZSI6MCwiRm9yZWdyb3VuZCI6eyIkaWQiOiI4OTgiLCJDb2xvciI6eyIkaWQiOiI4OT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eyIkcmVmIjoiNTc3In0sIklzVmlzaWJsZSI6dHJ1ZSwiV2lkdGgiOjAuMCwiSGVpZ2h0IjowLjAsIkJvcmRlclN0eWxlIjp7IiRpZCI6IjkwMiIsIkxpbmVDb2xvciI6bnVsbCwiTGluZVdlaWdodCI6MC4wLCJMaW5lVHlwZSI6MCwiUGFyZW50U3R5bGUiOm51bGx9LCJQYXJlbnRTdHlsZSI6bnVsbH0sIkR1cmF0aW9uU3R5bGUiOnsiJGlkIjoiOTAzIiwiRm9udFNldHRpbmdzIjp7IiRpZCI6IjkwNCIsIkZvbnRTaXplIjo5LCJGb250TmFtZSI6IkFyaWFsIiwiSXNCb2xkIjpmYWxzZSwiSXNJdGFsaWMiOmZhbHNlLCJJc1VuZGVybGluZWQiOmZhbHNlLCJQYXJlbnRTdHlsZSI6bnVsbH0sIkF1dG9TaXplIjowLCJGb3JlZ3JvdW5kIjp7IiRpZCI6IjkwNSIsIkNvbG9yIjp7IiRyZWYiOiI1ODIifX0sIk1heFdpZHRoIjo5NjAuMCwiTWF4SGVpZ2h0IjoiSW5maW5pdHkiLCJTbWFydEZvcmVncm91bmRJc0FjdGl2ZSI6ZmFsc2UsIkhvcml6b250YWxBbGlnbm1lbnQiOjAsIlZlcnRpY2FsQWxpZ25tZW50IjowLCJTbWFydEZvcmVncm91bmQiOm51bGwsIkJhY2tncm91bmRGaWxsVHlwZSI6MCwiTWFyZ2luIjp7IiRpZCI6IjkwNiIsIlRvcCI6MC4wLCJMZWZ0IjowLjAsIlJpZ2h0IjowLjAsIkJvdHRvbSI6MC4wfSwiUGFkZGluZyI6eyIkaWQiOiI5MDciLCJUb3AiOjAuMCwiTGVmdCI6MC4wLCJSaWdodCI6MC4wLCJCb3R0b20iOjAuMH0sIkJhY2tncm91bmQiOnsiJHJlZiI6IjU4NSJ9LCJJc1Zpc2libGUiOnRydWUsIldpZHRoIjowLjAsIkhlaWdodCI6MC4wLCJCb3JkZXJTdHlsZSI6eyIkaWQiOiI5MDgiLCJMaW5lQ29sb3IiOm51bGwsIkxpbmVXZWlnaHQiOjAuMCwiTGluZVR5cGUiOjAsIlBhcmVudFN0eWxlIjpudWxsfSwiUGFyZW50U3R5bGUiOm51bGx9LCJIb3Jpem9udGFsQ29ubmVjdG9yU3R5bGUiOnsiJGlkIjoiOTA5IiwiTGluZUNvbG9yIjp7IiRyZWYiOiI1ODgifSwiTGluZVdlaWdodCI6MS4wLCJMaW5lVHlwZSI6MCwiUGFyZW50U3R5bGUiOm51bGx9LCJWZXJ0aWNhbENvbm5lY3RvclN0eWxlIjp7IiRpZCI6IjkxMC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UsIklzQmVsb3dUaW1lYmFuZCI6ZmFsc2UsIlBlcmNlbnRhZ2VDb21wbGV0ZVNoYXBlT3BhY2l0eSI6MzUsIlNoYXBlU3R5bGUiOnsiJGlkIjoiOTExIiwiTWFyZ2luIjp7IiRpZCI6IjkxMiIsIlRvcCI6MC4wLCJMZWZ0Ijo0LjAsIlJpZ2h0Ijo0LjAsIkJvdHRvbSI6MC4wfSwiUGFkZGluZyI6eyIkaWQiOiI5MTMiLCJUb3AiOjAuMCwiTGVmdCI6MC4wLCJSaWdodCI6MC4wLCJCb3R0b20iOjAuMH0sIkJhY2tncm91bmQiOnsiJGlkIjoiOTE0IiwiQ29sb3IiOnsiJGlkIjoiOTE1IiwiQSI6MjU1LCJSIjoyMzcsIkciOjEyNSwiQiI6NDl9fSwiSXNWaXNpYmxlIjp0cnVlLCJXaWR0aCI6MC4wLCJIZWlnaHQiOjE0LjAsIkJvcmRlclN0eWxlIjp7IiRpZCI6IjkxNiIsIkxpbmVDb2xvciI6eyIkcmVmIjoiNTk4In0sIkxpbmVXZWlnaHQiOjAuMCwiTGluZVR5cGUiOjAsIlBhcmVudFN0eWxlIjpudWxsfSwiUGFyZW50U3R5bGUiOm51bGx9LCJUaXRsZVN0eWxlIjp7IiRpZCI6IjkxNyIsIkZvbnRTZXR0aW5ncyI6eyIkaWQiOiI5MTgiLCJGb250U2l6ZSI6MTAsIkZvbnROYW1lIjoiQXJpYWwiLCJJc0JvbGQiOnRydWUsIklzSXRhbGljIjpmYWxzZSwiSXNVbmRlcmxpbmVkIjpmYWxzZSwiUGFyZW50U3R5bGUiOm51bGx9LCJBdXRvU2l6ZSI6MCwiRm9yZWdyb3VuZCI6eyIkaWQiOiI5MTkiLCJDb2xvciI6eyIkcmVmIjoiNjAzIn19LCJNYXhXaWR0aCI6OTYwLjAsIk1heEhlaWdodCI6IkluZmluaXR5IiwiU21hcnRGb3JlZ3JvdW5kSXNBY3RpdmUiOmZhbHNlLCJIb3Jpem9udGFsQWxpZ25tZW50IjowLCJWZXJ0aWNhbEFsaWdubWVudCI6MCwiU21hcnRGb3JlZ3JvdW5kIjpudWxsLCJCYWNrZ3JvdW5kRmlsbFR5cGUiOjAsIk1hcmdpbiI6eyIkaWQiOiI5MjAiLCJUb3AiOjAuMCwiTGVmdCI6MC4wLCJSaWdodCI6MC4wLCJCb3R0b20iOjAuMH0sIlBhZGRpbmciOnsiJGlkIjoiOTIxIiwiVG9wIjowLjAsIkxlZnQiOjAuMCwiUmlnaHQiOjAuMCwiQm90dG9tIjowLjB9LCJCYWNrZ3JvdW5kIjp7IiRyZWYiOiI2MDYifSwiSXNWaXNpYmxlIjp0cnVlLCJXaWR0aCI6MC4wLCJIZWlnaHQiOjAuMCwiQm9yZGVyU3R5bGUiOnsiJGlkIjoiOTIyIiwiTGluZUNvbG9yIjpudWxsLCJMaW5lV2VpZ2h0IjowLjAsIkxpbmVUeXBlIjowLCJQYXJlbnRTdHlsZSI6bnVsbH0sIlBhcmVudFN0eWxlIjpudWxsfSwiRGF0ZVN0eWxlIjp7IiRpZCI6IjkyMyIsIkZvbnRTZXR0aW5ncyI6eyIkaWQiOiI5MjQiLCJGb250U2l6ZSI6OSwiRm9udE5hbWUiOiJBcmlhbCIsIklzQm9sZCI6ZmFsc2UsIklzSXRhbGljIjpmYWxzZSwiSXNVbmRlcmxpbmVkIjpmYWxzZSwiUGFyZW50U3R5bGUiOm51bGx9LCJBdXRvU2l6ZSI6MCwiRm9yZWdyb3VuZCI6eyIkaWQiOiI5MjUiLCJDb2xvciI6eyIkcmVmIjoiNjExIn19LCJNYXhXaWR0aCI6OTYwLjAsIk1heEhlaWdodCI6IkluZmluaXR5IiwiU21hcnRGb3JlZ3JvdW5kSXNBY3RpdmUiOmZhbHNlLCJIb3Jpem9udGFsQWxpZ25tZW50Ijoy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yZWYiOiI2MTQifSwiSXNWaXNpYmxlIjp0cnVlLCJXaWR0aCI6MC4wLCJIZWlnaHQiOjAuMCwiQm9yZGVyU3R5bGUiOnsiJGlkIjoiOTI4IiwiTGluZUNvbG9yIjpudWxsLCJMaW5lV2VpZ2h0IjowLjAsIkxpbmVUeXBlIjowLCJQYXJlbnRTdHlsZSI6bnVsbH0sIlBhcmVudFN0eWxlIjpudWxsfSwiRGF0ZUZvcm1hdCI6eyIkaWQiOiI5Mjk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kzMCIsIkZvcm1hdCI6MCwiSXNWaXNpYmxlIjpmYWxzZSwiTGFzdEtub3duVmlzaWJpbGl0eVN0YXRlIjpmYWxzZX0sIklzVmlzaWJsZSI6dHJ1ZSwiUGFyZW50U3R5bGUiOm51bGx9LCJJbmRleCI6MTIsIlNtYXJ0RHVyYXRpb25BY3RpdmF0ZWQiOmZhbHNlLCJEYXRlRm9ybWF0Ijp7IiRyZWYiOiI5MjkifSwiV2Vla051bWJlcmluZyI6eyIkaWQiOiI5MzEiLCJGb3JtYXQiOjAsIklzVmlzaWJsZSI6ZmFsc2UsIkxhc3RLbm93blZpc2liaWxpdHlTdGF0ZSI6ZmFsc2V9LCJJZCI6IjUzMjJmMDU1LTRjZGYtNDI2NS05ZGQ5LWMwNDQyNTc2ZWIwNSIsIkltcG9ydElkIjpudWxsLCJUaXRsZSI6IlRlc3RpbmciLCJOb3RlIjpudWxsLCJIeXBlcmxpbmsiOnsiJGlkIjoiOTMyIiwiQWRkcmVzcyI6IiIsIlN1YkFkZHJlc3MiOiIifSwiSXNDaGFuZ2VkIjpmYWxzZSwiSXNOZXciOmZhbHNlfSx7IiRpZCI6IjkzMyIsIkdyb3VwTmFtZSI6bnVsbCwiU3RhcnREYXRlIjoiMjAyNS0wNi0wMVQwMDowMDowMFoiLCJFbmREYXRlIjoiMjAyNS0wNi0xN1QyMzo1OTowMFoiLCJQZXJjZW50YWdlQ29tcGxldGUiOjAuMCwiU3R5bGUiOnsiJGlkIjoiOTM0IiwiU2hhcGUiOjEsIlNoYXBlVGhpY2tuZXNzIjozLCJEdXJhdGlvbkZvcm1hdCI6MCwiSW5jbHVkZU5vbldvcmtpbmdEYXlzSW5EdXJhdGlvbiI6ZmFsc2UsIlBlcmNlbnRhZ2VDb21wbGV0ZVN0eWxlIjp7IiRpZCI6IjkzNSIsIkZvbnRTZXR0aW5ncyI6eyIkaWQiOiI5MzYiLCJGb250U2l6ZSI6OSwiRm9udE5hbWUiOiJBcmlhbCIsIklzQm9sZCI6ZmFsc2UsIklzSXRhbGljIjpmYWxzZSwiSXNVbmRlcmxpbmVkIjpmYWxzZSwiUGFyZW50U3R5bGUiOm51bGx9LCJBdXRvU2l6ZSI6MCwiRm9yZWdyb3VuZCI6eyIkaWQiOiI5MzciLCJDb2xvciI6eyIkaWQiOiI5Mz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TM5IiwiVG9wIjowLjAsIkxlZnQiOjAuMCwiUmlnaHQiOjAuMCwiQm90dG9tIjowLjB9LCJQYWRkaW5nIjp7IiRpZCI6Ijk0MCIsIlRvcCI6MC4wLCJMZWZ0IjowLjAsIlJpZ2h0IjowLjAsIkJvdHRvbSI6MC4wfSwiQmFja2dyb3VuZCI6eyIkcmVmIjoiNTc3In0sIklzVmlzaWJsZSI6dHJ1ZSwiV2lkdGgiOjAuMCwiSGVpZ2h0IjowLjAsIkJvcmRlclN0eWxlIjp7IiRpZCI6Ijk0MSIsIkxpbmVDb2xvciI6bnVsbCwiTGluZVdlaWdodCI6MC4wLCJMaW5lVHlwZSI6MCwiUGFyZW50U3R5bGUiOm51bGx9LCJQYXJlbnRTdHlsZSI6bnVsbH0sIkR1cmF0aW9uU3R5bGUiOnsiJGlkIjoiOTQyIiwiRm9udFNldHRpbmdzIjp7IiRpZCI6Ijk0MyIsIkZvbnRTaXplIjo5LCJGb250TmFtZSI6IkFyaWFsIiwiSXNCb2xkIjpmYWxzZSwiSXNJdGFsaWMiOmZhbHNlLCJJc1VuZGVybGluZWQiOmZhbHNlLCJQYXJlbnRTdHlsZSI6bnVsbH0sIkF1dG9TaXplIjowLCJGb3JlZ3JvdW5kIjp7IiRpZCI6Ijk0NCIsIkNvbG9yIjp7IiRyZWYiOiI1ODIifX0sIk1heFdpZHRoIjo5NjAuMC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HJlZiI6IjU4NSJ9LCJJc1Zpc2libGUiOnRydWUsIldpZHRoIjowLjAsIkhlaWdodCI6MC4wLCJCb3JkZXJTdHlsZSI6eyIkaWQiOiI5NDciLCJMaW5lQ29sb3IiOm51bGwsIkxpbmVXZWlnaHQiOjAuMCwiTGluZVR5cGUiOjAsIlBhcmVudFN0eWxlIjpudWxsfSwiUGFyZW50U3R5bGUiOm51bGx9LCJIb3Jpem9udGFsQ29ubmVjdG9yU3R5bGUiOnsiJGlkIjoiOTQ4IiwiTGluZUNvbG9yIjp7IiRyZWYiOiI1ODgifSwiTGluZVdlaWdodCI6MS4wLCJMaW5lVHlwZSI6MCwiUGFyZW50U3R5bGUiOm51bGx9LCJWZXJ0aWNhbENvbm5lY3RvclN0eWxlIjp7IiRpZCI6Ijk0OSIsIkxpbmVDb2xvciI6eyIkcmVmIjoiNTkxIn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UsIklzQmVsb3dUaW1lYmFuZCI6ZmFsc2UsIlBlcmNlbnRhZ2VDb21wbGV0ZVNoYXBlT3BhY2l0eSI6MzUsIlNoYXBlU3R5bGUiOnsiJGlkIjoiOTUwIiwiTWFyZ2luIjp7IiRpZCI6Ijk1MSIsIlRvcCI6MC4wLCJMZWZ0Ijo0LjAsIlJpZ2h0Ijo0LjAsIkJvdHRvbSI6MC4wfSwiUGFkZGluZyI6eyIkaWQiOiI5NTIiLCJUb3AiOjAuMCwiTGVmdCI6MC4wLCJSaWdodCI6MC4wLCJCb3R0b20iOjAuMH0sIkJhY2tncm91bmQiOnsiJGlkIjoiOTUzIiwiQ29sb3IiOnsiJGlkIjoiOTU0IiwiQSI6MjU1LCJSIjoxMTIsIkciOjE3MywiQiI6NzF9fSwiSXNWaXNpYmxlIjp0cnVlLCJXaWR0aCI6MC4wLCJIZWlnaHQiOjE0LjAsIkJvcmRlclN0eWxlIjp7IiRpZCI6Ijk1NSIsIkxpbmVDb2xvciI6eyIkcmVmIjoiNTk4In0sIkxpbmVXZWlnaHQiOjAuMCwiTGluZVR5cGUiOjAsIlBhcmVudFN0eWxlIjpudWxsfSwiUGFyZW50U3R5bGUiOm51bGx9LCJUaXRsZVN0eWxlIjp7IiRpZCI6Ijk1NiIsIkZvbnRTZXR0aW5ncyI6eyIkaWQiOiI5NTciLCJGb250U2l6ZSI6MTAsIkZvbnROYW1lIjoiQXJpYWwiLCJJc0JvbGQiOnRydWUsIklzSXRhbGljIjpmYWxzZSwiSXNVbmRlcmxpbmVkIjpmYWxzZSwiUGFyZW50U3R5bGUiOm51bGx9LCJBdXRvU2l6ZSI6MCwiRm9yZWdyb3VuZCI6eyIkaWQiOiI5NTgiLCJDb2xvciI6eyIkcmVmIjoiNjAzIn19LCJNYXhXaWR0aCI6OTYwLjAsIk1heEhlaWdodCI6IkluZmluaXR5IiwiU21hcnRGb3JlZ3JvdW5kSXNBY3RpdmUiOmZhbHNlLCJIb3Jpem9udGFsQWxpZ25tZW50Ijow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yZWYiOiI2MDYifSwiSXNWaXNpYmxlIjp0cnVlLCJXaWR0aCI6MC4wLCJIZWlnaHQiOjAuMCwiQm9yZGVyU3R5bGUiOnsiJGlkIjoiOTYxIiwiTGluZUNvbG9yIjpudWxsLCJMaW5lV2VpZ2h0IjowLjAsIkxpbmVUeXBlIjowLCJQYXJlbnRTdHlsZSI6bnVsbH0sIlBhcmVudFN0eWxlIjpudWxsfSwiRGF0ZVN0eWxlIjp7IiRpZCI6Ijk2MiIsIkZvbnRTZXR0aW5ncyI6eyIkaWQiOiI5NjMiLCJGb250U2l6ZSI6OSwiRm9udE5hbWUiOiJBcmlhbCIsIklzQm9sZCI6ZmFsc2UsIklzSXRhbGljIjpmYWxzZSwiSXNVbmRlcmxpbmVkIjpmYWxzZSwiUGFyZW50U3R5bGUiOm51bGx9LCJBdXRvU2l6ZSI6MCwiRm9yZWdyb3VuZCI6eyIkaWQiOiI5NjQiLCJDb2xvciI6eyIkcmVmIjoiNjExIn19LCJNYXhXaWR0aCI6OTYwLjAsIk1heEhlaWdodCI6IkluZmluaXR5IiwiU21hcnRGb3JlZ3JvdW5kSXNBY3RpdmUiOmZhbHNlLCJIb3Jpem9udGFsQWxpZ25tZW50IjoyLCJWZXJ0aWNhbEFsaWdubWVudCI6MCwiU21hcnRGb3JlZ3JvdW5kIjpudWxsLCJCYWNrZ3JvdW5kRmlsbFR5cGUiOjAsIk1hcmdpbiI6eyIkaWQiOiI5NjUiLCJUb3AiOjAuMCwiTGVmdCI6MC4wLCJSaWdodCI6MC4wLCJCb3R0b20iOjAuMH0sIlBhZGRpbmciOnsiJGlkIjoiOTY2IiwiVG9wIjowLjAsIkxlZnQiOjAuMCwiUmlnaHQiOjAuMCwiQm90dG9tIjowLjB9LCJCYWNrZ3JvdW5kIjp7IiRyZWYiOiI2MTQifSwiSXNWaXNpYmxlIjp0cnVlLCJXaWR0aCI6MC4wLCJIZWlnaHQiOjAuMCwiQm9yZGVyU3R5bGUiOnsiJGlkIjoiOTY3IiwiTGluZUNvbG9yIjpudWxsLCJMaW5lV2VpZ2h0IjowLjAsIkxpbmVUeXBlIjowLCJQYXJlbnRTdHlsZSI6bnVsbH0sIlBhcmVudFN0eWxlIjpudWxsfSwiRGF0ZUZvcm1hdCI6eyIkaWQiOiI5Nj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E3In19LCJXZWVrTnVtYmVyaW5nIjp7IiRpZCI6Ijk2OSIsIkZvcm1hdCI6MCwiSXNWaXNpYmxlIjpmYWxzZSwiTGFzdEtub3duVmlzaWJpbGl0eVN0YXRlIjpmYWxzZX0sIklzVmlzaWJsZSI6dHJ1ZSwiUGFyZW50U3R5bGUiOm51bGx9LCJJbmRleCI6MTMsIlNtYXJ0RHVyYXRpb25BY3RpdmF0ZWQiOmZhbHNlLCJEYXRlRm9ybWF0Ijp7IiRyZWYiOiI5NjgifSwiV2Vla051bWJlcmluZyI6eyIkaWQiOiI5NzAiLCJGb3JtYXQiOjAsIklzVmlzaWJsZSI6ZmFsc2UsIkxhc3RLbm93blZpc2liaWxpdHlTdGF0ZSI6ZmFsc2V9LCJJZCI6ImQyMzM5NzNkLTcwMGYtNGJiMy05MTNlLTRhOTA0NWQ0MmE5NSIsIkltcG9ydElkIjpudWxsLCJUaXRsZSI6IlRyYWluaW5nIiwiTm90ZSI6bnVsbCwiSHlwZXJsaW5rIjp7IiRpZCI6Ijk3MSIsIkFkZHJlc3MiOiIiLCJTdWJBZGRyZXNzIjoiIn0sIklzQ2hhbmdlZCI6ZmFsc2UsIklzTmV3IjpmYWxzZX0seyIkaWQiOiI5NzIiLCJHcm91cE5hbWUiOm51bGwsIlN0YXJ0RGF0ZSI6IjIwMjUtMDUtMjlUMDA6MDA6MDBaIiwiRW5kRGF0ZSI6IjIwMjUtMDYtMTRUMjM6NTk6MDBaIiwiUGVyY2VudGFnZUNvbXBsZXRlIjoxMC4wLCJTdHlsZSI6eyIkaWQiOiI5NzMiLCJTaGFwZSI6MSwiU2hhcGVUaGlja25lc3MiOjMsIkR1cmF0aW9uRm9ybWF0IjowLCJJbmNsdWRlTm9uV29ya2luZ0RheXNJbkR1cmF0aW9uIjpmYWxzZSwiUGVyY2VudGFnZUNvbXBsZXRlU3R5bGUiOnsiJGlkIjoiOTc0IiwiRm9udFNldHRpbmdzIjp7IiRpZCI6Ijk3NSIsIkZvbnRTaXplIjo5LCJGb250TmFtZSI6IkFyaWFsIiwiSXNCb2xkIjpmYWxzZSwiSXNJdGFsaWMiOmZhbHNlLCJJc1VuZGVybGluZWQiOmZhbHNlLCJQYXJlbnRTdHlsZSI6bnVsbH0sIkF1dG9TaXplIjowLCJGb3JlZ3JvdW5kIjp7IiRpZCI6Ijk3NiIsIkNvbG9yIjp7IiRpZCI6Ijk3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yZWYiOiI1NzcifSwiSXNWaXNpYmxlIjp0cnVlLCJXaWR0aCI6MC4wLCJIZWlnaHQiOjAuMCwiQm9yZGVyU3R5bGUiOnsiJGlkIjoiOTgwIiwiTGluZUNvbG9yIjpudWxsLCJMaW5lV2VpZ2h0IjowLjAsIkxpbmVUeXBlIjowLCJQYXJlbnRTdHlsZSI6bnVsbH0sIlBhcmVudFN0eWxlIjpudWxsfSwiRHVyYXRpb25TdHlsZSI6eyIkaWQiOiI5ODEiLCJGb250U2V0dGluZ3MiOnsiJGlkIjoiOTgyIiwiRm9udFNpemUiOjksIkZvbnROYW1lIjoiQXJpYWwiLCJJc0JvbGQiOmZhbHNlLCJJc0l0YWxpYyI6ZmFsc2UsIklzVW5kZXJsaW5lZCI6ZmFsc2UsIlBhcmVudFN0eWxlIjpudWxsfSwiQXV0b1NpemUiOjAsIkZvcmVncm91bmQiOnsiJGlkIjoiOTgzIiwiQ29sb3IiOnsiJHJlZiI6IjU4MiJ9fSwiTWF4V2lkdGgiOjk2MC4wLCJNYXhIZWlnaHQiOiJJbmZpbml0eSIsIlNtYXJ0Rm9yZWdyb3VuZElzQWN0aXZlIjpmYWxzZSwiSG9yaXpvbnRhbEFsaWdubWVudCI6MCwiVmVydGljYWxBbGlnbm1lbnQiOjAsIlNtYXJ0Rm9yZWdyb3VuZCI6bnVsbCwiQmFja2dyb3VuZEZpbGxUeXBlIjowLCJNYXJnaW4iOnsiJGlkIjoiOTg0IiwiVG9wIjowLjAsIkxlZnQiOjAuMCwiUmlnaHQiOjAuMCwiQm90dG9tIjowLjB9LCJQYWRkaW5nIjp7IiRpZCI6Ijk4NSIsIlRvcCI6MC4wLCJMZWZ0IjowLjAsIlJpZ2h0IjowLjAsIkJvdHRvbSI6MC4wfSwiQmFja2dyb3VuZCI6eyIkcmVmIjoiNTg1In0sIklzVmlzaWJsZSI6dHJ1ZSwiV2lkdGgiOjAuMCwiSGVpZ2h0IjowLjAsIkJvcmRlclN0eWxlIjp7IiRpZCI6Ijk4NiIsIkxpbmVDb2xvciI6bnVsbCwiTGluZVdlaWdodCI6MC4wLCJMaW5lVHlwZSI6MCwiUGFyZW50U3R5bGUiOm51bGx9LCJQYXJlbnRTdHlsZSI6bnVsbH0sIkhvcml6b250YWxDb25uZWN0b3JTdHlsZSI6eyIkaWQiOiI5ODciLCJMaW5lQ29sb3IiOnsiJHJlZiI6IjU4OCJ9LCJMaW5lV2VpZ2h0IjoxLjAsIkxpbmVUeXBlIjowLCJQYXJlbnRTdHlsZSI6bnVsbH0sIlZlcnRpY2FsQ29ubmVjdG9yU3R5bGUiOnsiJGlkIjoiOTg4IiwiTGluZUNvbG9yIjp7IiRyZWYiOiI1OTEi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NSwiSXNCZWxvd1RpbWViYW5kIjpmYWxzZSwiUGVyY2VudGFnZUNvbXBsZXRlU2hhcGVPcGFjaXR5IjozNSwiU2hhcGVTdHlsZSI6eyIkaWQiOiI5ODkiLCJNYXJnaW4iOnsiJGlkIjoiOTkwIiwiVG9wIjowLjAsIkxlZnQiOjQuMCwiUmlnaHQiOjQuMCwiQm90dG9tIjowLjB9LCJQYWRkaW5nIjp7IiRpZCI6Ijk5MSIsIlRvcCI6MC4wLCJMZWZ0IjowLjAsIlJpZ2h0IjowLjAsIkJvdHRvbSI6MC4wfSwiQmFja2dyb3VuZCI6eyIkaWQiOiI5OTIiLCJDb2xvciI6eyIkaWQiOiI5OTMiLCJBIjoyNTUsIlIiOjExMiwiRyI6MTczLCJCIjo3MX19LCJJc1Zpc2libGUiOnRydWUsIldpZHRoIjowLjAsIkhlaWdodCI6MTQuMCwiQm9yZGVyU3R5bGUiOnsiJGlkIjoiOTk0IiwiTGluZUNvbG9yIjp7IiRyZWYiOiI1OTgifSwiTGluZVdlaWdodCI6MC4wLCJMaW5lVHlwZSI6MCwiUGFyZW50U3R5bGUiOm51bGx9LCJQYXJlbnRTdHlsZSI6bnVsbH0sIlRpdGxlU3R5bGUiOnsiJGlkIjoiOTk1IiwiRm9udFNldHRpbmdzIjp7IiRpZCI6Ijk5NiIsIkZvbnRTaXplIjoxMCwiRm9udE5hbWUiOiJBcmlhbCIsIklzQm9sZCI6dHJ1ZSwiSXNJdGFsaWMiOmZhbHNlLCJJc1VuZGVybGluZWQiOmZhbHNlLCJQYXJlbnRTdHlsZSI6bnVsbH0sIkF1dG9TaXplIjowLCJGb3JlZ3JvdW5kIjp7IiRpZCI6Ijk5NyIsIkNvbG9yIjp7IiRyZWYiOiI2MDMifX0sIk1heFdpZHRoIjo5NjAuMCwiTWF4SGVpZ2h0IjoiSW5maW5pdHkiLCJTbWFydEZvcmVncm91bmRJc0FjdGl2ZSI6ZmFsc2UsIkhvcml6b250YWxBbGlnbm1lbnQiOjAsIlZlcnRpY2FsQWxpZ25tZW50IjowLCJTbWFydEZvcmVncm91bmQiOm51bGwsIkJhY2tncm91bmRGaWxsVHlwZSI6MCwiTWFyZ2luIjp7IiRpZCI6Ijk5OCIsIlRvcCI6MC4wLCJMZWZ0IjowLjAsIlJpZ2h0IjowLjAsIkJvdHRvbSI6MC4wfSwiUGFkZGluZyI6eyIkaWQiOiI5OTkiLCJUb3AiOjAuMCwiTGVmdCI6MC4wLCJSaWdodCI6MC4wLCJCb3R0b20iOjAuMH0sIkJhY2tncm91bmQiOnsiJHJlZiI6IjYwNiJ9LCJJc1Zpc2libGUiOnRydWUsIldpZHRoIjowLjAsIkhlaWdodCI6MC4wLCJCb3JkZXJTdHlsZSI6eyIkaWQiOiIxMDAwIiwiTGluZUNvbG9yIjpudWxsLCJMaW5lV2VpZ2h0IjowLjAsIkxpbmVUeXBlIjowLCJQYXJlbnRTdHlsZSI6bnVsbH0sIlBhcmVudFN0eWxlIjpudWxsfSwiRGF0ZVN0eWxlIjp7IiRpZCI6IjEwMDEiLCJGb250U2V0dGluZ3MiOnsiJGlkIjoiMTAwMiIsIkZvbnRTaXplIjo5LCJGb250TmFtZSI6IkFyaWFsIiwiSXNCb2xkIjpmYWxzZSwiSXNJdGFsaWMiOmZhbHNlLCJJc1VuZGVybGluZWQiOmZhbHNlLCJQYXJlbnRTdHlsZSI6bnVsbH0sIkF1dG9TaXplIjowLCJGb3JlZ3JvdW5kIjp7IiRpZCI6IjEwMDMiLCJDb2xvciI6eyIkcmVmIjoiNjExIn19LCJNYXhXaWR0aCI6OTYwLjAsIk1heEhlaWdodCI6IkluZmluaXR5IiwiU21hcnRGb3JlZ3JvdW5kSXNBY3RpdmUiOmZhbHNlLCJIb3Jpem9udGFsQWxpZ25tZW50IjoyLCJWZXJ0aWNhbEFsaWdubWVudCI6MCwiU21hcnRGb3JlZ3JvdW5kIjpudWxsLCJCYWNrZ3JvdW5kRmlsbFR5cGUiOjAsIk1hcmdpbiI6eyIkaWQiOiIxMDA0IiwiVG9wIjowLjAsIkxlZnQiOjAuMCwiUmlnaHQiOjAuMCwiQm90dG9tIjowLjB9LCJQYWRkaW5nIjp7IiRpZCI6IjEwMDUiLCJUb3AiOjAuMCwiTGVmdCI6MC4wLCJSaWdodCI6MC4wLCJCb3R0b20iOjAuMH0sIkJhY2tncm91bmQiOnsiJHJlZiI6IjYxNCJ9LCJJc1Zpc2libGUiOnRydWUsIldpZHRoIjowLjAsIkhlaWdodCI6MC4wLCJCb3JkZXJTdHlsZSI6eyIkaWQiOiIxMDA2IiwiTGluZUNvbG9yIjpudWxsLCJMaW5lV2VpZ2h0IjowLjAsIkxpbmVUeXBlIjowLCJQYXJlbnRTdHlsZSI6bnVsbH0sIlBhcmVudFN0eWxlIjpudWxsfSwiRGF0ZUZvcm1hdCI6eyIkaWQiOiIxMDA3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xNyJ9fSwiV2Vla051bWJlcmluZyI6eyIkaWQiOiIxMDA4IiwiRm9ybWF0IjowLCJJc1Zpc2libGUiOmZhbHNlLCJMYXN0S25vd25WaXNpYmlsaXR5U3RhdGUiOmZhbHNlfSwiSXNWaXNpYmxlIjp0cnVlLCJQYXJlbnRTdHlsZSI6bnVsbH0sIkluZGV4IjoxNCwiU21hcnREdXJhdGlvbkFjdGl2YXRlZCI6ZmFsc2UsIkRhdGVGb3JtYXQiOnsiJHJlZiI6IjEwMDcifSwiV2Vla051bWJlcmluZyI6eyIkaWQiOiIxMDA5IiwiRm9ybWF0IjowLCJJc1Zpc2libGUiOmZhbHNlLCJMYXN0S25vd25WaXNpYmlsaXR5U3RhdGUiOmZhbHNlfSwiSWQiOiI1ZjdjOGIzMy04OTdmLTQ2N2MtOWVkZC00NThkOWUyNDZkZTkiLCJJbXBvcnRJZCI6bnVsbCwiVGl0bGUiOiJEb2N1bWVudGF0aW9uIiwiTm90ZSI6bnVsbCwiSHlwZXJsaW5rIjp7IiRpZCI6IjEwMTAiLCJBZGRyZXNzIjoiIiwiU3ViQWRkcmVzcyI6IiJ9LCJJc0NoYW5nZWQiOmZhbHNlLCJJc05ldyI6ZmFsc2V9XSwiU3dpbWxhbmVzIjpbXSwiTXNQcm9qZWN0SXRlbXNUcmVlIjp7IiRpZCI6IjEwMTEiLCJSb290Ijp7IkltcG9ydElkIjpudWxsLCJJc0ltcG9ydGVkIjpmYWxzZSwiQ2hpbGRyZW4iOltdfX0sIk1ldGFkYXRhIjp7IiRpZCI6IjEwMTIiLCJSZWNlbnRDb2xvcnNDb2xsZWN0aW9uIjoiW1wiI0ZGNzBBRDQ3XCIsXCIjRkY1QjlCRDVcIixcIiNGRkVEN0QzMVwiLFwiI0ZGQjIwRTEyXCJdIiwiU291cmNlVGhlbWUiOiJ7XCIkaWRcIjpcIjFcIixcIklkXCI6XCIxZDQ4OGFmNi0yOTJhLTRlMWEtOTkxMS1jMWRjMjVjNTljOWJ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NixcIkZvbnROYW1lXCI6XCJBcmlhbF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YsXCJGb250TmFtZVwiOlwiQXJpYWx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XJpYWx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EsXCJGb250TmFtZVwiOlwiQXJpYWx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yLjAsXCJSaWdodFwiOjEyLjAsXCJCb3R0b21cIjowLjB9LFwiUGFkZGluZ1wiOntcIiRpZFwiOlwiMzBcIixcIlRvcFwiOjUuMCxcIkxlZnRcIjowLjAsXCJSaWdodFwiOjAuMCxcIkJvdHRvbVwiOjUuMH0sXCJCYWNrZ3JvdW5kXCI6e1wiJGlkXCI6XCIzMVwiLFwiQ29sb3JcIjp7XCIkaWRcIjpcIjMyXCIsXCJBXCI6MjU1LFwiUlwiOjY4LFwiR1wiOjg0LFwiQlwiOjEwNn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zEsXCJHXCI6NzMsXCJCXCI6MTI1fX0sXCJJc1Zpc2libGVcIjpmYWxzZSxcIldpZHRoXCI6MC4wLFwiSGVpZ2h0XCI6MC4wLFwiQm9yZGVyU3R5bGVcIjpudWxsfSxcIlRhc2tTdHlsZVwiOntcIiRpZFwiOlwiNDRcIixcIlNoYXBlXCI6MSxcIlNoYXBlVGhpY2tuZXNzXCI6MSxcIkR1cmF0aW9uRm9ybWF0XCI6MCxcIlBlcmNlbnRhZ2VDb21wbGV0ZVRleHRTdHlsZVwiOntcIiRpZFwiOlwiNDVcIixcIkZvbnRTZXR0aW5nc1wiOntcIiRpZFwiOlwiNDZcIixcIkZvbnRTaXplXCI6OSxcIkZvbnROYW1lXCI6XCJBcmlhbFwiLFwiSXNCb2xkXCI6ZmFsc2UsXCJJc0l0YWxpY1wiOmZhbHNlLFwiSXNVbmRlcmxpbmVkXCI6ZmFsc2V9LFwiRm9yZWdyb3VuZFwiOntcIiRpZFwiOlwiNDdcIixcIkNvbG9yXCI6e1wiJGlkXCI6XCI0OFwiLFwiQVwiOjI1NSxcIlJcIjoyNTUsXCJHXCI6MjU1LFwiQlwiOjI1NX19LFwiSG9yaXpvbnRhbEFsaWdubWVudFwiOjA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OSxcIkZvbnROYW1lXCI6XCJBcmlhbF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yxcIkVuZERhdGVQb3NpdGlvblwiOjMsXCJUaXRsZVBvc2l0aW9uXCI6NCxcIkR1cmF0aW9uUG9zaXRpb25cIjowLFwiUGVyY2VudGFnZUNvbXBsZXRlZFBvc2l0aW9uXCI6MixcIlNwYWNpbmdcIjo1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xMTIsXCJHXCI6MTczLFwiQlwiOjcx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CxcIkZvbnROYW1lXCI6XCJBcmlhbFwiLFwiSXNCb2xkXCI6dHJ1ZSxcIklzSXRhbGljXCI6ZmFsc2UsXCJJc1VuZGVybGluZWRcIjpmYWxzZX0sXCJGb3JlZ3JvdW5kXCI6e1wiJGlkXCI6XCI3NlwiLFwiQ29sb3JcIjp7XCIkaWRcIjpcIjc3XCIsXCJBXCI6MjU1LFwiUlwiOjAsXCJHXCI6MCxcIkJcIjowfX0sXCJIb3Jpem9udGFsQWxpZ25tZW50XCI6MCxcIklzVmlzaWJsZVwiOnRydWV9LFwiRGF0ZVN0eWxlXCI6e1wiJGlkXCI6XCI3OFwiLFwiRm9udFNldHRpbmdzXCI6e1wiJGlkXCI6XCI3OVwiLFwiRm9udFNpemVcIjo5LFwiRm9udE5hbWVcIjpcIkFyaWFsXCIsXCJJc0JvbGRcIjpmYWxzZSxcIklzSXRhbGljXCI6ZmFsc2UsXCJJc1VuZGVybGluZWRcIjpmYWxzZX0sXCJGb3JlZ3JvdW5kXCI6e1wiJGlkXCI6XCI4MFwiLFwiQ29sb3JcIjp7XCIkaWRcIjpcIjgxXCIsXCJBXCI6MjU1LFwiUlwiOjY4LFwiR1wiOjg0LFwiQlwiOjEwNn19LFwiSG9yaXpvbnRhbEFsaWdubWVudFwiOjI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kxLFwiR1wiOjE1NSxcIkJcIjoyMTN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CxcIkZvbnROYW1lXCI6XCJBcmlhbF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OSxcIkZvbnROYW1lXCI6XCJBcmlhbFwiLFwiSXNCb2xkXCI6ZmFsc2UsXCJJc0l0YWxpY1wiOmZhbHNlLFwiSXNVbmRlcmxpbmVkXCI6ZmFsc2V9LFwiRm9yZWdyb3VuZFwiOntcIiRpZFwiOlwiMTAxXCIsXCJDb2xvclwiOntcIiRpZFwiOlwiMTAyXCIsXCJBXCI6MjU1LFwiUlwiOjY4LFwiR1wiOjg0LFwiQlwiOjEwNn19LFwiSG9yaXpvbnRhbEFsaWdubWVudFwiOjE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E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kxLFwiR1wiOjE1NSxcIkJcIjoyMTN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CxcIkZvbnROYW1lXCI6XCJBcmlhbFwiLFwiSXNCb2xkXCI6dHJ1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OSxcIkZvbnROYW1lXCI6XCJBcmlhbFwiLFwiSXNCb2xkXCI6ZmFsc2UsXCJJc0l0YWxpY1wiOmZhbHNlLFwiSXNVbmRlcmxpbmVkXCI6ZmFsc2V9LFwiRm9yZWdyb3VuZFwiOntcIiRpZFwiOlwiMTIyXCIsXCJDb2xvclwiOntcIiRpZFwiOlwiMTIzXCIsXCJBXCI6MjU1LFwiUlwiOjY4LFwiR1wiOjg0LFwiQlwiOjEwNn19LFwiSG9yaXpvbnRhbEFsaWdubWVudFwiOjE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NmMyNTc5NTctMDhiYi00MGMwLTliYjYtYWEyNzRjNDYwYjVj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TEyLFwiR1wiOjE3MyxcIkJcIjo3MX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xMTIsXCJHXCI6MTczLFwiQlwiOjcx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xMTIsXCJHXCI6MTczLFwiQlwiOjcx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ExMixcIkdcIjoxNzMsXCJCXCI6NzF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EyLFwiR1wiOjE3MyxcIkJcIjo3MX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CxcIkZvbnROYW1lXCI6XCJBcmlhbF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OSxcIkZvbnROYW1lXCI6XCJBcmlhbFwiLFwiSXNCb2xkXCI6ZmFsc2UsXCJJc0l0YWxpY1wiOmZhbHNlLFwiSXNVbmRlcmxpbmVkXCI6ZmFsc2V9LFwiRm9yZWdyb3VuZFwiOntcIiRpZFwiOlwiMTkwXCIsXCJDb2xvclwiOntcIiRpZFwiOlwiMTkxXCIsXCJBXCI6MjU1LFwiUlwiOjY4LFwiR1wiOjg0LFwiQlwiOjEwNn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wLFwiU2hhcGVUaGlja25lc3NcIjoxLFwiRHVyYXRpb25Gb3JtYXRcIjowLFwiUGVyY2VudGFnZUNvbXBsZXRlVGV4dFN0eWxlXCI6e1wiJGlkXCI6XCIxOTVcIixcIkZvbnRTZXR0aW5nc1wiOntcIiRpZFwiOlwiMTk2XCIsXCJGb250U2l6ZVwiOjksXCJGb250TmFtZVwiOlwiQXJpYWxcIixcIklzQm9sZFwiOmZhbHNlLFwiSXNJdGFsaWNcIjpmYWxzZSxcIklzVW5kZXJsaW5lZFwiOmZhbHNlfSxcIkZvcmVncm91bmRcIjp7XCIkaWRcIjpcIjE5N1wiLFwiQ29sb3JcIjp7XCIkaWRcIjpcIjE5OFwiLFwiQVwiOjI1NSxcIlJcIjoyMzgsXCJHXCI6MjM2LFwiQlwiOjIyNX19LFwiSG9yaXpvbnRhbEFsaWdubWVudFwiOjEsXCJJc1Zpc2libGVcIjp0cnV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5LFwiRm9udE5hbWVcIjpcIkFyaWFs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NCxcIkVuZERhdGVQb3NpdGlvblwiOjQsXCJUaXRsZVBvc2l0aW9uXCI6MyxcIkR1cmF0aW9uUG9zaXRpb25cIjowLFwiUGVyY2VudGFnZUNvbXBsZXRlZFBvc2l0aW9uXCI6Mi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MTIsXCJHXCI6MTczLFwiQlwiOjcx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AsXCJGb250TmFtZVwiOlwiQXJpYWxcIixcIklzQm9sZFwiOnRydW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ksXCJGb250TmFtZVwiOlwiQXJpYWxcIixcIklzQm9sZFwiOmZhbHNlLFwiSXNJdGFsaWNcIjpmYWxzZSxcIklzVW5kZXJsaW5lZFwiOmZhbHNlfSxcIkZvcmVncm91bmRcIjp7XCIkaWRcIjpcIjIyMlwiLFwiQ29sb3JcIjp7XCIkaWRcIjpcIjIyM1wiLFwiQVwiOjI1NSxcIlJcIjo2OCxcIkdcIjo4NCxcIkJcIjoxMDZ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TIsXCJHXCI6MTczLFwiQlwiOjcx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wLFwiRm9udE5hbWVcIjpcIkFyaWFs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5LFwiRm9udE5hbWVcIjpcIkFyaWFs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5MSxcIkdcIjoxNTUsXCJCXCI6MjEz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Y4LFwiR1wiOjg0LFwiQlwiOjEwNn0sXCJBY2NlbnQzXCI6e1wiJGlkXCI6XCIyNzdcIixcIkFcIjoyNTUsXCJSXCI6MTEyLFwiR1wiOjE3MyxcIkJcIjo3MX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n0sIlNldHRpbmdzIjp7IiRpZCI6IjEwMTMiLCJJbXBhT3B0aW9ucyI6eyIkaWQiOiIxMDE0IiwiTGVmdFRvUmlnaHQiOnRydWUsIlBheWxvYWRPcHRpb25zIjox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DE1IiwiVXNlVGltZSI6ZmFsc2UsIldvcmtEYXlTdGFydCI6IjAwOjAwOjAwIiwiV29ya0RheUVuZCI6IjIzOjU5OjAwIn0sIkxhc3RVc2VkVGVtcGxhdGVJZCI6ImIwYTI5ZDI3LTA4YTYtNDFiNi1iNmJjLTM1YzQxMTRiMmNlMyIsIkxhc3RVc2VkVGhlbWVEZXRhaWxzIjp7IiRpZCI6IjEwMTYiLCJJZCI6IjFkNDg4YWY2LTI5MmEtNGUxYS05OTExLWMxZGMyNWM1OWM5YiIsIlRpdGxlIjoiVW50aXRsZWQgdGhlbWUiLCJDYXRlZ29yeSI6Mn0sIkZpcnN0V2Vla09mWWVhciI6MCwiUGxhY2VNaWxlc3RvbmVBdFRoZUJlZ2lubmluZ09mVGhlRGF5IjpmYWxzZSwiRGVwZW5kZW5jeVNjaGVkdWxpbmdTZXR0aW5ncyI6eyIkaWQiOiIxMDE3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Sponsor"/>
  <p:tag name="OTLPOSITIONONTASK" val="None"/>
  <p:tag name="OTLRELATEDTASKID" val="00000000-0000-0000-0000-000000000000"/>
  <p:tag name="OTLWEEKNUMBERINGFORMAT" val="WNFormat1"/>
  <p:tag name="OTLWEEKNUMBERINGISVISIBLE" val="False"/>
  <p:tag name="OTLDATE" val="2025-02-15T23:59:00.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nalysis Complete "/>
  <p:tag name="OTLPOSITIONONTASK" val="None"/>
  <p:tag name="OTLRELATEDTASKID" val="00000000-0000-0000-0000-000000000000"/>
  <p:tag name="OTLWEEKNUMBERINGFORMAT" val="WNFormat1"/>
  <p:tag name="OTLWEEKNUMBERINGISVISIBLE" val="False"/>
  <p:tag name="OTLDATE" val="2025-03-23T23:59:00.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unctional Design Complete "/>
  <p:tag name="OTLPOSITIONONTASK" val="None"/>
  <p:tag name="OTLRELATEDTASKID" val="00000000-0000-0000-0000-000000000000"/>
  <p:tag name="OTLWEEKNUMBERINGFORMAT" val="WNFormat1"/>
  <p:tag name="OTLWEEKNUMBERINGISVISIBLE" val="False"/>
  <p:tag name="OTLDATE" val="2025-05-10T23:59:00.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Status Report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4T23:59:00.000000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2-12T00:00:00.0000000Z"/>
  <p:tag name="OTLENDDATE" val="2025-03-10T23:59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6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2-15T00:00:00.0000000Z"/>
  <p:tag name="OTLENDDATE" val="2025-03-23T23:59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3-01T00:00:00.0000000Z"/>
  <p:tag name="OTLENDDATE" val="2025-03-23T23:59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3-23T00:00:00.0000000Z"/>
  <p:tag name="OTLENDDATE" val="2025-05-10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37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5-10T00:00:00.0000000Z"/>
  <p:tag name="OTLENDDATE" val="2025-05-16T23:5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4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4-27T00:00:00.0000000Z"/>
  <p:tag name="OTLENDDATE" val="2025-05-20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2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5-09T00:00:00.0000000Z"/>
  <p:tag name="OTLENDDATE" val="2025-06-10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5-17T00:00:00.0000000Z"/>
  <p:tag name="OTLENDDATE" val="2025-06-10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5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5-24T00:00:00.0000000Z"/>
  <p:tag name="OTLENDDATE" val="2025-06-22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6-01T00:00:00.0000000Z"/>
  <p:tag name="OTLENDDATE" val="2025-06-17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"/>
  <p:tag name="OTLDURATIONFORMAT" val="day"/>
  <p:tag name="OTLSPACING" val="5"/>
  <p:tag name="OTLSHAPETHICKNESSTYPE" val="Custom"/>
  <p:tag name="OTLWEEKNUMBERINGFORMAT" val="WNFormat1"/>
  <p:tag name="OTLWEEKNUMBERINGISVISIBLE" val="False"/>
  <p:tag name="OTLSTARTDATE" val="2025-05-29T00:00:00.0000000Z"/>
  <p:tag name="OTLENDDATE" val="2025-06-14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oundedCornerRectangleTimeband"/>
  <p:tag name="OTLTIMEBANDSHAPEHEIGHT" val="30"/>
  <p:tag name="OTLTIMEBANDSHAPEPADDINGLEFT" val="0"/>
  <p:tag name="OTLTIMEBANDENDDATE" val="2025-06-22T23:59:00.000000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Widescreen</PresentationFormat>
  <Paragraphs>70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2024-10-16T13:55:05Z</dcterms:created>
  <dcterms:modified xsi:type="dcterms:W3CDTF">2024-10-24T10:00:12Z</dcterms:modified>
</cp:coreProperties>
</file>