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7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7D08B-D471-4226-8875-C264807596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F019A1-9803-46DD-BD04-78634CE3E6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DA536-22DD-4493-82FF-830C12D8E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847C-2B6D-419C-B4B6-78BBB305BAD1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327734-1A07-41F5-8310-6C81A2B7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F4AC5-0B7B-4A8E-8D75-BCC243736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0D95C-5DCD-43BA-B252-41EF807F7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51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B759A-2B00-43F7-8A8C-B92DA2527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DCCF0C-B386-42F6-99CF-23F8E43D0D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6AE7A-B680-4714-9E48-09C3EB1B9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847C-2B6D-419C-B4B6-78BBB305BAD1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52342-1B65-4B5B-A2ED-B053AA9F3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33939-95E4-40EC-898D-95CE77ABB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0D95C-5DCD-43BA-B252-41EF807F7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854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F51F85-FCB5-4C11-96DF-F6D4BB7261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C82E65-E889-4FA0-A653-867E09AF68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544B8-8950-408A-A581-933EAC48B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847C-2B6D-419C-B4B6-78BBB305BAD1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7A3BD-C4E7-473F-848D-633AF511D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3B2D11-BD82-4A31-9AE2-8A0F2C7BC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0D95C-5DCD-43BA-B252-41EF807F7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06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7A596-1C30-485F-AEEB-9BAE13A49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C0A92-E64B-4673-9CBB-DE9940F31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FCB0F-56EB-4144-B7E7-24CC35ADF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847C-2B6D-419C-B4B6-78BBB305BAD1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492A4-0A31-4A82-86E2-DAEF04613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54A42-CDC7-4D50-BCAB-8DDE5E4AF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0D95C-5DCD-43BA-B252-41EF807F7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085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FB1FA-8D27-4C2D-83AC-8D0C0C2C9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B37691-D0CB-4C07-A646-186C6F198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B35D6-825B-4E67-8E23-8B2F0142D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847C-2B6D-419C-B4B6-78BBB305BAD1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38C7D-5295-4C9B-A84D-34B3F5536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31812-A299-4677-8754-A330C84E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0D95C-5DCD-43BA-B252-41EF807F7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958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B3C34-E31E-4118-A6DE-1B587D392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250A9-96DE-44F7-A601-7C51F0902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E4159D-A5E1-4F59-B55C-5326805DF0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20D6CB-92FF-45C1-AA82-BA3D1695C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847C-2B6D-419C-B4B6-78BBB305BAD1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18B8E3-EDDA-438C-A606-1468585D0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296575-D484-462F-851E-F9F98469C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0D95C-5DCD-43BA-B252-41EF807F7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760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707BD-4CE0-4C79-BDFC-E4BE99263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D42E1C-AE4F-4E13-AC90-2306BFA89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F4C8D6-05C5-4B43-9048-B4433E322F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7081D2-B3DF-435A-A577-B2C3F854DD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FEFD39-4306-413E-B02D-C18F7DAD0D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63A03F-4061-4F37-B841-F3EA0B488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847C-2B6D-419C-B4B6-78BBB305BAD1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C70F3F-EE80-4F82-9BB4-8F2C7062A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AB4302-4EDB-4691-A703-5D1B2FAA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0D95C-5DCD-43BA-B252-41EF807F7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898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D3565-532D-4144-922D-58AC5EDA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379C31-3325-425A-8DA2-CAB20657B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847C-2B6D-419C-B4B6-78BBB305BAD1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6E59A2-30BA-406C-8131-71D67DA62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B25045-B066-4019-8E72-92B2A7F68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0D95C-5DCD-43BA-B252-41EF807F7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74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D1D11D-0A2A-4F04-A5B8-C1454F23A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847C-2B6D-419C-B4B6-78BBB305BAD1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8E7E3F-0449-4A86-B3DB-3E1E2E16E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3E75F2-56A1-4798-BC11-29731BF6C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0D95C-5DCD-43BA-B252-41EF807F7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314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287A9-C690-4DE8-A91C-66F93FEB6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5D288-93F2-4805-B866-58734B3C08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4874CA-4E98-4A91-85C4-B5BFD82DE7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2720E8-5C4B-49C6-9604-1D609AE8A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847C-2B6D-419C-B4B6-78BBB305BAD1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0C6125-9C74-4468-A010-C1738FB25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08890-CC1F-4B68-832D-FD8ED126B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0D95C-5DCD-43BA-B252-41EF807F7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521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A059B-AAA2-4973-B3B0-C7F2C496D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ED3A59-517C-4E01-B90C-1CF16D01B7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2704BA-B0F4-4241-8615-CE1CCBE5A8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294797-8CA6-4A66-AA18-FC001AD34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847C-2B6D-419C-B4B6-78BBB305BAD1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1C95B4-DA94-41E1-B679-FB8112952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DE3DF7-F0C9-4AA1-A27C-C937570BC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0D95C-5DCD-43BA-B252-41EF807F7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169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31F9D2-BF26-48A3-8D03-B6C0B8445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697391-6A0D-4A1C-9803-CE84F60A5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3D1708-4A55-44CD-AC30-F0B3EFC430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A847C-2B6D-419C-B4B6-78BBB305BAD1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FD58C-DB56-439B-8CBE-68B7973663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E7EE2-DAB6-4172-8139-79512437A3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0D95C-5DCD-43BA-B252-41EF807F7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675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slideLayout" Target="../slideLayouts/slideLayout7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image" Target="../media/image3.pn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61" Type="http://schemas.openxmlformats.org/officeDocument/2006/relationships/tags" Target="../tags/tag61.xml"/><Relationship Id="rId82" Type="http://schemas.openxmlformats.org/officeDocument/2006/relationships/tags" Target="../tags/tag8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FEFE"/>
            </a:gs>
            <a:gs pos="100000">
              <a:srgbClr val="F7F7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OTLSHAPE_M_79a45262a98b4a84b8458c959701db32_Connector1">
            <a:extLst>
              <a:ext uri="{FF2B5EF4-FFF2-40B4-BE49-F238E27FC236}">
                <a16:creationId xmlns:a16="http://schemas.microsoft.com/office/drawing/2014/main" id="{9F856273-8753-4262-804C-8D4A663F60C7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10044261" y="4456468"/>
            <a:ext cx="0" cy="412712"/>
          </a:xfrm>
          <a:prstGeom prst="line">
            <a:avLst/>
          </a:prstGeom>
          <a:ln w="9525" cap="flat" cmpd="sng" algn="ctr">
            <a:solidFill>
              <a:srgbClr val="80B9D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T_a39a480e7fc142db886a11be8571f1bf_LeftVerticalConnector1">
            <a:extLst>
              <a:ext uri="{FF2B5EF4-FFF2-40B4-BE49-F238E27FC236}">
                <a16:creationId xmlns:a16="http://schemas.microsoft.com/office/drawing/2014/main" id="{D6B4194A-8939-4D24-92C5-FA91C112FCCF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1661160" y="1077595"/>
            <a:ext cx="0" cy="1270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_a39a480e7fc142db886a11be8571f1bf_LeftVerticalConnector2">
            <a:extLst>
              <a:ext uri="{FF2B5EF4-FFF2-40B4-BE49-F238E27FC236}">
                <a16:creationId xmlns:a16="http://schemas.microsoft.com/office/drawing/2014/main" id="{2425E7A2-0F3D-4C16-AD18-133993C078DA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1661160" y="1382395"/>
            <a:ext cx="0" cy="348678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_a39a480e7fc142db886a11be8571f1bf_RightVerticalConnector1">
            <a:extLst>
              <a:ext uri="{FF2B5EF4-FFF2-40B4-BE49-F238E27FC236}">
                <a16:creationId xmlns:a16="http://schemas.microsoft.com/office/drawing/2014/main" id="{7E2EC334-CD44-4B4B-9DEE-6E4A58CD0C4D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3632029" y="1077595"/>
            <a:ext cx="0" cy="150177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_a39a480e7fc142db886a11be8571f1bf_RightVerticalConnector2">
            <a:extLst>
              <a:ext uri="{FF2B5EF4-FFF2-40B4-BE49-F238E27FC236}">
                <a16:creationId xmlns:a16="http://schemas.microsoft.com/office/drawing/2014/main" id="{9EFFD8D3-389B-47EA-B525-2451722C3169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3632029" y="1359217"/>
            <a:ext cx="0" cy="8445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T_a39a480e7fc142db886a11be8571f1bf_RightVerticalConnector3">
            <a:extLst>
              <a:ext uri="{FF2B5EF4-FFF2-40B4-BE49-F238E27FC236}">
                <a16:creationId xmlns:a16="http://schemas.microsoft.com/office/drawing/2014/main" id="{E84DEA81-0902-4025-9C0E-56A789661FA1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3632029" y="1814195"/>
            <a:ext cx="0" cy="15494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_a39a480e7fc142db886a11be8571f1bf_RightVerticalConnector4">
            <a:extLst>
              <a:ext uri="{FF2B5EF4-FFF2-40B4-BE49-F238E27FC236}">
                <a16:creationId xmlns:a16="http://schemas.microsoft.com/office/drawing/2014/main" id="{DB85D94A-4563-46D6-90AA-6DDFDD6BECF9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3632029" y="3541395"/>
            <a:ext cx="0" cy="132778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T_32143e21de9f4fc7b4a41052d7131caa_LeftVerticalConnector1">
            <a:extLst>
              <a:ext uri="{FF2B5EF4-FFF2-40B4-BE49-F238E27FC236}">
                <a16:creationId xmlns:a16="http://schemas.microsoft.com/office/drawing/2014/main" id="{48A3D3BA-B95D-4C4F-9ACB-FFC5179372C6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2646681" y="3452495"/>
            <a:ext cx="0" cy="141668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_32143e21de9f4fc7b4a41052d7131caa_RightVerticalConnector1">
            <a:extLst>
              <a:ext uri="{FF2B5EF4-FFF2-40B4-BE49-F238E27FC236}">
                <a16:creationId xmlns:a16="http://schemas.microsoft.com/office/drawing/2014/main" id="{563BCCA6-E5A9-454E-A03A-C54B28935D78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7081351" y="3452495"/>
            <a:ext cx="0" cy="1270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T_32143e21de9f4fc7b4a41052d7131caa_RightVerticalConnector2">
            <a:extLst>
              <a:ext uri="{FF2B5EF4-FFF2-40B4-BE49-F238E27FC236}">
                <a16:creationId xmlns:a16="http://schemas.microsoft.com/office/drawing/2014/main" id="{50B15CDD-4D79-4E31-82F8-783CE4DED157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7081351" y="3757295"/>
            <a:ext cx="0" cy="111188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cdbd591e73d74bddaaed4106f4c72713_Connector1">
            <a:extLst>
              <a:ext uri="{FF2B5EF4-FFF2-40B4-BE49-F238E27FC236}">
                <a16:creationId xmlns:a16="http://schemas.microsoft.com/office/drawing/2014/main" id="{4BE22AE8-21FE-4D50-90A0-8C21C75B9DD2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3638379" y="5250180"/>
            <a:ext cx="0" cy="412712"/>
          </a:xfrm>
          <a:prstGeom prst="line">
            <a:avLst/>
          </a:prstGeom>
          <a:ln w="9525" cap="flat" cmpd="sng" algn="ctr">
            <a:solidFill>
              <a:srgbClr val="80B9D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a7974e864412488f9814784d3d385555_Connector1">
            <a:extLst>
              <a:ext uri="{FF2B5EF4-FFF2-40B4-BE49-F238E27FC236}">
                <a16:creationId xmlns:a16="http://schemas.microsoft.com/office/drawing/2014/main" id="{726C2BF4-1257-46BD-A7ED-78F317F8EE46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5609420" y="5250180"/>
            <a:ext cx="0" cy="412712"/>
          </a:xfrm>
          <a:prstGeom prst="line">
            <a:avLst/>
          </a:prstGeom>
          <a:ln w="9525" cap="flat" cmpd="sng" algn="ctr">
            <a:solidFill>
              <a:srgbClr val="80B9D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24461196740749d3bb04db21a71a46c8_Connector1">
            <a:extLst>
              <a:ext uri="{FF2B5EF4-FFF2-40B4-BE49-F238E27FC236}">
                <a16:creationId xmlns:a16="http://schemas.microsoft.com/office/drawing/2014/main" id="{8B64E888-D72C-46BF-BC99-1B7420797793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8565981" y="5250180"/>
            <a:ext cx="0" cy="412712"/>
          </a:xfrm>
          <a:prstGeom prst="line">
            <a:avLst/>
          </a:prstGeom>
          <a:ln w="9525" cap="flat" cmpd="sng" algn="ctr">
            <a:solidFill>
              <a:srgbClr val="80B9D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B0AC12D0-2A26-44D4-8F9C-8343F440EF33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922020" y="4869180"/>
            <a:ext cx="10350500" cy="381000"/>
          </a:xfrm>
          <a:prstGeom prst="round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FAF0C87A-299F-4DC9-B950-3084D526E4A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85520" y="4986655"/>
            <a:ext cx="432811" cy="14605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000" spc="-12">
                <a:solidFill>
                  <a:schemeClr val="lt1"/>
                </a:solidFill>
                <a:latin typeface="Arial" panose="020B0604020202020204" pitchFamily="34" charset="0"/>
              </a:rPr>
              <a:t>Week 1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285DCF44-3ACC-482D-AB0E-83D84958984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2710181" y="4986655"/>
            <a:ext cx="67711" cy="14605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000" spc="-36">
                <a:solidFill>
                  <a:schemeClr val="lt1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58DD32CC-C520-4190-B2E7-EDE52EDD03B6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4434841" y="4986655"/>
            <a:ext cx="67711" cy="14605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000" spc="-36">
                <a:solidFill>
                  <a:schemeClr val="lt1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9AC3CC79-CFC4-4B9F-A76D-CD08BD325E4C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6159502" y="4986655"/>
            <a:ext cx="67711" cy="14605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000" spc="-36" dirty="0">
                <a:solidFill>
                  <a:schemeClr val="lt1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9B1E43F0-AA30-4445-BF26-A5A8100DB126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7884162" y="4986655"/>
            <a:ext cx="67711" cy="14605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000" spc="-36" dirty="0">
                <a:solidFill>
                  <a:schemeClr val="lt1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2B4BE633-8547-43CB-A14B-BADB00E0C325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608822" y="4986655"/>
            <a:ext cx="67711" cy="14605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000" spc="-36" dirty="0">
                <a:solidFill>
                  <a:schemeClr val="lt1"/>
                </a:solidFill>
                <a:latin typeface="Arial" panose="020B0604020202020204" pitchFamily="34" charset="0"/>
              </a:rPr>
              <a:t>6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A7909962-471D-407A-A0A9-08D8FBE3B3FE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2646678" y="493268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95ADEF68-BA68-43FF-8BBA-C529A8AEBDE8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4371338" y="493268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46B8D041-F94E-4682-9D98-7DD2350A4D06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6095998" y="493268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DD7E1E76-C75A-49B2-A6E2-1A85E2617002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7820659" y="493268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3B950DC3-FCEC-4A4F-AAF7-286049CA147A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9545320" y="493268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TLSHAPE_T_a39a480e7fc142db886a11be8571f1bf_Shape">
            <a:extLst>
              <a:ext uri="{FF2B5EF4-FFF2-40B4-BE49-F238E27FC236}">
                <a16:creationId xmlns:a16="http://schemas.microsoft.com/office/drawing/2014/main" id="{284EB640-4F62-4BC1-905B-93713699D568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661160" y="988695"/>
            <a:ext cx="1981200" cy="177800"/>
          </a:xfrm>
          <a:prstGeom prst="round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TLSHAPE_T_e052e6b8f78f4ec0b2715bd662f4e764_Shape">
            <a:extLst>
              <a:ext uri="{FF2B5EF4-FFF2-40B4-BE49-F238E27FC236}">
                <a16:creationId xmlns:a16="http://schemas.microsoft.com/office/drawing/2014/main" id="{81430982-94D3-4554-80EC-206325C99E2F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661160" y="1204595"/>
            <a:ext cx="1231900" cy="177800"/>
          </a:xfrm>
          <a:prstGeom prst="round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TLSHAPE_T_731f77eb84bb47c2a57d6b69d89326dd_Shape">
            <a:extLst>
              <a:ext uri="{FF2B5EF4-FFF2-40B4-BE49-F238E27FC236}">
                <a16:creationId xmlns:a16="http://schemas.microsoft.com/office/drawing/2014/main" id="{22D2B581-194E-40FB-AA70-B49836328DA1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2646681" y="1420495"/>
            <a:ext cx="749300" cy="177800"/>
          </a:xfrm>
          <a:prstGeom prst="roundRect">
            <a:avLst/>
          </a:prstGeom>
          <a:solidFill>
            <a:srgbClr val="44676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TLSHAPE_T_480bc92b397042f5aa3777375864c73e_Shape">
            <a:extLst>
              <a:ext uri="{FF2B5EF4-FFF2-40B4-BE49-F238E27FC236}">
                <a16:creationId xmlns:a16="http://schemas.microsoft.com/office/drawing/2014/main" id="{A3C61E3B-BD06-478A-BFB0-7FEE400A9EF1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2646681" y="1636395"/>
            <a:ext cx="990600" cy="177800"/>
          </a:xfrm>
          <a:prstGeom prst="roundRect">
            <a:avLst/>
          </a:prstGeom>
          <a:solidFill>
            <a:srgbClr val="44676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TLSHAPE_T_317944c6eb7f4fd4aac8414741c6ab1e_Shape">
            <a:extLst>
              <a:ext uri="{FF2B5EF4-FFF2-40B4-BE49-F238E27FC236}">
                <a16:creationId xmlns:a16="http://schemas.microsoft.com/office/drawing/2014/main" id="{204CD70B-3145-4A08-AF83-35894C2A6F92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3632201" y="1852295"/>
            <a:ext cx="1231900" cy="177800"/>
          </a:xfrm>
          <a:prstGeom prst="roundRect">
            <a:avLst/>
          </a:prstGeom>
          <a:solidFill>
            <a:srgbClr val="44676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TLSHAPE_T_2565f035777c48e3a86bd324696a7776_Shape">
            <a:extLst>
              <a:ext uri="{FF2B5EF4-FFF2-40B4-BE49-F238E27FC236}">
                <a16:creationId xmlns:a16="http://schemas.microsoft.com/office/drawing/2014/main" id="{D80706C4-C2F6-46D0-9F85-C287AABB7511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4371341" y="2068195"/>
            <a:ext cx="2717800" cy="177800"/>
          </a:xfrm>
          <a:prstGeom prst="roundRect">
            <a:avLst/>
          </a:prstGeom>
          <a:solidFill>
            <a:srgbClr val="44676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TLSHAPE_T_efb57c797e574bcc96684bb74ac7f753_Shape">
            <a:extLst>
              <a:ext uri="{FF2B5EF4-FFF2-40B4-BE49-F238E27FC236}">
                <a16:creationId xmlns:a16="http://schemas.microsoft.com/office/drawing/2014/main" id="{6F71C836-9523-44AF-8EF6-BE305BE885E0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6096002" y="2284095"/>
            <a:ext cx="990600" cy="177800"/>
          </a:xfrm>
          <a:prstGeom prst="roundRect">
            <a:avLst/>
          </a:prstGeom>
          <a:solidFill>
            <a:srgbClr val="44676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TLSHAPE_T_e57b342f71e54000b94a4cd29c7e779a_Shape">
            <a:extLst>
              <a:ext uri="{FF2B5EF4-FFF2-40B4-BE49-F238E27FC236}">
                <a16:creationId xmlns:a16="http://schemas.microsoft.com/office/drawing/2014/main" id="{EF6C2A36-18E5-43EE-8D3B-A62AFF5030F8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6588761" y="2499995"/>
            <a:ext cx="990600" cy="177800"/>
          </a:xfrm>
          <a:prstGeom prst="roundRect">
            <a:avLst/>
          </a:prstGeom>
          <a:solidFill>
            <a:srgbClr val="44676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OTLSHAPE_T_76a1a839f27c459d85aec5878ef75e28_Shape">
            <a:extLst>
              <a:ext uri="{FF2B5EF4-FFF2-40B4-BE49-F238E27FC236}">
                <a16:creationId xmlns:a16="http://schemas.microsoft.com/office/drawing/2014/main" id="{091E61C8-614A-4FCE-80BC-DA7163184ED6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7574282" y="2715895"/>
            <a:ext cx="990600" cy="177800"/>
          </a:xfrm>
          <a:prstGeom prst="roundRect">
            <a:avLst/>
          </a:prstGeom>
          <a:solidFill>
            <a:srgbClr val="44676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OTLSHAPE_T_2f023e13149b49bbbd07216ba7f962b8_Shape">
            <a:extLst>
              <a:ext uri="{FF2B5EF4-FFF2-40B4-BE49-F238E27FC236}">
                <a16:creationId xmlns:a16="http://schemas.microsoft.com/office/drawing/2014/main" id="{B49FFA96-AC7E-4E36-BDC2-C6D8F223C1C6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8806182" y="2931795"/>
            <a:ext cx="749300" cy="177800"/>
          </a:xfrm>
          <a:prstGeom prst="roundRect">
            <a:avLst/>
          </a:prstGeom>
          <a:solidFill>
            <a:srgbClr val="44676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TLSHAPE_T_2f4a19a9f28849a3a19657d38834fda3_Shape">
            <a:extLst>
              <a:ext uri="{FF2B5EF4-FFF2-40B4-BE49-F238E27FC236}">
                <a16:creationId xmlns:a16="http://schemas.microsoft.com/office/drawing/2014/main" id="{B04E3D9D-5A33-4E5A-8997-11E2732BC248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8559802" y="3147695"/>
            <a:ext cx="990600" cy="177800"/>
          </a:xfrm>
          <a:prstGeom prst="roundRect">
            <a:avLst/>
          </a:prstGeom>
          <a:solidFill>
            <a:srgbClr val="44676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OTLSHAPE_T_32143e21de9f4fc7b4a41052d7131caa_Shape">
            <a:extLst>
              <a:ext uri="{FF2B5EF4-FFF2-40B4-BE49-F238E27FC236}">
                <a16:creationId xmlns:a16="http://schemas.microsoft.com/office/drawing/2014/main" id="{DE08CB29-FFA5-4F2F-8E69-E3C2F60129E7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2646681" y="3363595"/>
            <a:ext cx="4445000" cy="1778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" name="OTLSHAPE_T_7c60e2dc94e348bd8208ac5f0c369f6b_Shape">
            <a:extLst>
              <a:ext uri="{FF2B5EF4-FFF2-40B4-BE49-F238E27FC236}">
                <a16:creationId xmlns:a16="http://schemas.microsoft.com/office/drawing/2014/main" id="{7EED6AC0-6F4A-4B24-A95C-66869CAAF7AD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5849621" y="3579495"/>
            <a:ext cx="1727200" cy="177800"/>
          </a:xfrm>
          <a:prstGeom prst="round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TLSHAPE_T_af49896ddeac4d59a1af0b56f39256a8_Shape">
            <a:extLst>
              <a:ext uri="{FF2B5EF4-FFF2-40B4-BE49-F238E27FC236}">
                <a16:creationId xmlns:a16="http://schemas.microsoft.com/office/drawing/2014/main" id="{49E4D2CB-0509-4804-910B-B287678600D4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7081522" y="3795395"/>
            <a:ext cx="2463800" cy="177800"/>
          </a:xfrm>
          <a:prstGeom prst="roundRect">
            <a:avLst/>
          </a:prstGeom>
          <a:solidFill>
            <a:srgbClr val="31A1E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OTLSHAPE_T_d78c50ec0f8f4741809583ae425ce662_Shape">
            <a:extLst>
              <a:ext uri="{FF2B5EF4-FFF2-40B4-BE49-F238E27FC236}">
                <a16:creationId xmlns:a16="http://schemas.microsoft.com/office/drawing/2014/main" id="{2A7930A7-71B8-4039-9B0E-CA05F4FCB078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8806182" y="4011295"/>
            <a:ext cx="1231900" cy="177800"/>
          </a:xfrm>
          <a:prstGeom prst="roundRect">
            <a:avLst/>
          </a:prstGeom>
          <a:solidFill>
            <a:srgbClr val="615B9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TLSHAPE_T_a39a480e7fc142db886a11be8571f1bf_JoinedDate">
            <a:extLst>
              <a:ext uri="{FF2B5EF4-FFF2-40B4-BE49-F238E27FC236}">
                <a16:creationId xmlns:a16="http://schemas.microsoft.com/office/drawing/2014/main" id="{BDBBE67A-F685-499D-A786-79800C5D75E8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938276" y="1019175"/>
            <a:ext cx="673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 spc="-4">
                <a:solidFill>
                  <a:schemeClr val="dk2"/>
                </a:solidFill>
                <a:latin typeface="Arial" panose="020B0604020202020204" pitchFamily="34" charset="0"/>
              </a:rPr>
              <a:t>May 28 - Jun 4</a:t>
            </a:r>
          </a:p>
        </p:txBody>
      </p:sp>
      <p:sp>
        <p:nvSpPr>
          <p:cNvPr id="50" name="OTLSHAPE_T_a39a480e7fc142db886a11be8571f1bf_Title">
            <a:extLst>
              <a:ext uri="{FF2B5EF4-FFF2-40B4-BE49-F238E27FC236}">
                <a16:creationId xmlns:a16="http://schemas.microsoft.com/office/drawing/2014/main" id="{243A1D3E-1C78-4CE8-8553-25A79E3C6DE4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3682829" y="1011872"/>
            <a:ext cx="431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b="1" i="1" u="sng" spc="-6">
                <a:solidFill>
                  <a:schemeClr val="dk1"/>
                </a:solidFill>
                <a:latin typeface="Arial" panose="020B0604020202020204" pitchFamily="34" charset="0"/>
              </a:rPr>
              <a:t>Prepare</a:t>
            </a:r>
          </a:p>
        </p:txBody>
      </p:sp>
      <p:sp>
        <p:nvSpPr>
          <p:cNvPr id="57" name="OTLSHAPE_T_e052e6b8f78f4ec0b2715bd662f4e764_JoinedDate">
            <a:extLst>
              <a:ext uri="{FF2B5EF4-FFF2-40B4-BE49-F238E27FC236}">
                <a16:creationId xmlns:a16="http://schemas.microsoft.com/office/drawing/2014/main" id="{27E72B24-792E-4E48-BC9F-03C3CD9311D3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938276" y="1235075"/>
            <a:ext cx="673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 spc="-4">
                <a:solidFill>
                  <a:schemeClr val="dk2"/>
                </a:solidFill>
                <a:latin typeface="Arial" panose="020B0604020202020204" pitchFamily="34" charset="0"/>
              </a:rPr>
              <a:t>May 28 - Jun 1</a:t>
            </a:r>
          </a:p>
        </p:txBody>
      </p:sp>
      <p:sp>
        <p:nvSpPr>
          <p:cNvPr id="58" name="OTLSHAPE_T_e052e6b8f78f4ec0b2715bd662f4e764_Title">
            <a:extLst>
              <a:ext uri="{FF2B5EF4-FFF2-40B4-BE49-F238E27FC236}">
                <a16:creationId xmlns:a16="http://schemas.microsoft.com/office/drawing/2014/main" id="{C584359C-0527-43C4-83C8-8F50285E9646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2943690" y="1227772"/>
            <a:ext cx="8382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chemeClr val="dk1"/>
                </a:solidFill>
                <a:latin typeface="Arial" panose="020B0604020202020204" pitchFamily="34" charset="0"/>
              </a:rPr>
              <a:t>Develop Charter</a:t>
            </a:r>
          </a:p>
        </p:txBody>
      </p:sp>
      <p:sp>
        <p:nvSpPr>
          <p:cNvPr id="65" name="OTLSHAPE_T_731f77eb84bb47c2a57d6b69d89326dd_JoinedDate">
            <a:extLst>
              <a:ext uri="{FF2B5EF4-FFF2-40B4-BE49-F238E27FC236}">
                <a16:creationId xmlns:a16="http://schemas.microsoft.com/office/drawing/2014/main" id="{DE1B54DA-1702-4633-91BB-8F00B1198E00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2008421" y="1450975"/>
            <a:ext cx="5969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 spc="-6">
                <a:solidFill>
                  <a:schemeClr val="dk2"/>
                </a:solidFill>
                <a:latin typeface="Arial" panose="020B0604020202020204" pitchFamily="34" charset="0"/>
              </a:rPr>
              <a:t>Jun 1 - Jun 3</a:t>
            </a:r>
          </a:p>
        </p:txBody>
      </p:sp>
      <p:sp>
        <p:nvSpPr>
          <p:cNvPr id="66" name="OTLSHAPE_T_731f77eb84bb47c2a57d6b69d89326dd_Title">
            <a:extLst>
              <a:ext uri="{FF2B5EF4-FFF2-40B4-BE49-F238E27FC236}">
                <a16:creationId xmlns:a16="http://schemas.microsoft.com/office/drawing/2014/main" id="{112CCCE4-6ECB-48A4-A4B6-630515BB80F1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3436450" y="1443672"/>
            <a:ext cx="609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chemeClr val="dk1"/>
                </a:solidFill>
                <a:latin typeface="Arial" panose="020B0604020202020204" pitchFamily="34" charset="0"/>
              </a:rPr>
              <a:t>Draft Scope</a:t>
            </a:r>
          </a:p>
        </p:txBody>
      </p:sp>
      <p:sp>
        <p:nvSpPr>
          <p:cNvPr id="73" name="OTLSHAPE_T_480bc92b397042f5aa3777375864c73e_JoinedDate">
            <a:extLst>
              <a:ext uri="{FF2B5EF4-FFF2-40B4-BE49-F238E27FC236}">
                <a16:creationId xmlns:a16="http://schemas.microsoft.com/office/drawing/2014/main" id="{657B9E77-88CD-44D8-86B8-1D9718DEAECA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2008421" y="1666875"/>
            <a:ext cx="5969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 spc="-6">
                <a:solidFill>
                  <a:schemeClr val="dk2"/>
                </a:solidFill>
                <a:latin typeface="Arial" panose="020B0604020202020204" pitchFamily="34" charset="0"/>
              </a:rPr>
              <a:t>Jun 1 - Jun 4</a:t>
            </a:r>
          </a:p>
        </p:txBody>
      </p:sp>
      <p:sp>
        <p:nvSpPr>
          <p:cNvPr id="74" name="OTLSHAPE_T_480bc92b397042f5aa3777375864c73e_Title">
            <a:extLst>
              <a:ext uri="{FF2B5EF4-FFF2-40B4-BE49-F238E27FC236}">
                <a16:creationId xmlns:a16="http://schemas.microsoft.com/office/drawing/2014/main" id="{C06B891D-C260-4C73-B1CC-2169ED55F689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3682829" y="1659572"/>
            <a:ext cx="762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chemeClr val="dk1"/>
                </a:solidFill>
                <a:latin typeface="Arial" panose="020B0604020202020204" pitchFamily="34" charset="0"/>
              </a:rPr>
              <a:t>Finalize Scope</a:t>
            </a:r>
          </a:p>
        </p:txBody>
      </p:sp>
      <p:sp>
        <p:nvSpPr>
          <p:cNvPr id="81" name="OTLSHAPE_T_317944c6eb7f4fd4aac8414741c6ab1e_JoinedDate">
            <a:extLst>
              <a:ext uri="{FF2B5EF4-FFF2-40B4-BE49-F238E27FC236}">
                <a16:creationId xmlns:a16="http://schemas.microsoft.com/office/drawing/2014/main" id="{38BBFF1F-60E8-4BB7-863B-B63C3E95721D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2993941" y="1882775"/>
            <a:ext cx="5969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 spc="-6">
                <a:solidFill>
                  <a:schemeClr val="dk2"/>
                </a:solidFill>
                <a:latin typeface="Arial" panose="020B0604020202020204" pitchFamily="34" charset="0"/>
              </a:rPr>
              <a:t>Jun 5 - Jun 9</a:t>
            </a:r>
          </a:p>
        </p:txBody>
      </p:sp>
      <p:sp>
        <p:nvSpPr>
          <p:cNvPr id="82" name="OTLSHAPE_T_317944c6eb7f4fd4aac8414741c6ab1e_Title">
            <a:extLst>
              <a:ext uri="{FF2B5EF4-FFF2-40B4-BE49-F238E27FC236}">
                <a16:creationId xmlns:a16="http://schemas.microsoft.com/office/drawing/2014/main" id="{693E48AA-66E1-4A44-8EF1-E49E595BAC29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4914730" y="1875472"/>
            <a:ext cx="1371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Work Breakdown Structure</a:t>
            </a:r>
          </a:p>
        </p:txBody>
      </p:sp>
      <p:sp>
        <p:nvSpPr>
          <p:cNvPr id="89" name="OTLSHAPE_T_2565f035777c48e3a86bd324696a7776_JoinedDate">
            <a:extLst>
              <a:ext uri="{FF2B5EF4-FFF2-40B4-BE49-F238E27FC236}">
                <a16:creationId xmlns:a16="http://schemas.microsoft.com/office/drawing/2014/main" id="{58E77006-79C9-4F1E-BF93-E24935B0C234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3676566" y="2098675"/>
            <a:ext cx="6477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 spc="-6">
                <a:solidFill>
                  <a:schemeClr val="dk2"/>
                </a:solidFill>
                <a:latin typeface="Arial" panose="020B0604020202020204" pitchFamily="34" charset="0"/>
              </a:rPr>
              <a:t>Jun 8 - Jun 18</a:t>
            </a:r>
          </a:p>
        </p:txBody>
      </p:sp>
      <p:sp>
        <p:nvSpPr>
          <p:cNvPr id="90" name="OTLSHAPE_T_2565f035777c48e3a86bd324696a7776_Title">
            <a:extLst>
              <a:ext uri="{FF2B5EF4-FFF2-40B4-BE49-F238E27FC236}">
                <a16:creationId xmlns:a16="http://schemas.microsoft.com/office/drawing/2014/main" id="{8FEA4B7E-0F07-4DA3-838F-93CA9AE3325A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7132151" y="2091372"/>
            <a:ext cx="546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6" dirty="0">
                <a:solidFill>
                  <a:schemeClr val="dk1"/>
                </a:solidFill>
                <a:latin typeface="Arial" panose="020B0604020202020204" pitchFamily="34" charset="0"/>
              </a:rPr>
              <a:t>Plan Risks</a:t>
            </a:r>
          </a:p>
        </p:txBody>
      </p:sp>
      <p:sp>
        <p:nvSpPr>
          <p:cNvPr id="97" name="OTLSHAPE_T_efb57c797e574bcc96684bb74ac7f753_JoinedDate">
            <a:extLst>
              <a:ext uri="{FF2B5EF4-FFF2-40B4-BE49-F238E27FC236}">
                <a16:creationId xmlns:a16="http://schemas.microsoft.com/office/drawing/2014/main" id="{68E32E89-EA58-488F-B92E-A3A7C29E60A0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5344712" y="2314575"/>
            <a:ext cx="7112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 spc="-6">
                <a:solidFill>
                  <a:schemeClr val="dk2"/>
                </a:solidFill>
                <a:latin typeface="Arial" panose="020B0604020202020204" pitchFamily="34" charset="0"/>
              </a:rPr>
              <a:t>Jun 15 - Jun 18</a:t>
            </a:r>
          </a:p>
        </p:txBody>
      </p:sp>
      <p:sp>
        <p:nvSpPr>
          <p:cNvPr id="98" name="OTLSHAPE_T_efb57c797e574bcc96684bb74ac7f753_Title">
            <a:extLst>
              <a:ext uri="{FF2B5EF4-FFF2-40B4-BE49-F238E27FC236}">
                <a16:creationId xmlns:a16="http://schemas.microsoft.com/office/drawing/2014/main" id="{C195E88F-5782-4F4E-82D4-9361FEEB0D73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7132151" y="2307272"/>
            <a:ext cx="812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chemeClr val="dk1"/>
                </a:solidFill>
                <a:latin typeface="Arial" panose="020B0604020202020204" pitchFamily="34" charset="0"/>
              </a:rPr>
              <a:t>Manage Quality</a:t>
            </a:r>
          </a:p>
        </p:txBody>
      </p:sp>
      <p:sp>
        <p:nvSpPr>
          <p:cNvPr id="105" name="OTLSHAPE_T_e57b342f71e54000b94a4cd29c7e779a_JoinedDate">
            <a:extLst>
              <a:ext uri="{FF2B5EF4-FFF2-40B4-BE49-F238E27FC236}">
                <a16:creationId xmlns:a16="http://schemas.microsoft.com/office/drawing/2014/main" id="{5EBEFCB5-AD46-491D-95AC-9F574C40C1CA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5837472" y="2530475"/>
            <a:ext cx="7112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 spc="-6">
                <a:solidFill>
                  <a:schemeClr val="dk2"/>
                </a:solidFill>
                <a:latin typeface="Arial" panose="020B0604020202020204" pitchFamily="34" charset="0"/>
              </a:rPr>
              <a:t>Jun 17 - Jun 20</a:t>
            </a:r>
          </a:p>
        </p:txBody>
      </p:sp>
      <p:sp>
        <p:nvSpPr>
          <p:cNvPr id="106" name="OTLSHAPE_T_e57b342f71e54000b94a4cd29c7e779a_Title">
            <a:extLst>
              <a:ext uri="{FF2B5EF4-FFF2-40B4-BE49-F238E27FC236}">
                <a16:creationId xmlns:a16="http://schemas.microsoft.com/office/drawing/2014/main" id="{5C39F1FD-AF81-4AE4-8E47-873F59A8E8C0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7624911" y="2523172"/>
            <a:ext cx="11049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chemeClr val="dk1"/>
                </a:solidFill>
                <a:latin typeface="Arial" panose="020B0604020202020204" pitchFamily="34" charset="0"/>
              </a:rPr>
              <a:t>Manage Project Work</a:t>
            </a:r>
          </a:p>
        </p:txBody>
      </p:sp>
      <p:sp>
        <p:nvSpPr>
          <p:cNvPr id="113" name="OTLSHAPE_T_76a1a839f27c459d85aec5878ef75e28_JoinedDate">
            <a:extLst>
              <a:ext uri="{FF2B5EF4-FFF2-40B4-BE49-F238E27FC236}">
                <a16:creationId xmlns:a16="http://schemas.microsoft.com/office/drawing/2014/main" id="{E497AC0E-5848-4530-A9EC-029D997ED9CA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6822992" y="2746375"/>
            <a:ext cx="7112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 spc="-6">
                <a:solidFill>
                  <a:schemeClr val="dk2"/>
                </a:solidFill>
                <a:latin typeface="Arial" panose="020B0604020202020204" pitchFamily="34" charset="0"/>
              </a:rPr>
              <a:t>Jun 21 - Jun 24</a:t>
            </a:r>
          </a:p>
        </p:txBody>
      </p:sp>
      <p:sp>
        <p:nvSpPr>
          <p:cNvPr id="114" name="OTLSHAPE_T_76a1a839f27c459d85aec5878ef75e28_Title">
            <a:extLst>
              <a:ext uri="{FF2B5EF4-FFF2-40B4-BE49-F238E27FC236}">
                <a16:creationId xmlns:a16="http://schemas.microsoft.com/office/drawing/2014/main" id="{17F8F4BC-AED0-440C-8C2C-1FB195A0045B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8610431" y="2739072"/>
            <a:ext cx="10414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6" dirty="0">
                <a:solidFill>
                  <a:schemeClr val="dk1"/>
                </a:solidFill>
                <a:latin typeface="Arial" panose="020B0604020202020204" pitchFamily="34" charset="0"/>
              </a:rPr>
              <a:t>Financial Adherence</a:t>
            </a:r>
          </a:p>
        </p:txBody>
      </p:sp>
      <p:sp>
        <p:nvSpPr>
          <p:cNvPr id="121" name="OTLSHAPE_T_2f023e13149b49bbbd07216ba7f962b8_JoinedDate">
            <a:extLst>
              <a:ext uri="{FF2B5EF4-FFF2-40B4-BE49-F238E27FC236}">
                <a16:creationId xmlns:a16="http://schemas.microsoft.com/office/drawing/2014/main" id="{C4DA3C8E-B269-42B0-9435-FEAF4A84A626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8054893" y="2962275"/>
            <a:ext cx="7112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 spc="-6">
                <a:solidFill>
                  <a:schemeClr val="dk2"/>
                </a:solidFill>
                <a:latin typeface="Arial" panose="020B0604020202020204" pitchFamily="34" charset="0"/>
              </a:rPr>
              <a:t>Jun 26 - Jun 28</a:t>
            </a:r>
          </a:p>
        </p:txBody>
      </p:sp>
      <p:sp>
        <p:nvSpPr>
          <p:cNvPr id="122" name="OTLSHAPE_T_2f023e13149b49bbbd07216ba7f962b8_Title">
            <a:extLst>
              <a:ext uri="{FF2B5EF4-FFF2-40B4-BE49-F238E27FC236}">
                <a16:creationId xmlns:a16="http://schemas.microsoft.com/office/drawing/2014/main" id="{38B45C01-B38F-426A-AB98-149812EDB633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9595951" y="2954972"/>
            <a:ext cx="825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chemeClr val="dk1"/>
                </a:solidFill>
                <a:latin typeface="Arial" panose="020B0604020202020204" pitchFamily="34" charset="0"/>
              </a:rPr>
              <a:t>Close Contracts</a:t>
            </a:r>
          </a:p>
        </p:txBody>
      </p:sp>
      <p:sp>
        <p:nvSpPr>
          <p:cNvPr id="129" name="OTLSHAPE_T_2f4a19a9f28849a3a19657d38834fda3_JoinedDate">
            <a:extLst>
              <a:ext uri="{FF2B5EF4-FFF2-40B4-BE49-F238E27FC236}">
                <a16:creationId xmlns:a16="http://schemas.microsoft.com/office/drawing/2014/main" id="{1A2AB691-4AE3-4404-8FCF-1E4B3ECD81C9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7808513" y="3178175"/>
            <a:ext cx="7112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 spc="-6" dirty="0">
                <a:solidFill>
                  <a:schemeClr val="dk2"/>
                </a:solidFill>
                <a:latin typeface="Arial" panose="020B0604020202020204" pitchFamily="34" charset="0"/>
              </a:rPr>
              <a:t>Jun 25 - Jun 28</a:t>
            </a:r>
          </a:p>
        </p:txBody>
      </p:sp>
      <p:sp>
        <p:nvSpPr>
          <p:cNvPr id="130" name="OTLSHAPE_T_2f4a19a9f28849a3a19657d38834fda3_Title">
            <a:extLst>
              <a:ext uri="{FF2B5EF4-FFF2-40B4-BE49-F238E27FC236}">
                <a16:creationId xmlns:a16="http://schemas.microsoft.com/office/drawing/2014/main" id="{39B66426-EFD3-4EB0-970D-E81ED25814B8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9595951" y="3170872"/>
            <a:ext cx="1066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6">
                <a:solidFill>
                  <a:schemeClr val="dk1"/>
                </a:solidFill>
                <a:latin typeface="Arial" panose="020B0604020202020204" pitchFamily="34" charset="0"/>
              </a:rPr>
              <a:t>Schedule Adherence</a:t>
            </a:r>
          </a:p>
        </p:txBody>
      </p:sp>
      <p:sp>
        <p:nvSpPr>
          <p:cNvPr id="137" name="OTLSHAPE_T_32143e21de9f4fc7b4a41052d7131caa_JoinedDate">
            <a:extLst>
              <a:ext uri="{FF2B5EF4-FFF2-40B4-BE49-F238E27FC236}">
                <a16:creationId xmlns:a16="http://schemas.microsoft.com/office/drawing/2014/main" id="{49E010EE-C28B-456A-B5DB-D7AE835D0B69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951906" y="3394075"/>
            <a:ext cx="6477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 spc="-6">
                <a:solidFill>
                  <a:schemeClr val="dk2"/>
                </a:solidFill>
                <a:latin typeface="Arial" panose="020B0604020202020204" pitchFamily="34" charset="0"/>
              </a:rPr>
              <a:t>Jun 1 - Jun 18</a:t>
            </a:r>
          </a:p>
        </p:txBody>
      </p:sp>
      <p:sp>
        <p:nvSpPr>
          <p:cNvPr id="138" name="OTLSHAPE_T_32143e21de9f4fc7b4a41052d7131caa_Title">
            <a:extLst>
              <a:ext uri="{FF2B5EF4-FFF2-40B4-BE49-F238E27FC236}">
                <a16:creationId xmlns:a16="http://schemas.microsoft.com/office/drawing/2014/main" id="{3972D8A6-B86C-4A6D-A2E2-488FD0CA9FE0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7132151" y="3386772"/>
            <a:ext cx="254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b="1" i="1" u="sng" spc="-10">
                <a:solidFill>
                  <a:schemeClr val="dk1"/>
                </a:solidFill>
                <a:latin typeface="Arial" panose="020B0604020202020204" pitchFamily="34" charset="0"/>
              </a:rPr>
              <a:t>Plan</a:t>
            </a:r>
          </a:p>
        </p:txBody>
      </p:sp>
      <p:sp>
        <p:nvSpPr>
          <p:cNvPr id="145" name="OTLSHAPE_T_7c60e2dc94e348bd8208ac5f0c369f6b_JoinedDate">
            <a:extLst>
              <a:ext uri="{FF2B5EF4-FFF2-40B4-BE49-F238E27FC236}">
                <a16:creationId xmlns:a16="http://schemas.microsoft.com/office/drawing/2014/main" id="{8F6FE726-5A8D-4B12-9A50-3697CE965E20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5098332" y="3609975"/>
            <a:ext cx="7112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 spc="-6">
                <a:solidFill>
                  <a:schemeClr val="dk2"/>
                </a:solidFill>
                <a:latin typeface="Arial" panose="020B0604020202020204" pitchFamily="34" charset="0"/>
              </a:rPr>
              <a:t>Jun 14 - Jun 20</a:t>
            </a:r>
          </a:p>
        </p:txBody>
      </p:sp>
      <p:sp>
        <p:nvSpPr>
          <p:cNvPr id="146" name="OTLSHAPE_T_7c60e2dc94e348bd8208ac5f0c369f6b_Title">
            <a:extLst>
              <a:ext uri="{FF2B5EF4-FFF2-40B4-BE49-F238E27FC236}">
                <a16:creationId xmlns:a16="http://schemas.microsoft.com/office/drawing/2014/main" id="{913F722D-FA59-4EE1-A267-ED11C523E135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7624911" y="3602672"/>
            <a:ext cx="444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b="1" i="1" u="sng" spc="-6">
                <a:solidFill>
                  <a:schemeClr val="dk1"/>
                </a:solidFill>
                <a:latin typeface="Arial" panose="020B0604020202020204" pitchFamily="34" charset="0"/>
              </a:rPr>
              <a:t>Execute</a:t>
            </a:r>
          </a:p>
        </p:txBody>
      </p:sp>
      <p:sp>
        <p:nvSpPr>
          <p:cNvPr id="153" name="OTLSHAPE_T_af49896ddeac4d59a1af0b56f39256a8_JoinedDate">
            <a:extLst>
              <a:ext uri="{FF2B5EF4-FFF2-40B4-BE49-F238E27FC236}">
                <a16:creationId xmlns:a16="http://schemas.microsoft.com/office/drawing/2014/main" id="{2B339C8D-52DA-44CE-833D-450F1459D253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6330232" y="3825875"/>
            <a:ext cx="7112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 spc="-6">
                <a:solidFill>
                  <a:schemeClr val="dk2"/>
                </a:solidFill>
                <a:latin typeface="Arial" panose="020B0604020202020204" pitchFamily="34" charset="0"/>
              </a:rPr>
              <a:t>Jun 19 - Jun 28</a:t>
            </a:r>
          </a:p>
        </p:txBody>
      </p:sp>
      <p:sp>
        <p:nvSpPr>
          <p:cNvPr id="154" name="OTLSHAPE_T_af49896ddeac4d59a1af0b56f39256a8_Title">
            <a:extLst>
              <a:ext uri="{FF2B5EF4-FFF2-40B4-BE49-F238E27FC236}">
                <a16:creationId xmlns:a16="http://schemas.microsoft.com/office/drawing/2014/main" id="{3CADC112-6E5A-4B8F-B8FB-08526BB8F784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9595951" y="3818572"/>
            <a:ext cx="419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b="1" i="1" u="sng" spc="-8">
                <a:solidFill>
                  <a:schemeClr val="dk1"/>
                </a:solidFill>
                <a:latin typeface="Arial" panose="020B0604020202020204" pitchFamily="34" charset="0"/>
              </a:rPr>
              <a:t>Monitor</a:t>
            </a:r>
          </a:p>
        </p:txBody>
      </p:sp>
      <p:sp>
        <p:nvSpPr>
          <p:cNvPr id="161" name="OTLSHAPE_T_d78c50ec0f8f4741809583ae425ce662_JoinedDate">
            <a:extLst>
              <a:ext uri="{FF2B5EF4-FFF2-40B4-BE49-F238E27FC236}">
                <a16:creationId xmlns:a16="http://schemas.microsoft.com/office/drawing/2014/main" id="{77023B0D-9CAE-479F-A953-B8A7E42B9BA7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8054893" y="4041775"/>
            <a:ext cx="7112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 spc="-6" dirty="0">
                <a:solidFill>
                  <a:schemeClr val="dk2"/>
                </a:solidFill>
                <a:latin typeface="Arial" panose="020B0604020202020204" pitchFamily="34" charset="0"/>
              </a:rPr>
              <a:t>Jun 26 - Jun 30</a:t>
            </a:r>
          </a:p>
        </p:txBody>
      </p:sp>
      <p:sp>
        <p:nvSpPr>
          <p:cNvPr id="162" name="OTLSHAPE_T_d78c50ec0f8f4741809583ae425ce662_Title">
            <a:extLst>
              <a:ext uri="{FF2B5EF4-FFF2-40B4-BE49-F238E27FC236}">
                <a16:creationId xmlns:a16="http://schemas.microsoft.com/office/drawing/2014/main" id="{565972D4-3297-41E8-A980-4139DBC234B9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0088711" y="4034472"/>
            <a:ext cx="317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b="1" i="1" u="sng" spc="-10">
                <a:solidFill>
                  <a:schemeClr val="dk1"/>
                </a:solidFill>
                <a:latin typeface="Arial" panose="020B0604020202020204" pitchFamily="34" charset="0"/>
              </a:rPr>
              <a:t>Close</a:t>
            </a:r>
          </a:p>
        </p:txBody>
      </p:sp>
      <p:sp>
        <p:nvSpPr>
          <p:cNvPr id="34" name="OTLSHAPE_M_79a45262a98b4a84b8458c959701db32_Shape">
            <a:extLst>
              <a:ext uri="{FF2B5EF4-FFF2-40B4-BE49-F238E27FC236}">
                <a16:creationId xmlns:a16="http://schemas.microsoft.com/office/drawing/2014/main" id="{BF1331C1-96E3-43AE-B178-CAF28C53974B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 rot="16200000">
            <a:off x="10069661" y="4456468"/>
            <a:ext cx="190500" cy="190500"/>
          </a:xfrm>
          <a:prstGeom prst="flowChartMerge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TLSHAPE_M_cdbd591e73d74bddaaed4106f4c72713_Shape">
            <a:extLst>
              <a:ext uri="{FF2B5EF4-FFF2-40B4-BE49-F238E27FC236}">
                <a16:creationId xmlns:a16="http://schemas.microsoft.com/office/drawing/2014/main" id="{1A0D68B2-5CEC-4179-AC66-3472DA06CB15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 rot="16200000">
            <a:off x="3663779" y="5479453"/>
            <a:ext cx="190500" cy="190500"/>
          </a:xfrm>
          <a:prstGeom prst="flowChartMerge">
            <a:avLst/>
          </a:prstGeom>
          <a:solidFill>
            <a:srgbClr val="6EAE4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TLSHAPE_M_a7974e864412488f9814784d3d385555_Shape">
            <a:extLst>
              <a:ext uri="{FF2B5EF4-FFF2-40B4-BE49-F238E27FC236}">
                <a16:creationId xmlns:a16="http://schemas.microsoft.com/office/drawing/2014/main" id="{BABD1F41-2FAB-4DEC-AA98-5D47410F1C65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 rot="16200000">
            <a:off x="5634820" y="5479453"/>
            <a:ext cx="190500" cy="190500"/>
          </a:xfrm>
          <a:prstGeom prst="flowChartMerg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TLSHAPE_M_24461196740749d3bb04db21a71a46c8_Shape">
            <a:extLst>
              <a:ext uri="{FF2B5EF4-FFF2-40B4-BE49-F238E27FC236}">
                <a16:creationId xmlns:a16="http://schemas.microsoft.com/office/drawing/2014/main" id="{59F6F566-7BD9-4B88-A414-B7DA6454E7E1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 rot="16200000">
            <a:off x="8591381" y="5479453"/>
            <a:ext cx="190500" cy="190500"/>
          </a:xfrm>
          <a:prstGeom prst="flowChartMerge">
            <a:avLst/>
          </a:prstGeom>
          <a:solidFill>
            <a:srgbClr val="C2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TLSHAPE_M_79a45262a98b4a84b8458c959701db32_Title">
            <a:extLst>
              <a:ext uri="{FF2B5EF4-FFF2-40B4-BE49-F238E27FC236}">
                <a16:creationId xmlns:a16="http://schemas.microsoft.com/office/drawing/2014/main" id="{B0E45E83-E0A0-426D-9451-61F12AB242EE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0284851" y="4392295"/>
            <a:ext cx="876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b="1" spc="-4">
                <a:solidFill>
                  <a:schemeClr val="dk1"/>
                </a:solidFill>
                <a:latin typeface="Arial" panose="020B0604020202020204" pitchFamily="34" charset="0"/>
              </a:rPr>
              <a:t>Project Sign-Off</a:t>
            </a:r>
          </a:p>
        </p:txBody>
      </p:sp>
      <p:sp>
        <p:nvSpPr>
          <p:cNvPr id="33" name="OTLSHAPE_M_79a45262a98b4a84b8458c959701db32_Date">
            <a:extLst>
              <a:ext uri="{FF2B5EF4-FFF2-40B4-BE49-F238E27FC236}">
                <a16:creationId xmlns:a16="http://schemas.microsoft.com/office/drawing/2014/main" id="{AE511212-64B6-4B7B-A052-45FD16E95883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0284851" y="4536440"/>
            <a:ext cx="317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8">
                <a:solidFill>
                  <a:schemeClr val="dk2"/>
                </a:solidFill>
                <a:latin typeface="Arial" panose="020B0604020202020204" pitchFamily="34" charset="0"/>
              </a:rPr>
              <a:t>Jun 30</a:t>
            </a:r>
          </a:p>
        </p:txBody>
      </p:sp>
      <p:sp>
        <p:nvSpPr>
          <p:cNvPr id="35" name="OTLSHAPE_M_cdbd591e73d74bddaaed4106f4c72713_Title">
            <a:extLst>
              <a:ext uri="{FF2B5EF4-FFF2-40B4-BE49-F238E27FC236}">
                <a16:creationId xmlns:a16="http://schemas.microsoft.com/office/drawing/2014/main" id="{07791CE4-9255-4A6B-B1C1-B20B1DABD118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3878968" y="5595620"/>
            <a:ext cx="1384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b="1" spc="-2">
                <a:solidFill>
                  <a:schemeClr val="dk1"/>
                </a:solidFill>
                <a:latin typeface="Arial" panose="020B0604020202020204" pitchFamily="34" charset="0"/>
              </a:rPr>
              <a:t>Present Project Schedule</a:t>
            </a:r>
          </a:p>
        </p:txBody>
      </p:sp>
      <p:sp>
        <p:nvSpPr>
          <p:cNvPr id="36" name="OTLSHAPE_M_cdbd591e73d74bddaaed4106f4c72713_Date">
            <a:extLst>
              <a:ext uri="{FF2B5EF4-FFF2-40B4-BE49-F238E27FC236}">
                <a16:creationId xmlns:a16="http://schemas.microsoft.com/office/drawing/2014/main" id="{6C8DA62B-2E41-43AC-9782-44DC128E4458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3878968" y="5466080"/>
            <a:ext cx="2540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8" dirty="0">
                <a:solidFill>
                  <a:schemeClr val="dk2"/>
                </a:solidFill>
                <a:latin typeface="Arial" panose="020B0604020202020204" pitchFamily="34" charset="0"/>
              </a:rPr>
              <a:t>Jun 4</a:t>
            </a:r>
          </a:p>
        </p:txBody>
      </p:sp>
      <p:sp>
        <p:nvSpPr>
          <p:cNvPr id="38" name="OTLSHAPE_M_a7974e864412488f9814784d3d385555_Title">
            <a:extLst>
              <a:ext uri="{FF2B5EF4-FFF2-40B4-BE49-F238E27FC236}">
                <a16:creationId xmlns:a16="http://schemas.microsoft.com/office/drawing/2014/main" id="{29290BD6-576E-471D-B034-AD5D397B8274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5850009" y="5595620"/>
            <a:ext cx="6477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b="1" spc="-6">
                <a:solidFill>
                  <a:schemeClr val="dk1"/>
                </a:solidFill>
                <a:latin typeface="Arial" panose="020B0604020202020204" pitchFamily="34" charset="0"/>
              </a:rPr>
              <a:t>Budget Due</a:t>
            </a:r>
          </a:p>
        </p:txBody>
      </p:sp>
      <p:sp>
        <p:nvSpPr>
          <p:cNvPr id="39" name="OTLSHAPE_M_a7974e864412488f9814784d3d385555_Date">
            <a:extLst>
              <a:ext uri="{FF2B5EF4-FFF2-40B4-BE49-F238E27FC236}">
                <a16:creationId xmlns:a16="http://schemas.microsoft.com/office/drawing/2014/main" id="{D62FF422-5BFE-4E97-A7B3-59F50476EAB6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5850009" y="5466080"/>
            <a:ext cx="317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8">
                <a:solidFill>
                  <a:schemeClr val="dk2"/>
                </a:solidFill>
                <a:latin typeface="Arial" panose="020B0604020202020204" pitchFamily="34" charset="0"/>
              </a:rPr>
              <a:t>Jun 12</a:t>
            </a:r>
          </a:p>
        </p:txBody>
      </p:sp>
      <p:sp>
        <p:nvSpPr>
          <p:cNvPr id="41" name="OTLSHAPE_M_24461196740749d3bb04db21a71a46c8_Title">
            <a:extLst>
              <a:ext uri="{FF2B5EF4-FFF2-40B4-BE49-F238E27FC236}">
                <a16:creationId xmlns:a16="http://schemas.microsoft.com/office/drawing/2014/main" id="{F86277CF-8485-4D5D-B66B-B83ECAD0D1C8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8806569" y="5595620"/>
            <a:ext cx="10922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b="1" spc="-4">
                <a:solidFill>
                  <a:schemeClr val="dk1"/>
                </a:solidFill>
                <a:latin typeface="Arial" panose="020B0604020202020204" pitchFamily="34" charset="0"/>
              </a:rPr>
              <a:t>Stakeholder Review</a:t>
            </a:r>
          </a:p>
        </p:txBody>
      </p:sp>
      <p:sp>
        <p:nvSpPr>
          <p:cNvPr id="42" name="OTLSHAPE_M_24461196740749d3bb04db21a71a46c8_Date">
            <a:extLst>
              <a:ext uri="{FF2B5EF4-FFF2-40B4-BE49-F238E27FC236}">
                <a16:creationId xmlns:a16="http://schemas.microsoft.com/office/drawing/2014/main" id="{2F6B75A8-F71C-4299-BBCA-795A800EF225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8806569" y="5466080"/>
            <a:ext cx="317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8">
                <a:solidFill>
                  <a:schemeClr val="dk2"/>
                </a:solidFill>
                <a:latin typeface="Arial" panose="020B0604020202020204" pitchFamily="34" charset="0"/>
              </a:rPr>
              <a:t>Jun 24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BB962588-F768-B615-763F-4CB4397DDDD3}"/>
              </a:ext>
            </a:extLst>
          </p:cNvPr>
          <p:cNvSpPr txBox="1"/>
          <p:nvPr/>
        </p:nvSpPr>
        <p:spPr>
          <a:xfrm>
            <a:off x="802052" y="177292"/>
            <a:ext cx="4542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0" i="0" dirty="0">
                <a:solidFill>
                  <a:srgbClr val="282832"/>
                </a:solidFill>
                <a:effectLst/>
                <a:latin typeface="Open Sans" panose="020B0606030504020204" pitchFamily="34" charset="0"/>
              </a:rPr>
              <a:t>Project outline</a:t>
            </a:r>
          </a:p>
        </p:txBody>
      </p:sp>
      <p:pic>
        <p:nvPicPr>
          <p:cNvPr id="165" name="Picture 164" descr="Icon&#10;&#10;Description automatically generated">
            <a:extLst>
              <a:ext uri="{FF2B5EF4-FFF2-40B4-BE49-F238E27FC236}">
                <a16:creationId xmlns:a16="http://schemas.microsoft.com/office/drawing/2014/main" id="{4B5C51A9-8FD2-9841-7155-AB935A6F5D35}"/>
              </a:ext>
            </a:extLst>
          </p:cNvPr>
          <p:cNvPicPr>
            <a:picLocks noChangeAspect="1"/>
          </p:cNvPicPr>
          <p:nvPr/>
        </p:nvPicPr>
        <p:blipFill>
          <a:blip r:embed="rId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393357" y="4568341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02790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0LjEuMCIsIk9yaWdpbmFsQXNzZW1ibHlWZXJzaW9uIjoiNS4wMC4wMS4wMCIsIkVkaXRpb24iOiJQcm8iLCJMYXN0U2F2ZWRFZGl0aW9uIjo0LCJJc1BsdXNFZGl0aW9uIjp0cnVlLCJJc1Byb0VkaXRpb24iOnRydWV9LCJFZmZlY3QiOjAsIlN0eWxlIjp7IiRpZCI6IjMiLCJEZWZhdWx0RGVwZW5kZW5jeVN0eWxlIjp7IiRpZCI6IjQiLCJMaW5lU3R5bGUiOnsiJGlkIjoiNSIsIkxpbmVDb2xvciI6eyIkaWQiOiI2IiwiJHR5cGUiOiJOTFJFLkNvbW1vbi5Eb20uU29saWRDb2xvckJydXNoLCBOTFJFLkNvbW1vbiIsIkNvbG9yIjp7IiRpZCI6IjciLCJBIjoyNTUsIlIiOjAsIkciOjAsIkIiOjB9fSwiTGluZVdlaWdodCI6MS4wLCJMaW5lVHlwZSI6MCwiUGFyZW50U3R5bGUiOm51bGx9LCJFbmRBcnJvd2hlYWRMaW5lU3R5bGUiOnsiJGlkIjoiOCIsIktpbmQiOjEsIldpZHRoIjoxLCJMZW5ndGgiOjAsIlBhcmVudFN0eWxlIjpudWxsfSwiQnJpbmdUb0Zyb250Ijp0cnVlLCJFbGJvd1JhZGl1cyI6MC4wLCJNYXJnaW4iOnsiJGlkIjoiOSIsIlRvcCI6MC4wLCJMZWZ0IjowLjAsIlJpZ2h0IjowLjAsIkJvdHRvbSI6MC4wfSwiUGFkZGluZyI6eyIkaWQiOiIxMCIsIlRvcCI6MC4wLCJMZWZ0IjowLjAsIlJpZ2h0IjowLjAsIkJvdHRvbSI6MC4wfSwiQmFja2dyb3VuZCI6bnVsbCwiSXNWaXNpYmxlIjp0cnVlLCJXaWR0aCI6MC4wLCJIZWlnaHQiOjAuMCwiQm9yZGVyU3R5bGUiOm51bGwsIlBhcmVudFN0eWxlIjpudWxsfSwiQ3JpdGljYWxQYXRoU3R5bGUiOnsiJGlkIjoiMTEiLCJDcml0aWNhbFBhdGhTdHlsZU9wdGlvbnMiOjE1LCJMaW5lU3R5bGUiOnsiJGlkIjoiMTIiLCJMaW5lQ29sb3IiOnsiJGlkIjoiMTMiLCIkdHlwZSI6Ik5MUkUuQ29tbW9uLkRvbS5Tb2xpZENvbG9yQnJ1c2gsIE5MUkUuQ29tbW9uIiwiQ29sb3IiOnsiJGlkIjoiMTQiLCJBIjoyNTUsIlIiOjIyMiwiRyI6NTAsIkIiOjUwfX0sIkxpbmVXZWlnaHQiOjEuMCwiTGluZVR5cGUiOjAsIlBhcmVudFN0eWxlIjpudWxsfSwiVGl0bGVGb3JlZ3JvdW5kIjp7IiRpZCI6IjE1IiwiQ29sb3IiOnsiJGlkIjoiMTYiLCJBIjoyNTUsIlIiOjE3NiwiRyI6MTksIkIiOjI1fX0sIlNoYXBlc0JhY2tncm91bmQiOnsiJGlkIjoiMTciLCJDb2xvciI6eyIkaWQiOiIxOCIsIkEiOjI1NSwiUiI6MjUzLCJHIjoyMDMsIkIiOjIwOH19LCJTaGFwZXNCb3JkZXJTdHlsZSI6eyIkaWQiOiIxOSIsIkxpbmVDb2xvciI6eyIkaWQiOiIyMCIsIiR0eXBlIjoiTkxSRS5Db21tb24uRG9tLlNvbGlkQ29sb3JCcnVzaCwgTkxSRS5Db21tb24iLCJDb2xvciI6eyIkaWQiOiIyMSIsIkEiOjI1NSwiUiI6MjIyLCJHIjo1MCwiQiI6NTB9fSwiTGluZVdlaWdodCI6MS41LCJMaW5lVHlwZSI6MCwiUGFyZW50U3R5bGUiOm51bGx9LCJNYXJnaW4iOnsiJGlkIjoiMjIiLCJUb3AiOjAuMCwiTGVmdCI6MC4wLCJSaWdodCI6MC4wLCJCb3R0b20iOjAuMH0sIlBhZGRpbmciOnsiJGlkIjoiMjMiLCJUb3AiOjAuMCwiTGVmdCI6MC4wLCJSaWdodCI6MC4wLCJCb3R0b20iOjAuMH0sIkJhY2tncm91bmQiOm51bGwsIklzVmlzaWJsZSI6ZmFsc2UsIldpZHRoIjowLjAsIkhlaWdodCI6MC4wLCJCb3JkZXJTdHlsZSI6bnVsbCwiUGFyZW50U3R5bGUiOm51bGx9LCJQYW5lbHNTcGFjaW5nRGVmaW5pdGlvbiI6eyIkaWQiOiIyNCIsIlNwYWNpbmdBYm92ZVRpbWViYW5kIjoxNiwiU3BhY2luZ0JlbG93VGltZWJhbmQiOjE2LCJTcGFjaW5nQWJvdmVCZXR3ZWVuU3dpbWxhbmVzQW5kVGFza3MiOjE2LCJTcGFjaW5nQmVsb3dCZXR3ZWVuU3dpbWxhbmVzQW5kVGFza3MiOjE2fSwiVGltZWJhbmRTdHlsZSI6eyIkaWQiOiIyNSIsIlNjYWxlTWFya2luZyI6MCwiU2hhcGUiOjEwLCJTaGFwZVN0eWxlIjp7IiRpZCI6IjI2IiwiTWFyZ2luIjp7IiRpZCI6IjI3IiwiVG9wIjowLjAsIkxlZnQiOjEyLjAsIlJpZ2h0IjoxMi4wLCJCb3R0b20iOjAuMH0sIlBhZGRpbmciOnsiJGlkIjoiMjgiLCJUb3AiOjUuMCwiTGVmdCI6MC4wLCJSaWdodCI6MC4wLCJCb3R0b20iOjUuMH0sIkJhY2tncm91bmQiOnsiJGlkIjoiMjkiLCJDb2xvciI6eyIkaWQiOiIzMCIsIkEiOjI1NSwiUiI6NjgsIkciOjg0LCJCIjoxMDZ9fSwiSXNWaXNpYmxlIjp0cnVlLCJXaWR0aCI6ODU4LjAsIkhlaWdodCI6MzAuMCwiQm9yZGVyU3R5bGUiOnsiJGlkIjoiMzEiLCJMaW5lQ29sb3IiOnsiJGlkIjoiMzIiLCIkdHlwZSI6Ik5MUkUuQ29tbW9uLkRvbS5Tb2xpZENvbG9yQnJ1c2gsIE5MUkUuQ29tbW9uIiwiQ29sb3IiOnsiJGlkIjoiMzMiLCJBIjoyNTUsIlIiOjI1NSwiRyI6MCwiQiI6MH19LCJMaW5lV2VpZ2h0IjowLjAsIkxpbmVUeXBlIjowLCJQYXJlbnRTdHlsZSI6bnVsbH0sIlBhcmVudFN0eWxlIjpudWxsfSwiTWlkZGxlVGllclNoYXBlU3R5bGUiOnsiJGlkIjoiMzQiLCJNYXJnaW4iOnsiJHJlZiI6IjI3In0sIlBhZGRpbmciOnsiJHJlZiI6IjI4In0sIkJhY2tncm91bmQiOnsiJHJlZiI6IjI5In0sIklzVmlzaWJsZSI6dHJ1ZSwiV2lkdGgiOjg1OC4wLCJIZWlnaHQiOjMwLjAsIkJvcmRlclN0eWxlIjp7IiRpZCI6IjM1IiwiTGluZUNvbG9yIjpudWxsLCJMaW5lV2VpZ2h0IjowLjAsIkxpbmVUeXBlIjowLCJQYXJlbnRTdHlsZSI6bnVsbH0sIlBhcmVudFN0eWxlIjpudWxsfSwiQm90dG9tVGllclNoYXBlU3R5bGUiOnsiJGlkIjoiMzYiLCJNYXJnaW4iOnsiJHJlZiI6IjI3In0sIlBhZGRpbmciOnsiJHJlZiI6IjI4In0sIkJhY2tncm91bmQiOnsiJHJlZiI6IjI5In0sIklzVmlzaWJsZSI6dHJ1ZSwiV2lkdGgiOjg1OC4wLCJIZWlnaHQiOjMwLjAsIkJvcmRlclN0eWxlIjp7IiRpZCI6IjM3IiwiTGluZUNvbG9yIjpudWxsLCJMaW5lV2VpZ2h0IjowLjAsIkxpbmVUeXBlIjowLCJQYXJlbnRTdHlsZSI6bnVsbH0sIlBhcmVudFN0eWxlIjpudWxsfSwiUmlnaHRFbmRDYXBzU3R5bGUiOnsiJGlkIjoiMzgiLCJGb250U2V0dGluZ3MiOnsiJGlkIjoiMzkiLCJGb250U2l6ZSI6MTYsIkZvbnROYW1lIjoiQXJpYWwiLCJJc0JvbGQiOnRydWUsIklzSXRhbGljIjpmYWxzZSwiSXNVbmRlcmxpbmVkIjpmYWxzZSwiUGFyZW50U3R5bGUiOm51bGx9LCJBdXRvU2l6ZSI6MCwiRm9yZWdyb3VuZCI6eyIkaWQiOiI0MCIsIkNvbG9yIjp7IiRpZCI6IjQx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0MiIsIlRvcCI6MC4wLCJMZWZ0IjowLjAsIlJpZ2h0IjoyNS4wLCJCb3R0b20iOjAuMH0sIlBhZGRpbmciOnsiJGlkIjoiNDMiLCJUb3AiOjAuMCwiTGVmdCI6MC4wLCJSaWdodCI6MC4wLCJCb3R0b20iOjAuMH0sIkJhY2tncm91bmQiOnsiJGlkIjoiNDQiLCJDb2xvciI6eyIkaWQiOiI0NSIsIkEiOjg5LCJSIjowLCJHIjowLCJCIjowfX0sIklzVmlzaWJsZSI6ZmFsc2UsIldpZHRoIjowLjAsIkhlaWdodCI6MC4wLCJCb3JkZXJTdHlsZSI6bnVsbCwiUGFyZW50U3R5bGUiOm51bGx9LCJMZWZ0RW5kQ2Fwc1N0eWxlIjp7IiRpZCI6IjQ2IiwiRm9udFNldHRpbmdzIjp7IiRpZCI6IjQ3IiwiRm9udFNpemUiOjE2LCJGb250TmFtZSI6IkFyaWFsIiwiSXNCb2xkIjp0cnVlLCJJc0l0YWxpYyI6ZmFsc2UsIklzVW5kZXJsaW5lZCI6ZmFsc2UsIlBhcmVudFN0eWxlIjpudWxsfSwiQXV0b1NpemUiOjAsIkZvcmVncm91bmQiOnsiJGlkIjoiNDgiLCJDb2xvciI6eyIkaWQiOiI0O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TAiLCJUb3AiOjAuMCwiTGVmdCI6MjUuMCwiUmlnaHQiOjAuMCwiQm90dG9tIjowLjB9LCJQYWRkaW5nIjp7IiRpZCI6IjUxIiwiVG9wIjowLjAsIkxlZnQiOjAuMCwiUmlnaHQiOjAuMCwiQm90dG9tIjowLjB9LCJCYWNrZ3JvdW5kIjp7IiRpZCI6IjUyIiwiQ29sb3IiOnsiJHJlZiI6IjQ1In19LCJJc1Zpc2libGUiOmZhbHNlLCJXaWR0aCI6MC4wLCJIZWlnaHQiOjAuMCwiQm9yZGVyU3R5bGUiOm51bGwsIlBhcmVudFN0eWxlIjpudWxsfSwiVG9kYXlUZXh0U3R5bGUiOnsiJGlkIjoiNTMiLCJGb250U2V0dGluZ3MiOnsiJGlkIjoiNTQiLCJGb250U2l6ZSI6MTIsIkZvbnROYW1lIjoiQXJpYWwiLCJJc0JvbGQiOmZhbHNlLCJJc0l0YWxpYyI6ZmFsc2UsIklzVW5kZXJsaW5lZCI6ZmFsc2UsIlBhcmVudFN0eWxlIjpudWxsfSwiQXV0b1NpemUiOjAsIkZvcmVncm91bmQiOnsiJGlkIjoiNTUiLCJDb2xvciI6eyIkaWQiOiI1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1NyIsIlRvcCI6MC4wLCJMZWZ0IjowLjAsIlJpZ2h0IjowLjAsIkJvdHRvbSI6MC4wfSwiUGFkZGluZyI6eyIkaWQiOiI1OCIsIlRvcCI6MC4wLCJMZWZ0IjowLjAsIlJpZ2h0IjowLjAsIkJvdHRvbSI6MC4wfSwiQmFja2dyb3VuZCI6eyIkaWQiOiI1OSIsIkNvbG9yIjp7IiRyZWYiOiI0NSJ9fSwiSXNWaXNpYmxlIjpmYWxzZSwiV2lkdGgiOjAuMCwiSGVpZ2h0IjowLjAsIkJvcmRlclN0eWxlIjpudWxsLCJQYXJlbnRTdHlsZSI6bnVsbH0sIlRvZGF5TWFya2VyU3R5bGUiOnsiJGlkIjoiNjAiLCJNYXJnaW4iOnsiJGlkIjoiNjEiLCJUb3AiOjAuMCwiTGVmdCI6MC4wLCJSaWdodCI6MC4wLCJCb3R0b20iOjAuMH0sIlBhZGRpbmciOnsiJGlkIjoiNjIiLCJUb3AiOjAuMCwiTGVmdCI6MC4wLCJSaWdodCI6MC4wLCJCb3R0b20iOjAuMH0sIkJhY2tncm91bmQiOnsiJGlkIjoiNjMiLCJDb2xvciI6eyIkaWQiOiI2NCIsIkEiOjI1NSwiUiI6MjU1LCJHIjowLCJCIjowfX0sIklzVmlzaWJsZSI6dHJ1ZSwiV2lkdGgiOjAuMCwiSGVpZ2h0IjowLjAsIkJvcmRlclN0eWxlIjpudWxsLCJQYXJlbnRTdHlsZSI6bnVsbH0sIlNjYWxlU3R5bGUiOnsiJGlkIjoiNjUiLCJTaGFwZSI6MywiU2hvd1NlZ21lbnRTZXBhcmF0b3JzIjp0cnVlLCJTZWdtZW50U2VwYXJhdG9yT3BhY2l0eSI6MzAsIkhhc0JlZW5WaXNpYmxlQmVmb3JlIjp0cnVlLCJGb250U2V0dGluZ3MiOnsiJGlkIjoiNjYiLCJGb250U2l6ZSI6MTAsIkZvbnROYW1lIjoiQXJpYWwiLCJJc0JvbGQiOmZhbHNlLCJJc0l0YWxpYyI6ZmFsc2UsIklzVW5kZXJsaW5lZCI6ZmFsc2UsIlBhcmVudFN0eWxlIjpudWxsfSwiQXV0b1NpemUiOjAsIkZvcmVncm91bmQiOnsiJGlkIjoiNjciLCJDb2xvciI6eyIkaWQiOiI2O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2OSIsIlRvcCI6MC4wLCJMZWZ0Ijo1LjAsIlJpZ2h0IjowLjAsIkJvdHRvbSI6MC4wfSwiUGFkZGluZyI6eyIkaWQiOiI3MCIsIlRvcCI6MC4wLCJMZWZ0IjowLjAsIlJpZ2h0IjowLjAsIkJvdHRvbSI6MC4wfSwiQmFja2dyb3VuZCI6eyIkaWQiOiI3MSIsIkNvbG9yIjp7IiRyZWYiOiI0NSJ9fSwiSXNWaXNpYmxlIjp0cnVlLCJXaWR0aCI6MC4wLCJIZWlnaHQiOjAuMCwiQm9yZGVyU3R5bGUiOm51bGwsIlBhcmVudFN0eWxlIjpudWxsfSwiU2luZ2xlU2NhbGVTaGFwZVN0eWxlIjp7IiRpZCI6IjcyIiwiU2hhcGUiOjMsIkhlaWdodCI6MzAuMH0sIk1pZGRsZVRpZXJTY2FsZVN0eWxlIjp7IiRpZCI6IjczIiwiU2hhcGUiOjMsIlNob3dTZWdtZW50U2VwYXJhdG9ycyI6dHJ1ZSwiU2VnbWVudFNlcGFyYXRvck9wYWNpdHkiOjMwLCJIYXNCZWVuVmlzaWJsZUJlZm9yZSI6ZmFsc2UsIkZvbnRTZXR0aW5ncyI6eyIkaWQiOiI3NCIsIkZvbnRTaXplIjoxMCwiRm9udE5hbWUiOiJBcmlhbCIsIklzQm9sZCI6ZmFsc2UsIklzSXRhbGljIjpmYWxzZSwiSXNVbmRlcmxpbmVkIjpmYWxzZSwiUGFyZW50U3R5bGUiOm51bGx9LCJBdXRvU2l6ZSI6MCwiRm9yZWdyb3VuZCI6eyIkcmVmIjoiNjcifSwiTWF4V2lkdGgiOjIwMC4wLCJNYXhIZWlnaHQiOiJJbmZpbml0eSIsIlNtYXJ0Rm9yZWdyb3VuZElzQWN0aXZlIjpmYWxzZSwiSG9yaXpvbnRhbEFsaWdubWVudCI6MCwiVmVydGljYWxBbGlnbm1lbnQiOjEsIlNtYXJ0Rm9yZWdyb3VuZCI6bnVsbCwiQmFja2dyb3VuZEZpbGxUeXBlIjowLCJNYXJnaW4iOnsiJHJlZiI6IjY5In0sIlBhZGRpbmciOnsiJHJlZiI6IjcwIn0sIkJhY2tncm91bmQiOnsiJHJlZiI6IjcxIn0sIklzVmlzaWJsZSI6ZmFsc2UsIldpZHRoIjowLjAsIkhlaWdodCI6MC4wLCJCb3JkZXJTdHlsZSI6bnVsbCwiUGFyZW50U3R5bGUiOm51bGx9LCJCb3R0b21UaWVyU2NhbGVTdHlsZSI6eyIkaWQiOiI3NSIsIlNoYXBlIjozLCJTaG93U2VnbWVudFNlcGFyYXRvcnMiOnRydWUsIlNlZ21lbnRTZXBhcmF0b3JPcGFjaXR5IjozMCwiSGFzQmVlblZpc2libGVCZWZvcmUiOmZhbHNlLCJGb250U2V0dGluZ3MiOnsiJGlkIjoiNzYiLCJGb250U2l6ZSI6MTAsIkZvbnROYW1lIjoiQXJpYWwiLCJJc0JvbGQiOmZhbHNlLCJJc0l0YWxpYyI6ZmFsc2UsIklzVW5kZXJsaW5lZCI6ZmFsc2UsIlBhcmVudFN0eWxlIjpudWxsfSwiQXV0b1NpemUiOjAsIkZvcmVncm91bmQiOnsiJHJlZiI6IjY3In0sIk1heFdpZHRoIjoyMDAuMCwiTWF4SGVpZ2h0IjoiSW5maW5pdHkiLCJTbWFydEZvcmVncm91bmRJc0FjdGl2ZSI6ZmFsc2UsIkhvcml6b250YWxBbGlnbm1lbnQiOjAsIlZlcnRpY2FsQWxpZ25tZW50IjoxLCJTbWFydEZvcmVncm91bmQiOm51bGwsIkJhY2tncm91bmRGaWxsVHlwZSI6MCwiTWFyZ2luIjp7IiRyZWYiOiI2OSJ9LCJQYWRkaW5nIjp7IiRyZWYiOiI3MCJ9LCJCYWNrZ3JvdW5kIjp7IiRyZWYiOiI3MSJ9LCJJc1Zpc2libGUiOmZhbHNlLCJXaWR0aCI6MC4wLCJIZWlnaHQiOjAuMCwiQm9yZGVyU3R5bGUiOm51bGwsIlBhcmVudFN0eWxlIjpudWxsfSwiRWxhcHNlZFRpbWVCYWNrZ3JvdW5kIjp7IiRpZCI6Ijc3IiwiQ29sb3IiOnsiJGlkIjoiNzgiLCJBIjoxOTEsIlIiOjI1NSwiRyI6MCwiQiI6MH19LCJBcHBlbmRZZWFyT25ZZWFyQ2hhbmdlIjp0cnVlLCJFbGFwc2VkVGltZUZvcm1hdCI6MCwiVG9kYXlNYXJrZXJQb3NpdGlvbiI6MCwiUXVpY2tQb3NpdGlvbiI6MywiQWJzb2x1dGVQb3NpdGlvbiI6MzgzLjQsIk1hcmdpbiI6eyIkaWQiOiI3OSIsIlRvcCI6MC4wLCJMZWZ0IjoxMC4wLCJSaWdodCI6MTAuMCwiQm90dG9tIjowLjB9LCJQYWRkaW5nIjp7IiRpZCI6IjgwIiwiVG9wIjowLjAsIkxlZnQiOjAuMCwiUmlnaHQiOjAuMCwiQm90dG9tIjowLjB9LCJCYWNrZ3JvdW5kIjp7IiRpZCI6IjgxIiwiQ29sb3IiOnsiJGlkIjoiODIiLCJBIjoyNTUsIlIiOjMxLCJHIjo3MywiQiI6MTI1fX0sIklzVmlzaWJsZSI6dHJ1ZSwiV2lkdGgiOjAuMCwiSGVpZ2h0IjowLjAsIkJvcmRlclN0eWxlIjpudWxsLCJQYXJlbnRTdHlsZSI6bnVsbH0sIkRlZmF1bHRNaWxlc3RvbmVTdHlsZSI6eyIkaWQiOiI4MyIsIlNoYXBlIjoyLCJDb25uZWN0b3JNYXJnaW4iOnsiJGlkIjoiODQiLCJUb3AiOjAuMCwiTGVmdCI6Mi4wLCJSaWdodCI6Mi4wLCJCb3R0b20iOjAuMH0sIkNvbm5lY3RvclN0eWxlIjp7IiRpZCI6Ijg1IiwiTGluZUNvbG9yIjp7IiRpZCI6Ijg2IiwiJHR5cGUiOiJOTFJFLkNvbW1vbi5Eb20uU29saWRDb2xvckJydXNoLCBOTFJFLkNvbW1vbiIsIkNvbG9yIjp7IiRpZCI6Ijg3IiwiQSI6MTI3LCJSIjoxMjgsIkciOjE4NSwiQiI6MjIyfX0sIkxpbmVXZWlnaHQiOjEuMCwiTGluZVR5cGUiOjAsIlBhcmVudFN0eWxlIjpudWxsfSwiSXNCZWxvd1RpbWViYW5kIjp0cnVlLCJQb3NpdGlvbk9uVGFzayI6MCwiSGlkZURhdGUiOmZhbHNlLCJTaGFwZVNpemUiOjEsIlNwYWNpbmciOjEuMCwiUGFkZGluZyI6eyIkaWQiOiI4OCIsIlRvcCI6Ny4wLCJMZWZ0IjozLjAsIlJpZ2h0IjowLjAsIkJvdHRvbSI6Mi4wfSwiU2hhcGVTdHlsZSI6eyIkaWQiOiI4OSIsIk1hcmdpbiI6eyIkaWQiOiI5MCIsIlRvcCI6MC4wLCJMZWZ0IjowLjAsIlJpZ2h0IjowLjAsIkJvdHRvbSI6MC4wfSwiUGFkZGluZyI6eyIkaWQiOiI5MSIsIlRvcCI6MC4wLCJMZWZ0IjowLjAsIlJpZ2h0IjowLjAsIkJvdHRvbSI6MC4wfSwiQmFja2dyb3VuZCI6eyIkaWQiOiI5MiIsIkNvbG9yIjp7IiRpZCI6IjkzIiwiQSI6MjU1LCJSIjoxMTAsIkciOjE3NCwiQiI6NjR9fSwiSXNWaXNpYmxlIjp0cnVlLCJXaWR0aCI6MTMuMCwiSGVpZ2h0IjoxMy4wLCJCb3JkZXJTdHlsZSI6eyIkaWQiOiI5NCIsIkxpbmVDb2xvciI6eyIkaWQiOiI5NSIsIiR0eXBlIjoiTkxSRS5Db21tb24uRG9tLlNvbGlkQ29sb3JCcnVzaCwgTkxSRS5Db21tb24iLCJDb2xvciI6eyIkaWQiOiI5NiIsIkEiOjI1NSwiUiI6MjM0LCJHIjoyMiwiQiI6MzB9fSwiTGluZVdlaWdodCI6MC4wLCJMaW5lVHlwZSI6MCwiUGFyZW50U3R5bGUiOm51bGx9LCJQYXJlbnRTdHlsZSI6bnVsbH0sIlRpdGxlU3R5bGUiOnsiJGlkIjoiOTciLCJGb250U2V0dGluZ3MiOnsiJGlkIjoiOTgiLCJGb250U2l6ZSI6OSwiRm9udE5hbWUiOiJBcmlhbCIsIklzQm9sZCI6dHJ1ZSwiSXNJdGFsaWMiOmZhbHNlLCJJc1VuZGVybGluZWQiOmZhbHNlLCJQYXJlbnRTdHlsZSI6bnVsbH0sIkF1dG9TaXplIjowLCJGb3JlZ3JvdW5kIjp7IiRpZCI6Ijk5IiwiQ29sb3IiOnsiJGlkIjoiMTA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wMSIsIlRvcCI6MC4wLCJMZWZ0IjowLjAsIlJpZ2h0IjowLjAsIkJvdHRvbSI6MC4wfSwiUGFkZGluZyI6eyIkaWQiOiIxMDIiLCJUb3AiOjAuMCwiTGVmdCI6MC4wLCJSaWdodCI6MC4wLCJCb3R0b20iOjAuMH0sIkJhY2tncm91bmQiOnsiJGlkIjoiMTAzIiwiQ29sb3IiOnsiJGlkIjoiMTA0IiwiQSI6ODksIlIiOjAsIkciOjAsIkIiOjB9fSwiSXNWaXNpYmxlIjp0cnVlLCJXaWR0aCI6MC4wLCJIZWlnaHQiOjAuMCwiQm9yZGVyU3R5bGUiOm51bGwsIlBhcmVudFN0eWxlIjpudWxsfSwiRGF0ZVN0eWxlIjp7IiRpZCI6IjEwNSIsIkZvbnRTZXR0aW5ncyI6eyIkaWQiOiIxMDYiLCJGb250U2l6ZSI6OCwiRm9udE5hbWUiOiJBcmlhbCIsIklzQm9sZCI6ZmFsc2UsIklzSXRhbGljIjpmYWxzZSwiSXNVbmRlcmxpbmVkIjpmYWxzZSwiUGFyZW50U3R5bGUiOm51bGx9LCJBdXRvU2l6ZSI6MCwiRm9yZWdyb3VuZCI6eyIkaWQiOiIxMDciLCJDb2xvciI6eyIkaWQiOiIxMD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OSIsIlRvcCI6MC4wLCJMZWZ0IjowLjAsIlJpZ2h0IjowLjAsIkJvdHRvbSI6MC4wfSwiUGFkZGluZyI6eyIkaWQiOiIxMTAiLCJUb3AiOjAuMCwiTGVmdCI6MC4wLCJSaWdodCI6MC4wLCJCb3R0b20iOjAuMH0sIkJhY2tncm91bmQiOnsiJGlkIjoiMTExIiwiQ29sb3IiOnsiJHJlZiI6IjEwNCJ9fSwiSXNWaXNpYmxlIjp0cnVlLCJXaWR0aCI6MC4wLCJIZWlnaHQiOjAuMCwiQm9yZGVyU3R5bGUiOm51bGwsIlBhcmVudFN0eWxlIjpudWxsfSwiRGF0ZUZvcm1hdCI6eyIkaWQiOiIxMT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TMiLCJEYXRlUGFydElzVmlzaWJsZSI6ZmFsc2UsIlRpbWVQYXJ0SXNWaXNpYmxlIjpmYWxzZX19LCJXZWVrTnVtYmVyaW5nIjp7IiRpZCI6IjExNCIsIkZvcm1hdCI6MCwiSXNWaXNpYmxlIjpmYWxzZSwiTGFzdEtub3duVmlzaWJpbGl0eVN0YXRlIjpmYWxzZX0sIklzVmlzaWJsZSI6dHJ1ZSwiUGFyZW50U3R5bGUiOm51bGx9LCJEZWZhdWx0TW90U3R5bGUiOnsiJGlkIjoiMTE1IiwiU2hhcGUiOjIsIkNvbm5lY3Rvck1hcmdpbiI6eyIkaWQiOiIxMTYiLCJUb3AiOjAuMCwiTGVmdCI6Mi4wLCJSaWdodCI6Mi4wLCJCb3R0b20iOjAuMH0sIkNvbm5lY3RvclN0eWxlIjp7IiRpZCI6IjExNyIsIkxpbmVDb2xvciI6eyIkaWQiOiIxMTgiLCIkdHlwZSI6Ik5MUkUuQ29tbW9uLkRvbS5Tb2xpZENvbG9yQnJ1c2gsIE5MUkUuQ29tbW9uIiwiQ29sb3IiOnsiJGlkIjoiMTE5IiwiQSI6MTI3LCJSIjoxMjgsIkciOjE4NSwiQiI6MjIyfX0sIkxpbmVXZWlnaHQiOjEuMCwiTGluZVR5cGUiOjAsIlBhcmVudFN0eWxlIjpudWxsfSwiSXNCZWxvd1RpbWViYW5kIjp0cnVlLCJQb3NpdGlvbk9uVGFzayI6MSwiSGlkZURhdGUiOmZhbHNlLCJTaGFwZVNpemUiOjEsIlNwYWNpbmciOjEuMCwiUGFkZGluZyI6eyIkaWQiOiIxMjAiLCJUb3AiOjcuMCwiTGVmdCI6My4wLCJSaWdodCI6MC4wLCJCb3R0b20iOjIuMH0sIlNoYXBlU3R5bGUiOnsiJGlkIjoiMTIxIiwiTWFyZ2luIjp7IiRpZCI6IjEyMiIsIlRvcCI6MC4wLCJMZWZ0IjowLjAsIlJpZ2h0IjowLjAsIkJvdHRvbSI6MC4wfSwiUGFkZGluZyI6eyIkaWQiOiIxMjMiLCJUb3AiOjAuMCwiTGVmdCI6MC4wLCJSaWdodCI6MC4wLCJCb3R0b20iOjAuMH0sIkJhY2tncm91bmQiOnsiJGlkIjoiMTI0IiwiQ29sb3IiOnsiJGlkIjoiMTI1IiwiQSI6MjU1LCJSIjoxMTAsIkciOjE3NCwiQiI6NjR9fSwiSXNWaXNpYmxlIjp0cnVlLCJXaWR0aCI6MTMuMCwiSGVpZ2h0IjoxMy4wLCJCb3JkZXJTdHlsZSI6eyIkaWQiOiIxMjYiLCJMaW5lQ29sb3IiOnsiJGlkIjoiMTI3IiwiJHR5cGUiOiJOTFJFLkNvbW1vbi5Eb20uU29saWRDb2xvckJydXNoLCBOTFJFLkNvbW1vbiIsIkNvbG9yIjp7IiRpZCI6IjEyOCIsIkEiOjI1NSwiUiI6MjM0LCJHIjoyMiwiQiI6MzB9fSwiTGluZVdlaWdodCI6MC4wLCJMaW5lVHlwZSI6MCwiUGFyZW50U3R5bGUiOm51bGx9LCJQYXJlbnRTdHlsZSI6bnVsbH0sIlRpdGxlU3R5bGUiOnsiJGlkIjoiMTI5IiwiRm9udFNldHRpbmdzIjp7IiRpZCI6IjEzMCIsIkZvbnRTaXplIjo5LCJGb250TmFtZSI6IkFyaWFsIiwiSXNCb2xkIjp0cnVlLCJJc0l0YWxpYyI6ZmFsc2UsIklzVW5kZXJsaW5lZCI6ZmFsc2UsIlBhcmVudFN0eWxlIjpudWxsfSwiQXV0b1NpemUiOjAsIkZvcmVncm91bmQiOnsiJGlkIjoiMTMxIiwiQ29sb3IiOnsiJGlkIjoiMTM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zMyIsIlRvcCI6MC4wLCJMZWZ0IjowLjAsIlJpZ2h0IjowLjAsIkJvdHRvbSI6MC4wfSwiUGFkZGluZyI6eyIkaWQiOiIxMzQiLCJUb3AiOjAuMCwiTGVmdCI6MC4wLCJSaWdodCI6MC4wLCJCb3R0b20iOjAuMH0sIkJhY2tncm91bmQiOnsiJGlkIjoiMTM1IiwiQ29sb3IiOnsiJGlkIjoiMTM2IiwiQSI6ODksIlIiOjAsIkciOjAsIkIiOjB9fSwiSXNWaXNpYmxlIjp0cnVlLCJXaWR0aCI6MC4wLCJIZWlnaHQiOjAuMCwiQm9yZGVyU3R5bGUiOm51bGwsIlBhcmVudFN0eWxlIjpudWxsfSwiRGF0ZVN0eWxlIjp7IiRpZCI6IjEzNyIsIkZvbnRTZXR0aW5ncyI6eyIkaWQiOiIxMzgiLCJGb250U2l6ZSI6OCwiRm9udE5hbWUiOiJBcmlhbCIsIklzQm9sZCI6ZmFsc2UsIklzSXRhbGljIjpmYWxzZSwiSXNVbmRlcmxpbmVkIjpmYWxzZSwiUGFyZW50U3R5bGUiOm51bGx9LCJBdXRvU2l6ZSI6MCwiRm9yZWdyb3VuZCI6eyIkaWQiOiIxMzkiLCJDb2xvciI6eyIkaWQiOiIxND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0MSIsIlRvcCI6MC4wLCJMZWZ0IjowLjAsIlJpZ2h0IjowLjAsIkJvdHRvbSI6MC4wfSwiUGFkZGluZyI6eyIkaWQiOiIxNDIiLCJUb3AiOjAuMCwiTGVmdCI6MC4wLCJSaWdodCI6MC4wLCJCb3R0b20iOjAuMH0sIkJhY2tncm91bmQiOnsiJGlkIjoiMTQzIiwiQ29sb3IiOnsiJHJlZiI6IjEzNiJ9fSwiSXNWaXNpYmxlIjp0cnVlLCJXaWR0aCI6MC4wLCJIZWlnaHQiOjAuMCwiQm9yZGVyU3R5bGUiOm51bGwsIlBhcmVudFN0eWxlIjpudWxsfSwiRGF0ZUZvcm1hdCI6eyIkaWQiOiIxND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DUiLCJEYXRlUGFydElzVmlzaWJsZSI6ZmFsc2UsIlRpbWVQYXJ0SXNWaXNpYmxlIjpmYWxzZX19LCJXZWVrTnVtYmVyaW5nIjp7IiRpZCI6IjE0NiIsIkZvcm1hdCI6MCwiSXNWaXNpYmxlIjpmYWxzZSwiTGFzdEtub3duVmlzaWJpbGl0eVN0YXRlIjpmYWxzZX0sIklzVmlzaWJsZSI6dHJ1ZSwiUGFyZW50U3R5bGUiOm51bGx9LCJEZWZhdWx0VGFza1N0eWxlIjp7IiRpZCI6IjE0NyIsIlNoYXBlIjoxLCJTaGFwZVRoaWNrbmVzcyI6MSwiRHVyYXRpb25Gb3JtYXQiOjAsIkluY2x1ZGVOb25Xb3JraW5nRGF5c0luRHVyYXRpb24iOmZhbHNlLCJQZXJjZW50YWdlQ29tcGxldGVTdHlsZSI6eyIkaWQiOiIxNDgiLCJGb250U2V0dGluZ3MiOnsiJGlkIjoiMTQ5IiwiRm9udFNpemUiOjksIkZvbnROYW1lIjoiQXJpYWwiLCJJc0JvbGQiOmZhbHNlLCJJc0l0YWxpYyI6ZmFsc2UsIklzVW5kZXJsaW5lZCI6ZmFsc2UsIlBhcmVudFN0eWxlIjpudWxsfSwiQXV0b1NpemUiOjAsIkZvcmVncm91bmQiOnsiJGlkIjoiMTUwIiwiQ29sb3IiOnsiJGlkIjoiMTUx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1MiIsIlRvcCI6MC4wLCJMZWZ0IjowLjAsIlJpZ2h0IjowLjAsIkJvdHRvbSI6MC4wfSwiUGFkZGluZyI6eyIkaWQiOiIxNTMiLCJUb3AiOjAuMCwiTGVmdCI6MC4wLCJSaWdodCI6MC4wLCJCb3R0b20iOjAuMH0sIkJhY2tncm91bmQiOnsiJGlkIjoiMTU0IiwiQ29sb3IiOnsiJGlkIjoiMTU1IiwiQSI6ODksIlIiOjAsIkciOjAsIkIiOjB9fSwiSXNWaXNpYmxlIjp0cnVlLCJXaWR0aCI6MC4wLCJIZWlnaHQiOjAuMCwiQm9yZGVyU3R5bGUiOm51bGwsIlBhcmVudFN0eWxlIjpudWxsfSwiRHVyYXRpb25TdHlsZSI6eyIkaWQiOiIxNTYiLCJGb250U2V0dGluZ3MiOnsiJGlkIjoiMTU3IiwiRm9udFNpemUiOjksIkZvbnROYW1lIjoiQXJpYWwiLCJJc0JvbGQiOmZhbHNlLCJJc0l0YWxpYyI6ZmFsc2UsIklzVW5kZXJsaW5lZCI6ZmFsc2UsIlBhcmVudFN0eWxlIjpudWxsfSwiQXV0b1NpemUiOjAsIkZvcmVncm91bmQiOnsiJGlkIjoiMTU4IiwiQ29sb3IiOnsiJGlkIjoiMTU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YwIiwiVG9wIjowLjAsIkxlZnQiOjAuMCwiUmlnaHQiOjAuMCwiQm90dG9tIjowLjB9LCJQYWRkaW5nIjp7IiRpZCI6IjE2MSIsIlRvcCI6MC4wLCJMZWZ0IjowLjAsIlJpZ2h0IjowLjAsIkJvdHRvbSI6MC4wfSwiQmFja2dyb3VuZCI6eyIkaWQiOiIxNjIiLCJDb2xvciI6eyIkcmVmIjoiMTU1In19LCJJc1Zpc2libGUiOnRydWUsIldpZHRoIjowLjAsIkhlaWdodCI6MC4wLCJCb3JkZXJTdHlsZSI6bnVsbCwiUGFyZW50U3R5bGUiOm51bGx9LCJIb3Jpem9udGFsQ29ubmVjdG9yU3R5bGUiOnsiJGlkIjoiMTYzIiwiTGluZUNvbG9yIjp7IiRpZCI6IjE2NCIsIiR0eXBlIjoiTkxSRS5Db21tb24uRG9tLlNvbGlkQ29sb3JCcnVzaCwgTkxSRS5Db21tb24iLCJDb2xvciI6eyIkaWQiOiIxNjUiLCJBIjoyNTUsIlIiOjIwNCwiRyI6MjA0LCJCIjoyMDR9fSwiTGluZVdlaWdodCI6MS4wLCJMaW5lVHlwZSI6MCwiUGFyZW50U3R5bGUiOm51bGx9LCJWZXJ0aWNhbENvbm5lY3RvclN0eWxlIjp7IiRpZCI6IjE2NiIsIkxpbmVDb2xvciI6eyIkaWQiOiIxNjciLCIkdHlwZSI6Ik5MUkUuQ29tbW9uLkRvbS5Tb2xpZENvbG9yQnJ1c2gsIE5MUkUuQ29tbW9uIiwiQ29sb3IiOnsiJGlkIjoiMTY4IiwiQSI6MjU1LCJSIjoyMDQsIkciOjIwNCwiQiI6MjA0fX0sIkxpbmVXZWlnaHQiOjE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TY5IiwiTWFyZ2luIjp7IiRpZCI6IjE3MCIsIlRvcCI6MC4wLCJMZWZ0Ijo0LjAsIlJpZ2h0Ijo0LjAsIkJvdHRvbSI6MC4wfSwiUGFkZGluZyI6eyIkaWQiOiIxNzEiLCJUb3AiOjAuMCwiTGVmdCI6MC4wLCJSaWdodCI6MC4wLCJCb3R0b20iOjAuMH0sIkJhY2tncm91bmQiOnsiJGlkIjoiMTcyIiwiQ29sb3IiOnsiJGlkIjoiMTczIiwiQSI6MjU1LCJSIjoxMTIsIkciOjE3MywiQiI6NzF9fSwiSXNWaXNpYmxlIjp0cnVlLCJXaWR0aCI6MTU2LjAsIkhlaWdodCI6MTYuMCwiQm9yZGVyU3R5bGUiOnsiJGlkIjoiMTc0IiwiTGluZUNvbG9yIjp7IiRpZCI6IjE3NSIsIiR0eXBlIjoiTkxSRS5Db21tb24uRG9tLlNvbGlkQ29sb3JCcnVzaCwgTkxSRS5Db21tb24iLCJDb2xvciI6eyIkaWQiOiIxNzYiLCJBIjoyNTUsIlIiOjIzNCwiRyI6MjIsIkIiOjMwfX0sIkxpbmVXZWlnaHQiOjAuMCwiTGluZVR5cGUiOjAsIlBhcmVudFN0eWxlIjpudWxsfSwiUGFyZW50U3R5bGUiOm51bGx9LCJUaXRsZVN0eWxlIjp7IiRpZCI6IjE3NyIsIkZvbnRTZXR0aW5ncyI6eyIkaWQiOiIxNzgiLCJGb250U2l6ZSI6OSwiRm9udE5hbWUiOiJBcmlhbCIsIklzQm9sZCI6dHJ1ZSwiSXNJdGFsaWMiOnRydWUsIklzVW5kZXJsaW5lZCI6dHJ1ZSwiUGFyZW50U3R5bGUiOm51bGx9LCJBdXRvU2l6ZSI6MCwiRm9yZWdyb3VuZCI6eyIkaWQiOiIxNzkiLCJDb2xvciI6eyIkaWQiOiIxOD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gxIiwiVG9wIjowLjAsIkxlZnQiOjAuMCwiUmlnaHQiOjAuMCwiQm90dG9tIjowLjB9LCJQYWRkaW5nIjp7IiRpZCI6IjE4MiIsIlRvcCI6MC4wLCJMZWZ0IjowLjAsIlJpZ2h0IjowLjAsIkJvdHRvbSI6MC4wfSwiQmFja2dyb3VuZCI6eyIkaWQiOiIxODMiLCJDb2xvciI6eyIkcmVmIjoiMTU1In19LCJJc1Zpc2libGUiOnRydWUsIldpZHRoIjowLjAsIkhlaWdodCI6MC4wLCJCb3JkZXJTdHlsZSI6bnVsbCwiUGFyZW50U3R5bGUiOm51bGx9LCJEYXRlU3R5bGUiOnsiJGlkIjoiMTg0IiwiRm9udFNldHRpbmdzIjp7IiRpZCI6IjE4NSIsIkZvbnRTaXplIjo4LCJGb250TmFtZSI6IkFyaWFsIiwiSXNCb2xkIjpmYWxzZSwiSXNJdGFsaWMiOmZhbHNlLCJJc1VuZGVybGluZWQiOmZhbHNlLCJQYXJlbnRTdHlsZSI6bnVsbH0sIkF1dG9TaXplIjowLCJGb3JlZ3JvdW5kIjp7IiRpZCI6IjE4NiIsIkNvbG9yIjp7IiRpZCI6IjE4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g4IiwiVG9wIjowLjAsIkxlZnQiOjAuMCwiUmlnaHQiOjAuMCwiQm90dG9tIjowLjB9LCJQYWRkaW5nIjp7IiRpZCI6IjE4OSIsIlRvcCI6MC4wLCJMZWZ0IjowLjAsIlJpZ2h0IjowLjAsIkJvdHRvbSI6MC4wfSwiQmFja2dyb3VuZCI6eyIkaWQiOiIxOTAiLCJDb2xvciI6eyIkcmVmIjoiMTU1In19LCJJc1Zpc2libGUiOnRydWUsIldpZHRoIjowLjAsIkhlaWdodCI6MC4wLCJCb3JkZXJTdHlsZSI6bnVsbCwiUGFyZW50U3R5bGUiOm51bGx9LCJEYXRlRm9ybWF0Ijp7IiRpZCI6IjE5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5MiIsIkRhdGVQYXJ0SXNWaXNpYmxlIjpmYWxzZSwiVGltZVBhcnRJc1Zpc2libGUiOmZhbHNlfX0sIldlZWtOdW1iZXJpbmciOnsiJGlkIjoiMTkzIiwiRm9ybWF0IjowLCJJc1Zpc2libGUiOmZhbHNlLCJMYXN0S25vd25WaXNpYmlsaXR5U3RhdGUiOmZhbHNlfSwiSXNWaXNpYmxlIjp0cnVlLCJQYXJlbnRTdHlsZSI6bnVsbCwiX2V4cGxpY2l0bHlTZXQiOnsiJGlkIjoiMTk0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E5NSIsIlRpdGxlUG9zaXRpb24iOiJSaWdodCIsIkRhdGVQb3NpdGlvbiI6IkxlZnQiLCJTaGFwZVR5cGUiOjAsIlNoYXBlU2l6ZSI6MSwiU3BhY2luZyI6NSwiU2hhcGVTdHlsZSI6eyIkaWQiOiIxOTYiLCJNYXJnaW4iOnsiJGlkIjoiMTk3IiwiVG9wIjowLjAsIkxlZnQiOjAuMCwiUmlnaHQiOjAuMCwiQm90dG9tIjowLjB9LCJQYWRkaW5nIjp7IiRpZCI6IjE5OCIsIlRvcCI6MC4wLCJMZWZ0IjowLjAsIlJpZ2h0IjowLjAsIkJvdHRvbSI6MC4wfSwiQmFja2dyb3VuZCI6eyIkaWQiOiIxOTkiLCJDb2xvciI6eyIkaWQiOiIyMDAiLCJBIjoyNTUsIlIiOjAsIkciOjExNCwiQiI6MTg4fX0sIklzVmlzaWJsZSI6dHJ1ZSwiV2lkdGgiOjE4LjAsIkhlaWdodCI6MjAuMCwiQm9yZGVyU3R5bGUiOnsiJGlkIjoiMjAxIiwiTGluZUNvbG9yIjp7IiRpZCI6IjIwMiIsIiR0eXBlIjoiTkxSRS5Db21tb24uRG9tLlNvbGlkQ29sb3JCcnVzaCwgTkxSRS5Db21tb24iLCJDb2xvciI6eyIkaWQiOiIyMDMiLCJBIjoyNTUsIlIiOjI1NSwiRyI6MCwiQiI6MH19LCJMaW5lV2VpZ2h0IjowLjAsIkxpbmVUeXBlIjowLCJQYXJlbnRTdHlsZSI6bnVsbH0sIlBhcmVudFN0eWxlIjpudWxsfSwiVGl0bGVTdHlsZSI6eyIkaWQiOiIyMDQiLCJGb250U2V0dGluZ3MiOnsiJGlkIjoiMjA1IiwiRm9udFNpemUiOjEwLCJGb250TmFtZSI6IkFyaWFsIiwiSXNCb2xkIjp0cnVlLCJJc0l0YWxpYyI6ZmFsc2UsIklzVW5kZXJsaW5lZCI6ZmFsc2UsIlBhcmVudFN0eWxlIjpudWxsfSwiQXV0b1NpemUiOjAsIkZvcmVncm91bmQiOnsiJGlkIjoiMjA2IiwiQ29sb3IiOnsiJGlkIjoiMjA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wOCIsIlRvcCI6MC4wLCJMZWZ0IjowLjAsIlJpZ2h0IjowLjAsIkJvdHRvbSI6MC4wfSwiUGFkZGluZyI6eyIkaWQiOiIyMDkiLCJUb3AiOjAuMCwiTGVmdCI6MC4wLCJSaWdodCI6MC4wLCJCb3R0b20iOjAuMH0sIkJhY2tncm91bmQiOnsiJGlkIjoiMjEwIiwiQ29sb3IiOnsiJGlkIjoiMjExIiwiQSI6ODksIlIiOjAsIkciOjAsIkIiOjB9fSwiSXNWaXNpYmxlIjp0cnVlLCJXaWR0aCI6MC4wLCJIZWlnaHQiOjAuMCwiQm9yZGVyU3R5bGUiOm51bGwsIlBhcmVudFN0eWxlIjpudWxsfSwiRGF0ZVN0eWxlIjp7IiRpZCI6IjIxMiIsIkZvbnRTZXR0aW5ncyI6eyIkaWQiOiIyMTMiLCJGb250U2l6ZSI6OSwiRm9udE5hbWUiOiJBcmlhbCIsIklzQm9sZCI6ZmFsc2UsIklzSXRhbGljIjpmYWxzZSwiSXNVbmRlcmxpbmVkIjpmYWxzZSwiUGFyZW50U3R5bGUiOm51bGx9LCJBdXRvU2l6ZSI6MCwiRm9yZWdyb3VuZCI6eyIkaWQiOiIyMTQiLCJDb2xvciI6eyIkaWQiOiIyMT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xNiIsIlRvcCI6MC4wLCJMZWZ0IjowLjAsIlJpZ2h0IjowLjAsIkJvdHRvbSI6MC4wfSwiUGFkZGluZyI6eyIkaWQiOiIyMTciLCJUb3AiOjAuMCwiTGVmdCI6MC4wLCJSaWdodCI6MC4wLCJCb3R0b20iOjAuMH0sIkJhY2tncm91bmQiOnsiJGlkIjoiMjE4IiwiQ29sb3IiOnsiJGlkIjoiMjE5IiwiQSI6ODksIlIiOjAsIkciOjAsIkIiOjB9fSwiSXNWaXNpYmxlIjp0cnVlLCJXaWR0aCI6MC4wLCJIZWlnaHQiOjAuMCwiQm9yZGVyU3R5bGUiOm51bGwsIlBhcmVudFN0eWxlIjpudWxsfSwiRGF0ZUZvcm1hdCI6eyIkaWQiOiIyMj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jEiLCJEYXRlUGFydElzVmlzaWJsZSI6ZmFsc2UsIlRpbWVQYXJ0SXNWaXNpYmxlIjpmYWxzZX19LCJXZWVrTnVtYmVyaW5nIjp7IiRpZCI6IjIyMiIsIkZvcm1hdCI6MCwiSXNWaXNpYmxlIjpmYWxzZSwiTGFzdEtub3duVmlzaWJpbGl0eVN0YXRlIjpmYWxzZX0sIklzVmlzaWJsZSI6dHJ1ZSwiUGFyZW50U3R5bGUiOm51bGx9LCJHcmlkbGluZVBhbmVsU3R5bGUiOnsiJGlkIjoiMjIzIiwiR3JpZGxpbmVTdHlsZSI6eyIkaWQiOiIyMjQiLCJMaW5lQ29sb3IiOnsiJGlkIjoiMjI1IiwiJHR5cGUiOiJOTFJFLkNvbW1vbi5Eb20uU29saWRDb2xvckJydXNoLCBOTFJFLkNvbW1vbiIsIkNvbG9yIjp7IiRpZCI6IjIyNiIsIkEiOjM4LCJSIjo5MSwiRyI6MTU1LCJCIjoyMTN9fSwiTGluZVdlaWdodCI6MS4wLCJMaW5lVHlwZSI6MCwiUGFyZW50U3R5bGUiOm51bGx9LCJNYXJnaW4iOnsiJGlkIjoiMjI3IiwiVG9wIjowLjAsIkxlZnQiOjAuMCwiUmlnaHQiOjAuMCwiQm90dG9tIjowLjB9LCJQYWRkaW5nIjp7IiRpZCI6IjIyOCIsIlRvcCI6MC4wLCJMZWZ0IjowLjAsIlJpZ2h0IjowLjAsIkJvdHRvbSI6MC4wfSwiQmFja2dyb3VuZCI6bnVsbCwiSXNWaXNpYmxlIjp0cnVlLCJXaWR0aCI6MC4wLCJIZWlnaHQiOjAuMCwiQm9yZGVyU3R5bGUiOnsiJGlkIjoiMjI5IiwiTGluZUNvbG9yIjpudWxsLCJMaW5lV2VpZ2h0IjowLjAsIkxpbmVUeXBlIjowLCJQYXJlbnRTdHlsZSI6bnVsbH0sIlBhcmVudFN0eWxlIjpudWxsfSwiQWN0aXZpdHlMaW5lUGFuZWxTdHlsZSI6eyIkaWQiOiIyMzAiLCJBY3Rpdml0eUxpbmVTdHlsZSI6eyIkaWQiOiIyMzEiLCJMaW5lQ29sb3IiOnsiJGlkIjoiMjMyIiwiJHR5cGUiOiJOTFJFLkNvbW1vbi5Eb20uU29saWRDb2xvckJydXNoLCBOTFJFLkNvbW1vbiIsIkNvbG9yIjp7IiRpZCI6IjIzMyIsIkEiOjM4LCJSIjo5MSwiRyI6MTU1LCJCIjoyMTN9fSwiTGluZVdlaWdodCI6MS4wLCJMaW5lVHlwZSI6MCwiUGFyZW50U3R5bGUiOm51bGx9LCJNYXJnaW4iOnsiJGlkIjoiMjM0IiwiVG9wIjowLjAsIkxlZnQiOjAuMCwiUmlnaHQiOjAuMCwiQm90dG9tIjowLjB9LCJQYWRkaW5nIjp7IiRpZCI6IjIzNSIsIlRvcCI6MC4wLCJMZWZ0IjowLjAsIlJpZ2h0IjowLjAsIkJvdHRvbSI6MC4wfSwiQmFja2dyb3VuZCI6bnVsbCwiSXNWaXNpYmxlIjp0cnVlLCJXaWR0aCI6MC4wLCJIZWlnaHQiOjAuMCwiQm9yZGVyU3R5bGUiOm51bGwsIlBhcmVudFN0eWxlIjpudWxsfSwiX3NlbGVjdGVkVGhlbWVQcmVzZXRDb2xvcnMiOnsiJGlkIjoiMjM2IiwiVGV4dExpZ2h0Ijp7IiRpZCI6IjIzNyIsIkEiOjI1NSwiUiI6MjU1LCJHIjoyNTUsIkIiOjI1NX0sIlRleHREYXJrIjp7IiRpZCI6IjIzOCIsIkEiOjI1NSwiUiI6MCwiRyI6MCwiQiI6MH0sIkFjY2VudDEiOnsiJHJlZiI6IjY4In0sIkFjY2VudDIiOnsiJHJlZiI6IjMwIn0sIkFjY2VudDMiOnsiJGlkIjoiMjM5IiwiQSI6MjU1LCJSIjoxMTIsIkciOjE3MywiQiI6NzF9LCJBY2NlbnQ0Ijp7IiRpZCI6IjI0MCIsIkEiOjI1NSwiUiI6MjMzLCJHIjoxMTMsIkIiOjUwfSwiQWNjZW50NSI6eyIkaWQiOiIyNDEiLCJBIjoyNTUsIlIiOjI1LCJHIjoxMDcsIkIiOjM2fSwiQWNjZW50NiI6eyIkaWQiOiIyNDIiLCJBIjoyNTUsIlIiOjE1LCJHIjoxNTgsIkIiOjIxM30sIkFjY2VudDciOnsiJGlkIjoiMjQzIiwiQSI6MjU1LCJSIjoxNjAsIkciOjQzLCJCIjoxNDd9LCJBY2NlbnQ4Ijp7IiRpZCI6IjI0NCIsIkEiOjI1NSwiUiI6NzgsIkciOjE2NywiQiI6NDZ9fSwiU2hvd0VsYXBzZWRUaW1lR3JhZGllbnRTdHlsZSI6ZmFsc2UsIlRpbWViYW5kUmVzZXJ2ZWRMZWZ0QXJlYVN0eWxlIjp7IiRpZCI6IjI0NSIsIkFjdGl2aXR5SGVhZGVyV2lkdGgiOjAuMCwiSXNTZXQiOmZhbHNlfSwiRGVmYXVsdFN3aW1sYW5lU3R5bGUiOnsiJGlkIjoiMjQ2IiwiSGVhZGVyU3R5bGUiOnsiJGlkIjoiMjQ3IiwiVGV4dFN0eWxlIjp7IiRpZCI6IjI0OCIsIkZvbnRTZXR0aW5ncyI6eyIkaWQiOiIyNDkiLCJGb250U2l6ZSI6MTIsIkZvbnROYW1lIjoiQ2FsaWJyaSIsIklzQm9sZCI6ZmFsc2UsIklzSXRhbGljIjpmYWxzZSwiSXNVbmRlcmxpbmVkIjpmYWxzZSwiUGFyZW50U3R5bGUiOm51bGx9LCJBdXRvU2l6ZSI6MCwiRm9yZWdyb3VuZCI6eyIkaWQiOiIyNTAiLCJDb2xvciI6eyIkaWQiOiIyNTEiLCJBIjoyNTUsIlIiOjMyLCJHIjo1NiwiQiI6MTAwfX0sIk1heFdpZHRoIjoiSW5maW5pdHkiLCJNYXhIZWlnaHQiOiJJbmZpbml0eSIsIlNtYXJ0Rm9yZWdyb3VuZElzQWN0aXZlIjpmYWxzZSwiSG9yaXpvbnRhbEFsaWdubWVudCI6MCwiVmVydGljYWxBbGlnbm1lbnQiOjAsIlNtYXJ0Rm9yZWdyb3VuZCI6bnVsbCwiQmFja2dyb3VuZEZpbGxUeXBlIjowLCJNYXJnaW4iOnsiJGlkIjoiMjUyIiwiVG9wIjowLjAsIkxlZnQiOjAuMCwiUmlnaHQiOjAuMCwiQm90dG9tIjowLjB9LCJQYWRkaW5nIjp7IiRpZCI6IjI1MyIsIlRvcCI6MC4wLCJMZWZ0IjowLjAsIlJpZ2h0IjowLjAsIkJvdHRvbSI6MC4wfSwiQmFja2dyb3VuZCI6bnVsbCwiSXNWaXNpYmxlIjp0cnVlLCJXaWR0aCI6MC4wLCJIZWlnaHQiOjAuMCwiQm9yZGVyU3R5bGUiOm51bGwsIlBhcmVudFN0eWxlIjpudWxsfSwiUmVjdGFuZ2xlU3R5bGUiOnsiJGlkIjoiMjU0IiwiTWFyZ2luIjp7IiRpZCI6IjI1NSIsIlRvcCI6MC4wLCJMZWZ0IjowLjAsIlJpZ2h0IjowLjAsIkJvdHRvbSI6MC4wfSwiUGFkZGluZyI6eyIkaWQiOiIyNTYiLCJUb3AiOjAuMCwiTGVmdCI6MC4wLCJSaWdodCI6MC4wLCJCb3R0b20iOjAuMH0sIkJhY2tncm91bmQiOnsiJGlkIjoiMjU3IiwiQ29sb3IiOnsiJGlkIjoiMjU4IiwiQSI6MTI3LCJSIjo5MSwiRyI6MTU1LCJCIjoyMTN9fSwiSXNWaXNpYmxlIjp0cnVlLCJXaWR0aCI6MC4wLCJIZWlnaHQiOjAuMCwiQm9yZGVyU3R5bGUiOnsiJGlkIjoiMjU5IiwiTGluZUNvbG9yIjp7IiRpZCI6IjI2MCIsIiR0eXBlIjoiTkxSRS5Db21tb24uRG9tLlNvbGlkQ29sb3JCcnVzaCwgTkxSRS5Db21tb24iLCJDb2xvciI6eyIkaWQiOiIyNjEiLCJBIjoyNTUsIlIiOjI1NSwiRyI6MCwiQiI6MH19LCJMaW5lV2VpZ2h0IjowLjAsIkxpbmVUeXBlIjowLCJQYXJlbnRTdHlsZSI6bnVsbH0sIlBhcmVudFN0eWxlIjpudWxsfSwiTWFyZ2luIjp7IiRpZCI6IjI2MiIsIlRvcCI6MC4wLCJMZWZ0IjowLjAsIlJpZ2h0IjowLjAsIkJvdHRvbSI6MC4wfSwiUGFkZGluZyI6eyIkaWQiOiIyNjMiLCJUb3AiOjAuMCwiTGVmdCI6MC4wLCJSaWdodCI6MC4wLCJCb3R0b20iOjAuMH0sIkJhY2tncm91bmQiOm51bGwsIklzVmlzaWJsZSI6dHJ1ZSwiV2lkdGgiOjAuMCwiSGVpZ2h0IjowLjAsIkJvcmRlclN0eWxlIjpudWxsLCJQYXJlbnRTdHlsZSI6bnVsbH0sIkJhY2tncm91bmRTdHlsZSI6eyIkaWQiOiIyNjQiLCJNYXJnaW4iOnsiJGlkIjoiMjY1IiwiVG9wIjowLjAsIkxlZnQiOjAuMCwiUmlnaHQiOjAuMCwiQm90dG9tIjowLjB9LCJQYWRkaW5nIjp7IiRpZCI6IjI2NiIsIlRvcCI6MC4wLCJMZWZ0IjowLjAsIlJpZ2h0IjowLjAsIkJvdHRvbSI6MC4wfSwiQmFja2dyb3VuZCI6eyIkaWQiOiIyNjciLCJDb2xvciI6eyIkaWQiOiIyNjgiLCJBIjozOCwiUiI6OTEsIkciOjE1NSwiQiI6MjEzfX0sIklzVmlzaWJsZSI6dHJ1ZSwiV2lkdGgiOjAuMCwiSGVpZ2h0IjowLjAsIkJvcmRlclN0eWxlIjp7IiRpZCI6IjI2OSIsIkxpbmVDb2xvciI6eyIkaWQiOiIyNzAiLCIkdHlwZSI6Ik5MUkUuQ29tbW9uLkRvbS5Tb2xpZENvbG9yQnJ1c2gsIE5MUkUuQ29tbW9uIiwiQ29sb3IiOnsiJGlkIjoiMjcxIiwiQSI6MjU1LCJSIjoyNTUsIkciOjAsIkIiOjB9fSwiTGluZVdlaWdodCI6MC4wLCJMaW5lVHlwZSI6MCwiUGFyZW50U3R5bGUiOm51bGx9LCJQYXJlbnRTdHlsZSI6bnVsbH0sIklzQWJvdmVUaW1lYmFuZCI6ZmFsc2UsIk1hcmdpbiI6eyIkaWQiOiIyNzIiLCJUb3AiOjAuMCwiTGVmdCI6MC4wLCJSaWdodCI6MC4wLCJCb3R0b20iOjAuMH0sIlBhZGRpbmciOnsiJGlkIjoiMjczIiwiVG9wIjowLjAsIkxlZnQiOjAuMCwiUmlnaHQiOjAuMCwiQm90dG9tIjowLjB9LCJJc1Zpc2libGUiOnRydWUsIldpZHRoIjowLjAsIkhlaWdodCI6MC4wLCJCb3JkZXJTdHlsZSI6bnVsbCwiUGFyZW50U3R5bGUiOm51bGx9LCJEZWZhdWx0U3dpbWxhbmVWMlN0eWxlIjp7IiRpZCI6IjI3NCIsIlN0eWxlSWQiOiI4MGMwNzk4OC02NmI2LTRiNjgtOGYxMy1mNGZjOGMxOTNkYTQiLCJIZWFkZXJTdHlsZSI6eyIkaWQiOiIyNzUiLCJUZXh0SXNWZXJ0aWNhbCI6ZmFsc2UsIlRleHRTdHlsZSI6eyIkaWQiOiIyNzYiLCJGb250U2V0dGluZ3MiOnsiJGlkIjoiMjc3IiwiRm9udFNpemUiOjEyLCJGb250TmFtZSI6IkNhbGlicmkiLCJJc0JvbGQiOmZhbHNlLCJJc0l0YWxpYyI6ZmFsc2UsIklzVW5kZXJsaW5lZCI6ZmFsc2UsIlBhcmVudFN0eWxlIjpudWxsfSwiQXV0b1NpemUiOjIsIkZvcmVncm91bmQiOnsiJGlkIjoiMjc4IiwiQ29sb3IiOnsiJGlkIjoiMjc5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jgwIiwiVG9wIjowLjAsIkxlZnQiOjAuMCwiUmlnaHQiOjAuMCwiQm90dG9tIjowLjB9LCJQYWRkaW5nIjp7IiRpZCI6IjI4MSIsIlRvcCI6MC4wLCJMZWZ0IjowLjAsIlJpZ2h0IjowLjAsIkJvdHRvbSI6MC4wfSwiQmFja2dyb3VuZCI6bnVsbCwiSXNWaXNpYmxlIjp0cnVlLCJXaWR0aCI6MC4wLCJIZWlnaHQiOjAuMCwiQm9yZGVyU3R5bGUiOm51bGwsIlBhcmVudFN0eWxlIjpudWxsfSwiUmVjdGFuZ2xlU3R5bGUiOnsiJGlkIjoiMjgyIiwiTWFyZ2luIjp7IiRpZCI6IjI4MyIsIlRvcCI6MC4wLCJMZWZ0IjowLjAsIlJpZ2h0IjowLjAsIkJvdHRvbSI6MC4wfSwiUGFkZGluZyI6eyIkaWQiOiIyODQiLCJUb3AiOjAuMCwiTGVmdCI6MC4wLCJSaWdodCI6MC4wLCJCb3R0b20iOjAuMH0sIkJhY2tncm91bmQiOnsiJGlkIjoiMjg1IiwiQ29sb3IiOnsiJGlkIjoiMjg2IiwiQSI6MjU1LCJSIjoxMTIsIkciOjE3MywiQiI6NzF9fSwiSXNWaXNpYmxlIjp0cnVlLCJXaWR0aCI6MC4wLCJIZWlnaHQiOjAuMCwiQm9yZGVyU3R5bGUiOnsiJGlkIjoiMjg3IiwiTGluZUNvbG9yIjp7IiRpZCI6IjI4OCIsIiR0eXBlIjoiTkxSRS5Db21tb24uRG9tLlNvbGlkQ29sb3JCcnVzaCwgTkxSRS5Db21tb24iLCJDb2xvciI6eyIkaWQiOiIyODkiLCJBIjoyNTUsIlIiOjI1NSwiRyI6MCwiQiI6MH19LCJMaW5lV2VpZ2h0IjowLjAsIkxpbmVUeXBlIjowLCJQYXJlbnRTdHlsZSI6bnVsbH0sIlBhcmVudFN0eWxlIjpudWxsfSwiTWFyZ2luIjp7IiRpZCI6IjI5MCIsIlRvcCI6MC4wLCJMZWZ0IjowLjAsIlJpZ2h0IjowLjAsIkJvdHRvbSI6MC4wfSwiUGFkZGluZyI6eyIkaWQiOiIyOTEiLCJUb3AiOjAuMCwiTGVmdCI6MC4wLCJSaWdodCI6MC4wLCJCb3R0b20iOjAuMH0sIkJhY2tncm91bmQiOm51bGwsIklzVmlzaWJsZSI6dHJ1ZSwiV2lkdGgiOjAuMCwiSGVpZ2h0IjowLjAsIkJvcmRlclN0eWxlIjpudWxsLCJQYXJlbnRTdHlsZSI6bnVsbH0sIkJhY2tncm91bmRTdHlsZSI6eyIkaWQiOiIyOTIiLCJNYXJnaW4iOnsiJGlkIjoiMjkzIiwiVG9wIjowLjAsIkxlZnQiOjAuMCwiUmlnaHQiOjAuMCwiQm90dG9tIjowLjB9LCJQYWRkaW5nIjp7IiRpZCI6IjI5NCIsIlRvcCI6MC4wLCJMZWZ0IjowLjAsIlJpZ2h0IjowLjAsIkJvdHRvbSI6MC4wfSwiQmFja2dyb3VuZCI6eyIkaWQiOiIyOTUiLCJDb2xvciI6eyIkaWQiOiIyOTYiLCJBIjo1MSwiUiI6MTEyLCJHIjoxNzMsIkIiOjcxfX0sIklzVmlzaWJsZSI6dHJ1ZSwiV2lkdGgiOjAuMCwiSGVpZ2h0IjowLjAsIkJvcmRlclN0eWxlIjp7IiRpZCI6IjI5NyIsIkxpbmVDb2xvciI6eyIkaWQiOiIyOTgiLCIkdHlwZSI6Ik5MUkUuQ29tbW9uLkRvbS5Tb2xpZENvbG9yQnJ1c2gsIE5MUkUuQ29tbW9uIiwiQ29sb3IiOnsiJGlkIjoiMjk5IiwiQSI6MjU1LCJSIjoyMzQsIkciOjIyLCJCIjozMH19LCJMaW5lV2VpZ2h0IjowLjAsIkxpbmVUeXBlIjowLCJQYXJlbnRTdHlsZSI6bnVsbH0sIlBhcmVudFN0eWxlIjpudWxsfSwiSXNBYm92ZVRpbWViYW5kIjpmYWxzZSwiU3BhY2luZyI6NSwiRGVmYXVsdFN3aW1sYW5lVGFza1N0eWxlIjp7IiRpZCI6IjMwMCIsIiR0eXBlIjoiTkxSRS5Db21tb24uRG9tLlN0eWxlcy5FeHBsaWNpdFNldGFibGVUYXNrU3R5bGUsIE5MUkUuQ29tbW9uIiwiU2hhcGUiOjAsIlNoYXBlVGhpY2tuZXNzIjoxLCJEdXJhdGlvbkZvcm1hdCI6MCwiSW5jbHVkZU5vbldvcmtpbmdEYXlzSW5EdXJhdGlvbiI6ZmFsc2UsIlBlcmNlbnRhZ2VDb21wbGV0ZVN0eWxlIjp7IiRpZCI6IjMwMSIsIkZvbnRTZXR0aW5ncyI6eyIkaWQiOiIzMDIiLCJGb250U2l6ZSI6OSwiRm9udE5hbWUiOiJBcmlhbCIsIklzQm9sZCI6ZmFsc2UsIklzSXRhbGljIjpmYWxzZSwiSXNVbmRlcmxpbmVkIjpmYWxzZSwiUGFyZW50U3R5bGUiOm51bGx9LCJBdXRvU2l6ZSI6MCwiRm9yZWdyb3VuZCI6eyIkaWQiOiIzMDMiLCJDb2xvciI6eyIkaWQiOiIzMDQiLCJBIjoyNTUsIlIiOjIzOCwiRyI6MjM2LCJCIjoyMjV9fSwiTWF4V2lkdGgiOjk2MC4wLCJNYXhIZWlnaHQiOiJJbmZpbml0eSIsIlNtYXJ0Rm9yZWdyb3VuZElzQWN0aXZlIjpmYWxzZSwiSG9yaXpvbnRhbEFsaWdubWVudCI6MCwiVmVydGljYWxBbGlnbm1lbnQiOjAsIlNtYXJ0Rm9yZWdyb3VuZCI6bnVsbCwiQmFja2dyb3VuZEZpbGxUeXBlIjowLCJNYXJnaW4iOnsiJGlkIjoiMzA1IiwiVG9wIjowLjAsIkxlZnQiOjAuMCwiUmlnaHQiOjAuMCwiQm90dG9tIjowLjB9LCJQYWRkaW5nIjp7IiRpZCI6IjMwNiIsIlRvcCI6MC4wLCJMZWZ0IjowLjAsIlJpZ2h0IjowLjAsIkJvdHRvbSI6MC4wfSwiQmFja2dyb3VuZCI6eyIkaWQiOiIzMDciLCJDb2xvciI6eyIkaWQiOiIzMDgiLCJBIjo4OSwiUiI6MCwiRyI6MCwiQiI6MH19LCJJc1Zpc2libGUiOnRydWUsIldpZHRoIjowLjAsIkhlaWdodCI6MC4wLCJCb3JkZXJTdHlsZSI6bnVsbCwiUGFyZW50U3R5bGUiOm51bGx9LCJEdXJhdGlvblN0eWxlIjp7IiRpZCI6IjMwOSIsIkZvbnRTZXR0aW5ncyI6eyIkaWQiOiIzMTAiLCJGb250U2l6ZSI6OSwiRm9udE5hbWUiOiJBcmlhbCIsIklzQm9sZCI6ZmFsc2UsIklzSXRhbGljIjpmYWxzZSwiSXNVbmRlcmxpbmVkIjpmYWxzZSwiUGFyZW50U3R5bGUiOm51bGx9LCJBdXRvU2l6ZSI6MCwiRm9yZWdyb3VuZCI6eyIkaWQiOiIzMTEiLCJDb2xvciI6eyIkaWQiOiIzMTIiLCJBIjoyNTUsIlIiOjIzNywiRyI6MTI1LCJCIjo0OX19LCJNYXhXaWR0aCI6OTYwLjAsIk1heEhlaWdodCI6IkluZmluaXR5IiwiU21hcnRGb3JlZ3JvdW5kSXNBY3RpdmUiOmZhbHNlLCJIb3Jpem9udGFsQWxpZ25tZW50IjowLCJWZXJ0aWNhbEFsaWdubWVudCI6MCwiU21hcnRGb3JlZ3JvdW5kIjpudWxsLCJCYWNrZ3JvdW5kRmlsbFR5cGUiOjAsIk1hcmdpbiI6eyIkaWQiOiIzMTMiLCJUb3AiOjAuMCwiTGVmdCI6MC4wLCJSaWdodCI6MC4wLCJCb3R0b20iOjAuMH0sIlBhZGRpbmciOnsiJGlkIjoiMzE0IiwiVG9wIjowLjAsIkxlZnQiOjAuMCwiUmlnaHQiOjAuMCwiQm90dG9tIjowLjB9LCJCYWNrZ3JvdW5kIjp7IiRpZCI6IjMxNSIsIkNvbG9yIjp7IiRyZWYiOiIzMDgifX0sIklzVmlzaWJsZSI6dHJ1ZSwiV2lkdGgiOjAuMCwiSGVpZ2h0IjowLjAsIkJvcmRlclN0eWxlIjpudWxsLCJQYXJlbnRTdHlsZSI6bnVsbH0sIkhvcml6b250YWxDb25uZWN0b3JTdHlsZSI6eyIkaWQiOiIzMTYiLCJMaW5lQ29sb3IiOnsiJGlkIjoiMzE3IiwiJHR5cGUiOiJOTFJFLkNvbW1vbi5Eb20uU29saWRDb2xvckJydXNoLCBOTFJFLkNvbW1vbiIsIkNvbG9yIjp7IiRpZCI6IjMxOCIsIkEiOjI1NSwiUiI6MjA0LCJHIjoyMDQsIkIiOjIwNH19LCJMaW5lV2VpZ2h0IjoxLjAsIkxpbmVUeXBlIjowLCJQYXJlbnRTdHlsZSI6bnVsbH0sIlZlcnRpY2FsQ29ubmVjdG9yU3R5bGUiOnsiJGlkIjoiMzE5IiwiTGluZUNvbG9yIjp7IiRpZCI6IjMyMCIsIiR0eXBlIjoiTkxSRS5Db21tb24uRG9tLlNvbGlkQ29sb3JCcnVzaCwgTkxSRS5Db21tb24iLCJDb2xvciI6eyIkaWQiOiIzMjEiLCJBIjoyNTUsIlIiOjIwNCwiRyI6MjA0LCJCIjoyMDR9fSwiTGluZVdlaWdodCI6MC4wLCJMaW5lVHlwZSI6MCwiUGFyZW50U3R5bGUiOm51bGx9LCJNYXJnaW4iOm51bGwsIlN0YXJ0RGF0ZVBvc2l0aW9uIjo0LCJFbmREYXRlUG9zaXRpb24iOjQsIkRhdGVJc1Zpc2libGUiOnRydWUsIlRpdGxlUG9zaXRpb24iOjMsIkR1cmF0aW9uUG9zaXRpb24iOjYsIlBlcmNlbnRhZ2VDb21wbGV0ZWRQb3NpdGlvbiI6NiwiU3BhY2luZyI6NSwiSXNCZWxvd1RpbWViYW5kIjpmYWxzZSwiUGVyY2VudGFnZUNvbXBsZXRlU2hhcGVPcGFjaXR5IjozNSwiU2hhcGVTdHlsZSI6eyIkaWQiOiIzMjIiLCJNYXJnaW4iOnsiJGlkIjoiMzIzIiwiVG9wIjowLjAsIkxlZnQiOjQuMCwiUmlnaHQiOjQuMCwiQm90dG9tIjowLjB9LCJQYWRkaW5nIjp7IiRpZCI6IjMyNCIsIlRvcCI6MC4wLCJMZWZ0IjowLjAsIlJpZ2h0IjowLjAsIkJvdHRvbSI6MC4wfSwiQmFja2dyb3VuZCI6eyIkaWQiOiIzMjUiLCJDb2xvciI6eyIkaWQiOiIzMjYiLCJBIjoyNTUsIlIiOjExMiwiRyI6MTczLCJCIjo3MX19LCJJc1Zpc2libGUiOnRydWUsIldpZHRoIjowLjAsIkhlaWdodCI6MTYuMCwiQm9yZGVyU3R5bGUiOnsiJGlkIjoiMzI3IiwiTGluZUNvbG9yIjp7IiRpZCI6IjMyOCIsIiR0eXBlIjoiTkxSRS5Db21tb24uRG9tLlNvbGlkQ29sb3JCcnVzaCwgTkxSRS5Db21tb24iLCJDb2xvciI6eyIkaWQiOiIzMjkiLCJBIjoyNTUsIlIiOjI1NSwiRyI6MCwiQiI6MH19LCJMaW5lV2VpZ2h0IjowLjAsIkxpbmVUeXBlIjowLCJQYXJlbnRTdHlsZSI6bnVsbH0sIlBhcmVudFN0eWxlIjpudWxsfSwiVGl0bGVTdHlsZSI6eyIkaWQiOiIzMzAiLCJGb250U2V0dGluZ3MiOnsiJGlkIjoiMzMxIiwiRm9udFNpemUiOjEwLCJGb250TmFtZSI6IkFyaWFsIiwiSXNCb2xkIjp0cnVlLCJJc0l0YWxpYyI6ZmFsc2UsIklzVW5kZXJsaW5lZCI6ZmFsc2UsIlBhcmVudFN0eWxlIjpudWxsfSwiQXV0b1NpemUiOjAsIkZvcmVncm91bmQiOnsiJGlkIjoiMzMyIiwiQ29sb3IiOnsiJGlkIjoiMzMz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MzNCIsIlRvcCI6MC4wLCJMZWZ0IjowLjAsIlJpZ2h0IjowLjAsIkJvdHRvbSI6MC4wfSwiUGFkZGluZyI6eyIkaWQiOiIzMzUiLCJUb3AiOjAuMCwiTGVmdCI6MC4wLCJSaWdodCI6MC4wLCJCb3R0b20iOjAuMH0sIkJhY2tncm91bmQiOnsiJGlkIjoiMzM2IiwiQ29sb3IiOnsiJHJlZiI6IjMwOCJ9fSwiSXNWaXNpYmxlIjp0cnVlLCJXaWR0aCI6MC4wLCJIZWlnaHQiOjAuMCwiQm9yZGVyU3R5bGUiOm51bGwsIlBhcmVudFN0eWxlIjpudWxsfSwiRGF0ZVN0eWxlIjp7IiRpZCI6IjMzNyIsIkZvbnRTZXR0aW5ncyI6eyIkaWQiOiIzMzgiLCJGb250U2l6ZSI6OSwiRm9udE5hbWUiOiJBcmlhbCIsIklzQm9sZCI6ZmFsc2UsIklzSXRhbGljIjpmYWxzZSwiSXNVbmRlcmxpbmVkIjpmYWxzZSwiUGFyZW50U3R5bGUiOm51bGx9LCJBdXRvU2l6ZSI6MCwiRm9yZWdyb3VuZCI6eyIkaWQiOiIzMzkiLCJDb2xvciI6eyIkaWQiOiIzNDAiLCJBIjoyNTUsIlIiOjY4LCJHIjo4NCwiQiI6MTA2fX0sIk1heFdpZHRoIjo5NjAuMCwiTWF4SGVpZ2h0IjoiSW5maW5pdHkiLCJTbWFydEZvcmVncm91bmRJc0FjdGl2ZSI6ZmFsc2UsIkhvcml6b250YWxBbGlnbm1lbnQiOjAsIlZlcnRpY2FsQWxpZ25tZW50IjowLCJTbWFydEZvcmVncm91bmQiOm51bGwsIkJhY2tncm91bmRGaWxsVHlwZSI6MCwiTWFyZ2luIjp7IiRpZCI6IjM0MSIsIlRvcCI6MC4wLCJMZWZ0IjowLjAsIlJpZ2h0IjowLjAsIkJvdHRvbSI6MC4wfSwiUGFkZGluZyI6eyIkaWQiOiIzNDIiLCJUb3AiOjAuMCwiTGVmdCI6MC4wLCJSaWdodCI6MC4wLCJCb3R0b20iOjAuMH0sIkJhY2tncm91bmQiOnsiJGlkIjoiMzQzIiwiQ29sb3IiOnsiJHJlZiI6IjMwOCJ9fSwiSXNWaXNpYmxlIjp0cnVlLCJXaWR0aCI6MC4wLCJIZWlnaHQiOjAuMCwiQm9yZGVyU3R5bGUiOm51bGwsIlBhcmVudFN0eWxlIjpudWxsfSwiRGF0ZUZvcm1hdCI6eyIkaWQiOiIzND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NDUiLCJEYXRlUGFydElzVmlzaWJsZSI6ZmFsc2UsIlRpbWVQYXJ0SXNWaXNpYmxlIjpmYWxzZX19LCJXZWVrTnVtYmVyaW5nIjp7IiRpZCI6IjM0NiIsIkZvcm1hdCI6MCwiSXNWaXNpYmxlIjpmYWxzZSwiTGFzdEtub3duVmlzaWJpbGl0eVN0YXRlIjpmYWxzZX0sIklzVmlzaWJsZSI6dHJ1ZSwiUGFyZW50U3R5bGUiOm51bGwsIl9leHBsaWNpdGx5U2V0Ijp7IiRpZCI6IjM0N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zNDgiLCJTaGFwZSI6MCwiQ29ubmVjdG9yTWFyZ2luIjp7IiRpZCI6IjM0OSIsIlRvcCI6MC4wLCJMZWZ0IjoyLjAsIlJpZ2h0IjoyLjAsIkJvdHRvbSI6MC4wfSwiQ29ubmVjdG9yU3R5bGUiOnsiJGlkIjoiMzUwIiwiTGluZUNvbG9yIjp7IiRpZCI6IjM1MSIsIiR0eXBlIjoiTkxSRS5Db21tb24uRG9tLlNvbGlkQ29sb3JCcnVzaCwgTkxSRS5Db21tb24iLCJDb2xvciI6eyIkaWQiOiIzNTIiLCJBIjoxMjcsIlIiOjMxLCJHIjo3MywiQiI6MTI2fX0sIkxpbmVXZWlnaHQiOjEuMCwiTGluZVR5cGUiOjAsIlBhcmVudFN0eWxlIjpudWxsfSwiSXNCZWxvd1RpbWViYW5kIjpmYWxzZSwiUG9zaXRpb25PblRhc2siOjEsIkhpZGVEYXRlIjpmYWxzZSwiU2hhcGVTaXplIjoxLCJTcGFjaW5nIjoxLjAsIlBhZGRpbmciOnsiJGlkIjoiMzUzIiwiVG9wIjo3LjAsIkxlZnQiOjMuMCwiUmlnaHQiOjAuMCwiQm90dG9tIjoyLjB9LCJTaGFwZVN0eWxlIjp7IiRpZCI6IjM1NCIsIk1hcmdpbiI6eyIkaWQiOiIzNTUiLCJUb3AiOjAuMCwiTGVmdCI6MC4wLCJSaWdodCI6MC4wLCJCb3R0b20iOjAuMH0sIlBhZGRpbmciOnsiJGlkIjoiMzU2IiwiVG9wIjowLjAsIkxlZnQiOjAuMCwiUmlnaHQiOjAuMCwiQm90dG9tIjowLjB9LCJCYWNrZ3JvdW5kIjp7IiRpZCI6IjM1NyIsIkNvbG9yIjp7IiRpZCI6IjM1OCIsIkEiOjI1NSwiUiI6MTEyLCJHIjoxNzMsIkIiOjcxfX0sIklzVmlzaWJsZSI6dHJ1ZSwiV2lkdGgiOjE4LjAsIkhlaWdodCI6MjAuMCwiQm9yZGVyU3R5bGUiOnsiJGlkIjoiMzU5IiwiTGluZUNvbG9yIjp7IiRpZCI6IjM2MCIsIiR0eXBlIjoiTkxSRS5Db21tb24uRG9tLlNvbGlkQ29sb3JCcnVzaCwgTkxSRS5Db21tb24iLCJDb2xvciI6eyIkaWQiOiIzNjEiLCJBIjoyNTUsIlIiOjI1NSwiRyI6MCwiQiI6MH19LCJMaW5lV2VpZ2h0IjowLjAsIkxpbmVUeXBlIjowLCJQYXJlbnRTdHlsZSI6bnVsbH0sIlBhcmVudFN0eWxlIjpudWxsfSwiVGl0bGVTdHlsZSI6eyIkaWQiOiIzNjIiLCJGb250U2V0dGluZ3MiOnsiJGlkIjoiMzYzIiwiRm9udFNpemUiOjEwLCJGb250TmFtZSI6IkFyaWFsIiwiSXNCb2xkIjp0cnVlLCJJc0l0YWxpYyI6ZmFsc2UsIklzVW5kZXJsaW5lZCI6ZmFsc2UsIlBhcmVudFN0eWxlIjpudWxsfSwiQXV0b1NpemUiOjAsIkZvcmVncm91bmQiOnsiJGlkIjoiMzY0IiwiQ29sb3IiOnsiJGlkIjoiMzY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2NiIsIlRvcCI6MC4wLCJMZWZ0IjowLjAsIlJpZ2h0IjowLjAsIkJvdHRvbSI6MC4wfSwiUGFkZGluZyI6eyIkaWQiOiIzNjciLCJUb3AiOjAuMCwiTGVmdCI6MC4wLCJSaWdodCI6MC4wLCJCb3R0b20iOjAuMH0sIkJhY2tncm91bmQiOnsiJGlkIjoiMzY4IiwiQ29sb3IiOnsiJGlkIjoiMzY5IiwiQSI6ODksIlIiOjAsIkciOjAsIkIiOjB9fSwiSXNWaXNpYmxlIjp0cnVlLCJXaWR0aCI6MC4wLCJIZWlnaHQiOjAuMCwiQm9yZGVyU3R5bGUiOm51bGwsIlBhcmVudFN0eWxlIjpudWxsfSwiRGF0ZVN0eWxlIjp7IiRpZCI6IjM3MCIsIkZvbnRTZXR0aW5ncyI6eyIkaWQiOiIzNzEiLCJGb250U2l6ZSI6OSwiRm9udE5hbWUiOiJBcmlhbCIsIklzQm9sZCI6ZmFsc2UsIklzSXRhbGljIjpmYWxzZSwiSXNVbmRlcmxpbmVkIjpmYWxzZSwiUGFyZW50U3R5bGUiOm51bGx9LCJBdXRvU2l6ZSI6MCwiRm9yZWdyb3VuZCI6eyIkaWQiOiIzNzIiLCJDb2xvciI6eyIkaWQiOiIzNz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3NCIsIlRvcCI6MC4wLCJMZWZ0IjowLjAsIlJpZ2h0IjowLjAsIkJvdHRvbSI6MC4wfSwiUGFkZGluZyI6eyIkaWQiOiIzNzUiLCJUb3AiOjAuMCwiTGVmdCI6MC4wLCJSaWdodCI6MC4wLCJCb3R0b20iOjAuMH0sIkJhY2tncm91bmQiOnsiJGlkIjoiMzc2IiwiQ29sb3IiOnsiJHJlZiI6IjM2OSJ9fSwiSXNWaXNpYmxlIjp0cnVlLCJXaWR0aCI6MC4wLCJIZWlnaHQiOjAuMCwiQm9yZGVyU3R5bGUiOm51bGwsIlBhcmVudFN0eWxlIjpudWxsfSwiRGF0ZUZvcm1hdCI6eyIkaWQiOiIzNz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NzgiLCJEYXRlUGFydElzVmlzaWJsZSI6ZmFsc2UsIlRpbWVQYXJ0SXNWaXNpYmxlIjpmYWxzZX19LCJXZWVrTnVtYmVyaW5nIjp7IiRpZCI6IjM3OSIsIkZvcm1hdCI6MCwiSXNWaXNpYmxlIjpmYWxzZSwiTGFzdEtub3duVmlzaWJpbGl0eVN0YXRlIjpmYWxzZX0sIklzVmlzaWJsZSI6dHJ1ZSwiUGFyZW50U3R5bGUiOm51bGx9LCJEZWZhdWx0U3dpbWxhbmVNaWxlc3RvbmVTdHlsZSI6eyIkaWQiOiIzODAiLCJUaXRsZVBvc2l0aW9uIjoiUmlnaHQiLCJEYXRlUG9zaXRpb24iOiJMZWZ0IiwiU2hhcGVUeXBlIjowLCJTaGFwZVNpemUiOjEsIlNwYWNpbmciOjUsIlNoYXBlU3R5bGUiOnsiJGlkIjoiMzgxIiwiTWFyZ2luIjp7IiRpZCI6IjM4MiIsIlRvcCI6MC4wLCJMZWZ0IjowLjAsIlJpZ2h0IjowLjAsIkJvdHRvbSI6MC4wfSwiUGFkZGluZyI6eyIkaWQiOiIzODMiLCJUb3AiOjAuMCwiTGVmdCI6MC4wLCJSaWdodCI6MC4wLCJCb3R0b20iOjAuMH0sIkJhY2tncm91bmQiOnsiJGlkIjoiMzg0IiwiQ29sb3IiOnsiJGlkIjoiMzg1IiwiQSI6MjU1LCJSIjoxMTIsIkciOjE3MywiQiI6NzF9fSwiSXNWaXNpYmxlIjp0cnVlLCJXaWR0aCI6MTguMCwiSGVpZ2h0IjoyMC4wLCJCb3JkZXJTdHlsZSI6eyIkaWQiOiIzODYiLCJMaW5lQ29sb3IiOnsiJGlkIjoiMzg3IiwiJHR5cGUiOiJOTFJFLkNvbW1vbi5Eb20uU29saWRDb2xvckJydXNoLCBOTFJFLkNvbW1vbiIsIkNvbG9yIjp7IiRpZCI6IjM4OCIsIkEiOjI1NSwiUiI6MjU1LCJHIjowLCJCIjowfX0sIkxpbmVXZWlnaHQiOjAuMCwiTGluZVR5cGUiOjAsIlBhcmVudFN0eWxlIjpudWxsfSwiUGFyZW50U3R5bGUiOm51bGx9LCJUaXRsZVN0eWxlIjp7IiRpZCI6IjM4OSIsIkZvbnRTZXR0aW5ncyI6eyIkaWQiOiIzOTAiLCJGb250U2l6ZSI6MTAsIkZvbnROYW1lIjoiQXJpYWwiLCJJc0JvbGQiOnRydWUsIklzSXRhbGljIjpmYWxzZSwiSXNVbmRlcmxpbmVkIjpmYWxzZSwiUGFyZW50U3R5bGUiOm51bGx9LCJBdXRvU2l6ZSI6MCwiRm9yZWdyb3VuZCI6eyIkaWQiOiIzOTEiLCJDb2xvciI6eyIkaWQiOiIzOT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kzIiwiVG9wIjowLjAsIkxlZnQiOjAuMCwiUmlnaHQiOjAuMCwiQm90dG9tIjowLjB9LCJQYWRkaW5nIjp7IiRpZCI6IjM5NCIsIlRvcCI6MC4wLCJMZWZ0IjowLjAsIlJpZ2h0IjowLjAsIkJvdHRvbSI6MC4wfSwiQmFja2dyb3VuZCI6eyIkaWQiOiIzOTUiLCJDb2xvciI6eyIkaWQiOiIzOTYiLCJBIjo4OSwiUiI6MCwiRyI6MCwiQiI6MH19LCJJc1Zpc2libGUiOnRydWUsIldpZHRoIjowLjAsIkhlaWdodCI6MC4wLCJCb3JkZXJTdHlsZSI6bnVsbCwiUGFyZW50U3R5bGUiOm51bGx9LCJEYXRlU3R5bGUiOnsiJGlkIjoiMzk3IiwiRm9udFNldHRpbmdzIjp7IiRpZCI6IjM5OCIsIkZvbnRTaXplIjo5LCJGb250TmFtZSI6IkFyaWFsIiwiSXNCb2xkIjpmYWxzZSwiSXNJdGFsaWMiOmZhbHNlLCJJc1VuZGVybGluZWQiOmZhbHNlLCJQYXJlbnRTdHlsZSI6bnVsbH0sIkF1dG9TaXplIjowLCJGb3JlZ3JvdW5kIjp7IiRpZCI6IjM5OSIsIkNvbG9yIjp7IiRpZCI6IjQw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AxIiwiVG9wIjowLjAsIkxlZnQiOjAuMCwiUmlnaHQiOjAuMCwiQm90dG9tIjowLjB9LCJQYWRkaW5nIjp7IiRpZCI6IjQwMiIsIlRvcCI6MC4wLCJMZWZ0IjowLjAsIlJpZ2h0IjowLjAsIkJvdHRvbSI6MC4wfSwiQmFja2dyb3VuZCI6eyIkaWQiOiI0MDMiLCJDb2xvciI6eyIkaWQiOiI0MDQiLCJBIjo4OSwiUiI6MCwiRyI6MCwiQiI6MH19LCJJc1Zpc2libGUiOnRydWUsIldpZHRoIjowLjAsIkhlaWdodCI6MC4wLCJCb3JkZXJTdHlsZSI6bnVsbCwiUGFyZW50U3R5bGUiOm51bGx9LCJEYXRlRm9ybWF0Ijp7IiRpZCI6IjQw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QwNiIsIkRhdGVQYXJ0SXNWaXNpYmxlIjpmYWxzZSwiVGltZVBhcnRJc1Zpc2libGUiOmZhbHNlfX0sIldlZWtOdW1iZXJpbmciOnsiJGlkIjoiNDA3IiwiRm9ybWF0IjowLCJJc1Zpc2libGUiOmZhbHNlLCJMYXN0S25vd25WaXNpYmlsaXR5U3RhdGUiOmZhbHNlfSwiSXNWaXNpYmxlIjp0cnVlLCJQYXJlbnRTdHlsZSI6bnVsbH0sIkRlZmF1bHRTd2ltbGFuZUFjdGl2aXR5U3R5bGUiOnsiJGlkIjoiNDA4IiwiSGVhZGVyU3R5bGUiOnsiJGlkIjoiNDA5IiwiVGV4dFN0eWxlIjp7IiRpZCI6IjQxMCIsIkZvbnRTZXR0aW5ncyI6eyIkaWQiOiI0MTEiLCJGb250U2l6ZSI6MTEsIkZvbnROYW1lIjoiQ2FsaWJyaSIsIklzQm9sZCI6ZmFsc2UsIklzSXRhbGljIjpmYWxzZSwiSXNVbmRlcmxpbmVkIjpmYWxzZSwiUGFyZW50U3R5bGUiOm51bGx9LCJBdXRvU2l6ZSI6MiwiRm9yZWdyb3VuZCI6eyIkaWQiOiI0MTIiLCJDb2xvciI6eyIkaWQiOiI0MTM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MTQiLCJUb3AiOjAuMCwiTGVmdCI6MC4wLCJSaWdodCI6MC4wLCJCb3R0b20iOjAuMH0sIlBhZGRpbmciOnsiJGlkIjoiNDE1IiwiVG9wIjowLjAsIkxlZnQiOjAuMCwiUmlnaHQiOjAuMCwiQm90dG9tIjowLjB9LCJCYWNrZ3JvdW5kIjpudWxsLCJJc1Zpc2libGUiOnRydWUsIldpZHRoIjowLjAsIkhlaWdodCI6MC4wLCJCb3JkZXJTdHlsZSI6bnVsbCwiUGFyZW50U3R5bGUiOm51bGx9LCJSZWN0YW5nbGVTdHlsZSI6eyIkaWQiOiI0MTYiLCJNYXJnaW4iOnsiJGlkIjoiNDE3IiwiVG9wIjowLjAsIkxlZnQiOjAuMCwiUmlnaHQiOjAuMCwiQm90dG9tIjowLjB9LCJQYWRkaW5nIjp7IiRpZCI6IjQxOCIsIlRvcCI6MC4wLCJMZWZ0IjowLjAsIlJpZ2h0IjowLjAsIkJvdHRvbSI6MC4wfSwiQmFja2dyb3VuZCI6eyIkaWQiOiI0MTkiLCJDb2xvciI6eyIkaWQiOiI0MjAiLCJBIjo2MywiUiI6MTEyLCJHIjoxNzMsIkIiOjcxfX0sIklzVmlzaWJsZSI6dHJ1ZSwiV2lkdGgiOjAuMCwiSGVpZ2h0IjowLjAsIkJvcmRlclN0eWxlIjp7IiRpZCI6IjQyMSIsIkxpbmVDb2xvciI6eyIkaWQiOiI0MjIiLCIkdHlwZSI6Ik5MUkUuQ29tbW9uLkRvbS5Tb2xpZENvbG9yQnJ1c2gsIE5MUkUuQ29tbW9uIiwiQ29sb3IiOnsiJGlkIjoiNDIzIiwiQSI6MjU1LCJSIjoyNTUsIkciOjAsIkIiOjB9fSwiTGluZVdlaWdodCI6MC4wLCJMaW5lVHlwZSI6MCwiUGFyZW50U3R5bGUiOm51bGx9LCJQYXJlbnRTdHlsZSI6bnVsbH0sIk1hcmdpbiI6eyIkaWQiOiI0MjQiLCJUb3AiOjAuMCwiTGVmdCI6MC4wLCJSaWdodCI6MC4wLCJCb3R0b20iOjAuMH0sIlBhZGRpbmciOnsiJGlkIjoiNDI1IiwiVG9wIjowLjAsIkxlZnQiOjAuMCwiUmlnaHQiOjAuMCwiQm90dG9tIjowLjB9LCJCYWNrZ3JvdW5kIjpudWxsLCJJc1Zpc2libGUiOnRydWUsIldpZHRoIjowLjAsIkhlaWdodCI6MC4wLCJCb3JkZXJTdHlsZSI6bnVsbCwiUGFyZW50U3R5bGUiOm51bGx9LCJCYWNrZ3JvdW5kU3R5bGUiOnsiJGlkIjoiNDI2IiwiTWFyZ2luIjp7IiRpZCI6IjQyNyIsIlRvcCI6MC4wLCJMZWZ0IjowLjAsIlJpZ2h0IjowLjAsIkJvdHRvbSI6MC4wfSwiUGFkZGluZyI6eyIkaWQiOiI0MjgiLCJUb3AiOjAuMCwiTGVmdCI6MC4wLCJSaWdodCI6MC4wLCJCb3R0b20iOjAuMH0sIkJhY2tncm91bmQiOnsiJGlkIjoiNDI5IiwiQ29sb3IiOnsiJGlkIjoiNDMwIiwiQSI6NTEsIlIiOjExMiwiRyI6MTczLCJCIjo3MX19LCJJc1Zpc2libGUiOnRydWUsIldpZHRoIjowLjAsIkhlaWdodCI6MC4wLCJCb3JkZXJTdHlsZSI6eyIkaWQiOiI0MzEiLCJMaW5lQ29sb3IiOnsiJGlkIjoiNDMyIiwiJHR5cGUiOiJOTFJFLkNvbW1vbi5Eb20uU29saWRDb2xvckJydXNoLCBOTFJFLkNvbW1vbiIsIkNvbG9yIjp7IiRpZCI6IjQzMyIsIkEiOjI1NSwiUiI6MjU1LCJHIjowLCJCIjowfX0sIkxpbmVXZWlnaHQiOjAuMCwiTGluZVR5cGUiOjAsIlBhcmVudFN0eWxlIjpudWxsfSwiUGFyZW50U3R5bGUiOm51bGx9LCJNYXJnaW4iOnsiJGlkIjoiNDM0IiwiVG9wIjowLjAsIkxlZnQiOjAuMCwiUmlnaHQiOjAuMCwiQm90dG9tIjowLjB9LCJQYWRkaW5nIjp7IiRpZCI6IjQzNSIsIlRvcCI6MC4wLCJMZWZ0IjowLjAsIlJpZ2h0IjowLjAsIkJvdHRvbSI6MC4wfSwiSXNWaXNpYmxlIjp0cnVlLCJXaWR0aCI6MC4wLCJIZWlnaHQiOjAuMCwiQm9yZGVyU3R5bGUiOm51bGwsIlBhcmVudFN0eWxlIjpudWxsfSwiTWFyZ2luIjp7IiRpZCI6IjQzNiIsIlRvcCI6MC4wLCJMZWZ0IjowLjAsIlJpZ2h0IjowLjAsIkJvdHRvbSI6MC4wfSwiUGFkZGluZyI6eyIkaWQiOiI0MzciLCJUb3AiOjAuMCwiTGVmdCI6MC4wLCJSaWdodCI6MC4wLCJCb3R0b20iOjAuMH0sIklzVmlzaWJsZSI6dHJ1ZSwiV2lkdGgiOjAuMCwiSGVpZ2h0IjowLjAsIkJvcmRlclN0eWxlIjp7IiRpZCI6IjQzOCIsIkxpbmVDb2xvciI6bnVsbCwiTGluZVdlaWdodCI6MC4wLCJMaW5lVHlwZSI6MCwiUGFyZW50U3R5bGUiOm51bGx9LCJQYXJlbnRTdHlsZSI6bnVsbH0sIl9hZGRpdGlvbmFsU3dpbWxhbmVWMlN0eWxlcyI6W119LCJTY2FsZSI6eyIkaWQiOiI0MzkiLCJTdGFydERhdGUiOiIwMDAxLTAxLTAxVDAwOjAwOjAwIiwiRW5kRGF0ZSI6IjIwMjEtMDYtMzBUMjM6NTk6MDAiLCJGb3JtYXQiOiJ3IiwiVHlwZSI6MSwiQXV0b0RhdGVSYW5nZSI6dHJ1ZSwiV29ya2luZ0RheXMiOjMxLCJGaXNjYWxZZWFyIjp7IiRpZCI6IjQ0MCIsIlN0YXJ0TW9udGgiOjEsIlVzZVN0YXJ0aW5nWWVhckZvck51bWJlcmluZyI6dHJ1ZSwiU2hvd0Zpc2NhbFllYXJMYWJlbCI6dHJ1ZX0sIlRvZGF5TWFya2VyVGV4dCI6IlRvZGF5IiwiQXV0b1NjYWxlVHlwZSI6dHJ1ZX0sIlNjYWxlVjIiOnsiJGlkIjoiNDQxIiwiU3RhcnREYXRlIjoiMDAwMS0wMS0wMVQwMDowMDowMCIsIkVuZERhdGUiOiIyMDI1LTA3LTAxVDIzOjU5OjAwIiwiQXV0b0RhdGVSYW5nZSI6dHJ1ZSwiV29ya2luZ0RheXMiOjMxLCJGaXNjYWxZZWFyIjp7IiRyZWYiOiI0NDAifSwiVG9kYXlNYXJrZXJUZXh0IjoiVG9kYXkiLCJBdXRvU2NhbGVUeXBlIjp0cnVlLCJUaW1lYmFuZFNjYWxlcyI6eyIkaWQiOiI0NDIiLCJUb3BTY2FsZUxheWVyIjp7IiRpZCI6IjQ0MyIsIkZvcm1hdCI6InciLCJUeXBlIjoxfSwiTWlkZGxlU2NhbGVMYXllciI6eyIkaWQiOiI0NDQiLCJGb3JtYXQiOm51bGwsIlR5cGUiOjB9LCJCb3R0b21TY2FsZUxheWVyIjp7IiRpZCI6IjQ0NSIsIkZvcm1hdCI6bnVsbCwiVHlwZSI6MH19fSwiTWlsZXN0b25lcyI6W3siJGlkIjoiNDQ2IiwiRGF0ZSI6IjIwMjUtMDYtMDRUMjM6NTk6MDAiLCJTdHlsZSI6eyIkaWQiOiI0NDciLCJTaGFwZSI6MiwiQ29ubmVjdG9yTWFyZ2luIjp7IiRpZCI6IjQ0OCIsIlRvcCI6MC4wLCJMZWZ0IjoyLjAsIlJpZ2h0IjoyLjAsIkJvdHRvbSI6MC4wfSwiQ29ubmVjdG9yU3R5bGUiOnsiJGlkIjoiNDQ5IiwiTGluZUNvbG9yIjp7IiRpZCI6IjQ1MCIsIiR0eXBlIjoiTkxSRS5Db21tb24uRG9tLlNvbGlkQ29sb3JCcnVzaCwgTkxSRS5Db21tb24iLCJDb2xvciI6eyIkaWQiOiI0NTEiLCJBIjoxMjcsIlIiOjEyOCwiRyI6MTg1LCJCIjoyMjJ9fSwiTGluZVdlaWdodCI6MS4wLCJMaW5lVHlwZSI6MCwiUGFyZW50U3R5bGUiOm51bGx9LCJJc0JlbG93VGltZWJhbmQiOnRydWUsIlBvc2l0aW9uT25UYXNrIjowLCJIaWRlRGF0ZSI6ZmFsc2UsIlNoYXBlU2l6ZSI6MywiU3BhY2luZyI6MS4wLCJQYWRkaW5nIjp7IiRpZCI6IjQ1MiIsIlRvcCI6Ny4wLCJMZWZ0IjozLjAsIlJpZ2h0IjowLjAsIkJvdHRvbSI6Mi4wfSwiU2hhcGVTdHlsZSI6eyIkaWQiOiI0NTMiLCJNYXJnaW4iOnsiJGlkIjoiNDU0IiwiVG9wIjowLjAsIkxlZnQiOjAuMCwiUmlnaHQiOjAuMCwiQm90dG9tIjowLjB9LCJQYWRkaW5nIjp7IiRpZCI6IjQ1NSIsIlRvcCI6MC4wLCJMZWZ0IjowLjAsIlJpZ2h0IjowLjAsIkJvdHRvbSI6MC4wfSwiQmFja2dyb3VuZCI6eyIkaWQiOiI0NTYiLCJDb2xvciI6eyIkaWQiOiI0NTciLCJBIjoyNTUsIlIiOjExMCwiRyI6MTc0LCJCIjo2NH19LCJJc1Zpc2libGUiOnRydWUsIldpZHRoIjoxNC40NDM5OTk5OTk5OTk5OTksIkhlaWdodCI6MTQuNDQzOTk5OTk5OTk5OTk5LCJCb3JkZXJTdHlsZSI6eyIkaWQiOiI0NTgiLCJMaW5lQ29sb3IiOnsiJGlkIjoiNDU5IiwiJHR5cGUiOiJOTFJFLkNvbW1vbi5Eb20uU29saWRDb2xvckJydXNoLCBOTFJFLkNvbW1vbiIsIkNvbG9yIjp7IiRpZCI6IjQ2MCIsIkEiOjI1NSwiUiI6MjU1LCJHIjowLCJCIjowfX0sIkxpbmVXZWlnaHQiOjAuMCwiTGluZVR5cGUiOjAsIlBhcmVudFN0eWxlIjpudWxsfSwiUGFyZW50U3R5bGUiOm51bGx9LCJUaXRsZVN0eWxlIjp7IiRpZCI6IjQ2MSIsIkZvbnRTZXR0aW5ncyI6eyIkaWQiOiI0NjIiLCJGb250U2l6ZSI6OSwiRm9udE5hbWUiOiJBcmlhbCIsIklzQm9sZCI6dHJ1ZSwiSXNJdGFsaWMiOmZhbHNlLCJJc1VuZGVybGluZWQiOmZhbHNlLCJQYXJlbnRTdHlsZSI6bnVsbH0sIkF1dG9TaXplIjowLCJGb3JlZ3JvdW5kIjp7IiRpZCI6IjQ2MyIsIkNvbG9yIjp7IiRpZCI6IjQ2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0NjUiLCJUb3AiOjAuMCwiTGVmdCI6MC4wLCJSaWdodCI6MC4wLCJCb3R0b20iOjAuMH0sIlBhZGRpbmciOnsiJGlkIjoiNDY2IiwiVG9wIjowLjAsIkxlZnQiOjAuMCwiUmlnaHQiOjAuMCwiQm90dG9tIjowLjB9LCJCYWNrZ3JvdW5kIjp7IiRpZCI6IjQ2NyIsIkNvbG9yIjp7IiRyZWYiOiI0NSJ9fSwiSXNWaXNpYmxlIjp0cnVlLCJXaWR0aCI6MC4wLCJIZWlnaHQiOjAuMCwiQm9yZGVyU3R5bGUiOnsiJGlkIjoiNDY4IiwiTGluZUNvbG9yIjpudWxsLCJMaW5lV2VpZ2h0IjowLjAsIkxpbmVUeXBlIjowLCJQYXJlbnRTdHlsZSI6bnVsbH0sIlBhcmVudFN0eWxlIjpudWxsfSwiRGF0ZVN0eWxlIjp7IiRpZCI6IjQ2OSIsIkZvbnRTZXR0aW5ncyI6eyIkaWQiOiI0NzAiLCJGb250U2l6ZSI6OCwiRm9udE5hbWUiOiJBcmlhbCIsIklzQm9sZCI6ZmFsc2UsIklzSXRhbGljIjpmYWxzZSwiSXNVbmRlcmxpbmVkIjpmYWxzZSwiUGFyZW50U3R5bGUiOm51bGx9LCJBdXRvU2l6ZSI6MCwiRm9yZWdyb3VuZCI6eyIkaWQiOiI0NzEiLCJDb2xvciI6eyIkaWQiOiI0Nz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3MyIsIlRvcCI6MC4wLCJMZWZ0IjowLjAsIlJpZ2h0IjowLjAsIkJvdHRvbSI6MC4wfSwiUGFkZGluZyI6eyIkaWQiOiI0NzQiLCJUb3AiOjAuMCwiTGVmdCI6MC4wLCJSaWdodCI6MC4wLCJCb3R0b20iOjAuMH0sIkJhY2tncm91bmQiOnsiJGlkIjoiNDc1IiwiQ29sb3IiOnsiJHJlZiI6IjQ1In19LCJJc1Zpc2libGUiOnRydWUsIldpZHRoIjowLjAsIkhlaWdodCI6MC4wLCJCb3JkZXJTdHlsZSI6eyIkaWQiOiI0NzYiLCJMaW5lQ29sb3IiOm51bGwsIkxpbmVXZWlnaHQiOjAuMCwiTGluZVR5cGUiOjAsIlBhcmVudFN0eWxlIjpudWxsfSwiUGFyZW50U3R5bGUiOm51bGx9LCJEYXRlRm9ybWF0Ijp7IiRpZCI6IjQ3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Q3OCIsIkRhdGVQYXJ0SXNWaXNpYmxlIjpmYWxzZSwiVGltZVBhcnRJc1Zpc2libGUiOmZhbHNlfX0sIldlZWtOdW1iZXJpbmciOnsiJGlkIjoiNDc5IiwiRm9ybWF0IjowLCJJc1Zpc2libGUiOmZhbHNlLCJMYXN0S25vd25WaXNpYmlsaXR5U3RhdGUiOmZhbHNlfSwiSXNWaXNpYmxlIjp0cnVlLCJQYXJlbnRTdHlsZSI6bnVsbH0sIkluZGV4IjowLCJQZXJjZW50YWdlQ29tcGxldGUiOm51bGwsIlBvc2l0aW9uIjp7IlJhdGlvIjowLjAsIklzQ3VzdG9tIjpmYWxzZX0sIkRhdGVGb3JtYXQiOnsiJHJlZiI6IjQ3NyJ9LCJXZWVrTnVtYmVyaW5nIjp7IiRpZCI6IjQ4MCIsIkZvcm1hdCI6MCwiSXNWaXNpYmxlIjpmYWxzZSwiTGFzdEtub3duVmlzaWJpbGl0eVN0YXRlIjpmYWxzZX0sIlJlbGF0ZWRUYXNrSWQiOiIwMDAwMDAwMC0wMDAwLTAwMDAtMDAwMC0wMDAwMDAwMDAwMDAiLCJJZCI6ImNkYmQ1OTFlLTczZDctNGJkZC1hYWVkLTQxMDZmNGM3MjcxMyIsIkltcG9ydElkIjpudWxsLCJUaXRsZSI6IlByZXNlbnQgUHJvamVjdCBTY2hlZHVsZSIsIk5vdGUiOm51bGwsIkh5cGVybGluayI6eyIkaWQiOiI0ODEiLCJBZGRyZXNzIjpudWxsLCJTdWJBZGRyZXNzIjpudWxsfSwiSXNDaGFuZ2VkIjpmYWxzZSwiSXNOZXciOmZhbHNlfSx7IiRpZCI6IjQ4MiIsIkRhdGUiOiIyMDI1LTA2LTEyVDIzOjU5OjAwIiwiU3R5bGUiOnsiJGlkIjoiNDgzIiwiU2hhcGUiOjIsIkNvbm5lY3Rvck1hcmdpbiI6eyIkaWQiOiI0ODQiLCJUb3AiOjAuMCwiTGVmdCI6Mi4wLCJSaWdodCI6Mi4wLCJCb3R0b20iOjAuMH0sIkNvbm5lY3RvclN0eWxlIjp7IiRpZCI6IjQ4NSIsIkxpbmVDb2xvciI6eyIkaWQiOiI0ODYiLCIkdHlwZSI6Ik5MUkUuQ29tbW9uLkRvbS5Tb2xpZENvbG9yQnJ1c2gsIE5MUkUuQ29tbW9uIiwiQ29sb3IiOnsiJGlkIjoiNDg3IiwiQSI6MTI3LCJSIjoxMjgsIkciOjE4NSwiQiI6MjIyfX0sIkxpbmVXZWlnaHQiOjEuMCwiTGluZVR5cGUiOjAsIlBhcmVudFN0eWxlIjpudWxsfSwiSXNCZWxvd1RpbWViYW5kIjp0cnVlLCJQb3NpdGlvbk9uVGFzayI6MCwiSGlkZURhdGUiOmZhbHNlLCJTaGFwZVNpemUiOjMsIlNwYWNpbmciOjEuMCwiUGFkZGluZyI6eyIkaWQiOiI0ODgiLCJUb3AiOjcuMCwiTGVmdCI6My4wLCJSaWdodCI6MC4wLCJCb3R0b20iOjIuMH0sIlNoYXBlU3R5bGUiOnsiJGlkIjoiNDg5IiwiTWFyZ2luIjp7IiRpZCI6IjQ5MCIsIlRvcCI6MC4wLCJMZWZ0IjowLjAsIlJpZ2h0IjowLjAsIkJvdHRvbSI6MC4wfSwiUGFkZGluZyI6eyIkaWQiOiI0OTEiLCJUb3AiOjAuMCwiTGVmdCI6MC4wLCJSaWdodCI6MC4wLCJCb3R0b20iOjAuMH0sIkJhY2tncm91bmQiOnsiJGlkIjoiNDkyIiwiQ29sb3IiOnsiJGlkIjoiNDkzIiwiQSI6MjU1LCJSIjoyMzcsIkciOjEyNSwiQiI6NDl9fSwiSXNWaXNpYmxlIjp0cnVlLCJXaWR0aCI6MTQuNDQzOTk5OTk5OTk5OTk5LCJIZWlnaHQiOjE0LjQ0Mzk5OTk5OTk5OTk5OSwiQm9yZGVyU3R5bGUiOnsiJGlkIjoiNDk0IiwiTGluZUNvbG9yIjp7IiRyZWYiOiI0NTkifSwiTGluZVdlaWdodCI6MC4wLCJMaW5lVHlwZSI6MCwiUGFyZW50U3R5bGUiOm51bGx9LCJQYXJlbnRTdHlsZSI6bnVsbH0sIlRpdGxlU3R5bGUiOnsiJGlkIjoiNDk1IiwiRm9udFNldHRpbmdzIjp7IiRpZCI6IjQ5NiIsIkZvbnRTaXplIjo5LCJGb250TmFtZSI6IkFyaWFsIiwiSXNCb2xkIjp0cnVlLCJJc0l0YWxpYyI6ZmFsc2UsIklzVW5kZXJsaW5lZCI6ZmFsc2UsIlBhcmVudFN0eWxlIjpudWxsfSwiQXV0b1NpemUiOjAsIkZvcmVncm91bmQiOnsiJGlkIjoiNDk3IiwiQ29sb3IiOnsiJHJlZiI6IjQ2NCJ9fSwiTWF4V2lkdGgiOjIwMC4wLCJNYXhIZWlnaHQiOiJJbmZpbml0eSIsIlNtYXJ0Rm9yZWdyb3VuZElzQWN0aXZlIjpmYWxzZSwiSG9yaXpvbnRhbEFsaWdubWVudCI6MCwiVmVydGljYWxBbGlnbm1lbnQiOjAsIlNtYXJ0Rm9yZWdyb3VuZCI6bnVsbCwiQmFja2dyb3VuZEZpbGxUeXBlIjowLCJNYXJnaW4iOnsiJGlkIjoiNDk4IiwiVG9wIjowLjAsIkxlZnQiOjAuMCwiUmlnaHQiOjAuMCwiQm90dG9tIjowLjB9LCJQYWRkaW5nIjp7IiRpZCI6IjQ5OSIsIlRvcCI6MC4wLCJMZWZ0IjowLjAsIlJpZ2h0IjowLjAsIkJvdHRvbSI6MC4wfSwiQmFja2dyb3VuZCI6eyIkcmVmIjoiNDY3In0sIklzVmlzaWJsZSI6dHJ1ZSwiV2lkdGgiOjAuMCwiSGVpZ2h0IjowLjAsIkJvcmRlclN0eWxlIjp7IiRpZCI6IjUwMCIsIkxpbmVDb2xvciI6bnVsbCwiTGluZVdlaWdodCI6MC4wLCJMaW5lVHlwZSI6MCwiUGFyZW50U3R5bGUiOm51bGx9LCJQYXJlbnRTdHlsZSI6bnVsbH0sIkRhdGVTdHlsZSI6eyIkaWQiOiI1MDEiLCJGb250U2V0dGluZ3MiOnsiJGlkIjoiNTAyIiwiRm9udFNpemUiOjgsIkZvbnROYW1lIjoiQXJpYWwiLCJJc0JvbGQiOmZhbHNlLCJJc0l0YWxpYyI6ZmFsc2UsIklzVW5kZXJsaW5lZCI6ZmFsc2UsIlBhcmVudFN0eWxlIjpudWxsfSwiQXV0b1NpemUiOjAsIkZvcmVncm91bmQiOnsiJGlkIjoiNTAzIiwiQ29sb3IiOnsiJHJlZiI6IjQ3MiJ9fSwiTWF4V2lkdGgiOjIwMC4wLCJNYXhIZWlnaHQiOiJJbmZpbml0eSIsIlNtYXJ0Rm9yZWdyb3VuZElzQWN0aXZlIjpmYWxzZSwiSG9yaXpvbnRhbEFsaWdubWVudCI6MCwiVmVydGljYWxBbGlnbm1lbnQiOjAsIlNtYXJ0Rm9yZWdyb3VuZCI6bnVsbCwiQmFja2dyb3VuZEZpbGxUeXBlIjowLCJNYXJnaW4iOnsiJGlkIjoiNTA0IiwiVG9wIjowLjAsIkxlZnQiOjAuMCwiUmlnaHQiOjAuMCwiQm90dG9tIjowLjB9LCJQYWRkaW5nIjp7IiRpZCI6IjUwNSIsIlRvcCI6MC4wLCJMZWZ0IjowLjAsIlJpZ2h0IjowLjAsIkJvdHRvbSI6MC4wfSwiQmFja2dyb3VuZCI6eyIkcmVmIjoiNDc1In0sIklzVmlzaWJsZSI6dHJ1ZSwiV2lkdGgiOjAuMCwiSGVpZ2h0IjowLjAsIkJvcmRlclN0eWxlIjp7IiRpZCI6IjUwNiIsIkxpbmVDb2xvciI6bnVsbCwiTGluZVdlaWdodCI6MC4wLCJMaW5lVHlwZSI6MCwiUGFyZW50U3R5bGUiOm51bGx9LCJQYXJlbnRTdHlsZSI6bnVsbH0sIkRhdGVGb3JtYXQiOnsiJGlkIjoiNTA3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Q3OCJ9fSwiV2Vla051bWJlcmluZyI6eyIkaWQiOiI1MDgiLCJGb3JtYXQiOjAsIklzVmlzaWJsZSI6ZmFsc2UsIkxhc3RLbm93blZpc2liaWxpdHlTdGF0ZSI6ZmFsc2V9LCJJc1Zpc2libGUiOnRydWUsIlBhcmVudFN0eWxlIjpudWxsfSwiSW5kZXgiOjEsIlBlcmNlbnRhZ2VDb21wbGV0ZSI6bnVsbCwiUG9zaXRpb24iOnsiUmF0aW8iOjAuMCwiSXNDdXN0b20iOmZhbHNlfSwiRGF0ZUZvcm1hdCI6eyIkcmVmIjoiNTA3In0sIldlZWtOdW1iZXJpbmciOnsiJGlkIjoiNTA5IiwiRm9ybWF0IjowLCJJc1Zpc2libGUiOmZhbHNlLCJMYXN0S25vd25WaXNpYmlsaXR5U3RhdGUiOmZhbHNlfSwiUmVsYXRlZFRhc2tJZCI6IjAwMDAwMDAwLTAwMDAtMDAwMC0wMDAwLTAwMDAwMDAwMDAwMCIsIklkIjoiYTc5NzRlODYtNDQxMi00ODhmLTk4MTQtNzg0ZDNkMzg1NTU1IiwiSW1wb3J0SWQiOm51bGwsIlRpdGxlIjoiQnVkZ2V0IER1ZSIsIk5vdGUiOm51bGwsIkh5cGVybGluayI6eyIkaWQiOiI1MTAiLCJBZGRyZXNzIjoiIiwiU3ViQWRkcmVzcyI6IiJ9LCJJc0NoYW5nZWQiOmZhbHNlLCJJc05ldyI6ZmFsc2V9LHsiJGlkIjoiNTExIiwiRGF0ZSI6IjIwMjUtMDYtMjRUMjM6NTk6MDAiLCJTdHlsZSI6eyIkaWQiOiI1MTIiLCJTaGFwZSI6MiwiQ29ubmVjdG9yTWFyZ2luIjp7IiRpZCI6IjUxMyIsIlRvcCI6MC4wLCJMZWZ0IjoyLjAsIlJpZ2h0IjoyLjAsIkJvdHRvbSI6MC4wfSwiQ29ubmVjdG9yU3R5bGUiOnsiJGlkIjoiNTE0IiwiTGluZUNvbG9yIjp7IiRpZCI6IjUxNSIsIiR0eXBlIjoiTkxSRS5Db21tb24uRG9tLlNvbGlkQ29sb3JCcnVzaCwgTkxSRS5Db21tb24iLCJDb2xvciI6eyIkaWQiOiI1MTYiLCJBIjoxMjcsIlIiOjEyOCwiRyI6MTg1LCJCIjoyMjJ9fSwiTGluZVdlaWdodCI6MS4wLCJMaW5lVHlwZSI6MCwiUGFyZW50U3R5bGUiOm51bGx9LCJJc0JlbG93VGltZWJhbmQiOnRydWUsIlBvc2l0aW9uT25UYXNrIjowLCJIaWRlRGF0ZSI6ZmFsc2UsIlNoYXBlU2l6ZSI6MywiU3BhY2luZyI6MS4wLCJQYWRkaW5nIjp7IiRpZCI6IjUxNyIsIlRvcCI6Ny4wLCJMZWZ0IjozLjAsIlJpZ2h0IjowLjAsIkJvdHRvbSI6Mi4wfSwiU2hhcGVTdHlsZSI6eyIkaWQiOiI1MTgiLCJNYXJnaW4iOnsiJGlkIjoiNTE5IiwiVG9wIjowLjAsIkxlZnQiOjAuMCwiUmlnaHQiOjAuMCwiQm90dG9tIjowLjB9LCJQYWRkaW5nIjp7IiRpZCI6IjUyMCIsIlRvcCI6MC4wLCJMZWZ0IjowLjAsIlJpZ2h0IjowLjAsIkJvdHRvbSI6MC4wfSwiQmFja2dyb3VuZCI6eyIkaWQiOiI1MjEiLCJDb2xvciI6eyIkaWQiOiI1MjIiLCJBIjoyNTUsIlIiOjE5NCwiRyI6MCwiQiI6MH19LCJJc1Zpc2libGUiOnRydWUsIldpZHRoIjoxNC40NDM5OTk5OTk5OTk5OTksIkhlaWdodCI6MTQuNDQzOTk5OTk5OTk5OTk5LCJCb3JkZXJTdHlsZSI6eyIkaWQiOiI1MjMiLCJMaW5lQ29sb3IiOnsiJHJlZiI6IjQ1OSJ9LCJMaW5lV2VpZ2h0IjowLjAsIkxpbmVUeXBlIjowLCJQYXJlbnRTdHlsZSI6bnVsbH0sIlBhcmVudFN0eWxlIjpudWxsfSwiVGl0bGVTdHlsZSI6eyIkaWQiOiI1MjQiLCJGb250U2V0dGluZ3MiOnsiJGlkIjoiNTI1IiwiRm9udFNpemUiOjksIkZvbnROYW1lIjoiQXJpYWwiLCJJc0JvbGQiOnRydWUsIklzSXRhbGljIjpmYWxzZSwiSXNVbmRlcmxpbmVkIjpmYWxzZSwiUGFyZW50U3R5bGUiOm51bGx9LCJBdXRvU2l6ZSI6MCwiRm9yZWdyb3VuZCI6eyIkaWQiOiI1MjYiLCJDb2xvciI6eyIkcmVmIjoiNDY0In19LCJNYXhXaWR0aCI6MjAwLjAsIk1heEhlaWdodCI6IkluZmluaXR5IiwiU21hcnRGb3JlZ3JvdW5kSXNBY3RpdmUiOmZhbHNlLCJIb3Jpem9udGFsQWxpZ25tZW50IjowLCJWZXJ0aWNhbEFsaWdubWVudCI6MCwiU21hcnRGb3JlZ3JvdW5kIjpudWxsLCJCYWNrZ3JvdW5kRmlsbFR5cGUiOjAsIk1hcmdpbiI6eyIkaWQiOiI1MjciLCJUb3AiOjAuMCwiTGVmdCI6MC4wLCJSaWdodCI6MC4wLCJCb3R0b20iOjAuMH0sIlBhZGRpbmciOnsiJGlkIjoiNTI4IiwiVG9wIjowLjAsIkxlZnQiOjAuMCwiUmlnaHQiOjAuMCwiQm90dG9tIjowLjB9LCJCYWNrZ3JvdW5kIjp7IiRyZWYiOiI0NjcifSwiSXNWaXNpYmxlIjp0cnVlLCJXaWR0aCI6MC4wLCJIZWlnaHQiOjAuMCwiQm9yZGVyU3R5bGUiOnsiJGlkIjoiNTI5IiwiTGluZUNvbG9yIjpudWxsLCJMaW5lV2VpZ2h0IjowLjAsIkxpbmVUeXBlIjowLCJQYXJlbnRTdHlsZSI6bnVsbH0sIlBhcmVudFN0eWxlIjpudWxsfSwiRGF0ZVN0eWxlIjp7IiRpZCI6IjUzMCIsIkZvbnRTZXR0aW5ncyI6eyIkaWQiOiI1MzEiLCJGb250U2l6ZSI6OCwiRm9udE5hbWUiOiJBcmlhbCIsIklzQm9sZCI6ZmFsc2UsIklzSXRhbGljIjpmYWxzZSwiSXNVbmRlcmxpbmVkIjpmYWxzZSwiUGFyZW50U3R5bGUiOm51bGx9LCJBdXRvU2l6ZSI6MCwiRm9yZWdyb3VuZCI6eyIkaWQiOiI1MzIiLCJDb2xvciI6eyIkcmVmIjoiNDcyIn19LCJNYXhXaWR0aCI6MjAwLjAsIk1heEhlaWdodCI6IkluZmluaXR5IiwiU21hcnRGb3JlZ3JvdW5kSXNBY3RpdmUiOmZhbHNlLCJIb3Jpem9udGFsQWxpZ25tZW50IjowLCJWZXJ0aWNhbEFsaWdubWVudCI6MCwiU21hcnRGb3JlZ3JvdW5kIjpudWxsLCJCYWNrZ3JvdW5kRmlsbFR5cGUiOjAsIk1hcmdpbiI6eyIkaWQiOiI1MzMiLCJUb3AiOjAuMCwiTGVmdCI6MC4wLCJSaWdodCI6MC4wLCJCb3R0b20iOjAuMH0sIlBhZGRpbmciOnsiJGlkIjoiNTM0IiwiVG9wIjowLjAsIkxlZnQiOjAuMCwiUmlnaHQiOjAuMCwiQm90dG9tIjowLjB9LCJCYWNrZ3JvdW5kIjp7IiRyZWYiOiI0NzUifSwiSXNWaXNpYmxlIjp0cnVlLCJXaWR0aCI6MC4wLCJIZWlnaHQiOjAuMCwiQm9yZGVyU3R5bGUiOnsiJGlkIjoiNTM1IiwiTGluZUNvbG9yIjpudWxsLCJMaW5lV2VpZ2h0IjowLjAsIkxpbmVUeXBlIjowLCJQYXJlbnRTdHlsZSI6bnVsbH0sIlBhcmVudFN0eWxlIjpudWxsfSwiRGF0ZUZvcm1hdCI6eyIkaWQiOiI1MzY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Dc4In19LCJXZWVrTnVtYmVyaW5nIjp7IiRpZCI6IjUzNyIsIkZvcm1hdCI6MCwiSXNWaXNpYmxlIjpmYWxzZSwiTGFzdEtub3duVmlzaWJpbGl0eVN0YXRlIjpmYWxzZX0sIklzVmlzaWJsZSI6dHJ1ZSwiUGFyZW50U3R5bGUiOm51bGx9LCJJbmRleCI6MiwiUGVyY2VudGFnZUNvbXBsZXRlIjpudWxsLCJQb3NpdGlvbiI6eyJSYXRpbyI6MC4wLCJJc0N1c3RvbSI6ZmFsc2V9LCJEYXRlRm9ybWF0Ijp7IiRyZWYiOiI1MzYifSwiV2Vla051bWJlcmluZyI6eyIkaWQiOiI1MzgiLCJGb3JtYXQiOjAsIklzVmlzaWJsZSI6ZmFsc2UsIkxhc3RLbm93blZpc2liaWxpdHlTdGF0ZSI6ZmFsc2V9LCJSZWxhdGVkVGFza0lkIjoiMDAwMDAwMDAtMDAwMC0wMDAwLTAwMDAtMDAwMDAwMDAwMDAwIiwiSWQiOiIyNDQ2MTE5Ni03NDA3LTQ5ZDMtYmIwNC1kYjIxYTcxYTQ2YzgiLCJJbXBvcnRJZCI6bnVsbCwiVGl0bGUiOiJTdGFrZWhvbGRlciBSZXZpZXciLCJOb3RlIjpudWxsLCJIeXBlcmxpbmsiOnsiJGlkIjoiNTM5IiwiQWRkcmVzcyI6IiIsIlN1YkFkZHJlc3MiOiIifSwiSXNDaGFuZ2VkIjpmYWxzZSwiSXNOZXciOmZhbHNlfSx7IiRpZCI6IjU0MCIsIkRhdGUiOiIyMDI1LTA2LTMwVDIzOjU5OjAwIiwiU3R5bGUiOnsiJGlkIjoiNTQxIiwiU2hhcGUiOjIsIkNvbm5lY3Rvck1hcmdpbiI6eyIkaWQiOiI1NDIiLCJUb3AiOjAuMCwiTGVmdCI6Mi4wLCJSaWdodCI6Mi4wLCJCb3R0b20iOjAuMH0sIkNvbm5lY3RvclN0eWxlIjp7IiRpZCI6IjU0MyIsIkxpbmVDb2xvciI6eyIkaWQiOiI1NDQiLCIkdHlwZSI6Ik5MUkUuQ29tbW9uLkRvbS5Tb2xpZENvbG9yQnJ1c2gsIE5MUkUuQ29tbW9uIiwiQ29sb3IiOnsiJGlkIjoiNTQ1IiwiQSI6MTI3LCJSIjoxMjgsIkciOjE4NSwiQiI6MjIyfX0sIkxpbmVXZWlnaHQiOjEuMCwiTGluZVR5cGUiOjAsIlBhcmVudFN0eWxlIjpudWxsfSwiSXNCZWxvd1RpbWViYW5kIjpmYWxzZSwiUG9zaXRpb25PblRhc2siOjAsIkhpZGVEYXRlIjpmYWxzZSwiU2hhcGVTaXplIjozLCJTcGFjaW5nIjoxLjAsIlBhZGRpbmciOnsiJGlkIjoiNTQ2IiwiVG9wIjo3LjAsIkxlZnQiOjMuMCwiUmlnaHQiOjAuMCwiQm90dG9tIjoyLjB9LCJTaGFwZVN0eWxlIjp7IiRpZCI6IjU0NyIsIk1hcmdpbiI6eyIkaWQiOiI1NDgiLCJUb3AiOjAuMCwiTGVmdCI6MC4wLCJSaWdodCI6MC4wLCJCb3R0b20iOjAuMH0sIlBhZGRpbmciOnsiJGlkIjoiNTQ5IiwiVG9wIjowLjAsIkxlZnQiOjAuMCwiUmlnaHQiOjAuMCwiQm90dG9tIjowLjB9LCJCYWNrZ3JvdW5kIjp7IiRpZCI6IjU1MCIsIkNvbG9yIjp7IiRpZCI6IjU1MSIsIkEiOjI1NSwiUiI6MTExLCJHIjo0OSwiQiI6MTUyfX0sIklzVmlzaWJsZSI6dHJ1ZSwiV2lkdGgiOjE0LjQ0Mzk5OTk5OTk5OTk5OSwiSGVpZ2h0IjoxNC40NDM5OTk5OTk5OTk5OTksIkJvcmRlclN0eWxlIjp7IiRpZCI6IjU1MiIsIkxpbmVDb2xvciI6eyIkcmVmIjoiNDU5In0sIkxpbmVXZWlnaHQiOjAuMCwiTGluZVR5cGUiOjAsIlBhcmVudFN0eWxlIjpudWxsfSwiUGFyZW50U3R5bGUiOm51bGx9LCJUaXRsZVN0eWxlIjp7IiRpZCI6IjU1MyIsIkZvbnRTZXR0aW5ncyI6eyIkaWQiOiI1NTQiLCJGb250U2l6ZSI6OSwiRm9udE5hbWUiOiJBcmlhbCIsIklzQm9sZCI6dHJ1ZSwiSXNJdGFsaWMiOmZhbHNlLCJJc1VuZGVybGluZWQiOmZhbHNlLCJQYXJlbnRTdHlsZSI6bnVsbH0sIkF1dG9TaXplIjowLCJGb3JlZ3JvdW5kIjp7IiRpZCI6IjU1NSIsIkNvbG9yIjp7IiRyZWYiOiI0NjQifX0sIk1heFdpZHRoIjoyMDAuMCwiTWF4SGVpZ2h0IjoiSW5maW5pdHkiLCJTbWFydEZvcmVncm91bmRJc0FjdGl2ZSI6ZmFsc2UsIkhvcml6b250YWxBbGlnbm1lbnQiOjAsIlZlcnRpY2FsQWxpZ25tZW50IjowLCJTbWFydEZvcmVncm91bmQiOm51bGwsIkJhY2tncm91bmRGaWxsVHlwZSI6MCwiTWFyZ2luIjp7IiRpZCI6IjU1NiIsIlRvcCI6MC4wLCJMZWZ0IjowLjAsIlJpZ2h0IjowLjAsIkJvdHRvbSI6MC4wfSwiUGFkZGluZyI6eyIkaWQiOiI1NTciLCJUb3AiOjAuMCwiTGVmdCI6MC4wLCJSaWdodCI6MC4wLCJCb3R0b20iOjAuMH0sIkJhY2tncm91bmQiOnsiJHJlZiI6IjQ2NyJ9LCJJc1Zpc2libGUiOnRydWUsIldpZHRoIjowLjAsIkhlaWdodCI6MC4wLCJCb3JkZXJTdHlsZSI6eyIkaWQiOiI1NTgiLCJMaW5lQ29sb3IiOm51bGwsIkxpbmVXZWlnaHQiOjAuMCwiTGluZVR5cGUiOjAsIlBhcmVudFN0eWxlIjpudWxsfSwiUGFyZW50U3R5bGUiOm51bGx9LCJEYXRlU3R5bGUiOnsiJGlkIjoiNTU5IiwiRm9udFNldHRpbmdzIjp7IiRpZCI6IjU2MCIsIkZvbnRTaXplIjo4LCJGb250TmFtZSI6IkFyaWFsIiwiSXNCb2xkIjpmYWxzZSwiSXNJdGFsaWMiOmZhbHNlLCJJc1VuZGVybGluZWQiOmZhbHNlLCJQYXJlbnRTdHlsZSI6bnVsbH0sIkF1dG9TaXplIjowLCJGb3JlZ3JvdW5kIjp7IiRpZCI6IjU2MSIsIkNvbG9yIjp7IiRyZWYiOiI0NzIifX0sIk1heFdpZHRoIjoyMDAuMCwiTWF4SGVpZ2h0IjoiSW5maW5pdHkiLCJTbWFydEZvcmVncm91bmRJc0FjdGl2ZSI6ZmFsc2UsIkhvcml6b250YWxBbGlnbm1lbnQiOjAsIlZlcnRpY2FsQWxpZ25tZW50IjowLCJTbWFydEZvcmVncm91bmQiOm51bGwsIkJhY2tncm91bmRGaWxsVHlwZSI6MCwiTWFyZ2luIjp7IiRpZCI6IjU2MiIsIlRvcCI6MC4wLCJMZWZ0IjowLjAsIlJpZ2h0IjowLjAsIkJvdHRvbSI6MC4wfSwiUGFkZGluZyI6eyIkaWQiOiI1NjMiLCJUb3AiOjAuMCwiTGVmdCI6MC4wLCJSaWdodCI6MC4wLCJCb3R0b20iOjAuMH0sIkJhY2tncm91bmQiOnsiJHJlZiI6IjQ3NSJ9LCJJc1Zpc2libGUiOnRydWUsIldpZHRoIjowLjAsIkhlaWdodCI6MC4wLCJCb3JkZXJTdHlsZSI6eyIkaWQiOiI1NjQiLCJMaW5lQ29sb3IiOm51bGwsIkxpbmVXZWlnaHQiOjAuMCwiTGluZVR5cGUiOjAsIlBhcmVudFN0eWxlIjpudWxsfSwiUGFyZW50U3R5bGUiOm51bGx9LCJEYXRlRm9ybWF0Ijp7IiRpZCI6IjU2NS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0NzgifX0sIldlZWtOdW1iZXJpbmciOnsiJGlkIjoiNTY2IiwiRm9ybWF0IjowLCJJc1Zpc2libGUiOmZhbHNlLCJMYXN0S25vd25WaXNpYmlsaXR5U3RhdGUiOmZhbHNlfSwiSXNWaXNpYmxlIjp0cnVlLCJQYXJlbnRTdHlsZSI6bnVsbH0sIkluZGV4IjozLCJQZXJjZW50YWdlQ29tcGxldGUiOm51bGwsIlBvc2l0aW9uIjp7IlJhdGlvIjowLjAsIklzQ3VzdG9tIjpmYWxzZX0sIkRhdGVGb3JtYXQiOnsiJHJlZiI6IjU2NSJ9LCJXZWVrTnVtYmVyaW5nIjp7IiRpZCI6IjU2NyIsIkZvcm1hdCI6MCwiSXNWaXNpYmxlIjpmYWxzZSwiTGFzdEtub3duVmlzaWJpbGl0eVN0YXRlIjpmYWxzZX0sIlJlbGF0ZWRUYXNrSWQiOiIwMDAwMDAwMC0wMDAwLTAwMDAtMDAwMC0wMDAwMDAwMDAwMDAiLCJJZCI6Ijc5YTQ1MjYyLWE5OGItNGE4NC1iODQ1LThjOTU5NzAxZGIzMiIsIkltcG9ydElkIjpudWxsLCJUaXRsZSI6IlByb2plY3QgU2lnbi1PZmYiLCJOb3RlIjpudWxsLCJIeXBlcmxpbmsiOnsiJGlkIjoiNTY4IiwiQWRkcmVzcyI6IiIsIlN1YkFkZHJlc3MiOiIifSwiSXNDaGFuZ2VkIjpmYWxzZSwiSXNOZXciOmZhbHNlfV0sIlRhc2tzIjpbeyIkaWQiOiI1NjkiLCJHcm91cE5hbWUiOm51bGwsIlN0YXJ0RGF0ZSI6IjIwMjUtMDUtMjhUMDA6MDA6MDBaIiwiRW5kRGF0ZSI6IjIwMjUtMDYtMDRUMjM6NTk6MDBaIiwiUGVyY2VudGFnZUNvbXBsZXRlIjowLjAsIlN0eWxlIjp7IiRpZCI6IjU3MCIsIlNoYXBlIjoxLCJTaGFwZVRoaWNrbmVzcyI6MywiRHVyYXRpb25Gb3JtYXQiOjAsIkluY2x1ZGVOb25Xb3JraW5nRGF5c0luRHVyYXRpb24iOmZhbHNlLCJQZXJjZW50YWdlQ29tcGxldGVTdHlsZSI6eyIkaWQiOiI1NzEiLCJGb250U2V0dGluZ3MiOnsiJGlkIjoiNTcyIiwiRm9udFNpemUiOjksIkZvbnROYW1lIjoiQXJpYWwiLCJJc0JvbGQiOmZhbHNlLCJJc0l0YWxpYyI6ZmFsc2UsIklzVW5kZXJsaW5lZCI6ZmFsc2UsIlBhcmVudFN0eWxlIjpudWxsfSwiQXV0b1NpemUiOjAsIkZvcmVncm91bmQiOnsiJGlkIjoiNTczIiwiQ29sb3IiOnsiJGlkIjoiNTc0IiwiQSI6MjU1LCJSIjoyMzgsIkciOjIzNiwiQiI6MjI1fX0sIk1heFdpZHRoIjo5NjAuMCwiTWF4SGVpZ2h0IjoiSW5maW5pdHkiLCJTbWFydEZvcmVncm91bmRJc0FjdGl2ZSI6ZmFsc2UsIkhvcml6b250YWxBbGlnbm1lbnQiOjAsIlZlcnRpY2FsQWxpZ25tZW50IjowLCJTbWFydEZvcmVncm91bmQiOm51bGwsIkJhY2tncm91bmRGaWxsVHlwZSI6MCwiTWFyZ2luIjp7IiRpZCI6IjU3NSIsIlRvcCI6MC4wLCJMZWZ0IjowLjAsIlJpZ2h0IjowLjAsIkJvdHRvbSI6MC4wfSwiUGFkZGluZyI6eyIkaWQiOiI1NzYiLCJUb3AiOjAuMCwiTGVmdCI6MC4wLCJSaWdodCI6MC4wLCJCb3R0b20iOjAuMH0sIkJhY2tncm91bmQiOnsiJGlkIjoiNTc3IiwiQ29sb3IiOnsiJHJlZiI6IjQ1In19LCJJc1Zpc2libGUiOnRydWUsIldpZHRoIjowLjAsIkhlaWdodCI6MC4wLCJCb3JkZXJTdHlsZSI6eyIkaWQiOiI1NzgiLCJMaW5lQ29sb3IiOm51bGwsIkxpbmVXZWlnaHQiOjAuMCwiTGluZVR5cGUiOjAsIlBhcmVudFN0eWxlIjpudWxsfSwiUGFyZW50U3R5bGUiOm51bGx9LCJEdXJhdGlvblN0eWxlIjp7IiRpZCI6IjU3OSIsIkZvbnRTZXR0aW5ncyI6eyIkaWQiOiI1ODAiLCJGb250U2l6ZSI6OSwiRm9udE5hbWUiOiJBcmlhbCIsIklzQm9sZCI6ZmFsc2UsIklzSXRhbGljIjpmYWxzZSwiSXNVbmRlcmxpbmVkIjpmYWxzZSwiUGFyZW50U3R5bGUiOm51bGx9LCJBdXRvU2l6ZSI6MCwiRm9yZWdyb3VuZCI6eyIkaWQiOiI1ODEiLCJDb2xvciI6eyIkaWQiOiI1ODIiLCJBIjoyNTUsIlIiOjIzNywiRyI6MTI1LCJCIjo0OX19LCJNYXhXaWR0aCI6OTYwLjAsIk1heEhlaWdodCI6IkluZmluaXR5IiwiU21hcnRGb3JlZ3JvdW5kSXNBY3RpdmUiOmZhbHNlLCJIb3Jpem9udGFsQWxpZ25tZW50IjowLCJWZXJ0aWNhbEFsaWdubWVudCI6MCwiU21hcnRGb3JlZ3JvdW5kIjpudWxsLCJCYWNrZ3JvdW5kRmlsbFR5cGUiOjAsIk1hcmdpbiI6eyIkaWQiOiI1ODMiLCJUb3AiOjAuMCwiTGVmdCI6MC4wLCJSaWdodCI6MC4wLCJCb3R0b20iOjAuMH0sIlBhZGRpbmciOnsiJGlkIjoiNTg0IiwiVG9wIjowLjAsIkxlZnQiOjAuMCwiUmlnaHQiOjAuMCwiQm90dG9tIjowLjB9LCJCYWNrZ3JvdW5kIjp7IiRpZCI6IjU4NSIsIkNvbG9yIjp7IiRyZWYiOiI0NSJ9fSwiSXNWaXNpYmxlIjp0cnVlLCJXaWR0aCI6MC4wLCJIZWlnaHQiOjAuMCwiQm9yZGVyU3R5bGUiOnsiJGlkIjoiNTg2IiwiTGluZUNvbG9yIjpudWxsLCJMaW5lV2VpZ2h0IjowLjAsIkxpbmVUeXBlIjowLCJQYXJlbnRTdHlsZSI6bnVsbH0sIlBhcmVudFN0eWxlIjpudWxsfSwiSG9yaXpvbnRhbENvbm5lY3RvclN0eWxlIjp7IiRpZCI6IjU4NyIsIkxpbmVDb2xvciI6eyIkaWQiOiI1ODgiLCIkdHlwZSI6Ik5MUkUuQ29tbW9uLkRvbS5Tb2xpZENvbG9yQnJ1c2gsIE5MUkUuQ29tbW9uIiwiQ29sb3IiOnsiJGlkIjoiNTg5IiwiQSI6MjU1LCJSIjoyMDQsIkciOjIwNCwiQiI6MjA0fX0sIkxpbmVXZWlnaHQiOjEuMCwiTGluZVR5cGUiOjAsIlBhcmVudFN0eWxlIjpudWxsfSwiVmVydGljYWxDb25uZWN0b3JTdHlsZSI6eyIkaWQiOiI1OTAiLCJMaW5lQ29sb3IiOnsiJGlkIjoiNTkxIiwiJHR5cGUiOiJOTFJFLkNvbW1vbi5Eb20uU29saWRDb2xvckJydXNoLCBOTFJFLkNvbW1vbiIsIkNvbG9yIjp7IiRpZCI6IjU5MiIsIkEiOjI1NSwiUiI6MjA0LCJHIjoyMDQsIkIiOjIwNH19LCJMaW5lV2VpZ2h0Ijox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U5MyIsIk1hcmdpbiI6eyIkaWQiOiI1OTQiLCJUb3AiOjAuMCwiTGVmdCI6NC4wLCJSaWdodCI6NC4wLCJCb3R0b20iOjAuMH0sIlBhZGRpbmciOnsiJGlkIjoiNTk1IiwiVG9wIjowLjAsIkxlZnQiOjAuMCwiUmlnaHQiOjAuMCwiQm90dG9tIjowLjB9LCJCYWNrZ3JvdW5kIjp7IiRpZCI6IjU5NiIsIkNvbG9yIjp7IiRyZWYiOiIyMzkifX0sIklzVmlzaWJsZSI6dHJ1ZSwiV2lkdGgiOjE1Ni4wLCJIZWlnaHQiOjE0LjAsIkJvcmRlclN0eWxlIjp7IiRpZCI6IjU5NyIsIkxpbmVDb2xvciI6eyIkaWQiOiI1OTgiLCIkdHlwZSI6Ik5MUkUuQ29tbW9uLkRvbS5Tb2xpZENvbG9yQnJ1c2gsIE5MUkUuQ29tbW9uIiwiQ29sb3IiOnsiJGlkIjoiNTk5IiwiQSI6MjU1LCJSIjoyNTUsIkciOjAsIkIiOjB9fSwiTGluZVdlaWdodCI6MC4wLCJMaW5lVHlwZSI6MCwiUGFyZW50U3R5bGUiOm51bGx9LCJQYXJlbnRTdHlsZSI6bnVsbH0sIlRpdGxlU3R5bGUiOnsiJGlkIjoiNjAwIiwiRm9udFNldHRpbmdzIjp7IiRpZCI6IjYwMSIsIkZvbnRTaXplIjo5LCJGb250TmFtZSI6IkFyaWFsIiwiSXNCb2xkIjp0cnVlLCJJc0l0YWxpYyI6dHJ1ZSwiSXNVbmRlcmxpbmVkIjp0cnVlLCJQYXJlbnRTdHlsZSI6bnVsbH0sIkF1dG9TaXplIjowLCJGb3JlZ3JvdW5kIjp7IiRpZCI6IjYwMiIsIkNvbG9yIjp7IiRpZCI6IjYwMy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2MDQiLCJUb3AiOjAuMCwiTGVmdCI6MC4wLCJSaWdodCI6MC4wLCJCb3R0b20iOjAuMH0sIlBhZGRpbmciOnsiJGlkIjoiNjA1IiwiVG9wIjowLjAsIkxlZnQiOjAuMCwiUmlnaHQiOjAuMCwiQm90dG9tIjowLjB9LCJCYWNrZ3JvdW5kIjp7IiRpZCI6IjYwNiIsIkNvbG9yIjp7IiRyZWYiOiI0NSJ9fSwiSXNWaXNpYmxlIjp0cnVlLCJXaWR0aCI6MC4wLCJIZWlnaHQiOjAuMCwiQm9yZGVyU3R5bGUiOnsiJGlkIjoiNjA3IiwiTGluZUNvbG9yIjpudWxsLCJMaW5lV2VpZ2h0IjowLjAsIkxpbmVUeXBlIjowLCJQYXJlbnRTdHlsZSI6bnVsbH0sIlBhcmVudFN0eWxlIjpudWxsfSwiRGF0ZVN0eWxlIjp7IiRpZCI6IjYwOCIsIkZvbnRTZXR0aW5ncyI6eyIkaWQiOiI2MDkiLCJGb250U2l6ZSI6OCwiRm9udE5hbWUiOiJBcmlhbCIsIklzQm9sZCI6ZmFsc2UsIklzSXRhbGljIjpmYWxzZSwiSXNVbmRlcmxpbmVkIjpmYWxzZSwiUGFyZW50U3R5bGUiOm51bGx9LCJBdXRvU2l6ZSI6MCwiRm9yZWdyb3VuZCI6eyIkaWQiOiI2MTAiLCJDb2xvciI6eyIkaWQiOiI2MTEiLCJBIjoyNTUsIlIiOjY4LCJHIjo4NCwiQiI6MTA2fX0sIk1heFdpZHRoIjo5NjAuMCwiTWF4SGVpZ2h0IjoiSW5maW5pdHkiLCJTbWFydEZvcmVncm91bmRJc0FjdGl2ZSI6ZmFsc2UsIkhvcml6b250YWxBbGlnbm1lbnQiOjIsIlZlcnRpY2FsQWxpZ25tZW50IjowLCJTbWFydEZvcmVncm91bmQiOm51bGwsIkJhY2tncm91bmRGaWxsVHlwZSI6MCwiTWFyZ2luIjp7IiRpZCI6IjYxMiIsIlRvcCI6MC4wLCJMZWZ0IjowLjAsIlJpZ2h0IjowLjAsIkJvdHRvbSI6MC4wfSwiUGFkZGluZyI6eyIkaWQiOiI2MTMiLCJUb3AiOjAuMCwiTGVmdCI6MC4wLCJSaWdodCI6MC4wLCJCb3R0b20iOjAuMH0sIkJhY2tncm91bmQiOnsiJGlkIjoiNjE0IiwiQ29sb3IiOnsiJHJlZiI6IjQ1In19LCJJc1Zpc2libGUiOnRydWUsIldpZHRoIjowLjAsIkhlaWdodCI6MC4wLCJCb3JkZXJTdHlsZSI6eyIkaWQiOiI2MTUiLCJMaW5lQ29sb3IiOm51bGwsIkxpbmVXZWlnaHQiOjAuMCwiTGluZVR5cGUiOjAsIlBhcmVudFN0eWxlIjpudWxsfSwiUGFyZW50U3R5bGUiOm51bGx9LCJEYXRlRm9ybWF0Ijp7IiRpZCI6IjYxN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YxNyIsIkRhdGVQYXJ0SXNWaXNpYmxlIjpmYWxzZSwiVGltZVBhcnRJc1Zpc2libGUiOmZhbHNlfX0sIldlZWtOdW1iZXJpbmciOnsiJGlkIjoiNjE4IiwiRm9ybWF0IjowLCJJc1Zpc2libGUiOmZhbHNlLCJMYXN0S25vd25WaXNpYmlsaXR5U3RhdGUiOmZhbHNlfSwiSXNWaXNpYmxlIjp0cnVlLCJQYXJlbnRTdHlsZSI6bnVsbH0sIkluZGV4Ijo0LCJTbWFydER1cmF0aW9uQWN0aXZhdGVkIjpmYWxzZSwiRGF0ZUZvcm1hdCI6eyIkcmVmIjoiNjE2In0sIldlZWtOdW1iZXJpbmciOnsiJGlkIjoiNjE5IiwiRm9ybWF0IjowLCJJc1Zpc2libGUiOmZhbHNlLCJMYXN0S25vd25WaXNpYmlsaXR5U3RhdGUiOmZhbHNlfSwiSWQiOiJhMzlhNDgwZS03ZmMxLTQyZGItODg2YS0xMWJlODU3MWYxYmYiLCJJbXBvcnRJZCI6bnVsbCwiVGl0bGUiOiJQcmVwYXJlIiwiTm90ZSI6bnVsbCwiSHlwZXJsaW5rIjp7IiRpZCI6IjYyMCIsIkFkZHJlc3MiOm51bGwsIlN1YkFkZHJlc3MiOm51bGx9LCJJc0NoYW5nZWQiOmZhbHNlLCJJc05ldyI6ZmFsc2V9LHsiJGlkIjoiNjIxIiwiR3JvdXBOYW1lIjpudWxsLCJTdGFydERhdGUiOiIyMDI1LTA1LTI4VDAwOjAwOjAwWiIsIkVuZERhdGUiOiIyMDI1LTA2LTAxVDIzOjU5OjAwWiIsIlBlcmNlbnRhZ2VDb21wbGV0ZSI6MC4wLCJTdHlsZSI6eyIkaWQiOiI2MjIiLCJTaGFwZSI6MSwiU2hhcGVUaGlja25lc3MiOjMsIkR1cmF0aW9uRm9ybWF0IjowLCJJbmNsdWRlTm9uV29ya2luZ0RheXNJbkR1cmF0aW9uIjpmYWxzZSwiUGVyY2VudGFnZUNvbXBsZXRlU3R5bGUiOnsiJGlkIjoiNjIzIiwiRm9udFNldHRpbmdzIjp7IiRpZCI6IjYyNCIsIkZvbnRTaXplIjo5LCJGb250TmFtZSI6IkFyaWFsIiwiSXNCb2xkIjpmYWxzZSwiSXNJdGFsaWMiOmZhbHNlLCJJc1VuZGVybGluZWQiOmZhbHNlLCJQYXJlbnRTdHlsZSI6bnVsbH0sIkF1dG9TaXplIjowLCJGb3JlZ3JvdW5kIjp7IiRyZWYiOiI1NzMifSwiTWF4V2lkdGgiOjk2MC4wLCJNYXhIZWlnaHQiOiJJbmZpbml0eSIsIlNtYXJ0Rm9yZWdyb3VuZElzQWN0aXZlIjpmYWxzZSwiSG9yaXpvbnRhbEFsaWdubWVudCI6MCwiVmVydGljYWxBbGlnbm1lbnQiOjAsIlNtYXJ0Rm9yZWdyb3VuZCI6bnVsbCwiQmFja2dyb3VuZEZpbGxUeXBlIjowLCJNYXJnaW4iOnsiJGlkIjoiNjI1IiwiVG9wIjowLjAsIkxlZnQiOjAuMCwiUmlnaHQiOjAuMCwiQm90dG9tIjowLjB9LCJQYWRkaW5nIjp7IiRpZCI6IjYyNiIsIlRvcCI6MC4wLCJMZWZ0IjowLjAsIlJpZ2h0IjowLjAsIkJvdHRvbSI6MC4wfSwiQmFja2dyb3VuZCI6eyIkcmVmIjoiNTc3In0sIklzVmlzaWJsZSI6dHJ1ZSwiV2lkdGgiOjAuMCwiSGVpZ2h0IjowLjAsIkJvcmRlclN0eWxlIjp7IiRpZCI6IjYyNyIsIkxpbmVDb2xvciI6bnVsbCwiTGluZVdlaWdodCI6MC4wLCJMaW5lVHlwZSI6MCwiUGFyZW50U3R5bGUiOm51bGx9LCJQYXJlbnRTdHlsZSI6bnVsbH0sIkR1cmF0aW9uU3R5bGUiOnsiJGlkIjoiNjI4IiwiRm9udFNldHRpbmdzIjp7IiRpZCI6IjYyOSIsIkZvbnRTaXplIjo5LCJGb250TmFtZSI6IkFyaWFsIiwiSXNCb2xkIjpmYWxzZSwiSXNJdGFsaWMiOmZhbHNlLCJJc1VuZGVybGluZWQiOmZhbHNlLCJQYXJlbnRTdHlsZSI6bnVsbH0sIkF1dG9TaXplIjowLCJGb3JlZ3JvdW5kIjp7IiRpZCI6IjYzMCIsIkNvbG9yIjp7IiRyZWYiOiI1ODIifX0sIk1heFdpZHRoIjo5NjAuMCwiTWF4SGVpZ2h0IjoiSW5maW5pdHkiLCJTbWFydEZvcmVncm91bmRJc0FjdGl2ZSI6ZmFsc2UsIkhvcml6b250YWxBbGlnbm1lbnQiOjAsIlZlcnRpY2FsQWxpZ25tZW50IjowLCJTbWFydEZvcmVncm91bmQiOm51bGwsIkJhY2tncm91bmRGaWxsVHlwZSI6MCwiTWFyZ2luIjp7IiRpZCI6IjYzMSIsIlRvcCI6MC4wLCJMZWZ0IjowLjAsIlJpZ2h0IjowLjAsIkJvdHRvbSI6MC4wfSwiUGFkZGluZyI6eyIkaWQiOiI2MzIiLCJUb3AiOjAuMCwiTGVmdCI6MC4wLCJSaWdodCI6MC4wLCJCb3R0b20iOjAuMH0sIkJhY2tncm91bmQiOnsiJHJlZiI6IjU4NSJ9LCJJc1Zpc2libGUiOnRydWUsIldpZHRoIjowLjAsIkhlaWdodCI6MC4wLCJCb3JkZXJTdHlsZSI6eyIkaWQiOiI2MzMiLCJMaW5lQ29sb3IiOm51bGwsIkxpbmVXZWlnaHQiOjAuMCwiTGluZVR5cGUiOjAsIlBhcmVudFN0eWxlIjpudWxsfSwiUGFyZW50U3R5bGUiOm51bGx9LCJIb3Jpem9udGFsQ29ubmVjdG9yU3R5bGUiOnsiJGlkIjoiNjM0IiwiTGluZUNvbG9yIjp7IiRyZWYiOiI1ODgifSwiTGluZVdlaWdodCI6MS4wLCJMaW5lVHlwZSI6MCwiUGFyZW50U3R5bGUiOm51bGx9LCJWZXJ0aWNhbENvbm5lY3RvclN0eWxlIjp7IiRpZCI6IjYzNSIsIkxpbmVDb2xvciI6eyIkcmVmIjoiNTkxIn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NjM2IiwiTWFyZ2luIjp7IiRpZCI6IjYzNyIsIlRvcCI6MC4wLCJMZWZ0Ijo0LjAsIlJpZ2h0Ijo0LjAsIkJvdHRvbSI6MC4wfSwiUGFkZGluZyI6eyIkaWQiOiI2MzgiLCJUb3AiOjAuMCwiTGVmdCI6MC4wLCJSaWdodCI6MC4wLCJCb3R0b20iOjAuMH0sIkJhY2tncm91bmQiOnsiJGlkIjoiNjM5IiwiQ29sb3IiOnsiJGlkIjoiNjQwIiwiQSI6MjU1LCJSIjo2OCwiRyI6ODQsIkIiOjEwNn19LCJJc1Zpc2libGUiOnRydWUsIldpZHRoIjo5Ny4wLCJIZWlnaHQiOjE0LjAsIkJvcmRlclN0eWxlIjp7IiRpZCI6IjY0MSIsIkxpbmVDb2xvciI6eyIkcmVmIjoiNTk4In0sIkxpbmVXZWlnaHQiOjAuMCwiTGluZVR5cGUiOjAsIlBhcmVudFN0eWxlIjpudWxsfSwiUGFyZW50U3R5bGUiOm51bGx9LCJUaXRsZVN0eWxlIjp7IiRpZCI6IjY0MiIsIkZvbnRTZXR0aW5ncyI6eyIkaWQiOiI2NDMiLCJGb250U2l6ZSI6OSwiRm9udE5hbWUiOiJBcmlhbCIsIklzQm9sZCI6ZmFsc2UsIklzSXRhbGljIjpmYWxzZSwiSXNVbmRlcmxpbmVkIjpmYWxzZSwiUGFyZW50U3R5bGUiOm51bGx9LCJBdXRvU2l6ZSI6MCwiRm9yZWdyb3VuZCI6eyIkaWQiOiI2NDQiLCJDb2xvciI6eyIkcmVmIjoiNjAzIn19LCJNYXhXaWR0aCI6OTYwLjAsIk1heEhlaWdodCI6IkluZmluaXR5IiwiU21hcnRGb3JlZ3JvdW5kSXNBY3RpdmUiOmZhbHNlLCJIb3Jpem9udGFsQWxpZ25tZW50IjowLCJWZXJ0aWNhbEFsaWdubWVudCI6MCwiU21hcnRGb3JlZ3JvdW5kIjpudWxsLCJCYWNrZ3JvdW5kRmlsbFR5cGUiOjAsIk1hcmdpbiI6eyIkaWQiOiI2NDUiLCJUb3AiOjAuMCwiTGVmdCI6MC4wLCJSaWdodCI6MC4wLCJCb3R0b20iOjAuMH0sIlBhZGRpbmciOnsiJGlkIjoiNjQ2IiwiVG9wIjowLjAsIkxlZnQiOjAuMCwiUmlnaHQiOjAuMCwiQm90dG9tIjowLjB9LCJCYWNrZ3JvdW5kIjp7IiRyZWYiOiI2MDYifSwiSXNWaXNpYmxlIjp0cnVlLCJXaWR0aCI6MC4wLCJIZWlnaHQiOjAuMCwiQm9yZGVyU3R5bGUiOnsiJGlkIjoiNjQ3IiwiTGluZUNvbG9yIjpudWxsLCJMaW5lV2VpZ2h0IjowLjAsIkxpbmVUeXBlIjowLCJQYXJlbnRTdHlsZSI6bnVsbH0sIlBhcmVudFN0eWxlIjpudWxsfSwiRGF0ZVN0eWxlIjp7IiRpZCI6IjY0OCIsIkZvbnRTZXR0aW5ncyI6eyIkaWQiOiI2NDkiLCJGb250U2l6ZSI6OCwiRm9udE5hbWUiOiJBcmlhbCIsIklzQm9sZCI6ZmFsc2UsIklzSXRhbGljIjpmYWxzZSwiSXNVbmRlcmxpbmVkIjpmYWxzZSwiUGFyZW50U3R5bGUiOm51bGx9LCJBdXRvU2l6ZSI6MCwiRm9yZWdyb3VuZCI6eyIkaWQiOiI2NTAiLCJDb2xvciI6eyIkcmVmIjoiNjExIn19LCJNYXhXaWR0aCI6OTYwLjAsIk1heEhlaWdodCI6IkluZmluaXR5IiwiU21hcnRGb3JlZ3JvdW5kSXNBY3RpdmUiOmZhbHNlLCJIb3Jpem9udGFsQWxpZ25tZW50IjoyLCJWZXJ0aWNhbEFsaWdubWVudCI6MCwiU21hcnRGb3JlZ3JvdW5kIjpudWxsLCJCYWNrZ3JvdW5kRmlsbFR5cGUiOjAsIk1hcmdpbiI6eyIkaWQiOiI2NTEiLCJUb3AiOjAuMCwiTGVmdCI6MC4wLCJSaWdodCI6MC4wLCJCb3R0b20iOjAuMH0sIlBhZGRpbmciOnsiJGlkIjoiNjUyIiwiVG9wIjowLjAsIkxlZnQiOjAuMCwiUmlnaHQiOjAuMCwiQm90dG9tIjowLjB9LCJCYWNrZ3JvdW5kIjp7IiRyZWYiOiI2MTQifSwiSXNWaXNpYmxlIjp0cnVlLCJXaWR0aCI6MC4wLCJIZWlnaHQiOjAuMCwiQm9yZGVyU3R5bGUiOnsiJGlkIjoiNjUzIiwiTGluZUNvbG9yIjpudWxsLCJMaW5lV2VpZ2h0IjowLjAsIkxpbmVUeXBlIjowLCJQYXJlbnRTdHlsZSI6bnVsbH0sIlBhcmVudFN0eWxlIjpudWxsfSwiRGF0ZUZvcm1hdCI6eyIkaWQiOiI2NTQ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jE3In19LCJXZWVrTnVtYmVyaW5nIjp7IiRpZCI6IjY1NSIsIkZvcm1hdCI6MCwiSXNWaXNpYmxlIjpmYWxzZSwiTGFzdEtub3duVmlzaWJpbGl0eVN0YXRlIjpmYWxzZX0sIklzVmlzaWJsZSI6dHJ1ZSwiUGFyZW50U3R5bGUiOm51bGx9LCJJbmRleCI6NSwiU21hcnREdXJhdGlvbkFjdGl2YXRlZCI6ZmFsc2UsIkRhdGVGb3JtYXQiOnsiJHJlZiI6IjY1NCJ9LCJXZWVrTnVtYmVyaW5nIjp7IiRpZCI6IjY1NiIsIkZvcm1hdCI6MCwiSXNWaXNpYmxlIjpmYWxzZSwiTGFzdEtub3duVmlzaWJpbGl0eVN0YXRlIjpmYWxzZX0sIklkIjoiZTA1MmU2YjgtZjc4Zi00ZWMwLWIyNzEtNWJkNjYyZjRlNzY0IiwiSW1wb3J0SWQiOm51bGwsIlRpdGxlIjoiRGV2ZWxvcCBDaGFydGVyIiwiTm90ZSI6bnVsbCwiSHlwZXJsaW5rIjp7IiRpZCI6IjY1NyIsIkFkZHJlc3MiOm51bGwsIlN1YkFkZHJlc3MiOm51bGx9LCJJc0NoYW5nZWQiOmZhbHNlLCJJc05ldyI6ZmFsc2V9LHsiJGlkIjoiNjU4IiwiR3JvdXBOYW1lIjpudWxsLCJTdGFydERhdGUiOiIyMDI1LTA2LTAxVDAwOjAwOjAwWiIsIkVuZERhdGUiOiIyMDI1LTA2LTAzVDIzOjU5OjAwWiIsIlBlcmNlbnRhZ2VDb21wbGV0ZSI6MC4wLCJTdHlsZSI6eyIkaWQiOiI2NTkiLCJTaGFwZSI6MSwiU2hhcGVUaGlja25lc3MiOjMsIkR1cmF0aW9uRm9ybWF0IjowLCJJbmNsdWRlTm9uV29ya2luZ0RheXNJbkR1cmF0aW9uIjpmYWxzZSwiUGVyY2VudGFnZUNvbXBsZXRlU3R5bGUiOnsiJGlkIjoiNjYwIiwiRm9udFNldHRpbmdzIjp7IiRpZCI6IjY2MSIsIkZvbnRTaXplIjo5LCJGb250TmFtZSI6IkFyaWFsIiwiSXNCb2xkIjpmYWxzZSwiSXNJdGFsaWMiOmZhbHNlLCJJc1VuZGVybGluZWQiOmZhbHNlLCJQYXJlbnRTdHlsZSI6bnVsbH0sIkF1dG9TaXplIjowLCJGb3JlZ3JvdW5kIjp7IiRyZWYiOiI1NzMifSwiTWF4V2lkdGgiOjk2MC4wLCJNYXhIZWlnaHQiOiJJbmZpbml0eSIsIlNtYXJ0Rm9yZWdyb3VuZElzQWN0aXZlIjpmYWxzZSwiSG9yaXpvbnRhbEFsaWdubWVudCI6MCwiVmVydGljYWxBbGlnbm1lbnQiOjAsIlNtYXJ0Rm9yZWdyb3VuZCI6bnVsbCwiQmFja2dyb3VuZEZpbGxUeXBlIjowLCJNYXJnaW4iOnsiJGlkIjoiNjYyIiwiVG9wIjowLjAsIkxlZnQiOjAuMCwiUmlnaHQiOjAuMCwiQm90dG9tIjowLjB9LCJQYWRkaW5nIjp7IiRpZCI6IjY2MyIsIlRvcCI6MC4wLCJMZWZ0IjowLjAsIlJpZ2h0IjowLjAsIkJvdHRvbSI6MC4wfSwiQmFja2dyb3VuZCI6eyIkcmVmIjoiNTc3In0sIklzVmlzaWJsZSI6dHJ1ZSwiV2lkdGgiOjAuMCwiSGVpZ2h0IjowLjAsIkJvcmRlclN0eWxlIjp7IiRpZCI6IjY2NCIsIkxpbmVDb2xvciI6bnVsbCwiTGluZVdlaWdodCI6MC4wLCJMaW5lVHlwZSI6MCwiUGFyZW50U3R5bGUiOm51bGx9LCJQYXJlbnRTdHlsZSI6bnVsbH0sIkR1cmF0aW9uU3R5bGUiOnsiJGlkIjoiNjY1IiwiRm9udFNldHRpbmdzIjp7IiRpZCI6IjY2NiIsIkZvbnRTaXplIjo5LCJGb250TmFtZSI6IkFyaWFsIiwiSXNCb2xkIjpmYWxzZSwiSXNJdGFsaWMiOmZhbHNlLCJJc1VuZGVybGluZWQiOmZhbHNlLCJQYXJlbnRTdHlsZSI6bnVsbH0sIkF1dG9TaXplIjowLCJGb3JlZ3JvdW5kIjp7IiRpZCI6IjY2NyIsIkNvbG9yIjp7IiRyZWYiOiI1ODIifX0sIk1heFdpZHRoIjo5NjAuMCwiTWF4SGVpZ2h0IjoiSW5maW5pdHkiLCJTbWFydEZvcmVncm91bmRJc0FjdGl2ZSI6ZmFsc2UsIkhvcml6b250YWxBbGlnbm1lbnQiOjAsIlZlcnRpY2FsQWxpZ25tZW50IjowLCJTbWFydEZvcmVncm91bmQiOm51bGwsIkJhY2tncm91bmRGaWxsVHlwZSI6MCwiTWFyZ2luIjp7IiRpZCI6IjY2OCIsIlRvcCI6MC4wLCJMZWZ0IjowLjAsIlJpZ2h0IjowLjAsIkJvdHRvbSI6MC4wfSwiUGFkZGluZyI6eyIkaWQiOiI2NjkiLCJUb3AiOjAuMCwiTGVmdCI6MC4wLCJSaWdodCI6MC4wLCJCb3R0b20iOjAuMH0sIkJhY2tncm91bmQiOnsiJHJlZiI6IjU4NSJ9LCJJc1Zpc2libGUiOnRydWUsIldpZHRoIjowLjAsIkhlaWdodCI6MC4wLCJCb3JkZXJTdHlsZSI6eyIkaWQiOiI2NzAiLCJMaW5lQ29sb3IiOm51bGwsIkxpbmVXZWlnaHQiOjAuMCwiTGluZVR5cGUiOjAsIlBhcmVudFN0eWxlIjpudWxsfSwiUGFyZW50U3R5bGUiOm51bGx9LCJIb3Jpem9udGFsQ29ubmVjdG9yU3R5bGUiOnsiJGlkIjoiNjcxIiwiTGluZUNvbG9yIjp7IiRyZWYiOiI1ODgifSwiTGluZVdlaWdodCI6MS4wLCJMaW5lVHlwZSI6MCwiUGFyZW50U3R5bGUiOm51bGx9LCJWZXJ0aWNhbENvbm5lY3RvclN0eWxlIjp7IiRpZCI6IjY3MiIsIkxpbmVDb2xvciI6eyIkcmVmIjoiNTkxIn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NjczIiwiTWFyZ2luIjp7IiRpZCI6IjY3NCIsIlRvcCI6MC4wLCJMZWZ0Ijo0LjAsIlJpZ2h0Ijo0LjAsIkJvdHRvbSI6MC4wfSwiUGFkZGluZyI6eyIkaWQiOiI2NzUiLCJUb3AiOjAuMCwiTGVmdCI6MC4wLCJSaWdodCI6MC4wLCJCb3R0b20iOjAuMH0sIkJhY2tncm91bmQiOnsiJGlkIjoiNjc2IiwiQ29sb3IiOnsiJGlkIjoiNjc3IiwiQSI6MjU1LCJSIjo2OCwiRyI6MTAzLCJCIjoxMDZ9fSwiSXNWaXNpYmxlIjp0cnVlLCJXaWR0aCI6NTkuMCwiSGVpZ2h0IjoxNC4wLCJCb3JkZXJTdHlsZSI6eyIkaWQiOiI2NzgiLCJMaW5lQ29sb3IiOnsiJHJlZiI6IjU5OCJ9LCJMaW5lV2VpZ2h0IjowLjAsIkxpbmVUeXBlIjowLCJQYXJlbnRTdHlsZSI6bnVsbH0sIlBhcmVudFN0eWxlIjpudWxsfSwiVGl0bGVTdHlsZSI6eyIkaWQiOiI2NzkiLCJGb250U2V0dGluZ3MiOnsiJGlkIjoiNjgwIiwiRm9udFNpemUiOjksIkZvbnROYW1lIjoiQXJpYWwiLCJJc0JvbGQiOmZhbHNlLCJJc0l0YWxpYyI6ZmFsc2UsIklzVW5kZXJsaW5lZCI6ZmFsc2UsIlBhcmVudFN0eWxlIjpudWxsfSwiQXV0b1NpemUiOjAsIkZvcmVncm91bmQiOnsiJGlkIjoiNjgxIiwiQ29sb3IiOnsiJHJlZiI6IjYwMyJ9fSwiTWF4V2lkdGgiOjk2MC4wLCJNYXhIZWlnaHQiOiJJbmZpbml0eSIsIlNtYXJ0Rm9yZWdyb3VuZElzQWN0aXZlIjpmYWxzZSwiSG9yaXpvbnRhbEFsaWdubWVudCI6MCwiVmVydGljYWxBbGlnbm1lbnQiOjAsIlNtYXJ0Rm9yZWdyb3VuZCI6bnVsbCwiQmFja2dyb3VuZEZpbGxUeXBlIjowLCJNYXJnaW4iOnsiJGlkIjoiNjgyIiwiVG9wIjowLjAsIkxlZnQiOjAuMCwiUmlnaHQiOjAuMCwiQm90dG9tIjowLjB9LCJQYWRkaW5nIjp7IiRpZCI6IjY4MyIsIlRvcCI6MC4wLCJMZWZ0IjowLjAsIlJpZ2h0IjowLjAsIkJvdHRvbSI6MC4wfSwiQmFja2dyb3VuZCI6eyIkcmVmIjoiNjA2In0sIklzVmlzaWJsZSI6dHJ1ZSwiV2lkdGgiOjAuMCwiSGVpZ2h0IjowLjAsIkJvcmRlclN0eWxlIjp7IiRpZCI6IjY4NCIsIkxpbmVDb2xvciI6bnVsbCwiTGluZVdlaWdodCI6MC4wLCJMaW5lVHlwZSI6MCwiUGFyZW50U3R5bGUiOm51bGx9LCJQYXJlbnRTdHlsZSI6bnVsbH0sIkRhdGVTdHlsZSI6eyIkaWQiOiI2ODUiLCJGb250U2V0dGluZ3MiOnsiJGlkIjoiNjg2IiwiRm9udFNpemUiOjgsIkZvbnROYW1lIjoiQXJpYWwiLCJJc0JvbGQiOmZhbHNlLCJJc0l0YWxpYyI6ZmFsc2UsIklzVW5kZXJsaW5lZCI6ZmFsc2UsIlBhcmVudFN0eWxlIjpudWxsfSwiQXV0b1NpemUiOjAsIkZvcmVncm91bmQiOnsiJGlkIjoiNjg3IiwiQ29sb3IiOnsiJHJlZiI6IjYxMSJ9fSwiTWF4V2lkdGgiOjk2MC4wLCJNYXhIZWlnaHQiOiJJbmZpbml0eSIsIlNtYXJ0Rm9yZWdyb3VuZElzQWN0aXZlIjpmYWxzZSwiSG9yaXpvbnRhbEFsaWdubWVudCI6MiwiVmVydGljYWxBbGlnbm1lbnQiOjAsIlNtYXJ0Rm9yZWdyb3VuZCI6bnVsbCwiQmFja2dyb3VuZEZpbGxUeXBlIjowLCJNYXJnaW4iOnsiJGlkIjoiNjg4IiwiVG9wIjowLjAsIkxlZnQiOjAuMCwiUmlnaHQiOjAuMCwiQm90dG9tIjowLjB9LCJQYWRkaW5nIjp7IiRpZCI6IjY4OSIsIlRvcCI6MC4wLCJMZWZ0IjowLjAsIlJpZ2h0IjowLjAsIkJvdHRvbSI6MC4wfSwiQmFja2dyb3VuZCI6eyIkcmVmIjoiNjE0In0sIklzVmlzaWJsZSI6dHJ1ZSwiV2lkdGgiOjAuMCwiSGVpZ2h0IjowLjAsIkJvcmRlclN0eWxlIjp7IiRpZCI6IjY5MCIsIkxpbmVDb2xvciI6bnVsbCwiTGluZVdlaWdodCI6MC4wLCJMaW5lVHlwZSI6MCwiUGFyZW50U3R5bGUiOm51bGx9LCJQYXJlbnRTdHlsZSI6bnVsbH0sIkRhdGVGb3JtYXQiOnsiJGlkIjoiNjkx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YxNyJ9fSwiV2Vla051bWJlcmluZyI6eyIkaWQiOiI2OTIiLCJGb3JtYXQiOjAsIklzVmlzaWJsZSI6ZmFsc2UsIkxhc3RLbm93blZpc2liaWxpdHlTdGF0ZSI6ZmFsc2V9LCJJc1Zpc2libGUiOnRydWUsIlBhcmVudFN0eWxlIjpudWxsfSwiSW5kZXgiOjYsIlNtYXJ0RHVyYXRpb25BY3RpdmF0ZWQiOmZhbHNlLCJEYXRlRm9ybWF0Ijp7IiRyZWYiOiI2OTEifSwiV2Vla051bWJlcmluZyI6eyIkaWQiOiI2OTMiLCJGb3JtYXQiOjAsIklzVmlzaWJsZSI6ZmFsc2UsIkxhc3RLbm93blZpc2liaWxpdHlTdGF0ZSI6ZmFsc2V9LCJJZCI6IjczMWY3N2ViLTg0YmItNDdjMi1hNTdkLTZiNjlkODkzMjZkZCIsIkltcG9ydElkIjpudWxsLCJUaXRsZSI6IkRyYWZ0IFNjb3BlIiwiTm90ZSI6bnVsbCwiSHlwZXJsaW5rIjp7IiRpZCI6IjY5NCIsIkFkZHJlc3MiOm51bGwsIlN1YkFkZHJlc3MiOm51bGx9LCJJc0NoYW5nZWQiOmZhbHNlLCJJc05ldyI6ZmFsc2V9LHsiJGlkIjoiNjk1IiwiR3JvdXBOYW1lIjpudWxsLCJTdGFydERhdGUiOiIyMDI1LTA2LTAxVDAwOjAwOjAwWiIsIkVuZERhdGUiOiIyMDI1LTA2LTA0VDIzOjU5OjAwWiIsIlBlcmNlbnRhZ2VDb21wbGV0ZSI6MC4wLCJTdHlsZSI6eyIkaWQiOiI2OTYiLCJTaGFwZSI6MSwiU2hhcGVUaGlja25lc3MiOjMsIkR1cmF0aW9uRm9ybWF0IjowLCJJbmNsdWRlTm9uV29ya2luZ0RheXNJbkR1cmF0aW9uIjpmYWxzZSwiUGVyY2VudGFnZUNvbXBsZXRlU3R5bGUiOnsiJGlkIjoiNjk3IiwiRm9udFNldHRpbmdzIjp7IiRpZCI6IjY5OCIsIkZvbnRTaXplIjo5LCJGb250TmFtZSI6IkFyaWFsIiwiSXNCb2xkIjpmYWxzZSwiSXNJdGFsaWMiOmZhbHNlLCJJc1VuZGVybGluZWQiOmZhbHNlLCJQYXJlbnRTdHlsZSI6bnVsbH0sIkF1dG9TaXplIjowLCJGb3JlZ3JvdW5kIjp7IiRyZWYiOiI1NzMifSwiTWF4V2lkdGgiOjk2MC4wLCJNYXhIZWlnaHQiOiJJbmZpbml0eSIsIlNtYXJ0Rm9yZWdyb3VuZElzQWN0aXZlIjpmYWxzZSwiSG9yaXpvbnRhbEFsaWdubWVudCI6MCwiVmVydGljYWxBbGlnbm1lbnQiOjAsIlNtYXJ0Rm9yZWdyb3VuZCI6bnVsbCwiQmFja2dyb3VuZEZpbGxUeXBlIjowLCJNYXJnaW4iOnsiJGlkIjoiNjk5IiwiVG9wIjowLjAsIkxlZnQiOjAuMCwiUmlnaHQiOjAuMCwiQm90dG9tIjowLjB9LCJQYWRkaW5nIjp7IiRpZCI6IjcwMCIsIlRvcCI6MC4wLCJMZWZ0IjowLjAsIlJpZ2h0IjowLjAsIkJvdHRvbSI6MC4wfSwiQmFja2dyb3VuZCI6eyIkcmVmIjoiNTc3In0sIklzVmlzaWJsZSI6dHJ1ZSwiV2lkdGgiOjAuMCwiSGVpZ2h0IjowLjAsIkJvcmRlclN0eWxlIjp7IiRpZCI6IjcwMSIsIkxpbmVDb2xvciI6bnVsbCwiTGluZVdlaWdodCI6MC4wLCJMaW5lVHlwZSI6MCwiUGFyZW50U3R5bGUiOm51bGx9LCJQYXJlbnRTdHlsZSI6bnVsbH0sIkR1cmF0aW9uU3R5bGUiOnsiJGlkIjoiNzAyIiwiRm9udFNldHRpbmdzIjp7IiRpZCI6IjcwMyIsIkZvbnRTaXplIjo5LCJGb250TmFtZSI6IkFyaWFsIiwiSXNCb2xkIjpmYWxzZSwiSXNJdGFsaWMiOmZhbHNlLCJJc1VuZGVybGluZWQiOmZhbHNlLCJQYXJlbnRTdHlsZSI6bnVsbH0sIkF1dG9TaXplIjowLCJGb3JlZ3JvdW5kIjp7IiRpZCI6IjcwNCIsIkNvbG9yIjp7IiRyZWYiOiI1ODIifX0sIk1heFdpZHRoIjo5NjAuMCwiTWF4SGVpZ2h0IjoiSW5maW5pdHkiLCJTbWFydEZvcmVncm91bmRJc0FjdGl2ZSI6ZmFsc2UsIkhvcml6b250YWxBbGlnbm1lbnQiOjAsIlZlcnRpY2FsQWxpZ25tZW50IjowLCJTbWFydEZvcmVncm91bmQiOm51bGwsIkJhY2tncm91bmRGaWxsVHlwZSI6MCwiTWFyZ2luIjp7IiRpZCI6IjcwNSIsIlRvcCI6MC4wLCJMZWZ0IjowLjAsIlJpZ2h0IjowLjAsIkJvdHRvbSI6MC4wfSwiUGFkZGluZyI6eyIkaWQiOiI3MDYiLCJUb3AiOjAuMCwiTGVmdCI6MC4wLCJSaWdodCI6MC4wLCJCb3R0b20iOjAuMH0sIkJhY2tncm91bmQiOnsiJHJlZiI6IjU4NSJ9LCJJc1Zpc2libGUiOnRydWUsIldpZHRoIjowLjAsIkhlaWdodCI6MC4wLCJCb3JkZXJTdHlsZSI6eyIkaWQiOiI3MDciLCJMaW5lQ29sb3IiOm51bGwsIkxpbmVXZWlnaHQiOjAuMCwiTGluZVR5cGUiOjAsIlBhcmVudFN0eWxlIjpudWxsfSwiUGFyZW50U3R5bGUiOm51bGx9LCJIb3Jpem9udGFsQ29ubmVjdG9yU3R5bGUiOnsiJGlkIjoiNzA4IiwiTGluZUNvbG9yIjp7IiRyZWYiOiI1ODgifSwiTGluZVdlaWdodCI6MS4wLCJMaW5lVHlwZSI6MCwiUGFyZW50U3R5bGUiOm51bGx9LCJWZXJ0aWNhbENvbm5lY3RvclN0eWxlIjp7IiRpZCI6IjcwOSIsIkxpbmVDb2xvciI6eyIkcmVmIjoiNTkxIn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NzEwIiwiTWFyZ2luIjp7IiRpZCI6IjcxMSIsIlRvcCI6MC4wLCJMZWZ0Ijo0LjAsIlJpZ2h0Ijo0LjAsIkJvdHRvbSI6MC4wfSwiUGFkZGluZyI6eyIkaWQiOiI3MTIiLCJUb3AiOjAuMCwiTGVmdCI6MC4wLCJSaWdodCI6MC4wLCJCb3R0b20iOjAuMH0sIkJhY2tncm91bmQiOnsiJGlkIjoiNzEzIiwiQ29sb3IiOnsiJGlkIjoiNzE0IiwiQSI6MjU1LCJSIjo2OCwiRyI6MTAzLCJCIjoxMDZ9fSwiSXNWaXNpYmxlIjp0cnVlLCJXaWR0aCI6NzguMCwiSGVpZ2h0IjoxNC4wLCJCb3JkZXJTdHlsZSI6eyIkaWQiOiI3MTUiLCJMaW5lQ29sb3IiOnsiJHJlZiI6IjU5OCJ9LCJMaW5lV2VpZ2h0IjowLjAsIkxpbmVUeXBlIjowLCJQYXJlbnRTdHlsZSI6bnVsbH0sIlBhcmVudFN0eWxlIjpudWxsfSwiVGl0bGVTdHlsZSI6eyIkaWQiOiI3MTYiLCJGb250U2V0dGluZ3MiOnsiJGlkIjoiNzE3IiwiRm9udFNpemUiOjksIkZvbnROYW1lIjoiQXJpYWwiLCJJc0JvbGQiOmZhbHNlLCJJc0l0YWxpYyI6ZmFsc2UsIklzVW5kZXJsaW5lZCI6ZmFsc2UsIlBhcmVudFN0eWxlIjpudWxsfSwiQXV0b1NpemUiOjAsIkZvcmVncm91bmQiOnsiJGlkIjoiNzE4IiwiQ29sb3IiOnsiJHJlZiI6IjYwMyJ9fSwiTWF4V2lkdGgiOjk2MC4wLCJNYXhIZWlnaHQiOiJJbmZpbml0eSIsIlNtYXJ0Rm9yZWdyb3VuZElzQWN0aXZlIjpmYWxzZSwiSG9yaXpvbnRhbEFsaWdubWVudCI6MCwiVmVydGljYWxBbGlnbm1lbnQiOjAsIlNtYXJ0Rm9yZWdyb3VuZCI6bnVsbCwiQmFja2dyb3VuZEZpbGxUeXBlIjowLCJNYXJnaW4iOnsiJGlkIjoiNzE5IiwiVG9wIjowLjAsIkxlZnQiOjAuMCwiUmlnaHQiOjAuMCwiQm90dG9tIjowLjB9LCJQYWRkaW5nIjp7IiRpZCI6IjcyMCIsIlRvcCI6MC4wLCJMZWZ0IjowLjAsIlJpZ2h0IjowLjAsIkJvdHRvbSI6MC4wfSwiQmFja2dyb3VuZCI6eyIkcmVmIjoiNjA2In0sIklzVmlzaWJsZSI6dHJ1ZSwiV2lkdGgiOjAuMCwiSGVpZ2h0IjowLjAsIkJvcmRlclN0eWxlIjp7IiRpZCI6IjcyMSIsIkxpbmVDb2xvciI6bnVsbCwiTGluZVdlaWdodCI6MC4wLCJMaW5lVHlwZSI6MCwiUGFyZW50U3R5bGUiOm51bGx9LCJQYXJlbnRTdHlsZSI6bnVsbH0sIkRhdGVTdHlsZSI6eyIkaWQiOiI3MjIiLCJGb250U2V0dGluZ3MiOnsiJGlkIjoiNzIzIiwiRm9udFNpemUiOjgsIkZvbnROYW1lIjoiQXJpYWwiLCJJc0JvbGQiOmZhbHNlLCJJc0l0YWxpYyI6ZmFsc2UsIklzVW5kZXJsaW5lZCI6ZmFsc2UsIlBhcmVudFN0eWxlIjpudWxsfSwiQXV0b1NpemUiOjAsIkZvcmVncm91bmQiOnsiJGlkIjoiNzI0IiwiQ29sb3IiOnsiJHJlZiI6IjYxMSJ9fSwiTWF4V2lkdGgiOjk2MC4wLCJNYXhIZWlnaHQiOiJJbmZpbml0eSIsIlNtYXJ0Rm9yZWdyb3VuZElzQWN0aXZlIjpmYWxzZSwiSG9yaXpvbnRhbEFsaWdubWVudCI6MiwiVmVydGljYWxBbGlnbm1lbnQiOjAsIlNtYXJ0Rm9yZWdyb3VuZCI6bnVsbCwiQmFja2dyb3VuZEZpbGxUeXBlIjowLCJNYXJnaW4iOnsiJGlkIjoiNzI1IiwiVG9wIjowLjAsIkxlZnQiOjAuMCwiUmlnaHQiOjAuMCwiQm90dG9tIjowLjB9LCJQYWRkaW5nIjp7IiRpZCI6IjcyNiIsIlRvcCI6MC4wLCJMZWZ0IjowLjAsIlJpZ2h0IjowLjAsIkJvdHRvbSI6MC4wfSwiQmFja2dyb3VuZCI6eyIkcmVmIjoiNjE0In0sIklzVmlzaWJsZSI6dHJ1ZSwiV2lkdGgiOjAuMCwiSGVpZ2h0IjowLjAsIkJvcmRlclN0eWxlIjp7IiRpZCI6IjcyNyIsIkxpbmVDb2xvciI6bnVsbCwiTGluZVdlaWdodCI6MC4wLCJMaW5lVHlwZSI6MCwiUGFyZW50U3R5bGUiOm51bGx9LCJQYXJlbnRTdHlsZSI6bnVsbH0sIkRhdGVGb3JtYXQiOnsiJGlkIjoiNzI4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YxNyJ9fSwiV2Vla051bWJlcmluZyI6eyIkaWQiOiI3MjkiLCJGb3JtYXQiOjAsIklzVmlzaWJsZSI6ZmFsc2UsIkxhc3RLbm93blZpc2liaWxpdHlTdGF0ZSI6ZmFsc2V9LCJJc1Zpc2libGUiOnRydWUsIlBhcmVudFN0eWxlIjpudWxsfSwiSW5kZXgiOjcsIlNtYXJ0RHVyYXRpb25BY3RpdmF0ZWQiOmZhbHNlLCJEYXRlRm9ybWF0Ijp7IiRyZWYiOiI3MjgifSwiV2Vla051bWJlcmluZyI6eyIkaWQiOiI3MzAiLCJGb3JtYXQiOjAsIklzVmlzaWJsZSI6ZmFsc2UsIkxhc3RLbm93blZpc2liaWxpdHlTdGF0ZSI6ZmFsc2V9LCJJZCI6IjQ4MGJjOTJiLTM5NzAtNDJmNS1hYTM3LTc3Mzc1ODY0YzczZSIsIkltcG9ydElkIjpudWxsLCJUaXRsZSI6IkZpbmFsaXplIFNjb3BlIiwiTm90ZSI6bnVsbCwiSHlwZXJsaW5rIjp7IiRpZCI6IjczMSIsIkFkZHJlc3MiOm51bGwsIlN1YkFkZHJlc3MiOm51bGx9LCJJc0NoYW5nZWQiOmZhbHNlLCJJc05ldyI6ZmFsc2V9LHsiJGlkIjoiNzMyIiwiR3JvdXBOYW1lIjpudWxsLCJTdGFydERhdGUiOiIyMDI1LTA2LTA1VDAwOjAwOjAwWiIsIkVuZERhdGUiOiIyMDI1LTA2LTA5VDIzOjU5OjAwWiIsIlBlcmNlbnRhZ2VDb21wbGV0ZSI6MC4wLCJTdHlsZSI6eyIkaWQiOiI3MzMiLCJTaGFwZSI6MSwiU2hhcGVUaGlja25lc3MiOjMsIkR1cmF0aW9uRm9ybWF0IjowLCJJbmNsdWRlTm9uV29ya2luZ0RheXNJbkR1cmF0aW9uIjpmYWxzZSwiUGVyY2VudGFnZUNvbXBsZXRlU3R5bGUiOnsiJGlkIjoiNzM0IiwiRm9udFNldHRpbmdzIjp7IiRpZCI6IjczNSIsIkZvbnRTaXplIjo5LCJGb250TmFtZSI6IkFyaWFsIiwiSXNCb2xkIjpmYWxzZSwiSXNJdGFsaWMiOmZhbHNlLCJJc1VuZGVybGluZWQiOmZhbHNlLCJQYXJlbnRTdHlsZSI6bnVsbH0sIkF1dG9TaXplIjowLCJGb3JlZ3JvdW5kIjp7IiRyZWYiOiI1NzMifSwiTWF4V2lkdGgiOjk2MC4wLCJNYXhIZWlnaHQiOiJJbmZpbml0eSIsIlNtYXJ0Rm9yZWdyb3VuZElzQWN0aXZlIjpmYWxzZSwiSG9yaXpvbnRhbEFsaWdubWVudCI6MCwiVmVydGljYWxBbGlnbm1lbnQiOjAsIlNtYXJ0Rm9yZWdyb3VuZCI6bnVsbCwiQmFja2dyb3VuZEZpbGxUeXBlIjowLCJNYXJnaW4iOnsiJGlkIjoiNzM2IiwiVG9wIjowLjAsIkxlZnQiOjAuMCwiUmlnaHQiOjAuMCwiQm90dG9tIjowLjB9LCJQYWRkaW5nIjp7IiRpZCI6IjczNyIsIlRvcCI6MC4wLCJMZWZ0IjowLjAsIlJpZ2h0IjowLjAsIkJvdHRvbSI6MC4wfSwiQmFja2dyb3VuZCI6eyIkcmVmIjoiNTc3In0sIklzVmlzaWJsZSI6dHJ1ZSwiV2lkdGgiOjAuMCwiSGVpZ2h0IjowLjAsIkJvcmRlclN0eWxlIjp7IiRpZCI6IjczOCIsIkxpbmVDb2xvciI6bnVsbCwiTGluZVdlaWdodCI6MC4wLCJMaW5lVHlwZSI6MCwiUGFyZW50U3R5bGUiOm51bGx9LCJQYXJlbnRTdHlsZSI6bnVsbH0sIkR1cmF0aW9uU3R5bGUiOnsiJGlkIjoiNzM5IiwiRm9udFNldHRpbmdzIjp7IiRpZCI6Ijc0MCIsIkZvbnRTaXplIjo5LCJGb250TmFtZSI6IkFyaWFsIiwiSXNCb2xkIjpmYWxzZSwiSXNJdGFsaWMiOmZhbHNlLCJJc1VuZGVybGluZWQiOmZhbHNlLCJQYXJlbnRTdHlsZSI6bnVsbH0sIkF1dG9TaXplIjowLCJGb3JlZ3JvdW5kIjp7IiRpZCI6Ijc0MSIsIkNvbG9yIjp7IiRyZWYiOiI1ODIifX0sIk1heFdpZHRoIjo5NjAuMCwiTWF4SGVpZ2h0IjoiSW5maW5pdHkiLCJTbWFydEZvcmVncm91bmRJc0FjdGl2ZSI6ZmFsc2UsIkhvcml6b250YWxBbGlnbm1lbnQiOjAsIlZlcnRpY2FsQWxpZ25tZW50IjowLCJTbWFydEZvcmVncm91bmQiOm51bGwsIkJhY2tncm91bmRGaWxsVHlwZSI6MCwiTWFyZ2luIjp7IiRpZCI6Ijc0MiIsIlRvcCI6MC4wLCJMZWZ0IjowLjAsIlJpZ2h0IjowLjAsIkJvdHRvbSI6MC4wfSwiUGFkZGluZyI6eyIkaWQiOiI3NDMiLCJUb3AiOjAuMCwiTGVmdCI6MC4wLCJSaWdodCI6MC4wLCJCb3R0b20iOjAuMH0sIkJhY2tncm91bmQiOnsiJHJlZiI6IjU4NSJ9LCJJc1Zpc2libGUiOnRydWUsIldpZHRoIjowLjAsIkhlaWdodCI6MC4wLCJCb3JkZXJTdHlsZSI6eyIkaWQiOiI3NDQiLCJMaW5lQ29sb3IiOm51bGwsIkxpbmVXZWlnaHQiOjAuMCwiTGluZVR5cGUiOjAsIlBhcmVudFN0eWxlIjpudWxsfSwiUGFyZW50U3R5bGUiOm51bGx9LCJIb3Jpem9udGFsQ29ubmVjdG9yU3R5bGUiOnsiJGlkIjoiNzQ1IiwiTGluZUNvbG9yIjp7IiRyZWYiOiI1ODgifSwiTGluZVdlaWdodCI6MS4wLCJMaW5lVHlwZSI6MCwiUGFyZW50U3R5bGUiOm51bGx9LCJWZXJ0aWNhbENvbm5lY3RvclN0eWxlIjp7IiRpZCI6Ijc0NiIsIkxpbmVDb2xvciI6eyIkcmVmIjoiNTkxIn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NzQ3IiwiTWFyZ2luIjp7IiRpZCI6Ijc0OCIsIlRvcCI6MC4wLCJMZWZ0Ijo0LjAsIlJpZ2h0Ijo0LjAsIkJvdHRvbSI6MC4wfSwiUGFkZGluZyI6eyIkaWQiOiI3NDkiLCJUb3AiOjAuMCwiTGVmdCI6MC4wLCJSaWdodCI6MC4wLCJCb3R0b20iOjAuMH0sIkJhY2tncm91bmQiOnsiJGlkIjoiNzUwIiwiQ29sb3IiOnsiJGlkIjoiNzUxIiwiQSI6MjU1LCJSIjo2OCwiRyI6MTAzLCJCIjoxMDZ9fSwiSXNWaXNpYmxlIjp0cnVlLCJXaWR0aCI6OTcuMCwiSGVpZ2h0IjoxNC4wLCJCb3JkZXJTdHlsZSI6eyIkaWQiOiI3NTIiLCJMaW5lQ29sb3IiOnsiJHJlZiI6IjU5OCJ9LCJMaW5lV2VpZ2h0IjowLjAsIkxpbmVUeXBlIjowLCJQYXJlbnRTdHlsZSI6bnVsbH0sIlBhcmVudFN0eWxlIjpudWxsfSwiVGl0bGVTdHlsZSI6eyIkaWQiOiI3NTMiLCJGb250U2V0dGluZ3MiOnsiJGlkIjoiNzU0IiwiRm9udFNpemUiOjksIkZvbnROYW1lIjoiQXJpYWwiLCJJc0JvbGQiOmZhbHNlLCJJc0l0YWxpYyI6ZmFsc2UsIklzVW5kZXJsaW5lZCI6ZmFsc2UsIlBhcmVudFN0eWxlIjpudWxsfSwiQXV0b1NpemUiOjAsIkZvcmVncm91bmQiOnsiJGlkIjoiNzU1IiwiQ29sb3IiOnsiJHJlZiI6IjYwMyJ9fSwiTWF4V2lkdGgiOjk2MC4wLCJNYXhIZWlnaHQiOiJJbmZpbml0eSIsIlNtYXJ0Rm9yZWdyb3VuZElzQWN0aXZlIjpmYWxzZSwiSG9yaXpvbnRhbEFsaWdubWVudCI6MCwiVmVydGljYWxBbGlnbm1lbnQiOjAsIlNtYXJ0Rm9yZWdyb3VuZCI6bnVsbCwiQmFja2dyb3VuZEZpbGxUeXBlIjowLCJNYXJnaW4iOnsiJGlkIjoiNzU2IiwiVG9wIjowLjAsIkxlZnQiOjAuMCwiUmlnaHQiOjAuMCwiQm90dG9tIjowLjB9LCJQYWRkaW5nIjp7IiRpZCI6Ijc1NyIsIlRvcCI6MC4wLCJMZWZ0IjowLjAsIlJpZ2h0IjowLjAsIkJvdHRvbSI6MC4wfSwiQmFja2dyb3VuZCI6eyIkcmVmIjoiNjA2In0sIklzVmlzaWJsZSI6dHJ1ZSwiV2lkdGgiOjAuMCwiSGVpZ2h0IjowLjAsIkJvcmRlclN0eWxlIjp7IiRpZCI6Ijc1OCIsIkxpbmVDb2xvciI6bnVsbCwiTGluZVdlaWdodCI6MC4wLCJMaW5lVHlwZSI6MCwiUGFyZW50U3R5bGUiOm51bGx9LCJQYXJlbnRTdHlsZSI6bnVsbH0sIkRhdGVTdHlsZSI6eyIkaWQiOiI3NTkiLCJGb250U2V0dGluZ3MiOnsiJGlkIjoiNzYwIiwiRm9udFNpemUiOjgsIkZvbnROYW1lIjoiQXJpYWwiLCJJc0JvbGQiOmZhbHNlLCJJc0l0YWxpYyI6ZmFsc2UsIklzVW5kZXJsaW5lZCI6ZmFsc2UsIlBhcmVudFN0eWxlIjpudWxsfSwiQXV0b1NpemUiOjAsIkZvcmVncm91bmQiOnsiJGlkIjoiNzYxIiwiQ29sb3IiOnsiJHJlZiI6IjYxMSJ9fSwiTWF4V2lkdGgiOjk2MC4wLCJNYXhIZWlnaHQiOiJJbmZpbml0eSIsIlNtYXJ0Rm9yZWdyb3VuZElzQWN0aXZlIjpmYWxzZSwiSG9yaXpvbnRhbEFsaWdubWVudCI6MiwiVmVydGljYWxBbGlnbm1lbnQiOjAsIlNtYXJ0Rm9yZWdyb3VuZCI6bnVsbCwiQmFja2dyb3VuZEZpbGxUeXBlIjowLCJNYXJnaW4iOnsiJGlkIjoiNzYyIiwiVG9wIjowLjAsIkxlZnQiOjAuMCwiUmlnaHQiOjAuMCwiQm90dG9tIjowLjB9LCJQYWRkaW5nIjp7IiRpZCI6Ijc2MyIsIlRvcCI6MC4wLCJMZWZ0IjowLjAsIlJpZ2h0IjowLjAsIkJvdHRvbSI6MC4wfSwiQmFja2dyb3VuZCI6eyIkcmVmIjoiNjE0In0sIklzVmlzaWJsZSI6dHJ1ZSwiV2lkdGgiOjAuMCwiSGVpZ2h0IjowLjAsIkJvcmRlclN0eWxlIjp7IiRpZCI6Ijc2NCIsIkxpbmVDb2xvciI6bnVsbCwiTGluZVdlaWdodCI6MC4wLCJMaW5lVHlwZSI6MCwiUGFyZW50U3R5bGUiOm51bGx9LCJQYXJlbnRTdHlsZSI6bnVsbH0sIkRhdGVGb3JtYXQiOnsiJGlkIjoiNzY1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YxNyJ9fSwiV2Vla051bWJlcmluZyI6eyIkaWQiOiI3NjYiLCJGb3JtYXQiOjAsIklzVmlzaWJsZSI6ZmFsc2UsIkxhc3RLbm93blZpc2liaWxpdHlTdGF0ZSI6ZmFsc2V9LCJJc1Zpc2libGUiOnRydWUsIlBhcmVudFN0eWxlIjpudWxsfSwiSW5kZXgiOjgsIlNtYXJ0RHVyYXRpb25BY3RpdmF0ZWQiOmZhbHNlLCJEYXRlRm9ybWF0Ijp7IiRyZWYiOiI3NjUifSwiV2Vla051bWJlcmluZyI6eyIkaWQiOiI3NjciLCJGb3JtYXQiOjAsIklzVmlzaWJsZSI6ZmFsc2UsIkxhc3RLbm93blZpc2liaWxpdHlTdGF0ZSI6ZmFsc2V9LCJJZCI6IjMxNzk0NGM2LWViN2YtNGZkNC1hYWM4LTQxNDc0MWM2YWIxZSIsIkltcG9ydElkIjpudWxsLCJUaXRsZSI6IldvcmsgQnJlYWtkb3duIFN0cnVjdHVyZSIsIk5vdGUiOm51bGwsIkh5cGVybGluayI6eyIkaWQiOiI3NjgiLCJBZGRyZXNzIjpudWxsLCJTdWJBZGRyZXNzIjpudWxsfSwiSXNDaGFuZ2VkIjpmYWxzZSwiSXNOZXciOmZhbHNlfSx7IiRpZCI6Ijc2OSIsIkdyb3VwTmFtZSI6bnVsbCwiU3RhcnREYXRlIjoiMjAyNS0wNi0wOFQwMDowMDowMFoiLCJFbmREYXRlIjoiMjAyNS0wNi0xOFQyMzo1OTowMFoiLCJQZXJjZW50YWdlQ29tcGxldGUiOjAuMCwiU3R5bGUiOnsiJGlkIjoiNzcwIiwiU2hhcGUiOjEsIlNoYXBlVGhpY2tuZXNzIjozLCJEdXJhdGlvbkZvcm1hdCI6MCwiSW5jbHVkZU5vbldvcmtpbmdEYXlzSW5EdXJhdGlvbiI6ZmFsc2UsIlBlcmNlbnRhZ2VDb21wbGV0ZVN0eWxlIjp7IiRpZCI6Ijc3MSIsIkZvbnRTZXR0aW5ncyI6eyIkaWQiOiI3NzIiLCJGb250U2l6ZSI6OSwiRm9udE5hbWUiOiJBcmlhbCIsIklzQm9sZCI6ZmFsc2UsIklzSXRhbGljIjpmYWxzZSwiSXNVbmRlcmxpbmVkIjpmYWxzZSwiUGFyZW50U3R5bGUiOm51bGx9LCJBdXRvU2l6ZSI6MCwiRm9yZWdyb3VuZCI6eyIkcmVmIjoiNTczIn0sIk1heFdpZHRoIjo5NjAuMCwiTWF4SGVpZ2h0IjoiSW5maW5pdHkiLCJTbWFydEZvcmVncm91bmRJc0FjdGl2ZSI6ZmFsc2UsIkhvcml6b250YWxBbGlnbm1lbnQiOjAsIlZlcnRpY2FsQWxpZ25tZW50IjowLCJTbWFydEZvcmVncm91bmQiOm51bGwsIkJhY2tncm91bmRGaWxsVHlwZSI6MCwiTWFyZ2luIjp7IiRpZCI6Ijc3MyIsIlRvcCI6MC4wLCJMZWZ0IjowLjAsIlJpZ2h0IjowLjAsIkJvdHRvbSI6MC4wfSwiUGFkZGluZyI6eyIkaWQiOiI3NzQiLCJUb3AiOjAuMCwiTGVmdCI6MC4wLCJSaWdodCI6MC4wLCJCb3R0b20iOjAuMH0sIkJhY2tncm91bmQiOnsiJHJlZiI6IjU3NyJ9LCJJc1Zpc2libGUiOnRydWUsIldpZHRoIjowLjAsIkhlaWdodCI6MC4wLCJCb3JkZXJTdHlsZSI6eyIkaWQiOiI3NzUiLCJMaW5lQ29sb3IiOm51bGwsIkxpbmVXZWlnaHQiOjAuMCwiTGluZVR5cGUiOjAsIlBhcmVudFN0eWxlIjpudWxsfSwiUGFyZW50U3R5bGUiOm51bGx9LCJEdXJhdGlvblN0eWxlIjp7IiRpZCI6Ijc3NiIsIkZvbnRTZXR0aW5ncyI6eyIkaWQiOiI3NzciLCJGb250U2l6ZSI6OSwiRm9udE5hbWUiOiJBcmlhbCIsIklzQm9sZCI6ZmFsc2UsIklzSXRhbGljIjpmYWxzZSwiSXNVbmRlcmxpbmVkIjpmYWxzZSwiUGFyZW50U3R5bGUiOm51bGx9LCJBdXRvU2l6ZSI6MCwiRm9yZWdyb3VuZCI6eyIkaWQiOiI3NzgiLCJDb2xvciI6eyIkcmVmIjoiNTgyIn19LCJNYXhXaWR0aCI6OTYwLjAsIk1heEhlaWdodCI6IkluZmluaXR5IiwiU21hcnRGb3JlZ3JvdW5kSXNBY3RpdmUiOmZhbHNlLCJIb3Jpem9udGFsQWxpZ25tZW50IjowLCJWZXJ0aWNhbEFsaWdubWVudCI6MCwiU21hcnRGb3JlZ3JvdW5kIjpudWxsLCJCYWNrZ3JvdW5kRmlsbFR5cGUiOjAsIk1hcmdpbiI6eyIkaWQiOiI3NzkiLCJUb3AiOjAuMCwiTGVmdCI6MC4wLCJSaWdodCI6MC4wLCJCb3R0b20iOjAuMH0sIlBhZGRpbmciOnsiJGlkIjoiNzgwIiwiVG9wIjowLjAsIkxlZnQiOjAuMCwiUmlnaHQiOjAuMCwiQm90dG9tIjowLjB9LCJCYWNrZ3JvdW5kIjp7IiRyZWYiOiI1ODUifSwiSXNWaXNpYmxlIjp0cnVlLCJXaWR0aCI6MC4wLCJIZWlnaHQiOjAuMCwiQm9yZGVyU3R5bGUiOnsiJGlkIjoiNzgxIiwiTGluZUNvbG9yIjpudWxsLCJMaW5lV2VpZ2h0IjowLjAsIkxpbmVUeXBlIjowLCJQYXJlbnRTdHlsZSI6bnVsbH0sIlBhcmVudFN0eWxlIjpudWxsfSwiSG9yaXpvbnRhbENvbm5lY3RvclN0eWxlIjp7IiRpZCI6Ijc4MiIsIkxpbmVDb2xvciI6eyIkcmVmIjoiNTg4In0sIkxpbmVXZWlnaHQiOjEuMCwiTGluZVR5cGUiOjAsIlBhcmVudFN0eWxlIjpudWxsfSwiVmVydGljYWxDb25uZWN0b3JTdHlsZSI6eyIkaWQiOiI3ODMiLCJMaW5lQ29sb3IiOnsiJHJlZiI6IjU5MSJ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c4NCIsIk1hcmdpbiI6eyIkaWQiOiI3ODUiLCJUb3AiOjAuMCwiTGVmdCI6NC4wLCJSaWdodCI6NC4wLCJCb3R0b20iOjAuMH0sIlBhZGRpbmciOnsiJGlkIjoiNzg2IiwiVG9wIjowLjAsIkxlZnQiOjAuMCwiUmlnaHQiOjAuMCwiQm90dG9tIjowLjB9LCJCYWNrZ3JvdW5kIjp7IiRpZCI6Ijc4NyIsIkNvbG9yIjp7IiRpZCI6Ijc4OCIsIkEiOjI1NSwiUiI6NjgsIkciOjEwMywiQiI6MTA2fX0sIklzVmlzaWJsZSI6dHJ1ZSwiV2lkdGgiOjIxNC4wLCJIZWlnaHQiOjE0LjAsIkJvcmRlclN0eWxlIjp7IiRpZCI6Ijc4OSIsIkxpbmVDb2xvciI6eyIkcmVmIjoiNTk4In0sIkxpbmVXZWlnaHQiOjAuMCwiTGluZVR5cGUiOjAsIlBhcmVudFN0eWxlIjpudWxsfSwiUGFyZW50U3R5bGUiOm51bGx9LCJUaXRsZVN0eWxlIjp7IiRpZCI6Ijc5MCIsIkZvbnRTZXR0aW5ncyI6eyIkaWQiOiI3OTEiLCJGb250U2l6ZSI6OSwiRm9udE5hbWUiOiJBcmlhbCIsIklzQm9sZCI6ZmFsc2UsIklzSXRhbGljIjpmYWxzZSwiSXNVbmRlcmxpbmVkIjpmYWxzZSwiUGFyZW50U3R5bGUiOm51bGx9LCJBdXRvU2l6ZSI6MCwiRm9yZWdyb3VuZCI6eyIkaWQiOiI3OTIiLCJDb2xvciI6eyIkcmVmIjoiNjAzIn19LCJNYXhXaWR0aCI6OTYwLjAsIk1heEhlaWdodCI6IkluZmluaXR5IiwiU21hcnRGb3JlZ3JvdW5kSXNBY3RpdmUiOmZhbHNlLCJIb3Jpem9udGFsQWxpZ25tZW50IjowLCJWZXJ0aWNhbEFsaWdubWVudCI6MCwiU21hcnRGb3JlZ3JvdW5kIjpudWxsLCJCYWNrZ3JvdW5kRmlsbFR5cGUiOjAsIk1hcmdpbiI6eyIkaWQiOiI3OTMiLCJUb3AiOjAuMCwiTGVmdCI6MC4wLCJSaWdodCI6MC4wLCJCb3R0b20iOjAuMH0sIlBhZGRpbmciOnsiJGlkIjoiNzk0IiwiVG9wIjowLjAsIkxlZnQiOjAuMCwiUmlnaHQiOjAuMCwiQm90dG9tIjowLjB9LCJCYWNrZ3JvdW5kIjp7IiRyZWYiOiI2MDYifSwiSXNWaXNpYmxlIjp0cnVlLCJXaWR0aCI6MC4wLCJIZWlnaHQiOjAuMCwiQm9yZGVyU3R5bGUiOnsiJGlkIjoiNzk1IiwiTGluZUNvbG9yIjpudWxsLCJMaW5lV2VpZ2h0IjowLjAsIkxpbmVUeXBlIjowLCJQYXJlbnRTdHlsZSI6bnVsbH0sIlBhcmVudFN0eWxlIjpudWxsfSwiRGF0ZVN0eWxlIjp7IiRpZCI6Ijc5NiIsIkZvbnRTZXR0aW5ncyI6eyIkaWQiOiI3OTciLCJGb250U2l6ZSI6OCwiRm9udE5hbWUiOiJBcmlhbCIsIklzQm9sZCI6ZmFsc2UsIklzSXRhbGljIjpmYWxzZSwiSXNVbmRlcmxpbmVkIjpmYWxzZSwiUGFyZW50U3R5bGUiOm51bGx9LCJBdXRvU2l6ZSI6MCwiRm9yZWdyb3VuZCI6eyIkaWQiOiI3OTgiLCJDb2xvciI6eyIkcmVmIjoiNjExIn19LCJNYXhXaWR0aCI6OTYwLjAsIk1heEhlaWdodCI6IkluZmluaXR5IiwiU21hcnRGb3JlZ3JvdW5kSXNBY3RpdmUiOmZhbHNlLCJIb3Jpem9udGFsQWxpZ25tZW50IjoyLCJWZXJ0aWNhbEFsaWdubWVudCI6MCwiU21hcnRGb3JlZ3JvdW5kIjpudWxsLCJCYWNrZ3JvdW5kRmlsbFR5cGUiOjAsIk1hcmdpbiI6eyIkaWQiOiI3OTkiLCJUb3AiOjAuMCwiTGVmdCI6MC4wLCJSaWdodCI6MC4wLCJCb3R0b20iOjAuMH0sIlBhZGRpbmciOnsiJGlkIjoiODAwIiwiVG9wIjowLjAsIkxlZnQiOjAuMCwiUmlnaHQiOjAuMCwiQm90dG9tIjowLjB9LCJCYWNrZ3JvdW5kIjp7IiRyZWYiOiI2MTQifSwiSXNWaXNpYmxlIjp0cnVlLCJXaWR0aCI6MC4wLCJIZWlnaHQiOjAuMCwiQm9yZGVyU3R5bGUiOnsiJGlkIjoiODAxIiwiTGluZUNvbG9yIjpudWxsLCJMaW5lV2VpZ2h0IjowLjAsIkxpbmVUeXBlIjowLCJQYXJlbnRTdHlsZSI6bnVsbH0sIlBhcmVudFN0eWxlIjpudWxsfSwiRGF0ZUZvcm1hdCI6eyIkaWQiOiI4MDI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jE3In19LCJXZWVrTnVtYmVyaW5nIjp7IiRpZCI6IjgwMyIsIkZvcm1hdCI6MCwiSXNWaXNpYmxlIjpmYWxzZSwiTGFzdEtub3duVmlzaWJpbGl0eVN0YXRlIjpmYWxzZX0sIklzVmlzaWJsZSI6dHJ1ZSwiUGFyZW50U3R5bGUiOm51bGx9LCJJbmRleCI6OSwiU21hcnREdXJhdGlvbkFjdGl2YXRlZCI6ZmFsc2UsIkRhdGVGb3JtYXQiOnsiJHJlZiI6IjgwMiJ9LCJXZWVrTnVtYmVyaW5nIjp7IiRpZCI6IjgwNCIsIkZvcm1hdCI6MCwiSXNWaXNpYmxlIjpmYWxzZSwiTGFzdEtub3duVmlzaWJpbGl0eVN0YXRlIjpmYWxzZX0sIklkIjoiMjU2NWYwMzUtNzc3Yy00OGUzLWE4NmItZDMyNDY5NmE3Nzc2IiwiSW1wb3J0SWQiOm51bGwsIlRpdGxlIjoiUGxhbiBSaXNrcyIsIk5vdGUiOm51bGwsIkh5cGVybGluayI6eyIkaWQiOiI4MDUiLCJBZGRyZXNzIjpudWxsLCJTdWJBZGRyZXNzIjpudWxsfSwiSXNDaGFuZ2VkIjpmYWxzZSwiSXNOZXciOmZhbHNlfSx7IiRpZCI6IjgwNiIsIkdyb3VwTmFtZSI6bnVsbCwiU3RhcnREYXRlIjoiMjAyNS0wNi0xNVQwMDowMDowMFoiLCJFbmREYXRlIjoiMjAyNS0wNi0xOFQyMzo1OTowMFoiLCJQZXJjZW50YWdlQ29tcGxldGUiOjAuMCwiU3R5bGUiOnsiJGlkIjoiODA3IiwiU2hhcGUiOjEsIlNoYXBlVGhpY2tuZXNzIjozLCJEdXJhdGlvbkZvcm1hdCI6MCwiSW5jbHVkZU5vbldvcmtpbmdEYXlzSW5EdXJhdGlvbiI6ZmFsc2UsIlBlcmNlbnRhZ2VDb21wbGV0ZVN0eWxlIjp7IiRpZCI6IjgwOCIsIkZvbnRTZXR0aW5ncyI6eyIkaWQiOiI4MDkiLCJGb250U2l6ZSI6OSwiRm9udE5hbWUiOiJBcmlhbCIsIklzQm9sZCI6ZmFsc2UsIklzSXRhbGljIjpmYWxzZSwiSXNVbmRlcmxpbmVkIjpmYWxzZSwiUGFyZW50U3R5bGUiOm51bGx9LCJBdXRvU2l6ZSI6MCwiRm9yZWdyb3VuZCI6eyIkcmVmIjoiNTczIn0sIk1heFdpZHRoIjo5NjAuMCwiTWF4SGVpZ2h0IjoiSW5maW5pdHkiLCJTbWFydEZvcmVncm91bmRJc0FjdGl2ZSI6ZmFsc2UsIkhvcml6b250YWxBbGlnbm1lbnQiOjAsIlZlcnRpY2FsQWxpZ25tZW50IjowLCJTbWFydEZvcmVncm91bmQiOm51bGwsIkJhY2tncm91bmRGaWxsVHlwZSI6MCwiTWFyZ2luIjp7IiRpZCI6IjgxMCIsIlRvcCI6MC4wLCJMZWZ0IjowLjAsIlJpZ2h0IjowLjAsIkJvdHRvbSI6MC4wfSwiUGFkZGluZyI6eyIkaWQiOiI4MTEiLCJUb3AiOjAuMCwiTGVmdCI6MC4wLCJSaWdodCI6MC4wLCJCb3R0b20iOjAuMH0sIkJhY2tncm91bmQiOnsiJHJlZiI6IjU3NyJ9LCJJc1Zpc2libGUiOnRydWUsIldpZHRoIjowLjAsIkhlaWdodCI6MC4wLCJCb3JkZXJTdHlsZSI6eyIkaWQiOiI4MTIiLCJMaW5lQ29sb3IiOm51bGwsIkxpbmVXZWlnaHQiOjAuMCwiTGluZVR5cGUiOjAsIlBhcmVudFN0eWxlIjpudWxsfSwiUGFyZW50U3R5bGUiOm51bGx9LCJEdXJhdGlvblN0eWxlIjp7IiRpZCI6IjgxMyIsIkZvbnRTZXR0aW5ncyI6eyIkaWQiOiI4MTQiLCJGb250U2l6ZSI6OSwiRm9udE5hbWUiOiJBcmlhbCIsIklzQm9sZCI6ZmFsc2UsIklzSXRhbGljIjpmYWxzZSwiSXNVbmRlcmxpbmVkIjpmYWxzZSwiUGFyZW50U3R5bGUiOm51bGx9LCJBdXRvU2l6ZSI6MCwiRm9yZWdyb3VuZCI6eyIkaWQiOiI4MTUiLCJDb2xvciI6eyIkcmVmIjoiNTgyIn19LCJNYXhXaWR0aCI6OTYwLjAsIk1heEhlaWdodCI6IkluZmluaXR5IiwiU21hcnRGb3JlZ3JvdW5kSXNBY3RpdmUiOmZhbHNlLCJIb3Jpem9udGFsQWxpZ25tZW50IjowLCJWZXJ0aWNhbEFsaWdubWVudCI6MCwiU21hcnRGb3JlZ3JvdW5kIjpudWxsLCJCYWNrZ3JvdW5kRmlsbFR5cGUiOjAsIk1hcmdpbiI6eyIkaWQiOiI4MTYiLCJUb3AiOjAuMCwiTGVmdCI6MC4wLCJSaWdodCI6MC4wLCJCb3R0b20iOjAuMH0sIlBhZGRpbmciOnsiJGlkIjoiODE3IiwiVG9wIjowLjAsIkxlZnQiOjAuMCwiUmlnaHQiOjAuMCwiQm90dG9tIjowLjB9LCJCYWNrZ3JvdW5kIjp7IiRyZWYiOiI1ODUifSwiSXNWaXNpYmxlIjp0cnVlLCJXaWR0aCI6MC4wLCJIZWlnaHQiOjAuMCwiQm9yZGVyU3R5bGUiOnsiJGlkIjoiODE4IiwiTGluZUNvbG9yIjpudWxsLCJMaW5lV2VpZ2h0IjowLjAsIkxpbmVUeXBlIjowLCJQYXJlbnRTdHlsZSI6bnVsbH0sIlBhcmVudFN0eWxlIjpudWxsfSwiSG9yaXpvbnRhbENvbm5lY3RvclN0eWxlIjp7IiRpZCI6IjgxOSIsIkxpbmVDb2xvciI6eyIkcmVmIjoiNTg4In0sIkxpbmVXZWlnaHQiOjEuMCwiTGluZVR5cGUiOjAsIlBhcmVudFN0eWxlIjpudWxsfSwiVmVydGljYWxDb25uZWN0b3JTdHlsZSI6eyIkaWQiOiI4MjAiLCJMaW5lQ29sb3IiOnsiJHJlZiI6IjU5MSJ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gyMSIsIk1hcmdpbiI6eyIkaWQiOiI4MjIiLCJUb3AiOjAuMCwiTGVmdCI6NC4wLCJSaWdodCI6NC4wLCJCb3R0b20iOjAuMH0sIlBhZGRpbmciOnsiJGlkIjoiODIzIiwiVG9wIjowLjAsIkxlZnQiOjAuMCwiUmlnaHQiOjAuMCwiQm90dG9tIjowLjB9LCJCYWNrZ3JvdW5kIjp7IiRpZCI6IjgyNCIsIkNvbG9yIjp7IiRpZCI6IjgyNSIsIkEiOjI1NSwiUiI6NjgsIkciOjEwMywiQiI6MTA2fX0sIklzVmlzaWJsZSI6dHJ1ZSwiV2lkdGgiOjc4LjAsIkhlaWdodCI6MTQuMCwiQm9yZGVyU3R5bGUiOnsiJGlkIjoiODI2IiwiTGluZUNvbG9yIjp7IiRyZWYiOiI1OTgifSwiTGluZVdlaWdodCI6MC4wLCJMaW5lVHlwZSI6MCwiUGFyZW50U3R5bGUiOm51bGx9LCJQYXJlbnRTdHlsZSI6bnVsbH0sIlRpdGxlU3R5bGUiOnsiJGlkIjoiODI3IiwiRm9udFNldHRpbmdzIjp7IiRpZCI6IjgyOCIsIkZvbnRTaXplIjo5LCJGb250TmFtZSI6IkFyaWFsIiwiSXNCb2xkIjpmYWxzZSwiSXNJdGFsaWMiOmZhbHNlLCJJc1VuZGVybGluZWQiOmZhbHNlLCJQYXJlbnRTdHlsZSI6bnVsbH0sIkF1dG9TaXplIjowLCJGb3JlZ3JvdW5kIjp7IiRpZCI6IjgyOSIsIkNvbG9yIjp7IiRyZWYiOiI2MDMifX0sIk1heFdpZHRoIjo5NjAuMCwiTWF4SGVpZ2h0IjoiSW5maW5pdHkiLCJTbWFydEZvcmVncm91bmRJc0FjdGl2ZSI6ZmFsc2UsIkhvcml6b250YWxBbGlnbm1lbnQiOjAsIlZlcnRpY2FsQWxpZ25tZW50IjowLCJTbWFydEZvcmVncm91bmQiOm51bGwsIkJhY2tncm91bmRGaWxsVHlwZSI6MCwiTWFyZ2luIjp7IiRpZCI6IjgzMCIsIlRvcCI6MC4wLCJMZWZ0IjowLjAsIlJpZ2h0IjowLjAsIkJvdHRvbSI6MC4wfSwiUGFkZGluZyI6eyIkaWQiOiI4MzEiLCJUb3AiOjAuMCwiTGVmdCI6MC4wLCJSaWdodCI6MC4wLCJCb3R0b20iOjAuMH0sIkJhY2tncm91bmQiOnsiJHJlZiI6IjYwNiJ9LCJJc1Zpc2libGUiOnRydWUsIldpZHRoIjowLjAsIkhlaWdodCI6MC4wLCJCb3JkZXJTdHlsZSI6eyIkaWQiOiI4MzIiLCJMaW5lQ29sb3IiOm51bGwsIkxpbmVXZWlnaHQiOjAuMCwiTGluZVR5cGUiOjAsIlBhcmVudFN0eWxlIjpudWxsfSwiUGFyZW50U3R5bGUiOm51bGx9LCJEYXRlU3R5bGUiOnsiJGlkIjoiODMzIiwiRm9udFNldHRpbmdzIjp7IiRpZCI6IjgzNCIsIkZvbnRTaXplIjo4LCJGb250TmFtZSI6IkFyaWFsIiwiSXNCb2xkIjpmYWxzZSwiSXNJdGFsaWMiOmZhbHNlLCJJc1VuZGVybGluZWQiOmZhbHNlLCJQYXJlbnRTdHlsZSI6bnVsbH0sIkF1dG9TaXplIjowLCJGb3JlZ3JvdW5kIjp7IiRpZCI6IjgzNSIsIkNvbG9yIjp7IiRyZWYiOiI2MTEifX0sIk1heFdpZHRoIjo5NjAuMCwiTWF4SGVpZ2h0IjoiSW5maW5pdHkiLCJTbWFydEZvcmVncm91bmRJc0FjdGl2ZSI6ZmFsc2UsIkhvcml6b250YWxBbGlnbm1lbnQiOjIsIlZlcnRpY2FsQWxpZ25tZW50IjowLCJTbWFydEZvcmVncm91bmQiOm51bGwsIkJhY2tncm91bmRGaWxsVHlwZSI6MCwiTWFyZ2luIjp7IiRpZCI6IjgzNiIsIlRvcCI6MC4wLCJMZWZ0IjowLjAsIlJpZ2h0IjowLjAsIkJvdHRvbSI6MC4wfSwiUGFkZGluZyI6eyIkaWQiOiI4MzciLCJUb3AiOjAuMCwiTGVmdCI6MC4wLCJSaWdodCI6MC4wLCJCb3R0b20iOjAuMH0sIkJhY2tncm91bmQiOnsiJHJlZiI6IjYxNCJ9LCJJc1Zpc2libGUiOnRydWUsIldpZHRoIjowLjAsIkhlaWdodCI6MC4wLCJCb3JkZXJTdHlsZSI6eyIkaWQiOiI4MzgiLCJMaW5lQ29sb3IiOm51bGwsIkxpbmVXZWlnaHQiOjAuMCwiTGluZVR5cGUiOjAsIlBhcmVudFN0eWxlIjpudWxsfSwiUGFyZW50U3R5bGUiOm51bGx9LCJEYXRlRm9ybWF0Ijp7IiRpZCI6IjgzOS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2MTcifX0sIldlZWtOdW1iZXJpbmciOnsiJGlkIjoiODQwIiwiRm9ybWF0IjowLCJJc1Zpc2libGUiOmZhbHNlLCJMYXN0S25vd25WaXNpYmlsaXR5U3RhdGUiOmZhbHNlfSwiSXNWaXNpYmxlIjp0cnVlLCJQYXJlbnRTdHlsZSI6bnVsbH0sIkluZGV4IjoxMCwiU21hcnREdXJhdGlvbkFjdGl2YXRlZCI6ZmFsc2UsIkRhdGVGb3JtYXQiOnsiJHJlZiI6IjgzOSJ9LCJXZWVrTnVtYmVyaW5nIjp7IiRpZCI6Ijg0MSIsIkZvcm1hdCI6MCwiSXNWaXNpYmxlIjpmYWxzZSwiTGFzdEtub3duVmlzaWJpbGl0eVN0YXRlIjpmYWxzZX0sIklkIjoiZWZiNTdjNzktN2U1Ny00YmNjLTk2NjgtNGJiNzRhYzdmNzUzIiwiSW1wb3J0SWQiOm51bGwsIlRpdGxlIjoiTWFuYWdlIFF1YWxpdHkiLCJOb3RlIjpudWxsLCJIeXBlcmxpbmsiOnsiJGlkIjoiODQyIiwiQWRkcmVzcyI6bnVsbCwiU3ViQWRkcmVzcyI6bnVsbH0sIklzQ2hhbmdlZCI6ZmFsc2UsIklzTmV3IjpmYWxzZX0seyIkaWQiOiI4NDMiLCJHcm91cE5hbWUiOm51bGwsIlN0YXJ0RGF0ZSI6IjIwMjUtMDYtMTdUMDA6MDA6MDBaIiwiRW5kRGF0ZSI6IjIwMjUtMDYtMjBUMjM6NTk6MDBaIiwiUGVyY2VudGFnZUNvbXBsZXRlIjowLjAsIlN0eWxlIjp7IiRpZCI6Ijg0NCIsIlNoYXBlIjoxLCJTaGFwZVRoaWNrbmVzcyI6MywiRHVyYXRpb25Gb3JtYXQiOjAsIkluY2x1ZGVOb25Xb3JraW5nRGF5c0luRHVyYXRpb24iOmZhbHNlLCJQZXJjZW50YWdlQ29tcGxldGVTdHlsZSI6eyIkaWQiOiI4NDUiLCJGb250U2V0dGluZ3MiOnsiJGlkIjoiODQ2IiwiRm9udFNpemUiOjksIkZvbnROYW1lIjoiQXJpYWwiLCJJc0JvbGQiOmZhbHNlLCJJc0l0YWxpYyI6ZmFsc2UsIklzVW5kZXJsaW5lZCI6ZmFsc2UsIlBhcmVudFN0eWxlIjpudWxsfSwiQXV0b1NpemUiOjAsIkZvcmVncm91bmQiOnsiJHJlZiI6IjU3MyJ9LCJNYXhXaWR0aCI6OTYwLjAsIk1heEhlaWdodCI6IkluZmluaXR5IiwiU21hcnRGb3JlZ3JvdW5kSXNBY3RpdmUiOmZhbHNlLCJIb3Jpem9udGFsQWxpZ25tZW50IjowLCJWZXJ0aWNhbEFsaWdubWVudCI6MCwiU21hcnRGb3JlZ3JvdW5kIjpudWxsLCJCYWNrZ3JvdW5kRmlsbFR5cGUiOjAsIk1hcmdpbiI6eyIkaWQiOiI4NDciLCJUb3AiOjAuMCwiTGVmdCI6MC4wLCJSaWdodCI6MC4wLCJCb3R0b20iOjAuMH0sIlBhZGRpbmciOnsiJGlkIjoiODQ4IiwiVG9wIjowLjAsIkxlZnQiOjAuMCwiUmlnaHQiOjAuMCwiQm90dG9tIjowLjB9LCJCYWNrZ3JvdW5kIjp7IiRyZWYiOiI1NzcifSwiSXNWaXNpYmxlIjp0cnVlLCJXaWR0aCI6MC4wLCJIZWlnaHQiOjAuMCwiQm9yZGVyU3R5bGUiOnsiJGlkIjoiODQ5IiwiTGluZUNvbG9yIjpudWxsLCJMaW5lV2VpZ2h0IjowLjAsIkxpbmVUeXBlIjowLCJQYXJlbnRTdHlsZSI6bnVsbH0sIlBhcmVudFN0eWxlIjpudWxsfSwiRHVyYXRpb25TdHlsZSI6eyIkaWQiOiI4NTAiLCJGb250U2V0dGluZ3MiOnsiJGlkIjoiODUxIiwiRm9udFNpemUiOjksIkZvbnROYW1lIjoiQXJpYWwiLCJJc0JvbGQiOmZhbHNlLCJJc0l0YWxpYyI6ZmFsc2UsIklzVW5kZXJsaW5lZCI6ZmFsc2UsIlBhcmVudFN0eWxlIjpudWxsfSwiQXV0b1NpemUiOjAsIkZvcmVncm91bmQiOnsiJGlkIjoiODUyIiwiQ29sb3IiOnsiJHJlZiI6IjU4MiJ9fSwiTWF4V2lkdGgiOjk2MC4wLCJNYXhIZWlnaHQiOiJJbmZpbml0eSIsIlNtYXJ0Rm9yZWdyb3VuZElzQWN0aXZlIjpmYWxzZSwiSG9yaXpvbnRhbEFsaWdubWVudCI6MCwiVmVydGljYWxBbGlnbm1lbnQiOjAsIlNtYXJ0Rm9yZWdyb3VuZCI6bnVsbCwiQmFja2dyb3VuZEZpbGxUeXBlIjowLCJNYXJnaW4iOnsiJGlkIjoiODUzIiwiVG9wIjowLjAsIkxlZnQiOjAuMCwiUmlnaHQiOjAuMCwiQm90dG9tIjowLjB9LCJQYWRkaW5nIjp7IiRpZCI6Ijg1NCIsIlRvcCI6MC4wLCJMZWZ0IjowLjAsIlJpZ2h0IjowLjAsIkJvdHRvbSI6MC4wfSwiQmFja2dyb3VuZCI6eyIkcmVmIjoiNTg1In0sIklzVmlzaWJsZSI6dHJ1ZSwiV2lkdGgiOjAuMCwiSGVpZ2h0IjowLjAsIkJvcmRlclN0eWxlIjp7IiRpZCI6Ijg1NSIsIkxpbmVDb2xvciI6bnVsbCwiTGluZVdlaWdodCI6MC4wLCJMaW5lVHlwZSI6MCwiUGFyZW50U3R5bGUiOm51bGx9LCJQYXJlbnRTdHlsZSI6bnVsbH0sIkhvcml6b250YWxDb25uZWN0b3JTdHlsZSI6eyIkaWQiOiI4NTYiLCJMaW5lQ29sb3IiOnsiJHJlZiI6IjU4OCJ9LCJMaW5lV2VpZ2h0IjoxLjAsIkxpbmVUeXBlIjowLCJQYXJlbnRTdHlsZSI6bnVsbH0sIlZlcnRpY2FsQ29ubmVjdG9yU3R5bGUiOnsiJGlkIjoiODU3IiwiTGluZUNvbG9yIjp7IiRyZWYiOiI1OTEi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4NTgiLCJNYXJnaW4iOnsiJGlkIjoiODU5IiwiVG9wIjowLjAsIkxlZnQiOjQuMCwiUmlnaHQiOjQuMCwiQm90dG9tIjowLjB9LCJQYWRkaW5nIjp7IiRpZCI6Ijg2MCIsIlRvcCI6MC4wLCJMZWZ0IjowLjAsIlJpZ2h0IjowLjAsIkJvdHRvbSI6MC4wfSwiQmFja2dyb3VuZCI6eyIkaWQiOiI4NjEiLCJDb2xvciI6eyIkaWQiOiI4NjIiLCJBIjoyNTUsIlIiOjY4LCJHIjoxMDMsIkIiOjEwNn19LCJJc1Zpc2libGUiOnRydWUsIldpZHRoIjo3OC4wLCJIZWlnaHQiOjE0LjAsIkJvcmRlclN0eWxlIjp7IiRpZCI6Ijg2MyIsIkxpbmVDb2xvciI6eyIkcmVmIjoiNTk4In0sIkxpbmVXZWlnaHQiOjAuMCwiTGluZVR5cGUiOjAsIlBhcmVudFN0eWxlIjpudWxsfSwiUGFyZW50U3R5bGUiOm51bGx9LCJUaXRsZVN0eWxlIjp7IiRpZCI6Ijg2NCIsIkZvbnRTZXR0aW5ncyI6eyIkaWQiOiI4NjUiLCJGb250U2l6ZSI6OSwiRm9udE5hbWUiOiJBcmlhbCIsIklzQm9sZCI6ZmFsc2UsIklzSXRhbGljIjpmYWxzZSwiSXNVbmRlcmxpbmVkIjpmYWxzZSwiUGFyZW50U3R5bGUiOm51bGx9LCJBdXRvU2l6ZSI6MCwiRm9yZWdyb3VuZCI6eyIkaWQiOiI4NjYiLCJDb2xvciI6eyIkcmVmIjoiNjAzIn19LCJNYXhXaWR0aCI6OTYwLjAsIk1heEhlaWdodCI6IkluZmluaXR5IiwiU21hcnRGb3JlZ3JvdW5kSXNBY3RpdmUiOmZhbHNlLCJIb3Jpem9udGFsQWxpZ25tZW50IjowLCJWZXJ0aWNhbEFsaWdubWVudCI6MCwiU21hcnRGb3JlZ3JvdW5kIjpudWxsLCJCYWNrZ3JvdW5kRmlsbFR5cGUiOjAsIk1hcmdpbiI6eyIkaWQiOiI4NjciLCJUb3AiOjAuMCwiTGVmdCI6MC4wLCJSaWdodCI6MC4wLCJCb3R0b20iOjAuMH0sIlBhZGRpbmciOnsiJGlkIjoiODY4IiwiVG9wIjowLjAsIkxlZnQiOjAuMCwiUmlnaHQiOjAuMCwiQm90dG9tIjowLjB9LCJCYWNrZ3JvdW5kIjp7IiRyZWYiOiI2MDYifSwiSXNWaXNpYmxlIjp0cnVlLCJXaWR0aCI6MC4wLCJIZWlnaHQiOjAuMCwiQm9yZGVyU3R5bGUiOnsiJGlkIjoiODY5IiwiTGluZUNvbG9yIjpudWxsLCJMaW5lV2VpZ2h0IjowLjAsIkxpbmVUeXBlIjowLCJQYXJlbnRTdHlsZSI6bnVsbH0sIlBhcmVudFN0eWxlIjpudWxsfSwiRGF0ZVN0eWxlIjp7IiRpZCI6Ijg3MCIsIkZvbnRTZXR0aW5ncyI6eyIkaWQiOiI4NzEiLCJGb250U2l6ZSI6OCwiRm9udE5hbWUiOiJBcmlhbCIsIklzQm9sZCI6ZmFsc2UsIklzSXRhbGljIjpmYWxzZSwiSXNVbmRlcmxpbmVkIjpmYWxzZSwiUGFyZW50U3R5bGUiOm51bGx9LCJBdXRvU2l6ZSI6MCwiRm9yZWdyb3VuZCI6eyIkaWQiOiI4NzIiLCJDb2xvciI6eyIkcmVmIjoiNjExIn19LCJNYXhXaWR0aCI6OTYwLjAsIk1heEhlaWdodCI6IkluZmluaXR5IiwiU21hcnRGb3JlZ3JvdW5kSXNBY3RpdmUiOmZhbHNlLCJIb3Jpem9udGFsQWxpZ25tZW50IjoyLCJWZXJ0aWNhbEFsaWdubWVudCI6MCwiU21hcnRGb3JlZ3JvdW5kIjpudWxsLCJCYWNrZ3JvdW5kRmlsbFR5cGUiOjAsIk1hcmdpbiI6eyIkaWQiOiI4NzMiLCJUb3AiOjAuMCwiTGVmdCI6MC4wLCJSaWdodCI6MC4wLCJCb3R0b20iOjAuMH0sIlBhZGRpbmciOnsiJGlkIjoiODc0IiwiVG9wIjowLjAsIkxlZnQiOjAuMCwiUmlnaHQiOjAuMCwiQm90dG9tIjowLjB9LCJCYWNrZ3JvdW5kIjp7IiRyZWYiOiI2MTQifSwiSXNWaXNpYmxlIjp0cnVlLCJXaWR0aCI6MC4wLCJIZWlnaHQiOjAuMCwiQm9yZGVyU3R5bGUiOnsiJGlkIjoiODc1IiwiTGluZUNvbG9yIjpudWxsLCJMaW5lV2VpZ2h0IjowLjAsIkxpbmVUeXBlIjowLCJQYXJlbnRTdHlsZSI6bnVsbH0sIlBhcmVudFN0eWxlIjpudWxsfSwiRGF0ZUZvcm1hdCI6eyIkaWQiOiI4NzY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jE3In19LCJXZWVrTnVtYmVyaW5nIjp7IiRpZCI6Ijg3NyIsIkZvcm1hdCI6MCwiSXNWaXNpYmxlIjpmYWxzZSwiTGFzdEtub3duVmlzaWJpbGl0eVN0YXRlIjpmYWxzZX0sIklzVmlzaWJsZSI6dHJ1ZSwiUGFyZW50U3R5bGUiOm51bGx9LCJJbmRleCI6MTEsIlNtYXJ0RHVyYXRpb25BY3RpdmF0ZWQiOmZhbHNlLCJEYXRlRm9ybWF0Ijp7IiRyZWYiOiI4NzYifSwiV2Vla051bWJlcmluZyI6eyIkaWQiOiI4NzgiLCJGb3JtYXQiOjAsIklzVmlzaWJsZSI6ZmFsc2UsIkxhc3RLbm93blZpc2liaWxpdHlTdGF0ZSI6ZmFsc2V9LCJJZCI6ImU1N2IzNDJmLTcxZTUtNDAwMC1iOTRhLTRjZDI5YzdlNzc5YSIsIkltcG9ydElkIjpudWxsLCJUaXRsZSI6Ik1hbmFnZSBQcm9qZWN0IFdvcmsiLCJOb3RlIjpudWxsLCJIeXBlcmxpbmsiOnsiJGlkIjoiODc5IiwiQWRkcmVzcyI6bnVsbCwiU3ViQWRkcmVzcyI6bnVsbH0sIklzQ2hhbmdlZCI6ZmFsc2UsIklzTmV3IjpmYWxzZX0seyIkaWQiOiI4ODAiLCJHcm91cE5hbWUiOm51bGwsIlN0YXJ0RGF0ZSI6IjIwMjUtMDYtMjFUMDA6MDA6MDBaIiwiRW5kRGF0ZSI6IjIwMjUtMDYtMjRUMjM6NTk6MDBaIiwiUGVyY2VudGFnZUNvbXBsZXRlIjowLjAsIlN0eWxlIjp7IiRpZCI6Ijg4MSIsIlNoYXBlIjoxLCJTaGFwZVRoaWNrbmVzcyI6MywiRHVyYXRpb25Gb3JtYXQiOjAsIkluY2x1ZGVOb25Xb3JraW5nRGF5c0luRHVyYXRpb24iOmZhbHNlLCJQZXJjZW50YWdlQ29tcGxldGVTdHlsZSI6eyIkaWQiOiI4ODIiLCJGb250U2V0dGluZ3MiOnsiJGlkIjoiODgzIiwiRm9udFNpemUiOjksIkZvbnROYW1lIjoiQXJpYWwiLCJJc0JvbGQiOmZhbHNlLCJJc0l0YWxpYyI6ZmFsc2UsIklzVW5kZXJsaW5lZCI6ZmFsc2UsIlBhcmVudFN0eWxlIjpudWxsfSwiQXV0b1NpemUiOjAsIkZvcmVncm91bmQiOnsiJHJlZiI6IjU3MyJ9LCJNYXhXaWR0aCI6OTYwLjAsIk1heEhlaWdodCI6IkluZmluaXR5IiwiU21hcnRGb3JlZ3JvdW5kSXNBY3RpdmUiOmZhbHNlLCJIb3Jpem9udGFsQWxpZ25tZW50IjowLCJWZXJ0aWNhbEFsaWdubWVudCI6MCwiU21hcnRGb3JlZ3JvdW5kIjpudWxsLCJCYWNrZ3JvdW5kRmlsbFR5cGUiOjAsIk1hcmdpbiI6eyIkaWQiOiI4ODQiLCJUb3AiOjAuMCwiTGVmdCI6MC4wLCJSaWdodCI6MC4wLCJCb3R0b20iOjAuMH0sIlBhZGRpbmciOnsiJGlkIjoiODg1IiwiVG9wIjowLjAsIkxlZnQiOjAuMCwiUmlnaHQiOjAuMCwiQm90dG9tIjowLjB9LCJCYWNrZ3JvdW5kIjp7IiRyZWYiOiI1NzcifSwiSXNWaXNpYmxlIjp0cnVlLCJXaWR0aCI6MC4wLCJIZWlnaHQiOjAuMCwiQm9yZGVyU3R5bGUiOnsiJGlkIjoiODg2IiwiTGluZUNvbG9yIjpudWxsLCJMaW5lV2VpZ2h0IjowLjAsIkxpbmVUeXBlIjowLCJQYXJlbnRTdHlsZSI6bnVsbH0sIlBhcmVudFN0eWxlIjpudWxsfSwiRHVyYXRpb25TdHlsZSI6eyIkaWQiOiI4ODciLCJGb250U2V0dGluZ3MiOnsiJGlkIjoiODg4IiwiRm9udFNpemUiOjksIkZvbnROYW1lIjoiQXJpYWwiLCJJc0JvbGQiOmZhbHNlLCJJc0l0YWxpYyI6ZmFsc2UsIklzVW5kZXJsaW5lZCI6ZmFsc2UsIlBhcmVudFN0eWxlIjpudWxsfSwiQXV0b1NpemUiOjAsIkZvcmVncm91bmQiOnsiJGlkIjoiODg5IiwiQ29sb3IiOnsiJHJlZiI6IjU4MiJ9fSwiTWF4V2lkdGgiOjk2MC4wLCJNYXhIZWlnaHQiOiJJbmZpbml0eSIsIlNtYXJ0Rm9yZWdyb3VuZElzQWN0aXZlIjpmYWxzZSwiSG9yaXpvbnRhbEFsaWdubWVudCI6MCwiVmVydGljYWxBbGlnbm1lbnQiOjAsIlNtYXJ0Rm9yZWdyb3VuZCI6bnVsbCwiQmFja2dyb3VuZEZpbGxUeXBlIjowLCJNYXJnaW4iOnsiJGlkIjoiODkwIiwiVG9wIjowLjAsIkxlZnQiOjAuMCwiUmlnaHQiOjAuMCwiQm90dG9tIjowLjB9LCJQYWRkaW5nIjp7IiRpZCI6Ijg5MSIsIlRvcCI6MC4wLCJMZWZ0IjowLjAsIlJpZ2h0IjowLjAsIkJvdHRvbSI6MC4wfSwiQmFja2dyb3VuZCI6eyIkcmVmIjoiNTg1In0sIklzVmlzaWJsZSI6dHJ1ZSwiV2lkdGgiOjAuMCwiSGVpZ2h0IjowLjAsIkJvcmRlclN0eWxlIjp7IiRpZCI6Ijg5MiIsIkxpbmVDb2xvciI6bnVsbCwiTGluZVdlaWdodCI6MC4wLCJMaW5lVHlwZSI6MCwiUGFyZW50U3R5bGUiOm51bGx9LCJQYXJlbnRTdHlsZSI6bnVsbH0sIkhvcml6b250YWxDb25uZWN0b3JTdHlsZSI6eyIkaWQiOiI4OTMiLCJMaW5lQ29sb3IiOnsiJHJlZiI6IjU4OCJ9LCJMaW5lV2VpZ2h0IjoxLjAsIkxpbmVUeXBlIjowLCJQYXJlbnRTdHlsZSI6bnVsbH0sIlZlcnRpY2FsQ29ubmVjdG9yU3R5bGUiOnsiJGlkIjoiODk0IiwiTGluZUNvbG9yIjp7IiRyZWYiOiI1OTEi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4OTUiLCJNYXJnaW4iOnsiJGlkIjoiODk2IiwiVG9wIjowLjAsIkxlZnQiOjQuMCwiUmlnaHQiOjQuMCwiQm90dG9tIjowLjB9LCJQYWRkaW5nIjp7IiRpZCI6Ijg5NyIsIlRvcCI6MC4wLCJMZWZ0IjowLjAsIlJpZ2h0IjowLjAsIkJvdHRvbSI6MC4wfSwiQmFja2dyb3VuZCI6eyIkaWQiOiI4OTgiLCJDb2xvciI6eyIkaWQiOiI4OTkiLCJBIjoyNTUsIlIiOjY4LCJHIjoxMDMsIkIiOjEwNn19LCJJc1Zpc2libGUiOnRydWUsIldpZHRoIjo3OC4wLCJIZWlnaHQiOjE0LjAsIkJvcmRlclN0eWxlIjp7IiRpZCI6IjkwMCIsIkxpbmVDb2xvciI6eyIkcmVmIjoiNTk4In0sIkxpbmVXZWlnaHQiOjAuMCwiTGluZVR5cGUiOjAsIlBhcmVudFN0eWxlIjpudWxsfSwiUGFyZW50U3R5bGUiOm51bGx9LCJUaXRsZVN0eWxlIjp7IiRpZCI6IjkwMSIsIkZvbnRTZXR0aW5ncyI6eyIkaWQiOiI5MDIiLCJGb250U2l6ZSI6OSwiRm9udE5hbWUiOiJBcmlhbCIsIklzQm9sZCI6ZmFsc2UsIklzSXRhbGljIjpmYWxzZSwiSXNVbmRlcmxpbmVkIjpmYWxzZSwiUGFyZW50U3R5bGUiOm51bGx9LCJBdXRvU2l6ZSI6MCwiRm9yZWdyb3VuZCI6eyIkaWQiOiI5MDMiLCJDb2xvciI6eyIkcmVmIjoiNjAzIn19LCJNYXhXaWR0aCI6OTYwLjAsIk1heEhlaWdodCI6IkluZmluaXR5IiwiU21hcnRGb3JlZ3JvdW5kSXNBY3RpdmUiOmZhbHNlLCJIb3Jpem9udGFsQWxpZ25tZW50IjowLCJWZXJ0aWNhbEFsaWdubWVudCI6MCwiU21hcnRGb3JlZ3JvdW5kIjpudWxsLCJCYWNrZ3JvdW5kRmlsbFR5cGUiOjAsIk1hcmdpbiI6eyIkaWQiOiI5MDQiLCJUb3AiOjAuMCwiTGVmdCI6MC4wLCJSaWdodCI6MC4wLCJCb3R0b20iOjAuMH0sIlBhZGRpbmciOnsiJGlkIjoiOTA1IiwiVG9wIjowLjAsIkxlZnQiOjAuMCwiUmlnaHQiOjAuMCwiQm90dG9tIjowLjB9LCJCYWNrZ3JvdW5kIjp7IiRyZWYiOiI2MDYifSwiSXNWaXNpYmxlIjp0cnVlLCJXaWR0aCI6MC4wLCJIZWlnaHQiOjAuMCwiQm9yZGVyU3R5bGUiOnsiJGlkIjoiOTA2IiwiTGluZUNvbG9yIjpudWxsLCJMaW5lV2VpZ2h0IjowLjAsIkxpbmVUeXBlIjowLCJQYXJlbnRTdHlsZSI6bnVsbH0sIlBhcmVudFN0eWxlIjpudWxsfSwiRGF0ZVN0eWxlIjp7IiRpZCI6IjkwNyIsIkZvbnRTZXR0aW5ncyI6eyIkaWQiOiI5MDgiLCJGb250U2l6ZSI6OCwiRm9udE5hbWUiOiJBcmlhbCIsIklzQm9sZCI6ZmFsc2UsIklzSXRhbGljIjpmYWxzZSwiSXNVbmRlcmxpbmVkIjpmYWxzZSwiUGFyZW50U3R5bGUiOm51bGx9LCJBdXRvU2l6ZSI6MCwiRm9yZWdyb3VuZCI6eyIkaWQiOiI5MDkiLCJDb2xvciI6eyIkcmVmIjoiNjExIn19LCJNYXhXaWR0aCI6OTYwLjAsIk1heEhlaWdodCI6IkluZmluaXR5IiwiU21hcnRGb3JlZ3JvdW5kSXNBY3RpdmUiOmZhbHNlLCJIb3Jpem9udGFsQWxpZ25tZW50IjoyLCJWZXJ0aWNhbEFsaWdubWVudCI6MCwiU21hcnRGb3JlZ3JvdW5kIjpudWxsLCJCYWNrZ3JvdW5kRmlsbFR5cGUiOjAsIk1hcmdpbiI6eyIkaWQiOiI5MTAiLCJUb3AiOjAuMCwiTGVmdCI6MC4wLCJSaWdodCI6MC4wLCJCb3R0b20iOjAuMH0sIlBhZGRpbmciOnsiJGlkIjoiOTExIiwiVG9wIjowLjAsIkxlZnQiOjAuMCwiUmlnaHQiOjAuMCwiQm90dG9tIjowLjB9LCJCYWNrZ3JvdW5kIjp7IiRyZWYiOiI2MTQifSwiSXNWaXNpYmxlIjp0cnVlLCJXaWR0aCI6MC4wLCJIZWlnaHQiOjAuMCwiQm9yZGVyU3R5bGUiOnsiJGlkIjoiOTEyIiwiTGluZUNvbG9yIjpudWxsLCJMaW5lV2VpZ2h0IjowLjAsIkxpbmVUeXBlIjowLCJQYXJlbnRTdHlsZSI6bnVsbH0sIlBhcmVudFN0eWxlIjpudWxsfSwiRGF0ZUZvcm1hdCI6eyIkaWQiOiI5MTM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jE3In19LCJXZWVrTnVtYmVyaW5nIjp7IiRpZCI6IjkxNCIsIkZvcm1hdCI6MCwiSXNWaXNpYmxlIjpmYWxzZSwiTGFzdEtub3duVmlzaWJpbGl0eVN0YXRlIjpmYWxzZX0sIklzVmlzaWJsZSI6dHJ1ZSwiUGFyZW50U3R5bGUiOm51bGx9LCJJbmRleCI6MTIsIlNtYXJ0RHVyYXRpb25BY3RpdmF0ZWQiOmZhbHNlLCJEYXRlRm9ybWF0Ijp7IiRyZWYiOiI5MTMifSwiV2Vla051bWJlcmluZyI6eyIkaWQiOiI5MTUiLCJGb3JtYXQiOjAsIklzVmlzaWJsZSI6ZmFsc2UsIkxhc3RLbm93blZpc2liaWxpdHlTdGF0ZSI6ZmFsc2V9LCJJZCI6Ijc2YTFhODM5LWYyN2MtNDU5ZC04NWFlLWM1ODc4ZWY3NWUyOCIsIkltcG9ydElkIjpudWxsLCJUaXRsZSI6IkZpbmFuY2lhbCBBZGhlcmVuY2UiLCJOb3RlIjpudWxsLCJIeXBlcmxpbmsiOnsiJGlkIjoiOTE2IiwiQWRkcmVzcyI6bnVsbCwiU3ViQWRkcmVzcyI6bnVsbH0sIklzQ2hhbmdlZCI6ZmFsc2UsIklzTmV3IjpmYWxzZX0seyIkaWQiOiI5MTciLCJHcm91cE5hbWUiOm51bGwsIlN0YXJ0RGF0ZSI6IjIwMjUtMDYtMjZUMDA6MDA6MDBaIiwiRW5kRGF0ZSI6IjIwMjUtMDYtMjhUMjM6NTk6MDBaIiwiUGVyY2VudGFnZUNvbXBsZXRlIjowLjAsIlN0eWxlIjp7IiRpZCI6IjkxOCIsIlNoYXBlIjoxLCJTaGFwZVRoaWNrbmVzcyI6MywiRHVyYXRpb25Gb3JtYXQiOjAsIkluY2x1ZGVOb25Xb3JraW5nRGF5c0luRHVyYXRpb24iOmZhbHNlLCJQZXJjZW50YWdlQ29tcGxldGVTdHlsZSI6eyIkaWQiOiI5MTkiLCJGb250U2V0dGluZ3MiOnsiJGlkIjoiOTIwIiwiRm9udFNpemUiOjksIkZvbnROYW1lIjoiQXJpYWwiLCJJc0JvbGQiOmZhbHNlLCJJc0l0YWxpYyI6ZmFsc2UsIklzVW5kZXJsaW5lZCI6ZmFsc2UsIlBhcmVudFN0eWxlIjpudWxsfSwiQXV0b1NpemUiOjAsIkZvcmVncm91bmQiOnsiJHJlZiI6IjU3MyJ9LCJNYXhXaWR0aCI6OTYwLjAsIk1heEhlaWdodCI6IkluZmluaXR5IiwiU21hcnRGb3JlZ3JvdW5kSXNBY3RpdmUiOmZhbHNlLCJIb3Jpem9udGFsQWxpZ25tZW50IjowLCJWZXJ0aWNhbEFsaWdubWVudCI6MCwiU21hcnRGb3JlZ3JvdW5kIjpudWxsLCJCYWNrZ3JvdW5kRmlsbFR5cGUiOjAsIk1hcmdpbiI6eyIkaWQiOiI5MjEiLCJUb3AiOjAuMCwiTGVmdCI6MC4wLCJSaWdodCI6MC4wLCJCb3R0b20iOjAuMH0sIlBhZGRpbmciOnsiJGlkIjoiOTIyIiwiVG9wIjowLjAsIkxlZnQiOjAuMCwiUmlnaHQiOjAuMCwiQm90dG9tIjowLjB9LCJCYWNrZ3JvdW5kIjp7IiRyZWYiOiI1NzcifSwiSXNWaXNpYmxlIjp0cnVlLCJXaWR0aCI6MC4wLCJIZWlnaHQiOjAuMCwiQm9yZGVyU3R5bGUiOnsiJGlkIjoiOTIzIiwiTGluZUNvbG9yIjpudWxsLCJMaW5lV2VpZ2h0IjowLjAsIkxpbmVUeXBlIjowLCJQYXJlbnRTdHlsZSI6bnVsbH0sIlBhcmVudFN0eWxlIjpudWxsfSwiRHVyYXRpb25TdHlsZSI6eyIkaWQiOiI5MjQiLCJGb250U2V0dGluZ3MiOnsiJGlkIjoiOTI1IiwiRm9udFNpemUiOjksIkZvbnROYW1lIjoiQXJpYWwiLCJJc0JvbGQiOmZhbHNlLCJJc0l0YWxpYyI6ZmFsc2UsIklzVW5kZXJsaW5lZCI6ZmFsc2UsIlBhcmVudFN0eWxlIjpudWxsfSwiQXV0b1NpemUiOjAsIkZvcmVncm91bmQiOnsiJGlkIjoiOTI2IiwiQ29sb3IiOnsiJHJlZiI6IjU4MiJ9fSwiTWF4V2lkdGgiOjk2MC4wLCJNYXhIZWlnaHQiOiJJbmZpbml0eSIsIlNtYXJ0Rm9yZWdyb3VuZElzQWN0aXZlIjpmYWxzZSwiSG9yaXpvbnRhbEFsaWdubWVudCI6MCwiVmVydGljYWxBbGlnbm1lbnQiOjAsIlNtYXJ0Rm9yZWdyb3VuZCI6bnVsbCwiQmFja2dyb3VuZEZpbGxUeXBlIjowLCJNYXJnaW4iOnsiJGlkIjoiOTI3IiwiVG9wIjowLjAsIkxlZnQiOjAuMCwiUmlnaHQiOjAuMCwiQm90dG9tIjowLjB9LCJQYWRkaW5nIjp7IiRpZCI6IjkyOCIsIlRvcCI6MC4wLCJMZWZ0IjowLjAsIlJpZ2h0IjowLjAsIkJvdHRvbSI6MC4wfSwiQmFja2dyb3VuZCI6eyIkcmVmIjoiNTg1In0sIklzVmlzaWJsZSI6dHJ1ZSwiV2lkdGgiOjAuMCwiSGVpZ2h0IjowLjAsIkJvcmRlclN0eWxlIjp7IiRpZCI6IjkyOSIsIkxpbmVDb2xvciI6bnVsbCwiTGluZVdlaWdodCI6MC4wLCJMaW5lVHlwZSI6MCwiUGFyZW50U3R5bGUiOm51bGx9LCJQYXJlbnRTdHlsZSI6bnVsbH0sIkhvcml6b250YWxDb25uZWN0b3JTdHlsZSI6eyIkaWQiOiI5MzAiLCJMaW5lQ29sb3IiOnsiJHJlZiI6IjU4OCJ9LCJMaW5lV2VpZ2h0IjoxLjAsIkxpbmVUeXBlIjowLCJQYXJlbnRTdHlsZSI6bnVsbH0sIlZlcnRpY2FsQ29ubmVjdG9yU3R5bGUiOnsiJGlkIjoiOTMxIiwiTGluZUNvbG9yIjp7IiRyZWYiOiI1OTEi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5MzIiLCJNYXJnaW4iOnsiJGlkIjoiOTMzIiwiVG9wIjowLjAsIkxlZnQiOjQuMCwiUmlnaHQiOjQuMCwiQm90dG9tIjowLjB9LCJQYWRkaW5nIjp7IiRpZCI6IjkzNCIsIlRvcCI6MC4wLCJMZWZ0IjowLjAsIlJpZ2h0IjowLjAsIkJvdHRvbSI6MC4wfSwiQmFja2dyb3VuZCI6eyIkaWQiOiI5MzUiLCJDb2xvciI6eyIkaWQiOiI5MzYiLCJBIjoyNTUsIlIiOjY4LCJHIjoxMDMsIkIiOjEwNn19LCJJc1Zpc2libGUiOnRydWUsIldpZHRoIjo1OS4wLCJIZWlnaHQiOjE0LjAsIkJvcmRlclN0eWxlIjp7IiRpZCI6IjkzNyIsIkxpbmVDb2xvciI6eyIkcmVmIjoiNTk4In0sIkxpbmVXZWlnaHQiOjAuMCwiTGluZVR5cGUiOjAsIlBhcmVudFN0eWxlIjpudWxsfSwiUGFyZW50U3R5bGUiOm51bGx9LCJUaXRsZVN0eWxlIjp7IiRpZCI6IjkzOCIsIkZvbnRTZXR0aW5ncyI6eyIkaWQiOiI5MzkiLCJGb250U2l6ZSI6OSwiRm9udE5hbWUiOiJBcmlhbCIsIklzQm9sZCI6ZmFsc2UsIklzSXRhbGljIjpmYWxzZSwiSXNVbmRlcmxpbmVkIjpmYWxzZSwiUGFyZW50U3R5bGUiOm51bGx9LCJBdXRvU2l6ZSI6MCwiRm9yZWdyb3VuZCI6eyIkaWQiOiI5NDAiLCJDb2xvciI6eyIkcmVmIjoiNjAzIn19LCJNYXhXaWR0aCI6OTYwLjAsIk1heEhlaWdodCI6IkluZmluaXR5IiwiU21hcnRGb3JlZ3JvdW5kSXNBY3RpdmUiOmZhbHNlLCJIb3Jpem9udGFsQWxpZ25tZW50IjowLCJWZXJ0aWNhbEFsaWdubWVudCI6MCwiU21hcnRGb3JlZ3JvdW5kIjpudWxsLCJCYWNrZ3JvdW5kRmlsbFR5cGUiOjAsIk1hcmdpbiI6eyIkaWQiOiI5NDEiLCJUb3AiOjAuMCwiTGVmdCI6MC4wLCJSaWdodCI6MC4wLCJCb3R0b20iOjAuMH0sIlBhZGRpbmciOnsiJGlkIjoiOTQyIiwiVG9wIjowLjAsIkxlZnQiOjAuMCwiUmlnaHQiOjAuMCwiQm90dG9tIjowLjB9LCJCYWNrZ3JvdW5kIjp7IiRyZWYiOiI2MDYifSwiSXNWaXNpYmxlIjp0cnVlLCJXaWR0aCI6MC4wLCJIZWlnaHQiOjAuMCwiQm9yZGVyU3R5bGUiOnsiJGlkIjoiOTQzIiwiTGluZUNvbG9yIjpudWxsLCJMaW5lV2VpZ2h0IjowLjAsIkxpbmVUeXBlIjowLCJQYXJlbnRTdHlsZSI6bnVsbH0sIlBhcmVudFN0eWxlIjpudWxsfSwiRGF0ZVN0eWxlIjp7IiRpZCI6Ijk0NCIsIkZvbnRTZXR0aW5ncyI6eyIkaWQiOiI5NDUiLCJGb250U2l6ZSI6OCwiRm9udE5hbWUiOiJBcmlhbCIsIklzQm9sZCI6ZmFsc2UsIklzSXRhbGljIjpmYWxzZSwiSXNVbmRlcmxpbmVkIjpmYWxzZSwiUGFyZW50U3R5bGUiOm51bGx9LCJBdXRvU2l6ZSI6MCwiRm9yZWdyb3VuZCI6eyIkaWQiOiI5NDYiLCJDb2xvciI6eyIkcmVmIjoiNjExIn19LCJNYXhXaWR0aCI6OTYwLjAsIk1heEhlaWdodCI6IkluZmluaXR5IiwiU21hcnRGb3JlZ3JvdW5kSXNBY3RpdmUiOmZhbHNlLCJIb3Jpem9udGFsQWxpZ25tZW50IjoyLCJWZXJ0aWNhbEFsaWdubWVudCI6MCwiU21hcnRGb3JlZ3JvdW5kIjpudWxsLCJCYWNrZ3JvdW5kRmlsbFR5cGUiOjAsIk1hcmdpbiI6eyIkaWQiOiI5NDciLCJUb3AiOjAuMCwiTGVmdCI6MC4wLCJSaWdodCI6MC4wLCJCb3R0b20iOjAuMH0sIlBhZGRpbmciOnsiJGlkIjoiOTQ4IiwiVG9wIjowLjAsIkxlZnQiOjAuMCwiUmlnaHQiOjAuMCwiQm90dG9tIjowLjB9LCJCYWNrZ3JvdW5kIjp7IiRyZWYiOiI2MTQifSwiSXNWaXNpYmxlIjp0cnVlLCJXaWR0aCI6MC4wLCJIZWlnaHQiOjAuMCwiQm9yZGVyU3R5bGUiOnsiJGlkIjoiOTQ5IiwiTGluZUNvbG9yIjpudWxsLCJMaW5lV2VpZ2h0IjowLjAsIkxpbmVUeXBlIjowLCJQYXJlbnRTdHlsZSI6bnVsbH0sIlBhcmVudFN0eWxlIjpudWxsfSwiRGF0ZUZvcm1hdCI6eyIkaWQiOiI5NTA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jE3In19LCJXZWVrTnVtYmVyaW5nIjp7IiRpZCI6Ijk1MSIsIkZvcm1hdCI6MCwiSXNWaXNpYmxlIjpmYWxzZSwiTGFzdEtub3duVmlzaWJpbGl0eVN0YXRlIjpmYWxzZX0sIklzVmlzaWJsZSI6dHJ1ZSwiUGFyZW50U3R5bGUiOm51bGx9LCJJbmRleCI6MTMsIlNtYXJ0RHVyYXRpb25BY3RpdmF0ZWQiOmZhbHNlLCJEYXRlRm9ybWF0Ijp7IiRyZWYiOiI5NTAifSwiV2Vla051bWJlcmluZyI6eyIkaWQiOiI5NTIiLCJGb3JtYXQiOjAsIklzVmlzaWJsZSI6ZmFsc2UsIkxhc3RLbm93blZpc2liaWxpdHlTdGF0ZSI6ZmFsc2V9LCJJZCI6IjJmMDIzZTEzLTE0OWItNDliYi1iZDA3LTIxNmJhN2Y5NjJiOCIsIkltcG9ydElkIjpudWxsLCJUaXRsZSI6IkNsb3NlIENvbnRyYWN0cyIsIk5vdGUiOm51bGwsIkh5cGVybGluayI6eyIkaWQiOiI5NTMiLCJBZGRyZXNzIjpudWxsLCJTdWJBZGRyZXNzIjpudWxsfSwiSXNDaGFuZ2VkIjpmYWxzZSwiSXNOZXciOmZhbHNlfSx7IiRpZCI6Ijk1NCIsIkdyb3VwTmFtZSI6bnVsbCwiU3RhcnREYXRlIjoiMjAyNS0wNi0yNVQwMDowMDowMFoiLCJFbmREYXRlIjoiMjAyNS0wNi0yOFQyMzo1OTowMFoiLCJQZXJjZW50YWdlQ29tcGxldGUiOjAuMCwiU3R5bGUiOnsiJGlkIjoiOTU1IiwiU2hhcGUiOjEsIlNoYXBlVGhpY2tuZXNzIjozLCJEdXJhdGlvbkZvcm1hdCI6MCwiSW5jbHVkZU5vbldvcmtpbmdEYXlzSW5EdXJhdGlvbiI6ZmFsc2UsIlBlcmNlbnRhZ2VDb21wbGV0ZVN0eWxlIjp7IiRpZCI6Ijk1NiIsIkZvbnRTZXR0aW5ncyI6eyIkaWQiOiI5NTciLCJGb250U2l6ZSI6OSwiRm9udE5hbWUiOiJBcmlhbCIsIklzQm9sZCI6ZmFsc2UsIklzSXRhbGljIjpmYWxzZSwiSXNVbmRlcmxpbmVkIjpmYWxzZSwiUGFyZW50U3R5bGUiOm51bGx9LCJBdXRvU2l6ZSI6MCwiRm9yZWdyb3VuZCI6eyIkcmVmIjoiNTczIn0sIk1heFdpZHRoIjo5NjAuMCwiTWF4SGVpZ2h0IjoiSW5maW5pdHkiLCJTbWFydEZvcmVncm91bmRJc0FjdGl2ZSI6ZmFsc2UsIkhvcml6b250YWxBbGlnbm1lbnQiOjAsIlZlcnRpY2FsQWxpZ25tZW50IjowLCJTbWFydEZvcmVncm91bmQiOm51bGwsIkJhY2tncm91bmRGaWxsVHlwZSI6MCwiTWFyZ2luIjp7IiRpZCI6Ijk1OCIsIlRvcCI6MC4wLCJMZWZ0IjowLjAsIlJpZ2h0IjowLjAsIkJvdHRvbSI6MC4wfSwiUGFkZGluZyI6eyIkaWQiOiI5NTkiLCJUb3AiOjAuMCwiTGVmdCI6MC4wLCJSaWdodCI6MC4wLCJCb3R0b20iOjAuMH0sIkJhY2tncm91bmQiOnsiJHJlZiI6IjU3NyJ9LCJJc1Zpc2libGUiOnRydWUsIldpZHRoIjowLjAsIkhlaWdodCI6MC4wLCJCb3JkZXJTdHlsZSI6eyIkaWQiOiI5NjAiLCJMaW5lQ29sb3IiOm51bGwsIkxpbmVXZWlnaHQiOjAuMCwiTGluZVR5cGUiOjAsIlBhcmVudFN0eWxlIjpudWxsfSwiUGFyZW50U3R5bGUiOm51bGx9LCJEdXJhdGlvblN0eWxlIjp7IiRpZCI6Ijk2MSIsIkZvbnRTZXR0aW5ncyI6eyIkaWQiOiI5NjIiLCJGb250U2l6ZSI6OSwiRm9udE5hbWUiOiJBcmlhbCIsIklzQm9sZCI6ZmFsc2UsIklzSXRhbGljIjpmYWxzZSwiSXNVbmRlcmxpbmVkIjpmYWxzZSwiUGFyZW50U3R5bGUiOm51bGx9LCJBdXRvU2l6ZSI6MCwiRm9yZWdyb3VuZCI6eyIkaWQiOiI5NjMiLCJDb2xvciI6eyIkcmVmIjoiNTgyIn19LCJNYXhXaWR0aCI6OTYwLjAsIk1heEhlaWdodCI6IkluZmluaXR5IiwiU21hcnRGb3JlZ3JvdW5kSXNBY3RpdmUiOmZhbHNlLCJIb3Jpem9udGFsQWxpZ25tZW50IjowLCJWZXJ0aWNhbEFsaWdubWVudCI6MCwiU21hcnRGb3JlZ3JvdW5kIjpudWxsLCJCYWNrZ3JvdW5kRmlsbFR5cGUiOjAsIk1hcmdpbiI6eyIkaWQiOiI5NjQiLCJUb3AiOjAuMCwiTGVmdCI6MC4wLCJSaWdodCI6MC4wLCJCb3R0b20iOjAuMH0sIlBhZGRpbmciOnsiJGlkIjoiOTY1IiwiVG9wIjowLjAsIkxlZnQiOjAuMCwiUmlnaHQiOjAuMCwiQm90dG9tIjowLjB9LCJCYWNrZ3JvdW5kIjp7IiRyZWYiOiI1ODUifSwiSXNWaXNpYmxlIjp0cnVlLCJXaWR0aCI6MC4wLCJIZWlnaHQiOjAuMCwiQm9yZGVyU3R5bGUiOnsiJGlkIjoiOTY2IiwiTGluZUNvbG9yIjpudWxsLCJMaW5lV2VpZ2h0IjowLjAsIkxpbmVUeXBlIjowLCJQYXJlbnRTdHlsZSI6bnVsbH0sIlBhcmVudFN0eWxlIjpudWxsfSwiSG9yaXpvbnRhbENvbm5lY3RvclN0eWxlIjp7IiRpZCI6Ijk2NyIsIkxpbmVDb2xvciI6eyIkcmVmIjoiNTg4In0sIkxpbmVXZWlnaHQiOjEuMCwiTGluZVR5cGUiOjAsIlBhcmVudFN0eWxlIjpudWxsfSwiVmVydGljYWxDb25uZWN0b3JTdHlsZSI6eyIkaWQiOiI5NjgiLCJMaW5lQ29sb3IiOnsiJHJlZiI6IjU5MSJ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k2OSIsIk1hcmdpbiI6eyIkaWQiOiI5NzAiLCJUb3AiOjAuMCwiTGVmdCI6NC4wLCJSaWdodCI6NC4wLCJCb3R0b20iOjAuMH0sIlBhZGRpbmciOnsiJGlkIjoiOTcxIiwiVG9wIjowLjAsIkxlZnQiOjAuMCwiUmlnaHQiOjAuMCwiQm90dG9tIjowLjB9LCJCYWNrZ3JvdW5kIjp7IiRpZCI6Ijk3MiIsIkNvbG9yIjp7IiRpZCI6Ijk3MyIsIkEiOjI1NSwiUiI6NjgsIkciOjEwMywiQiI6MTA2fX0sIklzVmlzaWJsZSI6dHJ1ZSwiV2lkdGgiOjc4LjAsIkhlaWdodCI6MTQuMCwiQm9yZGVyU3R5bGUiOnsiJGlkIjoiOTc0IiwiTGluZUNvbG9yIjp7IiRyZWYiOiI1OTgifSwiTGluZVdlaWdodCI6MC4wLCJMaW5lVHlwZSI6MCwiUGFyZW50U3R5bGUiOm51bGx9LCJQYXJlbnRTdHlsZSI6bnVsbH0sIlRpdGxlU3R5bGUiOnsiJGlkIjoiOTc1IiwiRm9udFNldHRpbmdzIjp7IiRpZCI6Ijk3NiIsIkZvbnRTaXplIjo5LCJGb250TmFtZSI6IkFyaWFsIiwiSXNCb2xkIjpmYWxzZSwiSXNJdGFsaWMiOmZhbHNlLCJJc1VuZGVybGluZWQiOmZhbHNlLCJQYXJlbnRTdHlsZSI6bnVsbH0sIkF1dG9TaXplIjowLCJGb3JlZ3JvdW5kIjp7IiRpZCI6Ijk3NyIsIkNvbG9yIjp7IiRyZWYiOiI2MDMifX0sIk1heFdpZHRoIjo5NjAuMCwiTWF4SGVpZ2h0IjoiSW5maW5pdHkiLCJTbWFydEZvcmVncm91bmRJc0FjdGl2ZSI6ZmFsc2UsIkhvcml6b250YWxBbGlnbm1lbnQiOjAsIlZlcnRpY2FsQWxpZ25tZW50IjowLCJTbWFydEZvcmVncm91bmQiOm51bGwsIkJhY2tncm91bmRGaWxsVHlwZSI6MCwiTWFyZ2luIjp7IiRpZCI6Ijk3OCIsIlRvcCI6MC4wLCJMZWZ0IjowLjAsIlJpZ2h0IjowLjAsIkJvdHRvbSI6MC4wfSwiUGFkZGluZyI6eyIkaWQiOiI5NzkiLCJUb3AiOjAuMCwiTGVmdCI6MC4wLCJSaWdodCI6MC4wLCJCb3R0b20iOjAuMH0sIkJhY2tncm91bmQiOnsiJHJlZiI6IjYwNiJ9LCJJc1Zpc2libGUiOnRydWUsIldpZHRoIjowLjAsIkhlaWdodCI6MC4wLCJCb3JkZXJTdHlsZSI6eyIkaWQiOiI5ODAiLCJMaW5lQ29sb3IiOm51bGwsIkxpbmVXZWlnaHQiOjAuMCwiTGluZVR5cGUiOjAsIlBhcmVudFN0eWxlIjpudWxsfSwiUGFyZW50U3R5bGUiOm51bGx9LCJEYXRlU3R5bGUiOnsiJGlkIjoiOTgxIiwiRm9udFNldHRpbmdzIjp7IiRpZCI6Ijk4MiIsIkZvbnRTaXplIjo4LCJGb250TmFtZSI6IkFyaWFsIiwiSXNCb2xkIjpmYWxzZSwiSXNJdGFsaWMiOmZhbHNlLCJJc1VuZGVybGluZWQiOmZhbHNlLCJQYXJlbnRTdHlsZSI6bnVsbH0sIkF1dG9TaXplIjowLCJGb3JlZ3JvdW5kIjp7IiRpZCI6Ijk4MyIsIkNvbG9yIjp7IiRyZWYiOiI2MTEifX0sIk1heFdpZHRoIjo5NjAuMCwiTWF4SGVpZ2h0IjoiSW5maW5pdHkiLCJTbWFydEZvcmVncm91bmRJc0FjdGl2ZSI6ZmFsc2UsIkhvcml6b250YWxBbGlnbm1lbnQiOjIsIlZlcnRpY2FsQWxpZ25tZW50IjowLCJTbWFydEZvcmVncm91bmQiOm51bGwsIkJhY2tncm91bmRGaWxsVHlwZSI6MCwiTWFyZ2luIjp7IiRpZCI6Ijk4NCIsIlRvcCI6MC4wLCJMZWZ0IjowLjAsIlJpZ2h0IjowLjAsIkJvdHRvbSI6MC4wfSwiUGFkZGluZyI6eyIkaWQiOiI5ODUiLCJUb3AiOjAuMCwiTGVmdCI6MC4wLCJSaWdodCI6MC4wLCJCb3R0b20iOjAuMH0sIkJhY2tncm91bmQiOnsiJHJlZiI6IjYxNCJ9LCJJc1Zpc2libGUiOnRydWUsIldpZHRoIjowLjAsIkhlaWdodCI6MC4wLCJCb3JkZXJTdHlsZSI6eyIkaWQiOiI5ODYiLCJMaW5lQ29sb3IiOm51bGwsIkxpbmVXZWlnaHQiOjAuMCwiTGluZVR5cGUiOjAsIlBhcmVudFN0eWxlIjpudWxsfSwiUGFyZW50U3R5bGUiOm51bGx9LCJEYXRlRm9ybWF0Ijp7IiRpZCI6Ijk4Ny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2MTcifX0sIldlZWtOdW1iZXJpbmciOnsiJGlkIjoiOTg4IiwiRm9ybWF0IjowLCJJc1Zpc2libGUiOmZhbHNlLCJMYXN0S25vd25WaXNpYmlsaXR5U3RhdGUiOmZhbHNlfSwiSXNWaXNpYmxlIjp0cnVlLCJQYXJlbnRTdHlsZSI6bnVsbH0sIkluZGV4IjoxNCwiU21hcnREdXJhdGlvbkFjdGl2YXRlZCI6ZmFsc2UsIkRhdGVGb3JtYXQiOnsiJHJlZiI6Ijk4NyJ9LCJXZWVrTnVtYmVyaW5nIjp7IiRpZCI6Ijk4OSIsIkZvcm1hdCI6MCwiSXNWaXNpYmxlIjpmYWxzZSwiTGFzdEtub3duVmlzaWJpbGl0eVN0YXRlIjpmYWxzZX0sIklkIjoiMmY0YTE5YTktZjI4OC00OWEzLWExOTYtNTdkMzg4MzRmZGEzIiwiSW1wb3J0SWQiOm51bGwsIlRpdGxlIjoiU2NoZWR1bGUgQWRoZXJlbmNlIiwiTm90ZSI6bnVsbCwiSHlwZXJsaW5rIjp7IiRpZCI6Ijk5MCIsIkFkZHJlc3MiOm51bGwsIlN1YkFkZHJlc3MiOm51bGx9LCJJc0NoYW5nZWQiOmZhbHNlLCJJc05ldyI6ZmFsc2V9LHsiJGlkIjoiOTkxIiwiR3JvdXBOYW1lIjpudWxsLCJTdGFydERhdGUiOiIyMDI1LTA2LTAxVDAwOjAwOjAwWiIsIkVuZERhdGUiOiIyMDI1LTA2LTE4VDIzOjU5OjAwWiIsIlBlcmNlbnRhZ2VDb21wbGV0ZSI6MC4wLCJTdHlsZSI6eyIkaWQiOiI5OTIiLCJTaGFwZSI6MSwiU2hhcGVUaGlja25lc3MiOjMsIkR1cmF0aW9uRm9ybWF0IjowLCJJbmNsdWRlTm9uV29ya2luZ0RheXNJbkR1cmF0aW9uIjpmYWxzZSwiUGVyY2VudGFnZUNvbXBsZXRlU3R5bGUiOnsiJGlkIjoiOTkzIiwiRm9udFNldHRpbmdzIjp7IiRpZCI6Ijk5NCIsIkZvbnRTaXplIjo5LCJGb250TmFtZSI6IkFyaWFsIiwiSXNCb2xkIjpmYWxzZSwiSXNJdGFsaWMiOmZhbHNlLCJJc1VuZGVybGluZWQiOmZhbHNlLCJQYXJlbnRTdHlsZSI6bnVsbH0sIkF1dG9TaXplIjowLCJGb3JlZ3JvdW5kIjp7IiRyZWYiOiI1NzMifSwiTWF4V2lkdGgiOjk2MC4wLCJNYXhIZWlnaHQiOiJJbmZpbml0eSIsIlNtYXJ0Rm9yZWdyb3VuZElzQWN0aXZlIjpmYWxzZSwiSG9yaXpvbnRhbEFsaWdubWVudCI6MCwiVmVydGljYWxBbGlnbm1lbnQiOjAsIlNtYXJ0Rm9yZWdyb3VuZCI6bnVsbCwiQmFja2dyb3VuZEZpbGxUeXBlIjowLCJNYXJnaW4iOnsiJGlkIjoiOTk1IiwiVG9wIjowLjAsIkxlZnQiOjAuMCwiUmlnaHQiOjAuMCwiQm90dG9tIjowLjB9LCJQYWRkaW5nIjp7IiRpZCI6Ijk5NiIsIlRvcCI6MC4wLCJMZWZ0IjowLjAsIlJpZ2h0IjowLjAsIkJvdHRvbSI6MC4wfSwiQmFja2dyb3VuZCI6eyIkcmVmIjoiNTc3In0sIklzVmlzaWJsZSI6dHJ1ZSwiV2lkdGgiOjAuMCwiSGVpZ2h0IjowLjAsIkJvcmRlclN0eWxlIjp7IiRpZCI6Ijk5NyIsIkxpbmVDb2xvciI6bnVsbCwiTGluZVdlaWdodCI6MC4wLCJMaW5lVHlwZSI6MCwiUGFyZW50U3R5bGUiOm51bGx9LCJQYXJlbnRTdHlsZSI6bnVsbH0sIkR1cmF0aW9uU3R5bGUiOnsiJGlkIjoiOTk4IiwiRm9udFNldHRpbmdzIjp7IiRpZCI6Ijk5OSIsIkZvbnRTaXplIjo5LCJGb250TmFtZSI6IkFyaWFsIiwiSXNCb2xkIjpmYWxzZSwiSXNJdGFsaWMiOmZhbHNlLCJJc1VuZGVybGluZWQiOmZhbHNlLCJQYXJlbnRTdHlsZSI6bnVsbH0sIkF1dG9TaXplIjowLCJGb3JlZ3JvdW5kIjp7IiRpZCI6IjEwMDAiLCJDb2xvciI6eyIkcmVmIjoiNTgyIn19LCJNYXhXaWR0aCI6OTYwLjAsIk1heEhlaWdodCI6IkluZmluaXR5IiwiU21hcnRGb3JlZ3JvdW5kSXNBY3RpdmUiOmZhbHNlLCJIb3Jpem9udGFsQWxpZ25tZW50IjowLCJWZXJ0aWNhbEFsaWdubWVudCI6MCwiU21hcnRGb3JlZ3JvdW5kIjpudWxsLCJCYWNrZ3JvdW5kRmlsbFR5cGUiOjAsIk1hcmdpbiI6eyIkaWQiOiIxMDAxIiwiVG9wIjowLjAsIkxlZnQiOjAuMCwiUmlnaHQiOjAuMCwiQm90dG9tIjowLjB9LCJQYWRkaW5nIjp7IiRpZCI6IjEwMDIiLCJUb3AiOjAuMCwiTGVmdCI6MC4wLCJSaWdodCI6MC4wLCJCb3R0b20iOjAuMH0sIkJhY2tncm91bmQiOnsiJHJlZiI6IjU4NSJ9LCJJc1Zpc2libGUiOnRydWUsIldpZHRoIjowLjAsIkhlaWdodCI6MC4wLCJCb3JkZXJTdHlsZSI6eyIkaWQiOiIxMDAzIiwiTGluZUNvbG9yIjpudWxsLCJMaW5lV2VpZ2h0IjowLjAsIkxpbmVUeXBlIjowLCJQYXJlbnRTdHlsZSI6bnVsbH0sIlBhcmVudFN0eWxlIjpudWxsfSwiSG9yaXpvbnRhbENvbm5lY3RvclN0eWxlIjp7IiRpZCI6IjEwMDQiLCJMaW5lQ29sb3IiOnsiJHJlZiI6IjU4OCJ9LCJMaW5lV2VpZ2h0IjoxLjAsIkxpbmVUeXBlIjowLCJQYXJlbnRTdHlsZSI6bnVsbH0sIlZlcnRpY2FsQ29ubmVjdG9yU3R5bGUiOnsiJGlkIjoiMTAwNSIsIkxpbmVDb2xvciI6eyIkcmVmIjoiNTkxIn0sIkxpbmVXZWlnaHQiOjE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TAwNiIsIk1hcmdpbiI6eyIkaWQiOiIxMDA3IiwiVG9wIjowLjAsIkxlZnQiOjQuMCwiUmlnaHQiOjQuMCwiQm90dG9tIjowLjB9LCJQYWRkaW5nIjp7IiRpZCI6IjEwMDgiLCJUb3AiOjAuMCwiTGVmdCI6MC4wLCJSaWdodCI6MC4wLCJCb3R0b20iOjAuMH0sIkJhY2tncm91bmQiOnsiJGlkIjoiMTAwOSIsIkNvbG9yIjp7IiRpZCI6IjEwMTAiLCJBIjoyNTUsIlIiOjIzNywiRyI6MTI1LCJCIjo0OX19LCJJc1Zpc2libGUiOnRydWUsIldpZHRoIjozNTAuMCwiSGVpZ2h0IjoxNC4wLCJCb3JkZXJTdHlsZSI6eyIkaWQiOiIxMDExIiwiTGluZUNvbG9yIjp7IiRyZWYiOiI1OTgifSwiTGluZVdlaWdodCI6MC4wLCJMaW5lVHlwZSI6MCwiUGFyZW50U3R5bGUiOm51bGx9LCJQYXJlbnRTdHlsZSI6bnVsbH0sIlRpdGxlU3R5bGUiOnsiJGlkIjoiMTAxMiIsIkZvbnRTZXR0aW5ncyI6eyIkaWQiOiIxMDEzIiwiRm9udFNpemUiOjksIkZvbnROYW1lIjoiQXJpYWwiLCJJc0JvbGQiOnRydWUsIklzSXRhbGljIjp0cnVlLCJJc1VuZGVybGluZWQiOnRydWUsIlBhcmVudFN0eWxlIjpudWxsfSwiQXV0b1NpemUiOjAsIkZvcmVncm91bmQiOnsiJGlkIjoiMTAxNCIsIkNvbG9yIjp7IiRyZWYiOiI2MDMifX0sIk1heFdpZHRoIjo5NjAuMCwiTWF4SGVpZ2h0IjoiSW5maW5pdHkiLCJTbWFydEZvcmVncm91bmRJc0FjdGl2ZSI6ZmFsc2UsIkhvcml6b250YWxBbGlnbm1lbnQiOjAsIlZlcnRpY2FsQWxpZ25tZW50IjowLCJTbWFydEZvcmVncm91bmQiOm51bGwsIkJhY2tncm91bmRGaWxsVHlwZSI6MCwiTWFyZ2luIjp7IiRpZCI6IjEwMTUiLCJUb3AiOjAuMCwiTGVmdCI6MC4wLCJSaWdodCI6MC4wLCJCb3R0b20iOjAuMH0sIlBhZGRpbmciOnsiJGlkIjoiMTAxNiIsIlRvcCI6MC4wLCJMZWZ0IjowLjAsIlJpZ2h0IjowLjAsIkJvdHRvbSI6MC4wfSwiQmFja2dyb3VuZCI6eyIkcmVmIjoiNjA2In0sIklzVmlzaWJsZSI6dHJ1ZSwiV2lkdGgiOjAuMCwiSGVpZ2h0IjowLjAsIkJvcmRlclN0eWxlIjp7IiRpZCI6IjEwMTciLCJMaW5lQ29sb3IiOm51bGwsIkxpbmVXZWlnaHQiOjAuMCwiTGluZVR5cGUiOjAsIlBhcmVudFN0eWxlIjpudWxsfSwiUGFyZW50U3R5bGUiOm51bGx9LCJEYXRlU3R5bGUiOnsiJGlkIjoiMTAxOCIsIkZvbnRTZXR0aW5ncyI6eyIkaWQiOiIxMDE5IiwiRm9udFNpemUiOjgsIkZvbnROYW1lIjoiQXJpYWwiLCJJc0JvbGQiOmZhbHNlLCJJc0l0YWxpYyI6ZmFsc2UsIklzVW5kZXJsaW5lZCI6ZmFsc2UsIlBhcmVudFN0eWxlIjpudWxsfSwiQXV0b1NpemUiOjAsIkZvcmVncm91bmQiOnsiJGlkIjoiMTAyMCIsIkNvbG9yIjp7IiRyZWYiOiI2MTEifX0sIk1heFdpZHRoIjo5NjAuMCwiTWF4SGVpZ2h0IjoiSW5maW5pdHkiLCJTbWFydEZvcmVncm91bmRJc0FjdGl2ZSI6ZmFsc2UsIkhvcml6b250YWxBbGlnbm1lbnQiOjIsIlZlcnRpY2FsQWxpZ25tZW50IjowLCJTbWFydEZvcmVncm91bmQiOm51bGwsIkJhY2tncm91bmRGaWxsVHlwZSI6MCwiTWFyZ2luIjp7IiRpZCI6IjEwMjEiLCJUb3AiOjAuMCwiTGVmdCI6MC4wLCJSaWdodCI6MC4wLCJCb3R0b20iOjAuMH0sIlBhZGRpbmciOnsiJGlkIjoiMTAyMiIsIlRvcCI6MC4wLCJMZWZ0IjowLjAsIlJpZ2h0IjowLjAsIkJvdHRvbSI6MC4wfSwiQmFja2dyb3VuZCI6eyIkcmVmIjoiNjE0In0sIklzVmlzaWJsZSI6dHJ1ZSwiV2lkdGgiOjAuMCwiSGVpZ2h0IjowLjAsIkJvcmRlclN0eWxlIjp7IiRpZCI6IjEwMjMiLCJMaW5lQ29sb3IiOm51bGwsIkxpbmVXZWlnaHQiOjAuMCwiTGluZVR5cGUiOjAsIlBhcmVudFN0eWxlIjpudWxsfSwiUGFyZW50U3R5bGUiOm51bGx9LCJEYXRlRm9ybWF0Ijp7IiRpZCI6IjEwMjQ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jE3In19LCJXZWVrTnVtYmVyaW5nIjp7IiRpZCI6IjEwMjUiLCJGb3JtYXQiOjAsIklzVmlzaWJsZSI6ZmFsc2UsIkxhc3RLbm93blZpc2liaWxpdHlTdGF0ZSI6ZmFsc2V9LCJJc1Zpc2libGUiOnRydWUsIlBhcmVudFN0eWxlIjpudWxsfSwiSW5kZXgiOjE1LCJTbWFydER1cmF0aW9uQWN0aXZhdGVkIjpmYWxzZSwiRGF0ZUZvcm1hdCI6eyIkcmVmIjoiMTAyNCJ9LCJXZWVrTnVtYmVyaW5nIjp7IiRpZCI6IjEwMjYiLCJGb3JtYXQiOjAsIklzVmlzaWJsZSI6ZmFsc2UsIkxhc3RLbm93blZpc2liaWxpdHlTdGF0ZSI6ZmFsc2V9LCJJZCI6IjMyMTQzZTIxLWRlOWYtNGZjNy1iNGE0LTEwNTJkNzEzMWNhYSIsIkltcG9ydElkIjpudWxsLCJUaXRsZSI6IlBsYW4iLCJOb3RlIjpudWxsLCJIeXBlcmxpbmsiOnsiJGlkIjoiMTAyNyIsIkFkZHJlc3MiOm51bGwsIlN1YkFkZHJlc3MiOm51bGx9LCJJc0NoYW5nZWQiOmZhbHNlLCJJc05ldyI6ZmFsc2V9LHsiJGlkIjoiMTAyOCIsIkdyb3VwTmFtZSI6bnVsbCwiU3RhcnREYXRlIjoiMjAyNS0wNi0wNlQwMDowMDowMFoiLCJFbmREYXRlIjoiMjAyNS0wNi0xM1QyMzo1OTowMFoiLCJQZXJjZW50YWdlQ29tcGxldGUiOjAuMCwiU3R5bGUiOnsiJGlkIjoiMTAyOSIsIlNoYXBlIjoxLCJTaGFwZVRoaWNrbmVzcyI6MSwiRHVyYXRpb25Gb3JtYXQiOjAsIkluY2x1ZGVOb25Xb3JraW5nRGF5c0luRHVyYXRpb24iOmZhbHNlLCJQZXJjZW50YWdlQ29tcGxldGVTdHlsZSI6eyIkaWQiOiIxMDMwIiwiRm9udFNldHRpbmdzIjp7IiRpZCI6IjEwMzEiLCJGb250U2l6ZSI6OSwiRm9udE5hbWUiOiJBcmlhbCIsIklzQm9sZCI6ZmFsc2UsIklzSXRhbGljIjpmYWxzZSwiSXNVbmRlcmxpbmVkIjpmYWxzZSwiUGFyZW50U3R5bGUiOm51bGx9LCJBdXRvU2l6ZSI6MCwiRm9yZWdyb3VuZCI6eyIkcmVmIjoiNTczIn0sIk1heFdpZHRoIjo5NjAuMCwiTWF4SGVpZ2h0IjoiSW5maW5pdHkiLCJTbWFydEZvcmVncm91bmRJc0FjdGl2ZSI6ZmFsc2UsIkhvcml6b250YWxBbGlnbm1lbnQiOjAsIlZlcnRpY2FsQWxpZ25tZW50IjowLCJTbWFydEZvcmVncm91bmQiOm51bGwsIkJhY2tncm91bmRGaWxsVHlwZSI6MCwiTWFyZ2luIjp7IiRpZCI6IjEwMzIiLCJUb3AiOjAuMCwiTGVmdCI6MC4wLCJSaWdodCI6MC4wLCJCb3R0b20iOjAuMH0sIlBhZGRpbmciOnsiJGlkIjoiMTAzMyIsIlRvcCI6MC4wLCJMZWZ0IjowLjAsIlJpZ2h0IjowLjAsIkJvdHRvbSI6MC4wfSwiQmFja2dyb3VuZCI6eyIkaWQiOiIxMDM0IiwiQ29sb3IiOnsiJGlkIjoiMTAzNSIsIkEiOjg5LCJSIjowLCJHIjowLCJCIjowfX0sIklzVmlzaWJsZSI6dHJ1ZSwiV2lkdGgiOjAuMCwiSGVpZ2h0IjowLjAsIkJvcmRlclN0eWxlIjp7IiRpZCI6IjEwMzYiLCJMaW5lQ29sb3IiOm51bGwsIkxpbmVXZWlnaHQiOjAuMCwiTGluZVR5cGUiOjAsIlBhcmVudFN0eWxlIjpudWxsfSwiUGFyZW50U3R5bGUiOm51bGx9LCJEdXJhdGlvblN0eWxlIjp7IiRpZCI6IjEwMzciLCJGb250U2V0dGluZ3MiOnsiJGlkIjoiMTAzOCIsIkZvbnRTaXplIjo5LCJGb250TmFtZSI6IkFyaWFsIiwiSXNCb2xkIjpmYWxzZSwiSXNJdGFsaWMiOmZhbHNlLCJJc1VuZGVybGluZWQiOmZhbHNlLCJQYXJlbnRTdHlsZSI6bnVsbH0sIkF1dG9TaXplIjowLCJGb3JlZ3JvdW5kIjp7IiRpZCI6IjEwMzkiLCJDb2xvciI6eyIkaWQiOiIxMDQwIiwiQSI6MjU1LCJSIjoyMzcsIkciOjEyNSwiQiI6NDl9fSwiTWF4V2lkdGgiOjk2MC4wLCJNYXhIZWlnaHQiOiJJbmZpbml0eSIsIlNtYXJ0Rm9yZWdyb3VuZElzQWN0aXZlIjpmYWxzZSwiSG9yaXpvbnRhbEFsaWdubWVudCI6MCwiVmVydGljYWxBbGlnbm1lbnQiOjAsIlNtYXJ0Rm9yZWdyb3VuZCI6bnVsbCwiQmFja2dyb3VuZEZpbGxUeXBlIjowLCJNYXJnaW4iOnsiJGlkIjoiMTA0MSIsIlRvcCI6MC4wLCJMZWZ0IjowLjAsIlJpZ2h0IjowLjAsIkJvdHRvbSI6MC4wfSwiUGFkZGluZyI6eyIkaWQiOiIxMDQyIiwiVG9wIjowLjAsIkxlZnQiOjAuMCwiUmlnaHQiOjAuMCwiQm90dG9tIjowLjB9LCJCYWNrZ3JvdW5kIjp7IiRpZCI6IjEwNDMiLCJDb2xvciI6eyIkcmVmIjoiMTAzNSJ9fSwiSXNWaXNpYmxlIjp0cnVlLCJXaWR0aCI6MC4wLCJIZWlnaHQiOjAuMCwiQm9yZGVyU3R5bGUiOnsiJGlkIjoiMTA0NCIsIkxpbmVDb2xvciI6bnVsbCwiTGluZVdlaWdodCI6MC4wLCJMaW5lVHlwZSI6MCwiUGFyZW50U3R5bGUiOm51bGx9LCJQYXJlbnRTdHlsZSI6bnVsbH0sIkhvcml6b250YWxDb25uZWN0b3JTdHlsZSI6eyIkaWQiOiIxMDQ1IiwiTGluZUNvbG9yIjp7IiRpZCI6IjEwNDYiLCIkdHlwZSI6Ik5MUkUuQ29tbW9uLkRvbS5Tb2xpZENvbG9yQnJ1c2gsIE5MUkUuQ29tbW9uIiwiQ29sb3IiOnsiJGlkIjoiMTA0NyIsIkEiOjI1NSwiUiI6MjA0LCJHIjoyMDQsIkIiOjIwNH19LCJMaW5lV2VpZ2h0IjoxLjAsIkxpbmVUeXBlIjowLCJQYXJlbnRTdHlsZSI6bnVsbH0sIlZlcnRpY2FsQ29ubmVjdG9yU3R5bGUiOnsiJGlkIjoiMTA0OCIsIkxpbmVDb2xvciI6eyIkaWQiOiIxMDQ5IiwiJHR5cGUiOiJOTFJFLkNvbW1vbi5Eb20uU29saWRDb2xvckJydXNoLCBOTFJFLkNvbW1vbiIsIkNvbG9yIjp7IiRpZCI6IjEwNTAiLCJBIjoyNTUsIlIiOjIwNCwiRyI6MjA0LCJCIjoyMDR9fSwiTGluZVdlaWdodCI6MC4wLCJMaW5lVHlwZSI6MCwiUGFyZW50U3R5bGUiOm51bGx9LCJNYXJnaW4iOm51bGwsIlN0YXJ0RGF0ZVBvc2l0aW9uIjo0LCJFbmREYXRlUG9zaXRpb24iOjQsIkRhdGVJc1Zpc2libGUiOnRydWUsIlRpdGxlUG9zaXRpb24iOjMsIkR1cmF0aW9uUG9zaXRpb24iOjYsIlBlcmNlbnRhZ2VDb21wbGV0ZWRQb3NpdGlvbiI6NiwiU3BhY2luZyI6NSwiSXNCZWxvd1RpbWViYW5kIjpmYWxzZSwiUGVyY2VudGFnZUNvbXBsZXRlU2hhcGVPcGFjaXR5IjozNSwiU2hhcGVTdHlsZSI6eyIkaWQiOiIxMDUxIiwiTWFyZ2luIjp7IiRpZCI6IjEwNTIiLCJUb3AiOjAuMCwiTGVmdCI6NC4wLCJSaWdodCI6NC4wLCJCb3R0b20iOjAuMH0sIlBhZGRpbmciOnsiJGlkIjoiMTA1MyIsIlRvcCI6MC4wLCJMZWZ0IjowLjAsIlJpZ2h0IjowLjAsIkJvdHRvbSI6MC4wfSwiQmFja2dyb3VuZCI6eyIkaWQiOiIxMDU0IiwiQ29sb3IiOnsiJGlkIjoiMTA1NSIsIkEiOjI1NSwiUiI6NjgsIkciOjg0LCJCIjoxMDZ9fSwiSXNWaXNpYmxlIjp0cnVlLCJXaWR0aCI6MC4wLCJIZWlnaHQiOjE2LjAsIkJvcmRlclN0eWxlIjp7IiRpZCI6IjEwNTYiLCJMaW5lQ29sb3IiOnsiJGlkIjoiMTA1NyIsIiR0eXBlIjoiTkxSRS5Db21tb24uRG9tLlNvbGlkQ29sb3JCcnVzaCwgTkxSRS5Db21tb24iLCJDb2xvciI6eyIkaWQiOiIxMDU4IiwiQSI6MjU1LCJSIjoyNTUsIkciOjAsIkIiOjB9fSwiTGluZVdlaWdodCI6MC4wLCJMaW5lVHlwZSI6MCwiUGFyZW50U3R5bGUiOm51bGx9LCJQYXJlbnRTdHlsZSI6bnVsbH0sIlRpdGxlU3R5bGUiOnsiJGlkIjoiMTA1OSIsIkZvbnRTZXR0aW5ncyI6eyIkaWQiOiIxMDYwIiwiRm9udFNpemUiOjEwLCJGb250TmFtZSI6IkFyaWFsIiwiSXNCb2xkIjp0cnVlLCJJc0l0YWxpYyI6ZmFsc2UsIklzVW5kZXJsaW5lZCI6ZmFsc2UsIlBhcmVudFN0eWxlIjpudWxsfSwiQXV0b1NpemUiOjAsIkZvcmVncm91bmQiOnsiJGlkIjoiMTA2MSIsIkNvbG9yIjp7IiRpZCI6IjEwNjI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A2MyIsIlRvcCI6MC4wLCJMZWZ0IjowLjAsIlJpZ2h0IjowLjAsIkJvdHRvbSI6MC4wfSwiUGFkZGluZyI6eyIkaWQiOiIxMDY0IiwiVG9wIjowLjAsIkxlZnQiOjAuMCwiUmlnaHQiOjAuMCwiQm90dG9tIjowLjB9LCJCYWNrZ3JvdW5kIjp7IiRpZCI6IjEwNjUiLCJDb2xvciI6eyIkcmVmIjoiMTAzNSJ9fSwiSXNWaXNpYmxlIjp0cnVlLCJXaWR0aCI6MC4wLCJIZWlnaHQiOjAuMCwiQm9yZGVyU3R5bGUiOnsiJGlkIjoiMTA2NiIsIkxpbmVDb2xvciI6bnVsbCwiTGluZVdlaWdodCI6MC4wLCJMaW5lVHlwZSI6MCwiUGFyZW50U3R5bGUiOm51bGx9LCJQYXJlbnRTdHlsZSI6bnVsbH0sIkRhdGVTdHlsZSI6eyIkaWQiOiIxMDY3IiwiRm9udFNldHRpbmdzIjp7IiRpZCI6IjEwNjgiLCJGb250U2l6ZSI6OSwiRm9udE5hbWUiOiJBcmlhbCIsIklzQm9sZCI6ZmFsc2UsIklzSXRhbGljIjpmYWxzZSwiSXNVbmRlcmxpbmVkIjpmYWxzZSwiUGFyZW50U3R5bGUiOm51bGx9LCJBdXRvU2l6ZSI6MCwiRm9yZWdyb3VuZCI6eyIkaWQiOiIxMDY5IiwiQ29sb3IiOnsiJGlkIjoiMTA3MCIsIkEiOjI1NSwiUiI6NjgsIkciOjg0LCJCIjoxMDZ9fSwiTWF4V2lkdGgiOjk2MC4wLCJNYXhIZWlnaHQiOiJJbmZpbml0eSIsIlNtYXJ0Rm9yZWdyb3VuZElzQWN0aXZlIjpmYWxzZSwiSG9yaXpvbnRhbEFsaWdubWVudCI6MCwiVmVydGljYWxBbGlnbm1lbnQiOjAsIlNtYXJ0Rm9yZWdyb3VuZCI6bnVsbCwiQmFja2dyb3VuZEZpbGxUeXBlIjowLCJNYXJnaW4iOnsiJGlkIjoiMTA3MSIsIlRvcCI6MC4wLCJMZWZ0IjowLjAsIlJpZ2h0IjowLjAsIkJvdHRvbSI6MC4wfSwiUGFkZGluZyI6eyIkaWQiOiIxMDcyIiwiVG9wIjowLjAsIkxlZnQiOjAuMCwiUmlnaHQiOjAuMCwiQm90dG9tIjowLjB9LCJCYWNrZ3JvdW5kIjp7IiRpZCI6IjEwNzMiLCJDb2xvciI6eyIkcmVmIjoiMTAzNSJ9fSwiSXNWaXNpYmxlIjp0cnVlLCJXaWR0aCI6MC4wLCJIZWlnaHQiOjAuMCwiQm9yZGVyU3R5bGUiOnsiJGlkIjoiMTA3NCIsIkxpbmVDb2xvciI6bnVsbCwiTGluZVdlaWdodCI6MC4wLCJMaW5lVHlwZSI6MCwiUGFyZW50U3R5bGUiOm51bGx9LCJQYXJlbnRTdHlsZSI6bnVsbH0sIkRhdGVGb3JtYXQiOnsiJGlkIjoiMTA3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wNzYiLCJEYXRlUGFydElzVmlzaWJsZSI6ZmFsc2UsIlRpbWVQYXJ0SXNWaXNpYmxlIjpmYWxzZX19LCJXZWVrTnVtYmVyaW5nIjp7IiRpZCI6IjEwNzciLCJGb3JtYXQiOjAsIklzVmlzaWJsZSI6ZmFsc2UsIkxhc3RLbm93blZpc2liaWxpdHlTdGF0ZSI6ZmFsc2V9LCJJc1Zpc2libGUiOmZhbHNlLCJQYXJlbnRTdHlsZSI6bnVsbH0sIkluZGV4IjoxNiwiU21hcnREdXJhdGlvbkFjdGl2YXRlZCI6ZmFsc2UsIkRhdGVGb3JtYXQiOnsiJHJlZiI6IjEwNzUifSwiV2Vla051bWJlcmluZyI6eyIkaWQiOiIxMDc4IiwiRm9ybWF0IjowLCJJc1Zpc2libGUiOmZhbHNlLCJMYXN0S25vd25WaXNpYmlsaXR5U3RhdGUiOmZhbHNlfSwiSWQiOiI2MzQzYWMwMS02N2QyLTRiNTMtOTRlNS0wNTM4ZmU2NmVlMWYiLCJJbXBvcnRJZCI6bnVsbCwiVGl0bGUiOiJEZXBlbmRlbmNpZXMiLCJOb3RlIjpudWxsLCJIeXBlcmxpbmsiOnsiJGlkIjoiMTA3OSIsIkFkZHJlc3MiOiIiLCJTdWJBZGRyZXNzIjoiIn0sIklzQ2hhbmdlZCI6ZmFsc2UsIklzTmV3IjpmYWxzZX0seyIkaWQiOiIxMDgwIiwiR3JvdXBOYW1lIjpudWxsLCJTdGFydERhdGUiOiIyMDI1LTA2LTA0VDAwOjAwOjAwWiIsIkVuZERhdGUiOiIyMDI1LTA2LTExVDIzOjU5OjAwWiIsIlBlcmNlbnRhZ2VDb21wbGV0ZSI6MC4wLCJTdHlsZSI6eyIkaWQiOiIxMDgxIiwiU2hhcGUiOjEsIlNoYXBlVGhpY2tuZXNzIjoxLCJEdXJhdGlvbkZvcm1hdCI6MCwiSW5jbHVkZU5vbldvcmtpbmdEYXlzSW5EdXJhdGlvbiI6ZmFsc2UsIlBlcmNlbnRhZ2VDb21wbGV0ZVN0eWxlIjp7IiRpZCI6IjEwODIiLCJGb250U2V0dGluZ3MiOnsiJGlkIjoiMTA4MyIsIkZvbnRTaXplIjo5LCJGb250TmFtZSI6IkFyaWFsIiwiSXNCb2xkIjpmYWxzZSwiSXNJdGFsaWMiOmZhbHNlLCJJc1VuZGVybGluZWQiOmZhbHNlLCJQYXJlbnRTdHlsZSI6bnVsbH0sIkF1dG9TaXplIjowLCJGb3JlZ3JvdW5kIjp7IiRyZWYiOiI1NzMifSwiTWF4V2lkdGgiOjk2MC4wLCJNYXhIZWlnaHQiOiJJbmZpbml0eSIsIlNtYXJ0Rm9yZWdyb3VuZElzQWN0aXZlIjpmYWxzZSwiSG9yaXpvbnRhbEFsaWdubWVudCI6MCwiVmVydGljYWxBbGlnbm1lbnQiOjAsIlNtYXJ0Rm9yZWdyb3VuZCI6bnVsbCwiQmFja2dyb3VuZEZpbGxUeXBlIjowLCJNYXJnaW4iOnsiJGlkIjoiMTA4NCIsIlRvcCI6MC4wLCJMZWZ0IjowLjAsIlJpZ2h0IjowLjAsIkJvdHRvbSI6MC4wfSwiUGFkZGluZyI6eyIkaWQiOiIxMDg1IiwiVG9wIjowLjAsIkxlZnQiOjAuMCwiUmlnaHQiOjAuMCwiQm90dG9tIjowLjB9LCJCYWNrZ3JvdW5kIjp7IiRpZCI6IjEwODYiLCJDb2xvciI6eyIkaWQiOiIxMDg3IiwiQSI6ODksIlIiOjAsIkciOjAsIkIiOjB9fSwiSXNWaXNpYmxlIjp0cnVlLCJXaWR0aCI6MC4wLCJIZWlnaHQiOjAuMCwiQm9yZGVyU3R5bGUiOnsiJGlkIjoiMTA4OCIsIkxpbmVDb2xvciI6bnVsbCwiTGluZVdlaWdodCI6MC4wLCJMaW5lVHlwZSI6MCwiUGFyZW50U3R5bGUiOm51bGx9LCJQYXJlbnRTdHlsZSI6bnVsbH0sIkR1cmF0aW9uU3R5bGUiOnsiJGlkIjoiMTA4OSIsIkZvbnRTZXR0aW5ncyI6eyIkaWQiOiIxMDkwIiwiRm9udFNpemUiOjksIkZvbnROYW1lIjoiQXJpYWwiLCJJc0JvbGQiOmZhbHNlLCJJc0l0YWxpYyI6ZmFsc2UsIklzVW5kZXJsaW5lZCI6ZmFsc2UsIlBhcmVudFN0eWxlIjpudWxsfSwiQXV0b1NpemUiOjAsIkZvcmVncm91bmQiOnsiJGlkIjoiMTA5MSIsIkNvbG9yIjp7IiRpZCI6IjEwOTIiLCJBIjoyNTUsIlIiOjIzNywiRyI6MTI1LCJCIjo0OX19LCJNYXhXaWR0aCI6OTYwLjAsIk1heEhlaWdodCI6IkluZmluaXR5IiwiU21hcnRGb3JlZ3JvdW5kSXNBY3RpdmUiOmZhbHNlLCJIb3Jpem9udGFsQWxpZ25tZW50IjowLCJWZXJ0aWNhbEFsaWdubWVudCI6MCwiU21hcnRGb3JlZ3JvdW5kIjpudWxsLCJCYWNrZ3JvdW5kRmlsbFR5cGUiOjAsIk1hcmdpbiI6eyIkaWQiOiIxMDkzIiwiVG9wIjowLjAsIkxlZnQiOjAuMCwiUmlnaHQiOjAuMCwiQm90dG9tIjowLjB9LCJQYWRkaW5nIjp7IiRpZCI6IjEwOTQiLCJUb3AiOjAuMCwiTGVmdCI6MC4wLCJSaWdodCI6MC4wLCJCb3R0b20iOjAuMH0sIkJhY2tncm91bmQiOnsiJGlkIjoiMTA5NSIsIkNvbG9yIjp7IiRyZWYiOiIxMDg3In19LCJJc1Zpc2libGUiOnRydWUsIldpZHRoIjowLjAsIkhlaWdodCI6MC4wLCJCb3JkZXJTdHlsZSI6eyIkaWQiOiIxMDk2IiwiTGluZUNvbG9yIjpudWxsLCJMaW5lV2VpZ2h0IjowLjAsIkxpbmVUeXBlIjowLCJQYXJlbnRTdHlsZSI6bnVsbH0sIlBhcmVudFN0eWxlIjpudWxsfSwiSG9yaXpvbnRhbENvbm5lY3RvclN0eWxlIjp7IiRpZCI6IjEwOTciLCJMaW5lQ29sb3IiOnsiJGlkIjoiMTA5OCIsIiR0eXBlIjoiTkxSRS5Db21tb24uRG9tLlNvbGlkQ29sb3JCcnVzaCwgTkxSRS5Db21tb24iLCJDb2xvciI6eyIkaWQiOiIxMDk5IiwiQSI6MjU1LCJSIjoyMDQsIkciOjIwNCwiQiI6MjA0fX0sIkxpbmVXZWlnaHQiOjEuMCwiTGluZVR5cGUiOjAsIlBhcmVudFN0eWxlIjpudWxsfSwiVmVydGljYWxDb25uZWN0b3JTdHlsZSI6eyIkaWQiOiIxMTAwIiwiTGluZUNvbG9yIjp7IiRpZCI6IjExMDEiLCIkdHlwZSI6Ik5MUkUuQ29tbW9uLkRvbS5Tb2xpZENvbG9yQnJ1c2gsIE5MUkUuQ29tbW9uIiwiQ29sb3IiOnsiJGlkIjoiMTEwMi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1LCJJc0JlbG93VGltZWJhbmQiOmZhbHNlLCJQZXJjZW50YWdlQ29tcGxldGVTaGFwZU9wYWNpdHkiOjM1LCJTaGFwZVN0eWxlIjp7IiRpZCI6IjExMDMiLCJNYXJnaW4iOnsiJGlkIjoiMTEwNCIsIlRvcCI6MC4wLCJMZWZ0Ijo0LjAsIlJpZ2h0Ijo0LjAsIkJvdHRvbSI6MC4wfSwiUGFkZGluZyI6eyIkaWQiOiIxMTA1IiwiVG9wIjowLjAsIkxlZnQiOjAuMCwiUmlnaHQiOjAuMCwiQm90dG9tIjowLjB9LCJCYWNrZ3JvdW5kIjp7IiRpZCI6IjExMDYiLCJDb2xvciI6eyIkaWQiOiIxMTA3IiwiQSI6MjU1LCJSIjowLCJHIjoxNzUsIkIiOjI0Mn19LCJJc1Zpc2libGUiOnRydWUsIldpZHRoIjowLjAsIkhlaWdodCI6MTYuMCwiQm9yZGVyU3R5bGUiOnsiJGlkIjoiMTEwOCIsIkxpbmVDb2xvciI6eyIkaWQiOiIxMTA5IiwiJHR5cGUiOiJOTFJFLkNvbW1vbi5Eb20uU29saWRDb2xvckJydXNoLCBOTFJFLkNvbW1vbiIsIkNvbG9yIjp7IiRpZCI6IjExMTAiLCJBIjoyNTUsIlIiOjI1NSwiRyI6MCwiQiI6MH19LCJMaW5lV2VpZ2h0IjowLjAsIkxpbmVUeXBlIjowLCJQYXJlbnRTdHlsZSI6bnVsbH0sIlBhcmVudFN0eWxlIjpudWxsfSwiVGl0bGVTdHlsZSI6eyIkaWQiOiIxMTExIiwiRm9udFNldHRpbmdzIjp7IiRpZCI6IjExMTIiLCJGb250U2l6ZSI6MTAsIkZvbnROYW1lIjoiQXJpYWwiLCJJc0JvbGQiOnRydWUsIklzSXRhbGljIjpmYWxzZSwiSXNVbmRlcmxpbmVkIjpmYWxzZSwiUGFyZW50U3R5bGUiOm51bGx9LCJBdXRvU2l6ZSI6MCwiRm9yZWdyb3VuZCI6eyIkaWQiOiIxMTEzIiwiQ29sb3IiOnsiJGlkIjoiMTExNC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MTE1IiwiVG9wIjowLjAsIkxlZnQiOjAuMCwiUmlnaHQiOjAuMCwiQm90dG9tIjowLjB9LCJQYWRkaW5nIjp7IiRpZCI6IjExMTYiLCJUb3AiOjAuMCwiTGVmdCI6MC4wLCJSaWdodCI6MC4wLCJCb3R0b20iOjAuMH0sIkJhY2tncm91bmQiOnsiJGlkIjoiMTExNyIsIkNvbG9yIjp7IiRyZWYiOiIxMDg3In19LCJJc1Zpc2libGUiOnRydWUsIldpZHRoIjowLjAsIkhlaWdodCI6MC4wLCJCb3JkZXJTdHlsZSI6eyIkaWQiOiIxMTE4IiwiTGluZUNvbG9yIjpudWxsLCJMaW5lV2VpZ2h0IjowLjAsIkxpbmVUeXBlIjowLCJQYXJlbnRTdHlsZSI6bnVsbH0sIlBhcmVudFN0eWxlIjpudWxsfSwiRGF0ZVN0eWxlIjp7IiRpZCI6IjExMTkiLCJGb250U2V0dGluZ3MiOnsiJGlkIjoiMTEyMCIsIkZvbnRTaXplIjo5LCJGb250TmFtZSI6IkFyaWFsIiwiSXNCb2xkIjpmYWxzZSwiSXNJdGFsaWMiOmZhbHNlLCJJc1VuZGVybGluZWQiOmZhbHNlLCJQYXJlbnRTdHlsZSI6bnVsbH0sIkF1dG9TaXplIjowLCJGb3JlZ3JvdW5kIjp7IiRpZCI6IjExMjEiLCJDb2xvciI6eyIkaWQiOiIxMTIyIiwiQSI6MjU1LCJSIjo2OCwiRyI6ODQsIkIiOjEwNn19LCJNYXhXaWR0aCI6OTYwLjAsIk1heEhlaWdodCI6IkluZmluaXR5IiwiU21hcnRGb3JlZ3JvdW5kSXNBY3RpdmUiOmZhbHNlLCJIb3Jpem9udGFsQWxpZ25tZW50IjowLCJWZXJ0aWNhbEFsaWdubWVudCI6MCwiU21hcnRGb3JlZ3JvdW5kIjpudWxsLCJCYWNrZ3JvdW5kRmlsbFR5cGUiOjAsIk1hcmdpbiI6eyIkaWQiOiIxMTIzIiwiVG9wIjowLjAsIkxlZnQiOjAuMCwiUmlnaHQiOjAuMCwiQm90dG9tIjowLjB9LCJQYWRkaW5nIjp7IiRpZCI6IjExMjQiLCJUb3AiOjAuMCwiTGVmdCI6MC4wLCJSaWdodCI6MC4wLCJCb3R0b20iOjAuMH0sIkJhY2tncm91bmQiOnsiJGlkIjoiMTEyNSIsIkNvbG9yIjp7IiRyZWYiOiIxMDg3In19LCJJc1Zpc2libGUiOnRydWUsIldpZHRoIjowLjAsIkhlaWdodCI6MC4wLCJCb3JkZXJTdHlsZSI6eyIkaWQiOiIxMTI2IiwiTGluZUNvbG9yIjpudWxsLCJMaW5lV2VpZ2h0IjowLjAsIkxpbmVUeXBlIjowLCJQYXJlbnRTdHlsZSI6bnVsbH0sIlBhcmVudFN0eWxlIjpudWxsfSwiRGF0ZUZvcm1hdCI6eyIkaWQiOiIxMTI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yOCIsIkRhdGVQYXJ0SXNWaXNpYmxlIjpmYWxzZSwiVGltZVBhcnRJc1Zpc2libGUiOmZhbHNlfX0sIldlZWtOdW1iZXJpbmciOnsiJGlkIjoiMTEyOSIsIkZvcm1hdCI6MCwiSXNWaXNpYmxlIjpmYWxzZSwiTGFzdEtub3duVmlzaWJpbGl0eVN0YXRlIjpmYWxzZX0sIklzVmlzaWJsZSI6ZmFsc2UsIlBhcmVudFN0eWxlIjpudWxsfSwiSW5kZXgiOjE3LCJTbWFydER1cmF0aW9uQWN0aXZhdGVkIjpmYWxzZSwiRGF0ZUZvcm1hdCI6eyIkcmVmIjoiMTEyNyJ9LCJXZWVrTnVtYmVyaW5nIjp7IiRpZCI6IjExMzAiLCJGb3JtYXQiOjAsIklzVmlzaWJsZSI6ZmFsc2UsIkxhc3RLbm93blZpc2liaWxpdHlTdGF0ZSI6ZmFsc2V9LCJJZCI6IjhhOTVlM2IyLWM0YjEtNDBmNS1hMWE2LWVlMTFjY2YxYjUyYiIsIkltcG9ydElkIjpudWxsLCJUaXRsZSI6IlF1YWxpdHkgUGxhbiIsIk5vdGUiOm51bGwsIkh5cGVybGluayI6eyIkaWQiOiIxMTMxIiwiQWRkcmVzcyI6IiIsIlN1YkFkZHJlc3MiOiIifSwiSXNDaGFuZ2VkIjpmYWxzZSwiSXNOZXciOmZhbHNlfSx7IiRpZCI6IjExMzIiLCJHcm91cE5hbWUiOm51bGwsIlN0YXJ0RGF0ZSI6IjIwMjUtMDYtMTBUMDA6MDA6MDBaIiwiRW5kRGF0ZSI6IjIwMjUtMDYtMTNUMjM6NTk6MDBaIiwiUGVyY2VudGFnZUNvbXBsZXRlIjowLjAsIlN0eWxlIjp7IiRpZCI6IjExMzMiLCJTaGFwZSI6MSwiU2hhcGVUaGlja25lc3MiOjEsIkR1cmF0aW9uRm9ybWF0IjowLCJJbmNsdWRlTm9uV29ya2luZ0RheXNJbkR1cmF0aW9uIjpmYWxzZSwiUGVyY2VudGFnZUNvbXBsZXRlU3R5bGUiOnsiJGlkIjoiMTEzNCIsIkZvbnRTZXR0aW5ncyI6eyIkaWQiOiIxMTM1IiwiRm9udFNpemUiOjksIkZvbnROYW1lIjoiQXJpYWwiLCJJc0JvbGQiOmZhbHNlLCJJc0l0YWxpYyI6ZmFsc2UsIklzVW5kZXJsaW5lZCI6ZmFsc2UsIlBhcmVudFN0eWxlIjpudWxsfSwiQXV0b1NpemUiOjAsIkZvcmVncm91bmQiOnsiJHJlZiI6IjU3MyJ9LCJNYXhXaWR0aCI6OTYwLjAsIk1heEhlaWdodCI6IkluZmluaXR5IiwiU21hcnRGb3JlZ3JvdW5kSXNBY3RpdmUiOmZhbHNlLCJIb3Jpem9udGFsQWxpZ25tZW50IjowLCJWZXJ0aWNhbEFsaWdubWVudCI6MCwiU21hcnRGb3JlZ3JvdW5kIjpudWxsLCJCYWNrZ3JvdW5kRmlsbFR5cGUiOjAsIk1hcmdpbiI6eyIkaWQiOiIxMTM2IiwiVG9wIjowLjAsIkxlZnQiOjAuMCwiUmlnaHQiOjAuMCwiQm90dG9tIjowLjB9LCJQYWRkaW5nIjp7IiRpZCI6IjExMzciLCJUb3AiOjAuMCwiTGVmdCI6MC4wLCJSaWdodCI6MC4wLCJCb3R0b20iOjAuMH0sIkJhY2tncm91bmQiOnsiJGlkIjoiMTEzOCIsIkNvbG9yIjp7IiRpZCI6IjExMzkiLCJBIjo4OSwiUiI6MCwiRyI6MCwiQiI6MH19LCJJc1Zpc2libGUiOnRydWUsIldpZHRoIjowLjAsIkhlaWdodCI6MC4wLCJCb3JkZXJTdHlsZSI6eyIkaWQiOiIxMTQwIiwiTGluZUNvbG9yIjpudWxsLCJMaW5lV2VpZ2h0IjowLjAsIkxpbmVUeXBlIjowLCJQYXJlbnRTdHlsZSI6bnVsbH0sIlBhcmVudFN0eWxlIjpudWxsfSwiRHVyYXRpb25TdHlsZSI6eyIkaWQiOiIxMTQxIiwiRm9udFNldHRpbmdzIjp7IiRpZCI6IjExNDIiLCJGb250U2l6ZSI6OSwiRm9udE5hbWUiOiJBcmlhbCIsIklzQm9sZCI6ZmFsc2UsIklzSXRhbGljIjpmYWxzZSwiSXNVbmRlcmxpbmVkIjpmYWxzZSwiUGFyZW50U3R5bGUiOm51bGx9LCJBdXRvU2l6ZSI6MCwiRm9yZWdyb3VuZCI6eyIkaWQiOiIxMTQzIiwiQ29sb3IiOnsiJGlkIjoiMTE0NCIsIkEiOjI1NSwiUiI6MjM3LCJHIjoxMjUsIkIiOjQ5fX0sIk1heFdpZHRoIjo5NjAuMCwiTWF4SGVpZ2h0IjoiSW5maW5pdHkiLCJTbWFydEZvcmVncm91bmRJc0FjdGl2ZSI6ZmFsc2UsIkhvcml6b250YWxBbGlnbm1lbnQiOjAsIlZlcnRpY2FsQWxpZ25tZW50IjowLCJTbWFydEZvcmVncm91bmQiOm51bGwsIkJhY2tncm91bmRGaWxsVHlwZSI6MCwiTWFyZ2luIjp7IiRpZCI6IjExNDUiLCJUb3AiOjAuMCwiTGVmdCI6MC4wLCJSaWdodCI6MC4wLCJCb3R0b20iOjAuMH0sIlBhZGRpbmciOnsiJGlkIjoiMTE0NiIsIlRvcCI6MC4wLCJMZWZ0IjowLjAsIlJpZ2h0IjowLjAsIkJvdHRvbSI6MC4wfSwiQmFja2dyb3VuZCI6eyIkaWQiOiIxMTQ3IiwiQ29sb3IiOnsiJHJlZiI6IjExMzkifX0sIklzVmlzaWJsZSI6dHJ1ZSwiV2lkdGgiOjAuMCwiSGVpZ2h0IjowLjAsIkJvcmRlclN0eWxlIjp7IiRpZCI6IjExNDgiLCJMaW5lQ29sb3IiOm51bGwsIkxpbmVXZWlnaHQiOjAuMCwiTGluZVR5cGUiOjAsIlBhcmVudFN0eWxlIjpudWxsfSwiUGFyZW50U3R5bGUiOm51bGx9LCJIb3Jpem9udGFsQ29ubmVjdG9yU3R5bGUiOnsiJGlkIjoiMTE0OSIsIkxpbmVDb2xvciI6eyIkaWQiOiIxMTUwIiwiJHR5cGUiOiJOTFJFLkNvbW1vbi5Eb20uU29saWRDb2xvckJydXNoLCBOTFJFLkNvbW1vbiIsIkNvbG9yIjp7IiRpZCI6IjExNTEiLCJBIjoyNTUsIlIiOjIwNCwiRyI6MjA0LCJCIjoyMDR9fSwiTGluZVdlaWdodCI6MS4wLCJMaW5lVHlwZSI6MCwiUGFyZW50U3R5bGUiOm51bGx9LCJWZXJ0aWNhbENvbm5lY3RvclN0eWxlIjp7IiRpZCI6IjExNTIiLCJMaW5lQ29sb3IiOnsiJGlkIjoiMTE1MyIsIiR0eXBlIjoiTkxSRS5Db21tb24uRG9tLlNvbGlkQ29sb3JCcnVzaCwgTkxSRS5Db21tb24iLCJDb2xvciI6eyIkaWQiOiIxMTU0IiwiQSI6MjU1LCJSIjoyMDQsIkciOjIwNCwiQiI6MjA0fX0sIkxpbmVXZWlnaHQiOjAuMCwiTGluZVR5cGUiOjAsIlBhcmVudFN0eWxlIjpudWxsfSwiTWFyZ2luIjpudWxsLCJTdGFydERhdGVQb3NpdGlvbiI6NCwiRW5kRGF0ZVBvc2l0aW9uIjo0LCJEYXRlSXNWaXNpYmxlIjp0cnVlLCJUaXRsZVBvc2l0aW9uIjozLCJEdXJhdGlvblBvc2l0aW9uIjo2LCJQZXJjZW50YWdlQ29tcGxldGVkUG9zaXRpb24iOjYsIlNwYWNpbmciOjUsIklzQmVsb3dUaW1lYmFuZCI6ZmFsc2UsIlBlcmNlbnRhZ2VDb21wbGV0ZVNoYXBlT3BhY2l0eSI6MzUsIlNoYXBlU3R5bGUiOnsiJGlkIjoiMTE1NSIsIk1hcmdpbiI6eyIkaWQiOiIxMTU2IiwiVG9wIjowLjAsIkxlZnQiOjQuMCwiUmlnaHQiOjQuMCwiQm90dG9tIjowLjB9LCJQYWRkaW5nIjp7IiRpZCI6IjExNTciLCJUb3AiOjAuMCwiTGVmdCI6MC4wLCJSaWdodCI6MC4wLCJCb3R0b20iOjAuMH0sIkJhY2tncm91bmQiOnsiJGlkIjoiMTE1OCIsIkNvbG9yIjp7IiRpZCI6IjExNTkiLCJBIjoyNTUsIlIiOjY4LCJHIjo4NCwiQiI6MTA2fX0sIklzVmlzaWJsZSI6dHJ1ZSwiV2lkdGgiOjAuMCwiSGVpZ2h0IjoxNi4wLCJCb3JkZXJTdHlsZSI6eyIkaWQiOiIxMTYwIiwiTGluZUNvbG9yIjp7IiRpZCI6IjExNjEiLCIkdHlwZSI6Ik5MUkUuQ29tbW9uLkRvbS5Tb2xpZENvbG9yQnJ1c2gsIE5MUkUuQ29tbW9uIiwiQ29sb3IiOnsiJGlkIjoiMTE2MiIsIkEiOjI1NSwiUiI6MjU1LCJHIjowLCJCIjowfX0sIkxpbmVXZWlnaHQiOjAuMCwiTGluZVR5cGUiOjAsIlBhcmVudFN0eWxlIjpudWxsfSwiUGFyZW50U3R5bGUiOm51bGx9LCJUaXRsZVN0eWxlIjp7IiRpZCI6IjExNjMiLCJGb250U2V0dGluZ3MiOnsiJGlkIjoiMTE2NCIsIkZvbnRTaXplIjoxMCwiRm9udE5hbWUiOiJBcmlhbCIsIklzQm9sZCI6dHJ1ZSwiSXNJdGFsaWMiOmZhbHNlLCJJc1VuZGVybGluZWQiOmZhbHNlLCJQYXJlbnRTdHlsZSI6bnVsbH0sIkF1dG9TaXplIjowLCJGb3JlZ3JvdW5kIjp7IiRpZCI6IjExNjUiLCJDb2xvciI6eyIkaWQiOiIxMTY2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xNjciLCJUb3AiOjAuMCwiTGVmdCI6MC4wLCJSaWdodCI6MC4wLCJCb3R0b20iOjAuMH0sIlBhZGRpbmciOnsiJGlkIjoiMTE2OCIsIlRvcCI6MC4wLCJMZWZ0IjowLjAsIlJpZ2h0IjowLjAsIkJvdHRvbSI6MC4wfSwiQmFja2dyb3VuZCI6eyIkaWQiOiIxMTY5IiwiQ29sb3IiOnsiJHJlZiI6IjExMzkifX0sIklzVmlzaWJsZSI6dHJ1ZSwiV2lkdGgiOjAuMCwiSGVpZ2h0IjowLjAsIkJvcmRlclN0eWxlIjp7IiRpZCI6IjExNzAiLCJMaW5lQ29sb3IiOm51bGwsIkxpbmVXZWlnaHQiOjAuMCwiTGluZVR5cGUiOjAsIlBhcmVudFN0eWxlIjpudWxsfSwiUGFyZW50U3R5bGUiOm51bGx9LCJEYXRlU3R5bGUiOnsiJGlkIjoiMTE3MSIsIkZvbnRTZXR0aW5ncyI6eyIkaWQiOiIxMTcyIiwiRm9udFNpemUiOjksIkZvbnROYW1lIjoiQXJpYWwiLCJJc0JvbGQiOmZhbHNlLCJJc0l0YWxpYyI6ZmFsc2UsIklzVW5kZXJsaW5lZCI6ZmFsc2UsIlBhcmVudFN0eWxlIjpudWxsfSwiQXV0b1NpemUiOjAsIkZvcmVncm91bmQiOnsiJGlkIjoiMTE3MyIsIkNvbG9yIjp7IiRpZCI6IjExNzQiLCJBIjoyNTUsIlIiOjY4LCJHIjo4NCwiQiI6MTA2fX0sIk1heFdpZHRoIjo5NjAuMCwiTWF4SGVpZ2h0IjoiSW5maW5pdHkiLCJTbWFydEZvcmVncm91bmRJc0FjdGl2ZSI6ZmFsc2UsIkhvcml6b250YWxBbGlnbm1lbnQiOjAsIlZlcnRpY2FsQWxpZ25tZW50IjowLCJTbWFydEZvcmVncm91bmQiOm51bGwsIkJhY2tncm91bmRGaWxsVHlwZSI6MCwiTWFyZ2luIjp7IiRpZCI6IjExNzUiLCJUb3AiOjAuMCwiTGVmdCI6MC4wLCJSaWdodCI6MC4wLCJCb3R0b20iOjAuMH0sIlBhZGRpbmciOnsiJGlkIjoiMTE3NiIsIlRvcCI6MC4wLCJMZWZ0IjowLjAsIlJpZ2h0IjowLjAsIkJvdHRvbSI6MC4wfSwiQmFja2dyb3VuZCI6eyIkaWQiOiIxMTc3IiwiQ29sb3IiOnsiJHJlZiI6IjExMzkifX0sIklzVmlzaWJsZSI6dHJ1ZSwiV2lkdGgiOjAuMCwiSGVpZ2h0IjowLjAsIkJvcmRlclN0eWxlIjp7IiRpZCI6IjExNzgiLCJMaW5lQ29sb3IiOm51bGwsIkxpbmVXZWlnaHQiOjAuMCwiTGluZVR5cGUiOjAsIlBhcmVudFN0eWxlIjpudWxsfSwiUGFyZW50U3R5bGUiOm51bGx9LCJEYXRlRm9ybWF0Ijp7IiRpZCI6IjExNz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TgwIiwiRGF0ZVBhcnRJc1Zpc2libGUiOmZhbHNlLCJUaW1lUGFydElzVmlzaWJsZSI6ZmFsc2V9fSwiV2Vla051bWJlcmluZyI6eyIkaWQiOiIxMTgxIiwiRm9ybWF0IjowLCJJc1Zpc2libGUiOmZhbHNlLCJMYXN0S25vd25WaXNpYmlsaXR5U3RhdGUiOmZhbHNlfSwiSXNWaXNpYmxlIjpmYWxzZSwiUGFyZW50U3R5bGUiOm51bGx9LCJJbmRleCI6MTgsIlNtYXJ0RHVyYXRpb25BY3RpdmF0ZWQiOmZhbHNlLCJEYXRlRm9ybWF0Ijp7IiRyZWYiOiIxMTc5In0sIldlZWtOdW1iZXJpbmciOnsiJGlkIjoiMTE4MiIsIkZvcm1hdCI6MCwiSXNWaXNpYmxlIjpmYWxzZSwiTGFzdEtub3duVmlzaWJpbGl0eVN0YXRlIjpmYWxzZX0sIklkIjoiNTM2OTE3M2ItNGQwYy00MjNhLWJiY2EtMWZkZDQwYmE1MWFmIiwiSW1wb3J0SWQiOm51bGwsIlRpdGxlIjoiUE0gUGxhbiIsIk5vdGUiOm51bGwsIkh5cGVybGluayI6eyIkaWQiOiIxMTgzIiwiQWRkcmVzcyI6IiIsIlN1YkFkZHJlc3MiOiIifSwiSXNDaGFuZ2VkIjpmYWxzZSwiSXNOZXciOmZhbHNlfSx7IiRpZCI6IjExODQiLCJHcm91cE5hbWUiOm51bGwsIlN0YXJ0RGF0ZSI6IjIwMjUtMDYtMTRUMDA6MDA6MDBaIiwiRW5kRGF0ZSI6IjIwMjUtMDYtMjBUMjM6NTk6MDBaIiwiUGVyY2VudGFnZUNvbXBsZXRlIjowLjAsIlN0eWxlIjp7IiRpZCI6IjExODUiLCJTaGFwZSI6MSwiU2hhcGVUaGlja25lc3MiOjMsIkR1cmF0aW9uRm9ybWF0IjowLCJJbmNsdWRlTm9uV29ya2luZ0RheXNJbkR1cmF0aW9uIjpmYWxzZSwiUGVyY2VudGFnZUNvbXBsZXRlU3R5bGUiOnsiJGlkIjoiMTE4NiIsIkZvbnRTZXR0aW5ncyI6eyIkaWQiOiIxMTg3IiwiRm9udFNpemUiOjksIkZvbnROYW1lIjoiQXJpYWwiLCJJc0JvbGQiOmZhbHNlLCJJc0l0YWxpYyI6ZmFsc2UsIklzVW5kZXJsaW5lZCI6ZmFsc2UsIlBhcmVudFN0eWxlIjpudWxsfSwiQXV0b1NpemUiOjAsIkZvcmVncm91bmQiOnsiJHJlZiI6IjU3MyJ9LCJNYXhXaWR0aCI6OTYwLjAsIk1heEhlaWdodCI6IkluZmluaXR5IiwiU21hcnRGb3JlZ3JvdW5kSXNBY3RpdmUiOmZhbHNlLCJIb3Jpem9udGFsQWxpZ25tZW50IjowLCJWZXJ0aWNhbEFsaWdubWVudCI6MCwiU21hcnRGb3JlZ3JvdW5kIjpudWxsLCJCYWNrZ3JvdW5kRmlsbFR5cGUiOjAsIk1hcmdpbiI6eyIkaWQiOiIxMTg4IiwiVG9wIjowLjAsIkxlZnQiOjAuMCwiUmlnaHQiOjAuMCwiQm90dG9tIjowLjB9LCJQYWRkaW5nIjp7IiRpZCI6IjExODkiLCJUb3AiOjAuMCwiTGVmdCI6MC4wLCJSaWdodCI6MC4wLCJCb3R0b20iOjAuMH0sIkJhY2tncm91bmQiOnsiJHJlZiI6IjU3NyJ9LCJJc1Zpc2libGUiOnRydWUsIldpZHRoIjowLjAsIkhlaWdodCI6MC4wLCJCb3JkZXJTdHlsZSI6eyIkaWQiOiIxMTkwIiwiTGluZUNvbG9yIjpudWxsLCJMaW5lV2VpZ2h0IjowLjAsIkxpbmVUeXBlIjowLCJQYXJlbnRTdHlsZSI6bnVsbH0sIlBhcmVudFN0eWxlIjpudWxsfSwiRHVyYXRpb25TdHlsZSI6eyIkaWQiOiIxMTkxIiwiRm9udFNldHRpbmdzIjp7IiRpZCI6IjExOTIiLCJGb250U2l6ZSI6OSwiRm9udE5hbWUiOiJBcmlhbCIsIklzQm9sZCI6ZmFsc2UsIklzSXRhbGljIjpmYWxzZSwiSXNVbmRlcmxpbmVkIjpmYWxzZSwiUGFyZW50U3R5bGUiOm51bGx9LCJBdXRvU2l6ZSI6MCwiRm9yZWdyb3VuZCI6eyIkaWQiOiIxMTkzIiwiQ29sb3IiOnsiJHJlZiI6IjU4MiJ9fSwiTWF4V2lkdGgiOjk2MC4wLCJNYXhIZWlnaHQiOiJJbmZpbml0eSIsIlNtYXJ0Rm9yZWdyb3VuZElzQWN0aXZlIjpmYWxzZSwiSG9yaXpvbnRhbEFsaWdubWVudCI6MCwiVmVydGljYWxBbGlnbm1lbnQiOjAsIlNtYXJ0Rm9yZWdyb3VuZCI6bnVsbCwiQmFja2dyb3VuZEZpbGxUeXBlIjowLCJNYXJnaW4iOnsiJGlkIjoiMTE5NCIsIlRvcCI6MC4wLCJMZWZ0IjowLjAsIlJpZ2h0IjowLjAsIkJvdHRvbSI6MC4wfSwiUGFkZGluZyI6eyIkaWQiOiIxMTk1IiwiVG9wIjowLjAsIkxlZnQiOjAuMCwiUmlnaHQiOjAuMCwiQm90dG9tIjowLjB9LCJCYWNrZ3JvdW5kIjp7IiRyZWYiOiI1ODUifSwiSXNWaXNpYmxlIjp0cnVlLCJXaWR0aCI6MC4wLCJIZWlnaHQiOjAuMCwiQm9yZGVyU3R5bGUiOnsiJGlkIjoiMTE5NiIsIkxpbmVDb2xvciI6bnVsbCwiTGluZVdlaWdodCI6MC4wLCJMaW5lVHlwZSI6MCwiUGFyZW50U3R5bGUiOm51bGx9LCJQYXJlbnRTdHlsZSI6bnVsbH0sIkhvcml6b250YWxDb25uZWN0b3JTdHlsZSI6eyIkaWQiOiIxMTk3IiwiTGluZUNvbG9yIjp7IiRyZWYiOiI1ODgifSwiTGluZVdlaWdodCI6MS4wLCJMaW5lVHlwZSI6MCwiUGFyZW50U3R5bGUiOm51bGx9LCJWZXJ0aWNhbENvbm5lY3RvclN0eWxlIjp7IiRpZCI6IjExOTgiLCJMaW5lQ29sb3IiOnsiJHJlZiI6IjU5MSJ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ExOTkiLCJNYXJnaW4iOnsiJGlkIjoiMTIwMCIsIlRvcCI6MC4wLCJMZWZ0Ijo0LjAsIlJpZ2h0Ijo0LjAsIkJvdHRvbSI6MC4wfSwiUGFkZGluZyI6eyIkaWQiOiIxMjAxIiwiVG9wIjowLjAsIkxlZnQiOjAuMCwiUmlnaHQiOjAuMCwiQm90dG9tIjowLjB9LCJCYWNrZ3JvdW5kIjp7IiRpZCI6IjEyMDIiLCJDb2xvciI6eyIkaWQiOiIxMjAzIiwiQSI6MjU1LCJSIjoxNzgsIkciOjE0LCJCIjoxOH19LCJJc1Zpc2libGUiOnRydWUsIldpZHRoIjoxMzYuMCwiSGVpZ2h0IjoxNC4wLCJCb3JkZXJTdHlsZSI6eyIkaWQiOiIxMjA0IiwiTGluZUNvbG9yIjp7IiRyZWYiOiI1OTgifSwiTGluZVdlaWdodCI6MC4wLCJMaW5lVHlwZSI6MCwiUGFyZW50U3R5bGUiOm51bGx9LCJQYXJlbnRTdHlsZSI6bnVsbH0sIlRpdGxlU3R5bGUiOnsiJGlkIjoiMTIwNSIsIkZvbnRTZXR0aW5ncyI6eyIkaWQiOiIxMjA2IiwiRm9udFNpemUiOjksIkZvbnROYW1lIjoiQXJpYWwiLCJJc0JvbGQiOnRydWUsIklzSXRhbGljIjp0cnVlLCJJc1VuZGVybGluZWQiOnRydWUsIlBhcmVudFN0eWxlIjpudWxsfSwiQXV0b1NpemUiOjAsIkZvcmVncm91bmQiOnsiJGlkIjoiMTIwNyIsIkNvbG9yIjp7IiRyZWYiOiI2MDMifX0sIk1heFdpZHRoIjo5NjAuMCwiTWF4SGVpZ2h0IjoiSW5maW5pdHkiLCJTbWFydEZvcmVncm91bmRJc0FjdGl2ZSI6ZmFsc2UsIkhvcml6b250YWxBbGlnbm1lbnQiOjAsIlZlcnRpY2FsQWxpZ25tZW50IjowLCJTbWFydEZvcmVncm91bmQiOm51bGwsIkJhY2tncm91bmRGaWxsVHlwZSI6MCwiTWFyZ2luIjp7IiRpZCI6IjEyMDgiLCJUb3AiOjAuMCwiTGVmdCI6MC4wLCJSaWdodCI6MC4wLCJCb3R0b20iOjAuMH0sIlBhZGRpbmciOnsiJGlkIjoiMTIwOSIsIlRvcCI6MC4wLCJMZWZ0IjowLjAsIlJpZ2h0IjowLjAsIkJvdHRvbSI6MC4wfSwiQmFja2dyb3VuZCI6eyIkcmVmIjoiNjA2In0sIklzVmlzaWJsZSI6dHJ1ZSwiV2lkdGgiOjAuMCwiSGVpZ2h0IjowLjAsIkJvcmRlclN0eWxlIjp7IiRpZCI6IjEyMTAiLCJMaW5lQ29sb3IiOm51bGwsIkxpbmVXZWlnaHQiOjAuMCwiTGluZVR5cGUiOjAsIlBhcmVudFN0eWxlIjpudWxsfSwiUGFyZW50U3R5bGUiOm51bGx9LCJEYXRlU3R5bGUiOnsiJGlkIjoiMTIxMSIsIkZvbnRTZXR0aW5ncyI6eyIkaWQiOiIxMjEyIiwiRm9udFNpemUiOjgsIkZvbnROYW1lIjoiQXJpYWwiLCJJc0JvbGQiOmZhbHNlLCJJc0l0YWxpYyI6ZmFsc2UsIklzVW5kZXJsaW5lZCI6ZmFsc2UsIlBhcmVudFN0eWxlIjpudWxsfSwiQXV0b1NpemUiOjAsIkZvcmVncm91bmQiOnsiJGlkIjoiMTIxMyIsIkNvbG9yIjp7IiRyZWYiOiI2MTEifX0sIk1heFdpZHRoIjo5NjAuMCwiTWF4SGVpZ2h0IjoiSW5maW5pdHkiLCJTbWFydEZvcmVncm91bmRJc0FjdGl2ZSI6ZmFsc2UsIkhvcml6b250YWxBbGlnbm1lbnQiOjIsIlZlcnRpY2FsQWxpZ25tZW50IjowLCJTbWFydEZvcmVncm91bmQiOm51bGwsIkJhY2tncm91bmRGaWxsVHlwZSI6MCwiTWFyZ2luIjp7IiRpZCI6IjEyMTQiLCJUb3AiOjAuMCwiTGVmdCI6MC4wLCJSaWdodCI6MC4wLCJCb3R0b20iOjAuMH0sIlBhZGRpbmciOnsiJGlkIjoiMTIxNSIsIlRvcCI6MC4wLCJMZWZ0IjowLjAsIlJpZ2h0IjowLjAsIkJvdHRvbSI6MC4wfSwiQmFja2dyb3VuZCI6eyIkcmVmIjoiNjE0In0sIklzVmlzaWJsZSI6dHJ1ZSwiV2lkdGgiOjAuMCwiSGVpZ2h0IjowLjAsIkJvcmRlclN0eWxlIjp7IiRpZCI6IjEyMTYiLCJMaW5lQ29sb3IiOm51bGwsIkxpbmVXZWlnaHQiOjAuMCwiTGluZVR5cGUiOjAsIlBhcmVudFN0eWxlIjpudWxsfSwiUGFyZW50U3R5bGUiOm51bGx9LCJEYXRlRm9ybWF0Ijp7IiRpZCI6IjEyMTc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jE3In19LCJXZWVrTnVtYmVyaW5nIjp7IiRpZCI6IjEyMTgiLCJGb3JtYXQiOjAsIklzVmlzaWJsZSI6ZmFsc2UsIkxhc3RLbm93blZpc2liaWxpdHlTdGF0ZSI6ZmFsc2V9LCJJc1Zpc2libGUiOnRydWUsIlBhcmVudFN0eWxlIjpudWxsfSwiSW5kZXgiOjE5LCJTbWFydER1cmF0aW9uQWN0aXZhdGVkIjpmYWxzZSwiRGF0ZUZvcm1hdCI6eyIkcmVmIjoiMTIxNyJ9LCJXZWVrTnVtYmVyaW5nIjp7IiRpZCI6IjEyMTkiLCJGb3JtYXQiOjAsIklzVmlzaWJsZSI6ZmFsc2UsIkxhc3RLbm93blZpc2liaWxpdHlTdGF0ZSI6ZmFsc2V9LCJJZCI6IjdjNjBlMmRjLTk0ZTMtNDhiZC04MjA4LWFjNWYwYzM2OWY2YiIsIkltcG9ydElkIjpudWxsLCJUaXRsZSI6IkV4ZWN1dGUiLCJOb3RlIjpudWxsLCJIeXBlcmxpbmsiOnsiJGlkIjoiMTIyMCIsIkFkZHJlc3MiOm51bGwsIlN1YkFkZHJlc3MiOm51bGx9LCJJc0NoYW5nZWQiOmZhbHNlLCJJc05ldyI6ZmFsc2V9LHsiJGlkIjoiMTIyMSIsIkdyb3VwTmFtZSI6bnVsbCwiU3RhcnREYXRlIjoiMjAyNS0wNi0xOVQwMDowMDowMFoiLCJFbmREYXRlIjoiMjAyNS0wNi0yOFQyMzo1OTowMFoiLCJQZXJjZW50YWdlQ29tcGxldGUiOjAuMCwiU3R5bGUiOnsiJGlkIjoiMTIyMiIsIlNoYXBlIjoxLCJTaGFwZVRoaWNrbmVzcyI6MywiRHVyYXRpb25Gb3JtYXQiOjAsIkluY2x1ZGVOb25Xb3JraW5nRGF5c0luRHVyYXRpb24iOmZhbHNlLCJQZXJjZW50YWdlQ29tcGxldGVTdHlsZSI6eyIkaWQiOiIxMjIzIiwiRm9udFNldHRpbmdzIjp7IiRpZCI6IjEyMjQiLCJGb250U2l6ZSI6OSwiRm9udE5hbWUiOiJBcmlhbCIsIklzQm9sZCI6ZmFsc2UsIklzSXRhbGljIjpmYWxzZSwiSXNVbmRlcmxpbmVkIjpmYWxzZSwiUGFyZW50U3R5bGUiOm51bGx9LCJBdXRvU2l6ZSI6MCwiRm9yZWdyb3VuZCI6eyIkcmVmIjoiNTczIn0sIk1heFdpZHRoIjo5NjAuMCwiTWF4SGVpZ2h0IjoiSW5maW5pdHkiLCJTbWFydEZvcmVncm91bmRJc0FjdGl2ZSI6ZmFsc2UsIkhvcml6b250YWxBbGlnbm1lbnQiOjAsIlZlcnRpY2FsQWxpZ25tZW50IjowLCJTbWFydEZvcmVncm91bmQiOm51bGwsIkJhY2tncm91bmRGaWxsVHlwZSI6MCwiTWFyZ2luIjp7IiRpZCI6IjEyMjUiLCJUb3AiOjAuMCwiTGVmdCI6MC4wLCJSaWdodCI6MC4wLCJCb3R0b20iOjAuMH0sIlBhZGRpbmciOnsiJGlkIjoiMTIyNiIsIlRvcCI6MC4wLCJMZWZ0IjowLjAsIlJpZ2h0IjowLjAsIkJvdHRvbSI6MC4wfSwiQmFja2dyb3VuZCI6eyIkcmVmIjoiNTc3In0sIklzVmlzaWJsZSI6dHJ1ZSwiV2lkdGgiOjAuMCwiSGVpZ2h0IjowLjAsIkJvcmRlclN0eWxlIjp7IiRpZCI6IjEyMjciLCJMaW5lQ29sb3IiOm51bGwsIkxpbmVXZWlnaHQiOjAuMCwiTGluZVR5cGUiOjAsIlBhcmVudFN0eWxlIjpudWxsfSwiUGFyZW50U3R5bGUiOm51bGx9LCJEdXJhdGlvblN0eWxlIjp7IiRpZCI6IjEyMjgiLCJGb250U2V0dGluZ3MiOnsiJGlkIjoiMTIyOSIsIkZvbnRTaXplIjo5LCJGb250TmFtZSI6IkFyaWFsIiwiSXNCb2xkIjpmYWxzZSwiSXNJdGFsaWMiOmZhbHNlLCJJc1VuZGVybGluZWQiOmZhbHNlLCJQYXJlbnRTdHlsZSI6bnVsbH0sIkF1dG9TaXplIjowLCJGb3JlZ3JvdW5kIjp7IiRpZCI6IjEyMzAiLCJDb2xvciI6eyIkcmVmIjoiNTgyIn19LCJNYXhXaWR0aCI6OTYwLjAsIk1heEhlaWdodCI6IkluZmluaXR5IiwiU21hcnRGb3JlZ3JvdW5kSXNBY3RpdmUiOmZhbHNlLCJIb3Jpem9udGFsQWxpZ25tZW50IjowLCJWZXJ0aWNhbEFsaWdubWVudCI6MCwiU21hcnRGb3JlZ3JvdW5kIjpudWxsLCJCYWNrZ3JvdW5kRmlsbFR5cGUiOjAsIk1hcmdpbiI6eyIkaWQiOiIxMjMxIiwiVG9wIjowLjAsIkxlZnQiOjAuMCwiUmlnaHQiOjAuMCwiQm90dG9tIjowLjB9LCJQYWRkaW5nIjp7IiRpZCI6IjEyMzIiLCJUb3AiOjAuMCwiTGVmdCI6MC4wLCJSaWdodCI6MC4wLCJCb3R0b20iOjAuMH0sIkJhY2tncm91bmQiOnsiJHJlZiI6IjU4NSJ9LCJJc1Zpc2libGUiOnRydWUsIldpZHRoIjowLjAsIkhlaWdodCI6MC4wLCJCb3JkZXJTdHlsZSI6eyIkaWQiOiIxMjMzIiwiTGluZUNvbG9yIjpudWxsLCJMaW5lV2VpZ2h0IjowLjAsIkxpbmVUeXBlIjowLCJQYXJlbnRTdHlsZSI6bnVsbH0sIlBhcmVudFN0eWxlIjpudWxsfSwiSG9yaXpvbnRhbENvbm5lY3RvclN0eWxlIjp7IiRpZCI6IjEyMzQiLCJMaW5lQ29sb3IiOnsiJHJlZiI6IjU4OCJ9LCJMaW5lV2VpZ2h0IjoxLjAsIkxpbmVUeXBlIjowLCJQYXJlbnRTdHlsZSI6bnVsbH0sIlZlcnRpY2FsQ29ubmVjdG9yU3R5bGUiOnsiJGlkIjoiMTIzNSIsIkxpbmVDb2xvciI6eyIkcmVmIjoiNTkxIn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TIzNiIsIk1hcmdpbiI6eyIkaWQiOiIxMjM3IiwiVG9wIjowLjAsIkxlZnQiOjQuMCwiUmlnaHQiOjQuMCwiQm90dG9tIjowLjB9LCJQYWRkaW5nIjp7IiRpZCI6IjEyMzgiLCJUb3AiOjAuMCwiTGVmdCI6MC4wLCJSaWdodCI6MC4wLCJCb3R0b20iOjAuMH0sIkJhY2tncm91bmQiOnsiJGlkIjoiMTIzOSIsIkNvbG9yIjp7IiRpZCI6IjEyNDAiLCJBIjoyNTUsIlIiOjQ5LCJHIjoxNjEsIkIiOjIzN319LCJJc1Zpc2libGUiOnRydWUsIldpZHRoIjoxOTQuMCwiSGVpZ2h0IjoxNC4wLCJCb3JkZXJTdHlsZSI6eyIkaWQiOiIxMjQxIiwiTGluZUNvbG9yIjp7IiRyZWYiOiI1OTgifSwiTGluZVdlaWdodCI6MC4wLCJMaW5lVHlwZSI6MCwiUGFyZW50U3R5bGUiOm51bGx9LCJQYXJlbnRTdHlsZSI6bnVsbH0sIlRpdGxlU3R5bGUiOnsiJGlkIjoiMTI0MiIsIkZvbnRTZXR0aW5ncyI6eyIkaWQiOiIxMjQzIiwiRm9udFNpemUiOjksIkZvbnROYW1lIjoiQXJpYWwiLCJJc0JvbGQiOnRydWUsIklzSXRhbGljIjp0cnVlLCJJc1VuZGVybGluZWQiOnRydWUsIlBhcmVudFN0eWxlIjpudWxsfSwiQXV0b1NpemUiOjAsIkZvcmVncm91bmQiOnsiJGlkIjoiMTI0NCIsIkNvbG9yIjp7IiRyZWYiOiI2MDMifX0sIk1heFdpZHRoIjo5NjAuMCwiTWF4SGVpZ2h0IjoiSW5maW5pdHkiLCJTbWFydEZvcmVncm91bmRJc0FjdGl2ZSI6ZmFsc2UsIkhvcml6b250YWxBbGlnbm1lbnQiOjAsIlZlcnRpY2FsQWxpZ25tZW50IjowLCJTbWFydEZvcmVncm91bmQiOm51bGwsIkJhY2tncm91bmRGaWxsVHlwZSI6MCwiTWFyZ2luIjp7IiRpZCI6IjEyNDUiLCJUb3AiOjAuMCwiTGVmdCI6MC4wLCJSaWdodCI6MC4wLCJCb3R0b20iOjAuMH0sIlBhZGRpbmciOnsiJGlkIjoiMTI0NiIsIlRvcCI6MC4wLCJMZWZ0IjowLjAsIlJpZ2h0IjowLjAsIkJvdHRvbSI6MC4wfSwiQmFja2dyb3VuZCI6eyIkcmVmIjoiNjA2In0sIklzVmlzaWJsZSI6dHJ1ZSwiV2lkdGgiOjAuMCwiSGVpZ2h0IjowLjAsIkJvcmRlclN0eWxlIjp7IiRpZCI6IjEyNDciLCJMaW5lQ29sb3IiOm51bGwsIkxpbmVXZWlnaHQiOjAuMCwiTGluZVR5cGUiOjAsIlBhcmVudFN0eWxlIjpudWxsfSwiUGFyZW50U3R5bGUiOm51bGx9LCJEYXRlU3R5bGUiOnsiJGlkIjoiMTI0OCIsIkZvbnRTZXR0aW5ncyI6eyIkaWQiOiIxMjQ5IiwiRm9udFNpemUiOjgsIkZvbnROYW1lIjoiQXJpYWwiLCJJc0JvbGQiOmZhbHNlLCJJc0l0YWxpYyI6ZmFsc2UsIklzVW5kZXJsaW5lZCI6ZmFsc2UsIlBhcmVudFN0eWxlIjpudWxsfSwiQXV0b1NpemUiOjAsIkZvcmVncm91bmQiOnsiJGlkIjoiMTI1MCIsIkNvbG9yIjp7IiRyZWYiOiI2MTEifX0sIk1heFdpZHRoIjo5NjAuMCwiTWF4SGVpZ2h0IjoiSW5maW5pdHkiLCJTbWFydEZvcmVncm91bmRJc0FjdGl2ZSI6ZmFsc2UsIkhvcml6b250YWxBbGlnbm1lbnQiOjIsIlZlcnRpY2FsQWxpZ25tZW50IjowLCJTbWFydEZvcmVncm91bmQiOm51bGwsIkJhY2tncm91bmRGaWxsVHlwZSI6MCwiTWFyZ2luIjp7IiRpZCI6IjEyNTEiLCJUb3AiOjAuMCwiTGVmdCI6MC4wLCJSaWdodCI6MC4wLCJCb3R0b20iOjAuMH0sIlBhZGRpbmciOnsiJGlkIjoiMTI1MiIsIlRvcCI6MC4wLCJMZWZ0IjowLjAsIlJpZ2h0IjowLjAsIkJvdHRvbSI6MC4wfSwiQmFja2dyb3VuZCI6eyIkcmVmIjoiNjE0In0sIklzVmlzaWJsZSI6dHJ1ZSwiV2lkdGgiOjAuMCwiSGVpZ2h0IjowLjAsIkJvcmRlclN0eWxlIjp7IiRpZCI6IjEyNTMiLCJMaW5lQ29sb3IiOm51bGwsIkxpbmVXZWlnaHQiOjAuMCwiTGluZVR5cGUiOjAsIlBhcmVudFN0eWxlIjpudWxsfSwiUGFyZW50U3R5bGUiOm51bGx9LCJEYXRlRm9ybWF0Ijp7IiRpZCI6IjEyNTQ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jE3In19LCJXZWVrTnVtYmVyaW5nIjp7IiRpZCI6IjEyNTUiLCJGb3JtYXQiOjAsIklzVmlzaWJsZSI6ZmFsc2UsIkxhc3RLbm93blZpc2liaWxpdHlTdGF0ZSI6ZmFsc2V9LCJJc1Zpc2libGUiOnRydWUsIlBhcmVudFN0eWxlIjpudWxsfSwiSW5kZXgiOjIwLCJTbWFydER1cmF0aW9uQWN0aXZhdGVkIjpmYWxzZSwiRGF0ZUZvcm1hdCI6eyIkcmVmIjoiMTI1NCJ9LCJXZWVrTnVtYmVyaW5nIjp7IiRpZCI6IjEyNTYiLCJGb3JtYXQiOjAsIklzVmlzaWJsZSI6ZmFsc2UsIkxhc3RLbm93blZpc2liaWxpdHlTdGF0ZSI6ZmFsc2V9LCJJZCI6ImFmNDk4OTZkLWRlYWMtNGQ1OS1hMWFmLTBiNTZmMzkyNTZhOCIsIkltcG9ydElkIjpudWxsLCJUaXRsZSI6Ik1vbml0b3IiLCJOb3RlIjpudWxsLCJIeXBlcmxpbmsiOnsiJGlkIjoiMTI1NyIsIkFkZHJlc3MiOm51bGwsIlN1YkFkZHJlc3MiOm51bGx9LCJJc0NoYW5nZWQiOmZhbHNlLCJJc05ldyI6ZmFsc2V9LHsiJGlkIjoiMTI1OCIsIkdyb3VwTmFtZSI6bnVsbCwiU3RhcnREYXRlIjoiMjAyNS0wNi0xOVQwMDowMDowMFoiLCJFbmREYXRlIjoiMjAyNS0wNi0yMlQyMzo1OTowMFoiLCJQZXJjZW50YWdlQ29tcGxldGUiOjAuMCwiU3R5bGUiOnsiJGlkIjoiMTI1OSIsIlNoYXBlIjoxLCJTaGFwZVRoaWNrbmVzcyI6MSwiRHVyYXRpb25Gb3JtYXQiOjAsIkluY2x1ZGVOb25Xb3JraW5nRGF5c0luRHVyYXRpb24iOmZhbHNlLCJQZXJjZW50YWdlQ29tcGxldGVTdHlsZSI6eyIkaWQiOiIxMjYwIiwiRm9udFNldHRpbmdzIjp7IiRpZCI6IjEyNjEiLCJGb250U2l6ZSI6OSwiRm9udE5hbWUiOiJBcmlhbCIsIklzQm9sZCI6ZmFsc2UsIklzSXRhbGljIjpmYWxzZSwiSXNVbmRlcmxpbmVkIjpmYWxzZSwiUGFyZW50U3R5bGUiOm51bGx9LCJBdXRvU2l6ZSI6MCwiRm9yZWdyb3VuZCI6eyIkcmVmIjoiNTczIn0sIk1heFdpZHRoIjo5NjAuMCwiTWF4SGVpZ2h0IjoiSW5maW5pdHkiLCJTbWFydEZvcmVncm91bmRJc0FjdGl2ZSI6ZmFsc2UsIkhvcml6b250YWxBbGlnbm1lbnQiOjAsIlZlcnRpY2FsQWxpZ25tZW50IjowLCJTbWFydEZvcmVncm91bmQiOm51bGwsIkJhY2tncm91bmRGaWxsVHlwZSI6MCwiTWFyZ2luIjp7IiRpZCI6IjEyNjIiLCJUb3AiOjAuMCwiTGVmdCI6MC4wLCJSaWdodCI6MC4wLCJCb3R0b20iOjAuMH0sIlBhZGRpbmciOnsiJGlkIjoiMTI2MyIsIlRvcCI6MC4wLCJMZWZ0IjowLjAsIlJpZ2h0IjowLjAsIkJvdHRvbSI6MC4wfSwiQmFja2dyb3VuZCI6eyIkaWQiOiIxMjY0IiwiQ29sb3IiOnsiJGlkIjoiMTI2NSIsIkEiOjg5LCJSIjowLCJHIjowLCJCIjowfX0sIklzVmlzaWJsZSI6dHJ1ZSwiV2lkdGgiOjAuMCwiSGVpZ2h0IjowLjAsIkJvcmRlclN0eWxlIjp7IiRpZCI6IjEyNjYiLCJMaW5lQ29sb3IiOm51bGwsIkxpbmVXZWlnaHQiOjAuMCwiTGluZVR5cGUiOjAsIlBhcmVudFN0eWxlIjpudWxsfSwiUGFyZW50U3R5bGUiOm51bGx9LCJEdXJhdGlvblN0eWxlIjp7IiRpZCI6IjEyNjciLCJGb250U2V0dGluZ3MiOnsiJGlkIjoiMTI2OCIsIkZvbnRTaXplIjo5LCJGb250TmFtZSI6IkFyaWFsIiwiSXNCb2xkIjpmYWxzZSwiSXNJdGFsaWMiOmZhbHNlLCJJc1VuZGVybGluZWQiOmZhbHNlLCJQYXJlbnRTdHlsZSI6bnVsbH0sIkF1dG9TaXplIjowLCJGb3JlZ3JvdW5kIjp7IiRpZCI6IjEyNjkiLCJDb2xvciI6eyIkaWQiOiIxMjcwIiwiQSI6MjU1LCJSIjoyMzcsIkciOjEyNSwiQiI6NDl9fSwiTWF4V2lkdGgiOjk2MC4wLCJNYXhIZWlnaHQiOiJJbmZpbml0eSIsIlNtYXJ0Rm9yZWdyb3VuZElzQWN0aXZlIjpmYWxzZSwiSG9yaXpvbnRhbEFsaWdubWVudCI6MCwiVmVydGljYWxBbGlnbm1lbnQiOjAsIlNtYXJ0Rm9yZWdyb3VuZCI6bnVsbCwiQmFja2dyb3VuZEZpbGxUeXBlIjowLCJNYXJnaW4iOnsiJGlkIjoiMTI3MSIsIlRvcCI6MC4wLCJMZWZ0IjowLjAsIlJpZ2h0IjowLjAsIkJvdHRvbSI6MC4wfSwiUGFkZGluZyI6eyIkaWQiOiIxMjcyIiwiVG9wIjowLjAsIkxlZnQiOjAuMCwiUmlnaHQiOjAuMCwiQm90dG9tIjowLjB9LCJCYWNrZ3JvdW5kIjp7IiRpZCI6IjEyNzMiLCJDb2xvciI6eyIkcmVmIjoiMTI2NSJ9fSwiSXNWaXNpYmxlIjp0cnVlLCJXaWR0aCI6MC4wLCJIZWlnaHQiOjAuMCwiQm9yZGVyU3R5bGUiOnsiJGlkIjoiMTI3NCIsIkxpbmVDb2xvciI6bnVsbCwiTGluZVdlaWdodCI6MC4wLCJMaW5lVHlwZSI6MCwiUGFyZW50U3R5bGUiOm51bGx9LCJQYXJlbnRTdHlsZSI6bnVsbH0sIkhvcml6b250YWxDb25uZWN0b3JTdHlsZSI6eyIkaWQiOiIxMjc1IiwiTGluZUNvbG9yIjp7IiRpZCI6IjEyNzYiLCIkdHlwZSI6Ik5MUkUuQ29tbW9uLkRvbS5Tb2xpZENvbG9yQnJ1c2gsIE5MUkUuQ29tbW9uIiwiQ29sb3IiOnsiJGlkIjoiMTI3NyIsIkEiOjI1NSwiUiI6MjA0LCJHIjoyMDQsIkIiOjIwNH19LCJMaW5lV2VpZ2h0IjoxLjAsIkxpbmVUeXBlIjowLCJQYXJlbnRTdHlsZSI6bnVsbH0sIlZlcnRpY2FsQ29ubmVjdG9yU3R5bGUiOnsiJGlkIjoiMTI3OCIsIkxpbmVDb2xvciI6eyIkaWQiOiIxMjc5IiwiJHR5cGUiOiJOTFJFLkNvbW1vbi5Eb20uU29saWRDb2xvckJydXNoLCBOTFJFLkNvbW1vbiIsIkNvbG9yIjp7IiRpZCI6IjEyODAiLCJBIjoyNTUsIlIiOjIwNCwiRyI6MjA0LCJCIjoyMDR9fSwiTGluZVdlaWdodCI6MC4wLCJMaW5lVHlwZSI6MCwiUGFyZW50U3R5bGUiOm51bGx9LCJNYXJnaW4iOm51bGwsIlN0YXJ0RGF0ZVBvc2l0aW9uIjo0LCJFbmREYXRlUG9zaXRpb24iOjQsIkRhdGVJc1Zpc2libGUiOnRydWUsIlRpdGxlUG9zaXRpb24iOjMsIkR1cmF0aW9uUG9zaXRpb24iOjYsIlBlcmNlbnRhZ2VDb21wbGV0ZWRQb3NpdGlvbiI6NiwiU3BhY2luZyI6NSwiSXNCZWxvd1RpbWViYW5kIjpmYWxzZSwiUGVyY2VudGFnZUNvbXBsZXRlU2hhcGVPcGFjaXR5IjozNSwiU2hhcGVTdHlsZSI6eyIkaWQiOiIxMjgxIiwiTWFyZ2luIjp7IiRpZCI6IjEyODIiLCJUb3AiOjAuMCwiTGVmdCI6NC4wLCJSaWdodCI6NC4wLCJCb3R0b20iOjAuMH0sIlBhZGRpbmciOnsiJGlkIjoiMTI4MyIsIlRvcCI6MC4wLCJMZWZ0IjowLjAsIlJpZ2h0IjowLjAsIkJvdHRvbSI6MC4wfSwiQmFja2dyb3VuZCI6eyIkaWQiOiIxMjg0IiwiQ29sb3IiOnsiJGlkIjoiMTI4NSIsIkEiOjI1NSwiUiI6NjgsIkciOjg0LCJCIjoxMDZ9fSwiSXNWaXNpYmxlIjp0cnVlLCJXaWR0aCI6MC4wLCJIZWlnaHQiOjE2LjAsIkJvcmRlclN0eWxlIjp7IiRpZCI6IjEyODYiLCJMaW5lQ29sb3IiOnsiJGlkIjoiMTI4NyIsIiR0eXBlIjoiTkxSRS5Db21tb24uRG9tLlNvbGlkQ29sb3JCcnVzaCwgTkxSRS5Db21tb24iLCJDb2xvciI6eyIkaWQiOiIxMjg4IiwiQSI6MjU1LCJSIjoyNTUsIkciOjAsIkIiOjB9fSwiTGluZVdlaWdodCI6MC4wLCJMaW5lVHlwZSI6MCwiUGFyZW50U3R5bGUiOm51bGx9LCJQYXJlbnRTdHlsZSI6bnVsbH0sIlRpdGxlU3R5bGUiOnsiJGlkIjoiMTI4OSIsIkZvbnRTZXR0aW5ncyI6eyIkaWQiOiIxMjkwIiwiRm9udFNpemUiOjEwLCJGb250TmFtZSI6IkFyaWFsIiwiSXNCb2xkIjp0cnVlLCJJc0l0YWxpYyI6ZmFsc2UsIklzVW5kZXJsaW5lZCI6ZmFsc2UsIlBhcmVudFN0eWxlIjpudWxsfSwiQXV0b1NpemUiOjAsIkZvcmVncm91bmQiOnsiJGlkIjoiMTI5MSIsIkNvbG9yIjp7IiRpZCI6IjEyOTI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I5MyIsIlRvcCI6MC4wLCJMZWZ0IjowLjAsIlJpZ2h0IjowLjAsIkJvdHRvbSI6MC4wfSwiUGFkZGluZyI6eyIkaWQiOiIxMjk0IiwiVG9wIjowLjAsIkxlZnQiOjAuMCwiUmlnaHQiOjAuMCwiQm90dG9tIjowLjB9LCJCYWNrZ3JvdW5kIjp7IiRpZCI6IjEyOTUiLCJDb2xvciI6eyIkcmVmIjoiMTI2NSJ9fSwiSXNWaXNpYmxlIjp0cnVlLCJXaWR0aCI6MC4wLCJIZWlnaHQiOjAuMCwiQm9yZGVyU3R5bGUiOnsiJGlkIjoiMTI5NiIsIkxpbmVDb2xvciI6bnVsbCwiTGluZVdlaWdodCI6MC4wLCJMaW5lVHlwZSI6MCwiUGFyZW50U3R5bGUiOm51bGx9LCJQYXJlbnRTdHlsZSI6bnVsbH0sIkRhdGVTdHlsZSI6eyIkaWQiOiIxMjk3IiwiRm9udFNldHRpbmdzIjp7IiRpZCI6IjEyOTgiLCJGb250U2l6ZSI6OSwiRm9udE5hbWUiOiJBcmlhbCIsIklzQm9sZCI6ZmFsc2UsIklzSXRhbGljIjpmYWxzZSwiSXNVbmRlcmxpbmVkIjpmYWxzZSwiUGFyZW50U3R5bGUiOm51bGx9LCJBdXRvU2l6ZSI6MCwiRm9yZWdyb3VuZCI6eyIkaWQiOiIxMjk5IiwiQ29sb3IiOnsiJGlkIjoiMTMwMCIsIkEiOjI1NSwiUiI6NjgsIkciOjg0LCJCIjoxMDZ9fSwiTWF4V2lkdGgiOjk2MC4wLCJNYXhIZWlnaHQiOiJJbmZpbml0eSIsIlNtYXJ0Rm9yZWdyb3VuZElzQWN0aXZlIjpmYWxzZSwiSG9yaXpvbnRhbEFsaWdubWVudCI6MCwiVmVydGljYWxBbGlnbm1lbnQiOjAsIlNtYXJ0Rm9yZWdyb3VuZCI6bnVsbCwiQmFja2dyb3VuZEZpbGxUeXBlIjowLCJNYXJnaW4iOnsiJGlkIjoiMTMwMSIsIlRvcCI6MC4wLCJMZWZ0IjowLjAsIlJpZ2h0IjowLjAsIkJvdHRvbSI6MC4wfSwiUGFkZGluZyI6eyIkaWQiOiIxMzAyIiwiVG9wIjowLjAsIkxlZnQiOjAuMCwiUmlnaHQiOjAuMCwiQm90dG9tIjowLjB9LCJCYWNrZ3JvdW5kIjp7IiRpZCI6IjEzMDMiLCJDb2xvciI6eyIkcmVmIjoiMTI2NSJ9fSwiSXNWaXNpYmxlIjp0cnVlLCJXaWR0aCI6MC4wLCJIZWlnaHQiOjAuMCwiQm9yZGVyU3R5bGUiOnsiJGlkIjoiMTMwNCIsIkxpbmVDb2xvciI6bnVsbCwiTGluZVdlaWdodCI6MC4wLCJMaW5lVHlwZSI6MCwiUGFyZW50U3R5bGUiOm51bGx9LCJQYXJlbnRTdHlsZSI6bnVsbH0sIkRhdGVGb3JtYXQiOnsiJGlkIjoiMTMw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zMDYiLCJEYXRlUGFydElzVmlzaWJsZSI6ZmFsc2UsIlRpbWVQYXJ0SXNWaXNpYmxlIjpmYWxzZX19LCJXZWVrTnVtYmVyaW5nIjp7IiRpZCI6IjEzMDciLCJGb3JtYXQiOjAsIklzVmlzaWJsZSI6ZmFsc2UsIkxhc3RLbm93blZpc2liaWxpdHlTdGF0ZSI6ZmFsc2V9LCJJc1Zpc2libGUiOmZhbHNlLCJQYXJlbnRTdHlsZSI6bnVsbH0sIkluZGV4IjoyMSwiU21hcnREdXJhdGlvbkFjdGl2YXRlZCI6ZmFsc2UsIkRhdGVGb3JtYXQiOnsiJHJlZiI6IjEzMDUifSwiV2Vla051bWJlcmluZyI6eyIkaWQiOiIxMzA4IiwiRm9ybWF0IjowLCJJc1Zpc2libGUiOmZhbHNlLCJMYXN0S25vd25WaXNpYmlsaXR5U3RhdGUiOmZhbHNlfSwiSWQiOiJlYTQzMTQ0Ni1iNmYxLTRiNDAtOTJmZS1hMTY4YzQ0NzgwMjAiLCJJbXBvcnRJZCI6bnVsbCwiVGl0bGUiOiJQcm9ncmVzcyBSZXBvcnRzIiwiTm90ZSI6bnVsbCwiSHlwZXJsaW5rIjp7IiRpZCI6IjEzMDkiLCJBZGRyZXNzIjoiIiwiU3ViQWRkcmVzcyI6IiJ9LCJJc0NoYW5nZWQiOmZhbHNlLCJJc05ldyI6ZmFsc2V9LHsiJGlkIjoiMTMxMCIsIkdyb3VwTmFtZSI6bnVsbCwiU3RhcnREYXRlIjoiMjAyNS0wNi0yNlQwMDowMDowMFoiLCJFbmREYXRlIjoiMjAyNS0wNi0zMFQyMzo1OTowMFoiLCJQZXJjZW50YWdlQ29tcGxldGUiOjAuMCwiU3R5bGUiOnsiJGlkIjoiMTMxMSIsIlNoYXBlIjoxLCJTaGFwZVRoaWNrbmVzcyI6MywiRHVyYXRpb25Gb3JtYXQiOjAsIkluY2x1ZGVOb25Xb3JraW5nRGF5c0luRHVyYXRpb24iOmZhbHNlLCJQZXJjZW50YWdlQ29tcGxldGVTdHlsZSI6eyIkaWQiOiIxMzEyIiwiRm9udFNldHRpbmdzIjp7IiRpZCI6IjEzMTMiLCJGb250U2l6ZSI6OSwiRm9udE5hbWUiOiJBcmlhbCIsIklzQm9sZCI6ZmFsc2UsIklzSXRhbGljIjpmYWxzZSwiSXNVbmRlcmxpbmVkIjpmYWxzZSwiUGFyZW50U3R5bGUiOm51bGx9LCJBdXRvU2l6ZSI6MCwiRm9yZWdyb3VuZCI6eyIkcmVmIjoiNTczIn0sIk1heFdpZHRoIjo5NjAuMCwiTWF4SGVpZ2h0IjoiSW5maW5pdHkiLCJTbWFydEZvcmVncm91bmRJc0FjdGl2ZSI6ZmFsc2UsIkhvcml6b250YWxBbGlnbm1lbnQiOjAsIlZlcnRpY2FsQWxpZ25tZW50IjowLCJTbWFydEZvcmVncm91bmQiOm51bGwsIkJhY2tncm91bmRGaWxsVHlwZSI6MCwiTWFyZ2luIjp7IiRpZCI6IjEzMTQiLCJUb3AiOjAuMCwiTGVmdCI6MC4wLCJSaWdodCI6MC4wLCJCb3R0b20iOjAuMH0sIlBhZGRpbmciOnsiJGlkIjoiMTMxNSIsIlRvcCI6MC4wLCJMZWZ0IjowLjAsIlJpZ2h0IjowLjAsIkJvdHRvbSI6MC4wfSwiQmFja2dyb3VuZCI6eyIkcmVmIjoiNTc3In0sIklzVmlzaWJsZSI6dHJ1ZSwiV2lkdGgiOjAuMCwiSGVpZ2h0IjowLjAsIkJvcmRlclN0eWxlIjp7IiRpZCI6IjEzMTYiLCJMaW5lQ29sb3IiOm51bGwsIkxpbmVXZWlnaHQiOjAuMCwiTGluZVR5cGUiOjAsIlBhcmVudFN0eWxlIjpudWxsfSwiUGFyZW50U3R5bGUiOm51bGx9LCJEdXJhdGlvblN0eWxlIjp7IiRpZCI6IjEzMTciLCJGb250U2V0dGluZ3MiOnsiJGlkIjoiMTMxOCIsIkZvbnRTaXplIjo5LCJGb250TmFtZSI6IkFyaWFsIiwiSXNCb2xkIjpmYWxzZSwiSXNJdGFsaWMiOmZhbHNlLCJJc1VuZGVybGluZWQiOmZhbHNlLCJQYXJlbnRTdHlsZSI6bnVsbH0sIkF1dG9TaXplIjowLCJGb3JlZ3JvdW5kIjp7IiRpZCI6IjEzMTkiLCJDb2xvciI6eyIkcmVmIjoiNTgyIn19LCJNYXhXaWR0aCI6OTYwLjAsIk1heEhlaWdodCI6IkluZmluaXR5IiwiU21hcnRGb3JlZ3JvdW5kSXNBY3RpdmUiOmZhbHNlLCJIb3Jpem9udGFsQWxpZ25tZW50IjowLCJWZXJ0aWNhbEFsaWdubWVudCI6MCwiU21hcnRGb3JlZ3JvdW5kIjpudWxsLCJCYWNrZ3JvdW5kRmlsbFR5cGUiOjAsIk1hcmdpbiI6eyIkaWQiOiIxMzIwIiwiVG9wIjowLjAsIkxlZnQiOjAuMCwiUmlnaHQiOjAuMCwiQm90dG9tIjowLjB9LCJQYWRkaW5nIjp7IiRpZCI6IjEzMjEiLCJUb3AiOjAuMCwiTGVmdCI6MC4wLCJSaWdodCI6MC4wLCJCb3R0b20iOjAuMH0sIkJhY2tncm91bmQiOnsiJHJlZiI6IjU4NSJ9LCJJc1Zpc2libGUiOnRydWUsIldpZHRoIjowLjAsIkhlaWdodCI6MC4wLCJCb3JkZXJTdHlsZSI6eyIkaWQiOiIxMzIyIiwiTGluZUNvbG9yIjpudWxsLCJMaW5lV2VpZ2h0IjowLjAsIkxpbmVUeXBlIjowLCJQYXJlbnRTdHlsZSI6bnVsbH0sIlBhcmVudFN0eWxlIjpudWxsfSwiSG9yaXpvbnRhbENvbm5lY3RvclN0eWxlIjp7IiRpZCI6IjEzMjMiLCJMaW5lQ29sb3IiOnsiJHJlZiI6IjU4OCJ9LCJMaW5lV2VpZ2h0IjoxLjAsIkxpbmVUeXBlIjowLCJQYXJlbnRTdHlsZSI6bnVsbH0sIlZlcnRpY2FsQ29ubmVjdG9yU3R5bGUiOnsiJGlkIjoiMTMyNCIsIkxpbmVDb2xvciI6eyIkcmVmIjoiNTkxIn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TMyNSIsIk1hcmdpbiI6eyIkaWQiOiIxMzI2IiwiVG9wIjowLjAsIkxlZnQiOjQuMCwiUmlnaHQiOjQuMCwiQm90dG9tIjowLjB9LCJQYWRkaW5nIjp7IiRpZCI6IjEzMjciLCJUb3AiOjAuMCwiTGVmdCI6MC4wLCJSaWdodCI6MC4wLCJCb3R0b20iOjAuMH0sIkJhY2tncm91bmQiOnsiJGlkIjoiMTMyOCIsIkNvbG9yIjp7IiRpZCI6IjEzMjkiLCJBIjoyNTUsIlIiOjk3LCJHIjo5MSwiQiI6MTU4fX0sIklzVmlzaWJsZSI6dHJ1ZSwiV2lkdGgiOjk3LjAsIkhlaWdodCI6MTQuMCwiQm9yZGVyU3R5bGUiOnsiJGlkIjoiMTMzMCIsIkxpbmVDb2xvciI6eyIkcmVmIjoiNTk4In0sIkxpbmVXZWlnaHQiOjAuMCwiTGluZVR5cGUiOjAsIlBhcmVudFN0eWxlIjpudWxsfSwiUGFyZW50U3R5bGUiOm51bGx9LCJUaXRsZVN0eWxlIjp7IiRpZCI6IjEzMzEiLCJGb250U2V0dGluZ3MiOnsiJGlkIjoiMTMzMiIsIkZvbnRTaXplIjo5LCJGb250TmFtZSI6IkFyaWFsIiwiSXNCb2xkIjp0cnVlLCJJc0l0YWxpYyI6dHJ1ZSwiSXNVbmRlcmxpbmVkIjp0cnVlLCJQYXJlbnRTdHlsZSI6bnVsbH0sIkF1dG9TaXplIjowLCJGb3JlZ3JvdW5kIjp7IiRpZCI6IjEzMzMiLCJDb2xvciI6eyIkcmVmIjoiNjAzIn19LCJNYXhXaWR0aCI6OTYwLjAsIk1heEhlaWdodCI6IkluZmluaXR5IiwiU21hcnRGb3JlZ3JvdW5kSXNBY3RpdmUiOmZhbHNlLCJIb3Jpem9udGFsQWxpZ25tZW50IjowLCJWZXJ0aWNhbEFsaWdubWVudCI6MCwiU21hcnRGb3JlZ3JvdW5kIjpudWxsLCJCYWNrZ3JvdW5kRmlsbFR5cGUiOjAsIk1hcmdpbiI6eyIkaWQiOiIxMzM0IiwiVG9wIjowLjAsIkxlZnQiOjAuMCwiUmlnaHQiOjAuMCwiQm90dG9tIjowLjB9LCJQYWRkaW5nIjp7IiRpZCI6IjEzMzUiLCJUb3AiOjAuMCwiTGVmdCI6MC4wLCJSaWdodCI6MC4wLCJCb3R0b20iOjAuMH0sIkJhY2tncm91bmQiOnsiJHJlZiI6IjYwNiJ9LCJJc1Zpc2libGUiOnRydWUsIldpZHRoIjowLjAsIkhlaWdodCI6MC4wLCJCb3JkZXJTdHlsZSI6eyIkaWQiOiIxMzM2IiwiTGluZUNvbG9yIjpudWxsLCJMaW5lV2VpZ2h0IjowLjAsIkxpbmVUeXBlIjowLCJQYXJlbnRTdHlsZSI6bnVsbH0sIlBhcmVudFN0eWxlIjpudWxsfSwiRGF0ZVN0eWxlIjp7IiRpZCI6IjEzMzciLCJGb250U2V0dGluZ3MiOnsiJGlkIjoiMTMzOCIsIkZvbnRTaXplIjo4LCJGb250TmFtZSI6IkFyaWFsIiwiSXNCb2xkIjpmYWxzZSwiSXNJdGFsaWMiOmZhbHNlLCJJc1VuZGVybGluZWQiOmZhbHNlLCJQYXJlbnRTdHlsZSI6bnVsbH0sIkF1dG9TaXplIjowLCJGb3JlZ3JvdW5kIjp7IiRpZCI6IjEzMzkiLCJDb2xvciI6eyIkcmVmIjoiNjExIn19LCJNYXhXaWR0aCI6OTYwLjAsIk1heEhlaWdodCI6IkluZmluaXR5IiwiU21hcnRGb3JlZ3JvdW5kSXNBY3RpdmUiOmZhbHNlLCJIb3Jpem9udGFsQWxpZ25tZW50IjoyLCJWZXJ0aWNhbEFsaWdubWVudCI6MCwiU21hcnRGb3JlZ3JvdW5kIjpudWxsLCJCYWNrZ3JvdW5kRmlsbFR5cGUiOjAsIk1hcmdpbiI6eyIkaWQiOiIxMzQwIiwiVG9wIjowLjAsIkxlZnQiOjAuMCwiUmlnaHQiOjAuMCwiQm90dG9tIjowLjB9LCJQYWRkaW5nIjp7IiRpZCI6IjEzNDEiLCJUb3AiOjAuMCwiTGVmdCI6MC4wLCJSaWdodCI6MC4wLCJCb3R0b20iOjAuMH0sIkJhY2tncm91bmQiOnsiJHJlZiI6IjYxNCJ9LCJJc1Zpc2libGUiOnRydWUsIldpZHRoIjowLjAsIkhlaWdodCI6MC4wLCJCb3JkZXJTdHlsZSI6eyIkaWQiOiIxMzQyIiwiTGluZUNvbG9yIjpudWxsLCJMaW5lV2VpZ2h0IjowLjAsIkxpbmVUeXBlIjowLCJQYXJlbnRTdHlsZSI6bnVsbH0sIlBhcmVudFN0eWxlIjpudWxsfSwiRGF0ZUZvcm1hdCI6eyIkaWQiOiIxMzQz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YxNyJ9fSwiV2Vla051bWJlcmluZyI6eyIkaWQiOiIxMzQ0IiwiRm9ybWF0IjowLCJJc1Zpc2libGUiOmZhbHNlLCJMYXN0S25vd25WaXNpYmlsaXR5U3RhdGUiOmZhbHNlfSwiSXNWaXNpYmxlIjp0cnVlLCJQYXJlbnRTdHlsZSI6bnVsbH0sIkluZGV4IjoyMiwiU21hcnREdXJhdGlvbkFjdGl2YXRlZCI6ZmFsc2UsIkRhdGVGb3JtYXQiOnsiJHJlZiI6IjEzNDMifSwiV2Vla051bWJlcmluZyI6eyIkaWQiOiIxMzQ1IiwiRm9ybWF0IjowLCJJc1Zpc2libGUiOmZhbHNlLCJMYXN0S25vd25WaXNpYmlsaXR5U3RhdGUiOmZhbHNlfSwiSWQiOiJkNzhjNTBlYy0wZjhmLTQ3NDEtODA5NS04M2FlNDI1Y2U2NjIiLCJJbXBvcnRJZCI6bnVsbCwiVGl0bGUiOiJDbG9zZSIsIk5vdGUiOm51bGwsIkh5cGVybGluayI6eyIkaWQiOiIxMzQ2IiwiQWRkcmVzcyI6bnVsbCwiU3ViQWRkcmVzcyI6bnVsbH0sIklzQ2hhbmdlZCI6ZmFsc2UsIklzTmV3IjpmYWxzZX0seyIkaWQiOiIxMzQ3IiwiR3JvdXBOYW1lIjpudWxsLCJTdGFydERhdGUiOiIyMDI1LTA2LTI3VDAwOjAwOjAwWiIsIkVuZERhdGUiOiIyMDI1LTA2LTI3VDIzOjU5OjAwWiIsIlBlcmNlbnRhZ2VDb21wbGV0ZSI6bnVsbCwiU3R5bGUiOnsiJGlkIjoiMTM0OCIsIlNoYXBlIjoxLCJTaGFwZVRoaWNrbmVzcyI6MSwiRHVyYXRpb25Gb3JtYXQiOjAsIkluY2x1ZGVOb25Xb3JraW5nRGF5c0luRHVyYXRpb24iOmZhbHNlLCJQZXJjZW50YWdlQ29tcGxldGVTdHlsZSI6eyIkaWQiOiIxMzQ5IiwiRm9udFNldHRpbmdzIjp7IiRpZCI6IjEzNTAiLCJGb250U2l6ZSI6OSwiRm9udE5hbWUiOiJBcmlhbCIsIklzQm9sZCI6ZmFsc2UsIklzSXRhbGljIjpmYWxzZSwiSXNVbmRlcmxpbmVkIjpmYWxzZSwiUGFyZW50U3R5bGUiOm51bGx9LCJBdXRvU2l6ZSI6MCwiRm9yZWdyb3VuZCI6eyIkcmVmIjoiNTczIn0sIk1heFdpZHRoIjo5NjAuMCwiTWF4SGVpZ2h0IjoiSW5maW5pdHkiLCJTbWFydEZvcmVncm91bmRJc0FjdGl2ZSI6ZmFsc2UsIkhvcml6b250YWxBbGlnbm1lbnQiOjAsIlZlcnRpY2FsQWxpZ25tZW50IjowLCJTbWFydEZvcmVncm91bmQiOm51bGwsIkJhY2tncm91bmRGaWxsVHlwZSI6MCwiTWFyZ2luIjp7IiRpZCI6IjEzNTEiLCJUb3AiOjAuMCwiTGVmdCI6MC4wLCJSaWdodCI6MC4wLCJCb3R0b20iOjAuMH0sIlBhZGRpbmciOnsiJGlkIjoiMTM1MiIsIlRvcCI6MC4wLCJMZWZ0IjowLjAsIlJpZ2h0IjowLjAsIkJvdHRvbSI6MC4wfSwiQmFja2dyb3VuZCI6eyIkcmVmIjoiNTc3In0sIklzVmlzaWJsZSI6dHJ1ZSwiV2lkdGgiOjAuMCwiSGVpZ2h0IjowLjAsIkJvcmRlclN0eWxlIjp7IiRpZCI6IjEzNTMiLCJMaW5lQ29sb3IiOm51bGwsIkxpbmVXZWlnaHQiOjAuMCwiTGluZVR5cGUiOjAsIlBhcmVudFN0eWxlIjpudWxsfSwiUGFyZW50U3R5bGUiOm51bGx9LCJEdXJhdGlvblN0eWxlIjp7IiRpZCI6IjEzNTQiLCJGb250U2V0dGluZ3MiOnsiJGlkIjoiMTM1NSIsIkZvbnRTaXplIjo5LCJGb250TmFtZSI6IkFyaWFsIiwiSXNCb2xkIjpmYWxzZSwiSXNJdGFsaWMiOmZhbHNlLCJJc1VuZGVybGluZWQiOmZhbHNlLCJQYXJlbnRTdHlsZSI6bnVsbH0sIkF1dG9TaXplIjowLCJGb3JlZ3JvdW5kIjp7IiRpZCI6IjEzNTYiLCJDb2xvciI6eyIkcmVmIjoiNTgyIn19LCJNYXhXaWR0aCI6OTYwLjAsIk1heEhlaWdodCI6IkluZmluaXR5IiwiU21hcnRGb3JlZ3JvdW5kSXNBY3RpdmUiOmZhbHNlLCJIb3Jpem9udGFsQWxpZ25tZW50IjowLCJWZXJ0aWNhbEFsaWdubWVudCI6MCwiU21hcnRGb3JlZ3JvdW5kIjpudWxsLCJCYWNrZ3JvdW5kRmlsbFR5cGUiOjAsIk1hcmdpbiI6eyIkaWQiOiIxMzU3IiwiVG9wIjowLjAsIkxlZnQiOjAuMCwiUmlnaHQiOjAuMCwiQm90dG9tIjowLjB9LCJQYWRkaW5nIjp7IiRpZCI6IjEzNTgiLCJUb3AiOjAuMCwiTGVmdCI6MC4wLCJSaWdodCI6MC4wLCJCb3R0b20iOjAuMH0sIkJhY2tncm91bmQiOnsiJHJlZiI6IjU4NSJ9LCJJc1Zpc2libGUiOnRydWUsIldpZHRoIjowLjAsIkhlaWdodCI6MC4wLCJCb3JkZXJTdHlsZSI6eyIkaWQiOiIxMzU5IiwiTGluZUNvbG9yIjpudWxsLCJMaW5lV2VpZ2h0IjowLjAsIkxpbmVUeXBlIjowLCJQYXJlbnRTdHlsZSI6bnVsbH0sIlBhcmVudFN0eWxlIjpudWxsfSwiSG9yaXpvbnRhbENvbm5lY3RvclN0eWxlIjp7IiRpZCI6IjEzNjAiLCJMaW5lQ29sb3IiOnsiJHJlZiI6IjU4OCJ9LCJMaW5lV2VpZ2h0IjoxLjAsIkxpbmVUeXBlIjowLCJQYXJlbnRTdHlsZSI6bnVsbH0sIlZlcnRpY2FsQ29ubmVjdG9yU3R5bGUiOnsiJGlkIjoiMTM2MSIsIkxpbmVDb2xvciI6eyIkcmVmIjoiNTkxIn0sIkxpbmVXZWlnaHQiOjAuMCwiTGluZVR5cGUiOjAsIlBhcmVudFN0eWxlIjpudWxsfSwiTWFyZ2luIjpudWxsLCJTdGFydERhdGVQb3NpdGlvbiI6NCwiRW5kRGF0ZVBvc2l0aW9uIjo0LCJEYXRlSXNWaXNpYmxlIjp0cnVlLCJUaXRsZVBvc2l0aW9uIjozLCJEdXJhdGlvblBvc2l0aW9uIjo2LCJQZXJjZW50YWdlQ29tcGxldGVkUG9zaXRpb24iOjYsIlNwYWNpbmciOjUsIklzQmVsb3dUaW1lYmFuZCI6ZmFsc2UsIlBlcmNlbnRhZ2VDb21wbGV0ZVNoYXBlT3BhY2l0eSI6MzUsIlNoYXBlU3R5bGUiOnsiJGlkIjoiMTM2MiIsIk1hcmdpbiI6eyIkaWQiOiIxMzYzIiwiVG9wIjowLjAsIkxlZnQiOjQuMCwiUmlnaHQiOjQuMCwiQm90dG9tIjowLjB9LCJQYWRkaW5nIjp7IiRpZCI6IjEzNjQiLCJUb3AiOjAuMCwiTGVmdCI6MC4wLCJSaWdodCI6MC4wLCJCb3R0b20iOjAuMH0sIkJhY2tncm91bmQiOnsiJGlkIjoiMTM2NSIsIkNvbG9yIjp7IiRpZCI6IjEzNjYiLCJBIjoyNTUsIlIiOjk3LCJHIjo5MSwiQiI6MTU4fX0sIklzVmlzaWJsZSI6dHJ1ZSwiV2lkdGgiOjAuMCwiSGVpZ2h0IjoxNi4wLCJCb3JkZXJTdHlsZSI6eyIkaWQiOiIxMzY3IiwiTGluZUNvbG9yIjp7IiRyZWYiOiI1OTgifSwiTGluZVdlaWdodCI6MC4wLCJMaW5lVHlwZSI6MCwiUGFyZW50U3R5bGUiOm51bGx9LCJQYXJlbnRTdHlsZSI6bnVsbH0sIlRpdGxlU3R5bGUiOnsiJGlkIjoiMTM2OCIsIkZvbnRTZXR0aW5ncyI6eyIkaWQiOiIxMzY5IiwiRm9udFNpemUiOjEwLCJGb250TmFtZSI6IkFyaWFsIiwiSXNCb2xkIjp0cnVlLCJJc0l0YWxpYyI6ZmFsc2UsIklzVW5kZXJsaW5lZCI6ZmFsc2UsIlBhcmVudFN0eWxlIjpudWxsfSwiQXV0b1NpemUiOjAsIkZvcmVncm91bmQiOnsiJGlkIjoiMTM3MCIsIkNvbG9yIjp7IiRyZWYiOiI2MDMifX0sIk1heFdpZHRoIjo5NjAuMCwiTWF4SGVpZ2h0IjoiSW5maW5pdHkiLCJTbWFydEZvcmVncm91bmRJc0FjdGl2ZSI6ZmFsc2UsIkhvcml6b250YWxBbGlnbm1lbnQiOjAsIlZlcnRpY2FsQWxpZ25tZW50IjowLCJTbWFydEZvcmVncm91bmQiOm51bGwsIkJhY2tncm91bmRGaWxsVHlwZSI6MCwiTWFyZ2luIjp7IiRpZCI6IjEzNzEiLCJUb3AiOjAuMCwiTGVmdCI6MC4wLCJSaWdodCI6MC4wLCJCb3R0b20iOjAuMH0sIlBhZGRpbmciOnsiJGlkIjoiMTM3MiIsIlRvcCI6MC4wLCJMZWZ0IjowLjAsIlJpZ2h0IjowLjAsIkJvdHRvbSI6MC4wfSwiQmFja2dyb3VuZCI6eyIkcmVmIjoiNjA2In0sIklzVmlzaWJsZSI6dHJ1ZSwiV2lkdGgiOjAuMCwiSGVpZ2h0IjowLjAsIkJvcmRlclN0eWxlIjp7IiRpZCI6IjEzNzMiLCJMaW5lQ29sb3IiOm51bGwsIkxpbmVXZWlnaHQiOjAuMCwiTGluZVR5cGUiOjAsIlBhcmVudFN0eWxlIjpudWxsfSwiUGFyZW50U3R5bGUiOm51bGx9LCJEYXRlU3R5bGUiOnsiJGlkIjoiMTM3NCIsIkZvbnRTZXR0aW5ncyI6eyIkaWQiOiIxMzc1IiwiRm9udFNpemUiOjksIkZvbnROYW1lIjoiQXJpYWwiLCJJc0JvbGQiOmZhbHNlLCJJc0l0YWxpYyI6ZmFsc2UsIklzVW5kZXJsaW5lZCI6ZmFsc2UsIlBhcmVudFN0eWxlIjpudWxsfSwiQXV0b1NpemUiOjAsIkZvcmVncm91bmQiOnsiJGlkIjoiMTM3NiIsIkNvbG9yIjp7IiRyZWYiOiI2MTEifX0sIk1heFdpZHRoIjo5NjAuMCwiTWF4SGVpZ2h0IjoiSW5maW5pdHkiLCJTbWFydEZvcmVncm91bmRJc0FjdGl2ZSI6ZmFsc2UsIkhvcml6b250YWxBbGlnbm1lbnQiOjAsIlZlcnRpY2FsQWxpZ25tZW50IjowLCJTbWFydEZvcmVncm91bmQiOm51bGwsIkJhY2tncm91bmRGaWxsVHlwZSI6MCwiTWFyZ2luIjp7IiRpZCI6IjEzNzciLCJUb3AiOjAuMCwiTGVmdCI6MC4wLCJSaWdodCI6MC4wLCJCb3R0b20iOjAuMH0sIlBhZGRpbmciOnsiJGlkIjoiMTM3OCIsIlRvcCI6MC4wLCJMZWZ0IjowLjAsIlJpZ2h0IjowLjAsIkJvdHRvbSI6MC4wfSwiQmFja2dyb3VuZCI6eyIkcmVmIjoiNjE0In0sIklzVmlzaWJsZSI6dHJ1ZSwiV2lkdGgiOjAuMCwiSGVpZ2h0IjowLjAsIkJvcmRlclN0eWxlIjp7IiRpZCI6IjEzNzkiLCJMaW5lQ29sb3IiOm51bGwsIkxpbmVXZWlnaHQiOjAuMCwiTGluZVR5cGUiOjAsIlBhcmVudFN0eWxlIjpudWxsfSwiUGFyZW50U3R5bGUiOm51bGx9LCJEYXRlRm9ybWF0Ijp7IiRpZCI6IjEzODA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jE3In19LCJXZWVrTnVtYmVyaW5nIjp7IiRpZCI6IjEzODEiLCJGb3JtYXQiOjAsIklzVmlzaWJsZSI6ZmFsc2UsIkxhc3RLbm93blZpc2liaWxpdHlTdGF0ZSI6ZmFsc2V9LCJJc1Zpc2libGUiOnRydWUsIlBhcmVudFN0eWxlIjpudWxsfSwiSW5kZXgiOjIzLCJTbWFydER1cmF0aW9uQWN0aXZhdGVkIjpmYWxzZSwiRGF0ZUZvcm1hdCI6eyIkcmVmIjoiMTM4MCJ9LCJXZWVrTnVtYmVyaW5nIjp7IiRpZCI6IjEzODIiLCJGb3JtYXQiOjAsIklzVmlzaWJsZSI6ZmFsc2UsIkxhc3RLbm93blZpc2liaWxpdHlTdGF0ZSI6ZmFsc2V9LCJJZCI6IjJjMjAyYmYwLTY2OGUtNDU4OS1hMDlmLWQwNjJlNjY2MGY1ZiIsIkltcG9ydElkIjpudWxsLCJUaXRsZSI6bnVsbCwiTm90ZSI6bnVsbCwiSHlwZXJsaW5rIjp7IiRpZCI6IjEzODMiLCJBZGRyZXNzIjoiIiwiU3ViQWRkcmVzcyI6IiJ9LCJJc0NoYW5nZWQiOmZhbHNlLCJJc05ldyI6ZmFsc2V9XSwiU3dpbWxhbmVzIjpbXSwiTXNQcm9qZWN0SXRlbXNUcmVlIjp7IiRpZCI6IjEzODQiLCJSb290Ijp7IkltcG9ydElkIjpudWxsLCJJc0ltcG9ydGVkIjpmYWxzZSwiQ2hpbGRyZW4iOltdfX0sIk1ldGFkYXRhIjp7IiRpZCI6IjEzODUiLCJSZWNlbnRDb2xvcnNDb2xsZWN0aW9uIjoiW1wiI0ZGNDQ2NzZBXCIsXCIjRkY0NDU0NkFcIixcIiNGRkVEN0QzMVwiLFwiI0ZGNkVBRTQwXCIsXCIjRkZDMjAwMDBcIixcIiNGRjZGMzE5OFwiLFwiI0ZGNzBBRDQ3XCIsXCIjRkYwMEFGRjJcIl0iLCJTb3VyY2VUaGVtZSI6IntcIiRpZFwiOlwiMVwiLFwiSWRcIjpcIjI2OTc0ZmUyLTllNDctNGRiNy05YzAzLWFhZWIzZDE4ZmVlNVwiLFwiQ2F0ZWdvcnlcIjoyLFwiQ3VsdHVyZUluZm9OYW1lXCI6XCJlbi1VU1wiLFwiVmVyc2lvblwiOntcIiRpZFwiOlwiMlwiLFwiVGhlbWVEb21WZXJzaW9uXCI6XCIxLjEuMFwifSxcIlN0eWxlXCI6e1wiJGlkXCI6XCIzXCIsXCJUaW1lYmFuZFN0eWxlXCI6e1wiJGlkXCI6XCI0XCIsXCJSaWdodEVuZENhcHNTdHlsZVwiOntcIiRpZFwiOlwiNVwiLFwiRm9udFNldHRpbmdzXCI6e1wiJGlkXCI6XCI2XCIsXCJGb250U2l6ZVwiOjE2LFwiRm9udE5hbWVcIjpcIkFyaWFsXCIsXCJJc0JvbGRcIjp0cnVlLFwiSXNJdGFsaWNcIjpmYWxzZSxcIklzVW5kZXJsaW5lZFwiOmZhbHNlfSxcIkZvcmVncm91bmRcIjp7XCIkaWRcIjpcIjdcIixcIkNvbG9yXCI6e1wiJGlkXCI6XCI4XCIsXCJBXCI6MjU1LFwiUlwiOjIzNyxcIkdcIjoxMjUsXCJCXCI6NDl9fSxcIkhvcml6b250YWxBbGlnbm1lbnRcIjowLFwiSXNWaXNpYmxlXCI6ZmFsc2V9LFwiTGVmdEVuZENhcHNTdHlsZVwiOntcIiRpZFwiOlwiOVwiLFwiRm9udFNldHRpbmdzXCI6e1wiJGlkXCI6XCIxMFwiLFwiRm9udFNpemVcIjoxNixcIkZvbnROYW1lXCI6XCJBcmlhbFwiLFwiSXNCb2xkXCI6dHJ1ZSxcIklzSXRhbGljXCI6ZmFsc2UsXCJJc1VuZGVybGluZWRcIjpmYWxzZX0sXCJGb3JlZ3JvdW5kXCI6e1wiJGlkXCI6XCIxMVwiLFwiQ29sb3JcIjp7XCIkaWRcIjpcIjEyXCIsXCJBXCI6MjU1LFwiUlwiOjIzNyxcIkdcIjoxMjUsXCJCXCI6NDl9fSxcIkhvcml6b250YWxBbGlnbm1lbnRcIjowLFwiSXNWaXNpYmxlXCI6ZmFsc2V9LFwiVG9kYXlNYXJrZXJTdHlsZVwiOntcIiRpZFwiOlwiMTNcIixcIlRvZGF5VGV4dFN0eWxlXCI6e1wiJGlkXCI6XCIxNFwiLFwiRm9udFNldHRpbmdzXCI6e1wiJGlkXCI6XCIxNVwiLFwiRm9udFNpemVcIjoxMixcIkZvbnROYW1lXCI6XCJBcmlhbFwiLFwiSXNCb2xkXCI6ZmFsc2UsXCJJc0l0YWxpY1wiOmZhbHNlLFwiSXNVbmRlcmxpbmVkXCI6ZmFsc2V9LFwiRm9yZWdyb3VuZFwiOntcIiRpZFwiOlwiMTZcIixcIkNvbG9yXCI6e1wiJGlkXCI6XCIxN1wiLFwiQVwiOjI1NSxcIlJcIjowLFwiR1wiOjAsXCJCXCI6MH19LFwiSG9yaXpvbnRhbEFsaWdubWVudFwiOjAsXCJJc1Zpc2libGVcIjp0cnV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jU1LFwiR1wiOjAsXCJCXCI6MH19LFwiSXNWaXNpYmxlXCI6dHJ1ZSxcIldpZHRoXCI6MC4wLFwiSGVpZ2h0XCI6MC4wLFwiQm9yZGVyU3R5bGVcIjpudWxsfSxcIlRvZGF5TWFya2VyUG9zaXRpb25cIjozLFwiSXNWaXNpYmxlXCI6dHJ1ZX0sXCJTY2FsZVN0eWxlXCI6e1wiJGlkXCI6XCIyM1wiLFwiU2hvd1NlZ21lbnRTZXBhcmF0b3JzXCI6dHJ1ZSxcIlNlZ21lbnRTZXBhcmF0b3JPcGFjaXR5XCI6MzAsXCJTaGFwZVwiOjMsXCJTZWdtZW50VGV4dFN0eWxlXCI6e1wiJGlkXCI6XCIyNFwiLFwiRm9udFNldHRpbmdzXCI6e1wiJGlkXCI6XCIyNVwiLFwiRm9udFNpemVcIjoxMCxcIkZvbnROYW1lXCI6XCJBcmlhbFwiLFwiSXNCb2xkXCI6ZmFsc2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IuMCxcIlJpZ2h0XCI6MTIuMCxcIkJvdHRvbVwiOjAuMH0sXCJQYWRkaW5nXCI6e1wiJGlkXCI6XCIzMFwiLFwiVG9wXCI6NS4wLFwiTGVmdFwiOjAuMCxcIlJpZ2h0XCI6MC4wLFwiQm90dG9tXCI6NS4wfSxcIkJhY2tncm91bmRcIjp7XCIkaWRcIjpcIjMxXCIsXCJDb2xvclwiOntcIiRpZFwiOlwiMzJcIixcIkFcIjoyNTUsXCJSXCI6NjgsXCJHXCI6ODQsXCJCXCI6MTA2fX0sXCJJc1Zpc2libGVcIjp0cnVlLFwiV2lkdGhcIjo4NTguMCxcIkhlaWdodFwiOjM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E5MSxcIlJcIjoyNTUsXCJHXCI6MCxcIkJcIjowfX0sXCJFbGFwc2VkVGltZUZvcm1hdFwiOjEsXCJJc1Zpc2libGVcIjp0cnVlfSxcIk1hcmdpblwiOntcIiRpZFwiOlwiNDBcIixcIlRvcFwiOjAuMCxcIkxlZnRcIjoxMC4wLFwiUmlnaHRcIjoxMC4wLFwiQm90dG9tXCI6MC4wfSxcIlBhZGRpbmdcIjp7XCIkaWRcIjpcIjQxXCIsXCJUb3BcIjowLjAsXCJMZWZ0XCI6MC4wLFwiUmlnaHRcIjowLjAsXCJCb3R0b21cIjowLjB9LFwiQmFja2dyb3VuZFwiOntcIiRpZFwiOlwiNDJcIixcIkNvbG9yXCI6e1wiJGlkXCI6XCI0M1wiLFwiQVwiOjI1NSxcIlJcIjozMSxcIkdcIjo3MyxcIkJcIjoxMjV9fSxcIklzVmlzaWJsZVwiOmZhbHNlLFwiV2lkdGhcIjowLjAsXCJIZWlnaHRcIjowLjAsXCJCb3JkZXJTdHlsZVwiOm51bGx9LFwiVGFza1N0eWxlXCI6e1wiJGlkXCI6XCI0NFwiLFwiU2hhcGVcIjoxLFwiU2hhcGVUaGlja25lc3NcIjoxLFwiRHVyYXRpb25Gb3JtYXRcIjowLFwiUGVyY2VudGFnZUNvbXBsZXRlVGV4dFN0eWxlXCI6e1wiJGlkXCI6XCI0NVwiLFwiRm9udFNldHRpbmdzXCI6e1wiJGlkXCI6XCI0NlwiLFwiRm9udFNpemVcIjo5LFwiRm9udE5hbWVcIjpcIkFyaWFsXCIsXCJJc0JvbGRcIjpmYWxzZSxcIklzSXRhbGljXCI6ZmFsc2UsXCJJc1VuZGVybGluZWRcIjpmYWxzZX0sXCJGb3JlZ3JvdW5kXCI6e1wiJGlkXCI6XCI0N1wiLFwiQ29sb3JcIjp7XCIkaWRcIjpcIjQ4XCIsXCJBXCI6MjU1LFwiUlwiOjIzOCxcIkdcIjoyMzYsXCJCXCI6MjI1fX0sXCJIb3Jpem9udGFsQWxpZ25tZW50XCI6MCxcIklzVmlzaWJsZVwiOmZhbHN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OSxcIkZvbnROYW1lXCI6XCJBcmlhbFwiLFwiSXNCb2xkXCI6ZmFsc2UsXCJJc0l0YWxpY1wiOmZhbHNlLFwiSXNVbmRlcmxpbmVkXCI6ZmFsc2V9LFwiRm9yZWdyb3VuZFwiOntcIiRpZFwiOlwiNTRcIixcIkNvbG9yXCI6e1wiJGlkXCI6XCI1NVwiLFwiQVwiOjI1NSxcIlJcIjoyMzcsXCJHXCI6MTI1LFwiQlwiOjQ5fX0sXCJIb3Jpem9udGFsQWxpZ25tZW50XCI6MCxcIklzVmlzaWJsZVwiOmZhbHN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xLjAsXCJMaW5lVHlwZVwiOjB9LFwiSXNWaXNpYmxlXCI6dHJ1ZX0sXCJNYXJnaW5cIjp7XCIkaWRcIjpcIjY0XCIsXCJUb3BcIjowLjAsXCJMZWZ0XCI6MC4wLFwiUmlnaHRcIjowLjAsXCJCb3R0b21cIjowLjB9LFwiU3RhcnREYXRlUG9zaXRpb25cIjozLFwiRW5kRGF0ZVBvc2l0aW9uXCI6MyxcIlRpdGxlUG9zaXRpb25cIjo0LFwiRHVyYXRpb25Qb3NpdGlvblwiOjAsXCJQZXJjZW50YWdlQ29tcGxldGVkUG9zaXRpb25cIjowLFwiU3BhY2luZ1wiOjMsXCJJc0JlbG93VGltZWJhbmRcIjpmYWxz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jU1LFwiUlwiOjExMixcIkdcIjoxNzMsXCJCXCI6NzF9fSxcIklzVmlzaWJsZVwiOnRydWUsXCJXaWR0aFwiOjE1Ni4wLFwiSGVpZ2h0XCI6MTYuMCxcIkJvcmRlclN0eWxlXCI6e1wiJGlkXCI6XCI3MFwiLFwiTGluZVN0eWxlXCI6e1wiJGlkXCI6XCI3MVwiLFwiTGluZUNvbG9yXCI6e1wiJGlkXCI6XCI3MlwiLFwiQ29sb3JcIjp7XCIkaWRcIjpcIjczXCIsXCJBXCI6MjU1LFwiUlwiOjIzNCxcIkdcIjoyMixcIkJcIjozMH19LFwiTGluZVdlaWdodFwiOjIuMCxcIkxpbmVUeXBlXCI6MH0sXCJJc1Zpc2libGVcIjpmYWxzZX19LFwiVGl0bGVTdHlsZVwiOntcIiRpZFwiOlwiNzRcIixcIkZvbnRTZXR0aW5nc1wiOntcIiRpZFwiOlwiNzVcIixcIkZvbnRTaXplXCI6OSxcIkZvbnROYW1lXCI6XCJBcmlhbFwiLFwiSXNCb2xkXCI6dHJ1ZSxcIklzSXRhbGljXCI6dHJ1ZSxcIklzVW5kZXJsaW5lZFwiOnRydWV9LFwiRm9yZWdyb3VuZFwiOntcIiRpZFwiOlwiNzZcIixcIkNvbG9yXCI6e1wiJGlkXCI6XCI3N1wiLFwiQVwiOjI1NSxcIlJcIjowLFwiR1wiOjAsXCJCXCI6MH19LFwiSG9yaXpvbnRhbEFsaWdubWVudFwiOjAsXCJJc1Zpc2libGVcIjp0cnVlfSxcIkRhdGVTdHlsZVwiOntcIiRpZFwiOlwiNzhcIixcIkZvbnRTZXR0aW5nc1wiOntcIiRpZFwiOlwiNzlcIixcIkZvbnRTaXplXCI6OCxcIkZvbnROYW1lXCI6XCJBcmlhbFwiLFwiSXNCb2xkXCI6ZmFsc2UsXCJJc0l0YWxpY1wiOmZhbHNlLFwiSXNVbmRlcmxpbmVkXCI6ZmFsc2V9LFwiRm9yZWdyb3VuZFwiOntcIiRpZFwiOlwiODBcIixcIkNvbG9yXCI6e1wiJGlkXCI6XCI4MVwiLFwiQVwiOjI1NSxcIlJcIjo2OCxcIkdcIjo4NCxcIkJcIjoxMDZ9fSxcIkhvcml6b250YWxBbGlnbm1lbnRcIjoyLFwiSXNWaXNpYmxlXCI6dHJ1ZX0sXCJEYXRlRm9ybWF0XCI6e1wiJGlkXCI6XCI4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4M1wiLFwiRm9ybWF0XCI6MCxcIklzVmlzaWJsZVwiOmZhbHNlLFwiTGFzdEtub3duVmlzaWJpbGl0eVN0YXRlXCI6ZmFsc2V9fSxcIk1pbGVzdG9uZVN0eWxlXCI6e1wiJGlkXCI6XCI4NFwiLFwiU2hhcGVcIjoyLFwiSXNCZWxvd1RpbWViYW5kXCI6dHJ1ZSxcIlNoYXBlU2l6ZVwiOjEsXCJQYWRkaW5nXCI6e1wiJGlkXCI6XCI4NVwiLFwiVG9wXCI6Ny4wLFwiTGVmdFwiOjMuMCxcIlJpZ2h0XCI6MC4wLFwiQm90dG9tXCI6Mi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ExMCxcIkdcIjoxNzQsXCJCXCI6NjR9fSxcIklzVmlzaWJsZVwiOnRydWUsXCJXaWR0aFwiOjEzLjAsXCJIZWlnaHRcIjoxMy4wLFwiQm9yZGVyU3R5bGVcIjp7XCIkaWRcIjpcIjkxXCIsXCJMaW5lU3R5bGVcIjp7XCIkaWRcIjpcIjkyXCIsXCJMaW5lQ29sb3JcIjp7XCIkaWRcIjpcIjkzXCIsXCJDb2xvclwiOntcIiRpZFwiOlwiOTRcIixcIkFcIjoyNTUsXCJSXCI6MjM0LFwiR1wiOjIyLFwiQlwiOjMwfX0sXCJMaW5lV2VpZ2h0XCI6Mi4wLFwiTGluZVR5cGVcIjowfSxcIklzVmlzaWJsZVwiOmZhbHNlfX0sXCJUaXRsZVN0eWxlXCI6e1wiJGlkXCI6XCI5NVwiLFwiRm9udFNldHRpbmdzXCI6e1wiJGlkXCI6XCI5NlwiLFwiRm9udFNpemVcIjo5LFwiRm9udE5hbWVcIjpcIkFyaWFsXCIsXCJJc0JvbGRcIjp0cnVlLFwiSXNJdGFsaWNcIjpmYWxzZSxcIklzVW5kZXJsaW5lZFwiOmZhbHNlfSxcIkZvcmVncm91bmRcIjp7XCIkaWRcIjpcIjk3XCIsXCJDb2xvclwiOntcIiRpZFwiOlwiOThcIixcIkFcIjoyNTUsXCJSXCI6MCxcIkdcIjowLFwiQlwiOjB9fSxcIkhvcml6b250YWxBbGlnbm1lbnRcIjowLFwiSXNWaXNpYmxlXCI6dHJ1ZX0sXCJEYXRlU3R5bGVcIjp7XCIkaWRcIjpcIjk5XCIsXCJGb250U2V0dGluZ3NcIjp7XCIkaWRcIjpcIjEwMFwiLFwiRm9udFNpemVcIjo4LFwiRm9udE5hbWVcIjpcIkFyaWFsXCIsXCJJc0JvbGRcIjpmYWxzZSxcIklzSXRhbGljXCI6ZmFsc2UsXCJJc1VuZGVybGluZWRcIjpmYWxzZX0sXCJGb3JlZ3JvdW5kXCI6e1wiJGlkXCI6XCIxMDFcIixcIkNvbG9yXCI6e1wiJGlkXCI6XCIxMDJcIixcIkFcIjoyNTUsXCJSXCI6NjgsXCJHXCI6ODQsXCJCXCI6MTA2fX0sXCJIb3Jpem9udGFsQWxpZ25tZW50XCI6MCxcIklzVmlzaWJsZVwiOnRydWV9LFwiRGF0ZUZvcm1hdFwiOntcIiRpZFwiOlwiMTAz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wNFwiLFwiRm9ybWF0XCI6MCxcIklzVmlzaWJsZVwiOmZhbHNlLFwiTGFzdEtub3duVmlzaWJpbGl0eVN0YXRlXCI6ZmFsc2V9fSxcIk1vdFN0eWxlXCI6e1wiJGlkXCI6XCIxMDVcIixcIlNoYXBlXCI6MixcIlNoYXBlU2l6ZVwiOjEsXCJEZXRhaWxzU3BhY2luZ1wiOjEuMCxcIlBhZGRpbmdcIjp7XCIkaWRcIjpcIjEwNlwiLFwiVG9wXCI6Ny4wLFwiTGVmdFwiOjMuMCxcIlJpZ2h0XCI6MC4wLFwiQm90dG9tXCI6Mi4wfSxcIlBvc2l0aW9uT25UYXNrXCI6MSxcIlNoYXBlU3R5bGVcIjp7XCIkaWRcIjpcIjEwN1wiLFwiTWFyZ2luXCI6e1wiJGlkXCI6XCIxMDhcIixcIlRvcFwiOjAuMCxcIkxlZnRcIjowLjAsXCJSaWdodFwiOjAuMCxcIkJvdHRvbVwiOjAuMH0sXCJQYWRkaW5nXCI6e1wiJGlkXCI6XCIxMDlcIixcIlRvcFwiOjAuMCxcIkxlZnRcIjowLjAsXCJSaWdodFwiOjAuMCxcIkJvdHRvbVwiOjAuMH0sXCJCYWNrZ3JvdW5kXCI6e1wiJGlkXCI6XCIxMTBcIixcIkNvbG9yXCI6e1wiJGlkXCI6XCIxMTFcIixcIkFcIjoyNTUsXCJSXCI6MTEwLFwiR1wiOjE3NCxcIkJcIjo2NH19LFwiSXNWaXNpYmxlXCI6dHJ1ZSxcIldpZHRoXCI6MTMuMCxcIkhlaWdodFwiOjEzLjAsXCJCb3JkZXJTdHlsZVwiOntcIiRpZFwiOlwiMTEyXCIsXCJMaW5lU3R5bGVcIjp7XCIkaWRcIjpcIjExM1wiLFwiTGluZUNvbG9yXCI6e1wiJGlkXCI6XCIxMTRcIixcIkNvbG9yXCI6e1wiJGlkXCI6XCIxMTVcIixcIkFcIjoyNTUsXCJSXCI6MjM0LFwiR1wiOjIyLFwiQlwiOjMwfX0sXCJMaW5lV2VpZ2h0XCI6MC4wLFwiTGluZVR5cGVcIjowfSxcIklzVmlzaWJsZVwiOmZhbHNlfX0sXCJUaXRsZVN0eWxlXCI6e1wiJGlkXCI6XCIxMTZcIixcIkZvbnRTZXR0aW5nc1wiOntcIiRpZFwiOlwiMTE3XCIsXCJGb250U2l6ZVwiOjksXCJGb250TmFtZVwiOlwiQXJpYWxcIixcIklzQm9sZFwiOnRydWUsXCJJc0l0YWxpY1wiOmZhbHNlLFwiSXNVbmRlcmxpbmVkXCI6ZmFsc2V9LFwiRm9yZWdyb3VuZFwiOntcIiRpZFwiOlwiMTE4XCIsXCJDb2xvclwiOntcIiRpZFwiOlwiMTE5XCIsXCJBXCI6MjU1LFwiUlwiOjAsXCJHXCI6MCxcIkJcIjowfX0sXCJIb3Jpem9udGFsQWxpZ25tZW50XCI6MCxcIklzVmlzaWJsZVwiOnRydWV9LFwiRGF0ZVN0eWxlXCI6e1wiJGlkXCI6XCIxMjBcIixcIkZvbnRTZXR0aW5nc1wiOntcIiRpZFwiOlwiMTIxXCIsXCJGb250U2l6ZVwiOjgsXCJGb250TmFtZVwiOlwiQXJpYWxcIixcIklzQm9sZFwiOmZhbHNlLFwiSXNJdGFsaWNcIjpmYWxzZSxcIklzVW5kZXJsaW5lZFwiOmZhbHNlfSxcIkZvcmVncm91bmRcIjp7XCIkaWRcIjpcIjEyMlwiLFwiQ29sb3JcIjp7XCIkaWRcIjpcIjEyM1wiLFwiQVwiOjI1NSxcIlJcIjo2OCxcIkdcIjo4NCxcIkJcIjoxMDZ9fSxcIkhvcml6b250YWxBbGlnbm1lbnRcIjowLFwiSXNWaXNpYmxlXCI6dHJ1ZX0sXCJEYXRlRm9ybWF0XCI6e1wiJGlkXCI6XCIx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I1XCIsXCJGb3JtYXRcIjowLFwiSXNWaXNpYmxlXCI6ZmFsc2UsXCJMYXN0S25vd25WaXNpYmlsaXR5U3RhdGVcIjpmYWxzZX19LFwiU3dpbWxhbmVWMlN0eWxlXCI6e1wiJGlkXCI6XCIxMjZcIixcIlN0eWxlSWRcIjpcIjFkODIzNWY3LTk0NjUtNDRmYy05NTk1LWMzNDk2ZWVlYzA0OFwiLFwiTmFtZVwiOlwiU3dpbWxhbmUgU3R5bGUgMVwiLFwiSGVhZGVyU3R5bGVcIjp7XCIkaWRcIjpcIjEyN1wiLFwiVGV4dFN0eWxlXCI6e1wiJGlkXCI6XCIxMjhcIixcIkZvbnRTZXR0aW5nc1wiOntcIiRpZFwiOlwiMTI5XCIsXCJGb250U2l6ZVwiOjEyLFwiRm9udE5hbWVcIjpcIkNhbGlicmlcIixcIklzQm9sZFwiOmZhbHNlLFwiSXNJdGFsaWNcIjpmYWxzZSxcIklzVW5kZXJsaW5lZFwiOmZhbHNlfSxcIkZvcmVncm91bmRcIjp7XCIkaWRcIjpcIjEzMFwiLFwiQ29sb3JcIjp7XCIkaWRcIjpcIjEzMVwiLFwiQVwiOjI1NSxcIlJcIjoyNTUsXCJHXCI6MjU1LFwiQlwiOjI1NX19LFwiSG9yaXpvbnRhbEFsaWdubWVudFwiOjAsXCJJc1Zpc2libGVcIjp0cnVlfSxcIlJlY3RhbmdsZVN0eWxlXCI6e1wiJGlkXCI6XCIxMzJcIixcIk1hcmdpblwiOntcIiRpZFwiOlwiMTMzXCIsXCJUb3BcIjowLjAsXCJMZWZ0XCI6MC4wLFwiUmlnaHRcIjowLjAsXCJCb3R0b21cIjowLjB9LFwiUGFkZGluZ1wiOntcIiRpZFwiOlwiMTM0XCIsXCJUb3BcIjowLjAsXCJMZWZ0XCI6MC4wLFwiUmlnaHRcIjowLjAsXCJCb3R0b21cIjowLjB9LFwiQmFja2dyb3VuZFwiOntcIiRpZFwiOlwiMTM1XCIsXCJDb2xvclwiOntcIiRpZFwiOlwiMTM2XCIsXCJBXCI6MjU1LFwiUlwiOjExMixcIkdcIjoxNzMsXCJCXCI6NzF9fSxcIklzVmlzaWJsZVwiOnRydWUsXCJXaWR0aFwiOjAuMCxcIkhlaWdodFwiOjAuMCxcIkJvcmRlclN0eWxlXCI6e1wiJGlkXCI6XCIxMzdcIixcIkxpbmVTdHlsZVwiOntcIiRpZFwiOlwiMTM4XCIsXCJMaW5lQ29sb3JcIjp7XCIkaWRcIjpcIjEzOVwiLFwiQ29sb3JcIjp7XCIkaWRcIjpcIjE0MFwiLFwiQVwiOjI1NSxcIlJcIjoyNTUsXCJHXCI6MCxcIkJcIjow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NTEsXCJSXCI6MTEyLFwiR1wiOjE3MyxcIkJcIjo3MX19LFwiSXNWaXNpYmxlXCI6dHJ1ZSxcIldpZHRoXCI6MC4wLFwiSGVpZ2h0XCI6MC4wLFwiQm9yZGVyU3R5bGVcIjp7XCIkaWRcIjpcIjE0NlwiLFwiTGluZVN0eWxlXCI6e1wiJGlkXCI6XCIxNDdcIixcIkxpbmVDb2xvclwiOntcIiRpZFwiOlwiMTQ4XCIsXCJDb2xvclwiOntcIiRpZFwiOlwiMTQ5XCIsXCJBXCI6MjU1LFwiUlwiOjIzNCxcIkdcIjoyMixcIkJcIjozMH19LFwiTGluZVdlaWdodFwiOjAuMCxcIkxpbmVUeXBlXCI6MH0sXCJJc1Zpc2libGVcIjpmYWxzZX19LFwiSXNBYm92ZVRpbWViYW5kXCI6ZmFsc2UsXCJTcGFjaW5nXCI6NS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MTEyLFwiR1wiOjE3MyxcIkJcIjo3MX19LFwiSXNWaXNpYmxlXCI6dHJ1ZSxcIldpZHRoXCI6MC4wLFwiSGVpZ2h0XCI6MC4wLFwiQm9yZGVyU3R5bGVcIjp7XCIkaWRcIjpcIjE2MVwiLFwiTGluZVN0eWxlXCI6e1wiJGlkXCI6XCIxNjJcIixcIkxpbmVDb2xvclwiOntcIiRpZFwiOlwiMTYzXCIsXCJDb2xvclwiOntcIiRpZFwiOlwiMTY0XCIsXCJBXCI6MjU1LFwiUlwiOjI1NSxcIkdcIjowLFwiQlwiOjB9fSxcIkxpbmVXZWlnaHRcIjowLjAsXCJMaW5lVHlwZVwiOjB9LFwiSXNWaXNpYmxlXCI6ZmFsc2V9fX0sXCJCYWNrZ3JvdW5kU3R5bGVcIjp7XCIkaWRcIjpcIjE2NVwiLFwiTWFyZ2luXCI6e1wiJGlkXCI6XCIxNjZcIixcIlRvcFwiOjAuMCxcIkxlZnRcIjowLjAsXCJSaWdodFwiOjAuMCxcIkJvdHRvbVwiOjAuMH0sXCJQYWRkaW5nXCI6e1wiJGlkXCI6XCIxNjdcIixcIlRvcFwiOjAuMCxcIkxlZnRcIjowLjAsXCJSaWdodFwiOjAuMCxcIkJvdHRvbVwiOjAuMH0sXCJCYWNrZ3JvdW5kXCI6e1wiJGlkXCI6XCIxNjhcIixcIkNvbG9yXCI6e1wiJGlkXCI6XCIxNjlcIixcIkFcIjo1MSxcIlJcIjoxMTIsXCJHXCI6MTczLFwiQlwiOjcxfX0sXCJJc1Zpc2libGVcIjp0cnVlLFwiV2lkdGhcIjowLjAsXCJIZWlnaHRcIjowLjAsXCJCb3JkZXJTdHlsZVwiOntcIiRpZFwiOlwiMTcwXCIsXCJMaW5lU3R5bGVcIjp7XCIkaWRcIjpcIjE3MVwiLFwiTGluZUNvbG9yXCI6e1wiJGlkXCI6XCIxNzJcIixcIkNvbG9yXCI6e1wiJGlkXCI6XCIxNzNcIixcIkFcIjoyNTUsXCJSXCI6MjU1LFwiR1wiOjAsXCJCXCI6MH19LFwiTGluZVdlaWdodFwiOjAuMCxcIkxpbmVUeXBlXCI6MH0sXCJJc1Zpc2libGVcIjpmYWxzZX19fSxcIkRlZmF1bHRTd2ltbGFuZU1pbGVzdG9uZVN0eWxlXCI6e1wiJGlkXCI6XCIxNzRcIixcIlRpdGxlUG9zaXRpb25cIjoyLFwiRGF0ZVBvc2l0aW9uXCI6MCxcIlNoYXBlVHlwZVwiOjAsXCJTaGFwZVNpemVcIjoxLFwiU3BhY2luZ1wiOjUsXCJTaGFwZVN0eWxlXCI6e1wiJGlkXCI6XCIxNzVcIi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MjU1LFwiUlwiOjExMixcIkdcIjoxNzMsXCJCXCI6NzF9fSxcIklzVmlzaWJsZVwiOnRydWUsXCJXaWR0aFwiOjE4LjAsXCJIZWlnaHRcIjoyMC4wLFwiQm9yZGVyU3R5bGVcIjp7XCIkaWRcIjpcIjE4MFwiLFwiTGluZVN0eWxlXCI6e1wiJGlkXCI6XCIxODFcIixcIkxpbmVDb2xvclwiOntcIiRpZFwiOlwiMTgyXCIsXCJDb2xvclwiOntcIiRpZFwiOlwiMTgzXCIsXCJBXCI6MjU1LFwiUlwiOjI1NSxcIkdcIjowLFwiQlwiOjB9fSxcIkxpbmVXZWlnaHRcIjoyLjAsXCJMaW5lVHlwZVwiOjB9LFwiSXNWaXNpYmxlXCI6ZmFsc2V9fSxcIlRpdGxlU3R5bGVcIjp7XCIkaWRcIjpcIjE4NFwiLFwiRm9udFNldHRpbmdzXCI6e1wiJGlkXCI6XCIxODVcIixcIkZvbnRTaXplXCI6MTAsXCJGb250TmFtZVwiOlwiQXJpYWxcIixcIklzQm9sZFwiOnRydWUsXCJJc0l0YWxpY1wiOmZhbHNlLFwiSXNVbmRlcmxpbmVkXCI6ZmFsc2V9LFwiRm9yZWdyb3VuZFwiOntcIiRpZFwiOlwiMTg2XCIsXCJDb2xvclwiOntcIiRpZFwiOlwiMTg3XCIsXCJBXCI6MjU1LFwiUlwiOjAsXCJHXCI6MCxcIkJcIjowfX0sXCJIb3Jpem9udGFsQWxpZ25tZW50XCI6MSxcIklzVmlzaWJsZVwiOnRydWV9LFwiRGF0ZVN0eWxlXCI6e1wiJGlkXCI6XCIxODhcIixcIkZvbnRTZXR0aW5nc1wiOntcIiRpZFwiOlwiMTg5XCIsXCJGb250U2l6ZVwiOjksXCJGb250TmFtZVwiOlwiQXJpYWxcIixcIklzQm9sZFwiOmZhbHNlLFwiSXNJdGFsaWNcIjpmYWxzZSxcIklzVW5kZXJsaW5lZFwiOmZhbHNlfSxcIkZvcmVncm91bmRcIjp7XCIkaWRcIjpcIjE5MFwiLFwiQ29sb3JcIjp7XCIkaWRcIjpcIjE5MVwiLFwiQVwiOjI1NSxcIlJcIjo2OCxcIkdcIjo4NCxcIkJcIjoxMDZ9fSxcIkhvcml6b250YWxBbGlnbm1lbnRcIjowLFwiSXNWaXNpYmxlXCI6dHJ1ZX0sXCJEYXRlRm9ybWF0XCI6e1wiJGlkXCI6XCIxOT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MCxcIlNoYXBlVGhpY2tuZXNzXCI6MSxcIkR1cmF0aW9uRm9ybWF0XCI6MCxcIlBlcmNlbnRhZ2VDb21wbGV0ZVRleHRTdHlsZVwiOntcIiRpZFwiOlwiMTk1XCIsXCJGb250U2V0dGluZ3NcIjp7XCIkaWRcIjpcIjE5NlwiLFwiRm9udFNpemVcIjo5LFwiRm9udE5hbWVcIjpcIkFyaWFsXCIsXCJJc0JvbGRcIjpmYWxzZSxcIklzSXRhbGljXCI6ZmFsc2UsXCJJc1VuZGVybGluZWRcIjpmYWxzZX0sXCJGb3JlZ3JvdW5kXCI6e1wiJGlkXCI6XCIxOTdcIixcIkNvbG9yXCI6e1wiJGlkXCI6XCIxOThcIixcIkFcIjoyNTUsXCJSXCI6MjM4LFwiR1wiOjIzNixcIkJcIjoyMjV9fSxcIkhvcml6b250YWxBbGlnbm1lbnRcIjowLFwiSXNWaXNpYmxlXCI6ZmFsc2V9LFwiUGVyY2VudGFnZUNvbXBsZXRlSGlnaGxpZ2h0U3R5bGVcIjp7XCIkaWRcIjpcIjE5OVwiLFwiQmFja2dyb3VuZFwiOntcIiRpZFwiOlwiMjAwXCIsXCJDb2xvclwiOntcIiRpZFwiOlwiMjAxXCIsXCJBXCI6ODksXCJSXCI6MCxcIkdcIjowLFwiQlwiOjB9fX0sXCJEdXJhdGlvblN0eWxlXCI6e1wiJGlkXCI6XCIyMDJcIixcIkZvbnRTZXR0aW5nc1wiOntcIiRpZFwiOlwiMjAzXCIsXCJGb250U2l6ZVwiOjksXCJGb250TmFtZVwiOlwiQXJpYWxcIixcIklzQm9sZFwiOmZhbHNlLFwiSXNJdGFsaWNcIjpmYWxzZSxcIklzVW5kZXJsaW5lZFwiOmZhbHNlfSxcIkZvcmVncm91bmRcIjp7XCIkaWRcIjpcIjIwNFwiLFwiQ29sb3JcIjp7XCIkaWRcIjpcIjIwNVwiLFwiQVwiOjI1NSxcIlJcIjoyMzcsXCJHXCI6MTI1LFwiQlwiOjQ5fX0sXCJIb3Jpem9udGFsQWxpZ25tZW50XCI6MCxcIklzVmlzaWJsZVwiOmZhbHNlfSxcIk1hcmdpblwiOntcIiRpZFwiOlwiMjA2XCIsXCJUb3BcIjowLjAsXCJMZWZ0XCI6MC4wLFwiUmlnaHRcIjowLjAsXCJCb3R0b21cIjowLjB9LFwiU3RhcnREYXRlUG9zaXRpb25cIjo0LFwiRW5kRGF0ZVBvc2l0aW9uXCI6NCxcIlRpdGxlUG9zaXRpb25cIjozLFwiRHVyYXRpb25Qb3NpdGlvblwiOjAsXCJQZXJjZW50YWdlQ29tcGxldGVkUG9zaXRpb25cIjowLFwiU3BhY2luZ1wiOjUsXCJTaGFwZVN0eWxlXCI6e1wiJGlkXCI6XCIyMDdcIixcIk1hcmdpblwiOntcIiRpZFwiOlwiMjA4XCIsXCJUb3BcIjowLjAsXCJMZWZ0XCI6NC4wLFwiUmlnaHRcIjo0LjAsXCJCb3R0b21cIjowLjB9LFwiUGFkZGluZ1wiOntcIiRpZFwiOlwiMjA5XCIsXCJUb3BcIjowLjAsXCJMZWZ0XCI6MC4wLFwiUmlnaHRcIjowLjAsXCJCb3R0b21cIjowLjB9LFwiQmFja2dyb3VuZFwiOntcIiRpZFwiOlwiMjEwXCIsXCJDb2xvclwiOntcIiRpZFwiOlwiMjExXCIsXCJBXCI6MjU1LFwiUlwiOjExMixcIkdcIjoxNzMsXCJCXCI6NzF9fSxcIklzVmlzaWJsZVwiOnRydWUsXCJXaWR0aFwiOjAuMCxcIkhlaWdodFwiOjE2LjAsXCJCb3JkZXJTdHlsZVwiOntcIiRpZFwiOlwiMjEyXCIsXCJMaW5lU3R5bGVcIjp7XCIkaWRcIjpcIjIxM1wiLFwiTGluZUNvbG9yXCI6e1wiJGlkXCI6XCIyMTRcIixcIkNvbG9yXCI6e1wiJGlkXCI6XCIyMTVcIixcIkFcIjoyNTUsXCJSXCI6MjU1LFwiR1wiOjAsXCJCXCI6MH19LFwiTGluZVdlaWdodFwiOjIuMCxcIkxpbmVUeXBlXCI6MH0sXCJJc1Zpc2libGVcIjpmYWxzZX19LFwiVGl0bGVTdHlsZVwiOntcIiRpZFwiOlwiMjE2XCIsXCJGb250U2V0dGluZ3NcIjp7XCIkaWRcIjpcIjIxN1wiLFwiRm9udFNpemVcIjoxMCxcIkZvbnROYW1lXCI6XCJBcmlhbFwiLFwiSXNCb2xkXCI6dHJ1ZSxcIklzSXRhbGljXCI6ZmFsc2UsXCJJc1VuZGVybGluZWRcIjpmYWxzZX0sXCJGb3JlZ3JvdW5kXCI6e1wiJGlkXCI6XCIyMThcIixcIkNvbG9yXCI6e1wiJGlkXCI6XCIyMTlcIixcIkFcIjoyNTUsXCJSXCI6MCxcIkdcIjowLFwiQlwiOjB9fSxcIkhvcml6b250YWxBbGlnbm1lbnRcIjowLFwiSXNWaXNpYmxlXCI6dHJ1ZX0sXCJEYXRlU3R5bGVcIjp7XCIkaWRcIjpcIjIyMFwiLFwiRm9udFNldHRpbmdzXCI6e1wiJGlkXCI6XCIyMjFcIixcIkZvbnRTaXplXCI6OSxcIkZvbnROYW1lXCI6XCJBcmlhbFwiLFwiSXNCb2xkXCI6ZmFsc2UsXCJJc0l0YWxpY1wiOmZhbHNlLFwiSXNVbmRlcmxpbmVkXCI6ZmFsc2V9LFwiRm9yZWdyb3VuZFwiOntcIiRpZFwiOlwiMjIyXCIsXCJDb2xvclwiOntcIiRpZFwiOlwiMjIzXCIsXCJBXCI6MjU1LFwiUlwiOjY4LFwiR1wiOjg0LFwiQlwiOjEwNn19LFwiSG9yaXpvbnRhbEFsaWdubWVudFwiOjAsXCJJc1Zpc2libGVcIjp0cnVlfSxcIkRhdGVGb3JtYXRcIjp7XCIkaWRcIjpcIjI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AsXCJTaGFwZVNpemVcIjoxLFwiRGV0YWlsc1NwYWNpbmdcIjoxLjAsXCJQYWRkaW5nXCI6e1wiJGlkXCI6XCIyMjdcIixcIlRvcFwiOjcuMCxcIkxlZnRcIjozLjAsXCJSaWdodFwiOjAuMCxcIkJvdHRvbVwiOjIuMH0sXCJQb3NpdGlvbk9uVGFza1wiOjEsXCJTaGFwZVN0eWxlXCI6e1wiJGlkXCI6XCIyMjhcIixcIk1hcmdpblwiOntcIiRpZFwiOlwiMjI5XCIsXCJUb3BcIjowLjAsXCJMZWZ0XCI6MC4wLFwiUmlnaHRcIjowLjAsXCJCb3R0b21cIjowLjB9LFwiUGFkZGluZ1wiOntcIiRpZFwiOlwiMjMwXCIsXCJUb3BcIjowLjAsXCJMZWZ0XCI6MC4wLFwiUmlnaHRcIjowLjAsXCJCb3R0b21cIjowLjB9LFwiQmFja2dyb3VuZFwiOntcIiRpZFwiOlwiMjMxXCIsXCJDb2xvclwiOntcIiRpZFwiOlwiMjMyXCIsXCJBXCI6MjU1LFwiUlwiOjExMixcIkdcIjoxNzMsXCJCXCI6NzF9fSxcIklzVmlzaWJsZVwiOnRydWUsXCJXaWR0aFwiOjE4LjAsXCJIZWlnaHRcIjoyMC4wLFwiQm9yZGVyU3R5bGVcIjp7XCIkaWRcIjpcIjIzM1wiLFwiTGluZVN0eWxlXCI6e1wiJGlkXCI6XCIyMzRcIixcIkxpbmVDb2xvclwiOntcIiRpZFwiOlwiMjM1XCIsXCJDb2xvclwiOntcIiRpZFwiOlwiMjM2XCIsXCJBXCI6MjU1LFwiUlwiOjI1NSxcIkdcIjowLFwiQlwiOjB9fSxcIkxpbmVXZWlnaHRcIjowLjAsXCJMaW5lVHlwZVwiOjB9LFwiSXNWaXNpYmxlXCI6ZmFsc2V9fSxcIlRpdGxlU3R5bGVcIjp7XCIkaWRcIjpcIjIzN1wiLFwiRm9udFNldHRpbmdzXCI6e1wiJGlkXCI6XCIyMzhcIixcIkZvbnRTaXplXCI6MTAsXCJGb250TmFtZVwiOlwiQXJpYWxcIixcIklzQm9sZFwiOnRydWUsXCJJc0l0YWxpY1wiOmZhbHNlLFwiSXNVbmRlcmxpbmVkXCI6ZmFsc2V9LFwiRm9yZWdyb3VuZFwiOntcIiRpZFwiOlwiMjM5XCIsXCJDb2xvclwiOntcIiRpZFwiOlwiMjQwXCIsXCJBXCI6MjU1LFwiUlwiOjAsXCJHXCI6MCxcIkJcIjowfX0sXCJIb3Jpem9udGFsQWxpZ25tZW50XCI6MSxcIklzVmlzaWJsZVwiOnRydWV9LFwiRGF0ZVN0eWxlXCI6e1wiJGlkXCI6XCIyNDFcIixcIkZvbnRTZXR0aW5nc1wiOntcIiRpZFwiOlwiMjQyXCIsXCJGb250U2l6ZVwiOjksXCJGb250TmFtZVwiOlwiQXJpYWxcIixcIklzQm9sZFwiOmZhbHNlLFwiSXNJdGFsaWNcIjpmYWxzZSxcIklzVW5kZXJsaW5lZFwiOmZhbHNlfSxcIkZvcmVncm91bmRcIjp7XCIkaWRcIjpcIjI0M1wiLFwiQ29sb3JcIjp7XCIkaWRcIjpcIjI0NFwiLFwiQVwiOjI1NSxcIlJcIjo2OCxcIkdcIjo4NCxcIkJcIjoxMDZ9fSxcIkhvcml6b250YWxBbGlnbm1lbnRcIjowLFwiSXNWaXNpYmxlXCI6dHJ1ZX0sXCJEYXRlRm9ybWF0XCI6e1wiJGlkXCI6XCIy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dLFwiR3JpZGxpbmVQYW5lbFN0eWxlXCI6e1wiJGlkXCI6XCIyNDdcIixcIkdyaWRsaW5lU3R5bGVcIjp7XCIkaWRcIjpcIjI0OFwiLFwiTGluZUNvbG9yXCI6e1wiJGlkXCI6XCIyNDlcIixcIkNvbG9yXCI6e1wiJGlkXCI6XCIyNTBcIixcIkFcIjozOCxcIlJcIjo5MSxcIkdcIjoxNTUsXCJCXCI6MjEzfX0sXCJMaW5lV2VpZ2h0XCI6MS4wLFwiTGluZVR5cGVcIjowfSxcIklzVmlzaWJsZVwiOnRydWV9LFwiQWN0aXZpdHlMaW5lUGFuZWxTdHlsZVwiOntcIiRpZFwiOlwiMjUxXCIsXCJBY3Rpdml0eUxpbmVTdHlsZVwiOntcIiRpZFwiOlwiMjUyXCIsXCJMaW5lQ29sb3JcIjp7XCIkaWRcIjpcIjI1M1wiLFwiQ29sb3JcIjp7XCIkaWRcIjpcIjI1NFwiLFwiQVwiOjM4LFwiUlwiOjkxLFwiR1wiOjE1NSxcIkJcIjoyMTN9fSxcIkxpbmVXZWlnaHRcIjoxLjAsXCJMaW5lVHlwZVwiOjB9LFwiSXNWaXNpYmxlXCI6dHJ1ZX0sXCJEZWZhdWx0RGVwZW5kZW5jeVN0eWxlXCI6e1wiJGlkXCI6XCIyNTVcIixcIkxpbmVTdHlsZVwiOntcIiRpZFwiOlwiMjU2XCIsXCJMaW5lQ29sb3JcIjp7XCIkaWRcIjpcIjI1N1wiLFwiQ29sb3JcIjp7XCIkaWRcIjpcIjI1OFwiLFwiQVwiOjI1NSxcIlJcIjowLFwiR1wiOjAsXCJCXCI6MH19LFwiTGluZVdlaWdodFwiOjEuMCxcIkxpbmVUeXBlXCI6MH0sXCJFbmRBcnJvd2hlYWRMaW5lU3R5bGVcIjp7XCIkaWRcIjpcIjI1OVwiLFwiS2luZFwiOjEsXCJXaWR0aFwiOjEsXCJMZW5ndGhcIjowfSxcIkJyaW5nVG9Gcm9udFwiOnRydWUsXCJSYWRpdXNcIjowLjB9LFwiQ3JpdGljYWxQYXRoU3R5bGVcIjp7XCIkaWRcIjpcIjI2MFwiLFwiQ3JpdGljYWxQYXRoU3R5bGVPcHRpb25zXCI6MTUsXCJMaW5lU3R5bGVcIjp7XCIkaWRcIjpcIjI2MVwiLFwiTGluZUNvbG9yXCI6e1wiJGlkXCI6XCIyNjJcIixcIkNvbG9yXCI6e1wiJGlkXCI6XCIyNjNcIixcIkFcIjoyNTUsXCJSXCI6MjIyLFwiR1wiOjUwLFwiQlwiOjUwfX0sXCJMaW5lV2VpZ2h0XCI6MS4wLFwiTGluZVR5cGVcIjowfSxcIlRpdGxlRm9yZWdyb3VuZFwiOntcIiRpZFwiOlwiMjY0XCIsXCJDb2xvclwiOntcIiRpZFwiOlwiMjY1XCIsXCJBXCI6MjU1LFwiUlwiOjE3NixcIkdcIjoxOSxcIkJcIjoyNX19LFwiU2hhcGVzQmFja2dyb3VuZFwiOntcIiRpZFwiOlwiMjY2XCIsXCJDb2xvclwiOntcIiRpZFwiOlwiMjY3XCIsXCJBXCI6MjU1LFwiUlwiOjI1MyxcIkdcIjoyMDMsXCJCXCI6MjA4fX0sXCJTaGFwZXNCb3JkZXJTdHlsZVwiOntcIiRpZFwiOlwiMjY4XCIsXCJMaW5lQ29sb3JcIjp7XCIkaWRcIjpcIjI2OVwiLFwiQ29sb3JcIjp7XCIkaWRcIjpcIjI3MFwiLFwiQVwiOjI1NSxcIlJcIjoyMjIsXCJHXCI6NTAsXCJCXCI6NTB9fSxcIkxpbmVXZWlnaHRcIjoyLjAsXCJMaW5lVHlwZVwiOjB9fSxcIlBhbmVsc1NwYWNpbmdEZWZpbml0aW9uXCI6e1wiJGlkXCI6XCIyNzFcIixcIlNwYWNpbmdBYm92ZVRpbWViYW5kXCI6MTYsXCJTcGFjaW5nQmVsb3dUaW1lYmFuZFwiOjE2LFwiU3BhY2luZ0Fib3ZlQmV0d2VlblN3aW1sYW5lc0FuZFRhc2tzXCI6MTYsXCJTcGFjaW5nQmVsb3dCZXR3ZWVuU3dpbWxhbmVzQW5kVGFza3NcIjoxNn0sXCJfc2VsZWN0ZWRUaGVtZVByZXNldENvbG9yc1wiOntcIiRpZFwiOlwiMjcyXCIsXCJUZXh0TGlnaHRcIjp7XCIkaWRcIjpcIjI3M1wiLFwiQVwiOjI1NSxcIlJcIjoyNTUsXCJHXCI6MjU1LFwiQlwiOjI1NX0sXCJUZXh0RGFya1wiOntcIiRpZFwiOlwiMjc0XCIsXCJBXCI6MjU1LFwiUlwiOjAsXCJHXCI6MCxcIkJcIjowfSxcIkFjY2VudDFcIjp7XCIkaWRcIjpcIjI3NVwiLFwiQVwiOjI1NSxcIlJcIjoyNTUsXCJHXCI6MjU1LFwiQlwiOjI1NX0sXCJBY2NlbnQyXCI6e1wiJGlkXCI6XCIyNzZcIixcIkFcIjoyNTUsXCJSXCI6NjgsXCJHXCI6ODQsXCJCXCI6MTA2fSxcIkFjY2VudDNcIjp7XCIkaWRcIjpcIjI3N1wiLFwiQVwiOjI1NSxcIlJcIjoxMTIsXCJHXCI6MTczLFwiQlwiOjcxfSxcIkFjY2VudDRcIjp7XCIkaWRcIjpcIjI3OFwiLFwiQVwiOjI1NSxcIlJcIjoyMzMsXCJHXCI6MTEzLFwiQlwiOjUwfSxcIkFjY2VudDVcIjp7XCIkaWRcIjpcIjI3OVwiLFwiQVwiOjI1NSxcIlJcIjoyNSxcIkdcIjoxMDcsXCJCXCI6MzZ9LFwiQWNjZW50NlwiOntcIiRpZFwiOlwiMjgwXCIsXCJBXCI6MjU1LFwiUlwiOjE1LFwiR1wiOjE1OCxcIkJcIjoyMTN9LFwiQWNjZW50N1wiOntcIiRpZFwiOlwiMjgxXCIsXCJBXCI6MjU1LFwiUlwiOjE2MCxcIkdcIjo0MyxcIkJcIjoxNDd9LFwiQWNjZW50OFwiOntcIiRpZFwiOlwiMjgyXCIsXCJBXCI6MjU1LFwiUlwiOjc4LFwiR1wiOjE2NyxcIkJcIjo0Nn19LFwiX2N1c3RvbVByZXNldENvbG9yc1wiOntcIiRpZFwiOlwiMjgzXCJ9fX0ifSwiU2V0dGluZ3MiOnsiJGlkIjoiMTM4NiIsIkltcGFPcHRpb25zIjp7IiRpZCI6IjEzODciLCJMZWZ0VG9SaWdodCI6dHJ1ZSwiUGF5bG9hZE9wdGlvbnMiOjF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zODgiLCJVc2VUaW1lIjpmYWxzZSwiV29ya0RheVN0YXJ0IjoiMDA6MDA6MDAiLCJXb3JrRGF5RW5kIjoiMjM6NTk6MDAifSwiTGFzdFVzZWRUZW1wbGF0ZUlkIjoiYjEzNjgyZmUtMjQwMy00MTJhLTkyOWUtOTFlNzBjZWQ1YWRkIiwiTGFzdFVzZWRUaGVtZURldGFpbHMiOnsiJGlkIjoiMTM4OSIsIklkIjoiMjY5NzRmZTItOWU0Ny00ZGI3LTljMDMtYWFlYjNkMThmZWU1IiwiVGl0bGUiOiJVbnRpdGxlZCB0aGVtZSIsIkNhdGVnb3J5IjoyfSwiRmlyc3RXZWVrT2ZZZWFyIjowLCJQbGFjZU1pbGVzdG9uZUF0VGhlQmVnaW5uaW5nT2ZUaGVEYXkiOmZhbHNlLCJEZXBlbmRlbmN5U2NoZWR1bGluZ1NldHRpbmdzIjp7IiRpZCI6IjEzOTA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5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HAPETYPE" val="RoundedCornerRectangleTimeband"/>
  <p:tag name="OTLTIMEBANDSHAPEHEIGHT" val="30"/>
  <p:tag name="OTLTIMEBANDSHAPEPADDINGLEFT" val="0"/>
  <p:tag name="OTLTIMEBANDSCALEFORMAT" val="w"/>
  <p:tag name="OTLTIMEBANDSCALETYPE" val="Weeks"/>
  <p:tag name="OTLTIMEBANDENDDATE" val="2025-07-01T23:59:00.000000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5-28T00:00:00.0000000Z"/>
  <p:tag name="OTLENDDATE" val="2025-06-04T23:59:00.0000000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5-28T00:00:00.0000000Z"/>
  <p:tag name="OTLENDDATE" val="2025-06-01T23:59:00.0000000Z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01T00:00:00.0000000Z"/>
  <p:tag name="OTLENDDATE" val="2025-06-03T23:59:00.0000000Z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01T00:00:00.0000000Z"/>
  <p:tag name="OTLENDDATE" val="2025-06-04T23:59:00.0000000Z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05T00:00:00.0000000Z"/>
  <p:tag name="OTLENDDATE" val="2025-06-09T23:59:00.0000000Z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08T00:00:00.0000000Z"/>
  <p:tag name="OTLENDDATE" val="2025-06-18T23:59:00.0000000Z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15T00:00:00.0000000Z"/>
  <p:tag name="OTLENDDATE" val="2025-06-18T23:59:00.0000000Z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17T00:00:00.0000000Z"/>
  <p:tag name="OTLENDDATE" val="2025-06-20T23:59:00.0000000Z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21T00:00:00.0000000Z"/>
  <p:tag name="OTLENDDATE" val="2025-06-24T23:59:00.0000000Z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26T00:00:00.0000000Z"/>
  <p:tag name="OTLENDDATE" val="2025-06-28T23:59:00.0000000Z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25T00:00:00.0000000Z"/>
  <p:tag name="OTLENDDATE" val="2025-06-28T23:59:00.0000000Z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01T00:00:00.0000000Z"/>
  <p:tag name="OTLENDDATE" val="2025-06-18T23:59:00.0000000Z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14T00:00:00.0000000Z"/>
  <p:tag name="OTLENDDATE" val="2025-06-20T23:59:00.0000000Z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19T00:00:00.0000000Z"/>
  <p:tag name="OTLENDDATE" val="2025-06-28T23:59:00.0000000Z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26T00:00:00.0000000Z"/>
  <p:tag name="OTLENDDATE" val="2025-06-30T23:59:00.0000000Z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oject Sign-Off"/>
  <p:tag name="OTLPOSITIONONTASK" val="None"/>
  <p:tag name="OTLRELATEDTASKID" val="00000000-0000-0000-0000-000000000000"/>
  <p:tag name="OTLWEEKNUMBERINGFORMAT" val="WNFormat1"/>
  <p:tag name="OTLWEEKNUMBERINGISVISIBLE" val="False"/>
  <p:tag name="OTLDATE" val="2025-06-30T23:59:00.000000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esent Project Schedule"/>
  <p:tag name="OTLPOSITIONONTASK" val="None"/>
  <p:tag name="OTLRELATEDTASKID" val="00000000-0000-0000-0000-000000000000"/>
  <p:tag name="OTLWEEKNUMBERINGFORMAT" val="WNFormat1"/>
  <p:tag name="OTLWEEKNUMBERINGISVISIBLE" val="False"/>
  <p:tag name="OTLDATE" val="2025-06-04T23:59:00.0000000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udget Due"/>
  <p:tag name="OTLPOSITIONONTASK" val="None"/>
  <p:tag name="OTLRELATEDTASKID" val="00000000-0000-0000-0000-000000000000"/>
  <p:tag name="OTLWEEKNUMBERINGFORMAT" val="WNFormat1"/>
  <p:tag name="OTLWEEKNUMBERINGISVISIBLE" val="False"/>
  <p:tag name="OTLDATE" val="2025-06-12T23:59:00.000000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akeholder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5-06-24T23:59:00.0000000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</Words>
  <Application>Microsoft Office PowerPoint</Application>
  <PresentationFormat>Widescreen</PresentationFormat>
  <Paragraphs>54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2024-07-05T14:27:11Z</dcterms:created>
  <dcterms:modified xsi:type="dcterms:W3CDTF">2024-10-16T14:58:30Z</dcterms:modified>
</cp:coreProperties>
</file>