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AC638-7473-1006-4946-858D6EED1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BAC9B4-1D1C-8E4C-EF75-10E897244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80C11-008C-C51F-8F5B-0FD8D6C94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9896A-2231-D727-2E5B-6B924AE6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87D81-FCEA-F985-E9B4-E16C586E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41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E196A-788D-A6E1-ACB1-01D60CF59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B0B1BB-A450-D442-D95F-649E31820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8F86B-FD66-9C89-D0BF-11143E84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69C0A-5610-7BD9-02EB-39873A285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E54A5-B510-576A-0C6D-E6E2EFC90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01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F20A2C-19F0-7706-7A98-6D2D5BA9C1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28D6E-0200-B853-C81B-5F1DA104D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44633-88A1-E5E7-D4D3-3B952809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4560B-7D3B-2B5D-6452-1BE89C23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B4C5A-D1BA-212C-6FBD-AB2BB470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2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0DDE8-FB59-D85F-C525-689BC409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8D3CC-EA25-F023-184F-16D28B87A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7CDEA-735C-1944-95B3-F0CB9CCDF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DE5A4-20D8-A7CF-29C1-41650315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9C9B6-9F26-15D5-E8E8-6EE94789E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59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4C8E-7698-D459-A4CF-6FBF07874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5DC07-AC18-8145-B60C-512198F42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4A7C6-0BB9-CB02-D91D-487DAD59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4F61C-C023-2E84-9C20-3AA2A0234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C83A1-4445-457C-D6BE-53DF30A1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5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A8118-5C56-4005-A972-1AC9C9FF9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D0CD8-4F41-66F4-CADE-F480CB24E5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2DE32A-297F-3E85-CC0F-934136FD7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F5723F-6F83-4E41-1D4D-2F4CB2B5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F71D6-497E-4172-5771-410E65C82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1406A-673F-3BD4-E050-5F89414C0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23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76285-4DC1-039E-C7DA-71FDB47D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3AD520-C7B4-DC06-87FF-EA6E94106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3115DE-B23B-1AAC-8479-42CAEAEEC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4F0BA-846A-6DAE-9246-45814EF84F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C568E-DC75-4955-6E5F-41DD7887F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DAEB1-13FA-2A33-B997-FE9E336BE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9A78E5-004D-D9D3-ED4A-B806FAC2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579041-17A5-4673-F415-1503C7D3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91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31C2-9E6A-C3E5-945E-CFDE1CE4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4B1954-2E71-E3C9-8553-4DCDD2D87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A75F8-C0C2-0E40-2EBD-92D9F18E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EED090-FF6C-1214-229C-1522EE4C4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603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85C0A3-8A85-54B1-1943-FC2474804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F7D8E5-D1C4-24C4-86AA-4C78CA380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A590BA-A8E3-46BB-D060-641DEF2CF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15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1130A-61E7-BC96-2210-252F826EB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DA7F5-3064-F271-2B80-9EB407E1F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3C2454-1BEB-D706-142F-A654906C4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A0572-E3E4-369A-9375-19FC9EBC7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50890-B0D6-7843-A0E8-C7C1B5054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64EEDC-72E7-CAE7-FE9E-A613709B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98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31A9D-5E8F-CB85-03E9-4E50F036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8B994D-2FF5-38B1-350D-7B7A2396E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2346D-421D-AF44-CBCA-AE0E1B129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8E38F-DC2F-0648-4FB3-3AA4F26B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1191B-D592-4783-338C-E9795193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3DA58-B92F-047A-DDF8-27F34DC00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88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19AD82-4E6C-3DB2-A99F-864873C38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FA51E-C8F5-9F0F-61E6-EDE5589D7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B8026-8AFF-AC2C-6022-824EFF97D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EFDFC-16F6-4D17-ADD1-5A56C77DE9A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4F488-6515-57C8-7A7A-3848EA72B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B7F07-EFFD-ED8E-E170-EB3826B78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F5030-33ED-4782-B7CB-7F26BB6822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50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8154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TLSHAPE_SL_76c509fb52fb49198c1483fd3e26df73_BackgroundRectangle">
            <a:extLst>
              <a:ext uri="{FF2B5EF4-FFF2-40B4-BE49-F238E27FC236}">
                <a16:creationId xmlns:a16="http://schemas.microsoft.com/office/drawing/2014/main" id="{471DFC5F-B8DE-192B-1D79-6F5AD221454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786315"/>
            <a:ext cx="11150600" cy="432774"/>
          </a:xfrm>
          <a:prstGeom prst="rect">
            <a:avLst/>
          </a:prstGeom>
          <a:solidFill>
            <a:srgbClr val="4E148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TLSHAPE_SL_fce92c7d38df4e73a5208ee64a3c67d5_BackgroundRectangle">
            <a:extLst>
              <a:ext uri="{FF2B5EF4-FFF2-40B4-BE49-F238E27FC236}">
                <a16:creationId xmlns:a16="http://schemas.microsoft.com/office/drawing/2014/main" id="{48C8377F-E171-D7B8-5ED3-CBA6B12D2D3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282589"/>
            <a:ext cx="11150600" cy="738061"/>
          </a:xfrm>
          <a:prstGeom prst="rect">
            <a:avLst/>
          </a:prstGeom>
          <a:solidFill>
            <a:srgbClr val="613DC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TLSHAPE_SL_0b1ae2045fb24684994a03125f2e421e_BackgroundRectangle">
            <a:extLst>
              <a:ext uri="{FF2B5EF4-FFF2-40B4-BE49-F238E27FC236}">
                <a16:creationId xmlns:a16="http://schemas.microsoft.com/office/drawing/2014/main" id="{8E1CAA97-346A-E495-71FE-2CD58E55C1F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084149"/>
            <a:ext cx="11150600" cy="432774"/>
          </a:xfrm>
          <a:prstGeom prst="rect">
            <a:avLst/>
          </a:prstGeom>
          <a:solidFill>
            <a:srgbClr val="858AE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TLSHAPE_SL2A_0c8a58cf86954efc93fe56d4eaf16c98_BackgroundRectangle">
            <a:extLst>
              <a:ext uri="{FF2B5EF4-FFF2-40B4-BE49-F238E27FC236}">
                <a16:creationId xmlns:a16="http://schemas.microsoft.com/office/drawing/2014/main" id="{6B0F748C-C4FD-4C19-1583-108B564A37C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04800" y="2857268"/>
            <a:ext cx="10909300" cy="432774"/>
          </a:xfrm>
          <a:prstGeom prst="rect">
            <a:avLst/>
          </a:prstGeom>
          <a:solidFill>
            <a:srgbClr val="273469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TLSHAPE_SL2A_f77b7b68c78f46609e9f66c636b5578d_BackgroundRectangle">
            <a:extLst>
              <a:ext uri="{FF2B5EF4-FFF2-40B4-BE49-F238E27FC236}">
                <a16:creationId xmlns:a16="http://schemas.microsoft.com/office/drawing/2014/main" id="{05411768-B99D-0D90-71A2-F762F9D8ABA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04800" y="3290041"/>
            <a:ext cx="10909300" cy="432774"/>
          </a:xfrm>
          <a:prstGeom prst="rect">
            <a:avLst/>
          </a:prstGeom>
          <a:solidFill>
            <a:srgbClr val="897AB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SL_e0494273d3194939a4dac2ef5a3d3d96_BackgroundRectangle" hidden="1">
            <a:extLst>
              <a:ext uri="{FF2B5EF4-FFF2-40B4-BE49-F238E27FC236}">
                <a16:creationId xmlns:a16="http://schemas.microsoft.com/office/drawing/2014/main" id="{7B69D650-069B-545E-AE62-5E15D3A64ED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857268"/>
            <a:ext cx="11150600" cy="86554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2A_8c28f4977edf45b58ee82c3d7a9a13c3_BackgroundRectangle" hidden="1">
            <a:extLst>
              <a:ext uri="{FF2B5EF4-FFF2-40B4-BE49-F238E27FC236}">
                <a16:creationId xmlns:a16="http://schemas.microsoft.com/office/drawing/2014/main" id="{701DAC61-9733-5355-E0B1-66B788C1E6D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86892" y="3786315"/>
            <a:ext cx="10236200" cy="43277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2A_8db4a56166bf4d1ab13a878c36d640c4_BackgroundRectangle" hidden="1">
            <a:extLst>
              <a:ext uri="{FF2B5EF4-FFF2-40B4-BE49-F238E27FC236}">
                <a16:creationId xmlns:a16="http://schemas.microsoft.com/office/drawing/2014/main" id="{862D6C3B-3D11-4EF7-0AE9-43BD6ECF8DA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86892" y="4282589"/>
            <a:ext cx="10236200" cy="73806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2A_6048c98a43874b838d794781f1f3b874_BackgroundRectangle" hidden="1">
            <a:extLst>
              <a:ext uri="{FF2B5EF4-FFF2-40B4-BE49-F238E27FC236}">
                <a16:creationId xmlns:a16="http://schemas.microsoft.com/office/drawing/2014/main" id="{F85284A4-78F5-6199-8BB1-D9DDD5D9FDE9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986892" y="5084149"/>
            <a:ext cx="10236200" cy="43277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LeftEndCaps" hidden="1">
            <a:extLst>
              <a:ext uri="{FF2B5EF4-FFF2-40B4-BE49-F238E27FC236}">
                <a16:creationId xmlns:a16="http://schemas.microsoft.com/office/drawing/2014/main" id="{CD5B51CF-B4FD-A23D-E62C-A4029EC8E72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43781" y="12700"/>
            <a:ext cx="5207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C0504D"/>
                </a:solidFill>
                <a:latin typeface="Arial" panose="020B0604020202020204" pitchFamily="34" charset="0"/>
              </a:rPr>
              <a:t>2025</a:t>
            </a:r>
          </a:p>
        </p:txBody>
      </p:sp>
      <p:sp>
        <p:nvSpPr>
          <p:cNvPr id="7" name="OTLSHAPE_TB_00000000000000000000000000000000_RightEndCaps" hidden="1">
            <a:extLst>
              <a:ext uri="{FF2B5EF4-FFF2-40B4-BE49-F238E27FC236}">
                <a16:creationId xmlns:a16="http://schemas.microsoft.com/office/drawing/2014/main" id="{0F1DC643-BC4B-1BE3-C1CF-8270212FA12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43781" y="12700"/>
            <a:ext cx="5207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C0504D"/>
                </a:solidFill>
                <a:latin typeface="Arial" panose="020B0604020202020204" pitchFamily="34" charset="0"/>
              </a:rPr>
              <a:t>2025</a:t>
            </a:r>
          </a:p>
        </p:txBody>
      </p:sp>
      <p:cxnSp>
        <p:nvCxnSpPr>
          <p:cNvPr id="127" name="OTLSHAPE_SL2AL_00000000000000000000000000000000_ShapeBelow0">
            <a:extLst>
              <a:ext uri="{FF2B5EF4-FFF2-40B4-BE49-F238E27FC236}">
                <a16:creationId xmlns:a16="http://schemas.microsoft.com/office/drawing/2014/main" id="{A4A4D9E2-53CB-EB22-C462-51D26D1C606F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04800" y="3290041"/>
            <a:ext cx="10908792" cy="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TLSHAPE_TB_00000000000000000000000000000000_ScaleContainer">
            <a:extLst>
              <a:ext uri="{FF2B5EF4-FFF2-40B4-BE49-F238E27FC236}">
                <a16:creationId xmlns:a16="http://schemas.microsoft.com/office/drawing/2014/main" id="{479C7050-AEE0-81AC-BE5D-BE3F20C90D1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113892" y="2087140"/>
            <a:ext cx="10109200" cy="182880"/>
          </a:xfrm>
          <a:prstGeom prst="round2SameRect">
            <a:avLst/>
          </a:prstGeom>
          <a:solidFill>
            <a:srgbClr val="2C07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TLSHAPE_SL_e0494273d3194939a4dac2ef5a3d3d96_HeaderRectangle">
            <a:extLst>
              <a:ext uri="{FF2B5EF4-FFF2-40B4-BE49-F238E27FC236}">
                <a16:creationId xmlns:a16="http://schemas.microsoft.com/office/drawing/2014/main" id="{7F406418-00F2-2FF5-F491-F2D04836EDC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857268"/>
            <a:ext cx="241300" cy="865547"/>
          </a:xfrm>
          <a:prstGeom prst="rect">
            <a:avLst/>
          </a:prstGeom>
          <a:solidFill>
            <a:srgbClr val="2C07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TLSHAPE_SL_76c509fb52fb49198c1483fd3e26df73_HeaderRectangle">
            <a:extLst>
              <a:ext uri="{FF2B5EF4-FFF2-40B4-BE49-F238E27FC236}">
                <a16:creationId xmlns:a16="http://schemas.microsoft.com/office/drawing/2014/main" id="{B1380CCF-9BAD-890B-A279-C13AEF2728C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3786315"/>
            <a:ext cx="927100" cy="432774"/>
          </a:xfrm>
          <a:prstGeom prst="rect">
            <a:avLst/>
          </a:prstGeom>
          <a:solidFill>
            <a:srgbClr val="4E14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TLSHAPE_SL_fce92c7d38df4e73a5208ee64a3c67d5_HeaderRectangle">
            <a:extLst>
              <a:ext uri="{FF2B5EF4-FFF2-40B4-BE49-F238E27FC236}">
                <a16:creationId xmlns:a16="http://schemas.microsoft.com/office/drawing/2014/main" id="{71D0F462-5C4A-B798-2E56-26FC5852DC4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4282589"/>
            <a:ext cx="927100" cy="738061"/>
          </a:xfrm>
          <a:prstGeom prst="rect">
            <a:avLst/>
          </a:prstGeom>
          <a:solidFill>
            <a:srgbClr val="613DC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TLSHAPE_SL_0b1ae2045fb24684994a03125f2e421e_HeaderRectangle">
            <a:extLst>
              <a:ext uri="{FF2B5EF4-FFF2-40B4-BE49-F238E27FC236}">
                <a16:creationId xmlns:a16="http://schemas.microsoft.com/office/drawing/2014/main" id="{EBF0CAE9-87B6-37ED-7BA2-B0F6E10E1E3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5084149"/>
            <a:ext cx="927100" cy="432774"/>
          </a:xfrm>
          <a:prstGeom prst="rect">
            <a:avLst/>
          </a:prstGeom>
          <a:solidFill>
            <a:srgbClr val="858AE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TLSHAPE_SL2A_0c8a58cf86954efc93fe56d4eaf16c98_HeaderRectangle">
            <a:extLst>
              <a:ext uri="{FF2B5EF4-FFF2-40B4-BE49-F238E27FC236}">
                <a16:creationId xmlns:a16="http://schemas.microsoft.com/office/drawing/2014/main" id="{CDA345A8-DA13-8D1E-5CBA-E0E1F152601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04800" y="2857268"/>
            <a:ext cx="685800" cy="432774"/>
          </a:xfrm>
          <a:prstGeom prst="rect">
            <a:avLst/>
          </a:prstGeom>
          <a:solidFill>
            <a:srgbClr val="273469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1" name="OTLSHAPE_SL2A_f77b7b68c78f46609e9f66c636b5578d_HeaderRectangle">
            <a:extLst>
              <a:ext uri="{FF2B5EF4-FFF2-40B4-BE49-F238E27FC236}">
                <a16:creationId xmlns:a16="http://schemas.microsoft.com/office/drawing/2014/main" id="{AD0C9614-40A8-9F34-C862-C7D5F77F087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04800" y="3290041"/>
            <a:ext cx="685800" cy="432774"/>
          </a:xfrm>
          <a:prstGeom prst="rect">
            <a:avLst/>
          </a:prstGeom>
          <a:solidFill>
            <a:srgbClr val="897AB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TLSHAPE_TB_00000000000000000000000000000000_MiddleScaleContainer">
            <a:extLst>
              <a:ext uri="{FF2B5EF4-FFF2-40B4-BE49-F238E27FC236}">
                <a16:creationId xmlns:a16="http://schemas.microsoft.com/office/drawing/2014/main" id="{8128755A-1F59-4833-0502-FE9F5944AFD6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13892" y="2279164"/>
            <a:ext cx="10109200" cy="182880"/>
          </a:xfrm>
          <a:prstGeom prst="rect">
            <a:avLst/>
          </a:prstGeom>
          <a:solidFill>
            <a:srgbClr val="4E14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TLSHAPE_TB_00000000000000000000000000000000_BottomScaleContainer">
            <a:extLst>
              <a:ext uri="{FF2B5EF4-FFF2-40B4-BE49-F238E27FC236}">
                <a16:creationId xmlns:a16="http://schemas.microsoft.com/office/drawing/2014/main" id="{36E30F16-F932-2AD6-2298-3B5DD21AA08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113892" y="2471188"/>
            <a:ext cx="101092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613DC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TLSHAPE_SL2A_8c28f4977edf45b58ee82c3d7a9a13c3_HeaderRectangle" hidden="1">
            <a:extLst>
              <a:ext uri="{FF2B5EF4-FFF2-40B4-BE49-F238E27FC236}">
                <a16:creationId xmlns:a16="http://schemas.microsoft.com/office/drawing/2014/main" id="{1102E66B-4367-878F-E4FD-6146126B8F89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86892" y="3786315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2A_8db4a56166bf4d1ab13a878c36d640c4_HeaderRectangle" hidden="1">
            <a:extLst>
              <a:ext uri="{FF2B5EF4-FFF2-40B4-BE49-F238E27FC236}">
                <a16:creationId xmlns:a16="http://schemas.microsoft.com/office/drawing/2014/main" id="{4B75AF37-7CA9-1B03-EB85-1A59888AD968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86892" y="4282589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2A_6048c98a43874b838d794781f1f3b874_HeaderRectangle" hidden="1">
            <a:extLst>
              <a:ext uri="{FF2B5EF4-FFF2-40B4-BE49-F238E27FC236}">
                <a16:creationId xmlns:a16="http://schemas.microsoft.com/office/drawing/2014/main" id="{3FFD6812-BE07-4877-AA05-7AEBCCC057D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86892" y="5084149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M_2e4e10156cf24c1cae8283a6d95e7e17_Shape">
            <a:extLst>
              <a:ext uri="{FF2B5EF4-FFF2-40B4-BE49-F238E27FC236}">
                <a16:creationId xmlns:a16="http://schemas.microsoft.com/office/drawing/2014/main" id="{AF8A9A9D-2784-D4BA-428B-BCB02895972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347827" y="2946655"/>
            <a:ext cx="228600" cy="254000"/>
          </a:xfrm>
          <a:prstGeom prst="diamond">
            <a:avLst/>
          </a:prstGeom>
          <a:solidFill>
            <a:srgbClr val="2C07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TLSHAPE_SLM_54ac9456ead940288a53a41bbfbcbbb3_Shape">
            <a:extLst>
              <a:ext uri="{FF2B5EF4-FFF2-40B4-BE49-F238E27FC236}">
                <a16:creationId xmlns:a16="http://schemas.microsoft.com/office/drawing/2014/main" id="{4D396498-630C-6E43-6B2E-13B96DE54C6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479690" y="3379428"/>
            <a:ext cx="228600" cy="254000"/>
          </a:xfrm>
          <a:prstGeom prst="diamond">
            <a:avLst/>
          </a:prstGeom>
          <a:solidFill>
            <a:srgbClr val="2C07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TLSHAPE_SLM_9a69235d050648c180c7884b9e234e2b_Shape">
            <a:extLst>
              <a:ext uri="{FF2B5EF4-FFF2-40B4-BE49-F238E27FC236}">
                <a16:creationId xmlns:a16="http://schemas.microsoft.com/office/drawing/2014/main" id="{7FED7E64-B4B7-B91A-E378-34EED8CE259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874016" y="3875702"/>
            <a:ext cx="228600" cy="254000"/>
          </a:xfrm>
          <a:prstGeom prst="diamond">
            <a:avLst/>
          </a:prstGeom>
          <a:solidFill>
            <a:srgbClr val="4E14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TLSHAPE_SLM_d7ff100720a547579e28332d2418032c_Shape">
            <a:extLst>
              <a:ext uri="{FF2B5EF4-FFF2-40B4-BE49-F238E27FC236}">
                <a16:creationId xmlns:a16="http://schemas.microsoft.com/office/drawing/2014/main" id="{CD029D36-72C2-CB4F-BCD8-B73B6D4927A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570547" y="3875702"/>
            <a:ext cx="228600" cy="254000"/>
          </a:xfrm>
          <a:prstGeom prst="diamond">
            <a:avLst/>
          </a:prstGeom>
          <a:solidFill>
            <a:srgbClr val="4E14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TLSHAPE_SLM_2b21c4cd5a6742e5b5318e3322c69be4_Shape">
            <a:extLst>
              <a:ext uri="{FF2B5EF4-FFF2-40B4-BE49-F238E27FC236}">
                <a16:creationId xmlns:a16="http://schemas.microsoft.com/office/drawing/2014/main" id="{0A186116-1EC6-4914-3DA8-115D46829DD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355408" y="4677263"/>
            <a:ext cx="228600" cy="254000"/>
          </a:xfrm>
          <a:prstGeom prst="diamond">
            <a:avLst/>
          </a:prstGeom>
          <a:solidFill>
            <a:srgbClr val="613DC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TLSHAPE_SLM_63850e7b27974b50ad61a30557a1c152_Shape">
            <a:extLst>
              <a:ext uri="{FF2B5EF4-FFF2-40B4-BE49-F238E27FC236}">
                <a16:creationId xmlns:a16="http://schemas.microsoft.com/office/drawing/2014/main" id="{5E2DCD8B-B08C-928A-487C-D0166C81296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226072" y="4677263"/>
            <a:ext cx="228600" cy="254000"/>
          </a:xfrm>
          <a:prstGeom prst="diamond">
            <a:avLst/>
          </a:prstGeom>
          <a:solidFill>
            <a:srgbClr val="613DC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TLSHAPE_SLM_35638f0f247d4b50ba4a4bdfac5e104a_Shape">
            <a:extLst>
              <a:ext uri="{FF2B5EF4-FFF2-40B4-BE49-F238E27FC236}">
                <a16:creationId xmlns:a16="http://schemas.microsoft.com/office/drawing/2014/main" id="{D3BD8C8E-5393-E537-268E-9C781B1C5C1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792003" y="4677263"/>
            <a:ext cx="228600" cy="254000"/>
          </a:xfrm>
          <a:prstGeom prst="diamond">
            <a:avLst/>
          </a:prstGeom>
          <a:solidFill>
            <a:srgbClr val="613DC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TLSHAPE_SLM_f54ff3c8a86b414fa5ef0dc92de9649a_Shape">
            <a:extLst>
              <a:ext uri="{FF2B5EF4-FFF2-40B4-BE49-F238E27FC236}">
                <a16:creationId xmlns:a16="http://schemas.microsoft.com/office/drawing/2014/main" id="{B6D4E494-30E1-B5D3-FFE1-29C415935660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092945" y="5173536"/>
            <a:ext cx="228600" cy="254000"/>
          </a:xfrm>
          <a:prstGeom prst="diamond">
            <a:avLst/>
          </a:prstGeom>
          <a:solidFill>
            <a:srgbClr val="858AE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TLSHAPE_SLM_4671f0bd4178406b9d8622715100e562_Shape">
            <a:extLst>
              <a:ext uri="{FF2B5EF4-FFF2-40B4-BE49-F238E27FC236}">
                <a16:creationId xmlns:a16="http://schemas.microsoft.com/office/drawing/2014/main" id="{1AF18476-5E8C-8B96-744B-42095E55152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484744" y="5173536"/>
            <a:ext cx="228600" cy="254000"/>
          </a:xfrm>
          <a:prstGeom prst="diamond">
            <a:avLst/>
          </a:prstGeom>
          <a:solidFill>
            <a:srgbClr val="858AE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TLSHAPE_TB_00000000000000000000000000000000_ElapsedTime" hidden="1">
            <a:extLst>
              <a:ext uri="{FF2B5EF4-FFF2-40B4-BE49-F238E27FC236}">
                <a16:creationId xmlns:a16="http://schemas.microsoft.com/office/drawing/2014/main" id="{94C4BB84-8C31-BE23-7634-E4F54BB8516F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113892" y="2087140"/>
            <a:ext cx="0" cy="0"/>
          </a:xfrm>
          <a:prstGeom prst="rect">
            <a:avLst/>
          </a:prstGeom>
          <a:solidFill>
            <a:schemeClr val="lt2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SL_e0494273d3194939a4dac2ef5a3d3d96_Header">
            <a:extLst>
              <a:ext uri="{FF2B5EF4-FFF2-40B4-BE49-F238E27FC236}">
                <a16:creationId xmlns:a16="http://schemas.microsoft.com/office/drawing/2014/main" id="{302193A5-C1C8-04A4-9977-905AA35A23B2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 rot="16200000">
            <a:off x="-248624" y="3197014"/>
            <a:ext cx="865547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dirty="0">
                <a:solidFill>
                  <a:schemeClr val="lt1"/>
                </a:solidFill>
              </a:rPr>
              <a:t>Planning</a:t>
            </a:r>
          </a:p>
        </p:txBody>
      </p:sp>
      <p:sp>
        <p:nvSpPr>
          <p:cNvPr id="71" name="OTLSHAPE_SL_76c509fb52fb49198c1483fd3e26df73_Header">
            <a:extLst>
              <a:ext uri="{FF2B5EF4-FFF2-40B4-BE49-F238E27FC236}">
                <a16:creationId xmlns:a16="http://schemas.microsoft.com/office/drawing/2014/main" id="{03268FEA-2555-F1D2-2CF9-4FE2E71787F5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3909675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dirty="0">
                <a:solidFill>
                  <a:schemeClr val="lt1"/>
                </a:solidFill>
              </a:rPr>
              <a:t>Resources</a:t>
            </a:r>
          </a:p>
        </p:txBody>
      </p:sp>
      <p:sp>
        <p:nvSpPr>
          <p:cNvPr id="74" name="OTLSHAPE_SL_fce92c7d38df4e73a5208ee64a3c67d5_Header">
            <a:extLst>
              <a:ext uri="{FF2B5EF4-FFF2-40B4-BE49-F238E27FC236}">
                <a16:creationId xmlns:a16="http://schemas.microsoft.com/office/drawing/2014/main" id="{F8690863-D65A-47C6-010C-3E978128780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4558592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>
                <a:solidFill>
                  <a:schemeClr val="lt1"/>
                </a:solidFill>
              </a:rPr>
              <a:t>Testing</a:t>
            </a:r>
          </a:p>
        </p:txBody>
      </p:sp>
      <p:sp>
        <p:nvSpPr>
          <p:cNvPr id="77" name="OTLSHAPE_SL_0b1ae2045fb24684994a03125f2e421e_Header">
            <a:extLst>
              <a:ext uri="{FF2B5EF4-FFF2-40B4-BE49-F238E27FC236}">
                <a16:creationId xmlns:a16="http://schemas.microsoft.com/office/drawing/2014/main" id="{D8A1E874-A102-C24F-6B75-758A6F7B27F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5207508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>
                <a:solidFill>
                  <a:schemeClr val="lt1"/>
                </a:solidFill>
              </a:rPr>
              <a:t>Production</a:t>
            </a:r>
          </a:p>
        </p:txBody>
      </p:sp>
      <p:sp>
        <p:nvSpPr>
          <p:cNvPr id="86" name="OTLSHAPE_SL2A_0c8a58cf86954efc93fe56d4eaf16c98_Header">
            <a:extLst>
              <a:ext uri="{FF2B5EF4-FFF2-40B4-BE49-F238E27FC236}">
                <a16:creationId xmlns:a16="http://schemas.microsoft.com/office/drawing/2014/main" id="{E18020A6-A4F8-BF2A-1A4E-4178905CF7CD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368300" y="2988395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</a:rPr>
              <a:t>Phase 1</a:t>
            </a:r>
          </a:p>
        </p:txBody>
      </p:sp>
      <p:sp>
        <p:nvSpPr>
          <p:cNvPr id="92" name="OTLSHAPE_SL2A_f77b7b68c78f46609e9f66c636b5578d_Header">
            <a:extLst>
              <a:ext uri="{FF2B5EF4-FFF2-40B4-BE49-F238E27FC236}">
                <a16:creationId xmlns:a16="http://schemas.microsoft.com/office/drawing/2014/main" id="{EDF8810B-8C01-7745-DC0B-E69C5F1B9F1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68300" y="3421169"/>
            <a:ext cx="55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dirty="0">
                <a:solidFill>
                  <a:schemeClr val="dk1"/>
                </a:solidFill>
              </a:rPr>
              <a:t>Phase 2</a:t>
            </a:r>
          </a:p>
        </p:txBody>
      </p:sp>
      <p:sp>
        <p:nvSpPr>
          <p:cNvPr id="19" name="OTLSHAPE_SL2A_8c28f4977edf45b58ee82c3d7a9a13c3_Header" hidden="1">
            <a:extLst>
              <a:ext uri="{FF2B5EF4-FFF2-40B4-BE49-F238E27FC236}">
                <a16:creationId xmlns:a16="http://schemas.microsoft.com/office/drawing/2014/main" id="{8B1E4CC7-8AB3-6D03-F100-A9D92B6C336B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SL2A_8db4a56166bf4d1ab13a878c36d640c4_Header" hidden="1">
            <a:extLst>
              <a:ext uri="{FF2B5EF4-FFF2-40B4-BE49-F238E27FC236}">
                <a16:creationId xmlns:a16="http://schemas.microsoft.com/office/drawing/2014/main" id="{13C0A974-53D0-FA12-C049-96B05CD4C1B6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3" name="OTLSHAPE_SL2A_6048c98a43874b838d794781f1f3b874_Header" hidden="1">
            <a:extLst>
              <a:ext uri="{FF2B5EF4-FFF2-40B4-BE49-F238E27FC236}">
                <a16:creationId xmlns:a16="http://schemas.microsoft.com/office/drawing/2014/main" id="{74D66DD6-16DE-484E-D18A-F8FC271DCDF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TLSHAPE_TB_00000000000000000000000000000000_TodayMarkerShape" hidden="1">
            <a:extLst>
              <a:ext uri="{FF2B5EF4-FFF2-40B4-BE49-F238E27FC236}">
                <a16:creationId xmlns:a16="http://schemas.microsoft.com/office/drawing/2014/main" id="{4FBFAD26-B0FF-6F16-50C8-8FA5D57067FC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87766" y="2654068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ADE4853-B438-436E-9E97-B1796234A569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177392" y="207005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Q2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F8F335E-2662-477D-938E-2BC5C74BB30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832916" y="207005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Q3</a:t>
            </a:r>
            <a:endParaRPr lang="en-GB" sz="1400" spc="-38" dirty="0">
              <a:solidFill>
                <a:schemeClr val="lt1"/>
              </a:solidFill>
            </a:endParaRP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71E2DB92-3A06-4A0D-A03E-54A29BA48CA5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7837970" y="207005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8">
                <a:solidFill>
                  <a:schemeClr val="lt1"/>
                </a:solidFill>
              </a:rPr>
              <a:t>Q4</a:t>
            </a:r>
            <a:endParaRPr lang="en-GB" sz="1400" spc="-38" dirty="0">
              <a:solidFill>
                <a:schemeClr val="lt1"/>
              </a:solidFill>
            </a:endParaRPr>
          </a:p>
        </p:txBody>
      </p:sp>
      <p:sp>
        <p:nvSpPr>
          <p:cNvPr id="89" name="OTLSHAPE_SLM_2e4e10156cf24c1cae8283a6d95e7e17_Title">
            <a:extLst>
              <a:ext uri="{FF2B5EF4-FFF2-40B4-BE49-F238E27FC236}">
                <a16:creationId xmlns:a16="http://schemas.microsoft.com/office/drawing/2014/main" id="{FDED9A29-6A67-C279-34A5-6406063B5F04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627227" y="2895368"/>
            <a:ext cx="119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6" dirty="0">
                <a:solidFill>
                  <a:srgbClr val="2C0735"/>
                </a:solidFill>
              </a:rPr>
              <a:t>Mechanical Design</a:t>
            </a:r>
          </a:p>
        </p:txBody>
      </p:sp>
      <p:sp>
        <p:nvSpPr>
          <p:cNvPr id="90" name="OTLSHAPE_SLM_2e4e10156cf24c1cae8283a6d95e7e17_Date">
            <a:extLst>
              <a:ext uri="{FF2B5EF4-FFF2-40B4-BE49-F238E27FC236}">
                <a16:creationId xmlns:a16="http://schemas.microsoft.com/office/drawing/2014/main" id="{3120CB19-BEE8-2221-C1B2-A40916A50966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627227" y="3081423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chemeClr val="dk2"/>
                </a:solidFill>
              </a:rPr>
              <a:t>05/08/25</a:t>
            </a:r>
            <a:endParaRPr lang="en-GB" sz="1100" spc="-10" dirty="0">
              <a:solidFill>
                <a:schemeClr val="dk2"/>
              </a:solidFill>
            </a:endParaRPr>
          </a:p>
        </p:txBody>
      </p:sp>
      <p:sp>
        <p:nvSpPr>
          <p:cNvPr id="95" name="OTLSHAPE_SLM_54ac9456ead940288a53a41bbfbcbbb3_Title">
            <a:extLst>
              <a:ext uri="{FF2B5EF4-FFF2-40B4-BE49-F238E27FC236}">
                <a16:creationId xmlns:a16="http://schemas.microsoft.com/office/drawing/2014/main" id="{18A6C3C4-2576-92BA-117E-B4BE053EFF7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759090" y="3328141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6">
                <a:solidFill>
                  <a:srgbClr val="2C0735"/>
                </a:solidFill>
              </a:rPr>
              <a:t>Electrical Design</a:t>
            </a:r>
          </a:p>
        </p:txBody>
      </p:sp>
      <p:sp>
        <p:nvSpPr>
          <p:cNvPr id="96" name="OTLSHAPE_SLM_54ac9456ead940288a53a41bbfbcbbb3_Date">
            <a:extLst>
              <a:ext uri="{FF2B5EF4-FFF2-40B4-BE49-F238E27FC236}">
                <a16:creationId xmlns:a16="http://schemas.microsoft.com/office/drawing/2014/main" id="{A9B6935B-CFAA-F306-4490-180E5FBF58C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759090" y="3514196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chemeClr val="dk2"/>
                </a:solidFill>
              </a:rPr>
              <a:t>06/03/25</a:t>
            </a:r>
          </a:p>
        </p:txBody>
      </p:sp>
      <p:sp>
        <p:nvSpPr>
          <p:cNvPr id="101" name="OTLSHAPE_SLM_9a69235d050648c180c7884b9e234e2b_Title">
            <a:extLst>
              <a:ext uri="{FF2B5EF4-FFF2-40B4-BE49-F238E27FC236}">
                <a16:creationId xmlns:a16="http://schemas.microsoft.com/office/drawing/2014/main" id="{47FEE9A0-BC9D-B832-AFA0-56197AC8358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670055" y="3824415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200" b="1" spc="-4">
                <a:solidFill>
                  <a:srgbClr val="2C0735"/>
                </a:solidFill>
              </a:rPr>
              <a:t>Material Available</a:t>
            </a:r>
          </a:p>
        </p:txBody>
      </p:sp>
      <p:sp>
        <p:nvSpPr>
          <p:cNvPr id="102" name="OTLSHAPE_SLM_9a69235d050648c180c7884b9e234e2b_Date">
            <a:extLst>
              <a:ext uri="{FF2B5EF4-FFF2-40B4-BE49-F238E27FC236}">
                <a16:creationId xmlns:a16="http://schemas.microsoft.com/office/drawing/2014/main" id="{7BB4E4A8-B74E-1EC6-B059-F6A932F96CB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290324" y="4010470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10">
                <a:solidFill>
                  <a:schemeClr val="dk2"/>
                </a:solidFill>
              </a:rPr>
              <a:t>07/28/25</a:t>
            </a:r>
          </a:p>
        </p:txBody>
      </p:sp>
      <p:sp>
        <p:nvSpPr>
          <p:cNvPr id="104" name="OTLSHAPE_SLM_d7ff100720a547579e28332d2418032c_Title">
            <a:extLst>
              <a:ext uri="{FF2B5EF4-FFF2-40B4-BE49-F238E27FC236}">
                <a16:creationId xmlns:a16="http://schemas.microsoft.com/office/drawing/2014/main" id="{E11A534E-038F-F7F1-0B15-E6EBFCB5D5F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849947" y="3824415"/>
            <a:ext cx="123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6">
                <a:solidFill>
                  <a:srgbClr val="2C0735"/>
                </a:solidFill>
              </a:rPr>
              <a:t>Drawing's Released</a:t>
            </a:r>
          </a:p>
        </p:txBody>
      </p:sp>
      <p:sp>
        <p:nvSpPr>
          <p:cNvPr id="105" name="OTLSHAPE_SLM_d7ff100720a547579e28332d2418032c_Date">
            <a:extLst>
              <a:ext uri="{FF2B5EF4-FFF2-40B4-BE49-F238E27FC236}">
                <a16:creationId xmlns:a16="http://schemas.microsoft.com/office/drawing/2014/main" id="{5A633502-506F-6456-D80B-493270F3F9D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849947" y="4010470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chemeClr val="dk2"/>
                </a:solidFill>
              </a:rPr>
              <a:t>08/13/25</a:t>
            </a:r>
          </a:p>
        </p:txBody>
      </p:sp>
      <p:sp>
        <p:nvSpPr>
          <p:cNvPr id="110" name="OTLSHAPE_SLM_2b21c4cd5a6742e5b5318e3322c69be4_Title">
            <a:extLst>
              <a:ext uri="{FF2B5EF4-FFF2-40B4-BE49-F238E27FC236}">
                <a16:creationId xmlns:a16="http://schemas.microsoft.com/office/drawing/2014/main" id="{E0A6FA00-5DB4-E178-9AB2-F9B8AAA4D48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137859" y="4625976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200" b="1" spc="-8">
                <a:solidFill>
                  <a:srgbClr val="2C0735"/>
                </a:solidFill>
              </a:rPr>
              <a:t>Testing Completed</a:t>
            </a:r>
          </a:p>
        </p:txBody>
      </p:sp>
      <p:sp>
        <p:nvSpPr>
          <p:cNvPr id="111" name="OTLSHAPE_SLM_2b21c4cd5a6742e5b5318e3322c69be4_Date">
            <a:extLst>
              <a:ext uri="{FF2B5EF4-FFF2-40B4-BE49-F238E27FC236}">
                <a16:creationId xmlns:a16="http://schemas.microsoft.com/office/drawing/2014/main" id="{3CAE354B-7478-AEFE-B8B4-3CBB94809720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771715" y="481203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10">
                <a:solidFill>
                  <a:schemeClr val="dk2"/>
                </a:solidFill>
              </a:rPr>
              <a:t>09/23/25</a:t>
            </a:r>
          </a:p>
        </p:txBody>
      </p:sp>
      <p:sp>
        <p:nvSpPr>
          <p:cNvPr id="113" name="OTLSHAPE_SLM_63850e7b27974b50ad61a30557a1c152_Title">
            <a:extLst>
              <a:ext uri="{FF2B5EF4-FFF2-40B4-BE49-F238E27FC236}">
                <a16:creationId xmlns:a16="http://schemas.microsoft.com/office/drawing/2014/main" id="{0418D010-FCBC-AED7-F542-2A5E1A27801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840987" y="4320689"/>
            <a:ext cx="100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8" dirty="0">
                <a:solidFill>
                  <a:srgbClr val="2C0735"/>
                </a:solidFill>
              </a:rPr>
              <a:t>Pending Results</a:t>
            </a:r>
          </a:p>
        </p:txBody>
      </p:sp>
      <p:sp>
        <p:nvSpPr>
          <p:cNvPr id="114" name="OTLSHAPE_SLM_63850e7b27974b50ad61a30557a1c152_Date">
            <a:extLst>
              <a:ext uri="{FF2B5EF4-FFF2-40B4-BE49-F238E27FC236}">
                <a16:creationId xmlns:a16="http://schemas.microsoft.com/office/drawing/2014/main" id="{3287437A-274B-599E-9213-E1FA0B40A1E5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073926" y="4506744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spc="-10">
                <a:solidFill>
                  <a:schemeClr val="dk2"/>
                </a:solidFill>
              </a:rPr>
              <a:t>10/13/25</a:t>
            </a:r>
            <a:endParaRPr lang="en-GB" sz="1100" spc="-10" dirty="0">
              <a:solidFill>
                <a:schemeClr val="dk2"/>
              </a:solidFill>
            </a:endParaRPr>
          </a:p>
        </p:txBody>
      </p:sp>
      <p:sp>
        <p:nvSpPr>
          <p:cNvPr id="116" name="OTLSHAPE_SLM_35638f0f247d4b50ba4a4bdfac5e104a_Title">
            <a:extLst>
              <a:ext uri="{FF2B5EF4-FFF2-40B4-BE49-F238E27FC236}">
                <a16:creationId xmlns:a16="http://schemas.microsoft.com/office/drawing/2014/main" id="{A18B81CA-1923-1B62-82F1-992ECEA7FD7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071403" y="4625976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>
                <a:solidFill>
                  <a:srgbClr val="2C0735"/>
                </a:solidFill>
              </a:rPr>
              <a:t>Performance Results </a:t>
            </a:r>
          </a:p>
        </p:txBody>
      </p:sp>
      <p:sp>
        <p:nvSpPr>
          <p:cNvPr id="117" name="OTLSHAPE_SLM_35638f0f247d4b50ba4a4bdfac5e104a_Date">
            <a:extLst>
              <a:ext uri="{FF2B5EF4-FFF2-40B4-BE49-F238E27FC236}">
                <a16:creationId xmlns:a16="http://schemas.microsoft.com/office/drawing/2014/main" id="{77E7B061-8024-6801-0DA5-1558DA9D66C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071403" y="4812031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chemeClr val="dk2"/>
                </a:solidFill>
              </a:rPr>
              <a:t>10/26/25</a:t>
            </a:r>
          </a:p>
        </p:txBody>
      </p:sp>
      <p:sp>
        <p:nvSpPr>
          <p:cNvPr id="122" name="OTLSHAPE_SLM_f54ff3c8a86b414fa5ef0dc92de9649a_Title">
            <a:extLst>
              <a:ext uri="{FF2B5EF4-FFF2-40B4-BE49-F238E27FC236}">
                <a16:creationId xmlns:a16="http://schemas.microsoft.com/office/drawing/2014/main" id="{2C4F53D3-57D1-0E2F-D424-D9CE2027D89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378189" y="5122249"/>
            <a:ext cx="673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200" b="1" spc="-8">
                <a:solidFill>
                  <a:srgbClr val="2C0735"/>
                </a:solidFill>
              </a:rPr>
              <a:t>Build Start</a:t>
            </a:r>
          </a:p>
        </p:txBody>
      </p:sp>
      <p:sp>
        <p:nvSpPr>
          <p:cNvPr id="123" name="OTLSHAPE_SLM_f54ff3c8a86b414fa5ef0dc92de9649a_Date">
            <a:extLst>
              <a:ext uri="{FF2B5EF4-FFF2-40B4-BE49-F238E27FC236}">
                <a16:creationId xmlns:a16="http://schemas.microsoft.com/office/drawing/2014/main" id="{7CB3FDCB-9488-2AB0-9946-51C2FBB71FD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509253" y="5308304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100" spc="-10">
                <a:solidFill>
                  <a:schemeClr val="dk2"/>
                </a:solidFill>
              </a:rPr>
              <a:t>08/25/25</a:t>
            </a:r>
          </a:p>
        </p:txBody>
      </p:sp>
      <p:sp>
        <p:nvSpPr>
          <p:cNvPr id="125" name="OTLSHAPE_SLM_4671f0bd4178406b9d8622715100e562_Title">
            <a:extLst>
              <a:ext uri="{FF2B5EF4-FFF2-40B4-BE49-F238E27FC236}">
                <a16:creationId xmlns:a16="http://schemas.microsoft.com/office/drawing/2014/main" id="{05A477BD-0CCF-8A73-908E-FF790208D8F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764144" y="5122249"/>
            <a:ext cx="125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6">
                <a:solidFill>
                  <a:srgbClr val="2C0735"/>
                </a:solidFill>
              </a:rPr>
              <a:t>Conditional Release</a:t>
            </a:r>
          </a:p>
        </p:txBody>
      </p:sp>
      <p:sp>
        <p:nvSpPr>
          <p:cNvPr id="126" name="OTLSHAPE_SLM_4671f0bd4178406b9d8622715100e562_Date">
            <a:extLst>
              <a:ext uri="{FF2B5EF4-FFF2-40B4-BE49-F238E27FC236}">
                <a16:creationId xmlns:a16="http://schemas.microsoft.com/office/drawing/2014/main" id="{F53C6616-CC9A-F2E1-0DD7-BBEEA3DC718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764144" y="5308304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 spc="-10">
                <a:solidFill>
                  <a:schemeClr val="dk2"/>
                </a:solidFill>
              </a:rPr>
              <a:t>09/03/25</a:t>
            </a:r>
          </a:p>
        </p:txBody>
      </p:sp>
      <p:sp>
        <p:nvSpPr>
          <p:cNvPr id="26" name="OTLSHAPE_TB_00000000000000000000000000000000_MiddleTimescaleInterval1">
            <a:extLst>
              <a:ext uri="{FF2B5EF4-FFF2-40B4-BE49-F238E27FC236}">
                <a16:creationId xmlns:a16="http://schemas.microsoft.com/office/drawing/2014/main" id="{AA2B3AA5-083A-5AC3-CC8D-3A6DB902476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77392" y="2262082"/>
            <a:ext cx="30655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May</a:t>
            </a:r>
          </a:p>
        </p:txBody>
      </p:sp>
      <p:sp>
        <p:nvSpPr>
          <p:cNvPr id="28" name="OTLSHAPE_TB_00000000000000000000000000000000_MiddleTimescaleInterval2">
            <a:extLst>
              <a:ext uri="{FF2B5EF4-FFF2-40B4-BE49-F238E27FC236}">
                <a16:creationId xmlns:a16="http://schemas.microsoft.com/office/drawing/2014/main" id="{DCDE2FEE-8FE6-F6BD-02C1-6BE802A1351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526921" y="2262082"/>
            <a:ext cx="23686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Jun</a:t>
            </a:r>
          </a:p>
        </p:txBody>
      </p:sp>
      <p:sp>
        <p:nvSpPr>
          <p:cNvPr id="30" name="OTLSHAPE_TB_00000000000000000000000000000000_MiddleTimescaleInterval3">
            <a:extLst>
              <a:ext uri="{FF2B5EF4-FFF2-40B4-BE49-F238E27FC236}">
                <a16:creationId xmlns:a16="http://schemas.microsoft.com/office/drawing/2014/main" id="{D5A2E3E9-1B4C-3CAA-9615-2571E205181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832916" y="2262082"/>
            <a:ext cx="18626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Jul</a:t>
            </a:r>
          </a:p>
        </p:txBody>
      </p:sp>
      <p:sp>
        <p:nvSpPr>
          <p:cNvPr id="32" name="OTLSHAPE_TB_00000000000000000000000000000000_MiddleTimescaleInterval4">
            <a:extLst>
              <a:ext uri="{FF2B5EF4-FFF2-40B4-BE49-F238E27FC236}">
                <a16:creationId xmlns:a16="http://schemas.microsoft.com/office/drawing/2014/main" id="{806B78F6-E465-DA5F-3CFC-BF21459DE37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182445" y="2262082"/>
            <a:ext cx="27219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Aug</a:t>
            </a:r>
          </a:p>
        </p:txBody>
      </p:sp>
      <p:sp>
        <p:nvSpPr>
          <p:cNvPr id="34" name="OTLSHAPE_TB_00000000000000000000000000000000_MiddleTimescaleInterval5">
            <a:extLst>
              <a:ext uri="{FF2B5EF4-FFF2-40B4-BE49-F238E27FC236}">
                <a16:creationId xmlns:a16="http://schemas.microsoft.com/office/drawing/2014/main" id="{23D9B078-5A5C-36C0-AC3D-8C3B1BC1422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531974" y="2262082"/>
            <a:ext cx="25532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8">
                <a:solidFill>
                  <a:schemeClr val="lt1"/>
                </a:solidFill>
              </a:rPr>
              <a:t>Sep</a:t>
            </a:r>
          </a:p>
        </p:txBody>
      </p:sp>
      <p:sp>
        <p:nvSpPr>
          <p:cNvPr id="36" name="OTLSHAPE_TB_00000000000000000000000000000000_MiddleTimescaleInterval6">
            <a:extLst>
              <a:ext uri="{FF2B5EF4-FFF2-40B4-BE49-F238E27FC236}">
                <a16:creationId xmlns:a16="http://schemas.microsoft.com/office/drawing/2014/main" id="{4FC10937-C922-278C-7E35-C8ADE9CB4AE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837970" y="2262082"/>
            <a:ext cx="24487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8">
                <a:solidFill>
                  <a:schemeClr val="lt1"/>
                </a:solidFill>
              </a:rPr>
              <a:t>Oct</a:t>
            </a:r>
            <a:endParaRPr lang="en-GB" sz="1400" spc="-28" dirty="0">
              <a:solidFill>
                <a:schemeClr val="lt1"/>
              </a:solidFill>
            </a:endParaRPr>
          </a:p>
        </p:txBody>
      </p:sp>
      <p:sp>
        <p:nvSpPr>
          <p:cNvPr id="38" name="OTLSHAPE_TB_00000000000000000000000000000000_MiddleTimescaleInterval7">
            <a:extLst>
              <a:ext uri="{FF2B5EF4-FFF2-40B4-BE49-F238E27FC236}">
                <a16:creationId xmlns:a16="http://schemas.microsoft.com/office/drawing/2014/main" id="{DC1E8AC7-AA5D-9C01-73EF-DE1AFE1252F2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187499" y="2262082"/>
            <a:ext cx="2794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Nov</a:t>
            </a:r>
          </a:p>
        </p:txBody>
      </p:sp>
      <p:sp>
        <p:nvSpPr>
          <p:cNvPr id="46" name="OTLSHAPE_TB_00000000000000000000000000000000_MiddleTimescaleInterval8">
            <a:extLst>
              <a:ext uri="{FF2B5EF4-FFF2-40B4-BE49-F238E27FC236}">
                <a16:creationId xmlns:a16="http://schemas.microsoft.com/office/drawing/2014/main" id="{47F68F45-3E60-43A4-A445-7062AE7B624B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493495" y="2262082"/>
            <a:ext cx="26494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0">
                <a:solidFill>
                  <a:schemeClr val="lt1"/>
                </a:solidFill>
              </a:rPr>
              <a:t>Dec</a:t>
            </a:r>
          </a:p>
        </p:txBody>
      </p:sp>
      <p:sp>
        <p:nvSpPr>
          <p:cNvPr id="52" name="OTLSHAPE_TB_00000000000000000000000000000000_BottomTimescaleInterval1">
            <a:extLst>
              <a:ext uri="{FF2B5EF4-FFF2-40B4-BE49-F238E27FC236}">
                <a16:creationId xmlns:a16="http://schemas.microsoft.com/office/drawing/2014/main" id="{8E068915-AD72-5DE0-0AE1-E9678CB05A7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177392" y="2454106"/>
            <a:ext cx="4064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22">
                <a:solidFill>
                  <a:schemeClr val="lt1"/>
                </a:solidFill>
              </a:rPr>
              <a:t>Day 1</a:t>
            </a:r>
          </a:p>
        </p:txBody>
      </p:sp>
      <p:sp>
        <p:nvSpPr>
          <p:cNvPr id="54" name="OTLSHAPE_TB_00000000000000000000000000000000_BottomTimescaleInterval2">
            <a:extLst>
              <a:ext uri="{FF2B5EF4-FFF2-40B4-BE49-F238E27FC236}">
                <a16:creationId xmlns:a16="http://schemas.microsoft.com/office/drawing/2014/main" id="{72E1DB01-2353-59C3-AFC7-98001E0AC5F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2439854" y="2454106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40">
                <a:solidFill>
                  <a:schemeClr val="lt1"/>
                </a:solidFill>
              </a:rPr>
              <a:t>30</a:t>
            </a:r>
          </a:p>
        </p:txBody>
      </p:sp>
      <p:sp>
        <p:nvSpPr>
          <p:cNvPr id="56" name="OTLSHAPE_TB_00000000000000000000000000000000_BottomTimescaleInterval3">
            <a:extLst>
              <a:ext uri="{FF2B5EF4-FFF2-40B4-BE49-F238E27FC236}">
                <a16:creationId xmlns:a16="http://schemas.microsoft.com/office/drawing/2014/main" id="{C2018D34-D9D9-9E8B-80CC-2BE0801AAB0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702317" y="2454106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40">
                <a:solidFill>
                  <a:schemeClr val="lt1"/>
                </a:solidFill>
              </a:rPr>
              <a:t>59</a:t>
            </a:r>
          </a:p>
        </p:txBody>
      </p:sp>
      <p:sp>
        <p:nvSpPr>
          <p:cNvPr id="58" name="OTLSHAPE_TB_00000000000000000000000000000000_BottomTimescaleInterval4">
            <a:extLst>
              <a:ext uri="{FF2B5EF4-FFF2-40B4-BE49-F238E27FC236}">
                <a16:creationId xmlns:a16="http://schemas.microsoft.com/office/drawing/2014/main" id="{D9AE9EA9-47BC-F754-C6DB-4E7513AFAFF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964780" y="2454106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40">
                <a:solidFill>
                  <a:schemeClr val="lt1"/>
                </a:solidFill>
              </a:rPr>
              <a:t>88</a:t>
            </a:r>
          </a:p>
        </p:txBody>
      </p:sp>
      <p:sp>
        <p:nvSpPr>
          <p:cNvPr id="60" name="OTLSHAPE_TB_00000000000000000000000000000000_BottomTimescaleInterval5">
            <a:extLst>
              <a:ext uri="{FF2B5EF4-FFF2-40B4-BE49-F238E27FC236}">
                <a16:creationId xmlns:a16="http://schemas.microsoft.com/office/drawing/2014/main" id="{4A9AB508-BA81-38CC-708C-53F82824138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227242" y="2454106"/>
            <a:ext cx="26334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117</a:t>
            </a:r>
          </a:p>
        </p:txBody>
      </p:sp>
      <p:sp>
        <p:nvSpPr>
          <p:cNvPr id="62" name="OTLSHAPE_TB_00000000000000000000000000000000_BottomTimescaleInterval6">
            <a:extLst>
              <a:ext uri="{FF2B5EF4-FFF2-40B4-BE49-F238E27FC236}">
                <a16:creationId xmlns:a16="http://schemas.microsoft.com/office/drawing/2014/main" id="{A11354F4-2877-E325-00D1-07D385D88A31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489705" y="2454106"/>
            <a:ext cx="26334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146</a:t>
            </a:r>
          </a:p>
        </p:txBody>
      </p:sp>
      <p:sp>
        <p:nvSpPr>
          <p:cNvPr id="64" name="OTLSHAPE_TB_00000000000000000000000000000000_BottomTimescaleInterval7">
            <a:extLst>
              <a:ext uri="{FF2B5EF4-FFF2-40B4-BE49-F238E27FC236}">
                <a16:creationId xmlns:a16="http://schemas.microsoft.com/office/drawing/2014/main" id="{090534F8-34F9-00ED-F520-9C97928822C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752167" y="2454106"/>
            <a:ext cx="26334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400" spc="-32">
                <a:solidFill>
                  <a:schemeClr val="lt1"/>
                </a:solidFill>
              </a:rPr>
              <a:t>175</a:t>
            </a:r>
          </a:p>
        </p:txBody>
      </p:sp>
      <p:sp>
        <p:nvSpPr>
          <p:cNvPr id="59" name="OTLSHAPE_TB_00000000000000000000000000000000_BottomTimescaleInterval8">
            <a:extLst>
              <a:ext uri="{FF2B5EF4-FFF2-40B4-BE49-F238E27FC236}">
                <a16:creationId xmlns:a16="http://schemas.microsoft.com/office/drawing/2014/main" id="{E3B38B6D-5481-E1CA-2D3B-2036755CF07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014630" y="2454106"/>
            <a:ext cx="26334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2">
                <a:solidFill>
                  <a:schemeClr val="lt1"/>
                </a:solidFill>
                <a:latin typeface="Calibri" panose="020F0502020204030204" pitchFamily="34" charset="0"/>
              </a:rPr>
              <a:t>204</a:t>
            </a:r>
          </a:p>
        </p:txBody>
      </p:sp>
      <p:sp>
        <p:nvSpPr>
          <p:cNvPr id="16" name="OTLSHAPE_TB_00000000000000000000000000000000_TodayMarkerText" hidden="1">
            <a:extLst>
              <a:ext uri="{FF2B5EF4-FFF2-40B4-BE49-F238E27FC236}">
                <a16:creationId xmlns:a16="http://schemas.microsoft.com/office/drawing/2014/main" id="{7A7D7D69-8600-ED18-B555-067FB52B7DD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-191971" y="58866"/>
            <a:ext cx="409343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Arial" panose="020B0604020202020204" pitchFamily="34" charset="0"/>
              </a:rPr>
              <a:t>Today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893AA7D6-29CB-4507-88FC-6ADB6742440A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3769416" y="20871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16CAB716-B8A4-4378-89DF-D8E1483A89F9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7774470" y="20871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1">
            <a:extLst>
              <a:ext uri="{FF2B5EF4-FFF2-40B4-BE49-F238E27FC236}">
                <a16:creationId xmlns:a16="http://schemas.microsoft.com/office/drawing/2014/main" id="{6CDE60F8-08FF-7312-83C6-CEFBF36ED945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2463420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2">
            <a:extLst>
              <a:ext uri="{FF2B5EF4-FFF2-40B4-BE49-F238E27FC236}">
                <a16:creationId xmlns:a16="http://schemas.microsoft.com/office/drawing/2014/main" id="{1CFB6BB4-265F-06A5-79C7-FF94E80CA9FE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3769416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ddleSeparator3">
            <a:extLst>
              <a:ext uri="{FF2B5EF4-FFF2-40B4-BE49-F238E27FC236}">
                <a16:creationId xmlns:a16="http://schemas.microsoft.com/office/drawing/2014/main" id="{9889E0CE-FE53-A78B-8069-7BBD8B6EA20D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5118945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MiddleSeparator4">
            <a:extLst>
              <a:ext uri="{FF2B5EF4-FFF2-40B4-BE49-F238E27FC236}">
                <a16:creationId xmlns:a16="http://schemas.microsoft.com/office/drawing/2014/main" id="{B896FE21-3B22-9021-7E2C-7C3E313BD272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6468474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ddleSeparator5">
            <a:extLst>
              <a:ext uri="{FF2B5EF4-FFF2-40B4-BE49-F238E27FC236}">
                <a16:creationId xmlns:a16="http://schemas.microsoft.com/office/drawing/2014/main" id="{70A742F7-AFBD-45CF-5A9E-C09A2ED0191D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7774470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MiddleSeparator6">
            <a:extLst>
              <a:ext uri="{FF2B5EF4-FFF2-40B4-BE49-F238E27FC236}">
                <a16:creationId xmlns:a16="http://schemas.microsoft.com/office/drawing/2014/main" id="{5A919990-1D65-099B-A242-C28BE332F25D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9123999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MiddleSeparator7">
            <a:extLst>
              <a:ext uri="{FF2B5EF4-FFF2-40B4-BE49-F238E27FC236}">
                <a16:creationId xmlns:a16="http://schemas.microsoft.com/office/drawing/2014/main" id="{192A551E-1B05-DAAB-7971-B0B0CB9FDE02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10429994" y="22791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TLSHAPE_M_636c9a196adc49af811856b0b39b4ea2_Shape">
            <a:extLst>
              <a:ext uri="{FF2B5EF4-FFF2-40B4-BE49-F238E27FC236}">
                <a16:creationId xmlns:a16="http://schemas.microsoft.com/office/drawing/2014/main" id="{D78BAF47-1CA0-4189-97F1-1955E8254805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9314401" y="1896640"/>
            <a:ext cx="228600" cy="254000"/>
          </a:xfrm>
          <a:prstGeom prst="diamond">
            <a:avLst/>
          </a:prstGeom>
          <a:solidFill>
            <a:srgbClr val="EA698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TLSHAPE_M_c3fd7ac0df2a42af84f65a96a06df222_Shape">
            <a:extLst>
              <a:ext uri="{FF2B5EF4-FFF2-40B4-BE49-F238E27FC236}">
                <a16:creationId xmlns:a16="http://schemas.microsoft.com/office/drawing/2014/main" id="{C7D406E5-FFB0-46B4-98BB-8B2980EBFCE2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11099262" y="1896640"/>
            <a:ext cx="228600" cy="254000"/>
          </a:xfrm>
          <a:prstGeom prst="diamond">
            <a:avLst/>
          </a:prstGeom>
          <a:solidFill>
            <a:srgbClr val="EA698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TLSHAPE_M_a7e6f818ea0f46a5a39235f17ba64a11_Shape">
            <a:extLst>
              <a:ext uri="{FF2B5EF4-FFF2-40B4-BE49-F238E27FC236}">
                <a16:creationId xmlns:a16="http://schemas.microsoft.com/office/drawing/2014/main" id="{0C3C33F8-56D4-4802-ACEA-BD8F7B44707F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6267078" y="1896640"/>
            <a:ext cx="228600" cy="254000"/>
          </a:xfrm>
          <a:prstGeom prst="diamond">
            <a:avLst/>
          </a:prstGeom>
          <a:solidFill>
            <a:srgbClr val="EA698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TLSHAPE_M_636c9a196adc49af811856b0b39b4ea2_Title">
            <a:extLst>
              <a:ext uri="{FF2B5EF4-FFF2-40B4-BE49-F238E27FC236}">
                <a16:creationId xmlns:a16="http://schemas.microsoft.com/office/drawing/2014/main" id="{58D1F0D9-EBA2-49E8-BFC1-3A313E83149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9041267" y="1502474"/>
            <a:ext cx="78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8" dirty="0">
                <a:solidFill>
                  <a:srgbClr val="2C0735"/>
                </a:solidFill>
              </a:rPr>
              <a:t>Certification</a:t>
            </a:r>
          </a:p>
        </p:txBody>
      </p:sp>
      <p:sp>
        <p:nvSpPr>
          <p:cNvPr id="40" name="OTLSHAPE_M_636c9a196adc49af811856b0b39b4ea2_Date">
            <a:extLst>
              <a:ext uri="{FF2B5EF4-FFF2-40B4-BE49-F238E27FC236}">
                <a16:creationId xmlns:a16="http://schemas.microsoft.com/office/drawing/2014/main" id="{EB06C325-F32B-4A55-8980-5CE1239F3E3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162255" y="1701229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10">
                <a:solidFill>
                  <a:schemeClr val="dk2"/>
                </a:solidFill>
              </a:rPr>
              <a:t>11/07/25</a:t>
            </a:r>
            <a:endParaRPr lang="en-GB" sz="1100" spc="-10" dirty="0">
              <a:solidFill>
                <a:schemeClr val="dk2"/>
              </a:solidFill>
            </a:endParaRPr>
          </a:p>
        </p:txBody>
      </p:sp>
      <p:sp>
        <p:nvSpPr>
          <p:cNvPr id="42" name="OTLSHAPE_M_c3fd7ac0df2a42af84f65a96a06df222_Title">
            <a:extLst>
              <a:ext uri="{FF2B5EF4-FFF2-40B4-BE49-F238E27FC236}">
                <a16:creationId xmlns:a16="http://schemas.microsoft.com/office/drawing/2014/main" id="{62064AE1-617F-4189-90DE-77BEB201837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865751" y="1502474"/>
            <a:ext cx="69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10" dirty="0">
                <a:solidFill>
                  <a:srgbClr val="2C0735"/>
                </a:solidFill>
              </a:rPr>
              <a:t>Production</a:t>
            </a:r>
          </a:p>
        </p:txBody>
      </p:sp>
      <p:sp>
        <p:nvSpPr>
          <p:cNvPr id="43" name="OTLSHAPE_M_c3fd7ac0df2a42af84f65a96a06df222_Date">
            <a:extLst>
              <a:ext uri="{FF2B5EF4-FFF2-40B4-BE49-F238E27FC236}">
                <a16:creationId xmlns:a16="http://schemas.microsoft.com/office/drawing/2014/main" id="{E93E83A2-D76C-4FE8-9C04-074C4044C3F6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0947116" y="1701229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10">
                <a:solidFill>
                  <a:schemeClr val="dk2"/>
                </a:solidFill>
              </a:rPr>
              <a:t>12/18/25</a:t>
            </a:r>
            <a:endParaRPr lang="en-GB" sz="1100" spc="-10" dirty="0">
              <a:solidFill>
                <a:schemeClr val="dk2"/>
              </a:solidFill>
            </a:endParaRPr>
          </a:p>
        </p:txBody>
      </p:sp>
      <p:sp>
        <p:nvSpPr>
          <p:cNvPr id="48" name="OTLSHAPE_M_a7e6f818ea0f46a5a39235f17ba64a11_Title">
            <a:extLst>
              <a:ext uri="{FF2B5EF4-FFF2-40B4-BE49-F238E27FC236}">
                <a16:creationId xmlns:a16="http://schemas.microsoft.com/office/drawing/2014/main" id="{F389607B-F6BC-4642-9778-F5D83E27A3B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908112" y="1522625"/>
            <a:ext cx="952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6" dirty="0">
                <a:solidFill>
                  <a:srgbClr val="2C0735"/>
                </a:solidFill>
              </a:rPr>
              <a:t>Units Available</a:t>
            </a:r>
          </a:p>
        </p:txBody>
      </p:sp>
      <p:sp>
        <p:nvSpPr>
          <p:cNvPr id="49" name="OTLSHAPE_M_a7e6f818ea0f46a5a39235f17ba64a11_Date">
            <a:extLst>
              <a:ext uri="{FF2B5EF4-FFF2-40B4-BE49-F238E27FC236}">
                <a16:creationId xmlns:a16="http://schemas.microsoft.com/office/drawing/2014/main" id="{634ADB1B-EDDE-4A68-A5CC-5142B735A820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114932" y="1721380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spc="-10">
                <a:solidFill>
                  <a:schemeClr val="dk2"/>
                </a:solidFill>
              </a:rPr>
              <a:t>08/29/25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115BC1-8893-7997-6016-98E57B14289B}"/>
              </a:ext>
            </a:extLst>
          </p:cNvPr>
          <p:cNvSpPr txBox="1"/>
          <p:nvPr/>
        </p:nvSpPr>
        <p:spPr>
          <a:xfrm>
            <a:off x="4209157" y="389033"/>
            <a:ext cx="399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0" i="0" dirty="0">
                <a:solidFill>
                  <a:srgbClr val="282832"/>
                </a:solidFill>
                <a:effectLst/>
                <a:latin typeface="Open Sans" panose="020B0606030504020204" pitchFamily="34" charset="0"/>
              </a:rPr>
              <a:t>Project Template</a:t>
            </a: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54C78D06-50F7-3D6B-6F18-588E18012B26}"/>
              </a:ext>
            </a:extLst>
          </p:cNvPr>
          <p:cNvPicPr>
            <a:picLocks noChangeAspect="1"/>
          </p:cNvPicPr>
          <p:nvPr/>
        </p:nvPicPr>
        <p:blipFill>
          <a:blip r:embed="rId10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40682" y="4055605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677642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yZTRlMTAxNS02Y2YyLTRjMWMtYWU4Mi04M2E2ZDk1ZTdlMTciLCJJbmRleCI6MCwiR3JvdXBJZCI6bnVsbCwiVGl0bGUiOiJNZWNoYW5pY2FsIERlc2lnbiIsIkRhdGVUaW1lIjoiMjAyNS0wNS0wOFQyMzo1OTowMCIsIlBlcmNlbnRhZ2VDb21wbGV0ZSI6bnVsbCwiTm90ZSI6bnVsbCwiU3R5bGUiOnsiJGlkIjoiNiIsIlRpdGxlUG9zaXRpb24iOiJSaWdodCIsIkRhdGVQb3NpdGlvbiI6IlJpZ2h0IiwiU2hhcGVUeXBlIjoxLCJTaGFwZVNpemUiOjEsIlNwYWNpbmciOjU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NDQsIkciOjcsIkIiOjUzfX0sIklzVmlzaWJsZSI6dHJ1ZSwiV2lkdGgiOjE4LjAsIkhlaWdodCI6MjAuMCwiQm9yZGVyU3R5bGUiOnsiJGlkIjoiMTIiLCJMaW5lQ29sb3IiOnsiJGlkIjoiMTMiLCIkdHlwZSI6Ik5MUkUuQ29tbW9uLkRvbS5Tb2xpZENvbG9yQnJ1c2gsIE5MUkUuQ29tbW9uIiwiQ29sb3IiOnsiJGlkIjoiMTQiLCJBIjoyNTUsIlIiOjI1NSwiRyI6MCwiQiI6MH19LCJMaW5lV2VpZ2h0IjowLjAsIkxpbmVUeXBlIjowLCJQYXJlbnRTdHlsZSI6bnVsbH0sIlBhcmVudFN0eWxlIjpudWxsfSwiVGl0bGVTdHlsZSI6eyIkaWQiOiIxNSIsIkZvbnRTZXR0aW5ncyI6eyIkaWQiOiIxNiIsIkZvbnRTaXplIjoxMiwiRm9udE5hbWUiOiJDYWxpYnJpIiwiSXNCb2xkIjp0cnVlLCJJc0l0YWxpYyI6ZmFsc2UsIklzVW5kZXJsaW5lZCI6ZmFsc2UsIlBhcmVudFN0eWxlIjpudWxsfSwiQXV0b1NpemUiOjIsIkZvcmVncm91bmQiOnsiJGlkIjoiMTciLCJDb2xvciI6eyIkaWQiOiIxOCIsIkEiOjI1NSwiUiI6NDQsIkciOjcsIkIiOjUzfX0sIk1heFdpZHRoIjoxMTcuM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xMSwiRm9udE5hbWUiOiJDYWxpYnJpIiwiSXNCb2xkIjpmYWxzZSwiSXNJdGFsaWMiOmZhbHNlLCJJc1VuZGVybGluZWQiOmZhbHNlLCJQYXJlbnRTdHlsZSI6bnVsbH0sIkF1dG9TaXplIjoyLCJGb3JlZ3JvdW5kIjp7IiRpZCI6IjI1IiwiQ29sb3IiOnsiJGlkIjoiMjYiLCJBIjoyNTUsIlIiOjY4LCJHIjo4NCwiQiI6MTA2fX0sIk1heFdpZHRoIjo0Ny4wLCJNYXhIZWlnaHQiOiJJbmZpbml0eSIsIlNtYXJ0Rm9yZWdyb3VuZElzQWN0aXZlIjpmYWxzZSwiSG9yaXpvbnRhbEFsaWdubWVudCI6MCwiVmVydGljYWxBbGlnbm1lbnQiOjAsIlNtYXJ0Rm9yZWdyb3VuZCI6bnVsbCwiQmFja2dyb3VuZEZpbGxUeXBlIjowLCJNYXJnaW4iOnsiJGlkIjoiMjciLCJUb3AiOjAuMCwiTGVmdCI6MC4wLCJSaWdodCI6MC4wLCJCb3R0b20iOjAuMH0sIlBhZGRpbmciOnsiJGlkIjoiMjgiLCJUb3AiOjAuMCwiTGVmdCI6MC4wLCJSaWdodCI6MC4wLCJCb3R0b20iOjAuMH0sIkJhY2tncm91bmQiOnsiJGlkIjoiMjkiLCJDb2xvciI6eyIkaWQiOiIzMCIsIkEiOjAsIlIiOjI1NSwiRyI6MjU1LCJCIjoyNTV9fSwiSXNWaXNpYmxlIjp0cnVlLCJXaWR0aCI6MC4wLCJIZWlnaHQiOjAuMCwiQm9yZGVyU3R5bGUiOm51bGwsIlBhcmVudFN0eWxlIjpudWxsfSwiRGF0ZUZvcm1hdCI6eyIkaWQiOiIzMS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nRydWUsIlRpbWVQYXJ0SXNWaXNpYmxlIjpmYWxzZX19LCJXZWVrTnVtYmVyaW5nIjp7IiRpZCI6IjMz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EsIklkIjoiMGM4YTU4Y2YtODY5NS00ZWZjLTkzZmUtNTZkNGVhZjE2Yzk4IiwiSGVhZGVyVGV4dCI6IlBoYXNlIDEiLCJJc0RlZmF1bHQiOmZhbHNlLCJTdHlsZSI6eyIkaWQiOiIzNCIsIkhlYWRlclN0eWxlIjp7IiRpZCI6IjM1IiwiVGV4dFN0eWxlIjp7IiRpZCI6IjM2IiwiRm9udFNldHRpbmdzIjp7IiRpZCI6IjM3IiwiRm9udFNpemUiOjExLCJGb250TmFtZSI6IkNhbGlicmkiLCJJc0JvbGQiOmZhbHNlLCJJc0l0YWxpYyI6ZmFsc2UsIklzVW5kZXJsaW5lZCI6ZmFsc2UsIlBhcmVudFN0eWxlIjpudWxsfSwiQXV0b1NpemUiOjIsIkZvcmVncm91bmQiOnsiJGlkIjoiMzgiLCJDb2xvciI6eyIkaWQiOiIzOSIsIkEiOjI1NSwiUiI6MCwiRyI6MCwiQiI6MH19LCJNYXhXaWR0aCI6NDMuNzA4MDA0NTA5NTgxODgzLCJNYXhIZWlnaHQiOiJJbmZpbml0eSIsIlNtYXJ0Rm9yZWdyb3VuZElzQWN0aXZlIjpmYWxzZSwiSG9yaXpvbnRhbEFsaWdubWVudCI6MCwiVmVydGljYWxBbGlnbm1lbnQiOjAsIlNtYXJ0Rm9yZWdyb3VuZCI6bnVsbCwiQmFja2dyb3VuZEZpbGxUeXBlIjowLCJNYXJnaW4iOnsiJGlkIjoiNDAiLCJUb3AiOjAuMCwiTGVmdCI6MC4wLCJSaWdodCI6MC4wLCJCb3R0b20iOjAuMH0sIlBhZGRpbmciOnsiJGlkIjoiNDEiLCJUb3AiOjAuMCwiTGVmdCI6MC4wLCJSaWdodCI6MC4wLCJCb3R0b20iOjAuMH0sIkJhY2tncm91bmQiOnsiJGlkIjoiNDIiLCJDb2xvciI6eyIkaWQiOiI0MyIsIkEiOjAsIlIiOjI1NSwiRyI6MjU1LCJCIjoyNTV9fSwiSXNWaXNpYmxlIjp0cnVlLCJXaWR0aCI6MC4wLCJIZWlnaHQiOjAuMCwiQm9yZGVyU3R5bGUiOm51bGwsIlBhcmVudFN0eWxlIjpudWxsfSwiUmVjdGFuZ2xlU3R5bGUiOnsiJGlkIjoiNDQiLCJNYXJnaW4iOnsiJGlkIjoiNDUiLCJUb3AiOjAuMCwiTGVmdCI6MC4wLCJSaWdodCI6MC4wLCJCb3R0b20iOjAuMH0sIlBhZGRpbmciOnsiJGlkIjoiNDYiLCJUb3AiOjAuMCwiTGVmdCI6MC4wLCJSaWdodCI6MC4wLCJCb3R0b20iOjAuMH0sIkJhY2tncm91bmQiOnsiJGlkIjoiNDciLCJDb2xvciI6eyIkaWQiOiI0OCIsIkEiOjYzLCJSIjozOSwiRyI6NTIsIkIiOjEwNX19LCJJc1Zpc2libGUiOnRydWUsIldpZHRoIjowLjAsIkhlaWdodCI6MC4wLCJCb3JkZXJTdHlsZSI6eyIkaWQiOiI0OSIsIkxpbmVDb2xvciI6eyIkaWQiOiI1MCIsIiR0eXBlIjoiTkxSRS5Db21tb24uRG9tLlNvbGlkQ29sb3JCcnVzaCwgTkxSRS5Db21tb24iLCJDb2xvciI6eyIkaWQiOiI1MSIsIkEiOjI1NSwiUiI6MjU1LCJHIjowLCJCIjowfX0sIkxpbmVXZWlnaHQiOjAuMCwiTGluZVR5cGUiOjAsIlBhcmVudFN0eWxlIjpudWxsfSwiUGFyZW50U3R5bGUiOm51bGx9LCJNYXJnaW4iOnsiJGlkIjoiNTIiLCJUb3AiOjAuMCwiTGVmdCI6MC4wLCJSaWdodCI6MC4wLCJCb3R0b20iOjAuMH0sIlBhZGRpbmciOnsiJGlkIjoiNTMiLCJUb3AiOjAuMCwiTGVmdCI6MC4wLCJSaWdodCI6MC4wLCJCb3R0b20iOjAuMH0sIkJhY2tncm91bmQiOm51bGwsIklzVmlzaWJsZSI6dHJ1ZSwiV2lkdGgiOjAuMCwiSGVpZ2h0IjowLjAsIkJvcmRlclN0eWxlIjpudWxsLCJQYXJlbnRTdHlsZSI6bnVsbH0sIkJhY2tncm91bmRTdHlsZSI6eyIkaWQiOiI1NCIsIk1hcmdpbiI6eyIkaWQiOiI1NSIsIlRvcCI6MC4wLCJMZWZ0IjowLjAsIlJpZ2h0IjowLjAsIkJvdHRvbSI6MC4wfSwiUGFkZGluZyI6eyIkaWQiOiI1NiIsIlRvcCI6MC4wLCJMZWZ0IjowLjAsIlJpZ2h0IjowLjAsIkJvdHRvbSI6MC4wfSwiQmFja2dyb3VuZCI6eyIkaWQiOiI1NyIsIkNvbG9yIjp7IiRpZCI6IjU4IiwiQSI6NTEsIlIiOjM5LCJHIjo1MiwiQiI6MTA1fX0sIklzVmlzaWJsZSI6dHJ1ZSwiV2lkdGgiOjAuMCwiSGVpZ2h0IjowLjAsIkJvcmRlclN0eWxlIjp7IiRpZCI6IjU5IiwiTGluZUNvbG9yIjp7IiRpZCI6IjYwIiwiJHR5cGUiOiJOTFJFLkNvbW1vbi5Eb20uU29saWRDb2xvckJydXNoLCBOTFJFLkNvbW1vbiIsIkNvbG9yIjp7IiRpZCI6IjYxIiwiQSI6MjU1LCJSIjoyNTUsIkciOjAsIkIiOjB9fSwiTGluZVdlaWdodCI6MC4wLCJMaW5lVHlwZSI6MCwiUGFyZW50U3R5bGUiOm51bGx9LCJQYXJlbnRTdHlsZSI6bnVsbH0sIk1hcmdpbiI6eyIkaWQiOiI2MiIsIlRvcCI6MC4wLCJMZWZ0IjowLjAsIlJpZ2h0IjowLjAsIkJvdHRvbSI6MC4wfSwiUGFkZGluZyI6eyIkaWQiOiI2MyIsIlRvcCI6MC4wLCJMZWZ0IjowLjAsIlJpZ2h0IjowLjAsIkJvdHRvbSI6MC4wfSwiSXNWaXNpYmxlIjp0cnVlLCJXaWR0aCI6MC4wLCJIZWlnaHQiOjAuMCwiQm9yZGVyU3R5bGUiOm51bGwsIlBhcmVudFN0eWxlIjpudWxsfX0seyIkaWQiOiI2NCIsIl9yb3dzIjpbeyIkaWQiOiI2NSIsIl90YXNrcyI6W10sIl9taWxlc3RvbmVzIjpbeyIkaWQiOiI2NiIsIklkIjoiNTRhYzk0NTYtZWFkOS00MDI4LThhNTMtYTQxYmJmYmNiYmIzIiwiSW5kZXgiOjEsIkdyb3VwSWQiOm51bGwsIlRpdGxlIjoiRWxlY3RyaWNhbCBEZXNpZ24iLCJEYXRlVGltZSI6IjIwMjUtMDYtMDNUMjM6NTk6MDAiLCJQZXJjZW50YWdlQ29tcGxldGUiOm51bGwsIk5vdGUiOm51bGwsIlN0eWxlIjp7IiRpZCI6IjY3IiwiVGl0bGVQb3NpdGlvbiI6IlJpZ2h0IiwiRGF0ZVBvc2l0aW9uIjoiUmlnaHQiLCJTaGFwZVR5cGUiOjEsIlNoYXBlU2l6ZSI6MSwiU3BhY2luZyI6NSwiU2hhcGVTdHlsZSI6eyIkaWQiOiI2OCIsIk1hcmdpbiI6eyIkaWQiOiI2OSIsIlRvcCI6MC4wLCJMZWZ0IjowLjAsIlJpZ2h0IjowLjAsIkJvdHRvbSI6MC4wfSwiUGFkZGluZyI6eyIkaWQiOiI3MCIsIlRvcCI6MC4wLCJMZWZ0IjowLjAsIlJpZ2h0IjowLjAsIkJvdHRvbSI6MC4wfSwiQmFja2dyb3VuZCI6eyIkaWQiOiI3MSIsIkNvbG9yIjp7IiRpZCI6IjcyIiwiQSI6MjU1LCJSIjo0NCwiRyI6NywiQiI6NTN9fSwiSXNWaXNpYmxlIjp0cnVlLCJXaWR0aCI6MTguMCwiSGVpZ2h0IjoyMC4wLCJCb3JkZXJTdHlsZSI6eyIkaWQiOiI3MyIsIkxpbmVDb2xvciI6eyIkcmVmIjoiMTMifSwiTGluZVdlaWdodCI6MC4wLCJMaW5lVHlwZSI6MCwiUGFyZW50U3R5bGUiOm51bGx9LCJQYXJlbnRTdHlsZSI6bnVsbH0sIlRpdGxlU3R5bGUiOnsiJGlkIjoiNzQiLCJGb250U2V0dGluZ3MiOnsiJGlkIjoiNzUiLCJGb250U2l6ZSI6MTIsIkZvbnROYW1lIjoiQ2FsaWJyaSIsIklzQm9sZCI6dHJ1ZSwiSXNJdGFsaWMiOmZhbHNlLCJJc1VuZGVybGluZWQiOmZhbHNlLCJQYXJlbnRTdHlsZSI6bnVsbH0sIkF1dG9TaXplIjoyLCJGb3JlZ3JvdW5kIjp7IiRpZCI6Ijc2IiwiQ29sb3IiOnsiJGlkIjoiNzciLCJBIjoyNTUsIlIiOjQ0LCJHIjo3LCJCIjo1M319LCJNYXhXaWR0aCI6MTAzLjAsIk1heEhlaWdodCI6IkluZmluaXR5IiwiU21hcnRGb3JlZ3JvdW5kSXNBY3RpdmUiOmZhbHNlLCJIb3Jpem9udGFsQWxpZ25tZW50IjowLCJWZXJ0aWNhbEFsaWdubWVudCI6MCwiU21hcnRGb3JlZ3JvdW5kIjpudWxsLCJCYWNrZ3JvdW5kRmlsbFR5cGUiOjAsIk1hcmdpbiI6eyIkaWQiOiI3OCIsIlRvcCI6MC4wLCJMZWZ0IjowLjAsIlJpZ2h0IjowLjAsIkJvdHRvbSI6MC4wfSwiUGFkZGluZyI6eyIkaWQiOiI3OSIsIlRvcCI6MC4wLCJMZWZ0IjowLjAsIlJpZ2h0IjowLjAsIkJvdHRvbSI6MC4wfSwiQmFja2dyb3VuZCI6eyIkaWQiOiI4MCIsIkNvbG9yIjp7IiRpZCI6IjgxIiwiQSI6MCwiUiI6MjU1LCJHIjoyNTUsIkIiOjI1NX19LCJJc1Zpc2libGUiOnRydWUsIldpZHRoIjowLjAsIkhlaWdodCI6MC4wLCJCb3JkZXJTdHlsZSI6bnVsbCwiUGFyZW50U3R5bGUiOm51bGx9LCJEYXRlU3R5bGUiOnsiJGlkIjoiODIiLCJGb250U2V0dGluZ3MiOnsiJGlkIjoiODMiLCJGb250U2l6ZSI6MTEsIkZvbnROYW1lIjoiQ2FsaWJyaSIsIklzQm9sZCI6ZmFsc2UsIklzSXRhbGljIjpmYWxzZSwiSXNVbmRlcmxpbmVkIjpmYWxzZSwiUGFyZW50U3R5bGUiOm51bGx9LCJBdXRvU2l6ZSI6MiwiRm9yZWdyb3VuZCI6eyIkaWQiOiI4NCIsIkNvbG9yIjp7IiRpZCI6Ijg1IiwiQSI6MjU1LCJSIjo2OCwiRyI6ODQsIkIiOjEwNn19LCJNYXhXaWR0aCI6NDcuMCwiTWF4SGVpZ2h0IjoiSW5maW5pdHkiLCJTbWFydEZvcmVncm91bmRJc0FjdGl2ZSI6ZmFsc2UsIkhvcml6b250YWxBbGlnbm1lbnQiOjAsIlZlcnRpY2FsQWxpZ25tZW50IjowLCJTbWFydEZvcmVncm91bmQiOm51bGwsIkJhY2tncm91bmRGaWxsVHlwZSI6MCwiTWFyZ2luIjp7IiRpZCI6Ijg2IiwiVG9wIjowLjAsIkxlZnQiOjAuMCwiUmlnaHQiOjAuMCwiQm90dG9tIjowLjB9LCJQYWRkaW5nIjp7IiRpZCI6Ijg3IiwiVG9wIjowLjAsIkxlZnQiOjAuMCwiUmlnaHQiOjAuMCwiQm90dG9tIjowLjB9LCJCYWNrZ3JvdW5kIjp7IiRpZCI6Ijg4IiwiQ29sb3IiOnsiJGlkIjoiODkiLCJBIjowLCJSIjoyNTUsIkciOjI1NSwiQiI6MjU1fX0sIklzVmlzaWJsZSI6dHJ1ZSwiV2lkdGgiOjAuMCwiSGVpZ2h0IjowLjAsIkJvcmRlclN0eWxlIjpudWxsLCJQYXJlbnRTdHlsZSI6bnVsbH0sIkRhdGVGb3JtYXQiOnsiJGlkIjoiOTA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5MSIsIkRhdGVQYXJ0SXNWaXNpYmxlIjp0cnVlLCJUaW1lUGFydElzVmlzaWJsZSI6ZmFsc2V9fSwiV2Vla051bWJlcmluZyI6eyIkaWQiOiI5MiIsIkZvcm1hdCI6MCwiSXNWaXNpYmxlIjpmYWxzZSwiTGFzdEtub3duVmlzaWJpbGl0eVN0YXRlIjpmYWxzZX0sIklzVmlzaWJsZSI6dHJ1ZSwiUGFyZW50U3R5bGUiOm51bGx9LCJIeXBlcmxpbmsiOm51bGwsIkltcG9ydElkIjpudWxsfV0sIklkIjoiMDAwMDAwMDAtMDAwMC0wMDAwLTAwMDAtMDAwMDAwMDAwMDAwIiwiSXNTaW5nbGVJdGVtUm93Ijp0cnVlfV0sIkluZGV4IjoyLCJJZCI6ImY3N2I3YjY4LWM3OGYtNDY2MC05ZTlmLTY2YzYzNmI1NTc4ZCIsIkhlYWRlclRleHQiOiJQaGFzZSAyIiwiSXNEZWZhdWx0IjpmYWxzZSwiU3R5bGUiOnsiJGlkIjoiOTMiLCJIZWFkZXJTdHlsZSI6eyIkaWQiOiI5NCIsIlRleHRTdHlsZSI6eyIkaWQiOiI5NSIsIkZvbnRTZXR0aW5ncyI6eyIkaWQiOiI5NiIsIkZvbnRTaXplIjoxMSwiRm9udE5hbWUiOiJDYWxpYnJpIiwiSXNCb2xkIjpmYWxzZSwiSXNJdGFsaWMiOmZhbHNlLCJJc1VuZGVybGluZWQiOmZhbHNlLCJQYXJlbnRTdHlsZSI6bnVsbH0sIkF1dG9TaXplIjoyLCJGb3JlZ3JvdW5kIjp7IiRpZCI6Ijk3IiwiQ29sb3IiOnsiJGlkIjoiOTgiLCJBIjoyNTUsIlIiOjAsIkciOjAsIkIiOjB9fSwiTWF4V2lkdGgiOjQzLjcwODAwNDUwOTU4MTg4MywiTWF4SGVpZ2h0IjoiSW5maW5pdHkiLCJTbWFydEZvcmVncm91bmRJc0FjdGl2ZSI6ZmFsc2UsIkhvcml6b250YWxBbGlnbm1lbnQiOjAsIlZlcnRpY2FsQWxpZ25tZW50IjowLCJTbWFydEZvcmVncm91bmQiOm51bGwsIkJhY2tncm91bmRGaWxsVHlwZSI6MCwiTWFyZ2luIjp7IiRpZCI6Ijk5IiwiVG9wIjowLjAsIkxlZnQiOjAuMCwiUmlnaHQiOjAuMCwiQm90dG9tIjowLjB9LCJQYWRkaW5nIjp7IiRpZCI6IjEwMCIsIlRvcCI6MC4wLCJMZWZ0IjowLjAsIlJpZ2h0IjowLjAsIkJvdHRvbSI6MC4wfSwiQmFja2dyb3VuZCI6eyIkaWQiOiIxMDEiLCJDb2xvciI6eyIkaWQiOiIxMDIiLCJBIjowLCJSIjoyNTUsIkciOjI1NSwiQiI6MjU1fX0sIklzVmlzaWJsZSI6dHJ1ZSwiV2lkdGgiOjAuMCwiSGVpZ2h0IjowLjAsIkJvcmRlclN0eWxlIjpudWxsLCJQYXJlbnRTdHlsZSI6bnVsbH0sIlJlY3RhbmdsZVN0eWxlIjp7IiRpZCI6IjEwMyIsIk1hcmdpbiI6eyIkaWQiOiIxMDQiLCJUb3AiOjAuMCwiTGVmdCI6MC4wLCJSaWdodCI6MC4wLCJCb3R0b20iOjAuMH0sIlBhZGRpbmciOnsiJGlkIjoiMTA1IiwiVG9wIjowLjAsIkxlZnQiOjAuMCwiUmlnaHQiOjAuMCwiQm90dG9tIjowLjB9LCJCYWNrZ3JvdW5kIjp7IiRpZCI6IjEwNiIsIkNvbG9yIjp7IiRpZCI6IjEwNyIsIkEiOjYzLCJSIjoxMzcsIkciOjEyMiwiQiI6MTc5fX0sIklzVmlzaWJsZSI6dHJ1ZSwiV2lkdGgiOjAuMCwiSGVpZ2h0IjowLjAsIkJvcmRlclN0eWxlIjp7IiRpZCI6IjEwOCIsIkxpbmVDb2xvciI6eyIkaWQiOiIxMDkiLCIkdHlwZSI6Ik5MUkUuQ29tbW9uLkRvbS5Tb2xpZENvbG9yQnJ1c2gsIE5MUkUuQ29tbW9uIiwiQ29sb3IiOnsiJGlkIjoiMTEwIiwiQSI6MjU1LCJSIjoyNTUsIkciOjAsIkIiOjB9fSwiTGluZVdlaWdodCI6MC4wLCJMaW5lVHlwZSI6MCwiUGFyZW50U3R5bGUiOm51bGx9LCJQYXJlbnRTdHlsZSI6bnVsbH0sIk1hcmdpbiI6eyIkaWQiOiIxMTEiLCJUb3AiOjAuMCwiTGVmdCI6MC4wLCJSaWdodCI6MC4wLCJCb3R0b20iOjAuMH0sIlBhZGRpbmciOnsiJGlkIjoiMTEyIiwiVG9wIjowLjAsIkxlZnQiOjAuMCwiUmlnaHQiOjAuMCwiQm90dG9tIjowLjB9LCJCYWNrZ3JvdW5kIjpudWxsLCJJc1Zpc2libGUiOnRydWUsIldpZHRoIjowLjAsIkhlaWdodCI6MC4wLCJCb3JkZXJTdHlsZSI6bnVsbCwiUGFyZW50U3R5bGUiOm51bGx9LCJCYWNrZ3JvdW5kU3R5bGUiOnsiJGlkIjoiMTEzIiwiTWFyZ2luIjp7IiRpZCI6IjExNCIsIlRvcCI6MC4wLCJMZWZ0IjowLjAsIlJpZ2h0IjowLjAsIkJvdHRvbSI6MC4wfSwiUGFkZGluZyI6eyIkaWQiOiIxMTUiLCJUb3AiOjAuMCwiTGVmdCI6MC4wLCJSaWdodCI6MC4wLCJCb3R0b20iOjAuMH0sIkJhY2tncm91bmQiOnsiJGlkIjoiMTE2IiwiQ29sb3IiOnsiJGlkIjoiMTE3IiwiQSI6NTEsIlIiOjEzNywiRyI6MTIyLCJCIjoxNzl9fSwiSXNWaXNpYmxlIjp0cnVlLCJXaWR0aCI6MC4wLCJIZWlnaHQiOjAuMCwiQm9yZGVyU3R5bGUiOnsiJGlkIjoiMTE4IiwiTGluZUNvbG9yIjp7IiRpZCI6IjExOSIsIiR0eXBlIjoiTkxSRS5Db21tb24uRG9tLlNvbGlkQ29sb3JCcnVzaCwgTkxSRS5Db21tb24iLCJDb2xvciI6eyIkaWQiOiIxMjAiLCJBIjoyNTUsIlIiOjI1NSwiRyI6MCwiQiI6MH19LCJMaW5lV2VpZ2h0IjowLjAsIkxpbmVUeXBlIjowLCJQYXJlbnRTdHlsZSI6bnVsbH0sIlBhcmVudFN0eWxlIjpudWxsfSwiTWFyZ2luIjp7IiRpZCI6IjEyMSIsIlRvcCI6MC4wLCJMZWZ0IjowLjAsIlJpZ2h0IjowLjAsIkJvdHRvbSI6MC4wfSwiUGFkZGluZyI6eyIkaWQiOiIxMjIiLCJUb3AiOjAuMCwiTGVmdCI6MC4wLCJSaWdodCI6MC4wLCJCb3R0b20iOjAuMH0sIklzVmlzaWJsZSI6dHJ1ZSwiV2lkdGgiOjAuMCwiSGVpZ2h0IjowLjAsIkJvcmRlclN0eWxlIjpudWxsLCJQYXJlbnRTdHlsZSI6bnVsbH19LHsiJGlkIjoiMTIzIiwiX3Jvd3MiOltdLCJJbmRleCI6MywiSWQiOiJlN2I5ZGJhOS02M2I4LTQwNjQtOTljZi0zMWExYTA2NzdjMDQiLCJIZWFkZXJUZXh0IjpudWxsLCJJc0RlZmF1bHQiOnRydWUsIlN0eWxlIjp7IiRpZCI6IjEyNCIsIkhlYWRlclN0eWxlIjp7IiRpZCI6IjEyNSIsIlRleHRTdHlsZSI6eyIkaWQiOiIxMjYiLCJGb250U2V0dGluZ3MiOnsiJGlkIjoiMTI3IiwiRm9udFNpemUiOjExLCJGb250TmFtZSI6Ik9zd2FsZCBNZWRpdW0iLCJJc0JvbGQiOmZhbHNlLCJJc0l0YWxpYyI6ZmFsc2UsIklzVW5kZXJsaW5lZCI6ZmFsc2UsIlBhcmVudFN0eWxlIjpudWxsfSwiQXV0b1NpemUiOjIsIkZvcmVncm91bmQiOnsiJGlkIjoiMTI4IiwiQ29sb3IiOnsiJGlkIjoiMTI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MwIiwiVG9wIjowLjAsIkxlZnQiOjAuMCwiUmlnaHQiOjAuMCwiQm90dG9tIjowLjB9LCJQYWRkaW5nIjp7IiRpZCI6IjEzMSIsIlRvcCI6MC4wLCJMZWZ0IjowLjAsIlJpZ2h0IjowLjAsIkJvdHRvbSI6MC4wfSwiQmFja2dyb3VuZCI6bnVsbCwiSXNWaXNpYmxlIjp0cnVlLCJXaWR0aCI6MC4wLCJIZWlnaHQiOjAuMCwiQm9yZGVyU3R5bGUiOm51bGwsIlBhcmVudFN0eWxlIjpudWxsfSwiUmVjdGFuZ2xlU3R5bGUiOnsiJGlkIjoiMTMyIiwiTWFyZ2luIjp7IiRpZCI6IjEzMyIsIlRvcCI6MC4wLCJMZWZ0IjowLjAsIlJpZ2h0IjowLjAsIkJvdHRvbSI6MC4wfSwiUGFkZGluZyI6eyIkaWQiOiIxMzQiLCJUb3AiOjAuMCwiTGVmdCI6MC4wLCJSaWdodCI6MC4wLCJCb3R0b20iOjAuMH0sIkJhY2tncm91bmQiOnsiJGlkIjoiMTM1IiwiQ29sb3IiOnsiJGlkIjoiMTM2IiwiQSI6NjMsIlIiOjE2NSwiRyI6MTY1LCJCIjoxNjV9fSwiSXNWaXNpYmxlIjp0cnVlLCJXaWR0aCI6MC4wLCJIZWlnaHQiOjAuMCwiQm9yZGVyU3R5bGUiOnsiJGlkIjoiMTM3IiwiTGluZUNvbG9yIjp7IiRpZCI6IjEzOCIsIiR0eXBlIjoiTkxSRS5Db21tb24uRG9tLlNvbGlkQ29sb3JCcnVzaCwgTkxSRS5Db21tb24iLCJDb2xvciI6eyIkaWQiOiIxMzkiLCJBIjoyNTUsIlIiOjI1NSwiRyI6MCwiQiI6MH19LCJMaW5lV2VpZ2h0IjowLjAsIkxpbmVUeXBlIjowLCJQYXJlbnRTdHlsZSI6bnVsbH0sIlBhcmVudFN0eWxlIjpudWxsfSwiTWFyZ2luIjp7IiRpZCI6IjE0MCIsIlRvcCI6MC4wLCJMZWZ0IjowLjAsIlJpZ2h0IjowLjAsIkJvdHRvbSI6MC4wfSwiUGFkZGluZyI6eyIkaWQiOiIxNDEiLCJUb3AiOjAuMCwiTGVmdCI6MC4wLCJSaWdodCI6MC4wLCJCb3R0b20iOjAuMH0sIkJhY2tncm91bmQiOm51bGwsIklzVmlzaWJsZSI6dHJ1ZSwiV2lkdGgiOjAuMCwiSGVpZ2h0IjowLjAsIkJvcmRlclN0eWxlIjpudWxsLCJQYXJlbnRTdHlsZSI6bnVsbH0sIkJhY2tncm91bmRTdHlsZSI6eyIkaWQiOiIxNDIiLCJNYXJnaW4iOnsiJGlkIjoiMTQzIiwiVG9wIjowLjAsIkxlZnQiOjAuMCwiUmlnaHQiOjAuMCwiQm90dG9tIjowLjB9LCJQYWRkaW5nIjp7IiRpZCI6IjE0NCIsIlRvcCI6MC4wLCJMZWZ0IjowLjAsIlJpZ2h0IjowLjAsIkJvdHRvbSI6MC4wfSwiQmFja2dyb3VuZCI6eyIkaWQiOiIxNDUiLCJDb2xvciI6eyIkaWQiOiIxNDYiLCJBIjo1MSwiUiI6MTY1LCJHIjoxNjUsIkIiOjE2NX19LCJJc1Zpc2libGUiOnRydWUsIldpZHRoIjowLjAsIkhlaWdodCI6MC4wLCJCb3JkZXJTdHlsZSI6eyIkaWQiOiIxNDciLCJMaW5lQ29sb3IiOnsiJGlkIjoiMTQ4IiwiJHR5cGUiOiJOTFJFLkNvbW1vbi5Eb20uU29saWRDb2xvckJydXNoLCBOTFJFLkNvbW1vbiIsIkNvbG9yIjp7IiRpZCI6IjE0OSIsIkEiOjI1NSwiUiI6MjU1LCJHIjowLCJCIjowfX0sIkxpbmVXZWlnaHQiOjAuMCwiTGluZVR5cGUiOjAsIlBhcmVudFN0eWxlIjpudWxsfSwiUGFyZW50U3R5bGUiOm51bGx9LCJNYXJnaW4iOnsiJGlkIjoiMTUwIiwiVG9wIjowLjAsIkxlZnQiOjAuMCwiUmlnaHQiOjAuMCwiQm90dG9tIjowLjB9LCJQYWRkaW5nIjp7IiRpZCI6IjE1MSIsIlRvcCI6MC4wLCJMZWZ0IjowLjAsIlJpZ2h0IjowLjAsIkJvdHRvbSI6MC4wfSwiSXNWaXNpYmxlIjpmYWxzZSwiV2lkdGgiOjAuMCwiSGVpZ2h0IjowLjAsIkJvcmRlclN0eWxlIjpudWxsLCJQYXJlbnRTdHlsZSI6bnVsbH19XSwiSWQiOiJlMDQ5NDI3My1kMzE5LTQ5MzktYTRkYS1jMmVmNWEzZDNkOTYiLCJJbmRleCI6MCwiSGVhZGVyVGV4dCI6IlBsYW5uaW5nIiwiU3R5bGUiOnsiJGlkIjoiMTUyIiwiU3R5bGVJZCI6IjAwMDAwMDAwLTAwMDAtMDAwMC0wMDAwLTAwMDAwMDAwMDAwMCIsIkhlYWRlclN0eWxlIjp7IiRpZCI6IjE1MyIsIlRleHRJc1ZlcnRpY2FsIjp0cnVlLCJUZXh0U3R5bGUiOnsiJGlkIjoiMTU0IiwiRm9udFNldHRpbmdzIjp7IiRpZCI6IjE1NSIsIkZvbnRTaXplIjoxMiwiRm9udE5hbWUiOiJDYWxpYnJpIiwiSXNCb2xkIjpmYWxzZSwiSXNJdGFsaWMiOmZhbHNlLCJJc1VuZGVybGluZWQiOmZhbHNlLCJQYXJlbnRTdHlsZSI6bnVsbH0sIkF1dG9TaXplIjoyLCJGb3JlZ3JvdW5kIjp7IiRpZCI6IjE1NiIsIkNvbG9yIjp7IiRpZCI6IjE1NyIsIkEiOjI1NSwiUiI6MjU1LCJHIjoyNTUsIkIiOjI1NX19LCJNYXhXaWR0aCI6NjguMTUzMzMzMzMzMzMzMzM2LCJNYXhIZWlnaHQiOiJJbmZpbml0eSIsIlNtYXJ0Rm9yZWdyb3VuZElzQWN0aXZlIjpmYWxzZSwiSG9yaXpvbnRhbEFsaWdubWVudCI6MCwiVmVydGljYWxBbGlnbm1lbnQiOjAsIlNtYXJ0Rm9yZWdyb3VuZCI6bnVsbCwiQmFja2dyb3VuZEZpbGxUeXBlIjowLCJNYXJnaW4iOnsiJGlkIjoiMTU4IiwiVG9wIjowLjAsIkxlZnQiOjAuMCwiUmlnaHQiOjAuMCwiQm90dG9tIjowLjB9LCJQYWRkaW5nIjp7IiRpZCI6IjE1OSIsIlRvcCI6MC4wLCJMZWZ0IjowLjAsIlJpZ2h0IjowLjAsIkJvdHRvbSI6MC4wfSwiQmFja2dyb3VuZCI6eyIkaWQiOiIxNjAiLCJDb2xvciI6eyIkaWQiOiIxNjEiLCJBIjowLCJSIjoyNTUsIkciOjI1NSwiQiI6MjU1fX0sIklzVmlzaWJsZSI6dHJ1ZSwiV2lkdGgiOjAuMCwiSGVpZ2h0IjowLjAsIkJvcmRlclN0eWxlIjpudWxsLCJQYXJlbnRTdHlsZSI6bnVsbH0sIlJlY3RhbmdsZVN0eWxlIjp7IiRpZCI6IjE2MiIsIk1hcmdpbiI6eyIkaWQiOiIxNjMiLCJUb3AiOjAuMCwiTGVmdCI6MC4wLCJSaWdodCI6MC4wLCJCb3R0b20iOjAuMH0sIlBhZGRpbmciOnsiJGlkIjoiMTY0IiwiVG9wIjowLjAsIkxlZnQiOjAuMCwiUmlnaHQiOjAuMCwiQm90dG9tIjowLjB9LCJCYWNrZ3JvdW5kIjp7IiRpZCI6IjE2NSIsIkNvbG9yIjp7IiRpZCI6IjE2NiIsIkEiOjI1NSwiUiI6NDQsIkciOjcsIkIiOjUzfX0sIklzVmlzaWJsZSI6dHJ1ZSwiV2lkdGgiOjAuMCwiSGVpZ2h0IjowLjAsIkJvcmRlclN0eWxlIjp7IiRpZCI6IjE2NyIsIkxpbmVDb2xvciI6eyIkaWQiOiIxNjgiLCIkdHlwZSI6Ik5MUkUuQ29tbW9uLkRvbS5Tb2xpZENvbG9yQnJ1c2gsIE5MUkUuQ29tbW9uIiwiQ29sb3IiOnsiJGlkIjoiMTY5IiwiQSI6MjU1LCJSIjoyNTUsIkciOjAsIkIiOjB9fSwiTGluZVdlaWdodCI6MC4wLCJMaW5lVHlwZSI6MCwiUGFyZW50U3R5bGUiOm51bGx9LCJQYXJlbnRTdHlsZSI6bnVsbH0sIk1hcmdpbiI6eyIkaWQiOiIxNzAiLCJUb3AiOjAuMCwiTGVmdCI6MC4wLCJSaWdodCI6MC4wLCJCb3R0b20iOjAuMH0sIlBhZGRpbmciOnsiJGlkIjoiMTcxIiwiVG9wIjowLjAsIkxlZnQiOjAuMCwiUmlnaHQiOjAuMCwiQm90dG9tIjowLjB9LCJCYWNrZ3JvdW5kIjpudWxsLCJJc1Zpc2libGUiOnRydWUsIldpZHRoIjowLjAsIkhlaWdodCI6MC4wLCJCb3JkZXJTdHlsZSI6bnVsbCwiUGFyZW50U3R5bGUiOm51bGx9LCJCYWNrZ3JvdW5kU3R5bGUiOnsiJGlkIjoiMTcyIiwiTWFyZ2luIjp7IiRpZCI6IjE3MyIsIlRvcCI6MC4wLCJMZWZ0IjowLjAsIlJpZ2h0IjowLjAsIkJvdHRvbSI6MC4wfSwiUGFkZGluZyI6eyIkaWQiOiIxNzQiLCJUb3AiOjAuMCwiTGVmdCI6MC4wLCJSaWdodCI6MC4wLCJCb3R0b20iOjAuMH0sIkJhY2tncm91bmQiOnsiJGlkIjoiMTc1IiwiQ29sb3IiOnsiJGlkIjoiMTc2IiwiQSI6NTEsIlIiOjE2NSwiRyI6MTY1LCJCIjoxNjV9fSwiSXNWaXNpYmxlIjp0cnVlLCJXaWR0aCI6MC4wLCJIZWlnaHQiOjAuMCwiQm9yZGVyU3R5bGUiOnsiJGlkIjoiMTc3IiwiTGluZUNvbG9yIjp7IiRpZCI6IjE3OCIsIiR0eXBlIjoiTkxSRS5Db21tb24uRG9tLlNvbGlkQ29sb3JCcnVzaCwgTkxSRS5Db21tb24iLCJDb2xvciI6eyIkaWQiOiIxNzkiLCJBIjoyNTUsIlIiOjI1NSwiRyI6MCwiQiI6MH19LCJMaW5lV2VpZ2h0IjowLjAsIkxpbmVUeXBlIjowLCJQYXJlbnRTdHlsZSI6bnVsbH0sIlBhcmVudFN0eWxlIjpudWxsfSwiSXNBYm92ZVRpbWViYW5kIjpmYWxzZSwiU3BhY2luZyI6NSwiRGVmYXVsdFN3aW1sYW5lVGFza1N0eWxlIjp7IiRpZCI6IjE4MCIsIiR0eXBlIjoiTkxSRS5Db21tb24uRG9tLlN0eWxlcy5FeHBsaWNpdFNldGFibGVUYXNrU3R5bGUsIE5MUkUuQ29tbW9uIiwiU2hhcGUiOjAsIlNoYXBlVGhpY2tuZXNzIjoxLCJEdXJhdGlvbkZvcm1hdCI6MCwiSW5jbHVkZU5vbldvcmtpbmdEYXlzSW5EdXJhdGlvbiI6ZmFsc2UsIlBlcmNlbnRhZ2VDb21wbGV0ZVN0eWxlIjp7IiRpZCI6IjE4MSIsIkZvbnRTZXR0aW5ncyI6eyIkaWQiOiIxODIiLCJGb250U2l6ZSI6OSwiRm9udE5hbWUiOiJBcmlhbCIsIklzQm9sZCI6ZmFsc2UsIklzSXRhbGljIjpmYWxzZSwiSXNVbmRlcmxpbmVkIjpmYWxzZSwiUGFyZW50U3R5bGUiOm51bGx9LCJBdXRvU2l6ZSI6MCwiRm9yZWdyb3VuZCI6eyIkaWQiOiIxODMiLCJDb2xvciI6eyIkaWQiOiIxODQ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MTg1IiwiVG9wIjowLjAsIkxlZnQiOjAuMCwiUmlnaHQiOjAuMCwiQm90dG9tIjowLjB9LCJQYWRkaW5nIjp7IiRpZCI6IjE4NiIsIlRvcCI6MC4wLCJMZWZ0IjowLjAsIlJpZ2h0IjowLjAsIkJvdHRvbSI6MC4wfSwiQmFja2dyb3VuZCI6eyIkaWQiOiIxODciLCJDb2xvciI6eyIkaWQiOiIxODgiLCJBIjowLCJSIjowLCJHIjowLCJCIjowfX0sIklzVmlzaWJsZSI6dHJ1ZSwiV2lkdGgiOjAuMCwiSGVpZ2h0IjowLjAsIkJvcmRlclN0eWxlIjpudWxsLCJQYXJlbnRTdHlsZSI6bnVsbH0sIkR1cmF0aW9uU3R5bGUiOnsiJGlkIjoiMTg5IiwiRm9udFNldHRpbmdzIjp7IiRpZCI6IjE5MCIsIkZvbnRTaXplIjo5LCJGb250TmFtZSI6IkFyaWFsIiwiSXNCb2xkIjpmYWxzZSwiSXNJdGFsaWMiOmZhbHNlLCJJc1VuZGVybGluZWQiOmZhbHNlLCJQYXJlbnRTdHlsZSI6bnVsbH0sIkF1dG9TaXplIjowLCJGb3JlZ3JvdW5kIjp7IiRpZCI6IjE5MSIsIkNvbG9yIjp7IiRpZCI6IjE5Mi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E5MyIsIlRvcCI6MC4wLCJMZWZ0IjowLjAsIlJpZ2h0IjowLjAsIkJvdHRvbSI6MC4wfSwiUGFkZGluZyI6eyIkaWQiOiIxOTQiLCJUb3AiOjAuMCwiTGVmdCI6MC4wLCJSaWdodCI6MC4wLCJCb3R0b20iOjAuMH0sIkJhY2tncm91bmQiOnsiJGlkIjoiMTk1IiwiQ29sb3IiOnsiJHJlZiI6IjE4OCJ9fSwiSXNWaXNpYmxlIjp0cnVlLCJXaWR0aCI6MC4wLCJIZWlnaHQiOjAuMCwiQm9yZGVyU3R5bGUiOm51bGwsIlBhcmVudFN0eWxlIjpudWxsfSwiSG9yaXpvbnRhbENvbm5lY3RvclN0eWxlIjp7IiRpZCI6IjE5NiIsIkxpbmVDb2xvciI6eyIkaWQiOiIxOTciLCIkdHlwZSI6Ik5MUkUuQ29tbW9uLkRvbS5Tb2xpZENvbG9yQnJ1c2gsIE5MUkUuQ29tbW9uIiwiQ29sb3IiOnsiJGlkIjoiMTk4IiwiQSI6MjU1LCJSIjoyMDQsIkciOjIwNCwiQiI6MjA0fX0sIkxpbmVXZWlnaHQiOjEuMCwiTGluZVR5cGUiOjAsIlBhcmVudFN0eWxlIjpudWxsfSwiVmVydGljYWxDb25uZWN0b3JTdHlsZSI6eyIkaWQiOiIxOTkiLCJMaW5lQ29sb3IiOnsiJGlkIjoiMjAwIiwiJHR5cGUiOiJOTFJFLkNvbW1vbi5Eb20uU29saWRDb2xvckJydXNoLCBOTFJFLkNvbW1vbiIsIkNvbG9yIjp7IiRpZCI6IjIwMS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MjAyIiwiTWFyZ2luIjp7IiRpZCI6IjIwMyIsIlRvcCI6MC4wLCJMZWZ0Ijo0LjAsIlJpZ2h0Ijo0LjAsIkJvdHRvbSI6MC4wfSwiUGFkZGluZyI6eyIkaWQiOiIyMDQiLCJUb3AiOjAuMCwiTGVmdCI6MC4wLCJSaWdodCI6MC4wLCJCb3R0b20iOjAuMH0sIkJhY2tncm91bmQiOnsiJGlkIjoiMjA1IiwiQ29sb3IiOnsiJGlkIjoiMjA2IiwiQSI6MjU1LCJSIjo0NCwiRyI6NywiQiI6NTN9fSwiSXNWaXNpYmxlIjp0cnVlLCJXaWR0aCI6MC4wLCJIZWlnaHQiOjE2LjAsIkJvcmRlclN0eWxlIjp7IiRpZCI6IjIwNyIsIkxpbmVDb2xvciI6eyIkaWQiOiIyMDgiLCIkdHlwZSI6Ik5MUkUuQ29tbW9uLkRvbS5Tb2xpZENvbG9yQnJ1c2gsIE5MUkUuQ29tbW9uIiwiQ29sb3IiOnsiJGlkIjoiMjA5IiwiQSI6MjU1LCJSIjoyMzQsIkciOjIyLCJCIjozMH19LCJMaW5lV2VpZ2h0IjowLjAsIkxpbmVUeXBlIjowLCJQYXJlbnRTdHlsZSI6bnVsbH0sIlBhcmVudFN0eWxlIjpudWxsfSwiVGl0bGVTdHlsZSI6eyIkaWQiOiIyMTAiLCJGb250U2V0dGluZ3MiOnsiJGlkIjoiMjExIiwiRm9udFNpemUiOjEwLCJGb250TmFtZSI6IkFyaWFsIiwiSXNCb2xkIjp0cnVlLCJJc0l0YWxpYyI6ZmFsc2UsIklzVW5kZXJsaW5lZCI6ZmFsc2UsIlBhcmVudFN0eWxlIjpudWxsfSwiQXV0b1NpemUiOjAsIkZvcmVncm91bmQiOnsiJGlkIjoiMjEyIiwiQ29sb3IiOnsiJGlkIjoiMjE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xNCIsIlRvcCI6MC4wLCJMZWZ0IjowLjAsIlJpZ2h0IjowLjAsIkJvdHRvbSI6MC4wfSwiUGFkZGluZyI6eyIkaWQiOiIyMTUiLCJUb3AiOjAuMCwiTGVmdCI6MC4wLCJSaWdodCI6MC4wLCJCb3R0b20iOjAuMH0sIkJhY2tncm91bmQiOnsiJGlkIjoiMjE2IiwiQ29sb3IiOnsiJHJlZiI6IjE4OCJ9fSwiSXNWaXNpYmxlIjp0cnVlLCJXaWR0aCI6MC4wLCJIZWlnaHQiOjAuMCwiQm9yZGVyU3R5bGUiOm51bGwsIlBhcmVudFN0eWxlIjpudWxsfSwiRGF0ZVN0eWxlIjp7IiRpZCI6IjIxNyIsIkZvbnRTZXR0aW5ncyI6eyIkaWQiOiIyMTgiLCJGb250U2l6ZSI6OSwiRm9udE5hbWUiOiJBcmlhbCIsIklzQm9sZCI6ZmFsc2UsIklzSXRhbGljIjpmYWxzZSwiSXNVbmRlcmxpbmVkIjpmYWxzZSwiUGFyZW50U3R5bGUiOm51bGx9LCJBdXRvU2l6ZSI6MCwiRm9yZWdyb3VuZCI6eyIkaWQiOiIyMTkiLCJDb2xvciI6eyIkaWQiOiIyMjA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IyMSIsIlRvcCI6MC4wLCJMZWZ0IjowLjAsIlJpZ2h0IjowLjAsIkJvdHRvbSI6MC4wfSwiUGFkZGluZyI6eyIkaWQiOiIyMjIiLCJUb3AiOjAuMCwiTGVmdCI6MC4wLCJSaWdodCI6MC4wLCJCb3R0b20iOjAuMH0sIkJhY2tncm91bmQiOnsiJGlkIjoiMjIzIiwiQ29sb3IiOnsiJHJlZiI6IjE4OCJ9fSwiSXNWaXNpYmxlIjp0cnVlLCJXaWR0aCI6MC4wLCJIZWlnaHQiOjAuMCwiQm9yZGVyU3R5bGUiOm51bGwsIlBhcmVudFN0eWxlIjpudWxsfSwiRGF0ZUZvcm1hdCI6eyIkaWQiOiIy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1IiwiRm9ybWF0IjowLCJJc1Zpc2libGUiOmZhbHNlLCJMYXN0S25vd25WaXNpYmlsaXR5U3RhdGUiOmZhbHNlfSwiSXNWaXNpYmxlIjp0cnVlLCJQYXJlbnRTdHlsZSI6bnVsbCwiX2V4cGxpY2l0bHlTZXQiOnsiJGlkIjoiMjI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yNyIsIlNoYXBlIjowLCJDb25uZWN0b3JNYXJnaW4iOnsiJGlkIjoiMjI4IiwiVG9wIjowLjAsIkxlZnQiOjIuMCwiUmlnaHQiOjIuMCwiQm90dG9tIjowLjB9LCJDb25uZWN0b3JTdHlsZSI6eyIkaWQiOiIyMjkiLCJMaW5lQ29sb3IiOnsiJGlkIjoiMjMwIiwiJHR5cGUiOiJOTFJFLkNvbW1vbi5Eb20uU29saWRDb2xvckJydXNoLCBOTFJFLkNvbW1vbiIsIkNvbG9yIjp7IiRpZCI6IjIzMSIsIkEiOjEyNywiUiI6MzEsIkciOjczLCJCIjoxMjZ9fSwiTGluZVdlaWdodCI6MS4wLCJMaW5lVHlwZSI6MCwiUGFyZW50U3R5bGUiOm51bGx9LCJJc0JlbG93VGltZWJhbmQiOmZhbHNlLCJQb3NpdGlvbk9uVGFzayI6MSwiSGlkZURhdGUiOmZhbHNlLCJTaGFwZVNpemUiOjEsIlNwYWNpbmciOjEuMCwiUGFkZGluZyI6eyIkaWQiOiIyMzIiLCJUb3AiOjcuMCwiTGVmdCI6My4wLCJSaWdodCI6MC4wLCJCb3R0b20iOjIuMH0sIlNoYXBlU3R5bGUiOnsiJGlkIjoiMjMzIiwiTWFyZ2luIjp7IiRpZCI6IjIzNCIsIlRvcCI6MC4wLCJMZWZ0IjowLjAsIlJpZ2h0IjowLjAsIkJvdHRvbSI6MC4wfSwiUGFkZGluZyI6eyIkaWQiOiIyMzUiLCJUb3AiOjAuMCwiTGVmdCI6MC4wLCJSaWdodCI6MC4wLCJCb3R0b20iOjAuMH0sIkJhY2tncm91bmQiOnsiJGlkIjoiMjM2IiwiQ29sb3IiOnsiJGlkIjoiMjM3IiwiQSI6MjU1LCJSIjo0NCwiRyI6NywiQiI6NTN9fSwiSXNWaXNpYmxlIjp0cnVlLCJXaWR0aCI6MTguMCwiSGVpZ2h0IjoyMC4wLCJCb3JkZXJTdHlsZSI6eyIkaWQiOiIyMzgiLCJMaW5lQ29sb3IiOnsiJGlkIjoiMjM5IiwiJHR5cGUiOiJOTFJFLkNvbW1vbi5Eb20uU29saWRDb2xvckJydXNoLCBOTFJFLkNvbW1vbiIsIkNvbG9yIjp7IiRpZCI6IjI0MCIsIkEiOjI1NSwiUiI6MjM0LCJHIjoyMiwiQiI6MzB9fSwiTGluZVdlaWdodCI6MC4wLCJMaW5lVHlwZSI6MCwiUGFyZW50U3R5bGUiOm51bGx9LCJQYXJlbnRTdHlsZSI6bnVsbH0sIlRpdGxlU3R5bGUiOnsiJGlkIjoiMjQxIiwiRm9udFNldHRpbmdzIjp7IiRpZCI6IjI0MiIsIkZvbnRTaXplIjoxMiwiRm9udE5hbWUiOiJNb250c2VycmF0IE1lZGl1bSIsIklzQm9sZCI6dHJ1ZSwiSXNJdGFsaWMiOmZhbHNlLCJJc1VuZGVybGluZWQiOmZhbHNlLCJQYXJlbnRTdHlsZSI6bnVsbH0sIkF1dG9TaXplIjowLCJGb3JlZ3JvdW5kIjp7IiRpZCI6IjI0MyIsIkNvbG9yIjp7IiRpZCI6IjI0NCIsIkEiOjI1NSwiUiI6NDQsIkciOjcsIkIiOjUzfX0sIk1heFdpZHRoIjoyMDAuMCwiTWF4SGVpZ2h0IjoiSW5maW5pdHkiLCJTbWFydEZvcmVncm91bmRJc0FjdGl2ZSI6ZmFsc2UsIkhvcml6b250YWxBbGlnbm1lbnQiOjEsIlZlcnRpY2FsQWxpZ25tZW50IjowLCJTbWFydEZvcmVncm91bmQiOm51bGwsIkJhY2tncm91bmRGaWxsVHlwZSI6MCwiTWFyZ2luIjp7IiRpZCI6IjI0NSIsIlRvcCI6MC4wLCJMZWZ0IjowLjAsIlJpZ2h0IjowLjAsIkJvdHRvbSI6MC4wfSwiUGFkZGluZyI6eyIkaWQiOiIyNDYiLCJUb3AiOjAuMCwiTGVmdCI6MC4wLCJSaWdodCI6MC4wLCJCb3R0b20iOjAuMH0sIkJhY2tncm91bmQiOnsiJGlkIjoiMjQ3IiwiQ29sb3IiOnsiJGlkIjoiMjQ4IiwiQSI6MCwiUiI6MCwiRyI6MCwiQiI6MH19LCJJc1Zpc2libGUiOnRydWUsIldpZHRoIjowLjAsIkhlaWdodCI6MC4wLCJCb3JkZXJTdHlsZSI6bnVsbCwiUGFyZW50U3R5bGUiOm51bGx9LCJEYXRlU3R5bGUiOnsiJGlkIjoiMjQ5IiwiRm9udFNldHRpbmdzIjp7IiRpZCI6IjI1MCIsIkZvbnRTaXplIjoxMSwiRm9udE5hbWUiOiJNb250c2VycmF0IExpZ2h0IiwiSXNCb2xkIjpmYWxzZSwiSXNJdGFsaWMiOmZhbHNlLCJJc1VuZGVybGluZWQiOmZhbHNlLCJQYXJlbnRTdHlsZSI6bnVsbH0sIkF1dG9TaXplIjowLCJGb3JlZ3JvdW5kIjp7IiRpZCI6IjI1MSIsIkNvbG9yIjp7IiRpZCI6Ij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eyIkaWQiOiIyNTUiLCJDb2xvciI6eyIkcmVmIjoiMjQ4In19LCJJc1Zpc2libGUiOnRydWUsIldpZHRoIjowLjAsIkhlaWdodCI6MC4wLCJCb3JkZXJTdHlsZSI6bnVsbCwiUGFyZW50U3R5bGUiOm51bGx9LCJEYXRlRm9ybWF0Ijp7IiRpZCI6IjI1N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1NyIsIkRhdGVQYXJ0SXNWaXNpYmxlIjp0cnVlLCJUaW1lUGFydElzVmlzaWJsZSI6ZmFsc2V9fSwiV2Vla051bWJlcmluZyI6eyIkaWQiOiIyNTgiLCJGb3JtYXQiOjAsIklzVmlzaWJsZSI6ZmFsc2UsIkxhc3RLbm93blZpc2liaWxpdHlTdGF0ZSI6ZmFsc2V9LCJJc1Zpc2libGUiOnRydWUsIlBhcmVudFN0eWxlIjpudWxsfSwiRGVmYXVsdFN3aW1sYW5lTWlsZXN0b25lU3R5bGUiOnsiJGlkIjoiMjU5IiwiVGl0bGVQb3NpdGlvbiI6IlJpZ2h0IiwiRGF0ZVBvc2l0aW9uIjoiUmlnaHQiLCJTaGFwZVR5cGUiOjEsIlNoYXBlU2l6ZSI6MSwiU3BhY2luZyI6NSwiU2hhcGVTdHlsZSI6eyIkaWQiOiIyNjAiLCJNYXJnaW4iOnsiJGlkIjoiMjYxIiwiVG9wIjowLjAsIkxlZnQiOjAuMCwiUmlnaHQiOjAuMCwiQm90dG9tIjowLjB9LCJQYWRkaW5nIjp7IiRpZCI6IjI2MiIsIlRvcCI6MC4wLCJMZWZ0IjowLjAsIlJpZ2h0IjowLjAsIkJvdHRvbSI6MC4wfSwiQmFja2dyb3VuZCI6eyIkaWQiOiIyNjMiLCJDb2xvciI6eyIkaWQiOiIyNjQiLCJBIjoyNTUsIlIiOjQ0LCJHIjo3LCJCIjo1M319LCJJc1Zpc2libGUiOnRydWUsIldpZHRoIjoxOC4wLCJIZWlnaHQiOjIwLjAsIkJvcmRlclN0eWxlIjp7IiRpZCI6IjI2NSIsIkxpbmVDb2xvciI6eyIkaWQiOiIyNjYiLCIkdHlwZSI6Ik5MUkUuQ29tbW9uLkRvbS5Tb2xpZENvbG9yQnJ1c2gsIE5MUkUuQ29tbW9uIiwiQ29sb3IiOnsiJGlkIjoiMjY3IiwiQSI6MjU1LCJSIjoyMzQsIkciOjIyLCJCIjozMH19LCJMaW5lV2VpZ2h0IjowLjAsIkxpbmVUeXBlIjowLCJQYXJlbnRTdHlsZSI6bnVsbH0sIlBhcmVudFN0eWxlIjpudWxsfSwiVGl0bGVTdHlsZSI6eyIkaWQiOiIyNjgiLCJGb250U2V0dGluZ3MiOnsiJGlkIjoiMjY5IiwiRm9udFNpemUiOjEyLCJGb250TmFtZSI6IkNhbGlicmkiLCJJc0JvbGQiOnRydWUsIklzSXRhbGljIjpmYWxzZSwiSXNVbmRlcmxpbmVkIjpmYWxzZSwiUGFyZW50U3R5bGUiOm51bGx9LCJBdXRvU2l6ZSI6MCwiRm9yZWdyb3VuZCI6eyIkaWQiOiIyNzAiLCJDb2xvciI6eyIkaWQiOiIyNzEiLCJBIjoyNTUsIlIiOjQ0LCJHIjo3LCJCIjo1M319LCJNYXhXaWR0aCI6MjAwLjAsIk1heEhlaWdodCI6IkluZmluaXR5IiwiU21hcnRGb3JlZ3JvdW5kSXNBY3RpdmUiOmZhbHNlLCJIb3Jpem9udGFsQWxpZ25tZW50IjowLCJWZXJ0aWNhbEFsaWdubWVudCI6MCwiU21hcnRGb3JlZ3JvdW5kIjpudWxsLCJCYWNrZ3JvdW5kRmlsbFR5cGUiOjAsIk1hcmdpbiI6eyIkaWQiOiIyNzIiLCJUb3AiOjAuMCwiTGVmdCI6MC4wLCJSaWdodCI6MC4wLCJCb3R0b20iOjAuMH0sIlBhZGRpbmciOnsiJGlkIjoiMjczIiwiVG9wIjowLjAsIkxlZnQiOjAuMCwiUmlnaHQiOjAuMCwiQm90dG9tIjowLjB9LCJCYWNrZ3JvdW5kIjp7IiRpZCI6IjI3NCIsIkNvbG9yIjp7IiRpZCI6IjI3NSIsIkEiOjAsIlIiOjI1NSwiRyI6MjU1LCJCIjoyNTV9fSwiSXNWaXNpYmxlIjp0cnVlLCJXaWR0aCI6MC4wLCJIZWlnaHQiOjAuMCwiQm9yZGVyU3R5bGUiOm51bGwsIlBhcmVudFN0eWxlIjpudWxsfSwiRGF0ZVN0eWxlIjp7IiRpZCI6IjI3NiIsIkZvbnRTZXR0aW5ncyI6eyIkaWQiOiIyNzciLCJGb250U2l6ZSI6MTEsIkZvbnROYW1lIjoiQ2FsaWJyaSIsIklzQm9sZCI6ZmFsc2UsIklzSXRhbGljIjpmYWxzZSwiSXNVbmRlcmxpbmVkIjpmYWxzZSwiUGFyZW50U3R5bGUiOm51bGx9LCJBdXRvU2l6ZSI6MCwiRm9yZWdyb3VuZCI6eyIkaWQiOiIyNzgiLCJDb2xvciI6eyIkaWQiOiIy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nsiJGlkIjoiMjgyIiwiQ29sb3IiOnsiJGlkIjoiMjgzIiwiQSI6MCwiUiI6MjU1LCJHIjoyNTUsIkIiOjI1NX19LCJJc1Zpc2libGUiOnRydWUsIldpZHRoIjowLjAsIkhlaWdodCI6MC4wLCJCb3JkZXJTdHlsZSI6bnVsbCwiUGFyZW50U3R5bGUiOm51bGx9LCJEYXRlRm9ybWF0Ijp7IiRpZCI6IjI4N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4NSIsIkRhdGVQYXJ0SXNWaXNpYmxlIjp0cnVlLCJUaW1lUGFydElzVmlzaWJsZSI6ZmFsc2V9fSwiV2Vla051bWJlcmluZyI6eyIkaWQiOiIyODYiLCJGb3JtYXQiOjAsIklzVmlzaWJsZSI6ZmFsc2UsIkxhc3RLbm93blZpc2liaWxpdHlTdGF0ZSI6ZmFsc2V9LCJJc1Zpc2libGUiOnRydWUsIlBhcmVudFN0eWxlIjpudWxsfSwiRGVmYXVsdFN3aW1sYW5lQWN0aXZpdHlTdHlsZSI6eyIkaWQiOiIyODciLCJIZWFkZXJTdHlsZSI6eyIkaWQiOiIyODgiLCJUZXh0U3R5bGUiOnsiJGlkIjoiMjg5IiwiRm9udFNldHRpbmdzIjp7IiRpZCI6IjI5MCIsIkZvbnRTaXplIjoxMSwiRm9udE5hbWUiOiJDYWxpYnJpIiwiSXNCb2xkIjpmYWxzZSwiSXNJdGFsaWMiOmZhbHNlLCJJc1VuZGVybGluZWQiOmZhbHNlLCJQYXJlbnRTdHlsZSI6bnVsbH0sIkF1dG9TaXplIjoyLCJGb3JlZ3JvdW5kIjp7IiRpZCI6IjI5MSIsIkNvbG9yIjp7IiRpZCI6IjI5MiIsIkEiOjI1NSwiUiI6MCwiRyI6MCwiQiI6MH19LCJNYXhXaWR0aCI6NDMuNzA4MDA0NTA5NTgxODgzLCJNYXhIZWlnaHQiOiJJbmZpbml0eSIsIlNtYXJ0Rm9yZWdyb3VuZElzQWN0aXZlIjpmYWxzZSwiSG9yaXpvbnRhbEFsaWdubWVudCI6MCwiVmVydGljYWxBbGlnbm1lbnQiOjAsIlNtYXJ0Rm9yZWdyb3VuZCI6bnVsbCwiQmFja2dyb3VuZEZpbGxUeXBlIjowLCJNYXJnaW4iOnsiJGlkIjoiMjkzIiwiVG9wIjowLjAsIkxlZnQiOjAuMCwiUmlnaHQiOjAuMCwiQm90dG9tIjowLjB9LCJQYWRkaW5nIjp7IiRpZCI6IjI5NCIsIlRvcCI6MC4wLCJMZWZ0IjowLjAsIlJpZ2h0IjowLjAsIkJvdHRvbSI6MC4wfSwiQmFja2dyb3VuZCI6eyIkaWQiOiIyOTUiLCJDb2xvciI6eyIkaWQiOiIyOTYiLCJBIjowLCJSIjoyNTUsIkciOjI1NSwiQiI6MjU1fX0sIklzVmlzaWJsZSI6dHJ1ZSwiV2lkdGgiOjAuMCwiSGVpZ2h0IjowLjAsIkJvcmRlclN0eWxlIjpudWxsLCJQYXJlbnRTdHlsZSI6bnVsbH0sIlJlY3RhbmdsZVN0eWxlIjp7IiRpZCI6IjI5NyIsIk1hcmdpbiI6eyIkaWQiOiIyOTgiLCJUb3AiOjAuMCwiTGVmdCI6MC4wLCJSaWdodCI6MC4wLCJCb3R0b20iOjAuMH0sIlBhZGRpbmciOnsiJGlkIjoiMjk5IiwiVG9wIjowLjAsIkxlZnQiOjAuMCwiUmlnaHQiOjAuMCwiQm90dG9tIjowLjB9LCJCYWNrZ3JvdW5kIjp7IiRpZCI6IjMwMCIsIkNvbG9yIjp7IiRpZCI6IjMwMSIsIkEiOjYzLCJSIjozOSwiRyI6NTIsIkIiOjEwNX19LCJJc1Zpc2libGUiOnRydWUsIldpZHRoIjowLjAsIkhlaWdodCI6MC4wLCJCb3JkZXJTdHlsZSI6eyIkaWQiOiIzMDIiLCJMaW5lQ29sb3IiOnsiJGlkIjoiMzAzIiwiJHR5cGUiOiJOTFJFLkNvbW1vbi5Eb20uU29saWRDb2xvckJydXNoLCBOTFJFLkNvbW1vbiIsIkNvbG9yIjp7IiRpZCI6IjMwNCIsIkEiOjI1NSwiUiI6MjU1LCJHIjowLCJCIjowfX0sIkxpbmVXZWlnaHQiOjAuMCwiTGluZVR5cGUiOjAsIlBhcmVudFN0eWxlIjpudWxsfSwiUGFyZW50U3R5bGUiOm51bGx9LCJNYXJnaW4iOnsiJGlkIjoiMzA1IiwiVG9wIjowLjAsIkxlZnQiOjAuMCwiUmlnaHQiOjAuMCwiQm90dG9tIjowLjB9LCJQYWRkaW5nIjp7IiRpZCI6IjMwNiIsIlRvcCI6MC4wLCJMZWZ0IjowLjAsIlJpZ2h0IjowLjAsIkJvdHRvbSI6MC4wfSwiQmFja2dyb3VuZCI6bnVsbCwiSXNWaXNpYmxlIjp0cnVlLCJXaWR0aCI6MC4wLCJIZWlnaHQiOjAuMCwiQm9yZGVyU3R5bGUiOm51bGwsIlBhcmVudFN0eWxlIjpudWxsfSwiQmFja2dyb3VuZFN0eWxlIjp7IiRpZCI6IjMwNyIsIk1hcmdpbiI6eyIkaWQiOiIzMDgiLCJUb3AiOjAuMCwiTGVmdCI6MC4wLCJSaWdodCI6MC4wLCJCb3R0b20iOjAuMH0sIlBhZGRpbmciOnsiJGlkIjoiMzA5IiwiVG9wIjowLjAsIkxlZnQiOjAuMCwiUmlnaHQiOjAuMCwiQm90dG9tIjowLjB9LCJCYWNrZ3JvdW5kIjp7IiRpZCI6IjMxMCIsIkNvbG9yIjp7IiRpZCI6IjMxMSIsIkEiOjUxLCJSIjozOSwiRyI6NTIsIkIiOjEwNX19LCJJc1Zpc2libGUiOnRydWUsIldpZHRoIjowLjAsIkhlaWdodCI6MC4wLCJCb3JkZXJTdHlsZSI6eyIkaWQiOiIzMTIiLCJMaW5lQ29sb3IiOnsiJGlkIjoiMzEzIiwiJHR5cGUiOiJOTFJFLkNvbW1vbi5Eb20uU29saWRDb2xvckJydXNoLCBOTFJFLkNvbW1vbiIsIkNvbG9yIjp7IiRpZCI6IjMxNCIsIkEiOjI1NSwiUiI6MjM0LCJHIjoyMiwiQiI6MzB9fSwiTGluZVdlaWdodCI6MC4wLCJMaW5lVHlwZSI6MCwiUGFyZW50U3R5bGUiOm51bGx9LCJQYXJlbnRTdHlsZSI6bnVsbH0sIk1hcmdpbiI6eyIkaWQiOiIzMTUiLCJUb3AiOjAuMCwiTGVmdCI6MC4wLCJSaWdodCI6MC4wLCJCb3R0b20iOjAuMH0sIlBhZGRpbmciOnsiJGlkIjoiMzE2IiwiVG9wIjowLjAsIkxlZnQiOjAuMCwiUmlnaHQiOjAuMCwiQm90dG9tIjowLjB9LCJJc1Zpc2libGUiOnRydWUsIldpZHRoIjowLjAsIkhlaWdodCI6MC4wLCJCb3JkZXJTdHlsZSI6bnVsbCwiUGFyZW50U3R5bGUiOm51bGx9LCJNYXJnaW4iOnsiJGlkIjoiMzE3IiwiVG9wIjowLjAsIkxlZnQiOjAuMCwiUmlnaHQiOjAuMCwiQm90dG9tIjowLjB9LCJQYWRkaW5nIjp7IiRpZCI6IjMxOCIsIlRvcCI6MC4wLCJMZWZ0IjowLjAsIlJpZ2h0IjowLjAsIkJvdHRvbSI6MC4wfSwiSXNWaXNpYmxlIjp0cnVlLCJXaWR0aCI6MC4wLCJIZWlnaHQiOjAuMCwiQm9yZGVyU3R5bGUiOnsiJGlkIjoiMzE5IiwiTGluZUNvbG9yIjpudWxsLCJMaW5lV2VpZ2h0IjowLjAsIkxpbmVUeXBlIjowLCJQYXJlbnRTdHlsZSI6bnVsbH0sIlBhcmVudFN0eWxlIjpudWxsfX0seyIkaWQiOiIzMjAiLCJfYWN0aXZpdGllcyI6W3siJGlkIjoiMzIxIiwiX3Jvd3MiOlt7IiRpZCI6IjMyMiIsIl90YXNrcyI6W10sIl9taWxlc3RvbmVzIjpbeyIkaWQiOiIzMjMiLCJJZCI6IjlhNjkyMzVkLTA1MDYtNDhjMS04MGM3LTg4NGI5ZTIzNGUyYiIsIkluZGV4IjoyLCJHcm91cElkIjpudWxsLCJUaXRsZSI6Ik1hdGVyaWFsIEF2YWlsYWJsZSIsIkRhdGVUaW1lIjoiMjAyNS0wNy0yOFQyMzo1OTowMCIsIlBlcmNlbnRhZ2VDb21wbGV0ZSI6bnVsbCwiTm90ZSI6bnVsbCwiU3R5bGUiOnsiJGlkIjoiMzI0IiwiVGl0bGVQb3NpdGlvbiI6IkxlZnQiLCJEYXRlUG9zaXRpb24iOiJMZWZ0IiwiU2hhcGVUeXBlIjoxLCJTaGFwZVNpemUiOjEsIlNwYWNpbmciOjUsIlNoYXBlU3R5bGUiOnsiJGlkIjoiMzI1IiwiTWFyZ2luIjp7IiRpZCI6IjMyNiIsIlRvcCI6MC4wLCJMZWZ0IjowLjAsIlJpZ2h0IjowLjAsIkJvdHRvbSI6MC4wfSwiUGFkZGluZyI6eyIkaWQiOiIzMjciLCJUb3AiOjAuMCwiTGVmdCI6MC4wLCJSaWdodCI6MC4wLCJCb3R0b20iOjAuMH0sIkJhY2tncm91bmQiOnsiJGlkIjoiMzI4IiwiQ29sb3IiOnsiJGlkIjoiMzI5IiwiQSI6MjU1LCJSIjo3OCwiRyI6MjAsIkIiOjE0MH19LCJJc1Zpc2libGUiOnRydWUsIldpZHRoIjoxOC4wLCJIZWlnaHQiOjIwLjAsIkJvcmRlclN0eWxlIjp7IiRpZCI6IjMzMCIsIkxpbmVDb2xvciI6eyIkcmVmIjoiMTMifSwiTGluZVdlaWdodCI6MC4wLCJMaW5lVHlwZSI6MCwiUGFyZW50U3R5bGUiOm51bGx9LCJQYXJlbnRTdHlsZSI6bnVsbH0sIlRpdGxlU3R5bGUiOnsiJGlkIjoiMzMxIiwiRm9udFNldHRpbmdzIjp7IiRpZCI6IjMzMiIsIkZvbnRTaXplIjoxMiwiRm9udE5hbWUiOiJDYWxpYnJpIiwiSXNCb2xkIjp0cnVlLCJJc0l0YWxpYyI6ZmFsc2UsIklzVW5kZXJsaW5lZCI6ZmFsc2UsIlBhcmVudFN0eWxlIjpudWxsfSwiQXV0b1NpemUiOjIsIkZvcmVncm91bmQiOnsiJGlkIjoiMzMzIiwiQ29sb3IiOnsiJGlkIjoiMzM0IiwiQSI6MjU1LCJSIjo0NCwiRyI6NywiQiI6NTN9fSwiTWF4V2lkdGgiOjEwOC4wLCJNYXhIZWlnaHQiOiJJbmZpbml0eSIsIlNtYXJ0Rm9yZWdyb3VuZElzQWN0aXZlIjpmYWxzZSwiSG9yaXpvbnRhbEFsaWdubWVudCI6MiwiVmVydGljYWxBbGlnbm1lbnQiOjAsIlNtYXJ0Rm9yZWdyb3VuZCI6bnVsbCwiQmFja2dyb3VuZEZpbGxUeXBlIjowLCJNYXJnaW4iOnsiJGlkIjoiMzM1IiwiVG9wIjowLjAsIkxlZnQiOjAuMCwiUmlnaHQiOjAuMCwiQm90dG9tIjowLjB9LCJQYWRkaW5nIjp7IiRpZCI6IjMzNiIsIlRvcCI6MC4wLCJMZWZ0IjowLjAsIlJpZ2h0IjowLjAsIkJvdHRvbSI6MC4wfSwiQmFja2dyb3VuZCI6eyIkaWQiOiIzMzciLCJDb2xvciI6eyIkaWQiOiIzMzgiLCJBIjowLCJSIjoyNTUsIkciOjI1NSwiQiI6MjU1fX0sIklzVmlzaWJsZSI6dHJ1ZSwiV2lkdGgiOjAuMCwiSGVpZ2h0IjowLjAsIkJvcmRlclN0eWxlIjpudWxsLCJQYXJlbnRTdHlsZSI6bnVsbH0sIkRhdGVTdHlsZSI6eyIkaWQiOiIzMzkiLCJGb250U2V0dGluZ3MiOnsiJGlkIjoiMzQwIiwiRm9udFNpemUiOjExLCJGb250TmFtZSI6IkNhbGlicmkiLCJJc0JvbGQiOmZhbHNlLCJJc0l0YWxpYyI6ZmFsc2UsIklzVW5kZXJsaW5lZCI6ZmFsc2UsIlBhcmVudFN0eWxlIjpudWxsfSwiQXV0b1NpemUiOjIsIkZvcmVncm91bmQiOnsiJGlkIjoiMzQxIiwiQ29sb3IiOnsiJGlkIjoiMzQyIiwiQSI6MjU1LCJSIjo2OCwiRyI6ODQsIkIiOjEwNn19LCJNYXhXaWR0aCI6NDYuMCwiTWF4SGVpZ2h0IjoiSW5maW5pdHkiLCJTbWFydEZvcmVncm91bmRJc0FjdGl2ZSI6ZmFsc2UsIkhvcml6b250YWxBbGlnbm1lbnQiOjIsIlZlcnRpY2FsQWxpZ25tZW50IjowLCJTbWFydEZvcmVncm91bmQiOm51bGwsIkJhY2tncm91bmRGaWxsVHlwZSI6MCwiTWFyZ2luIjp7IiRpZCI6IjM0MyIsIlRvcCI6MC4wLCJMZWZ0IjowLjAsIlJpZ2h0IjowLjAsIkJvdHRvbSI6MC4wfSwiUGFkZGluZyI6eyIkaWQiOiIzNDQiLCJUb3AiOjAuMCwiTGVmdCI6MC4wLCJSaWdodCI6MC4wLCJCb3R0b20iOjAuMH0sIkJhY2tncm91bmQiOnsiJGlkIjoiMzQ1IiwiQ29sb3IiOnsiJGlkIjoiMzQ2IiwiQSI6MCwiUiI6MjU1LCJHIjoyNTUsIkIiOjI1NX19LCJJc1Zpc2libGUiOnRydWUsIldpZHRoIjowLjAsIkhlaWdodCI6MC4wLCJCb3JkZXJTdHlsZSI6bnVsbCwiUGFyZW50U3R5bGUiOm51bGx9LCJEYXRlRm9ybWF0Ijp7IiRpZCI6IjM0N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M0OCIsIkRhdGVQYXJ0SXNWaXNpYmxlIjp0cnVlLCJUaW1lUGFydElzVmlzaWJsZSI6ZmFsc2V9fSwiV2Vla051bWJlcmluZyI6eyIkaWQiOiIzNDkiLCJGb3JtYXQiOjAsIklzVmlzaWJsZSI6ZmFsc2UsIkxhc3RLbm93blZpc2liaWxpdHlTdGF0ZSI6ZmFsc2V9LCJJc1Zpc2libGUiOnRydWUsIlBhcmVudFN0eWxlIjpudWxsfSwiSHlwZXJsaW5rIjpudWxsLCJJbXBvcnRJZCI6bnVsbH0seyIkaWQiOiIzNTAiLCJJZCI6ImQ3ZmYxMDA3LTIwYTUtNDc1Ny05ZTI4LTMzMmQyNDE4MDMyYyIsIkluZGV4IjozLCJHcm91cElkIjpudWxsLCJUaXRsZSI6IkRyYXdpbmcncyBSZWxlYXNlZCIsIkRhdGVUaW1lIjoiMjAyNS0wOC0xM1QyMzo1OTowMCIsIlBlcmNlbnRhZ2VDb21wbGV0ZSI6bnVsbCwiTm90ZSI6bnVsbCwiU3R5bGUiOnsiJGlkIjoiMzUxIiwiVGl0bGVQb3NpdGlvbiI6IlJpZ2h0IiwiRGF0ZVBvc2l0aW9uIjoiUmlnaHQiLCJTaGFwZVR5cGUiOjEsIlNoYXBlU2l6ZSI6MSwiU3BhY2luZyI6NSwiU2hhcGVTdHlsZSI6eyIkaWQiOiIzNTIiLCJNYXJnaW4iOnsiJGlkIjoiMzUzIiwiVG9wIjowLjAsIkxlZnQiOjAuMCwiUmlnaHQiOjAuMCwiQm90dG9tIjowLjB9LCJQYWRkaW5nIjp7IiRpZCI6IjM1NCIsIlRvcCI6MC4wLCJMZWZ0IjowLjAsIlJpZ2h0IjowLjAsIkJvdHRvbSI6MC4wfSwiQmFja2dyb3VuZCI6eyIkaWQiOiIzNTUiLCJDb2xvciI6eyIkaWQiOiIzNTYiLCJBIjoyNTUsIlIiOjc4LCJHIjoyMCwiQiI6MTQwfX0sIklzVmlzaWJsZSI6dHJ1ZSwiV2lkdGgiOjE4LjAsIkhlaWdodCI6MjAuMCwiQm9yZGVyU3R5bGUiOnsiJGlkIjoiMzU3IiwiTGluZUNvbG9yIjp7IiRyZWYiOiIxMyJ9LCJMaW5lV2VpZ2h0IjowLjAsIkxpbmVUeXBlIjowLCJQYXJlbnRTdHlsZSI6bnVsbH0sIlBhcmVudFN0eWxlIjpudWxsfSwiVGl0bGVTdHlsZSI6eyIkaWQiOiIzNTgiLCJGb250U2V0dGluZ3MiOnsiJGlkIjoiMzU5IiwiRm9udFNpemUiOjEyLCJGb250TmFtZSI6IkNhbGlicmkiLCJJc0JvbGQiOnRydWUsIklzSXRhbGljIjpmYWxzZSwiSXNVbmRlcmxpbmVkIjpmYWxzZSwiUGFyZW50U3R5bGUiOm51bGx9LCJBdXRvU2l6ZSI6MiwiRm9yZWdyb3VuZCI6eyIkaWQiOiIzNjAiLCJDb2xvciI6eyIkaWQiOiIzNjEiLCJBIjoyNTUsIlIiOjQ0LCJHIjo3LCJCIjo1M319LCJNYXhXaWR0aCI6MTIwLjAsIk1heEhlaWdodCI6IkluZmluaXR5IiwiU21hcnRGb3JlZ3JvdW5kSXNBY3RpdmUiOmZhbHNlLCJIb3Jpem9udGFsQWxpZ25tZW50IjowLCJWZXJ0aWNhbEFsaWdubWVudCI6MCwiU21hcnRGb3JlZ3JvdW5kIjpudWxsLCJCYWNrZ3JvdW5kRmlsbFR5cGUiOjAsIk1hcmdpbiI6eyIkaWQiOiIzNjIiLCJUb3AiOjAuMCwiTGVmdCI6MC4wLCJSaWdodCI6MC4wLCJCb3R0b20iOjAuMH0sIlBhZGRpbmciOnsiJGlkIjoiMzYzIiwiVG9wIjowLjAsIkxlZnQiOjAuMCwiUmlnaHQiOjAuMCwiQm90dG9tIjowLjB9LCJCYWNrZ3JvdW5kIjp7IiRpZCI6IjM2NCIsIkNvbG9yIjp7IiRpZCI6IjM2NSIsIkEiOjAsIlIiOjI1NSwiRyI6MjU1LCJCIjoyNTV9fSwiSXNWaXNpYmxlIjp0cnVlLCJXaWR0aCI6MC4wLCJIZWlnaHQiOjAuMCwiQm9yZGVyU3R5bGUiOm51bGwsIlBhcmVudFN0eWxlIjpudWxsfSwiRGF0ZVN0eWxlIjp7IiRpZCI6IjM2NiIsIkZvbnRTZXR0aW5ncyI6eyIkaWQiOiIzNjciLCJGb250U2l6ZSI6MTEsIkZvbnROYW1lIjoiQ2FsaWJyaSIsIklzQm9sZCI6ZmFsc2UsIklzSXRhbGljIjpmYWxzZSwiSXNVbmRlcmxpbmVkIjpmYWxzZSwiUGFyZW50U3R5bGUiOm51bGx9LCJBdXRvU2l6ZSI6MiwiRm9yZWdyb3VuZCI6eyIkaWQiOiIzNjgiLCJDb2xvciI6eyIkaWQiOiIzNjkiLCJBIjoyNTUsIlIiOjY4LCJHIjo4NCwiQiI6MTA2fX0sIk1heFdpZHRoIjo0NC4wLCJNYXhIZWlnaHQiOiJJbmZpbml0eSIsIlNtYXJ0Rm9yZWdyb3VuZElzQWN0aXZlIjpmYWxzZSwiSG9yaXpvbnRhbEFsaWdubWVudCI6MCwiVmVydGljYWxBbGlnbm1lbnQiOjAsIlNtYXJ0Rm9yZWdyb3VuZCI6bnVsbCwiQmFja2dyb3VuZEZpbGxUeXBlIjowLCJNYXJnaW4iOnsiJGlkIjoiMzcwIiwiVG9wIjowLjAsIkxlZnQiOjAuMCwiUmlnaHQiOjAuMCwiQm90dG9tIjowLjB9LCJQYWRkaW5nIjp7IiRpZCI6IjM3MSIsIlRvcCI6MC4wLCJMZWZ0IjowLjAsIlJpZ2h0IjowLjAsIkJvdHRvbSI6MC4wfSwiQmFja2dyb3VuZCI6eyIkaWQiOiIzNzIiLCJDb2xvciI6eyIkaWQiOiIzNzMiLCJBIjowLCJSIjoyNTUsIkciOjI1NSwiQiI6MjU1fX0sIklzVmlzaWJsZSI6dHJ1ZSwiV2lkdGgiOjAuMCwiSGVpZ2h0IjowLjAsIkJvcmRlclN0eWxlIjpudWxsLCJQYXJlbnRTdHlsZSI6bnVsbH0sIkRhdGVGb3JtYXQiOnsiJGlkIjoiMzc0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zc1IiwiRGF0ZVBhcnRJc1Zpc2libGUiOnRydWUsIlRpbWVQYXJ0SXNWaXNpYmxlIjpmYWxzZX19LCJXZWVrTnVtYmVyaW5nIjp7IiRpZCI6IjM3NiIsIkZvcm1hdCI6MCwiSXNWaXNpYmxlIjpmYWxzZSwiTGFzdEtub3duVmlzaWJpbGl0eVN0YXRlIjpmYWxzZX0sIklzVmlzaWJsZSI6dHJ1ZSwiUGFyZW50U3R5bGUiOm51bGx9LCJIeXBlcmxpbmsiOm51bGwsIkltcG9ydElkIjpudWxsfV0sIklkIjoiZmQ0MTQ5MmMtZWIzMi00Y2M0LWI5NTktNGVhMDA4MjZmMmYwIiwiSXNTaW5nbGVJdGVtUm93IjpmYWxzZX1dLCJJbmRleCI6MCwiSWQiOiI4YzI4ZjQ5Ny03ZWRmLTQ1YjUtOGVlOC0yYzNkN2E5YTEzYzMiLCJIZWFkZXJUZXh0IjpudWxsLCJJc0RlZmF1bHQiOnRydWUsIlN0eWxlIjp7IiRpZCI6IjM3NyIsIkhlYWRlclN0eWxlIjp7IiRpZCI6IjM3OCIsIlRleHRTdHlsZSI6eyIkaWQiOiIzNzkiLCJGb250U2V0dGluZ3MiOnsiJGlkIjoiMzgwIiwiRm9udFNpemUiOjExLCJGb250TmFtZSI6IkNhbGlicmkiLCJJc0JvbGQiOmZhbHNlLCJJc0l0YWxpYyI6ZmFsc2UsIklzVW5kZXJsaW5lZCI6ZmFsc2UsIlBhcmVudFN0eWxlIjpudWxsfSwiQXV0b1NpemUiOjIsIkZvcmVncm91bmQiOnsiJGlkIjoiMzgxIiwiQ29sb3IiOnsiJGlkIjoiMzg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ODMiLCJUb3AiOjAuMCwiTGVmdCI6MC4wLCJSaWdodCI6MC4wLCJCb3R0b20iOjAuMH0sIlBhZGRpbmciOnsiJGlkIjoiMzg0IiwiVG9wIjowLjAsIkxlZnQiOjAuMCwiUmlnaHQiOjAuMCwiQm90dG9tIjowLjB9LCJCYWNrZ3JvdW5kIjp7IiRpZCI6IjM4NSIsIkNvbG9yIjp7IiRpZCI6IjM4NiIsIkEiOjAsIlIiOjI1NSwiRyI6MjU1LCJCIjoyNTV9fSwiSXNWaXNpYmxlIjp0cnVlLCJXaWR0aCI6MC4wLCJIZWlnaHQiOjAuMCwiQm9yZGVyU3R5bGUiOm51bGwsIlBhcmVudFN0eWxlIjpudWxsfSwiUmVjdGFuZ2xlU3R5bGUiOnsiJGlkIjoiMzg3IiwiTWFyZ2luIjp7IiRpZCI6IjM4OCIsIlRvcCI6MC4wLCJMZWZ0IjowLjAsIlJpZ2h0IjowLjAsIkJvdHRvbSI6MC4wfSwiUGFkZGluZyI6eyIkaWQiOiIzODkiLCJUb3AiOjAuMCwiTGVmdCI6MC4wLCJSaWdodCI6MC4wLCJCb3R0b20iOjAuMH0sIkJhY2tncm91bmQiOnsiJGlkIjoiMzkwIiwiQ29sb3IiOnsiJGlkIjoiMzkxIiwiQSI6NjMsIlIiOjIzNywiRyI6MTI1LCJCIjo0OX19LCJJc1Zpc2libGUiOnRydWUsIldpZHRoIjowLjAsIkhlaWdodCI6MC4wLCJCb3JkZXJTdHlsZSI6eyIkaWQiOiIzOTIiLCJMaW5lQ29sb3IiOnsiJGlkIjoiMzkzIiwiJHR5cGUiOiJOTFJFLkNvbW1vbi5Eb20uU29saWRDb2xvckJydXNoLCBOTFJFLkNvbW1vbiIsIkNvbG9yIjp7IiRpZCI6IjM5NCIsIkEiOjI1NSwiUiI6MjU1LCJHIjowLCJCIjowfX0sIkxpbmVXZWlnaHQiOjAuMCwiTGluZVR5cGUiOjAsIlBhcmVudFN0eWxlIjpudWxsfSwiUGFyZW50U3R5bGUiOm51bGx9LCJNYXJnaW4iOnsiJGlkIjoiMzk1IiwiVG9wIjowLjAsIkxlZnQiOjAuMCwiUmlnaHQiOjAuMCwiQm90dG9tIjowLjB9LCJQYWRkaW5nIjp7IiRpZCI6IjM5NiIsIlRvcCI6MC4wLCJMZWZ0IjowLjAsIlJpZ2h0IjowLjAsIkJvdHRvbSI6MC4wfSwiQmFja2dyb3VuZCI6bnVsbCwiSXNWaXNpYmxlIjp0cnVlLCJXaWR0aCI6MC4wLCJIZWlnaHQiOjAuMCwiQm9yZGVyU3R5bGUiOm51bGwsIlBhcmVudFN0eWxlIjpudWxsfSwiQmFja2dyb3VuZFN0eWxlIjp7IiRpZCI6IjM5NyIsIk1hcmdpbiI6eyIkaWQiOiIzOTgiLCJUb3AiOjAuMCwiTGVmdCI6MC4wLCJSaWdodCI6MC4wLCJCb3R0b20iOjAuMH0sIlBhZGRpbmciOnsiJGlkIjoiMzk5IiwiVG9wIjowLjAsIkxlZnQiOjAuMCwiUmlnaHQiOjAuMCwiQm90dG9tIjowLjB9LCJCYWNrZ3JvdW5kIjp7IiRpZCI6IjQwMCIsIkNvbG9yIjp7IiRpZCI6IjQwMSIsIkEiOjUxLCJSIjoxNjUsIkciOjE2NSwiQiI6MTY1fX0sIklzVmlzaWJsZSI6dHJ1ZSwiV2lkdGgiOjAuMCwiSGVpZ2h0IjowLjAsIkJvcmRlclN0eWxlIjp7IiRpZCI6IjQwMiIsIkxpbmVDb2xvciI6eyIkaWQiOiI0MDMiLCIkdHlwZSI6Ik5MUkUuQ29tbW9uLkRvbS5Tb2xpZENvbG9yQnJ1c2gsIE5MUkUuQ29tbW9uIiwiQ29sb3IiOnsiJGlkIjoiNDA0IiwiQSI6MjU1LCJSIjoyNTUsIkciOjAsIkIiOjB9fSwiTGluZVdlaWdodCI6MC4wLCJMaW5lVHlwZSI6MCwiUGFyZW50U3R5bGUiOm51bGx9LCJQYXJlbnRTdHlsZSI6bnVsbH0sIk1hcmdpbiI6eyIkaWQiOiI0MDUiLCJUb3AiOjAuMCwiTGVmdCI6MC4wLCJSaWdodCI6MC4wLCJCb3R0b20iOjAuMH0sIlBhZGRpbmciOnsiJGlkIjoiNDA2IiwiVG9wIjowLjAsIkxlZnQiOjAuMCwiUmlnaHQiOjAuMCwiQm90dG9tIjowLjB9LCJJc1Zpc2libGUiOmZhbHNlLCJXaWR0aCI6MC4wLCJIZWlnaHQiOjAuMCwiQm9yZGVyU3R5bGUiOm51bGwsIlBhcmVudFN0eWxlIjpudWxsfX1dLCJJZCI6Ijc2YzUwOWZiLTUyZmItNDkxOS04YzE0LTgzZmQzZTI2ZGY3MyIsIkluZGV4IjoxLCJIZWFkZXJUZXh0IjoiUmVzb3VyY2VzIiwiU3R5bGUiOnsiJGlkIjoiNDA3IiwiU3R5bGVJZCI6IjAwMDAwMDAwLTAwMDAtMDAwMC0wMDAwLTAwMDAwMDAwMDAwMCIsIkhlYWRlclN0eWxlIjp7IiRpZCI6IjQwOCIsIlRleHRJc1ZlcnRpY2FsIjpmYWxzZSwiVGV4dFN0eWxlIjp7IiRpZCI6IjQwOSIsIkZvbnRTZXR0aW5ncyI6eyIkaWQiOiI0MTAiLCJGb250U2l6ZSI6MTIsIkZvbnROYW1lIjoiQ2FsaWJyaSIsIklzQm9sZCI6ZmFsc2UsIklzSXRhbGljIjpmYWxzZSwiSXNVbmRlcmxpbmVkIjpmYWxzZSwiUGFyZW50U3R5bGUiOm51bGx9LCJBdXRvU2l6ZSI6MiwiRm9yZWdyb3VuZCI6eyIkaWQiOiI0MTEiLCJDb2xvciI6eyIkaWQiOiI0MTIiLCJBIjoyNTUsIlIiOjI1NSwiRyI6MjU1LCJCIjoyNTV9fSwiTWF4V2lkdGgiOjcyLjcwODAwNDUwOTU4MTg4MywiTWF4SGVpZ2h0IjoiSW5maW5pdHkiLCJTbWFydEZvcmVncm91bmRJc0FjdGl2ZSI6ZmFsc2UsIkhvcml6b250YWxBbGlnbm1lbnQiOjAsIlZlcnRpY2FsQWxpZ25tZW50IjowLCJTbWFydEZvcmVncm91bmQiOm51bGwsIkJhY2tncm91bmRGaWxsVHlwZSI6MCwiTWFyZ2luIjp7IiRpZCI6IjQxMyIsIlRvcCI6MC4wLCJMZWZ0IjowLjAsIlJpZ2h0IjowLjAsIkJvdHRvbSI6MC4wfSwiUGFkZGluZyI6eyIkaWQiOiI0MTQiLCJUb3AiOjAuMCwiTGVmdCI6MC4wLCJSaWdodCI6MC4wLCJCb3R0b20iOjAuMH0sIkJhY2tncm91bmQiOnsiJGlkIjoiNDE1IiwiQ29sb3IiOnsiJGlkIjoiNDE2IiwiQSI6MCwiUiI6MjU1LCJHIjoyNTUsIkIiOjI1NX19LCJJc1Zpc2libGUiOnRydWUsIldpZHRoIjowLjAsIkhlaWdodCI6MC4wLCJCb3JkZXJTdHlsZSI6bnVsbCwiUGFyZW50U3R5bGUiOm51bGx9LCJSZWN0YW5nbGVTdHlsZSI6eyIkaWQiOiI0MTciLCJNYXJnaW4iOnsiJGlkIjoiNDE4IiwiVG9wIjowLjAsIkxlZnQiOjAuMCwiUmlnaHQiOjAuMCwiQm90dG9tIjowLjB9LCJQYWRkaW5nIjp7IiRpZCI6IjQxOSIsIlRvcCI6MC4wLCJMZWZ0IjowLjAsIlJpZ2h0IjowLjAsIkJvdHRvbSI6MC4wfSwiQmFja2dyb3VuZCI6eyIkaWQiOiI0MjAiLCJDb2xvciI6eyIkaWQiOiI0MjEiLCJBIjoyNTUsIlIiOjc4LCJHIjoyMCwiQiI6MTQwfX0sIklzVmlzaWJsZSI6dHJ1ZSwiV2lkdGgiOjAuMCwiSGVpZ2h0IjowLjAsIkJvcmRlclN0eWxlIjp7IiRpZCI6IjQyMiIsIkxpbmVDb2xvciI6eyIkaWQiOiI0MjMiLCIkdHlwZSI6Ik5MUkUuQ29tbW9uLkRvbS5Tb2xpZENvbG9yQnJ1c2gsIE5MUkUuQ29tbW9uIiwiQ29sb3IiOnsiJGlkIjoiNDI0IiwiQSI6MjU1LCJSIjo0NywiRyI6ODIsIkIiOjE0M319LCJMaW5lV2VpZ2h0IjowLjAsIkxpbmVUeXBlIjowLCJQYXJlbnRTdHlsZSI6bnVsbH0sIlBhcmVudFN0eWxlIjpudWxsfSwiTWFyZ2luIjp7IiRpZCI6IjQyNSIsIlRvcCI6MC4wLCJMZWZ0IjowLjAsIlJpZ2h0IjowLjAsIkJvdHRvbSI6MC4wfSwiUGFkZGluZyI6eyIkaWQiOiI0MjYiLCJUb3AiOjAuMCwiTGVmdCI6MC4wLCJSaWdodCI6MC4wLCJCb3R0b20iOjAuMH0sIkJhY2tncm91bmQiOm51bGwsIklzVmlzaWJsZSI6dHJ1ZSwiV2lkdGgiOjAuMCwiSGVpZ2h0IjowLjAsIkJvcmRlclN0eWxlIjpudWxsLCJQYXJlbnRTdHlsZSI6bnVsbH0sIkJhY2tncm91bmRTdHlsZSI6eyIkaWQiOiI0MjciLCJNYXJnaW4iOnsiJGlkIjoiNDI4IiwiVG9wIjowLjAsIkxlZnQiOjAuMCwiUmlnaHQiOjAuMCwiQm90dG9tIjowLjB9LCJQYWRkaW5nIjp7IiRpZCI6IjQyOSIsIlRvcCI6MC4wLCJMZWZ0IjowLjAsIlJpZ2h0IjowLjAsIkJvdHRvbSI6MC4wfSwiQmFja2dyb3VuZCI6eyIkaWQiOiI0MzAiLCJDb2xvciI6eyIkaWQiOiI0MzEiLCJBIjo1MSwiUiI6NzgsIkciOjIwLCJCIjoxNDB9fSwiSXNWaXNpYmxlIjp0cnVlLCJXaWR0aCI6MC4wLCJIZWlnaHQiOjAuMCwiQm9yZGVyU3R5bGUiOnsiJGlkIjoiNDMyIiwiTGluZUNvbG9yIjp7IiRpZCI6IjQzMyIsIiR0eXBlIjoiTkxSRS5Db21tb24uRG9tLlNvbGlkQ29sb3JCcnVzaCwgTkxSRS5Db21tb24iLCJDb2xvciI6eyIkaWQiOiI0MzQiLCJBIjoyNTUsIlIiOjI1NSwiRyI6MCwiQiI6MH19LCJMaW5lV2VpZ2h0IjowLjAsIkxpbmVUeXBlIjowLCJQYXJlbnRTdHlsZSI6bnVsbH0sIlBhcmVudFN0eWxlIjpudWxsfSwiSXNBYm92ZVRpbWViYW5kIjpmYWxzZSwiU3BhY2luZyI6NSwiRGVmYXVsdFN3aW1sYW5lVGFza1N0eWxlIjp7IiRpZCI6IjQzNSIsIiR0eXBlIjoiTkxSRS5Db21tb24uRG9tLlN0eWxlcy5FeHBsaWNpdFNldGFibGVUYXNrU3R5bGUsIE5MUkUuQ29tbW9uIiwiU2hhcGUiOjAsIlNoYXBlVGhpY2tuZXNzIjoxLCJEdXJhdGlvbkZvcm1hdCI6MCwiSW5jbHVkZU5vbldvcmtpbmdEYXlzSW5EdXJhdGlvbiI6ZmFsc2UsIlBlcmNlbnRhZ2VDb21wbGV0ZVN0eWxlIjp7IiRpZCI6IjQzNiIsIkZvbnRTZXR0aW5ncyI6eyIkaWQiOiI0MzciLCJGb250U2l6ZSI6OSwiRm9udE5hbWUiOiJBcmlhbCIsIklzQm9sZCI6ZmFsc2UsIklzSXRhbGljIjpmYWxzZSwiSXNVbmRlcmxpbmVkIjpmYWxzZSwiUGFyZW50U3R5bGUiOm51bGx9LCJBdXRvU2l6ZSI6MCwiRm9yZWdyb3VuZCI6eyIkaWQiOiI0MzgiLCJDb2xvciI6eyIkaWQiOiI0MzkiLCJBIjoyNTUsIlIiOjE5MSwiRyI6MTkxLCJCIjoxOTF9fSwiTWF4V2lkdGgiOjk2MC4wLCJNYXhIZWlnaHQiOiJJbmZpbml0eSIsIlNtYXJ0Rm9yZWdyb3VuZElzQWN0aXZlIjpmYWxzZSwiSG9yaXpvbnRhbEFsaWdubWVudCI6MCwiVmVydGljYWxBbGlnbm1lbnQiOjAsIlNtYXJ0Rm9yZWdyb3VuZCI6bnVsbCwiQmFja2dyb3VuZEZpbGxUeXBlIjowLCJNYXJnaW4iOnsiJGlkIjoiNDQwIiwiVG9wIjowLjAsIkxlZnQiOjAuMCwiUmlnaHQiOjAuMCwiQm90dG9tIjowLjB9LCJQYWRkaW5nIjp7IiRpZCI6IjQ0MSIsIlRvcCI6MC4wLCJMZWZ0IjowLjAsIlJpZ2h0IjowLjAsIkJvdHRvbSI6MC4wfSwiQmFja2dyb3VuZCI6eyIkaWQiOiI0NDIiLCJDb2xvciI6eyIkaWQiOiI0NDMiLCJBIjowLCJSIjowLCJHIjowLCJCIjowfX0sIklzVmlzaWJsZSI6dHJ1ZSwiV2lkdGgiOjAuMCwiSGVpZ2h0IjowLjAsIkJvcmRlclN0eWxlIjpudWxsLCJQYXJlbnRTdHlsZSI6bnVsbH0sIkR1cmF0aW9uU3R5bGUiOnsiJGlkIjoiNDQ0IiwiRm9udFNldHRpbmdzIjp7IiRpZCI6IjQ0NSIsIkZvbnRTaXplIjo5LCJGb250TmFtZSI6IkFyaWFsIiwiSXNCb2xkIjpmYWxzZSwiSXNJdGFsaWMiOmZhbHNlLCJJc1VuZGVybGluZWQiOmZhbHNlLCJQYXJlbnRTdHlsZSI6bnVsbH0sIkF1dG9TaXplIjowLCJGb3JlZ3JvdW5kIjp7IiRpZCI6IjQ0NiIsIkNvbG9yIjp7IiRpZCI6IjQ0NyIsIkEiOjI1NSwiUiI6MjM3LCJHIjoxMjUsIkIiOjQ5fX0sIk1heFdpZHRoIjo5NjAuMCwiTWF4SGVpZ2h0IjoiSW5maW5pdHkiLCJTbWFydEZvcmVncm91bmRJc0FjdGl2ZSI6ZmFsc2UsIkhvcml6b250YWxBbGlnbm1lbnQiOjAsIlZlcnRpY2FsQWxpZ25tZW50IjowLCJTbWFydEZvcmVncm91bmQiOm51bGwsIkJhY2tncm91bmRGaWxsVHlwZSI6MCwiTWFyZ2luIjp7IiRpZCI6IjQ0OCIsIlRvcCI6MC4wLCJMZWZ0IjowLjAsIlJpZ2h0IjowLjAsIkJvdHRvbSI6MC4wfSwiUGFkZGluZyI6eyIkaWQiOiI0NDkiLCJUb3AiOjAuMCwiTGVmdCI6MC4wLCJSaWdodCI6MC4wLCJCb3R0b20iOjAuMH0sIkJhY2tncm91bmQiOnsiJGlkIjoiNDUwIiwiQ29sb3IiOnsiJHJlZiI6IjQ0MyJ9fSwiSXNWaXNpYmxlIjp0cnVlLCJXaWR0aCI6MC4wLCJIZWlnaHQiOjAuMCwiQm9yZGVyU3R5bGUiOm51bGwsIlBhcmVudFN0eWxlIjpudWxsfSwiSG9yaXpvbnRhbENvbm5lY3RvclN0eWxlIjp7IiRpZCI6IjQ1MSIsIkxpbmVDb2xvciI6eyIkaWQiOiI0NTIiLCIkdHlwZSI6Ik5MUkUuQ29tbW9uLkRvbS5Tb2xpZENvbG9yQnJ1c2gsIE5MUkUuQ29tbW9uIiwiQ29sb3IiOnsiJGlkIjoiNDUzIiwiQSI6MjU1LCJSIjoyMDQsIkciOjIwNCwiQiI6MjA0fX0sIkxpbmVXZWlnaHQiOjEuMCwiTGluZVR5cGUiOjAsIlBhcmVudFN0eWxlIjpudWxsfSwiVmVydGljYWxDb25uZWN0b3JTdHlsZSI6eyIkaWQiOiI0NTQiLCJMaW5lQ29sb3IiOnsiJGlkIjoiNDU1IiwiJHR5cGUiOiJOTFJFLkNvbW1vbi5Eb20uU29saWRDb2xvckJydXNoLCBOTFJFLkNvbW1vbiIsIkNvbG9yIjp7IiRpZCI6IjQ1N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NDU3IiwiTWFyZ2luIjp7IiRpZCI6IjQ1OCIsIlRvcCI6MC4wLCJMZWZ0Ijo0LjAsIlJpZ2h0Ijo0LjAsIkJvdHRvbSI6MC4wfSwiUGFkZGluZyI6eyIkaWQiOiI0NTkiLCJUb3AiOjAuMCwiTGVmdCI6MC4wLCJSaWdodCI6MC4wLCJCb3R0b20iOjAuMH0sIkJhY2tncm91bmQiOnsiJGlkIjoiNDYwIiwiQ29sb3IiOnsiJGlkIjoiNDYxIiwiQSI6MjU1LCJSIjo3OCwiRyI6MjAsIkIiOjE0MH19LCJJc1Zpc2libGUiOnRydWUsIldpZHRoIjowLjAsIkhlaWdodCI6MTYuMCwiQm9yZGVyU3R5bGUiOnsiJGlkIjoiNDYyIiwiTGluZUNvbG9yIjp7IiRpZCI6IjQ2MyIsIiR0eXBlIjoiTkxSRS5Db21tb24uRG9tLlNvbGlkQ29sb3JCcnVzaCwgTkxSRS5Db21tb24iLCJDb2xvciI6eyIkaWQiOiI0NjQiLCJBIjoyNTUsIlIiOjIzNCwiRyI6MjIsIkIiOjMwfX0sIkxpbmVXZWlnaHQiOjAuMCwiTGluZVR5cGUiOjAsIlBhcmVudFN0eWxlIjpudWxsfSwiUGFyZW50U3R5bGUiOm51bGx9LCJUaXRsZVN0eWxlIjp7IiRpZCI6IjQ2NSIsIkZvbnRTZXR0aW5ncyI6eyIkaWQiOiI0NjYiLCJGb250U2l6ZSI6MTAsIkZvbnROYW1lIjoiQXJpYWwiLCJJc0JvbGQiOnRydWUsIklzSXRhbGljIjpmYWxzZSwiSXNVbmRlcmxpbmVkIjpmYWxzZSwiUGFyZW50U3R5bGUiOm51bGx9LCJBdXRvU2l6ZSI6MCwiRm9yZWdyb3VuZCI6eyIkaWQiOiI0NjciLCJDb2xvciI6eyIkaWQiOiI0Nj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DY5IiwiVG9wIjowLjAsIkxlZnQiOjAuMCwiUmlnaHQiOjAuMCwiQm90dG9tIjowLjB9LCJQYWRkaW5nIjp7IiRpZCI6IjQ3MCIsIlRvcCI6MC4wLCJMZWZ0IjowLjAsIlJpZ2h0IjowLjAsIkJvdHRvbSI6MC4wfSwiQmFja2dyb3VuZCI6eyIkaWQiOiI0NzEiLCJDb2xvciI6eyIkcmVmIjoiNDQzIn19LCJJc1Zpc2libGUiOnRydWUsIldpZHRoIjowLjAsIkhlaWdodCI6MC4wLCJCb3JkZXJTdHlsZSI6bnVsbCwiUGFyZW50U3R5bGUiOm51bGx9LCJEYXRlU3R5bGUiOnsiJGlkIjoiNDcyIiwiRm9udFNldHRpbmdzIjp7IiRpZCI6IjQ3MyIsIkZvbnRTaXplIjo5LCJGb250TmFtZSI6IkFyaWFsIiwiSXNCb2xkIjpmYWxzZSwiSXNJdGFsaWMiOmZhbHNlLCJJc1VuZGVybGluZWQiOmZhbHNlLCJQYXJlbnRTdHlsZSI6bnVsbH0sIkF1dG9TaXplIjowLCJGb3JlZ3JvdW5kIjp7IiRpZCI6IjQ3NCIsIkNvbG9yIjp7IiRpZCI6IjQ3NSIsIkEiOjI1NSwiUiI6NjgsIkciOjg0LCJCIjoxMDZ9fSwiTWF4V2lkdGgiOjk2MC4wLCJNYXhIZWlnaHQiOiJJbmZpbml0eSIsIlNtYXJ0Rm9yZWdyb3VuZElzQWN0aXZlIjpmYWxzZSwiSG9yaXpvbnRhbEFsaWdubWVudCI6MCwiVmVydGljYWxBbGlnbm1lbnQiOjAsIlNtYXJ0Rm9yZWdyb3VuZCI6bnVsbCwiQmFja2dyb3VuZEZpbGxUeXBlIjowLCJNYXJnaW4iOnsiJGlkIjoiNDc2IiwiVG9wIjowLjAsIkxlZnQiOjAuMCwiUmlnaHQiOjAuMCwiQm90dG9tIjowLjB9LCJQYWRkaW5nIjp7IiRpZCI6IjQ3NyIsIlRvcCI6MC4wLCJMZWZ0IjowLjAsIlJpZ2h0IjowLjAsIkJvdHRvbSI6MC4wfSwiQmFja2dyb3VuZCI6eyIkaWQiOiI0NzgiLCJDb2xvciI6eyIkcmVmIjoiNDQzIn19LCJJc1Zpc2libGUiOnRydWUsIldpZHRoIjowLjAsIkhlaWdodCI6MC4wLCJCb3JkZXJTdHlsZSI6bnVsbCwiUGFyZW50U3R5bGUiOm51bGx9LCJEYXRlRm9ybWF0Ijp7IiRpZCI6IjQ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AiLCJGb3JtYXQiOjAsIklzVmlzaWJsZSI6ZmFsc2UsIkxhc3RLbm93blZpc2liaWxpdHlTdGF0ZSI6ZmFsc2V9LCJJc1Zpc2libGUiOnRydWUsIlBhcmVudFN0eWxlIjpudWxsLCJfZXhwbGljaXRseVNldCI6eyIkaWQiOiI0OD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DgyIiwiU2hhcGUiOjAsIkNvbm5lY3Rvck1hcmdpbiI6eyIkaWQiOiI0ODMiLCJUb3AiOjAuMCwiTGVmdCI6Mi4wLCJSaWdodCI6Mi4wLCJCb3R0b20iOjAuMH0sIkNvbm5lY3RvclN0eWxlIjp7IiRpZCI6IjQ4NCIsIkxpbmVDb2xvciI6eyIkaWQiOiI0ODUiLCIkdHlwZSI6Ik5MUkUuQ29tbW9uLkRvbS5Tb2xpZENvbG9yQnJ1c2gsIE5MUkUuQ29tbW9uIiwiQ29sb3IiOnsiJGlkIjoiNDg2IiwiQSI6MTI3LCJSIjozMSwiRyI6NzMsIkIiOjEyNn19LCJMaW5lV2VpZ2h0IjoxLjAsIkxpbmVUeXBlIjowLCJQYXJlbnRTdHlsZSI6bnVsbH0sIklzQmVsb3dUaW1lYmFuZCI6ZmFsc2UsIlBvc2l0aW9uT25UYXNrIjoxLCJIaWRlRGF0ZSI6ZmFsc2UsIlNoYXBlU2l6ZSI6MSwiU3BhY2luZyI6MS4wLCJQYWRkaW5nIjp7IiRpZCI6IjQ4NyIsIlRvcCI6Ny4wLCJMZWZ0IjozLjAsIlJpZ2h0IjowLjAsIkJvdHRvbSI6Mi4wfSwiU2hhcGVTdHlsZSI6eyIkaWQiOiI0ODgiLCJNYXJnaW4iOnsiJGlkIjoiNDg5IiwiVG9wIjowLjAsIkxlZnQiOjAuMCwiUmlnaHQiOjAuMCwiQm90dG9tIjowLjB9LCJQYWRkaW5nIjp7IiRpZCI6IjQ5MCIsIlRvcCI6MC4wLCJMZWZ0IjowLjAsIlJpZ2h0IjowLjAsIkJvdHRvbSI6MC4wfSwiQmFja2dyb3VuZCI6eyIkaWQiOiI0OTEiLCJDb2xvciI6eyIkaWQiOiI0OTIiLCJBIjoyNTUsIlIiOjc4LCJHIjoyMCwiQiI6MTQwfX0sIklzVmlzaWJsZSI6dHJ1ZSwiV2lkdGgiOjE4LjAsIkhlaWdodCI6MjAuMCwiQm9yZGVyU3R5bGUiOnsiJGlkIjoiNDkzIiwiTGluZUNvbG9yIjp7IiRpZCI6IjQ5NCIsIiR0eXBlIjoiTkxSRS5Db21tb24uRG9tLlNvbGlkQ29sb3JCcnVzaCwgTkxSRS5Db21tb24iLCJDb2xvciI6eyIkaWQiOiI0OTUiLCJBIjoyNTUsIlIiOjIzNCwiRyI6MjIsIkIiOjMwfX0sIkxpbmVXZWlnaHQiOjAuMCwiTGluZVR5cGUiOjAsIlBhcmVudFN0eWxlIjpudWxsfSwiUGFyZW50U3R5bGUiOm51bGx9LCJUaXRsZVN0eWxlIjp7IiRpZCI6IjQ5NiIsIkZvbnRTZXR0aW5ncyI6eyIkaWQiOiI0OTciLCJGb250U2l6ZSI6MTIsIkZvbnROYW1lIjoiTW9udHNlcnJhdCBNZWRpdW0iLCJJc0JvbGQiOnRydWUsIklzSXRhbGljIjpmYWxzZSwiSXNVbmRlcmxpbmVkIjpmYWxzZSwiUGFyZW50U3R5bGUiOm51bGx9LCJBdXRvU2l6ZSI6MCwiRm9yZWdyb3VuZCI6eyIkaWQiOiI0OTgiLCJDb2xvciI6eyIkaWQiOiI0OTkiLCJBIjoyNTUsIlIiOjQ0LCJHIjo3LCJCIjo1M319LCJNYXhXaWR0aCI6MjAwLjAsIk1heEhlaWdodCI6IkluZmluaXR5IiwiU21hcnRGb3JlZ3JvdW5kSXNBY3RpdmUiOmZhbHNlLCJIb3Jpem9udGFsQWxpZ25tZW50IjoxLCJWZXJ0aWNhbEFsaWdubWVudCI6MCwiU21hcnRGb3JlZ3JvdW5kIjpudWxsLCJCYWNrZ3JvdW5kRmlsbFR5cGUiOjAsIk1hcmdpbiI6eyIkaWQiOiI1MDAiLCJUb3AiOjAuMCwiTGVmdCI6MC4wLCJSaWdodCI6MC4wLCJCb3R0b20iOjAuMH0sIlBhZGRpbmciOnsiJGlkIjoiNTAxIiwiVG9wIjowLjAsIkxlZnQiOjAuMCwiUmlnaHQiOjAuMCwiQm90dG9tIjowLjB9LCJCYWNrZ3JvdW5kIjp7IiRpZCI6IjUwMiIsIkNvbG9yIjp7IiRpZCI6IjUwMyIsIkEiOjAsIlIiOjAsIkciOjAsIkIiOjB9fSwiSXNWaXNpYmxlIjp0cnVlLCJXaWR0aCI6MC4wLCJIZWlnaHQiOjAuMCwiQm9yZGVyU3R5bGUiOm51bGwsIlBhcmVudFN0eWxlIjpudWxsfSwiRGF0ZVN0eWxlIjp7IiRpZCI6IjUwNCIsIkZvbnRTZXR0aW5ncyI6eyIkaWQiOiI1MDUiLCJGb250U2l6ZSI6MTEsIkZvbnROYW1lIjoiTW9udHNlcnJhdCBMaWdodCIsIklzQm9sZCI6ZmFsc2UsIklzSXRhbGljIjpmYWxzZSwiSXNVbmRlcmxpbmVkIjpmYWxzZSwiUGFyZW50U3R5bGUiOm51bGx9LCJBdXRvU2l6ZSI6MCwiRm9yZWdyb3VuZCI6eyIkaWQiOiI1MDYiLCJDb2xvciI6eyIkaWQiOiI1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OCIsIlRvcCI6MC4wLCJMZWZ0IjowLjAsIlJpZ2h0IjowLjAsIkJvdHRvbSI6MC4wfSwiUGFkZGluZyI6eyIkaWQiOiI1MDkiLCJUb3AiOjAuMCwiTGVmdCI6MC4wLCJSaWdodCI6MC4wLCJCb3R0b20iOjAuMH0sIkJhY2tncm91bmQiOnsiJGlkIjoiNTEwIiwiQ29sb3IiOnsiJHJlZiI6IjUwMyJ9fSwiSXNWaXNpYmxlIjp0cnVlLCJXaWR0aCI6MC4wLCJIZWlnaHQiOjAuMCwiQm9yZGVyU3R5bGUiOm51bGwsIlBhcmVudFN0eWxlIjpudWxsfSwiRGF0ZUZvcm1hdCI6eyIkaWQiOiI1MTE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1MTIiLCJEYXRlUGFydElzVmlzaWJsZSI6dHJ1ZSwiVGltZVBhcnRJc1Zpc2libGUiOmZhbHNlfX0sIldlZWtOdW1iZXJpbmciOnsiJGlkIjoiNTEzIiwiRm9ybWF0IjowLCJJc1Zpc2libGUiOmZhbHNlLCJMYXN0S25vd25WaXNpYmlsaXR5U3RhdGUiOmZhbHNlfSwiSXNWaXNpYmxlIjp0cnVlLCJQYXJlbnRTdHlsZSI6bnVsbH0sIkRlZmF1bHRTd2ltbGFuZU1pbGVzdG9uZVN0eWxlIjp7IiRpZCI6IjUxNCIsIlRpdGxlUG9zaXRpb24iOiJMZWZ0IiwiRGF0ZVBvc2l0aW9uIjoiTGVmdCIsIlNoYXBlVHlwZSI6MSwiU2hhcGVTaXplIjoxLCJTcGFjaW5nIjo1LCJTaGFwZVN0eWxlIjp7IiRpZCI6IjUxNSIsIk1hcmdpbiI6eyIkaWQiOiI1MTYiLCJUb3AiOjAuMCwiTGVmdCI6MC4wLCJSaWdodCI6MC4wLCJCb3R0b20iOjAuMH0sIlBhZGRpbmciOnsiJGlkIjoiNTE3IiwiVG9wIjowLjAsIkxlZnQiOjAuMCwiUmlnaHQiOjAuMCwiQm90dG9tIjowLjB9LCJCYWNrZ3JvdW5kIjp7IiRpZCI6IjUxOCIsIkNvbG9yIjp7IiRpZCI6IjUxOSIsIkEiOjI1NSwiUiI6NzgsIkciOjIwLCJCIjoxNDB9fSwiSXNWaXNpYmxlIjp0cnVlLCJXaWR0aCI6MTguMCwiSGVpZ2h0IjoyMC4wLCJCb3JkZXJTdHlsZSI6eyIkaWQiOiI1MjAiLCJMaW5lQ29sb3IiOnsiJGlkIjoiNTIxIiwiJHR5cGUiOiJOTFJFLkNvbW1vbi5Eb20uU29saWRDb2xvckJydXNoLCBOTFJFLkNvbW1vbiIsIkNvbG9yIjp7IiRpZCI6IjUyMiIsIkEiOjI1NSwiUiI6MjM0LCJHIjoyMiwiQiI6MzB9fSwiTGluZVdlaWdodCI6MC4wLCJMaW5lVHlwZSI6MCwiUGFyZW50U3R5bGUiOm51bGx9LCJQYXJlbnRTdHlsZSI6bnVsbH0sIlRpdGxlU3R5bGUiOnsiJGlkIjoiNTIzIiwiRm9udFNldHRpbmdzIjp7IiRpZCI6IjUyNCIsIkZvbnRTaXplIjoxMiwiRm9udE5hbWUiOiJDYWxpYnJpIiwiSXNCb2xkIjp0cnVlLCJJc0l0YWxpYyI6ZmFsc2UsIklzVW5kZXJsaW5lZCI6ZmFsc2UsIlBhcmVudFN0eWxlIjpudWxsfSwiQXV0b1NpemUiOjAsIkZvcmVncm91bmQiOnsiJGlkIjoiNTI1IiwiQ29sb3IiOnsiJGlkIjoiNTI2IiwiQSI6MjU1LCJSIjo0NCwiRyI6NywiQiI6NTN9fSwiTWF4V2lkdGgiOjIwMC4wLCJNYXhIZWlnaHQiOiJJbmZpbml0eSIsIlNtYXJ0Rm9yZWdyb3VuZElzQWN0aXZlIjpmYWxzZSwiSG9yaXpvbnRhbEFsaWdubWVudCI6MiwiVmVydGljYWxBbGlnbm1lbnQiOjAsIlNtYXJ0Rm9yZWdyb3VuZCI6bnVsbCwiQmFja2dyb3VuZEZpbGxUeXBlIjowLCJNYXJnaW4iOnsiJGlkIjoiNTI3IiwiVG9wIjowLjAsIkxlZnQiOjAuMCwiUmlnaHQiOjAuMCwiQm90dG9tIjowLjB9LCJQYWRkaW5nIjp7IiRpZCI6IjUyOCIsIlRvcCI6MC4wLCJMZWZ0IjowLjAsIlJpZ2h0IjowLjAsIkJvdHRvbSI6MC4wfSwiQmFja2dyb3VuZCI6eyIkaWQiOiI1MjkiLCJDb2xvciI6eyIkaWQiOiI1MzAiLCJBIjowLCJSIjoyNTUsIkciOjI1NSwiQiI6MjU1fX0sIklzVmlzaWJsZSI6dHJ1ZSwiV2lkdGgiOjAuMCwiSGVpZ2h0IjowLjAsIkJvcmRlclN0eWxlIjpudWxsLCJQYXJlbnRTdHlsZSI6bnVsbH0sIkRhdGVTdHlsZSI6eyIkaWQiOiI1MzEiLCJGb250U2V0dGluZ3MiOnsiJGlkIjoiNTMyIiwiRm9udFNpemUiOjExLCJGb250TmFtZSI6IkNhbGlicmkiLCJJc0JvbGQiOmZhbHNlLCJJc0l0YWxpYyI6ZmFsc2UsIklzVW5kZXJsaW5lZCI6ZmFsc2UsIlBhcmVudFN0eWxlIjpudWxsfSwiQXV0b1NpemUiOjAsIkZvcmVncm91bmQiOnsiJGlkIjoiNTMzIiwiQ29sb3IiOnsiJGlkIjoiNTM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MzUiLCJUb3AiOjAuMCwiTGVmdCI6MC4wLCJSaWdodCI6MC4wLCJCb3R0b20iOjAuMH0sIlBhZGRpbmciOnsiJGlkIjoiNTM2IiwiVG9wIjowLjAsIkxlZnQiOjAuMCwiUmlnaHQiOjAuMCwiQm90dG9tIjowLjB9LCJCYWNrZ3JvdW5kIjp7IiRpZCI6IjUzNyIsIkNvbG9yIjp7IiRpZCI6IjUzOCIsIkEiOjAsIlIiOjI1NSwiRyI6MjU1LCJCIjoyNTV9fSwiSXNWaXNpYmxlIjp0cnVlLCJXaWR0aCI6MC4wLCJIZWlnaHQiOjAuMCwiQm9yZGVyU3R5bGUiOm51bGwsIlBhcmVudFN0eWxlIjpudWxsfSwiRGF0ZUZvcm1hdCI6eyIkaWQiOiI1Mzk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1NDAiLCJEYXRlUGFydElzVmlzaWJsZSI6dHJ1ZSwiVGltZVBhcnRJc1Zpc2libGUiOmZhbHNlfX0sIldlZWtOdW1iZXJpbmciOnsiJGlkIjoiNTQxIiwiRm9ybWF0IjowLCJJc1Zpc2libGUiOmZhbHNlLCJMYXN0S25vd25WaXNpYmlsaXR5U3RhdGUiOmZhbHNlfSwiSXNWaXNpYmxlIjp0cnVlLCJQYXJlbnRTdHlsZSI6bnVsbH0sIkRlZmF1bHRTd2ltbGFuZUFjdGl2aXR5U3R5bGUiOnsiJGlkIjoiNTQyIiwiSGVhZGVyU3R5bGUiOnsiJGlkIjoiNTQzIiwiVGV4dFN0eWxlIjp7IiRpZCI6IjU0NCIsIkZvbnRTZXR0aW5ncyI6eyIkaWQiOiI1NDUiLCJGb250U2l6ZSI6MTEsIkZvbnROYW1lIjoiQ2FsaWJyaSIsIklzQm9sZCI6ZmFsc2UsIklzSXRhbGljIjpmYWxzZSwiSXNVbmRlcmxpbmVkIjpmYWxzZSwiUGFyZW50U3R5bGUiOm51bGx9LCJBdXRvU2l6ZSI6MiwiRm9yZWdyb3VuZCI6eyIkaWQiOiI1NDYiLCJDb2xvciI6eyIkaWQiOiI1NDc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0OCIsIlRvcCI6MC4wLCJMZWZ0IjowLjAsIlJpZ2h0IjowLjAsIkJvdHRvbSI6MC4wfSwiUGFkZGluZyI6eyIkaWQiOiI1NDkiLCJUb3AiOjAuMCwiTGVmdCI6MC4wLCJSaWdodCI6MC4wLCJCb3R0b20iOjAuMH0sIkJhY2tncm91bmQiOnsiJGlkIjoiNTUwIiwiQ29sb3IiOnsiJGlkIjoiNTUxIiwiQSI6MCwiUiI6MjU1LCJHIjoyNTUsIkIiOjI1NX19LCJJc1Zpc2libGUiOnRydWUsIldpZHRoIjowLjAsIkhlaWdodCI6MC4wLCJCb3JkZXJTdHlsZSI6bnVsbCwiUGFyZW50U3R5bGUiOm51bGx9LCJSZWN0YW5nbGVTdHlsZSI6eyIkaWQiOiI1NTIiLCJNYXJnaW4iOnsiJGlkIjoiNTUzIiwiVG9wIjowLjAsIkxlZnQiOjAuMCwiUmlnaHQiOjAuMCwiQm90dG9tIjowLjB9LCJQYWRkaW5nIjp7IiRpZCI6IjU1NCIsIlRvcCI6MC4wLCJMZWZ0IjowLjAsIlJpZ2h0IjowLjAsIkJvdHRvbSI6MC4wfSwiQmFja2dyb3VuZCI6eyIkaWQiOiI1NTUiLCJDb2xvciI6eyIkaWQiOiI1NTYiLCJBIjo2MywiUiI6NzgsIkciOjIwLCJCIjoxNDB9fSwiSXNWaXNpYmxlIjp0cnVlLCJXaWR0aCI6MC4wLCJIZWlnaHQiOjAuMCwiQm9yZGVyU3R5bGUiOnsiJGlkIjoiNTU3IiwiTGluZUNvbG9yIjp7IiRpZCI6IjU1OCIsIiR0eXBlIjoiTkxSRS5Db21tb24uRG9tLlNvbGlkQ29sb3JCcnVzaCwgTkxSRS5Db21tb24iLCJDb2xvciI6eyIkaWQiOiI1NTkiLCJBIjoyNTUsIlIiOjI1NSwiRyI6MCwiQiI6MH19LCJMaW5lV2VpZ2h0IjowLjAsIkxpbmVUeXBlIjowLCJQYXJlbnRTdHlsZSI6bnVsbH0sIlBhcmVudFN0eWxlIjpudWxsfSwiTWFyZ2luIjp7IiRpZCI6IjU2MCIsIlRvcCI6MC4wLCJMZWZ0IjowLjAsIlJpZ2h0IjowLjAsIkJvdHRvbSI6MC4wfSwiUGFkZGluZyI6eyIkaWQiOiI1NjEiLCJUb3AiOjAuMCwiTGVmdCI6MC4wLCJSaWdodCI6MC4wLCJCb3R0b20iOjAuMH0sIkJhY2tncm91bmQiOm51bGwsIklzVmlzaWJsZSI6dHJ1ZSwiV2lkdGgiOjAuMCwiSGVpZ2h0IjowLjAsIkJvcmRlclN0eWxlIjpudWxsLCJQYXJlbnRTdHlsZSI6bnVsbH0sIkJhY2tncm91bmRTdHlsZSI6eyIkaWQiOiI1NjIiLCJNYXJnaW4iOnsiJGlkIjoiNTYzIiwiVG9wIjowLjAsIkxlZnQiOjAuMCwiUmlnaHQiOjAuMCwiQm90dG9tIjowLjB9LCJQYWRkaW5nIjp7IiRpZCI6IjU2NCIsIlRvcCI6MC4wLCJMZWZ0IjowLjAsIlJpZ2h0IjowLjAsIkJvdHRvbSI6MC4wfSwiQmFja2dyb3VuZCI6eyIkcmVmIjoiNDMwIn0sIklzVmlzaWJsZSI6dHJ1ZSwiV2lkdGgiOjAuMCwiSGVpZ2h0IjowLjAsIkJvcmRlclN0eWxlIjp7IiRpZCI6IjU2NSIsIkxpbmVDb2xvciI6eyIkaWQiOiI1NjYiLCIkdHlwZSI6Ik5MUkUuQ29tbW9uLkRvbS5Tb2xpZENvbG9yQnJ1c2gsIE5MUkUuQ29tbW9uIiwiQ29sb3IiOnsiJGlkIjoiNTY3IiwiQSI6MjU1LCJSIjoyMzQsIkciOjIyLCJCIjozMH19LCJMaW5lV2VpZ2h0IjowLjAsIkxpbmVUeXBlIjowLCJQYXJlbnRTdHlsZSI6bnVsbH0sIlBhcmVudFN0eWxlIjpudWxsfSwiTWFyZ2luIjp7IiRpZCI6IjU2OCIsIlRvcCI6MC4wLCJMZWZ0IjowLjAsIlJpZ2h0IjowLjAsIkJvdHRvbSI6MC4wfSwiUGFkZGluZyI6eyIkaWQiOiI1NjkiLCJUb3AiOjAuMCwiTGVmdCI6MC4wLCJSaWdodCI6MC4wLCJCb3R0b20iOjAuMH0sIklzVmlzaWJsZSI6dHJ1ZSwiV2lkdGgiOjAuMCwiSGVpZ2h0IjowLjAsIkJvcmRlclN0eWxlIjpudWxsLCJQYXJlbnRTdHlsZSI6bnVsbH0sIk1hcmdpbiI6eyIkaWQiOiI1NzAiLCJUb3AiOjAuMCwiTGVmdCI6MC4wLCJSaWdodCI6MC4wLCJCb3R0b20iOjAuMH0sIlBhZGRpbmciOnsiJGlkIjoiNTcxIiwiVG9wIjowLjAsIkxlZnQiOjAuMCwiUmlnaHQiOjAuMCwiQm90dG9tIjowLjB9LCJJc1Zpc2libGUiOnRydWUsIldpZHRoIjowLjAsIkhlaWdodCI6MC4wLCJCb3JkZXJTdHlsZSI6eyIkaWQiOiI1NzIiLCJMaW5lQ29sb3IiOm51bGwsIkxpbmVXZWlnaHQiOjAuMCwiTGluZVR5cGUiOjAsIlBhcmVudFN0eWxlIjpudWxsfSwiUGFyZW50U3R5bGUiOm51bGx9fSx7IiRpZCI6IjU3MyIsIl9hY3Rpdml0aWVzIjpbeyIkaWQiOiI1NzQiLCJfcm93cyI6W3siJGlkIjoiNTc1IiwiX3Rhc2tzIjpbXSwiX21pbGVzdG9uZXMiOlt7IiRpZCI6IjU3NiIsIklkIjoiMmIyMWM0Y2QtNWE2Ny00MmU1LWI1MzEtOGUzMzIyYzY5YmU0IiwiSW5kZXgiOjQsIkdyb3VwSWQiOm51bGwsIlRpdGxlIjoiVGVzdGluZyBDb21wbGV0ZWQiLCJEYXRlVGltZSI6IjIwMjUtMDktMjNUMjM6NTk6MDAiLCJQZXJjZW50YWdlQ29tcGxldGUiOm51bGwsIk5vdGUiOm51bGwsIlN0eWxlIjp7IiRpZCI6IjU3NyIsIlRpdGxlUG9zaXRpb24iOiJMZWZ0IiwiRGF0ZVBvc2l0aW9uIjoiTGVmdCIsIlNoYXBlVHlwZSI6MSwiU2hhcGVTaXplIjoxLCJTcGFjaW5nIjo1LCJTaGFwZVN0eWxlIjp7IiRpZCI6IjU3OCIsIk1hcmdpbiI6eyIkaWQiOiI1NzkiLCJUb3AiOjAuMCwiTGVmdCI6MC4wLCJSaWdodCI6MC4wLCJCb3R0b20iOjAuMH0sIlBhZGRpbmciOnsiJGlkIjoiNTgwIiwiVG9wIjowLjAsIkxlZnQiOjAuMCwiUmlnaHQiOjAuMCwiQm90dG9tIjowLjB9LCJCYWNrZ3JvdW5kIjp7IiRpZCI6IjU4MSIsIkNvbG9yIjp7IiRpZCI6IjU4MiIsIkEiOjI1NSwiUiI6OTcsIkciOjYxLCJCIjoxOTN9fSwiSXNWaXNpYmxlIjp0cnVlLCJXaWR0aCI6MTguMCwiSGVpZ2h0IjoyMC4wLCJCb3JkZXJTdHlsZSI6eyIkaWQiOiI1ODMiLCJMaW5lQ29sb3IiOnsiJHJlZiI6IjEzIn0sIkxpbmVXZWlnaHQiOjAuMCwiTGluZVR5cGUiOjAsIlBhcmVudFN0eWxlIjpudWxsfSwiUGFyZW50U3R5bGUiOm51bGx9LCJUaXRsZVN0eWxlIjp7IiRpZCI6IjU4NCIsIkZvbnRTZXR0aW5ncyI6eyIkaWQiOiI1ODUiLCJGb250U2l6ZSI6MTIsIkZvbnROYW1lIjoiQ2FsaWJyaSIsIklzQm9sZCI6dHJ1ZSwiSXNJdGFsaWMiOmZhbHNlLCJJc1VuZGVybGluZWQiOmZhbHNlLCJQYXJlbnRTdHlsZSI6bnVsbH0sIkF1dG9TaXplIjoyLCJGb3JlZ3JvdW5kIjp7IiRpZCI6IjU4NiIsIkNvbG9yIjp7IiRpZCI6IjU4NyIsIkEiOjI1NSwiUiI6NDQsIkciOjcsIkIiOjUzfX0sIk1heFdpZHRoIjoxMTYuMCwiTWF4SGVpZ2h0IjoiSW5maW5pdHkiLCJTbWFydEZvcmVncm91bmRJc0FjdGl2ZSI6ZmFsc2UsIkhvcml6b250YWxBbGlnbm1lbnQiOjIsIlZlcnRpY2FsQWxpZ25tZW50IjowLCJTbWFydEZvcmVncm91bmQiOm51bGwsIkJhY2tncm91bmRGaWxsVHlwZSI6MCwiTWFyZ2luIjp7IiRpZCI6IjU4OCIsIlRvcCI6MC4wLCJMZWZ0IjowLjAsIlJpZ2h0IjowLjAsIkJvdHRvbSI6MC4wfSwiUGFkZGluZyI6eyIkaWQiOiI1ODkiLCJUb3AiOjAuMCwiTGVmdCI6MC4wLCJSaWdodCI6MC4wLCJCb3R0b20iOjAuMH0sIkJhY2tncm91bmQiOnsiJGlkIjoiNTkwIiwiQ29sb3IiOnsiJGlkIjoiNTkxIiwiQSI6MCwiUiI6MjU1LCJHIjoyNTUsIkIiOjI1NX19LCJJc1Zpc2libGUiOnRydWUsIldpZHRoIjowLjAsIkhlaWdodCI6MC4wLCJCb3JkZXJTdHlsZSI6bnVsbCwiUGFyZW50U3R5bGUiOm51bGx9LCJEYXRlU3R5bGUiOnsiJGlkIjoiNTkyIiwiRm9udFNldHRpbmdzIjp7IiRpZCI6IjU5MyIsIkZvbnRTaXplIjoxMSwiRm9udE5hbWUiOiJDYWxpYnJpIiwiSXNCb2xkIjpmYWxzZSwiSXNJdGFsaWMiOmZhbHNlLCJJc1VuZGVybGluZWQiOmZhbHNlLCJQYXJlbnRTdHlsZSI6bnVsbH0sIkF1dG9TaXplIjoyLCJGb3JlZ3JvdW5kIjp7IiRpZCI6IjU5NCIsIkNvbG9yIjp7IiRpZCI6IjU5NSIsIkEiOjI1NSwiUiI6NjgsIkciOjg0LCJCIjoxMDZ9fSwiTWF4V2lkdGgiOjQ2LjAsIk1heEhlaWdodCI6IkluZmluaXR5IiwiU21hcnRGb3JlZ3JvdW5kSXNBY3RpdmUiOmZhbHNlLCJIb3Jpem9udGFsQWxpZ25tZW50IjoyLCJWZXJ0aWNhbEFsaWdubWVudCI6MCwiU21hcnRGb3JlZ3JvdW5kIjpudWxsLCJCYWNrZ3JvdW5kRmlsbFR5cGUiOjAsIk1hcmdpbiI6eyIkaWQiOiI1OTYiLCJUb3AiOjAuMCwiTGVmdCI6MC4wLCJSaWdodCI6MC4wLCJCb3R0b20iOjAuMH0sIlBhZGRpbmciOnsiJGlkIjoiNTk3IiwiVG9wIjowLjAsIkxlZnQiOjAuMCwiUmlnaHQiOjAuMCwiQm90dG9tIjowLjB9LCJCYWNrZ3JvdW5kIjp7IiRpZCI6IjU5OCIsIkNvbG9yIjp7IiRpZCI6IjU5OSIsIkEiOjAsIlIiOjI1NSwiRyI6MjU1LCJCIjoyNTV9fSwiSXNWaXNpYmxlIjp0cnVlLCJXaWR0aCI6MC4wLCJIZWlnaHQiOjAuMCwiQm9yZGVyU3R5bGUiOm51bGwsIlBhcmVudFN0eWxlIjpudWxsfSwiRGF0ZUZvcm1hdCI6eyIkaWQiOiI2MDA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2MDEiLCJEYXRlUGFydElzVmlzaWJsZSI6dHJ1ZSwiVGltZVBhcnRJc1Zpc2libGUiOmZhbHNlfX0sIldlZWtOdW1iZXJpbmciOnsiJGlkIjoiNjAyIiwiRm9ybWF0IjowLCJJc1Zpc2libGUiOmZhbHNlLCJMYXN0S25vd25WaXNpYmlsaXR5U3RhdGUiOmZhbHNlfSwiSXNWaXNpYmxlIjp0cnVlLCJQYXJlbnRTdHlsZSI6bnVsbH0sIkh5cGVybGluayI6bnVsbCwiSW1wb3J0SWQiOm51bGx9LHsiJGlkIjoiNjAzIiwiSWQiOiI2Mzg1MGU3Yi0yNzk3LTRiNTAtYWQ2MS1hMzA1NTdhMWMxNTIiLCJJbmRleCI6NSwiR3JvdXBJZCI6bnVsbCwiVGl0bGUiOiJQZW5kaW5nIFJlc3VsdHMiLCJEYXRlVGltZSI6IjIwMjUtMTAtMTNUMjM6NTk6MDAiLCJQZXJjZW50YWdlQ29tcGxldGUiOm51bGwsIk5vdGUiOm51bGwsIlN0eWxlIjp7IiRpZCI6IjYwNCIsIlRpdGxlUG9zaXRpb24iOiJBYm92ZSIsIkRhdGVQb3NpdGlvbiI6IkFib3ZlIiwiU2hhcGVUeXBlIjoxLCJTaGFwZVNpemUiOjEsIlNwYWNpbmciOjUsIlNoYXBlU3R5bGUiOnsiJGlkIjoiNjA1IiwiTWFyZ2luIjp7IiRpZCI6IjYwNiIsIlRvcCI6MC4wLCJMZWZ0IjowLjAsIlJpZ2h0IjowLjAsIkJvdHRvbSI6MC4wfSwiUGFkZGluZyI6eyIkaWQiOiI2MDciLCJUb3AiOjAuMCwiTGVmdCI6MC4wLCJSaWdodCI6MC4wLCJCb3R0b20iOjAuMH0sIkJhY2tncm91bmQiOnsiJGlkIjoiNjA4IiwiQ29sb3IiOnsiJGlkIjoiNjA5IiwiQSI6MjU1LCJSIjo5NywiRyI6NjEsIkIiOjE5M319LCJJc1Zpc2libGUiOnRydWUsIldpZHRoIjoxOC4wLCJIZWlnaHQiOjIwLjAsIkJvcmRlclN0eWxlIjp7IiRpZCI6IjYxMCIsIkxpbmVDb2xvciI6eyIkcmVmIjoiMTMifSwiTGluZVdlaWdodCI6MC4wLCJMaW5lVHlwZSI6MCwiUGFyZW50U3R5bGUiOm51bGx9LCJQYXJlbnRTdHlsZSI6bnVsbH0sIlRpdGxlU3R5bGUiOnsiJGlkIjoiNjExIiwiRm9udFNldHRpbmdzIjp7IiRpZCI6IjYxMiIsIkZvbnRTaXplIjoxMiwiRm9udE5hbWUiOiJDYWxpYnJpIiwiSXNCb2xkIjp0cnVlLCJJc0l0YWxpYyI6ZmFsc2UsIklzVW5kZXJsaW5lZCI6ZmFsc2UsIlBhcmVudFN0eWxlIjpudWxsfSwiQXV0b1NpemUiOjIsIkZvcmVncm91bmQiOnsiJGlkIjoiNjEzIiwiQ29sb3IiOnsiJGlkIjoiNjE0IiwiQSI6MjU1LCJSIjo0NCwiRyI6NywiQiI6NTN9fSwiTWF4V2lkdGgiOjEwMC4wLCJNYXhIZWlnaHQiOiJJbmZpbml0eSIsIlNtYXJ0Rm9yZWdyb3VuZElzQWN0aXZlIjpmYWxzZSwiSG9yaXpvbnRhbEFsaWdubWVudCI6MSwiVmVydGljYWxBbGlnbm1lbnQiOjAsIlNtYXJ0Rm9yZWdyb3VuZCI6bnVsbCwiQmFja2dyb3VuZEZpbGxUeXBlIjowLCJNYXJnaW4iOnsiJGlkIjoiNjE1IiwiVG9wIjowLjAsIkxlZnQiOjAuMCwiUmlnaHQiOjAuMCwiQm90dG9tIjowLjB9LCJQYWRkaW5nIjp7IiRpZCI6IjYxNiIsIlRvcCI6MC4wLCJMZWZ0IjowLjAsIlJpZ2h0IjowLjAsIkJvdHRvbSI6MC4wfSwiQmFja2dyb3VuZCI6eyIkaWQiOiI2MTciLCJDb2xvciI6eyIkaWQiOiI2MTgiLCJBIjowLCJSIjoyNTUsIkciOjI1NSwiQiI6MjU1fX0sIklzVmlzaWJsZSI6dHJ1ZSwiV2lkdGgiOjAuMCwiSGVpZ2h0IjowLjAsIkJvcmRlclN0eWxlIjpudWxsLCJQYXJlbnRTdHlsZSI6bnVsbH0sIkRhdGVTdHlsZSI6eyIkaWQiOiI2MTkiLCJGb250U2V0dGluZ3MiOnsiJGlkIjoiNjIwIiwiRm9udFNpemUiOjExLCJGb250TmFtZSI6IkNhbGlicmkiLCJJc0JvbGQiOmZhbHNlLCJJc0l0YWxpYyI6ZmFsc2UsIklzVW5kZXJsaW5lZCI6ZmFsc2UsIlBhcmVudFN0eWxlIjpudWxsfSwiQXV0b1NpemUiOjAsIkZvcmVncm91bmQiOnsiJGlkIjoiNjIxIiwiQ29sb3IiOnsiJGlkIjoiNjI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MjMiLCJUb3AiOjAuMCwiTGVmdCI6MC4wLCJSaWdodCI6MC4wLCJCb3R0b20iOjAuMH0sIlBhZGRpbmciOnsiJGlkIjoiNjI0IiwiVG9wIjowLjAsIkxlZnQiOjAuMCwiUmlnaHQiOjAuMCwiQm90dG9tIjowLjB9LCJCYWNrZ3JvdW5kIjp7IiRpZCI6IjYyNSIsIkNvbG9yIjp7IiRpZCI6IjYyNiIsIkEiOjAsIlIiOjI1NSwiRyI6MjU1LCJCIjoyNTV9fSwiSXNWaXNpYmxlIjp0cnVlLCJXaWR0aCI6MC4wLCJIZWlnaHQiOjAuMCwiQm9yZGVyU3R5bGUiOm51bGwsIlBhcmVudFN0eWxlIjpudWxsfSwiRGF0ZUZvcm1hdCI6eyIkaWQiOiI2Mjc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2MjgiLCJEYXRlUGFydElzVmlzaWJsZSI6dHJ1ZSwiVGltZVBhcnRJc1Zpc2libGUiOmZhbHNlfX0sIldlZWtOdW1iZXJpbmciOnsiJGlkIjoiNjI5IiwiRm9ybWF0IjowLCJJc1Zpc2libGUiOmZhbHNlLCJMYXN0S25vd25WaXNpYmlsaXR5U3RhdGUiOmZhbHNlfSwiSXNWaXNpYmxlIjp0cnVlLCJQYXJlbnRTdHlsZSI6bnVsbH0sIkh5cGVybGluayI6bnVsbCwiSW1wb3J0SWQiOm51bGx9LHsiJGlkIjoiNjMwIiwiSWQiOiIzNTYzOGYwZi0yNDdkLTRiNTAtYmE0YS00YmRmYWM1ZTEwNGEiLCJJbmRleCI6NiwiR3JvdXBJZCI6bnVsbCwiVGl0bGUiOiJQZXJmb3JtYW5jZSBSZXN1bHRzICIsIkRhdGVUaW1lIjoiMjAyNS0xMC0yNlQyMzo1OTowMCIsIlBlcmNlbnRhZ2VDb21wbGV0ZSI6bnVsbCwiTm90ZSI6bnVsbCwiU3R5bGUiOnsiJGlkIjoiNjMxIiwiVGl0bGVQb3NpdGlvbiI6IlJpZ2h0IiwiRGF0ZVBvc2l0aW9uIjoiUmlnaHQiLCJTaGFwZVR5cGUiOjEsIlNoYXBlU2l6ZSI6MSwiU3BhY2luZyI6NSwiU2hhcGVTdHlsZSI6eyIkaWQiOiI2MzIiLCJNYXJnaW4iOnsiJGlkIjoiNjMzIiwiVG9wIjowLjAsIkxlZnQiOjAuMCwiUmlnaHQiOjAuMCwiQm90dG9tIjowLjB9LCJQYWRkaW5nIjp7IiRpZCI6IjYzNCIsIlRvcCI6MC4wLCJMZWZ0IjowLjAsIlJpZ2h0IjowLjAsIkJvdHRvbSI6MC4wfSwiQmFja2dyb3VuZCI6eyIkaWQiOiI2MzUiLCJDb2xvciI6eyIkaWQiOiI2MzYiLCJBIjoyNTUsIlIiOjk3LCJHIjo2MSwiQiI6MTkzfX0sIklzVmlzaWJsZSI6dHJ1ZSwiV2lkdGgiOjE4LjAsIkhlaWdodCI6MjAuMCwiQm9yZGVyU3R5bGUiOnsiJGlkIjoiNjM3IiwiTGluZUNvbG9yIjp7IiRyZWYiOiIxMyJ9LCJMaW5lV2VpZ2h0IjowLjAsIkxpbmVUeXBlIjowLCJQYXJlbnRTdHlsZSI6bnVsbH0sIlBhcmVudFN0eWxlIjpudWxsfSwiVGl0bGVTdHlsZSI6eyIkaWQiOiI2MzgiLCJGb250U2V0dGluZ3MiOnsiJGlkIjoiNjM5IiwiRm9udFNpemUiOjEyLCJGb250TmFtZSI6IkNhbGlicmkiLCJJc0JvbGQiOnRydWUsIklzSXRhbGljIjpmYWxzZSwiSXNVbmRlcmxpbmVkIjpmYWxzZSwiUGFyZW50U3R5bGUiOm51bGx9LCJBdXRvU2l6ZSI6MiwiRm9yZWdyb3VuZCI6eyIkaWQiOiI2NDAiLCJDb2xvciI6eyIkaWQiOiI2NDEiLCJBIjoyNTUsIlIiOjQ0LCJHIjo3LCJCIjo1M319LCJNYXhXaWR0aCI6MTMxLjAsIk1heEhlaWdodCI6IkluZmluaXR5IiwiU21hcnRGb3JlZ3JvdW5kSXNBY3RpdmUiOmZhbHNlLCJIb3Jpem9udGFsQWxpZ25tZW50IjowLCJWZXJ0aWNhbEFsaWdubWVudCI6MCwiU21hcnRGb3JlZ3JvdW5kIjpudWxsLCJCYWNrZ3JvdW5kRmlsbFR5cGUiOjAsIk1hcmdpbiI6eyIkaWQiOiI2NDIiLCJUb3AiOjAuMCwiTGVmdCI6MC4wLCJSaWdodCI6MC4wLCJCb3R0b20iOjAuMH0sIlBhZGRpbmciOnsiJGlkIjoiNjQzIiwiVG9wIjowLjAsIkxlZnQiOjAuMCwiUmlnaHQiOjAuMCwiQm90dG9tIjowLjB9LCJCYWNrZ3JvdW5kIjp7IiRpZCI6IjY0NCIsIkNvbG9yIjp7IiRpZCI6IjY0NSIsIkEiOjAsIlIiOjI1NSwiRyI6MjU1LCJCIjoyNTV9fSwiSXNWaXNpYmxlIjp0cnVlLCJXaWR0aCI6MC4wLCJIZWlnaHQiOjAuMCwiQm9yZGVyU3R5bGUiOm51bGwsIlBhcmVudFN0eWxlIjpudWxsfSwiRGF0ZVN0eWxlIjp7IiRpZCI6IjY0NiIsIkZvbnRTZXR0aW5ncyI6eyIkaWQiOiI2NDciLCJGb250U2l6ZSI6MTEsIkZvbnROYW1lIjoiQ2FsaWJyaSIsIklzQm9sZCI6ZmFsc2UsIklzSXRhbGljIjpmYWxzZSwiSXNVbmRlcmxpbmVkIjpmYWxzZSwiUGFyZW50U3R5bGUiOm51bGx9LCJBdXRvU2l6ZSI6MiwiRm9yZWdyb3VuZCI6eyIkaWQiOiI2NDgiLCJDb2xvciI6eyIkaWQiOiI2NDkiLCJBIjoyNTUsIlIiOjY4LCJHIjo4NCwiQiI6MTA2fX0sIk1heFdpZHRoIjo0NC4wLCJNYXhIZWlnaHQiOiJJbmZpbml0eSIsIlNtYXJ0Rm9yZWdyb3VuZElzQWN0aXZlIjpmYWxzZSwiSG9yaXpvbnRhbEFsaWdubWVudCI6MCwiVmVydGljYWxBbGlnbm1lbnQiOjAsIlNtYXJ0Rm9yZWdyb3VuZCI6bnVsbCwiQmFja2dyb3VuZEZpbGxUeXBlIjowLCJNYXJnaW4iOnsiJGlkIjoiNjUwIiwiVG9wIjowLjAsIkxlZnQiOjAuMCwiUmlnaHQiOjAuMCwiQm90dG9tIjowLjB9LCJQYWRkaW5nIjp7IiRpZCI6IjY1MSIsIlRvcCI6MC4wLCJMZWZ0IjowLjAsIlJpZ2h0IjowLjAsIkJvdHRvbSI6MC4wfSwiQmFja2dyb3VuZCI6eyIkaWQiOiI2NTIiLCJDb2xvciI6eyIkaWQiOiI2NTMiLCJBIjowLCJSIjoyNTUsIkciOjI1NSwiQiI6MjU1fX0sIklzVmlzaWJsZSI6dHJ1ZSwiV2lkdGgiOjAuMCwiSGVpZ2h0IjowLjAsIkJvcmRlclN0eWxlIjpudWxsLCJQYXJlbnRTdHlsZSI6bnVsbH0sIkRhdGVGb3JtYXQiOnsiJGlkIjoiNjU0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NjU1IiwiRGF0ZVBhcnRJc1Zpc2libGUiOnRydWUsIlRpbWVQYXJ0SXNWaXNpYmxlIjpmYWxzZX19LCJXZWVrTnVtYmVyaW5nIjp7IiRpZCI6IjY1NiIsIkZvcm1hdCI6MCwiSXNWaXNpYmxlIjpmYWxzZSwiTGFzdEtub3duVmlzaWJpbGl0eVN0YXRlIjpmYWxzZX0sIklzVmlzaWJsZSI6dHJ1ZSwiUGFyZW50U3R5bGUiOm51bGx9LCJIeXBlcmxpbmsiOm51bGwsIkltcG9ydElkIjpudWxsfV0sIklkIjoiY2RhMDk4NmYtZGUzMi00YmMxLThhOTAtYzBkNjE1OTgyYjUzIiwiSXNTaW5nbGVJdGVtUm93IjpmYWxzZX1dLCJJbmRleCI6MCwiSWQiOiI4ZGI0YTU2MS02NmJmLTRkMWEtYjEzYS04NzhjMzZkNjQwYzQiLCJIZWFkZXJUZXh0IjpudWxsLCJJc0RlZmF1bHQiOnRydWUsIlN0eWxlIjp7IiRpZCI6IjY1NyIsIkhlYWRlclN0eWxlIjp7IiRpZCI6IjY1OCIsIlRleHRTdHlsZSI6eyIkaWQiOiI2NTkiLCJGb250U2V0dGluZ3MiOnsiJGlkIjoiNjYwIiwiRm9udFNpemUiOjExLCJGb250TmFtZSI6IkNhbGlicmkiLCJJc0JvbGQiOmZhbHNlLCJJc0l0YWxpYyI6ZmFsc2UsIklzVW5kZXJsaW5lZCI6ZmFsc2UsIlBhcmVudFN0eWxlIjpudWxsfSwiQXV0b1NpemUiOjIsIkZvcmVncm91bmQiOnsiJGlkIjoiNjYxIiwiQ29sb3IiOnsiJGlkIjoiNjYyIiwiQSI6MjU1LCJSIjowLCJHIjowLCJCIjowfX0sIk1heFdpZHRoIjowLjAsIk1heEhlaWdodCI6IkluZmluaXR5IiwiU21hcnRGb3JlZ3JvdW5kSXNBY3RpdmUiOmZhbHNlLCJIb3Jpem9udGFsQWxpZ25tZW50IjowLCJWZXJ0aWNhbEFsaWdubWVudCI6MCwiU21hcnRGb3JlZ3JvdW5kIjpudWxsLCJCYWNrZ3JvdW5kRmlsbFR5cGUiOjAsIk1hcmdpbiI6eyIkaWQiOiI2NjMiLCJUb3AiOjAuMCwiTGVmdCI6MC4wLCJSaWdodCI6MC4wLCJCb3R0b20iOjAuMH0sIlBhZGRpbmciOnsiJGlkIjoiNjY0IiwiVG9wIjowLjAsIkxlZnQiOjAuMCwiUmlnaHQiOjAuMCwiQm90dG9tIjowLjB9LCJCYWNrZ3JvdW5kIjp7IiRpZCI6IjY2NSIsIkNvbG9yIjp7IiRpZCI6IjY2NiIsIkEiOjAsIlIiOjI1NSwiRyI6MjU1LCJCIjoyNTV9fSwiSXNWaXNpYmxlIjp0cnVlLCJXaWR0aCI6MC4wLCJIZWlnaHQiOjAuMCwiQm9yZGVyU3R5bGUiOm51bGwsIlBhcmVudFN0eWxlIjpudWxsfSwiUmVjdGFuZ2xlU3R5bGUiOnsiJGlkIjoiNjY3IiwiTWFyZ2luIjp7IiRpZCI6IjY2OCIsIlRvcCI6MC4wLCJMZWZ0IjowLjAsIlJpZ2h0IjowLjAsIkJvdHRvbSI6MC4wfSwiUGFkZGluZyI6eyIkaWQiOiI2NjkiLCJUb3AiOjAuMCwiTGVmdCI6MC4wLCJSaWdodCI6MC4wLCJCb3R0b20iOjAuMH0sIkJhY2tncm91bmQiOnsiJGlkIjoiNjcwIiwiQ29sb3IiOnsiJGlkIjoiNjcxIiwiQSI6NjMsIlIiOjE2NSwiRyI6MTY1LCJCIjoxNjV9fSwiSXNWaXNpYmxlIjp0cnVlLCJXaWR0aCI6MC4wLCJIZWlnaHQiOjAuMCwiQm9yZGVyU3R5bGUiOnsiJGlkIjoiNjcyIiwiTGluZUNvbG9yIjp7IiRpZCI6IjY3MyIsIiR0eXBlIjoiTkxSRS5Db21tb24uRG9tLlNvbGlkQ29sb3JCcnVzaCwgTkxSRS5Db21tb24iLCJDb2xvciI6eyIkaWQiOiI2NzQiLCJBIjoyNTUsIlIiOjI1NSwiRyI6MCwiQiI6MH19LCJMaW5lV2VpZ2h0IjowLjAsIkxpbmVUeXBlIjowLCJQYXJlbnRTdHlsZSI6bnVsbH0sIlBhcmVudFN0eWxlIjpudWxsfSwiTWFyZ2luIjp7IiRpZCI6IjY3NSIsIlRvcCI6MC4wLCJMZWZ0IjowLjAsIlJpZ2h0IjowLjAsIkJvdHRvbSI6MC4wfSwiUGFkZGluZyI6eyIkaWQiOiI2NzYiLCJUb3AiOjAuMCwiTGVmdCI6MC4wLCJSaWdodCI6MC4wLCJCb3R0b20iOjAuMH0sIkJhY2tncm91bmQiOm51bGwsIklzVmlzaWJsZSI6dHJ1ZSwiV2lkdGgiOjAuMCwiSGVpZ2h0IjowLjAsIkJvcmRlclN0eWxlIjpudWxsLCJQYXJlbnRTdHlsZSI6bnVsbH0sIkJhY2tncm91bmRTdHlsZSI6eyIkaWQiOiI2NzciLCJNYXJnaW4iOnsiJGlkIjoiNjc4IiwiVG9wIjowLjAsIkxlZnQiOjAuMCwiUmlnaHQiOjAuMCwiQm90dG9tIjowLjB9LCJQYWRkaW5nIjp7IiRpZCI6IjY3OSIsIlRvcCI6MC4wLCJMZWZ0IjowLjAsIlJpZ2h0IjowLjAsIkJvdHRvbSI6MC4wfSwiQmFja2dyb3VuZCI6eyIkaWQiOiI2ODAiLCJDb2xvciI6eyIkaWQiOiI2ODEiLCJBIjo1MSwiUiI6MTY1LCJHIjoxNjUsIkIiOjE2NX19LCJJc1Zpc2libGUiOnRydWUsIldpZHRoIjowLjAsIkhlaWdodCI6MC4wLCJCb3JkZXJTdHlsZSI6eyIkaWQiOiI2ODIiLCJMaW5lQ29sb3IiOnsiJGlkIjoiNjgzIiwiJHR5cGUiOiJOTFJFLkNvbW1vbi5Eb20uU29saWRDb2xvckJydXNoLCBOTFJFLkNvbW1vbiIsIkNvbG9yIjp7IiRpZCI6IjY4NCIsIkEiOjI1NSwiUiI6MjU1LCJHIjowLCJCIjowfX0sIkxpbmVXZWlnaHQiOjAuMCwiTGluZVR5cGUiOjAsIlBhcmVudFN0eWxlIjpudWxsfSwiUGFyZW50U3R5bGUiOm51bGx9LCJNYXJnaW4iOnsiJGlkIjoiNjg1IiwiVG9wIjowLjAsIkxlZnQiOjAuMCwiUmlnaHQiOjAuMCwiQm90dG9tIjowLjB9LCJQYWRkaW5nIjp7IiRpZCI6IjY4NiIsIlRvcCI6MC4wLCJMZWZ0IjowLjAsIlJpZ2h0IjowLjAsIkJvdHRvbSI6MC4wfSwiSXNWaXNpYmxlIjpmYWxzZSwiV2lkdGgiOjAuMCwiSGVpZ2h0IjowLjAsIkJvcmRlclN0eWxlIjpudWxsLCJQYXJlbnRTdHlsZSI6bnVsbH19XSwiSWQiOiJmY2U5MmM3ZC0zOGRmLTRlNzMtYTUyMC04ZWU2NGEzYzY3ZDUiLCJJbmRleCI6MiwiSGVhZGVyVGV4dCI6IlRlc3RpbmciLCJTdHlsZSI6eyIkaWQiOiI2ODciLCJTdHlsZUlkIjoiMDAwMDAwMDAtMDAwMC0wMDAwLTAwMDAtMDAwMDAwMDAwMDAwIiwiSGVhZGVyU3R5bGUiOnsiJGlkIjoiNjg4IiwiVGV4dElzVmVydGljYWwiOmZhbHNlLCJUZXh0U3R5bGUiOnsiJGlkIjoiNjg5IiwiRm9udFNldHRpbmdzIjp7IiRpZCI6IjY5MCIsIkZvbnRTaXplIjoxMiwiRm9udE5hbWUiOiJDYWxpYnJpIiwiSXNCb2xkIjpmYWxzZSwiSXNJdGFsaWMiOmZhbHNlLCJJc1VuZGVybGluZWQiOmZhbHNlLCJQYXJlbnRTdHlsZSI6bnVsbH0sIkF1dG9TaXplIjoyLCJGb3JlZ3JvdW5kIjp7IiRpZCI6IjY5MSIsIkNvbG9yIjp7IiRpZCI6IjY5MiIsIkEiOjI1NSwiUiI6MjU1LCJHIjoyNTUsIkIiOjI1NX19LCJNYXhXaWR0aCI6NzIuNzA4MDA0NTA5NTgxODgzLCJNYXhIZWlnaHQiOiJJbmZpbml0eSIsIlNtYXJ0Rm9yZWdyb3VuZElzQWN0aXZlIjpmYWxzZSwiSG9yaXpvbnRhbEFsaWdubWVudCI6MCwiVmVydGljYWxBbGlnbm1lbnQiOjAsIlNtYXJ0Rm9yZWdyb3VuZCI6bnVsbCwiQmFja2dyb3VuZEZpbGxUeXBlIjowLCJNYXJnaW4iOnsiJGlkIjoiNjkzIiwiVG9wIjowLjAsIkxlZnQiOjAuMCwiUmlnaHQiOjAuMCwiQm90dG9tIjowLjB9LCJQYWRkaW5nIjp7IiRpZCI6IjY5NCIsIlRvcCI6MC4wLCJMZWZ0IjowLjAsIlJpZ2h0IjowLjAsIkJvdHRvbSI6MC4wfSwiQmFja2dyb3VuZCI6eyIkaWQiOiI2OTUiLCJDb2xvciI6eyIkaWQiOiI2OTYiLCJBIjowLCJSIjoyNTUsIkciOjI1NSwiQiI6MjU1fX0sIklzVmlzaWJsZSI6dHJ1ZSwiV2lkdGgiOjAuMCwiSGVpZ2h0IjowLjAsIkJvcmRlclN0eWxlIjpudWxsLCJQYXJlbnRTdHlsZSI6bnVsbH0sIlJlY3RhbmdsZVN0eWxlIjp7IiRpZCI6IjY5NyIsIk1hcmdpbiI6eyIkaWQiOiI2OTgiLCJUb3AiOjAuMCwiTGVmdCI6MC4wLCJSaWdodCI6MC4wLCJCb3R0b20iOjAuMH0sIlBhZGRpbmciOnsiJGlkIjoiNjk5IiwiVG9wIjowLjAsIkxlZnQiOjAuMCwiUmlnaHQiOjAuMCwiQm90dG9tIjowLjB9LCJCYWNrZ3JvdW5kIjp7IiRpZCI6IjcwMCIsIkNvbG9yIjp7IiRpZCI6IjcwMSIsIkEiOjI1NSwiUiI6OTcsIkciOjYxLCJCIjoxOTN9fSwiSXNWaXNpYmxlIjp0cnVlLCJXaWR0aCI6MC4wLCJIZWlnaHQiOjAuMCwiQm9yZGVyU3R5bGUiOnsiJGlkIjoiNzAyIiwiTGluZUNvbG9yIjp7IiRpZCI6IjcwMyIsIiR0eXBlIjoiTkxSRS5Db21tb24uRG9tLlNvbGlkQ29sb3JCcnVzaCwgTkxSRS5Db21tb24iLCJDb2xvciI6eyIkaWQiOiI3MDQiLCJBIjoyNTUsIlIiOjQ3LCJHIjo4MiwiQiI6MTQzfX0sIkxpbmVXZWlnaHQiOjAuMCwiTGluZVR5cGUiOjAsIlBhcmVudFN0eWxlIjpudWxsfSwiUGFyZW50U3R5bGUiOm51bGx9LCJNYXJnaW4iOnsiJGlkIjoiNzA1IiwiVG9wIjowLjAsIkxlZnQiOjAuMCwiUmlnaHQiOjAuMCwiQm90dG9tIjowLjB9LCJQYWRkaW5nIjp7IiRpZCI6IjcwNiIsIlRvcCI6MC4wLCJMZWZ0IjowLjAsIlJpZ2h0IjowLjAsIkJvdHRvbSI6MC4wfSwiQmFja2dyb3VuZCI6bnVsbCwiSXNWaXNpYmxlIjp0cnVlLCJXaWR0aCI6MC4wLCJIZWlnaHQiOjAuMCwiQm9yZGVyU3R5bGUiOm51bGwsIlBhcmVudFN0eWxlIjpudWxsfSwiQmFja2dyb3VuZFN0eWxlIjp7IiRpZCI6IjcwNyIsIk1hcmdpbiI6eyIkaWQiOiI3MDgiLCJUb3AiOjAuMCwiTGVmdCI6MC4wLCJSaWdodCI6MC4wLCJCb3R0b20iOjAuMH0sIlBhZGRpbmciOnsiJGlkIjoiNzA5IiwiVG9wIjowLjAsIkxlZnQiOjAuMCwiUmlnaHQiOjAuMCwiQm90dG9tIjowLjB9LCJCYWNrZ3JvdW5kIjp7IiRpZCI6IjcxMCIsIkNvbG9yIjp7IiRpZCI6IjcxMSIsIkEiOjUxLCJSIjo5NywiRyI6NjEsIkIiOjE5M319LCJJc1Zpc2libGUiOnRydWUsIldpZHRoIjowLjAsIkhlaWdodCI6MC4wLCJCb3JkZXJTdHlsZSI6eyIkaWQiOiI3MTIiLCJMaW5lQ29sb3IiOnsiJGlkIjoiNzEzIiwiJHR5cGUiOiJOTFJFLkNvbW1vbi5Eb20uU29saWRDb2xvckJydXNoLCBOTFJFLkNvbW1vbiIsIkNvbG9yIjp7IiRpZCI6IjcxNCIsIkEiOjI1NSwiUiI6NDcsIkciOjgyLCJCIjoxNDN9fSwiTGluZVdlaWdodCI6MC4wLCJMaW5lVHlwZSI6MCwiUGFyZW50U3R5bGUiOm51bGx9LCJQYXJlbnRTdHlsZSI6bnVsbH0sIklzQWJvdmVUaW1lYmFuZCI6ZmFsc2UsIlNwYWNpbmciOjUsIkRlZmF1bHRTd2ltbGFuZVRhc2tTdHlsZSI6eyIkaWQiOiI3MTUiLCIkdHlwZSI6Ik5MUkUuQ29tbW9uLkRvbS5TdHlsZXMuRXhwbGljaXRTZXRhYmxlVGFza1N0eWxlLCBOTFJFLkNvbW1vbiIsIlNoYXBlIjowLCJTaGFwZVRoaWNrbmVzcyI6MSwiRHVyYXRpb25Gb3JtYXQiOjAsIkluY2x1ZGVOb25Xb3JraW5nRGF5c0luRHVyYXRpb24iOmZhbHNlLCJQZXJjZW50YWdlQ29tcGxldGVTdHlsZSI6eyIkaWQiOiI3MTYiLCJGb250U2V0dGluZ3MiOnsiJGlkIjoiNzE3IiwiRm9udFNpemUiOjksIkZvbnROYW1lIjoiQXJpYWwiLCJJc0JvbGQiOmZhbHNlLCJJc0l0YWxpYyI6ZmFsc2UsIklzVW5kZXJsaW5lZCI6ZmFsc2UsIlBhcmVudFN0eWxlIjpudWxsfSwiQXV0b1NpemUiOjAsIkZvcmVncm91bmQiOnsiJGlkIjoiNzE4IiwiQ29sb3IiOnsiJGlkIjoiNzE5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MCwiUiI6MCwiRyI6MCwiQiI6MH19LCJJc1Zpc2libGUiOnRydWUsIldpZHRoIjowLjAsIkhlaWdodCI6MC4wLCJCb3JkZXJTdHlsZSI6bnVsbCwiUGFyZW50U3R5bGUiOm51bGx9LCJEdXJhdGlvblN0eWxlIjp7IiRpZCI6IjcyNCIsIkZvbnRTZXR0aW5ncyI6eyIkaWQiOiI3MjUiLCJGb250U2l6ZSI6OSwiRm9udE5hbWUiOiJBcmlhbCIsIklzQm9sZCI6ZmFsc2UsIklzSXRhbGljIjpmYWxzZSwiSXNVbmRlcmxpbmVkIjpmYWxzZSwiUGFyZW50U3R5bGUiOm51bGx9LCJBdXRvU2l6ZSI6MCwiRm9yZWdyb3VuZCI6eyIkaWQiOiI3MjYiLCJDb2xvciI6eyIkaWQiOiI3MjciLCJBIjoyNTUsIlIiOjIzNywiRyI6MTI1LCJCIjo0OX19LCJNYXhXaWR0aCI6OTYwLjAsIk1heEhlaWdodCI6IkluZmluaXR5IiwiU21hcnRGb3JlZ3JvdW5kSXNBY3RpdmUiOmZhbHNlLCJIb3Jpem9udGFsQWxpZ25tZW50IjowLCJWZXJ0aWNhbEFsaWdubWVudCI6MCwiU21hcnRGb3JlZ3JvdW5kIjpudWxsLCJCYWNrZ3JvdW5kRmlsbFR5cGUiOjAsIk1hcmdpbiI6eyIkaWQiOiI3MjgiLCJUb3AiOjAuMCwiTGVmdCI6MC4wLCJSaWdodCI6MC4wLCJCb3R0b20iOjAuMH0sIlBhZGRpbmciOnsiJGlkIjoiNzI5IiwiVG9wIjowLjAsIkxlZnQiOjAuMCwiUmlnaHQiOjAuMCwiQm90dG9tIjowLjB9LCJCYWNrZ3JvdW5kIjp7IiRpZCI6IjczMCIsIkNvbG9yIjp7IiRyZWYiOiI3MjMifX0sIklzVmlzaWJsZSI6dHJ1ZSwiV2lkdGgiOjAuMCwiSGVpZ2h0IjowLjAsIkJvcmRlclN0eWxlIjpudWxsLCJQYXJlbnRTdHlsZSI6bnVsbH0sIkhvcml6b250YWxDb25uZWN0b3JTdHlsZSI6eyIkaWQiOiI3MzEiLCJMaW5lQ29sb3IiOnsiJGlkIjoiNzMyIiwiJHR5cGUiOiJOTFJFLkNvbW1vbi5Eb20uU29saWRDb2xvckJydXNoLCBOTFJFLkNvbW1vbiIsIkNvbG9yIjp7IiRpZCI6IjczMyIsIkEiOjI1NSwiUiI6MjA0LCJHIjoyMDQsIkIiOjIwNH19LCJMaW5lV2VpZ2h0IjoxLjAsIkxpbmVUeXBlIjowLCJQYXJlbnRTdHlsZSI6bnVsbH0sIlZlcnRpY2FsQ29ubmVjdG9yU3R5bGUiOnsiJGlkIjoiNzM0IiwiTGluZUNvbG9yIjp7IiRpZCI6IjczNSIsIiR0eXBlIjoiTkxSRS5Db21tb24uRG9tLlNvbGlkQ29sb3JCcnVzaCwgTkxSRS5Db21tb24iLCJDb2xvciI6eyIkaWQiOiI3MzY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czNyIsIk1hcmdpbiI6eyIkaWQiOiI3MzgiLCJUb3AiOjAuMCwiTGVmdCI6NC4wLCJSaWdodCI6NC4wLCJCb3R0b20iOjAuMH0sIlBhZGRpbmciOnsiJGlkIjoiNzM5IiwiVG9wIjowLjAsIkxlZnQiOjAuMCwiUmlnaHQiOjAuMCwiQm90dG9tIjowLjB9LCJCYWNrZ3JvdW5kIjp7IiRpZCI6Ijc0MCIsIkNvbG9yIjp7IiRpZCI6Ijc0MSIsIkEiOjI1NSwiUiI6OTcsIkciOjYxLCJCIjoxOTN9fSwiSXNWaXNpYmxlIjp0cnVlLCJXaWR0aCI6MC4wLCJIZWlnaHQiOjE2LjAsIkJvcmRlclN0eWxlIjp7IiRpZCI6Ijc0MiIsIkxpbmVDb2xvciI6eyIkaWQiOiI3NDMiLCIkdHlwZSI6Ik5MUkUuQ29tbW9uLkRvbS5Tb2xpZENvbG9yQnJ1c2gsIE5MUkUuQ29tbW9uIiwiQ29sb3IiOnsiJGlkIjoiNzQ0IiwiQSI6MjU1LCJSIjoyMzQsIkciOjIyLCJCIjozMH19LCJMaW5lV2VpZ2h0IjowLjAsIkxpbmVUeXBlIjowLCJQYXJlbnRTdHlsZSI6bnVsbH0sIlBhcmVudFN0eWxlIjpudWxsfSwiVGl0bGVTdHlsZSI6eyIkaWQiOiI3NDUiLCJGb250U2V0dGluZ3MiOnsiJGlkIjoiNzQ2IiwiRm9udFNpemUiOjEwLCJGb250TmFtZSI6IkFyaWFsIiwiSXNCb2xkIjp0cnVlLCJJc0l0YWxpYyI6ZmFsc2UsIklzVW5kZXJsaW5lZCI6ZmFsc2UsIlBhcmVudFN0eWxlIjpudWxsfSwiQXV0b1NpemUiOjAsIkZvcmVncm91bmQiOnsiJGlkIjoiNzQ3IiwiQ29sb3IiOnsiJGlkIjoiNzQ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GlkIjoiNzUxIiwiQ29sb3IiOnsiJHJlZiI6IjcyMyJ9fSwiSXNWaXNpYmxlIjp0cnVlLCJXaWR0aCI6MC4wLCJIZWlnaHQiOjAuMCwiQm9yZGVyU3R5bGUiOm51bGwsIlBhcmVudFN0eWxlIjpudWxsfSwiRGF0ZVN0eWxlIjp7IiRpZCI6Ijc1MiIsIkZvbnRTZXR0aW5ncyI6eyIkaWQiOiI3NTMiLCJGb250U2l6ZSI6OSwiRm9udE5hbWUiOiJBcmlhbCIsIklzQm9sZCI6ZmFsc2UsIklzSXRhbGljIjpmYWxzZSwiSXNVbmRlcmxpbmVkIjpmYWxzZSwiUGFyZW50U3R5bGUiOm51bGx9LCJBdXRvU2l6ZSI6MCwiRm9yZWdyb3VuZCI6eyIkaWQiOiI3NTQiLCJDb2xvciI6eyIkaWQiOiI3NTUiLCJBIjoyNTUsIlIiOjY4LCJHIjo4NCwiQiI6MTA2fX0sIk1heFdpZHRoIjo5NjAuMCwiTWF4SGVpZ2h0IjoiSW5maW5pdHkiLCJTbWFydEZvcmVncm91bmRJc0FjdGl2ZSI6ZmFsc2UsIkhvcml6b250YWxBbGlnbm1lbnQiOjAsIlZlcnRpY2FsQWxpZ25tZW50IjowLCJTbWFydEZvcmVncm91bmQiOm51bGwsIkJhY2tncm91bmRGaWxsVHlwZSI6MCwiTWFyZ2luIjp7IiRpZCI6Ijc1NiIsIlRvcCI6MC4wLCJMZWZ0IjowLjAsIlJpZ2h0IjowLjAsIkJvdHRvbSI6MC4wfSwiUGFkZGluZyI6eyIkaWQiOiI3NTciLCJUb3AiOjAuMCwiTGVmdCI6MC4wLCJSaWdodCI6MC4wLCJCb3R0b20iOjAuMH0sIkJhY2tncm91bmQiOnsiJGlkIjoiNzU4IiwiQ29sb3IiOnsiJHJlZiI6IjcyMyJ9fSwiSXNWaXNpYmxlIjp0cnVlLCJXaWR0aCI6MC4wLCJIZWlnaHQiOjAuMCwiQm9yZGVyU3R5bGUiOm51bGwsIlBhcmVudFN0eWxlIjpudWxsfSwiRGF0ZUZvcm1hdCI6eyIkaWQiOiI3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wIiwiRm9ybWF0IjowLCJJc1Zpc2libGUiOmZhbHNlLCJMYXN0S25vd25WaXNpYmlsaXR5U3RhdGUiOmZhbHNlfSwiSXNWaXNpYmxlIjp0cnVlLCJQYXJlbnRTdHlsZSI6bnVsbCwiX2V4cGxpY2l0bHlTZXQiOnsiJGlkIjoiNzY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c2MiIsIlNoYXBlIjowLCJDb25uZWN0b3JNYXJnaW4iOnsiJGlkIjoiNzYzIiwiVG9wIjowLjAsIkxlZnQiOjIuMCwiUmlnaHQiOjIuMCwiQm90dG9tIjowLjB9LCJDb25uZWN0b3JTdHlsZSI6eyIkaWQiOiI3NjQiLCJMaW5lQ29sb3IiOnsiJGlkIjoiNzY1IiwiJHR5cGUiOiJOTFJFLkNvbW1vbi5Eb20uU29saWRDb2xvckJydXNoLCBOTFJFLkNvbW1vbiIsIkNvbG9yIjp7IiRpZCI6Ijc2NiIsIkEiOjEyNywiUiI6MzEsIkciOjczLCJCIjoxMjZ9fSwiTGluZVdlaWdodCI6MS4wLCJMaW5lVHlwZSI6MCwiUGFyZW50U3R5bGUiOm51bGx9LCJJc0JlbG93VGltZWJhbmQiOmZhbHNlLCJQb3NpdGlvbk9uVGFzayI6MSwiSGlkZURhdGUiOmZhbHNlLCJTaGFwZVNpemUiOjEsIlNwYWNpbmciOjEuMCwiUGFkZGluZyI6eyIkaWQiOiI3NjciLCJUb3AiOjcuMCwiTGVmdCI6My4wLCJSaWdodCI6MC4wLCJCb3R0b20iOjIuMH0sIlNoYXBlU3R5bGUiOnsiJGlkIjoiNzY4IiwiTWFyZ2luIjp7IiRpZCI6Ijc2OSIsIlRvcCI6MC4wLCJMZWZ0IjowLjAsIlJpZ2h0IjowLjAsIkJvdHRvbSI6MC4wfSwiUGFkZGluZyI6eyIkaWQiOiI3NzAiLCJUb3AiOjAuMCwiTGVmdCI6MC4wLCJSaWdodCI6MC4wLCJCb3R0b20iOjAuMH0sIkJhY2tncm91bmQiOnsiJGlkIjoiNzcxIiwiQ29sb3IiOnsiJGlkIjoiNzcyIiwiQSI6MjU1LCJSIjo5NywiRyI6NjEsIkIiOjE5M319LCJJc1Zpc2libGUiOnRydWUsIldpZHRoIjoxOC4wLCJIZWlnaHQiOjIwLjAsIkJvcmRlclN0eWxlIjp7IiRpZCI6Ijc3MyIsIkxpbmVDb2xvciI6eyIkaWQiOiI3NzQiLCIkdHlwZSI6Ik5MUkUuQ29tbW9uLkRvbS5Tb2xpZENvbG9yQnJ1c2gsIE5MUkUuQ29tbW9uIiwiQ29sb3IiOnsiJGlkIjoiNzc1IiwiQSI6MjU1LCJSIjoyMzQsIkciOjIyLCJCIjozMH19LCJMaW5lV2VpZ2h0IjowLjAsIkxpbmVUeXBlIjowLCJQYXJlbnRTdHlsZSI6bnVsbH0sIlBhcmVudFN0eWxlIjpudWxsfSwiVGl0bGVTdHlsZSI6eyIkaWQiOiI3NzYiLCJGb250U2V0dGluZ3MiOnsiJGlkIjoiNzc3IiwiRm9udFNpemUiOjEyLCJGb250TmFtZSI6Ik1vbnRzZXJyYXQgTWVkaXVtIiwiSXNCb2xkIjp0cnVlLCJJc0l0YWxpYyI6ZmFsc2UsIklzVW5kZXJsaW5lZCI6ZmFsc2UsIlBhcmVudFN0eWxlIjpudWxsfSwiQXV0b1NpemUiOjAsIkZvcmVncm91bmQiOnsiJGlkIjoiNzc4IiwiQ29sb3IiOnsiJGlkIjoiNzc5IiwiQSI6MjU1LCJSIjo0NCwiRyI6NywiQiI6NTN9fSwiTWF4V2lkdGgiOjIwMC4wLCJNYXhIZWlnaHQiOiJJbmZpbml0eSIsIlNtYXJ0Rm9yZWdyb3VuZElzQWN0aXZlIjpmYWxzZSwiSG9yaXpvbnRhbEFsaWdubWVudCI6MSwiVmVydGljYWxBbGlnbm1lbnQiOjAsIlNtYXJ0Rm9yZWdyb3VuZCI6bnVsbCwiQmFja2dyb3VuZEZpbGxUeXBlIjowLCJNYXJnaW4iOnsiJGlkIjoiNzgwIiwiVG9wIjowLjAsIkxlZnQiOjAuMCwiUmlnaHQiOjAuMCwiQm90dG9tIjowLjB9LCJQYWRkaW5nIjp7IiRpZCI6Ijc4MSIsIlRvcCI6MC4wLCJMZWZ0IjowLjAsIlJpZ2h0IjowLjAsIkJvdHRvbSI6MC4wfSwiQmFja2dyb3VuZCI6eyIkaWQiOiI3ODIiLCJDb2xvciI6eyIkaWQiOiI3ODMiLCJBIjowLCJSIjowLCJHIjowLCJCIjowfX0sIklzVmlzaWJsZSI6dHJ1ZSwiV2lkdGgiOjAuMCwiSGVpZ2h0IjowLjAsIkJvcmRlclN0eWxlIjpudWxsLCJQYXJlbnRTdHlsZSI6bnVsbH0sIkRhdGVTdHlsZSI6eyIkaWQiOiI3ODQiLCJGb250U2V0dGluZ3MiOnsiJGlkIjoiNzg1IiwiRm9udFNpemUiOjExLCJGb250TmFtZSI6Ik1vbnRzZXJyYXQgTGlnaHQiLCJJc0JvbGQiOmZhbHNlLCJJc0l0YWxpYyI6ZmFsc2UsIklzVW5kZXJsaW5lZCI6ZmFsc2UsIlBhcmVudFN0eWxlIjpudWxsfSwiQXV0b1NpemUiOjAsIkZvcmVncm91bmQiOnsiJGlkIjoiNzg2IiwiQ29sb3IiOnsiJGlkIjoiNzg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DgiLCJUb3AiOjAuMCwiTGVmdCI6MC4wLCJSaWdodCI6MC4wLCJCb3R0b20iOjAuMH0sIlBhZGRpbmciOnsiJGlkIjoiNzg5IiwiVG9wIjowLjAsIkxlZnQiOjAuMCwiUmlnaHQiOjAuMCwiQm90dG9tIjowLjB9LCJCYWNrZ3JvdW5kIjp7IiRpZCI6Ijc5MCIsIkNvbG9yIjp7IiRyZWYiOiI3ODMifX0sIklzVmlzaWJsZSI6dHJ1ZSwiV2lkdGgiOjAuMCwiSGVpZ2h0IjowLjAsIkJvcmRlclN0eWxlIjpudWxsLCJQYXJlbnRTdHlsZSI6bnVsbH0sIkRhdGVGb3JtYXQiOnsiJGlkIjoiNzkx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NzkyIiwiRGF0ZVBhcnRJc1Zpc2libGUiOnRydWUsIlRpbWVQYXJ0SXNWaXNpYmxlIjpmYWxzZX19LCJXZWVrTnVtYmVyaW5nIjp7IiRpZCI6Ijc5MyIsIkZvcm1hdCI6MCwiSXNWaXNpYmxlIjpmYWxzZSwiTGFzdEtub3duVmlzaWJpbGl0eVN0YXRlIjpmYWxzZX0sIklzVmlzaWJsZSI6dHJ1ZSwiUGFyZW50U3R5bGUiOm51bGx9LCJEZWZhdWx0U3dpbWxhbmVNaWxlc3RvbmVTdHlsZSI6eyIkaWQiOiI3OTQiLCJUaXRsZVBvc2l0aW9uIjoiTGVmdCIsIkRhdGVQb3NpdGlvbiI6IkxlZnQiLCJTaGFwZVR5cGUiOjEsIlNoYXBlU2l6ZSI6MSwiU3BhY2luZyI6NSwiU2hhcGVTdHlsZSI6eyIkaWQiOiI3OTUiLCJNYXJnaW4iOnsiJGlkIjoiNzk2IiwiVG9wIjowLjAsIkxlZnQiOjAuMCwiUmlnaHQiOjAuMCwiQm90dG9tIjowLjB9LCJQYWRkaW5nIjp7IiRpZCI6Ijc5NyIsIlRvcCI6MC4wLCJMZWZ0IjowLjAsIlJpZ2h0IjowLjAsIkJvdHRvbSI6MC4wfSwiQmFja2dyb3VuZCI6eyIkaWQiOiI3OTgiLCJDb2xvciI6eyIkaWQiOiI3OTkiLCJBIjoyNTUsIlIiOjk3LCJHIjo2MSwiQiI6MTkzfX0sIklzVmlzaWJsZSI6dHJ1ZSwiV2lkdGgiOjE4LjAsIkhlaWdodCI6MjAuMCwiQm9yZGVyU3R5bGUiOnsiJGlkIjoiODAwIiwiTGluZUNvbG9yIjp7IiRpZCI6IjgwMSIsIiR0eXBlIjoiTkxSRS5Db21tb24uRG9tLlNvbGlkQ29sb3JCcnVzaCwgTkxSRS5Db21tb24iLCJDb2xvciI6eyIkaWQiOiI4MDIiLCJBIjoyNTUsIlIiOjIzNCwiRyI6MjIsIkIiOjMwfX0sIkxpbmVXZWlnaHQiOjAuMCwiTGluZVR5cGUiOjAsIlBhcmVudFN0eWxlIjpudWxsfSwiUGFyZW50U3R5bGUiOm51bGx9LCJUaXRsZVN0eWxlIjp7IiRpZCI6IjgwMyIsIkZvbnRTZXR0aW5ncyI6eyIkaWQiOiI4MDQiLCJGb250U2l6ZSI6MTIsIkZvbnROYW1lIjoiQ2FsaWJyaSIsIklzQm9sZCI6dHJ1ZSwiSXNJdGFsaWMiOmZhbHNlLCJJc1VuZGVybGluZWQiOmZhbHNlLCJQYXJlbnRTdHlsZSI6bnVsbH0sIkF1dG9TaXplIjowLCJGb3JlZ3JvdW5kIjp7IiRpZCI6IjgwNSIsIkNvbG9yIjp7IiRpZCI6IjgwNiIsIkEiOjI1NSwiUiI6NDQsIkciOjcsIkIiOjUzfX0sIk1heFdpZHRoIjoyMDAuMCwiTWF4SGVpZ2h0IjoiSW5maW5pdHkiLCJTbWFydEZvcmVncm91bmRJc0FjdGl2ZSI6ZmFsc2UsIkhvcml6b250YWxBbGlnbm1lbnQiOjIsIlZlcnRpY2FsQWxpZ25tZW50IjowLCJTbWFydEZvcmVncm91bmQiOm51bGwsIkJhY2tncm91bmRGaWxsVHlwZSI6MCwiTWFyZ2luIjp7IiRpZCI6IjgwNyIsIlRvcCI6MC4wLCJMZWZ0IjowLjAsIlJpZ2h0IjowLjAsIkJvdHRvbSI6MC4wfSwiUGFkZGluZyI6eyIkaWQiOiI4MDgiLCJUb3AiOjAuMCwiTGVmdCI6MC4wLCJSaWdodCI6MC4wLCJCb3R0b20iOjAuMH0sIkJhY2tncm91bmQiOnsiJGlkIjoiODA5IiwiQ29sb3IiOnsiJGlkIjoiODEwIiwiQSI6MCwiUiI6MjU1LCJHIjoyNTUsIkIiOjI1NX19LCJJc1Zpc2libGUiOnRydWUsIldpZHRoIjowLjAsIkhlaWdodCI6MC4wLCJCb3JkZXJTdHlsZSI6bnVsbCwiUGFyZW50U3R5bGUiOm51bGx9LCJEYXRlU3R5bGUiOnsiJGlkIjoiODExIiwiRm9udFNldHRpbmdzIjp7IiRpZCI6IjgxMiIsIkZvbnRTaXplIjoxMSwiRm9udE5hbWUiOiJDYWxpYnJpIiwiSXNCb2xkIjpmYWxzZSwiSXNJdGFsaWMiOmZhbHNlLCJJc1VuZGVybGluZWQiOmZhbHNlLCJQYXJlbnRTdHlsZSI6bnVsbH0sIkF1dG9TaXplIjowLCJGb3JlZ3JvdW5kIjp7IiRpZCI6IjgxMyIsIkNvbG9yIjp7IiRpZCI6Ijgx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E1IiwiVG9wIjowLjAsIkxlZnQiOjAuMCwiUmlnaHQiOjAuMCwiQm90dG9tIjowLjB9LCJQYWRkaW5nIjp7IiRpZCI6IjgxNiIsIlRvcCI6MC4wLCJMZWZ0IjowLjAsIlJpZ2h0IjowLjAsIkJvdHRvbSI6MC4wfSwiQmFja2dyb3VuZCI6eyIkaWQiOiI4MTciLCJDb2xvciI6eyIkaWQiOiI4MTgiLCJBIjowLCJSIjoyNTUsIkciOjI1NSwiQiI6MjU1fX0sIklzVmlzaWJsZSI6dHJ1ZSwiV2lkdGgiOjAuMCwiSGVpZ2h0IjowLjAsIkJvcmRlclN0eWxlIjpudWxsLCJQYXJlbnRTdHlsZSI6bnVsbH0sIkRhdGVGb3JtYXQiOnsiJGlkIjoiODE5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ODIwIiwiRGF0ZVBhcnRJc1Zpc2libGUiOnRydWUsIlRpbWVQYXJ0SXNWaXNpYmxlIjpmYWxzZX19LCJXZWVrTnVtYmVyaW5nIjp7IiRpZCI6IjgyMSIsIkZvcm1hdCI6MCwiSXNWaXNpYmxlIjpmYWxzZSwiTGFzdEtub3duVmlzaWJpbGl0eVN0YXRlIjpmYWxzZX0sIklzVmlzaWJsZSI6dHJ1ZSwiUGFyZW50U3R5bGUiOm51bGx9LCJEZWZhdWx0U3dpbWxhbmVBY3Rpdml0eVN0eWxlIjp7IiRpZCI6IjgyMiIsIkhlYWRlclN0eWxlIjp7IiRpZCI6IjgyMyIsIlRleHRTdHlsZSI6eyIkaWQiOiI4MjQiLCJGb250U2V0dGluZ3MiOnsiJGlkIjoiODI1IiwiRm9udFNpemUiOjExLCJGb250TmFtZSI6IkNhbGlicmkiLCJJc0JvbGQiOmZhbHNlLCJJc0l0YWxpYyI6ZmFsc2UsIklzVW5kZXJsaW5lZCI6ZmFsc2UsIlBhcmVudFN0eWxlIjpudWxsfSwiQXV0b1NpemUiOjIsIkZvcmVncm91bmQiOnsiJGlkIjoiODI2IiwiQ29sb3IiOnsiJGlkIjoiODI3IiwiQSI6MjU1LCJSIjowLCJHIjowLCJCIjowfX0sIk1heFdpZHRoIjowLjAsIk1heEhlaWdodCI6IkluZmluaXR5IiwiU21hcnRGb3JlZ3JvdW5kSXNBY3RpdmUiOmZhbHNlLCJIb3Jpem9udGFsQWxpZ25tZW50IjowLCJWZXJ0aWNhbEFsaWdubWVudCI6MCwiU21hcnRGb3JlZ3JvdW5kIjpudWxsLCJCYWNrZ3JvdW5kRmlsbFR5cGUiOjAsIk1hcmdpbiI6eyIkaWQiOiI4MjgiLCJUb3AiOjAuMCwiTGVmdCI6MC4wLCJSaWdodCI6MC4wLCJCb3R0b20iOjAuMH0sIlBhZGRpbmciOnsiJGlkIjoiODI5IiwiVG9wIjowLjAsIkxlZnQiOjAuMCwiUmlnaHQiOjAuMCwiQm90dG9tIjowLjB9LCJCYWNrZ3JvdW5kIjp7IiRpZCI6IjgzMCIsIkNvbG9yIjp7IiRpZCI6IjgzMSIsIkEiOjAsIlIiOjI1NSwiRyI6MjU1LCJCIjoyNTV9fSwiSXNWaXNpYmxlIjp0cnVlLCJXaWR0aCI6MC4wLCJIZWlnaHQiOjAuMCwiQm9yZGVyU3R5bGUiOm51bGwsIlBhcmVudFN0eWxlIjpudWxsfSwiUmVjdGFuZ2xlU3R5bGUiOnsiJGlkIjoiODMyIiwiTWFyZ2luIjp7IiRpZCI6IjgzMyIsIlRvcCI6MC4wLCJMZWZ0IjowLjAsIlJpZ2h0IjowLjAsIkJvdHRvbSI6MC4wfSwiUGFkZGluZyI6eyIkaWQiOiI4MzQiLCJUb3AiOjAuMCwiTGVmdCI6MC4wLCJSaWdodCI6MC4wLCJCb3R0b20iOjAuMH0sIkJhY2tncm91bmQiOnsiJGlkIjoiODM1IiwiQ29sb3IiOnsiJGlkIjoiODM2IiwiQSI6NjMsIlIiOjk3LCJHIjo2MSwiQiI6MTkzfX0sIklzVmlzaWJsZSI6dHJ1ZSwiV2lkdGgiOjAuMCwiSGVpZ2h0IjowLjAsIkJvcmRlclN0eWxlIjp7IiRpZCI6IjgzNyIsIkxpbmVDb2xvciI6eyIkaWQiOiI4MzgiLCIkdHlwZSI6Ik5MUkUuQ29tbW9uLkRvbS5Tb2xpZENvbG9yQnJ1c2gsIE5MUkUuQ29tbW9uIiwiQ29sb3IiOnsiJGlkIjoiODM5IiwiQSI6MjU1LCJSIjoyNTUsIkciOjAsIkIiOjB9fSwiTGluZVdlaWdodCI6MC4wLCJMaW5lVHlwZSI6MCwiUGFyZW50U3R5bGUiOm51bGx9LCJQYXJlbnRTdHlsZSI6bnVsbH0sIk1hcmdpbiI6eyIkaWQiOiI4NDAiLCJUb3AiOjAuMCwiTGVmdCI6MC4wLCJSaWdodCI6MC4wLCJCb3R0b20iOjAuMH0sIlBhZGRpbmciOnsiJGlkIjoiODQxIiwiVG9wIjowLjAsIkxlZnQiOjAuMCwiUmlnaHQiOjAuMCwiQm90dG9tIjowLjB9LCJCYWNrZ3JvdW5kIjpudWxsLCJJc1Zpc2libGUiOnRydWUsIldpZHRoIjowLjAsIkhlaWdodCI6MC4wLCJCb3JkZXJTdHlsZSI6bnVsbCwiUGFyZW50U3R5bGUiOm51bGx9LCJCYWNrZ3JvdW5kU3R5bGUiOnsiJGlkIjoiODQyIiwiTWFyZ2luIjp7IiRpZCI6Ijg0MyIsIlRvcCI6MC4wLCJMZWZ0IjowLjAsIlJpZ2h0IjowLjAsIkJvdHRvbSI6MC4wfSwiUGFkZGluZyI6eyIkaWQiOiI4NDQiLCJUb3AiOjAuMCwiTGVmdCI6MC4wLCJSaWdodCI6MC4wLCJCb3R0b20iOjAuMH0sIkJhY2tncm91bmQiOnsiJHJlZiI6IjcxMCJ9LCJJc1Zpc2libGUiOnRydWUsIldpZHRoIjowLjAsIkhlaWdodCI6MC4wLCJCb3JkZXJTdHlsZSI6eyIkaWQiOiI4NDUiLCJMaW5lQ29sb3IiOnsiJGlkIjoiODQ2IiwiJHR5cGUiOiJOTFJFLkNvbW1vbi5Eb20uU29saWRDb2xvckJydXNoLCBOTFJFLkNvbW1vbiIsIkNvbG9yIjp7IiRpZCI6Ijg0NyIsIkEiOjI1NSwiUiI6MjM0LCJHIjoyMiwiQiI6MzB9fSwiTGluZVdlaWdodCI6MC4wLCJMaW5lVHlwZSI6MCwiUGFyZW50U3R5bGUiOm51bGx9LCJQYXJlbnRTdHlsZSI6bnVsbH0sIk1hcmdpbiI6eyIkaWQiOiI4NDgiLCJUb3AiOjAuMCwiTGVmdCI6MC4wLCJSaWdodCI6MC4wLCJCb3R0b20iOjAuMH0sIlBhZGRpbmciOnsiJGlkIjoiODQ5IiwiVG9wIjowLjAsIkxlZnQiOjAuMCwiUmlnaHQiOjAuMCwiQm90dG9tIjowLjB9LCJJc1Zpc2libGUiOnRydWUsIldpZHRoIjowLjAsIkhlaWdodCI6MC4wLCJCb3JkZXJTdHlsZSI6bnVsbCwiUGFyZW50U3R5bGUiOm51bGx9LCJNYXJnaW4iOnsiJGlkIjoiODUwIiwiVG9wIjowLjAsIkxlZnQiOjAuMCwiUmlnaHQiOjAuMCwiQm90dG9tIjowLjB9LCJQYWRkaW5nIjp7IiRpZCI6Ijg1MSIsIlRvcCI6MC4wLCJMZWZ0IjowLjAsIlJpZ2h0IjowLjAsIkJvdHRvbSI6MC4wfSwiSXNWaXNpYmxlIjp0cnVlLCJXaWR0aCI6MC4wLCJIZWlnaHQiOjAuMCwiQm9yZGVyU3R5bGUiOnsiJGlkIjoiODUyIiwiTGluZUNvbG9yIjpudWxsLCJMaW5lV2VpZ2h0IjowLjAsIkxpbmVUeXBlIjowLCJQYXJlbnRTdHlsZSI6bnVsbH0sIlBhcmVudFN0eWxlIjpudWxsfX0seyIkaWQiOiI4NTMiLCJfYWN0aXZpdGllcyI6W3siJGlkIjoiODU0IiwiX3Jvd3MiOlt7IiRpZCI6Ijg1NSIsIl90YXNrcyI6W10sIl9taWxlc3RvbmVzIjpbeyIkaWQiOiI4NTYiLCJJZCI6ImY1NGZmM2M4LWE4NmItNDE0Zi1hNWVmLTBkYzkyZGU5NjQ5YSIsIkluZGV4Ijo3LCJHcm91cElkIjpudWxsLCJUaXRsZSI6IkJ1aWxkIFN0YXJ0IiwiRGF0ZVRpbWUiOiIyMDI1LTA4LTI1VDIzOjU5OjAwIiwiUGVyY2VudGFnZUNvbXBsZXRlIjpudWxsLCJOb3RlIjpudWxsLCJTdHlsZSI6eyIkaWQiOiI4NTciLCJUaXRsZVBvc2l0aW9uIjoiTGVmdCIsIkRhdGVQb3NpdGlvbiI6IkxlZnQiLCJTaGFwZVR5cGUiOjEsIlNoYXBlU2l6ZSI6MSwiU3BhY2luZyI6NSwiU2hhcGVTdHlsZSI6eyIkaWQiOiI4NTgiLCJNYXJnaW4iOnsiJGlkIjoiODU5IiwiVG9wIjowLjAsIkxlZnQiOjAuMCwiUmlnaHQiOjAuMCwiQm90dG9tIjowLjB9LCJQYWRkaW5nIjp7IiRpZCI6Ijg2MCIsIlRvcCI6MC4wLCJMZWZ0IjowLjAsIlJpZ2h0IjowLjAsIkJvdHRvbSI6MC4wfSwiQmFja2dyb3VuZCI6eyIkaWQiOiI4NjEiLCJDb2xvciI6eyIkaWQiOiI4NjIiLCJBIjoyNTUsIlIiOjEzMywiRyI6MTM4LCJCIjoyMjd9fSwiSXNWaXNpYmxlIjp0cnVlLCJXaWR0aCI6MTguMCwiSGVpZ2h0IjoyMC4wLCJCb3JkZXJTdHlsZSI6eyIkaWQiOiI4NjMiLCJMaW5lQ29sb3IiOnsiJHJlZiI6IjEzIn0sIkxpbmVXZWlnaHQiOjAuMCwiTGluZVR5cGUiOjAsIlBhcmVudFN0eWxlIjpudWxsfSwiUGFyZW50U3R5bGUiOm51bGx9LCJUaXRsZVN0eWxlIjp7IiRpZCI6Ijg2NCIsIkZvbnRTZXR0aW5ncyI6eyIkaWQiOiI4NjUiLCJGb250U2l6ZSI6MTIsIkZvbnROYW1lIjoiQ2FsaWJyaSIsIklzQm9sZCI6dHJ1ZSwiSXNJdGFsaWMiOmZhbHNlLCJJc1VuZGVybGluZWQiOmZhbHNlLCJQYXJlbnRTdHlsZSI6bnVsbH0sIkF1dG9TaXplIjoyLCJGb3JlZ3JvdW5kIjp7IiRpZCI6Ijg2NiIsIkNvbG9yIjp7IiRpZCI6Ijg2NyIsIkEiOjI1NSwiUiI6NDQsIkciOjcsIkIiOjUzfX0sIk1heFdpZHRoIjo2NS4wLCJNYXhIZWlnaHQiOiJJbmZpbml0eSIsIlNtYXJ0Rm9yZWdyb3VuZElzQWN0aXZlIjpmYWxzZSwiSG9yaXpvbnRhbEFsaWdubWVudCI6MiwiVmVydGljYWxBbGlnbm1lbnQiOjAsIlNtYXJ0Rm9yZWdyb3VuZCI6bnVsbCwiQmFja2dyb3VuZEZpbGxUeXBlIjowLCJNYXJnaW4iOnsiJGlkIjoiODY4IiwiVG9wIjowLjAsIkxlZnQiOjAuMCwiUmlnaHQiOjAuMCwiQm90dG9tIjowLjB9LCJQYWRkaW5nIjp7IiRpZCI6Ijg2OSIsIlRvcCI6MC4wLCJMZWZ0IjowLjAsIlJpZ2h0IjowLjAsIkJvdHRvbSI6MC4wfSwiQmFja2dyb3VuZCI6eyIkaWQiOiI4NzAiLCJDb2xvciI6eyIkaWQiOiI4NzEiLCJBIjowLCJSIjoyNTUsIkciOjI1NSwiQiI6MjU1fX0sIklzVmlzaWJsZSI6dHJ1ZSwiV2lkdGgiOjAuMCwiSGVpZ2h0IjowLjAsIkJvcmRlclN0eWxlIjpudWxsLCJQYXJlbnRTdHlsZSI6bnVsbH0sIkRhdGVTdHlsZSI6eyIkaWQiOiI4NzIiLCJGb250U2V0dGluZ3MiOnsiJGlkIjoiODczIiwiRm9udFNpemUiOjExLCJGb250TmFtZSI6IkNhbGlicmkiLCJJc0JvbGQiOmZhbHNlLCJJc0l0YWxpYyI6ZmFsc2UsIklzVW5kZXJsaW5lZCI6ZmFsc2UsIlBhcmVudFN0eWxlIjpudWxsfSwiQXV0b1NpemUiOjIsIkZvcmVncm91bmQiOnsiJGlkIjoiODc0IiwiQ29sb3IiOnsiJGlkIjoiODc1IiwiQSI6MjU1LCJSIjo2OCwiRyI6ODQsIkIiOjEwNn19LCJNYXhXaWR0aCI6NDYuMCwiTWF4SGVpZ2h0IjoiSW5maW5pdHkiLCJTbWFydEZvcmVncm91bmRJc0FjdGl2ZSI6ZmFsc2UsIkhvcml6b250YWxBbGlnbm1lbnQiOjIsIlZlcnRpY2FsQWxpZ25tZW50IjowLCJTbWFydEZvcmVncm91bmQiOm51bGwsIkJhY2tncm91bmRGaWxsVHlwZSI6MCwiTWFyZ2luIjp7IiRpZCI6Ijg3NiIsIlRvcCI6MC4wLCJMZWZ0IjowLjAsIlJpZ2h0IjowLjAsIkJvdHRvbSI6MC4wfSwiUGFkZGluZyI6eyIkaWQiOiI4NzciLCJUb3AiOjAuMCwiTGVmdCI6MC4wLCJSaWdodCI6MC4wLCJCb3R0b20iOjAuMH0sIkJhY2tncm91bmQiOnsiJGlkIjoiODc4IiwiQ29sb3IiOnsiJGlkIjoiODc5IiwiQSI6MCwiUiI6MjU1LCJHIjoyNTUsIkIiOjI1NX19LCJJc1Zpc2libGUiOnRydWUsIldpZHRoIjowLjAsIkhlaWdodCI6MC4wLCJCb3JkZXJTdHlsZSI6bnVsbCwiUGFyZW50U3R5bGUiOm51bGx9LCJEYXRlRm9ybWF0Ijp7IiRpZCI6Ijg4M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g4MSIsIkRhdGVQYXJ0SXNWaXNpYmxlIjp0cnVlLCJUaW1lUGFydElzVmlzaWJsZSI6ZmFsc2V9fSwiV2Vla051bWJlcmluZyI6eyIkaWQiOiI4ODIiLCJGb3JtYXQiOjAsIklzVmlzaWJsZSI6ZmFsc2UsIkxhc3RLbm93blZpc2liaWxpdHlTdGF0ZSI6ZmFsc2V9LCJJc1Zpc2libGUiOnRydWUsIlBhcmVudFN0eWxlIjpudWxsfSwiSHlwZXJsaW5rIjpudWxsLCJJbXBvcnRJZCI6bnVsbH0seyIkaWQiOiI4ODMiLCJJZCI6IjQ2NzFmMGJkLTQxNzgtNDA2Yi05ZDg2LTIyNzE1MTAwZTU2MiIsIkluZGV4Ijo4LCJHcm91cElkIjpudWxsLCJUaXRsZSI6IkNvbmRpdGlvbmFsIFJlbGVhc2UiLCJEYXRlVGltZSI6IjIwMjUtMDktMDNUMjM6NTk6MDAiLCJQZXJjZW50YWdlQ29tcGxldGUiOm51bGwsIk5vdGUiOm51bGwsIlN0eWxlIjp7IiRpZCI6Ijg4NCIsIlRpdGxlUG9zaXRpb24iOiJSaWdodCIsIkRhdGVQb3NpdGlvbiI6IlJpZ2h0IiwiU2hhcGVUeXBlIjoxLCJTaGFwZVNpemUiOjEsIlNwYWNpbmciOjUsIlNoYXBlU3R5bGUiOnsiJGlkIjoiODg1IiwiTWFyZ2luIjp7IiRpZCI6Ijg4NiIsIlRvcCI6MC4wLCJMZWZ0IjowLjAsIlJpZ2h0IjowLjAsIkJvdHRvbSI6MC4wfSwiUGFkZGluZyI6eyIkaWQiOiI4ODciLCJUb3AiOjAuMCwiTGVmdCI6MC4wLCJSaWdodCI6MC4wLCJCb3R0b20iOjAuMH0sIkJhY2tncm91bmQiOnsiJGlkIjoiODg4IiwiQ29sb3IiOnsiJGlkIjoiODg5IiwiQSI6MjU1LCJSIjoxMzMsIkciOjEzOCwiQiI6MjI3fX0sIklzVmlzaWJsZSI6dHJ1ZSwiV2lkdGgiOjE4LjAsIkhlaWdodCI6MjAuMCwiQm9yZGVyU3R5bGUiOnsiJGlkIjoiODkwIiwiTGluZUNvbG9yIjp7IiRyZWYiOiIxMyJ9LCJMaW5lV2VpZ2h0IjowLjAsIkxpbmVUeXBlIjowLCJQYXJlbnRTdHlsZSI6bnVsbH0sIlBhcmVudFN0eWxlIjpudWxsfSwiVGl0bGVTdHlsZSI6eyIkaWQiOiI4OTEiLCJGb250U2V0dGluZ3MiOnsiJGlkIjoiODkyIiwiRm9udFNpemUiOjEyLCJGb250TmFtZSI6IkNhbGlicmkiLCJJc0JvbGQiOnRydWUsIklzSXRhbGljIjpmYWxzZSwiSXNVbmRlcmxpbmVkIjpmYWxzZSwiUGFyZW50U3R5bGUiOm51bGx9LCJBdXRvU2l6ZSI6MiwiRm9yZWdyb3VuZCI6eyIkaWQiOiI4OTMiLCJDb2xvciI6eyIkaWQiOiI4OTQiLCJBIjoyNTUsIlIiOjQ0LCJHIjo3LCJCIjo1M319LCJNYXhXaWR0aCI6MTIxLjAsIk1heEhlaWdodCI6IkluZmluaXR5IiwiU21hcnRGb3JlZ3JvdW5kSXNBY3RpdmUiOmZhbHNlLCJIb3Jpem9udGFsQWxpZ25tZW50IjowLCJWZXJ0aWNhbEFsaWdubWVudCI6MCwiU21hcnRGb3JlZ3JvdW5kIjpudWxsLCJCYWNrZ3JvdW5kRmlsbFR5cGUiOjAsIk1hcmdpbiI6eyIkaWQiOiI4OTUiLCJUb3AiOjAuMCwiTGVmdCI6MC4wLCJSaWdodCI6MC4wLCJCb3R0b20iOjAuMH0sIlBhZGRpbmciOnsiJGlkIjoiODk2IiwiVG9wIjowLjAsIkxlZnQiOjAuMCwiUmlnaHQiOjAuMCwiQm90dG9tIjowLjB9LCJCYWNrZ3JvdW5kIjp7IiRpZCI6Ijg5NyIsIkNvbG9yIjp7IiRpZCI6Ijg5OCIsIkEiOjAsIlIiOjI1NSwiRyI6MjU1LCJCIjoyNTV9fSwiSXNWaXNpYmxlIjp0cnVlLCJXaWR0aCI6MC4wLCJIZWlnaHQiOjAuMCwiQm9yZGVyU3R5bGUiOm51bGwsIlBhcmVudFN0eWxlIjpudWxsfSwiRGF0ZVN0eWxlIjp7IiRpZCI6Ijg5OSIsIkZvbnRTZXR0aW5ncyI6eyIkaWQiOiI5MDAiLCJGb250U2l6ZSI6MTEsIkZvbnROYW1lIjoiQ2FsaWJyaSIsIklzQm9sZCI6ZmFsc2UsIklzSXRhbGljIjpmYWxzZSwiSXNVbmRlcmxpbmVkIjpmYWxzZSwiUGFyZW50U3R5bGUiOm51bGx9LCJBdXRvU2l6ZSI6MiwiRm9yZWdyb3VuZCI6eyIkaWQiOiI5MDEiLCJDb2xvciI6eyIkaWQiOiI5MDIiLCJBIjoyNTUsIlIiOjY4LCJHIjo4NCwiQiI6MTA2fX0sIk1heFdpZHRoIjo0Ny4wLCJNYXhIZWlnaHQiOiJJbmZpbml0eSIsIlNtYXJ0Rm9yZWdyb3VuZElzQWN0aXZlIjpmYWxzZSwiSG9yaXpvbnRhbEFsaWdubWVudCI6MCwiVmVydGljYWxBbGlnbm1lbnQiOjAsIlNtYXJ0Rm9yZWdyb3VuZCI6bnVsbCwiQmFja2dyb3VuZEZpbGxUeXBlIjowLCJNYXJnaW4iOnsiJGlkIjoiOTAzIiwiVG9wIjowLjAsIkxlZnQiOjAuMCwiUmlnaHQiOjAuMCwiQm90dG9tIjowLjB9LCJQYWRkaW5nIjp7IiRpZCI6IjkwNCIsIlRvcCI6MC4wLCJMZWZ0IjowLjAsIlJpZ2h0IjowLjAsIkJvdHRvbSI6MC4wfSwiQmFja2dyb3VuZCI6eyIkaWQiOiI5MDUiLCJDb2xvciI6eyIkaWQiOiI5MDYiLCJBIjowLCJSIjoyNTUsIkciOjI1NSwiQiI6MjU1fX0sIklzVmlzaWJsZSI6dHJ1ZSwiV2lkdGgiOjAuMCwiSGVpZ2h0IjowLjAsIkJvcmRlclN0eWxlIjpudWxsLCJQYXJlbnRTdHlsZSI6bnVsbH0sIkRhdGVGb3JtYXQiOnsiJGlkIjoiOTA3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OTA4IiwiRGF0ZVBhcnRJc1Zpc2libGUiOnRydWUsIlRpbWVQYXJ0SXNWaXNpYmxlIjpmYWxzZX19LCJXZWVrTnVtYmVyaW5nIjp7IiRpZCI6IjkwOSIsIkZvcm1hdCI6MCwiSXNWaXNpYmxlIjpmYWxzZSwiTGFzdEtub3duVmlzaWJpbGl0eVN0YXRlIjpmYWxzZX0sIklzVmlzaWJsZSI6dHJ1ZSwiUGFyZW50U3R5bGUiOm51bGx9LCJIeXBlcmxpbmsiOm51bGwsIkltcG9ydElkIjpudWxsfV0sIklkIjoiNjBmMDQ3OTAtODRkNi00MDVlLTg4OTktYmZiYzQ3NzI2NmYyIiwiSXNTaW5nbGVJdGVtUm93IjpmYWxzZX1dLCJJbmRleCI6MCwiSWQiOiI2MDQ4Yzk4YS00Mzg3LTRiODMtOGQ3OS00NzgxZjFmM2I4NzQiLCJIZWFkZXJUZXh0IjpudWxsLCJJc0RlZmF1bHQiOnRydWUsIlN0eWxlIjp7IiRpZCI6IjkxMCIsIkhlYWRlclN0eWxlIjp7IiRpZCI6IjkxMSIsIlRleHRTdHlsZSI6eyIkaWQiOiI5MTIiLCJGb250U2V0dGluZ3MiOnsiJGlkIjoiOTEzIiwiRm9udFNpemUiOjExLCJGb250TmFtZSI6IkNhbGlicmkiLCJJc0JvbGQiOmZhbHNlLCJJc0l0YWxpYyI6ZmFsc2UsIklzVW5kZXJsaW5lZCI6ZmFsc2UsIlBhcmVudFN0eWxlIjpudWxsfSwiQXV0b1NpemUiOjIsIkZvcmVncm91bmQiOnsiJGlkIjoiOTE0IiwiQ29sb3IiOnsiJGlkIjoiOTE1IiwiQSI6MjU1LCJSIjowLCJHIjowLCJCIjowfX0sIk1heFdpZHRoIjowLjAsIk1heEhlaWdodCI6IkluZmluaXR5IiwiU21hcnRGb3JlZ3JvdW5kSXNBY3RpdmUiOmZhbHNlLCJIb3Jpem9udGFsQWxpZ25tZW50IjowLCJWZXJ0aWNhbEFsaWdubWVudCI6MCwiU21hcnRGb3JlZ3JvdW5kIjpudWxsLCJCYWNrZ3JvdW5kRmlsbFR5cGUiOjAsIk1hcmdpbiI6eyIkaWQiOiI5MTYiLCJUb3AiOjAuMCwiTGVmdCI6MC4wLCJSaWdodCI6MC4wLCJCb3R0b20iOjAuMH0sIlBhZGRpbmciOnsiJGlkIjoiOTE3IiwiVG9wIjowLjAsIkxlZnQiOjAuMCwiUmlnaHQiOjAuMCwiQm90dG9tIjowLjB9LCJCYWNrZ3JvdW5kIjp7IiRpZCI6IjkxOCIsIkNvbG9yIjp7IiRpZCI6IjkxOSIsIkEiOjAsIlIiOjI1NSwiRyI6MjU1LCJCIjoyNTV9fSwiSXNWaXNpYmxlIjp0cnVlLCJXaWR0aCI6MC4wLCJIZWlnaHQiOjAuMCwiQm9yZGVyU3R5bGUiOm51bGwsIlBhcmVudFN0eWxlIjpudWxsfSwiUmVjdGFuZ2xlU3R5bGUiOnsiJGlkIjoiOTIwIiwiTWFyZ2luIjp7IiRpZCI6IjkyMSIsIlRvcCI6MC4wLCJMZWZ0IjowLjAsIlJpZ2h0IjowLjAsIkJvdHRvbSI6MC4wfSwiUGFkZGluZyI6eyIkaWQiOiI5MjIiLCJUb3AiOjAuMCwiTGVmdCI6MC4wLCJSaWdodCI6MC4wLCJCb3R0b20iOjAuMH0sIkJhY2tncm91bmQiOnsiJGlkIjoiOTIzIiwiQ29sb3IiOnsiJGlkIjoiOTI0IiwiQSI6NjMsIlIiOjI1NSwiRyI6MTkyLCJCIjowfX0sIklzVmlzaWJsZSI6dHJ1ZSwiV2lkdGgiOjAuMCwiSGVpZ2h0IjowLjAsIkJvcmRlclN0eWxlIjp7IiRpZCI6IjkyNSIsIkxpbmVDb2xvciI6eyIkaWQiOiI5MjYiLCIkdHlwZSI6Ik5MUkUuQ29tbW9uLkRvbS5Tb2xpZENvbG9yQnJ1c2gsIE5MUkUuQ29tbW9uIiwiQ29sb3IiOnsiJGlkIjoiOTI3IiwiQSI6MjU1LCJSIjoyNTUsIkciOjAsIkIiOjB9fSwiTGluZVdlaWdodCI6MC4wLCJMaW5lVHlwZSI6MCwiUGFyZW50U3R5bGUiOm51bGx9LCJQYXJlbnRTdHlsZSI6bnVsbH0sIk1hcmdpbiI6eyIkaWQiOiI5MjgiLCJUb3AiOjAuMCwiTGVmdCI6MC4wLCJSaWdodCI6MC4wLCJCb3R0b20iOjAuMH0sIlBhZGRpbmciOnsiJGlkIjoiOTI5IiwiVG9wIjowLjAsIkxlZnQiOjAuMCwiUmlnaHQiOjAuMCwiQm90dG9tIjowLjB9LCJCYWNrZ3JvdW5kIjpudWxsLCJJc1Zpc2libGUiOnRydWUsIldpZHRoIjowLjAsIkhlaWdodCI6MC4wLCJCb3JkZXJTdHlsZSI6bnVsbCwiUGFyZW50U3R5bGUiOm51bGx9LCJCYWNrZ3JvdW5kU3R5bGUiOnsiJGlkIjoiOTMwIiwiTWFyZ2luIjp7IiRpZCI6IjkzMSIsIlRvcCI6MC4wLCJMZWZ0IjowLjAsIlJpZ2h0IjowLjAsIkJvdHRvbSI6MC4wfSwiUGFkZGluZyI6eyIkaWQiOiI5MzIiLCJUb3AiOjAuMCwiTGVmdCI6MC4wLCJSaWdodCI6MC4wLCJCb3R0b20iOjAuMH0sIkJhY2tncm91bmQiOnsiJGlkIjoiOTMzIiwiQ29sb3IiOnsiJGlkIjoiOTM0IiwiQSI6NTEsIlIiOjE2NSwiRyI6MTY1LCJCIjoxNjV9fSwiSXNWaXNpYmxlIjp0cnVlLCJXaWR0aCI6MC4wLCJIZWlnaHQiOjAuMCwiQm9yZGVyU3R5bGUiOnsiJGlkIjoiOTM1IiwiTGluZUNvbG9yIjp7IiRpZCI6IjkzNiIsIiR0eXBlIjoiTkxSRS5Db21tb24uRG9tLlNvbGlkQ29sb3JCcnVzaCwgTkxSRS5Db21tb24iLCJDb2xvciI6eyIkaWQiOiI5MzciLCJBIjoyNTUsIlIiOjI1NSwiRyI6MCwiQiI6MH19LCJMaW5lV2VpZ2h0IjowLjAsIkxpbmVUeXBlIjowLCJQYXJlbnRTdHlsZSI6bnVsbH0sIlBhcmVudFN0eWxlIjpudWxsfSwiTWFyZ2luIjp7IiRpZCI6IjkzOCIsIlRvcCI6MC4wLCJMZWZ0IjowLjAsIlJpZ2h0IjowLjAsIkJvdHRvbSI6MC4wfSwiUGFkZGluZyI6eyIkaWQiOiI5MzkiLCJUb3AiOjAuMCwiTGVmdCI6MC4wLCJSaWdodCI6MC4wLCJCb3R0b20iOjAuMH0sIklzVmlzaWJsZSI6ZmFsc2UsIldpZHRoIjowLjAsIkhlaWdodCI6MC4wLCJCb3JkZXJTdHlsZSI6bnVsbCwiUGFyZW50U3R5bGUiOm51bGx9fV0sIklkIjoiMGIxYWUyMDQtNWZiMi00Njg0LTk5NGEtMDMxMjVmMmU0MjFlIiwiSW5kZXgiOjMsIkhlYWRlclRleHQiOiJQcm9kdWN0aW9uIiwiU3R5bGUiOnsiJGlkIjoiOTQwIiwiU3R5bGVJZCI6IjAwMDAwMDAwLTAwMDAtMDAwMC0wMDAwLTAwMDAwMDAwMDAwMCIsIkhlYWRlclN0eWxlIjp7IiRpZCI6Ijk0MSIsIlRleHRJc1ZlcnRpY2FsIjpmYWxzZSwiVGV4dFN0eWxlIjp7IiRpZCI6Ijk0MiIsIkZvbnRTZXR0aW5ncyI6eyIkaWQiOiI5NDMiLCJGb250U2l6ZSI6MTIsIkZvbnROYW1lIjoiQ2FsaWJyaSIsIklzQm9sZCI6ZmFsc2UsIklzSXRhbGljIjpmYWxzZSwiSXNVbmRlcmxpbmVkIjpmYWxzZSwiUGFyZW50U3R5bGUiOm51bGx9LCJBdXRvU2l6ZSI6MiwiRm9yZWdyb3VuZCI6eyIkaWQiOiI5NDQiLCJDb2xvciI6eyIkaWQiOiI5NDUiLCJBIjoyNTUsIlIiOjI1NSwiRyI6MjU1LCJCIjoyNTV9fSwiTWF4V2lkdGgiOjcyLjcwODAwNDUwOTU4MTg4MywiTWF4SGVpZ2h0IjoiSW5maW5pdHkiLCJTbWFydEZvcmVncm91bmRJc0FjdGl2ZSI6ZmFsc2UsIkhvcml6b250YWxBbGlnbm1lbnQiOjAsIlZlcnRpY2FsQWxpZ25tZW50IjowLCJTbWFydEZvcmVncm91bmQiOm51bGwsIkJhY2tncm91bmRGaWxsVHlwZSI6MCwiTWFyZ2luIjp7IiRpZCI6Ijk0NiIsIlRvcCI6MC4wLCJMZWZ0IjowLjAsIlJpZ2h0IjowLjAsIkJvdHRvbSI6MC4wfSwiUGFkZGluZyI6eyIkaWQiOiI5NDciLCJUb3AiOjAuMCwiTGVmdCI6MC4wLCJSaWdodCI6MC4wLCJCb3R0b20iOjAuMH0sIkJhY2tncm91bmQiOnsiJGlkIjoiOTQ4IiwiQ29sb3IiOnsiJGlkIjoiOTQ5IiwiQSI6MCwiUiI6MjU1LCJHIjoyNTUsIkIiOjI1NX19LCJJc1Zpc2libGUiOnRydWUsIldpZHRoIjowLjAsIkhlaWdodCI6MC4wLCJCb3JkZXJTdHlsZSI6bnVsbCwiUGFyZW50U3R5bGUiOm51bGx9LCJSZWN0YW5nbGVTdHlsZSI6eyIkaWQiOiI5NTAiLCJNYXJnaW4iOnsiJGlkIjoiOTUxIiwiVG9wIjowLjAsIkxlZnQiOjAuMCwiUmlnaHQiOjAuMCwiQm90dG9tIjowLjB9LCJQYWRkaW5nIjp7IiRpZCI6Ijk1MiIsIlRvcCI6MC4wLCJMZWZ0IjowLjAsIlJpZ2h0IjowLjAsIkJvdHRvbSI6MC4wfSwiQmFja2dyb3VuZCI6eyIkaWQiOiI5NTMiLCJDb2xvciI6eyIkaWQiOiI5NTQiLCJBIjoyNTUsIlIiOjEzMywiRyI6MTM4LCJCIjoyMjd9fSwiSXNWaXNpYmxlIjp0cnVlLCJXaWR0aCI6MC4wLCJIZWlnaHQiOjAuMCwiQm9yZGVyU3R5bGUiOnsiJGlkIjoiOTU1IiwiTGluZUNvbG9yIjp7IiRpZCI6Ijk1NiIsIiR0eXBlIjoiTkxSRS5Db21tb24uRG9tLlNvbGlkQ29sb3JCcnVzaCwgTkxSRS5Db21tb24iLCJDb2xvciI6eyIkaWQiOiI5NTciLCJBIjoyNTUsIlIiOjQ3LCJHIjo4MiwiQiI6MTQzfX0sIkxpbmVXZWlnaHQiOjAuMCwiTGluZVR5cGUiOjAsIlBhcmVudFN0eWxlIjpudWxsfSwiUGFyZW50U3R5bGUiOm51bGx9LCJNYXJnaW4iOnsiJGlkIjoiOTU4IiwiVG9wIjowLjAsIkxlZnQiOjAuMCwiUmlnaHQiOjAuMCwiQm90dG9tIjowLjB9LCJQYWRkaW5nIjp7IiRpZCI6Ijk1OSIsIlRvcCI6MC4wLCJMZWZ0IjowLjAsIlJpZ2h0IjowLjAsIkJvdHRvbSI6MC4wfSwiQmFja2dyb3VuZCI6bnVsbCwiSXNWaXNpYmxlIjp0cnVlLCJXaWR0aCI6MC4wLCJIZWlnaHQiOjAuMCwiQm9yZGVyU3R5bGUiOm51bGwsIlBhcmVudFN0eWxlIjpudWxsfSwiQmFja2dyb3VuZFN0eWxlIjp7IiRpZCI6Ijk2MCIsIk1hcmdpbiI6eyIkaWQiOiI5NjEiLCJUb3AiOjAuMCwiTGVmdCI6MC4wLCJSaWdodCI6MC4wLCJCb3R0b20iOjAuMH0sIlBhZGRpbmciOnsiJGlkIjoiOTYyIiwiVG9wIjowLjAsIkxlZnQiOjAuMCwiUmlnaHQiOjAuMCwiQm90dG9tIjowLjB9LCJCYWNrZ3JvdW5kIjp7IiRpZCI6Ijk2MyIsIkNvbG9yIjp7IiRpZCI6Ijk2NCIsIkEiOjUxLCJSIjoxMzMsIkciOjEzOCwiQiI6MjI3fX0sIklzVmlzaWJsZSI6dHJ1ZSwiV2lkdGgiOjAuMCwiSGVpZ2h0IjowLjAsIkJvcmRlclN0eWxlIjp7IiRpZCI6Ijk2NSIsIkxpbmVDb2xvciI6eyIkaWQiOiI5NjYiLCIkdHlwZSI6Ik5MUkUuQ29tbW9uLkRvbS5Tb2xpZENvbG9yQnJ1c2gsIE5MUkUuQ29tbW9uIiwiQ29sb3IiOnsiJGlkIjoiOTY3IiwiQSI6MjU1LCJSIjoyNTUsIkciOjAsIkIiOjB9fSwiTGluZVdlaWdodCI6MC4wLCJMaW5lVHlwZSI6MCwiUGFyZW50U3R5bGUiOm51bGx9LCJQYXJlbnRTdHlsZSI6bnVsbH0sIklzQWJvdmVUaW1lYmFuZCI6ZmFsc2UsIlNwYWNpbmciOjUsIkRlZmF1bHRTd2ltbGFuZVRhc2tTdHlsZSI6eyIkaWQiOiI5NjgiLCIkdHlwZSI6Ik5MUkUuQ29tbW9uLkRvbS5TdHlsZXMuRXhwbGljaXRTZXRhYmxlVGFza1N0eWxlLCBOTFJFLkNvbW1vbiIsIlNoYXBlIjowLCJTaGFwZVRoaWNrbmVzcyI6MSwiRHVyYXRpb25Gb3JtYXQiOjAsIkluY2x1ZGVOb25Xb3JraW5nRGF5c0luRHVyYXRpb24iOmZhbHNlLCJQZXJjZW50YWdlQ29tcGxldGVTdHlsZSI6eyIkaWQiOiI5NjkiLCJGb250U2V0dGluZ3MiOnsiJGlkIjoiOTcwIiwiRm9udFNpemUiOjksIkZvbnROYW1lIjoiQXJpYWwiLCJJc0JvbGQiOmZhbHNlLCJJc0l0YWxpYyI6ZmFsc2UsIklzVW5kZXJsaW5lZCI6ZmFsc2UsIlBhcmVudFN0eWxlIjpudWxsfSwiQXV0b1NpemUiOjAsIkZvcmVncm91bmQiOnsiJGlkIjoiOTcxIiwiQ29sb3IiOnsiJGlkIjoiOTcyIiwiQSI6MjU1LCJSIjoxOTEsIkciOjE5MSwiQiI6MTkxfX0sIk1heFdpZHRoIjo5NjAuMCwiTWF4SGVpZ2h0IjoiSW5maW5pdHkiLCJTbWFydEZvcmVncm91bmRJc0FjdGl2ZSI6ZmFsc2UsIkhvcml6b250YWxBbGlnbm1lbnQiOjAsIlZlcnRpY2FsQWxpZ25tZW50IjowLCJTbWFydEZvcmVncm91bmQiOm51bGwsIkJhY2tncm91bmRGaWxsVHlwZSI6MCwiTWFyZ2luIjp7IiRpZCI6Ijk3MyIsIlRvcCI6MC4wLCJMZWZ0IjowLjAsIlJpZ2h0IjowLjAsIkJvdHRvbSI6MC4wfSwiUGFkZGluZyI6eyIkaWQiOiI5NzQiLCJUb3AiOjAuMCwiTGVmdCI6MC4wLCJSaWdodCI6MC4wLCJCb3R0b20iOjAuMH0sIkJhY2tncm91bmQiOnsiJGlkIjoiOTc1IiwiQ29sb3IiOnsiJGlkIjoiOTc2IiwiQSI6MCwiUiI6MCwiRyI6MCwiQiI6MH19LCJJc1Zpc2libGUiOnRydWUsIldpZHRoIjowLjAsIkhlaWdodCI6MC4wLCJCb3JkZXJTdHlsZSI6bnVsbCwiUGFyZW50U3R5bGUiOm51bGx9LCJEdXJhdGlvblN0eWxlIjp7IiRpZCI6Ijk3NyIsIkZvbnRTZXR0aW5ncyI6eyIkaWQiOiI5NzgiLCJGb250U2l6ZSI6OSwiRm9udE5hbWUiOiJBcmlhbCIsIklzQm9sZCI6ZmFsc2UsIklzSXRhbGljIjpmYWxzZSwiSXNVbmRlcmxpbmVkIjpmYWxzZSwiUGFyZW50U3R5bGUiOm51bGx9LCJBdXRvU2l6ZSI6MCwiRm9yZWdyb3VuZCI6eyIkaWQiOiI5NzkiLCJDb2xvciI6eyIkaWQiOiI5ODAiLCJBIjoyNTUsIlIiOjIzNywiRyI6MTI1LCJCIjo0OX19LCJNYXhXaWR0aCI6OTYwLjAsIk1heEhlaWdodCI6IkluZmluaXR5IiwiU21hcnRGb3JlZ3JvdW5kSXNBY3RpdmUiOmZhbHNlLCJIb3Jpem9udGFsQWxpZ25tZW50IjowLCJWZXJ0aWNhbEFsaWdubWVudCI6MCwiU21hcnRGb3JlZ3JvdW5kIjpudWxsLCJCYWNrZ3JvdW5kRmlsbFR5cGUiOjAsIk1hcmdpbiI6eyIkaWQiOiI5ODEiLCJUb3AiOjAuMCwiTGVmdCI6MC4wLCJSaWdodCI6MC4wLCJCb3R0b20iOjAuMH0sIlBhZGRpbmciOnsiJGlkIjoiOTgyIiwiVG9wIjowLjAsIkxlZnQiOjAuMCwiUmlnaHQiOjAuMCwiQm90dG9tIjowLjB9LCJCYWNrZ3JvdW5kIjp7IiRpZCI6Ijk4MyIsIkNvbG9yIjp7IiRyZWYiOiI5NzYifX0sIklzVmlzaWJsZSI6dHJ1ZSwiV2lkdGgiOjAuMCwiSGVpZ2h0IjowLjAsIkJvcmRlclN0eWxlIjpudWxsLCJQYXJlbnRTdHlsZSI6bnVsbH0sIkhvcml6b250YWxDb25uZWN0b3JTdHlsZSI6eyIkaWQiOiI5ODQiLCJMaW5lQ29sb3IiOnsiJGlkIjoiOTg1IiwiJHR5cGUiOiJOTFJFLkNvbW1vbi5Eb20uU29saWRDb2xvckJydXNoLCBOTFJFLkNvbW1vbiIsIkNvbG9yIjp7IiRpZCI6Ijk4NiIsIkEiOjI1NSwiUiI6MjA0LCJHIjoyMDQsIkIiOjIwNH19LCJMaW5lV2VpZ2h0IjoxLjAsIkxpbmVUeXBlIjowLCJQYXJlbnRTdHlsZSI6bnVsbH0sIlZlcnRpY2FsQ29ubmVjdG9yU3R5bGUiOnsiJGlkIjoiOTg3IiwiTGluZUNvbG9yIjp7IiRpZCI6Ijk4OCIsIiR0eXBlIjoiTkxSRS5Db21tb24uRG9tLlNvbGlkQ29sb3JCcnVzaCwgTkxSRS5Db21tb24iLCJDb2xvciI6eyIkaWQiOiI5ODk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k5MCIsIk1hcmdpbiI6eyIkaWQiOiI5OTEiLCJUb3AiOjAuMCwiTGVmdCI6NC4wLCJSaWdodCI6NC4wLCJCb3R0b20iOjAuMH0sIlBhZGRpbmciOnsiJGlkIjoiOTkyIiwiVG9wIjowLjAsIkxlZnQiOjAuMCwiUmlnaHQiOjAuMCwiQm90dG9tIjowLjB9LCJCYWNrZ3JvdW5kIjp7IiRpZCI6Ijk5MyIsIkNvbG9yIjp7IiRpZCI6Ijk5NCIsIkEiOjI1NSwiUiI6MTMzLCJHIjoxMzgsIkIiOjIyN319LCJJc1Zpc2libGUiOnRydWUsIldpZHRoIjowLjAsIkhlaWdodCI6MTYuMCwiQm9yZGVyU3R5bGUiOnsiJGlkIjoiOTk1IiwiTGluZUNvbG9yIjp7IiRpZCI6Ijk5NiIsIiR0eXBlIjoiTkxSRS5Db21tb24uRG9tLlNvbGlkQ29sb3JCcnVzaCwgTkxSRS5Db21tb24iLCJDb2xvciI6eyIkaWQiOiI5OTciLCJBIjoyNTUsIlIiOjIzNCwiRyI6MjIsIkIiOjMwfX0sIkxpbmVXZWlnaHQiOjAuMCwiTGluZVR5cGUiOjAsIlBhcmVudFN0eWxlIjpudWxsfSwiUGFyZW50U3R5bGUiOm51bGx9LCJUaXRsZVN0eWxlIjp7IiRpZCI6Ijk5OCIsIkZvbnRTZXR0aW5ncyI6eyIkaWQiOiI5OTkiLCJGb250U2l6ZSI6MTAsIkZvbnROYW1lIjoiQXJpYWwiLCJJc0JvbGQiOnRydWUsIklzSXRhbGljIjpmYWxzZSwiSXNVbmRlcmxpbmVkIjpmYWxzZSwiUGFyZW50U3R5bGUiOm51bGx9LCJBdXRvU2l6ZSI6MCwiRm9yZWdyb3VuZCI6eyIkaWQiOiIxMDAwIiwiQ29sb3IiOnsiJGlkIjoiMTAwM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DAyIiwiVG9wIjowLjAsIkxlZnQiOjAuMCwiUmlnaHQiOjAuMCwiQm90dG9tIjowLjB9LCJQYWRkaW5nIjp7IiRpZCI6IjEwMDMiLCJUb3AiOjAuMCwiTGVmdCI6MC4wLCJSaWdodCI6MC4wLCJCb3R0b20iOjAuMH0sIkJhY2tncm91bmQiOnsiJGlkIjoiMTAwNCIsIkNvbG9yIjp7IiRyZWYiOiI5NzYifX0sIklzVmlzaWJsZSI6dHJ1ZSwiV2lkdGgiOjAuMCwiSGVpZ2h0IjowLjAsIkJvcmRlclN0eWxlIjpudWxsLCJQYXJlbnRTdHlsZSI6bnVsbH0sIkRhdGVTdHlsZSI6eyIkaWQiOiIxMDA1IiwiRm9udFNldHRpbmdzIjp7IiRpZCI6IjEwMDYiLCJGb250U2l6ZSI6OSwiRm9udE5hbWUiOiJBcmlhbCIsIklzQm9sZCI6ZmFsc2UsIklzSXRhbGljIjpmYWxzZSwiSXNVbmRlcmxpbmVkIjpmYWxzZSwiUGFyZW50U3R5bGUiOm51bGx9LCJBdXRvU2l6ZSI6MCwiRm9yZWdyb3VuZCI6eyIkaWQiOiIxMDA3IiwiQ29sb3IiOnsiJGlkIjoiMTAwOCIsIkEiOjI1NSwiUiI6NjgsIkciOjg0LCJCIjoxMDZ9fSwiTWF4V2lkdGgiOjk2MC4wLCJNYXhIZWlnaHQiOiJJbmZpbml0eSIsIlNtYXJ0Rm9yZWdyb3VuZElzQWN0aXZlIjpmYWxzZSwiSG9yaXpvbnRhbEFsaWdubWVudCI6MCwiVmVydGljYWxBbGlnbm1lbnQiOjAsIlNtYXJ0Rm9yZWdyb3VuZCI6bnVsbCwiQmFja2dyb3VuZEZpbGxUeXBlIjowLCJNYXJnaW4iOnsiJGlkIjoiMTAwOSIsIlRvcCI6MC4wLCJMZWZ0IjowLjAsIlJpZ2h0IjowLjAsIkJvdHRvbSI6MC4wfSwiUGFkZGluZyI6eyIkaWQiOiIxMDEwIiwiVG9wIjowLjAsIkxlZnQiOjAuMCwiUmlnaHQiOjAuMCwiQm90dG9tIjowLjB9LCJCYWNrZ3JvdW5kIjp7IiRpZCI6IjEwMTEiLCJDb2xvciI6eyIkcmVmIjoiOTc2In19LCJJc1Zpc2libGUiOnRydWUsIldpZHRoIjowLjAsIkhlaWdodCI6MC4wLCJCb3JkZXJTdHlsZSI6bnVsbCwiUGFyZW50U3R5bGUiOm51bGx9LCJEYXRlRm9ybWF0Ijp7IiRpZCI6IjEw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xMyIsIkZvcm1hdCI6MCwiSXNWaXNpYmxlIjpmYWxzZSwiTGFzdEtub3duVmlzaWJpbGl0eVN0YXRlIjpmYWxzZX0sIklzVmlzaWJsZSI6dHJ1ZSwiUGFyZW50U3R5bGUiOm51bGwsIl9leHBsaWNpdGx5U2V0Ijp7IiRpZCI6IjEwM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AxNSIsIlNoYXBlIjowLCJDb25uZWN0b3JNYXJnaW4iOnsiJGlkIjoiMTAxNiIsIlRvcCI6MC4wLCJMZWZ0IjoyLjAsIlJpZ2h0IjoyLjAsIkJvdHRvbSI6MC4wfSwiQ29ubmVjdG9yU3R5bGUiOnsiJGlkIjoiMTAxNyIsIkxpbmVDb2xvciI6eyIkaWQiOiIxMDE4IiwiJHR5cGUiOiJOTFJFLkNvbW1vbi5Eb20uU29saWRDb2xvckJydXNoLCBOTFJFLkNvbW1vbiIsIkNvbG9yIjp7IiRpZCI6IjEwMTkiLCJBIjoxMjcsIlIiOjMxLCJHIjo3MywiQiI6MTI2fX0sIkxpbmVXZWlnaHQiOjEuMCwiTGluZVR5cGUiOjAsIlBhcmVudFN0eWxlIjpudWxsfSwiSXNCZWxvd1RpbWViYW5kIjpmYWxzZSwiUG9zaXRpb25PblRhc2siOjEsIkhpZGVEYXRlIjpmYWxzZSwiU2hhcGVTaXplIjoxLCJTcGFjaW5nIjoxLjAsIlBhZGRpbmciOnsiJGlkIjoiMTAyMCIsIlRvcCI6Ny4wLCJMZWZ0IjozLjAsIlJpZ2h0IjowLjAsIkJvdHRvbSI6Mi4wfSwiU2hhcGVTdHlsZSI6eyIkaWQiOiIxMDIxIiwiTWFyZ2luIjp7IiRpZCI6IjEwMjIiLCJUb3AiOjAuMCwiTGVmdCI6MC4wLCJSaWdodCI6MC4wLCJCb3R0b20iOjAuMH0sIlBhZGRpbmciOnsiJGlkIjoiMTAyMyIsIlRvcCI6MC4wLCJMZWZ0IjowLjAsIlJpZ2h0IjowLjAsIkJvdHRvbSI6MC4wfSwiQmFja2dyb3VuZCI6eyIkaWQiOiIxMDI0IiwiQ29sb3IiOnsiJGlkIjoiMTAyNSIsIkEiOjI1NSwiUiI6MTMzLCJHIjoxMzgsIkIiOjIyN319LCJJc1Zpc2libGUiOnRydWUsIldpZHRoIjoxOC4wLCJIZWlnaHQiOjIwLjAsIkJvcmRlclN0eWxlIjp7IiRpZCI6IjEwMjYiLCJMaW5lQ29sb3IiOnsiJGlkIjoiMTAyNyIsIiR0eXBlIjoiTkxSRS5Db21tb24uRG9tLlNvbGlkQ29sb3JCcnVzaCwgTkxSRS5Db21tb24iLCJDb2xvciI6eyIkaWQiOiIxMDI4IiwiQSI6MjU1LCJSIjoyMzQsIkciOjIyLCJCIjozMH19LCJMaW5lV2VpZ2h0IjowLjAsIkxpbmVUeXBlIjowLCJQYXJlbnRTdHlsZSI6bnVsbH0sIlBhcmVudFN0eWxlIjpudWxsfSwiVGl0bGVTdHlsZSI6eyIkaWQiOiIxMDI5IiwiRm9udFNldHRpbmdzIjp7IiRpZCI6IjEwMzAiLCJGb250U2l6ZSI6MTIsIkZvbnROYW1lIjoiTW9udHNlcnJhdCBNZWRpdW0iLCJJc0JvbGQiOnRydWUsIklzSXRhbGljIjpmYWxzZSwiSXNVbmRlcmxpbmVkIjpmYWxzZSwiUGFyZW50U3R5bGUiOm51bGx9LCJBdXRvU2l6ZSI6MCwiRm9yZWdyb3VuZCI6eyIkaWQiOiIxMDMxIiwiQ29sb3IiOnsiJGlkIjoiMTAzMiIsIkEiOjI1NSwiUiI6NDQsIkciOjcsIkIiOjUzfX0sIk1heFdpZHRoIjoyMDAuMCwiTWF4SGVpZ2h0IjoiSW5maW5pdHkiLCJTbWFydEZvcmVncm91bmRJc0FjdGl2ZSI6ZmFsc2UsIkhvcml6b250YWxBbGlnbm1lbnQiOjEsIlZlcnRpY2FsQWxpZ25tZW50IjowLCJTbWFydEZvcmVncm91bmQiOm51bGwsIkJhY2tncm91bmRGaWxsVHlwZSI6MCwiTWFyZ2luIjp7IiRpZCI6IjEwMzMiLCJUb3AiOjAuMCwiTGVmdCI6MC4wLCJSaWdodCI6MC4wLCJCb3R0b20iOjAuMH0sIlBhZGRpbmciOnsiJGlkIjoiMTAzNCIsIlRvcCI6MC4wLCJMZWZ0IjowLjAsIlJpZ2h0IjowLjAsIkJvdHRvbSI6MC4wfSwiQmFja2dyb3VuZCI6eyIkaWQiOiIxMDM1IiwiQ29sb3IiOnsiJGlkIjoiMTAzNiIsIkEiOjAsIlIiOjAsIkciOjAsIkIiOjB9fSwiSXNWaXNpYmxlIjp0cnVlLCJXaWR0aCI6MC4wLCJIZWlnaHQiOjAuMCwiQm9yZGVyU3R5bGUiOm51bGwsIlBhcmVudFN0eWxlIjpudWxsfSwiRGF0ZVN0eWxlIjp7IiRpZCI6IjEwMzciLCJGb250U2V0dGluZ3MiOnsiJGlkIjoiMTAzOCIsIkZvbnRTaXplIjoxMSwiRm9udE5hbWUiOiJNb250c2VycmF0IExpZ2h0IiwiSXNCb2xkIjpmYWxzZSwiSXNJdGFsaWMiOmZhbHNlLCJJc1VuZGVybGluZWQiOmZhbHNlLCJQYXJlbnRTdHlsZSI6bnVsbH0sIkF1dG9TaXplIjowLCJGb3JlZ3JvdW5kIjp7IiRpZCI6IjEwMzkiLCJDb2xvciI6eyIkaWQiOiIxMDQ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QxIiwiVG9wIjowLjAsIkxlZnQiOjAuMCwiUmlnaHQiOjAuMCwiQm90dG9tIjowLjB9LCJQYWRkaW5nIjp7IiRpZCI6IjEwNDIiLCJUb3AiOjAuMCwiTGVmdCI6MC4wLCJSaWdodCI6MC4wLCJCb3R0b20iOjAuMH0sIkJhY2tncm91bmQiOnsiJGlkIjoiMTA0MyIsIkNvbG9yIjp7IiRyZWYiOiIxMDM2In19LCJJc1Zpc2libGUiOnRydWUsIldpZHRoIjowLjAsIkhlaWdodCI6MC4wLCJCb3JkZXJTdHlsZSI6bnVsbCwiUGFyZW50U3R5bGUiOm51bGx9LCJEYXRlRm9ybWF0Ijp7IiRpZCI6IjEwNDQ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MDQ1IiwiRGF0ZVBhcnRJc1Zpc2libGUiOnRydWUsIlRpbWVQYXJ0SXNWaXNpYmxlIjpmYWxzZX19LCJXZWVrTnVtYmVyaW5nIjp7IiRpZCI6IjEwNDYiLCJGb3JtYXQiOjAsIklzVmlzaWJsZSI6ZmFsc2UsIkxhc3RLbm93blZpc2liaWxpdHlTdGF0ZSI6ZmFsc2V9LCJJc1Zpc2libGUiOnRydWUsIlBhcmVudFN0eWxlIjpudWxsfSwiRGVmYXVsdFN3aW1sYW5lTWlsZXN0b25lU3R5bGUiOnsiJGlkIjoiMTA0NyIsIlRpdGxlUG9zaXRpb24iOiJMZWZ0IiwiRGF0ZVBvc2l0aW9uIjoiTGVmdCIsIlNoYXBlVHlwZSI6MSwiU2hhcGVTaXplIjoxLCJTcGFjaW5nIjo1LCJTaGFwZVN0eWxlIjp7IiRpZCI6IjEwNDgiLCJNYXJnaW4iOnsiJGlkIjoiMTA0OSIsIlRvcCI6MC4wLCJMZWZ0IjowLjAsIlJpZ2h0IjowLjAsIkJvdHRvbSI6MC4wfSwiUGFkZGluZyI6eyIkaWQiOiIxMDUwIiwiVG9wIjowLjAsIkxlZnQiOjAuMCwiUmlnaHQiOjAuMCwiQm90dG9tIjowLjB9LCJCYWNrZ3JvdW5kIjp7IiRpZCI6IjEwNTEiLCJDb2xvciI6eyIkaWQiOiIxMDUyIiwiQSI6MjU1LCJSIjoxMzMsIkciOjEzOCwiQiI6MjI3fX0sIklzVmlzaWJsZSI6dHJ1ZSwiV2lkdGgiOjE4LjAsIkhlaWdodCI6MjAuMCwiQm9yZGVyU3R5bGUiOnsiJGlkIjoiMTA1MyIsIkxpbmVDb2xvciI6eyIkaWQiOiIxMDU0IiwiJHR5cGUiOiJOTFJFLkNvbW1vbi5Eb20uU29saWRDb2xvckJydXNoLCBOTFJFLkNvbW1vbiIsIkNvbG9yIjp7IiRpZCI6IjEwNTUiLCJBIjoyNTUsIlIiOjIzNCwiRyI6MjIsIkIiOjMwfX0sIkxpbmVXZWlnaHQiOjAuMCwiTGluZVR5cGUiOjAsIlBhcmVudFN0eWxlIjpudWxsfSwiUGFyZW50U3R5bGUiOm51bGx9LCJUaXRsZVN0eWxlIjp7IiRpZCI6IjEwNTYiLCJGb250U2V0dGluZ3MiOnsiJGlkIjoiMTA1NyIsIkZvbnRTaXplIjoxMiwiRm9udE5hbWUiOiJDYWxpYnJpIiwiSXNCb2xkIjp0cnVlLCJJc0l0YWxpYyI6ZmFsc2UsIklzVW5kZXJsaW5lZCI6ZmFsc2UsIlBhcmVudFN0eWxlIjpudWxsfSwiQXV0b1NpemUiOjAsIkZvcmVncm91bmQiOnsiJGlkIjoiMTA1OCIsIkNvbG9yIjp7IiRpZCI6IjEwNTkiLCJBIjoyNTUsIlIiOjQ0LCJHIjo3LCJCIjo1M319LCJNYXhXaWR0aCI6MjAwLjAsIk1heEhlaWdodCI6IkluZmluaXR5IiwiU21hcnRGb3JlZ3JvdW5kSXNBY3RpdmUiOmZhbHNlLCJIb3Jpem9udGFsQWxpZ25tZW50IjoyLCJWZXJ0aWNhbEFsaWdubWVudCI6MCwiU21hcnRGb3JlZ3JvdW5kIjpudWxsLCJCYWNrZ3JvdW5kRmlsbFR5cGUiOjAsIk1hcmdpbiI6eyIkaWQiOiIxMDYwIiwiVG9wIjowLjAsIkxlZnQiOjAuMCwiUmlnaHQiOjAuMCwiQm90dG9tIjowLjB9LCJQYWRkaW5nIjp7IiRpZCI6IjEwNjEiLCJUb3AiOjAuMCwiTGVmdCI6MC4wLCJSaWdodCI6MC4wLCJCb3R0b20iOjAuMH0sIkJhY2tncm91bmQiOnsiJGlkIjoiMTA2MiIsIkNvbG9yIjp7IiRpZCI6IjEwNjMiLCJBIjowLCJSIjoyNTUsIkciOjI1NSwiQiI6MjU1fX0sIklzVmlzaWJsZSI6dHJ1ZSwiV2lkdGgiOjAuMCwiSGVpZ2h0IjowLjAsIkJvcmRlclN0eWxlIjpudWxsLCJQYXJlbnRTdHlsZSI6bnVsbH0sIkRhdGVTdHlsZSI6eyIkaWQiOiIxMDY0IiwiRm9udFNldHRpbmdzIjp7IiRpZCI6IjEwNjUiLCJGb250U2l6ZSI6MTEsIkZvbnROYW1lIjoiQ2FsaWJyaSIsIklzQm9sZCI6ZmFsc2UsIklzSXRhbGljIjpmYWxzZSwiSXNVbmRlcmxpbmVkIjpmYWxzZSwiUGFyZW50U3R5bGUiOm51bGx9LCJBdXRvU2l6ZSI6MCwiRm9yZWdyb3VuZCI6eyIkaWQiOiIxMDY2IiwiQ29sb3IiOnsiJGlkIjoiMTA2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2OCIsIlRvcCI6MC4wLCJMZWZ0IjowLjAsIlJpZ2h0IjowLjAsIkJvdHRvbSI6MC4wfSwiUGFkZGluZyI6eyIkaWQiOiIxMDY5IiwiVG9wIjowLjAsIkxlZnQiOjAuMCwiUmlnaHQiOjAuMCwiQm90dG9tIjowLjB9LCJCYWNrZ3JvdW5kIjp7IiRpZCI6IjEwNzAiLCJDb2xvciI6eyIkaWQiOiIxMDcxIiwiQSI6MCwiUiI6MjU1LCJHIjoyNTUsIkIiOjI1NX19LCJJc1Zpc2libGUiOnRydWUsIldpZHRoIjowLjAsIkhlaWdodCI6MC4wLCJCb3JkZXJTdHlsZSI6bnVsbCwiUGFyZW50U3R5bGUiOm51bGx9LCJEYXRlRm9ybWF0Ijp7IiRpZCI6IjEwNzI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MDczIiwiRGF0ZVBhcnRJc1Zpc2libGUiOnRydWUsIlRpbWVQYXJ0SXNWaXNpYmxlIjpmYWxzZX19LCJXZWVrTnVtYmVyaW5nIjp7IiRpZCI6IjEwNzQiLCJGb3JtYXQiOjAsIklzVmlzaWJsZSI6ZmFsc2UsIkxhc3RLbm93blZpc2liaWxpdHlTdGF0ZSI6ZmFsc2V9LCJJc1Zpc2libGUiOnRydWUsIlBhcmVudFN0eWxlIjpudWxsfSwiRGVmYXVsdFN3aW1sYW5lQWN0aXZpdHlTdHlsZSI6eyIkaWQiOiIxMDc1IiwiSGVhZGVyU3R5bGUiOnsiJGlkIjoiMTA3NiIsIlRleHRTdHlsZSI6eyIkaWQiOiIxMDc3IiwiRm9udFNldHRpbmdzIjp7IiRpZCI6IjEwNzgiLCJGb250U2l6ZSI6MTEsIkZvbnROYW1lIjoiQ2FsaWJyaSIsIklzQm9sZCI6ZmFsc2UsIklzSXRhbGljIjpmYWxzZSwiSXNVbmRlcmxpbmVkIjpmYWxzZSwiUGFyZW50U3R5bGUiOm51bGx9LCJBdXRvU2l6ZSI6MiwiRm9yZWdyb3VuZCI6eyIkaWQiOiIxMDc5IiwiQ29sb3IiOnsiJGlkIjoiMTA4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4MSIsIlRvcCI6MC4wLCJMZWZ0IjowLjAsIlJpZ2h0IjowLjAsIkJvdHRvbSI6MC4wfSwiUGFkZGluZyI6eyIkaWQiOiIxMDgyIiwiVG9wIjowLjAsIkxlZnQiOjAuMCwiUmlnaHQiOjAuMCwiQm90dG9tIjowLjB9LCJCYWNrZ3JvdW5kIjp7IiRpZCI6IjEwODMiLCJDb2xvciI6eyIkaWQiOiIxMDg0IiwiQSI6MCwiUiI6MjU1LCJHIjoyNTUsIkIiOjI1NX19LCJJc1Zpc2libGUiOnRydWUsIldpZHRoIjowLjAsIkhlaWdodCI6MC4wLCJCb3JkZXJTdHlsZSI6bnVsbCwiUGFyZW50U3R5bGUiOm51bGx9LCJSZWN0YW5nbGVTdHlsZSI6eyIkaWQiOiIxMDg1IiwiTWFyZ2luIjp7IiRpZCI6IjEwODYiLCJUb3AiOjAuMCwiTGVmdCI6MC4wLCJSaWdodCI6MC4wLCJCb3R0b20iOjAuMH0sIlBhZGRpbmciOnsiJGlkIjoiMTA4NyIsIlRvcCI6MC4wLCJMZWZ0IjowLjAsIlJpZ2h0IjowLjAsIkJvdHRvbSI6MC4wfSwiQmFja2dyb3VuZCI6eyIkaWQiOiIxMDg4IiwiQ29sb3IiOnsiJGlkIjoiMTA4OSIsIkEiOjYzLCJSIjoxMzMsIkciOjEzOCwiQiI6MjI3fX0sIklzVmlzaWJsZSI6dHJ1ZSwiV2lkdGgiOjAuMCwiSGVpZ2h0IjowLjAsIkJvcmRlclN0eWxlIjp7IiRpZCI6IjEwOTAiLCJMaW5lQ29sb3IiOnsiJGlkIjoiMTA5MSIsIiR0eXBlIjoiTkxSRS5Db21tb24uRG9tLlNvbGlkQ29sb3JCcnVzaCwgTkxSRS5Db21tb24iLCJDb2xvciI6eyIkaWQiOiIxMDkyIiwiQSI6MjU1LCJSIjoyNTUsIkciOjAsIkIiOjB9fSwiTGluZVdlaWdodCI6MC4wLCJMaW5lVHlwZSI6MCwiUGFyZW50U3R5bGUiOm51bGx9LCJQYXJlbnRTdHlsZSI6bnVsbH0sIk1hcmdpbiI6eyIkaWQiOiIxMDkzIiwiVG9wIjowLjAsIkxlZnQiOjAuMCwiUmlnaHQiOjAuMCwiQm90dG9tIjowLjB9LCJQYWRkaW5nIjp7IiRpZCI6IjEwOTQiLCJUb3AiOjAuMCwiTGVmdCI6MC4wLCJSaWdodCI6MC4wLCJCb3R0b20iOjAuMH0sIkJhY2tncm91bmQiOm51bGwsIklzVmlzaWJsZSI6dHJ1ZSwiV2lkdGgiOjAuMCwiSGVpZ2h0IjowLjAsIkJvcmRlclN0eWxlIjpudWxsLCJQYXJlbnRTdHlsZSI6bnVsbH0sIkJhY2tncm91bmRTdHlsZSI6eyIkaWQiOiIxMDk1IiwiTWFyZ2luIjp7IiRpZCI6IjEwOTYiLCJUb3AiOjAuMCwiTGVmdCI6MC4wLCJSaWdodCI6MC4wLCJCb3R0b20iOjAuMH0sIlBhZGRpbmciOnsiJGlkIjoiMTA5NyIsIlRvcCI6MC4wLCJMZWZ0IjowLjAsIlJpZ2h0IjowLjAsIkJvdHRvbSI6MC4wfSwiQmFja2dyb3VuZCI6eyIkcmVmIjoiOTYzIn0sIklzVmlzaWJsZSI6dHJ1ZSwiV2lkdGgiOjAuMCwiSGVpZ2h0IjowLjAsIkJvcmRlclN0eWxlIjp7IiRpZCI6IjEwOTgiLCJMaW5lQ29sb3IiOnsiJGlkIjoiMTA5OSIsIiR0eXBlIjoiTkxSRS5Db21tb24uRG9tLlNvbGlkQ29sb3JCcnVzaCwgTkxSRS5Db21tb24iLCJDb2xvciI6eyIkaWQiOiIxMTAwIiwiQSI6MjU1LCJSIjoyMzQsIkciOjIyLCJCIjozMH19LCJMaW5lV2VpZ2h0IjowLjAsIkxpbmVUeXBlIjowLCJQYXJlbnRTdHlsZSI6bnVsbH0sIlBhcmVudFN0eWxlIjpudWxsfSwiTWFyZ2luIjp7IiRpZCI6IjExMDEiLCJUb3AiOjAuMCwiTGVmdCI6MC4wLCJSaWdodCI6MC4wLCJCb3R0b20iOjAuMH0sIlBhZGRpbmciOnsiJGlkIjoiMTEwMiIsIlRvcCI6MC4wLCJMZWZ0IjowLjAsIlJpZ2h0IjowLjAsIkJvdHRvbSI6MC4wfSwiSXNWaXNpYmxlIjp0cnVlLCJXaWR0aCI6MC4wLCJIZWlnaHQiOjAuMCwiQm9yZGVyU3R5bGUiOm51bGwsIlBhcmVudFN0eWxlIjpudWxsfSwiTWFyZ2luIjp7IiRpZCI6IjExMDMiLCJUb3AiOjAuMCwiTGVmdCI6MC4wLCJSaWdodCI6MC4wLCJCb3R0b20iOjAuMH0sIlBhZGRpbmciOnsiJGlkIjoiMTEwNCIsIlRvcCI6MC4wLCJMZWZ0IjowLjAsIlJpZ2h0IjowLjAsIkJvdHRvbSI6MC4wfSwiSXNWaXNpYmxlIjp0cnVlLCJXaWR0aCI6MC4wLCJIZWlnaHQiOjAuMCwiQm9yZGVyU3R5bGUiOnsiJGlkIjoiMTEwNSIsIkxpbmVDb2xvciI6bnVsbCwiTGluZVdlaWdodCI6MC4wLCJMaW5lVHlwZSI6MCwiUGFyZW50U3R5bGUiOm51bGx9LCJQYXJlbnRTdHlsZSI6bnVsbH19XSwiQ3VsdHVyZUluZm9OYW1lIjoiZW4tVVMiLCJTdHlsZU5hbWUiOm51bGwsIlZlcnNpb24iOnsiJGlkIjoiMTEwNiIsIlZlcnNpb24iOiI0LjEuMCIsIk9yaWdpbmFsQXNzZW1ibHlWZXJzaW9uIjoiNS4wMC4wMS4wMCIsIkVkaXRpb24iOiJQcm8iLCJMYXN0U2F2ZWRFZGl0aW9uIjo0LCJJc1BsdXNFZGl0aW9uIjp0cnVlLCJJc1Byb0VkaXRpb24iOnRydWV9LCJFZmZlY3QiOjAsIlN0eWxlIjp7IiRpZCI6IjExMDciLCJEZWZhdWx0RGVwZW5kZW5jeVN0eWxlIjp7IiRpZCI6IjExMDgiLCJMaW5lU3R5bGUiOnsiJGlkIjoiMTEwOSIsIkxpbmVDb2xvciI6eyIkaWQiOiIxMTEwIiwiJHR5cGUiOiJOTFJFLkNvbW1vbi5Eb20uU29saWRDb2xvckJydXNoLCBOTFJFLkNvbW1vbiIsIkNvbG9yIjp7IiRpZCI6IjExMTEiLCJBIjoyNTUsIlIiOjAsIkciOjAsIkIiOjB9fSwiTGluZVdlaWdodCI6MS4wLCJMaW5lVHlwZSI6MCwiUGFyZW50U3R5bGUiOm51bGx9LCJFbmRBcnJvd2hlYWRMaW5lU3R5bGUiOnsiJGlkIjoiMTExMiIsIktpbmQiOjEsIldpZHRoIjoxLCJMZW5ndGgiOjAsIlBhcmVudFN0eWxlIjpudWxsfSwiQnJpbmdUb0Zyb250Ijp0cnVlLCJFbGJvd1JhZGl1cyI6MC4wLCJNYXJnaW4iOnsiJGlkIjoiMTExMyIsIlRvcCI6MC4wLCJMZWZ0IjowLjAsIlJpZ2h0IjowLjAsIkJvdHRvbSI6MC4wfSwiUGFkZGluZyI6eyIkaWQiOiIxMTE0IiwiVG9wIjowLjAsIkxlZnQiOjAuMCwiUmlnaHQiOjAuMCwiQm90dG9tIjowLjB9LCJCYWNrZ3JvdW5kIjpudWxsLCJJc1Zpc2libGUiOnRydWUsIldpZHRoIjowLjAsIkhlaWdodCI6MC4wLCJCb3JkZXJTdHlsZSI6bnVsbCwiUGFyZW50U3R5bGUiOm51bGx9LCJDcml0aWNhbFBhdGhTdHlsZSI6eyIkaWQiOiIxMTE1IiwiQ3JpdGljYWxQYXRoU3R5bGVPcHRpb25zIjoxNSwiTGluZVN0eWxlIjp7IiRpZCI6IjExMTYiLCJMaW5lQ29sb3IiOnsiJGlkIjoiMTExNyIsIiR0eXBlIjoiTkxSRS5Db21tb24uRG9tLlNvbGlkQ29sb3JCcnVzaCwgTkxSRS5Db21tb24iLCJDb2xvciI6eyIkaWQiOiIxMTE4IiwiQSI6MjU1LCJSIjoyMjIsIkciOjUwLCJCIjo1MH19LCJMaW5lV2VpZ2h0IjoxLjAsIkxpbmVUeXBlIjowLCJQYXJlbnRTdHlsZSI6bnVsbH0sIlRpdGxlRm9yZWdyb3VuZCI6eyIkaWQiOiIxMTE5IiwiQ29sb3IiOnsiJGlkIjoiMTEyMCIsIkEiOjI1NSwiUiI6MTc2LCJHIjoxOSwiQiI6MjV9fSwiU2hhcGVzQmFja2dyb3VuZCI6eyIkaWQiOiIxMTIxIiwiQ29sb3IiOnsiJGlkIjoiMTEyMiIsIkEiOjI1NSwiUiI6MjUzLCJHIjoyMDMsIkIiOjIwOH19LCJTaGFwZXNCb3JkZXJTdHlsZSI6eyIkaWQiOiIxMTIzIiwiTGluZUNvbG9yIjp7IiRpZCI6IjExMjQiLCIkdHlwZSI6Ik5MUkUuQ29tbW9uLkRvbS5Tb2xpZENvbG9yQnJ1c2gsIE5MUkUuQ29tbW9uIiwiQ29sb3IiOnsiJGlkIjoiMTEyNSIsIkEiOjI1NSwiUiI6MjIyLCJHIjo1MCwiQiI6NTB9fSwiTGluZVdlaWdodCI6MS41LCJMaW5lVHlwZSI6MCwiUGFyZW50U3R5bGUiOm51bGx9LCJNYXJnaW4iOnsiJGlkIjoiMTEyNiIsIlRvcCI6MC4wLCJMZWZ0IjowLjAsIlJpZ2h0IjowLjAsIkJvdHRvbSI6MC4wfSwiUGFkZGluZyI6eyIkaWQiOiIxMTI3IiwiVG9wIjowLjAsIkxlZnQiOjAuMCwiUmlnaHQiOjAuMCwiQm90dG9tIjowLjB9LCJCYWNrZ3JvdW5kIjpudWxsLCJJc1Zpc2libGUiOmZhbHNlLCJXaWR0aCI6MC4wLCJIZWlnaHQiOjAuMCwiQm9yZGVyU3R5bGUiOm51bGwsIlBhcmVudFN0eWxlIjpudWxsfSwiUGFuZWxzU3BhY2luZ0RlZmluaXRpb24iOnsiJGlkIjoiMTEyOCIsIlNwYWNpbmdBYm92ZVRpbWViYW5kIjoxNiwiU3BhY2luZ0JlbG93VGltZWJhbmQiOjE2LCJTcGFjaW5nQWJvdmVCZXR3ZWVuU3dpbWxhbmVzQW5kVGFza3MiOjE2LCJTcGFjaW5nQmVsb3dCZXR3ZWVuU3dpbWxhbmVzQW5kVGFza3MiOjE2fSwiVGltZWJhbmRTdHlsZSI6eyIkaWQiOiIxMTI5IiwiU2NhbGVNYXJraW5nIjowLCJTaGFwZSI6MCwiU2hhcGVTdHlsZSI6eyIkaWQiOiIxMTMwIiwiTWFyZ2luIjp7IiRpZCI6IjExMzEiLCJUb3AiOjAuMCwiTGVmdCI6MTIuMCwiUmlnaHQiOjEyLjAsIkJvdHRvbSI6MC4wfSwiUGFkZGluZyI6eyIkaWQiOiIxMTMyIiwiVG9wIjo1LjAsIkxlZnQiOjAuMCwiUmlnaHQiOjAuMCwiQm90dG9tIjo1LjB9LCJCYWNrZ3JvdW5kIjp7IiRpZCI6IjExMzMiLCJDb2xvciI6eyIkaWQiOiIxMTM0IiwiQSI6MjU1LCJSIjo0NCwiRyI6NywiQiI6NTN9fSwiSXNWaXNpYmxlIjp0cnVlLCJXaWR0aCI6ODU4LjAsIkhlaWdodCI6MTQuMzk5OTk5NjE4NTMwMjczLCJCb3JkZXJTdHlsZSI6eyIkaWQiOiIxMTM1IiwiTGluZUNvbG9yIjp7IiRpZCI6IjExMzYiLCIkdHlwZSI6Ik5MUkUuQ29tbW9uLkRvbS5Tb2xpZENvbG9yQnJ1c2gsIE5MUkUuQ29tbW9uIiwiQ29sb3IiOnsiJGlkIjoiMTEzNyIsIkEiOjI1NSwiUiI6MjU1LCJHIjowLCJCIjowfX0sIkxpbmVXZWlnaHQiOjAuMCwiTGluZVR5cGUiOjAsIlBhcmVudFN0eWxlIjpudWxsfSwiUGFyZW50U3R5bGUiOm51bGx9LCJNaWRkbGVUaWVyU2hhcGVTdHlsZSI6eyIkaWQiOiIxMTM4IiwiTWFyZ2luIjp7IiRyZWYiOiIxMTMxIn0sIlBhZGRpbmciOnsiJHJlZiI6IjExMzIifSwiQmFja2dyb3VuZCI6eyIkaWQiOiIxMTM5IiwiQ29sb3IiOnsiJGlkIjoiMTE0MCIsIkEiOjI1NSwiUiI6NzgsIkciOjIwLCJCIjoxNDB9fSwiSXNWaXNpYmxlIjp0cnVlLCJXaWR0aCI6ODU4LjAsIkhlaWdodCI6MTQuMzk5OTk5NjE4NTMwMjczLCJCb3JkZXJTdHlsZSI6eyIkaWQiOiIxMTQxIiwiTGluZUNvbG9yIjpudWxsLCJMaW5lV2VpZ2h0IjowLjAsIkxpbmVUeXBlIjowLCJQYXJlbnRTdHlsZSI6bnVsbH0sIlBhcmVudFN0eWxlIjpudWxsfSwiQm90dG9tVGllclNoYXBlU3R5bGUiOnsiJGlkIjoiMTE0MiIsIk1hcmdpbiI6eyIkcmVmIjoiMTEzMSJ9LCJQYWRkaW5nIjp7IiRyZWYiOiIxMTMyIn0sIkJhY2tncm91bmQiOnsiJGlkIjoiMTE0MyIsIkNvbG9yIjp7IiRpZCI6IjExNDQiLCJBIjoyNTUsIlIiOjk3LCJHIjo2MSwiQiI6MTkzfX0sIklzVmlzaWJsZSI6dHJ1ZSwiV2lkdGgiOjg1OC4wLCJIZWlnaHQiOjE0LjM5OTk5OTYxODUzMDI3MywiQm9yZGVyU3R5bGUiOnsiJGlkIjoiMTE0NSIsIkxpbmVDb2xvciI6bnVsbCwiTGluZVdlaWdodCI6MC4wLCJMaW5lVHlwZSI6MCwiUGFyZW50U3R5bGUiOm51bGx9LCJQYXJlbnRTdHlsZSI6bnVsbH0sIlJpZ2h0RW5kQ2Fwc1N0eWxlIjp7IiRpZCI6IjExNDYiLCJGb250U2V0dGluZ3MiOnsiJGlkIjoiMTE0NyIsIkZvbnRTaXplIjoxOCwiRm9udE5hbWUiOiJBcmlhbCIsIklzQm9sZCI6dHJ1ZSwiSXNJdGFsaWMiOmZhbHNlLCJJc1VuZGVybGluZWQiOmZhbHNlLCJQYXJlbnRTdHlsZSI6bnVsbH0sIkF1dG9TaXplIjowLCJGb3JlZ3JvdW5kIjp7IiRpZCI6IjExNDgiLCJDb2xvciI6eyIkaWQiOiIxMTQ5IiwiQSI6MjU1LCJSIjoxOTIsIkciOjgwLCJCIjo3N319LCJNYXhXaWR0aCI6IkluZmluaXR5IiwiTWF4SGVpZ2h0IjoiSW5maW5pdHkiLCJTbWFydEZvcmVncm91bmRJc0FjdGl2ZSI6ZmFsc2UsIkhvcml6b250YWxBbGlnbm1lbnQiOjAsIlZlcnRpY2FsQWxpZ25tZW50IjowLCJTbWFydEZvcmVncm91bmQiOm51bGwsIkJhY2tncm91bmRGaWxsVHlwZSI6MCwiTWFyZ2luIjp7IiRpZCI6IjExNTAiLCJUb3AiOjAuMCwiTGVmdCI6MC4wLCJSaWdodCI6MjUuMCwiQm90dG9tIjowLjB9LCJQYWRkaW5nIjp7IiRpZCI6IjExNTEiLCJUb3AiOjAuMCwiTGVmdCI6MC4wLCJSaWdodCI6MC4wLCJCb3R0b20iOjAuMH0sIkJhY2tncm91bmQiOnsiJGlkIjoiMTE1MiIsIkNvbG9yIjp7IiRpZCI6IjExNTMiLCJBIjo4OSwiUiI6MCwiRyI6MCwiQiI6MH19LCJJc1Zpc2libGUiOmZhbHNlLCJXaWR0aCI6MC4wLCJIZWlnaHQiOjAuMCwiQm9yZGVyU3R5bGUiOm51bGwsIlBhcmVudFN0eWxlIjpudWxsfSwiTGVmdEVuZENhcHNTdHlsZSI6eyIkaWQiOiIxMTU0IiwiRm9udFNldHRpbmdzIjp7IiRpZCI6IjExNTUiLCJGb250U2l6ZSI6MTgsIkZvbnROYW1lIjoiQXJpYWwiLCJJc0JvbGQiOnRydWUsIklzSXRhbGljIjpmYWxzZSwiSXNVbmRlcmxpbmVkIjpmYWxzZSwiUGFyZW50U3R5bGUiOm51bGx9LCJBdXRvU2l6ZSI6MCwiRm9yZWdyb3VuZCI6eyIkaWQiOiIxMTU2IiwiQ29sb3IiOnsiJGlkIjoiMTE1Ny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xMTU4IiwiVG9wIjowLjAsIkxlZnQiOjM1LjY2ODAwNDUwOTU4MTg5MSwiUmlnaHQiOjAuMCwiQm90dG9tIjowLjB9LCJQYWRkaW5nIjp7IiRpZCI6IjExNTkiLCJUb3AiOjAuMCwiTGVmdCI6MC4wLCJSaWdodCI6MC4wLCJCb3R0b20iOjAuMH0sIkJhY2tncm91bmQiOnsiJGlkIjoiMTE2MCIsIkNvbG9yIjp7IiRyZWYiOiIxMTUzIn19LCJJc1Zpc2libGUiOmZhbHNlLCJXaWR0aCI6MC4wLCJIZWlnaHQiOjAuMCwiQm9yZGVyU3R5bGUiOm51bGwsIlBhcmVudFN0eWxlIjpudWxsfSwiVG9kYXlUZXh0U3R5bGUiOnsiJGlkIjoiMTE2MSIsIkZvbnRTZXR0aW5ncyI6eyIkaWQiOiIxMTYyIiwiRm9udFNpemUiOjEyLCJGb250TmFtZSI6IkFyaWFsIiwiSXNCb2xkIjpmYWxzZSwiSXNJdGFsaWMiOmZhbHNlLCJJc1VuZGVybGluZWQiOmZhbHNlLCJQYXJlbnRTdHlsZSI6bnVsbH0sIkF1dG9TaXplIjowLCJGb3JlZ3JvdW5kIjp7IiRpZCI6IjExNjMiLCJDb2xvciI6eyIkaWQiOiIxMTY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NjUiLCJUb3AiOjAuMCwiTGVmdCI6MC4wLCJSaWdodCI6MC4wLCJCb3R0b20iOjAuMH0sIlBhZGRpbmciOnsiJGlkIjoiMTE2NiIsIlRvcCI6MC4wLCJMZWZ0IjowLjAsIlJpZ2h0IjowLjAsIkJvdHRvbSI6MC4wfSwiQmFja2dyb3VuZCI6eyIkaWQiOiIxMTY3IiwiQ29sb3IiOnsiJHJlZiI6IjExNTMifX0sIklzVmlzaWJsZSI6ZmFsc2UsIldpZHRoIjowLjAsIkhlaWdodCI6MC4wLCJCb3JkZXJTdHlsZSI6bnVsbCwiUGFyZW50U3R5bGUiOm51bGx9LCJUb2RheU1hcmtlclN0eWxlIjp7IiRpZCI6IjExNjgiLCJNYXJnaW4iOnsiJGlkIjoiMTE2OSIsIlRvcCI6MC4wLCJMZWZ0IjowLjAsIlJpZ2h0IjowLjAsIkJvdHRvbSI6MC4wfSwiUGFkZGluZyI6eyIkaWQiOiIxMTcwIiwiVG9wIjowLjAsIkxlZnQiOjAuMCwiUmlnaHQiOjAuMCwiQm90dG9tIjowLjB9LCJCYWNrZ3JvdW5kIjp7IiRpZCI6IjExNzEiLCJDb2xvciI6eyIkaWQiOiIxMTcyIiwiQSI6MjU1LCJSIjoyNTUsIkciOjAsIkIiOjB9fSwiSXNWaXNpYmxlIjpmYWxzZSwiV2lkdGgiOjAuMCwiSGVpZ2h0IjowLjAsIkJvcmRlclN0eWxlIjpudWxsLCJQYXJlbnRTdHlsZSI6bnVsbH0sIlNjYWxlU3R5bGUiOnsiJGlkIjoiMTE3MyIsIlNoYXBlIjowLCJTaG93U2VnbWVudFNlcGFyYXRvcnMiOnRydWUsIlNlZ21lbnRTZXBhcmF0b3JPcGFjaXR5IjozMCwiSGFzQmVlblZpc2libGVCZWZvcmUiOnRydWUsIkZvbnRTZXR0aW5ncyI6eyIkaWQiOiIxMTc0IiwiRm9udFNpemUiOjE0LCJGb250TmFtZSI6IkNhbGlicmkiLCJJc0JvbGQiOmZhbHNlLCJJc0l0YWxpYyI6ZmFsc2UsIklzVW5kZXJsaW5lZCI6ZmFsc2UsIlBhcmVudFN0eWxlIjpudWxsfSwiQXV0b1NpemUiOjAsIkZvcmVncm91bmQiOnsiJGlkIjoiMTE3NSIsIkNvbG9yIjp7IiRpZCI6IjExNz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E3NyIsIlRvcCI6MC4wLCJMZWZ0Ijo1LjAsIlJpZ2h0IjowLjAsIkJvdHRvbSI6MC4wfSwiUGFkZGluZyI6eyIkaWQiOiIxMTc4IiwiVG9wIjowLjAsIkxlZnQiOjAuMCwiUmlnaHQiOjAuMCwiQm90dG9tIjowLjB9LCJCYWNrZ3JvdW5kIjp7IiRpZCI6IjExNzkiLCJDb2xvciI6eyIkcmVmIjoiMTE1MyJ9fSwiSXNWaXNpYmxlIjp0cnVlLCJXaWR0aCI6MC4wLCJIZWlnaHQiOjAuMCwiQm9yZGVyU3R5bGUiOm51bGwsIlBhcmVudFN0eWxlIjpudWxsfSwiU2luZ2xlU2NhbGVTaGFwZVN0eWxlIjp7IiRpZCI6IjExODAiLCJTaGFwZSI6MCwiSGVpZ2h0IjozMC4wfSwiTWlkZGxlVGllclNjYWxlU3R5bGUiOnsiJGlkIjoiMTE4MSIsIlNoYXBlIjowLCJTaG93U2VnbWVudFNlcGFyYXRvcnMiOnRydWUsIlNlZ21lbnRTZXBhcmF0b3JPcGFjaXR5IjozMCwiSGFzQmVlblZpc2libGVCZWZvcmUiOnRydWUsIkZvbnRTZXR0aW5ncyI6eyIkaWQiOiIxMTgyIiwiRm9udFNpemUiOjE0LCJGb250TmFtZSI6IkNhbGlicmkiLCJJc0JvbGQiOmZhbHNlLCJJc0l0YWxpYyI6ZmFsc2UsIklzVW5kZXJsaW5lZCI6ZmFsc2UsIlBhcmVudFN0eWxlIjpudWxsfSwiQXV0b1NpemUiOjAsIkZvcmVncm91bmQiOnsiJHJlZiI6IjExNzUifSwiTWF4V2lkdGgiOjIwMC4wLCJNYXhIZWlnaHQiOiJJbmZpbml0eSIsIlNtYXJ0Rm9yZWdyb3VuZElzQWN0aXZlIjpmYWxzZSwiSG9yaXpvbnRhbEFsaWdubWVudCI6MCwiVmVydGljYWxBbGlnbm1lbnQiOjEsIlNtYXJ0Rm9yZWdyb3VuZCI6bnVsbCwiQmFja2dyb3VuZEZpbGxUeXBlIjowLCJNYXJnaW4iOnsiJHJlZiI6IjExNzcifSwiUGFkZGluZyI6eyIkcmVmIjoiMTE3OCJ9LCJCYWNrZ3JvdW5kIjp7IiRyZWYiOiIxMTc5In0sIklzVmlzaWJsZSI6dHJ1ZSwiV2lkdGgiOjAuMCwiSGVpZ2h0IjowLjAsIkJvcmRlclN0eWxlIjpudWxsLCJQYXJlbnRTdHlsZSI6bnVsbH0sIkJvdHRvbVRpZXJTY2FsZVN0eWxlIjp7IiRpZCI6IjExODMiLCJTaGFwZSI6MCwiU2hvd1NlZ21lbnRTZXBhcmF0b3JzIjpmYWxzZSwiU2VnbWVudFNlcGFyYXRvck9wYWNpdHkiOjMwLCJIYXNCZWVuVmlzaWJsZUJlZm9yZSI6dHJ1ZSwiRm9udFNldHRpbmdzIjp7IiRpZCI6IjExODQiLCJGb250U2l6ZSI6MTQsIkZvbnROYW1lIjoiQ2FsaWJyaSIsIklzQm9sZCI6ZmFsc2UsIklzSXRhbGljIjpmYWxzZSwiSXNVbmRlcmxpbmVkIjpmYWxzZSwiUGFyZW50U3R5bGUiOm51bGx9LCJBdXRvU2l6ZSI6MCwiRm9yZWdyb3VuZCI6eyIkcmVmIjoiMTE3NSJ9LCJNYXhXaWR0aCI6MjAwLjAsIk1heEhlaWdodCI6IkluZmluaXR5IiwiU21hcnRGb3JlZ3JvdW5kSXNBY3RpdmUiOmZhbHNlLCJIb3Jpem9udGFsQWxpZ25tZW50IjowLCJWZXJ0aWNhbEFsaWdubWVudCI6MSwiU21hcnRGb3JlZ3JvdW5kIjpudWxsLCJCYWNrZ3JvdW5kRmlsbFR5cGUiOjAsIk1hcmdpbiI6eyIkcmVmIjoiMTE3NyJ9LCJQYWRkaW5nIjp7IiRyZWYiOiIxMTc4In0sIkJhY2tncm91bmQiOnsiJHJlZiI6IjExNzkifSwiSXNWaXNpYmxlIjp0cnVlLCJXaWR0aCI6MC4wLCJIZWlnaHQiOjAuMCwiQm9yZGVyU3R5bGUiOm51bGwsIlBhcmVudFN0eWxlIjpudWxsfSwiRWxhcHNlZFRpbWVCYWNrZ3JvdW5kIjp7IiRpZCI6IjExODUiLCJDb2xvciI6eyIkaWQiOiIxMTg2IiwiQSI6MTkxLCJSIjoyMzEsIkciOjIzMCwiQiI6MjMwfX0sIkFwcGVuZFllYXJPblllYXJDaGFuZ2UiOnRydWUsIkVsYXBzZWRUaW1lRm9ybWF0IjowLCJUb2RheU1hcmtlclBvc2l0aW9uIjowLCJRdWlja1Bvc2l0aW9uIjozLCJBYnNvbHV0ZVBvc2l0aW9uIjoxNjQuMzQxNzIxLCJNYXJnaW4iOnsiJGlkIjoiMTE4NyIsIlRvcCI6MC4wLCJMZWZ0IjoxMC4wLCJSaWdodCI6MTAuMCwiQm90dG9tIjowLjB9LCJQYWRkaW5nIjp7IiRpZCI6IjExODgiLCJUb3AiOjAuMCwiTGVmdCI6MC4wLCJSaWdodCI6MC4wLCJCb3R0b20iOjAuMH0sIkJhY2tncm91bmQiOnsiJGlkIjoiMTE4OSIsIkNvbG9yIjp7IiRpZCI6IjExOTAiLCJBIjoyNTUsIlIiOjMxLCJHIjo3MywiQiI6MTI1fX0sIklzVmlzaWJsZSI6dHJ1ZSwiV2lkdGgiOjAuMCwiSGVpZ2h0IjowLjAsIkJvcmRlclN0eWxlIjpudWxsLCJQYXJlbnRTdHlsZSI6bnVsbH0sIkRlZmF1bHRNaWxlc3RvbmVTdHlsZSI6eyIkaWQiOiIxMTkxIiwiU2hhcGUiOjEsIkNvbm5lY3Rvck1hcmdpbiI6eyIkaWQiOiIxMTkyIiwiVG9wIjowLjAsIkxlZnQiOjIuMCwiUmlnaHQiOjIuMCwiQm90dG9tIjowLjB9LCJDb25uZWN0b3JTdHlsZSI6eyIkaWQiOiIxMTkzIiwiTGluZUNvbG9yIjp7IiRpZCI6IjExOTQiLCIkdHlwZSI6Ik5MUkUuQ29tbW9uLkRvbS5Tb2xpZENvbG9yQnJ1c2gsIE5MUkUuQ29tbW9uIiwiQ29sb3IiOnsiJGlkIjoiMTE5NSIsIkEiOjEyNywiUiI6NDQsIkciOjcsIkIiOjUzfX0sIkxpbmVXZWlnaHQiOjEuMCwiTGluZVR5cGUiOjAsIlBhcmVudFN0eWxlIjpudWxsfSwiSXNCZWxvd1RpbWViYW5kIjpmYWxzZSwiUG9zaXRpb25PblRhc2siOjAsIkhpZGVEYXRlIjpmYWxzZSwiU2hhcGVTaXplIjoxLCJTcGFjaW5nIjoxLjAsIlBhZGRpbmciOnsiJGlkIjoiMTE5NiIsIlRvcCI6Ny4wLCJMZWZ0IjozLjAsIlJpZ2h0IjowLjAsIkJvdHRvbSI6Mi4wfSwiU2hhcGVTdHlsZSI6eyIkaWQiOiIxMTk3IiwiTWFyZ2luIjp7IiRpZCI6IjExOTgiLCJUb3AiOjAuMCwiTGVmdCI6MC4wLCJSaWdodCI6MC4wLCJCb3R0b20iOjAuMH0sIlBhZGRpbmciOnsiJGlkIjoiMTE5OSIsIlRvcCI6MC4wLCJMZWZ0IjowLjAsIlJpZ2h0IjowLjAsIkJvdHRvbSI6MC4wfSwiQmFja2dyb3VuZCI6eyIkaWQiOiIxMjAwIiwiQ29sb3IiOnsiJGlkIjoiMTIwMSIsIkEiOjI1NSwiUiI6MjM0LCJHIjoxMDUsIkIiOjEzOX19LCJJc1Zpc2libGUiOnRydWUsIldpZHRoIjoxOC4wLCJIZWlnaHQiOjIwLjAsIkJvcmRlclN0eWxlIjp7IiRpZCI6IjEyMDIiLCJMaW5lQ29sb3IiOnsiJGlkIjoiMTIwMyIsIiR0eXBlIjoiTkxSRS5Db21tb24uRG9tLlNvbGlkQ29sb3JCcnVzaCwgTkxSRS5Db21tb24iLCJDb2xvciI6eyIkaWQiOiIxMjA0IiwiQSI6MjU1LCJSIjoyMzQsIkciOjIyLCJCIjozMH19LCJMaW5lV2VpZ2h0IjowLjAsIkxpbmVUeXBlIjowLCJQYXJlbnRTdHlsZSI6bnVsbH0sIlBhcmVudFN0eWxlIjpudWxsfSwiVGl0bGVTdHlsZSI6eyIkaWQiOiIxMjA1IiwiRm9udFNldHRpbmdzIjp7IiRpZCI6IjEyMDYiLCJGb250U2l6ZSI6MTIsIkZvbnROYW1lIjoiQ2FsaWJyaSIsIklzQm9sZCI6dHJ1ZSwiSXNJdGFsaWMiOmZhbHNlLCJJc1VuZGVybGluZWQiOmZhbHNlLCJQYXJlbnRTdHlsZSI6bnVsbH0sIkF1dG9TaXplIjowLCJGb3JlZ3JvdW5kIjp7IiRpZCI6IjEyMDciLCJDb2xvciI6eyIkaWQiOiIxMjA4IiwiQSI6MjU1LCJSIjo0NCwiRyI6NywiQiI6NTN9fSwiTWF4V2lkdGgiOjIwMC4wLCJNYXhIZWlnaHQiOiJJbmZpbml0eSIsIlNtYXJ0Rm9yZWdyb3VuZElzQWN0aXZlIjpmYWxzZSwiSG9yaXpvbnRhbEFsaWdubWVudCI6MSwiVmVydGljYWxBbGlnbm1lbnQiOjAsIlNtYXJ0Rm9yZWdyb3VuZCI6bnVsbCwiQmFja2dyb3VuZEZpbGxUeXBlIjowLCJNYXJnaW4iOnsiJGlkIjoiMTIwOSIsIlRvcCI6MC4wLCJMZWZ0IjowLjAsIlJpZ2h0IjowLjAsIkJvdHRvbSI6MC4wfSwiUGFkZGluZyI6eyIkaWQiOiIxMjEwIiwiVG9wIjowLjAsIkxlZnQiOjAuMCwiUmlnaHQiOjAuMCwiQm90dG9tIjowLjB9LCJCYWNrZ3JvdW5kIjp7IiRpZCI6IjEyMTEiLCJDb2xvciI6eyIkaWQiOiIxMjEyIiwiQSI6MCwiUiI6MjU1LCJHIjoyNTUsIkIiOjI1NX19LCJJc1Zpc2libGUiOnRydWUsIldpZHRoIjowLjAsIkhlaWdodCI6MC4wLCJCb3JkZXJTdHlsZSI6bnVsbCwiUGFyZW50U3R5bGUiOm51bGx9LCJEYXRlU3R5bGUiOnsiJGlkIjoiMTIxMyIsIkZvbnRTZXR0aW5ncyI6eyIkaWQiOiIxMjE0IiwiRm9udFNpemUiOjExLCJGb250TmFtZSI6IkNhbGlicmkiLCJJc0JvbGQiOmZhbHNlLCJJc0l0YWxpYyI6ZmFsc2UsIklzVW5kZXJsaW5lZCI6ZmFsc2UsIlBhcmVudFN0eWxlIjpudWxsfSwiQXV0b1NpemUiOjAsIkZvcmVncm91bmQiOnsiJGlkIjoiMTIxNSIsIkNvbG9yIjp7IiRpZCI6IjEyMTY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yMTciLCJUb3AiOjAuMCwiTGVmdCI6MC4wLCJSaWdodCI6MC4wLCJCb3R0b20iOjAuMH0sIlBhZGRpbmciOnsiJGlkIjoiMTIxOCIsIlRvcCI6MC4wLCJMZWZ0IjowLjAsIlJpZ2h0IjowLjAsIkJvdHRvbSI6MC4wfSwiQmFja2dyb3VuZCI6eyIkaWQiOiIxMjE5IiwiQ29sb3IiOnsiJGlkIjoiMTIyMCIsIkEiOjAsIlIiOjI1NSwiRyI6MjU1LCJCIjoyNTV9fSwiSXNWaXNpYmxlIjp0cnVlLCJXaWR0aCI6MC4wLCJIZWlnaHQiOjAuMCwiQm9yZGVyU3R5bGUiOm51bGwsIlBhcmVudFN0eWxlIjpudWxsfSwiRGF0ZUZvcm1hdCI6eyIkaWQiOiIxMjIx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IyMiIsIkRhdGVQYXJ0SXNWaXNpYmxlIjp0cnVlLCJUaW1lUGFydElzVmlzaWJsZSI6ZmFsc2V9fSwiV2Vla051bWJlcmluZyI6eyIkaWQiOiIxMjIzIiwiRm9ybWF0IjowLCJJc1Zpc2libGUiOmZhbHNlLCJMYXN0S25vd25WaXNpYmlsaXR5U3RhdGUiOmZhbHNlfSwiSXNWaXNpYmxlIjp0cnVlLCJQYXJlbnRTdHlsZSI6bnVsbH0sIkRlZmF1bHRNb3RTdHlsZSI6eyIkaWQiOiIxMjI0IiwiU2hhcGUiOjEsIkNvbm5lY3Rvck1hcmdpbiI6eyIkaWQiOiIxMjI1IiwiVG9wIjowLjAsIkxlZnQiOjIuMCwiUmlnaHQiOjIuMCwiQm90dG9tIjowLjB9LCJDb25uZWN0b3JTdHlsZSI6eyIkaWQiOiIxMjI2IiwiTGluZUNvbG9yIjp7IiRpZCI6IjEyMjciLCIkdHlwZSI6Ik5MUkUuQ29tbW9uLkRvbS5Tb2xpZENvbG9yQnJ1c2gsIE5MUkUuQ29tbW9uIiwiQ29sb3IiOnsiJGlkIjoiMTIyOCIsIkEiOjEyNywiUiI6NDQsIkciOjcsIkIiOjUzfX0sIkxpbmVXZWlnaHQiOjEuMCwiTGluZVR5cGUiOjAsIlBhcmVudFN0eWxlIjpudWxsfSwiSXNCZWxvd1RpbWViYW5kIjpmYWxzZSwiUG9zaXRpb25PblRhc2siOjEsIkhpZGVEYXRlIjpmYWxzZSwiU2hhcGVTaXplIjoxLCJTcGFjaW5nIjoxLjAsIlBhZGRpbmciOnsiJGlkIjoiMTIyOSIsIlRvcCI6Ny4wLCJMZWZ0IjozLjAsIlJpZ2h0IjowLjAsIkJvdHRvbSI6Mi4wfSwiU2hhcGVTdHlsZSI6eyIkaWQiOiIxMjMwIiwiTWFyZ2luIjp7IiRpZCI6IjEyMzEiLCJUb3AiOjAuMCwiTGVmdCI6MC4wLCJSaWdodCI6MC4wLCJCb3R0b20iOjAuMH0sIlBhZGRpbmciOnsiJGlkIjoiMTIzMiIsIlRvcCI6MC4wLCJMZWZ0IjowLjAsIlJpZ2h0IjowLjAsIkJvdHRvbSI6MC4wfSwiQmFja2dyb3VuZCI6eyIkaWQiOiIxMjMzIiwiQ29sb3IiOnsiJGlkIjoiMTIzNCIsIkEiOjI1NSwiUiI6MjM0LCJHIjoxMDUsIkIiOjEzOX19LCJJc1Zpc2libGUiOnRydWUsIldpZHRoIjoxOC4wLCJIZWlnaHQiOjIwLjAsIkJvcmRlclN0eWxlIjp7IiRpZCI6IjEyMzUiLCJMaW5lQ29sb3IiOnsiJGlkIjoiMTIzNiIsIiR0eXBlIjoiTkxSRS5Db21tb24uRG9tLlNvbGlkQ29sb3JCcnVzaCwgTkxSRS5Db21tb24iLCJDb2xvciI6eyIkaWQiOiIxMjM3IiwiQSI6MjU1LCJSIjoyMzQsIkciOjIyLCJCIjozMH19LCJMaW5lV2VpZ2h0IjowLjAsIkxpbmVUeXBlIjowLCJQYXJlbnRTdHlsZSI6bnVsbH0sIlBhcmVudFN0eWxlIjpudWxsfSwiVGl0bGVTdHlsZSI6eyIkaWQiOiIxMjM4IiwiRm9udFNldHRpbmdzIjp7IiRpZCI6IjEyMzkiLCJGb250U2l6ZSI6MTIsIkZvbnROYW1lIjoiQ2FsaWJyaSIsIklzQm9sZCI6dHJ1ZSwiSXNJdGFsaWMiOmZhbHNlLCJJc1VuZGVybGluZWQiOmZhbHNlLCJQYXJlbnRTdHlsZSI6bnVsbH0sIkF1dG9TaXplIjowLCJGb3JlZ3JvdW5kIjp7IiRpZCI6IjEyNDAiLCJDb2xvciI6eyIkaWQiOiIxMjQxIiwiQSI6MjU1LCJSIjo0NCwiRyI6NywiQiI6NTN9fSwiTWF4V2lkdGgiOjIwMC4wLCJNYXhIZWlnaHQiOiJJbmZpbml0eSIsIlNtYXJ0Rm9yZWdyb3VuZElzQWN0aXZlIjpmYWxzZSwiSG9yaXpvbnRhbEFsaWdubWVudCI6MSwiVmVydGljYWxBbGlnbm1lbnQiOjAsIlNtYXJ0Rm9yZWdyb3VuZCI6bnVsbCwiQmFja2dyb3VuZEZpbGxUeXBlIjowLCJNYXJnaW4iOnsiJGlkIjoiMTI0MiIsIlRvcCI6MC4wLCJMZWZ0IjowLjAsIlJpZ2h0IjowLjAsIkJvdHRvbSI6MC4wfSwiUGFkZGluZyI6eyIkaWQiOiIxMjQzIiwiVG9wIjowLjAsIkxlZnQiOjAuMCwiUmlnaHQiOjAuMCwiQm90dG9tIjowLjB9LCJCYWNrZ3JvdW5kIjp7IiRpZCI6IjEyNDQiLCJDb2xvciI6eyIkaWQiOiIxMjQ1IiwiQSI6MCwiUiI6MjU1LCJHIjoyNTUsIkIiOjI1NX19LCJJc1Zpc2libGUiOnRydWUsIldpZHRoIjowLjAsIkhlaWdodCI6MC4wLCJCb3JkZXJTdHlsZSI6bnVsbCwiUGFyZW50U3R5bGUiOm51bGx9LCJEYXRlU3R5bGUiOnsiJGlkIjoiMTI0NiIsIkZvbnRTZXR0aW5ncyI6eyIkaWQiOiIxMjQ3IiwiRm9udFNpemUiOjExLCJGb250TmFtZSI6IkNhbGlicmkiLCJJc0JvbGQiOmZhbHNlLCJJc0l0YWxpYyI6ZmFsc2UsIklzVW5kZXJsaW5lZCI6ZmFsc2UsIlBhcmVudFN0eWxlIjpudWxsfSwiQXV0b1NpemUiOjAsIkZvcmVncm91bmQiOnsiJGlkIjoiMTI0OCIsIkNvbG9yIjp7IiRpZCI6IjEyN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yNTAiLCJUb3AiOjAuMCwiTGVmdCI6MC4wLCJSaWdodCI6MC4wLCJCb3R0b20iOjAuMH0sIlBhZGRpbmciOnsiJGlkIjoiMTI1MSIsIlRvcCI6MC4wLCJMZWZ0IjowLjAsIlJpZ2h0IjowLjAsIkJvdHRvbSI6MC4wfSwiQmFja2dyb3VuZCI6eyIkaWQiOiIxMjUyIiwiQ29sb3IiOnsiJGlkIjoiMTI1MyIsIkEiOjAsIlIiOjI1NSwiRyI6MjU1LCJCIjoyNTV9fSwiSXNWaXNpYmxlIjp0cnVlLCJXaWR0aCI6MC4wLCJIZWlnaHQiOjAuMCwiQm9yZGVyU3R5bGUiOm51bGwsIlBhcmVudFN0eWxlIjpudWxsfSwiRGF0ZUZvcm1hdCI6eyIkaWQiOiIxMjU0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I1NSIsIkRhdGVQYXJ0SXNWaXNpYmxlIjp0cnVlLCJUaW1lUGFydElzVmlzaWJsZSI6ZmFsc2V9fSwiV2Vla051bWJlcmluZyI6eyIkaWQiOiIxMjU2IiwiRm9ybWF0IjowLCJJc1Zpc2libGUiOmZhbHNlLCJMYXN0S25vd25WaXNpYmlsaXR5U3RhdGUiOmZhbHNlfSwiSXNWaXNpYmxlIjp0cnVlLCJQYXJlbnRTdHlsZSI6bnVsbH0sIkRlZmF1bHRUYXNrU3R5bGUiOnsiJGlkIjoiMTI1NyIsIlNoYXBlIjowLCJTaGFwZVRoaWNrbmVzcyI6MSwiRHVyYXRpb25Gb3JtYXQiOjAsIkluY2x1ZGVOb25Xb3JraW5nRGF5c0luRHVyYXRpb24iOmZhbHNlLCJQZXJjZW50YWdlQ29tcGxldGVTdHlsZSI6eyIkaWQiOiIxMjU4IiwiRm9udFNldHRpbmdzIjp7IiRpZCI6IjEyNTkiLCJGb250U2l6ZSI6OSwiRm9udE5hbWUiOiJBcmlhbCIsIklzQm9sZCI6ZmFsc2UsIklzSXRhbGljIjpmYWxzZSwiSXNVbmRlcmxpbmVkIjpmYWxzZSwiUGFyZW50U3R5bGUiOm51bGx9LCJBdXRvU2l6ZSI6MCwiRm9yZWdyb3VuZCI6eyIkaWQiOiIxMjYwIiwiQ29sb3IiOnsiJGlkIjoiMTI2MSIsIkEiOjI1NSwiUiI6MTkxLCJHIjoxOTEsIkIiOjE5MX19LCJNYXhXaWR0aCI6MjAwLjAsIk1heEhlaWdodCI6IkluZmluaXR5IiwiU21hcnRGb3JlZ3JvdW5kSXNBY3RpdmUiOmZhbHNlLCJIb3Jpem9udGFsQWxpZ25tZW50IjowLCJWZXJ0aWNhbEFsaWdubWVudCI6MCwiU21hcnRGb3JlZ3JvdW5kIjpudWxsLCJCYWNrZ3JvdW5kRmlsbFR5cGUiOjAsIk1hcmdpbiI6eyIkaWQiOiIxMjYyIiwiVG9wIjowLjAsIkxlZnQiOjAuMCwiUmlnaHQiOjAuMCwiQm90dG9tIjowLjB9LCJQYWRkaW5nIjp7IiRpZCI6IjEyNjMiLCJUb3AiOjAuMCwiTGVmdCI6MC4wLCJSaWdodCI6MC4wLCJCb3R0b20iOjAuMH0sIkJhY2tncm91bmQiOnsiJGlkIjoiMTI2NCIsIkNvbG9yIjp7IiRyZWYiOiIxMTUzIn19LCJJc1Zpc2libGUiOnRydWUsIldpZHRoIjowLjAsIkhlaWdodCI6MC4wLCJCb3JkZXJTdHlsZSI6bnVsbCwiUGFyZW50U3R5bGUiOm51bGx9LCJEdXJhdGlvblN0eWxlIjp7IiRpZCI6IjEyNjUiLCJGb250U2V0dGluZ3MiOnsiJGlkIjoiMTI2NiIsIkZvbnRTaXplIjo5LCJGb250TmFtZSI6IkFyaWFsIiwiSXNCb2xkIjpmYWxzZSwiSXNJdGFsaWMiOmZhbHNlLCJJc1VuZGVybGluZWQiOmZhbHNlLCJQYXJlbnRTdHlsZSI6bnVsbH0sIkF1dG9TaXplIjowLCJGb3JlZ3JvdW5kIjp7IiRpZCI6IjEyNjciLCJDb2xvciI6eyIkaWQiOiIxMj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2OSIsIlRvcCI6MC4wLCJMZWZ0IjowLjAsIlJpZ2h0IjowLjAsIkJvdHRvbSI6MC4wfSwiUGFkZGluZyI6eyIkaWQiOiIxMjcwIiwiVG9wIjowLjAsIkxlZnQiOjAuMCwiUmlnaHQiOjAuMCwiQm90dG9tIjowLjB9LCJCYWNrZ3JvdW5kIjp7IiRpZCI6IjEyNzEiLCJDb2xvciI6eyIkcmVmIjoiMTE1MyJ9fSwiSXNWaXNpYmxlIjp0cnVlLCJXaWR0aCI6MC4wLCJIZWlnaHQiOjAuMCwiQm9yZGVyU3R5bGUiOm51bGwsIlBhcmVudFN0eWxlIjpudWxsfSwiSG9yaXpvbnRhbENvbm5lY3RvclN0eWxlIjp7IiRpZCI6IjEyNzIiLCJMaW5lQ29sb3IiOnsiJGlkIjoiMTI3MyIsIiR0eXBlIjoiTkxSRS5Db21tb24uRG9tLlNvbGlkQ29sb3JCcnVzaCwgTkxSRS5Db21tb24iLCJDb2xvciI6eyIkaWQiOiIxMjc0IiwiQSI6MjU1LCJSIjoyMDQsIkciOjIwNCwiQiI6MjA0fX0sIkxpbmVXZWlnaHQiOjEuMCwiTGluZVR5cGUiOjAsIlBhcmVudFN0eWxlIjpudWxsfSwiVmVydGljYWxDb25uZWN0b3JTdHlsZSI6eyIkaWQiOiIxMjc1IiwiTGluZUNvbG9yIjp7IiRpZCI6IjEyNzYiLCIkdHlwZSI6Ik5MUkUuQ29tbW9uLkRvbS5Tb2xpZENvbG9yQnJ1c2gsIE5MUkUuQ29tbW9uIiwiQ29sb3IiOnsiJGlkIjoiMTI3Ny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MTI3OCIsIk1hcmdpbiI6eyIkaWQiOiIxMjc5IiwiVG9wIjowLjAsIkxlZnQiOjQuMCwiUmlnaHQiOjQuMCwiQm90dG9tIjowLjB9LCJQYWRkaW5nIjp7IiRpZCI6IjEyODAiLCJUb3AiOjAuMCwiTGVmdCI6MC4wLCJSaWdodCI6MC4wLCJCb3R0b20iOjAuMH0sIkJhY2tncm91bmQiOnsiJGlkIjoiMTI4MSIsIkNvbG9yIjp7IiRpZCI6IjEyODIiLCJBIjoyNTUsIlIiOjQ0LCJHIjo3LCJCIjo1M319LCJJc1Zpc2libGUiOnRydWUsIldpZHRoIjowLjAsIkhlaWdodCI6MTYuMCwiQm9yZGVyU3R5bGUiOnsiJGlkIjoiMTI4MyIsIkxpbmVDb2xvciI6eyIkaWQiOiIxMjg0IiwiJHR5cGUiOiJOTFJFLkNvbW1vbi5Eb20uU29saWRDb2xvckJydXNoLCBOTFJFLkNvbW1vbiIsIkNvbG9yIjp7IiRpZCI6IjEyODUiLCJBIjoyNTUsIlIiOjIzNCwiRyI6MjIsIkIiOjMwfX0sIkxpbmVXZWlnaHQiOjAuMCwiTGluZVR5cGUiOjAsIlBhcmVudFN0eWxlIjpudWxsfSwiUGFyZW50U3R5bGUiOm51bGx9LCJUaXRsZVN0eWxlIjp7IiRpZCI6IjEyODYiLCJGb250U2V0dGluZ3MiOnsiJGlkIjoiMTI4NyIsIkZvbnRTaXplIjoxMCwiRm9udE5hbWUiOiJBcmlhbCIsIklzQm9sZCI6dHJ1ZSwiSXNJdGFsaWMiOmZhbHNlLCJJc1VuZGVybGluZWQiOmZhbHNlLCJQYXJlbnRTdHlsZSI6bnVsbH0sIkF1dG9TaXplIjowLCJGb3JlZ3JvdW5kIjp7IiRpZCI6IjEyODgiLCJDb2xvciI6eyIkaWQiOiIxMjg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OTAiLCJUb3AiOjAuMCwiTGVmdCI6MC4wLCJSaWdodCI6MC4wLCJCb3R0b20iOjAuMH0sIlBhZGRpbmciOnsiJGlkIjoiMTI5MSIsIlRvcCI6MC4wLCJMZWZ0IjowLjAsIlJpZ2h0IjowLjAsIkJvdHRvbSI6MC4wfSwiQmFja2dyb3VuZCI6eyIkaWQiOiIxMjkyIiwiQ29sb3IiOnsiJHJlZiI6IjExNTMifX0sIklzVmlzaWJsZSI6dHJ1ZSwiV2lkdGgiOjAuMCwiSGVpZ2h0IjowLjAsIkJvcmRlclN0eWxlIjpudWxsLCJQYXJlbnRTdHlsZSI6bnVsbH0sIkRhdGVTdHlsZSI6eyIkaWQiOiIxMjkzIiwiRm9udFNldHRpbmdzIjp7IiRpZCI6IjEyOTQiLCJGb250U2l6ZSI6OSwiRm9udE5hbWUiOiJBcmlhbCIsIklzQm9sZCI6ZmFsc2UsIklzSXRhbGljIjpmYWxzZSwiSXNVbmRlcmxpbmVkIjpmYWxzZSwiUGFyZW50U3R5bGUiOm51bGx9LCJBdXRvU2l6ZSI6MCwiRm9yZWdyb3VuZCI6eyIkaWQiOiIxMjk1IiwiQ29sb3IiOnsiJGlkIjoiMTI5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5NyIsIlRvcCI6MC4wLCJMZWZ0IjowLjAsIlJpZ2h0IjowLjAsIkJvdHRvbSI6MC4wfSwiUGFkZGluZyI6eyIkaWQiOiIxMjk4IiwiVG9wIjowLjAsIkxlZnQiOjAuMCwiUmlnaHQiOjAuMCwiQm90dG9tIjowLjB9LCJCYWNrZ3JvdW5kIjp7IiRpZCI6IjEyOTkiLCJDb2xvciI6eyIkcmVmIjoiMTE1MyJ9fSwiSXNWaXNpYmxlIjp0cnVlLCJXaWR0aCI6MC4wLCJIZWlnaHQiOjAuMCwiQm9yZGVyU3R5bGUiOm51bGwsIlBhcmVudFN0eWxlIjpudWxsfSwiRGF0ZUZvcm1hdCI6eyIkaWQiOiIxMz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DEiLCJGb3JtYXQiOjAsIklzVmlzaWJsZSI6ZmFsc2UsIkxhc3RLbm93blZpc2liaWxpdHlTdGF0ZSI6ZmFsc2V9LCJJc1Zpc2libGUiOnRydWUsIlBhcmVudFN0eWxlIjpudWxsLCJfZXhwbGljaXRseVNldCI6eyIkaWQiOiIxMzA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zMDMiLCJUaXRsZVBvc2l0aW9uIjoiUmlnaHQiLCJEYXRlUG9zaXRpb24iOiJMZWZ0IiwiU2hhcGVUeXBlIjowLCJTaGFwZVNpemUiOjEsIlNwYWNpbmciOjUsIlNoYXBlU3R5bGUiOnsiJGlkIjoiMTMwNCIsIk1hcmdpbiI6eyIkaWQiOiIxMzA1IiwiVG9wIjowLjAsIkxlZnQiOjAuMCwiUmlnaHQiOjAuMCwiQm90dG9tIjowLjB9LCJQYWRkaW5nIjp7IiRpZCI6IjEzMDYiLCJUb3AiOjAuMCwiTGVmdCI6MC4wLCJSaWdodCI6MC4wLCJCb3R0b20iOjAuMH0sIkJhY2tncm91bmQiOnsiJGlkIjoiMTMwNyIsIkNvbG9yIjp7IiRpZCI6IjEzMDgiLCJBIjoyNTUsIlIiOjAsIkciOjExNCwiQiI6MTg4fX0sIklzVmlzaWJsZSI6dHJ1ZSwiV2lkdGgiOjE4LjAsIkhlaWdodCI6MjAuMCwiQm9yZGVyU3R5bGUiOnsiJGlkIjoiMTMwOSIsIkxpbmVDb2xvciI6eyIkaWQiOiIxMzEwIiwiJHR5cGUiOiJOTFJFLkNvbW1vbi5Eb20uU29saWRDb2xvckJydXNoLCBOTFJFLkNvbW1vbiIsIkNvbG9yIjp7IiRpZCI6IjEzMTEiLCJBIjoyNTUsIlIiOjI1NSwiRyI6MCwiQiI6MH19LCJMaW5lV2VpZ2h0IjowLjAsIkxpbmVUeXBlIjowLCJQYXJlbnRTdHlsZSI6bnVsbH0sIlBhcmVudFN0eWxlIjpudWxsfSwiVGl0bGVTdHlsZSI6eyIkaWQiOiIxMzEyIiwiRm9udFNldHRpbmdzIjp7IiRpZCI6IjEzMTMiLCJGb250U2l6ZSI6MTIsIkZvbnROYW1lIjoiTW9udHNlcnJhdCBNZWRpdW0iLCJJc0JvbGQiOnRydWUsIklzSXRhbGljIjpmYWxzZSwiSXNVbmRlcmxpbmVkIjpmYWxzZSwiUGFyZW50U3R5bGUiOm51bGx9LCJBdXRvU2l6ZSI6MCwiRm9yZWdyb3VuZCI6eyIkaWQiOiIxMzE0IiwiQ29sb3IiOnsiJGlkIjoiMTMxNSIsIkEiOjI1NSwiUiI6NDQsIkciOjcsIkIiOjUzfX0sIk1heFdpZHRoIjoyMDAuMCwiTWF4SGVpZ2h0IjoiSW5maW5pdHkiLCJTbWFydEZvcmVncm91bmRJc0FjdGl2ZSI6ZmFsc2UsIkhvcml6b250YWxBbGlnbm1lbnQiOjEsIlZlcnRpY2FsQWxpZ25tZW50IjowLCJTbWFydEZvcmVncm91bmQiOm51bGwsIkJhY2tncm91bmRGaWxsVHlwZSI6MCwiTWFyZ2luIjp7IiRpZCI6IjEzMTYiLCJUb3AiOjAuMCwiTGVmdCI6MC4wLCJSaWdodCI6MC4wLCJCb3R0b20iOjAuMH0sIlBhZGRpbmciOnsiJGlkIjoiMTMxNyIsIlRvcCI6MC4wLCJMZWZ0IjowLjAsIlJpZ2h0IjowLjAsIkJvdHRvbSI6MC4wfSwiQmFja2dyb3VuZCI6eyIkaWQiOiIxMzE4IiwiQ29sb3IiOnsiJGlkIjoiMTMxOSIsIkEiOjAsIlIiOjAsIkciOjAsIkIiOjB9fSwiSXNWaXNpYmxlIjp0cnVlLCJXaWR0aCI6MC4wLCJIZWlnaHQiOjAuMCwiQm9yZGVyU3R5bGUiOm51bGwsIlBhcmVudFN0eWxlIjpudWxsfSwiRGF0ZVN0eWxlIjp7IiRpZCI6IjEzMjAiLCJGb250U2V0dGluZ3MiOnsiJGlkIjoiMTMyMSIsIkZvbnRTaXplIjoxMSwiRm9udE5hbWUiOiJNb250c2VycmF0IExpZ2h0IiwiSXNCb2xkIjpmYWxzZSwiSXNJdGFsaWMiOmZhbHNlLCJJc1VuZGVybGluZWQiOmZhbHNlLCJQYXJlbnRTdHlsZSI6bnVsbH0sIkF1dG9TaXplIjowLCJGb3JlZ3JvdW5kIjp7IiRpZCI6IjEzMjIiLCJDb2xvciI6eyIkaWQiOiIxMz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I0IiwiVG9wIjowLjAsIkxlZnQiOjAuMCwiUmlnaHQiOjAuMCwiQm90dG9tIjowLjB9LCJQYWRkaW5nIjp7IiRpZCI6IjEzMjUiLCJUb3AiOjAuMCwiTGVmdCI6MC4wLCJSaWdodCI6MC4wLCJCb3R0b20iOjAuMH0sIkJhY2tncm91bmQiOnsiJGlkIjoiMTMyNiIsIkNvbG9yIjp7IiRpZCI6IjEzMjciLCJBIjowLCJSIjowLCJHIjowLCJCIjowfX0sIklzVmlzaWJsZSI6dHJ1ZSwiV2lkdGgiOjAuMCwiSGVpZ2h0IjowLjAsIkJvcmRlclN0eWxlIjpudWxsLCJQYXJlbnRTdHlsZSI6bnVsbH0sIkRhdGVGb3JtYXQiOnsiJGlkIjoiMTMyO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zMjkiLCJEYXRlUGFydElzVmlzaWJsZSI6dHJ1ZSwiVGltZVBhcnRJc1Zpc2libGUiOmZhbHNlfX0sIldlZWtOdW1iZXJpbmciOnsiJGlkIjoiMTMzMCIsIkZvcm1hdCI6MCwiSXNWaXNpYmxlIjpmYWxzZSwiTGFzdEtub3duVmlzaWJpbGl0eVN0YXRlIjpmYWxzZX0sIklzVmlzaWJsZSI6dHJ1ZSwiUGFyZW50U3R5bGUiOm51bGx9LCJHcmlkbGluZVBhbmVsU3R5bGUiOnsiJGlkIjoiMTMzMSIsIkdyaWRsaW5lU3R5bGUiOnsiJGlkIjoiMTMzMiIsIkxpbmVDb2xvciI6eyIkaWQiOiIxMzMzIiwiJHR5cGUiOiJOTFJFLkNvbW1vbi5Eb20uU29saWRDb2xvckJydXNoLCBOTFJFLkNvbW1vbiIsIkNvbG9yIjp7IiRpZCI6IjEzMzQiLCJBIjozOCwiUiI6MTExLCJHIjo0OSwiQiI6MTUyfX0sIkxpbmVXZWlnaHQiOjEuMCwiTGluZVR5cGUiOjAsIlBhcmVudFN0eWxlIjpudWxsfSwiTWFyZ2luIjp7IiRpZCI6IjEzMzUiLCJUb3AiOjAuMCwiTGVmdCI6MC4wLCJSaWdodCI6MC4wLCJCb3R0b20iOjAuMH0sIlBhZGRpbmciOnsiJGlkIjoiMTMzNiIsIlRvcCI6MC4wLCJMZWZ0IjowLjAsIlJpZ2h0IjowLjAsIkJvdHRvbSI6MC4wfSwiQmFja2dyb3VuZCI6bnVsbCwiSXNWaXNpYmxlIjpmYWxzZSwiV2lkdGgiOjAuMCwiSGVpZ2h0IjowLjAsIkJvcmRlclN0eWxlIjp7IiRpZCI6IjEzMzciLCJMaW5lQ29sb3IiOm51bGwsIkxpbmVXZWlnaHQiOjAuMCwiTGluZVR5cGUiOjAsIlBhcmVudFN0eWxlIjpudWxsfSwiUGFyZW50U3R5bGUiOm51bGx9LCJBY3Rpdml0eUxpbmVQYW5lbFN0eWxlIjp7IiRpZCI6IjEzMzgiLCJBY3Rpdml0eUxpbmVTdHlsZSI6eyIkaWQiOiIxMzM5IiwiTGluZUNvbG9yIjp7IiRpZCI6IjEzNDAiLCIkdHlwZSI6Ik5MUkUuQ29tbW9uLkRvbS5Tb2xpZENvbG9yQnJ1c2gsIE5MUkUuQ29tbW9uIiwiQ29sb3IiOnsiJGlkIjoiMTM0MSIsIkEiOjM4LCJSIjo5MSwiRyI6MTU1LCJCIjoyMTN9fSwiTGluZVdlaWdodCI6MS4wLCJMaW5lVHlwZSI6MCwiUGFyZW50U3R5bGUiOm51bGx9LCJNYXJnaW4iOnsiJGlkIjoiMTM0MiIsIlRvcCI6MC4wLCJMZWZ0IjowLjAsIlJpZ2h0IjowLjAsIkJvdHRvbSI6MC4wfSwiUGFkZGluZyI6eyIkaWQiOiIxMzQzIiwiVG9wIjowLjAsIkxlZnQiOjAuMCwiUmlnaHQiOjAuMCwiQm90dG9tIjowLjB9LCJCYWNrZ3JvdW5kIjpudWxsLCJJc1Zpc2libGUiOnRydWUsIldpZHRoIjowLjAsIkhlaWdodCI6MC4wLCJCb3JkZXJTdHlsZSI6bnVsbCwiUGFyZW50U3R5bGUiOm51bGx9LCJfc2VsZWN0ZWRUaGVtZVByZXNldENvbG9ycyI6eyIkaWQiOiIxMzQ0IiwiVGV4dExpZ2h0Ijp7IiRpZCI6IjEzNDUiLCJBIjoyNTUsIlIiOjI1NSwiRyI6MjU1LCJCIjoyNTV9LCJUZXh0RGFyayI6eyIkaWQiOiIxMzQ2IiwiQSI6MjU1LCJSIjowLCJHIjowLCJCIjowfSwiQWNjZW50MSI6eyIkcmVmIjoiMTE3NiJ9LCJBY2NlbnQyIjp7IiRyZWYiOiIxMTM0In0sIkFjY2VudDMiOnsiJHJlZiI6IjE2NiJ9LCJBY2NlbnQ0Ijp7IiRyZWYiOiI0MjEifSwiQWNjZW50NSI6eyIkcmVmIjoiNzAxIn0sIkFjY2VudDYiOnsiJHJlZiI6Ijk1NCJ9LCJBY2NlbnQ3Ijp7IiRpZCI6IjEzNDciLCJBIjoyNTUsIlIiOjE2MCwiRyI6NDMsIkIiOjE0N30sIkFjY2VudDgiOnsiJGlkIjoiMTM0OCIsIkEiOjI1NSwiUiI6NzgsIkciOjE2NywiQiI6NDZ9fSwiU2hvd0VsYXBzZWRUaW1lR3JhZGllbnRTdHlsZSI6ZmFsc2UsIlRpbWViYW5kUmVzZXJ2ZWRMZWZ0QXJlYVN0eWxlIjp7IiRpZCI6IjEzNDkiLCJBY3Rpdml0eUhlYWRlcldpZHRoIjo1My43MDgwMDQ1MDk1ODE4ODMsIklzU2V0Ijp0cnVlfSwiRGVmYXVsdFN3aW1sYW5lU3R5bGUiOnsiJGlkIjoiMTM1MCIsIkhlYWRlclN0eWxlIjp7IiRpZCI6IjEzNTEiLCJUZXh0U3R5bGUiOnsiJGlkIjoiMTM1MiIsIkZvbnRTZXR0aW5ncyI6eyIkaWQiOiIxMzUzIiwiRm9udFNpemUiOjEyLCJGb250TmFtZSI6IkNhbGlicmkiLCJJc0JvbGQiOmZhbHNlLCJJc0l0YWxpYyI6ZmFsc2UsIklzVW5kZXJsaW5lZCI6ZmFsc2UsIlBhcmVudFN0eWxlIjpudWxsfSwiQXV0b1NpemUiOjAsIkZvcmVncm91bmQiOnsiJGlkIjoiMTM1NCIsIkNvbG9yIjp7IiRpZCI6IjEzNTU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TM1NiIsIlRvcCI6MC4wLCJMZWZ0IjowLjAsIlJpZ2h0IjowLjAsIkJvdHRvbSI6MC4wfSwiUGFkZGluZyI6eyIkaWQiOiIxMzU3IiwiVG9wIjowLjAsIkxlZnQiOjAuMCwiUmlnaHQiOjAuMCwiQm90dG9tIjowLjB9LCJCYWNrZ3JvdW5kIjpudWxsLCJJc1Zpc2libGUiOnRydWUsIldpZHRoIjowLjAsIkhlaWdodCI6MC4wLCJCb3JkZXJTdHlsZSI6bnVsbCwiUGFyZW50U3R5bGUiOm51bGx9LCJSZWN0YW5nbGVTdHlsZSI6eyIkaWQiOiIxMzU4IiwiTWFyZ2luIjp7IiRpZCI6IjEzNTkiLCJUb3AiOjAuMCwiTGVmdCI6MC4wLCJSaWdodCI6MC4wLCJCb3R0b20iOjAuMH0sIlBhZGRpbmciOnsiJGlkIjoiMTM2MCIsIlRvcCI6MC4wLCJMZWZ0IjowLjAsIlJpZ2h0IjowLjAsIkJvdHRvbSI6MC4wfSwiQmFja2dyb3VuZCI6eyIkaWQiOiIxMzYxIiwiQ29sb3IiOnsiJGlkIjoiMTM2MiIsIkEiOjEyNywiUiI6OTEsIkciOjE1NSwiQiI6MjEzfX0sIklzVmlzaWJsZSI6dHJ1ZSwiV2lkdGgiOjAuMCwiSGVpZ2h0IjowLjAsIkJvcmRlclN0eWxlIjp7IiRpZCI6IjEzNjMiLCJMaW5lQ29sb3IiOnsiJGlkIjoiMTM2NCIsIiR0eXBlIjoiTkxSRS5Db21tb24uRG9tLlNvbGlkQ29sb3JCcnVzaCwgTkxSRS5Db21tb24iLCJDb2xvciI6eyIkaWQiOiIxMzY1IiwiQSI6MjU1LCJSIjoyNTUsIkciOjAsIkIiOjB9fSwiTGluZVdlaWdodCI6MC4wLCJMaW5lVHlwZSI6MCwiUGFyZW50U3R5bGUiOm51bGx9LCJQYXJlbnRTdHlsZSI6bnVsbH0sIk1hcmdpbiI6eyIkaWQiOiIxMzY2IiwiVG9wIjowLjAsIkxlZnQiOjAuMCwiUmlnaHQiOjAuMCwiQm90dG9tIjowLjB9LCJQYWRkaW5nIjp7IiRpZCI6IjEzNjciLCJUb3AiOjAuMCwiTGVmdCI6MC4wLCJSaWdodCI6MC4wLCJCb3R0b20iOjAuMH0sIkJhY2tncm91bmQiOm51bGwsIklzVmlzaWJsZSI6dHJ1ZSwiV2lkdGgiOjAuMCwiSGVpZ2h0IjowLjAsIkJvcmRlclN0eWxlIjpudWxsLCJQYXJlbnRTdHlsZSI6bnVsbH0sIkJhY2tncm91bmRTdHlsZSI6eyIkaWQiOiIxMzY4IiwiTWFyZ2luIjp7IiRpZCI6IjEzNjkiLCJUb3AiOjAuMCwiTGVmdCI6MC4wLCJSaWdodCI6MC4wLCJCb3R0b20iOjAuMH0sIlBhZGRpbmciOnsiJGlkIjoiMTM3MCIsIlRvcCI6MC4wLCJMZWZ0IjowLjAsIlJpZ2h0IjowLjAsIkJvdHRvbSI6MC4wfSwiQmFja2dyb3VuZCI6eyIkaWQiOiIxMzcxIiwiQ29sb3IiOnsiJGlkIjoiMTM3MiIsIkEiOjM4LCJSIjo5MSwiRyI6MTU1LCJCIjoyMTN9fSwiSXNWaXNpYmxlIjp0cnVlLCJXaWR0aCI6MC4wLCJIZWlnaHQiOjAuMCwiQm9yZGVyU3R5bGUiOnsiJGlkIjoiMTM3MyIsIkxpbmVDb2xvciI6eyIkaWQiOiIxMzc0IiwiJHR5cGUiOiJOTFJFLkNvbW1vbi5Eb20uU29saWRDb2xvckJydXNoLCBOTFJFLkNvbW1vbiIsIkNvbG9yIjp7IiRpZCI6IjEzNzUiLCJBIjoyNTUsIlIiOjI1NSwiRyI6MCwiQiI6MH19LCJMaW5lV2VpZ2h0IjowLjAsIkxpbmVUeXBlIjowLCJQYXJlbnRTdHlsZSI6bnVsbH0sIlBhcmVudFN0eWxlIjpudWxsfSwiSXNBYm92ZVRpbWViYW5kIjpmYWxzZSwiTWFyZ2luIjp7IiRpZCI6IjEzNzYiLCJUb3AiOjAuMCwiTGVmdCI6MC4wLCJSaWdodCI6MC4wLCJCb3R0b20iOjAuMH0sIlBhZGRpbmciOnsiJGlkIjoiMTM3NyIsIlRvcCI6MC4wLCJMZWZ0IjowLjAsIlJpZ2h0IjowLjAsIkJvdHRvbSI6MC4wfSwiSXNWaXNpYmxlIjp0cnVlLCJXaWR0aCI6MC4wLCJIZWlnaHQiOjAuMCwiQm9yZGVyU3R5bGUiOm51bGwsIlBhcmVudFN0eWxlIjpudWxsfSwiRGVmYXVsdFN3aW1sYW5lVjJTdHlsZSI6eyIkaWQiOiIxMzc4IiwiU3R5bGVJZCI6IjAwMDAwMDAwLTAwMDAtMDAwMC0wMDAwLTAwMDAwMDAwMDAwMCIsIkhlYWRlclN0eWxlIjp7IiRpZCI6IjEzNzkiLCJUZXh0SXNWZXJ0aWNhbCI6dHJ1ZSwiVGV4dFN0eWxlIjp7IiRpZCI6IjEzODAiLCJGb250U2V0dGluZ3MiOnsiJGlkIjoiMTM4MSIsIkZvbnRTaXplIjoxMiwiRm9udE5hbWUiOiJDYWxpYnJpIiwiSXNCb2xkIjpmYWxzZSwiSXNJdGFsaWMiOmZhbHNlLCJJc1VuZGVybGluZWQiOmZhbHNlLCJQYXJlbnRTdHlsZSI6bnVsbH0sIkF1dG9TaXplIjoyLCJGb3JlZ3JvdW5kIjp7IiRpZCI6IjEzODIiLCJDb2xvciI6eyIkaWQiOiIxMzg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M4NCIsIlRvcCI6MC4wLCJMZWZ0IjowLjAsIlJpZ2h0IjowLjAsIkJvdHRvbSI6MC4wfSwiUGFkZGluZyI6eyIkaWQiOiIxMzg1IiwiVG9wIjowLjAsIkxlZnQiOjAuMCwiUmlnaHQiOjAuMCwiQm90dG9tIjowLjB9LCJCYWNrZ3JvdW5kIjp7IiRpZCI6IjEzODYiLCJDb2xvciI6eyIkaWQiOiIxMzg3IiwiQSI6MCwiUiI6MjU1LCJHIjoyNTUsIkIiOjI1NX19LCJJc1Zpc2libGUiOnRydWUsIldpZHRoIjowLjAsIkhlaWdodCI6MC4wLCJCb3JkZXJTdHlsZSI6bnVsbCwiUGFyZW50U3R5bGUiOm51bGx9LCJSZWN0YW5nbGVTdHlsZSI6eyIkaWQiOiIxMzg4IiwiTWFyZ2luIjp7IiRpZCI6IjEzODkiLCJUb3AiOjAuMCwiTGVmdCI6MC4wLCJSaWdodCI6MC4wLCJCb3R0b20iOjAuMH0sIlBhZGRpbmciOnsiJGlkIjoiMTM5MCIsIlRvcCI6MC4wLCJMZWZ0IjowLjAsIlJpZ2h0IjowLjAsIkJvdHRvbSI6MC4wfSwiQmFja2dyb3VuZCI6eyIkaWQiOiIxMzkxIiwiQ29sb3IiOnsiJGlkIjoiMTM5MiIsIkEiOjI1NSwiUiI6NDQsIkciOjcsIkIiOjUzfX0sIklzVmlzaWJsZSI6dHJ1ZSwiV2lkdGgiOjAuMCwiSGVpZ2h0IjowLjAsIkJvcmRlclN0eWxlIjp7IiRpZCI6IjEzOTMiLCJMaW5lQ29sb3IiOnsiJGlkIjoiMTM5NCIsIiR0eXBlIjoiTkxSRS5Db21tb24uRG9tLlNvbGlkQ29sb3JCcnVzaCwgTkxSRS5Db21tb24iLCJDb2xvciI6eyIkaWQiOiIxMzk1IiwiQSI6MjU1LCJSIjoyNTUsIkciOjAsIkIiOjB9fSwiTGluZVdlaWdodCI6MC4wLCJMaW5lVHlwZSI6MCwiUGFyZW50U3R5bGUiOm51bGx9LCJQYXJlbnRTdHlsZSI6bnVsbH0sIk1hcmdpbiI6eyIkaWQiOiIxMzk2IiwiVG9wIjowLjAsIkxlZnQiOjAuMCwiUmlnaHQiOjAuMCwiQm90dG9tIjowLjB9LCJQYWRkaW5nIjp7IiRpZCI6IjEzOTciLCJUb3AiOjAuMCwiTGVmdCI6MC4wLCJSaWdodCI6MC4wLCJCb3R0b20iOjAuMH0sIkJhY2tncm91bmQiOm51bGwsIklzVmlzaWJsZSI6dHJ1ZSwiV2lkdGgiOjAuMCwiSGVpZ2h0IjowLjAsIkJvcmRlclN0eWxlIjpudWxsLCJQYXJlbnRTdHlsZSI6bnVsbH0sIkJhY2tncm91bmRTdHlsZSI6eyIkaWQiOiIxMzk4IiwiTWFyZ2luIjp7IiRpZCI6IjEzOTkiLCJUb3AiOjAuMCwiTGVmdCI6MC4wLCJSaWdodCI6MC4wLCJCb3R0b20iOjAuMH0sIlBhZGRpbmciOnsiJGlkIjoiMTQwMCIsIlRvcCI6MC4wLCJMZWZ0IjowLjAsIlJpZ2h0IjowLjAsIkJvdHRvbSI6MC4wfSwiQmFja2dyb3VuZCI6eyIkaWQiOiIxNDAxIiwiQ29sb3IiOnsiJGlkIjoiMTQwMiIsIkEiOjUxLCJSIjozOSwiRyI6NTIsIkIiOjEwNX19LCJJc1Zpc2libGUiOnRydWUsIldpZHRoIjowLjAsIkhlaWdodCI6MC4wLCJCb3JkZXJTdHlsZSI6eyIkaWQiOiIxNDAzIiwiTGluZUNvbG9yIjp7IiRpZCI6IjE0MDQiLCIkdHlwZSI6Ik5MUkUuQ29tbW9uLkRvbS5Tb2xpZENvbG9yQnJ1c2gsIE5MUkUuQ29tbW9uIiwiQ29sb3IiOnsiJGlkIjoiMTQwNSIsIkEiOjI1NSwiUiI6MjM0LCJHIjoyMiwiQiI6MzB9fSwiTGluZVdlaWdodCI6MC4wLCJMaW5lVHlwZSI6MCwiUGFyZW50U3R5bGUiOm51bGx9LCJQYXJlbnRTdHlsZSI6bnVsbH0sIklzQWJvdmVUaW1lYmFuZCI6ZmFsc2UsIlNwYWNpbmciOjUsIkRlZmF1bHRTd2ltbGFuZVRhc2tTdHlsZSI6eyIkaWQiOiIxNDA2IiwiJHR5cGUiOiJOTFJFLkNvbW1vbi5Eb20uU3R5bGVzLkV4cGxpY2l0U2V0YWJsZVRhc2tTdHlsZSwgTkxSRS5Db21tb24iLCJTaGFwZSI6MCwiU2hhcGVUaGlja25lc3MiOjEsIkR1cmF0aW9uRm9ybWF0IjowLCJJbmNsdWRlTm9uV29ya2luZ0RheXNJbkR1cmF0aW9uIjpmYWxzZSwiUGVyY2VudGFnZUNvbXBsZXRlU3R5bGUiOnsiJGlkIjoiMTQwNyIsIkZvbnRTZXR0aW5ncyI6eyIkaWQiOiIxNDA4IiwiRm9udFNpemUiOjksIkZvbnROYW1lIjoiQXJpYWwiLCJJc0JvbGQiOmZhbHNlLCJJc0l0YWxpYyI6ZmFsc2UsIklzVW5kZXJsaW5lZCI6ZmFsc2UsIlBhcmVudFN0eWxlIjpudWxsfSwiQXV0b1NpemUiOjAsIkZvcmVncm91bmQiOnsiJHJlZiI6IjE4MyJ9LCJNYXhXaWR0aCI6OTYwLjAsIk1heEhlaWdodCI6IkluZmluaXR5IiwiU21hcnRGb3JlZ3JvdW5kSXNBY3RpdmUiOmZhbHNlLCJIb3Jpem9udGFsQWxpZ25tZW50IjowLCJWZXJ0aWNhbEFsaWdubWVudCI6MCwiU21hcnRGb3JlZ3JvdW5kIjpudWxsLCJCYWNrZ3JvdW5kRmlsbFR5cGUiOjAsIk1hcmdpbiI6eyIkcmVmIjoiMTg1In0sIlBhZGRpbmciOnsiJHJlZiI6IjE4NiJ9LCJCYWNrZ3JvdW5kIjp7IiRyZWYiOiIxODcifSwiSXNWaXNpYmxlIjp0cnVlLCJXaWR0aCI6MC4wLCJIZWlnaHQiOjAuMCwiQm9yZGVyU3R5bGUiOm51bGwsIlBhcmVudFN0eWxlIjpudWxsfSwiRHVyYXRpb25TdHlsZSI6eyIkaWQiOiIxNDA5IiwiRm9udFNldHRpbmdzIjp7IiRpZCI6IjE0MTAiLCJGb250U2l6ZSI6OSwiRm9udE5hbWUiOiJBcmlhbCIsIklzQm9sZCI6ZmFsc2UsIklzSXRhbGljIjpmYWxzZSwiSXNVbmRlcmxpbmVkIjpmYWxzZSwiUGFyZW50U3R5bGUiOm51bGx9LCJBdXRvU2l6ZSI6MCwiRm9yZWdyb3VuZCI6eyIkcmVmIjoiMTkxIn0sIk1heFdpZHRoIjo5NjAuMCwiTWF4SGVpZ2h0IjoiSW5maW5pdHkiLCJTbWFydEZvcmVncm91bmRJc0FjdGl2ZSI6ZmFsc2UsIkhvcml6b250YWxBbGlnbm1lbnQiOjAsIlZlcnRpY2FsQWxpZ25tZW50IjowLCJTbWFydEZvcmVncm91bmQiOm51bGwsIkJhY2tncm91bmRGaWxsVHlwZSI6MCwiTWFyZ2luIjp7IiRyZWYiOiIxOTMifSwiUGFkZGluZyI6eyIkcmVmIjoiMTk0In0sIkJhY2tncm91bmQiOnsiJHJlZiI6IjE5NSJ9LCJJc1Zpc2libGUiOnRydWUsIldpZHRoIjowLjAsIkhlaWdodCI6MC4wLCJCb3JkZXJTdHlsZSI6bnVsbCwiUGFyZW50U3R5bGUiOm51bGx9LCJIb3Jpem9udGFsQ29ubmVjdG9yU3R5bGUiOnsiJGlkIjoiMTQxMSIsIkxpbmVDb2xvciI6eyIkcmVmIjoiMTk3In0sIkxpbmVXZWlnaHQiOjEuMCwiTGluZVR5cGUiOjAsIlBhcmVudFN0eWxlIjpudWxsfSwiVmVydGljYWxDb25uZWN0b3JTdHlsZSI6eyIkaWQiOiIxNDEyIiwiTGluZUNvbG9yIjp7IiRyZWYiOiIyMDAi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E0MTMiLCJNYXJnaW4iOnsiJHJlZiI6IjIwMyJ9LCJQYWRkaW5nIjp7IiRyZWYiOiIyMDQifSwiQmFja2dyb3VuZCI6eyIkcmVmIjoiMjA1In0sIklzVmlzaWJsZSI6dHJ1ZSwiV2lkdGgiOjAuMCwiSGVpZ2h0IjoxNi4wLCJCb3JkZXJTdHlsZSI6eyIkaWQiOiIxNDE0IiwiTGluZUNvbG9yIjp7IiRyZWYiOiIyMDgifSwiTGluZVdlaWdodCI6MC4wLCJMaW5lVHlwZSI6MCwiUGFyZW50U3R5bGUiOm51bGx9LCJQYXJlbnRTdHlsZSI6bnVsbH0sIlRpdGxlU3R5bGUiOnsiJGlkIjoiMTQxNSIsIkZvbnRTZXR0aW5ncyI6eyIkaWQiOiIxNDE2IiwiRm9udFNpemUiOjEwLCJGb250TmFtZSI6IkFyaWFsIiwiSXNCb2xkIjp0cnVlLCJJc0l0YWxpYyI6ZmFsc2UsIklzVW5kZXJsaW5lZCI6ZmFsc2UsIlBhcmVudFN0eWxlIjpudWxsfSwiQXV0b1NpemUiOjAsIkZvcmVncm91bmQiOnsiJHJlZiI6IjIxMiJ9LCJNYXhXaWR0aCI6OTYwLjAsIk1heEhlaWdodCI6IkluZmluaXR5IiwiU21hcnRGb3JlZ3JvdW5kSXNBY3RpdmUiOmZhbHNlLCJIb3Jpem9udGFsQWxpZ25tZW50IjowLCJWZXJ0aWNhbEFsaWdubWVudCI6MCwiU21hcnRGb3JlZ3JvdW5kIjpudWxsLCJCYWNrZ3JvdW5kRmlsbFR5cGUiOjAsIk1hcmdpbiI6eyIkcmVmIjoiMjE0In0sIlBhZGRpbmciOnsiJHJlZiI6IjIxNSJ9LCJCYWNrZ3JvdW5kIjp7IiRyZWYiOiIyMTYifSwiSXNWaXNpYmxlIjp0cnVlLCJXaWR0aCI6MC4wLCJIZWlnaHQiOjAuMCwiQm9yZGVyU3R5bGUiOm51bGwsIlBhcmVudFN0eWxlIjpudWxsfSwiRGF0ZVN0eWxlIjp7IiRpZCI6IjE0MTciLCJGb250U2V0dGluZ3MiOnsiJGlkIjoiMTQxOCIsIkZvbnRTaXplIjo5LCJGb250TmFtZSI6IkFyaWFsIiwiSXNCb2xkIjpmYWxzZSwiSXNJdGFsaWMiOmZhbHNlLCJJc1VuZGVybGluZWQiOmZhbHNlLCJQYXJlbnRTdHlsZSI6bnVsbH0sIkF1dG9TaXplIjowLCJGb3JlZ3JvdW5kIjp7IiRyZWYiOiIyMTkifSwiTWF4V2lkdGgiOjk2MC4wLCJNYXhIZWlnaHQiOiJJbmZpbml0eSIsIlNtYXJ0Rm9yZWdyb3VuZElzQWN0aXZlIjpmYWxzZSwiSG9yaXpvbnRhbEFsaWdubWVudCI6MCwiVmVydGljYWxBbGlnbm1lbnQiOjAsIlNtYXJ0Rm9yZWdyb3VuZCI6bnVsbCwiQmFja2dyb3VuZEZpbGxUeXBlIjowLCJNYXJnaW4iOnsiJHJlZiI6IjIyMSJ9LCJQYWRkaW5nIjp7IiRyZWYiOiIyMjIifSwiQmFja2dyb3VuZCI6eyIkcmVmIjoiMjIzIn0sIklzVmlzaWJsZSI6dHJ1ZSwiV2lkdGgiOjAuMCwiSGVpZ2h0IjowLjAsIkJvcmRlclN0eWxlIjpudWxsLCJQYXJlbnRTdHlsZSI6bnVsbH0sIkRhdGVGb3JtYXQiOnsiJHJlZiI6IjIyNCJ9LCJXZWVrTnVtYmVyaW5nIjp7IiRpZCI6IjE0MTkiLCJGb3JtYXQiOjAsIklzVmlzaWJsZSI6ZmFsc2UsIkxhc3RLbm93blZpc2liaWxpdHlTdGF0ZSI6ZmFsc2V9LCJJc1Zpc2libGUiOnRydWUsIlBhcmVudFN0eWxlIjpudWxsLCJfZXhwbGljaXRseVNldCI6eyIkaWQiOiIxNDI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0MjEiLCJTaGFwZSI6MCwiQ29ubmVjdG9yTWFyZ2luIjp7IiRyZWYiOiIyMjgifSwiQ29ubmVjdG9yU3R5bGUiOnsiJGlkIjoiMTQyMiIsIkxpbmVDb2xvciI6eyIkcmVmIjoiMjMwIn0sIkxpbmVXZWlnaHQiOjEuMCwiTGluZVR5cGUiOjAsIlBhcmVudFN0eWxlIjpudWxsfSwiSXNCZWxvd1RpbWViYW5kIjpmYWxzZSwiUG9zaXRpb25PblRhc2siOjEsIkhpZGVEYXRlIjpmYWxzZSwiU2hhcGVTaXplIjoxLCJTcGFjaW5nIjoxLjAsIlBhZGRpbmciOnsiJHJlZiI6IjIzMiJ9LCJTaGFwZVN0eWxlIjp7IiRpZCI6IjE0MjMiLCJNYXJnaW4iOnsiJHJlZiI6IjIzNCJ9LCJQYWRkaW5nIjp7IiRyZWYiOiIyMzUifSwiQmFja2dyb3VuZCI6eyIkcmVmIjoiMjM2In0sIklzVmlzaWJsZSI6dHJ1ZSwiV2lkdGgiOjE4LjAsIkhlaWdodCI6MjAuMCwiQm9yZGVyU3R5bGUiOnsiJGlkIjoiMTQyNCIsIkxpbmVDb2xvciI6eyIkcmVmIjoiMjM5In0sIkxpbmVXZWlnaHQiOjAuMCwiTGluZVR5cGUiOjAsIlBhcmVudFN0eWxlIjpudWxsfSwiUGFyZW50U3R5bGUiOm51bGx9LCJUaXRsZVN0eWxlIjp7IiRpZCI6IjE0MjUiLCJGb250U2V0dGluZ3MiOnsiJGlkIjoiMTQyNiIsIkZvbnRTaXplIjoxMiwiRm9udE5hbWUiOiJNb250c2VycmF0IE1lZGl1bSIsIklzQm9sZCI6dHJ1ZSwiSXNJdGFsaWMiOmZhbHNlLCJJc1VuZGVybGluZWQiOmZhbHNlLCJQYXJlbnRTdHlsZSI6bnVsbH0sIkF1dG9TaXplIjowLCJGb3JlZ3JvdW5kIjp7IiRyZWYiOiIyNDMifSwiTWF4V2lkdGgiOjIwMC4wLCJNYXhIZWlnaHQiOiJJbmZpbml0eSIsIlNtYXJ0Rm9yZWdyb3VuZElzQWN0aXZlIjpmYWxzZSwiSG9yaXpvbnRhbEFsaWdubWVudCI6MSwiVmVydGljYWxBbGlnbm1lbnQiOjAsIlNtYXJ0Rm9yZWdyb3VuZCI6bnVsbCwiQmFja2dyb3VuZEZpbGxUeXBlIjowLCJNYXJnaW4iOnsiJHJlZiI6IjI0NSJ9LCJQYWRkaW5nIjp7IiRyZWYiOiIyNDYifSwiQmFja2dyb3VuZCI6eyIkcmVmIjoiMjQ3In0sIklzVmlzaWJsZSI6dHJ1ZSwiV2lkdGgiOjAuMCwiSGVpZ2h0IjowLjAsIkJvcmRlclN0eWxlIjpudWxsLCJQYXJlbnRTdHlsZSI6bnVsbH0sIkRhdGVTdHlsZSI6eyIkaWQiOiIxNDI3IiwiRm9udFNldHRpbmdzIjp7IiRpZCI6IjE0MjgiLCJGb250U2l6ZSI6MTEsIkZvbnROYW1lIjoiTW9udHNlcnJhdCBMaWdodCIsIklzQm9sZCI6ZmFsc2UsIklzSXRhbGljIjpmYWxzZSwiSXNVbmRlcmxpbmVkIjpmYWxzZSwiUGFyZW50U3R5bGUiOm51bGx9LCJBdXRvU2l6ZSI6MCwiRm9yZWdyb3VuZCI6eyIkcmVmIjoiMjUxIn0sIk1heFdpZHRoIjoyMDAuMCwiTWF4SGVpZ2h0IjoiSW5maW5pdHkiLCJTbWFydEZvcmVncm91bmRJc0FjdGl2ZSI6ZmFsc2UsIkhvcml6b250YWxBbGlnbm1lbnQiOjAsIlZlcnRpY2FsQWxpZ25tZW50IjowLCJTbWFydEZvcmVncm91bmQiOm51bGwsIkJhY2tncm91bmRGaWxsVHlwZSI6MCwiTWFyZ2luIjp7IiRyZWYiOiIyNTMifSwiUGFkZGluZyI6eyIkcmVmIjoiMjU0In0sIkJhY2tncm91bmQiOnsiJHJlZiI6IjI1NSJ9LCJJc1Zpc2libGUiOnRydWUsIldpZHRoIjowLjAsIkhlaWdodCI6MC4wLCJCb3JkZXJTdHlsZSI6bnVsbCwiUGFyZW50U3R5bGUiOm51bGx9LCJEYXRlRm9ybWF0Ijp7IiRyZWYiOiIyNTYifSwiV2Vla051bWJlcmluZyI6eyIkaWQiOiIxNDI5IiwiRm9ybWF0IjowLCJJc1Zpc2libGUiOmZhbHNlLCJMYXN0S25vd25WaXNpYmlsaXR5U3RhdGUiOmZhbHNlfSwiSXNWaXNpYmxlIjp0cnVlLCJQYXJlbnRTdHlsZSI6bnVsbH0sIkRlZmF1bHRTd2ltbGFuZU1pbGVzdG9uZVN0eWxlIjp7IiRpZCI6IjE0MzAiLCJUaXRsZVBvc2l0aW9uIjoiUmlnaHQiLCJEYXRlUG9zaXRpb24iOiJSaWdodCIsIlNoYXBlVHlwZSI6MSwiU2hhcGVTaXplIjoxLCJTcGFjaW5nIjo1LCJTaGFwZVN0eWxlIjp7IiRpZCI6IjE0MzEiLCJNYXJnaW4iOnsiJHJlZiI6IjI2MSJ9LCJQYWRkaW5nIjp7IiRyZWYiOiIyNjIifSwiQmFja2dyb3VuZCI6eyIkcmVmIjoiMjYzIn0sIklzVmlzaWJsZSI6dHJ1ZSwiV2lkdGgiOjE4LjAsIkhlaWdodCI6MjAuMCwiQm9yZGVyU3R5bGUiOnsiJGlkIjoiMTQzMiIsIkxpbmVDb2xvciI6eyIkcmVmIjoiMjY2In0sIkxpbmVXZWlnaHQiOjAuMCwiTGluZVR5cGUiOjAsIlBhcmVudFN0eWxlIjpudWxsfSwiUGFyZW50U3R5bGUiOm51bGx9LCJUaXRsZVN0eWxlIjp7IiRpZCI6IjE0MzMiLCJGb250U2V0dGluZ3MiOnsiJGlkIjoiMTQzNCIsIkZvbnRTaXplIjoxMiwiRm9udE5hbWUiOiJDYWxpYnJpIiwiSXNCb2xkIjp0cnVlLCJJc0l0YWxpYyI6ZmFsc2UsIklzVW5kZXJsaW5lZCI6ZmFsc2UsIlBhcmVudFN0eWxlIjpudWxsfSwiQXV0b1NpemUiOjAsIkZvcmVncm91bmQiOnsiJHJlZiI6IjI3MCJ9LCJNYXhXaWR0aCI6MjAwLjAsIk1heEhlaWdodCI6IkluZmluaXR5IiwiU21hcnRGb3JlZ3JvdW5kSXNBY3RpdmUiOmZhbHNlLCJIb3Jpem9udGFsQWxpZ25tZW50IjowLCJWZXJ0aWNhbEFsaWdubWVudCI6MCwiU21hcnRGb3JlZ3JvdW5kIjpudWxsLCJCYWNrZ3JvdW5kRmlsbFR5cGUiOjAsIk1hcmdpbiI6eyIkcmVmIjoiMjcyIn0sIlBhZGRpbmciOnsiJHJlZiI6IjI3MyJ9LCJCYWNrZ3JvdW5kIjp7IiRyZWYiOiIyNzQifSwiSXNWaXNpYmxlIjp0cnVlLCJXaWR0aCI6MC4wLCJIZWlnaHQiOjAuMCwiQm9yZGVyU3R5bGUiOm51bGwsIlBhcmVudFN0eWxlIjpudWxsfSwiRGF0ZVN0eWxlIjp7IiRpZCI6IjE0MzUiLCJGb250U2V0dGluZ3MiOnsiJGlkIjoiMTQzNiIsIkZvbnRTaXplIjoxMSwiRm9udE5hbWUiOiJDYWxpYnJpIiwiSXNCb2xkIjpmYWxzZSwiSXNJdGFsaWMiOmZhbHNlLCJJc1VuZGVybGluZWQiOmZhbHNlLCJQYXJlbnRTdHlsZSI6bnVsbH0sIkF1dG9TaXplIjowLCJGb3JlZ3JvdW5kIjp7IiRyZWYiOiIyNzgifSwiTWF4V2lkdGgiOjIwMC4wLCJNYXhIZWlnaHQiOiJJbmZpbml0eSIsIlNtYXJ0Rm9yZWdyb3VuZElzQWN0aXZlIjpmYWxzZSwiSG9yaXpvbnRhbEFsaWdubWVudCI6MCwiVmVydGljYWxBbGlnbm1lbnQiOjAsIlNtYXJ0Rm9yZWdyb3VuZCI6bnVsbCwiQmFja2dyb3VuZEZpbGxUeXBlIjowLCJNYXJnaW4iOnsiJHJlZiI6IjI4MCJ9LCJQYWRkaW5nIjp7IiRyZWYiOiIyODEifSwiQmFja2dyb3VuZCI6eyIkcmVmIjoiMjgyIn0sIklzVmlzaWJsZSI6dHJ1ZSwiV2lkdGgiOjAuMCwiSGVpZ2h0IjowLjAsIkJvcmRlclN0eWxlIjpudWxsLCJQYXJlbnRTdHlsZSI6bnVsbH0sIkRhdGVGb3JtYXQiOnsiJHJlZiI6IjI4NCJ9LCJXZWVrTnVtYmVyaW5nIjp7IiRpZCI6IjE0MzciLCJGb3JtYXQiOjAsIklzVmlzaWJsZSI6ZmFsc2UsIkxhc3RLbm93blZpc2liaWxpdHlTdGF0ZSI6ZmFsc2V9LCJJc1Zpc2libGUiOnRydWUsIlBhcmVudFN0eWxlIjpudWxsfSwiRGVmYXVsdFN3aW1sYW5lQWN0aXZpdHlTdHlsZSI6eyIkaWQiOiIxNDM4IiwiSGVhZGVyU3R5bGUiOnsiJGlkIjoiMTQzOSIsIlRleHRTdHlsZSI6eyIkaWQiOiIxNDQwIiwiRm9udFNldHRpbmdzIjp7IiRpZCI6IjE0NDEiLCJGb250U2l6ZSI6MTEsIkZvbnROYW1lIjoiQ2FsaWJyaSIsIklzQm9sZCI6ZmFsc2UsIklzSXRhbGljIjpmYWxzZSwiSXNVbmRlcmxpbmVkIjpmYWxzZSwiUGFyZW50U3R5bGUiOm51bGx9LCJBdXRvU2l6ZSI6MiwiRm9yZWdyb3VuZCI6eyIkcmVmIjoiMjkxIn0sIk1heFdpZHRoIjo0My43MDgwMDQ1MDk1ODE4ODMsIk1heEhlaWdodCI6IkluZmluaXR5IiwiU21hcnRGb3JlZ3JvdW5kSXNBY3RpdmUiOmZhbHNlLCJIb3Jpem9udGFsQWxpZ25tZW50IjowLCJWZXJ0aWNhbEFsaWdubWVudCI6MCwiU21hcnRGb3JlZ3JvdW5kIjpudWxsLCJCYWNrZ3JvdW5kRmlsbFR5cGUiOjAsIk1hcmdpbiI6eyIkcmVmIjoiMjkzIn0sIlBhZGRpbmciOnsiJHJlZiI6IjI5NCJ9LCJCYWNrZ3JvdW5kIjp7IiRyZWYiOiIyOTUifSwiSXNWaXNpYmxlIjp0cnVlLCJXaWR0aCI6MC4wLCJIZWlnaHQiOjAuMCwiQm9yZGVyU3R5bGUiOm51bGwsIlBhcmVudFN0eWxlIjpudWxsfSwiUmVjdGFuZ2xlU3R5bGUiOnsiJGlkIjoiMTQ0MiIsIk1hcmdpbiI6eyIkcmVmIjoiMjk4In0sIlBhZGRpbmciOnsiJHJlZiI6IjI5OSJ9LCJCYWNrZ3JvdW5kIjp7IiRyZWYiOiIzMDAifSwiSXNWaXNpYmxlIjp0cnVlLCJXaWR0aCI6MC4wLCJIZWlnaHQiOjAuMCwiQm9yZGVyU3R5bGUiOnsiJGlkIjoiMTQ0MyIsIkxpbmVDb2xvciI6eyIkcmVmIjoiMzAzIn0sIkxpbmVXZWlnaHQiOjAuMCwiTGluZVR5cGUiOjAsIlBhcmVudFN0eWxlIjpudWxsfSwiUGFyZW50U3R5bGUiOm51bGx9LCJNYXJnaW4iOnsiJHJlZiI6IjMwNSJ9LCJQYWRkaW5nIjp7IiRyZWYiOiIzMDYifSwiQmFja2dyb3VuZCI6bnVsbCwiSXNWaXNpYmxlIjp0cnVlLCJXaWR0aCI6MC4wLCJIZWlnaHQiOjAuMCwiQm9yZGVyU3R5bGUiOm51bGwsIlBhcmVudFN0eWxlIjpudWxsfSwiQmFja2dyb3VuZFN0eWxlIjp7IiRpZCI6IjE0NDQiLCJNYXJnaW4iOnsiJHJlZiI6IjMwOCJ9LCJQYWRkaW5nIjp7IiRyZWYiOiIzMDkifSwiQmFja2dyb3VuZCI6eyIkcmVmIjoiMzEwIn0sIklzVmlzaWJsZSI6dHJ1ZSwiV2lkdGgiOjAuMCwiSGVpZ2h0IjowLjAsIkJvcmRlclN0eWxlIjp7IiRpZCI6IjE0NDUiLCJMaW5lQ29sb3IiOnsiJHJlZiI6IjMxMyJ9LCJMaW5lV2VpZ2h0IjowLjAsIkxpbmVUeXBlIjowLCJQYXJlbnRTdHlsZSI6bnVsbH0sIlBhcmVudFN0eWxlIjpudWxsfSwiTWFyZ2luIjp7IiRyZWYiOiIzMTUifSwiUGFkZGluZyI6eyIkcmVmIjoiMzE2In0sIklzVmlzaWJsZSI6dHJ1ZSwiV2lkdGgiOjAuMCwiSGVpZ2h0IjowLjAsIkJvcmRlclN0eWxlIjpudWxsLCJQYXJlbnRTdHlsZSI6bnVsbH0sIk1hcmdpbiI6eyIkaWQiOiIxNDQ2IiwiVG9wIjowLjAsIkxlZnQiOjAuMCwiUmlnaHQiOjAuMCwiQm90dG9tIjowLjB9LCJQYWRkaW5nIjp7IiRpZCI6IjE0NDciLCJUb3AiOjAuMCwiTGVmdCI6MC4wLCJSaWdodCI6MC4wLCJCb3R0b20iOjAuMH0sIklzVmlzaWJsZSI6dHJ1ZSwiV2lkdGgiOjAuMCwiSGVpZ2h0IjowLjAsIkJvcmRlclN0eWxlIjp7IiRpZCI6IjE0NDgiLCJMaW5lQ29sb3IiOm51bGwsIkxpbmVXZWlnaHQiOjAuMCwiTGluZVR5cGUiOjAsIlBhcmVudFN0eWxlIjpudWxsfSwiUGFyZW50U3R5bGUiOm51bGx9LCJfYWRkaXRpb25hbFN3aW1sYW5lVjJTdHlsZXMiOlt7IiRpZCI6IjE0NDkiLCJTdHlsZUlkIjoiMDAwMDAwMDAtMDAwMC0wMDAwLTAwMDAtMDAwMDAwMDAwMDAwIiwiSGVhZGVyU3R5bGUiOnsiJGlkIjoiMTQ1MCIsIlRleHRJc1ZlcnRpY2FsIjpmYWxzZSwiVGV4dFN0eWxlIjp7IiRpZCI6IjE0NTEiLCJGb250U2V0dGluZ3MiOnsiJGlkIjoiMTQ1MiIsIkZvbnRTaXplIjoxMiwiRm9udE5hbWUiOiJDYWxpYnJpIiwiSXNCb2xkIjpmYWxzZSwiSXNJdGFsaWMiOmZhbHNlLCJJc1VuZGVybGluZWQiOmZhbHNlLCJQYXJlbnRTdHlsZSI6bnVsbH0sIkF1dG9TaXplIjoyLCJGb3JlZ3JvdW5kIjp7IiRpZCI6IjE0NTMiLCJDb2xvciI6eyIkaWQiOiIxNDU0IiwiQSI6MjU1LCJSIjoyNTUsIkciOjI1NSwiQiI6MjU1fX0sIk1heFdpZHRoIjo3Mi43MDgwMDQ1MDk1ODE4ODMsIk1heEhlaWdodCI6IkluZmluaXR5IiwiU21hcnRGb3JlZ3JvdW5kSXNBY3RpdmUiOmZhbHNlLCJIb3Jpem9udGFsQWxpZ25tZW50IjowLCJWZXJ0aWNhbEFsaWdubWVudCI6MCwiU21hcnRGb3JlZ3JvdW5kIjpudWxsLCJCYWNrZ3JvdW5kRmlsbFR5cGUiOjAsIk1hcmdpbiI6eyIkaWQiOiIxNDU1IiwiVG9wIjowLjAsIkxlZnQiOjAuMCwiUmlnaHQiOjAuMCwiQm90dG9tIjowLjB9LCJQYWRkaW5nIjp7IiRpZCI6IjE0NTYiLCJUb3AiOjAuMCwiTGVmdCI6MC4wLCJSaWdodCI6MC4wLCJCb3R0b20iOjAuMH0sIkJhY2tncm91bmQiOnsiJGlkIjoiMTQ1NyIsIkNvbG9yIjp7IiRpZCI6IjE0NTgiLCJBIjowLCJSIjoyNTUsIkciOjI1NSwiQiI6MjU1fX0sIklzVmlzaWJsZSI6dHJ1ZSwiV2lkdGgiOjAuMCwiSGVpZ2h0IjowLjAsIkJvcmRlclN0eWxlIjpudWxsLCJQYXJlbnRTdHlsZSI6bnVsbH0sIlJlY3RhbmdsZVN0eWxlIjp7IiRpZCI6IjE0NTkiLCJNYXJnaW4iOnsiJGlkIjoiMTQ2MCIsIlRvcCI6MC4wLCJMZWZ0IjowLjAsIlJpZ2h0IjowLjAsIkJvdHRvbSI6MC4wfSwiUGFkZGluZyI6eyIkaWQiOiIxNDYxIiwiVG9wIjowLjAsIkxlZnQiOjAuMCwiUmlnaHQiOjAuMCwiQm90dG9tIjowLjB9LCJCYWNrZ3JvdW5kIjp7IiRpZCI6IjE0NjIiLCJDb2xvciI6eyIkaWQiOiIxNDYzIiwiQSI6MjU1LCJSIjo3OCwiRyI6MjAsIkIiOjE0MH19LCJJc1Zpc2libGUiOnRydWUsIldpZHRoIjowLjAsIkhlaWdodCI6MC4wLCJCb3JkZXJTdHlsZSI6eyIkaWQiOiIxNDY0IiwiTGluZUNvbG9yIjp7IiRpZCI6IjE0NjUiLCIkdHlwZSI6Ik5MUkUuQ29tbW9uLkRvbS5Tb2xpZENvbG9yQnJ1c2gsIE5MUkUuQ29tbW9uIiwiQ29sb3IiOnsiJGlkIjoiMTQ2NiIsIkEiOjI1NSwiUiI6NDcsIkciOjgyLCJCIjoxNDN9fSwiTGluZVdlaWdodCI6MC4wLCJMaW5lVHlwZSI6MCwiUGFyZW50U3R5bGUiOm51bGx9LCJQYXJlbnRTdHlsZSI6bnVsbH0sIk1hcmdpbiI6eyIkaWQiOiIxNDY3IiwiVG9wIjowLjAsIkxlZnQiOjAuMCwiUmlnaHQiOjAuMCwiQm90dG9tIjowLjB9LCJQYWRkaW5nIjp7IiRpZCI6IjE0NjgiLCJUb3AiOjAuMCwiTGVmdCI6MC4wLCJSaWdodCI6MC4wLCJCb3R0b20iOjAuMH0sIkJhY2tncm91bmQiOm51bGwsIklzVmlzaWJsZSI6dHJ1ZSwiV2lkdGgiOjAuMCwiSGVpZ2h0IjowLjAsIkJvcmRlclN0eWxlIjpudWxsLCJQYXJlbnRTdHlsZSI6bnVsbH0sIkJhY2tncm91bmRTdHlsZSI6eyIkaWQiOiIxNDY5IiwiTWFyZ2luIjp7IiRpZCI6IjE0NzAiLCJUb3AiOjAuMCwiTGVmdCI6MC4wLCJSaWdodCI6MC4wLCJCb3R0b20iOjAuMH0sIlBhZGRpbmciOnsiJGlkIjoiMTQ3MSIsIlRvcCI6MC4wLCJMZWZ0IjowLjAsIlJpZ2h0IjowLjAsIkJvdHRvbSI6MC4wfSwiQmFja2dyb3VuZCI6eyIkaWQiOiIxNDcyIiwiQ29sb3IiOnsiJGlkIjoiMTQ3MyIsIkEiOjUxLCJSIjo3OCwiRyI6MjAsIkIiOjE0MH19LCJJc1Zpc2libGUiOnRydWUsIldpZHRoIjowLjAsIkhlaWdodCI6MC4wLCJCb3JkZXJTdHlsZSI6eyIkaWQiOiIxNDc0IiwiTGluZUNvbG9yIjp7IiRpZCI6IjE0NzUiLCIkdHlwZSI6Ik5MUkUuQ29tbW9uLkRvbS5Tb2xpZENvbG9yQnJ1c2gsIE5MUkUuQ29tbW9uIiwiQ29sb3IiOnsiJGlkIjoiMTQ3NiIsIkEiOjI1NSwiUiI6MjM0LCJHIjoyMiwiQiI6MzB9fSwiTGluZVdlaWdodCI6MC4wLCJMaW5lVHlwZSI6MCwiUGFyZW50U3R5bGUiOm51bGx9LCJQYXJlbnRTdHlsZSI6bnVsbH0sIklzQWJvdmVUaW1lYmFuZCI6ZmFsc2UsIlNwYWNpbmciOjUsIkRlZmF1bHRTd2ltbGFuZVRhc2tTdHlsZSI6eyIkaWQiOiIxNDc3IiwiJHR5cGUiOiJOTFJFLkNvbW1vbi5Eb20uU3R5bGVzLkV4cGxpY2l0U2V0YWJsZVRhc2tTdHlsZSwgTkxSRS5Db21tb24iLCJTaGFwZSI6MCwiU2hhcGVUaGlja25lc3MiOjEsIkR1cmF0aW9uRm9ybWF0IjowLCJJbmNsdWRlTm9uV29ya2luZ0RheXNJbkR1cmF0aW9uIjpmYWxzZSwiUGVyY2VudGFnZUNvbXBsZXRlU3R5bGUiOnsiJGlkIjoiMTQ3OCIsIkZvbnRTZXR0aW5ncyI6eyIkaWQiOiIxNDc5IiwiRm9udFNpemUiOjksIkZvbnROYW1lIjoiQXJpYWwiLCJJc0JvbGQiOmZhbHNlLCJJc0l0YWxpYyI6ZmFsc2UsIklzVW5kZXJsaW5lZCI6ZmFsc2UsIlBhcmVudFN0eWxlIjpudWxsfSwiQXV0b1NpemUiOjAsIkZvcmVncm91bmQiOnsiJHJlZiI6IjQzOCJ9LCJNYXhXaWR0aCI6OTYwLjAsIk1heEhlaWdodCI6IkluZmluaXR5IiwiU21hcnRGb3JlZ3JvdW5kSXNBY3RpdmUiOmZhbHNlLCJIb3Jpem9udGFsQWxpZ25tZW50IjowLCJWZXJ0aWNhbEFsaWdubWVudCI6MCwiU21hcnRGb3JlZ3JvdW5kIjpudWxsLCJCYWNrZ3JvdW5kRmlsbFR5cGUiOjAsIk1hcmdpbiI6eyIkcmVmIjoiNDQwIn0sIlBhZGRpbmciOnsiJHJlZiI6IjQ0MSJ9LCJCYWNrZ3JvdW5kIjp7IiRyZWYiOiI0NDIifSwiSXNWaXNpYmxlIjp0cnVlLCJXaWR0aCI6MC4wLCJIZWlnaHQiOjAuMCwiQm9yZGVyU3R5bGUiOm51bGwsIlBhcmVudFN0eWxlIjpudWxsfSwiRHVyYXRpb25TdHlsZSI6eyIkaWQiOiIxNDgwIiwiRm9udFNldHRpbmdzIjp7IiRpZCI6IjE0ODEiLCJGb250U2l6ZSI6OSwiRm9udE5hbWUiOiJBcmlhbCIsIklzQm9sZCI6ZmFsc2UsIklzSXRhbGljIjpmYWxzZSwiSXNVbmRlcmxpbmVkIjpmYWxzZSwiUGFyZW50U3R5bGUiOm51bGx9LCJBdXRvU2l6ZSI6MCwiRm9yZWdyb3VuZCI6eyIkcmVmIjoiNDQ2In0sIk1heFdpZHRoIjo5NjAuMCwiTWF4SGVpZ2h0IjoiSW5maW5pdHkiLCJTbWFydEZvcmVncm91bmRJc0FjdGl2ZSI6ZmFsc2UsIkhvcml6b250YWxBbGlnbm1lbnQiOjAsIlZlcnRpY2FsQWxpZ25tZW50IjowLCJTbWFydEZvcmVncm91bmQiOm51bGwsIkJhY2tncm91bmRGaWxsVHlwZSI6MCwiTWFyZ2luIjp7IiRyZWYiOiI0NDgifSwiUGFkZGluZyI6eyIkcmVmIjoiNDQ5In0sIkJhY2tncm91bmQiOnsiJHJlZiI6IjQ1MCJ9LCJJc1Zpc2libGUiOnRydWUsIldpZHRoIjowLjAsIkhlaWdodCI6MC4wLCJCb3JkZXJTdHlsZSI6bnVsbCwiUGFyZW50U3R5bGUiOm51bGx9LCJIb3Jpem9udGFsQ29ubmVjdG9yU3R5bGUiOnsiJGlkIjoiMTQ4MiIsIkxpbmVDb2xvciI6eyIkcmVmIjoiNDUyIn0sIkxpbmVXZWlnaHQiOjEuMCwiTGluZVR5cGUiOjAsIlBhcmVudFN0eWxlIjpudWxsfSwiVmVydGljYWxDb25uZWN0b3JTdHlsZSI6eyIkaWQiOiIxNDgzIiwiTGluZUNvbG9yIjp7IiRyZWYiOiI0NTUi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E0ODQiLCJNYXJnaW4iOnsiJHJlZiI6IjQ1OCJ9LCJQYWRkaW5nIjp7IiRyZWYiOiI0NTkifSwiQmFja2dyb3VuZCI6eyIkcmVmIjoiNDYwIn0sIklzVmlzaWJsZSI6dHJ1ZSwiV2lkdGgiOjAuMCwiSGVpZ2h0IjoxNi4wLCJCb3JkZXJTdHlsZSI6eyIkaWQiOiIxNDg1IiwiTGluZUNvbG9yIjp7IiRyZWYiOiI0NjMifSwiTGluZVdlaWdodCI6MC4wLCJMaW5lVHlwZSI6MCwiUGFyZW50U3R5bGUiOm51bGx9LCJQYXJlbnRTdHlsZSI6bnVsbH0sIlRpdGxlU3R5bGUiOnsiJGlkIjoiMTQ4NiIsIkZvbnRTZXR0aW5ncyI6eyIkaWQiOiIxNDg3IiwiRm9udFNpemUiOjEwLCJGb250TmFtZSI6IkFyaWFsIiwiSXNCb2xkIjp0cnVlLCJJc0l0YWxpYyI6ZmFsc2UsIklzVW5kZXJsaW5lZCI6ZmFsc2UsIlBhcmVudFN0eWxlIjpudWxsfSwiQXV0b1NpemUiOjAsIkZvcmVncm91bmQiOnsiJHJlZiI6IjQ2NyJ9LCJNYXhXaWR0aCI6OTYwLjAsIk1heEhlaWdodCI6IkluZmluaXR5IiwiU21hcnRGb3JlZ3JvdW5kSXNBY3RpdmUiOmZhbHNlLCJIb3Jpem9udGFsQWxpZ25tZW50IjowLCJWZXJ0aWNhbEFsaWdubWVudCI6MCwiU21hcnRGb3JlZ3JvdW5kIjpudWxsLCJCYWNrZ3JvdW5kRmlsbFR5cGUiOjAsIk1hcmdpbiI6eyIkcmVmIjoiNDY5In0sIlBhZGRpbmciOnsiJHJlZiI6IjQ3MCJ9LCJCYWNrZ3JvdW5kIjp7IiRyZWYiOiI0NzEifSwiSXNWaXNpYmxlIjp0cnVlLCJXaWR0aCI6MC4wLCJIZWlnaHQiOjAuMCwiQm9yZGVyU3R5bGUiOm51bGwsIlBhcmVudFN0eWxlIjpudWxsfSwiRGF0ZVN0eWxlIjp7IiRpZCI6IjE0ODgiLCJGb250U2V0dGluZ3MiOnsiJGlkIjoiMTQ4OSIsIkZvbnRTaXplIjo5LCJGb250TmFtZSI6IkFyaWFsIiwiSXNCb2xkIjpmYWxzZSwiSXNJdGFsaWMiOmZhbHNlLCJJc1VuZGVybGluZWQiOmZhbHNlLCJQYXJlbnRTdHlsZSI6bnVsbH0sIkF1dG9TaXplIjowLCJGb3JlZ3JvdW5kIjp7IiRyZWYiOiI0NzQifSwiTWF4V2lkdGgiOjk2MC4wLCJNYXhIZWlnaHQiOiJJbmZpbml0eSIsIlNtYXJ0Rm9yZWdyb3VuZElzQWN0aXZlIjpmYWxzZSwiSG9yaXpvbnRhbEFsaWdubWVudCI6MCwiVmVydGljYWxBbGlnbm1lbnQiOjAsIlNtYXJ0Rm9yZWdyb3VuZCI6bnVsbCwiQmFja2dyb3VuZEZpbGxUeXBlIjowLCJNYXJnaW4iOnsiJHJlZiI6IjQ3NiJ9LCJQYWRkaW5nIjp7IiRyZWYiOiI0NzcifSwiQmFja2dyb3VuZCI6eyIkcmVmIjoiNDc4In0sIklzVmlzaWJsZSI6dHJ1ZSwiV2lkdGgiOjAuMCwiSGVpZ2h0IjowLjAsIkJvcmRlclN0eWxlIjpudWxsLCJQYXJlbnRTdHlsZSI6bnVsbH0sIkRhdGVGb3JtYXQiOnsiJHJlZiI6IjQ3OSJ9LCJXZWVrTnVtYmVyaW5nIjp7IiRpZCI6IjE0OTAiLCJGb3JtYXQiOjAsIklzVmlzaWJsZSI6ZmFsc2UsIkxhc3RLbm93blZpc2liaWxpdHlTdGF0ZSI6ZmFsc2V9LCJJc1Zpc2libGUiOnRydWUsIlBhcmVudFN0eWxlIjpudWxsLCJfZXhwbGljaXRseVNldCI6eyIkaWQiOiIxNDk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0OTIiLCJTaGFwZSI6MCwiQ29ubmVjdG9yTWFyZ2luIjp7IiRyZWYiOiI0ODMifSwiQ29ubmVjdG9yU3R5bGUiOnsiJGlkIjoiMTQ5MyIsIkxpbmVDb2xvciI6eyIkcmVmIjoiNDg1In0sIkxpbmVXZWlnaHQiOjEuMCwiTGluZVR5cGUiOjAsIlBhcmVudFN0eWxlIjpudWxsfSwiSXNCZWxvd1RpbWViYW5kIjpmYWxzZSwiUG9zaXRpb25PblRhc2siOjEsIkhpZGVEYXRlIjpmYWxzZSwiU2hhcGVTaXplIjoxLCJTcGFjaW5nIjoxLjAsIlBhZGRpbmciOnsiJHJlZiI6IjQ4NyJ9LCJTaGFwZVN0eWxlIjp7IiRpZCI6IjE0OTQiLCJNYXJnaW4iOnsiJHJlZiI6IjQ4OSJ9LCJQYWRkaW5nIjp7IiRyZWYiOiI0OTAifSwiQmFja2dyb3VuZCI6eyIkcmVmIjoiNDkxIn0sIklzVmlzaWJsZSI6dHJ1ZSwiV2lkdGgiOjE4LjAsIkhlaWdodCI6MjAuMCwiQm9yZGVyU3R5bGUiOnsiJGlkIjoiMTQ5NSIsIkxpbmVDb2xvciI6eyIkcmVmIjoiNDk0In0sIkxpbmVXZWlnaHQiOjAuMCwiTGluZVR5cGUiOjAsIlBhcmVudFN0eWxlIjpudWxsfSwiUGFyZW50U3R5bGUiOm51bGx9LCJUaXRsZVN0eWxlIjp7IiRpZCI6IjE0OTYiLCJGb250U2V0dGluZ3MiOnsiJGlkIjoiMTQ5NyIsIkZvbnRTaXplIjoxMiwiRm9udE5hbWUiOiJNb250c2VycmF0IE1lZGl1bSIsIklzQm9sZCI6dHJ1ZSwiSXNJdGFsaWMiOmZhbHNlLCJJc1VuZGVybGluZWQiOmZhbHNlLCJQYXJlbnRTdHlsZSI6bnVsbH0sIkF1dG9TaXplIjowLCJGb3JlZ3JvdW5kIjp7IiRyZWYiOiI0OTgifSwiTWF4V2lkdGgiOjIwMC4wLCJNYXhIZWlnaHQiOiJJbmZpbml0eSIsIlNtYXJ0Rm9yZWdyb3VuZElzQWN0aXZlIjpmYWxzZSwiSG9yaXpvbnRhbEFsaWdubWVudCI6MSwiVmVydGljYWxBbGlnbm1lbnQiOjAsIlNtYXJ0Rm9yZWdyb3VuZCI6bnVsbCwiQmFja2dyb3VuZEZpbGxUeXBlIjowLCJNYXJnaW4iOnsiJHJlZiI6IjUwMCJ9LCJQYWRkaW5nIjp7IiRyZWYiOiI1MDEifSwiQmFja2dyb3VuZCI6eyIkcmVmIjoiNTAyIn0sIklzVmlzaWJsZSI6dHJ1ZSwiV2lkdGgiOjAuMCwiSGVpZ2h0IjowLjAsIkJvcmRlclN0eWxlIjpudWxsLCJQYXJlbnRTdHlsZSI6bnVsbH0sIkRhdGVTdHlsZSI6eyIkaWQiOiIxNDk4IiwiRm9udFNldHRpbmdzIjp7IiRpZCI6IjE0OTkiLCJGb250U2l6ZSI6MTEsIkZvbnROYW1lIjoiTW9udHNlcnJhdCBMaWdodCIsIklzQm9sZCI6ZmFsc2UsIklzSXRhbGljIjpmYWxzZSwiSXNVbmRlcmxpbmVkIjpmYWxzZSwiUGFyZW50U3R5bGUiOm51bGx9LCJBdXRvU2l6ZSI6MCwiRm9yZWdyb3VuZCI6eyIkcmVmIjoiNTA2In0sIk1heFdpZHRoIjoyMDAuMCwiTWF4SGVpZ2h0IjoiSW5maW5pdHkiLCJTbWFydEZvcmVncm91bmRJc0FjdGl2ZSI6ZmFsc2UsIkhvcml6b250YWxBbGlnbm1lbnQiOjAsIlZlcnRpY2FsQWxpZ25tZW50IjowLCJTbWFydEZvcmVncm91bmQiOm51bGwsIkJhY2tncm91bmRGaWxsVHlwZSI6MCwiTWFyZ2luIjp7IiRyZWYiOiI1MDgifSwiUGFkZGluZyI6eyIkcmVmIjoiNTA5In0sIkJhY2tncm91bmQiOnsiJHJlZiI6IjUxMCJ9LCJJc1Zpc2libGUiOnRydWUsIldpZHRoIjowLjAsIkhlaWdodCI6MC4wLCJCb3JkZXJTdHlsZSI6bnVsbCwiUGFyZW50U3R5bGUiOm51bGx9LCJEYXRlRm9ybWF0Ijp7IiRyZWYiOiI1MTEifSwiV2Vla051bWJlcmluZyI6eyIkaWQiOiIxNTAwIiwiRm9ybWF0IjowLCJJc1Zpc2libGUiOmZhbHNlLCJMYXN0S25vd25WaXNpYmlsaXR5U3RhdGUiOmZhbHNlfSwiSXNWaXNpYmxlIjp0cnVlLCJQYXJlbnRTdHlsZSI6bnVsbH0sIkRlZmF1bHRTd2ltbGFuZU1pbGVzdG9uZVN0eWxlIjp7IiRpZCI6IjE1MDEiLCJUaXRsZVBvc2l0aW9uIjoiTGVmdCIsIkRhdGVQb3NpdGlvbiI6IkxlZnQiLCJTaGFwZVR5cGUiOjEsIlNoYXBlU2l6ZSI6MSwiU3BhY2luZyI6NSwiU2hhcGVTdHlsZSI6eyIkaWQiOiIxNTAyIiwiTWFyZ2luIjp7IiRyZWYiOiI1MTYifSwiUGFkZGluZyI6eyIkcmVmIjoiNTE3In0sIkJhY2tncm91bmQiOnsiJHJlZiI6IjUxOCJ9LCJJc1Zpc2libGUiOnRydWUsIldpZHRoIjoxOC4wLCJIZWlnaHQiOjIwLjAsIkJvcmRlclN0eWxlIjp7IiRpZCI6IjE1MDMiLCJMaW5lQ29sb3IiOnsiJHJlZiI6IjUyMSJ9LCJMaW5lV2VpZ2h0IjowLjAsIkxpbmVUeXBlIjowLCJQYXJlbnRTdHlsZSI6bnVsbH0sIlBhcmVudFN0eWxlIjpudWxsfSwiVGl0bGVTdHlsZSI6eyIkaWQiOiIxNTA0IiwiRm9udFNldHRpbmdzIjp7IiRpZCI6IjE1MDUiLCJGb250U2l6ZSI6MTIsIkZvbnROYW1lIjoiQ2FsaWJyaSIsIklzQm9sZCI6dHJ1ZSwiSXNJdGFsaWMiOmZhbHNlLCJJc1VuZGVybGluZWQiOmZhbHNlLCJQYXJlbnRTdHlsZSI6bnVsbH0sIkF1dG9TaXplIjowLCJGb3JlZ3JvdW5kIjp7IiRyZWYiOiI1MjUifSwiTWF4V2lkdGgiOjIwMC4wLCJNYXhIZWlnaHQiOiJJbmZpbml0eSIsIlNtYXJ0Rm9yZWdyb3VuZElzQWN0aXZlIjpmYWxzZSwiSG9yaXpvbnRhbEFsaWdubWVudCI6MiwiVmVydGljYWxBbGlnbm1lbnQiOjAsIlNtYXJ0Rm9yZWdyb3VuZCI6bnVsbCwiQmFja2dyb3VuZEZpbGxUeXBlIjowLCJNYXJnaW4iOnsiJHJlZiI6IjUyNyJ9LCJQYWRkaW5nIjp7IiRyZWYiOiI1MjgifSwiQmFja2dyb3VuZCI6eyIkcmVmIjoiNTI5In0sIklzVmlzaWJsZSI6dHJ1ZSwiV2lkdGgiOjAuMCwiSGVpZ2h0IjowLjAsIkJvcmRlclN0eWxlIjpudWxsLCJQYXJlbnRTdHlsZSI6bnVsbH0sIkRhdGVTdHlsZSI6eyIkaWQiOiIxNTA2IiwiRm9udFNldHRpbmdzIjp7IiRpZCI6IjE1MDciLCJGb250U2l6ZSI6MTEsIkZvbnROYW1lIjoiQ2FsaWJyaSIsIklzQm9sZCI6ZmFsc2UsIklzSXRhbGljIjpmYWxzZSwiSXNVbmRlcmxpbmVkIjpmYWxzZSwiUGFyZW50U3R5bGUiOm51bGx9LCJBdXRvU2l6ZSI6MCwiRm9yZWdyb3VuZCI6eyIkcmVmIjoiNTMzIn0sIk1heFdpZHRoIjoyMDAuMCwiTWF4SGVpZ2h0IjoiSW5maW5pdHkiLCJTbWFydEZvcmVncm91bmRJc0FjdGl2ZSI6ZmFsc2UsIkhvcml6b250YWxBbGlnbm1lbnQiOjIsIlZlcnRpY2FsQWxpZ25tZW50IjowLCJTbWFydEZvcmVncm91bmQiOm51bGwsIkJhY2tncm91bmRGaWxsVHlwZSI6MCwiTWFyZ2luIjp7IiRyZWYiOiI1MzUifSwiUGFkZGluZyI6eyIkcmVmIjoiNTM2In0sIkJhY2tncm91bmQiOnsiJHJlZiI6IjUzNyJ9LCJJc1Zpc2libGUiOnRydWUsIldpZHRoIjowLjAsIkhlaWdodCI6MC4wLCJCb3JkZXJTdHlsZSI6bnVsbCwiUGFyZW50U3R5bGUiOm51bGx9LCJEYXRlRm9ybWF0Ijp7IiRyZWYiOiI1MzkifSwiV2Vla051bWJlcmluZyI6eyIkaWQiOiIxNTA4IiwiRm9ybWF0IjowLCJJc1Zpc2libGUiOmZhbHNlLCJMYXN0S25vd25WaXNpYmlsaXR5U3RhdGUiOmZhbHNlfSwiSXNWaXNpYmxlIjp0cnVlLCJQYXJlbnRTdHlsZSI6bnVsbH0sIkRlZmF1bHRTd2ltbGFuZUFjdGl2aXR5U3R5bGUiOnsiJGlkIjoiMTUwOSIsIkhlYWRlclN0eWxlIjp7IiRpZCI6IjE1MTAiLCJUZXh0U3R5bGUiOnsiJGlkIjoiMTUxMSIsIkZvbnRTZXR0aW5ncyI6eyIkaWQiOiIxNTEyIiwiRm9udFNpemUiOjExLCJGb250TmFtZSI6IkNhbGlicmkiLCJJc0JvbGQiOmZhbHNlLCJJc0l0YWxpYyI6ZmFsc2UsIklzVW5kZXJsaW5lZCI6ZmFsc2UsIlBhcmVudFN0eWxlIjpudWxsfSwiQXV0b1NpemUiOjIsIkZvcmVncm91bmQiOnsiJHJlZiI6IjU0NiJ9LCJNYXhXaWR0aCI6MC4wLCJNYXhIZWlnaHQiOiJJbmZpbml0eSIsIlNtYXJ0Rm9yZWdyb3VuZElzQWN0aXZlIjpmYWxzZSwiSG9yaXpvbnRhbEFsaWdubWVudCI6MCwiVmVydGljYWxBbGlnbm1lbnQiOjAsIlNtYXJ0Rm9yZWdyb3VuZCI6bnVsbCwiQmFja2dyb3VuZEZpbGxUeXBlIjowLCJNYXJnaW4iOnsiJHJlZiI6IjU0OCJ9LCJQYWRkaW5nIjp7IiRyZWYiOiI1NDkifSwiQmFja2dyb3VuZCI6eyIkcmVmIjoiNTUwIn0sIklzVmlzaWJsZSI6dHJ1ZSwiV2lkdGgiOjAuMCwiSGVpZ2h0IjowLjAsIkJvcmRlclN0eWxlIjpudWxsLCJQYXJlbnRTdHlsZSI6bnVsbH0sIlJlY3RhbmdsZVN0eWxlIjp7IiRpZCI6IjE1MTMiLCJNYXJnaW4iOnsiJHJlZiI6IjU1MyJ9LCJQYWRkaW5nIjp7IiRyZWYiOiI1NTQifSwiQmFja2dyb3VuZCI6eyIkcmVmIjoiNTU1In0sIklzVmlzaWJsZSI6dHJ1ZSwiV2lkdGgiOjAuMCwiSGVpZ2h0IjowLjAsIkJvcmRlclN0eWxlIjp7IiRpZCI6IjE1MTQiLCJMaW5lQ29sb3IiOnsiJHJlZiI6IjU1OCJ9LCJMaW5lV2VpZ2h0IjowLjAsIkxpbmVUeXBlIjowLCJQYXJlbnRTdHlsZSI6bnVsbH0sIlBhcmVudFN0eWxlIjpudWxsfSwiTWFyZ2luIjp7IiRyZWYiOiI1NjAifSwiUGFkZGluZyI6eyIkcmVmIjoiNTYxIn0sIkJhY2tncm91bmQiOm51bGwsIklzVmlzaWJsZSI6dHJ1ZSwiV2lkdGgiOjAuMCwiSGVpZ2h0IjowLjAsIkJvcmRlclN0eWxlIjpudWxsLCJQYXJlbnRTdHlsZSI6bnVsbH0sIkJhY2tncm91bmRTdHlsZSI6eyIkaWQiOiIxNTE1IiwiTWFyZ2luIjp7IiRyZWYiOiI1NjMifSwiUGFkZGluZyI6eyIkcmVmIjoiNTY0In0sIkJhY2tncm91bmQiOnsiJHJlZiI6IjQzMCJ9LCJJc1Zpc2libGUiOnRydWUsIldpZHRoIjowLjAsIkhlaWdodCI6MC4wLCJCb3JkZXJTdHlsZSI6eyIkaWQiOiIxNTE2IiwiTGluZUNvbG9yIjp7IiRyZWYiOiI1NjYifSwiTGluZVdlaWdodCI6MC4wLCJMaW5lVHlwZSI6MCwiUGFyZW50U3R5bGUiOm51bGx9LCJQYXJlbnRTdHlsZSI6bnVsbH0sIk1hcmdpbiI6eyIkcmVmIjoiNTY4In0sIlBhZGRpbmciOnsiJHJlZiI6IjU2OSJ9LCJJc1Zpc2libGUiOnRydWUsIldpZHRoIjowLjAsIkhlaWdodCI6MC4wLCJCb3JkZXJTdHlsZSI6bnVsbCwiUGFyZW50U3R5bGUiOm51bGx9LCJNYXJnaW4iOnsiJGlkIjoiMTUxNyIsIlRvcCI6MC4wLCJMZWZ0IjowLjAsIlJpZ2h0IjowLjAsIkJvdHRvbSI6MC4wfSwiUGFkZGluZyI6eyIkaWQiOiIxNTE4IiwiVG9wIjowLjAsIkxlZnQiOjAuMCwiUmlnaHQiOjAuMCwiQm90dG9tIjowLjB9LCJJc1Zpc2libGUiOnRydWUsIldpZHRoIjowLjAsIkhlaWdodCI6MC4wLCJCb3JkZXJTdHlsZSI6eyIkaWQiOiIxNTE5IiwiTGluZUNvbG9yIjpudWxsLCJMaW5lV2VpZ2h0IjowLjAsIkxpbmVUeXBlIjowLCJQYXJlbnRTdHlsZSI6bnVsbH0sIlBhcmVudFN0eWxlIjpudWxsfSx7IiRpZCI6IjE1MjAiLCJTdHlsZUlkIjoiMDAwMDAwMDAtMDAwMC0wMDAwLTAwMDAtMDAwMDAwMDAwMDAwIiwiSGVhZGVyU3R5bGUiOnsiJGlkIjoiMTUyMSIsIlRleHRJc1ZlcnRpY2FsIjpmYWxzZSwiVGV4dFN0eWxlIjp7IiRpZCI6IjE1MjIiLCJGb250U2V0dGluZ3MiOnsiJGlkIjoiMTUyMyIsIkZvbnRTaXplIjoxMiwiRm9udE5hbWUiOiJDYWxpYnJpIiwiSXNCb2xkIjpmYWxzZSwiSXNJdGFsaWMiOmZhbHNlLCJJc1VuZGVybGluZWQiOmZhbHNlLCJQYXJlbnRTdHlsZSI6bnVsbH0sIkF1dG9TaXplIjoyLCJGb3JlZ3JvdW5kIjp7IiRpZCI6IjE1MjQiLCJDb2xvciI6eyIkaWQiOiIxNTI1IiwiQSI6MjU1LCJSIjoyNTUsIkciOjI1NSwiQiI6MjU1fX0sIk1heFdpZHRoIjo3Mi43MDgwMDQ1MDk1ODE4ODMsIk1heEhlaWdodCI6IkluZmluaXR5IiwiU21hcnRGb3JlZ3JvdW5kSXNBY3RpdmUiOmZhbHNlLCJIb3Jpem9udGFsQWxpZ25tZW50IjowLCJWZXJ0aWNhbEFsaWdubWVudCI6MCwiU21hcnRGb3JlZ3JvdW5kIjpudWxsLCJCYWNrZ3JvdW5kRmlsbFR5cGUiOjAsIk1hcmdpbiI6eyIkaWQiOiIxNTI2IiwiVG9wIjowLjAsIkxlZnQiOjAuMCwiUmlnaHQiOjAuMCwiQm90dG9tIjowLjB9LCJQYWRkaW5nIjp7IiRpZCI6IjE1MjciLCJUb3AiOjAuMCwiTGVmdCI6MC4wLCJSaWdodCI6MC4wLCJCb3R0b20iOjAuMH0sIkJhY2tncm91bmQiOnsiJGlkIjoiMTUyOCIsIkNvbG9yIjp7IiRpZCI6IjE1MjkiLCJBIjowLCJSIjoyNTUsIkciOjI1NSwiQiI6MjU1fX0sIklzVmlzaWJsZSI6dHJ1ZSwiV2lkdGgiOjAuMCwiSGVpZ2h0IjowLjAsIkJvcmRlclN0eWxlIjpudWxsLCJQYXJlbnRTdHlsZSI6bnVsbH0sIlJlY3RhbmdsZVN0eWxlIjp7IiRpZCI6IjE1MzAiLCJNYXJnaW4iOnsiJGlkIjoiMTUzMSIsIlRvcCI6MC4wLCJMZWZ0IjowLjAsIlJpZ2h0IjowLjAsIkJvdHRvbSI6MC4wfSwiUGFkZGluZyI6eyIkaWQiOiIxNTMyIiwiVG9wIjowLjAsIkxlZnQiOjAuMCwiUmlnaHQiOjAuMCwiQm90dG9tIjowLjB9LCJCYWNrZ3JvdW5kIjp7IiRpZCI6IjE1MzMiLCJDb2xvciI6eyIkaWQiOiIxNTM0IiwiQSI6MjU1LCJSIjo5NywiRyI6NjEsIkIiOjE5M319LCJJc1Zpc2libGUiOnRydWUsIldpZHRoIjowLjAsIkhlaWdodCI6MC4wLCJCb3JkZXJTdHlsZSI6eyIkaWQiOiIxNTM1IiwiTGluZUNvbG9yIjp7IiRpZCI6IjE1MzYiLCIkdHlwZSI6Ik5MUkUuQ29tbW9uLkRvbS5Tb2xpZENvbG9yQnJ1c2gsIE5MUkUuQ29tbW9uIiwiQ29sb3IiOnsiJGlkIjoiMTUzNyIsIkEiOjI1NSwiUiI6NDcsIkciOjgyLCJCIjoxNDN9fSwiTGluZVdlaWdodCI6MC4wLCJMaW5lVHlwZSI6MCwiUGFyZW50U3R5bGUiOm51bGx9LCJQYXJlbnRTdHlsZSI6bnVsbH0sIk1hcmdpbiI6eyIkaWQiOiIxNTM4IiwiVG9wIjowLjAsIkxlZnQiOjAuMCwiUmlnaHQiOjAuMCwiQm90dG9tIjowLjB9LCJQYWRkaW5nIjp7IiRpZCI6IjE1MzkiLCJUb3AiOjAuMCwiTGVmdCI6MC4wLCJSaWdodCI6MC4wLCJCb3R0b20iOjAuMH0sIkJhY2tncm91bmQiOm51bGwsIklzVmlzaWJsZSI6dHJ1ZSwiV2lkdGgiOjAuMCwiSGVpZ2h0IjowLjAsIkJvcmRlclN0eWxlIjpudWxsLCJQYXJlbnRTdHlsZSI6bnVsbH0sIkJhY2tncm91bmRTdHlsZSI6eyIkaWQiOiIxNTQwIiwiTWFyZ2luIjp7IiRpZCI6IjE1NDEiLCJUb3AiOjAuMCwiTGVmdCI6MC4wLCJSaWdodCI6MC4wLCJCb3R0b20iOjAuMH0sIlBhZGRpbmciOnsiJGlkIjoiMTU0MiIsIlRvcCI6MC4wLCJMZWZ0IjowLjAsIlJpZ2h0IjowLjAsIkJvdHRvbSI6MC4wfSwiQmFja2dyb3VuZCI6eyIkaWQiOiIxNTQzIiwiQ29sb3IiOnsiJGlkIjoiMTU0NCIsIkEiOjUxLCJSIjo5NywiRyI6NjEsIkIiOjE5M319LCJJc1Zpc2libGUiOnRydWUsIldpZHRoIjowLjAsIkhlaWdodCI6MC4wLCJCb3JkZXJTdHlsZSI6eyIkaWQiOiIxNTQ1IiwiTGluZUNvbG9yIjp7IiRpZCI6IjE1NDYiLCIkdHlwZSI6Ik5MUkUuQ29tbW9uLkRvbS5Tb2xpZENvbG9yQnJ1c2gsIE5MUkUuQ29tbW9uIiwiQ29sb3IiOnsiJGlkIjoiMTU0NyIsIkEiOjI1NSwiUiI6MjM0LCJHIjoyMiwiQiI6MzB9fSwiTGluZVdlaWdodCI6MC4wLCJMaW5lVHlwZSI6MCwiUGFyZW50U3R5bGUiOm51bGx9LCJQYXJlbnRTdHlsZSI6bnVsbH0sIklzQWJvdmVUaW1lYmFuZCI6ZmFsc2UsIlNwYWNpbmciOjUsIkRlZmF1bHRTd2ltbGFuZVRhc2tTdHlsZSI6eyIkaWQiOiIxNTQ4IiwiJHR5cGUiOiJOTFJFLkNvbW1vbi5Eb20uU3R5bGVzLkV4cGxpY2l0U2V0YWJsZVRhc2tTdHlsZSwgTkxSRS5Db21tb24iLCJTaGFwZSI6MCwiU2hhcGVUaGlja25lc3MiOjEsIkR1cmF0aW9uRm9ybWF0IjowLCJJbmNsdWRlTm9uV29ya2luZ0RheXNJbkR1cmF0aW9uIjpmYWxzZSwiUGVyY2VudGFnZUNvbXBsZXRlU3R5bGUiOnsiJGlkIjoiMTU0OSIsIkZvbnRTZXR0aW5ncyI6eyIkaWQiOiIxNTUwIiwiRm9udFNpemUiOjksIkZvbnROYW1lIjoiQXJpYWwiLCJJc0JvbGQiOmZhbHNlLCJJc0l0YWxpYyI6ZmFsc2UsIklzVW5kZXJsaW5lZCI6ZmFsc2UsIlBhcmVudFN0eWxlIjpudWxsfSwiQXV0b1NpemUiOjAsIkZvcmVncm91bmQiOnsiJHJlZiI6IjcxOCJ9LCJNYXhXaWR0aCI6OTYwLjAsIk1heEhlaWdodCI6IkluZmluaXR5IiwiU21hcnRGb3JlZ3JvdW5kSXNBY3RpdmUiOmZhbHNlLCJIb3Jpem9udGFsQWxpZ25tZW50IjowLCJWZXJ0aWNhbEFsaWdubWVudCI6MCwiU21hcnRGb3JlZ3JvdW5kIjpudWxsLCJCYWNrZ3JvdW5kRmlsbFR5cGUiOjAsIk1hcmdpbiI6eyIkcmVmIjoiNzIwIn0sIlBhZGRpbmciOnsiJHJlZiI6IjcyMSJ9LCJCYWNrZ3JvdW5kIjp7IiRyZWYiOiI3MjIifSwiSXNWaXNpYmxlIjp0cnVlLCJXaWR0aCI6MC4wLCJIZWlnaHQiOjAuMCwiQm9yZGVyU3R5bGUiOm51bGwsIlBhcmVudFN0eWxlIjpudWxsfSwiRHVyYXRpb25TdHlsZSI6eyIkaWQiOiIxNTUxIiwiRm9udFNldHRpbmdzIjp7IiRpZCI6IjE1NTIiLCJGb250U2l6ZSI6OSwiRm9udE5hbWUiOiJBcmlhbCIsIklzQm9sZCI6ZmFsc2UsIklzSXRhbGljIjpmYWxzZSwiSXNVbmRlcmxpbmVkIjpmYWxzZSwiUGFyZW50U3R5bGUiOm51bGx9LCJBdXRvU2l6ZSI6MCwiRm9yZWdyb3VuZCI6eyIkcmVmIjoiNzI2In0sIk1heFdpZHRoIjo5NjAuMCwiTWF4SGVpZ2h0IjoiSW5maW5pdHkiLCJTbWFydEZvcmVncm91bmRJc0FjdGl2ZSI6ZmFsc2UsIkhvcml6b250YWxBbGlnbm1lbnQiOjAsIlZlcnRpY2FsQWxpZ25tZW50IjowLCJTbWFydEZvcmVncm91bmQiOm51bGwsIkJhY2tncm91bmRGaWxsVHlwZSI6MCwiTWFyZ2luIjp7IiRyZWYiOiI3MjgifSwiUGFkZGluZyI6eyIkcmVmIjoiNzI5In0sIkJhY2tncm91bmQiOnsiJHJlZiI6IjczMCJ9LCJJc1Zpc2libGUiOnRydWUsIldpZHRoIjowLjAsIkhlaWdodCI6MC4wLCJCb3JkZXJTdHlsZSI6bnVsbCwiUGFyZW50U3R5bGUiOm51bGx9LCJIb3Jpem9udGFsQ29ubmVjdG9yU3R5bGUiOnsiJGlkIjoiMTU1MyIsIkxpbmVDb2xvciI6eyIkcmVmIjoiNzMyIn0sIkxpbmVXZWlnaHQiOjEuMCwiTGluZVR5cGUiOjAsIlBhcmVudFN0eWxlIjpudWxsfSwiVmVydGljYWxDb25uZWN0b3JTdHlsZSI6eyIkaWQiOiIxNTU0IiwiTGluZUNvbG9yIjp7IiRyZWYiOiI3MzUi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E1NTUiLCJNYXJnaW4iOnsiJHJlZiI6IjczOCJ9LCJQYWRkaW5nIjp7IiRyZWYiOiI3MzkifSwiQmFja2dyb3VuZCI6eyIkcmVmIjoiNzQwIn0sIklzVmlzaWJsZSI6dHJ1ZSwiV2lkdGgiOjAuMCwiSGVpZ2h0IjoxNi4wLCJCb3JkZXJTdHlsZSI6eyIkaWQiOiIxNTU2IiwiTGluZUNvbG9yIjp7IiRyZWYiOiI3NDMifSwiTGluZVdlaWdodCI6MC4wLCJMaW5lVHlwZSI6MCwiUGFyZW50U3R5bGUiOm51bGx9LCJQYXJlbnRTdHlsZSI6bnVsbH0sIlRpdGxlU3R5bGUiOnsiJGlkIjoiMTU1NyIsIkZvbnRTZXR0aW5ncyI6eyIkaWQiOiIxNTU4IiwiRm9udFNpemUiOjEwLCJGb250TmFtZSI6IkFyaWFsIiwiSXNCb2xkIjp0cnVlLCJJc0l0YWxpYyI6ZmFsc2UsIklzVW5kZXJsaW5lZCI6ZmFsc2UsIlBhcmVudFN0eWxlIjpudWxsfSwiQXV0b1NpemUiOjAsIkZvcmVncm91bmQiOnsiJHJlZiI6Ijc0NyJ9LCJNYXhXaWR0aCI6OTYwLjAsIk1heEhlaWdodCI6IkluZmluaXR5IiwiU21hcnRGb3JlZ3JvdW5kSXNBY3RpdmUiOmZhbHNlLCJIb3Jpem9udGFsQWxpZ25tZW50IjowLCJWZXJ0aWNhbEFsaWdubWVudCI6MCwiU21hcnRGb3JlZ3JvdW5kIjpudWxsLCJCYWNrZ3JvdW5kRmlsbFR5cGUiOjAsIk1hcmdpbiI6eyIkcmVmIjoiNzQ5In0sIlBhZGRpbmciOnsiJHJlZiI6Ijc1MCJ9LCJCYWNrZ3JvdW5kIjp7IiRyZWYiOiI3NTEifSwiSXNWaXNpYmxlIjp0cnVlLCJXaWR0aCI6MC4wLCJIZWlnaHQiOjAuMCwiQm9yZGVyU3R5bGUiOm51bGwsIlBhcmVudFN0eWxlIjpudWxsfSwiRGF0ZVN0eWxlIjp7IiRpZCI6IjE1NTkiLCJGb250U2V0dGluZ3MiOnsiJGlkIjoiMTU2MCIsIkZvbnRTaXplIjo5LCJGb250TmFtZSI6IkFyaWFsIiwiSXNCb2xkIjpmYWxzZSwiSXNJdGFsaWMiOmZhbHNlLCJJc1VuZGVybGluZWQiOmZhbHNlLCJQYXJlbnRTdHlsZSI6bnVsbH0sIkF1dG9TaXplIjowLCJGb3JlZ3JvdW5kIjp7IiRyZWYiOiI3NTQifSwiTWF4V2lkdGgiOjk2MC4wLCJNYXhIZWlnaHQiOiJJbmZpbml0eSIsIlNtYXJ0Rm9yZWdyb3VuZElzQWN0aXZlIjpmYWxzZSwiSG9yaXpvbnRhbEFsaWdubWVudCI6MCwiVmVydGljYWxBbGlnbm1lbnQiOjAsIlNtYXJ0Rm9yZWdyb3VuZCI6bnVsbCwiQmFja2dyb3VuZEZpbGxUeXBlIjowLCJNYXJnaW4iOnsiJHJlZiI6Ijc1NiJ9LCJQYWRkaW5nIjp7IiRyZWYiOiI3NTcifSwiQmFja2dyb3VuZCI6eyIkcmVmIjoiNzU4In0sIklzVmlzaWJsZSI6dHJ1ZSwiV2lkdGgiOjAuMCwiSGVpZ2h0IjowLjAsIkJvcmRlclN0eWxlIjpudWxsLCJQYXJlbnRTdHlsZSI6bnVsbH0sIkRhdGVGb3JtYXQiOnsiJHJlZiI6Ijc1OSJ9LCJXZWVrTnVtYmVyaW5nIjp7IiRpZCI6IjE1NjEiLCJGb3JtYXQiOjAsIklzVmlzaWJsZSI6ZmFsc2UsIkxhc3RLbm93blZpc2liaWxpdHlTdGF0ZSI6ZmFsc2V9LCJJc1Zpc2libGUiOnRydWUsIlBhcmVudFN0eWxlIjpudWxsLCJfZXhwbGljaXRseVNldCI6eyIkaWQiOiIxNTY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1NjMiLCJTaGFwZSI6MCwiQ29ubmVjdG9yTWFyZ2luIjp7IiRyZWYiOiI3NjMifSwiQ29ubmVjdG9yU3R5bGUiOnsiJGlkIjoiMTU2NCIsIkxpbmVDb2xvciI6eyIkcmVmIjoiNzY1In0sIkxpbmVXZWlnaHQiOjEuMCwiTGluZVR5cGUiOjAsIlBhcmVudFN0eWxlIjpudWxsfSwiSXNCZWxvd1RpbWViYW5kIjpmYWxzZSwiUG9zaXRpb25PblRhc2siOjEsIkhpZGVEYXRlIjpmYWxzZSwiU2hhcGVTaXplIjoxLCJTcGFjaW5nIjoxLjAsIlBhZGRpbmciOnsiJHJlZiI6Ijc2NyJ9LCJTaGFwZVN0eWxlIjp7IiRpZCI6IjE1NjUiLCJNYXJnaW4iOnsiJHJlZiI6Ijc2OSJ9LCJQYWRkaW5nIjp7IiRyZWYiOiI3NzAifSwiQmFja2dyb3VuZCI6eyIkcmVmIjoiNzcxIn0sIklzVmlzaWJsZSI6dHJ1ZSwiV2lkdGgiOjE4LjAsIkhlaWdodCI6MjAuMCwiQm9yZGVyU3R5bGUiOnsiJGlkIjoiMTU2NiIsIkxpbmVDb2xvciI6eyIkcmVmIjoiNzc0In0sIkxpbmVXZWlnaHQiOjAuMCwiTGluZVR5cGUiOjAsIlBhcmVudFN0eWxlIjpudWxsfSwiUGFyZW50U3R5bGUiOm51bGx9LCJUaXRsZVN0eWxlIjp7IiRpZCI6IjE1NjciLCJGb250U2V0dGluZ3MiOnsiJGlkIjoiMTU2OCIsIkZvbnRTaXplIjoxMiwiRm9udE5hbWUiOiJNb250c2VycmF0IE1lZGl1bSIsIklzQm9sZCI6dHJ1ZSwiSXNJdGFsaWMiOmZhbHNlLCJJc1VuZGVybGluZWQiOmZhbHNlLCJQYXJlbnRTdHlsZSI6bnVsbH0sIkF1dG9TaXplIjowLCJGb3JlZ3JvdW5kIjp7IiRyZWYiOiI3NzgifSwiTWF4V2lkdGgiOjIwMC4wLCJNYXhIZWlnaHQiOiJJbmZpbml0eSIsIlNtYXJ0Rm9yZWdyb3VuZElzQWN0aXZlIjpmYWxzZSwiSG9yaXpvbnRhbEFsaWdubWVudCI6MSwiVmVydGljYWxBbGlnbm1lbnQiOjAsIlNtYXJ0Rm9yZWdyb3VuZCI6bnVsbCwiQmFja2dyb3VuZEZpbGxUeXBlIjowLCJNYXJnaW4iOnsiJHJlZiI6Ijc4MCJ9LCJQYWRkaW5nIjp7IiRyZWYiOiI3ODEifSwiQmFja2dyb3VuZCI6eyIkcmVmIjoiNzgyIn0sIklzVmlzaWJsZSI6dHJ1ZSwiV2lkdGgiOjAuMCwiSGVpZ2h0IjowLjAsIkJvcmRlclN0eWxlIjpudWxsLCJQYXJlbnRTdHlsZSI6bnVsbH0sIkRhdGVTdHlsZSI6eyIkaWQiOiIxNTY5IiwiRm9udFNldHRpbmdzIjp7IiRpZCI6IjE1NzAiLCJGb250U2l6ZSI6MTEsIkZvbnROYW1lIjoiTW9udHNlcnJhdCBMaWdodCIsIklzQm9sZCI6ZmFsc2UsIklzSXRhbGljIjpmYWxzZSwiSXNVbmRlcmxpbmVkIjpmYWxzZSwiUGFyZW50U3R5bGUiOm51bGx9LCJBdXRvU2l6ZSI6MCwiRm9yZWdyb3VuZCI6eyIkcmVmIjoiNzg2In0sIk1heFdpZHRoIjoyMDAuMCwiTWF4SGVpZ2h0IjoiSW5maW5pdHkiLCJTbWFydEZvcmVncm91bmRJc0FjdGl2ZSI6ZmFsc2UsIkhvcml6b250YWxBbGlnbm1lbnQiOjAsIlZlcnRpY2FsQWxpZ25tZW50IjowLCJTbWFydEZvcmVncm91bmQiOm51bGwsIkJhY2tncm91bmRGaWxsVHlwZSI6MCwiTWFyZ2luIjp7IiRyZWYiOiI3ODgifSwiUGFkZGluZyI6eyIkcmVmIjoiNzg5In0sIkJhY2tncm91bmQiOnsiJHJlZiI6Ijc5MCJ9LCJJc1Zpc2libGUiOnRydWUsIldpZHRoIjowLjAsIkhlaWdodCI6MC4wLCJCb3JkZXJTdHlsZSI6bnVsbCwiUGFyZW50U3R5bGUiOm51bGx9LCJEYXRlRm9ybWF0Ijp7IiRyZWYiOiI3OTEifSwiV2Vla051bWJlcmluZyI6eyIkaWQiOiIxNTcxIiwiRm9ybWF0IjowLCJJc1Zpc2libGUiOmZhbHNlLCJMYXN0S25vd25WaXNpYmlsaXR5U3RhdGUiOmZhbHNlfSwiSXNWaXNpYmxlIjp0cnVlLCJQYXJlbnRTdHlsZSI6bnVsbH0sIkRlZmF1bHRTd2ltbGFuZU1pbGVzdG9uZVN0eWxlIjp7IiRpZCI6IjE1NzIiLCJUaXRsZVBvc2l0aW9uIjoiTGVmdCIsIkRhdGVQb3NpdGlvbiI6IkxlZnQiLCJTaGFwZVR5cGUiOjEsIlNoYXBlU2l6ZSI6MSwiU3BhY2luZyI6NSwiU2hhcGVTdHlsZSI6eyIkaWQiOiIxNTczIiwiTWFyZ2luIjp7IiRyZWYiOiI3OTYifSwiUGFkZGluZyI6eyIkcmVmIjoiNzk3In0sIkJhY2tncm91bmQiOnsiJHJlZiI6Ijc5OCJ9LCJJc1Zpc2libGUiOnRydWUsIldpZHRoIjoxOC4wLCJIZWlnaHQiOjIwLjAsIkJvcmRlclN0eWxlIjp7IiRpZCI6IjE1NzQiLCJMaW5lQ29sb3IiOnsiJHJlZiI6IjgwMSJ9LCJMaW5lV2VpZ2h0IjowLjAsIkxpbmVUeXBlIjowLCJQYXJlbnRTdHlsZSI6bnVsbH0sIlBhcmVudFN0eWxlIjpudWxsfSwiVGl0bGVTdHlsZSI6eyIkaWQiOiIxNTc1IiwiRm9udFNldHRpbmdzIjp7IiRpZCI6IjE1NzYiLCJGb250U2l6ZSI6MTIsIkZvbnROYW1lIjoiQ2FsaWJyaSIsIklzQm9sZCI6dHJ1ZSwiSXNJdGFsaWMiOmZhbHNlLCJJc1VuZGVybGluZWQiOmZhbHNlLCJQYXJlbnRTdHlsZSI6bnVsbH0sIkF1dG9TaXplIjowLCJGb3JlZ3JvdW5kIjp7IiRyZWYiOiI4MDUifSwiTWF4V2lkdGgiOjIwMC4wLCJNYXhIZWlnaHQiOiJJbmZpbml0eSIsIlNtYXJ0Rm9yZWdyb3VuZElzQWN0aXZlIjpmYWxzZSwiSG9yaXpvbnRhbEFsaWdubWVudCI6MiwiVmVydGljYWxBbGlnbm1lbnQiOjAsIlNtYXJ0Rm9yZWdyb3VuZCI6bnVsbCwiQmFja2dyb3VuZEZpbGxUeXBlIjowLCJNYXJnaW4iOnsiJHJlZiI6IjgwNyJ9LCJQYWRkaW5nIjp7IiRyZWYiOiI4MDgifSwiQmFja2dyb3VuZCI6eyIkcmVmIjoiODA5In0sIklzVmlzaWJsZSI6dHJ1ZSwiV2lkdGgiOjAuMCwiSGVpZ2h0IjowLjAsIkJvcmRlclN0eWxlIjpudWxsLCJQYXJlbnRTdHlsZSI6bnVsbH0sIkRhdGVTdHlsZSI6eyIkaWQiOiIxNTc3IiwiRm9udFNldHRpbmdzIjp7IiRpZCI6IjE1NzgiLCJGb250U2l6ZSI6MTEsIkZvbnROYW1lIjoiQ2FsaWJyaSIsIklzQm9sZCI6ZmFsc2UsIklzSXRhbGljIjpmYWxzZSwiSXNVbmRlcmxpbmVkIjpmYWxzZSwiUGFyZW50U3R5bGUiOm51bGx9LCJBdXRvU2l6ZSI6MCwiRm9yZWdyb3VuZCI6eyIkcmVmIjoiODEzIn0sIk1heFdpZHRoIjoyMDAuMCwiTWF4SGVpZ2h0IjoiSW5maW5pdHkiLCJTbWFydEZvcmVncm91bmRJc0FjdGl2ZSI6ZmFsc2UsIkhvcml6b250YWxBbGlnbm1lbnQiOjIsIlZlcnRpY2FsQWxpZ25tZW50IjowLCJTbWFydEZvcmVncm91bmQiOm51bGwsIkJhY2tncm91bmRGaWxsVHlwZSI6MCwiTWFyZ2luIjp7IiRyZWYiOiI4MTUifSwiUGFkZGluZyI6eyIkcmVmIjoiODE2In0sIkJhY2tncm91bmQiOnsiJHJlZiI6IjgxNyJ9LCJJc1Zpc2libGUiOnRydWUsIldpZHRoIjowLjAsIkhlaWdodCI6MC4wLCJCb3JkZXJTdHlsZSI6bnVsbCwiUGFyZW50U3R5bGUiOm51bGx9LCJEYXRlRm9ybWF0Ijp7IiRyZWYiOiI4MTkifSwiV2Vla051bWJlcmluZyI6eyIkaWQiOiIxNTc5IiwiRm9ybWF0IjowLCJJc1Zpc2libGUiOmZhbHNlLCJMYXN0S25vd25WaXNpYmlsaXR5U3RhdGUiOmZhbHNlfSwiSXNWaXNpYmxlIjp0cnVlLCJQYXJlbnRTdHlsZSI6bnVsbH0sIkRlZmF1bHRTd2ltbGFuZUFjdGl2aXR5U3R5bGUiOnsiJGlkIjoiMTU4MCIsIkhlYWRlclN0eWxlIjp7IiRpZCI6IjE1ODEiLCJUZXh0U3R5bGUiOnsiJGlkIjoiMTU4MiIsIkZvbnRTZXR0aW5ncyI6eyIkaWQiOiIxNTgzIiwiRm9udFNpemUiOjExLCJGb250TmFtZSI6IkNhbGlicmkiLCJJc0JvbGQiOmZhbHNlLCJJc0l0YWxpYyI6ZmFsc2UsIklzVW5kZXJsaW5lZCI6ZmFsc2UsIlBhcmVudFN0eWxlIjpudWxsfSwiQXV0b1NpemUiOjIsIkZvcmVncm91bmQiOnsiJHJlZiI6IjgyNiJ9LCJNYXhXaWR0aCI6MC4wLCJNYXhIZWlnaHQiOiJJbmZpbml0eSIsIlNtYXJ0Rm9yZWdyb3VuZElzQWN0aXZlIjpmYWxzZSwiSG9yaXpvbnRhbEFsaWdubWVudCI6MCwiVmVydGljYWxBbGlnbm1lbnQiOjAsIlNtYXJ0Rm9yZWdyb3VuZCI6bnVsbCwiQmFja2dyb3VuZEZpbGxUeXBlIjowLCJNYXJnaW4iOnsiJHJlZiI6IjgyOCJ9LCJQYWRkaW5nIjp7IiRyZWYiOiI4MjkifSwiQmFja2dyb3VuZCI6eyIkcmVmIjoiODMwIn0sIklzVmlzaWJsZSI6dHJ1ZSwiV2lkdGgiOjAuMCwiSGVpZ2h0IjowLjAsIkJvcmRlclN0eWxlIjpudWxsLCJQYXJlbnRTdHlsZSI6bnVsbH0sIlJlY3RhbmdsZVN0eWxlIjp7IiRpZCI6IjE1ODQiLCJNYXJnaW4iOnsiJHJlZiI6IjgzMyJ9LCJQYWRkaW5nIjp7IiRyZWYiOiI4MzQifSwiQmFja2dyb3VuZCI6eyIkcmVmIjoiODM1In0sIklzVmlzaWJsZSI6dHJ1ZSwiV2lkdGgiOjAuMCwiSGVpZ2h0IjowLjAsIkJvcmRlclN0eWxlIjp7IiRpZCI6IjE1ODUiLCJMaW5lQ29sb3IiOnsiJHJlZiI6IjgzOCJ9LCJMaW5lV2VpZ2h0IjowLjAsIkxpbmVUeXBlIjowLCJQYXJlbnRTdHlsZSI6bnVsbH0sIlBhcmVudFN0eWxlIjpudWxsfSwiTWFyZ2luIjp7IiRyZWYiOiI4NDAifSwiUGFkZGluZyI6eyIkcmVmIjoiODQxIn0sIkJhY2tncm91bmQiOm51bGwsIklzVmlzaWJsZSI6dHJ1ZSwiV2lkdGgiOjAuMCwiSGVpZ2h0IjowLjAsIkJvcmRlclN0eWxlIjpudWxsLCJQYXJlbnRTdHlsZSI6bnVsbH0sIkJhY2tncm91bmRTdHlsZSI6eyIkaWQiOiIxNTg2IiwiTWFyZ2luIjp7IiRyZWYiOiI4NDMifSwiUGFkZGluZyI6eyIkcmVmIjoiODQ0In0sIkJhY2tncm91bmQiOnsiJHJlZiI6IjcxMCJ9LCJJc1Zpc2libGUiOnRydWUsIldpZHRoIjowLjAsIkhlaWdodCI6MC4wLCJCb3JkZXJTdHlsZSI6eyIkaWQiOiIxNTg3IiwiTGluZUNvbG9yIjp7IiRyZWYiOiI4NDYifSwiTGluZVdlaWdodCI6MC4wLCJMaW5lVHlwZSI6MCwiUGFyZW50U3R5bGUiOm51bGx9LCJQYXJlbnRTdHlsZSI6bnVsbH0sIk1hcmdpbiI6eyIkcmVmIjoiODQ4In0sIlBhZGRpbmciOnsiJHJlZiI6Ijg0OSJ9LCJJc1Zpc2libGUiOnRydWUsIldpZHRoIjowLjAsIkhlaWdodCI6MC4wLCJCb3JkZXJTdHlsZSI6bnVsbCwiUGFyZW50U3R5bGUiOm51bGx9LCJNYXJnaW4iOnsiJGlkIjoiMTU4OCIsIlRvcCI6MC4wLCJMZWZ0IjowLjAsIlJpZ2h0IjowLjAsIkJvdHRvbSI6MC4wfSwiUGFkZGluZyI6eyIkaWQiOiIxNTg5IiwiVG9wIjowLjAsIkxlZnQiOjAuMCwiUmlnaHQiOjAuMCwiQm90dG9tIjowLjB9LCJJc1Zpc2libGUiOnRydWUsIldpZHRoIjowLjAsIkhlaWdodCI6MC4wLCJCb3JkZXJTdHlsZSI6eyIkaWQiOiIxNTkwIiwiTGluZUNvbG9yIjpudWxsLCJMaW5lV2VpZ2h0IjowLjAsIkxpbmVUeXBlIjowLCJQYXJlbnRTdHlsZSI6bnVsbH0sIlBhcmVudFN0eWxlIjpudWxsfSx7IiRpZCI6IjE1OTEiLCJTdHlsZUlkIjoiMDAwMDAwMDAtMDAwMC0wMDAwLTAwMDAtMDAwMDAwMDAwMDAwIiwiSGVhZGVyU3R5bGUiOnsiJGlkIjoiMTU5MiIsIlRleHRJc1ZlcnRpY2FsIjpmYWxzZSwiVGV4dFN0eWxlIjp7IiRpZCI6IjE1OTMiLCJGb250U2V0dGluZ3MiOnsiJGlkIjoiMTU5NCIsIkZvbnRTaXplIjoxMiwiRm9udE5hbWUiOiJDYWxpYnJpIiwiSXNCb2xkIjpmYWxzZSwiSXNJdGFsaWMiOmZhbHNlLCJJc1VuZGVybGluZWQiOmZhbHNlLCJQYXJlbnRTdHlsZSI6bnVsbH0sIkF1dG9TaXplIjoyLCJGb3JlZ3JvdW5kIjp7IiRpZCI6IjE1OTUiLCJDb2xvciI6eyIkaWQiOiIxNTk2IiwiQSI6MjU1LCJSIjoyNTUsIkciOjI1NSwiQiI6MjU1fX0sIk1heFdpZHRoIjo3Mi43MDgwMDQ1MDk1ODE4ODMsIk1heEhlaWdodCI6IkluZmluaXR5IiwiU21hcnRGb3JlZ3JvdW5kSXNBY3RpdmUiOmZhbHNlLCJIb3Jpem9udGFsQWxpZ25tZW50IjowLCJWZXJ0aWNhbEFsaWdubWVudCI6MCwiU21hcnRGb3JlZ3JvdW5kIjpudWxsLCJCYWNrZ3JvdW5kRmlsbFR5cGUiOjAsIk1hcmdpbiI6eyIkaWQiOiIxNTk3IiwiVG9wIjowLjAsIkxlZnQiOjAuMCwiUmlnaHQiOjAuMCwiQm90dG9tIjowLjB9LCJQYWRkaW5nIjp7IiRpZCI6IjE1OTgiLCJUb3AiOjAuMCwiTGVmdCI6MC4wLCJSaWdodCI6MC4wLCJCb3R0b20iOjAuMH0sIkJhY2tncm91bmQiOnsiJGlkIjoiMTU5OSIsIkNvbG9yIjp7IiRpZCI6IjE2MDAiLCJBIjowLCJSIjoyNTUsIkciOjI1NSwiQiI6MjU1fX0sIklzVmlzaWJsZSI6dHJ1ZSwiV2lkdGgiOjAuMCwiSGVpZ2h0IjowLjAsIkJvcmRlclN0eWxlIjpudWxsLCJQYXJlbnRTdHlsZSI6bnVsbH0sIlJlY3RhbmdsZVN0eWxlIjp7IiRpZCI6IjE2MDEiLCJNYXJnaW4iOnsiJGlkIjoiMTYwMiIsIlRvcCI6MC4wLCJMZWZ0IjowLjAsIlJpZ2h0IjowLjAsIkJvdHRvbSI6MC4wfSwiUGFkZGluZyI6eyIkaWQiOiIxNjAzIiwiVG9wIjowLjAsIkxlZnQiOjAuMCwiUmlnaHQiOjAuMCwiQm90dG9tIjowLjB9LCJCYWNrZ3JvdW5kIjp7IiRpZCI6IjE2MDQiLCJDb2xvciI6eyIkaWQiOiIxNjA1IiwiQSI6MjU1LCJSIjoxMzMsIkciOjEzOCwiQiI6MjI3fX0sIklzVmlzaWJsZSI6dHJ1ZSwiV2lkdGgiOjAuMCwiSGVpZ2h0IjowLjAsIkJvcmRlclN0eWxlIjp7IiRpZCI6IjE2MDYiLCJMaW5lQ29sb3IiOnsiJGlkIjoiMTYwNyIsIiR0eXBlIjoiTkxSRS5Db21tb24uRG9tLlNvbGlkQ29sb3JCcnVzaCwgTkxSRS5Db21tb24iLCJDb2xvciI6eyIkaWQiOiIxNjA4IiwiQSI6MjU1LCJSIjo0NywiRyI6ODIsIkIiOjE0M319LCJMaW5lV2VpZ2h0IjowLjAsIkxpbmVUeXBlIjowLCJQYXJlbnRTdHlsZSI6bnVsbH0sIlBhcmVudFN0eWxlIjpudWxsfSwiTWFyZ2luIjp7IiRpZCI6IjE2MDkiLCJUb3AiOjAuMCwiTGVmdCI6MC4wLCJSaWdodCI6MC4wLCJCb3R0b20iOjAuMH0sIlBhZGRpbmciOnsiJGlkIjoiMTYxMCIsIlRvcCI6MC4wLCJMZWZ0IjowLjAsIlJpZ2h0IjowLjAsIkJvdHRvbSI6MC4wfSwiQmFja2dyb3VuZCI6bnVsbCwiSXNWaXNpYmxlIjp0cnVlLCJXaWR0aCI6MC4wLCJIZWlnaHQiOjAuMCwiQm9yZGVyU3R5bGUiOm51bGwsIlBhcmVudFN0eWxlIjpudWxsfSwiQmFja2dyb3VuZFN0eWxlIjp7IiRpZCI6IjE2MTEiLCJNYXJnaW4iOnsiJGlkIjoiMTYxMiIsIlRvcCI6MC4wLCJMZWZ0IjowLjAsIlJpZ2h0IjowLjAsIkJvdHRvbSI6MC4wfSwiUGFkZGluZyI6eyIkaWQiOiIxNjEzIiwiVG9wIjowLjAsIkxlZnQiOjAuMCwiUmlnaHQiOjAuMCwiQm90dG9tIjowLjB9LCJCYWNrZ3JvdW5kIjp7IiRpZCI6IjE2MTQiLCJDb2xvciI6eyIkaWQiOiIxNjE1IiwiQSI6NTEsIlIiOjEzMywiRyI6MTM4LCJCIjoyMjd9fSwiSXNWaXNpYmxlIjp0cnVlLCJXaWR0aCI6MC4wLCJIZWlnaHQiOjAuMCwiQm9yZGVyU3R5bGUiOnsiJGlkIjoiMTYxNiIsIkxpbmVDb2xvciI6eyIkaWQiOiIxNjE3IiwiJHR5cGUiOiJOTFJFLkNvbW1vbi5Eb20uU29saWRDb2xvckJydXNoLCBOTFJFLkNvbW1vbiIsIkNvbG9yIjp7IiRpZCI6IjE2MTgiLCJBIjoyNTUsIlIiOjIzNCwiRyI6MjIsIkIiOjMwfX0sIkxpbmVXZWlnaHQiOjAuMCwiTGluZVR5cGUiOjAsIlBhcmVudFN0eWxlIjpudWxsfSwiUGFyZW50U3R5bGUiOm51bGx9LCJJc0Fib3ZlVGltZWJhbmQiOmZhbHNlLCJTcGFjaW5nIjo1LCJEZWZhdWx0U3dpbWxhbmVUYXNrU3R5bGUiOnsiJGlkIjoiMTYxOSIsIiR0eXBlIjoiTkxSRS5Db21tb24uRG9tLlN0eWxlcy5FeHBsaWNpdFNldGFibGVUYXNrU3R5bGUsIE5MUkUuQ29tbW9uIiwiU2hhcGUiOjAsIlNoYXBlVGhpY2tuZXNzIjoxLCJEdXJhdGlvbkZvcm1hdCI6MCwiSW5jbHVkZU5vbldvcmtpbmdEYXlzSW5EdXJhdGlvbiI6ZmFsc2UsIlBlcmNlbnRhZ2VDb21wbGV0ZVN0eWxlIjp7IiRpZCI6IjE2MjAiLCJGb250U2V0dGluZ3MiOnsiJGlkIjoiMTYyMSIsIkZvbnRTaXplIjo5LCJGb250TmFtZSI6IkFyaWFsIiwiSXNCb2xkIjpmYWxzZSwiSXNJdGFsaWMiOmZhbHNlLCJJc1VuZGVybGluZWQiOmZhbHNlLCJQYXJlbnRTdHlsZSI6bnVsbH0sIkF1dG9TaXplIjowLCJGb3JlZ3JvdW5kIjp7IiRyZWYiOiI5NzEifSwiTWF4V2lkdGgiOjk2MC4wLCJNYXhIZWlnaHQiOiJJbmZpbml0eSIsIlNtYXJ0Rm9yZWdyb3VuZElzQWN0aXZlIjpmYWxzZSwiSG9yaXpvbnRhbEFsaWdubWVudCI6MCwiVmVydGljYWxBbGlnbm1lbnQiOjAsIlNtYXJ0Rm9yZWdyb3VuZCI6bnVsbCwiQmFja2dyb3VuZEZpbGxUeXBlIjowLCJNYXJnaW4iOnsiJHJlZiI6Ijk3MyJ9LCJQYWRkaW5nIjp7IiRyZWYiOiI5NzQifSwiQmFja2dyb3VuZCI6eyIkcmVmIjoiOTc1In0sIklzVmlzaWJsZSI6dHJ1ZSwiV2lkdGgiOjAuMCwiSGVpZ2h0IjowLjAsIkJvcmRlclN0eWxlIjpudWxsLCJQYXJlbnRTdHlsZSI6bnVsbH0sIkR1cmF0aW9uU3R5bGUiOnsiJGlkIjoiMTYyMiIsIkZvbnRTZXR0aW5ncyI6eyIkaWQiOiIxNjIzIiwiRm9udFNpemUiOjksIkZvbnROYW1lIjoiQXJpYWwiLCJJc0JvbGQiOmZhbHNlLCJJc0l0YWxpYyI6ZmFsc2UsIklzVW5kZXJsaW5lZCI6ZmFsc2UsIlBhcmVudFN0eWxlIjpudWxsfSwiQXV0b1NpemUiOjAsIkZvcmVncm91bmQiOnsiJHJlZiI6Ijk3OSJ9LCJNYXhXaWR0aCI6OTYwLjAsIk1heEhlaWdodCI6IkluZmluaXR5IiwiU21hcnRGb3JlZ3JvdW5kSXNBY3RpdmUiOmZhbHNlLCJIb3Jpem9udGFsQWxpZ25tZW50IjowLCJWZXJ0aWNhbEFsaWdubWVudCI6MCwiU21hcnRGb3JlZ3JvdW5kIjpudWxsLCJCYWNrZ3JvdW5kRmlsbFR5cGUiOjAsIk1hcmdpbiI6eyIkcmVmIjoiOTgxIn0sIlBhZGRpbmciOnsiJHJlZiI6Ijk4MiJ9LCJCYWNrZ3JvdW5kIjp7IiRyZWYiOiI5ODMifSwiSXNWaXNpYmxlIjp0cnVlLCJXaWR0aCI6MC4wLCJIZWlnaHQiOjAuMCwiQm9yZGVyU3R5bGUiOm51bGwsIlBhcmVudFN0eWxlIjpudWxsfSwiSG9yaXpvbnRhbENvbm5lY3RvclN0eWxlIjp7IiRpZCI6IjE2MjQiLCJMaW5lQ29sb3IiOnsiJHJlZiI6Ijk4NSJ9LCJMaW5lV2VpZ2h0IjoxLjAsIkxpbmVUeXBlIjowLCJQYXJlbnRTdHlsZSI6bnVsbH0sIlZlcnRpY2FsQ29ubmVjdG9yU3R5bGUiOnsiJGlkIjoiMTYyNSIsIkxpbmVDb2xvciI6eyIkcmVmIjoiOTg4In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U2hhcGVTdHlsZSI6eyIkaWQiOiIxNjI2IiwiTWFyZ2luIjp7IiRyZWYiOiI5OTEifSwiUGFkZGluZyI6eyIkcmVmIjoiOTkyIn0sIkJhY2tncm91bmQiOnsiJHJlZiI6Ijk5MyJ9LCJJc1Zpc2libGUiOnRydWUsIldpZHRoIjowLjAsIkhlaWdodCI6MTYuMCwiQm9yZGVyU3R5bGUiOnsiJGlkIjoiMTYyNyIsIkxpbmVDb2xvciI6eyIkcmVmIjoiOTk2In0sIkxpbmVXZWlnaHQiOjAuMCwiTGluZVR5cGUiOjAsIlBhcmVudFN0eWxlIjpudWxsfSwiUGFyZW50U3R5bGUiOm51bGx9LCJUaXRsZVN0eWxlIjp7IiRpZCI6IjE2MjgiLCJGb250U2V0dGluZ3MiOnsiJGlkIjoiMTYyOSIsIkZvbnRTaXplIjoxMCwiRm9udE5hbWUiOiJBcmlhbCIsIklzQm9sZCI6dHJ1ZSwiSXNJdGFsaWMiOmZhbHNlLCJJc1VuZGVybGluZWQiOmZhbHNlLCJQYXJlbnRTdHlsZSI6bnVsbH0sIkF1dG9TaXplIjowLCJGb3JlZ3JvdW5kIjp7IiRyZWYiOiIxMDAwIn0sIk1heFdpZHRoIjo5NjAuMCwiTWF4SGVpZ2h0IjoiSW5maW5pdHkiLCJTbWFydEZvcmVncm91bmRJc0FjdGl2ZSI6ZmFsc2UsIkhvcml6b250YWxBbGlnbm1lbnQiOjAsIlZlcnRpY2FsQWxpZ25tZW50IjowLCJTbWFydEZvcmVncm91bmQiOm51bGwsIkJhY2tncm91bmRGaWxsVHlwZSI6MCwiTWFyZ2luIjp7IiRyZWYiOiIxMDAyIn0sIlBhZGRpbmciOnsiJHJlZiI6IjEwMDMifSwiQmFja2dyb3VuZCI6eyIkcmVmIjoiMTAwNCJ9LCJJc1Zpc2libGUiOnRydWUsIldpZHRoIjowLjAsIkhlaWdodCI6MC4wLCJCb3JkZXJTdHlsZSI6bnVsbCwiUGFyZW50U3R5bGUiOm51bGx9LCJEYXRlU3R5bGUiOnsiJGlkIjoiMTYzMCIsIkZvbnRTZXR0aW5ncyI6eyIkaWQiOiIxNjMxIiwiRm9udFNpemUiOjksIkZvbnROYW1lIjoiQXJpYWwiLCJJc0JvbGQiOmZhbHNlLCJJc0l0YWxpYyI6ZmFsc2UsIklzVW5kZXJsaW5lZCI6ZmFsc2UsIlBhcmVudFN0eWxlIjpudWxsfSwiQXV0b1NpemUiOjAsIkZvcmVncm91bmQiOnsiJHJlZiI6IjEwMDcifSwiTWF4V2lkdGgiOjk2MC4wLCJNYXhIZWlnaHQiOiJJbmZpbml0eSIsIlNtYXJ0Rm9yZWdyb3VuZElzQWN0aXZlIjpmYWxzZSwiSG9yaXpvbnRhbEFsaWdubWVudCI6MCwiVmVydGljYWxBbGlnbm1lbnQiOjAsIlNtYXJ0Rm9yZWdyb3VuZCI6bnVsbCwiQmFja2dyb3VuZEZpbGxUeXBlIjowLCJNYXJnaW4iOnsiJHJlZiI6IjEwMDkifSwiUGFkZGluZyI6eyIkcmVmIjoiMTAxMCJ9LCJCYWNrZ3JvdW5kIjp7IiRyZWYiOiIxMDExIn0sIklzVmlzaWJsZSI6dHJ1ZSwiV2lkdGgiOjAuMCwiSGVpZ2h0IjowLjAsIkJvcmRlclN0eWxlIjpudWxsLCJQYXJlbnRTdHlsZSI6bnVsbH0sIkRhdGVGb3JtYXQiOnsiJHJlZiI6IjEwMTIifSwiV2Vla051bWJlcmluZyI6eyIkaWQiOiIxNjMyIiwiRm9ybWF0IjowLCJJc1Zpc2libGUiOmZhbHNlLCJMYXN0S25vd25WaXNpYmlsaXR5U3RhdGUiOmZhbHNlfSwiSXNWaXNpYmxlIjp0cnVlLCJQYXJlbnRTdHlsZSI6bnVsbCwiX2V4cGxpY2l0bHlTZXQiOnsiJGlkIjoiMTYz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jM0IiwiU2hhcGUiOjAsIkNvbm5lY3Rvck1hcmdpbiI6eyIkcmVmIjoiMTAxNiJ9LCJDb25uZWN0b3JTdHlsZSI6eyIkaWQiOiIxNjM1IiwiTGluZUNvbG9yIjp7IiRyZWYiOiIxMDE4In0sIkxpbmVXZWlnaHQiOjEuMCwiTGluZVR5cGUiOjAsIlBhcmVudFN0eWxlIjpudWxsfSwiSXNCZWxvd1RpbWViYW5kIjpmYWxzZSwiUG9zaXRpb25PblRhc2siOjEsIkhpZGVEYXRlIjpmYWxzZSwiU2hhcGVTaXplIjoxLCJTcGFjaW5nIjoxLjAsIlBhZGRpbmciOnsiJHJlZiI6IjEwMjAifSwiU2hhcGVTdHlsZSI6eyIkaWQiOiIxNjM2IiwiTWFyZ2luIjp7IiRyZWYiOiIxMDIyIn0sIlBhZGRpbmciOnsiJHJlZiI6IjEwMjMifSwiQmFja2dyb3VuZCI6eyIkcmVmIjoiMTAyNCJ9LCJJc1Zpc2libGUiOnRydWUsIldpZHRoIjoxOC4wLCJIZWlnaHQiOjIwLjAsIkJvcmRlclN0eWxlIjp7IiRpZCI6IjE2MzciLCJMaW5lQ29sb3IiOnsiJHJlZiI6IjEwMjcifSwiTGluZVdlaWdodCI6MC4wLCJMaW5lVHlwZSI6MCwiUGFyZW50U3R5bGUiOm51bGx9LCJQYXJlbnRTdHlsZSI6bnVsbH0sIlRpdGxlU3R5bGUiOnsiJGlkIjoiMTYzOCIsIkZvbnRTZXR0aW5ncyI6eyIkaWQiOiIxNjM5IiwiRm9udFNpemUiOjEyLCJGb250TmFtZSI6Ik1vbnRzZXJyYXQgTWVkaXVtIiwiSXNCb2xkIjp0cnVlLCJJc0l0YWxpYyI6ZmFsc2UsIklzVW5kZXJsaW5lZCI6ZmFsc2UsIlBhcmVudFN0eWxlIjpudWxsfSwiQXV0b1NpemUiOjAsIkZvcmVncm91bmQiOnsiJHJlZiI6IjEwMzEifSwiTWF4V2lkdGgiOjIwMC4wLCJNYXhIZWlnaHQiOiJJbmZpbml0eSIsIlNtYXJ0Rm9yZWdyb3VuZElzQWN0aXZlIjpmYWxzZSwiSG9yaXpvbnRhbEFsaWdubWVudCI6MSwiVmVydGljYWxBbGlnbm1lbnQiOjAsIlNtYXJ0Rm9yZWdyb3VuZCI6bnVsbCwiQmFja2dyb3VuZEZpbGxUeXBlIjowLCJNYXJnaW4iOnsiJHJlZiI6IjEwMzMifSwiUGFkZGluZyI6eyIkcmVmIjoiMTAzNCJ9LCJCYWNrZ3JvdW5kIjp7IiRyZWYiOiIxMDM1In0sIklzVmlzaWJsZSI6dHJ1ZSwiV2lkdGgiOjAuMCwiSGVpZ2h0IjowLjAsIkJvcmRlclN0eWxlIjpudWxsLCJQYXJlbnRTdHlsZSI6bnVsbH0sIkRhdGVTdHlsZSI6eyIkaWQiOiIxNjQwIiwiRm9udFNldHRpbmdzIjp7IiRpZCI6IjE2NDEiLCJGb250U2l6ZSI6MTEsIkZvbnROYW1lIjoiTW9udHNlcnJhdCBMaWdodCIsIklzQm9sZCI6ZmFsc2UsIklzSXRhbGljIjpmYWxzZSwiSXNVbmRlcmxpbmVkIjpmYWxzZSwiUGFyZW50U3R5bGUiOm51bGx9LCJBdXRvU2l6ZSI6MCwiRm9yZWdyb3VuZCI6eyIkcmVmIjoiMTAzOSJ9LCJNYXhXaWR0aCI6MjAwLjAsIk1heEhlaWdodCI6IkluZmluaXR5IiwiU21hcnRGb3JlZ3JvdW5kSXNBY3RpdmUiOmZhbHNlLCJIb3Jpem9udGFsQWxpZ25tZW50IjowLCJWZXJ0aWNhbEFsaWdubWVudCI6MCwiU21hcnRGb3JlZ3JvdW5kIjpudWxsLCJCYWNrZ3JvdW5kRmlsbFR5cGUiOjAsIk1hcmdpbiI6eyIkcmVmIjoiMTA0MSJ9LCJQYWRkaW5nIjp7IiRyZWYiOiIxMDQyIn0sIkJhY2tncm91bmQiOnsiJHJlZiI6IjEwNDMifSwiSXNWaXNpYmxlIjp0cnVlLCJXaWR0aCI6MC4wLCJIZWlnaHQiOjAuMCwiQm9yZGVyU3R5bGUiOm51bGwsIlBhcmVudFN0eWxlIjpudWxsfSwiRGF0ZUZvcm1hdCI6eyIkcmVmIjoiMTA0NCJ9LCJXZWVrTnVtYmVyaW5nIjp7IiRpZCI6IjE2NDIiLCJGb3JtYXQiOjAsIklzVmlzaWJsZSI6ZmFsc2UsIkxhc3RLbm93blZpc2liaWxpdHlTdGF0ZSI6ZmFsc2V9LCJJc1Zpc2libGUiOnRydWUsIlBhcmVudFN0eWxlIjpudWxsfSwiRGVmYXVsdFN3aW1sYW5lTWlsZXN0b25lU3R5bGUiOnsiJGlkIjoiMTY0MyIsIlRpdGxlUG9zaXRpb24iOiJMZWZ0IiwiRGF0ZVBvc2l0aW9uIjoiTGVmdCIsIlNoYXBlVHlwZSI6MSwiU2hhcGVTaXplIjoxLCJTcGFjaW5nIjo1LCJTaGFwZVN0eWxlIjp7IiRpZCI6IjE2NDQiLCJNYXJnaW4iOnsiJHJlZiI6IjEwNDkifSwiUGFkZGluZyI6eyIkcmVmIjoiMTA1MCJ9LCJCYWNrZ3JvdW5kIjp7IiRyZWYiOiIxMDUxIn0sIklzVmlzaWJsZSI6dHJ1ZSwiV2lkdGgiOjE4LjAsIkhlaWdodCI6MjAuMCwiQm9yZGVyU3R5bGUiOnsiJGlkIjoiMTY0NSIsIkxpbmVDb2xvciI6eyIkcmVmIjoiMTA1NCJ9LCJMaW5lV2VpZ2h0IjowLjAsIkxpbmVUeXBlIjowLCJQYXJlbnRTdHlsZSI6bnVsbH0sIlBhcmVudFN0eWxlIjpudWxsfSwiVGl0bGVTdHlsZSI6eyIkaWQiOiIxNjQ2IiwiRm9udFNldHRpbmdzIjp7IiRpZCI6IjE2NDciLCJGb250U2l6ZSI6MTIsIkZvbnROYW1lIjoiQ2FsaWJyaSIsIklzQm9sZCI6dHJ1ZSwiSXNJdGFsaWMiOmZhbHNlLCJJc1VuZGVybGluZWQiOmZhbHNlLCJQYXJlbnRTdHlsZSI6bnVsbH0sIkF1dG9TaXplIjowLCJGb3JlZ3JvdW5kIjp7IiRyZWYiOiIxMDU4In0sIk1heFdpZHRoIjoyMDAuMCwiTWF4SGVpZ2h0IjoiSW5maW5pdHkiLCJTbWFydEZvcmVncm91bmRJc0FjdGl2ZSI6ZmFsc2UsIkhvcml6b250YWxBbGlnbm1lbnQiOjIsIlZlcnRpY2FsQWxpZ25tZW50IjowLCJTbWFydEZvcmVncm91bmQiOm51bGwsIkJhY2tncm91bmRGaWxsVHlwZSI6MCwiTWFyZ2luIjp7IiRyZWYiOiIxMDYwIn0sIlBhZGRpbmciOnsiJHJlZiI6IjEwNjEifSwiQmFja2dyb3VuZCI6eyIkcmVmIjoiMTA2MiJ9LCJJc1Zpc2libGUiOnRydWUsIldpZHRoIjowLjAsIkhlaWdodCI6MC4wLCJCb3JkZXJTdHlsZSI6bnVsbCwiUGFyZW50U3R5bGUiOm51bGx9LCJEYXRlU3R5bGUiOnsiJGlkIjoiMTY0OCIsIkZvbnRTZXR0aW5ncyI6eyIkaWQiOiIxNjQ5IiwiRm9udFNpemUiOjExLCJGb250TmFtZSI6IkNhbGlicmkiLCJJc0JvbGQiOmZhbHNlLCJJc0l0YWxpYyI6ZmFsc2UsIklzVW5kZXJsaW5lZCI6ZmFsc2UsIlBhcmVudFN0eWxlIjpudWxsfSwiQXV0b1NpemUiOjAsIkZvcmVncm91bmQiOnsiJHJlZiI6IjEwNjYifSwiTWF4V2lkdGgiOjIwMC4wLCJNYXhIZWlnaHQiOiJJbmZpbml0eSIsIlNtYXJ0Rm9yZWdyb3VuZElzQWN0aXZlIjpmYWxzZSwiSG9yaXpvbnRhbEFsaWdubWVudCI6MiwiVmVydGljYWxBbGlnbm1lbnQiOjAsIlNtYXJ0Rm9yZWdyb3VuZCI6bnVsbCwiQmFja2dyb3VuZEZpbGxUeXBlIjowLCJNYXJnaW4iOnsiJHJlZiI6IjEwNjgifSwiUGFkZGluZyI6eyIkcmVmIjoiMTA2OSJ9LCJCYWNrZ3JvdW5kIjp7IiRyZWYiOiIxMDcwIn0sIklzVmlzaWJsZSI6dHJ1ZSwiV2lkdGgiOjAuMCwiSGVpZ2h0IjowLjAsIkJvcmRlclN0eWxlIjpudWxsLCJQYXJlbnRTdHlsZSI6bnVsbH0sIkRhdGVGb3JtYXQiOnsiJHJlZiI6IjEwNzIifSwiV2Vla051bWJlcmluZyI6eyIkaWQiOiIxNjUwIiwiRm9ybWF0IjowLCJJc1Zpc2libGUiOmZhbHNlLCJMYXN0S25vd25WaXNpYmlsaXR5U3RhdGUiOmZhbHNlfSwiSXNWaXNpYmxlIjp0cnVlLCJQYXJlbnRTdHlsZSI6bnVsbH0sIkRlZmF1bHRTd2ltbGFuZUFjdGl2aXR5U3R5bGUiOnsiJGlkIjoiMTY1MSIsIkhlYWRlclN0eWxlIjp7IiRpZCI6IjE2NTIiLCJUZXh0U3R5bGUiOnsiJGlkIjoiMTY1MyIsIkZvbnRTZXR0aW5ncyI6eyIkaWQiOiIxNjU0IiwiRm9udFNpemUiOjExLCJGb250TmFtZSI6IkNhbGlicmkiLCJJc0JvbGQiOmZhbHNlLCJJc0l0YWxpYyI6ZmFsc2UsIklzVW5kZXJsaW5lZCI6ZmFsc2UsIlBhcmVudFN0eWxlIjpudWxsfSwiQXV0b1NpemUiOjIsIkZvcmVncm91bmQiOnsiJHJlZiI6IjEwNzkifSwiTWF4V2lkdGgiOjAuMCwiTWF4SGVpZ2h0IjoiSW5maW5pdHkiLCJTbWFydEZvcmVncm91bmRJc0FjdGl2ZSI6ZmFsc2UsIkhvcml6b250YWxBbGlnbm1lbnQiOjAsIlZlcnRpY2FsQWxpZ25tZW50IjowLCJTbWFydEZvcmVncm91bmQiOm51bGwsIkJhY2tncm91bmRGaWxsVHlwZSI6MCwiTWFyZ2luIjp7IiRyZWYiOiIxMDgxIn0sIlBhZGRpbmciOnsiJHJlZiI6IjEwODIifSwiQmFja2dyb3VuZCI6eyIkcmVmIjoiMTA4MyJ9LCJJc1Zpc2libGUiOnRydWUsIldpZHRoIjowLjAsIkhlaWdodCI6MC4wLCJCb3JkZXJTdHlsZSI6bnVsbCwiUGFyZW50U3R5bGUiOm51bGx9LCJSZWN0YW5nbGVTdHlsZSI6eyIkaWQiOiIxNjU1IiwiTWFyZ2luIjp7IiRyZWYiOiIxMDg2In0sIlBhZGRpbmciOnsiJHJlZiI6IjEwODcifSwiQmFja2dyb3VuZCI6eyIkcmVmIjoiMTA4OCJ9LCJJc1Zpc2libGUiOnRydWUsIldpZHRoIjowLjAsIkhlaWdodCI6MC4wLCJCb3JkZXJTdHlsZSI6eyIkaWQiOiIxNjU2IiwiTGluZUNvbG9yIjp7IiRyZWYiOiIxMDkxIn0sIkxpbmVXZWlnaHQiOjAuMCwiTGluZVR5cGUiOjAsIlBhcmVudFN0eWxlIjpudWxsfSwiUGFyZW50U3R5bGUiOm51bGx9LCJNYXJnaW4iOnsiJHJlZiI6IjEwOTMifSwiUGFkZGluZyI6eyIkcmVmIjoiMTA5NCJ9LCJCYWNrZ3JvdW5kIjpudWxsLCJJc1Zpc2libGUiOnRydWUsIldpZHRoIjowLjAsIkhlaWdodCI6MC4wLCJCb3JkZXJTdHlsZSI6bnVsbCwiUGFyZW50U3R5bGUiOm51bGx9LCJCYWNrZ3JvdW5kU3R5bGUiOnsiJGlkIjoiMTY1NyIsIk1hcmdpbiI6eyIkcmVmIjoiMTA5NiJ9LCJQYWRkaW5nIjp7IiRyZWYiOiIxMDk3In0sIkJhY2tncm91bmQiOnsiJHJlZiI6Ijk2MyJ9LCJJc1Zpc2libGUiOnRydWUsIldpZHRoIjowLjAsIkhlaWdodCI6MC4wLCJCb3JkZXJTdHlsZSI6eyIkaWQiOiIxNjU4IiwiTGluZUNvbG9yIjp7IiRyZWYiOiIxMDk5In0sIkxpbmVXZWlnaHQiOjAuMCwiTGluZVR5cGUiOjAsIlBhcmVudFN0eWxlIjpudWxsfSwiUGFyZW50U3R5bGUiOm51bGx9LCJNYXJnaW4iOnsiJHJlZiI6IjExMDEifSwiUGFkZGluZyI6eyIkcmVmIjoiMTEwMiJ9LCJJc1Zpc2libGUiOnRydWUsIldpZHRoIjowLjAsIkhlaWdodCI6MC4wLCJCb3JkZXJTdHlsZSI6bnVsbCwiUGFyZW50U3R5bGUiOm51bGx9LCJNYXJnaW4iOnsiJGlkIjoiMTY1OSIsIlRvcCI6MC4wLCJMZWZ0IjowLjAsIlJpZ2h0IjowLjAsIkJvdHRvbSI6MC4wfSwiUGFkZGluZyI6eyIkaWQiOiIxNjYwIiwiVG9wIjowLjAsIkxlZnQiOjAuMCwiUmlnaHQiOjAuMCwiQm90dG9tIjowLjB9LCJJc1Zpc2libGUiOnRydWUsIldpZHRoIjowLjAsIkhlaWdodCI6MC4wLCJCb3JkZXJTdHlsZSI6eyIkaWQiOiIxNjYxIiwiTGluZUNvbG9yIjpudWxsLCJMaW5lV2VpZ2h0IjowLjAsIkxpbmVUeXBlIjowLCJQYXJlbnRTdHlsZSI6bnVsbH0sIlBhcmVudFN0eWxlIjpudWxsfV19LCJTY2FsZSI6eyIkaWQiOiIxNjYyIiwiU3RhcnREYXRlIjoiMDAwMS0wMS0wMVQwMDowMDowMCIsIkVuZERhdGUiOiIyMDIxLTEyLTA0VDIzOjU5OjAwIiwiRm9ybWF0IjoiTU1NIiwiVHlwZSI6MiwiQXV0b0RhdGVSYW5nZSI6dHJ1ZSwiV29ya2luZ0RheXMiOjMxLCJGaXNjYWxZZWFyIjp7IiRpZCI6IjE2NjMiLCJTdGFydE1vbnRoIjoxLCJVc2VTdGFydGluZ1llYXJGb3JOdW1iZXJpbmciOnRydWUsIlNob3dGaXNjYWxZZWFyTGFiZWwiOnRydWV9LCJUb2RheU1hcmtlclRleHQiOiJUb2RheSIsIkF1dG9TY2FsZVR5cGUiOnRydWV9LCJTY2FsZVYyIjp7IiRpZCI6IjE2NjQiLCJTdGFydERhdGUiOiIyMDI1LTA1LTAxVDIzOjU5OjAwIiwiRW5kRGF0ZSI6IjIwMjUtMTItMThUMjM6NTk6MDAiLCJBdXRvRGF0ZVJhbmdlIjpmYWxzZSwiV29ya2luZ0RheXMiOjMxLCJGaXNjYWxZZWFyIjp7IiRyZWYiOiIxNjYzIn0sIlRvZGF5TWFya2VyVGV4dCI6IlRvZGF5IiwiQXV0b1NjYWxlVHlwZSI6ZmFsc2UsIlRpbWViYW5kU2NhbGVzIjp7IiRpZCI6IjE2NjUiLCJUb3BTY2FsZUxheWVyIjp7IiRpZCI6IjE2NjYiLCJGb3JtYXQiOiJNTU0iLCJUeXBlIjozfSwiTWlkZGxlU2NhbGVMYXllciI6eyIkaWQiOiIxNjY3IiwiRm9ybWF0IjoiTU1NIiwiVHlwZSI6Mn0sIkJvdHRvbVNjYWxlTGF5ZXIiOnsiJGlkIjoiMTY2OCIsIkZvcm1hdCI6ImQiLCJUeXBlIjowfX19LCJNaWxlc3RvbmVzIjpbeyIkaWQiOiIxNjY5IiwiRGF0ZSI6IjIwMjUtMTEtMDdUMjM6NTk6MDAiLCJTdHlsZSI6eyIkaWQiOiIxNjcwIiwiU2hhcGUiOjEsIkNvbm5lY3Rvck1hcmdpbiI6eyIkaWQiOiIxNjcxIiwiVG9wIjowLjAsIkxlZnQiOjIuMCwiUmlnaHQiOjIuMCwiQm90dG9tIjowLjB9LCJDb25uZWN0b3JTdHlsZSI6eyIkaWQiOiIxNjcyIiwiTGluZUNvbG9yIjp7IiRpZCI6IjE2NzMiLCIkdHlwZSI6Ik5MUkUuQ29tbW9uLkRvbS5Tb2xpZENvbG9yQnJ1c2gsIE5MUkUuQ29tbW9uIiwiQ29sb3IiOnsiJGlkIjoiMTY3NCIsIkEiOjEyNywiUiI6NDQsIkciOjcsIkIiOjUzfX0sIkxpbmVXZWlnaHQiOjEuMCwiTGluZVR5cGUiOjAsIlBhcmVudFN0eWxlIjpudWxsfSwiSXNCZWxvd1RpbWViYW5kIjpmYWxzZSwiUG9zaXRpb25PblRhc2siOjAsIkhpZGVEYXRlIjpmYWxzZSwiU2hhcGVTaXplIjoxLCJTcGFjaW5nIjoxLjAsIlBhZGRpbmciOnsiJGlkIjoiMTY3NSIsIlRvcCI6Ny4wLCJMZWZ0IjozLjAsIlJpZ2h0IjowLjAsIkJvdHRvbSI6Mi4wfSwiU2hhcGVTdHlsZSI6eyIkaWQiOiIxNjc2IiwiTWFyZ2luIjp7IiRpZCI6IjE2NzciLCJUb3AiOjAuMCwiTGVmdCI6MC4wLCJSaWdodCI6MC4wLCJCb3R0b20iOjAuMH0sIlBhZGRpbmciOnsiJGlkIjoiMTY3OCIsIlRvcCI6MC4wLCJMZWZ0IjowLjAsIlJpZ2h0IjowLjAsIkJvdHRvbSI6MC4wfSwiQmFja2dyb3VuZCI6eyIkaWQiOiIxNjc5IiwiQ29sb3IiOnsiJGlkIjoiMTY4MCIsIkEiOjI1NSwiUiI6MjM0LCJHIjoxMDUsIkIiOjEzOX19LCJJc1Zpc2libGUiOnRydWUsIldpZHRoIjoxOC4wLCJIZWlnaHQiOjIwLjAsIkJvcmRlclN0eWxlIjp7IiRpZCI6IjE2ODEiLCJMaW5lQ29sb3IiOnsiJHJlZiI6IjEzIn0sIkxpbmVXZWlnaHQiOjAuMCwiTGluZVR5cGUiOjAsIlBhcmVudFN0eWxlIjpudWxsfSwiUGFyZW50U3R5bGUiOm51bGx9LCJUaXRsZVN0eWxlIjp7IiRpZCI6IjE2ODIiLCJGb250U2V0dGluZ3MiOnsiJGlkIjoiMTY4MyIsIkZvbnRTaXplIjoxMiwiRm9udE5hbWUiOiJDYWxpYnJpIiwiSXNCb2xkIjp0cnVlLCJJc0l0YWxpYyI6ZmFsc2UsIklzVW5kZXJsaW5lZCI6ZmFsc2UsIlBhcmVudFN0eWxlIjpudWxsfSwiQXV0b1NpemUiOjIsIkZvcmVncm91bmQiOnsiJGlkIjoiMTY4NCIsIkNvbG9yIjp7IiRpZCI6IjE2ODUiLCJBIjoyNTUsIlIiOjQ0LCJHIjo3LCJCIjo1M319LCJNYXhXaWR0aCI6NzYuMCwiTWF4SGVpZ2h0IjoiSW5maW5pdHkiLCJTbWFydEZvcmVncm91bmRJc0FjdGl2ZSI6ZmFsc2UsIkhvcml6b250YWxBbGlnbm1lbnQiOjEsIlZlcnRpY2FsQWxpZ25tZW50IjowLCJTbWFydEZvcmVncm91bmQiOm51bGwsIkJhY2tncm91bmRGaWxsVHlwZSI6MCwiTWFyZ2luIjp7IiRpZCI6IjE2ODYiLCJUb3AiOjAuMCwiTGVmdCI6MC4wLCJSaWdodCI6MC4wLCJCb3R0b20iOjAuMH0sIlBhZGRpbmciOnsiJGlkIjoiMTY4NyIsIlRvcCI6MC4wLCJMZWZ0IjowLjAsIlJpZ2h0IjowLjAsIkJvdHRvbSI6MC4wfSwiQmFja2dyb3VuZCI6eyIkaWQiOiIxNjg4IiwiQ29sb3IiOnsiJGlkIjoiMTY4OSIsIkEiOjAsIlIiOjI1NSwiRyI6MjU1LCJCIjoyNTV9fSwiSXNWaXNpYmxlIjp0cnVlLCJXaWR0aCI6MC4wLCJIZWlnaHQiOjAuMCwiQm9yZGVyU3R5bGUiOnsiJGlkIjoiMTY5MCIsIkxpbmVDb2xvciI6bnVsbCwiTGluZVdlaWdodCI6MC4wLCJMaW5lVHlwZSI6MCwiUGFyZW50U3R5bGUiOm51bGx9LCJQYXJlbnRTdHlsZSI6bnVsbH0sIkRhdGVTdHlsZSI6eyIkaWQiOiIxNjkxIiwiRm9udFNldHRpbmdzIjp7IiRpZCI6IjE2OTIiLCJGb250U2l6ZSI6MTEsIkZvbnROYW1lIjoiQ2FsaWJyaSIsIklzQm9sZCI6ZmFsc2UsIklzSXRhbGljIjpmYWxzZSwiSXNVbmRlcmxpbmVkIjpmYWxzZSwiUGFyZW50U3R5bGUiOm51bGx9LCJBdXRvU2l6ZSI6MiwiRm9yZWdyb3VuZCI6eyIkaWQiOiIxNjkzIiwiQ29sb3IiOnsiJGlkIjoiMTY5NCIsIkEiOjI1NSwiUiI6NjgsIkciOjg0LCJCIjoxMDZ9fSwiTWF4V2lkdGgiOjQ5LjY4NTAzOTUyMDI2MzY3MiwiTWF4SGVpZ2h0IjoiSW5maW5pdHkiLCJTbWFydEZvcmVncm91bmRJc0FjdGl2ZSI6ZmFsc2UsIkhvcml6b250YWxBbGlnbm1lbnQiOjEsIlZlcnRpY2FsQWxpZ25tZW50IjowLCJTbWFydEZvcmVncm91bmQiOm51bGwsIkJhY2tncm91bmRGaWxsVHlwZSI6MCwiTWFyZ2luIjp7IiRpZCI6IjE2OTUiLCJUb3AiOjAuMCwiTGVmdCI6MC4wLCJSaWdodCI6MC4wLCJCb3R0b20iOjAuMH0sIlBhZGRpbmciOnsiJGlkIjoiMTY5NiIsIlRvcCI6MC4wLCJMZWZ0IjowLjAsIlJpZ2h0IjowLjAsIkJvdHRvbSI6MC4wfSwiQmFja2dyb3VuZCI6eyIkaWQiOiIxNjk3IiwiQ29sb3IiOnsiJGlkIjoiMTY5OCIsIkEiOjAsIlIiOjI1NSwiRyI6MjU1LCJCIjoyNTV9fSwiSXNWaXNpYmxlIjp0cnVlLCJXaWR0aCI6MC4wLCJIZWlnaHQiOjAuMCwiQm9yZGVyU3R5bGUiOnsiJGlkIjoiMTY5OSIsIkxpbmVDb2xvciI6bnVsbCwiTGluZVdlaWdodCI6MC4wLCJMaW5lVHlwZSI6MCwiUGFyZW50U3R5bGUiOm51bGx9LCJQYXJlbnRTdHlsZSI6bnVsbH0sIkRhdGVGb3JtYXQiOnsiJGlkIjoiMTcwM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3MDEiLCJEYXRlUGFydElzVmlzaWJsZSI6dHJ1ZSwiVGltZVBhcnRJc1Zpc2libGUiOmZhbHNlfX0sIldlZWtOdW1iZXJpbmciOnsiJGlkIjoiMTcwMiIsIkZvcm1hdCI6MCwiSXNWaXNpYmxlIjpmYWxzZSwiTGFzdEtub3duVmlzaWJpbGl0eVN0YXRlIjpmYWxzZX0sIklzVmlzaWJsZSI6dHJ1ZSwiUGFyZW50U3R5bGUiOm51bGx9LCJJbmRleCI6MCwiUGVyY2VudGFnZUNvbXBsZXRlIjpudWxsLCJQb3NpdGlvbiI6eyJSYXRpbyI6MC4wOTQ1MTI0MDI1Njk4MDYxMjgsIklzQ3VzdG9tIjp0cnVlfSwiRGF0ZUZvcm1hdCI6eyIkcmVmIjoiMTcwMCJ9LCJXZWVrTnVtYmVyaW5nIjp7IiRpZCI6IjE3MDMiLCJGb3JtYXQiOjAsIklzVmlzaWJsZSI6ZmFsc2UsIkxhc3RLbm93blZpc2liaWxpdHlTdGF0ZSI6ZmFsc2V9LCJSZWxhdGVkVGFza0lkIjoiMDAwMDAwMDAtMDAwMC0wMDAwLTAwMDAtMDAwMDAwMDAwMDAwIiwiSWQiOiI2MzZjOWExOS02YWRjLTQ5YWYtODExOC01NmIwYjM5YjRlYTIiLCJJbXBvcnRJZCI6bnVsbCwiVGl0bGUiOiJDZXJ0aWZpY2F0aW9uIiwiTm90ZSI6bnVsbCwiSHlwZXJsaW5rIjp7IiRpZCI6IjE3MDQiLCJBZGRyZXNzIjpudWxsLCJTdWJBZGRyZXNzIjpudWxsfSwiSXNDaGFuZ2VkIjpmYWxzZSwiSXNOZXciOmZhbHNlfSx7IiRpZCI6IjE3MDUiLCJEYXRlIjoiMjAyNS0wOC0yOVQyMzo1OTowMCIsIlN0eWxlIjp7IiRpZCI6IjE3MDYiLCJTaGFwZSI6MSwiQ29ubmVjdG9yTWFyZ2luIjp7IiRpZCI6IjE3MDciLCJUb3AiOjAuMCwiTGVmdCI6Mi4wLCJSaWdodCI6Mi4wLCJCb3R0b20iOjAuMH0sIkNvbm5lY3RvclN0eWxlIjp7IiRpZCI6IjE3MDgiLCJMaW5lQ29sb3IiOnsiJGlkIjoiMTcwOSIsIiR0eXBlIjoiTkxSRS5Db21tb24uRG9tLlNvbGlkQ29sb3JCcnVzaCwgTkxSRS5Db21tb24iLCJDb2xvciI6eyIkaWQiOiIxNzEwIiwiQSI6MTI3LCJSIjo0NCwiRyI6NywiQiI6NTN9fSwiTGluZVdlaWdodCI6MS4wLCJMaW5lVHlwZSI6MCwiUGFyZW50U3R5bGUiOm51bGx9LCJJc0JlbG93VGltZWJhbmQiOmZhbHNlLCJQb3NpdGlvbk9uVGFzayI6MCwiSGlkZURhdGUiOmZhbHNlLCJTaGFwZVNpemUiOjEsIlNwYWNpbmciOjEuMCwiUGFkZGluZyI6eyIkaWQiOiIxNzExIiwiVG9wIjo3LjAsIkxlZnQiOjMuMCwiUmlnaHQiOjAuMCwiQm90dG9tIjoyLjB9LCJTaGFwZVN0eWxlIjp7IiRpZCI6IjE3MTIiLCJNYXJnaW4iOnsiJGlkIjoiMTcxMyIsIlRvcCI6MC4wLCJMZWZ0IjowLjAsIlJpZ2h0IjowLjAsIkJvdHRvbSI6MC4wfSwiUGFkZGluZyI6eyIkaWQiOiIxNzE0IiwiVG9wIjowLjAsIkxlZnQiOjAuMCwiUmlnaHQiOjAuMCwiQm90dG9tIjowLjB9LCJCYWNrZ3JvdW5kIjp7IiRpZCI6IjE3MTUiLCJDb2xvciI6eyIkaWQiOiIxNzE2IiwiQSI6MjU1LCJSIjoyMzQsIkciOjEwNSwiQiI6MTM5fX0sIklzVmlzaWJsZSI6dHJ1ZSwiV2lkdGgiOjE4LjAsIkhlaWdodCI6MjAuMCwiQm9yZGVyU3R5bGUiOnsiJGlkIjoiMTcxNyIsIkxpbmVDb2xvciI6eyIkcmVmIjoiMTMifSwiTGluZVdlaWdodCI6MC4wLCJMaW5lVHlwZSI6MCwiUGFyZW50U3R5bGUiOm51bGx9LCJQYXJlbnRTdHlsZSI6bnVsbH0sIlRpdGxlU3R5bGUiOnsiJGlkIjoiMTcxOCIsIkZvbnRTZXR0aW5ncyI6eyIkaWQiOiIxNzE5IiwiRm9udFNpemUiOjEyLCJGb250TmFtZSI6IkNhbGlicmkiLCJJc0JvbGQiOnRydWUsIklzSXRhbGljIjpmYWxzZSwiSXNVbmRlcmxpbmVkIjpmYWxzZSwiUGFyZW50U3R5bGUiOm51bGx9LCJBdXRvU2l6ZSI6MiwiRm9yZWdyb3VuZCI6eyIkaWQiOiIxNzIwIiwiQ29sb3IiOnsiJGlkIjoiMTcyMSIsIkEiOjI1NSwiUiI6NDQsIkciOjcsIkIiOjUzfX0sIk1heFdpZHRoIjo5MS4wLCJNYXhIZWlnaHQiOiJJbmZpbml0eSIsIlNtYXJ0Rm9yZWdyb3VuZElzQWN0aXZlIjpmYWxzZSwiSG9yaXpvbnRhbEFsaWdubWVudCI6MSwiVmVydGljYWxBbGlnbm1lbnQiOjAsIlNtYXJ0Rm9yZWdyb3VuZCI6bnVsbCwiQmFja2dyb3VuZEZpbGxUeXBlIjowLCJNYXJnaW4iOnsiJGlkIjoiMTcyMiIsIlRvcCI6MC4wLCJMZWZ0IjowLjAsIlJpZ2h0IjowLjAsIkJvdHRvbSI6MC4wfSwiUGFkZGluZyI6eyIkaWQiOiIxNzIzIiwiVG9wIjowLjAsIkxlZnQiOjAuMCwiUmlnaHQiOjAuMCwiQm90dG9tIjowLjB9LCJCYWNrZ3JvdW5kIjp7IiRpZCI6IjE3MjQiLCJDb2xvciI6eyIkaWQiOiIxNzI1IiwiQSI6MCwiUiI6MjU1LCJHIjoyNTUsIkIiOjI1NX19LCJJc1Zpc2libGUiOnRydWUsIldpZHRoIjowLjAsIkhlaWdodCI6MC4wLCJCb3JkZXJTdHlsZSI6eyIkaWQiOiIxNzI2IiwiTGluZUNvbG9yIjpudWxsLCJMaW5lV2VpZ2h0IjowLjAsIkxpbmVUeXBlIjowLCJQYXJlbnRTdHlsZSI6bnVsbH0sIlBhcmVudFN0eWxlIjpudWxsfSwiRGF0ZVN0eWxlIjp7IiRpZCI6IjE3MjciLCJGb250U2V0dGluZ3MiOnsiJGlkIjoiMTcyOCIsIkZvbnRTaXplIjoxMSwiRm9udE5hbWUiOiJDYWxpYnJpIiwiSXNCb2xkIjpmYWxzZSwiSXNJdGFsaWMiOmZhbHNlLCJJc1VuZGVybGluZWQiOmZhbHNlLCJQYXJlbnRTdHlsZSI6bnVsbH0sIkF1dG9TaXplIjoyLCJGb3JlZ3JvdW5kIjp7IiRpZCI6IjE3MjkiLCJDb2xvciI6eyIkaWQiOiIxNzMwIiwiQSI6MjU1LCJSIjo2OCwiRyI6ODQsIkIiOjEwNn19LCJNYXhXaWR0aCI6NDYuMCwiTWF4SGVpZ2h0IjoiSW5maW5pdHkiLCJTbWFydEZvcmVncm91bmRJc0FjdGl2ZSI6ZmFsc2UsIkhvcml6b250YWxBbGlnbm1lbnQiOjEsIlZlcnRpY2FsQWxpZ25tZW50IjowLCJTbWFydEZvcmVncm91bmQiOm51bGwsIkJhY2tncm91bmRGaWxsVHlwZSI6MCwiTWFyZ2luIjp7IiRpZCI6IjE3MzEiLCJUb3AiOjAuMCwiTGVmdCI6MC4wLCJSaWdodCI6MC4wLCJCb3R0b20iOjAuMH0sIlBhZGRpbmciOnsiJGlkIjoiMTczMiIsIlRvcCI6MC4wLCJMZWZ0IjowLjAsIlJpZ2h0IjowLjAsIkJvdHRvbSI6MC4wfSwiQmFja2dyb3VuZCI6eyIkaWQiOiIxNzMzIiwiQ29sb3IiOnsiJGlkIjoiMTczNCIsIkEiOjAsIlIiOjI1NSwiRyI6MjU1LCJCIjoyNTV9fSwiSXNWaXNpYmxlIjp0cnVlLCJXaWR0aCI6MC4wLCJIZWlnaHQiOjAuMCwiQm9yZGVyU3R5bGUiOnsiJGlkIjoiMTczNSIsIkxpbmVDb2xvciI6bnVsbCwiTGluZVdlaWdodCI6MC4wLCJMaW5lVHlwZSI6MCwiUGFyZW50U3R5bGUiOm51bGx9LCJQYXJlbnRTdHlsZSI6bnVsbH0sIkRhdGVGb3JtYXQiOnsiJGlkIjoiMTczN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3MzciLCJEYXRlUGFydElzVmlzaWJsZSI6dHJ1ZSwiVGltZVBhcnRJc1Zpc2libGUiOmZhbHNlfX0sIldlZWtOdW1iZXJpbmciOnsiJGlkIjoiMTczOCIsIkZvcm1hdCI6MCwiSXNWaXNpYmxlIjpmYWxzZSwiTGFzdEtub3duVmlzaWJpbGl0eVN0YXRlIjpmYWxzZX0sIklzVmlzaWJsZSI6dHJ1ZSwiUGFyZW50U3R5bGUiOm51bGx9LCJJbmRleCI6MSwiUGVyY2VudGFnZUNvbXBsZXRlIjpudWxsLCJQb3NpdGlvbiI6eyJSYXRpbyI6MC4wOTE1NzQwNzQwNzQwNzQxLCJJc0N1c3RvbSI6dHJ1ZX0sIkRhdGVGb3JtYXQiOnsiJHJlZiI6IjE3MzYifSwiV2Vla051bWJlcmluZyI6eyIkaWQiOiIxNzM5IiwiRm9ybWF0IjowLCJJc1Zpc2libGUiOmZhbHNlLCJMYXN0S25vd25WaXNpYmlsaXR5U3RhdGUiOmZhbHNlfSwiUmVsYXRlZFRhc2tJZCI6IjAwMDAwMDAwLTAwMDAtMDAwMC0wMDAwLTAwMDAwMDAwMDAwMCIsIklkIjoiYTdlNmY4MTgtZWEwZi00NmE1LWEzOTItMzVmMTdiYTY0YTExIiwiSW1wb3J0SWQiOm51bGwsIlRpdGxlIjoiVW5pdHMgQXZhaWxhYmxlIiwiTm90ZSI6bnVsbCwiSHlwZXJsaW5rIjp7IiRpZCI6IjE3NDAiLCJBZGRyZXNzIjpudWxsLCJTdWJBZGRyZXNzIjpudWxsfSwiSXNDaGFuZ2VkIjpmYWxzZSwiSXNOZXciOmZhbHNlfSx7IiRpZCI6IjE3NDEiLCJEYXRlIjoiMjAyNS0xMi0xOFQyMzo1OTowMCIsIlN0eWxlIjp7IiRpZCI6IjE3NDIiLCJTaGFwZSI6MSwiQ29ubmVjdG9yTWFyZ2luIjp7IiRpZCI6IjE3NDMiLCJUb3AiOjAuMCwiTGVmdCI6Mi4wLCJSaWdodCI6Mi4wLCJCb3R0b20iOjAuMH0sIkNvbm5lY3RvclN0eWxlIjp7IiRpZCI6IjE3NDQiLCJMaW5lQ29sb3IiOnsiJGlkIjoiMTc0NSIsIiR0eXBlIjoiTkxSRS5Db21tb24uRG9tLlNvbGlkQ29sb3JCcnVzaCwgTkxSRS5Db21tb24iLCJDb2xvciI6eyIkaWQiOiIxNzQ2IiwiQSI6MTI3LCJSIjo0NCwiRyI6NywiQiI6NTN9fSwiTGluZVdlaWdodCI6MS4wLCJMaW5lVHlwZSI6MCwiUGFyZW50U3R5bGUiOm51bGx9LCJJc0JlbG93VGltZWJhbmQiOmZhbHNlLCJQb3NpdGlvbk9uVGFzayI6MCwiSGlkZURhdGUiOmZhbHNlLCJTaGFwZVNpemUiOjEsIlNwYWNpbmciOjEuMCwiUGFkZGluZyI6eyIkaWQiOiIxNzQ3IiwiVG9wIjo3LjAsIkxlZnQiOjMuMCwiUmlnaHQiOjAuMCwiQm90dG9tIjoyLjB9LCJTaGFwZVN0eWxlIjp7IiRpZCI6IjE3NDgiLCJNYXJnaW4iOnsiJGlkIjoiMTc0OSIsIlRvcCI6MC4wLCJMZWZ0IjowLjAsIlJpZ2h0IjowLjAsIkJvdHRvbSI6MC4wfSwiUGFkZGluZyI6eyIkaWQiOiIxNzUwIiwiVG9wIjowLjAsIkxlZnQiOjAuMCwiUmlnaHQiOjAuMCwiQm90dG9tIjowLjB9LCJCYWNrZ3JvdW5kIjp7IiRpZCI6IjE3NTEiLCJDb2xvciI6eyIkaWQiOiIxNzUyIiwiQSI6MjU1LCJSIjoyMzQsIkciOjEwNSwiQiI6MTM5fX0sIklzVmlzaWJsZSI6dHJ1ZSwiV2lkdGgiOjE4LjAsIkhlaWdodCI6MjAuMCwiQm9yZGVyU3R5bGUiOnsiJGlkIjoiMTc1MyIsIkxpbmVDb2xvciI6eyIkcmVmIjoiMTMifSwiTGluZVdlaWdodCI6MC4wLCJMaW5lVHlwZSI6MCwiUGFyZW50U3R5bGUiOm51bGx9LCJQYXJlbnRTdHlsZSI6bnVsbH0sIlRpdGxlU3R5bGUiOnsiJGlkIjoiMTc1NCIsIkZvbnRTZXR0aW5ncyI6eyIkaWQiOiIxNzU1IiwiRm9udFNpemUiOjEyLCJGb250TmFtZSI6IkNhbGlicmkiLCJJc0JvbGQiOnRydWUsIklzSXRhbGljIjpmYWxzZSwiSXNVbmRlcmxpbmVkIjpmYWxzZSwiUGFyZW50U3R5bGUiOm51bGx9LCJBdXRvU2l6ZSI6MiwiRm9yZWdyb3VuZCI6eyIkaWQiOiIxNzU2IiwiQ29sb3IiOnsiJGlkIjoiMTc1NyIsIkEiOjI1NSwiUiI6NDQsIkciOjcsIkIiOjUzfX0sIk1heFdpZHRoIjo2OS4wLCJNYXhIZWlnaHQiOiJJbmZpbml0eSIsIlNtYXJ0Rm9yZWdyb3VuZElzQWN0aXZlIjpmYWxzZSwiSG9yaXpvbnRhbEFsaWdubWVudCI6MSwiVmVydGljYWxBbGlnbm1lbnQiOjAsIlNtYXJ0Rm9yZWdyb3VuZCI6bnVsbCwiQmFja2dyb3VuZEZpbGxUeXBlIjowLCJNYXJnaW4iOnsiJGlkIjoiMTc1OCIsIlRvcCI6MC4wLCJMZWZ0IjowLjAsIlJpZ2h0IjowLjAsIkJvdHRvbSI6MC4wfSwiUGFkZGluZyI6eyIkaWQiOiIxNzU5IiwiVG9wIjowLjAsIkxlZnQiOjAuMCwiUmlnaHQiOjAuMCwiQm90dG9tIjowLjB9LCJCYWNrZ3JvdW5kIjp7IiRpZCI6IjE3NjAiLCJDb2xvciI6eyIkaWQiOiIxNzYxIiwiQSI6MCwiUiI6MjU1LCJHIjoyNTUsIkIiOjI1NX19LCJJc1Zpc2libGUiOnRydWUsIldpZHRoIjowLjAsIkhlaWdodCI6MC4wLCJCb3JkZXJTdHlsZSI6eyIkaWQiOiIxNzYyIiwiTGluZUNvbG9yIjpudWxsLCJMaW5lV2VpZ2h0IjowLjAsIkxpbmVUeXBlIjowLCJQYXJlbnRTdHlsZSI6bnVsbH0sIlBhcmVudFN0eWxlIjpudWxsfSwiRGF0ZVN0eWxlIjp7IiRpZCI6IjE3NjMiLCJGb250U2V0dGluZ3MiOnsiJGlkIjoiMTc2NCIsIkZvbnRTaXplIjoxMSwiRm9udE5hbWUiOiJDYWxpYnJpIiwiSXNCb2xkIjpmYWxzZSwiSXNJdGFsaWMiOmZhbHNlLCJJc1VuZGVybGluZWQiOmZhbHNlLCJQYXJlbnRTdHlsZSI6bnVsbH0sIkF1dG9TaXplIjoyLCJGb3JlZ3JvdW5kIjp7IiRpZCI6IjE3NjUiLCJDb2xvciI6eyIkaWQiOiIxNzY2IiwiQSI6MjU1LCJSIjo2OCwiRyI6ODQsIkIiOjEwNn19LCJNYXhXaWR0aCI6NTUuMjk4MzQ3NDczMTQ0NTMxLCJNYXhIZWlnaHQiOiJJbmZpbml0eSIsIlNtYXJ0Rm9yZWdyb3VuZElzQWN0aXZlIjpmYWxzZSwiSG9yaXpvbnRhbEFsaWdubWVudCI6MSwiVmVydGljYWxBbGlnbm1lbnQiOjAsIlNtYXJ0Rm9yZWdyb3VuZCI6bnVsbCwiQmFja2dyb3VuZEZpbGxUeXBlIjowLCJNYXJnaW4iOnsiJGlkIjoiMTc2NyIsIlRvcCI6MC4wLCJMZWZ0IjowLjAsIlJpZ2h0IjowLjAsIkJvdHRvbSI6MC4wfSwiUGFkZGluZyI6eyIkaWQiOiIxNzY4IiwiVG9wIjowLjAsIkxlZnQiOjAuMCwiUmlnaHQiOjAuMCwiQm90dG9tIjowLjB9LCJCYWNrZ3JvdW5kIjp7IiRpZCI6IjE3NjkiLCJDb2xvciI6eyIkaWQiOiIxNzcwIiwiQSI6MCwiUiI6MjU1LCJHIjoyNTUsIkIiOjI1NX19LCJJc1Zpc2libGUiOnRydWUsIldpZHRoIjowLjAsIkhlaWdodCI6MC4wLCJCb3JkZXJTdHlsZSI6eyIkaWQiOiIxNzcxIiwiTGluZUNvbG9yIjpudWxsLCJMaW5lV2VpZ2h0IjowLjAsIkxpbmVUeXBlIjowLCJQYXJlbnRTdHlsZSI6bnVsbH0sIlBhcmVudFN0eWxlIjpudWxsfSwiRGF0ZUZvcm1hdCI6eyIkaWQiOiIxNzcy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c3MyIsIkRhdGVQYXJ0SXNWaXNpYmxlIjp0cnVlLCJUaW1lUGFydElzVmlzaWJsZSI6ZmFsc2V9fSwiV2Vla051bWJlcmluZyI6eyIkaWQiOiIxNzc0IiwiRm9ybWF0IjowLCJJc1Zpc2libGUiOmZhbHNlLCJMYXN0S25vd25WaXNpYmlsaXR5U3RhdGUiOmZhbHNlfSwiSXNWaXNpYmxlIjp0cnVlLCJQYXJlbnRTdHlsZSI6bnVsbH0sIkluZGV4IjoyLCJQZXJjZW50YWdlQ29tcGxldGUiOm51bGwsIlBvc2l0aW9uIjp7IlJhdGlvIjowLjA5NDUxMjQwMjU2OTgwNjEyOCwiSXNDdXN0b20iOnRydWV9LCJEYXRlRm9ybWF0Ijp7IiRyZWYiOiIxNzcyIn0sIldlZWtOdW1iZXJpbmciOnsiJGlkIjoiMTc3NSIsIkZvcm1hdCI6MCwiSXNWaXNpYmxlIjpmYWxzZSwiTGFzdEtub3duVmlzaWJpbGl0eVN0YXRlIjpmYWxzZX0sIlJlbGF0ZWRUYXNrSWQiOiIwMDAwMDAwMC0wMDAwLTAwMDAtMDAwMC0wMDAwMDAwMDAwMDAiLCJJZCI6ImMzZmQ3YWMwLWRmMmEtNDJhZi04NGY2LTVhOTZhMDZkZjIyMiIsIkltcG9ydElkIjpudWxsLCJUaXRsZSI6IlByb2R1Y3Rpb24iLCJOb3RlIjpudWxsLCJIeXBlcmxpbmsiOnsiJGlkIjoiMTc3NiIsIkFkZHJlc3MiOm51bGwsIlN1YkFkZHJlc3MiOm51bGx9LCJJc0NoYW5nZWQiOmZhbHNlLCJJc05ldyI6ZmFsc2V9XSwiVGFza3MiOltdLCJTd2ltbGFuZXMiOltdLCJNc1Byb2plY3RJdGVtc1RyZWUiOnsiJGlkIjoiMTc3NyIsIlJvb3QiOnsiSW1wb3J0SWQiOm51bGwsIklzSW1wb3J0ZWQiOmZhbHNlLCJDaGlsZHJlbiI6W119fSwiTWV0YWRhdGEiOnsiJGlkIjoiMTc3OCIsIlJlY2VudENvbG9yc0NvbGxlY3Rpb24iOiJbXCIjRkYwMDAwMDBcIixcIiNGRjhEOUJCN1wiLFwiI0ZGQjI1NjYwXCJdIiwiU291cmNlVGhlbWUiOiJ7XCIkaWRcIjpcIjFcIixcIklkXCI6XCJiMjMyZTBiOS1mOWYxLTQxZjgtYjdkOS0xODNhMGQyNjRiY2Z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BcmlhbFwiLFwiSXNCb2xkXCI6dHJ1ZSxcIklzSXRhbGljXCI6ZmFsc2UsXCJJc1VuZGVybGluZWRcIjpmYWxzZX0sXCJGb3JlZ3JvdW5kXCI6e1wiJGlkXCI6XCI3XCIsXCJDb2xvclwiOntcIiRpZFwiOlwiOFwiLFwiQVwiOjI1NSxcIlJcIjoxOTIsXCJHXCI6ODAsXCJCXCI6Nzd9fSxcIkhvcml6b250YWxBbGlnbm1lbnRcIjowLFwiSXNWaXNpYmxlXCI6ZmFsc2V9LFwiTGVmdEVuZENhcHNTdHlsZVwiOntcIiRpZFwiOlwiOVwiLFwiRm9udFNldHRpbmdzXCI6e1wiJGlkXCI6XCIxMFwiLFwiRm9udFNpemVcIjoxOCxcIkZvbnROYW1lXCI6XCJBcmlhbFwiLFwiSXNCb2xkXCI6dHJ1ZSxcIklzSXRhbGljXCI6ZmFsc2UsXCJJc1VuZGVybGluZWRcIjpmYWxzZX0sXCJGb3JlZ3JvdW5kXCI6e1wiJGlkXCI6XCIxMVwiLFwiQ29sb3JcIjp7XCIkaWRcIjpcIjEyXCIsXCJBXCI6MjU1LFwiUlwiOjE5MixcIkdcIjo4MCxcIkJcIjo3N319LFwiSG9yaXpvbnRhbEFsaWdubWVudFwiOjAsXCJJc1Zpc2libGVcIjpmYWxzZX0sXCJUb2RheU1hcmtlclN0eWxlXCI6e1wiJGlkXCI6XCIxM1wiLFwiVG9kYXlUZXh0U3R5bGVcIjp7XCIkaWRcIjpcIjE0XCIsXCJGb250U2V0dGluZ3NcIjp7XCIkaWRcIjpcIjE1XCIsXCJGb250U2l6ZVwiOjEyLFwiRm9udE5hbWVcIjpcIkFyaWFs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mYWxzZSxcIldpZHRoXCI6MC4wLFwiSGVpZ2h0XCI6MC4wLFwiQm9yZGVyU3R5bGVcIjpudWxsfSxcIlRvZGF5TWFya2VyUG9zaXRpb25cIjozLFwiSXNWaXNpYmxlXCI6ZmFsc2V9LFwiU2NhbGVTdHlsZVwiOntcIiRpZFwiOlwiMjNcIixcIlNob3dTZWdtZW50U2VwYXJhdG9yc1wiOnRydWUsXCJTZWdtZW50U2VwYXJhdG9yT3BhY2l0eVwiOjMwLFwiU2hhcGVcIjowLFwiU2VnbWVudFRleHRTdHlsZVwiOntcIiRpZFwiOlwiMjRcIixcIkZvbnRTZXR0aW5nc1wiOntcIiRpZFwiOlwiMjVcIixcIkZvbnRTaXplXCI6MTQsXCJGb250TmFtZVwiOlwiQ2FsaWJyaVwiLFwiSXNCb2xkXCI6ZmFsc2UsXCJJc0l0YWxpY1wiOmZhbHNlLFwiSXNVbmRlcmxpbmVkXCI6ZmFsc2V9LFwiRm9yZWdyb3VuZFwiOntcIiRpZFwiOlwiMjZcIixcIkNvbG9yXCI6e1wiJGlkXCI6XCIyN1wiLFwiQVwiOjI1NSxcIlJcIjoyNTUsXCJHXCI6MjU1LFwiQlwiOjI1NX19LFwiSG9yaXpvbnRhbEFsaWdubWVudFwiOjAsXCJJc1Zpc2libGVcIjp0cnVlfSxcIlNoYXBlU3R5bGVcIjp7XCIkaWRcIjpcIjI4XCIsXCJNYXJnaW5cIjp7XCIkaWRcIjpcIjI5XCIsXCJUb3BcIjowLjAsXCJMZWZ0XCI6MTIuMCxcIlJpZ2h0XCI6MTIuMCxcIkJvdHRvbVwiOjAuMH0sXCJQYWRkaW5nXCI6e1wiJGlkXCI6XCIzMFwiLFwiVG9wXCI6MC4wLFwiTGVmdFwiOjAuMCxcIlJpZ2h0XCI6MC4wLFwiQm90dG9tXCI6MC4wfSxcIkJhY2tncm91bmRcIjp7XCIkaWRcIjpcIjMxXCIsXCJDb2xvclwiOntcIiRpZFwiOlwiMzJcIixcIkFcIjoyNTUsXCJSXCI6NDQsXCJHXCI6NyxcIkJcIjo1M3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MxLFwiR1wiOjIzMCxcIkJcIjoyMz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MxLFwiR1wiOjczLFwiQlwiOjEyNX19LFwiSXNWaXNpYmxlXCI6ZmFsc2UsXCJXaWR0aFwiOjAuMCxcIkhlaWdodFwiOjAuMCxcIkJvcmRlclN0eWxlXCI6bnVsbH0sXCJUYXNrU3R5bGVcIjp7XCIkaWRcIjpcIjQ0XCIsXCJTaGFwZVwiOjAsXCJTaGFwZVRoaWNrbmVzc1wiOjEsXCJEdXJhdGlvbkZvcm1hdFwiOjAsXCJQZXJjZW50YWdlQ29tcGxldGVUZXh0U3R5bGVcIjp7XCIkaWRcIjpcIjQ1XCIsXCJGb250U2V0dGluZ3NcIjp7XCIkaWRcIjpcIjQ2XCIsXCJGb250U2l6ZVwiOjksXCJGb250TmFtZVwiOlwiQXJpYWxcIixcIklzQm9sZFwiOmZhbHNlLFwiSXNJdGFsaWNcIjpmYWxzZSxcIklzVW5kZXJsaW5lZFwiOmZhbHNlfSxcIkZvcmVncm91bmRcIjp7XCIkaWRcIjpcIjQ3XCIsXCJDb2xvclwiOntcIiRpZFwiOlwiNDhcIixcIkFcIjoyNTUsXCJSXCI6MTkxLFwiR1wiOjE5MSxcIkJcIjoxOTF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5LFwiRm9udE5hbWVcIjpcIkFyaWFs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0LFwiRW5kRGF0ZVBvc2l0aW9uXCI6NCxcIlRpdGxlUG9zaXRpb25cIjozLFwiRHVyYXRpb25Qb3NpdGlvblwiOjA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NDQsXCJHXCI6NyxcIkJcIjo1M3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AsXCJGb250TmFtZVwiOlwiQXJpYWxcIixcIklzQm9sZFwiOnRydWUsXCJJc0l0YWxpY1wiOmZhbHNlLFwiSXNVbmRlcmxpbmVkXCI6ZmFsc2V9LFwiRm9yZWdyb3VuZFwiOntcIiRpZFwiOlwiNzZcIixcIkNvbG9yXCI6e1wiJGlkXCI6XCI3N1wiLFwiQVwiOjI1NSxcIlJcIjowLFwiR1wiOjAsXCJCXCI6MH19LFwiSG9yaXpvbnRhbEFsaWdubWVudFwiOjAsXCJJc1Zpc2libGVcIjp0cnVlfSxcIkRhdGVTdHlsZVwiOntcIiRpZFwiOlwiNzhcIixcIkZvbnRTZXR0aW5nc1wiOntcIiRpZFwiOlwiNzlcIixcIkZvbnRTaXplXCI6OSxcIkZvbnROYW1lXCI6XCJBcmlhbFwiLFwiSXNCb2xkXCI6ZmFsc2UsXCJJc0l0YWxpY1wiOmZhbHNlLFwiSXNVbmRlcmxpbmVkXCI6ZmFsc2V9LFwiRm9yZWdyb3VuZFwiOntcIiRpZFwiOlwiODBcIixcIkNvbG9yXCI6e1wiJGlkXCI6XCI4MVwiLFwiQVwiOjI1NSxcIlJcIjo2OCxcIkdcIjo4NCxcIkJcIjoxMDZ9fSxcIkhvcml6b250YWxBbGlnbm1lbnRcIjowLFwiSXNWaXNpYmxlXCI6dHJ1ZX0sXCJEYXRlRm9ybWF0XCI6e1wiJGlkXCI6XCI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4M1wiLFwiRm9ybWF0XCI6MCxcIklzVmlzaWJsZVwiOmZhbHNlLFwiTGFzdEtub3duVmlzaWJpbGl0eVN0YXRlXCI6ZmFsc2V9fSxcIk1pbGVzdG9uZVN0eWxlXCI6e1wiJGlkXCI6XCI4NFwiLFwiU2hhcGVcIjoxLFwiSXNCZWxvd1RpbWViYW5kXCI6ZmFsc2UsXCJTaGFwZVNpemVcIjox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1NSxcIlJcIjoyMzQsXCJHXCI6MTA1LFwiQlwiOjEzOX19LFwiSXNWaXNpYmxlXCI6dHJ1ZSxcIldpZHRoXCI6MTguMCxcIkhlaWdodFwiOjIw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kNhbGlicmlcIixcIklzQm9sZFwiOnRydWUsXCJJc0l0YWxpY1wiOmZhbHNlLFwiSXNVbmRlcmxpbmVkXCI6ZmFsc2V9LFwiRm9yZWdyb3VuZFwiOntcIiRpZFwiOlwiOTdcIixcIkNvbG9yXCI6e1wiJGlkXCI6XCI5OFwiLFwiQVwiOjI1NSxcIlJcIjo0NCxcIkdcIjo3LFwiQlwiOjUzfX0sXCJIb3Jpem9udGFsQWxpZ25tZW50XCI6MSxcIklzVmlzaWJsZVwiOnRydWV9LFwiRGF0ZVN0eWxlXCI6e1wiJGlkXCI6XCI5OVwiLFwiRm9udFNldHRpbmdzXCI6e1wiJGlkXCI6XCIxMDBcIixcIkZvbnRTaXplXCI6MTEsXCJGb250TmFtZVwiOlwiQ2FsaWJyaVwiLFwiSXNCb2xkXCI6ZmFsc2UsXCJJc0l0YWxpY1wiOmZhbHNlLFwiSXNVbmRlcmxpbmVkXCI6ZmFsc2V9LFwiRm9yZWdyb3VuZFwiOntcIiRpZFwiOlwiMTAxXCIsXCJDb2xvclwiOntcIiRpZFwiOlwiMTAyXCIsXCJBXCI6MjU1LFwiUlwiOjY4LFwiR1wiOjg0LFwiQlwiOjEwNn19LFwiSG9yaXpvbnRhbEFsaWdubWVudFwiOjEsXCJJc1Zpc2libGVcIjp0cnVlfSxcIkRhdGVGb3JtYXRcIjp7XCIkaWRcIjpcIjEwM1wiLFwiRm9ybWF0U3RyaW5nXCI6XCJNTS9kZC9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E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zNCxcIkdcIjoxMDUsXCJCXCI6MTM5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Q2FsaWJyaVwiLFwiSXNCb2xkXCI6dHJ1ZSxcIklzSXRhbGljXCI6ZmFsc2UsXCJJc1VuZGVybGluZWRcIjpmYWxzZX0sXCJGb3JlZ3JvdW5kXCI6e1wiJGlkXCI6XCIxMThcIixcIkNvbG9yXCI6e1wiJGlkXCI6XCIxMTlcIixcIkFcIjoyNTUsXCJSXCI6NDQsXCJHXCI6NyxcIkJcIjo1M319LFwiSG9yaXpvbnRhbEFsaWdubWVudFwiOjEsXCJJc1Zpc2libGVcIjp0cnVlfSxcIkRhdGVTdHlsZVwiOntcIiRpZFwiOlwiMTIwXCIsXCJGb250U2V0dGluZ3NcIjp7XCIkaWRcIjpcIjEyMVwiLFwiRm9udFNpemVcIjoxMSxcIkZvbnROYW1lXCI6XCJDYWxpYnJpXCIsXCJJc0JvbGRcIjpmYWxzZSxcIklzSXRhbGljXCI6ZmFsc2UsXCJJc1VuZGVybGluZWRcIjpmYWxzZX0sXCJGb3JlZ3JvdW5kXCI6e1wiJGlkXCI6XCIxMjJcIixcIkNvbG9yXCI6e1wiJGlkXCI6XCIxMjNcIixcIkFcIjoyNTUsXCJSXCI6NjgsXCJHXCI6ODQsXCJCXCI6MTA2fX0sXCJIb3Jpem9udGFsQWxpZ25tZW50XCI6MSxcIklzVmlzaWJsZVwiOnRydWV9LFwiRGF0ZUZvcm1hdFwiOntcIiRpZFwiOlwiMTI0XCIsXCJGb3JtYXRTdHJpbmdcIjpcIk1NL2RkL3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iZTAxM2MzMC1jYjYwLTQ4YWMtYjU5NC1kODZjMjNmNTNhY2N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0NCxcIkdcIjo3LFwiQlwiOjUz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UxLFwiUlwiOjM5LFwiR1wiOjUyLFwiQlwiOjEwN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zksXCJHXCI6NTIsXCJCXCI6MTA1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UxLFwiUlwiOjM5LFwiR1wiOjUyLFwiQlwiOjEwNX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AuMCxcIkxpbmVUeXBlXCI6MH0sXCJJc1Zpc2libGVcIjpmYWxzZX19fSxcIkRlZmF1bHRTd2ltbGFuZU1pbGVzdG9uZVN0eWxlXCI6e1wiJGlkXCI6XCIxNzRcIixcIlRpdGxlUG9zaXRpb25cIjoyLFwiRGF0ZVBvc2l0aW9uXCI6MixcIlNoYXBlVHlwZVwiOjE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Q0LFwiR1wiOjcsXCJCXCI6NTN9fSxcIklzVmlzaWJsZVwiOnRydWUsXCJXaWR0aFwiOjE4LjAsXCJIZWlnaHRcIjoyM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ixcIkZvbnROYW1lXCI6XCJDYWxpYnJpXCIsXCJJc0JvbGRcIjp0cnVlLFwiSXNJdGFsaWNcIjpmYWxzZSxcIklzVW5kZXJsaW5lZFwiOmZhbHNlfSxcIkZvcmVncm91bmRcIjp7XCIkaWRcIjpcIjE4NlwiLFwiQ29sb3JcIjp7XCIkaWRcIjpcIjE4N1wiLFwiQVwiOjI1NSxcIlJcIjo0NCxcIkdcIjo3LFwiQlwiOjUzfX0sXCJIb3Jpem9udGFsQWxpZ25tZW50XCI6MCxcIklzVmlzaWJsZVwiOnRydWV9LFwiRGF0ZVN0eWxlXCI6e1wiJGlkXCI6XCIxODhcIixcIkZvbnRTZXR0aW5nc1wiOntcIiRpZFwiOlwiMTg5XCIsXCJGb250U2l6ZVwiOjEx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0vZGQveXl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CxcIlNoYXBlVGhpY2tuZXNzXCI6MSxcIkR1cmF0aW9uRm9ybWF0XCI6MCxcIlBlcmNlbnRhZ2VDb21wbGV0ZVRleHRTdHlsZVwiOntcIiRpZFwiOlwiMTk1XCIsXCJGb250U2V0dGluZ3NcIjp7XCIkaWRcIjpcIjE5NlwiLFwiRm9udFNpemVcIjo5LFwiRm9udE5hbWVcIjpcIkFyaWFsXCIsXCJJc0JvbGRcIjpmYWxzZSxcIklzSXRhbGljXCI6ZmFsc2UsXCJJc1VuZGVybGluZWRcIjpmYWxzZX0sXCJGb3JlZ3JvdW5kXCI6e1wiJGlkXCI6XCIxOTdcIixcIkNvbG9yXCI6e1wiJGlkXCI6XCIxOThcIixcIkFcIjoyNTUsXCJSXCI6MTkxLFwiR1wiOjE5MSxcIkJcIjoxOTF9fSxcIkhvcml6b250YWxBbGlnbm1lbnRcIjowLFwiSXNWaXNpYmxlXCI6ZmFsc2V9LFwiUGVyY2VudGFnZUNvbXBsZXRlSGlnaGxpZ2h0U3R5bGVcIjp7XCIkaWRcIjpcIjE5OVwiLFwiQmFja2dyb3VuZFwiOntcIiRpZFwiOlwiMjAwXCIsXCJDb2xvclwiOntcIiRpZFwiOlwiMjAxXCIsXCJBXCI6MCxcIlJcIjowLFwiR1wiOjAsXCJCXCI6MH19fSxcIkR1cmF0aW9uU3R5bGVcIjp7XCIkaWRcIjpcIjIwMlwiLFwiRm9udFNldHRpbmdzXCI6e1wiJGlkXCI6XCIyMDNcIixcIkZvbnRTaXplXCI6OSxcIkZvbnROYW1lXCI6XCJBcmlhbF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NDQsXCJHXCI6NyxcIkJcIjo1M319LFwiSXNWaXNpYmxlXCI6dHJ1ZSxcIldpZHRoXCI6MC4wLFwiSGVpZ2h0XCI6MTY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AsXCJGb250TmFtZVwiOlwiQXJpYWxcIixcIklzQm9sZFwiOnRydWUsXCJJc0l0YWxpY1wiOmZhbHNlLFwiSXNVbmRlcmxpbmVkXCI6ZmFsc2V9LFwiRm9yZWdyb3VuZFwiOntcIiRpZFwiOlwiMjE4XCIsXCJDb2xvclwiOntcIiRpZFwiOlwiMjE5XCIsXCJBXCI6MjU1LFwiUlwiOjAsXCJHXCI6MCxcIkJcIjowfX0sXCJIb3Jpem9udGFsQWxpZ25tZW50XCI6MCxcIklzVmlzaWJsZVwiOnRydWV9LFwiRGF0ZVN0eWxlXCI6e1wiJGlkXCI6XCIyMjBcIixcIkZvbnRTZXR0aW5nc1wiOntcIiRpZFwiOlwiMjIxXCIsXCJGb250U2l6ZVwiOjksXCJGb250TmFtZVwiOlwiQXJpYWxcIixcIklzQm9sZFwiOmZhbHNlLFwiSXNJdGFsaWNcIjpmYWxzZSxcIklzVW5kZXJsaW5lZFwiOmZhbHNlfSxcIkZvcmVncm91bmRcIjp7XCIkaWRcIjpcIjIyMlwiLFwiQ29sb3JcIjp7XCIkaWRcIjpcIjIyM1wiLFwiQVwiOjI1NSxcIlJcIjo2OCxcIkdcIjo4NCxcIkJcIjoxMDZ9fSxcIkhvcml6b250YWxBbGlnbm1lbnRcIjowLFwiSXNWaXNpYmxlXCI6dHJ1ZX0sXCJEYXRlRm9ybWF0XCI6e1wiJGlkXCI6XCIy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wLFwiU2hhcGVTaXplXCI6MSxcIkRldGFpbHNTcGFjaW5nXCI6MS4wLFwiUGFkZGluZ1wiOntcIiRpZFwiOlwiMjI3XCIsXCJUb3BcIjo3LjAsXCJMZWZ0XCI6My4wLFwiUmlnaHRcIjowLjAsXCJCb3R0b21cIjoyLjB9LFwiUG9zaXRpb25PblRhc2tcIjoxLFwiU2hhcGVTdHlsZVwiOntcIiRpZFwiOlwiMjI4XCIsXCJNYXJnaW5cIjp7XCIkaWRcIjpcIjIyOVwiLFwiVG9wXCI6MC4wLFwiTGVmdFwiOjAuMCxcIlJpZ2h0XCI6MC4wLFwiQm90dG9tXCI6MC4wfSxcIlBhZGRpbmdcIjp7XCIkaWRcIjpcIjIzMFwiLFwiVG9wXCI6MC4wLFwiTGVmdFwiOjAuMCxcIlJpZ2h0XCI6MC4wLFwiQm90dG9tXCI6MC4wfSxcIkJhY2tncm91bmRcIjp7XCIkaWRcIjpcIjIzMVwiLFwiQ29sb3JcIjp7XCIkaWRcIjpcIjIzMlwiLFwiQVwiOjI1NSxcIlJcIjo0NCxcIkdcIjo3LFwiQlwiOjUzfX0sXCJJc1Zpc2libGVcIjp0cnVlLFwiV2lkdGhcIjoxOC4wLFwiSGVpZ2h0XCI6MjA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IsXCJGb250TmFtZVwiOlwiTW9udHNlcnJhdCBNZWRpdW1cIixcIklzQm9sZFwiOnRydWUsXCJJc0l0YWxpY1wiOmZhbHNlLFwiSXNVbmRlcmxpbmVkXCI6ZmFsc2V9LFwiRm9yZWdyb3VuZFwiOntcIiRpZFwiOlwiMjM5XCIsXCJDb2xvclwiOntcIiRpZFwiOlwiMjQwXCIsXCJBXCI6MjU1LFwiUlwiOjQ0LFwiR1wiOjcsXCJCXCI6NTN9fSxcIkhvcml6b250YWxBbGlnbm1lbnRcIjoxLFwiSXNWaXNpYmxlXCI6dHJ1ZX0sXCJEYXRlU3R5bGVcIjp7XCIkaWRcIjpcIjI0MVwiLFwiRm9udFNldHRpbmdzXCI6e1wiJGlkXCI6XCIyNDJcIixcIkZvbnRTaXplXCI6MTEsXCJGb250TmFtZVwiOlwiTW9udHNlcnJhdCBMaWdodFwiLFwiSXNCb2xkXCI6ZmFsc2UsXCJJc0l0YWxpY1wiOmZhbHNlLFwiSXNVbmRlcmxpbmVkXCI6ZmFsc2V9LFwiRm9yZWdyb3VuZFwiOntcIiRpZFwiOlwiMjQzXCIsXCJDb2xvclwiOntcIiRpZFwiOlwiMjQ0XCIsXCJBXCI6MjU1LFwiUlwiOjY4LFwiR1wiOjg0LFwiQlwiOjEwNn19LFwiSG9yaXpvbnRhbEFsaWdubWVudFwiOjAsXCJJc1Zpc2libGVcIjp0cnVlfSxcIkRhdGVGb3JtYXRcIjp7XCIkaWRcIjpcIjI0NVwiLFwiRm9ybWF0U3RyaW5nXCI6XCJNTS9kZC95eV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IwNTgzNzA2Ny1iN2JlLTQ3ZmUtODc5ZC03ZDg1ZmY2NjM1MTlcIixcIk5hbWVcIjpcIlN3aW1sYW5lIFN0eWxlIDJcIixcIkhlYWRlclN0eWxlXCI6e1wiJGlkXCI6XCIyNDhcIixcIlRleHRTdHlsZVwiOntcIiRpZFwiOlwiMjQ5XCIsXCJGb250U2V0dGluZ3NcIjp7XCIkaWRcIjpcIjI1MFwiLFwiRm9udFNpemVcIjoxMixcIkZvbnROYW1lXCI6XCJDYWxpYnJpXCIsXCJJc0JvbGRcIjpmYWxzZSxcIklzSXRhbGljXCI6ZmFsc2UsXCJJc1VuZGVybGluZWRcIjpmYWxzZX0sXCJGb3JlZ3JvdW5kXCI6e1wiJGlkXCI6XCIyNTFcIixcIkNvbG9yXCI6e1wiJGlkXCI6XCIyNTJcIixcIkFcIjoyNTUsXCJSXCI6MjU1LFwiR1wiOjI1NSxcIkJcIjoyNTV9fSxcIkhvcml6b250YWxBbGlnbm1lbnRcIjowLFwiSXNWaXNpYmxlXCI6dHJ1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3OCxcIkdcIjoyMCxcIkJcIjoxNDB9fSxcIklzVmlzaWJsZVwiOnRydWUsXCJXaWR0aFwiOjAuMCxcIkhlaWdodFwiOjAuMCxcIkJvcmRlclN0eWxlXCI6e1wiJGlkXCI6XCIyNThcIixcIkxpbmVTdHlsZVwiOntcIiRpZFwiOlwiMjU5XCIsXCJMaW5lQ29sb3JcIjp7XCIkaWRcIjpcIjI2MFwiLFwiQ29sb3JcIjp7XCIkaWRcIjpcIjI2MVwiLFwiQVwiOjI1NSxcIlJcIjo0NyxcIkdcIjo4MixcIkJcIjoxNDN9fSxcIkxpbmVXZWlnaHRcIjowLjAsXCJMaW5lVHlwZVwiOjB9LFwiSXNWaXNpYmxlXCI6ZmFsc2V9fX0sXCJCYWNrZ3JvdW5kU3R5bGVcIjp7XCIkaWRcIjpcIjI2MlwiLFwiTWFyZ2luXCI6e1wiJGlkXCI6XCIyNjNcIixcIlRvcFwiOjAuMCxcIkxlZnRcIjowLjAsXCJSaWdodFwiOjAuMCxcIkJvdHRvbVwiOjAuMH0sXCJQYWRkaW5nXCI6e1wiJGlkXCI6XCIyNjRcIixcIlRvcFwiOjAuMCxcIkxlZnRcIjowLjAsXCJSaWdodFwiOjAuMCxcIkJvdHRvbVwiOjAuMH0sXCJCYWNrZ3JvdW5kXCI6e1wiJGlkXCI6XCIyNjVcIixcIkNvbG9yXCI6e1wiJGlkXCI6XCIyNjZcIixcIkFcIjo1MSxcIlJcIjo3OCxcIkdcIjoyMCxcIkJcIjoxNDB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c4LFwiR1wiOjIwLFwiQlwiOjE0MH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1MSxcIlJcIjo3OCxcIkdcIjoyMCxcIkJcIjoxNDB9fSxcIklzVmlzaWJsZVwiOnRydWUsXCJXaWR0aFwiOjAuMCxcIkhlaWdodFwiOjAuMCxcIkJvcmRlclN0eWxlXCI6e1wiJGlkXCI6XCIyOTFcIixcIkxpbmVTdHlsZVwiOntcIiRpZFwiOlwiMjkyXCIsXCJMaW5lQ29sb3JcIjp7XCIkaWRcIjpcIjI5M1wiLFwiQ29sb3JcIjp7XCIkaWRcIjpcIjI5NFwiLFwiQVwiOjI1NSxcIlJcIjoyMzQsXCJHXCI6MjIsXCJCXCI6MzB9fSxcIkxpbmVXZWlnaHRcIjowLjAsXCJMaW5lVHlwZVwiOjB9LFwiSXNWaXNpYmxlXCI6ZmFsc2V9fX0sXCJEZWZhdWx0U3dpbWxhbmVNaWxlc3RvbmVTdHlsZVwiOntcIiRpZFwiOlwiMjk1XCIsXCJUaXRsZVBvc2l0aW9uXCI6MCxcIkRhdGVQb3NpdGlvblwiOjAsXCJTaGFwZVR5cGVcIjoxLFwiU2hhcGVTaXplXCI6MS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3OCxcIkdcIjoyMCxcIkJcIjoxNDB9fSxcIklzVmlzaWJsZVwiOnRydWUsXCJXaWR0aFwiOjE4LjAsXCJIZWlnaHRcIjoyM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ixcIkZvbnROYW1lXCI6XCJDYWxpYnJpXCIsXCJJc0JvbGRcIjp0cnVlLFwiSXNJdGFsaWNcIjpmYWxzZSxcIklzVW5kZXJsaW5lZFwiOmZhbHNlfSxcIkZvcmVncm91bmRcIjp7XCIkaWRcIjpcIjMwN1wiLFwiQ29sb3JcIjp7XCIkaWRcIjpcIjMwOFwiLFwiQVwiOjI1NSxcIlJcIjo0NCxcIkdcIjo3LFwiQlwiOjUzfX0sXCJIb3Jpem9udGFsQWxpZ25tZW50XCI6MixcIklzVmlzaWJsZVwiOnRydWV9LFwiRGF0ZVN0eWxlXCI6e1wiJGlkXCI6XCIzMDlcIixcIkZvbnRTZXR0aW5nc1wiOntcIiRpZFwiOlwiMzEwXCIsXCJGb250U2l6ZVwiOjExLFwiRm9udE5hbWVcIjpcIkNhbGlicmlcIixcIklzQm9sZFwiOmZhbHNlLFwiSXNJdGFsaWNcIjpmYWxzZSxcIklzVW5kZXJsaW5lZFwiOmZhbHNlfSxcIkZvcmVncm91bmRcIjp7XCIkaWRcIjpcIjMxMVwiLFwiQ29sb3JcIjp7XCIkaWRcIjpcIjMxMlwiLFwiQVwiOjI1NSxcIlJcIjo2OCxcIkdcIjo4NCxcIkJcIjoxMDZ9fSxcIkhvcml6b250YWxBbGlnbm1lbnRcIjoyLFwiSXNWaXNpYmxlXCI6dHJ1ZX0sXCJEYXRlRm9ybWF0XCI6e1wiJGlkXCI6XCIzMTNcIixcIkZvcm1hdFN0cmluZ1wiOlwiTU0vZGQveXlcIixcIlNlcGFyYXRvclwiOlwiL1wiLFwiVXNlSW50ZXJuYXRpb25hbERhdGVGb3JtYXRcIjpmYWxzZSxcIkRhdGVJc1Zpc2libGVcIjp0cnVlLFwiVGltZUlzVmlzaWJsZVwiOmZhbHNlLFwiSG91ckRpZ2l0c1wiOjEsXCJBbVBtRGVzaWduYXRvclwiOjIsXCJUcmltMDBNaW51dGVzXCI6ZmFsc2V9LFwiV2Vla051bWJlcmluZ1wiOntcIiRpZFwiOlwiMzE0XCIsXCJGb3JtYXRcIjowLFwiSXNWaXNpYmxlXCI6ZmFsc2UsXCJMYXN0S25vd25WaXNpYmlsaXR5U3RhdGVcIjpmYWxzZX19LFwiRGVmYXVsdFN3aW1sYW5lVGFza1N0eWxlXCI6e1wiJGlkXCI6XCIzMTVcIixcIlNoYXBlXCI6MCxcIlNoYXBlVGhpY2tuZXNzXCI6MSxcIkR1cmF0aW9uRm9ybWF0XCI6MCxcIlBlcmNlbnRhZ2VDb21wbGV0ZVRleHRTdHlsZVwiOntcIiRpZFwiOlwiMzE2XCIsXCJGb250U2V0dGluZ3NcIjp7XCIkaWRcIjpcIjMxN1wiLFwiRm9udFNpemVcIjo5LFwiRm9udE5hbWVcIjpcIkFyaWFsXCIsXCJJc0JvbGRcIjpmYWxzZSxcIklzSXRhbGljXCI6ZmFsc2UsXCJJc1VuZGVybGluZWRcIjpmYWxzZX0sXCJGb3JlZ3JvdW5kXCI6e1wiJGlkXCI6XCIzMThcIixcIkNvbG9yXCI6e1wiJGlkXCI6XCIzMTlcIixcIkFcIjoyNTUsXCJSXCI6MTkxLFwiR1wiOjE5MSxcIkJcIjoxOTF9fSxcIkhvcml6b250YWxBbGlnbm1lbnRcIjowLFwiSXNWaXNpYmxlXCI6ZmFsc2V9LFwiUGVyY2VudGFnZUNvbXBsZXRlSGlnaGxpZ2h0U3R5bGVcIjp7XCIkaWRcIjpcIjMyMFwiLFwiQmFja2dyb3VuZFwiOntcIiRpZFwiOlwiMzIxXCIsXCJDb2xvclwiOntcIiRpZFwiOlwiMzIyXCIsXCJBXCI6MCxcIlJcIjowLFwiR1wiOjAsXCJCXCI6MH19fSxcIkR1cmF0aW9uU3R5bGVcIjp7XCIkaWRcIjpcIjMyM1wiLFwiRm9udFNldHRpbmdzXCI6e1wiJGlkXCI6XCIzMjRcIixcIkZvbnRTaXplXCI6OSxcIkZvbnROYW1lXCI6XCJBcmlhbF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NzgsXCJHXCI6MjAsXCJCXCI6MTQwfX0sXCJJc1Zpc2libGVcIjp0cnVlLFwiV2lkdGhcIjowLjAsXCJIZWlnaHRcIjoxNi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CxcIkZvbnROYW1lXCI6XCJBcmlhbFwiLFwiSXNCb2xkXCI6dHJ1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OSxcIkZvbnROYW1lXCI6XCJBcmlhbFwiLFwiSXNCb2xkXCI6ZmFsc2UsXCJJc0l0YWxpY1wiOmZhbHNlLFwiSXNVbmRlcmxpbmVkXCI6ZmFsc2V9LFwiRm9yZWdyb3VuZFwiOntcIiRpZFwiOlwiMzQzXCIsXCJDb2xvclwiOntcIiRpZFwiOlwiMzQ0XCIsXCJBXCI6MjU1LFwiUlwiOjY4LFwiR1wiOjg0LFwiQlwiOjEwNn19LFwiSG9yaXpvbnRhbEFsaWdubWVudFwiOjAsXCJJc1Zpc2libGVcIjp0cnV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AsXCJTaGFwZVNpemVcIjoxLFwiRGV0YWlsc1NwYWNpbmdcIjox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c4LFwiR1wiOjIwLFwiQlwiOjE0MH19LFwiSXNWaXNpYmxlXCI6dHJ1ZSxcIldpZHRoXCI6MTguMCxcIkhlaWdodFwiOjIwLjAsXCJCb3JkZXJTdHlsZVwiOntcIiRpZFwiOlwiMzU0XCIsXCJMaW5lU3R5bGVcIjp7XCIkaWRcIjpcIjM1NVwiLFwiTGluZUNvbG9yXCI6e1wiJGlkXCI6XCIzNTZcIixcIkNvbG9yXCI6e1wiJGlkXCI6XCIzNTdcIixcIkFcIjoyNTUsXCJSXCI6MjM0LFwiR1wiOjIyLFwiQlwiOjMwfX0sXCJMaW5lV2VpZ2h0XCI6MC4wLFwiTGluZVR5cGVcIjowfSxcIklzVmlzaWJsZVwiOmZhbHNlfX0sXCJUaXRsZVN0eWxlXCI6e1wiJGlkXCI6XCIzNThcIixcIkZvbnRTZXR0aW5nc1wiOntcIiRpZFwiOlwiMzU5XCIsXCJGb250U2l6ZVwiOjEyLFwiRm9udE5hbWVcIjpcIk1vbnRzZXJyYXQgTWVkaXVtXCIsXCJJc0JvbGRcIjp0cnVlLFwiSXNJdGFsaWNcIjpmYWxzZSxcIklzVW5kZXJsaW5lZFwiOmZhbHNlfSxcIkZvcmVncm91bmRcIjp7XCIkaWRcIjpcIjM2MFwiLFwiQ29sb3JcIjp7XCIkaWRcIjpcIjM2MVwiLFwiQVwiOjI1NSxcIlJcIjo0NCxcIkdcIjo3LFwiQlwiOjUzfX0sXCJIb3Jpem9udGFsQWxpZ25tZW50XCI6MSxcIklzVmlzaWJsZVwiOnRydWV9LFwiRGF0ZVN0eWxlXCI6e1wiJGlkXCI6XCIzNjJcIixcIkZvbnRTZXR0aW5nc1wiOntcIiRpZFwiOlwiMzYzXCIsXCJGb250U2l6ZVwiOjExLFwiRm9udE5hbWVcIjpcIk1vbnRzZXJyYXQgTGlnaHRcIixcIklzQm9sZFwiOmZhbHNlLFwiSXNJdGFsaWNcIjpmYWxzZSxcIklzVW5kZXJsaW5lZFwiOmZhbHNlfSxcIkZvcmVncm91bmRcIjp7XCIkaWRcIjpcIjM2NFwiLFwiQ29sb3JcIjp7XCIkaWRcIjpcIjM2NVwiLFwiQVwiOjI1NSxcIlJcIjo2OCxcIkdcIjo4NCxcIkJcIjoxMDZ9fSxcIkhvcml6b250YWxBbGlnbm1lbnRcIjowLFwiSXNWaXNpYmxlXCI6dHJ1ZX0sXCJEYXRlRm9ybWF0XCI6e1wiJGlkXCI6XCIzNjZcIixcIkZvcm1hdFN0cmluZ1wiOlwiTU0vZGQveXl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MDY3Mzk4ZWItZjllYS00Mzk2LWFjZWMtMTg0NTkwM2EyZmRjXCIsXCJOYW1lXCI6XCJTd2ltbGFuZSBTdHlsZSAzXCIsXCJIZWFkZXJTdHlsZVwiOntcIiRpZFwiOlwiMzY5XCIsXCJUZXh0U3R5bGVcIjp7XCIkaWRcIjpcIjM3MFwiLFwiRm9udFNldHRpbmdzXCI6e1wiJGlkXCI6XCIzNzFcIixcIkZvbnRTaXplXCI6MTIsXCJGb250TmFtZVwiOlwiQ2FsaWJyaVwiLFwiSXNCb2xkXCI6ZmFsc2UsXCJJc0l0YWxpY1wiOmZhbHNlLFwiSXNVbmRlcmxpbmVkXCI6ZmFsc2V9LFwiRm9yZWdyb3VuZFwiOntcIiRpZFwiOlwiMzcyXCIsXCJDb2xvclwiOntcIiRpZFwiOlwiMzczXCIsXCJBXCI6MjU1LFwiUlwiOjI1NSxcIkdcIjoyNTUsXCJCXCI6MjU1fX0sXCJIb3Jpem9udGFsQWxpZ25tZW50XCI6MCxcIklzVmlzaWJsZVwiOnRydW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yNTUsXCJSXCI6OTcsXCJHXCI6NjEsXCJCXCI6MTkzfX0sXCJJc1Zpc2libGVcIjp0cnVlLFwiV2lkdGhcIjowLjAsXCJIZWlnaHRcIjowLjAsXCJCb3JkZXJTdHlsZVwiOntcIiRpZFwiOlwiMzc5XCIsXCJMaW5lU3R5bGVcIjp7XCIkaWRcIjpcIjM4MFwiLFwiTGluZUNvbG9yXCI6e1wiJGlkXCI6XCIzODFcIixcIkNvbG9yXCI6e1wiJGlkXCI6XCIzODJcIixcIkFcIjoyNTUsXCJSXCI6NDcsXCJHXCI6ODIsXCJCXCI6MTQz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NTEsXCJSXCI6OTcsXCJHXCI6NjEsXCJCXCI6MTkz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5NyxcIkdcIjo2MSxcIkJcIjoxOTN9fSxcIklzVmlzaWJsZVwiOnRydWUsXCJXaWR0aFwiOjAuMCxcIkhlaWdodFwiOjAuMCxcIkJvcmRlclN0eWxlXCI6e1wiJGlkXCI6XCI0MDNcIixcIkxpbmVTdHlsZVwiOntcIiRpZFwiOlwiNDA0XCIsXCJMaW5lQ29sb3JcIjp7XCIkaWRcIjpcIjQwNVwiLFwiQ29sb3JcIjp7XCIkaWRcIjpcIjQwNlwiLFwiQVwiOjI1NSxcIlJcIjoyNTUsXCJHXCI6MCxcIkJcIjow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NTEsXCJSXCI6OTcsXCJHXCI6NjEsXCJCXCI6MTkz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AsXCJEYXRlUG9zaXRpb25cIjowLFwiU2hhcGVUeXBlXCI6MS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OTcsXCJHXCI6NjEsXCJCXCI6MTkzfX0sXCJJc1Zpc2libGVcIjp0cnVlLFwiV2lkdGhcIjoxOC4wLFwiSGVpZ2h0XCI6MjA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IsXCJGb250TmFtZVwiOlwiQ2FsaWJyaVwiLFwiSXNCb2xkXCI6dHJ1ZSxcIklzSXRhbGljXCI6ZmFsc2UsXCJJc1VuZGVybGluZWRcIjpmYWxzZX0sXCJGb3JlZ3JvdW5kXCI6e1wiJGlkXCI6XCI0MjhcIixcIkNvbG9yXCI6e1wiJGlkXCI6XCI0MjlcIixcIkFcIjoyNTUsXCJSXCI6NDQsXCJHXCI6NyxcIkJcIjo1M319LFwiSG9yaXpvbnRhbEFsaWdubWVudFwiOjIsXCJJc1Zpc2libGVcIjp0cnVlfSxcIkRhdGVTdHlsZVwiOntcIiRpZFwiOlwiNDMwXCIsXCJGb250U2V0dGluZ3NcIjp7XCIkaWRcIjpcIjQzMVwiLFwiRm9udFNpemVcIjoxMSxcIkZvbnROYW1lXCI6XCJDYWxpYnJpXCIsXCJJc0JvbGRcIjpmYWxzZSxcIklzSXRhbGljXCI6ZmFsc2UsXCJJc1VuZGVybGluZWRcIjpmYWxzZX0sXCJGb3JlZ3JvdW5kXCI6e1wiJGlkXCI6XCI0MzJcIixcIkNvbG9yXCI6e1wiJGlkXCI6XCI0MzNcIixcIkFcIjoyNTUsXCJSXCI6NjgsXCJHXCI6ODQsXCJCXCI6MTA2fX0sXCJIb3Jpem9udGFsQWxpZ25tZW50XCI6MixcIklzVmlzaWJsZVwiOnRydWV9LFwiRGF0ZUZvcm1hdFwiOntcIiRpZFwiOlwiNDM0XCIsXCJGb3JtYXRTdHJpbmdcIjpcIk1NL2RkL3l5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AsXCJTaGFwZVRoaWNrbmVzc1wiOjEsXCJEdXJhdGlvbkZvcm1hdFwiOjAsXCJQZXJjZW50YWdlQ29tcGxldGVUZXh0U3R5bGVcIjp7XCIkaWRcIjpcIjQzN1wiLFwiRm9udFNldHRpbmdzXCI6e1wiJGlkXCI6XCI0MzhcIixcIkZvbnRTaXplXCI6OSxcIkZvbnROYW1lXCI6XCJBcmlhbFwiLFwiSXNCb2xkXCI6ZmFsc2UsXCJJc0l0YWxpY1wiOmZhbHNlLFwiSXNVbmRlcmxpbmVkXCI6ZmFsc2V9LFwiRm9yZWdyb3VuZFwiOntcIiRpZFwiOlwiNDM5XCIsXCJDb2xvclwiOntcIiRpZFwiOlwiNDQwXCIsXCJBXCI6MjU1LFwiUlwiOjE5MSxcIkdcIjoxOTEsXCJCXCI6MTkxfX0sXCJIb3Jpem9udGFsQWxpZ25tZW50XCI6MCxcIklzVmlzaWJsZVwiOmZhbHNlfSxcIlBlcmNlbnRhZ2VDb21wbGV0ZUhpZ2hsaWdodFN0eWxlXCI6e1wiJGlkXCI6XCI0NDFcIixcIkJhY2tncm91bmRcIjp7XCIkaWRcIjpcIjQ0MlwiLFwiQ29sb3JcIjp7XCIkaWRcIjpcIjQ0M1wiLFwiQVwiOjAsXCJSXCI6MCxcIkdcIjowLFwiQlwiOjB9fX0sXCJEdXJhdGlvblN0eWxlXCI6e1wiJGlkXCI6XCI0NDRcIixcIkZvbnRTZXR0aW5nc1wiOntcIiRpZFwiOlwiNDQ1XCIsXCJGb250U2l6ZVwiOjksXCJGb250TmFtZVwiOlwiQXJpYWx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0LFwiRW5kRGF0ZVBvc2l0aW9uXCI6NCxcIlRpdGxlUG9zaXRpb25cIjozLFwiRHVyYXRpb25Qb3NpdGlvblwiOjAsXCJQZXJjZW50YWdlQ29tcGxldGVkUG9zaXRpb25cIjowLFwiU3BhY2luZ1wiOjU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k3LFwiR1wiOjYxLFwiQlwiOjE5M319LFwiSXNWaXNpYmxlXCI6dHJ1ZSxcIldpZHRoXCI6MC4wLFwiSGVpZ2h0XCI6MTY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AsXCJGb250TmFtZVwiOlwiQXJpYWxcIixcIklzQm9sZFwiOnRydWUsXCJJc0l0YWxpY1wiOmZhbHNlLFwiSXNVbmRlcmxpbmVkXCI6ZmFsc2V9LFwiRm9yZWdyb3VuZFwiOntcIiRpZFwiOlwiNDYwXCIsXCJDb2xvclwiOntcIiRpZFwiOlwiNDYxXCIsXCJBXCI6MjU1LFwiUlwiOjAsXCJHXCI6MCxcIkJcIjowfX0sXCJIb3Jpem9udGFsQWxpZ25tZW50XCI6MCxcIklzVmlzaWJsZVwiOnRydWV9LFwiRGF0ZVN0eWxlXCI6e1wiJGlkXCI6XCI0NjJcIixcIkZvbnRTZXR0aW5nc1wiOntcIiRpZFwiOlwiNDYzXCIsXCJGb250U2l6ZVwiOjksXCJGb250TmFtZVwiOlwiQXJpYWxcIixcIklzQm9sZFwiOmZhbHNlLFwiSXNJdGFsaWNcIjpmYWxzZSxcIklzVW5kZXJsaW5lZFwiOmZhbHNlfSxcIkZvcmVncm91bmRcIjp7XCIkaWRcIjpcIjQ2NFwiLFwiQ29sb3JcIjp7XCIkaWRcIjpcIjQ2NVwiLFwiQVwiOjI1NSxcIlJcIjo2OCxcIkdcIjo4NCxcIkJcIjoxMDZ9fSxcIkhvcml6b250YWxBbGlnbm1lbnRcIjowLFwiSXNWaXNpYmxlXCI6dHJ1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wLFwiU2hhcGVTaXplXCI6MSxcIkRldGFpbHNTcGFjaW5nXCI6MS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5NyxcIkdcIjo2MSxcIkJcIjoxOTN9fSxcIklzVmlzaWJsZVwiOnRydWUsXCJXaWR0aFwiOjE4LjAsXCJIZWlnaHRcIjoyMC4wLFwiQm9yZGVyU3R5bGVcIjp7XCIkaWRcIjpcIjQ3NVwiLFwiTGluZVN0eWxlXCI6e1wiJGlkXCI6XCI0NzZcIixcIkxpbmVDb2xvclwiOntcIiRpZFwiOlwiNDc3XCIsXCJDb2xvclwiOntcIiRpZFwiOlwiNDc4XCIsXCJBXCI6MjU1LFwiUlwiOjIzNCxcIkdcIjoyMixcIkJcIjozMH19LFwiTGluZVdlaWdodFwiOjAuMCxcIkxpbmVUeXBlXCI6MH0sXCJJc1Zpc2libGVcIjpmYWxzZX19LFwiVGl0bGVTdHlsZVwiOntcIiRpZFwiOlwiNDc5XCIsXCJGb250U2V0dGluZ3NcIjp7XCIkaWRcIjpcIjQ4MFwiLFwiRm9udFNpemVcIjoxMixcIkZvbnROYW1lXCI6XCJNb250c2VycmF0IE1lZGl1bVwiLFwiSXNCb2xkXCI6dHJ1ZSxcIklzSXRhbGljXCI6ZmFsc2UsXCJJc1VuZGVybGluZWRcIjpmYWxzZX0sXCJGb3JlZ3JvdW5kXCI6e1wiJGlkXCI6XCI0ODFcIixcIkNvbG9yXCI6e1wiJGlkXCI6XCI0ODJcIixcIkFcIjoyNTUsXCJSXCI6NDQsXCJHXCI6NyxcIkJcIjo1M319LFwiSG9yaXpvbnRhbEFsaWdubWVudFwiOjEsXCJJc1Zpc2libGVcIjp0cnVlfSxcIkRhdGVTdHlsZVwiOntcIiRpZFwiOlwiNDgzXCIsXCJGb250U2V0dGluZ3NcIjp7XCIkaWRcIjpcIjQ4NFwiLFwiRm9udFNpemVcIjoxMSxcIkZvbnROYW1lXCI6XCJNb250c2VycmF0IExpZ2h0XCIsXCJJc0JvbGRcIjpmYWxzZSxcIklzSXRhbGljXCI6ZmFsc2UsXCJJc1VuZGVybGluZWRcIjpmYWxzZX0sXCJGb3JlZ3JvdW5kXCI6e1wiJGlkXCI6XCI0ODVcIixcIkNvbG9yXCI6e1wiJGlkXCI6XCI0ODZcIixcIkFcIjoyNTUsXCJSXCI6NjgsXCJHXCI6ODQsXCJCXCI6MTA2fX0sXCJIb3Jpem9udGFsQWxpZ25tZW50XCI6MCxcIklzVmlzaWJsZVwiOnRydWV9LFwiRGF0ZUZvcm1hdFwiOntcIiRpZFwiOlwiNDg3XCIsXCJGb3JtYXRTdHJpbmdcIjpcIk1NL2RkL3l5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Q3MWQ1NmEzLTUyZjItNDg3Ni1iODExLTU5ZTQ2YTBlZGZkOVwiLFwiTmFtZVwiOlwiU3dpbWxhbmUgU3R5bGUgNFwiLFwiSGVhZGVyU3R5bGVcIjp7XCIkaWRcIjpcIjQ5MFwiLFwiVGV4dFN0eWxlXCI6e1wiJGlkXCI6XCI0OTFcIixcIkZvbnRTZXR0aW5nc1wiOntcIiRpZFwiOlwiNDkyXCIsXCJGb250U2l6ZVwiOjEyLFwiRm9udE5hbWVcIjpcIkNhbGlicmlcIixcIklzQm9sZFwiOmZhbHNlLFwiSXNJdGFsaWNcIjpmYWxzZSxcIklzVW5kZXJsaW5lZFwiOmZhbHNlfSxcIkZvcmVncm91bmRcIjp7XCIkaWRcIjpcIjQ5M1wiLFwiQ29sb3JcIjp7XCIkaWRcIjpcIjQ5NFwiLFwiQVwiOjI1NSxcIlJcIjoyNTUsXCJHXCI6MjU1LFwiQlwiOjI1NX19LFwiSG9yaXpvbnRhbEFsaWdubWVudFwiOjAsXCJJc1Zpc2libGVcIjp0cnV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U1LFwiUlwiOjEzMyxcIkdcIjoxMzgsXCJCXCI6MjI3fX0sXCJJc1Zpc2libGVcIjp0cnVlLFwiV2lkdGhcIjowLjAsXCJIZWlnaHRcIjowLjAsXCJCb3JkZXJTdHlsZVwiOntcIiRpZFwiOlwiNTAwXCIsXCJMaW5lU3R5bGVcIjp7XCIkaWRcIjpcIjUwMVwiLFwiTGluZUNvbG9yXCI6e1wiJGlkXCI6XCI1MDJcIixcIkNvbG9yXCI6e1wiJGlkXCI6XCI1MDNcIixcIkFcIjoyNTUsXCJSXCI6NDcsXCJHXCI6ODIsXCJCXCI6MTQz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TMzLFwiR1wiOjEzOCxcIkJcIjoyMjd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EzMyxcIkdcIjoxMzgsXCJCXCI6MjI3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UxLFwiUlwiOjEzMyxcIkdcIjoxMzgsXCJCXCI6MjI3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AsXCJEYXRlUG9zaXRpb25cIjowLFwiU2hhcGVUeXBlXCI6MSxcIlNoYXBlU2l6ZVwiOjEsXCJTcGFjaW5nXCI6NSxcIlNoYXBlU3R5bGVcIjp7XCIkaWRcIjpcIjUzOFwiLFwiTWFyZ2luXCI6e1wiJGlkXCI6XCI1MzlcIixcIlRvcFwiOjAuMCxcIkxlZnRcIjowLjAsXCJSaWdodFwiOjAuMCxcIkJvdHRvbVwiOjAuMH0sXCJQYWRkaW5nXCI6e1wiJGlkXCI6XCI1NDBcIixcIlRvcFwiOjAuMCxcIkxlZnRcIjowLjAsXCJSaWdodFwiOjAuMCxcIkJvdHRvbVwiOjAuMH0sXCJCYWNrZ3JvdW5kXCI6e1wiJGlkXCI6XCI1NDFcIixcIkNvbG9yXCI6e1wiJGlkXCI6XCI1NDJcIixcIkFcIjoyNTUsXCJSXCI6MTMzLFwiR1wiOjEzOCxcIkJcIjoyMjd9fSxcIklzVmlzaWJsZVwiOnRydWUsXCJXaWR0aFwiOjE4LjAsXCJIZWlnaHRcIjoyM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ixcIkZvbnROYW1lXCI6XCJDYWxpYnJpXCIsXCJJc0JvbGRcIjp0cnVlLFwiSXNJdGFsaWNcIjpmYWxzZSxcIklzVW5kZXJsaW5lZFwiOmZhbHNlfSxcIkZvcmVncm91bmRcIjp7XCIkaWRcIjpcIjU0OVwiLFwiQ29sb3JcIjp7XCIkaWRcIjpcIjU1MFwiLFwiQVwiOjI1NSxcIlJcIjo0NCxcIkdcIjo3LFwiQlwiOjUzfX0sXCJIb3Jpem9udGFsQWxpZ25tZW50XCI6MixcIklzVmlzaWJsZVwiOnRydWV9LFwiRGF0ZVN0eWxlXCI6e1wiJGlkXCI6XCI1NTFcIixcIkZvbnRTZXR0aW5nc1wiOntcIiRpZFwiOlwiNTUyXCIsXCJGb250U2l6ZVwiOjExLFwiRm9udE5hbWVcIjpcIkNhbGlicmlcIixcIklzQm9sZFwiOmZhbHNlLFwiSXNJdGFsaWNcIjpmYWxzZSxcIklzVW5kZXJsaW5lZFwiOmZhbHNlfSxcIkZvcmVncm91bmRcIjp7XCIkaWRcIjpcIjU1M1wiLFwiQ29sb3JcIjp7XCIkaWRcIjpcIjU1NFwiLFwiQVwiOjI1NSxcIlJcIjo2OCxcIkdcIjo4NCxcIkJcIjoxMDZ9fSxcIkhvcml6b250YWxBbGlnbm1lbnRcIjoyLFwiSXNWaXNpYmxlXCI6dHJ1ZX0sXCJEYXRlRm9ybWF0XCI6e1wiJGlkXCI6XCI1NTVcIixcIkZvcm1hdFN0cmluZ1wiOlwiTU0vZGQveXl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MCxcIlNoYXBlVGhpY2tuZXNzXCI6MSxcIkR1cmF0aW9uRm9ybWF0XCI6MCxcIlBlcmNlbnRhZ2VDb21wbGV0ZVRleHRTdHlsZVwiOntcIiRpZFwiOlwiNTU4XCIsXCJGb250U2V0dGluZ3NcIjp7XCIkaWRcIjpcIjU1OVwiLFwiRm9udFNpemVcIjo5LFwiRm9udE5hbWVcIjpcIkFyaWFsXCIsXCJJc0JvbGRcIjpmYWxzZSxcIklzSXRhbGljXCI6ZmFsc2UsXCJJc1VuZGVybGluZWRcIjpmYWxzZX0sXCJGb3JlZ3JvdW5kXCI6e1wiJGlkXCI6XCI1NjBcIixcIkNvbG9yXCI6e1wiJGlkXCI6XCI1NjFcIixcIkFcIjoyNTUsXCJSXCI6MTkxLFwiR1wiOjE5MSxcIkJcIjoxOTF9fSxcIkhvcml6b250YWxBbGlnbm1lbnRcIjowLFwiSXNWaXNpYmxlXCI6ZmFsc2V9LFwiUGVyY2VudGFnZUNvbXBsZXRlSGlnaGxpZ2h0U3R5bGVcIjp7XCIkaWRcIjpcIjU2MlwiLFwiQmFja2dyb3VuZFwiOntcIiRpZFwiOlwiNTYzXCIsXCJDb2xvclwiOntcIiRpZFwiOlwiNTY0XCIsXCJBXCI6MCxcIlJcIjowLFwiR1wiOjAsXCJCXCI6MH19fSxcIkR1cmF0aW9uU3R5bGVcIjp7XCIkaWRcIjpcIjU2NVwiLFwiRm9udFNldHRpbmdzXCI6e1wiJGlkXCI6XCI1NjZcIixcIkZvbnRTaXplXCI6OSxcIkZvbnROYW1lXCI6XCJBcmlhbF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QsXCJFbmREYXRlUG9zaXRpb25cIjo0LFwiVGl0bGVQb3NpdGlvblwiOjMsXCJEdXJhdGlvblBvc2l0aW9uXCI6MCxcIlBlcmNlbnRhZ2VDb21wbGV0ZWRQb3NpdGlvblwiOjAsXCJTcGFjaW5nXCI6NS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yNTUsXCJSXCI6MTMzLFwiR1wiOjEzOCxcIkJcIjoyMjd9fSxcIklzVmlzaWJsZVwiOnRydWUsXCJXaWR0aFwiOjAuMCxcIkhlaWdodFwiOjE2LjAsXCJCb3JkZXJTdHlsZVwiOntcIiRpZFwiOlwiNTc1XCIsXCJMaW5lU3R5bGVcIjp7XCIkaWRcIjpcIjU3NlwiLFwiTGluZUNvbG9yXCI6e1wiJGlkXCI6XCI1NzdcIixcIkNvbG9yXCI6e1wiJGlkXCI6XCI1NzhcIixcIkFcIjoyNTUsXCJSXCI6MjM0LFwiR1wiOjIyLFwiQlwiOjMwfX0sXCJMaW5lV2VpZ2h0XCI6Mi4wLFwiTGluZVR5cGVcIjowfSxcIklzVmlzaWJsZVwiOmZhbHNlfX0sXCJUaXRsZVN0eWxlXCI6e1wiJGlkXCI6XCI1NzlcIixcIkZvbnRTZXR0aW5nc1wiOntcIiRpZFwiOlwiNTgwXCIsXCJGb250U2l6ZVwiOjEwLFwiRm9udE5hbWVcIjpcIkFyaWFsXCIsXCJJc0JvbGRcIjp0cnVlLFwiSXNJdGFsaWNcIjpmYWxzZSxcIklzVW5kZXJsaW5lZFwiOmZhbHNlfSxcIkZvcmVncm91bmRcIjp7XCIkaWRcIjpcIjU4MVwiLFwiQ29sb3JcIjp7XCIkaWRcIjpcIjU4MlwiLFwiQVwiOjI1NSxcIlJcIjowLFwiR1wiOjAsXCJCXCI6MH19LFwiSG9yaXpvbnRhbEFsaWdubWVudFwiOjAsXCJJc1Zpc2libGVcIjp0cnVlfSxcIkRhdGVTdHlsZVwiOntcIiRpZFwiOlwiNTgzXCIsXCJGb250U2V0dGluZ3NcIjp7XCIkaWRcIjpcIjU4NFwiLFwiRm9udFNpemVcIjo5LFwiRm9udE5hbWVcIjpcIkFyaWFsXCIsXCJJc0JvbGRcIjpmYWxzZSxcIklzSXRhbGljXCI6ZmFsc2UsXCJJc1VuZGVybGluZWRcIjpmYWxzZX0sXCJGb3JlZ3JvdW5kXCI6e1wiJGlkXCI6XCI1ODVcIixcIkNvbG9yXCI6e1wiJGlkXCI6XCI1ODZcIixcIkFcIjoyNTUsXCJSXCI6NjgsXCJHXCI6ODQsXCJCXCI6MTA2fX0sXCJIb3Jpem9udGFsQWxpZ25tZW50XCI6MCxcIklzVmlzaWJsZVwiOnRydW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CxcIlNoYXBlU2l6ZVwiOjEsXCJEZXRhaWxzU3BhY2luZ1wiOjE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MTMzLFwiR1wiOjEzOCxcIkJcIjoyMjd9fSxcIklzVmlzaWJsZVwiOnRydWUsXCJXaWR0aFwiOjE4LjAsXCJIZWlnaHRcIjoyMC4wLFwiQm9yZGVyU3R5bGVcIjp7XCIkaWRcIjpcIjU5NlwiLFwiTGluZVN0eWxlXCI6e1wiJGlkXCI6XCI1OTdcIixcIkxpbmVDb2xvclwiOntcIiRpZFwiOlwiNTk4XCIsXCJDb2xvclwiOntcIiRpZFwiOlwiNTk5XCIsXCJBXCI6MjU1LFwiUlwiOjIzNCxcIkdcIjoyMixcIkJcIjozMH19LFwiTGluZVdlaWdodFwiOjAuMCxcIkxpbmVUeXBlXCI6MH0sXCJJc1Zpc2libGVcIjpmYWxzZX19LFwiVGl0bGVTdHlsZVwiOntcIiRpZFwiOlwiNjAwXCIsXCJGb250U2V0dGluZ3NcIjp7XCIkaWRcIjpcIjYwMVwiLFwiRm9udFNpemVcIjoxMixcIkZvbnROYW1lXCI6XCJNb250c2VycmF0IE1lZGl1bVwiLFwiSXNCb2xkXCI6dHJ1ZSxcIklzSXRhbGljXCI6ZmFsc2UsXCJJc1VuZGVybGluZWRcIjpmYWxzZX0sXCJGb3JlZ3JvdW5kXCI6e1wiJGlkXCI6XCI2MDJcIixcIkNvbG9yXCI6e1wiJGlkXCI6XCI2MDNcIixcIkFcIjoyNTUsXCJSXCI6NDQsXCJHXCI6NyxcIkJcIjo1M319LFwiSG9yaXpvbnRhbEFsaWdubWVudFwiOjEsXCJJc1Zpc2libGVcIjp0cnVlfSxcIkRhdGVTdHlsZVwiOntcIiRpZFwiOlwiNjA0XCIsXCJGb250U2V0dGluZ3NcIjp7XCIkaWRcIjpcIjYwNVwiLFwiRm9udFNpemVcIjoxMSxcIkZvbnROYW1lXCI6XCJNb250c2VycmF0IExpZ2h0XCIsXCJJc0JvbGRcIjpmYWxzZSxcIklzSXRhbGljXCI6ZmFsc2UsXCJJc1VuZGVybGluZWRcIjpmYWxzZX0sXCJGb3JlZ3JvdW5kXCI6e1wiJGlkXCI6XCI2MDZcIixcIkNvbG9yXCI6e1wiJGlkXCI6XCI2MDdcIixcIkFcIjoyNTUsXCJSXCI6NjgsXCJHXCI6ODQsXCJCXCI6MTA2fX0sXCJIb3Jpem9udGFsQWxpZ25tZW50XCI6MCxcIklzVmlzaWJsZVwiOnRydWV9LFwiRGF0ZUZvcm1hdFwiOntcIiRpZFwiOlwiNjA4XCIsXCJGb3JtYXRTdHJpbmdcIjpcIk1NL2RkL3l5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1dLFwiR3JpZGxpbmVQYW5lbFN0eWxlXCI6e1wiJGlkXCI6XCI2MTBcIixcIkdyaWRsaW5lU3R5bGVcIjp7XCIkaWRcIjpcIjYxMVwiLFwiTGluZUNvbG9yXCI6e1wiJGlkXCI6XCI2MTJcIixcIkNvbG9yXCI6e1wiJGlkXCI6XCI2MTNcIixcIkFcIjozOCxcIlJcIjoxMTEsXCJHXCI6NDksXCJCXCI6MTUyfX0sXCJMaW5lV2VpZ2h0XCI6MS4wLFwiTGluZVR5cGVcIjowfSxcIklzVmlzaWJsZVwiOmZhbHNlfSxcIkFjdGl2aXR5TGluZVBhbmVsU3R5bGVcIjp7XCIkaWRcIjpcIjYxNFwiLFwiQWN0aXZpdHlMaW5lU3R5bGVcIjp7XCIkaWRcIjpcIjYxNVwiLFwiTGluZUNvbG9yXCI6e1wiJGlkXCI6XCI2MTZcIixcIkNvbG9yXCI6e1wiJGlkXCI6XCI2MTdcIixcIkFcIjozOCxcIlJcIjo5MSxcIkdcIjoxNTUsXCJCXCI6MjEzfX0sXCJMaW5lV2VpZ2h0XCI6MS4wLFwiTGluZVR5cGVcIjowfSxcIklzVmlzaWJsZVwiOnRydWV9LFwiRGVmYXVsdERlcGVuZGVuY3lTdHlsZVwiOntcIiRpZFwiOlwiNjE4XCIsXCJMaW5lU3R5bGVcIjp7XCIkaWRcIjpcIjYxOVwiLFwiTGluZUNvbG9yXCI6e1wiJGlkXCI6XCI2MjBcIixcIkNvbG9yXCI6e1wiJGlkXCI6XCI2MjFcIixcIkFcIjoyNTUsXCJSXCI6MCxcIkdcIjowLFwiQlwiOjB9fSxcIkxpbmVXZWlnaHRcIjoxLjAsXCJMaW5lVHlwZVwiOjB9LFwiRW5kQXJyb3doZWFkTGluZVN0eWxlXCI6e1wiJGlkXCI6XCI2MjJcIixcIktpbmRcIjoxLFwiV2lkdGhcIjoxLFwiTGVuZ3RoXCI6MH0sXCJCcmluZ1RvRnJvbnRcIjp0cnVlLFwiUmFkaXVzXCI6MC4wfSxcIkNyaXRpY2FsUGF0aFN0eWxlXCI6e1wiJGlkXCI6XCI2MjNcIixcIkNyaXRpY2FsUGF0aFN0eWxlT3B0aW9uc1wiOjE1LFwiTGluZVN0eWxlXCI6e1wiJGlkXCI6XCI2MjRcIixcIkxpbmVDb2xvclwiOntcIiRpZFwiOlwiNjI1XCIsXCJDb2xvclwiOntcIiRpZFwiOlwiNjI2XCIsXCJBXCI6MjU1LFwiUlwiOjIyMixcIkdcIjo1MCxcIkJcIjo1MH19LFwiTGluZVdlaWdodFwiOjEuMCxcIkxpbmVUeXBlXCI6MH0sXCJUaXRsZUZvcmVncm91bmRcIjp7XCIkaWRcIjpcIjYyN1wiLFwiQ29sb3JcIjp7XCIkaWRcIjpcIjYyOFwiLFwiQVwiOjI1NSxcIlJcIjoxNzYsXCJHXCI6MTksXCJCXCI6MjV9fSxcIlNoYXBlc0JhY2tncm91bmRcIjp7XCIkaWRcIjpcIjYyOVwiLFwiQ29sb3JcIjp7XCIkaWRcIjpcIjYzMFwiLFwiQVwiOjI1NSxcIlJcIjoyNTMsXCJHXCI6MjAzLFwiQlwiOjIwOH19LFwiU2hhcGVzQm9yZGVyU3R5bGVcIjp7XCIkaWRcIjpcIjYzMVwiLFwiTGluZUNvbG9yXCI6e1wiJGlkXCI6XCI2MzJcIixcIkNvbG9yXCI6e1wiJGlkXCI6XCI2MzNcIixcIkFcIjoyNTUsXCJSXCI6MjIyLFwiR1wiOjUwLFwiQlwiOjUwfX0sXCJMaW5lV2VpZ2h0XCI6Mi4wLFwiTGluZVR5cGVcIjowfX0sXCJQYW5lbHNTcGFjaW5nRGVmaW5pdGlvblwiOntcIiRpZFwiOlwiNjM0XCIsXCJTcGFjaW5nQWJvdmVUaW1lYmFuZFwiOjE2LFwiU3BhY2luZ0JlbG93VGltZWJhbmRcIjoxNixcIlNwYWNpbmdBYm92ZUJldHdlZW5Td2ltbGFuZXNBbmRUYXNrc1wiOjE2LFwiU3BhY2luZ0JlbG93QmV0d2VlblN3aW1sYW5lc0FuZFRhc2tzXCI6MTZ9LFwiX3NlbGVjdGVkVGhlbWVQcmVzZXRDb2xvcnNcIjp7XCIkaWRcIjpcIjYzNVwiLFwiVGV4dExpZ2h0XCI6e1wiJGlkXCI6XCI2MzZcIixcIkFcIjoyNTUsXCJSXCI6MjU1LFwiR1wiOjI1NSxcIkJcIjoyNTV9LFwiVGV4dERhcmtcIjp7XCIkaWRcIjpcIjYzN1wiLFwiQVwiOjI1NSxcIlJcIjowLFwiR1wiOjAsXCJCXCI6MH0sXCJBY2NlbnQxXCI6e1wiJGlkXCI6XCI2MzhcIixcIkFcIjoyNTUsXCJSXCI6MjU1LFwiR1wiOjI1NSxcIkJcIjoyNTV9LFwiQWNjZW50MlwiOntcIiRpZFwiOlwiNjM5XCIsXCJBXCI6MjU1LFwiUlwiOjQ0LFwiR1wiOjcsXCJCXCI6NTN9LFwiQWNjZW50M1wiOntcIiRpZFwiOlwiNjQwXCIsXCJBXCI6MjU1LFwiUlwiOjQ0LFwiR1wiOjcsXCJCXCI6NTN9LFwiQWNjZW50NFwiOntcIiRpZFwiOlwiNjQxXCIsXCJBXCI6MjU1LFwiUlwiOjc4LFwiR1wiOjIwLFwiQlwiOjE0MH0sXCJBY2NlbnQ1XCI6e1wiJGlkXCI6XCI2NDJcIixcIkFcIjoyNTUsXCJSXCI6OTcsXCJHXCI6NjEsXCJCXCI6MTkzfSxcIkFjY2VudDZcIjp7XCIkaWRcIjpcIjY0M1wiLFwiQVwiOjI1NSxcIlJcIjoxMzMsXCJHXCI6MTM4LFwiQlwiOjIyN30sXCJBY2NlbnQ3XCI6e1wiJGlkXCI6XCI2NDRcIixcIkFcIjoyNTUsXCJSXCI6MTYwLFwiR1wiOjQzLFwiQlwiOjE0N30sXCJBY2NlbnQ4XCI6e1wiJGlkXCI6XCI2NDVcIixcIkFcIjoyNTUsXCJSXCI6NzgsXCJHXCI6MTY3LFwiQlwiOjQ2fX0sXCJfY3VzdG9tUHJlc2V0Q29sb3JzXCI6e1wiJGlkXCI6XCI2NDZcIn19fSJ9LCJTZXR0aW5ncyI6eyIkaWQiOiIxNzc5IiwiSW1wYU9wdGlvbnMiOnsiJGlkIjoiMTc4MCIsIkxlZnRUb1JpZ2h0Ijp0cnVlLCJQYXlsb2FkT3B0aW9ucyI6MX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c4MSIsIlVzZVRpbWUiOmZhbHNlLCJXb3JrRGF5U3RhcnQiOiIwMDowMDowMCIsIldvcmtEYXlFbmQiOiIyMzo1OTowMCJ9LCJMYXN0VXNlZFRlbXBsYXRlSWQiOiJhNDM4YTdiZi1mYTA5LTQyZDMtODgyYS0xNWU5YWE3ZjkwZjYiLCJMYXN0VXNlZFRoZW1lRGV0YWlscyI6eyIkaWQiOiIxNzgyIiwiSWQiOiJiMjMyZTBiOS1mOWYxLTQxZjgtYjdkOS0xODNhMGQyNjRiY2YiLCJUaXRsZSI6IlVudGl0bGVkIHRoZW1lIiwiQ2F0ZWdvcnkiOjJ9LCJGaXJzdFdlZWtPZlllYXIiOjAsIlBsYWNlTWlsZXN0b25lQXRUaGVCZWdpbm5pbmdPZlRoZURheSI6ZmFsc2UsIkRlcGVuZGVuY3lTY2hlZHVsaW5nU2V0dGluZ3MiOnsiJGlkIjoiMTc4My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5.6680045095819"/>
  <p:tag name="OTLTIMEBANDFYSTARTMONTH" val="January"/>
  <p:tag name="OTLTIMEBANDSHOWFYLABEL" val="True"/>
  <p:tag name="OTLTIMEBANDUSESTARTINGOFTHEYEARFORFYNUMBERING" val="True"/>
  <p:tag name="OTLTIMEBANDRESERVEDLEFTAREAWIDTH" val="53.708004509581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TIMEBANDENDDATE" val="2025-12-18T23:59:00.0000000"/>
  <p:tag name="OTLTIMEBANDSTARTDATE" val="2025-05-01T23:59:00.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5.6680045095819"/>
  <p:tag name="OTLTIMEBANDFYSTARTMONTH" val="January"/>
  <p:tag name="OTLTIMEBANDSHOWFYLABEL" val="True"/>
  <p:tag name="OTLTIMEBANDUSESTARTINGOFTHEYEARFORFYNUMBERING" val="True"/>
  <p:tag name="OTLTIMEBANDRESERVEDLEFTAREAWIDTH" val="53.708004509581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TIMEBANDENDDATE" val="2025-12-18T23:59:00.0000000"/>
  <p:tag name="OTLTIMEBANDSTARTDATE" val="2025-05-01T23:59:00.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5.6680045095819"/>
  <p:tag name="OTLTIMEBANDFYSTARTMONTH" val="January"/>
  <p:tag name="OTLTIMEBANDSHOWFYLABEL" val="True"/>
  <p:tag name="OTLTIMEBANDUSESTARTINGOFTHEYEARFORFYNUMBERING" val="True"/>
  <p:tag name="OTLTIMEBANDRESERVEDLEFTAREAWIDTH" val="53.708004509581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"/>
  <p:tag name="OTLTIMEBANDSCALETYPE" val="Days"/>
  <p:tag name="OTLTIMEBANDSHAPETYPE" val="RectangleTimeband"/>
  <p:tag name="OTLTIMEBANDSHAPEHEIGHT" val="14.3999996185303"/>
  <p:tag name="OTLTIMEBANDSHAPEPADDINGLEFT" val="0"/>
  <p:tag name="OTLTIMEBANDENDDATE" val="2025-12-18T23:59:00.0000000"/>
  <p:tag name="OTLTIMEBANDSTARTDATE" val="2025-05-01T23:59:00.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echanical Des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5-08T23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lectrical Des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03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terial Availabl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28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rawing's Released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13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esting Completed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23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nding Resul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13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rformance Result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26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ild Star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8-25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ditional Relea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3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ertification"/>
  <p:tag name="OTLPOSITIONONTASK" val="None"/>
  <p:tag name="OTLRELATEDTASKID" val="00000000-0000-0000-0000-000000000000"/>
  <p:tag name="OTLWEEKNUMBERINGFORMAT" val="WNFormat1"/>
  <p:tag name="OTLWEEKNUMBERINGISVISIBLE" val="False"/>
  <p:tag name="OTLDATE" val="2025-11-07T23:59:00.00000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oduction"/>
  <p:tag name="OTLPOSITIONONTASK" val="None"/>
  <p:tag name="OTLRELATEDTASKID" val="00000000-0000-0000-0000-000000000000"/>
  <p:tag name="OTLWEEKNUMBERINGFORMAT" val="WNFormat1"/>
  <p:tag name="OTLWEEKNUMBERINGISVISIBLE" val="False"/>
  <p:tag name="OTLDATE" val="2025-12-18T23:59:00.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Units Available"/>
  <p:tag name="OTLPOSITIONONTASK" val="None"/>
  <p:tag name="OTLRELATEDTASKID" val="00000000-0000-0000-0000-000000000000"/>
  <p:tag name="OTLWEEKNUMBERINGFORMAT" val="WNFormat1"/>
  <p:tag name="OTLWEEKNUMBERINGISVISIBLE" val="False"/>
  <p:tag name="OTLDATE" val="2025-08-29T23:59:00.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Widescreen</PresentationFormat>
  <Paragraphs>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2022-09-09T14:06:21Z</dcterms:created>
  <dcterms:modified xsi:type="dcterms:W3CDTF">2024-10-24T09:34:11Z</dcterms:modified>
</cp:coreProperties>
</file>