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C665B-C287-4716-B24E-8363B76BD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A64609-1F6F-472F-9ACB-C4EABBF811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58C98-ACCC-4582-9C82-E1FAEBA74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1DF8E-7BC4-458E-9B9C-0C41C7BAF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BEAF8-F1DB-4071-8A91-69236F0B7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076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39EC4-4569-4964-BCC3-947EDEDD7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EA7F8A-E820-4816-A16B-230BE7216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6D542-E4C3-4C0D-B0FA-18B57CBA9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459A2-6B0D-47FF-A475-AC87117D4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CD633-0633-4A57-984B-C57AA6656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75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3C1D9C-AD8A-4EC1-8E92-735970A333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EB9B5-815B-4652-9647-A97AB0B16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65A2D-D0F3-4EDE-917B-C11F0AFA4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79F7-7252-459A-98FA-3184BAEEC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EDB6C-8DD6-4952-94F5-83E248B98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003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1CED8-0D6B-45E2-938E-75005D739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FA8AA-FF19-4CC5-AC62-654F10E43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3BF69-DC31-4DDC-B422-0E6D53DB5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9BA45-51A8-42CE-9D50-9294A425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6E654-6520-4F8B-8ECC-B3EE555DF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3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1D3B9-4C7C-4C64-85F7-167E7F3DB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6BDEE-84B9-4B86-BAB0-23BF7D28C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0A3C7-ADF0-4992-A59D-8B61AF9B2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2427E-6BED-4C62-8572-CFE79B326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57789-F1FE-4370-BDA7-B9E06D4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15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3ED90-D347-4528-A35A-BB34ADA44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8A2AD-3491-448E-BE90-3DE85D672C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35ADC1-30A5-4BE0-87CF-3BF73CCD1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6DE2B-08D0-40C8-95D3-82C971390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FADDF2-7488-42AB-8EC4-365A150CE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FF7AC-FF7B-4334-A251-01FCAD471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105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ACD1C-3D12-40BD-9B8E-819BFBC07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E46EDC-5AC2-4941-B7F9-30071F3A8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A6955-8A3E-4E36-9B3A-76621EDDA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33DDED-7EEE-4DB0-8C55-66A6B16F19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D547A5-6248-4A21-A346-7424EE7DA5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60C8B5-B572-42A2-80F7-84AB3F98E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12881-14B2-4DD1-9249-D82E5382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1FDF30-7271-40C7-B0EB-723937401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48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4B345-4D9D-46A7-ABBB-D056F3A02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689A42-012B-4A66-B43F-54CBC7DDF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688751-BBF7-4B11-B556-0609B2D06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147672-3146-41FC-81DB-58AA2317F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86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6D060C-88BF-414E-869D-169CE779F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B7B15A-23C2-4D80-846F-BE1282E85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8FD733-BBC3-48FA-B431-93ED89BDC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644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628FC-949E-4E60-8A6A-777263634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534F3-C3B1-4E30-9947-5A9632AA3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A57BE-F8C0-4F62-AA95-BF404BB091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6ABE9-C75C-4B47-BE38-5B77A6418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E950B0-3282-4A89-A501-E83AD57E7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EDE18F-2EA2-47D3-A981-D7BC798AC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B3032-12A4-4BB4-93E2-B3AD371A2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08FC66-DE64-4BB9-8B34-E052219E73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10FB26-6152-4D1B-8C54-AFFF3498B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14C4FB-945D-4BA4-87B0-3E03E90A8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E0AA35-FD9B-48C6-9972-A77CCC75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EAB853-CDB6-4A0E-9751-9F9A4BD0B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98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D9E4FF-4DB1-4CA6-B127-1EED7A237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00777-13A2-414F-81BE-6A5DDDA5B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800EE-37B2-4F1C-A599-F5FD94606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92806-0E93-4BEC-96BC-F119D77BFFB9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3F5F9-0CBB-42A2-8049-E3AFF6A89E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CF2A3-7156-4C2F-A1C0-AE27A2AFCF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9977A-0F42-42B6-81E6-F6C325BE63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54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slideLayout" Target="../slideLayouts/slideLayout7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image" Target="../media/image3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CCCB7C99-5BB9-49BD-8314-F834F290C35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17500" y="538353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 b="1" spc="-24">
                <a:solidFill>
                  <a:srgbClr val="809EC2"/>
                </a:solidFill>
                <a:latin typeface="Arial" panose="020B0604020202020204" pitchFamily="34" charset="0"/>
              </a:rPr>
              <a:t>2024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515ED26E-E208-4ADE-92E9-5BEA15968D7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535494" y="5383530"/>
            <a:ext cx="339837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 b="1" spc="-24">
                <a:solidFill>
                  <a:srgbClr val="809EC2"/>
                </a:solidFill>
                <a:latin typeface="Arial" panose="020B0604020202020204" pitchFamily="34" charset="0"/>
              </a:rPr>
              <a:t>2026</a:t>
            </a:r>
          </a:p>
        </p:txBody>
      </p:sp>
      <p:cxnSp>
        <p:nvCxnSpPr>
          <p:cNvPr id="29" name="OTLSHAPE_M_0adf015e4366434e8d5115e83edbe5d3_Connector1">
            <a:extLst>
              <a:ext uri="{FF2B5EF4-FFF2-40B4-BE49-F238E27FC236}">
                <a16:creationId xmlns:a16="http://schemas.microsoft.com/office/drawing/2014/main" id="{EE383095-DD48-46B8-9031-123B5BBCA35D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303769" y="4563217"/>
            <a:ext cx="0" cy="311115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OTLSHAPE_M_0adf015e4366434e8d5115e83edbe5d3_Connector2">
            <a:extLst>
              <a:ext uri="{FF2B5EF4-FFF2-40B4-BE49-F238E27FC236}">
                <a16:creationId xmlns:a16="http://schemas.microsoft.com/office/drawing/2014/main" id="{0B454E75-FBDD-E809-77EB-4593217DD3CC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303769" y="5005776"/>
            <a:ext cx="0" cy="274884"/>
          </a:xfrm>
          <a:prstGeom prst="line">
            <a:avLst/>
          </a:prstGeom>
          <a:ln w="9525" cap="flat" cmpd="sng" algn="ctr">
            <a:solidFill>
              <a:srgbClr val="B20E1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9DC48875-0D91-478B-BC61-6FED6D0EE5E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08905" y="5280660"/>
            <a:ext cx="10579100" cy="381000"/>
          </a:xfrm>
          <a:prstGeom prst="rect">
            <a:avLst/>
          </a:prstGeom>
          <a:solidFill>
            <a:srgbClr val="444D2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A9B97FD9-79BE-4740-A221-3BCA1457E10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08905" y="5280660"/>
            <a:ext cx="1511300" cy="381000"/>
          </a:xfrm>
          <a:prstGeom prst="rect">
            <a:avLst/>
          </a:prstGeom>
          <a:solidFill>
            <a:srgbClr val="E2EFD8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5288E080-0034-4DDB-B1EA-DA55398752B7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2262818" y="5661660"/>
            <a:ext cx="114300" cy="1270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4941265A-7B76-4203-AD42-BEC04B27033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113920" y="5788660"/>
            <a:ext cx="409343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 spc="-22">
                <a:solidFill>
                  <a:schemeClr val="dk1"/>
                </a:solidFill>
                <a:latin typeface="Arial" panose="020B060402020202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14AB185-E962-44CD-B688-9A72A30689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872405" y="5405438"/>
            <a:ext cx="17953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Apr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1A5B952B-9F49-453B-ACDD-A7D5D0822DF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833695" y="5405438"/>
            <a:ext cx="185948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Jun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FD19D92D-2737-4810-A998-8479DFDEE69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2794985" y="5405438"/>
            <a:ext cx="205184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Aug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B6955229-AB80-4207-A914-2224CE2F94A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3756275" y="5405438"/>
            <a:ext cx="17953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Oct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6BAB499C-BA82-4844-BC7A-F6EAB051A73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4717565" y="5405438"/>
            <a:ext cx="205184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Dec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3FD9A32C-690C-47A3-B56E-6ABD5B43148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5694614" y="5405438"/>
            <a:ext cx="198772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Feb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459F17E7-7D90-4BAC-8BB6-6A0D16F30AC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6624386" y="5405438"/>
            <a:ext cx="17953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Apr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7466F01D-AE43-4683-AA0B-3C530A4F69C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7585677" y="5405438"/>
            <a:ext cx="185948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Jun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564D2815-7A51-4A9A-BBE8-6DA32CB5CFD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8546966" y="5405438"/>
            <a:ext cx="205184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Aug</a:t>
            </a:r>
          </a:p>
        </p:txBody>
      </p:sp>
      <p:sp>
        <p:nvSpPr>
          <p:cNvPr id="26" name="OTLSHAPE_TB_00000000000000000000000000000000_TimescaleInterval10">
            <a:extLst>
              <a:ext uri="{FF2B5EF4-FFF2-40B4-BE49-F238E27FC236}">
                <a16:creationId xmlns:a16="http://schemas.microsoft.com/office/drawing/2014/main" id="{BB105619-FA78-4EE4-AEAA-8D54D132881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508256" y="5405438"/>
            <a:ext cx="17953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Oct</a:t>
            </a:r>
          </a:p>
        </p:txBody>
      </p:sp>
      <p:sp>
        <p:nvSpPr>
          <p:cNvPr id="28" name="OTLSHAPE_TB_00000000000000000000000000000000_TimescaleInterval11">
            <a:extLst>
              <a:ext uri="{FF2B5EF4-FFF2-40B4-BE49-F238E27FC236}">
                <a16:creationId xmlns:a16="http://schemas.microsoft.com/office/drawing/2014/main" id="{6BA0004E-C5A7-4639-BE5F-19B14FC77CA3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0469546" y="5405438"/>
            <a:ext cx="205184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900" spc="-14">
                <a:solidFill>
                  <a:schemeClr val="lt1"/>
                </a:solidFill>
                <a:latin typeface="Arial" panose="020B0604020202020204" pitchFamily="34" charset="0"/>
              </a:rPr>
              <a:t>Dec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75994A2-23DC-4139-BAAD-9CB2F4F54111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770195" y="53441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06F45F3E-16BA-4C47-AC2A-7E79B5CFB298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2731485" y="53441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94B68E7F-04A9-4A43-80C4-68B17C72BFDB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3692775" y="53441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4686063C-42A7-4D1D-8869-FD9036D9E43C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4654065" y="53441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07E571EE-54FE-4C4F-A312-BC8D9443898F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5631114" y="53441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3CDAC11A-DDDC-480F-B015-002CEFA12BDD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6560886" y="53441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5C930422-9E69-4E1A-8438-563739F054D2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7522176" y="53441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182C40D0-1795-457E-802C-EEFF36E2D28B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8483466" y="53441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9">
            <a:extLst>
              <a:ext uri="{FF2B5EF4-FFF2-40B4-BE49-F238E27FC236}">
                <a16:creationId xmlns:a16="http://schemas.microsoft.com/office/drawing/2014/main" id="{8AE421E5-537B-466F-920B-02FF3E456328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9444756" y="53441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Separator10">
            <a:extLst>
              <a:ext uri="{FF2B5EF4-FFF2-40B4-BE49-F238E27FC236}">
                <a16:creationId xmlns:a16="http://schemas.microsoft.com/office/drawing/2014/main" id="{86646555-C33C-494A-85AC-11138DDCB22A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10406046" y="53441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TLSHAPE_T_b29d40f785434ae9a8c6b715e88e2144_Shape">
            <a:extLst>
              <a:ext uri="{FF2B5EF4-FFF2-40B4-BE49-F238E27FC236}">
                <a16:creationId xmlns:a16="http://schemas.microsoft.com/office/drawing/2014/main" id="{557941C7-5DBC-44D9-8B68-64DB4FFC072F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218635" y="957968"/>
            <a:ext cx="101600" cy="101600"/>
          </a:xfrm>
          <a:prstGeom prst="chevron">
            <a:avLst/>
          </a:prstGeom>
          <a:solidFill>
            <a:srgbClr val="444D2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OTLSHAPE_T_7f6dc3f6e01a489e9ed4988a7e6cb427_Shape">
            <a:extLst>
              <a:ext uri="{FF2B5EF4-FFF2-40B4-BE49-F238E27FC236}">
                <a16:creationId xmlns:a16="http://schemas.microsoft.com/office/drawing/2014/main" id="{BCDA0CD2-F540-4D2C-B055-9B35E049020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281671" y="1127513"/>
            <a:ext cx="508000" cy="101600"/>
          </a:xfrm>
          <a:prstGeom prst="roundRect">
            <a:avLst/>
          </a:prstGeom>
          <a:solidFill>
            <a:srgbClr val="F3A44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TLSHAPE_T_fc5a4a21309344d2bdc436618d8f8bdd_Shape">
            <a:extLst>
              <a:ext uri="{FF2B5EF4-FFF2-40B4-BE49-F238E27FC236}">
                <a16:creationId xmlns:a16="http://schemas.microsoft.com/office/drawing/2014/main" id="{522914FB-BAFD-4DDD-9E66-CE08B68288A2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297430" y="1297058"/>
            <a:ext cx="215900" cy="101600"/>
          </a:xfrm>
          <a:prstGeom prst="roundRect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TLSHAPE_T_8c7f97dda34c49b8b71503e2d99209e7_Shape">
            <a:extLst>
              <a:ext uri="{FF2B5EF4-FFF2-40B4-BE49-F238E27FC236}">
                <a16:creationId xmlns:a16="http://schemas.microsoft.com/office/drawing/2014/main" id="{3587BB72-7B62-4CCC-8C88-282C3CE95BFF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376224" y="1466603"/>
            <a:ext cx="749300" cy="101600"/>
          </a:xfrm>
          <a:prstGeom prst="roundRect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TLSHAPE_T_3e4e07ab416944e2b3ca901681c78e52_Shape">
            <a:extLst>
              <a:ext uri="{FF2B5EF4-FFF2-40B4-BE49-F238E27FC236}">
                <a16:creationId xmlns:a16="http://schemas.microsoft.com/office/drawing/2014/main" id="{237E61EC-13D3-4F71-91CE-1C2543BDC3AC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502295" y="1636148"/>
            <a:ext cx="406400" cy="101600"/>
          </a:xfrm>
          <a:prstGeom prst="roundRect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TLSHAPE_T_6c6a10ee741243e2b3443e4e986ffc82_Shape">
            <a:extLst>
              <a:ext uri="{FF2B5EF4-FFF2-40B4-BE49-F238E27FC236}">
                <a16:creationId xmlns:a16="http://schemas.microsoft.com/office/drawing/2014/main" id="{8083B695-D076-40ED-8D61-88C2A210CE9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770195" y="1805693"/>
            <a:ext cx="1473200" cy="101600"/>
          </a:xfrm>
          <a:prstGeom prst="roundRect">
            <a:avLst/>
          </a:prstGeom>
          <a:solidFill>
            <a:srgbClr val="F3A44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TLSHAPE_T_836b9328a93b417e84cf7810f5ab321b_Shape">
            <a:extLst>
              <a:ext uri="{FF2B5EF4-FFF2-40B4-BE49-F238E27FC236}">
                <a16:creationId xmlns:a16="http://schemas.microsoft.com/office/drawing/2014/main" id="{BA5F6919-D6C9-45DA-8CED-52C1760E88C0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848989" y="1975238"/>
            <a:ext cx="9207500" cy="101600"/>
          </a:xfrm>
          <a:prstGeom prst="roundRect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TLSHAPE_T_9a47a1df0b8540aa93ed63c850df8e3a_Shape">
            <a:extLst>
              <a:ext uri="{FF2B5EF4-FFF2-40B4-BE49-F238E27FC236}">
                <a16:creationId xmlns:a16="http://schemas.microsoft.com/office/drawing/2014/main" id="{480486A8-66B7-4D1F-A471-EC543B19AB50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731485" y="2144783"/>
            <a:ext cx="508000" cy="101600"/>
          </a:xfrm>
          <a:prstGeom prst="roundRect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TLSHAPE_T_4d1f564651134608bd65b4e6056c2055_Shape">
            <a:extLst>
              <a:ext uri="{FF2B5EF4-FFF2-40B4-BE49-F238E27FC236}">
                <a16:creationId xmlns:a16="http://schemas.microsoft.com/office/drawing/2014/main" id="{D4A69D86-8CE0-44D0-B13C-FB25FDCCB015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220010" y="2314328"/>
            <a:ext cx="6248400" cy="101600"/>
          </a:xfrm>
          <a:prstGeom prst="rightArrow">
            <a:avLst>
              <a:gd name="adj1" fmla="val 75000"/>
              <a:gd name="adj2" fmla="val 50000"/>
            </a:avLst>
          </a:prstGeom>
          <a:solidFill>
            <a:srgbClr val="444D2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TLSHAPE_T_e4be7344ffa14467853c0f437d73b027_Shape">
            <a:extLst>
              <a:ext uri="{FF2B5EF4-FFF2-40B4-BE49-F238E27FC236}">
                <a16:creationId xmlns:a16="http://schemas.microsoft.com/office/drawing/2014/main" id="{807A7571-57A4-4E22-950D-8BB365F06F5F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3944917" y="2483873"/>
            <a:ext cx="698500" cy="101600"/>
          </a:xfrm>
          <a:prstGeom prst="roundRect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TLSHAPE_T_b385f9fcb1e34b13ac66347b630bd93d_Shape">
            <a:extLst>
              <a:ext uri="{FF2B5EF4-FFF2-40B4-BE49-F238E27FC236}">
                <a16:creationId xmlns:a16="http://schemas.microsoft.com/office/drawing/2014/main" id="{8532C319-0712-4AE3-857F-8215D1101EA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692775" y="2653418"/>
            <a:ext cx="3822700" cy="101600"/>
          </a:xfrm>
          <a:prstGeom prst="rightArrow">
            <a:avLst>
              <a:gd name="adj1" fmla="val 75000"/>
              <a:gd name="adj2" fmla="val 50000"/>
            </a:avLst>
          </a:prstGeom>
          <a:solidFill>
            <a:srgbClr val="444D2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TLSHAPE_T_d848e1a3952b4f16ab48baa034e2f5e2_Shape">
            <a:extLst>
              <a:ext uri="{FF2B5EF4-FFF2-40B4-BE49-F238E27FC236}">
                <a16:creationId xmlns:a16="http://schemas.microsoft.com/office/drawing/2014/main" id="{96A1CDC2-6182-4FC1-B96D-E84E5C428D48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4338888" y="2822963"/>
            <a:ext cx="457200" cy="101600"/>
          </a:xfrm>
          <a:prstGeom prst="roundRect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TLSHAPE_T_d63058f2b446464ab6fb99f699163962_Shape">
            <a:extLst>
              <a:ext uri="{FF2B5EF4-FFF2-40B4-BE49-F238E27FC236}">
                <a16:creationId xmlns:a16="http://schemas.microsoft.com/office/drawing/2014/main" id="{65607C49-7A96-4F13-9910-4CC4016E807C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142590" y="2992508"/>
            <a:ext cx="2857500" cy="101600"/>
          </a:xfrm>
          <a:prstGeom prst="roundRect">
            <a:avLst/>
          </a:prstGeom>
          <a:solidFill>
            <a:srgbClr val="F3A44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TLSHAPE_T_a4fde2b25b27405b8610a82656501a26_Shape">
            <a:extLst>
              <a:ext uri="{FF2B5EF4-FFF2-40B4-BE49-F238E27FC236}">
                <a16:creationId xmlns:a16="http://schemas.microsoft.com/office/drawing/2014/main" id="{0913908D-FF54-4572-9102-2EAEDBDA0B82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5158348" y="3162053"/>
            <a:ext cx="584200" cy="101600"/>
          </a:xfrm>
          <a:prstGeom prst="chevron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1" name="OTLSHAPE_T_cc1bddb21a804a4eba103fd013285d36_Shape">
            <a:extLst>
              <a:ext uri="{FF2B5EF4-FFF2-40B4-BE49-F238E27FC236}">
                <a16:creationId xmlns:a16="http://schemas.microsoft.com/office/drawing/2014/main" id="{E9BE33EE-491A-43A7-BB67-71CED32AF368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5788702" y="3331598"/>
            <a:ext cx="508000" cy="101600"/>
          </a:xfrm>
          <a:prstGeom prst="chevron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9" name="OTLSHAPE_T_1613c6e3f124447b870c0b4f3050ff72_Shape">
            <a:extLst>
              <a:ext uri="{FF2B5EF4-FFF2-40B4-BE49-F238E27FC236}">
                <a16:creationId xmlns:a16="http://schemas.microsoft.com/office/drawing/2014/main" id="{D912BCE4-F07B-4EB2-B11F-B49C1534255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6135397" y="3501143"/>
            <a:ext cx="241300" cy="101600"/>
          </a:xfrm>
          <a:prstGeom prst="chevron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7" name="OTLSHAPE_T_e63b9ec98c2e44f5834d6c30b266840e_Shape">
            <a:extLst>
              <a:ext uri="{FF2B5EF4-FFF2-40B4-BE49-F238E27FC236}">
                <a16:creationId xmlns:a16="http://schemas.microsoft.com/office/drawing/2014/main" id="{EE4A01BE-B33B-4D70-9C6D-B1FAB4DC0B30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490658" y="3670688"/>
            <a:ext cx="1955800" cy="101600"/>
          </a:xfrm>
          <a:prstGeom prst="roundRect">
            <a:avLst/>
          </a:prstGeom>
          <a:solidFill>
            <a:srgbClr val="F3A44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TLSHAPE_T_d9bf324face140d587d9e56160a72701_Shape">
            <a:extLst>
              <a:ext uri="{FF2B5EF4-FFF2-40B4-BE49-F238E27FC236}">
                <a16:creationId xmlns:a16="http://schemas.microsoft.com/office/drawing/2014/main" id="{197C313E-4FD9-45AC-AA56-7C8AA54ED3DD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8971990" y="3840233"/>
            <a:ext cx="711200" cy="101600"/>
          </a:xfrm>
          <a:prstGeom prst="roundRect">
            <a:avLst/>
          </a:prstGeom>
          <a:solidFill>
            <a:srgbClr val="F3A44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OTLSHAPE_T_484b774c8d7a4a37b3a80f717874f001_Shape">
            <a:extLst>
              <a:ext uri="{FF2B5EF4-FFF2-40B4-BE49-F238E27FC236}">
                <a16:creationId xmlns:a16="http://schemas.microsoft.com/office/drawing/2014/main" id="{08856465-3B25-49C9-A70C-75B928F81257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9271409" y="4009778"/>
            <a:ext cx="1066800" cy="101600"/>
          </a:xfrm>
          <a:prstGeom prst="chevron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1" name="OTLSHAPE_T_aae731ff3b1544a4b2a1aeeea0781c37_Shape">
            <a:extLst>
              <a:ext uri="{FF2B5EF4-FFF2-40B4-BE49-F238E27FC236}">
                <a16:creationId xmlns:a16="http://schemas.microsoft.com/office/drawing/2014/main" id="{B7A7F948-D5EE-4ADD-A9B0-23C4D4290A58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9901763" y="4179323"/>
            <a:ext cx="1003300" cy="101600"/>
          </a:xfrm>
          <a:prstGeom prst="chevron">
            <a:avLst/>
          </a:prstGeom>
          <a:solidFill>
            <a:srgbClr val="444D2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OTLSHAPE_T_b29d40f785434ae9a8c6b715e88e2144_Duration">
            <a:extLst>
              <a:ext uri="{FF2B5EF4-FFF2-40B4-BE49-F238E27FC236}">
                <a16:creationId xmlns:a16="http://schemas.microsoft.com/office/drawing/2014/main" id="{CB91B869-895B-4F14-8053-757A7D4A5C32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65127" y="950348"/>
            <a:ext cx="508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0.2 months</a:t>
            </a:r>
          </a:p>
        </p:txBody>
      </p:sp>
      <p:sp>
        <p:nvSpPr>
          <p:cNvPr id="55" name="OTLSHAPE_T_b29d40f785434ae9a8c6b715e88e2144_Title">
            <a:extLst>
              <a:ext uri="{FF2B5EF4-FFF2-40B4-BE49-F238E27FC236}">
                <a16:creationId xmlns:a16="http://schemas.microsoft.com/office/drawing/2014/main" id="{A8190920-20F6-4219-8484-5703FA412DA0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363978" y="943046"/>
            <a:ext cx="1282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2" dirty="0">
                <a:solidFill>
                  <a:srgbClr val="344E6D"/>
                </a:solidFill>
                <a:latin typeface="Arial" panose="020B0604020202020204" pitchFamily="34" charset="0"/>
              </a:rPr>
              <a:t>Requirements Gathering </a:t>
            </a:r>
          </a:p>
        </p:txBody>
      </p:sp>
      <p:sp>
        <p:nvSpPr>
          <p:cNvPr id="62" name="OTLSHAPE_T_7f6dc3f6e01a489e9ed4988a7e6cb427_Duration">
            <a:extLst>
              <a:ext uri="{FF2B5EF4-FFF2-40B4-BE49-F238E27FC236}">
                <a16:creationId xmlns:a16="http://schemas.microsoft.com/office/drawing/2014/main" id="{910D8435-1679-4651-AA6E-ABB9330677CF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863714" y="1119893"/>
            <a:ext cx="368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1 month</a:t>
            </a:r>
          </a:p>
        </p:txBody>
      </p:sp>
      <p:sp>
        <p:nvSpPr>
          <p:cNvPr id="63" name="OTLSHAPE_T_7f6dc3f6e01a489e9ed4988a7e6cb427_Title">
            <a:extLst>
              <a:ext uri="{FF2B5EF4-FFF2-40B4-BE49-F238E27FC236}">
                <a16:creationId xmlns:a16="http://schemas.microsoft.com/office/drawing/2014/main" id="{01A730EF-739A-4877-9382-5398A527FD59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836743" y="1112591"/>
            <a:ext cx="1752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344E6D"/>
                </a:solidFill>
                <a:latin typeface="Arial" panose="020B0604020202020204" pitchFamily="34" charset="0"/>
              </a:rPr>
              <a:t>Business Requirements Alignment</a:t>
            </a:r>
          </a:p>
        </p:txBody>
      </p:sp>
      <p:sp>
        <p:nvSpPr>
          <p:cNvPr id="70" name="OTLSHAPE_T_fc5a4a21309344d2bdc436618d8f8bdd_Duration">
            <a:extLst>
              <a:ext uri="{FF2B5EF4-FFF2-40B4-BE49-F238E27FC236}">
                <a16:creationId xmlns:a16="http://schemas.microsoft.com/office/drawing/2014/main" id="{E6E9A38F-0E61-4024-A461-F5FEBF26F119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743921" y="1289438"/>
            <a:ext cx="508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0.4 months</a:t>
            </a:r>
          </a:p>
        </p:txBody>
      </p:sp>
      <p:sp>
        <p:nvSpPr>
          <p:cNvPr id="71" name="OTLSHAPE_T_fc5a4a21309344d2bdc436618d8f8bdd_Title">
            <a:extLst>
              <a:ext uri="{FF2B5EF4-FFF2-40B4-BE49-F238E27FC236}">
                <a16:creationId xmlns:a16="http://schemas.microsoft.com/office/drawing/2014/main" id="{F144F4B5-FB2A-486B-BDF7-AB8E5EDC425D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553084" y="1282136"/>
            <a:ext cx="431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6">
                <a:solidFill>
                  <a:srgbClr val="344E6D"/>
                </a:solidFill>
                <a:latin typeface="Arial" panose="020B0604020202020204" pitchFamily="34" charset="0"/>
              </a:rPr>
              <a:t>Analysis</a:t>
            </a:r>
          </a:p>
        </p:txBody>
      </p:sp>
      <p:sp>
        <p:nvSpPr>
          <p:cNvPr id="78" name="OTLSHAPE_T_8c7f97dda34c49b8b71503e2d99209e7_Duration">
            <a:extLst>
              <a:ext uri="{FF2B5EF4-FFF2-40B4-BE49-F238E27FC236}">
                <a16:creationId xmlns:a16="http://schemas.microsoft.com/office/drawing/2014/main" id="{11D1306D-FC3A-440F-8B3B-D74AAD7AAB9D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822716" y="1458983"/>
            <a:ext cx="508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1.5 months</a:t>
            </a:r>
          </a:p>
        </p:txBody>
      </p:sp>
      <p:sp>
        <p:nvSpPr>
          <p:cNvPr id="79" name="OTLSHAPE_T_8c7f97dda34c49b8b71503e2d99209e7_Title">
            <a:extLst>
              <a:ext uri="{FF2B5EF4-FFF2-40B4-BE49-F238E27FC236}">
                <a16:creationId xmlns:a16="http://schemas.microsoft.com/office/drawing/2014/main" id="{A7C4ED61-E3C2-4918-A0E7-95D9F08AFC7F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167679" y="1451681"/>
            <a:ext cx="1752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2">
                <a:solidFill>
                  <a:srgbClr val="344E6D"/>
                </a:solidFill>
                <a:latin typeface="Arial" panose="020B0604020202020204" pitchFamily="34" charset="0"/>
              </a:rPr>
              <a:t>Alignment with Other Departments</a:t>
            </a:r>
          </a:p>
        </p:txBody>
      </p:sp>
      <p:sp>
        <p:nvSpPr>
          <p:cNvPr id="86" name="OTLSHAPE_T_3e4e07ab416944e2b3ca901681c78e52_Duration">
            <a:extLst>
              <a:ext uri="{FF2B5EF4-FFF2-40B4-BE49-F238E27FC236}">
                <a16:creationId xmlns:a16="http://schemas.microsoft.com/office/drawing/2014/main" id="{663F5CB8-9B99-4F96-A280-A27CD5DA9D93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948786" y="1628528"/>
            <a:ext cx="508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0.8 months</a:t>
            </a:r>
          </a:p>
        </p:txBody>
      </p:sp>
      <p:sp>
        <p:nvSpPr>
          <p:cNvPr id="87" name="OTLSHAPE_T_3e4e07ab416944e2b3ca901681c78e52_Title">
            <a:extLst>
              <a:ext uri="{FF2B5EF4-FFF2-40B4-BE49-F238E27FC236}">
                <a16:creationId xmlns:a16="http://schemas.microsoft.com/office/drawing/2014/main" id="{71A4CBAF-FD0C-4ED4-8684-8518568907E9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947055" y="1621226"/>
            <a:ext cx="1066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344E6D"/>
                </a:solidFill>
                <a:latin typeface="Arial" panose="020B0604020202020204" pitchFamily="34" charset="0"/>
              </a:rPr>
              <a:t>Design Comparisons</a:t>
            </a:r>
          </a:p>
        </p:txBody>
      </p:sp>
      <p:sp>
        <p:nvSpPr>
          <p:cNvPr id="94" name="OTLSHAPE_T_6c6a10ee741243e2b3443e4e986ffc82_Duration">
            <a:extLst>
              <a:ext uri="{FF2B5EF4-FFF2-40B4-BE49-F238E27FC236}">
                <a16:creationId xmlns:a16="http://schemas.microsoft.com/office/drawing/2014/main" id="{E2F479C0-2481-4F60-89BD-AE2A14982C8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301438" y="1798073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3 months</a:t>
            </a:r>
          </a:p>
        </p:txBody>
      </p:sp>
      <p:sp>
        <p:nvSpPr>
          <p:cNvPr id="95" name="OTLSHAPE_T_6c6a10ee741243e2b3443e4e986ffc82_Title">
            <a:extLst>
              <a:ext uri="{FF2B5EF4-FFF2-40B4-BE49-F238E27FC236}">
                <a16:creationId xmlns:a16="http://schemas.microsoft.com/office/drawing/2014/main" id="{805A3C26-8864-456C-83D2-5CEA78170D6F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286558" y="1790771"/>
            <a:ext cx="8763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6">
                <a:solidFill>
                  <a:srgbClr val="344E6D"/>
                </a:solidFill>
                <a:latin typeface="Arial" panose="020B0604020202020204" pitchFamily="34" charset="0"/>
              </a:rPr>
              <a:t>Vendor Selection</a:t>
            </a:r>
          </a:p>
        </p:txBody>
      </p:sp>
      <p:sp>
        <p:nvSpPr>
          <p:cNvPr id="102" name="OTLSHAPE_T_836b9328a93b417e84cf7810f5ab321b_Duration">
            <a:extLst>
              <a:ext uri="{FF2B5EF4-FFF2-40B4-BE49-F238E27FC236}">
                <a16:creationId xmlns:a16="http://schemas.microsoft.com/office/drawing/2014/main" id="{7BF81722-DED9-4E2E-96C2-F2312C361615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38966" y="1967618"/>
            <a:ext cx="571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19.2 months</a:t>
            </a:r>
          </a:p>
        </p:txBody>
      </p:sp>
      <p:sp>
        <p:nvSpPr>
          <p:cNvPr id="103" name="OTLSHAPE_T_836b9328a93b417e84cf7810f5ab321b_Title">
            <a:extLst>
              <a:ext uri="{FF2B5EF4-FFF2-40B4-BE49-F238E27FC236}">
                <a16:creationId xmlns:a16="http://schemas.microsoft.com/office/drawing/2014/main" id="{999D75F4-75FF-4319-BD81-5C05FEF948C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1102948" y="1960316"/>
            <a:ext cx="660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344E6D"/>
                </a:solidFill>
                <a:latin typeface="Arial" panose="020B0604020202020204" pitchFamily="34" charset="0"/>
              </a:rPr>
              <a:t>Maintenance</a:t>
            </a:r>
          </a:p>
        </p:txBody>
      </p:sp>
      <p:sp>
        <p:nvSpPr>
          <p:cNvPr id="110" name="OTLSHAPE_T_9a47a1df0b8540aa93ed63c850df8e3a_Duration">
            <a:extLst>
              <a:ext uri="{FF2B5EF4-FFF2-40B4-BE49-F238E27FC236}">
                <a16:creationId xmlns:a16="http://schemas.microsoft.com/office/drawing/2014/main" id="{34DF8130-0857-467A-B15E-4E3CE3724A29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313528" y="2137163"/>
            <a:ext cx="368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1 month</a:t>
            </a:r>
          </a:p>
        </p:txBody>
      </p:sp>
      <p:sp>
        <p:nvSpPr>
          <p:cNvPr id="111" name="OTLSHAPE_T_9a47a1df0b8540aa93ed63c850df8e3a_Title">
            <a:extLst>
              <a:ext uri="{FF2B5EF4-FFF2-40B4-BE49-F238E27FC236}">
                <a16:creationId xmlns:a16="http://schemas.microsoft.com/office/drawing/2014/main" id="{725FBC69-0BD4-411F-8087-B1B5A481502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286558" y="2129861"/>
            <a:ext cx="838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344E6D"/>
                </a:solidFill>
                <a:latin typeface="Arial" panose="020B0604020202020204" pitchFamily="34" charset="0"/>
              </a:rPr>
              <a:t>Effort Estimation</a:t>
            </a:r>
          </a:p>
        </p:txBody>
      </p:sp>
      <p:sp>
        <p:nvSpPr>
          <p:cNvPr id="118" name="OTLSHAPE_T_4d1f564651134608bd65b4e6056c2055_Duration">
            <a:extLst>
              <a:ext uri="{FF2B5EF4-FFF2-40B4-BE49-F238E27FC236}">
                <a16:creationId xmlns:a16="http://schemas.microsoft.com/office/drawing/2014/main" id="{29F6A39E-C1F7-4A15-8121-653BE6806A9F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2694738" y="2306708"/>
            <a:ext cx="482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13 months</a:t>
            </a:r>
          </a:p>
        </p:txBody>
      </p:sp>
      <p:sp>
        <p:nvSpPr>
          <p:cNvPr id="119" name="OTLSHAPE_T_4d1f564651134608bd65b4e6056c2055_Title">
            <a:extLst>
              <a:ext uri="{FF2B5EF4-FFF2-40B4-BE49-F238E27FC236}">
                <a16:creationId xmlns:a16="http://schemas.microsoft.com/office/drawing/2014/main" id="{4CCD1B7A-D880-4351-A7DA-DE21CA6B837E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511304" y="2299406"/>
            <a:ext cx="800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 dirty="0">
                <a:solidFill>
                  <a:srgbClr val="344E6D"/>
                </a:solidFill>
                <a:latin typeface="Arial" panose="020B0604020202020204" pitchFamily="34" charset="0"/>
              </a:rPr>
              <a:t>PM Preparation</a:t>
            </a:r>
          </a:p>
        </p:txBody>
      </p:sp>
      <p:sp>
        <p:nvSpPr>
          <p:cNvPr id="126" name="OTLSHAPE_T_e4be7344ffa14467853c0f437d73b027_Duration">
            <a:extLst>
              <a:ext uri="{FF2B5EF4-FFF2-40B4-BE49-F238E27FC236}">
                <a16:creationId xmlns:a16="http://schemas.microsoft.com/office/drawing/2014/main" id="{4E18A563-2762-46B4-9E58-83D5FB5A1D28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391408" y="2476253"/>
            <a:ext cx="508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1.4 months</a:t>
            </a:r>
          </a:p>
        </p:txBody>
      </p:sp>
      <p:sp>
        <p:nvSpPr>
          <p:cNvPr id="127" name="OTLSHAPE_T_e4be7344ffa14467853c0f437d73b027_Title">
            <a:extLst>
              <a:ext uri="{FF2B5EF4-FFF2-40B4-BE49-F238E27FC236}">
                <a16:creationId xmlns:a16="http://schemas.microsoft.com/office/drawing/2014/main" id="{181130E5-A53C-422A-9274-ABA5479630B9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689095" y="2468951"/>
            <a:ext cx="584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344E6D"/>
                </a:solidFill>
                <a:latin typeface="Arial" panose="020B0604020202020204" pitchFamily="34" charset="0"/>
              </a:rPr>
              <a:t>Prototyping</a:t>
            </a:r>
          </a:p>
        </p:txBody>
      </p:sp>
      <p:sp>
        <p:nvSpPr>
          <p:cNvPr id="134" name="OTLSHAPE_T_b385f9fcb1e34b13ac66347b630bd93d_Duration">
            <a:extLst>
              <a:ext uri="{FF2B5EF4-FFF2-40B4-BE49-F238E27FC236}">
                <a16:creationId xmlns:a16="http://schemas.microsoft.com/office/drawing/2014/main" id="{B94CD51E-2B88-4E83-BDD3-BA8CC972DEAC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224018" y="2645798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8 months</a:t>
            </a:r>
          </a:p>
        </p:txBody>
      </p:sp>
      <p:sp>
        <p:nvSpPr>
          <p:cNvPr id="135" name="OTLSHAPE_T_b385f9fcb1e34b13ac66347b630bd93d_Title">
            <a:extLst>
              <a:ext uri="{FF2B5EF4-FFF2-40B4-BE49-F238E27FC236}">
                <a16:creationId xmlns:a16="http://schemas.microsoft.com/office/drawing/2014/main" id="{24087FF5-2D0A-4481-A913-6E0A36227E19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557206" y="2638496"/>
            <a:ext cx="787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344E6D"/>
                </a:solidFill>
                <a:latin typeface="Arial" panose="020B0604020202020204" pitchFamily="34" charset="0"/>
              </a:rPr>
              <a:t>Implementation</a:t>
            </a:r>
          </a:p>
        </p:txBody>
      </p:sp>
      <p:sp>
        <p:nvSpPr>
          <p:cNvPr id="142" name="OTLSHAPE_T_d848e1a3952b4f16ab48baa034e2f5e2_Duration">
            <a:extLst>
              <a:ext uri="{FF2B5EF4-FFF2-40B4-BE49-F238E27FC236}">
                <a16:creationId xmlns:a16="http://schemas.microsoft.com/office/drawing/2014/main" id="{8DADA453-B298-4796-958E-0CA16FE5C5E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3920931" y="2815343"/>
            <a:ext cx="368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1 month</a:t>
            </a:r>
          </a:p>
        </p:txBody>
      </p:sp>
      <p:sp>
        <p:nvSpPr>
          <p:cNvPr id="143" name="OTLSHAPE_T_d848e1a3952b4f16ab48baa034e2f5e2_Title">
            <a:extLst>
              <a:ext uri="{FF2B5EF4-FFF2-40B4-BE49-F238E27FC236}">
                <a16:creationId xmlns:a16="http://schemas.microsoft.com/office/drawing/2014/main" id="{38254AAF-D945-41BD-8E73-A9394AF47627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4846684" y="2808041"/>
            <a:ext cx="431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8">
                <a:solidFill>
                  <a:srgbClr val="344E6D"/>
                </a:solidFill>
                <a:latin typeface="Arial" panose="020B0604020202020204" pitchFamily="34" charset="0"/>
              </a:rPr>
              <a:t>API Dev</a:t>
            </a:r>
          </a:p>
        </p:txBody>
      </p:sp>
      <p:sp>
        <p:nvSpPr>
          <p:cNvPr id="150" name="OTLSHAPE_T_d63058f2b446464ab6fb99f699163962_Duration">
            <a:extLst>
              <a:ext uri="{FF2B5EF4-FFF2-40B4-BE49-F238E27FC236}">
                <a16:creationId xmlns:a16="http://schemas.microsoft.com/office/drawing/2014/main" id="{696C40E3-7F8F-4BA3-BD8E-28872855CB96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4673833" y="2984888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6 months</a:t>
            </a:r>
          </a:p>
        </p:txBody>
      </p:sp>
      <p:sp>
        <p:nvSpPr>
          <p:cNvPr id="151" name="OTLSHAPE_T_d63058f2b446464ab6fb99f699163962_Title">
            <a:extLst>
              <a:ext uri="{FF2B5EF4-FFF2-40B4-BE49-F238E27FC236}">
                <a16:creationId xmlns:a16="http://schemas.microsoft.com/office/drawing/2014/main" id="{CB5EA51C-35AD-429F-80A8-9B9F2F62122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045731" y="2977586"/>
            <a:ext cx="736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344E6D"/>
                </a:solidFill>
                <a:latin typeface="Arial" panose="020B0604020202020204" pitchFamily="34" charset="0"/>
              </a:rPr>
              <a:t>Customization</a:t>
            </a:r>
          </a:p>
        </p:txBody>
      </p:sp>
      <p:sp>
        <p:nvSpPr>
          <p:cNvPr id="158" name="OTLSHAPE_T_a4fde2b25b27405b8610a82656501a26_Duration">
            <a:extLst>
              <a:ext uri="{FF2B5EF4-FFF2-40B4-BE49-F238E27FC236}">
                <a16:creationId xmlns:a16="http://schemas.microsoft.com/office/drawing/2014/main" id="{68FDC8E0-2E53-473B-A21B-B1EA74594CFF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4604840" y="3154433"/>
            <a:ext cx="508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1.2 months</a:t>
            </a:r>
          </a:p>
        </p:txBody>
      </p:sp>
      <p:sp>
        <p:nvSpPr>
          <p:cNvPr id="159" name="OTLSHAPE_T_a4fde2b25b27405b8610a82656501a26_Title">
            <a:extLst>
              <a:ext uri="{FF2B5EF4-FFF2-40B4-BE49-F238E27FC236}">
                <a16:creationId xmlns:a16="http://schemas.microsoft.com/office/drawing/2014/main" id="{F651F1FE-3E39-44B9-9407-4F66D9B76AF6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5792215" y="3147131"/>
            <a:ext cx="723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344E6D"/>
                </a:solidFill>
                <a:latin typeface="Arial" panose="020B0604020202020204" pitchFamily="34" charset="0"/>
              </a:rPr>
              <a:t>User Interface</a:t>
            </a:r>
          </a:p>
        </p:txBody>
      </p:sp>
      <p:sp>
        <p:nvSpPr>
          <p:cNvPr id="166" name="OTLSHAPE_T_cc1bddb21a804a4eba103fd013285d36_Duration">
            <a:extLst>
              <a:ext uri="{FF2B5EF4-FFF2-40B4-BE49-F238E27FC236}">
                <a16:creationId xmlns:a16="http://schemas.microsoft.com/office/drawing/2014/main" id="{A70753A7-1E4A-4AB6-8B74-B84FDF266613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5235194" y="3323978"/>
            <a:ext cx="508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1.1 months</a:t>
            </a:r>
          </a:p>
        </p:txBody>
      </p:sp>
      <p:sp>
        <p:nvSpPr>
          <p:cNvPr id="167" name="OTLSHAPE_T_cc1bddb21a804a4eba103fd013285d36_Title">
            <a:extLst>
              <a:ext uri="{FF2B5EF4-FFF2-40B4-BE49-F238E27FC236}">
                <a16:creationId xmlns:a16="http://schemas.microsoft.com/office/drawing/2014/main" id="{9BAA6A7E-08ED-42A2-A9B3-E8468E9086D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343775" y="3316676"/>
            <a:ext cx="469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6">
                <a:solidFill>
                  <a:srgbClr val="344E6D"/>
                </a:solidFill>
                <a:latin typeface="Arial" panose="020B0604020202020204" pitchFamily="34" charset="0"/>
              </a:rPr>
              <a:t>Usability </a:t>
            </a:r>
          </a:p>
        </p:txBody>
      </p:sp>
      <p:sp>
        <p:nvSpPr>
          <p:cNvPr id="174" name="OTLSHAPE_T_1613c6e3f124447b870c0b4f3050ff72_Duration">
            <a:extLst>
              <a:ext uri="{FF2B5EF4-FFF2-40B4-BE49-F238E27FC236}">
                <a16:creationId xmlns:a16="http://schemas.microsoft.com/office/drawing/2014/main" id="{5A4E9A26-7282-4248-BCD5-2CC6ABAC8031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581889" y="3493523"/>
            <a:ext cx="508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0.5 months</a:t>
            </a:r>
          </a:p>
        </p:txBody>
      </p:sp>
      <p:sp>
        <p:nvSpPr>
          <p:cNvPr id="175" name="OTLSHAPE_T_1613c6e3f124447b870c0b4f3050ff72_Title">
            <a:extLst>
              <a:ext uri="{FF2B5EF4-FFF2-40B4-BE49-F238E27FC236}">
                <a16:creationId xmlns:a16="http://schemas.microsoft.com/office/drawing/2014/main" id="{7266757A-F057-4CFE-9E98-FBFB4E69C787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6422569" y="3486221"/>
            <a:ext cx="711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0">
                <a:solidFill>
                  <a:srgbClr val="344E6D"/>
                </a:solidFill>
                <a:latin typeface="Arial" panose="020B0604020202020204" pitchFamily="34" charset="0"/>
              </a:rPr>
              <a:t>Testing Matrix</a:t>
            </a:r>
          </a:p>
        </p:txBody>
      </p:sp>
      <p:sp>
        <p:nvSpPr>
          <p:cNvPr id="182" name="OTLSHAPE_T_e63b9ec98c2e44f5834d6c30b266840e_Duration">
            <a:extLst>
              <a:ext uri="{FF2B5EF4-FFF2-40B4-BE49-F238E27FC236}">
                <a16:creationId xmlns:a16="http://schemas.microsoft.com/office/drawing/2014/main" id="{2B31BC83-F361-4738-A536-6C044666C71F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021902" y="3663068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4 months</a:t>
            </a:r>
          </a:p>
        </p:txBody>
      </p:sp>
      <p:sp>
        <p:nvSpPr>
          <p:cNvPr id="183" name="OTLSHAPE_T_e63b9ec98c2e44f5834d6c30b266840e_Title">
            <a:extLst>
              <a:ext uri="{FF2B5EF4-FFF2-40B4-BE49-F238E27FC236}">
                <a16:creationId xmlns:a16="http://schemas.microsoft.com/office/drawing/2014/main" id="{E2B9537B-BF5E-40C4-8762-D85FA08B9C3F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9495545" y="3655766"/>
            <a:ext cx="469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6">
                <a:solidFill>
                  <a:srgbClr val="344E6D"/>
                </a:solidFill>
                <a:latin typeface="Arial" panose="020B0604020202020204" pitchFamily="34" charset="0"/>
              </a:rPr>
              <a:t>Testing 1</a:t>
            </a:r>
          </a:p>
        </p:txBody>
      </p:sp>
      <p:sp>
        <p:nvSpPr>
          <p:cNvPr id="190" name="OTLSHAPE_T_d9bf324face140d587d9e56160a72701_Duration">
            <a:extLst>
              <a:ext uri="{FF2B5EF4-FFF2-40B4-BE49-F238E27FC236}">
                <a16:creationId xmlns:a16="http://schemas.microsoft.com/office/drawing/2014/main" id="{AE3757CD-FDC5-49BE-84FC-AE053790C27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8418482" y="3832613"/>
            <a:ext cx="508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1.5 months</a:t>
            </a:r>
          </a:p>
        </p:txBody>
      </p:sp>
      <p:sp>
        <p:nvSpPr>
          <p:cNvPr id="191" name="OTLSHAPE_T_d9bf324face140d587d9e56160a72701_Title">
            <a:extLst>
              <a:ext uri="{FF2B5EF4-FFF2-40B4-BE49-F238E27FC236}">
                <a16:creationId xmlns:a16="http://schemas.microsoft.com/office/drawing/2014/main" id="{F5F9BA26-921B-4579-8F0C-D353D7015F2B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731928" y="3825311"/>
            <a:ext cx="4699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16">
                <a:solidFill>
                  <a:srgbClr val="344E6D"/>
                </a:solidFill>
                <a:latin typeface="Arial" panose="020B0604020202020204" pitchFamily="34" charset="0"/>
              </a:rPr>
              <a:t>Testing 2</a:t>
            </a:r>
          </a:p>
        </p:txBody>
      </p:sp>
      <p:sp>
        <p:nvSpPr>
          <p:cNvPr id="198" name="OTLSHAPE_T_484b774c8d7a4a37b3a80f717874f001_Duration">
            <a:extLst>
              <a:ext uri="{FF2B5EF4-FFF2-40B4-BE49-F238E27FC236}">
                <a16:creationId xmlns:a16="http://schemas.microsoft.com/office/drawing/2014/main" id="{47BB6BC2-2890-48A2-90D9-73EA09A8FDF5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8717900" y="4002158"/>
            <a:ext cx="508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2.2 months</a:t>
            </a:r>
          </a:p>
        </p:txBody>
      </p:sp>
      <p:sp>
        <p:nvSpPr>
          <p:cNvPr id="199" name="OTLSHAPE_T_484b774c8d7a4a37b3a80f717874f001_Title">
            <a:extLst>
              <a:ext uri="{FF2B5EF4-FFF2-40B4-BE49-F238E27FC236}">
                <a16:creationId xmlns:a16="http://schemas.microsoft.com/office/drawing/2014/main" id="{D8212807-2726-46FC-920F-D16051CC287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0378041" y="3994856"/>
            <a:ext cx="774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rgbClr val="344E6D"/>
                </a:solidFill>
                <a:latin typeface="Arial" panose="020B0604020202020204" pitchFamily="34" charset="0"/>
              </a:rPr>
              <a:t>Documentation</a:t>
            </a:r>
          </a:p>
        </p:txBody>
      </p:sp>
      <p:sp>
        <p:nvSpPr>
          <p:cNvPr id="206" name="OTLSHAPE_T_aae731ff3b1544a4b2a1aeeea0781c37_Duration">
            <a:extLst>
              <a:ext uri="{FF2B5EF4-FFF2-40B4-BE49-F238E27FC236}">
                <a16:creationId xmlns:a16="http://schemas.microsoft.com/office/drawing/2014/main" id="{3EA416FB-12AB-4205-898C-5AC6551B11FE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348254" y="4171703"/>
            <a:ext cx="508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6">
                <a:solidFill>
                  <a:srgbClr val="A5B592"/>
                </a:solidFill>
                <a:latin typeface="Arial" panose="020B0604020202020204" pitchFamily="34" charset="0"/>
              </a:rPr>
              <a:t>2.1 months</a:t>
            </a:r>
          </a:p>
        </p:txBody>
      </p:sp>
      <p:sp>
        <p:nvSpPr>
          <p:cNvPr id="207" name="OTLSHAPE_T_aae731ff3b1544a4b2a1aeeea0781c37_Title">
            <a:extLst>
              <a:ext uri="{FF2B5EF4-FFF2-40B4-BE49-F238E27FC236}">
                <a16:creationId xmlns:a16="http://schemas.microsoft.com/office/drawing/2014/main" id="{B570DBDC-11E1-4860-BBE5-B364DA991FA8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0945360" y="4164401"/>
            <a:ext cx="558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6">
                <a:solidFill>
                  <a:srgbClr val="344E6D"/>
                </a:solidFill>
                <a:latin typeface="Arial" panose="020B0604020202020204" pitchFamily="34" charset="0"/>
              </a:rPr>
              <a:t>Production</a:t>
            </a:r>
          </a:p>
        </p:txBody>
      </p:sp>
      <p:sp>
        <p:nvSpPr>
          <p:cNvPr id="33" name="OTLSHAPE_M_e8fd3e939c7b43f3892173eee34959ef_Shape">
            <a:extLst>
              <a:ext uri="{FF2B5EF4-FFF2-40B4-BE49-F238E27FC236}">
                <a16:creationId xmlns:a16="http://schemas.microsoft.com/office/drawing/2014/main" id="{85DBA41F-5FF8-4F26-A1C3-F9B889569217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883933" y="5160716"/>
            <a:ext cx="165100" cy="183444"/>
          </a:xfrm>
          <a:prstGeom prst="roundRect">
            <a:avLst/>
          </a:prstGeom>
          <a:solidFill>
            <a:srgbClr val="F3A44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TLSHAPE_M_0adf015e4366434e8d5115e83edbe5d3_Shape">
            <a:extLst>
              <a:ext uri="{FF2B5EF4-FFF2-40B4-BE49-F238E27FC236}">
                <a16:creationId xmlns:a16="http://schemas.microsoft.com/office/drawing/2014/main" id="{253A4143-F677-43A1-93BD-20E74D343188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 rot="16200000">
            <a:off x="1329169" y="4563216"/>
            <a:ext cx="190500" cy="190500"/>
          </a:xfrm>
          <a:prstGeom prst="flowChartMerg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TLSHAPE_M_b7dd77de09ce42bcb22a10b4db4c0397_Shape">
            <a:extLst>
              <a:ext uri="{FF2B5EF4-FFF2-40B4-BE49-F238E27FC236}">
                <a16:creationId xmlns:a16="http://schemas.microsoft.com/office/drawing/2014/main" id="{A72F49DC-01E2-43E4-B08E-FB1AC1A4F579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2648924" y="5160716"/>
            <a:ext cx="165100" cy="183444"/>
          </a:xfrm>
          <a:prstGeom prst="roundRect">
            <a:avLst/>
          </a:prstGeom>
          <a:solidFill>
            <a:srgbClr val="F3A44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TLSHAPE_M_d16b394ce4674f0299dca625382b4730_Shape">
            <a:extLst>
              <a:ext uri="{FF2B5EF4-FFF2-40B4-BE49-F238E27FC236}">
                <a16:creationId xmlns:a16="http://schemas.microsoft.com/office/drawing/2014/main" id="{4091CA0A-3A7D-4C19-942C-71F71D0B9426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7691757" y="5160716"/>
            <a:ext cx="165100" cy="183444"/>
          </a:xfrm>
          <a:prstGeom prst="parallelogram">
            <a:avLst/>
          </a:prstGeom>
          <a:solidFill>
            <a:srgbClr val="E7BC2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TLSHAPE_M_188adb4459c64cbb8c96d475fb90260d_Shape">
            <a:extLst>
              <a:ext uri="{FF2B5EF4-FFF2-40B4-BE49-F238E27FC236}">
                <a16:creationId xmlns:a16="http://schemas.microsoft.com/office/drawing/2014/main" id="{E61E91A3-D1C5-403A-BB74-DF93C50A6865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9598578" y="5160716"/>
            <a:ext cx="165100" cy="183444"/>
          </a:xfrm>
          <a:prstGeom prst="parallelogram">
            <a:avLst/>
          </a:prstGeom>
          <a:solidFill>
            <a:srgbClr val="F3A44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TLSHAPE_M_10b7086bab9e403098f8614d441a3d4d_Shape">
            <a:extLst>
              <a:ext uri="{FF2B5EF4-FFF2-40B4-BE49-F238E27FC236}">
                <a16:creationId xmlns:a16="http://schemas.microsoft.com/office/drawing/2014/main" id="{9300836C-005D-431D-9889-8D715C9C26D3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10827769" y="5160716"/>
            <a:ext cx="165100" cy="183444"/>
          </a:xfrm>
          <a:prstGeom prst="roundRect">
            <a:avLst/>
          </a:prstGeom>
          <a:solidFill>
            <a:srgbClr val="F3A44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TLSHAPE_M_e8fd3e939c7b43f3892173eee34959ef_Title">
            <a:extLst>
              <a:ext uri="{FF2B5EF4-FFF2-40B4-BE49-F238E27FC236}">
                <a16:creationId xmlns:a16="http://schemas.microsoft.com/office/drawing/2014/main" id="{0AD46B8A-2856-407B-8031-43D657D7A8EB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40842" y="4874331"/>
            <a:ext cx="8636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4" dirty="0">
                <a:solidFill>
                  <a:srgbClr val="344E6D"/>
                </a:solidFill>
                <a:latin typeface="Arial" panose="020B0604020202020204" pitchFamily="34" charset="0"/>
              </a:rPr>
              <a:t>Phase 1 </a:t>
            </a:r>
            <a:r>
              <a:rPr lang="en-GB" sz="900" b="1" spc="-4" dirty="0" err="1">
                <a:solidFill>
                  <a:srgbClr val="344E6D"/>
                </a:solidFill>
                <a:latin typeface="Arial" panose="020B0604020202020204" pitchFamily="34" charset="0"/>
              </a:rPr>
              <a:t>Kickoff</a:t>
            </a:r>
            <a:endParaRPr lang="en-GB" sz="900" b="1" spc="-4" dirty="0">
              <a:solidFill>
                <a:srgbClr val="344E6D"/>
              </a:solidFill>
              <a:latin typeface="Arial" panose="020B0604020202020204" pitchFamily="34" charset="0"/>
            </a:endParaRPr>
          </a:p>
        </p:txBody>
      </p:sp>
      <p:sp>
        <p:nvSpPr>
          <p:cNvPr id="32" name="OTLSHAPE_M_e8fd3e939c7b43f3892173eee34959ef_Date">
            <a:extLst>
              <a:ext uri="{FF2B5EF4-FFF2-40B4-BE49-F238E27FC236}">
                <a16:creationId xmlns:a16="http://schemas.microsoft.com/office/drawing/2014/main" id="{97C47B0A-0430-40A5-8517-46799377E5C1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740444" y="5018476"/>
            <a:ext cx="457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rgbClr val="7F7F7F"/>
                </a:solidFill>
                <a:latin typeface="Arial" panose="020B0604020202020204" pitchFamily="34" charset="0"/>
              </a:rPr>
              <a:t>4/10/2024</a:t>
            </a:r>
          </a:p>
        </p:txBody>
      </p:sp>
      <p:sp>
        <p:nvSpPr>
          <p:cNvPr id="34" name="OTLSHAPE_M_0adf015e4366434e8d5115e83edbe5d3_Title">
            <a:extLst>
              <a:ext uri="{FF2B5EF4-FFF2-40B4-BE49-F238E27FC236}">
                <a16:creationId xmlns:a16="http://schemas.microsoft.com/office/drawing/2014/main" id="{94909169-8649-4CB2-87DE-D8D06668D85F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544363" y="4499046"/>
            <a:ext cx="685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b="1" spc="-4">
                <a:solidFill>
                  <a:srgbClr val="344E6D"/>
                </a:solidFill>
                <a:latin typeface="Arial" panose="020B0604020202020204" pitchFamily="34" charset="0"/>
              </a:rPr>
              <a:t>Project Start</a:t>
            </a:r>
          </a:p>
        </p:txBody>
      </p:sp>
      <p:sp>
        <p:nvSpPr>
          <p:cNvPr id="35" name="OTLSHAPE_M_0adf015e4366434e8d5115e83edbe5d3_Date">
            <a:extLst>
              <a:ext uri="{FF2B5EF4-FFF2-40B4-BE49-F238E27FC236}">
                <a16:creationId xmlns:a16="http://schemas.microsoft.com/office/drawing/2014/main" id="{A8CEE6E0-C0E3-40FA-8CE8-831761025808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544363" y="4643191"/>
            <a:ext cx="4064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8">
                <a:solidFill>
                  <a:srgbClr val="7F7F7F"/>
                </a:solidFill>
                <a:latin typeface="Arial" panose="020B0604020202020204" pitchFamily="34" charset="0"/>
              </a:rPr>
              <a:t>5/1/2024</a:t>
            </a:r>
          </a:p>
        </p:txBody>
      </p:sp>
      <p:sp>
        <p:nvSpPr>
          <p:cNvPr id="37" name="OTLSHAPE_M_b7dd77de09ce42bcb22a10b4db4c0397_Title">
            <a:extLst>
              <a:ext uri="{FF2B5EF4-FFF2-40B4-BE49-F238E27FC236}">
                <a16:creationId xmlns:a16="http://schemas.microsoft.com/office/drawing/2014/main" id="{1810BBE6-829B-4D76-9DAA-84D87C1F0494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2257235" y="4874331"/>
            <a:ext cx="9525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6">
                <a:solidFill>
                  <a:srgbClr val="344E6D"/>
                </a:solidFill>
                <a:latin typeface="Arial" panose="020B0604020202020204" pitchFamily="34" charset="0"/>
              </a:rPr>
              <a:t>Project Approved</a:t>
            </a:r>
          </a:p>
        </p:txBody>
      </p:sp>
      <p:sp>
        <p:nvSpPr>
          <p:cNvPr id="38" name="OTLSHAPE_M_b7dd77de09ce42bcb22a10b4db4c0397_Date">
            <a:extLst>
              <a:ext uri="{FF2B5EF4-FFF2-40B4-BE49-F238E27FC236}">
                <a16:creationId xmlns:a16="http://schemas.microsoft.com/office/drawing/2014/main" id="{AFA42C52-B1FA-485B-BDCE-946F6AF67F63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2505435" y="5018476"/>
            <a:ext cx="457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rgbClr val="7F7F7F"/>
                </a:solidFill>
                <a:latin typeface="Arial" panose="020B0604020202020204" pitchFamily="34" charset="0"/>
              </a:rPr>
              <a:t>7/31/2024</a:t>
            </a:r>
          </a:p>
        </p:txBody>
      </p:sp>
      <p:sp>
        <p:nvSpPr>
          <p:cNvPr id="40" name="OTLSHAPE_M_d16b394ce4674f0299dca625382b4730_Title">
            <a:extLst>
              <a:ext uri="{FF2B5EF4-FFF2-40B4-BE49-F238E27FC236}">
                <a16:creationId xmlns:a16="http://schemas.microsoft.com/office/drawing/2014/main" id="{B575F3D2-E88A-42A7-BD02-4A17887DB422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7386893" y="4742886"/>
            <a:ext cx="7874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>
                <a:solidFill>
                  <a:srgbClr val="344E6D"/>
                </a:solidFill>
                <a:latin typeface="Arial" panose="020B0604020202020204" pitchFamily="34" charset="0"/>
              </a:rPr>
              <a:t>Implementation Finished</a:t>
            </a:r>
          </a:p>
        </p:txBody>
      </p:sp>
      <p:sp>
        <p:nvSpPr>
          <p:cNvPr id="41" name="OTLSHAPE_M_d16b394ce4674f0299dca625382b4730_Date">
            <a:extLst>
              <a:ext uri="{FF2B5EF4-FFF2-40B4-BE49-F238E27FC236}">
                <a16:creationId xmlns:a16="http://schemas.microsoft.com/office/drawing/2014/main" id="{407C07E4-B073-44FE-80E2-B7BED10B24FB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7548268" y="5018476"/>
            <a:ext cx="457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rgbClr val="7F7F7F"/>
                </a:solidFill>
                <a:latin typeface="Arial" panose="020B0604020202020204" pitchFamily="34" charset="0"/>
              </a:rPr>
              <a:t>6/16/2025</a:t>
            </a:r>
          </a:p>
        </p:txBody>
      </p:sp>
      <p:sp>
        <p:nvSpPr>
          <p:cNvPr id="43" name="OTLSHAPE_M_188adb4459c64cbb8c96d475fb90260d_Title">
            <a:extLst>
              <a:ext uri="{FF2B5EF4-FFF2-40B4-BE49-F238E27FC236}">
                <a16:creationId xmlns:a16="http://schemas.microsoft.com/office/drawing/2014/main" id="{1267729C-5A22-4209-A2C3-B1B82A640F7A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9430303" y="4742886"/>
            <a:ext cx="5080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6">
                <a:solidFill>
                  <a:srgbClr val="344E6D"/>
                </a:solidFill>
                <a:latin typeface="Arial" panose="020B0604020202020204" pitchFamily="34" charset="0"/>
              </a:rPr>
              <a:t>Testing Finished </a:t>
            </a:r>
          </a:p>
        </p:txBody>
      </p:sp>
      <p:sp>
        <p:nvSpPr>
          <p:cNvPr id="44" name="OTLSHAPE_M_188adb4459c64cbb8c96d475fb90260d_Date">
            <a:extLst>
              <a:ext uri="{FF2B5EF4-FFF2-40B4-BE49-F238E27FC236}">
                <a16:creationId xmlns:a16="http://schemas.microsoft.com/office/drawing/2014/main" id="{26E7AEAF-0DB6-40F8-97B0-F95F96EC7716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426832" y="5018476"/>
            <a:ext cx="5207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rgbClr val="7F7F7F"/>
                </a:solidFill>
                <a:latin typeface="Arial" panose="020B0604020202020204" pitchFamily="34" charset="0"/>
              </a:rPr>
              <a:t>10/15/2025</a:t>
            </a:r>
          </a:p>
        </p:txBody>
      </p:sp>
      <p:sp>
        <p:nvSpPr>
          <p:cNvPr id="46" name="OTLSHAPE_M_10b7086bab9e403098f8614d441a3d4d_Title">
            <a:extLst>
              <a:ext uri="{FF2B5EF4-FFF2-40B4-BE49-F238E27FC236}">
                <a16:creationId xmlns:a16="http://schemas.microsoft.com/office/drawing/2014/main" id="{AF352684-8BA7-4D31-9ED5-8E9C79DE2AAA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522735" y="4874331"/>
            <a:ext cx="7874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900" b="1" spc="-4">
                <a:solidFill>
                  <a:srgbClr val="344E6D"/>
                </a:solidFill>
                <a:latin typeface="Arial" panose="020B0604020202020204" pitchFamily="34" charset="0"/>
              </a:rPr>
              <a:t>Phase 1 Close</a:t>
            </a:r>
          </a:p>
        </p:txBody>
      </p:sp>
      <p:sp>
        <p:nvSpPr>
          <p:cNvPr id="47" name="OTLSHAPE_M_10b7086bab9e403098f8614d441a3d4d_Date">
            <a:extLst>
              <a:ext uri="{FF2B5EF4-FFF2-40B4-BE49-F238E27FC236}">
                <a16:creationId xmlns:a16="http://schemas.microsoft.com/office/drawing/2014/main" id="{BEBBF92F-733E-40BE-9717-A754AD45621C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0712537" y="5018476"/>
            <a:ext cx="4064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spc="-8">
                <a:solidFill>
                  <a:srgbClr val="7F7F7F"/>
                </a:solidFill>
                <a:latin typeface="Arial" panose="020B0604020202020204" pitchFamily="34" charset="0"/>
              </a:rPr>
              <a:t>1/1/2026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B2A8AD2-FF62-5656-3DBC-BE24EAFE06CE}"/>
              </a:ext>
            </a:extLst>
          </p:cNvPr>
          <p:cNvSpPr txBox="1"/>
          <p:nvPr/>
        </p:nvSpPr>
        <p:spPr>
          <a:xfrm>
            <a:off x="5742548" y="438915"/>
            <a:ext cx="5776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0" i="0" dirty="0">
                <a:solidFill>
                  <a:srgbClr val="282832"/>
                </a:solidFill>
                <a:effectLst/>
                <a:latin typeface="Open Sans" panose="020B0606030504020204" pitchFamily="34" charset="0"/>
              </a:rPr>
              <a:t>Project Management Plan</a:t>
            </a:r>
          </a:p>
        </p:txBody>
      </p:sp>
      <p:pic>
        <p:nvPicPr>
          <p:cNvPr id="209" name="Picture 208" descr="Icon&#10;&#10;Description automatically generated">
            <a:extLst>
              <a:ext uri="{FF2B5EF4-FFF2-40B4-BE49-F238E27FC236}">
                <a16:creationId xmlns:a16="http://schemas.microsoft.com/office/drawing/2014/main" id="{D937A1EB-E569-48E5-E75D-44002967F449}"/>
              </a:ext>
            </a:extLst>
          </p:cNvPr>
          <p:cNvPicPr>
            <a:picLocks noChangeAspect="1"/>
          </p:cNvPicPr>
          <p:nvPr/>
        </p:nvPicPr>
        <p:blipFill>
          <a:blip r:embed="rId1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264" y="5877512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908869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NS4wMC4wMS4wMCIsIkVkaXRpb24iOiJQcm8iLCJMYXN0U2F2ZWRFZGl0aW9uIjo0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AsIlNoYXBlU3R5bGUiOnsiJGlkIjoiMjYiLCJNYXJnaW4iOnsiJGlkIjoiMjciLCJUb3AiOjAuMCwiTGVmdCI6MTIuMCwiUmlnaHQiOjEyLjAsIkJvdHRvbSI6MC4wfSwiUGFkZGluZyI6eyIkaWQiOiIyOCIsIlRvcCI6NS4wLCJMZWZ0IjowLjAsIlJpZ2h0IjowLjAsIkJvdHRvbSI6NS4wfSwiQmFja2dyb3VuZCI6eyIkaWQiOiIyOSIsIkNvbG9yIjp7IiRpZCI6IjMwIiwiQSI6MjU1LCJSIjo2OCwiRyI6NzcsIkIiOjM4fX0sIklzVmlzaWJsZSI6dHJ1ZSwiV2lkdGgiOjg1O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yZWYiOiIyNyJ9LCJQYWRkaW5nIjp7IiRyZWYiOiIyOCJ9LCJCYWNrZ3JvdW5kIjp7IiRyZWYiOiIyOSJ9LCJJc1Zpc2libGUiOnRydWUsIldpZHRoIjo4NTguMCwiSGVpZ2h0IjozMC4wLCJCb3JkZXJTdHlsZSI6eyIkaWQiOiIzNSIsIkxpbmVDb2xvciI6bnVsbCwiTGluZVdlaWdodCI6MC4wLCJMaW5lVHlwZSI6MCwiUGFyZW50U3R5bGUiOm51bGx9LCJQYXJlbnRTdHlsZSI6bnVsbH0sIkJvdHRvbVRpZXJTaGFwZVN0eWxlIjp7IiRpZCI6IjM2IiwiTWFyZ2luIjp7IiRyZWYiOiIyNyJ9LCJQYWRkaW5nIjp7IiRyZWYiOiIyOCJ9LCJCYWNrZ3JvdW5kIjp7IiRyZWYiOiIyOSJ9LCJJc1Zpc2libGUiOnRydWUsIldpZHRoIjo4NTguMCwiSGVpZ2h0IjozMC4wLCJCb3JkZXJTdHlsZSI6eyIkaWQiOiIzNyIsIkxpbmVDb2xvciI6bnVsbCwiTGluZVdlaWdodCI6MC4wLCJMaW5lVHlwZSI6MCwiUGFyZW50U3R5bGUiOm51bGx9LCJQYXJlbnRTdHlsZSI6bnVsbH0sIlJpZ2h0RW5kQ2Fwc1N0eWxlIjp7IiRpZCI6IjM4IiwiRm9udFNldHRpbmdzIjp7IiRpZCI6IjM5IiwiRm9udFNpemUiOjEyLCJGb250TmFtZSI6IkFyaWFsIiwiSXNCb2xkIjp0cnVlLCJJc0l0YWxpYyI6ZmFsc2UsIklzVW5kZXJsaW5lZCI6ZmFsc2UsIlBhcmVudFN0eWxlIjpudWxsfSwiQXV0b1NpemUiOjAsIkZvcmVncm91bmQiOnsiJGlkIjoiNDAiLCJDb2xvciI6eyIkaWQiOiI0MSIsIkEiOjI1NSwiUiI6MTI4LCJHIjoxNTgsIkIiOjE5NH19LCJNYXhXaWR0aCI6IkluZmluaXR5IiwiTWF4SGVpZ2h0IjoiSW5maW5pdHkiLCJTbWFydEZvcmVncm91bmRJc0FjdGl2ZSI6ZmFsc2UsIkhvcml6b250YWxBbGlnbm1lbnQiOjAsIlZlcnRpY2FsQWxpZ25tZW50IjowLCJTbWFydEZvcmVncm91bmQiOm51bGwsIkJhY2tncm91bmRGaWxsVHlwZSI6MCwiTWFyZ2luIjp7IiRpZCI6IjQyIiwiVG9wIjowLjAsIkxlZnQiOjAuMCwiUmlnaHQiOjI1LjAsIkJvdHRvbSI6MC4wfSwiUGFkZGluZyI6eyIkaWQiOiI0MyIsIlRvcCI6MC4wLCJMZWZ0IjowLjAsIlJpZ2h0IjowLjAsIkJvdHRvbSI6MC4wfSwiQmFja2dyb3VuZCI6eyIkaWQiOiI0NCIsIkNvbG9yIjp7IiRpZCI6IjQ1IiwiQSI6ODksIlIiOjAsIkciOjAsIkIiOjB9fSwiSXNWaXNpYmxlIjp0cnVlLCJXaWR0aCI6MC4wLCJIZWlnaHQiOjAuMCwiQm9yZGVyU3R5bGUiOm51bGwsIlBhcmVudFN0eWxlIjpudWxsfSwiTGVmdEVuZENhcHNTdHlsZSI6eyIkaWQiOiI0NiIsIkZvbnRTZXR0aW5ncyI6eyIkaWQiOiI0NyIsIkZvbnRTaXplIjoxMiwiRm9udE5hbWUiOiJBcmlhbCIsIklzQm9sZCI6dHJ1ZSwiSXNJdGFsaWMiOmZhbHNlLCJJc1VuZGVybGluZWQiOmZhbHNlLCJQYXJlbnRTdHlsZSI6bnVsbH0sIkF1dG9TaXplIjowLCJGb3JlZ3JvdW5kIjp7IiRpZCI6IjQ4IiwiQ29sb3IiOnsiJGlkIjoiNDkiLCJBIjoyNTUsIlIiOjEyOCwiRyI6MTU4LCJCIjoxOTR9fSwiTWF4V2lkdGgiOiJJbmZpbml0eSIsIk1heEhlaWdodCI6IkluZmluaXR5IiwiU21hcnRGb3JlZ3JvdW5kSXNBY3RpdmUiOmZhbHNlLCJIb3Jpem9udGFsQWxpZ25tZW50IjowLCJWZXJ0aWNhbEFsaWdubWVudCI6MCwiU21hcnRGb3JlZ3JvdW5kIjpudWxsLCJCYWNrZ3JvdW5kRmlsbFR5cGUiOjAsIk1hcmdpbiI6eyIkaWQiOiI1MCIsIlRvcCI6MC4wLCJMZWZ0IjoyNS4wLCJSaWdodCI6MC4wLCJCb3R0b20iOjAuMH0sIlBhZGRpbmciOnsiJGlkIjoiNTEiLCJUb3AiOjAuMCwiTGVmdCI6MC4wLCJSaWdodCI6MC4wLCJCb3R0b20iOjAuMH0sIkJhY2tncm91bmQiOnsiJGlkIjoiNTIiLCJDb2xvciI6eyIkcmVmIjoiNDUifX0sIklzVmlzaWJsZSI6dHJ1ZSwiV2lkdGgiOjAuMCwiSGVpZ2h0IjowLjAsIkJvcmRlclN0eWxlIjpudWxsLCJQYXJlbnRTdHlsZSI6bnVsbH0sIlRvZGF5VGV4dFN0eWxlIjp7IiRpZCI6IjUzIiwiRm9udFNldHRpbmdzIjp7IiRpZCI6IjU0IiwiRm9udFNpemUiOjEyLCJGb250TmFtZSI6IkFyaWFsIiwiSXNCb2xkIjpmYWxzZSwiSXNJdGFsaWMiOmZhbHNlLCJJc1VuZGVybGluZWQiOmZhbHNlLCJQYXJlbnRTdHlsZSI6bnVsbH0sIkF1dG9TaXplIjowLCJGb3JlZ3JvdW5kIjp7IiRpZCI6IjU1IiwiQ29sb3IiOnsiJGlkIjoi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ciLCJUb3AiOjAuMCwiTGVmdCI6MC4wLCJSaWdodCI6MC4wLCJCb3R0b20iOjAuMH0sIlBhZGRpbmciOnsiJGlkIjoiNTgiLCJUb3AiOjAuMCwiTGVmdCI6MC4wLCJSaWdodCI6MC4wLCJCb3R0b20iOjAuMH0sIkJhY2tncm91bmQiOnsiJGlkIjoiNTkiLCJDb2xvciI6eyIkcmVmIjoiNDUifX0sIklzVmlzaWJsZSI6dHJ1ZSwiV2lkdGgiOjAuMCwiSGVpZ2h0IjowLjAsIkJvcmRlclN0eWxlIjpudWxsLCJQYXJlbnRTdHlsZSI6bnVsbH0sIlRvZGF5TWFya2VyU3R5bGUiOnsiJGlkIjoiNjAiLCJNYXJnaW4iOnsiJGlkIjoiNjEiLCJUb3AiOjAuMCwiTGVmdCI6MC4wLCJSaWdodCI6MC4wLCJCb3R0b20iOjAuMH0sIlBhZGRpbmciOnsiJGlkIjoiNjIiLCJUb3AiOjAuMCwiTGVmdCI6MC4wLCJSaWdodCI6MC4wLCJCb3R0b20iOjAuMH0sIkJhY2tncm91bmQiOnsiJGlkIjoiNjMiLCJDb2xvciI6eyIkaWQiOiI2NCIsIkEiOjI1NSwiUiI6MTc4LCJHIjoxNCwiQiI6MTh9fSwiSXNWaXNpYmxlIjp0cnVlLCJXaWR0aCI6MC4wLCJIZWlnaHQiOjAuMCwiQm9yZGVyU3R5bGUiOm51bGwsIlBhcmVudFN0eWxlIjpudWxsfSwiU2NhbGVTdHlsZSI6eyIkaWQiOiI2NSIsIlNoYXBlIjowLCJTaG93U2VnbWVudFNlcGFyYXRvcnMiOnRydWUsIlNlZ21lbnRTZXBhcmF0b3JPcGFjaXR5IjozMCwiSGFzQmVlblZpc2libGVCZWZvcmUiOnRydWUsIkZvbnRTZXR0aW5ncyI6eyIkaWQiOiI2NiIsIkZvbnRTaXplIjo5LCJGb250TmFtZSI6IkFyaWFsIiwiSXNCb2xkIjpmYWxzZSwiSXNJdGFsaWMiOmZhbHNlLCJJc1VuZGVybGluZWQiOmZhbHNlLCJQYXJlbnRTdHlsZSI6bnVsbH0sIkF1dG9TaXplIjowLCJGb3JlZ3JvdW5kIjp7IiRpZCI6IjY3IiwiQ29sb3IiOnsiJGlkIjoiNj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jkiLCJUb3AiOjAuMCwiTGVmdCI6NS4wLCJSaWdodCI6MC4wLCJCb3R0b20iOjAuMH0sIlBhZGRpbmciOnsiJGlkIjoiNzAiLCJUb3AiOjAuMCwiTGVmdCI6MC4wLCJSaWdodCI6MC4wLCJCb3R0b20iOjAuMH0sIkJhY2tncm91bmQiOnsiJGlkIjoiNzEiLCJDb2xvciI6eyIkcmVmIjoiNDUifX0sIklzVmlzaWJsZSI6dHJ1ZSwiV2lkdGgiOjAuMCwiSGVpZ2h0IjowLjAsIkJvcmRlclN0eWxlIjpudWxsLCJQYXJlbnRTdHlsZSI6bnVsbH0sIlNpbmdsZVNjYWxlU2hhcGVTdHlsZSI6eyIkaWQiOiI3MiIsIlNoYXBlIjowLCJIZWlnaHQiOjMwLjB9LCJNaWRkbGVUaWVyU2NhbGVTdHlsZSI6eyIkaWQiOiI3MyIsIlNoYXBlIjowLCJTaG93U2VnbWVudFNlcGFyYXRvcnMiOnRydWUsIlNlZ21lbnRTZXBhcmF0b3JPcGFjaXR5IjozMCwiSGFzQmVlblZpc2libGVCZWZvcmUiOmZhbHNlLCJGb250U2V0dGluZ3MiOnsiJGlkIjoiNzQiLCJGb250U2l6ZSI6OSwiRm9udE5hbWUiOiJBcmlhbCIsIklzQm9sZCI6ZmFsc2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Cb3R0b21UaWVyU2NhbGVTdHlsZSI6eyIkaWQiOiI3NSIsIlNoYXBlIjowLCJTaG93U2VnbWVudFNlcGFyYXRvcnMiOnRydWUsIlNlZ21lbnRTZXBhcmF0b3JPcGFjaXR5IjozMCwiSGFzQmVlblZpc2libGVCZWZvcmUiOmZhbHNlLCJGb250U2V0dGluZ3MiOnsiJGlkIjoiNzYiLCJGb250U2l6ZSI6OSwiRm9udE5hbWUiOiJBcmlhbCIsIklzQm9sZCI6ZmFsc2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FbGFwc2VkVGltZUJhY2tncm91bmQiOnsiJGlkIjoiNzciLCJDb2xvciI6eyIkaWQiOiI3OCIsIkEiOjc3LCJSIjoyMjYsIkciOjIzOSwiQiI6MjE2fX0sIkFwcGVuZFllYXJPblllYXJDaGFuZ2UiOnRydWUsIkVsYXBzZWRUaW1lRm9ybWF0IjoxLCJUb2RheU1hcmtlclBvc2l0aW9uIjozLCJRdWlja1Bvc2l0aW9uIjozLCJBYnNvbHV0ZVBvc2l0aW9uIjo0MTUuODAwMDE4LCJNYXJnaW4iOnsiJGlkIjoiNzkiLCJUb3AiOjAuMCwiTGVmdCI6MTAuMCwiUmlnaHQiOjEwLjAsIkJvdHRvbSI6MC4wfSwiUGFkZGluZyI6eyIkaWQiOiI4MCIsIlRvcCI6MC4wLCJMZWZ0IjowLjAsIlJpZ2h0IjowLjAsIkJvdHRvbSI6MC4wfSwiQmFja2dyb3VuZCI6eyIkaWQiOiI4MSIsIkNvbG9yIjp7IiRpZCI6IjgyIiwiQSI6MjU1LCJSIjozMSwiRyI6NzMsIkIiOjEyNX19LCJJc1Zpc2libGUiOnRydWUsIldpZHRoIjowLjAsIkhlaWdodCI6MC4wLCJCb3JkZXJTdHlsZSI6bnVsbCwiUGFyZW50U3R5bGUiOm51bGx9LCJEZWZhdWx0TWlsZXN0b25lU3R5bGUiOnsiJGlkIjoiODMiLCJTaGFwZSI6NCwiQ29ubmVjdG9yTWFyZ2luIjp7IiRpZCI6Ijg0IiwiVG9wIjowLjAsIkxlZnQiOjIuMCwiUmlnaHQiOjIuMCwiQm90dG9tIjowLjB9LCJDb25uZWN0b3JTdHlsZSI6eyIkaWQiOiI4NSIsIkxpbmVDb2xvciI6eyIkaWQiOiI4NiIsIiR0eXBlIjoiTkxSRS5Db21tb24uRG9tLlNvbGlkQ29sb3JCcnVzaCwgTkxSRS5Db21tb24iLCJDb2xvciI6eyIkaWQiOiI4NyIsIkEiOjEyNywiUiI6MjQzLCJHIjoxNjQsIkIiOjcxfX0sIkxpbmVXZWlnaHQiOjEuMCwiTGluZVR5cGUiOjAsIlBhcmVudFN0eWxlIjpudWxsfSwiSXNCZWxvd1RpbWViYW5kIjpmYWxzZSwiUG9zaXRpb25PblRhc2siOjAsIkhpZGVEYXRlIjpmYWxzZSwiU2hhcGVTaXplIjoxLCJTcGFjaW5nIjoxLjAsIlBhZGRpbmciOnsiJGlkIjoiODgiLCJUb3AiOjcuMCwiTGVmdCI6My4wLCJSaWdodCI6MC4wLCJCb3R0b20iOjIuMH0sIlNoYXBlU3R5bGUiOnsiJGlkIjoiODkiLCJNYXJnaW4iOnsiJGlkIjoiOTAiLCJUb3AiOjAuMCwiTGVmdCI6MC4wLCJSaWdodCI6MC4wLCJCb3R0b20iOjAuMH0sIlBhZGRpbmciOnsiJGlkIjoiOTEiLCJUb3AiOjAuMCwiTGVmdCI6MC4wLCJSaWdodCI6MC4wLCJCb3R0b20iOjAuMH0sIkJhY2tncm91bmQiOnsiJGlkIjoiOTIiLCJDb2xvciI6eyIkaWQiOiI5MyIsIkEiOjI1NSwiUiI6MjQzLCJHIjoxNjQsIkIiOjcxfX0sIklzVmlzaWJsZSI6dHJ1ZSwiV2lkdGgiOjE4LjAsIkhlaWdodCI6MjAuMCwiQm9yZGVyU3R5bGUiOnsiJGlkIjoiOTQiLCJMaW5lQ29sb3IiOnsiJGlkIjoiOTUiLCIkdHlwZSI6Ik5MUkUuQ29tbW9uLkRvbS5Tb2xpZENvbG9yQnJ1c2gsIE5MUkUuQ29tbW9uIiwiQ29sb3IiOnsiJGlkIjoiOTYiLCJBIjoyNTUsIlIiOjIzNCwiRyI6MjIsIkIiOjMwfX0sIkxpbmVXZWlnaHQiOjAuMCwiTGluZVR5cGUiOjAsIlBhcmVudFN0eWxlIjpudWxsfSwiUGFyZW50U3R5bGUiOm51bGx9LCJUaXRsZVN0eWxlIjp7IiRpZCI6Ijk3IiwiRm9udFNldHRpbmdzIjp7IiRpZCI6Ijk4IiwiRm9udFNpemUiOjksIkZvbnROYW1lIjoiQXJpYWwiLCJJc0JvbGQiOnRydWUsIklzSXRhbGljIjpmYWxzZSwiSXNVbmRlcmxpbmVkIjpmYWxzZSwiUGFyZW50U3R5bGUiOm51bGx9LCJBdXRvU2l6ZSI6MCwiRm9yZWdyb3VuZCI6eyIkaWQiOiI5OSIsIkNvbG9yIjp7IiRpZCI6IjEwMCIsIkEiOjI1NSwiUiI6NTIsIkciOjc4LCJCIjoxMDl9fSwiTWF4V2lkdGgiOjIwMC4wLCJNYXhIZWlnaHQiOiJJbmZpbml0eSIsIlNtYXJ0Rm9yZWdyb3VuZElzQWN0aXZlIjpmYWxzZSwiSG9yaXpvbnRhbEFsaWdubWVudCI6MS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4OSwiUiI6MCwiRyI6MCwiQiI6MH19LCJJc1Zpc2libGUiOnRydWUsIldpZHRoIjowLjAsIkhlaWdodCI6MC4wLCJCb3JkZXJTdHlsZSI6bnVsbCwiUGFyZW50U3R5bGUiOm51bGx9LCJEYXRlU3R5bGUiOnsiJGlkIjoiMTA1IiwiRm9udFNldHRpbmdzIjp7IiRpZCI6IjEwNiIsIkZvbnRTaXplIjo4LCJGb250TmFtZSI6IkFyaWFsIiwiSXNCb2xkIjpmYWxzZSwiSXNJdGFsaWMiOmZhbHNlLCJJc1VuZGVybGluZWQiOmZhbHNlLCJQYXJlbnRTdHlsZSI6bnVsbH0sIkF1dG9TaXplIjowLCJGb3JlZ3JvdW5kIjp7IiRpZCI6IjEwNyIsIkNvbG9yIjp7IiRpZCI6IjEwOCIsIkEiOjI1NSwiUiI6MTI3LCJHIjoxMjcsIkIiOjEyN319LCJNYXhXaWR0aCI6MjAwLjAsIk1heEhlaWdodCI6IkluZmluaXR5IiwiU21hcnRGb3JlZ3JvdW5kSXNBY3RpdmUiOmZhbHNlLCJIb3Jpem9udGFsQWxpZ25tZW50IjoxLCJWZXJ0aWNhbEFsaWdubWVudCI6MCwiU21hcnRGb3JlZ3JvdW5kIjpudWxsLCJCYWNrZ3JvdW5kRmlsbFR5cGUiOjAsIk1hcmdpbiI6eyIkaWQiOiIxMDkiLCJUb3AiOjAuMCwiTGVmdCI6MC4wLCJSaWdodCI6MC4wLCJCb3R0b20iOjAuMH0sIlBhZGRpbmciOnsiJGlkIjoiMTEwIiwiVG9wIjowLjAsIkxlZnQiOjAuMCwiUmlnaHQiOjAuMCwiQm90dG9tIjowLjB9LCJCYWNrZ3JvdW5kIjp7IiRpZCI6IjExMSIsIkNvbG9yIjp7IiRyZWYiOiIxMDQifX0sIklzVmlzaWJsZSI6dHJ1ZSwiV2lkdGgiOjAuMCwiSGVpZ2h0IjowLjAsIkJvcmRlclN0eWxlIjpudWxsLCJQYXJlbnRTdHlsZSI6bnVsbH0sIkRhdGVGb3JtYXQiOnsiJGlkIjoiMTEy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MTEzIiwiRGF0ZVBhcnRJc1Zpc2libGUiOmZhbHNlLCJUaW1lUGFydElzVmlzaWJsZSI6ZmFsc2V9fSwiV2Vla051bWJlcmluZyI6eyIkaWQiOiIxMTQiLCJGb3JtYXQiOjAsIklzVmlzaWJsZSI6ZmFsc2UsIkxhc3RLbm93blZpc2liaWxpdHlTdGF0ZSI6ZmFsc2V9LCJJc1Zpc2libGUiOnRydWUsIlBhcmVudFN0eWxlIjpudWxsfSwiRGVmYXVsdE1vdFN0eWxlIjp7IiRpZCI6IjExNSIsIlNoYXBlIjo0LCJDb25uZWN0b3JNYXJnaW4iOnsiJGlkIjoiMTE2IiwiVG9wIjowLjAsIkxlZnQiOjIuMCwiUmlnaHQiOjIuMCwiQm90dG9tIjowLjB9LCJDb25uZWN0b3JTdHlsZSI6eyIkaWQiOiIxMTciLCJMaW5lQ29sb3IiOnsiJGlkIjoiMTE4IiwiJHR5cGUiOiJOTFJFLkNvbW1vbi5Eb20uU29saWRDb2xvckJydXNoLCBOTFJFLkNvbW1vbiIsIkNvbG9yIjp7IiRpZCI6IjExOSIsIkEiOjEyNywiUiI6MjQzLCJHIjoxNjQsIkIiOjcxfX0sIkxpbmVXZWlnaHQiOjEuMCwiTGluZVR5cGUiOjAsIlBhcmVudFN0eWxlIjpudWxsfSwiSXNCZWxvd1RpbWViYW5kIjpmYWxzZSwiUG9zaXRpb25PblRhc2siOjEsIkhpZGVEYXRlIjpmYWxzZSwiU2hhcGVTaXplIjoxLCJTcGFjaW5nIjoxLjAsIlBhZGRpbmciOnsiJGlkIjoiMTIwIiwiVG9wIjo3LjAsIkxlZnQiOjMuMCwiUmlnaHQiOjAuMCwiQm90dG9tIjoyLjB9LCJTaGFwZVN0eWxlIjp7IiRpZCI6IjEyMSIsIk1hcmdpbiI6eyIkaWQiOiIxMjIiLCJUb3AiOjAuMCwiTGVmdCI6MC4wLCJSaWdodCI6MC4wLCJCb3R0b20iOjAuMH0sIlBhZGRpbmciOnsiJGlkIjoiMTIzIiwiVG9wIjowLjAsIkxlZnQiOjAuMCwiUmlnaHQiOjAuMCwiQm90dG9tIjowLjB9LCJCYWNrZ3JvdW5kIjp7IiRpZCI6IjEyNCIsIkNvbG9yIjp7IiRpZCI6IjEyNSIsIkEiOjI1NSwiUiI6MjQzLCJHIjoxNjQsIkIiOjcxfX0sIklzVmlzaWJsZSI6dHJ1ZSwiV2lkdGgiOjE4LjAsIkhlaWdodCI6MjAuMCwiQm9yZGVyU3R5bGUiOnsiJGlkIjoiMTI2IiwiTGluZUNvbG9yIjp7IiRpZCI6IjEyNyIsIiR0eXBlIjoiTkxSRS5Db21tb24uRG9tLlNvbGlkQ29sb3JCcnVzaCwgTkxSRS5Db21tb24iLCJDb2xvciI6eyIkaWQiOiIxMjgiLCJBIjoyNTUsIlIiOjIzNCwiRyI6MjIsIkIiOjMwfX0sIkxpbmVXZWlnaHQiOjAuMCwiTGluZVR5cGUiOjAsIlBhcmVudFN0eWxlIjpudWxsfSwiUGFyZW50U3R5bGUiOm51bGx9LCJUaXRsZVN0eWxlIjp7IiRpZCI6IjEyOSIsIkZvbnRTZXR0aW5ncyI6eyIkaWQiOiIxMzAiLCJGb250U2l6ZSI6OSwiRm9udE5hbWUiOiJBcmlhbCIsIklzQm9sZCI6dHJ1ZSwiSXNJdGFsaWMiOmZhbHNlLCJJc1VuZGVybGluZWQiOmZhbHNlLCJQYXJlbnRTdHlsZSI6bnVsbH0sIkF1dG9TaXplIjowLCJGb3JlZ3JvdW5kIjp7IiRpZCI6IjEzMSIsIkNvbG9yIjp7IiRpZCI6IjEzMiIsIkEiOjI1NSwiUiI6NTIsIkciOjc4LCJCIjoxMDl9fSwiTWF4V2lkdGgiOjIwMC4wLCJNYXhIZWlnaHQiOiJJbmZpbml0eSIsIlNtYXJ0Rm9yZWdyb3VuZElzQWN0aXZlIjpmYWxzZSwiSG9yaXpvbnRhbEFsaWdubWVudCI6MSwiVmVydGljYWxBbGlnbm1lbnQiOjAsIlNtYXJ0Rm9yZWdyb3VuZCI6bnVsbCwiQmFja2dyb3VuZEZpbGxUeXBlIjowLCJNYXJnaW4iOnsiJGlkIjoiMTMzIiwiVG9wIjowLjAsIkxlZnQiOjAuMCwiUmlnaHQiOjAuMCwiQm90dG9tIjowLjB9LCJQYWRkaW5nIjp7IiRpZCI6IjEzNCIsIlRvcCI6MC4wLCJMZWZ0IjowLjAsIlJpZ2h0IjowLjAsIkJvdHRvbSI6MC4wfSwiQmFja2dyb3VuZCI6eyIkaWQiOiIxMzUiLCJDb2xvciI6eyIkaWQiOiIxMzYiLCJBIjo4OSwiUiI6MCwiRyI6MCwiQiI6MH19LCJJc1Zpc2libGUiOnRydWUsIldpZHRoIjowLjAsIkhlaWdodCI6MC4wLCJCb3JkZXJTdHlsZSI6bnVsbCwiUGFyZW50U3R5bGUiOm51bGx9LCJEYXRlU3R5bGUiOnsiJGlkIjoiMTM3IiwiRm9udFNldHRpbmdzIjp7IiRpZCI6IjEzOCIsIkZvbnRTaXplIjo4LCJGb250TmFtZSI6IkFyaWFsIiwiSXNCb2xkIjpmYWxzZSwiSXNJdGFsaWMiOmZhbHNlLCJJc1VuZGVybGluZWQiOmZhbHNlLCJQYXJlbnRTdHlsZSI6bnVsbH0sIkF1dG9TaXplIjowLCJGb3JlZ3JvdW5kIjp7IiRpZCI6IjEzOSIsIkNvbG9yIjp7IiRpZCI6IjE0MCIsIkEiOjI1NSwiUiI6MTI3LCJHIjoxMjcsIkIiOjEyN319LCJNYXhXaWR0aCI6MjAwLjAsIk1heEhlaWdodCI6IkluZmluaXR5IiwiU21hcnRGb3JlZ3JvdW5kSXNBY3RpdmUiOmZhbHNlLCJIb3Jpem9udGFsQWxpZ25tZW50IjoxLCJWZXJ0aWNhbEFsaWdubWVudCI6MCwiU21hcnRGb3JlZ3JvdW5kIjpudWxsLCJCYWNrZ3JvdW5kRmlsbFR5cGUiOjAsIk1hcmdpbiI6eyIkaWQiOiIxNDEiLCJUb3AiOjAuMCwiTGVmdCI6MC4wLCJSaWdodCI6MC4wLCJCb3R0b20iOjAuMH0sIlBhZGRpbmciOnsiJGlkIjoiMTQyIiwiVG9wIjowLjAsIkxlZnQiOjAuMCwiUmlnaHQiOjAuMCwiQm90dG9tIjowLjB9LCJCYWNrZ3JvdW5kIjp7IiRpZCI6IjE0MyIsIkNvbG9yIjp7IiRyZWYiOiIxMzYifX0sIklzVmlzaWJsZSI6dHJ1ZSwiV2lkdGgiOjAuMCwiSGVpZ2h0IjowLjAsIkJvcmRlclN0eWxlIjpudWxsLCJQYXJlbnRTdHlsZSI6bnVsbH0sIkRhdGVGb3JtYXQiOnsiJGlkIjoiMTQ0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MTQ1IiwiRGF0ZVBhcnRJc1Zpc2libGUiOmZhbHNlLCJUaW1lUGFydElzVmlzaWJsZSI6ZmFsc2V9fSwiV2Vla051bWJlcmluZyI6eyIkaWQiOiIxNDYiLCJGb3JtYXQiOjAsIklzVmlzaWJsZSI6ZmFsc2UsIkxhc3RLbm93blZpc2liaWxpdHlTdGF0ZSI6ZmFsc2V9LCJJc1Zpc2libGUiOnRydWUsIlBhcmVudFN0eWxlIjpudWxsfSwiRGVmYXVsdFRhc2tTdHlsZSI6eyIkaWQiOiIxNDciLCJTaGFwZSI6NCwiU2hhcGVUaGlja25lc3MiOjEsIkR1cmF0aW9uRm9ybWF0IjoyLCJJbmNsdWRlTm9uV29ya2luZ0RheXNJbkR1cmF0aW9uIjpmYWxzZSwiUGVyY2VudGFnZUNvbXBsZXRlU3R5bGUiOnsiJGlkIjoiMTQ4IiwiRm9udFNldHRpbmdzIjp7IiRpZCI6IjE0OSIsIkZvbnRTaXplIjo5LCJGb250TmFtZSI6IkFyaWFsIiwiSXNCb2xkIjpmYWxzZSwiSXNJdGFsaWMiOmZhbHNlLCJJc1VuZGVybGluZWQiOmZhbHNlLCJQYXJlbnRTdHlsZSI6bnVsbH0sIkF1dG9TaXplIjowLCJGb3JlZ3JvdW5kIjp7IiRpZCI6IjE1MCIsIkNvbG9yIjp7IiRpZCI6IjE1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TIiLCJUb3AiOjAuMCwiTGVmdCI6MC4wLCJSaWdodCI6MC4wLCJCb3R0b20iOjAuMH0sIlBhZGRpbmciOnsiJGlkIjoiMTUzIiwiVG9wIjowLjAsIkxlZnQiOjAuMCwiUmlnaHQiOjAuMCwiQm90dG9tIjowLjB9LCJCYWNrZ3JvdW5kIjp7IiRpZCI6IjE1NCIsIkNvbG9yIjp7IiRpZCI6IjE1NSIsIkEiOjg5LCJSIjowLCJHIjowLCJCIjowfX0sIklzVmlzaWJsZSI6dHJ1ZSwiV2lkdGgiOjAuMCwiSGVpZ2h0IjowLjAsIkJvcmRlclN0eWxlIjpudWxsLCJQYXJlbnRTdHlsZSI6bnVsbH0sIkR1cmF0aW9uU3R5bGUiOnsiJGlkIjoiMTU2IiwiRm9udFNldHRpbmdzIjp7IiRpZCI6IjE1NyIsIkZvbnRTaXplIjo4LCJGb250TmFtZSI6IkFyaWFsIiwiSXNCb2xkIjpmYWxzZSwiSXNJdGFsaWMiOmZhbHNlLCJJc1VuZGVybGluZWQiOmZhbHNlLCJQYXJlbnRTdHlsZSI6bnVsbH0sIkF1dG9TaXplIjowLCJGb3JlZ3JvdW5kIjp7IiRpZCI6IjE1OCIsIkNvbG9yIjp7IiRpZCI6IjE1OSIsIkEiOjI1NSwiUiI6MTY1LCJHIjoxODEsIkIiOjE0Nn19LCJNYXhXaWR0aCI6MjAwLjAsIk1heEhlaWdodCI6IkluZmluaXR5IiwiU21hcnRGb3JlZ3JvdW5kSXNBY3RpdmUiOmZhbHNlLCJIb3Jpem9udGFsQWxpZ25tZW50IjowLCJWZXJ0aWNhbEFsaWdubWVudCI6MCwiU21hcnRGb3JlZ3JvdW5kIjpudWxsLCJCYWNrZ3JvdW5kRmlsbFR5cGUiOjAsIk1hcmdpbiI6eyIkaWQiOiIxNjAiLCJUb3AiOjAuMCwiTGVmdCI6MC4wLCJSaWdodCI6MC4wLCJCb3R0b20iOjAuMH0sIlBhZGRpbmciOnsiJGlkIjoiMTYxIiwiVG9wIjowLjAsIkxlZnQiOjAuMCwiUmlnaHQiOjAuMCwiQm90dG9tIjowLjB9LCJCYWNrZ3JvdW5kIjp7IiRpZCI6IjE2MiIsIkNvbG9yIjp7IiRyZWYiOiIxNTUifX0sIklzVmlzaWJsZSI6dHJ1ZSwiV2lkdGgiOjAuMCwiSGVpZ2h0IjowLjAsIkJvcmRlclN0eWxlIjpudWxsLCJQYXJlbnRTdHlsZSI6bnVsbH0sIkhvcml6b250YWxDb25uZWN0b3JTdHlsZSI6eyIkaWQiOiIxNjMiLCJMaW5lQ29sb3IiOnsiJGlkIjoiMTY0IiwiJHR5cGUiOiJOTFJFLkNvbW1vbi5Eb20uU29saWRDb2xvckJydXNoLCBOTFJFLkNvbW1vbiIsIkNvbG9yIjp7IiRpZCI6IjE2NSIsIkEiOjI1NSwiUiI6MjA0LCJHIjoyMDQsIkIiOjIwNH19LCJMaW5lV2VpZ2h0IjoxLjAsIkxpbmVUeXBlIjowLCJQYXJlbnRTdHlsZSI6bnVsbH0sIlZlcnRpY2FsQ29ubmVjdG9yU3R5bGUiOnsiJGlkIjoiMTY2IiwiTGluZUNvbG9yIjp7IiRpZCI6IjE2NyIsIiR0eXBlIjoiTkxSRS5Db21tb24uRG9tLlNvbGlkQ29sb3JCcnVzaCwgTkxSRS5Db21tb24iLCJDb2xvciI6eyIkaWQiOiIxNjgiLCJBIjoyNTUsIlIiOjIwNCwiRyI6MjA0LCJCIjoyMDR9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Y5IiwiTWFyZ2luIjp7IiRpZCI6IjE3MCIsIlRvcCI6MC4wLCJMZWZ0Ijo0LjAsIlJpZ2h0Ijo0LjAsIkJvdHRvbSI6MC4wfSwiUGFkZGluZyI6eyIkaWQiOiIxNzEiLCJUb3AiOjAuMCwiTGVmdCI6MC4wLCJSaWdodCI6MC4wLCJCb3R0b20iOjAuMH0sIkJhY2tncm91bmQiOnsiJGlkIjoiMTcyIiwiQ29sb3IiOnsiJGlkIjoiMTczIiwiQSI6MjU1LCJSIjo2OCwiRyI6NzcsIkIiOjM4fX0sIklzVmlzaWJsZSI6dHJ1ZSwiV2lkdGgiOjAuMCwiSGVpZ2h0IjoxNi4wLCJCb3JkZXJTdHlsZSI6eyIkaWQiOiIxNzQiLCJMaW5lQ29sb3IiOnsiJGlkIjoiMTc1IiwiJHR5cGUiOiJOTFJFLkNvbW1vbi5Eb20uU29saWRDb2xvckJydXNoLCBOTFJFLkNvbW1vbiIsIkNvbG9yIjp7IiRpZCI6IjE3NiIsIkEiOjI1NSwiUiI6MjM0LCJHIjoyMiwiQiI6MzB9fSwiTGluZVdlaWdodCI6MC4wLCJMaW5lVHlwZSI6MCwiUGFyZW50U3R5bGUiOm51bGx9LCJQYXJlbnRTdHlsZSI6bnVsbH0sIlRpdGxlU3R5bGUiOnsiJGlkIjoiMTc3IiwiRm9udFNldHRpbmdzIjp7IiRpZCI6IjE3OCIsIkZvbnRTaXplIjo5LCJGb250TmFtZSI6IkFyaWFsIiwiSXNCb2xkIjpmYWxzZSwiSXNJdGFsaWMiOmZhbHNlLCJJc1VuZGVybGluZWQiOmZhbHNlLCJQYXJlbnRTdHlsZSI6bnVsbH0sIkF1dG9TaXplIjowLCJGb3JlZ3JvdW5kIjp7IiRpZCI6IjE3OSIsIkNvbG9yIjp7IiRpZCI6IjE4MCIsIkEiOjI1NSwiUiI6NTIsIkciOjc4LCJCIjoxMDl9fSwiTWF4V2lkdGgiOjIwMC4wLCJNYXhIZWlnaHQiOiJJbmZpbml0eSIsIlNtYXJ0Rm9yZWdyb3VuZElzQWN0aXZlIjpmYWxzZSwiSG9yaXpvbnRhbEFsaWdubWVudCI6MCwiVmVydGljYWxBbGlnbm1lbnQiOjAsIlNtYXJ0Rm9yZWdyb3VuZCI6bnVsbCwiQmFja2dyb3VuZEZpbGxUeXBlIjowLCJNYXJnaW4iOnsiJGlkIjoiMTgxIiwiVG9wIjowLjAsIkxlZnQiOjAuMCwiUmlnaHQiOjAuMCwiQm90dG9tIjowLjB9LCJQYWRkaW5nIjp7IiRpZCI6IjE4MiIsIlRvcCI6MC4wLCJMZWZ0IjowLjAsIlJpZ2h0IjowLjAsIkJvdHRvbSI6MC4wfSwiQmFja2dyb3VuZCI6eyIkaWQiOiIxODMiLCJDb2xvciI6eyIkcmVmIjoiMTU1In19LCJJc1Zpc2libGUiOnRydWUsIldpZHRoIjowLjAsIkhlaWdodCI6MC4wLCJCb3JkZXJTdHlsZSI6bnVsbCwiUGFyZW50U3R5bGUiOm51bGx9LCJEYXRlU3R5bGUiOnsiJGlkIjoiMTg0IiwiRm9udFNldHRpbmdzIjp7IiRpZCI6IjE4NSIsIkZvbnRTaXplIjo5LCJGb250TmFtZSI6IkFyaWFsIiwiSXNCb2xkIjpmYWxzZSwiSXNJdGFsaWMiOmZhbHNlLCJJc1VuZGVybGluZWQiOmZhbHNlLCJQYXJlbnRTdHlsZSI6bnVsbH0sIkF1dG9TaXplIjowLCJGb3JlZ3JvdW5kIjp7IiRpZCI6IjE4NiIsIkNvbG9yIjp7IiRpZCI6IjE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4IiwiVG9wIjowLjAsIkxlZnQiOjAuMCwiUmlnaHQiOjAuMCwiQm90dG9tIjowLjB9LCJQYWRkaW5nIjp7IiRpZCI6IjE4OSIsIlRvcCI6MC4wLCJMZWZ0IjowLjAsIlJpZ2h0IjowLjAsIkJvdHRvbSI6MC4wfSwiQmFja2dyb3VuZCI6eyIkaWQiOiIxOTAiLCJDb2xvciI6eyIkcmVmIjoiMTU1In19LCJJc1Zpc2libGUiOmZhbHNlLCJXaWR0aCI6MC4wLCJIZWlnaHQiOjAuMCwiQm9yZGVyU3R5bGUiOm51bGwsIlBhcmVudFN0eWxlIjpudWxsfSwiRGF0ZUZvcm1hdCI6eyIkaWQiOiIxO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IiLCJEYXRlUGFydElzVmlzaWJsZSI6ZmFsc2UsIlRpbWVQYXJ0SXNWaXNpYmxlIjpmYWxzZX19LCJXZWVrTnVtYmVyaW5nIjp7IiRpZCI6IjE5MyIsIkZvcm1hdCI6MCwiSXNWaXNpYmxlIjpmYWxzZSwiTGFzdEtub3duVmlzaWJpbGl0eVN0YXRlIjpmYWxzZX0sIklzVmlzaWJsZSI6dHJ1ZSwiUGFyZW50U3R5bGUiOm51bGwsIl9leHBsaWNpdGx5U2V0Ijp7IiRpZCI6IjE5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OTUiLCJUaXRsZVBvc2l0aW9uIjoiUmlnaHQiLCJEYXRlUG9zaXRpb24iOiJMZWZ0IiwiU2hhcGVUeXBlIjowLCJTaGFwZVNpemUiOjEsIlNwYWNpbmciOjUsIlNoYXBlU3R5bGUiOnsiJGlkIjoiMTk2IiwiTWFyZ2luIjp7IiRpZCI6IjE5NyIsIlRvcCI6MC4wLCJMZWZ0IjowLjAsIlJpZ2h0IjowLjAsIkJvdHRvbSI6MC4wfSwiUGFkZGluZyI6eyIkaWQiOiIxOTgiLCJUb3AiOjAuMCwiTGVmdCI6MC4wLCJSaWdodCI6MC4wLCJCb3R0b20iOjAuMH0sIkJhY2tncm91bmQiOnsiJGlkIjoiMTk5IiwiQ29sb3IiOnsiJGlkIjoiMjAwIiwiQSI6MjU1LCJSIjowLCJHIjoxMTQsIkIiOjE4OH19LCJJc1Zpc2libGUiOnRydWUsIldpZHRoIjoxOC4wLCJIZWlnaHQiOjIwLjAsIkJvcmRlclN0eWxlIjp7IiRpZCI6IjIwMSIsIkxpbmVDb2xvciI6eyIkaWQiOiIyMDIiLCIkdHlwZSI6Ik5MUkUuQ29tbW9uLkRvbS5Tb2xpZENvbG9yQnJ1c2gsIE5MUkUuQ29tbW9uIiwiQ29sb3IiOnsiJGlkIjoiMjAzIiwiQSI6MjU1LCJSIjoyNTUsIkciOjAsIkIiOjB9fSwiTGluZVdlaWdodCI6MC4wLCJMaW5lVHlwZSI6MCwiUGFyZW50U3R5bGUiOm51bGx9LCJQYXJlbnRTdHlsZSI6bnVsbH0sIlRpdGxlU3R5bGUiOnsiJGlkIjoiMjA0IiwiRm9udFNldHRpbmdzIjp7IiRpZCI6IjIwNSIsIkZvbnRTaXplIjo5LCJGb250TmFtZSI6IkFyaWFsIiwiSXNCb2xkIjp0cnVlLCJJc0l0YWxpYyI6ZmFsc2UsIklzVW5kZXJsaW5lZCI6ZmFsc2UsIlBhcmVudFN0eWxlIjpudWxsfSwiQXV0b1NpemUiOjAsIkZvcmVncm91bmQiOnsiJGlkIjoiMjA2IiwiQ29sb3IiOnsiJGlkIjoiMjA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OCIsIlRvcCI6MC4wLCJMZWZ0IjowLjAsIlJpZ2h0IjowLjAsIkJvdHRvbSI6MC4wfSwiUGFkZGluZyI6eyIkaWQiOiIyMDkiLCJUb3AiOjAuMCwiTGVmdCI6MC4wLCJSaWdodCI6MC4wLCJCb3R0b20iOjAuMH0sIkJhY2tncm91bmQiOnsiJGlkIjoiMjEwIiwiQ29sb3IiOnsiJGlkIjoiMjExIiwiQSI6ODksIlIiOjAsIkciOjAsIkIiOjB9fSwiSXNWaXNpYmxlIjp0cnVlLCJXaWR0aCI6MC4wLCJIZWlnaHQiOjAuMCwiQm9yZGVyU3R5bGUiOm51bGwsIlBhcmVudFN0eWxlIjpudWxsfSwiRGF0ZVN0eWxlIjp7IiRpZCI6IjIxMiIsIkZvbnRTZXR0aW5ncyI6eyIkaWQiOiIyMTMiLCJGb250U2l6ZSI6OSwiRm9udE5hbWUiOiJBcmlhbCIsIklzQm9sZCI6ZmFsc2UsIklzSXRhbGljIjpmYWxzZSwiSXNVbmRlcmxpbmVkIjpmYWxzZSwiUGFyZW50U3R5bGUiOm51bGx9LCJBdXRvU2l6ZSI6MCwiRm9yZWdyb3VuZCI6eyIkaWQiOiIyMTQiLCJDb2xvciI6eyIkaWQiOiIyM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NiIsIlRvcCI6MC4wLCJMZWZ0IjowLjAsIlJpZ2h0IjowLjAsIkJvdHRvbSI6MC4wfSwiUGFkZGluZyI6eyIkaWQiOiIyMTciLCJUb3AiOjAuMCwiTGVmdCI6MC4wLCJSaWdodCI6MC4wLCJCb3R0b20iOjAuMH0sIkJhY2tncm91bmQiOnsiJGlkIjoiMjE4IiwiQ29sb3IiOnsiJGlkIjoiMjE5IiwiQSI6ODksIlIiOjAsIkciOjAsIkIiOjB9fSwiSXNWaXNpYmxlIjp0cnVlLCJXaWR0aCI6MC4wLCJIZWlnaHQiOjAuMCwiQm9yZGVyU3R5bGUiOm51bGwsIlBhcmVudFN0eWxlIjpudWxsfSwiRGF0ZUZvcm1hdCI6eyIkaWQiOiIy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xIiwiRm9ybWF0IjowLCJJc1Zpc2libGUiOmZhbHNlLCJMYXN0S25vd25WaXNpYmlsaXR5U3RhdGUiOmZhbHNlfSwiSXNWaXNpYmxlIjp0cnVlLCJQYXJlbnRTdHlsZSI6bnVsbH0sIkdyaWRsaW5lUGFuZWxTdHlsZSI6eyIkaWQiOiIyMjIiLCJHcmlkbGluZVN0eWxlIjp7IiRpZCI6IjIyMyIsIkxpbmVDb2xvciI6eyIkaWQiOiIyMjQiLCIkdHlwZSI6Ik5MUkUuQ29tbW9uLkRvbS5Tb2xpZENvbG9yQnJ1c2gsIE5MUkUuQ29tbW9uIiwiQ29sb3IiOnsiJGlkIjoiMjI1IiwiQSI6MzgsIlIiOjkxLCJHIjoxNTUsIkIiOjIxM319LCJMaW5lV2VpZ2h0IjoxLjAsIkxpbmVUeXBlIjowLCJQYXJlbnRTdHlsZSI6bnVsbH0sIk1hcmdpbiI6eyIkaWQiOiIyMjYiLCJUb3AiOjAuMCwiTGVmdCI6MC4wLCJSaWdodCI6MC4wLCJCb3R0b20iOjAuMH0sIlBhZGRpbmciOnsiJGlkIjoiMjI3IiwiVG9wIjowLjAsIkxlZnQiOjAuMCwiUmlnaHQiOjAuMCwiQm90dG9tIjowLjB9LCJCYWNrZ3JvdW5kIjpudWxsLCJJc1Zpc2libGUiOnRydWUsIldpZHRoIjowLjAsIkhlaWdodCI6MC4wLCJCb3JkZXJTdHlsZSI6eyIkaWQiOiIyMjgiLCJMaW5lQ29sb3IiOm51bGwsIkxpbmVXZWlnaHQiOjAuMCwiTGluZVR5cGUiOjAsIlBhcmVudFN0eWxlIjpudWxsfSwiUGFyZW50U3R5bGUiOm51bGx9LCJBY3Rpdml0eUxpbmVQYW5lbFN0eWxlIjp7IiRpZCI6IjIyOSIsIkFjdGl2aXR5TGluZVN0eWxlIjp7IiRpZCI6IjIzMCIsIkxpbmVDb2xvciI6eyIkaWQiOiIyMzEiLCIkdHlwZSI6Ik5MUkUuQ29tbW9uLkRvbS5Tb2xpZENvbG9yQnJ1c2gsIE5MUkUuQ29tbW9uIiwiQ29sb3IiOnsiJGlkIjoiMjMyIiwiQSI6MzgsIlIiOjkxLCJHIjoxNTUsIkIiOjIxM319LCJMaW5lV2VpZ2h0IjoxLjAsIkxpbmVUeXBlIjowLCJQYXJlbnRTdHlsZSI6bnVsbH0sIk1hcmdpbiI6eyIkaWQiOiIyMzMiLCJUb3AiOjAuMCwiTGVmdCI6MC4wLCJSaWdodCI6MC4wLCJCb3R0b20iOjAuMH0sIlBhZGRpbmciOnsiJGlkIjoiMjM0IiwiVG9wIjowLjAsIkxlZnQiOjAuMCwiUmlnaHQiOjAuMCwiQm90dG9tIjowLjB9LCJCYWNrZ3JvdW5kIjpudWxsLCJJc1Zpc2libGUiOnRydWUsIldpZHRoIjowLjAsIkhlaWdodCI6MC4wLCJCb3JkZXJTdHlsZSI6bnVsbCwiUGFyZW50U3R5bGUiOm51bGx9LCJfc2VsZWN0ZWRUaGVtZVByZXNldENvbG9ycyI6eyIkaWQiOiIyMzUiLCJUZXh0TGlnaHQiOnsiJGlkIjoiMjM2IiwiQSI6MjU1LCJSIjoyNTUsIkciOjI1NSwiQiI6MjU1fSwiVGV4dERhcmsiOnsiJGlkIjoiMjM3IiwiQSI6MjU1LCJSIjowLCJHIjowLCJCIjowfSwiQWNjZW50MSI6eyIkcmVmIjoiNjgifSwiQWNjZW50MiI6eyIkcmVmIjoiMzAifSwiQWNjZW50MyI6eyIkaWQiOiIyMzgiLCJBIjoyNTUsIlIiOjY4LCJHIjo3NywiQiI6Mzh9LCJBY2NlbnQ0Ijp7IiRpZCI6IjIzOSIsIkEiOjI1NSwiUiI6MjMzLCJHIjoxMTMsIkIiOjUwfSwiQWNjZW50NSI6eyIkaWQiOiIyNDAiLCJBIjoyNTUsIlIiOjI1LCJHIjoxMDcsIkIiOjM2fSwiQWNjZW50NiI6eyIkaWQiOiIyNDEiLCJBIjoyNTUsIlIiOjE1LCJHIjoxNTgsIkIiOjIxM30sIkFjY2VudDciOnsiJGlkIjoiMjQyIiwiQSI6MjU1LCJSIjoxNjAsIkciOjQzLCJCIjoxNDd9LCJBY2NlbnQ4Ijp7IiRpZCI6IjI0MyIsIkEiOjI1NSwiUiI6NzgsIkciOjE2NywiQiI6NDZ9fSwiU2hvd0VsYXBzZWRUaW1lR3JhZGllbnRTdHlsZSI6ZmFsc2UsIlRpbWViYW5kUmVzZXJ2ZWRMZWZ0QXJlYVN0eWxlIjp7IiRpZCI6IjI0NCIsIkFjdGl2aXR5SGVhZGVyV2lkdGgiOjAuMCwiSXNTZXQiOmZhbHNlfSwiRGVmYXVsdFN3aW1sYW5lU3R5bGUiOnsiJGlkIjoiMjQ1IiwiSGVhZGVyU3R5bGUiOnsiJGlkIjoiMjQ2IiwiVGV4dFN0eWxlIjp7IiRpZCI6IjI0NyIsIkZvbnRTZXR0aW5ncyI6eyIkaWQiOiIyNDgiLCJGb250U2l6ZSI6MTIsIkZvbnROYW1lIjoiQ2FsaWJyaSIsIklzQm9sZCI6ZmFsc2UsIklzSXRhbGljIjpmYWxzZSwiSXNVbmRlcmxpbmVkIjpmYWxzZSwiUGFyZW50U3R5bGUiOm51bGx9LCJBdXRvU2l6ZSI6MCwiRm9yZWdyb3VuZCI6eyIkaWQiOiIyNDkiLCJDb2xvciI6eyIkaWQiOiIyNTAiLCJBIjoyNTUsIlIiOjMyLCJHIjo1NiwiQiI6MTAwfX0sIk1heFdpZHRoIjoiSW5maW5pdHkiLCJNYXhIZWlnaHQiOiJJbmZpbml0eSIsIlNtYXJ0Rm9yZWdyb3VuZElzQWN0aXZlIjpmYWxzZSwiSG9yaXpvbnRhbEFsaWdubWVudCI6MCwiVmVydGljYWxBbGlnbm1lbnQiOjAsIlNtYXJ0Rm9yZWdyb3VuZCI6bnVsbCwiQmFja2dyb3VuZEZpbGxUeXBlIjowLCJNYXJnaW4iOnsiJGlkIjoiMjUxIiwiVG9wIjowLjAsIkxlZnQiOjAuMCwiUmlnaHQiOjAuMCwiQm90dG9tIjowLjB9LCJQYWRkaW5nIjp7IiRpZCI6IjI1MiIsIlRvcCI6MC4wLCJMZWZ0IjowLjAsIlJpZ2h0IjowLjAsIkJvdHRvbSI6MC4wfSwiQmFja2dyb3VuZCI6bnVsbCwiSXNWaXNpYmxlIjp0cnVlLCJXaWR0aCI6MC4wLCJIZWlnaHQiOjAuMCwiQm9yZGVyU3R5bGUiOm51bGwsIlBhcmVudFN0eWxlIjpudWxsfSwiUmVjdGFuZ2xlU3R5bGUiOnsiJGlkIjoiMjUzIiwiTWFyZ2luIjp7IiRpZCI6IjI1NCIsIlRvcCI6MC4wLCJMZWZ0IjowLjAsIlJpZ2h0IjowLjAsIkJvdHRvbSI6MC4wfSwiUGFkZGluZyI6eyIkaWQiOiIyNTUiLCJUb3AiOjAuMCwiTGVmdCI6MC4wLCJSaWdodCI6MC4wLCJCb3R0b20iOjAuMH0sIkJhY2tncm91bmQiOnsiJGlkIjoiMjU2IiwiQ29sb3IiOnsiJGlkIjoiMjU3IiwiQSI6MTI3LCJSIjo5MSwiRyI6MTU1LCJCIjoyMTN9fSwiSXNWaXNpYmxlIjp0cnVlLCJXaWR0aCI6MC4wLCJIZWlnaHQiOjAuMCwiQm9yZGVyU3R5bGUiOnsiJGlkIjoiMjU4IiwiTGluZUNvbG9yIjp7IiRpZCI6IjI1OSIsIiR0eXBlIjoiTkxSRS5Db21tb24uRG9tLlNvbGlkQ29sb3JCcnVzaCwgTkxSRS5Db21tb24iLCJDb2xvciI6eyIkaWQiOiIyNjAiLCJBIjoyNTUsIlIiOjI1NSwiRyI6MCwiQiI6MH19LCJMaW5lV2VpZ2h0IjowLjAsIkxpbmVUeXBlIjowLCJQYXJlbnRTdHlsZSI6bnVsbH0sIlBhcmVudFN0eWxlIjpudWxsfSwiTWFyZ2luIjp7IiRpZCI6IjI2MSIsIlRvcCI6MC4wLCJMZWZ0IjowLjAsIlJpZ2h0IjowLjAsIkJvdHRvbSI6MC4wfSwiUGFkZGluZyI6eyIkaWQiOiIyNjIiLCJUb3AiOjAuMCwiTGVmdCI6MC4wLCJSaWdodCI6MC4wLCJCb3R0b20iOjAuMH0sIkJhY2tncm91bmQiOm51bGwsIklzVmlzaWJsZSI6dHJ1ZSwiV2lkdGgiOjAuMCwiSGVpZ2h0IjowLjAsIkJvcmRlclN0eWxlIjpudWxsLCJQYXJlbnRTdHlsZSI6bnVsbH0sIkJhY2tncm91bmRTdHlsZSI6eyIkaWQiOiIyNjMiLCJNYXJnaW4iOnsiJGlkIjoiMjY0IiwiVG9wIjowLjAsIkxlZnQiOjAuMCwiUmlnaHQiOjAuMCwiQm90dG9tIjowLjB9LCJQYWRkaW5nIjp7IiRpZCI6IjI2NSIsIlRvcCI6MC4wLCJMZWZ0IjowLjAsIlJpZ2h0IjowLjAsIkJvdHRvbSI6MC4wfSwiQmFja2dyb3VuZCI6eyIkaWQiOiIyNjYiLCJDb2xvciI6eyIkaWQiOiIyNjciLCJBIjozOCwiUiI6OTEsIkciOjE1NSwiQiI6MjEzfX0sIklzVmlzaWJsZSI6dHJ1ZSwiV2lkdGgiOjAuMCwiSGVpZ2h0IjowLjAsIkJvcmRlclN0eWxlIjp7IiRpZCI6IjI2OCIsIkxpbmVDb2xvciI6eyIkaWQiOiIyNjkiLCIkdHlwZSI6Ik5MUkUuQ29tbW9uLkRvbS5Tb2xpZENvbG9yQnJ1c2gsIE5MUkUuQ29tbW9uIiwiQ29sb3IiOnsiJGlkIjoiMjcwIiwiQSI6MjU1LCJSIjoyNTUsIkciOjAsIkIiOjB9fSwiTGluZVdlaWdodCI6MC4wLCJMaW5lVHlwZSI6MCwiUGFyZW50U3R5bGUiOm51bGx9LCJQYXJlbnRTdHlsZSI6bnVsbH0sIklzQWJvdmVUaW1lYmFuZCI6ZmFsc2UsIk1hcmdpbiI6eyIkaWQiOiIyNzEiLCJUb3AiOjAuMCwiTGVmdCI6MC4wLCJSaWdodCI6MC4wLCJCb3R0b20iOjAuMH0sIlBhZGRpbmciOnsiJGlkIjoiMjcyIiwiVG9wIjowLjAsIkxlZnQiOjAuMCwiUmlnaHQiOjAuMCwiQm90dG9tIjowLjB9LCJJc1Zpc2libGUiOnRydWUsIldpZHRoIjowLjAsIkhlaWdodCI6MC4wLCJCb3JkZXJTdHlsZSI6bnVsbCwiUGFyZW50U3R5bGUiOm51bGx9LCJEZWZhdWx0U3dpbWxhbmVWMlN0eWxlIjp7IiRpZCI6IjI3MyIsIlN0eWxlSWQiOiJiNDY5YmFlNC1hNmZjLTRhOWUtYmIzNy0wNGZlZGNkODRkZTciLCJIZWFkZXJTdHlsZSI6eyIkaWQiOiIyNzQiLCJUZXh0SXNWZXJ0aWNhbCI6ZmFsc2UsIlRleHRTdHlsZSI6eyIkaWQiOiIyNzUiLCJGb250U2V0dGluZ3MiOnsiJGlkIjoiMjc2IiwiRm9udFNpemUiOjEyLCJGb250TmFtZSI6IkNhbGlicmkiLCJJc0JvbGQiOmZhbHNlLCJJc0l0YWxpYyI6ZmFsc2UsIklzVW5kZXJsaW5lZCI6ZmFsc2UsIlBhcmVudFN0eWxlIjpudWxsfSwiQXV0b1NpemUiOjIsIkZvcmVncm91bmQiOnsiJGlkIjoiMjc3IiwiQ29sb3IiOnsiJGlkIjoiMjc4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c5IiwiVG9wIjowLjAsIkxlZnQiOjAuMCwiUmlnaHQiOjAuMCwiQm90dG9tIjowLjB9LCJQYWRkaW5nIjp7IiRpZCI6IjI4MCIsIlRvcCI6MC4wLCJMZWZ0IjowLjAsIlJpZ2h0IjowLjAsIkJvdHRvbSI6MC4wfSwiQmFja2dyb3VuZCI6bnVsbCwiSXNWaXNpYmxlIjp0cnVlLCJXaWR0aCI6MC4wLCJIZWlnaHQiOjAuMCwiQm9yZGVyU3R5bGUiOm51bGwsIlBhcmVudFN0eWxlIjpudWxsfSwiUmVjdGFuZ2xlU3R5bGUiOnsiJGlkIjoiMjgxIiwiTWFyZ2luIjp7IiRpZCI6IjI4MiIsIlRvcCI6MC4wLCJMZWZ0IjowLjAsIlJpZ2h0IjowLjAsIkJvdHRvbSI6MC4wfSwiUGFkZGluZyI6eyIkaWQiOiIyODMiLCJUb3AiOjAuMCwiTGVmdCI6MC4wLCJSaWdodCI6MC4wLCJCb3R0b20iOjAuMH0sIkJhY2tncm91bmQiOnsiJGlkIjoiMjg0IiwiQ29sb3IiOnsiJGlkIjoiMjg1IiwiQSI6MjU1LCJSIjo2OCwiRyI6NzcsIkIiOjM4fX0sIklzVmlzaWJsZSI6dHJ1ZSwiV2lkdGgiOjAuMCwiSGVpZ2h0IjowLjAsIkJvcmRlclN0eWxlIjp7IiRpZCI6IjI4NiIsIkxpbmVDb2xvciI6eyIkaWQiOiIyODciLCIkdHlwZSI6Ik5MUkUuQ29tbW9uLkRvbS5Tb2xpZENvbG9yQnJ1c2gsIE5MUkUuQ29tbW9uIiwiQ29sb3IiOnsiJGlkIjoiMjg4IiwiQSI6MjU1LCJSIjoyNTUsIkciOjAsIkIiOjB9fSwiTGluZVdlaWdodCI6MC4wLCJMaW5lVHlwZSI6MCwiUGFyZW50U3R5bGUiOm51bGx9LCJQYXJlbnRTdHlsZSI6bnVsbH0sIk1hcmdpbiI6eyIkaWQiOiIyODkiLCJUb3AiOjAuMCwiTGVmdCI6MC4wLCJSaWdodCI6MC4wLCJCb3R0b20iOjAuMH0sIlBhZGRpbmciOnsiJGlkIjoiMjkwIiwiVG9wIjowLjAsIkxlZnQiOjAuMCwiUmlnaHQiOjAuMCwiQm90dG9tIjowLjB9LCJCYWNrZ3JvdW5kIjpudWxsLCJJc1Zpc2libGUiOnRydWUsIldpZHRoIjowLjAsIkhlaWdodCI6MC4wLCJCb3JkZXJTdHlsZSI6bnVsbCwiUGFyZW50U3R5bGUiOm51bGx9LCJCYWNrZ3JvdW5kU3R5bGUiOnsiJGlkIjoiMjkxIiwiTWFyZ2luIjp7IiRpZCI6IjI5MiIsIlRvcCI6MC4wLCJMZWZ0IjowLjAsIlJpZ2h0IjowLjAsIkJvdHRvbSI6MC4wfSwiUGFkZGluZyI6eyIkaWQiOiIyOTMiLCJUb3AiOjAuMCwiTGVmdCI6MC4wLCJSaWdodCI6MC4wLCJCb3R0b20iOjAuMH0sIkJhY2tncm91bmQiOnsiJGlkIjoiMjk0IiwiQ29sb3IiOnsiJGlkIjoiMjk1IiwiQSI6NTEsIlIiOjY4LCJHIjo3NywiQiI6Mzh9fSwiSXNWaXNpYmxlIjp0cnVlLCJXaWR0aCI6MC4wLCJIZWlnaHQiOjAuMCwiQm9yZGVyU3R5bGUiOnsiJGlkIjoiMjk2IiwiTGluZUNvbG9yIjp7IiRpZCI6IjI5NyIsIiR0eXBlIjoiTkxSRS5Db21tb24uRG9tLlNvbGlkQ29sb3JCcnVzaCwgTkxSRS5Db21tb24iLCJDb2xvciI6eyIkaWQiOiIyOTgiLCJBIjoyNTUsIlIiOjIzNCwiRyI6MjIsIkIiOjMwfX0sIkxpbmVXZWlnaHQiOjAuMCwiTGluZVR5cGUiOjAsIlBhcmVudFN0eWxlIjpudWxsfSwiUGFyZW50U3R5bGUiOm51bGx9LCJJc0Fib3ZlVGltZWJhbmQiOmZhbHNlLCJTcGFjaW5nIjo1LCJEZWZhdWx0U3dpbWxhbmVUYXNrU3R5bGUiOnsiJGlkIjoiMjk5IiwiJHR5cGUiOiJOTFJFLkNvbW1vbi5Eb20uU3R5bGVzLkV4cGxpY2l0U2V0YWJsZVRhc2tTdHlsZSwgTkxSRS5Db21tb24iLCJTaGFwZSI6MCwiU2hhcGVUaGlja25lc3MiOjEsIkR1cmF0aW9uRm9ybWF0IjowLCJJbmNsdWRlTm9uV29ya2luZ0RheXNJbkR1cmF0aW9uIjpmYWxzZSwiUGVyY2VudGFnZUNvbXBsZXRlU3R5bGUiOnsiJGlkIjoiMzAwIiwiRm9udFNldHRpbmdzIjp7IiRpZCI6IjMwMSIsIkZvbnRTaXplIjo5LCJGb250TmFtZSI6IkFyaWFsIiwiSXNCb2xkIjpmYWxzZSwiSXNJdGFsaWMiOmZhbHNlLCJJc1VuZGVybGluZWQiOmZhbHNlLCJQYXJlbnRTdHlsZSI6bnVsbH0sIkF1dG9TaXplIjowLCJGb3JlZ3JvdW5kIjp7IiRpZCI6IjMwMiIsIkNvbG9yIjp7IiRpZCI6IjMwMyIsIkEiOjI1NSwiUiI6MjM4LCJHIjoyMzYsIkIiOjIyNX19LCJNYXhXaWR0aCI6OTYwLjAsIk1heEhlaWdodCI6IkluZmluaXR5IiwiU21hcnRGb3JlZ3JvdW5kSXNBY3RpdmUiOmZhbHNlLCJIb3Jpem9udGFsQWxpZ25tZW50IjowLCJWZXJ0aWNhbEFsaWdubWVudCI6MCwiU21hcnRGb3JlZ3JvdW5kIjpudWxsLCJCYWNrZ3JvdW5kRmlsbFR5cGUiOjAsIk1hcmdpbiI6eyIkaWQiOiIzMDQiLCJUb3AiOjAuMCwiTGVmdCI6MC4wLCJSaWdodCI6MC4wLCJCb3R0b20iOjAuMH0sIlBhZGRpbmciOnsiJGlkIjoiMzA1IiwiVG9wIjowLjAsIkxlZnQiOjAuMCwiUmlnaHQiOjAuMCwiQm90dG9tIjowLjB9LCJCYWNrZ3JvdW5kIjp7IiRpZCI6IjMwNiIsIkNvbG9yIjp7IiRpZCI6IjMwNyIsIkEiOjg5LCJSIjowLCJHIjowLCJCIjowfX0sIklzVmlzaWJsZSI6dHJ1ZSwiV2lkdGgiOjAuMCwiSGVpZ2h0IjowLjAsIkJvcmRlclN0eWxlIjpudWxsLCJQYXJlbnRTdHlsZSI6bnVsbH0sIkR1cmF0aW9uU3R5bGUiOnsiJGlkIjoiMzA4IiwiRm9udFNldHRpbmdzIjp7IiRpZCI6IjMwOSIsIkZvbnRTaXplIjo5LCJGb250TmFtZSI6IkFyaWFsIiwiSXNCb2xkIjpmYWxzZSwiSXNJdGFsaWMiOmZhbHNlLCJJc1VuZGVybGluZWQiOmZhbHNlLCJQYXJlbnRTdHlsZSI6bnVsbH0sIkF1dG9TaXplIjowLCJGb3JlZ3JvdW5kIjp7IiRpZCI6IjMxMCIsIkNvbG9yIjp7IiRpZCI6IjMxMSIsIkEiOjI1NSwiUiI6MjM3LCJHIjoxMjUsIkIiOjQ5fX0sIk1heFdpZHRoIjo5NjAuMCwiTWF4SGVpZ2h0IjoiSW5maW5pdHkiLCJTbWFydEZvcmVncm91bmRJc0FjdGl2ZSI6ZmFsc2UsIkhvcml6b250YWxBbGlnbm1lbnQiOjAsIlZlcnRpY2FsQWxpZ25tZW50IjowLCJTbWFydEZvcmVncm91bmQiOm51bGwsIkJhY2tncm91bmRGaWxsVHlwZSI6MCwiTWFyZ2luIjp7IiRpZCI6IjMxMiIsIlRvcCI6MC4wLCJMZWZ0IjowLjAsIlJpZ2h0IjowLjAsIkJvdHRvbSI6MC4wfSwiUGFkZGluZyI6eyIkaWQiOiIzMTMiLCJUb3AiOjAuMCwiTGVmdCI6MC4wLCJSaWdodCI6MC4wLCJCb3R0b20iOjAuMH0sIkJhY2tncm91bmQiOnsiJGlkIjoiMzE0IiwiQ29sb3IiOnsiJHJlZiI6IjMwNyJ9fSwiSXNWaXNpYmxlIjp0cnVlLCJXaWR0aCI6MC4wLCJIZWlnaHQiOjAuMCwiQm9yZGVyU3R5bGUiOm51bGwsIlBhcmVudFN0eWxlIjpudWxsfSwiSG9yaXpvbnRhbENvbm5lY3RvclN0eWxlIjp7IiRpZCI6IjMxNSIsIkxpbmVDb2xvciI6eyIkaWQiOiIzMTYiLCIkdHlwZSI6Ik5MUkUuQ29tbW9uLkRvbS5Tb2xpZENvbG9yQnJ1c2gsIE5MUkUuQ29tbW9uIiwiQ29sb3IiOnsiJGlkIjoiMzE3IiwiQSI6MjU1LCJSIjoyMDQsIkciOjIwNCwiQiI6MjA0fX0sIkxpbmVXZWlnaHQiOjEuMCwiTGluZVR5cGUiOjAsIlBhcmVudFN0eWxlIjpudWxsfSwiVmVydGljYWxDb25uZWN0b3JTdHlsZSI6eyIkaWQiOiIzMTgiLCJMaW5lQ29sb3IiOnsiJGlkIjoiMzE5IiwiJHR5cGUiOiJOTFJFLkNvbW1vbi5Eb20uU29saWRDb2xvckJydXNoLCBOTFJFLkNvbW1vbiIsIkNvbG9yIjp7IiRpZCI6IjMyMC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mZhbHNlLCJQZXJjZW50YWdlQ29tcGxldGVTaGFwZU9wYWNpdHkiOjM1LCJTaGFwZVN0eWxlIjp7IiRpZCI6IjMyMSIsIk1hcmdpbiI6eyIkaWQiOiIzMjIiLCJUb3AiOjAuMCwiTGVmdCI6NC4wLCJSaWdodCI6NC4wLCJCb3R0b20iOjAuMH0sIlBhZGRpbmciOnsiJGlkIjoiMzIzIiwiVG9wIjowLjAsIkxlZnQiOjAuMCwiUmlnaHQiOjAuMCwiQm90dG9tIjowLjB9LCJCYWNrZ3JvdW5kIjp7IiRpZCI6IjMyNCIsIkNvbG9yIjp7IiRpZCI6IjMyNSIsIkEiOjI1NSwiUiI6NjgsIkciOjc3LCJCIjozOH19LCJJc1Zpc2libGUiOnRydWUsIldpZHRoIjowLjAsIkhlaWdodCI6MTYuMCwiQm9yZGVyU3R5bGUiOnsiJGlkIjoiMzI2IiwiTGluZUNvbG9yIjp7IiRpZCI6IjMyNyIsIiR0eXBlIjoiTkxSRS5Db21tb24uRG9tLlNvbGlkQ29sb3JCcnVzaCwgTkxSRS5Db21tb24iLCJDb2xvciI6eyIkaWQiOiIzMjgiLCJBIjoyNTUsIlIiOjI1NSwiRyI6MCwiQiI6MH19LCJMaW5lV2VpZ2h0IjowLjAsIkxpbmVUeXBlIjowLCJQYXJlbnRTdHlsZSI6bnVsbH0sIlBhcmVudFN0eWxlIjpudWxsfSwiVGl0bGVTdHlsZSI6eyIkaWQiOiIzMjkiLCJGb250U2V0dGluZ3MiOnsiJGlkIjoiMzMwIiwiRm9udFNpemUiOjksIkZvbnROYW1lIjoiQXJpYWwiLCJJc0JvbGQiOmZhbHNlLCJJc0l0YWxpYyI6ZmFsc2UsIklzVW5kZXJsaW5lZCI6ZmFsc2UsIlBhcmVudFN0eWxlIjpudWxsfSwiQXV0b1NpemUiOjAsIkZvcmVncm91bmQiOnsiJGlkIjoiMzMxIiwiQ29sb3IiOnsiJGlkIjoiMzMy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MzMyIsIlRvcCI6MC4wLCJMZWZ0IjowLjAsIlJpZ2h0IjowLjAsIkJvdHRvbSI6MC4wfSwiUGFkZGluZyI6eyIkaWQiOiIzMzQiLCJUb3AiOjAuMCwiTGVmdCI6MC4wLCJSaWdodCI6MC4wLCJCb3R0b20iOjAuMH0sIkJhY2tncm91bmQiOnsiJGlkIjoiMzM1IiwiQ29sb3IiOnsiJHJlZiI6IjMwNyJ9fSwiSXNWaXNpYmxlIjp0cnVlLCJXaWR0aCI6MC4wLCJIZWlnaHQiOjAuMCwiQm9yZGVyU3R5bGUiOm51bGwsIlBhcmVudFN0eWxlIjpudWxsfSwiRGF0ZVN0eWxlIjp7IiRpZCI6IjMzNiIsIkZvbnRTZXR0aW5ncyI6eyIkaWQiOiIzMzciLCJGb250U2l6ZSI6OSwiRm9udE5hbWUiOiJBcmlhbCIsIklzQm9sZCI6ZmFsc2UsIklzSXRhbGljIjpmYWxzZSwiSXNVbmRlcmxpbmVkIjpmYWxzZSwiUGFyZW50U3R5bGUiOm51bGx9LCJBdXRvU2l6ZSI6MCwiRm9yZWdyb3VuZCI6eyIkaWQiOiIzMzgiLCJDb2xvciI6eyIkaWQiOiIzMzkiLCJBIjoyNTUsIlIiOjY4LCJHIjo4NCwiQiI6MTA2fX0sIk1heFdpZHRoIjo5NjAuMCwiTWF4SGVpZ2h0IjoiSW5maW5pdHkiLCJTbWFydEZvcmVncm91bmRJc0FjdGl2ZSI6ZmFsc2UsIkhvcml6b250YWxBbGlnbm1lbnQiOjAsIlZlcnRpY2FsQWxpZ25tZW50IjowLCJTbWFydEZvcmVncm91bmQiOm51bGwsIkJhY2tncm91bmRGaWxsVHlwZSI6MCwiTWFyZ2luIjp7IiRpZCI6IjM0MCIsIlRvcCI6MC4wLCJMZWZ0IjowLjAsIlJpZ2h0IjowLjAsIkJvdHRvbSI6MC4wfSwiUGFkZGluZyI6eyIkaWQiOiIzNDEiLCJUb3AiOjAuMCwiTGVmdCI6MC4wLCJSaWdodCI6MC4wLCJCb3R0b20iOjAuMH0sIkJhY2tncm91bmQiOnsiJGlkIjoiMzQyIiwiQ29sb3IiOnsiJHJlZiI6IjMwNyJ9fSwiSXNWaXNpYmxlIjp0cnVlLCJXaWR0aCI6MC4wLCJIZWlnaHQiOjAuMCwiQm9yZGVyU3R5bGUiOm51bGwsIlBhcmVudFN0eWxlIjpudWxsfSwiRGF0ZUZvcm1hdCI6eyIkaWQiOiIzN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DQiLCJEYXRlUGFydElzVmlzaWJsZSI6ZmFsc2UsIlRpbWVQYXJ0SXNWaXNpYmxlIjpmYWxzZX19LCJXZWVrTnVtYmVyaW5nIjp7IiRpZCI6IjM0NSIsIkZvcm1hdCI6MCwiSXNWaXNpYmxlIjpmYWxzZSwiTGFzdEtub3duVmlzaWJpbGl0eVN0YXRlIjpmYWxzZX0sIklzVmlzaWJsZSI6dHJ1ZSwiUGFyZW50U3R5bGUiOm51bGwsIl9leHBsaWNpdGx5U2V0Ijp7IiRpZCI6IjM0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DciLCJTaGFwZSI6MCwiQ29ubmVjdG9yTWFyZ2luIjp7IiRpZCI6IjM0OCIsIlRvcCI6MC4wLCJMZWZ0IjoyLjAsIlJpZ2h0IjoyLjAsIkJvdHRvbSI6MC4wfSwiQ29ubmVjdG9yU3R5bGUiOnsiJGlkIjoiMzQ5IiwiTGluZUNvbG9yIjp7IiRpZCI6IjM1MCIsIiR0eXBlIjoiTkxSRS5Db21tb24uRG9tLlNvbGlkQ29sb3JCcnVzaCwgTkxSRS5Db21tb24iLCJDb2xvciI6eyIkaWQiOiIzNTEiLCJBIjoxMjcsIlIiOjMxLCJHIjo3MywiQiI6MTI2fX0sIkxpbmVXZWlnaHQiOjEuMCwiTGluZVR5cGUiOjAsIlBhcmVudFN0eWxlIjpudWxsfSwiSXNCZWxvd1RpbWViYW5kIjpmYWxzZSwiUG9zaXRpb25PblRhc2siOjEsIkhpZGVEYXRlIjpmYWxzZSwiU2hhcGVTaXplIjoxLCJTcGFjaW5nIjoxLjAsIlBhZGRpbmciOnsiJGlkIjoiMzUyIiwiVG9wIjo3LjAsIkxlZnQiOjMuMCwiUmlnaHQiOjAuMCwiQm90dG9tIjoyLjB9LCJTaGFwZVN0eWxlIjp7IiRpZCI6IjM1MyIsIk1hcmdpbiI6eyIkaWQiOiIzNTQiLCJUb3AiOjAuMCwiTGVmdCI6MC4wLCJSaWdodCI6MC4wLCJCb3R0b20iOjAuMH0sIlBhZGRpbmciOnsiJGlkIjoiMzU1IiwiVG9wIjowLjAsIkxlZnQiOjAuMCwiUmlnaHQiOjAuMCwiQm90dG9tIjowLjB9LCJCYWNrZ3JvdW5kIjp7IiRpZCI6IjM1NiIsIkNvbG9yIjp7IiRpZCI6IjM1NyIsIkEiOjI1NSwiUiI6NjgsIkciOjc3LCJCIjozOH19LCJJc1Zpc2libGUiOnRydWUsIldpZHRoIjoxOC4wLCJIZWlnaHQiOjIwLjAsIkJvcmRlclN0eWxlIjp7IiRpZCI6IjM1OCIsIkxpbmVDb2xvciI6eyIkaWQiOiIzNTkiLCIkdHlwZSI6Ik5MUkUuQ29tbW9uLkRvbS5Tb2xpZENvbG9yQnJ1c2gsIE5MUkUuQ29tbW9uIiwiQ29sb3IiOnsiJGlkIjoiMzYwIiwiQSI6MjU1LCJSIjoyNTUsIkciOjAsIkIiOjB9fSwiTGluZVdlaWdodCI6MC4wLCJMaW5lVHlwZSI6MCwiUGFyZW50U3R5bGUiOm51bGx9LCJQYXJlbnRTdHlsZSI6bnVsbH0sIlRpdGxlU3R5bGUiOnsiJGlkIjoiMzYxIiwiRm9udFNldHRpbmdzIjp7IiRpZCI6IjM2MiIsIkZvbnRTaXplIjo5LCJGb250TmFtZSI6IkFyaWFsIiwiSXNCb2xkIjp0cnVlLCJJc0l0YWxpYyI6ZmFsc2UsIklzVW5kZXJsaW5lZCI6ZmFsc2UsIlBhcmVudFN0eWxlIjpudWxsfSwiQXV0b1NpemUiOjAsIkZvcmVncm91bmQiOnsiJGlkIjoiMzYzIiwiQ29sb3IiOnsiJGlkIjoiMzY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2NSIsIlRvcCI6MC4wLCJMZWZ0IjowLjAsIlJpZ2h0IjowLjAsIkJvdHRvbSI6MC4wfSwiUGFkZGluZyI6eyIkaWQiOiIzNjYiLCJUb3AiOjAuMCwiTGVmdCI6MC4wLCJSaWdodCI6MC4wLCJCb3R0b20iOjAuMH0sIkJhY2tncm91bmQiOnsiJGlkIjoiMzY3IiwiQ29sb3IiOnsiJGlkIjoiMzY4IiwiQSI6ODksIlIiOjAsIkciOjAsIkIiOjB9fSwiSXNWaXNpYmxlIjp0cnVlLCJXaWR0aCI6MC4wLCJIZWlnaHQiOjAuMCwiQm9yZGVyU3R5bGUiOm51bGwsIlBhcmVudFN0eWxlIjpudWxsfSwiRGF0ZVN0eWxlIjp7IiRpZCI6IjM2OSIsIkZvbnRTZXR0aW5ncyI6eyIkaWQiOiIzNzAiLCJGb250U2l6ZSI6OSwiRm9udE5hbWUiOiJBcmlhbCIsIklzQm9sZCI6ZmFsc2UsIklzSXRhbGljIjpmYWxzZSwiSXNVbmRlcmxpbmVkIjpmYWxzZSwiUGFyZW50U3R5bGUiOm51bGx9LCJBdXRvU2l6ZSI6MCwiRm9yZWdyb3VuZCI6eyIkaWQiOiIzNzEiLCJDb2xvciI6eyIkaWQiOiIzN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3MyIsIlRvcCI6MC4wLCJMZWZ0IjowLjAsIlJpZ2h0IjowLjAsIkJvdHRvbSI6MC4wfSwiUGFkZGluZyI6eyIkaWQiOiIzNzQiLCJUb3AiOjAuMCwiTGVmdCI6MC4wLCJSaWdodCI6MC4wLCJCb3R0b20iOjAuMH0sIkJhY2tncm91bmQiOnsiJGlkIjoiMzc1IiwiQ29sb3IiOnsiJHJlZiI6IjM2OCJ9fSwiSXNWaXNpYmxlIjp0cnVlLCJXaWR0aCI6MC4wLCJIZWlnaHQiOjAuMCwiQm9yZGVyU3R5bGUiOm51bGwsIlBhcmVudFN0eWxlIjpudWxsfSwiRGF0ZUZvcm1hdCI6eyIkaWQiOiIzN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c3IiwiRm9ybWF0IjowLCJJc1Zpc2libGUiOmZhbHNlLCJMYXN0S25vd25WaXNpYmlsaXR5U3RhdGUiOmZhbHNlfSwiSXNWaXNpYmxlIjp0cnVlLCJQYXJlbnRTdHlsZSI6bnVsbH0sIkRlZmF1bHRTd2ltbGFuZU1pbGVzdG9uZVN0eWxlIjp7IiRpZCI6IjM3OCIsIlRpdGxlUG9zaXRpb24iOiJSaWdodCIsIkRhdGVQb3NpdGlvbiI6IkxlZnQiLCJTaGFwZVR5cGUiOjAsIlNoYXBlU2l6ZSI6MSwiU3BhY2luZyI6NSwiU2hhcGVTdHlsZSI6eyIkaWQiOiIzNzkiLCJNYXJnaW4iOnsiJGlkIjoiMzgwIiwiVG9wIjowLjAsIkxlZnQiOjAuMCwiUmlnaHQiOjAuMCwiQm90dG9tIjowLjB9LCJQYWRkaW5nIjp7IiRpZCI6IjM4MSIsIlRvcCI6MC4wLCJMZWZ0IjowLjAsIlJpZ2h0IjowLjAsIkJvdHRvbSI6MC4wfSwiQmFja2dyb3VuZCI6eyIkaWQiOiIzODIiLCJDb2xvciI6eyIkaWQiOiIzODMiLCJBIjoyNTUsIlIiOjY4LCJHIjo3NywiQiI6Mzh9fSwiSXNWaXNpYmxlIjp0cnVlLCJXaWR0aCI6MTguMCwiSGVpZ2h0IjoyMC4wLCJCb3JkZXJTdHlsZSI6eyIkaWQiOiIzODQiLCJMaW5lQ29sb3IiOnsiJGlkIjoiMzg1IiwiJHR5cGUiOiJOTFJFLkNvbW1vbi5Eb20uU29saWRDb2xvckJydXNoLCBOTFJFLkNvbW1vbiIsIkNvbG9yIjp7IiRpZCI6IjM4NiIsIkEiOjI1NSwiUiI6MjU1LCJHIjowLCJCIjowfX0sIkxpbmVXZWlnaHQiOjAuMCwiTGluZVR5cGUiOjAsIlBhcmVudFN0eWxlIjpudWxsfSwiUGFyZW50U3R5bGUiOm51bGx9LCJUaXRsZVN0eWxlIjp7IiRpZCI6IjM4NyIsIkZvbnRTZXR0aW5ncyI6eyIkaWQiOiIzODgiLCJGb250U2l6ZSI6OSwiRm9udE5hbWUiOiJBcmlhbCIsIklzQm9sZCI6dHJ1ZSwiSXNJdGFsaWMiOmZhbHNlLCJJc1VuZGVybGluZWQiOmZhbHNlLCJQYXJlbnRTdHlsZSI6bnVsbH0sIkF1dG9TaXplIjowLCJGb3JlZ3JvdW5kIjp7IiRpZCI6IjM4OSIsIkNvbG9yIjp7IiRpZCI6IjM5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OTEiLCJUb3AiOjAuMCwiTGVmdCI6MC4wLCJSaWdodCI6MC4wLCJCb3R0b20iOjAuMH0sIlBhZGRpbmciOnsiJGlkIjoiMzkyIiwiVG9wIjowLjAsIkxlZnQiOjAuMCwiUmlnaHQiOjAuMCwiQm90dG9tIjowLjB9LCJCYWNrZ3JvdW5kIjp7IiRpZCI6IjM5MyIsIkNvbG9yIjp7IiRpZCI6IjM5NCIsIkEiOjg5LCJSIjowLCJHIjowLCJCIjowfX0sIklzVmlzaWJsZSI6dHJ1ZSwiV2lkdGgiOjAuMCwiSGVpZ2h0IjowLjAsIkJvcmRlclN0eWxlIjpudWxsLCJQYXJlbnRTdHlsZSI6bnVsbH0sIkRhdGVTdHlsZSI6eyIkaWQiOiIzOTUiLCJGb250U2V0dGluZ3MiOnsiJGlkIjoiMzk2IiwiRm9udFNpemUiOjksIkZvbnROYW1lIjoiQXJpYWwiLCJJc0JvbGQiOmZhbHNlLCJJc0l0YWxpYyI6ZmFsc2UsIklzVW5kZXJsaW5lZCI6ZmFsc2UsIlBhcmVudFN0eWxlIjpudWxsfSwiQXV0b1NpemUiOjAsIkZvcmVncm91bmQiOnsiJGlkIjoiMzk3IiwiQ29sb3IiOnsiJGlkIjoiMzk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OTkiLCJUb3AiOjAuMCwiTGVmdCI6MC4wLCJSaWdodCI6MC4wLCJCb3R0b20iOjAuMH0sIlBhZGRpbmciOnsiJGlkIjoiNDAwIiwiVG9wIjowLjAsIkxlZnQiOjAuMCwiUmlnaHQiOjAuMCwiQm90dG9tIjowLjB9LCJCYWNrZ3JvdW5kIjp7IiRpZCI6IjQwMSIsIkNvbG9yIjp7IiRpZCI6IjQwMiIsIkEiOjg5LCJSIjowLCJHIjowLCJCIjowfX0sIklzVmlzaWJsZSI6dHJ1ZSwiV2lkdGgiOjAuMCwiSGVpZ2h0IjowLjAsIkJvcmRlclN0eWxlIjpudWxsLCJQYXJlbnRTdHlsZSI6bnVsbH0sIkRhdGVGb3JtYXQiOnsiJGlkIjoiNDA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NCIsIkZvcm1hdCI6MCwiSXNWaXNpYmxlIjpmYWxzZSwiTGFzdEtub3duVmlzaWJpbGl0eVN0YXRlIjpmYWxzZX0sIklzVmlzaWJsZSI6dHJ1ZSwiUGFyZW50U3R5bGUiOm51bGx9LCJEZWZhdWx0U3dpbWxhbmVBY3Rpdml0eVN0eWxlIjp7IiRpZCI6IjQwNSIsIkhlYWRlclN0eWxlIjp7IiRpZCI6IjQwNiIsIlRleHRTdHlsZSI6eyIkaWQiOiI0MDciLCJGb250U2V0dGluZ3MiOnsiJGlkIjoiNDA4IiwiRm9udFNpemUiOjExLCJGb250TmFtZSI6IkNhbGlicmkiLCJJc0JvbGQiOmZhbHNlLCJJc0l0YWxpYyI6ZmFsc2UsIklzVW5kZXJsaW5lZCI6ZmFsc2UsIlBhcmVudFN0eWxlIjpudWxsfSwiQXV0b1NpemUiOjIsIkZvcmVncm91bmQiOnsiJGlkIjoiNDA5IiwiQ29sb3IiOnsiJGlkIjoiNDE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ExIiwiVG9wIjowLjAsIkxlZnQiOjAuMCwiUmlnaHQiOjAuMCwiQm90dG9tIjowLjB9LCJQYWRkaW5nIjp7IiRpZCI6IjQxMiIsIlRvcCI6MC4wLCJMZWZ0IjowLjAsIlJpZ2h0IjowLjAsIkJvdHRvbSI6MC4wfSwiQmFja2dyb3VuZCI6bnVsbCwiSXNWaXNpYmxlIjp0cnVlLCJXaWR0aCI6MC4wLCJIZWlnaHQiOjAuMCwiQm9yZGVyU3R5bGUiOm51bGwsIlBhcmVudFN0eWxlIjpudWxsfSwiUmVjdGFuZ2xlU3R5bGUiOnsiJGlkIjoiNDEzIiwiTWFyZ2luIjp7IiRpZCI6IjQxNCIsIlRvcCI6MC4wLCJMZWZ0IjowLjAsIlJpZ2h0IjowLjAsIkJvdHRvbSI6MC4wfSwiUGFkZGluZyI6eyIkaWQiOiI0MTUiLCJUb3AiOjAuMCwiTGVmdCI6MC4wLCJSaWdodCI6MC4wLCJCb3R0b20iOjAuMH0sIkJhY2tncm91bmQiOnsiJGlkIjoiNDE2IiwiQ29sb3IiOnsiJGlkIjoiNDE3IiwiQSI6NjMsIlIiOjY4LCJHIjo3NywiQiI6Mzh9fSwiSXNWaXNpYmxlIjp0cnVlLCJXaWR0aCI6MC4wLCJIZWlnaHQiOjAuMCwiQm9yZGVyU3R5bGUiOnsiJGlkIjoiNDE4IiwiTGluZUNvbG9yIjp7IiRpZCI6IjQxOSIsIiR0eXBlIjoiTkxSRS5Db21tb24uRG9tLlNvbGlkQ29sb3JCcnVzaCwgTkxSRS5Db21tb24iLCJDb2xvciI6eyIkaWQiOiI0MjAiLCJBIjoyNTUsIlIiOjI1NSwiRyI6MCwiQiI6MH19LCJMaW5lV2VpZ2h0IjowLjAsIkxpbmVUeXBlIjowLCJQYXJlbnRTdHlsZSI6bnVsbH0sIlBhcmVudFN0eWxlIjpudWxsfSwiTWFyZ2luIjp7IiRpZCI6IjQyMSIsIlRvcCI6MC4wLCJMZWZ0IjowLjAsIlJpZ2h0IjowLjAsIkJvdHRvbSI6MC4wfSwiUGFkZGluZyI6eyIkaWQiOiI0MjIiLCJUb3AiOjAuMCwiTGVmdCI6MC4wLCJSaWdodCI6MC4wLCJCb3R0b20iOjAuMH0sIkJhY2tncm91bmQiOm51bGwsIklzVmlzaWJsZSI6dHJ1ZSwiV2lkdGgiOjAuMCwiSGVpZ2h0IjowLjAsIkJvcmRlclN0eWxlIjpudWxsLCJQYXJlbnRTdHlsZSI6bnVsbH0sIkJhY2tncm91bmRTdHlsZSI6eyIkaWQiOiI0MjMiLCJNYXJnaW4iOnsiJGlkIjoiNDI0IiwiVG9wIjowLjAsIkxlZnQiOjAuMCwiUmlnaHQiOjAuMCwiQm90dG9tIjowLjB9LCJQYWRkaW5nIjp7IiRpZCI6IjQyNSIsIlRvcCI6MC4wLCJMZWZ0IjowLjAsIlJpZ2h0IjowLjAsIkJvdHRvbSI6MC4wfSwiQmFja2dyb3VuZCI6eyIkaWQiOiI0MjYiLCJDb2xvciI6eyIkaWQiOiI0MjciLCJBIjo1MSwiUiI6NjgsIkciOjc3LCJCIjozOH19LCJJc1Zpc2libGUiOnRydWUsIldpZHRoIjowLjAsIkhlaWdodCI6MC4wLCJCb3JkZXJTdHlsZSI6eyIkaWQiOiI0MjgiLCJMaW5lQ29sb3IiOnsiJGlkIjoiNDI5IiwiJHR5cGUiOiJOTFJFLkNvbW1vbi5Eb20uU29saWRDb2xvckJydXNoLCBOTFJFLkNvbW1vbiIsIkNvbG9yIjp7IiRpZCI6IjQzMCIsIkEiOjI1NSwiUiI6MjU1LCJHIjowLCJCIjowfX0sIkxpbmVXZWlnaHQiOjAuMCwiTGluZVR5cGUiOjAsIlBhcmVudFN0eWxlIjpudWxsfSwiUGFyZW50U3R5bGUiOm51bGx9LCJNYXJnaW4iOnsiJGlkIjoiNDMxIiwiVG9wIjowLjAsIkxlZnQiOjAuMCwiUmlnaHQiOjAuMCwiQm90dG9tIjowLjB9LCJQYWRkaW5nIjp7IiRpZCI6IjQzMiIsIlRvcCI6MC4wLCJMZWZ0IjowLjAsIlJpZ2h0IjowLjAsIkJvdHRvbSI6MC4wfSwiSXNWaXNpYmxlIjp0cnVlLCJXaWR0aCI6MC4wLCJIZWlnaHQiOjAuMCwiQm9yZGVyU3R5bGUiOm51bGwsIlBhcmVudFN0eWxlIjpudWxsfSwiTWFyZ2luIjp7IiRpZCI6IjQzMyIsIlRvcCI6MC4wLCJMZWZ0IjowLjAsIlJpZ2h0IjowLjAsIkJvdHRvbSI6MC4wfSwiUGFkZGluZyI6eyIkaWQiOiI0MzQiLCJUb3AiOjAuMCwiTGVmdCI6MC4wLCJSaWdodCI6MC4wLCJCb3R0b20iOjAuMH0sIklzVmlzaWJsZSI6dHJ1ZSwiV2lkdGgiOjAuMCwiSGVpZ2h0IjowLjAsIkJvcmRlclN0eWxlIjp7IiRpZCI6IjQzNSIsIkxpbmVDb2xvciI6bnVsbCwiTGluZVdlaWdodCI6MC4wLCJMaW5lVHlwZSI6MCwiUGFyZW50U3R5bGUiOm51bGx9LCJQYXJlbnRTdHlsZSI6bnVsbH0sIl9hZGRpdGlvbmFsU3dpbWxhbmVWMlN0eWxlcyI6W119LCJTY2FsZSI6eyIkaWQiOiI0MzYiLCJTdGFydERhdGUiOiIwMDAxLTAxLTAxVDAwOjAwOjAwIiwiRW5kRGF0ZSI6IjIwMjMtMDEtMTBUMjM6NTk6MDAiLCJGb3JtYXQiOiJNTU0iLCJUeXBlIjoyLCJBdXRvRGF0ZVJhbmdlIjp0cnVlLCJXb3JraW5nRGF5cyI6MzEsIkZpc2NhbFllYXIiOnsiJGlkIjoiNDM3IiwiU3RhcnRNb250aCI6MSwiVXNlU3RhcnRpbmdZZWFyRm9yTnVtYmVyaW5nIjp0cnVlLCJTaG93RmlzY2FsWWVhckxhYmVsIjp0cnVlfSwiVG9kYXlNYXJrZXJUZXh0IjoiVG9kYXkiLCJBdXRvU2NhbGVUeXBlIjp0cnVlfSwiU2NhbGVWMiI6eyIkaWQiOiI0MzgiLCJTdGFydERhdGUiOiIwMDAxLTAxLTAxVDAwOjAwOjAwIiwiRW5kRGF0ZSI6IjIwMjYtMDEtMTBUMjM6NTk6MDAiLCJBdXRvRGF0ZVJhbmdlIjp0cnVlLCJXb3JraW5nRGF5cyI6MzEsIkZpc2NhbFllYXIiOnsiJHJlZiI6IjQzNyJ9LCJUb2RheU1hcmtlclRleHQiOiJUb2RheSIsIkF1dG9TY2FsZVR5cGUiOnRydWUsIlRpbWViYW5kU2NhbGVzIjp7IiRpZCI6IjQzOSIsIlRvcFNjYWxlTGF5ZXIiOnsiJGlkIjoiNDQwIiwiRm9ybWF0IjoiTU1NIiwiVHlwZSI6Mn0sIk1pZGRsZVNjYWxlTGF5ZXIiOnsiJGlkIjoiNDQxIiwiRm9ybWF0IjpudWxsLCJUeXBlIjowfSwiQm90dG9tU2NhbGVMYXllciI6eyIkaWQiOiI0NDIiLCJGb3JtYXQiOm51bGwsIlR5cGUiOjB9fX0sIk1pbGVzdG9uZXMiOlt7IiRpZCI6IjQ0MyIsIkRhdGUiOiIyMDI0LTA0LTEwVDIzOjU5OjAwIiwiU3R5bGUiOnsiJGlkIjoiNDQ0IiwiU2hhcGUiOjQsIkNvbm5lY3Rvck1hcmdpbiI6eyIkaWQiOiI0NDUiLCJUb3AiOjAuMCwiTGVmdCI6Mi4wLCJSaWdodCI6Mi4wLCJCb3R0b20iOjAuMH0sIkNvbm5lY3RvclN0eWxlIjp7IiRpZCI6IjQ0NiIsIkxpbmVDb2xvciI6eyIkaWQiOiI0NDciLCIkdHlwZSI6Ik5MUkUuQ29tbW9uLkRvbS5Tb2xpZENvbG9yQnJ1c2gsIE5MUkUuQ29tbW9uIiwiQ29sb3IiOnsiJGlkIjoiNDQ4IiwiQSI6MTI3LCJSIjoyNDMsIkciOjE2NCwiQiI6NzF9fSwiTGluZVdlaWdodCI6MS4wLCJMaW5lVHlwZSI6MCwiUGFyZW50U3R5bGUiOm51bGx9LCJJc0JlbG93VGltZWJhbmQiOmZhbHNlLCJQb3NpdGlvbk9uVGFzayI6MCwiSGlkZURhdGUiOmZhbHNlLCJTaGFwZVNpemUiOjMsIlNwYWNpbmciOjEuMCwiUGFkZGluZyI6eyIkaWQiOiI0NDkiLCJUb3AiOjcuMCwiTGVmdCI6My4wLCJSaWdodCI6MC4wLCJCb3R0b20iOjIuMH0sIlNoYXBlU3R5bGUiOnsiJGlkIjoiNDUwIiwiTWFyZ2luIjp7IiRpZCI6IjQ1MSIsIlRvcCI6MC4wLCJMZWZ0IjowLjAsIlJpZ2h0IjowLjAsIkJvdHRvbSI6MC4wfSwiUGFkZGluZyI6eyIkaWQiOiI0NTIiLCJUb3AiOjAuMCwiTGVmdCI6MC4wLCJSaWdodCI6MC4wLCJCb3R0b20iOjAuMH0sIkJhY2tncm91bmQiOnsiJGlkIjoiNDUzIiwiQ29sb3IiOnsiJGlkIjoiNDU0IiwiQSI6MjU1LCJSIjoyNDMsIkciOjE2NCwiQiI6NzF9fSwiSXNWaXNpYmxlIjp0cnVlLCJXaWR0aCI6MTMuMCwiSGVpZ2h0IjoxNC40NDQ0NDQ0NDQ0NDQ0NDUsIkJvcmRlclN0eWxlIjp7IiRpZCI6IjQ1NSIsIkxpbmVDb2xvciI6eyIkaWQiOiI0NTYiLCIkdHlwZSI6Ik5MUkUuQ29tbW9uLkRvbS5Tb2xpZENvbG9yQnJ1c2gsIE5MUkUuQ29tbW9uIiwiQ29sb3IiOnsiJGlkIjoiNDU3IiwiQSI6MjU1LCJSIjoyNTUsIkciOjAsIkIiOjB9fSwiTGluZVdlaWdodCI6MC4wLCJMaW5lVHlwZSI6MCwiUGFyZW50U3R5bGUiOm51bGx9LCJQYXJlbnRTdHlsZSI6bnVsbH0sIlRpdGxlU3R5bGUiOnsiJGlkIjoiNDU4IiwiRm9udFNldHRpbmdzIjp7IiRpZCI6IjQ1OSIsIkZvbnRTaXplIjo5LCJGb250TmFtZSI6IkFyaWFsIiwiSXNCb2xkIjp0cnVlLCJJc0l0YWxpYyI6ZmFsc2UsIklzVW5kZXJsaW5lZCI6ZmFsc2UsIlBhcmVudFN0eWxlIjpudWxsfSwiQXV0b1NpemUiOjAsIkZvcmVncm91bmQiOnsiJGlkIjoiNDYwIiwiQ29sb3IiOnsiJGlkIjoiNDYxIiwiQSI6MjU1LCJSIjo1MiwiRyI6NzgsIkIiOjEwOX19LCJNYXhXaWR0aCI6MjAwLjAsIk1heEhlaWdodCI6IkluZmluaXR5IiwiU21hcnRGb3JlZ3JvdW5kSXNBY3RpdmUiOmZhbHNlLCJIb3Jpem9udGFsQWxpZ25tZW50IjoxLCJWZXJ0aWNhbEFsaWdubWVudCI6MCwiU21hcnRGb3JlZ3JvdW5kIjpudWxsLCJCYWNrZ3JvdW5kRmlsbFR5cGUiOjAsIk1hcmdpbiI6eyIkaWQiOiI0NjIiLCJUb3AiOjAuMCwiTGVmdCI6MC4wLCJSaWdodCI6MC4wLCJCb3R0b20iOjAuMH0sIlBhZGRpbmciOnsiJGlkIjoiNDYzIiwiVG9wIjowLjAsIkxlZnQiOjAuMCwiUmlnaHQiOjAuMCwiQm90dG9tIjowLjB9LCJCYWNrZ3JvdW5kIjp7IiRpZCI6IjQ2NCIsIkNvbG9yIjp7IiRyZWYiOiI0NSJ9fSwiSXNWaXNpYmxlIjp0cnVlLCJXaWR0aCI6MC4wLCJIZWlnaHQiOjAuMCwiQm9yZGVyU3R5bGUiOnsiJGlkIjoiNDY1IiwiTGluZUNvbG9yIjpudWxsLCJMaW5lV2VpZ2h0IjowLjAsIkxpbmVUeXBlIjowLCJQYXJlbnRTdHlsZSI6bnVsbH0sIlBhcmVudFN0eWxlIjpudWxsfSwiRGF0ZVN0eWxlIjp7IiRpZCI6IjQ2NiIsIkZvbnRTZXR0aW5ncyI6eyIkaWQiOiI0NjciLCJGb250U2l6ZSI6OCwiRm9udE5hbWUiOiJBcmlhbCIsIklzQm9sZCI6ZmFsc2UsIklzSXRhbGljIjpmYWxzZSwiSXNVbmRlcmxpbmVkIjpmYWxzZSwiUGFyZW50U3R5bGUiOm51bGx9LCJBdXRvU2l6ZSI6MCwiRm9yZWdyb3VuZCI6eyIkaWQiOiI0NjgiLCJDb2xvciI6eyIkaWQiOiI0NjkiLCJBIjoyNTUsIlIiOjEyNywiRyI6MTI3LCJCIjoxMjd9fSwiTWF4V2lkdGgiOjIwMC4wLCJNYXhIZWlnaHQiOiJJbmZpbml0eSIsIlNtYXJ0Rm9yZWdyb3VuZElzQWN0aXZlIjpmYWxzZSwiSG9yaXpvbnRhbEFsaWdubWVudCI6MSwiVmVydGljYWxBbGlnbm1lbnQiOjAsIlNtYXJ0Rm9yZWdyb3VuZCI6bnVsbCwiQmFja2dyb3VuZEZpbGxUeXBlIjowLCJNYXJnaW4iOnsiJGlkIjoiNDcwIiwiVG9wIjowLjAsIkxlZnQiOjAuMCwiUmlnaHQiOjAuMCwiQm90dG9tIjowLjB9LCJQYWRkaW5nIjp7IiRpZCI6IjQ3MSIsIlRvcCI6MC4wLCJMZWZ0IjowLjAsIlJpZ2h0IjowLjAsIkJvdHRvbSI6MC4wfSwiQmFja2dyb3VuZCI6eyIkaWQiOiI0NzIiLCJDb2xvciI6eyIkcmVmIjoiNDUifX0sIklzVmlzaWJsZSI6dHJ1ZSwiV2lkdGgiOjAuMCwiSGVpZ2h0IjowLjAsIkJvcmRlclN0eWxlIjp7IiRpZCI6IjQ3MyIsIkxpbmVDb2xvciI6bnVsbCwiTGluZVdlaWdodCI6MC4wLCJMaW5lVHlwZSI6MCwiUGFyZW50U3R5bGUiOm51bGx9LCJQYXJlbnRTdHlsZSI6bnVsbH0sIkRhdGVGb3JtYXQiOnsiJGlkIjoiNDc0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Dc1IiwiRGF0ZVBhcnRJc1Zpc2libGUiOmZhbHNlLCJUaW1lUGFydElzVmlzaWJsZSI6ZmFsc2V9fSwiV2Vla051bWJlcmluZyI6eyIkaWQiOiI0NzYiLCJGb3JtYXQiOjAsIklzVmlzaWJsZSI6ZmFsc2UsIkxhc3RLbm93blZpc2liaWxpdHlTdGF0ZSI6ZmFsc2V9LCJJc1Zpc2libGUiOnRydWUsIlBhcmVudFN0eWxlIjpudWxsfSwiSW5kZXgiOjAsIlBlcmNlbnRhZ2VDb21wbGV0ZSI6bnVsbCwiUG9zaXRpb24iOnsiUmF0aW8iOjAuMCwiSXNDdXN0b20iOmZhbHNlfSwiRGF0ZUZvcm1hdCI6eyIkcmVmIjoiNDc0In0sIldlZWtOdW1iZXJpbmciOnsiJGlkIjoiNDc3IiwiRm9ybWF0IjowLCJJc1Zpc2libGUiOmZhbHNlLCJMYXN0S25vd25WaXNpYmlsaXR5U3RhdGUiOmZhbHNlfSwiUmVsYXRlZFRhc2tJZCI6IjAwMDAwMDAwLTAwMDAtMDAwMC0wMDAwLTAwMDAwMDAwMDAwMCIsIklkIjoiZThmZDNlOTMtOWM3Yi00M2YzLTg5MjEtNzNlZWUzNDk1OWVmIiwiSW1wb3J0SWQiOm51bGwsIlRpdGxlIjoiUGhhc2UgMSBLaWNrb2ZmIiwiTm90ZSI6bnVsbCwiSHlwZXJsaW5rIjp7IiRpZCI6IjQ3OCIsIkFkZHJlc3MiOiIiLCJTdWJBZGRyZXNzIjoiIn0sIklzQ2hhbmdlZCI6ZmFsc2UsIklzTmV3IjpmYWxzZX0seyIkaWQiOiI0NzkiLCJEYXRlIjoiMjAyNC0wNS0wMVQyMzo1OTowMCIsIlN0eWxlIjp7IiRpZCI6IjQ4MCIsIlNoYXBlIjoyLCJDb25uZWN0b3JNYXJnaW4iOnsiJGlkIjoiNDgxIiwiVG9wIjowLjAsIkxlZnQiOjIuMCwiUmlnaHQiOjIuMCwiQm90dG9tIjowLjB9LCJDb25uZWN0b3JTdHlsZSI6eyIkaWQiOiI0ODIiLCJMaW5lQ29sb3IiOnsiJGlkIjoiNDgzIiwiJHR5cGUiOiJOTFJFLkNvbW1vbi5Eb20uU29saWRDb2xvckJydXNoLCBOTFJFLkNvbW1vbiIsIkNvbG9yIjp7IiRpZCI6IjQ4NCIsIkEiOjEyNywiUiI6MTc4LCJHIjoxNCwiQiI6MTh9fSwiTGluZVdlaWdodCI6MS4wLCJMaW5lVHlwZSI6MCwiUGFyZW50U3R5bGUiOm51bGx9LCJJc0JlbG93VGltZWJhbmQiOmZhbHNlLCJQb3NpdGlvbk9uVGFzayI6MCwiSGlkZURhdGUiOmZhbHNlLCJTaGFwZVNpemUiOjMsIlNwYWNpbmciOjEuMCwiUGFkZGluZyI6eyIkaWQiOiI0ODUiLCJUb3AiOjcuMCwiTGVmdCI6My4wLCJSaWdodCI6MC4wLCJCb3R0b20iOjIuMH0sIlNoYXBlU3R5bGUiOnsiJGlkIjoiNDg2IiwiTWFyZ2luIjp7IiRpZCI6IjQ4NyIsIlRvcCI6MC4wLCJMZWZ0IjowLjAsIlJpZ2h0IjowLjAsIkJvdHRvbSI6MC4wfSwiUGFkZGluZyI6eyIkaWQiOiI0ODgiLCJUb3AiOjAuMCwiTGVmdCI6MC4wLCJSaWdodCI6MC4wLCJCb3R0b20iOjAuMH0sIkJhY2tncm91bmQiOnsiJGlkIjoiNDg5IiwiQ29sb3IiOnsiJGlkIjoiNDkwIiwiQSI6MjU1LCJSIjoxNzgsIkciOjE0LCJCIjoxOH19LCJJc1Zpc2libGUiOnRydWUsIldpZHRoIjoxNC40NDQ0NDQ0NDQ0NDQ0NDUsIkhlaWdodCI6MTQuNDQ0NDQ0NDQ0NDQ0NDQ1LCJCb3JkZXJTdHlsZSI6eyIkaWQiOiI0OTEiLCJMaW5lQ29sb3IiOnsiJHJlZiI6IjQ1NiJ9LCJMaW5lV2VpZ2h0IjowLjAsIkxpbmVUeXBlIjowLCJQYXJlbnRTdHlsZSI6bnVsbH0sIlBhcmVudFN0eWxlIjpudWxsfSwiVGl0bGVTdHlsZSI6eyIkaWQiOiI0OTIiLCJGb250U2V0dGluZ3MiOnsiJGlkIjoiNDkzIiwiRm9udFNpemUiOjksIkZvbnROYW1lIjoiQXJpYWwiLCJJc0JvbGQiOnRydWUsIklzSXRhbGljIjpmYWxzZSwiSXNVbmRlcmxpbmVkIjpmYWxzZSwiUGFyZW50U3R5bGUiOm51bGx9LCJBdXRvU2l6ZSI6MCwiRm9yZWdyb3VuZCI6eyIkaWQiOiI0OTQiLCJDb2xvciI6eyIkaWQiOiI0OTUiLCJBIjoyNTUsIlIiOjUyLCJHIjo3OCwiQiI6MTA5fX0sIk1heFdpZHRoIjoyMDAuMCwiTWF4SGVpZ2h0IjoiSW5maW5pdHkiLCJTbWFydEZvcmVncm91bmRJc0FjdGl2ZSI6ZmFsc2UsIkhvcml6b250YWxBbGlnbm1lbnQiOjAsIlZlcnRpY2FsQWxpZ25tZW50IjowLCJTbWFydEZvcmVncm91bmQiOm51bGwsIkJhY2tncm91bmRGaWxsVHlwZSI6MCwiTWFyZ2luIjp7IiRpZCI6IjQ5NiIsIlRvcCI6MC4wLCJMZWZ0IjowLjAsIlJpZ2h0IjowLjAsIkJvdHRvbSI6MC4wfSwiUGFkZGluZyI6eyIkaWQiOiI0OTciLCJUb3AiOjAuMCwiTGVmdCI6MC4wLCJSaWdodCI6MC4wLCJCb3R0b20iOjAuMH0sIkJhY2tncm91bmQiOnsiJHJlZiI6IjQ2NCJ9LCJJc1Zpc2libGUiOnRydWUsIldpZHRoIjowLjAsIkhlaWdodCI6MC4wLCJCb3JkZXJTdHlsZSI6eyIkaWQiOiI0OTgiLCJMaW5lQ29sb3IiOm51bGwsIkxpbmVXZWlnaHQiOjAuMCwiTGluZVR5cGUiOjAsIlBhcmVudFN0eWxlIjpudWxsfSwiUGFyZW50U3R5bGUiOm51bGx9LCJEYXRlU3R5bGUiOnsiJGlkIjoiNDk5IiwiRm9udFNldHRpbmdzIjp7IiRpZCI6IjUwMCIsIkZvbnRTaXplIjo4LCJGb250TmFtZSI6IkFyaWFsIiwiSXNCb2xkIjpmYWxzZSwiSXNJdGFsaWMiOmZhbHNlLCJJc1VuZGVybGluZWQiOmZhbHNlLCJQYXJlbnRTdHlsZSI6bnVsbH0sIkF1dG9TaXplIjowLCJGb3JlZ3JvdW5kIjp7IiRpZCI6IjUwMSIsIkNvbG9yIjp7IiRpZCI6IjUwMiIsIkEiOjI1NSwiUiI6MTI3LCJHIjoxMjcsIkIiOjEyN319LCJNYXhXaWR0aCI6MjAwLjAsIk1heEhlaWdodCI6IkluZmluaXR5IiwiU21hcnRGb3JlZ3JvdW5kSXNBY3RpdmUiOmZhbHNlLCJIb3Jpem9udGFsQWxpZ25tZW50IjowLCJWZXJ0aWNhbEFsaWdubWVudCI6MCwiU21hcnRGb3JlZ3JvdW5kIjpudWxsLCJCYWNrZ3JvdW5kRmlsbFR5cGUiOjAsIk1hcmdpbiI6eyIkaWQiOiI1MDMiLCJUb3AiOjAuMCwiTGVmdCI6MC4wLCJSaWdodCI6MC4wLCJCb3R0b20iOjAuMH0sIlBhZGRpbmciOnsiJGlkIjoiNTA0IiwiVG9wIjowLjAsIkxlZnQiOjAuMCwiUmlnaHQiOjAuMCwiQm90dG9tIjowLjB9LCJCYWNrZ3JvdW5kIjp7IiRyZWYiOiI0NzIifSwiSXNWaXNpYmxlIjp0cnVlLCJXaWR0aCI6MC4wLCJIZWlnaHQiOjAuMCwiQm9yZGVyU3R5bGUiOnsiJGlkIjoiNTA1IiwiTGluZUNvbG9yIjpudWxsLCJMaW5lV2VpZ2h0IjowLjAsIkxpbmVUeXBlIjowLCJQYXJlbnRTdHlsZSI6bnVsbH0sIlBhcmVudFN0eWxlIjpudWxsfSwiRGF0ZUZvcm1hdCI6eyIkaWQiOiI1MDY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1MDciLCJEYXRlUGFydElzVmlzaWJsZSI6ZmFsc2UsIlRpbWVQYXJ0SXNWaXNpYmxlIjpmYWxzZX19LCJXZWVrTnVtYmVyaW5nIjp7IiRpZCI6IjUwOCIsIkZvcm1hdCI6MCwiSXNWaXNpYmxlIjpmYWxzZSwiTGFzdEtub3duVmlzaWJpbGl0eVN0YXRlIjpmYWxzZX0sIklzVmlzaWJsZSI6dHJ1ZSwiUGFyZW50U3R5bGUiOm51bGx9LCJJbmRleCI6MSwiUGVyY2VudGFnZUNvbXBsZXRlIjpudWxsLCJQb3NpdGlvbiI6eyJSYXRpbyI6MC4wLCJJc0N1c3RvbSI6ZmFsc2V9LCJEYXRlRm9ybWF0Ijp7IiRyZWYiOiI1MDYifSwiV2Vla051bWJlcmluZyI6eyIkaWQiOiI1MDkiLCJGb3JtYXQiOjAsIklzVmlzaWJsZSI6ZmFsc2UsIkxhc3RLbm93blZpc2liaWxpdHlTdGF0ZSI6ZmFsc2V9LCJSZWxhdGVkVGFza0lkIjoiMDAwMDAwMDAtMDAwMC0wMDAwLTAwMDAtMDAwMDAwMDAwMDAwIiwiSWQiOiIwYWRmMDE1ZS00MzY2LTQzNGUtOGQ1MS0xNWU4M2VkYmU1ZDMiLCJJbXBvcnRJZCI6bnVsbCwiVGl0bGUiOiJQcm9qZWN0IFN0YXJ0IiwiTm90ZSI6bnVsbCwiSHlwZXJsaW5rIjp7IiRpZCI6IjUxMCIsIkFkZHJlc3MiOiIiLCJTdWJBZGRyZXNzIjoiIn0sIklzQ2hhbmdlZCI6ZmFsc2UsIklzTmV3IjpmYWxzZX0seyIkaWQiOiI1MTEiLCJEYXRlIjoiMjAyNC0wNy0zMVQyMzo1OTowMCIsIlN0eWxlIjp7IiRpZCI6IjUxMiIsIlNoYXBlIjo0LCJDb25uZWN0b3JNYXJnaW4iOnsiJGlkIjoiNTEzIiwiVG9wIjowLjAsIkxlZnQiOjIuMCwiUmlnaHQiOjIuMCwiQm90dG9tIjowLjB9LCJDb25uZWN0b3JTdHlsZSI6eyIkaWQiOiI1MTQiLCJMaW5lQ29sb3IiOnsiJGlkIjoiNTE1IiwiJHR5cGUiOiJOTFJFLkNvbW1vbi5Eb20uU29saWRDb2xvckJydXNoLCBOTFJFLkNvbW1vbiIsIkNvbG9yIjp7IiRpZCI6IjUxNiIsIkEiOjEyNywiUiI6MjQzLCJHIjoxNjQsIkIiOjcxfX0sIkxpbmVXZWlnaHQiOjEuMCwiTGluZVR5cGUiOjAsIlBhcmVudFN0eWxlIjpudWxsfSwiSXNCZWxvd1RpbWViYW5kIjpmYWxzZSwiUG9zaXRpb25PblRhc2siOjAsIkhpZGVEYXRlIjpmYWxzZSwiU2hhcGVTaXplIjozLCJTcGFjaW5nIjoxLjAsIlBhZGRpbmciOnsiJGlkIjoiNTE3IiwiVG9wIjo3LjAsIkxlZnQiOjMuMCwiUmlnaHQiOjAuMCwiQm90dG9tIjoyLjB9LCJTaGFwZVN0eWxlIjp7IiRpZCI6IjUxOCIsIk1hcmdpbiI6eyIkaWQiOiI1MTkiLCJUb3AiOjAuMCwiTGVmdCI6MC4wLCJSaWdodCI6MC4wLCJCb3R0b20iOjAuMH0sIlBhZGRpbmciOnsiJGlkIjoiNTIwIiwiVG9wIjowLjAsIkxlZnQiOjAuMCwiUmlnaHQiOjAuMCwiQm90dG9tIjowLjB9LCJCYWNrZ3JvdW5kIjp7IiRpZCI6IjUyMSIsIkNvbG9yIjp7IiRpZCI6IjUyMiIsIkEiOjI1NSwiUiI6MjQzLCJHIjoxNjQsIkIiOjcxfX0sIklzVmlzaWJsZSI6dHJ1ZSwiV2lkdGgiOjEzLjAsIkhlaWdodCI6MTQuNDQ0NDQ0NDQ0NDQ0NDQ1LCJCb3JkZXJTdHlsZSI6eyIkaWQiOiI1MjMiLCJMaW5lQ29sb3IiOnsiJHJlZiI6IjQ1NiJ9LCJMaW5lV2VpZ2h0IjowLjAsIkxpbmVUeXBlIjowLCJQYXJlbnRTdHlsZSI6bnVsbH0sIlBhcmVudFN0eWxlIjpudWxsfSwiVGl0bGVTdHlsZSI6eyIkaWQiOiI1MjQiLCJGb250U2V0dGluZ3MiOnsiJGlkIjoiNTI1IiwiRm9udFNpemUiOjksIkZvbnROYW1lIjoiQXJpYWwiLCJJc0JvbGQiOnRydWUsIklzSXRhbGljIjpmYWxzZSwiSXNVbmRlcmxpbmVkIjpmYWxzZSwiUGFyZW50U3R5bGUiOm51bGx9LCJBdXRvU2l6ZSI6MCwiRm9yZWdyb3VuZCI6eyIkaWQiOiI1MjYiLCJDb2xvciI6eyIkaWQiOiI1MjciLCJBIjoyNTUsIlIiOjUyLCJHIjo3OCwiQiI6MTA5fX0sIk1heFdpZHRoIjoyMDAuMCwiTWF4SGVpZ2h0IjoiSW5maW5pdHkiLCJTbWFydEZvcmVncm91bmRJc0FjdGl2ZSI6ZmFsc2UsIkhvcml6b250YWxBbGlnbm1lbnQiOjEsIlZlcnRpY2FsQWxpZ25tZW50IjowLCJTbWFydEZvcmVncm91bmQiOm51bGwsIkJhY2tncm91bmRGaWxsVHlwZSI6MCwiTWFyZ2luIjp7IiRpZCI6IjUyOCIsIlRvcCI6MC4wLCJMZWZ0IjowLjAsIlJpZ2h0IjowLjAsIkJvdHRvbSI6MC4wfSwiUGFkZGluZyI6eyIkaWQiOiI1MjkiLCJUb3AiOjAuMCwiTGVmdCI6MC4wLCJSaWdodCI6MC4wLCJCb3R0b20iOjAuMH0sIkJhY2tncm91bmQiOnsiJHJlZiI6IjQ2NCJ9LCJJc1Zpc2libGUiOnRydWUsIldpZHRoIjowLjAsIkhlaWdodCI6MC4wLCJCb3JkZXJTdHlsZSI6eyIkaWQiOiI1MzAiLCJMaW5lQ29sb3IiOm51bGwsIkxpbmVXZWlnaHQiOjAuMCwiTGluZVR5cGUiOjAsIlBhcmVudFN0eWxlIjpudWxsfSwiUGFyZW50U3R5bGUiOm51bGx9LCJEYXRlU3R5bGUiOnsiJGlkIjoiNTMxIiwiRm9udFNldHRpbmdzIjp7IiRpZCI6IjUzMiIsIkZvbnRTaXplIjo4LCJGb250TmFtZSI6IkFyaWFsIiwiSXNCb2xkIjpmYWxzZSwiSXNJdGFsaWMiOmZhbHNlLCJJc1VuZGVybGluZWQiOmZhbHNlLCJQYXJlbnRTdHlsZSI6bnVsbH0sIkF1dG9TaXplIjowLCJGb3JlZ3JvdW5kIjp7IiRpZCI6IjUzMyIsIkNvbG9yIjp7IiRpZCI6IjUzNCIsIkEiOjI1NSwiUiI6MTI3LCJHIjoxMjcsIkIiOjEyN319LCJNYXhXaWR0aCI6MjAwLjAsIk1heEhlaWdodCI6IkluZmluaXR5IiwiU21hcnRGb3JlZ3JvdW5kSXNBY3RpdmUiOmZhbHNlLCJIb3Jpem9udGFsQWxpZ25tZW50IjoxLCJWZXJ0aWNhbEFsaWdubWVudCI6MCwiU21hcnRGb3JlZ3JvdW5kIjpudWxsLCJCYWNrZ3JvdW5kRmlsbFR5cGUiOjAsIk1hcmdpbiI6eyIkaWQiOiI1MzUiLCJUb3AiOjAuMCwiTGVmdCI6MC4wLCJSaWdodCI6MC4wLCJCb3R0b20iOjAuMH0sIlBhZGRpbmciOnsiJGlkIjoiNTM2IiwiVG9wIjowLjAsIkxlZnQiOjAuMCwiUmlnaHQiOjAuMCwiQm90dG9tIjowLjB9LCJCYWNrZ3JvdW5kIjp7IiRyZWYiOiI0NzIifSwiSXNWaXNpYmxlIjp0cnVlLCJXaWR0aCI6MC4wLCJIZWlnaHQiOjAuMCwiQm9yZGVyU3R5bGUiOnsiJGlkIjoiNTM3IiwiTGluZUNvbG9yIjpudWxsLCJMaW5lV2VpZ2h0IjowLjAsIkxpbmVUeXBlIjowLCJQYXJlbnRTdHlsZSI6bnVsbH0sIlBhcmVudFN0eWxlIjpudWxsfSwiRGF0ZUZvcm1hdCI6eyIkaWQiOiI1Mzg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1MzkiLCJEYXRlUGFydElzVmlzaWJsZSI6ZmFsc2UsIlRpbWVQYXJ0SXNWaXNpYmxlIjpmYWxzZX19LCJXZWVrTnVtYmVyaW5nIjp7IiRpZCI6IjU0MCIsIkZvcm1hdCI6MCwiSXNWaXNpYmxlIjpmYWxzZSwiTGFzdEtub3duVmlzaWJpbGl0eVN0YXRlIjpmYWxzZX0sIklzVmlzaWJsZSI6dHJ1ZSwiUGFyZW50U3R5bGUiOm51bGx9LCJJbmRleCI6MiwiUGVyY2VudGFnZUNvbXBsZXRlIjpudWxsLCJQb3NpdGlvbiI6eyJSYXRpbyI6MC4wLCJJc0N1c3RvbSI6ZmFsc2V9LCJEYXRlRm9ybWF0Ijp7IiRyZWYiOiI1MzgifSwiV2Vla051bWJlcmluZyI6eyIkaWQiOiI1NDEiLCJGb3JtYXQiOjAsIklzVmlzaWJsZSI6ZmFsc2UsIkxhc3RLbm93blZpc2liaWxpdHlTdGF0ZSI6ZmFsc2V9LCJSZWxhdGVkVGFza0lkIjoiMDAwMDAwMDAtMDAwMC0wMDAwLTAwMDAtMDAwMDAwMDAwMDAwIiwiSWQiOiJiN2RkNzdkZS0wOWNlLTQyYmMtYjIyYS0xMGI0ZGI0YzAzOTciLCJJbXBvcnRJZCI6bnVsbCwiVGl0bGUiOiJQcm9qZWN0IEFwcHJvdmVkIiwiTm90ZSI6bnVsbCwiSHlwZXJsaW5rIjp7IiRpZCI6IjU0MiIsIkFkZHJlc3MiOiIiLCJTdWJBZGRyZXNzIjoiIn0sIklzQ2hhbmdlZCI6ZmFsc2UsIklzTmV3IjpmYWxzZX0seyIkaWQiOiI1NDMiLCJEYXRlIjoiMjAyNS0wNi0xNlQyMzo1OTowMCIsIlN0eWxlIjp7IiRpZCI6IjU0NCIsIlNoYXBlIjo2LCJDb25uZWN0b3JNYXJnaW4iOnsiJGlkIjoiNTQ1IiwiVG9wIjowLjAsIkxlZnQiOjIuMCwiUmlnaHQiOjIuMCwiQm90dG9tIjowLjB9LCJDb25uZWN0b3JTdHlsZSI6eyIkaWQiOiI1NDYiLCJMaW5lQ29sb3IiOnsiJGlkIjoiNTQ3IiwiJHR5cGUiOiJOTFJFLkNvbW1vbi5Eb20uU29saWRDb2xvckJydXNoLCBOTFJFLkNvbW1vbiIsIkNvbG9yIjp7IiRpZCI6IjU0OCIsIkEiOjEyNywiUiI6MjMxLCJHIjoxODgsIkIiOjQxfX0sIkxpbmVXZWlnaHQiOjEuMCwiTGluZVR5cGUiOjAsIlBhcmVudFN0eWxlIjpudWxsfSwiSXNCZWxvd1RpbWViYW5kIjpmYWxzZSwiUG9zaXRpb25PblRhc2siOjAsIkhpZGVEYXRlIjpmYWxzZSwiU2hhcGVTaXplIjozLCJTcGFjaW5nIjoxLjAsIlBhZGRpbmciOnsiJGlkIjoiNTQ5IiwiVG9wIjo3LjAsIkxlZnQiOjMuMCwiUmlnaHQiOjAuMCwiQm90dG9tIjoyLjB9LCJTaGFwZVN0eWxlIjp7IiRpZCI6IjU1MCIsIk1hcmdpbiI6eyIkaWQiOiI1NTEiLCJUb3AiOjAuMCwiTGVmdCI6MC4wLCJSaWdodCI6MC4wLCJCb3R0b20iOjAuMH0sIlBhZGRpbmciOnsiJGlkIjoiNTUyIiwiVG9wIjowLjAsIkxlZnQiOjAuMCwiUmlnaHQiOjAuMCwiQm90dG9tIjowLjB9LCJCYWNrZ3JvdW5kIjp7IiRpZCI6IjU1MyIsIkNvbG9yIjp7IiRpZCI6IjU1NCIsIkEiOjI1NSwiUiI6MjMxLCJHIjoxODgsIkIiOjQxfX0sIklzVmlzaWJsZSI6dHJ1ZSwiV2lkdGgiOjEzLjAsIkhlaWdodCI6MTQuNDQ0NDQ0NDQ0NDQ0NDQ1LCJCb3JkZXJTdHlsZSI6eyIkaWQiOiI1NTUiLCJMaW5lQ29sb3IiOnsiJHJlZiI6IjQ1NiJ9LCJMaW5lV2VpZ2h0IjowLjAsIkxpbmVUeXBlIjowLCJQYXJlbnRTdHlsZSI6bnVsbH0sIlBhcmVudFN0eWxlIjpudWxsfSwiVGl0bGVTdHlsZSI6eyIkaWQiOiI1NTYiLCJGb250U2V0dGluZ3MiOnsiJGlkIjoiNTU3IiwiRm9udFNpemUiOjksIkZvbnROYW1lIjoiQXJpYWwiLCJJc0JvbGQiOnRydWUsIklzSXRhbGljIjpmYWxzZSwiSXNVbmRlcmxpbmVkIjpmYWxzZSwiUGFyZW50U3R5bGUiOm51bGx9LCJBdXRvU2l6ZSI6MCwiRm9yZWdyb3VuZCI6eyIkaWQiOiI1NTgiLCJDb2xvciI6eyIkaWQiOiI1NTkiLCJBIjoyNTUsIlIiOjUyLCJHIjo3OCwiQiI6MTA5fX0sIk1heFdpZHRoIjo2Ni4xNzI2ODA2NjQwNjI1LCJNYXhIZWlnaHQiOiJJbmZpbml0eSIsIlNtYXJ0Rm9yZWdyb3VuZElzQWN0aXZlIjpmYWxzZSwiSG9yaXpvbnRhbEFsaWdubWVudCI6MSwiVmVydGljYWxBbGlnbm1lbnQiOjAsIlNtYXJ0Rm9yZWdyb3VuZCI6bnVsbCwiQmFja2dyb3VuZEZpbGxUeXBlIjowLCJNYXJnaW4iOnsiJGlkIjoiNTYwIiwiVG9wIjowLjAsIkxlZnQiOjAuMCwiUmlnaHQiOjAuMCwiQm90dG9tIjowLjB9LCJQYWRkaW5nIjp7IiRpZCI6IjU2MSIsIlRvcCI6MC4wLCJMZWZ0IjowLjAsIlJpZ2h0IjowLjAsIkJvdHRvbSI6MC4wfSwiQmFja2dyb3VuZCI6eyIkcmVmIjoiNDY0In0sIklzVmlzaWJsZSI6dHJ1ZSwiV2lkdGgiOjAuMCwiSGVpZ2h0IjowLjAsIkJvcmRlclN0eWxlIjp7IiRpZCI6IjU2MiIsIkxpbmVDb2xvciI6bnVsbCwiTGluZVdlaWdodCI6MC4wLCJMaW5lVHlwZSI6MCwiUGFyZW50U3R5bGUiOm51bGx9LCJQYXJlbnRTdHlsZSI6bnVsbH0sIkRhdGVTdHlsZSI6eyIkaWQiOiI1NjMiLCJGb250U2V0dGluZ3MiOnsiJGlkIjoiNTY0IiwiRm9udFNpemUiOjgsIkZvbnROYW1lIjoiQXJpYWwiLCJJc0JvbGQiOmZhbHNlLCJJc0l0YWxpYyI6ZmFsc2UsIklzVW5kZXJsaW5lZCI6ZmFsc2UsIlBhcmVudFN0eWxlIjpudWxsfSwiQXV0b1NpemUiOjAsIkZvcmVncm91bmQiOnsiJGlkIjoiNTY1IiwiQ29sb3IiOnsiJGlkIjoiNTY2IiwiQSI6MjU1LCJSIjoxMjcsIkciOjEyNywiQiI6MTI3fX0sIk1heFdpZHRoIjoyMDAuMCwiTWF4SGVpZ2h0IjoiSW5maW5pdHkiLCJTbWFydEZvcmVncm91bmRJc0FjdGl2ZSI6ZmFsc2UsIkhvcml6b250YWxBbGlnbm1lbnQiOjEsIlZlcnRpY2FsQWxpZ25tZW50IjowLCJTbWFydEZvcmVncm91bmQiOm51bGwsIkJhY2tncm91bmRGaWxsVHlwZSI6MCwiTWFyZ2luIjp7IiRpZCI6IjU2NyIsIlRvcCI6MC4wLCJMZWZ0IjowLjAsIlJpZ2h0IjowLjAsIkJvdHRvbSI6MC4wfSwiUGFkZGluZyI6eyIkaWQiOiI1NjgiLCJUb3AiOjAuMCwiTGVmdCI6MC4wLCJSaWdodCI6MC4wLCJCb3R0b20iOjAuMH0sIkJhY2tncm91bmQiOnsiJHJlZiI6IjQ3MiJ9LCJJc1Zpc2libGUiOnRydWUsIldpZHRoIjowLjAsIkhlaWdodCI6MC4wLCJCb3JkZXJTdHlsZSI6eyIkaWQiOiI1NjkiLCJMaW5lQ29sb3IiOm51bGwsIkxpbmVXZWlnaHQiOjAuMCwiTGluZVR5cGUiOjAsIlBhcmVudFN0eWxlIjpudWxsfSwiUGFyZW50U3R5bGUiOm51bGx9LCJEYXRlRm9ybWF0Ijp7IiRpZCI6IjU3M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U3MSIsIkRhdGVQYXJ0SXNWaXNpYmxlIjpmYWxzZSwiVGltZVBhcnRJc1Zpc2libGUiOmZhbHNlfX0sIldlZWtOdW1iZXJpbmciOnsiJGlkIjoiNTcyIiwiRm9ybWF0IjowLCJJc1Zpc2libGUiOmZhbHNlLCJMYXN0S25vd25WaXNpYmlsaXR5U3RhdGUiOmZhbHNlfSwiSXNWaXNpYmxlIjp0cnVlLCJQYXJlbnRTdHlsZSI6bnVsbH0sIkluZGV4IjozLCJQZXJjZW50YWdlQ29tcGxldGUiOm51bGwsIlBvc2l0aW9uIjp7IlJhdGlvIjowLjAsIklzQ3VzdG9tIjpmYWxzZX0sIkRhdGVGb3JtYXQiOnsiJHJlZiI6IjU3MCJ9LCJXZWVrTnVtYmVyaW5nIjp7IiRpZCI6IjU3MyIsIkZvcm1hdCI6MCwiSXNWaXNpYmxlIjpmYWxzZSwiTGFzdEtub3duVmlzaWJpbGl0eVN0YXRlIjpmYWxzZX0sIlJlbGF0ZWRUYXNrSWQiOiIwMDAwMDAwMC0wMDAwLTAwMDAtMDAwMC0wMDAwMDAwMDAwMDAiLCJJZCI6ImQxNmIzOTRjLWU0NjctNGYwMi05OWRjLWE2MjUzODJiNDczMCIsIkltcG9ydElkIjpudWxsLCJUaXRsZSI6IkltcGxlbWVudGF0aW9uIEZpbmlzaGVkIiwiTm90ZSI6bnVsbCwiSHlwZXJsaW5rIjp7IiRpZCI6IjU3NCIsIkFkZHJlc3MiOiIiLCJTdWJBZGRyZXNzIjoiIn0sIklzQ2hhbmdlZCI6ZmFsc2UsIklzTmV3IjpmYWxzZX0seyIkaWQiOiI1NzUiLCJEYXRlIjoiMjAyNS0xMC0xNVQyMzo1OTowMCIsIlN0eWxlIjp7IiRpZCI6IjU3NiIsIlNoYXBlIjo2LCJDb25uZWN0b3JNYXJnaW4iOnsiJGlkIjoiNTc3IiwiVG9wIjowLjAsIkxlZnQiOjIuMCwiUmlnaHQiOjIuMCwiQm90dG9tIjowLjB9LCJDb25uZWN0b3JTdHlsZSI6eyIkaWQiOiI1NzgiLCJMaW5lQ29sb3IiOnsiJGlkIjoiNTc5IiwiJHR5cGUiOiJOTFJFLkNvbW1vbi5Eb20uU29saWRDb2xvckJydXNoLCBOTFJFLkNvbW1vbiIsIkNvbG9yIjp7IiRpZCI6IjU4MCIsIkEiOjEyNywiUiI6MjQzLCJHIjoxNjQsIkIiOjcxfX0sIkxpbmVXZWlnaHQiOjEuMCwiTGluZVR5cGUiOjAsIlBhcmVudFN0eWxlIjpudWxsfSwiSXNCZWxvd1RpbWViYW5kIjpmYWxzZSwiUG9zaXRpb25PblRhc2siOjAsIkhpZGVEYXRlIjpmYWxzZSwiU2hhcGVTaXplIjozLCJTcGFjaW5nIjoxLjAsIlBhZGRpbmciOnsiJGlkIjoiNTgxIiwiVG9wIjo3LjAsIkxlZnQiOjMuMCwiUmlnaHQiOjAuMCwiQm90dG9tIjoyLjB9LCJTaGFwZVN0eWxlIjp7IiRpZCI6IjU4MiIsIk1hcmdpbiI6eyIkaWQiOiI1ODMiLCJUb3AiOjAuMCwiTGVmdCI6MC4wLCJSaWdodCI6MC4wLCJCb3R0b20iOjAuMH0sIlBhZGRpbmciOnsiJGlkIjoiNTg0IiwiVG9wIjowLjAsIkxlZnQiOjAuMCwiUmlnaHQiOjAuMCwiQm90dG9tIjowLjB9LCJCYWNrZ3JvdW5kIjp7IiRpZCI6IjU4NSIsIkNvbG9yIjp7IiRpZCI6IjU4NiIsIkEiOjI1NSwiUiI6MjQzLCJHIjoxNjQsIkIiOjcxfX0sIklzVmlzaWJsZSI6dHJ1ZSwiV2lkdGgiOjEzLjAsIkhlaWdodCI6MTQuNDQ0NDQ0NDQ0NDQ0NDQ1LCJCb3JkZXJTdHlsZSI6eyIkaWQiOiI1ODciLCJMaW5lQ29sb3IiOnsiJHJlZiI6IjQ1NiJ9LCJMaW5lV2VpZ2h0IjowLjAsIkxpbmVUeXBlIjowLCJQYXJlbnRTdHlsZSI6bnVsbH0sIlBhcmVudFN0eWxlIjpudWxsfSwiVGl0bGVTdHlsZSI6eyIkaWQiOiI1ODgiLCJGb250U2V0dGluZ3MiOnsiJGlkIjoiNTg5IiwiRm9udFNpemUiOjksIkZvbnROYW1lIjoiQXJpYWwiLCJJc0JvbGQiOnRydWUsIklzSXRhbGljIjpmYWxzZSwiSXNVbmRlcmxpbmVkIjpmYWxzZSwiUGFyZW50U3R5bGUiOm51bGx9LCJBdXRvU2l6ZSI6MCwiRm9yZWdyb3VuZCI6eyIkaWQiOiI1OTAiLCJDb2xvciI6eyIkaWQiOiI1OTEiLCJBIjoyNTUsIlIiOjUyLCJHIjo3OCwiQiI6MTA5fX0sIk1heFdpZHRoIjo0NS43NTYwMDU4NTkzNzQ5OTQsIk1heEhlaWdodCI6IkluZmluaXR5IiwiU21hcnRGb3JlZ3JvdW5kSXNBY3RpdmUiOmZhbHNlLCJIb3Jpem9udGFsQWxpZ25tZW50IjoxLCJWZXJ0aWNhbEFsaWdubWVudCI6MCwiU21hcnRGb3JlZ3JvdW5kIjpudWxsLCJCYWNrZ3JvdW5kRmlsbFR5cGUiOjAsIk1hcmdpbiI6eyIkaWQiOiI1OTIiLCJUb3AiOjAuMCwiTGVmdCI6MC4wLCJSaWdodCI6MC4wLCJCb3R0b20iOjAuMH0sIlBhZGRpbmciOnsiJGlkIjoiNTkzIiwiVG9wIjowLjAsIkxlZnQiOjAuMCwiUmlnaHQiOjAuMCwiQm90dG9tIjowLjB9LCJCYWNrZ3JvdW5kIjp7IiRyZWYiOiI0NjQifSwiSXNWaXNpYmxlIjp0cnVlLCJXaWR0aCI6MC4wLCJIZWlnaHQiOjAuMCwiQm9yZGVyU3R5bGUiOnsiJGlkIjoiNTk0IiwiTGluZUNvbG9yIjpudWxsLCJMaW5lV2VpZ2h0IjowLjAsIkxpbmVUeXBlIjowLCJQYXJlbnRTdHlsZSI6bnVsbH0sIlBhcmVudFN0eWxlIjpudWxsfSwiRGF0ZVN0eWxlIjp7IiRpZCI6IjU5NSIsIkZvbnRTZXR0aW5ncyI6eyIkaWQiOiI1OTYiLCJGb250U2l6ZSI6OCwiRm9udE5hbWUiOiJBcmlhbCIsIklzQm9sZCI6ZmFsc2UsIklzSXRhbGljIjpmYWxzZSwiSXNVbmRlcmxpbmVkIjpmYWxzZSwiUGFyZW50U3R5bGUiOm51bGx9LCJBdXRvU2l6ZSI6MCwiRm9yZWdyb3VuZCI6eyIkaWQiOiI1OTciLCJDb2xvciI6eyIkaWQiOiI1OTgiLCJBIjoyNTUsIlIiOjEyNywiRyI6MTI3LCJCIjoxMjd9fSwiTWF4V2lkdGgiOjIwMC4wLCJNYXhIZWlnaHQiOiJJbmZpbml0eSIsIlNtYXJ0Rm9yZWdyb3VuZElzQWN0aXZlIjpmYWxzZSwiSG9yaXpvbnRhbEFsaWdubWVudCI6MSwiVmVydGljYWxBbGlnbm1lbnQiOjAsIlNtYXJ0Rm9yZWdyb3VuZCI6bnVsbCwiQmFja2dyb3VuZEZpbGxUeXBlIjowLCJNYXJnaW4iOnsiJGlkIjoiNTk5IiwiVG9wIjowLjAsIkxlZnQiOjAuMCwiUmlnaHQiOjAuMCwiQm90dG9tIjowLjB9LCJQYWRkaW5nIjp7IiRpZCI6IjYwMCIsIlRvcCI6MC4wLCJMZWZ0IjowLjAsIlJpZ2h0IjowLjAsIkJvdHRvbSI6MC4wfSwiQmFja2dyb3VuZCI6eyIkcmVmIjoiNDcyIn0sIklzVmlzaWJsZSI6dHJ1ZSwiV2lkdGgiOjAuMCwiSGVpZ2h0IjowLjAsIkJvcmRlclN0eWxlIjp7IiRpZCI6IjYwMSIsIkxpbmVDb2xvciI6bnVsbCwiTGluZVdlaWdodCI6MC4wLCJMaW5lVHlwZSI6MCwiUGFyZW50U3R5bGUiOm51bGx9LCJQYXJlbnRTdHlsZSI6bnVsbH0sIkRhdGVGb3JtYXQiOnsiJGlkIjoiNjAy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jAzIiwiRGF0ZVBhcnRJc1Zpc2libGUiOmZhbHNlLCJUaW1lUGFydElzVmlzaWJsZSI6ZmFsc2V9fSwiV2Vla051bWJlcmluZyI6eyIkaWQiOiI2MDQiLCJGb3JtYXQiOjAsIklzVmlzaWJsZSI6ZmFsc2UsIkxhc3RLbm93blZpc2liaWxpdHlTdGF0ZSI6ZmFsc2V9LCJJc1Zpc2libGUiOnRydWUsIlBhcmVudFN0eWxlIjpudWxsfSwiSW5kZXgiOjQsIlBlcmNlbnRhZ2VDb21wbGV0ZSI6bnVsbCwiUG9zaXRpb24iOnsiUmF0aW8iOjAuMCwiSXNDdXN0b20iOmZhbHNlfSwiRGF0ZUZvcm1hdCI6eyIkcmVmIjoiNjAyIn0sIldlZWtOdW1iZXJpbmciOnsiJGlkIjoiNjA1IiwiRm9ybWF0IjowLCJJc1Zpc2libGUiOmZhbHNlLCJMYXN0S25vd25WaXNpYmlsaXR5U3RhdGUiOmZhbHNlfSwiUmVsYXRlZFRhc2tJZCI6IjAwMDAwMDAwLTAwMDAtMDAwMC0wMDAwLTAwMDAwMDAwMDAwMCIsIklkIjoiMTg4YWRiNDQtNTljNi00Y2JiLThjOTYtZDQ3NWZiOTAyNjBkIiwiSW1wb3J0SWQiOm51bGwsIlRpdGxlIjoiVGVzdGluZyBGaW5pc2hlZCAiLCJOb3RlIjpudWxsLCJIeXBlcmxpbmsiOnsiJGlkIjoiNjA2IiwiQWRkcmVzcyI6IiIsIlN1YkFkZHJlc3MiOiIifSwiSXNDaGFuZ2VkIjpmYWxzZSwiSXNOZXciOmZhbHNlfSx7IiRpZCI6IjYwNyIsIkRhdGUiOiIyMDI2LTAxLTAxVDIzOjU5OjAwIiwiU3R5bGUiOnsiJGlkIjoiNjA4IiwiU2hhcGUiOjQsIkNvbm5lY3Rvck1hcmdpbiI6eyIkaWQiOiI2MDkiLCJUb3AiOjAuMCwiTGVmdCI6Mi4wLCJSaWdodCI6Mi4wLCJCb3R0b20iOjAuMH0sIkNvbm5lY3RvclN0eWxlIjp7IiRpZCI6IjYxMCIsIkxpbmVDb2xvciI6eyIkaWQiOiI2MTEiLCIkdHlwZSI6Ik5MUkUuQ29tbW9uLkRvbS5Tb2xpZENvbG9yQnJ1c2gsIE5MUkUuQ29tbW9uIiwiQ29sb3IiOnsiJGlkIjoiNjEyIiwiQSI6MTI3LCJSIjoyNDMsIkciOjE2NCwiQiI6NzF9fSwiTGluZVdlaWdodCI6MS4wLCJMaW5lVHlwZSI6MCwiUGFyZW50U3R5bGUiOm51bGx9LCJJc0JlbG93VGltZWJhbmQiOmZhbHNlLCJQb3NpdGlvbk9uVGFzayI6MCwiSGlkZURhdGUiOmZhbHNlLCJTaGFwZVNpemUiOjMsIlNwYWNpbmciOjEuMCwiUGFkZGluZyI6eyIkaWQiOiI2MTMiLCJUb3AiOjcuMCwiTGVmdCI6My4wLCJSaWdodCI6MC4wLCJCb3R0b20iOjIuMH0sIlNoYXBlU3R5bGUiOnsiJGlkIjoiNjE0IiwiTWFyZ2luIjp7IiRpZCI6IjYxNSIsIlRvcCI6MC4wLCJMZWZ0IjowLjAsIlJpZ2h0IjowLjAsIkJvdHRvbSI6MC4wfSwiUGFkZGluZyI6eyIkaWQiOiI2MTYiLCJUb3AiOjAuMCwiTGVmdCI6MC4wLCJSaWdodCI6MC4wLCJCb3R0b20iOjAuMH0sIkJhY2tncm91bmQiOnsiJGlkIjoiNjE3IiwiQ29sb3IiOnsiJGlkIjoiNjE4IiwiQSI6MjU1LCJSIjoyNDMsIkciOjE2NCwiQiI6NzF9fSwiSXNWaXNpYmxlIjp0cnVlLCJXaWR0aCI6MTMuMCwiSGVpZ2h0IjoxNC40NDQ0NDQ0NDQ0NDQ0NDUsIkJvcmRlclN0eWxlIjp7IiRpZCI6IjYxOSIsIkxpbmVDb2xvciI6eyIkcmVmIjoiNDU2In0sIkxpbmVXZWlnaHQiOjAuMCwiTGluZVR5cGUiOjAsIlBhcmVudFN0eWxlIjpudWxsfSwiUGFyZW50U3R5bGUiOm51bGx9LCJUaXRsZVN0eWxlIjp7IiRpZCI6IjYyMCIsIkZvbnRTZXR0aW5ncyI6eyIkaWQiOiI2MjEiLCJGb250U2l6ZSI6OSwiRm9udE5hbWUiOiJBcmlhbCIsIklzQm9sZCI6dHJ1ZSwiSXNJdGFsaWMiOmZhbHNlLCJJc1VuZGVybGluZWQiOmZhbHNlLCJQYXJlbnRTdHlsZSI6bnVsbH0sIkF1dG9TaXplIjowLCJGb3JlZ3JvdW5kIjp7IiRpZCI6IjYyMiIsIkNvbG9yIjp7IiRpZCI6IjYyMyIsIkEiOjI1NSwiUiI6NTIsIkciOjc4LCJCIjoxMDl9fSwiTWF4V2lkdGgiOjIwMC4wLCJNYXhIZWlnaHQiOiJJbmZpbml0eSIsIlNtYXJ0Rm9yZWdyb3VuZElzQWN0aXZlIjpmYWxzZSwiSG9yaXpvbnRhbEFsaWdubWVudCI6MSwiVmVydGljYWxBbGlnbm1lbnQiOjAsIlNtYXJ0Rm9yZWdyb3VuZCI6bnVsbCwiQmFja2dyb3VuZEZpbGxUeXBlIjowLCJNYXJnaW4iOnsiJGlkIjoiNjI0IiwiVG9wIjowLjAsIkxlZnQiOjAuMCwiUmlnaHQiOjAuMCwiQm90dG9tIjowLjB9LCJQYWRkaW5nIjp7IiRpZCI6IjYyNSIsIlRvcCI6MC4wLCJMZWZ0IjowLjAsIlJpZ2h0IjowLjAsIkJvdHRvbSI6MC4wfSwiQmFja2dyb3VuZCI6eyIkcmVmIjoiNDY0In0sIklzVmlzaWJsZSI6dHJ1ZSwiV2lkdGgiOjAuMCwiSGVpZ2h0IjowLjAsIkJvcmRlclN0eWxlIjp7IiRpZCI6IjYyNiIsIkxpbmVDb2xvciI6bnVsbCwiTGluZVdlaWdodCI6MC4wLCJMaW5lVHlwZSI6MCwiUGFyZW50U3R5bGUiOm51bGx9LCJQYXJlbnRTdHlsZSI6bnVsbH0sIkRhdGVTdHlsZSI6eyIkaWQiOiI2MjciLCJGb250U2V0dGluZ3MiOnsiJGlkIjoiNjI4IiwiRm9udFNpemUiOjgsIkZvbnROYW1lIjoiQXJpYWwiLCJJc0JvbGQiOmZhbHNlLCJJc0l0YWxpYyI6ZmFsc2UsIklzVW5kZXJsaW5lZCI6ZmFsc2UsIlBhcmVudFN0eWxlIjpudWxsfSwiQXV0b1NpemUiOjAsIkZvcmVncm91bmQiOnsiJGlkIjoiNjI5IiwiQ29sb3IiOnsiJGlkIjoiNjMwIiwiQSI6MjU1LCJSIjoxMjcsIkciOjEyNywiQiI6MTI3fX0sIk1heFdpZHRoIjoyMDAuMCwiTWF4SGVpZ2h0IjoiSW5maW5pdHkiLCJTbWFydEZvcmVncm91bmRJc0FjdGl2ZSI6ZmFsc2UsIkhvcml6b250YWxBbGlnbm1lbnQiOjEsIlZlcnRpY2FsQWxpZ25tZW50IjowLCJTbWFydEZvcmVncm91bmQiOm51bGwsIkJhY2tncm91bmRGaWxsVHlwZSI6MCwiTWFyZ2luIjp7IiRpZCI6IjYzMSIsIlRvcCI6MC4wLCJMZWZ0IjowLjAsIlJpZ2h0IjowLjAsIkJvdHRvbSI6MC4wfSwiUGFkZGluZyI6eyIkaWQiOiI2MzIiLCJUb3AiOjAuMCwiTGVmdCI6MC4wLCJSaWdodCI6MC4wLCJCb3R0b20iOjAuMH0sIkJhY2tncm91bmQiOnsiJHJlZiI6IjQ3MiJ9LCJJc1Zpc2libGUiOnRydWUsIldpZHRoIjowLjAsIkhlaWdodCI6MC4wLCJCb3JkZXJTdHlsZSI6eyIkaWQiOiI2MzMiLCJMaW5lQ29sb3IiOm51bGwsIkxpbmVXZWlnaHQiOjAuMCwiTGluZVR5cGUiOjAsIlBhcmVudFN0eWxlIjpudWxsfSwiUGFyZW50U3R5bGUiOm51bGx9LCJEYXRlRm9ybWF0Ijp7IiRpZCI6IjYzN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YzNSIsIkRhdGVQYXJ0SXNWaXNpYmxlIjpmYWxzZSwiVGltZVBhcnRJc1Zpc2libGUiOmZhbHNlfX0sIldlZWtOdW1iZXJpbmciOnsiJGlkIjoiNjM2IiwiRm9ybWF0IjowLCJJc1Zpc2libGUiOmZhbHNlLCJMYXN0S25vd25WaXNpYmlsaXR5U3RhdGUiOmZhbHNlfSwiSXNWaXNpYmxlIjp0cnVlLCJQYXJlbnRTdHlsZSI6bnVsbH0sIkluZGV4Ijo1LCJQZXJjZW50YWdlQ29tcGxldGUiOm51bGwsIlBvc2l0aW9uIjp7IlJhdGlvIjowLjAsIklzQ3VzdG9tIjpmYWxzZX0sIkRhdGVGb3JtYXQiOnsiJHJlZiI6IjYzNCJ9LCJXZWVrTnVtYmVyaW5nIjp7IiRpZCI6IjYzNyIsIkZvcm1hdCI6MCwiSXNWaXNpYmxlIjpmYWxzZSwiTGFzdEtub3duVmlzaWJpbGl0eVN0YXRlIjpmYWxzZX0sIlJlbGF0ZWRUYXNrSWQiOiIwMDAwMDAwMC0wMDAwLTAwMDAtMDAwMC0wMDAwMDAwMDAwMDAiLCJJZCI6IjEwYjcwODZiLWFiOWUtNDAzMC05OGY4LTYxNGQ0NDFhM2Q0ZCIsIkltcG9ydElkIjpudWxsLCJUaXRsZSI6IlBoYXNlIDEgQ2xvc2UiLCJOb3RlIjpudWxsLCJIeXBlcmxpbmsiOnsiJGlkIjoiNjM4IiwiQWRkcmVzcyI6IiIsIlN1YkFkZHJlc3MiOiIifSwiSXNDaGFuZ2VkIjpmYWxzZSwiSXNOZXciOmZhbHNlfV0sIlRhc2tzIjpbeyIkaWQiOiI2MzkiLCJHcm91cE5hbWUiOm51bGwsIlN0YXJ0RGF0ZSI6IjIwMjQtMDQtMjdUMDA6MDA6MDBaIiwiRW5kRGF0ZSI6IjIwMjQtMDUtMDJUMjM6NTk6MDBaIiwiUGVyY2VudGFnZUNvbXBsZXRlIjowLjAsIlN0eWxlIjp7IiRpZCI6IjY0MCIsIlNoYXBlIjo0LCJTaGFwZVRoaWNrbmVzcyI6MywiRHVyYXRpb25Gb3JtYXQiOjIsIkluY2x1ZGVOb25Xb3JraW5nRGF5c0luRHVyYXRpb24iOmZhbHNlLCJQZXJjZW50YWdlQ29tcGxldGVTdHlsZSI6eyIkaWQiOiI2NDEiLCJGb250U2V0dGluZ3MiOnsiJGlkIjoiNjQyIiwiRm9udFNpemUiOjksIkZvbnROYW1lIjoiQXJpYWwiLCJJc0JvbGQiOmZhbHNlLCJJc0l0YWxpYyI6ZmFsc2UsIklzVW5kZXJsaW5lZCI6ZmFsc2UsIlBhcmVudFN0eWxlIjpudWxsfSwiQXV0b1NpemUiOjAsIkZvcmVncm91bmQiOnsiJGlkIjoiNjQzIiwiQ29sb3IiOnsiJGlkIjoiNjQ0IiwiQSI6MjU1LCJSIjoyMzgsIkciOjIzNiwiQiI6MjI1fX0sIk1heFdpZHRoIjo5NjAuMCwiTWF4SGVpZ2h0IjoiSW5maW5pdHkiLCJTbWFydEZvcmVncm91bmRJc0FjdGl2ZSI6ZmFsc2UsIkhvcml6b250YWxBbGlnbm1lbnQiOjAsIlZlcnRpY2FsQWxpZ25tZW50IjowLCJTbWFydEZvcmVncm91bmQiOm51bGwsIkJhY2tncm91bmRGaWxsVHlwZSI6MCwiTWFyZ2luIjp7IiRpZCI6IjY0NSIsIlRvcCI6MC4wLCJMZWZ0IjowLjAsIlJpZ2h0IjowLjAsIkJvdHRvbSI6MC4wfSwiUGFkZGluZyI6eyIkaWQiOiI2NDYiLCJUb3AiOjAuMCwiTGVmdCI6MC4wLCJSaWdodCI6MC4wLCJCb3R0b20iOjAuMH0sIkJhY2tncm91bmQiOnsiJGlkIjoiNjQ3IiwiQ29sb3IiOnsiJHJlZiI6IjQ1In19LCJJc1Zpc2libGUiOnRydWUsIldpZHRoIjowLjAsIkhlaWdodCI6MC4wLCJCb3JkZXJTdHlsZSI6eyIkaWQiOiI2NDgiLCJMaW5lQ29sb3IiOm51bGwsIkxpbmVXZWlnaHQiOjAuMCwiTGluZVR5cGUiOjAsIlBhcmVudFN0eWxlIjpudWxsfSwiUGFyZW50U3R5bGUiOm51bGx9LCJEdXJhdGlvblN0eWxlIjp7IiRpZCI6IjY0OSIsIkZvbnRTZXR0aW5ncyI6eyIkaWQiOiI2NTAiLCJGb250U2l6ZSI6OCwiRm9udE5hbWUiOiJBcmlhbCIsIklzQm9sZCI6ZmFsc2UsIklzSXRhbGljIjpmYWxzZSwiSXNVbmRlcmxpbmVkIjpmYWxzZSwiUGFyZW50U3R5bGUiOm51bGx9LCJBdXRvU2l6ZSI6MCwiRm9yZWdyb3VuZCI6eyIkaWQiOiI2NTEiLCJDb2xvciI6eyIkaWQiOiI2NTIiLCJBIjoyNTUsIlIiOjE2NSwiRyI6MTgxLCJCIjoxNDZ9fSwiTWF4V2lkdGgiOjk2MC4wLCJNYXhIZWlnaHQiOiJJbmZpbml0eSIsIlNtYXJ0Rm9yZWdyb3VuZElzQWN0aXZlIjpmYWxzZSwiSG9yaXpvbnRhbEFsaWdubWVudCI6MCwiVmVydGljYWxBbGlnbm1lbnQiOjAsIlNtYXJ0Rm9yZWdyb3VuZCI6bnVsbCwiQmFja2dyb3VuZEZpbGxUeXBlIjowLCJNYXJnaW4iOnsiJGlkIjoiNjUzIiwiVG9wIjowLjAsIkxlZnQiOjAuMCwiUmlnaHQiOjAuMCwiQm90dG9tIjowLjB9LCJQYWRkaW5nIjp7IiRpZCI6IjY1NCIsIlRvcCI6MC4wLCJMZWZ0IjowLjAsIlJpZ2h0IjowLjAsIkJvdHRvbSI6MC4wfSwiQmFja2dyb3VuZCI6eyIkaWQiOiI2NTUiLCJDb2xvciI6eyIkcmVmIjoiNDUifX0sIklzVmlzaWJsZSI6dHJ1ZSwiV2lkdGgiOjAuMCwiSGVpZ2h0IjowLjAsIkJvcmRlclN0eWxlIjp7IiRpZCI6IjY1NiIsIkxpbmVDb2xvciI6bnVsbCwiTGluZVdlaWdodCI6MC4wLCJMaW5lVHlwZSI6MCwiUGFyZW50U3R5bGUiOm51bGx9LCJQYXJlbnRTdHlsZSI6bnVsbH0sIkhvcml6b250YWxDb25uZWN0b3JTdHlsZSI6eyIkaWQiOiI2NTciLCJMaW5lQ29sb3IiOnsiJGlkIjoiNjU4IiwiJHR5cGUiOiJOTFJFLkNvbW1vbi5Eb20uU29saWRDb2xvckJydXNoLCBOTFJFLkNvbW1vbiIsIkNvbG9yIjp7IiRpZCI6IjY1OSIsIkEiOjI1NSwiUiI6MjA0LCJHIjoyMDQsIkIiOjIwNH19LCJMaW5lV2VpZ2h0IjoxLjAsIkxpbmVUeXBlIjowLCJQYXJlbnRTdHlsZSI6bnVsbH0sIlZlcnRpY2FsQ29ubmVjdG9yU3R5bGUiOnsiJGlkIjoiNjYwIiwiTGluZUNvbG9yIjp7IiRpZCI6IjY2MSIsIiR0eXBlIjoiTkxSRS5Db21tb24uRG9tLlNvbGlkQ29sb3JCcnVzaCwgTkxSRS5Db21tb24iLCJDb2xvciI6eyIkaWQiOiI2NjIiLCJBIjoyNTUsIlIiOjIwNCwiRyI6MjA0LCJCIjoyMDR9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NjYzIiwiTWFyZ2luIjp7IiRpZCI6IjY2NCIsIlRvcCI6MC4wLCJMZWZ0Ijo0LjAsIlJpZ2h0Ijo0LjAsIkJvdHRvbSI6MC4wfSwiUGFkZGluZyI6eyIkaWQiOiI2NjUiLCJUb3AiOjAuMCwiTGVmdCI6MC4wLCJSaWdodCI6MC4wLCJCb3R0b20iOjAuMH0sIkJhY2tncm91bmQiOnsiJGlkIjoiNjY2IiwiQ29sb3IiOnsiJHJlZiI6IjIzOCJ9fSwiSXNWaXNpYmxlIjp0cnVlLCJXaWR0aCI6MC4wLCJIZWlnaHQiOjguMCwiQm9yZGVyU3R5bGUiOnsiJGlkIjoiNjY3IiwiTGluZUNvbG9yIjp7IiRpZCI6IjY2OCIsIiR0eXBlIjoiTkxSRS5Db21tb24uRG9tLlNvbGlkQ29sb3JCcnVzaCwgTkxSRS5Db21tb24iLCJDb2xvciI6eyIkaWQiOiI2NjkiLCJBIjoyNTUsIlIiOjI1NSwiRyI6MCwiQiI6MH19LCJMaW5lV2VpZ2h0IjowLjAsIkxpbmVUeXBlIjowLCJQYXJlbnRTdHlsZSI6bnVsbH0sIlBhcmVudFN0eWxlIjpudWxsfSwiVGl0bGVTdHlsZSI6eyIkaWQiOiI2NzAiLCJGb250U2V0dGluZ3MiOnsiJGlkIjoiNjcxIiwiRm9udFNpemUiOjksIkZvbnROYW1lIjoiQXJpYWwiLCJJc0JvbGQiOmZhbHNlLCJJc0l0YWxpYyI6ZmFsc2UsIklzVW5kZXJsaW5lZCI6ZmFsc2UsIlBhcmVudFN0eWxlIjpudWxsfSwiQXV0b1NpemUiOjAsIkZvcmVncm91bmQiOnsiJGlkIjoiNjcyIiwiQ29sb3IiOnsiJGlkIjoiNjczIiwiQSI6MjU1LCJSIjo1MiwiRyI6NzgsIkIiOjEwOX19LCJNYXhXaWR0aCI6OTYwLjAsIk1heEhlaWdodCI6IkluZmluaXR5IiwiU21hcnRGb3JlZ3JvdW5kSXNBY3RpdmUiOmZhbHNlLCJIb3Jpem9udGFsQWxpZ25tZW50IjowLCJWZXJ0aWNhbEFsaWdubWVudCI6MCwiU21hcnRGb3JlZ3JvdW5kIjpudWxsLCJCYWNrZ3JvdW5kRmlsbFR5cGUiOjAsIk1hcmdpbiI6eyIkaWQiOiI2NzQiLCJUb3AiOjAuMCwiTGVmdCI6MC4wLCJSaWdodCI6MC4wLCJCb3R0b20iOjAuMH0sIlBhZGRpbmciOnsiJGlkIjoiNjc1IiwiVG9wIjowLjAsIkxlZnQiOjAuMCwiUmlnaHQiOjAuMCwiQm90dG9tIjowLjB9LCJCYWNrZ3JvdW5kIjp7IiRpZCI6IjY3NiIsIkNvbG9yIjp7IiRyZWYiOiI0NSJ9fSwiSXNWaXNpYmxlIjp0cnVlLCJXaWR0aCI6MC4wLCJIZWlnaHQiOjAuMCwiQm9yZGVyU3R5bGUiOnsiJGlkIjoiNjc3IiwiTGluZUNvbG9yIjpudWxsLCJMaW5lV2VpZ2h0IjowLjAsIkxpbmVUeXBlIjowLCJQYXJlbnRTdHlsZSI6bnVsbH0sIlBhcmVudFN0eWxlIjpudWxsfSwiRGF0ZVN0eWxlIjp7IiRpZCI6IjY3OCIsIkZvbnRTZXR0aW5ncyI6eyIkaWQiOiI2NzkiLCJGb250U2l6ZSI6OSwiRm9udE5hbWUiOiJBcmlhbCIsIklzQm9sZCI6ZmFsc2UsIklzSXRhbGljIjpmYWxzZSwiSXNVbmRlcmxpbmVkIjpmYWxzZSwiUGFyZW50U3R5bGUiOm51bGx9LCJBdXRvU2l6ZSI6MCwiRm9yZWdyb3VuZCI6eyIkaWQiOiI2ODAiLCJDb2xvciI6eyIkaWQiOiI2ODEiLCJBIjoyNTUsIlIiOjY4LCJHIjo4NCwiQiI6MTA2fX0sIk1heFdpZHRoIjo5NjAuMCwiTWF4SGVpZ2h0IjoiSW5maW5pdHkiLCJTbWFydEZvcmVncm91bmRJc0FjdGl2ZSI6ZmFsc2UsIkhvcml6b250YWxBbGlnbm1lbnQiOjAsIlZlcnRpY2FsQWxpZ25tZW50IjowLCJTbWFydEZvcmVncm91bmQiOm51bGwsIkJhY2tncm91bmRGaWxsVHlwZSI6MCwiTWFyZ2luIjp7IiRpZCI6IjY4MiIsIlRvcCI6MC4wLCJMZWZ0IjowLjAsIlJpZ2h0IjowLjAsIkJvdHRvbSI6MC4wfSwiUGFkZGluZyI6eyIkaWQiOiI2ODMiLCJUb3AiOjAuMCwiTGVmdCI6MC4wLCJSaWdodCI6MC4wLCJCb3R0b20iOjAuMH0sIkJhY2tncm91bmQiOnsiJGlkIjoiNjg0IiwiQ29sb3IiOnsiJHJlZiI6IjQ1In19LCJJc1Zpc2libGUiOmZhbHNlLCJXaWR0aCI6MC4wLCJIZWlnaHQiOjAuMCwiQm9yZGVyU3R5bGUiOnsiJGlkIjoiNjg1IiwiTGluZUNvbG9yIjpudWxsLCJMaW5lV2VpZ2h0IjowLjAsIkxpbmVUeXBlIjowLCJQYXJlbnRTdHlsZSI6bnVsbH0sIlBhcmVudFN0eWxlIjpudWxsfSwiRGF0ZUZvcm1hdCI6eyIkaWQiOiI2OD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ODciLCJEYXRlUGFydElzVmlzaWJsZSI6ZmFsc2UsIlRpbWVQYXJ0SXNWaXNpYmxlIjpmYWxzZX19LCJXZWVrTnVtYmVyaW5nIjp7IiRpZCI6IjY4OCIsIkZvcm1hdCI6MCwiSXNWaXNpYmxlIjpmYWxzZSwiTGFzdEtub3duVmlzaWJpbGl0eVN0YXRlIjpmYWxzZX0sIklzVmlzaWJsZSI6dHJ1ZSwiUGFyZW50U3R5bGUiOm51bGx9LCJJbmRleCI6NiwiU21hcnREdXJhdGlvbkFjdGl2YXRlZCI6ZmFsc2UsIkRhdGVGb3JtYXQiOnsiJHJlZiI6IjY4NiJ9LCJXZWVrTnVtYmVyaW5nIjp7IiRpZCI6IjY4OSIsIkZvcm1hdCI6MCwiSXNWaXNpYmxlIjpmYWxzZSwiTGFzdEtub3duVmlzaWJpbGl0eVN0YXRlIjpmYWxzZX0sIklkIjoiYjI5ZDQwZjctODU0My00YWU5LWE4YzYtYjcxNWU4OGUyMTQ0IiwiSW1wb3J0SWQiOm51bGwsIlRpdGxlIjoiUmVxdWlyZW1lbnRzIEdhdGhlcmluZyAiLCJOb3RlIjpudWxsLCJIeXBlcmxpbmsiOnsiJGlkIjoiNjkwIiwiQWRkcmVzcyI6IiIsIlN1YkFkZHJlc3MiOiIifSwiSXNDaGFuZ2VkIjpmYWxzZSwiSXNOZXciOmZhbHNlfSx7IiRpZCI6IjY5MSIsIkdyb3VwTmFtZSI6bnVsbCwiU3RhcnREYXRlIjoiMjAyNC0wNS0wMVQwMDowMDowMFoiLCJFbmREYXRlIjoiMjAyNC0wNi0wMVQyMzo1OTowMFoiLCJQZXJjZW50YWdlQ29tcGxldGUiOjAuMCwiU3R5bGUiOnsiJGlkIjoiNjkyIiwiU2hhcGUiOjEsIlNoYXBlVGhpY2tuZXNzIjozLCJEdXJhdGlvbkZvcm1hdCI6MiwiSW5jbHVkZU5vbldvcmtpbmdEYXlzSW5EdXJhdGlvbiI6ZmFsc2UsIlBlcmNlbnRhZ2VDb21wbGV0ZVN0eWxlIjp7IiRpZCI6IjY5MyIsIkZvbnRTZXR0aW5ncyI6eyIkaWQiOiI2OTQiLCJGb250U2l6ZSI6OSwiRm9udE5hbWUiOiJBcmlhbCIsIklzQm9sZCI6ZmFsc2UsIklzSXRhbGljIjpmYWxzZSwiSXNVbmRlcmxpbmVkIjpmYWxzZSwiUGFyZW50U3R5bGUiOm51bGx9LCJBdXRvU2l6ZSI6MCwiRm9yZWdyb3VuZCI6eyIkcmVmIjoiNjQzIn0sIk1heFdpZHRoIjo5NjAuMCwiTWF4SGVpZ2h0IjoiSW5maW5pdHkiLCJTbWFydEZvcmVncm91bmRJc0FjdGl2ZSI6ZmFsc2UsIkhvcml6b250YWxBbGlnbm1lbnQiOjAsIlZlcnRpY2FsQWxpZ25tZW50IjowLCJTbWFydEZvcmVncm91bmQiOm51bGwsIkJhY2tncm91bmRGaWxsVHlwZSI6MCwiTWFyZ2luIjp7IiRpZCI6IjY5NSIsIlRvcCI6MC4wLCJMZWZ0IjowLjAsIlJpZ2h0IjowLjAsIkJvdHRvbSI6MC4wfSwiUGFkZGluZyI6eyIkaWQiOiI2OTYiLCJUb3AiOjAuMCwiTGVmdCI6MC4wLCJSaWdodCI6MC4wLCJCb3R0b20iOjAuMH0sIkJhY2tncm91bmQiOnsiJHJlZiI6IjY0NyJ9LCJJc1Zpc2libGUiOnRydWUsIldpZHRoIjowLjAsIkhlaWdodCI6MC4wLCJCb3JkZXJTdHlsZSI6eyIkaWQiOiI2OTciLCJMaW5lQ29sb3IiOm51bGwsIkxpbmVXZWlnaHQiOjAuMCwiTGluZVR5cGUiOjAsIlBhcmVudFN0eWxlIjpudWxsfSwiUGFyZW50U3R5bGUiOm51bGx9LCJEdXJhdGlvblN0eWxlIjp7IiRpZCI6IjY5OCIsIkZvbnRTZXR0aW5ncyI6eyIkaWQiOiI2OTkiLCJGb250U2l6ZSI6OCwiRm9udE5hbWUiOiJBcmlhbCIsIklzQm9sZCI6ZmFsc2UsIklzSXRhbGljIjpmYWxzZSwiSXNVbmRlcmxpbmVkIjpmYWxzZSwiUGFyZW50U3R5bGUiOm51bGx9LCJBdXRvU2l6ZSI6MCwiRm9yZWdyb3VuZCI6eyIkaWQiOiI3MDAiLCJDb2xvciI6eyIkaWQiOiI3MDEiLCJBIjoyNTUsIlIiOjE2NSwiRyI6MTgxLCJCIjoxNDZ9fSwiTWF4V2lkdGgiOjk2MC4wLCJNYXhIZWlnaHQiOiJJbmZpbml0eSIsIlNtYXJ0Rm9yZWdyb3VuZElzQWN0aXZlIjpmYWxzZSwiSG9yaXpvbnRhbEFsaWdubWVudCI6MCwiVmVydGljYWxBbGlnbm1lbnQiOjAsIlNtYXJ0Rm9yZWdyb3VuZCI6bnVsbCwiQmFja2dyb3VuZEZpbGxUeXBlIjowLCJNYXJnaW4iOnsiJGlkIjoiNzAyIiwiVG9wIjowLjAsIkxlZnQiOjAuMCwiUmlnaHQiOjAuMCwiQm90dG9tIjowLjB9LCJQYWRkaW5nIjp7IiRpZCI6IjcwMyIsIlRvcCI6MC4wLCJMZWZ0IjowLjAsIlJpZ2h0IjowLjAsIkJvdHRvbSI6MC4wfSwiQmFja2dyb3VuZCI6eyIkcmVmIjoiNjU1In0sIklzVmlzaWJsZSI6dHJ1ZSwiV2lkdGgiOjAuMCwiSGVpZ2h0IjowLjAsIkJvcmRlclN0eWxlIjp7IiRpZCI6IjcwNCIsIkxpbmVDb2xvciI6bnVsbCwiTGluZVdlaWdodCI6MC4wLCJMaW5lVHlwZSI6MCwiUGFyZW50U3R5bGUiOm51bGx9LCJQYXJlbnRTdHlsZSI6bnVsbH0sIkhvcml6b250YWxDb25uZWN0b3JTdHlsZSI6eyIkaWQiOiI3MDUiLCJMaW5lQ29sb3IiOnsiJHJlZiI6IjY1OCJ9LCJMaW5lV2VpZ2h0IjoxLjAsIkxpbmVUeXBlIjowLCJQYXJlbnRTdHlsZSI6bnVsbH0sIlZlcnRpY2FsQ29ubmVjdG9yU3R5bGUiOnsiJGlkIjoiNzA2IiwiTGluZUNvbG9yIjp7IiRyZWYiOiI2NjE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NzA3IiwiTWFyZ2luIjp7IiRpZCI6IjcwOCIsIlRvcCI6MC4wLCJMZWZ0Ijo0LjAsIlJpZ2h0Ijo0LjAsIkJvdHRvbSI6MC4wfSwiUGFkZGluZyI6eyIkaWQiOiI3MDkiLCJUb3AiOjAuMCwiTGVmdCI6MC4wLCJSaWdodCI6MC4wLCJCb3R0b20iOjAuMH0sIkJhY2tncm91bmQiOnsiJGlkIjoiNzEwIiwiQ29sb3IiOnsiJGlkIjoiNzExIiwiQSI6MjU1LCJSIjoyNDMsIkciOjE2NCwiQiI6NzF9fSwiSXNWaXNpYmxlIjp0cnVlLCJXaWR0aCI6MC4wLCJIZWlnaHQiOjguMCwiQm9yZGVyU3R5bGUiOnsiJGlkIjoiNzEyIiwiTGluZUNvbG9yIjp7IiRyZWYiOiI2NjgifSwiTGluZVdlaWdodCI6MC4wLCJMaW5lVHlwZSI6MCwiUGFyZW50U3R5bGUiOm51bGx9LCJQYXJlbnRTdHlsZSI6bnVsbH0sIlRpdGxlU3R5bGUiOnsiJGlkIjoiNzEzIiwiRm9udFNldHRpbmdzIjp7IiRpZCI6IjcxNCIsIkZvbnRTaXplIjo5LCJGb250TmFtZSI6IkFyaWFsIiwiSXNCb2xkIjpmYWxzZSwiSXNJdGFsaWMiOmZhbHNlLCJJc1VuZGVybGluZWQiOmZhbHNlLCJQYXJlbnRTdHlsZSI6bnVsbH0sIkF1dG9TaXplIjowLCJGb3JlZ3JvdW5kIjp7IiRpZCI6IjcxNSIsIkNvbG9yIjp7IiRpZCI6IjcxNiIsIkEiOjI1NSwiUiI6NTIsIkciOjc4LCJCIjoxMDl9fSwiTWF4V2lkdGgiOjEwODAuMCwiTWF4SGVpZ2h0IjoiSW5maW5pdHkiLCJTbWFydEZvcmVncm91bmRJc0FjdGl2ZSI6ZmFsc2UsIkhvcml6b250YWxBbGlnbm1lbnQiOjAsIlZlcnRpY2FsQWxpZ25tZW50IjowLCJTbWFydEZvcmVncm91bmQiOm51bGwsIkJhY2tncm91bmRGaWxsVHlwZSI6MCwiTWFyZ2luIjp7IiRpZCI6IjcxNyIsIlRvcCI6MC4wLCJMZWZ0IjowLjAsIlJpZ2h0IjowLjAsIkJvdHRvbSI6MC4wfSwiUGFkZGluZyI6eyIkaWQiOiI3MTgiLCJUb3AiOjAuMCwiTGVmdCI6MC4wLCJSaWdodCI6MC4wLCJCb3R0b20iOjAuMH0sIkJhY2tncm91bmQiOnsiJHJlZiI6IjY3NiJ9LCJJc1Zpc2libGUiOnRydWUsIldpZHRoIjowLjAsIkhlaWdodCI6MC4wLCJCb3JkZXJTdHlsZSI6eyIkaWQiOiI3MTkiLCJMaW5lQ29sb3IiOm51bGwsIkxpbmVXZWlnaHQiOjAuMCwiTGluZVR5cGUiOjAsIlBhcmVudFN0eWxlIjpudWxsfSwiUGFyZW50U3R5bGUiOm51bGx9LCJEYXRlU3R5bGUiOnsiJGlkIjoiNzIwIiwiRm9udFNldHRpbmdzIjp7IiRpZCI6IjcyMSIsIkZvbnRTaXplIjo5LCJGb250TmFtZSI6IkFyaWFsIiwiSXNCb2xkIjpmYWxzZSwiSXNJdGFsaWMiOmZhbHNlLCJJc1VuZGVybGluZWQiOmZhbHNlLCJQYXJlbnRTdHlsZSI6bnVsbH0sIkF1dG9TaXplIjowLCJGb3JlZ3JvdW5kIjp7IiRpZCI6IjcyMiIsIkNvbG9yIjp7IiRyZWYiOiI2ODEifX0sIk1heFdpZHRoIjo5NjAuMCwiTWF4SGVpZ2h0IjoiSW5maW5pdHkiLCJTbWFydEZvcmVncm91bmRJc0FjdGl2ZSI6ZmFsc2UsIkhvcml6b250YWxBbGlnbm1lbnQiOjAsIlZlcnRpY2FsQWxpZ25tZW50IjowLCJTbWFydEZvcmVncm91bmQiOm51bGwsIkJhY2tncm91bmRGaWxsVHlwZSI6MCwiTWFyZ2luIjp7IiRpZCI6IjcyMyIsIlRvcCI6MC4wLCJMZWZ0IjowLjAsIlJpZ2h0IjowLjAsIkJvdHRvbSI6MC4wfSwiUGFkZGluZyI6eyIkaWQiOiI3MjQiLCJUb3AiOjAuMCwiTGVmdCI6MC4wLCJSaWdodCI6MC4wLCJCb3R0b20iOjAuMH0sIkJhY2tncm91bmQiOnsiJHJlZiI6IjY4NCJ9LCJJc1Zpc2libGUiOmZhbHNlLCJXaWR0aCI6MC4wLCJIZWlnaHQiOjAuMCwiQm9yZGVyU3R5bGUiOnsiJGlkIjoiNzI1IiwiTGluZUNvbG9yIjpudWxsLCJMaW5lV2VpZ2h0IjowLjAsIkxpbmVUeXBlIjowLCJQYXJlbnRTdHlsZSI6bnVsbH0sIlBhcmVudFN0eWxlIjpudWxsfSwiRGF0ZUZvcm1hdCI6eyIkaWQiOiI3MjY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g3In19LCJXZWVrTnVtYmVyaW5nIjp7IiRpZCI6IjcyNyIsIkZvcm1hdCI6MCwiSXNWaXNpYmxlIjpmYWxzZSwiTGFzdEtub3duVmlzaWJpbGl0eVN0YXRlIjpmYWxzZX0sIklzVmlzaWJsZSI6dHJ1ZSwiUGFyZW50U3R5bGUiOm51bGx9LCJJbmRleCI6NywiU21hcnREdXJhdGlvbkFjdGl2YXRlZCI6ZmFsc2UsIkRhdGVGb3JtYXQiOnsiJHJlZiI6IjcyNiJ9LCJXZWVrTnVtYmVyaW5nIjp7IiRpZCI6IjcyOCIsIkZvcm1hdCI6MCwiSXNWaXNpYmxlIjpmYWxzZSwiTGFzdEtub3duVmlzaWJpbGl0eVN0YXRlIjpmYWxzZX0sIklkIjoiN2Y2ZGMzZjYtZTAxYS00ODllLTllZDQtOTg4YTdlNmNiNDI3IiwiSW1wb3J0SWQiOm51bGwsIlRpdGxlIjoiQnVzaW5lc3MgUmVxdWlyZW1lbnRzIEFsaWdubWVudCIsIk5vdGUiOm51bGwsIkh5cGVybGluayI6eyIkaWQiOiI3MjkiLCJBZGRyZXNzIjoiIiwiU3ViQWRkcmVzcyI6IiJ9LCJJc0NoYW5nZWQiOmZhbHNlLCJJc05ldyI6ZmFsc2V9LHsiJGlkIjoiNzMwIiwiR3JvdXBOYW1lIjpudWxsLCJTdGFydERhdGUiOiIyMDI0LTA1LTAyVDAwOjAwOjAwWiIsIkVuZERhdGUiOiIyMDI0LTA1LTE0VDIzOjU5OjAwWiIsIlBlcmNlbnRhZ2VDb21wbGV0ZSI6MC4wLCJTdHlsZSI6eyIkaWQiOiI3MzEiLCJTaGFwZSI6MSwiU2hhcGVUaGlja25lc3MiOjMsIkR1cmF0aW9uRm9ybWF0IjoyLCJJbmNsdWRlTm9uV29ya2luZ0RheXNJbkR1cmF0aW9uIjpmYWxzZSwiUGVyY2VudGFnZUNvbXBsZXRlU3R5bGUiOnsiJGlkIjoiNzMyIiwiRm9udFNldHRpbmdzIjp7IiRpZCI6IjczMyIsIkZvbnRTaXplIjo5LCJGb250TmFtZSI6IkFyaWFsIiwiSXNCb2xkIjpmYWxzZSwiSXNJdGFsaWMiOmZhbHNlLCJJc1VuZGVybGluZWQiOmZhbHNlLCJQYXJlbnRTdHlsZSI6bnVsbH0sIkF1dG9TaXplIjowLCJGb3JlZ3JvdW5kIjp7IiRyZWYiOiI2NDMifSwiTWF4V2lkdGgiOjk2MC4wLCJNYXhIZWlnaHQiOiJJbmZpbml0eSIsIlNtYXJ0Rm9yZWdyb3VuZElzQWN0aXZlIjpmYWxzZSwiSG9yaXpvbnRhbEFsaWdubWVudCI6MCwiVmVydGljYWxBbGlnbm1lbnQiOjAsIlNtYXJ0Rm9yZWdyb3VuZCI6bnVsbCwiQmFja2dyb3VuZEZpbGxUeXBlIjowLCJNYXJnaW4iOnsiJGlkIjoiNzM0IiwiVG9wIjowLjAsIkxlZnQiOjAuMCwiUmlnaHQiOjAuMCwiQm90dG9tIjowLjB9LCJQYWRkaW5nIjp7IiRpZCI6IjczNSIsIlRvcCI6MC4wLCJMZWZ0IjowLjAsIlJpZ2h0IjowLjAsIkJvdHRvbSI6MC4wfSwiQmFja2dyb3VuZCI6eyIkcmVmIjoiNjQ3In0sIklzVmlzaWJsZSI6dHJ1ZSwiV2lkdGgiOjAuMCwiSGVpZ2h0IjowLjAsIkJvcmRlclN0eWxlIjp7IiRpZCI6IjczNiIsIkxpbmVDb2xvciI6bnVsbCwiTGluZVdlaWdodCI6MC4wLCJMaW5lVHlwZSI6MCwiUGFyZW50U3R5bGUiOm51bGx9LCJQYXJlbnRTdHlsZSI6bnVsbH0sIkR1cmF0aW9uU3R5bGUiOnsiJGlkIjoiNzM3IiwiRm9udFNldHRpbmdzIjp7IiRpZCI6IjczOCIsIkZvbnRTaXplIjo4LCJGb250TmFtZSI6IkFyaWFsIiwiSXNCb2xkIjpmYWxzZSwiSXNJdGFsaWMiOmZhbHNlLCJJc1VuZGVybGluZWQiOmZhbHNlLCJQYXJlbnRTdHlsZSI6bnVsbH0sIkF1dG9TaXplIjowLCJGb3JlZ3JvdW5kIjp7IiRpZCI6IjczOSIsIkNvbG9yIjp7IiRpZCI6Ijc0MCIsIkEiOjI1NSwiUiI6MTY1LCJHIjoxODEsIkIiOjE0Nn19LCJNYXhXaWR0aCI6OTYwLjAsIk1heEhlaWdodCI6IkluZmluaXR5IiwiU21hcnRGb3JlZ3JvdW5kSXNBY3RpdmUiOmZhbHNlLCJIb3Jpem9udGFsQWxpZ25tZW50IjowLCJWZXJ0aWNhbEFsaWdubWVudCI6MCwiU21hcnRGb3JlZ3JvdW5kIjpudWxsLCJCYWNrZ3JvdW5kRmlsbFR5cGUiOjAsIk1hcmdpbiI6eyIkaWQiOiI3NDEiLCJUb3AiOjAuMCwiTGVmdCI6MC4wLCJSaWdodCI6MC4wLCJCb3R0b20iOjAuMH0sIlBhZGRpbmciOnsiJGlkIjoiNzQyIiwiVG9wIjowLjAsIkxlZnQiOjAuMCwiUmlnaHQiOjAuMCwiQm90dG9tIjowLjB9LCJCYWNrZ3JvdW5kIjp7IiRyZWYiOiI2NTUifSwiSXNWaXNpYmxlIjp0cnVlLCJXaWR0aCI6MC4wLCJIZWlnaHQiOjAuMCwiQm9yZGVyU3R5bGUiOnsiJGlkIjoiNzQzIiwiTGluZUNvbG9yIjpudWxsLCJMaW5lV2VpZ2h0IjowLjAsIkxpbmVUeXBlIjowLCJQYXJlbnRTdHlsZSI6bnVsbH0sIlBhcmVudFN0eWxlIjpudWxsfSwiSG9yaXpvbnRhbENvbm5lY3RvclN0eWxlIjp7IiRpZCI6Ijc0NCIsIkxpbmVDb2xvciI6eyIkcmVmIjoiNjU4In0sIkxpbmVXZWlnaHQiOjEuMCwiTGluZVR5cGUiOjAsIlBhcmVudFN0eWxlIjpudWxsfSwiVmVydGljYWxDb25uZWN0b3JTdHlsZSI6eyIkaWQiOiI3NDUiLCJMaW5lQ29sb3IiOnsiJHJlZiI6IjY2MSJ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U2hhcGVTdHlsZSI6eyIkaWQiOiI3NDYiLCJNYXJnaW4iOnsiJGlkIjoiNzQ3IiwiVG9wIjowLjAsIkxlZnQiOjQuMCwiUmlnaHQiOjQuMCwiQm90dG9tIjowLjB9LCJQYWRkaW5nIjp7IiRpZCI6Ijc0OCIsIlRvcCI6MC4wLCJMZWZ0IjowLjAsIlJpZ2h0IjowLjAsIkJvdHRvbSI6MC4wfSwiQmFja2dyb3VuZCI6eyIkaWQiOiI3NDkiLCJDb2xvciI6eyIkaWQiOiI3NTAiLCJBIjoyNTUsIlIiOjIzMSwiRyI6MTg4LCJCIjo0MX19LCJJc1Zpc2libGUiOnRydWUsIldpZHRoIjowLjAsIkhlaWdodCI6OC4wLCJCb3JkZXJTdHlsZSI6eyIkaWQiOiI3NTEiLCJMaW5lQ29sb3IiOnsiJHJlZiI6IjY2OCJ9LCJMaW5lV2VpZ2h0IjowLjAsIkxpbmVUeXBlIjowLCJQYXJlbnRTdHlsZSI6bnVsbH0sIlBhcmVudFN0eWxlIjpudWxsfSwiVGl0bGVTdHlsZSI6eyIkaWQiOiI3NTIiLCJGb250U2V0dGluZ3MiOnsiJGlkIjoiNzUzIiwiRm9udFNpemUiOjksIkZvbnROYW1lIjoiQXJpYWwiLCJJc0JvbGQiOmZhbHNlLCJJc0l0YWxpYyI6ZmFsc2UsIklzVW5kZXJsaW5lZCI6ZmFsc2UsIlBhcmVudFN0eWxlIjpudWxsfSwiQXV0b1NpemUiOjAsIkZvcmVncm91bmQiOnsiJGlkIjoiNzU0IiwiQ29sb3IiOnsiJGlkIjoiNzU1IiwiQSI6MjU1LCJSIjo1MiwiRyI6NzgsIkIiOjEwOX19LCJNYXhXaWR0aCI6MTA4MC4wLCJNYXhIZWlnaHQiOiJJbmZpbml0eSIsIlNtYXJ0Rm9yZWdyb3VuZElzQWN0aXZlIjpmYWxzZSwiSG9yaXpvbnRhbEFsaWdubWVudCI6MCwiVmVydGljYWxBbGlnbm1lbnQiOjAsIlNtYXJ0Rm9yZWdyb3VuZCI6bnVsbCwiQmFja2dyb3VuZEZpbGxUeXBlIjowLCJNYXJnaW4iOnsiJGlkIjoiNzU2IiwiVG9wIjowLjAsIkxlZnQiOjAuMCwiUmlnaHQiOjAuMCwiQm90dG9tIjowLjB9LCJQYWRkaW5nIjp7IiRpZCI6Ijc1NyIsIlRvcCI6MC4wLCJMZWZ0IjowLjAsIlJpZ2h0IjowLjAsIkJvdHRvbSI6MC4wfSwiQmFja2dyb3VuZCI6eyIkcmVmIjoiNjc2In0sIklzVmlzaWJsZSI6dHJ1ZSwiV2lkdGgiOjAuMCwiSGVpZ2h0IjowLjAsIkJvcmRlclN0eWxlIjp7IiRpZCI6Ijc1OCIsIkxpbmVDb2xvciI6bnVsbCwiTGluZVdlaWdodCI6MC4wLCJMaW5lVHlwZSI6MCwiUGFyZW50U3R5bGUiOm51bGx9LCJQYXJlbnRTdHlsZSI6bnVsbH0sIkRhdGVTdHlsZSI6eyIkaWQiOiI3NTkiLCJGb250U2V0dGluZ3MiOnsiJGlkIjoiNzYwIiwiRm9udFNpemUiOjksIkZvbnROYW1lIjoiQXJpYWwiLCJJc0JvbGQiOmZhbHNlLCJJc0l0YWxpYyI6ZmFsc2UsIklzVW5kZXJsaW5lZCI6ZmFsc2UsIlBhcmVudFN0eWxlIjpudWxsfSwiQXV0b1NpemUiOjAsIkZvcmVncm91bmQiOnsiJGlkIjoiNzYxIiwiQ29sb3IiOnsiJHJlZiI6IjY4MSJ9fSwiTWF4V2lkdGgiOjk2MC4wLCJNYXhIZWlnaHQiOiJJbmZpbml0eSIsIlNtYXJ0Rm9yZWdyb3VuZElzQWN0aXZlIjpmYWxzZSwiSG9yaXpvbnRhbEFsaWdubWVudCI6MCwiVmVydGljYWxBbGlnbm1lbnQiOjAsIlNtYXJ0Rm9yZWdyb3VuZCI6bnVsbCwiQmFja2dyb3VuZEZpbGxUeXBlIjowLCJNYXJnaW4iOnsiJGlkIjoiNzYyIiwiVG9wIjowLjAsIkxlZnQiOjAuMCwiUmlnaHQiOjAuMCwiQm90dG9tIjowLjB9LCJQYWRkaW5nIjp7IiRpZCI6Ijc2MyIsIlRvcCI6MC4wLCJMZWZ0IjowLjAsIlJpZ2h0IjowLjAsIkJvdHRvbSI6MC4wfSwiQmFja2dyb3VuZCI6eyIkcmVmIjoiNjg0In0sIklzVmlzaWJsZSI6ZmFsc2UsIldpZHRoIjowLjAsIkhlaWdodCI6MC4wLCJCb3JkZXJTdHlsZSI6eyIkaWQiOiI3NjQiLCJMaW5lQ29sb3IiOm51bGwsIkxpbmVXZWlnaHQiOjAuMCwiTGluZVR5cGUiOjAsIlBhcmVudFN0eWxlIjpudWxsfSwiUGFyZW50U3R5bGUiOm51bGx9LCJEYXRlRm9ybWF0Ijp7IiRpZCI6Ijc2N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ODcifX0sIldlZWtOdW1iZXJpbmciOnsiJGlkIjoiNzY2IiwiRm9ybWF0IjowLCJJc1Zpc2libGUiOmZhbHNlLCJMYXN0S25vd25WaXNpYmlsaXR5U3RhdGUiOmZhbHNlfSwiSXNWaXNpYmxlIjp0cnVlLCJQYXJlbnRTdHlsZSI6bnVsbH0sIkluZGV4Ijo4LCJTbWFydER1cmF0aW9uQWN0aXZhdGVkIjpmYWxzZSwiRGF0ZUZvcm1hdCI6eyIkcmVmIjoiNzY1In0sIldlZWtOdW1iZXJpbmciOnsiJGlkIjoiNzY3IiwiRm9ybWF0IjowLCJJc1Zpc2libGUiOmZhbHNlLCJMYXN0S25vd25WaXNpYmlsaXR5U3RhdGUiOmZhbHNlfSwiSWQiOiJmYzVhNGEyMS0zMDkzLTQ0ZDItYmRjNC0zNjYxOGQ4ZjhiZGQiLCJJbXBvcnRJZCI6bnVsbCwiVGl0bGUiOiJBbmFseXNpcyIsIk5vdGUiOm51bGwsIkh5cGVybGluayI6eyIkaWQiOiI3NjgiLCJBZGRyZXNzIjoiIiwiU3ViQWRkcmVzcyI6IiJ9LCJJc0NoYW5nZWQiOmZhbHNlLCJJc05ldyI6ZmFsc2V9LHsiJGlkIjoiNzY5IiwiR3JvdXBOYW1lIjpudWxsLCJTdGFydERhdGUiOiIyMDI0LTA1LTA3VDAwOjAwOjAwWiIsIkVuZERhdGUiOiIyMDI0LTA2LTIyVDIzOjU5OjAwWiIsIlBlcmNlbnRhZ2VDb21wbGV0ZSI6MC4wLCJTdHlsZSI6eyIkaWQiOiI3NzAiLCJTaGFwZSI6MSwiU2hhcGVUaGlja25lc3MiOjMsIkR1cmF0aW9uRm9ybWF0IjoyLCJJbmNsdWRlTm9uV29ya2luZ0RheXNJbkR1cmF0aW9uIjpmYWxzZSwiUGVyY2VudGFnZUNvbXBsZXRlU3R5bGUiOnsiJGlkIjoiNzcxIiwiRm9udFNldHRpbmdzIjp7IiRpZCI6Ijc3MiIsIkZvbnRTaXplIjo5LCJGb250TmFtZSI6IkFyaWFsIiwiSXNCb2xkIjpmYWxzZSwiSXNJdGFsaWMiOmZhbHNlLCJJc1VuZGVybGluZWQiOmZhbHNlLCJQYXJlbnRTdHlsZSI6bnVsbH0sIkF1dG9TaXplIjowLCJGb3JlZ3JvdW5kIjp7IiRyZWYiOiI2NDMifSwiTWF4V2lkdGgiOjk2MC4wLCJNYXhIZWlnaHQiOiJJbmZpbml0eSIsIlNtYXJ0Rm9yZWdyb3VuZElzQWN0aXZlIjpmYWxzZSwiSG9yaXpvbnRhbEFsaWdubWVudCI6MCwiVmVydGljYWxBbGlnbm1lbnQiOjAsIlNtYXJ0Rm9yZWdyb3VuZCI6bnVsbCwiQmFja2dyb3VuZEZpbGxUeXBlIjowLCJNYXJnaW4iOnsiJGlkIjoiNzczIiwiVG9wIjowLjAsIkxlZnQiOjAuMCwiUmlnaHQiOjAuMCwiQm90dG9tIjowLjB9LCJQYWRkaW5nIjp7IiRpZCI6Ijc3NCIsIlRvcCI6MC4wLCJMZWZ0IjowLjAsIlJpZ2h0IjowLjAsIkJvdHRvbSI6MC4wfSwiQmFja2dyb3VuZCI6eyIkcmVmIjoiNjQ3In0sIklzVmlzaWJsZSI6dHJ1ZSwiV2lkdGgiOjAuMCwiSGVpZ2h0IjowLjAsIkJvcmRlclN0eWxlIjp7IiRpZCI6Ijc3NSIsIkxpbmVDb2xvciI6bnVsbCwiTGluZVdlaWdodCI6MC4wLCJMaW5lVHlwZSI6MCwiUGFyZW50U3R5bGUiOm51bGx9LCJQYXJlbnRTdHlsZSI6bnVsbH0sIkR1cmF0aW9uU3R5bGUiOnsiJGlkIjoiNzc2IiwiRm9udFNldHRpbmdzIjp7IiRpZCI6Ijc3NyIsIkZvbnRTaXplIjo4LCJGb250TmFtZSI6IkFyaWFsIiwiSXNCb2xkIjpmYWxzZSwiSXNJdGFsaWMiOmZhbHNlLCJJc1VuZGVybGluZWQiOmZhbHNlLCJQYXJlbnRTdHlsZSI6bnVsbH0sIkF1dG9TaXplIjowLCJGb3JlZ3JvdW5kIjp7IiRpZCI6Ijc3OCIsIkNvbG9yIjp7IiRpZCI6Ijc3OSIsIkEiOjI1NSwiUiI6MTY1LCJHIjoxODEsIkIiOjE0Nn19LCJNYXhXaWR0aCI6OTYwLjAsIk1heEhlaWdodCI6IkluZmluaXR5IiwiU21hcnRGb3JlZ3JvdW5kSXNBY3RpdmUiOmZhbHNlLCJIb3Jpem9udGFsQWxpZ25tZW50IjowLCJWZXJ0aWNhbEFsaWdubWVudCI6MCwiU21hcnRGb3JlZ3JvdW5kIjpudWxsLCJCYWNrZ3JvdW5kRmlsbFR5cGUiOjAsIk1hcmdpbiI6eyIkaWQiOiI3ODAiLCJUb3AiOjAuMCwiTGVmdCI6MC4wLCJSaWdodCI6MC4wLCJCb3R0b20iOjAuMH0sIlBhZGRpbmciOnsiJGlkIjoiNzgxIiwiVG9wIjowLjAsIkxlZnQiOjAuMCwiUmlnaHQiOjAuMCwiQm90dG9tIjowLjB9LCJCYWNrZ3JvdW5kIjp7IiRyZWYiOiI2NTUifSwiSXNWaXNpYmxlIjp0cnVlLCJXaWR0aCI6MC4wLCJIZWlnaHQiOjAuMCwiQm9yZGVyU3R5bGUiOnsiJGlkIjoiNzgyIiwiTGluZUNvbG9yIjpudWxsLCJMaW5lV2VpZ2h0IjowLjAsIkxpbmVUeXBlIjowLCJQYXJlbnRTdHlsZSI6bnVsbH0sIlBhcmVudFN0eWxlIjpudWxsfSwiSG9yaXpvbnRhbENvbm5lY3RvclN0eWxlIjp7IiRpZCI6Ijc4MyIsIkxpbmVDb2xvciI6eyIkcmVmIjoiNjU4In0sIkxpbmVXZWlnaHQiOjEuMCwiTGluZVR5cGUiOjAsIlBhcmVudFN0eWxlIjpudWxsfSwiVmVydGljYWxDb25uZWN0b3JTdHlsZSI6eyIkaWQiOiI3ODQiLCJMaW5lQ29sb3IiOnsiJHJlZiI6IjY2MSJ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U2hhcGVTdHlsZSI6eyIkaWQiOiI3ODUiLCJNYXJnaW4iOnsiJGlkIjoiNzg2IiwiVG9wIjowLjAsIkxlZnQiOjQuMCwiUmlnaHQiOjQuMCwiQm90dG9tIjowLjB9LCJQYWRkaW5nIjp7IiRpZCI6Ijc4NyIsIlRvcCI6MC4wLCJMZWZ0IjowLjAsIlJpZ2h0IjowLjAsIkJvdHRvbSI6MC4wfSwiQmFja2dyb3VuZCI6eyIkaWQiOiI3ODgiLCJDb2xvciI6eyIkaWQiOiI3ODkiLCJBIjoyNTUsIlIiOjIzMSwiRyI6MTg4LCJCIjo0MX19LCJJc1Zpc2libGUiOnRydWUsIldpZHRoIjowLjAsIkhlaWdodCI6OC4wLCJCb3JkZXJTdHlsZSI6eyIkaWQiOiI3OTAiLCJMaW5lQ29sb3IiOnsiJHJlZiI6IjY2OCJ9LCJMaW5lV2VpZ2h0IjowLjAsIkxpbmVUeXBlIjowLCJQYXJlbnRTdHlsZSI6bnVsbH0sIlBhcmVudFN0eWxlIjpudWxsfSwiVGl0bGVTdHlsZSI6eyIkaWQiOiI3OTEiLCJGb250U2V0dGluZ3MiOnsiJGlkIjoiNzkyIiwiRm9udFNpemUiOjksIkZvbnROYW1lIjoiQXJpYWwiLCJJc0JvbGQiOmZhbHNlLCJJc0l0YWxpYyI6ZmFsc2UsIklzVW5kZXJsaW5lZCI6ZmFsc2UsIlBhcmVudFN0eWxlIjpudWxsfSwiQXV0b1NpemUiOjAsIkZvcmVncm91bmQiOnsiJGlkIjoiNzkzIiwiQ29sb3IiOnsiJGlkIjoiNzk0IiwiQSI6MjU1LCJSIjo1MiwiRyI6NzgsIkIiOjEwOX19LCJNYXhXaWR0aCI6MTA4MC4wLCJNYXhIZWlnaHQiOiJJbmZpbml0eSIsIlNtYXJ0Rm9yZWdyb3VuZElzQWN0aXZlIjpmYWxzZSwiSG9yaXpvbnRhbEFsaWdubWVudCI6MCwiVmVydGljYWxBbGlnbm1lbnQiOjAsIlNtYXJ0Rm9yZWdyb3VuZCI6bnVsbCwiQmFja2dyb3VuZEZpbGxUeXBlIjowLCJNYXJnaW4iOnsiJGlkIjoiNzk1IiwiVG9wIjowLjAsIkxlZnQiOjAuMCwiUmlnaHQiOjAuMCwiQm90dG9tIjowLjB9LCJQYWRkaW5nIjp7IiRpZCI6Ijc5NiIsIlRvcCI6MC4wLCJMZWZ0IjowLjAsIlJpZ2h0IjowLjAsIkJvdHRvbSI6MC4wfSwiQmFja2dyb3VuZCI6eyIkcmVmIjoiNjc2In0sIklzVmlzaWJsZSI6dHJ1ZSwiV2lkdGgiOjAuMCwiSGVpZ2h0IjowLjAsIkJvcmRlclN0eWxlIjp7IiRpZCI6Ijc5NyIsIkxpbmVDb2xvciI6bnVsbCwiTGluZVdlaWdodCI6MC4wLCJMaW5lVHlwZSI6MCwiUGFyZW50U3R5bGUiOm51bGx9LCJQYXJlbnRTdHlsZSI6bnVsbH0sIkRhdGVTdHlsZSI6eyIkaWQiOiI3OTgiLCJGb250U2V0dGluZ3MiOnsiJGlkIjoiNzk5IiwiRm9udFNpemUiOjksIkZvbnROYW1lIjoiQXJpYWwiLCJJc0JvbGQiOmZhbHNlLCJJc0l0YWxpYyI6ZmFsc2UsIklzVW5kZXJsaW5lZCI6ZmFsc2UsIlBhcmVudFN0eWxlIjpudWxsfSwiQXV0b1NpemUiOjAsIkZvcmVncm91bmQiOnsiJGlkIjoiODAwIiwiQ29sb3IiOnsiJHJlZiI6IjY4MSJ9fSwiTWF4V2lkdGgiOjk2MC4wLCJNYXhIZWlnaHQiOiJJbmZpbml0eSIsIlNtYXJ0Rm9yZWdyb3VuZElzQWN0aXZlIjpmYWxzZSwiSG9yaXpvbnRhbEFsaWdubWVudCI6MCwiVmVydGljYWxBbGlnbm1lbnQiOjAsIlNtYXJ0Rm9yZWdyb3VuZCI6bnVsbCwiQmFja2dyb3VuZEZpbGxUeXBlIjowLCJNYXJnaW4iOnsiJGlkIjoiODAxIiwiVG9wIjowLjAsIkxlZnQiOjAuMCwiUmlnaHQiOjAuMCwiQm90dG9tIjowLjB9LCJQYWRkaW5nIjp7IiRpZCI6IjgwMiIsIlRvcCI6MC4wLCJMZWZ0IjowLjAsIlJpZ2h0IjowLjAsIkJvdHRvbSI6MC4wfSwiQmFja2dyb3VuZCI6eyIkcmVmIjoiNjg0In0sIklzVmlzaWJsZSI6ZmFsc2UsIldpZHRoIjowLjAsIkhlaWdodCI6MC4wLCJCb3JkZXJTdHlsZSI6eyIkaWQiOiI4MDMiLCJMaW5lQ29sb3IiOm51bGwsIkxpbmVXZWlnaHQiOjAuMCwiTGluZVR5cGUiOjAsIlBhcmVudFN0eWxlIjpudWxsfSwiUGFyZW50U3R5bGUiOm51bGx9LCJEYXRlRm9ybWF0Ijp7IiRpZCI6IjgwN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ODcifX0sIldlZWtOdW1iZXJpbmciOnsiJGlkIjoiODA1IiwiRm9ybWF0IjowLCJJc1Zpc2libGUiOmZhbHNlLCJMYXN0S25vd25WaXNpYmlsaXR5U3RhdGUiOmZhbHNlfSwiSXNWaXNpYmxlIjp0cnVlLCJQYXJlbnRTdHlsZSI6bnVsbH0sIkluZGV4Ijo5LCJTbWFydER1cmF0aW9uQWN0aXZhdGVkIjpmYWxzZSwiRGF0ZUZvcm1hdCI6eyIkcmVmIjoiODA0In0sIldlZWtOdW1iZXJpbmciOnsiJGlkIjoiODA2IiwiRm9ybWF0IjowLCJJc1Zpc2libGUiOmZhbHNlLCJMYXN0S25vd25WaXNpYmlsaXR5U3RhdGUiOmZhbHNlfSwiSWQiOiI4YzdmOTdkZC1hMzRjLTQ5YjgtYjcxNS0wM2UyZDk5MjA5ZTciLCJJbXBvcnRJZCI6bnVsbCwiVGl0bGUiOiJBbGlnbm1lbnQgd2l0aCBPdGhlciBEZXBhcnRtZW50cyIsIk5vdGUiOm51bGwsIkh5cGVybGluayI6eyIkaWQiOiI4MDciLCJBZGRyZXNzIjoiIiwiU3ViQWRkcmVzcyI6IiJ9LCJJc0NoYW5nZWQiOmZhbHNlLCJJc05ldyI6ZmFsc2V9LHsiJGlkIjoiODA4IiwiR3JvdXBOYW1lIjpudWxsLCJTdGFydERhdGUiOiIyMDI0LTA1LTE1VDAwOjAwOjAwWiIsIkVuZERhdGUiOiIyMDI0LTA2LTA4VDIzOjU5OjAwWiIsIlBlcmNlbnRhZ2VDb21wbGV0ZSI6MC4wLCJTdHlsZSI6eyIkaWQiOiI4MDkiLCJTaGFwZSI6MSwiU2hhcGVUaGlja25lc3MiOjMsIkR1cmF0aW9uRm9ybWF0IjoyLCJJbmNsdWRlTm9uV29ya2luZ0RheXNJbkR1cmF0aW9uIjpmYWxzZSwiUGVyY2VudGFnZUNvbXBsZXRlU3R5bGUiOnsiJGlkIjoiODEwIiwiRm9udFNldHRpbmdzIjp7IiRpZCI6IjgxMSIsIkZvbnRTaXplIjo5LCJGb250TmFtZSI6IkFyaWFsIiwiSXNCb2xkIjpmYWxzZSwiSXNJdGFsaWMiOmZhbHNlLCJJc1VuZGVybGluZWQiOmZhbHNlLCJQYXJlbnRTdHlsZSI6bnVsbH0sIkF1dG9TaXplIjowLCJGb3JlZ3JvdW5kIjp7IiRyZWYiOiI2NDMifSwiTWF4V2lkdGgiOjk2MC4wLCJNYXhIZWlnaHQiOiJJbmZpbml0eSIsIlNtYXJ0Rm9yZWdyb3VuZElzQWN0aXZlIjpmYWxzZSwiSG9yaXpvbnRhbEFsaWdubWVudCI6MCwiVmVydGljYWxBbGlnbm1lbnQiOjAsIlNtYXJ0Rm9yZWdyb3VuZCI6bnVsbCwiQmFja2dyb3VuZEZpbGxUeXBlIjowLCJNYXJnaW4iOnsiJGlkIjoiODEyIiwiVG9wIjowLjAsIkxlZnQiOjAuMCwiUmlnaHQiOjAuMCwiQm90dG9tIjowLjB9LCJQYWRkaW5nIjp7IiRpZCI6IjgxMyIsIlRvcCI6MC4wLCJMZWZ0IjowLjAsIlJpZ2h0IjowLjAsIkJvdHRvbSI6MC4wfSwiQmFja2dyb3VuZCI6eyIkcmVmIjoiNjQ3In0sIklzVmlzaWJsZSI6dHJ1ZSwiV2lkdGgiOjAuMCwiSGVpZ2h0IjowLjAsIkJvcmRlclN0eWxlIjp7IiRpZCI6IjgxNCIsIkxpbmVDb2xvciI6bnVsbCwiTGluZVdlaWdodCI6MC4wLCJMaW5lVHlwZSI6MCwiUGFyZW50U3R5bGUiOm51bGx9LCJQYXJlbnRTdHlsZSI6bnVsbH0sIkR1cmF0aW9uU3R5bGUiOnsiJGlkIjoiODE1IiwiRm9udFNldHRpbmdzIjp7IiRpZCI6IjgxNiIsIkZvbnRTaXplIjo4LCJGb250TmFtZSI6IkFyaWFsIiwiSXNCb2xkIjpmYWxzZSwiSXNJdGFsaWMiOmZhbHNlLCJJc1VuZGVybGluZWQiOmZhbHNlLCJQYXJlbnRTdHlsZSI6bnVsbH0sIkF1dG9TaXplIjowLCJGb3JlZ3JvdW5kIjp7IiRpZCI6IjgxNyIsIkNvbG9yIjp7IiRpZCI6IjgxOCIsIkEiOjI1NSwiUiI6MTY1LCJHIjoxODEsIkIiOjE0Nn19LCJNYXhXaWR0aCI6OTYwLjAsIk1heEhlaWdodCI6IkluZmluaXR5IiwiU21hcnRGb3JlZ3JvdW5kSXNBY3RpdmUiOmZhbHNlLCJIb3Jpem9udGFsQWxpZ25tZW50IjowLCJWZXJ0aWNhbEFsaWdubWVudCI6MCwiU21hcnRGb3JlZ3JvdW5kIjpudWxsLCJCYWNrZ3JvdW5kRmlsbFR5cGUiOjAsIk1hcmdpbiI6eyIkaWQiOiI4MTkiLCJUb3AiOjAuMCwiTGVmdCI6MC4wLCJSaWdodCI6MC4wLCJCb3R0b20iOjAuMH0sIlBhZGRpbmciOnsiJGlkIjoiODIwIiwiVG9wIjowLjAsIkxlZnQiOjAuMCwiUmlnaHQiOjAuMCwiQm90dG9tIjowLjB9LCJCYWNrZ3JvdW5kIjp7IiRyZWYiOiI2NTUifSwiSXNWaXNpYmxlIjp0cnVlLCJXaWR0aCI6MC4wLCJIZWlnaHQiOjAuMCwiQm9yZGVyU3R5bGUiOnsiJGlkIjoiODIxIiwiTGluZUNvbG9yIjpudWxsLCJMaW5lV2VpZ2h0IjowLjAsIkxpbmVUeXBlIjowLCJQYXJlbnRTdHlsZSI6bnVsbH0sIlBhcmVudFN0eWxlIjpudWxsfSwiSG9yaXpvbnRhbENvbm5lY3RvclN0eWxlIjp7IiRpZCI6IjgyMiIsIkxpbmVDb2xvciI6eyIkcmVmIjoiNjU4In0sIkxpbmVXZWlnaHQiOjEuMCwiTGluZVR5cGUiOjAsIlBhcmVudFN0eWxlIjpudWxsfSwiVmVydGljYWxDb25uZWN0b3JTdHlsZSI6eyIkaWQiOiI4MjMiLCJMaW5lQ29sb3IiOnsiJHJlZiI6IjY2MSJ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U2hhcGVTdHlsZSI6eyIkaWQiOiI4MjQiLCJNYXJnaW4iOnsiJGlkIjoiODI1IiwiVG9wIjowLjAsIkxlZnQiOjQuMCwiUmlnaHQiOjQuMCwiQm90dG9tIjowLjB9LCJQYWRkaW5nIjp7IiRpZCI6IjgyNiIsIlRvcCI6MC4wLCJMZWZ0IjowLjAsIlJpZ2h0IjowLjAsIkJvdHRvbSI6MC4wfSwiQmFja2dyb3VuZCI6eyIkaWQiOiI4MjciLCJDb2xvciI6eyIkaWQiOiI4MjgiLCJBIjoyNTUsIlIiOjIzMSwiRyI6MTg4LCJCIjo0MX19LCJJc1Zpc2libGUiOnRydWUsIldpZHRoIjowLjAsIkhlaWdodCI6OC4wLCJCb3JkZXJTdHlsZSI6eyIkaWQiOiI4MjkiLCJMaW5lQ29sb3IiOnsiJHJlZiI6IjY2OCJ9LCJMaW5lV2VpZ2h0IjowLjAsIkxpbmVUeXBlIjowLCJQYXJlbnRTdHlsZSI6bnVsbH0sIlBhcmVudFN0eWxlIjpudWxsfSwiVGl0bGVTdHlsZSI6eyIkaWQiOiI4MzAiLCJGb250U2V0dGluZ3MiOnsiJGlkIjoiODMxIiwiRm9udFNpemUiOjksIkZvbnROYW1lIjoiQXJpYWwiLCJJc0JvbGQiOmZhbHNlLCJJc0l0YWxpYyI6ZmFsc2UsIklzVW5kZXJsaW5lZCI6ZmFsc2UsIlBhcmVudFN0eWxlIjpudWxsfSwiQXV0b1NpemUiOjAsIkZvcmVncm91bmQiOnsiJGlkIjoiODMyIiwiQ29sb3IiOnsiJGlkIjoiODMzIiwiQSI6MjU1LCJSIjo1MiwiRyI6NzgsIkIiOjEwOX19LCJNYXhXaWR0aCI6MTA4MC4wLCJNYXhIZWlnaHQiOiJJbmZpbml0eSIsIlNtYXJ0Rm9yZWdyb3VuZElzQWN0aXZlIjpmYWxzZSwiSG9yaXpvbnRhbEFsaWdubWVudCI6MCwiVmVydGljYWxBbGlnbm1lbnQiOjAsIlNtYXJ0Rm9yZWdyb3VuZCI6bnVsbCwiQmFja2dyb3VuZEZpbGxUeXBlIjowLCJNYXJnaW4iOnsiJGlkIjoiODM0IiwiVG9wIjowLjAsIkxlZnQiOjAuMCwiUmlnaHQiOjAuMCwiQm90dG9tIjowLjB9LCJQYWRkaW5nIjp7IiRpZCI6IjgzNSIsIlRvcCI6MC4wLCJMZWZ0IjowLjAsIlJpZ2h0IjowLjAsIkJvdHRvbSI6MC4wfSwiQmFja2dyb3VuZCI6eyIkcmVmIjoiNjc2In0sIklzVmlzaWJsZSI6dHJ1ZSwiV2lkdGgiOjAuMCwiSGVpZ2h0IjowLjAsIkJvcmRlclN0eWxlIjp7IiRpZCI6IjgzNiIsIkxpbmVDb2xvciI6bnVsbCwiTGluZVdlaWdodCI6MC4wLCJMaW5lVHlwZSI6MCwiUGFyZW50U3R5bGUiOm51bGx9LCJQYXJlbnRTdHlsZSI6bnVsbH0sIkRhdGVTdHlsZSI6eyIkaWQiOiI4MzciLCJGb250U2V0dGluZ3MiOnsiJGlkIjoiODM4IiwiRm9udFNpemUiOjksIkZvbnROYW1lIjoiQXJpYWwiLCJJc0JvbGQiOmZhbHNlLCJJc0l0YWxpYyI6ZmFsc2UsIklzVW5kZXJsaW5lZCI6ZmFsc2UsIlBhcmVudFN0eWxlIjpudWxsfSwiQXV0b1NpemUiOjAsIkZvcmVncm91bmQiOnsiJGlkIjoiODM5IiwiQ29sb3IiOnsiJHJlZiI6IjY4MSJ9fSwiTWF4V2lkdGgiOjk2MC4wLCJNYXhIZWlnaHQiOiJJbmZpbml0eSIsIlNtYXJ0Rm9yZWdyb3VuZElzQWN0aXZlIjpmYWxzZSwiSG9yaXpvbnRhbEFsaWdubWVudCI6MCwiVmVydGljYWxBbGlnbm1lbnQiOjAsIlNtYXJ0Rm9yZWdyb3VuZCI6bnVsbCwiQmFja2dyb3VuZEZpbGxUeXBlIjowLCJNYXJnaW4iOnsiJGlkIjoiODQwIiwiVG9wIjowLjAsIkxlZnQiOjAuMCwiUmlnaHQiOjAuMCwiQm90dG9tIjowLjB9LCJQYWRkaW5nIjp7IiRpZCI6Ijg0MSIsIlRvcCI6MC4wLCJMZWZ0IjowLjAsIlJpZ2h0IjowLjAsIkJvdHRvbSI6MC4wfSwiQmFja2dyb3VuZCI6eyIkcmVmIjoiNjg0In0sIklzVmlzaWJsZSI6ZmFsc2UsIldpZHRoIjowLjAsIkhlaWdodCI6MC4wLCJCb3JkZXJTdHlsZSI6eyIkaWQiOiI4NDIiLCJMaW5lQ29sb3IiOm51bGwsIkxpbmVXZWlnaHQiOjAuMCwiTGluZVR5cGUiOjAsIlBhcmVudFN0eWxlIjpudWxsfSwiUGFyZW50U3R5bGUiOm51bGx9LCJEYXRlRm9ybWF0Ijp7IiRpZCI6Ijg0My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ODcifX0sIldlZWtOdW1iZXJpbmciOnsiJGlkIjoiODQ0IiwiRm9ybWF0IjowLCJJc1Zpc2libGUiOmZhbHNlLCJMYXN0S25vd25WaXNpYmlsaXR5U3RhdGUiOmZhbHNlfSwiSXNWaXNpYmxlIjp0cnVlLCJQYXJlbnRTdHlsZSI6bnVsbH0sIkluZGV4IjoxMCwiU21hcnREdXJhdGlvbkFjdGl2YXRlZCI6ZmFsc2UsIkRhdGVGb3JtYXQiOnsiJHJlZiI6Ijg0MyJ9LCJXZWVrTnVtYmVyaW5nIjp7IiRpZCI6Ijg0NSIsIkZvcm1hdCI6MCwiSXNWaXNpYmxlIjpmYWxzZSwiTGFzdEtub3duVmlzaWJpbGl0eVN0YXRlIjpmYWxzZX0sIklkIjoiM2U0ZTA3YWItNDE2OS00NGUyLWIzY2EtOTAxNjgxYzc4ZTUyIiwiSW1wb3J0SWQiOm51bGwsIlRpdGxlIjoiRGVzaWduIENvbXBhcmlzb25zIiwiTm90ZSI6bnVsbCwiSHlwZXJsaW5rIjp7IiRpZCI6Ijg0NiIsIkFkZHJlc3MiOiIiLCJTdWJBZGRyZXNzIjoiIn0sIklzQ2hhbmdlZCI6ZmFsc2UsIklzTmV3IjpmYWxzZX0seyIkaWQiOiI4NDciLCJHcm91cE5hbWUiOm51bGwsIlN0YXJ0RGF0ZSI6IjIwMjQtMDYtMDFUMDA6MDA6MDBaIiwiRW5kRGF0ZSI6IjIwMjQtMDktMDFUMjM6NTk6MDBaIiwiUGVyY2VudGFnZUNvbXBsZXRlIjowLjAsIlN0eWxlIjp7IiRpZCI6Ijg0OCIsIlNoYXBlIjoxLCJTaGFwZVRoaWNrbmVzcyI6MywiRHVyYXRpb25Gb3JtYXQiOjIsIkluY2x1ZGVOb25Xb3JraW5nRGF5c0luRHVyYXRpb24iOmZhbHNlLCJQZXJjZW50YWdlQ29tcGxldGVTdHlsZSI6eyIkaWQiOiI4NDkiLCJGb250U2V0dGluZ3MiOnsiJGlkIjoiODUwIiwiRm9udFNpemUiOjksIkZvbnROYW1lIjoiQXJpYWwiLCJJc0JvbGQiOmZhbHNlLCJJc0l0YWxpYyI6ZmFsc2UsIklzVW5kZXJsaW5lZCI6ZmFsc2UsIlBhcmVudFN0eWxlIjpudWxsfSwiQXV0b1NpemUiOjAsIkZvcmVncm91bmQiOnsiJHJlZiI6IjY0MyJ9LCJNYXhXaWR0aCI6OTYwLjAsIk1heEhlaWdodCI6IkluZmluaXR5IiwiU21hcnRGb3JlZ3JvdW5kSXNBY3RpdmUiOmZhbHNlLCJIb3Jpem9udGFsQWxpZ25tZW50IjowLCJWZXJ0aWNhbEFsaWdubWVudCI6MCwiU21hcnRGb3JlZ3JvdW5kIjpudWxsLCJCYWNrZ3JvdW5kRmlsbFR5cGUiOjAsIk1hcmdpbiI6eyIkaWQiOiI4NTEiLCJUb3AiOjAuMCwiTGVmdCI6MC4wLCJSaWdodCI6MC4wLCJCb3R0b20iOjAuMH0sIlBhZGRpbmciOnsiJGlkIjoiODUyIiwiVG9wIjowLjAsIkxlZnQiOjAuMCwiUmlnaHQiOjAuMCwiQm90dG9tIjowLjB9LCJCYWNrZ3JvdW5kIjp7IiRyZWYiOiI2NDcifSwiSXNWaXNpYmxlIjp0cnVlLCJXaWR0aCI6MC4wLCJIZWlnaHQiOjAuMCwiQm9yZGVyU3R5bGUiOnsiJGlkIjoiODUzIiwiTGluZUNvbG9yIjpudWxsLCJMaW5lV2VpZ2h0IjowLjAsIkxpbmVUeXBlIjowLCJQYXJlbnRTdHlsZSI6bnVsbH0sIlBhcmVudFN0eWxlIjpudWxsfSwiRHVyYXRpb25TdHlsZSI6eyIkaWQiOiI4NTQiLCJGb250U2V0dGluZ3MiOnsiJGlkIjoiODU1IiwiRm9udFNpemUiOjgsIkZvbnROYW1lIjoiQXJpYWwiLCJJc0JvbGQiOmZhbHNlLCJJc0l0YWxpYyI6ZmFsc2UsIklzVW5kZXJsaW5lZCI6ZmFsc2UsIlBhcmVudFN0eWxlIjpudWxsfSwiQXV0b1NpemUiOjAsIkZvcmVncm91bmQiOnsiJGlkIjoiODU2IiwiQ29sb3IiOnsiJGlkIjoiODU3IiwiQSI6MjU1LCJSIjoxNjUsIkciOjE4MSwiQiI6MTQ2fX0sIk1heFdpZHRoIjo5NjAuMCwiTWF4SGVpZ2h0IjoiSW5maW5pdHkiLCJTbWFydEZvcmVncm91bmRJc0FjdGl2ZSI6ZmFsc2UsIkhvcml6b250YWxBbGlnbm1lbnQiOjAsIlZlcnRpY2FsQWxpZ25tZW50IjowLCJTbWFydEZvcmVncm91bmQiOm51bGwsIkJhY2tncm91bmRGaWxsVHlwZSI6MCwiTWFyZ2luIjp7IiRpZCI6Ijg1OCIsIlRvcCI6MC4wLCJMZWZ0IjowLjAsIlJpZ2h0IjowLjAsIkJvdHRvbSI6MC4wfSwiUGFkZGluZyI6eyIkaWQiOiI4NTkiLCJUb3AiOjAuMCwiTGVmdCI6MC4wLCJSaWdodCI6MC4wLCJCb3R0b20iOjAuMH0sIkJhY2tncm91bmQiOnsiJHJlZiI6IjY1NSJ9LCJJc1Zpc2libGUiOnRydWUsIldpZHRoIjowLjAsIkhlaWdodCI6MC4wLCJCb3JkZXJTdHlsZSI6eyIkaWQiOiI4NjAiLCJMaW5lQ29sb3IiOm51bGwsIkxpbmVXZWlnaHQiOjAuMCwiTGluZVR5cGUiOjAsIlBhcmVudFN0eWxlIjpudWxsfSwiUGFyZW50U3R5bGUiOm51bGx9LCJIb3Jpem9udGFsQ29ubmVjdG9yU3R5bGUiOnsiJGlkIjoiODYxIiwiTGluZUNvbG9yIjp7IiRyZWYiOiI2NTgifSwiTGluZVdlaWdodCI6MS4wLCJMaW5lVHlwZSI6MCwiUGFyZW50U3R5bGUiOm51bGx9LCJWZXJ0aWNhbENvbm5lY3RvclN0eWxlIjp7IiRpZCI6Ijg2MiIsIkxpbmVDb2xvciI6eyIkcmVmIjoiNjYxIn0sIkxpbmVXZWlnaHQiOjAuMCwiTGluZVR5cGUiOjAsIlBhcmVudFN0eWxlIjpudWxsfSwiTWFyZ2luIjpudWxsLCJTdGFydERhdGVQb3NpdGlvbiI6NiwiRW5kRGF0ZVBvc2l0aW9uIjo2LCJEYXRlSXNWaXNpYmxlIjpmYWxzZSwiVGl0bGVQb3NpdGlvbiI6NCwiRHVyYXRpb25Qb3NpdGlvbiI6MywiUGVyY2VudGFnZUNvbXBsZXRlZFBvc2l0aW9uIjo2LCJTcGFjaW5nIjozLCJJc0JlbG93VGltZWJhbmQiOmZhbHNlLCJQZXJjZW50YWdlQ29tcGxldGVTaGFwZU9wYWNpdHkiOjM1LCJTaGFwZVN0eWxlIjp7IiRpZCI6Ijg2MyIsIk1hcmdpbiI6eyIkaWQiOiI4NjQiLCJUb3AiOjAuMCwiTGVmdCI6NC4wLCJSaWdodCI6NC4wLCJCb3R0b20iOjAuMH0sIlBhZGRpbmciOnsiJGlkIjoiODY1IiwiVG9wIjowLjAsIkxlZnQiOjAuMCwiUmlnaHQiOjAuMCwiQm90dG9tIjowLjB9LCJCYWNrZ3JvdW5kIjp7IiRpZCI6Ijg2NiIsIkNvbG9yIjp7IiRpZCI6Ijg2NyIsIkEiOjI1NSwiUiI6MjQzLCJHIjoxNjQsIkIiOjcxfX0sIklzVmlzaWJsZSI6dHJ1ZSwiV2lkdGgiOjAuMCwiSGVpZ2h0Ijo4LjAsIkJvcmRlclN0eWxlIjp7IiRpZCI6Ijg2OCIsIkxpbmVDb2xvciI6eyIkcmVmIjoiNjY4In0sIkxpbmVXZWlnaHQiOjAuMCwiTGluZVR5cGUiOjAsIlBhcmVudFN0eWxlIjpudWxsfSwiUGFyZW50U3R5bGUiOm51bGx9LCJUaXRsZVN0eWxlIjp7IiRpZCI6Ijg2OSIsIkZvbnRTZXR0aW5ncyI6eyIkaWQiOiI4NzAiLCJGb250U2l6ZSI6OSwiRm9udE5hbWUiOiJBcmlhbCIsIklzQm9sZCI6ZmFsc2UsIklzSXRhbGljIjpmYWxzZSwiSXNVbmRlcmxpbmVkIjpmYWxzZSwiUGFyZW50U3R5bGUiOm51bGx9LCJBdXRvU2l6ZSI6MCwiRm9yZWdyb3VuZCI6eyIkaWQiOiI4NzEiLCJDb2xvciI6eyIkaWQiOiI4NzIiLCJBIjoyNTUsIlIiOjUyLCJHIjo3OCwiQiI6MTA5fX0sIk1heFdpZHRoIjoxMDgwLjAsIk1heEhlaWdodCI6IkluZmluaXR5IiwiU21hcnRGb3JlZ3JvdW5kSXNBY3RpdmUiOmZhbHNlLCJIb3Jpem9udGFsQWxpZ25tZW50IjowLCJWZXJ0aWNhbEFsaWdubWVudCI6MCwiU21hcnRGb3JlZ3JvdW5kIjpudWxsLCJCYWNrZ3JvdW5kRmlsbFR5cGUiOjAsIk1hcmdpbiI6eyIkaWQiOiI4NzMiLCJUb3AiOjAuMCwiTGVmdCI6MC4wLCJSaWdodCI6MC4wLCJCb3R0b20iOjAuMH0sIlBhZGRpbmciOnsiJGlkIjoiODc0IiwiVG9wIjowLjAsIkxlZnQiOjAuMCwiUmlnaHQiOjAuMCwiQm90dG9tIjowLjB9LCJCYWNrZ3JvdW5kIjp7IiRyZWYiOiI2NzYifSwiSXNWaXNpYmxlIjp0cnVlLCJXaWR0aCI6MC4wLCJIZWlnaHQiOjAuMCwiQm9yZGVyU3R5bGUiOnsiJGlkIjoiODc1IiwiTGluZUNvbG9yIjpudWxsLCJMaW5lV2VpZ2h0IjowLjAsIkxpbmVUeXBlIjowLCJQYXJlbnRTdHlsZSI6bnVsbH0sIlBhcmVudFN0eWxlIjpudWxsfSwiRGF0ZVN0eWxlIjp7IiRpZCI6Ijg3NiIsIkZvbnRTZXR0aW5ncyI6eyIkaWQiOiI4NzciLCJGb250U2l6ZSI6OSwiRm9udE5hbWUiOiJBcmlhbCIsIklzQm9sZCI6ZmFsc2UsIklzSXRhbGljIjpmYWxzZSwiSXNVbmRlcmxpbmVkIjpmYWxzZSwiUGFyZW50U3R5bGUiOm51bGx9LCJBdXRvU2l6ZSI6MCwiRm9yZWdyb3VuZCI6eyIkaWQiOiI4NzgiLCJDb2xvciI6eyIkcmVmIjoiNjgxIn19LCJNYXhXaWR0aCI6OTYwLjAsIk1heEhlaWdodCI6IkluZmluaXR5IiwiU21hcnRGb3JlZ3JvdW5kSXNBY3RpdmUiOmZhbHNlLCJIb3Jpem9udGFsQWxpZ25tZW50IjowLCJWZXJ0aWNhbEFsaWdubWVudCI6MCwiU21hcnRGb3JlZ3JvdW5kIjpudWxsLCJCYWNrZ3JvdW5kRmlsbFR5cGUiOjAsIk1hcmdpbiI6eyIkaWQiOiI4NzkiLCJUb3AiOjAuMCwiTGVmdCI6MC4wLCJSaWdodCI6MC4wLCJCb3R0b20iOjAuMH0sIlBhZGRpbmciOnsiJGlkIjoiODgwIiwiVG9wIjowLjAsIkxlZnQiOjAuMCwiUmlnaHQiOjAuMCwiQm90dG9tIjowLjB9LCJCYWNrZ3JvdW5kIjp7IiRyZWYiOiI2ODQifSwiSXNWaXNpYmxlIjpmYWxzZSwiV2lkdGgiOjAuMCwiSGVpZ2h0IjowLjAsIkJvcmRlclN0eWxlIjp7IiRpZCI6Ijg4MSIsIkxpbmVDb2xvciI6bnVsbCwiTGluZVdlaWdodCI6MC4wLCJMaW5lVHlwZSI6MCwiUGFyZW50U3R5bGUiOm51bGx9LCJQYXJlbnRTdHlsZSI6bnVsbH0sIkRhdGVGb3JtYXQiOnsiJGlkIjoiODgy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4NyJ9fSwiV2Vla051bWJlcmluZyI6eyIkaWQiOiI4ODMiLCJGb3JtYXQiOjAsIklzVmlzaWJsZSI6ZmFsc2UsIkxhc3RLbm93blZpc2liaWxpdHlTdGF0ZSI6ZmFsc2V9LCJJc1Zpc2libGUiOnRydWUsIlBhcmVudFN0eWxlIjpudWxsfSwiSW5kZXgiOjExLCJTbWFydER1cmF0aW9uQWN0aXZhdGVkIjpmYWxzZSwiRGF0ZUZvcm1hdCI6eyIkcmVmIjoiODgyIn0sIldlZWtOdW1iZXJpbmciOnsiJGlkIjoiODg0IiwiRm9ybWF0IjowLCJJc1Zpc2libGUiOmZhbHNlLCJMYXN0S25vd25WaXNpYmlsaXR5U3RhdGUiOmZhbHNlfSwiSWQiOiI2YzZhMTBlZS03NDEyLTQzZTItYjM0NC0zZTRlOTg2ZmZjODIiLCJJbXBvcnRJZCI6bnVsbCwiVGl0bGUiOiJWZW5kb3IgU2VsZWN0aW9uIiwiTm90ZSI6bnVsbCwiSHlwZXJsaW5rIjp7IiRpZCI6Ijg4NSIsIkFkZHJlc3MiOiIiLCJTdWJBZGRyZXNzIjoiIn0sIklzQ2hhbmdlZCI6ZmFsc2UsIklzTmV3IjpmYWxzZX0seyIkaWQiOiI4ODYiLCJHcm91cE5hbWUiOm51bGwsIlN0YXJ0RGF0ZSI6IjIwMjQtMDYtMDZUMDA6MDA6MDBaIiwiRW5kRGF0ZSI6IjIwMjYtMDEtMTBUMjM6NTk6MDBaIiwiUGVyY2VudGFnZUNvbXBsZXRlIjowLjAsIlN0eWxlIjp7IiRpZCI6Ijg4NyIsIlNoYXBlIjoxLCJTaGFwZVRoaWNrbmVzcyI6MywiRHVyYXRpb25Gb3JtYXQiOjIsIkluY2x1ZGVOb25Xb3JraW5nRGF5c0luRHVyYXRpb24iOmZhbHNlLCJQZXJjZW50YWdlQ29tcGxldGVTdHlsZSI6eyIkaWQiOiI4ODgiLCJGb250U2V0dGluZ3MiOnsiJGlkIjoiODg5IiwiRm9udFNpemUiOjksIkZvbnROYW1lIjoiQXJpYWwiLCJJc0JvbGQiOmZhbHNlLCJJc0l0YWxpYyI6ZmFsc2UsIklzVW5kZXJsaW5lZCI6ZmFsc2UsIlBhcmVudFN0eWxlIjpudWxsfSwiQXV0b1NpemUiOjAsIkZvcmVncm91bmQiOnsiJHJlZiI6IjY0MyJ9LCJNYXhXaWR0aCI6OTYwLjAsIk1heEhlaWdodCI6IkluZmluaXR5IiwiU21hcnRGb3JlZ3JvdW5kSXNBY3RpdmUiOmZhbHNlLCJIb3Jpem9udGFsQWxpZ25tZW50IjowLCJWZXJ0aWNhbEFsaWdubWVudCI6MCwiU21hcnRGb3JlZ3JvdW5kIjpudWxsLCJCYWNrZ3JvdW5kRmlsbFR5cGUiOjAsIk1hcmdpbiI6eyIkaWQiOiI4OTAiLCJUb3AiOjAuMCwiTGVmdCI6MC4wLCJSaWdodCI6MC4wLCJCb3R0b20iOjAuMH0sIlBhZGRpbmciOnsiJGlkIjoiODkxIiwiVG9wIjowLjAsIkxlZnQiOjAuMCwiUmlnaHQiOjAuMCwiQm90dG9tIjowLjB9LCJCYWNrZ3JvdW5kIjp7IiRyZWYiOiI2NDcifSwiSXNWaXNpYmxlIjp0cnVlLCJXaWR0aCI6MC4wLCJIZWlnaHQiOjAuMCwiQm9yZGVyU3R5bGUiOnsiJGlkIjoiODkyIiwiTGluZUNvbG9yIjpudWxsLCJMaW5lV2VpZ2h0IjowLjAsIkxpbmVUeXBlIjowLCJQYXJlbnRTdHlsZSI6bnVsbH0sIlBhcmVudFN0eWxlIjpudWxsfSwiRHVyYXRpb25TdHlsZSI6eyIkaWQiOiI4OTMiLCJGb250U2V0dGluZ3MiOnsiJGlkIjoiODk0IiwiRm9udFNpemUiOjgsIkZvbnROYW1lIjoiQXJpYWwiLCJJc0JvbGQiOmZhbHNlLCJJc0l0YWxpYyI6ZmFsc2UsIklzVW5kZXJsaW5lZCI6ZmFsc2UsIlBhcmVudFN0eWxlIjpudWxsfSwiQXV0b1NpemUiOjAsIkZvcmVncm91bmQiOnsiJGlkIjoiODk1IiwiQ29sb3IiOnsiJGlkIjoiODk2IiwiQSI6MjU1LCJSIjoxNjUsIkciOjE4MSwiQiI6MTQ2fX0sIk1heFdpZHRoIjo5NjAuMCwiTWF4SGVpZ2h0IjoiSW5maW5pdHkiLCJTbWFydEZvcmVncm91bmRJc0FjdGl2ZSI6ZmFsc2UsIkhvcml6b250YWxBbGlnbm1lbnQiOjAsIlZlcnRpY2FsQWxpZ25tZW50IjowLCJTbWFydEZvcmVncm91bmQiOm51bGwsIkJhY2tncm91bmRGaWxsVHlwZSI6MCwiTWFyZ2luIjp7IiRpZCI6Ijg5NyIsIlRvcCI6MC4wLCJMZWZ0IjowLjAsIlJpZ2h0IjowLjAsIkJvdHRvbSI6MC4wfSwiUGFkZGluZyI6eyIkaWQiOiI4OTgiLCJUb3AiOjAuMCwiTGVmdCI6MC4wLCJSaWdodCI6MC4wLCJCb3R0b20iOjAuMH0sIkJhY2tncm91bmQiOnsiJHJlZiI6IjY1NSJ9LCJJc1Zpc2libGUiOnRydWUsIldpZHRoIjowLjAsIkhlaWdodCI6MC4wLCJCb3JkZXJTdHlsZSI6eyIkaWQiOiI4OTkiLCJMaW5lQ29sb3IiOm51bGwsIkxpbmVXZWlnaHQiOjAuMCwiTGluZVR5cGUiOjAsIlBhcmVudFN0eWxlIjpudWxsfSwiUGFyZW50U3R5bGUiOm51bGx9LCJIb3Jpem9udGFsQ29ubmVjdG9yU3R5bGUiOnsiJGlkIjoiOTAwIiwiTGluZUNvbG9yIjp7IiRyZWYiOiI2NTgifSwiTGluZVdlaWdodCI6MS4wLCJMaW5lVHlwZSI6MCwiUGFyZW50U3R5bGUiOm51bGx9LCJWZXJ0aWNhbENvbm5lY3RvclN0eWxlIjp7IiRpZCI6IjkwMSIsIkxpbmVDb2xvciI6eyIkcmVmIjoiNjYxIn0sIkxpbmVXZWlnaHQiOjAuMCwiTGluZVR5cGUiOjAsIlBhcmVudFN0eWxlIjpudWxsfSwiTWFyZ2luIjpudWxsLCJTdGFydERhdGVQb3NpdGlvbiI6NiwiRW5kRGF0ZVBvc2l0aW9uIjo2LCJEYXRlSXNWaXNpYmxlIjpmYWxzZSwiVGl0bGVQb3NpdGlvbiI6NCwiRHVyYXRpb25Qb3NpdGlvbiI6MywiUGVyY2VudGFnZUNvbXBsZXRlZFBvc2l0aW9uIjo2LCJTcGFjaW5nIjozLCJJc0JlbG93VGltZWJhbmQiOmZhbHNlLCJQZXJjZW50YWdlQ29tcGxldGVTaGFwZU9wYWNpdHkiOjM1LCJTaGFwZVN0eWxlIjp7IiRpZCI6IjkwMiIsIk1hcmdpbiI6eyIkaWQiOiI5MDMiLCJUb3AiOjAuMCwiTGVmdCI6NC4wLCJSaWdodCI6NC4wLCJCb3R0b20iOjAuMH0sIlBhZGRpbmciOnsiJGlkIjoiOTA0IiwiVG9wIjowLjAsIkxlZnQiOjAuMCwiUmlnaHQiOjAuMCwiQm90dG9tIjowLjB9LCJCYWNrZ3JvdW5kIjp7IiRpZCI6IjkwNSIsIkNvbG9yIjp7IiRpZCI6IjkwNiIsIkEiOjI1NSwiUiI6MjMxLCJHIjoxODgsIkIiOjQxfX0sIklzVmlzaWJsZSI6dHJ1ZSwiV2lkdGgiOjAuMCwiSGVpZ2h0Ijo4LjAsIkJvcmRlclN0eWxlIjp7IiRpZCI6IjkwNyIsIkxpbmVDb2xvciI6eyIkcmVmIjoiNjY4In0sIkxpbmVXZWlnaHQiOjAuMCwiTGluZVR5cGUiOjAsIlBhcmVudFN0eWxlIjpudWxsfSwiUGFyZW50U3R5bGUiOm51bGx9LCJUaXRsZVN0eWxlIjp7IiRpZCI6IjkwOCIsIkZvbnRTZXR0aW5ncyI6eyIkaWQiOiI5MDkiLCJGb250U2l6ZSI6OSwiRm9udE5hbWUiOiJBcmlhbCIsIklzQm9sZCI6ZmFsc2UsIklzSXRhbGljIjpmYWxzZSwiSXNVbmRlcmxpbmVkIjpmYWxzZSwiUGFyZW50U3R5bGUiOm51bGx9LCJBdXRvU2l6ZSI6MCwiRm9yZWdyb3VuZCI6eyIkaWQiOiI5MTAiLCJDb2xvciI6eyIkaWQiOiI5MTEiLCJBIjoyNTUsIlIiOjUyLCJHIjo3OCwiQiI6MTA5fX0sIk1heFdpZHRoIjoxMDgwLjAsIk1heEhlaWdodCI6IkluZmluaXR5IiwiU21hcnRGb3JlZ3JvdW5kSXNBY3RpdmUiOmZhbHNlLCJIb3Jpem9udGFsQWxpZ25tZW50IjowLCJWZXJ0aWNhbEFsaWdubWVudCI6MCwiU21hcnRGb3JlZ3JvdW5kIjpudWxsLCJCYWNrZ3JvdW5kRmlsbFR5cGUiOjAsIk1hcmdpbiI6eyIkaWQiOiI5MTIiLCJUb3AiOjAuMCwiTGVmdCI6MC4wLCJSaWdodCI6MC4wLCJCb3R0b20iOjAuMH0sIlBhZGRpbmciOnsiJGlkIjoiOTEzIiwiVG9wIjowLjAsIkxlZnQiOjAuMCwiUmlnaHQiOjAuMCwiQm90dG9tIjowLjB9LCJCYWNrZ3JvdW5kIjp7IiRyZWYiOiI2NzYifSwiSXNWaXNpYmxlIjp0cnVlLCJXaWR0aCI6MC4wLCJIZWlnaHQiOjAuMCwiQm9yZGVyU3R5bGUiOnsiJGlkIjoiOTE0IiwiTGluZUNvbG9yIjpudWxsLCJMaW5lV2VpZ2h0IjowLjAsIkxpbmVUeXBlIjowLCJQYXJlbnRTdHlsZSI6bnVsbH0sIlBhcmVudFN0eWxlIjpudWxsfSwiRGF0ZVN0eWxlIjp7IiRpZCI6IjkxNSIsIkZvbnRTZXR0aW5ncyI6eyIkaWQiOiI5MTYiLCJGb250U2l6ZSI6OSwiRm9udE5hbWUiOiJBcmlhbCIsIklzQm9sZCI6ZmFsc2UsIklzSXRhbGljIjpmYWxzZSwiSXNVbmRlcmxpbmVkIjpmYWxzZSwiUGFyZW50U3R5bGUiOm51bGx9LCJBdXRvU2l6ZSI6MCwiRm9yZWdyb3VuZCI6eyIkaWQiOiI5MTciLCJDb2xvciI6eyIkcmVmIjoiNjgxIn19LCJNYXhXaWR0aCI6OTYwLjAsIk1heEhlaWdodCI6IkluZmluaXR5IiwiU21hcnRGb3JlZ3JvdW5kSXNBY3RpdmUiOmZhbHNlLCJIb3Jpem9udGFsQWxpZ25tZW50IjowLCJWZXJ0aWNhbEFsaWdubWVudCI6MCwiU21hcnRGb3JlZ3JvdW5kIjpudWxsLCJCYWNrZ3JvdW5kRmlsbFR5cGUiOjAsIk1hcmdpbiI6eyIkaWQiOiI5MTgiLCJUb3AiOjAuMCwiTGVmdCI6MC4wLCJSaWdodCI6MC4wLCJCb3R0b20iOjAuMH0sIlBhZGRpbmciOnsiJGlkIjoiOTE5IiwiVG9wIjowLjAsIkxlZnQiOjAuMCwiUmlnaHQiOjAuMCwiQm90dG9tIjowLjB9LCJCYWNrZ3JvdW5kIjp7IiRyZWYiOiI2ODQifSwiSXNWaXNpYmxlIjpmYWxzZSwiV2lkdGgiOjAuMCwiSGVpZ2h0IjowLjAsIkJvcmRlclN0eWxlIjp7IiRpZCI6IjkyMCIsIkxpbmVDb2xvciI6bnVsbCwiTGluZVdlaWdodCI6MC4wLCJMaW5lVHlwZSI6MCwiUGFyZW50U3R5bGUiOm51bGx9LCJQYXJlbnRTdHlsZSI6bnVsbH0sIkRhdGVGb3JtYXQiOnsiJGlkIjoiOTIx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4NyJ9fSwiV2Vla051bWJlcmluZyI6eyIkaWQiOiI5MjIiLCJGb3JtYXQiOjAsIklzVmlzaWJsZSI6ZmFsc2UsIkxhc3RLbm93blZpc2liaWxpdHlTdGF0ZSI6ZmFsc2V9LCJJc1Zpc2libGUiOnRydWUsIlBhcmVudFN0eWxlIjpudWxsfSwiSW5kZXgiOjEyLCJTbWFydER1cmF0aW9uQWN0aXZhdGVkIjpmYWxzZSwiRGF0ZUZvcm1hdCI6eyIkcmVmIjoiOTIxIn0sIldlZWtOdW1iZXJpbmciOnsiJGlkIjoiOTIzIiwiRm9ybWF0IjowLCJJc1Zpc2libGUiOmZhbHNlLCJMYXN0S25vd25WaXNpYmlsaXR5U3RhdGUiOmZhbHNlfSwiSWQiOiI4MzZiOTMyOC1hOTNiLTQxN2UtODRjZi03ODEwZjVhYjMyMWIiLCJJbXBvcnRJZCI6bnVsbCwiVGl0bGUiOiJNYWludGVuYW5jZSIsIk5vdGUiOm51bGwsIkh5cGVybGluayI6eyIkaWQiOiI5MjQiLCJBZGRyZXNzIjoiIiwiU3ViQWRkcmVzcyI6IiJ9LCJJc0NoYW5nZWQiOmZhbHNlLCJJc05ldyI6ZmFsc2V9LHsiJGlkIjoiOTI1IiwiR3JvdXBOYW1lIjpudWxsLCJTdGFydERhdGUiOiIyMDI0LTA4LTAxVDAwOjAwOjAwWiIsIkVuZERhdGUiOiIyMDI0LTA5LTAxVDIzOjU5OjAwWiIsIlBlcmNlbnRhZ2VDb21wbGV0ZSI6MC4wLCJTdHlsZSI6eyIkaWQiOiI5MjYiLCJTaGFwZSI6MSwiU2hhcGVUaGlja25lc3MiOjMsIkR1cmF0aW9uRm9ybWF0IjoyLCJJbmNsdWRlTm9uV29ya2luZ0RheXNJbkR1cmF0aW9uIjpmYWxzZSwiUGVyY2VudGFnZUNvbXBsZXRlU3R5bGUiOnsiJGlkIjoiOTI3IiwiRm9udFNldHRpbmdzIjp7IiRpZCI6IjkyOCIsIkZvbnRTaXplIjo5LCJGb250TmFtZSI6IkFyaWFsIiwiSXNCb2xkIjpmYWxzZSwiSXNJdGFsaWMiOmZhbHNlLCJJc1VuZGVybGluZWQiOmZhbHNlLCJQYXJlbnRTdHlsZSI6bnVsbH0sIkF1dG9TaXplIjowLCJGb3JlZ3JvdW5kIjp7IiRyZWYiOiI2NDMifSwiTWF4V2lkdGgiOjk2MC4wLCJNYXhIZWlnaHQiOiJJbmZpbml0eSIsIlNtYXJ0Rm9yZWdyb3VuZElzQWN0aXZlIjpmYWxzZSwiSG9yaXpvbnRhbEFsaWdubWVudCI6MCwiVmVydGljYWxBbGlnbm1lbnQiOjAsIlNtYXJ0Rm9yZWdyb3VuZCI6bnVsbCwiQmFja2dyb3VuZEZpbGxUeXBlIjowLCJNYXJnaW4iOnsiJGlkIjoiOTI5IiwiVG9wIjowLjAsIkxlZnQiOjAuMCwiUmlnaHQiOjAuMCwiQm90dG9tIjowLjB9LCJQYWRkaW5nIjp7IiRpZCI6IjkzMCIsIlRvcCI6MC4wLCJMZWZ0IjowLjAsIlJpZ2h0IjowLjAsIkJvdHRvbSI6MC4wfSwiQmFja2dyb3VuZCI6eyIkcmVmIjoiNjQ3In0sIklzVmlzaWJsZSI6dHJ1ZSwiV2lkdGgiOjAuMCwiSGVpZ2h0IjowLjAsIkJvcmRlclN0eWxlIjp7IiRpZCI6IjkzMSIsIkxpbmVDb2xvciI6bnVsbCwiTGluZVdlaWdodCI6MC4wLCJMaW5lVHlwZSI6MCwiUGFyZW50U3R5bGUiOm51bGx9LCJQYXJlbnRTdHlsZSI6bnVsbH0sIkR1cmF0aW9uU3R5bGUiOnsiJGlkIjoiOTMyIiwiRm9udFNldHRpbmdzIjp7IiRpZCI6IjkzMyIsIkZvbnRTaXplIjo4LCJGb250TmFtZSI6IkFyaWFsIiwiSXNCb2xkIjpmYWxzZSwiSXNJdGFsaWMiOmZhbHNlLCJJc1VuZGVybGluZWQiOmZhbHNlLCJQYXJlbnRTdHlsZSI6bnVsbH0sIkF1dG9TaXplIjowLCJGb3JlZ3JvdW5kIjp7IiRpZCI6IjkzNCIsIkNvbG9yIjp7IiRpZCI6IjkzNSIsIkEiOjI1NSwiUiI6MTY1LCJHIjoxODEsIkIiOjE0Nn19LCJNYXhXaWR0aCI6OTYwLjAsIk1heEhlaWdodCI6IkluZmluaXR5IiwiU21hcnRGb3JlZ3JvdW5kSXNBY3RpdmUiOmZhbHNlLCJIb3Jpem9udGFsQWxpZ25tZW50IjowLCJWZXJ0aWNhbEFsaWdubWVudCI6MCwiU21hcnRGb3JlZ3JvdW5kIjpudWxsLCJCYWNrZ3JvdW5kRmlsbFR5cGUiOjAsIk1hcmdpbiI6eyIkaWQiOiI5MzYiLCJUb3AiOjAuMCwiTGVmdCI6MC4wLCJSaWdodCI6MC4wLCJCb3R0b20iOjAuMH0sIlBhZGRpbmciOnsiJGlkIjoiOTM3IiwiVG9wIjowLjAsIkxlZnQiOjAuMCwiUmlnaHQiOjAuMCwiQm90dG9tIjowLjB9LCJCYWNrZ3JvdW5kIjp7IiRyZWYiOiI2NTUifSwiSXNWaXNpYmxlIjp0cnVlLCJXaWR0aCI6MC4wLCJIZWlnaHQiOjAuMCwiQm9yZGVyU3R5bGUiOnsiJGlkIjoiOTM4IiwiTGluZUNvbG9yIjpudWxsLCJMaW5lV2VpZ2h0IjowLjAsIkxpbmVUeXBlIjowLCJQYXJlbnRTdHlsZSI6bnVsbH0sIlBhcmVudFN0eWxlIjpudWxsfSwiSG9yaXpvbnRhbENvbm5lY3RvclN0eWxlIjp7IiRpZCI6IjkzOSIsIkxpbmVDb2xvciI6eyIkcmVmIjoiNjU4In0sIkxpbmVXZWlnaHQiOjEuMCwiTGluZVR5cGUiOjAsIlBhcmVudFN0eWxlIjpudWxsfSwiVmVydGljYWxDb25uZWN0b3JTdHlsZSI6eyIkaWQiOiI5NDAiLCJMaW5lQ29sb3IiOnsiJHJlZiI6IjY2MSJ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U2hhcGVTdHlsZSI6eyIkaWQiOiI5NDEiLCJNYXJnaW4iOnsiJGlkIjoiOTQyIiwiVG9wIjowLjAsIkxlZnQiOjQuMCwiUmlnaHQiOjQuMCwiQm90dG9tIjowLjB9LCJQYWRkaW5nIjp7IiRpZCI6Ijk0MyIsIlRvcCI6MC4wLCJMZWZ0IjowLjAsIlJpZ2h0IjowLjAsIkJvdHRvbSI6MC4wfSwiQmFja2dyb3VuZCI6eyIkaWQiOiI5NDQiLCJDb2xvciI6eyIkaWQiOiI5NDUiLCJBIjoyNTUsIlIiOjIzMSwiRyI6MTg4LCJCIjo0MX19LCJJc1Zpc2libGUiOnRydWUsIldpZHRoIjowLjAsIkhlaWdodCI6OC4wLCJCb3JkZXJTdHlsZSI6eyIkaWQiOiI5NDYiLCJMaW5lQ29sb3IiOnsiJHJlZiI6IjY2OCJ9LCJMaW5lV2VpZ2h0IjowLjAsIkxpbmVUeXBlIjowLCJQYXJlbnRTdHlsZSI6bnVsbH0sIlBhcmVudFN0eWxlIjpudWxsfSwiVGl0bGVTdHlsZSI6eyIkaWQiOiI5NDciLCJGb250U2V0dGluZ3MiOnsiJGlkIjoiOTQ4IiwiRm9udFNpemUiOjksIkZvbnROYW1lIjoiQXJpYWwiLCJJc0JvbGQiOmZhbHNlLCJJc0l0YWxpYyI6ZmFsc2UsIklzVW5kZXJsaW5lZCI6ZmFsc2UsIlBhcmVudFN0eWxlIjpudWxsfSwiQXV0b1NpemUiOjAsIkZvcmVncm91bmQiOnsiJGlkIjoiOTQ5IiwiQ29sb3IiOnsiJGlkIjoiOTUwIiwiQSI6MjU1LCJSIjo1MiwiRyI6NzgsIkIiOjEwOX19LCJNYXhXaWR0aCI6MTA4MC4wLCJNYXhIZWlnaHQiOiJJbmZpbml0eSIsIlNtYXJ0Rm9yZWdyb3VuZElzQWN0aXZlIjpmYWxzZSwiSG9yaXpvbnRhbEFsaWdubWVudCI6MCwiVmVydGljYWxBbGlnbm1lbnQiOjAsIlNtYXJ0Rm9yZWdyb3VuZCI6bnVsbCwiQmFja2dyb3VuZEZpbGxUeXBlIjowLCJNYXJnaW4iOnsiJGlkIjoiOTUxIiwiVG9wIjowLjAsIkxlZnQiOjAuMCwiUmlnaHQiOjAuMCwiQm90dG9tIjowLjB9LCJQYWRkaW5nIjp7IiRpZCI6Ijk1MiIsIlRvcCI6MC4wLCJMZWZ0IjowLjAsIlJpZ2h0IjowLjAsIkJvdHRvbSI6MC4wfSwiQmFja2dyb3VuZCI6eyIkcmVmIjoiNjc2In0sIklzVmlzaWJsZSI6dHJ1ZSwiV2lkdGgiOjAuMCwiSGVpZ2h0IjowLjAsIkJvcmRlclN0eWxlIjp7IiRpZCI6Ijk1MyIsIkxpbmVDb2xvciI6bnVsbCwiTGluZVdlaWdodCI6MC4wLCJMaW5lVHlwZSI6MCwiUGFyZW50U3R5bGUiOm51bGx9LCJQYXJlbnRTdHlsZSI6bnVsbH0sIkRhdGVTdHlsZSI6eyIkaWQiOiI5NTQiLCJGb250U2V0dGluZ3MiOnsiJGlkIjoiOTU1IiwiRm9udFNpemUiOjksIkZvbnROYW1lIjoiQXJpYWwiLCJJc0JvbGQiOmZhbHNlLCJJc0l0YWxpYyI6ZmFsc2UsIklzVW5kZXJsaW5lZCI6ZmFsc2UsIlBhcmVudFN0eWxlIjpudWxsfSwiQXV0b1NpemUiOjAsIkZvcmVncm91bmQiOnsiJGlkIjoiOTU2IiwiQ29sb3IiOnsiJHJlZiI6IjY4MSJ9fSwiTWF4V2lkdGgiOjk2MC4wLCJNYXhIZWlnaHQiOiJJbmZpbml0eSIsIlNtYXJ0Rm9yZWdyb3VuZElzQWN0aXZlIjpmYWxzZSwiSG9yaXpvbnRhbEFsaWdubWVudCI6MCwiVmVydGljYWxBbGlnbm1lbnQiOjAsIlNtYXJ0Rm9yZWdyb3VuZCI6bnVsbCwiQmFja2dyb3VuZEZpbGxUeXBlIjowLCJNYXJnaW4iOnsiJGlkIjoiOTU3IiwiVG9wIjowLjAsIkxlZnQiOjAuMCwiUmlnaHQiOjAuMCwiQm90dG9tIjowLjB9LCJQYWRkaW5nIjp7IiRpZCI6Ijk1OCIsIlRvcCI6MC4wLCJMZWZ0IjowLjAsIlJpZ2h0IjowLjAsIkJvdHRvbSI6MC4wfSwiQmFja2dyb3VuZCI6eyIkcmVmIjoiNjg0In0sIklzVmlzaWJsZSI6ZmFsc2UsIldpZHRoIjowLjAsIkhlaWdodCI6MC4wLCJCb3JkZXJTdHlsZSI6eyIkaWQiOiI5NTkiLCJMaW5lQ29sb3IiOm51bGwsIkxpbmVXZWlnaHQiOjAuMCwiTGluZVR5cGUiOjAsIlBhcmVudFN0eWxlIjpudWxsfSwiUGFyZW50U3R5bGUiOm51bGx9LCJEYXRlRm9ybWF0Ijp7IiRpZCI6Ijk2M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ODcifX0sIldlZWtOdW1iZXJpbmciOnsiJGlkIjoiOTYxIiwiRm9ybWF0IjowLCJJc1Zpc2libGUiOmZhbHNlLCJMYXN0S25vd25WaXNpYmlsaXR5U3RhdGUiOmZhbHNlfSwiSXNWaXNpYmxlIjp0cnVlLCJQYXJlbnRTdHlsZSI6bnVsbH0sIkluZGV4IjoxMywiU21hcnREdXJhdGlvbkFjdGl2YXRlZCI6ZmFsc2UsIkRhdGVGb3JtYXQiOnsiJHJlZiI6Ijk2MCJ9LCJXZWVrTnVtYmVyaW5nIjp7IiRpZCI6Ijk2MiIsIkZvcm1hdCI6MCwiSXNWaXNpYmxlIjpmYWxzZSwiTGFzdEtub3duVmlzaWJpbGl0eVN0YXRlIjpmYWxzZX0sIklkIjoiOWE0N2ExZGYtMGI4NS00MGFhLTkzZWQtNjNjODUwZGY4ZTNhIiwiSW1wb3J0SWQiOm51bGwsIlRpdGxlIjoiRWZmb3J0IEVzdGltYXRpb24iLCJOb3RlIjpudWxsLCJIeXBlcmxpbmsiOnsiJGlkIjoiOTYzIiwiQWRkcmVzcyI6IiIsIlN1YkFkZHJlc3MiOiIifSwiSXNDaGFuZ2VkIjpmYWxzZSwiSXNOZXciOmZhbHNlfSx7IiRpZCI6Ijk2NCIsIkdyb3VwTmFtZSI6bnVsbCwiU3RhcnREYXRlIjoiMjAyNC0wOS0wMVQwMDowMDowMFoiLCJFbmREYXRlIjoiMjAyNS0xMC0wMVQyMzo1OTowMFoiLCJQZXJjZW50YWdlQ29tcGxldGUiOjAuMCwiU3R5bGUiOnsiJGlkIjoiOTY1IiwiU2hhcGUiOjUsIlNoYXBlVGhpY2tuZXNzIjozLCJEdXJhdGlvbkZvcm1hdCI6MiwiSW5jbHVkZU5vbldvcmtpbmdEYXlzSW5EdXJhdGlvbiI6ZmFsc2UsIlBlcmNlbnRhZ2VDb21wbGV0ZVN0eWxlIjp7IiRpZCI6Ijk2NiIsIkZvbnRTZXR0aW5ncyI6eyIkaWQiOiI5NjciLCJGb250U2l6ZSI6OSwiRm9udE5hbWUiOiJBcmlhbCIsIklzQm9sZCI6ZmFsc2UsIklzSXRhbGljIjpmYWxzZSwiSXNVbmRlcmxpbmVkIjpmYWxzZSwiUGFyZW50U3R5bGUiOm51bGx9LCJBdXRvU2l6ZSI6MCwiRm9yZWdyb3VuZCI6eyIkcmVmIjoiNjQzIn0sIk1heFdpZHRoIjo5NjAuMCwiTWF4SGVpZ2h0IjoiSW5maW5pdHkiLCJTbWFydEZvcmVncm91bmRJc0FjdGl2ZSI6ZmFsc2UsIkhvcml6b250YWxBbGlnbm1lbnQiOjAsIlZlcnRpY2FsQWxpZ25tZW50IjowLCJTbWFydEZvcmVncm91bmQiOm51bGwsIkJhY2tncm91bmRGaWxsVHlwZSI6MCwiTWFyZ2luIjp7IiRpZCI6Ijk2OCIsIlRvcCI6MC4wLCJMZWZ0IjowLjAsIlJpZ2h0IjowLjAsIkJvdHRvbSI6MC4wfSwiUGFkZGluZyI6eyIkaWQiOiI5NjkiLCJUb3AiOjAuMCwiTGVmdCI6MC4wLCJSaWdodCI6MC4wLCJCb3R0b20iOjAuMH0sIkJhY2tncm91bmQiOnsiJHJlZiI6IjY0NyJ9LCJJc1Zpc2libGUiOnRydWUsIldpZHRoIjowLjAsIkhlaWdodCI6MC4wLCJCb3JkZXJTdHlsZSI6eyIkaWQiOiI5NzAiLCJMaW5lQ29sb3IiOm51bGwsIkxpbmVXZWlnaHQiOjAuMCwiTGluZVR5cGUiOjAsIlBhcmVudFN0eWxlIjpudWxsfSwiUGFyZW50U3R5bGUiOm51bGx9LCJEdXJhdGlvblN0eWxlIjp7IiRpZCI6Ijk3MSIsIkZvbnRTZXR0aW5ncyI6eyIkaWQiOiI5NzIiLCJGb250U2l6ZSI6OCwiRm9udE5hbWUiOiJBcmlhbCIsIklzQm9sZCI6ZmFsc2UsIklzSXRhbGljIjpmYWxzZSwiSXNVbmRlcmxpbmVkIjpmYWxzZSwiUGFyZW50U3R5bGUiOm51bGx9LCJBdXRvU2l6ZSI6MCwiRm9yZWdyb3VuZCI6eyIkaWQiOiI5NzMiLCJDb2xvciI6eyIkaWQiOiI5NzQiLCJBIjoyNTUsIlIiOjE2NSwiRyI6MTgxLCJCIjoxNDZ9fSwiTWF4V2lkdGgiOjk2MC4wLCJNYXhIZWlnaHQiOiJJbmZpbml0eSIsIlNtYXJ0Rm9yZWdyb3VuZElzQWN0aXZlIjpmYWxzZSwiSG9yaXpvbnRhbEFsaWdubWVudCI6MCwiVmVydGljYWxBbGlnbm1lbnQiOjAsIlNtYXJ0Rm9yZWdyb3VuZCI6bnVsbCwiQmFja2dyb3VuZEZpbGxUeXBlIjowLCJNYXJnaW4iOnsiJGlkIjoiOTc1IiwiVG9wIjowLjAsIkxlZnQiOjAuMCwiUmlnaHQiOjAuMCwiQm90dG9tIjowLjB9LCJQYWRkaW5nIjp7IiRpZCI6Ijk3NiIsIlRvcCI6MC4wLCJMZWZ0IjowLjAsIlJpZ2h0IjowLjAsIkJvdHRvbSI6MC4wfSwiQmFja2dyb3VuZCI6eyIkcmVmIjoiNjU1In0sIklzVmlzaWJsZSI6dHJ1ZSwiV2lkdGgiOjAuMCwiSGVpZ2h0IjowLjAsIkJvcmRlclN0eWxlIjp7IiRpZCI6Ijk3NyIsIkxpbmVDb2xvciI6bnVsbCwiTGluZVdlaWdodCI6MC4wLCJMaW5lVHlwZSI6MCwiUGFyZW50U3R5bGUiOm51bGx9LCJQYXJlbnRTdHlsZSI6bnVsbH0sIkhvcml6b250YWxDb25uZWN0b3JTdHlsZSI6eyIkaWQiOiI5NzgiLCJMaW5lQ29sb3IiOnsiJHJlZiI6IjY1OCJ9LCJMaW5lV2VpZ2h0IjoxLjAsIkxpbmVUeXBlIjowLCJQYXJlbnRTdHlsZSI6bnVsbH0sIlZlcnRpY2FsQ29ubmVjdG9yU3R5bGUiOnsiJGlkIjoiOTc5IiwiTGluZUNvbG9yIjp7IiRyZWYiOiI2NjE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OTgwIiwiTWFyZ2luIjp7IiRpZCI6Ijk4MSIsIlRvcCI6MC4wLCJMZWZ0Ijo0LjAsIlJpZ2h0Ijo0LjAsIkJvdHRvbSI6MC4wfSwiUGFkZGluZyI6eyIkaWQiOiI5ODIiLCJUb3AiOjAuMCwiTGVmdCI6MC4wLCJSaWdodCI6MC4wLCJCb3R0b20iOjAuMH0sIkJhY2tncm91bmQiOnsiJGlkIjoiOTgzIiwiQ29sb3IiOnsiJGlkIjoiOTg0IiwiQSI6MjU1LCJSIjo2OCwiRyI6NzcsIkIiOjM4fX0sIklzVmlzaWJsZSI6dHJ1ZSwiV2lkdGgiOjAuMCwiSGVpZ2h0Ijo4LjAsIkJvcmRlclN0eWxlIjp7IiRpZCI6Ijk4NSIsIkxpbmVDb2xvciI6eyIkcmVmIjoiNjY4In0sIkxpbmVXZWlnaHQiOjAuMCwiTGluZVR5cGUiOjAsIlBhcmVudFN0eWxlIjpudWxsfSwiUGFyZW50U3R5bGUiOm51bGx9LCJUaXRsZVN0eWxlIjp7IiRpZCI6Ijk4NiIsIkZvbnRTZXR0aW5ncyI6eyIkaWQiOiI5ODciLCJGb250U2l6ZSI6OSwiRm9udE5hbWUiOiJBcmlhbCIsIklzQm9sZCI6ZmFsc2UsIklzSXRhbGljIjpmYWxzZSwiSXNVbmRlcmxpbmVkIjpmYWxzZSwiUGFyZW50U3R5bGUiOm51bGx9LCJBdXRvU2l6ZSI6MCwiRm9yZWdyb3VuZCI6eyIkaWQiOiI5ODgiLCJDb2xvciI6eyIkaWQiOiI5ODkiLCJBIjoyNTUsIlIiOjUyLCJHIjo3OCwiQiI6MTA5fX0sIk1heFdpZHRoIjoxMDgwLjAsIk1heEhlaWdodCI6IkluZmluaXR5IiwiU21hcnRGb3JlZ3JvdW5kSXNBY3RpdmUiOmZhbHNlLCJIb3Jpem9udGFsQWxpZ25tZW50IjowLCJWZXJ0aWNhbEFsaWdubWVudCI6MCwiU21hcnRGb3JlZ3JvdW5kIjpudWxsLCJCYWNrZ3JvdW5kRmlsbFR5cGUiOjAsIk1hcmdpbiI6eyIkaWQiOiI5OTAiLCJUb3AiOjAuMCwiTGVmdCI6MC4wLCJSaWdodCI6MC4wLCJCb3R0b20iOjAuMH0sIlBhZGRpbmciOnsiJGlkIjoiOTkxIiwiVG9wIjowLjAsIkxlZnQiOjAuMCwiUmlnaHQiOjAuMCwiQm90dG9tIjowLjB9LCJCYWNrZ3JvdW5kIjp7IiRyZWYiOiI2NzYifSwiSXNWaXNpYmxlIjp0cnVlLCJXaWR0aCI6MC4wLCJIZWlnaHQiOjAuMCwiQm9yZGVyU3R5bGUiOnsiJGlkIjoiOTkyIiwiTGluZUNvbG9yIjpudWxsLCJMaW5lV2VpZ2h0IjowLjAsIkxpbmVUeXBlIjowLCJQYXJlbnRTdHlsZSI6bnVsbH0sIlBhcmVudFN0eWxlIjpudWxsfSwiRGF0ZVN0eWxlIjp7IiRpZCI6Ijk5MyIsIkZvbnRTZXR0aW5ncyI6eyIkaWQiOiI5OTQiLCJGb250U2l6ZSI6OSwiRm9udE5hbWUiOiJBcmlhbCIsIklzQm9sZCI6ZmFsc2UsIklzSXRhbGljIjpmYWxzZSwiSXNVbmRlcmxpbmVkIjpmYWxzZSwiUGFyZW50U3R5bGUiOm51bGx9LCJBdXRvU2l6ZSI6MCwiRm9yZWdyb3VuZCI6eyIkaWQiOiI5OTUiLCJDb2xvciI6eyIkcmVmIjoiNjgxIn19LCJNYXhXaWR0aCI6OTYwLjAsIk1heEhlaWdodCI6IkluZmluaXR5IiwiU21hcnRGb3JlZ3JvdW5kSXNBY3RpdmUiOmZhbHNlLCJIb3Jpem9udGFsQWxpZ25tZW50IjowLCJWZXJ0aWNhbEFsaWdubWVudCI6MCwiU21hcnRGb3JlZ3JvdW5kIjpudWxsLCJCYWNrZ3JvdW5kRmlsbFR5cGUiOjAsIk1hcmdpbiI6eyIkaWQiOiI5OTYiLCJUb3AiOjAuMCwiTGVmdCI6MC4wLCJSaWdodCI6MC4wLCJCb3R0b20iOjAuMH0sIlBhZGRpbmciOnsiJGlkIjoiOTk3IiwiVG9wIjowLjAsIkxlZnQiOjAuMCwiUmlnaHQiOjAuMCwiQm90dG9tIjowLjB9LCJCYWNrZ3JvdW5kIjp7IiRyZWYiOiI2ODQifSwiSXNWaXNpYmxlIjpmYWxzZSwiV2lkdGgiOjAuMCwiSGVpZ2h0IjowLjAsIkJvcmRlclN0eWxlIjp7IiRpZCI6Ijk5OCIsIkxpbmVDb2xvciI6bnVsbCwiTGluZVdlaWdodCI6MC4wLCJMaW5lVHlwZSI6MCwiUGFyZW50U3R5bGUiOm51bGx9LCJQYXJlbnRTdHlsZSI6bnVsbH0sIkRhdGVGb3JtYXQiOnsiJGlkIjoiOTk5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4NyJ9fSwiV2Vla051bWJlcmluZyI6eyIkaWQiOiIxMDAwIiwiRm9ybWF0IjowLCJJc1Zpc2libGUiOmZhbHNlLCJMYXN0S25vd25WaXNpYmlsaXR5U3RhdGUiOmZhbHNlfSwiSXNWaXNpYmxlIjp0cnVlLCJQYXJlbnRTdHlsZSI6bnVsbH0sIkluZGV4IjoxNCwiU21hcnREdXJhdGlvbkFjdGl2YXRlZCI6ZmFsc2UsIkRhdGVGb3JtYXQiOnsiJHJlZiI6Ijk5OSJ9LCJXZWVrTnVtYmVyaW5nIjp7IiRpZCI6IjEwMDEiLCJGb3JtYXQiOjAsIklzVmlzaWJsZSI6ZmFsc2UsIkxhc3RLbm93blZpc2liaWxpdHlTdGF0ZSI6ZmFsc2V9LCJJZCI6IjRkMWY1NjQ2LTUxMTMtNDYwOC1iZDY1LWI0ZTYwNTZjMjA1NSIsIkltcG9ydElkIjpudWxsLCJUaXRsZSI6IlBNIFByZXBhcmF0aW9uIiwiTm90ZSI6bnVsbCwiSHlwZXJsaW5rIjp7IiRpZCI6IjEwMDIiLCJBZGRyZXNzIjoiIiwiU3ViQWRkcmVzcyI6IiJ9LCJJc0NoYW5nZWQiOmZhbHNlLCJJc05ldyI6ZmFsc2V9LHsiJGlkIjoiMTAwMyIsIkdyb3VwTmFtZSI6bnVsbCwiU3RhcnREYXRlIjoiMjAyNC0xMC0xN1QwMDowMDowMFoiLCJFbmREYXRlIjoiMjAyNC0xMS0yOVQyMzo1OTowMFoiLCJQZXJjZW50YWdlQ29tcGxldGUiOjAuMCwiU3R5bGUiOnsiJGlkIjoiMTAwNCIsIlNoYXBlIjoxLCJTaGFwZVRoaWNrbmVzcyI6MywiRHVyYXRpb25Gb3JtYXQiOjIsIkluY2x1ZGVOb25Xb3JraW5nRGF5c0luRHVyYXRpb24iOmZhbHNlLCJQZXJjZW50YWdlQ29tcGxldGVTdHlsZSI6eyIkaWQiOiIxMDA1IiwiRm9udFNldHRpbmdzIjp7IiRpZCI6IjEwMDYiLCJGb250U2l6ZSI6OSwiRm9udE5hbWUiOiJBcmlhbCIsIklzQm9sZCI6ZmFsc2UsIklzSXRhbGljIjpmYWxzZSwiSXNVbmRlcmxpbmVkIjpmYWxzZSwiUGFyZW50U3R5bGUiOm51bGx9LCJBdXRvU2l6ZSI6MCwiRm9yZWdyb3VuZCI6eyIkcmVmIjoiNjQzIn0sIk1heFdpZHRoIjo5NjAuMCwiTWF4SGVpZ2h0IjoiSW5maW5pdHkiLCJTbWFydEZvcmVncm91bmRJc0FjdGl2ZSI6ZmFsc2UsIkhvcml6b250YWxBbGlnbm1lbnQiOjAsIlZlcnRpY2FsQWxpZ25tZW50IjowLCJTbWFydEZvcmVncm91bmQiOm51bGwsIkJhY2tncm91bmRGaWxsVHlwZSI6MCwiTWFyZ2luIjp7IiRpZCI6IjEwMDciLCJUb3AiOjAuMCwiTGVmdCI6MC4wLCJSaWdodCI6MC4wLCJCb3R0b20iOjAuMH0sIlBhZGRpbmciOnsiJGlkIjoiMTAwOCIsIlRvcCI6MC4wLCJMZWZ0IjowLjAsIlJpZ2h0IjowLjAsIkJvdHRvbSI6MC4wfSwiQmFja2dyb3VuZCI6eyIkcmVmIjoiNjQ3In0sIklzVmlzaWJsZSI6dHJ1ZSwiV2lkdGgiOjAuMCwiSGVpZ2h0IjowLjAsIkJvcmRlclN0eWxlIjp7IiRpZCI6IjEwMDkiLCJMaW5lQ29sb3IiOm51bGwsIkxpbmVXZWlnaHQiOjAuMCwiTGluZVR5cGUiOjAsIlBhcmVudFN0eWxlIjpudWxsfSwiUGFyZW50U3R5bGUiOm51bGx9LCJEdXJhdGlvblN0eWxlIjp7IiRpZCI6IjEwMTAiLCJGb250U2V0dGluZ3MiOnsiJGlkIjoiMTAxMSIsIkZvbnRTaXplIjo4LCJGb250TmFtZSI6IkFyaWFsIiwiSXNCb2xkIjpmYWxzZSwiSXNJdGFsaWMiOmZhbHNlLCJJc1VuZGVybGluZWQiOmZhbHNlLCJQYXJlbnRTdHlsZSI6bnVsbH0sIkF1dG9TaXplIjowLCJGb3JlZ3JvdW5kIjp7IiRpZCI6IjEwMTIiLCJDb2xvciI6eyIkaWQiOiIxMDEzIiwiQSI6MjU1LCJSIjoxNjUsIkciOjE4MSwiQiI6MTQ2fX0sIk1heFdpZHRoIjo5NjAuMCwiTWF4SGVpZ2h0IjoiSW5maW5pdHkiLCJTbWFydEZvcmVncm91bmRJc0FjdGl2ZSI6ZmFsc2UsIkhvcml6b250YWxBbGlnbm1lbnQiOjAsIlZlcnRpY2FsQWxpZ25tZW50IjowLCJTbWFydEZvcmVncm91bmQiOm51bGwsIkJhY2tncm91bmRGaWxsVHlwZSI6MCwiTWFyZ2luIjp7IiRpZCI6IjEwMTQiLCJUb3AiOjAuMCwiTGVmdCI6MC4wLCJSaWdodCI6MC4wLCJCb3R0b20iOjAuMH0sIlBhZGRpbmciOnsiJGlkIjoiMTAxNSIsIlRvcCI6MC4wLCJMZWZ0IjowLjAsIlJpZ2h0IjowLjAsIkJvdHRvbSI6MC4wfSwiQmFja2dyb3VuZCI6eyIkcmVmIjoiNjU1In0sIklzVmlzaWJsZSI6dHJ1ZSwiV2lkdGgiOjAuMCwiSGVpZ2h0IjowLjAsIkJvcmRlclN0eWxlIjp7IiRpZCI6IjEwMTYiLCJMaW5lQ29sb3IiOm51bGwsIkxpbmVXZWlnaHQiOjAuMCwiTGluZVR5cGUiOjAsIlBhcmVudFN0eWxlIjpudWxsfSwiUGFyZW50U3R5bGUiOm51bGx9LCJIb3Jpem9udGFsQ29ubmVjdG9yU3R5bGUiOnsiJGlkIjoiMTAxNyIsIkxpbmVDb2xvciI6eyIkcmVmIjoiNjU4In0sIkxpbmVXZWlnaHQiOjEuMCwiTGluZVR5cGUiOjAsIlBhcmVudFN0eWxlIjpudWxsfSwiVmVydGljYWxDb25uZWN0b3JTdHlsZSI6eyIkaWQiOiIxMDE4IiwiTGluZUNvbG9yIjp7IiRyZWYiOiI2NjE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AxOSIsIk1hcmdpbiI6eyIkaWQiOiIxMDIwIiwiVG9wIjowLjAsIkxlZnQiOjQuMCwiUmlnaHQiOjQuMCwiQm90dG9tIjowLjB9LCJQYWRkaW5nIjp7IiRpZCI6IjEwMjEiLCJUb3AiOjAuMCwiTGVmdCI6MC4wLCJSaWdodCI6MC4wLCJCb3R0b20iOjAuMH0sIkJhY2tncm91bmQiOnsiJGlkIjoiMTAyMiIsIkNvbG9yIjp7IiRpZCI6IjEwMjMiLCJBIjoyNTUsIlIiOjIzMSwiRyI6MTg4LCJCIjo0MX19LCJJc1Zpc2libGUiOnRydWUsIldpZHRoIjowLjAsIkhlaWdodCI6OC4wLCJCb3JkZXJTdHlsZSI6eyIkaWQiOiIxMDI0IiwiTGluZUNvbG9yIjp7IiRyZWYiOiI2NjgifSwiTGluZVdlaWdodCI6MC4wLCJMaW5lVHlwZSI6MCwiUGFyZW50U3R5bGUiOm51bGx9LCJQYXJlbnRTdHlsZSI6bnVsbH0sIlRpdGxlU3R5bGUiOnsiJGlkIjoiMTAyNSIsIkZvbnRTZXR0aW5ncyI6eyIkaWQiOiIxMDI2IiwiRm9udFNpemUiOjksIkZvbnROYW1lIjoiQXJpYWwiLCJJc0JvbGQiOmZhbHNlLCJJc0l0YWxpYyI6ZmFsc2UsIklzVW5kZXJsaW5lZCI6ZmFsc2UsIlBhcmVudFN0eWxlIjpudWxsfSwiQXV0b1NpemUiOjAsIkZvcmVncm91bmQiOnsiJGlkIjoiMTAyNyIsIkNvbG9yIjp7IiRpZCI6IjEwMjgiLCJBIjoyNTUsIlIiOjUyLCJHIjo3OCwiQiI6MTA5fX0sIk1heFdpZHRoIjoxMDgwLjAsIk1heEhlaWdodCI6IkluZmluaXR5IiwiU21hcnRGb3JlZ3JvdW5kSXNBY3RpdmUiOmZhbHNlLCJIb3Jpem9udGFsQWxpZ25tZW50IjowLCJWZXJ0aWNhbEFsaWdubWVudCI6MCwiU21hcnRGb3JlZ3JvdW5kIjpudWxsLCJCYWNrZ3JvdW5kRmlsbFR5cGUiOjAsIk1hcmdpbiI6eyIkaWQiOiIxMDI5IiwiVG9wIjowLjAsIkxlZnQiOjAuMCwiUmlnaHQiOjAuMCwiQm90dG9tIjowLjB9LCJQYWRkaW5nIjp7IiRpZCI6IjEwMzAiLCJUb3AiOjAuMCwiTGVmdCI6MC4wLCJSaWdodCI6MC4wLCJCb3R0b20iOjAuMH0sIkJhY2tncm91bmQiOnsiJHJlZiI6IjY3NiJ9LCJJc1Zpc2libGUiOnRydWUsIldpZHRoIjowLjAsIkhlaWdodCI6MC4wLCJCb3JkZXJTdHlsZSI6eyIkaWQiOiIxMDMxIiwiTGluZUNvbG9yIjpudWxsLCJMaW5lV2VpZ2h0IjowLjAsIkxpbmVUeXBlIjowLCJQYXJlbnRTdHlsZSI6bnVsbH0sIlBhcmVudFN0eWxlIjpudWxsfSwiRGF0ZVN0eWxlIjp7IiRpZCI6IjEwMzIiLCJGb250U2V0dGluZ3MiOnsiJGlkIjoiMTAzMyIsIkZvbnRTaXplIjo5LCJGb250TmFtZSI6IkFyaWFsIiwiSXNCb2xkIjpmYWxzZSwiSXNJdGFsaWMiOmZhbHNlLCJJc1VuZGVybGluZWQiOmZhbHNlLCJQYXJlbnRTdHlsZSI6bnVsbH0sIkF1dG9TaXplIjowLCJGb3JlZ3JvdW5kIjp7IiRpZCI6IjEwMzQiLCJDb2xvciI6eyIkcmVmIjoiNjgxIn19LCJNYXhXaWR0aCI6OTYwLjAsIk1heEhlaWdodCI6IkluZmluaXR5IiwiU21hcnRGb3JlZ3JvdW5kSXNBY3RpdmUiOmZhbHNlLCJIb3Jpem9udGFsQWxpZ25tZW50IjowLCJWZXJ0aWNhbEFsaWdubWVudCI6MCwiU21hcnRGb3JlZ3JvdW5kIjpudWxsLCJCYWNrZ3JvdW5kRmlsbFR5cGUiOjAsIk1hcmdpbiI6eyIkaWQiOiIxMDM1IiwiVG9wIjowLjAsIkxlZnQiOjAuMCwiUmlnaHQiOjAuMCwiQm90dG9tIjowLjB9LCJQYWRkaW5nIjp7IiRpZCI6IjEwMzYiLCJUb3AiOjAuMCwiTGVmdCI6MC4wLCJSaWdodCI6MC4wLCJCb3R0b20iOjAuMH0sIkJhY2tncm91bmQiOnsiJHJlZiI6IjY4NCJ9LCJJc1Zpc2libGUiOmZhbHNlLCJXaWR0aCI6MC4wLCJIZWlnaHQiOjAuMCwiQm9yZGVyU3R5bGUiOnsiJGlkIjoiMTAzNyIsIkxpbmVDb2xvciI6bnVsbCwiTGluZVdlaWdodCI6MC4wLCJMaW5lVHlwZSI6MCwiUGFyZW50U3R5bGUiOm51bGx9LCJQYXJlbnRTdHlsZSI6bnVsbH0sIkRhdGVGb3JtYXQiOnsiJGlkIjoiMTAzO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ODcifX0sIldlZWtOdW1iZXJpbmciOnsiJGlkIjoiMTAzOSIsIkZvcm1hdCI6MCwiSXNWaXNpYmxlIjpmYWxzZSwiTGFzdEtub3duVmlzaWJpbGl0eVN0YXRlIjpmYWxzZX0sIklzVmlzaWJsZSI6dHJ1ZSwiUGFyZW50U3R5bGUiOm51bGx9LCJJbmRleCI6MTUsIlNtYXJ0RHVyYXRpb25BY3RpdmF0ZWQiOmZhbHNlLCJEYXRlRm9ybWF0Ijp7IiRyZWYiOiIxMDM4In0sIldlZWtOdW1iZXJpbmciOnsiJGlkIjoiMTA0MCIsIkZvcm1hdCI6MCwiSXNWaXNpYmxlIjpmYWxzZSwiTGFzdEtub3duVmlzaWJpbGl0eVN0YXRlIjpmYWxzZX0sIklkIjoiZTRiZTczNDQtZmZhMS00NDY3LTg1M2MtMGY0MzdkNzNiMDI3IiwiSW1wb3J0SWQiOm51bGwsIlRpdGxlIjoiUHJvdG90eXBpbmciLCJOb3RlIjpudWxsLCJIeXBlcmxpbmsiOnsiJGlkIjoiMTA0MSIsIkFkZHJlc3MiOiIiLCJTdWJBZGRyZXNzIjoiIn0sIklzQ2hhbmdlZCI6ZmFsc2UsIklzTmV3IjpmYWxzZX0seyIkaWQiOiIxMDQyIiwiR3JvdXBOYW1lIjpudWxsLCJTdGFydERhdGUiOiIyMDI0LTEwLTAxVDAwOjAwOjAwWiIsIkVuZERhdGUiOiIyMDI1LTA1LTMwVDIzOjU5OjAwWiIsIlBlcmNlbnRhZ2VDb21wbGV0ZSI6MC4wLCJTdHlsZSI6eyIkaWQiOiIxMDQzIiwiU2hhcGUiOjUsIlNoYXBlVGhpY2tuZXNzIjozLCJEdXJhdGlvbkZvcm1hdCI6MiwiSW5jbHVkZU5vbldvcmtpbmdEYXlzSW5EdXJhdGlvbiI6ZmFsc2UsIlBlcmNlbnRhZ2VDb21wbGV0ZVN0eWxlIjp7IiRpZCI6IjEwNDQiLCJGb250U2V0dGluZ3MiOnsiJGlkIjoiMTA0NSIsIkZvbnRTaXplIjo5LCJGb250TmFtZSI6IkFyaWFsIiwiSXNCb2xkIjpmYWxzZSwiSXNJdGFsaWMiOmZhbHNlLCJJc1VuZGVybGluZWQiOmZhbHNlLCJQYXJlbnRTdHlsZSI6bnVsbH0sIkF1dG9TaXplIjowLCJGb3JlZ3JvdW5kIjp7IiRyZWYiOiI2NDMifSwiTWF4V2lkdGgiOjk2MC4wLCJNYXhIZWlnaHQiOiJJbmZpbml0eSIsIlNtYXJ0Rm9yZWdyb3VuZElzQWN0aXZlIjpmYWxzZSwiSG9yaXpvbnRhbEFsaWdubWVudCI6MCwiVmVydGljYWxBbGlnbm1lbnQiOjAsIlNtYXJ0Rm9yZWdyb3VuZCI6bnVsbCwiQmFja2dyb3VuZEZpbGxUeXBlIjowLCJNYXJnaW4iOnsiJGlkIjoiMTA0NiIsIlRvcCI6MC4wLCJMZWZ0IjowLjAsIlJpZ2h0IjowLjAsIkJvdHRvbSI6MC4wfSwiUGFkZGluZyI6eyIkaWQiOiIxMDQ3IiwiVG9wIjowLjAsIkxlZnQiOjAuMCwiUmlnaHQiOjAuMCwiQm90dG9tIjowLjB9LCJCYWNrZ3JvdW5kIjp7IiRyZWYiOiI2NDcifSwiSXNWaXNpYmxlIjp0cnVlLCJXaWR0aCI6MC4wLCJIZWlnaHQiOjAuMCwiQm9yZGVyU3R5bGUiOnsiJGlkIjoiMTA0OCIsIkxpbmVDb2xvciI6bnVsbCwiTGluZVdlaWdodCI6MC4wLCJMaW5lVHlwZSI6MCwiUGFyZW50U3R5bGUiOm51bGx9LCJQYXJlbnRTdHlsZSI6bnVsbH0sIkR1cmF0aW9uU3R5bGUiOnsiJGlkIjoiMTA0OSIsIkZvbnRTZXR0aW5ncyI6eyIkaWQiOiIxMDUwIiwiRm9udFNpemUiOjgsIkZvbnROYW1lIjoiQXJpYWwiLCJJc0JvbGQiOmZhbHNlLCJJc0l0YWxpYyI6ZmFsc2UsIklzVW5kZXJsaW5lZCI6ZmFsc2UsIlBhcmVudFN0eWxlIjpudWxsfSwiQXV0b1NpemUiOjAsIkZvcmVncm91bmQiOnsiJGlkIjoiMTA1MSIsIkNvbG9yIjp7IiRpZCI6IjEwNTIiLCJBIjoyNTUsIlIiOjE2NSwiRyI6MTgxLCJCIjoxNDZ9fSwiTWF4V2lkdGgiOjk2MC4wLCJNYXhIZWlnaHQiOiJJbmZpbml0eSIsIlNtYXJ0Rm9yZWdyb3VuZElzQWN0aXZlIjpmYWxzZSwiSG9yaXpvbnRhbEFsaWdubWVudCI6MCwiVmVydGljYWxBbGlnbm1lbnQiOjAsIlNtYXJ0Rm9yZWdyb3VuZCI6bnVsbCwiQmFja2dyb3VuZEZpbGxUeXBlIjowLCJNYXJnaW4iOnsiJGlkIjoiMTA1MyIsIlRvcCI6MC4wLCJMZWZ0IjowLjAsIlJpZ2h0IjowLjAsIkJvdHRvbSI6MC4wfSwiUGFkZGluZyI6eyIkaWQiOiIxMDU0IiwiVG9wIjowLjAsIkxlZnQiOjAuMCwiUmlnaHQiOjAuMCwiQm90dG9tIjowLjB9LCJCYWNrZ3JvdW5kIjp7IiRyZWYiOiI2NTUifSwiSXNWaXNpYmxlIjp0cnVlLCJXaWR0aCI6MC4wLCJIZWlnaHQiOjAuMCwiQm9yZGVyU3R5bGUiOnsiJGlkIjoiMTA1NSIsIkxpbmVDb2xvciI6bnVsbCwiTGluZVdlaWdodCI6MC4wLCJMaW5lVHlwZSI6MCwiUGFyZW50U3R5bGUiOm51bGx9LCJQYXJlbnRTdHlsZSI6bnVsbH0sIkhvcml6b250YWxDb25uZWN0b3JTdHlsZSI6eyIkaWQiOiIxMDU2IiwiTGluZUNvbG9yIjp7IiRyZWYiOiI2NTgifSwiTGluZVdlaWdodCI6MS4wLCJMaW5lVHlwZSI6MCwiUGFyZW50U3R5bGUiOm51bGx9LCJWZXJ0aWNhbENvbm5lY3RvclN0eWxlIjp7IiRpZCI6IjEwNTciLCJMaW5lQ29sb3IiOnsiJHJlZiI6IjY2MSJ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U2hhcGVTdHlsZSI6eyIkaWQiOiIxMDU4IiwiTWFyZ2luIjp7IiRpZCI6IjEwNTkiLCJUb3AiOjAuMCwiTGVmdCI6NC4wLCJSaWdodCI6NC4wLCJCb3R0b20iOjAuMH0sIlBhZGRpbmciOnsiJGlkIjoiMTA2MCIsIlRvcCI6MC4wLCJMZWZ0IjowLjAsIlJpZ2h0IjowLjAsIkJvdHRvbSI6MC4wfSwiQmFja2dyb3VuZCI6eyIkaWQiOiIxMDYxIiwiQ29sb3IiOnsiJGlkIjoiMTA2MiIsIkEiOjI1NSwiUiI6NjgsIkciOjc3LCJCIjozOH19LCJJc1Zpc2libGUiOnRydWUsIldpZHRoIjowLjAsIkhlaWdodCI6OC4wLCJCb3JkZXJTdHlsZSI6eyIkaWQiOiIxMDYzIiwiTGluZUNvbG9yIjp7IiRyZWYiOiI2NjgifSwiTGluZVdlaWdodCI6MC4wLCJMaW5lVHlwZSI6MCwiUGFyZW50U3R5bGUiOm51bGx9LCJQYXJlbnRTdHlsZSI6bnVsbH0sIlRpdGxlU3R5bGUiOnsiJGlkIjoiMTA2NCIsIkZvbnRTZXR0aW5ncyI6eyIkaWQiOiIxMDY1IiwiRm9udFNpemUiOjksIkZvbnROYW1lIjoiQXJpYWwiLCJJc0JvbGQiOmZhbHNlLCJJc0l0YWxpYyI6ZmFsc2UsIklzVW5kZXJsaW5lZCI6ZmFsc2UsIlBhcmVudFN0eWxlIjpudWxsfSwiQXV0b1NpemUiOjAsIkZvcmVncm91bmQiOnsiJGlkIjoiMTA2NiIsIkNvbG9yIjp7IiRpZCI6IjEwNjciLCJBIjoyNTUsIlIiOjUyLCJHIjo3OCwiQiI6MTA5fX0sIk1heFdpZHRoIjoxMDgwLjAsIk1heEhlaWdodCI6IkluZmluaXR5IiwiU21hcnRGb3JlZ3JvdW5kSXNBY3RpdmUiOmZhbHNlLCJIb3Jpem9udGFsQWxpZ25tZW50IjowLCJWZXJ0aWNhbEFsaWdubWVudCI6MCwiU21hcnRGb3JlZ3JvdW5kIjpudWxsLCJCYWNrZ3JvdW5kRmlsbFR5cGUiOjAsIk1hcmdpbiI6eyIkaWQiOiIxMDY4IiwiVG9wIjowLjAsIkxlZnQiOjAuMCwiUmlnaHQiOjAuMCwiQm90dG9tIjowLjB9LCJQYWRkaW5nIjp7IiRpZCI6IjEwNjkiLCJUb3AiOjAuMCwiTGVmdCI6MC4wLCJSaWdodCI6MC4wLCJCb3R0b20iOjAuMH0sIkJhY2tncm91bmQiOnsiJHJlZiI6IjY3NiJ9LCJJc1Zpc2libGUiOnRydWUsIldpZHRoIjowLjAsIkhlaWdodCI6MC4wLCJCb3JkZXJTdHlsZSI6eyIkaWQiOiIxMDcwIiwiTGluZUNvbG9yIjpudWxsLCJMaW5lV2VpZ2h0IjowLjAsIkxpbmVUeXBlIjowLCJQYXJlbnRTdHlsZSI6bnVsbH0sIlBhcmVudFN0eWxlIjpudWxsfSwiRGF0ZVN0eWxlIjp7IiRpZCI6IjEwNzEiLCJGb250U2V0dGluZ3MiOnsiJGlkIjoiMTA3MiIsIkZvbnRTaXplIjo5LCJGb250TmFtZSI6IkFyaWFsIiwiSXNCb2xkIjpmYWxzZSwiSXNJdGFsaWMiOmZhbHNlLCJJc1VuZGVybGluZWQiOmZhbHNlLCJQYXJlbnRTdHlsZSI6bnVsbH0sIkF1dG9TaXplIjowLCJGb3JlZ3JvdW5kIjp7IiRpZCI6IjEwNzMiLCJDb2xvciI6eyIkcmVmIjoiNjgxIn19LCJNYXhXaWR0aCI6OTYwLjAsIk1heEhlaWdodCI6IkluZmluaXR5IiwiU21hcnRGb3JlZ3JvdW5kSXNBY3RpdmUiOmZhbHNlLCJIb3Jpem9udGFsQWxpZ25tZW50IjowLCJWZXJ0aWNhbEFsaWdubWVudCI6MCwiU21hcnRGb3JlZ3JvdW5kIjpudWxsLCJCYWNrZ3JvdW5kRmlsbFR5cGUiOjAsIk1hcmdpbiI6eyIkaWQiOiIxMDc0IiwiVG9wIjowLjAsIkxlZnQiOjAuMCwiUmlnaHQiOjAuMCwiQm90dG9tIjowLjB9LCJQYWRkaW5nIjp7IiRpZCI6IjEwNzUiLCJUb3AiOjAuMCwiTGVmdCI6MC4wLCJSaWdodCI6MC4wLCJCb3R0b20iOjAuMH0sIkJhY2tncm91bmQiOnsiJHJlZiI6IjY4NCJ9LCJJc1Zpc2libGUiOmZhbHNlLCJXaWR0aCI6MC4wLCJIZWlnaHQiOjAuMCwiQm9yZGVyU3R5bGUiOnsiJGlkIjoiMTA3NiIsIkxpbmVDb2xvciI6bnVsbCwiTGluZVdlaWdodCI6MC4wLCJMaW5lVHlwZSI6MCwiUGFyZW50U3R5bGUiOm51bGx9LCJQYXJlbnRTdHlsZSI6bnVsbH0sIkRhdGVGb3JtYXQiOnsiJGlkIjoiMTA3Ny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ODcifX0sIldlZWtOdW1iZXJpbmciOnsiJGlkIjoiMTA3OCIsIkZvcm1hdCI6MCwiSXNWaXNpYmxlIjpmYWxzZSwiTGFzdEtub3duVmlzaWJpbGl0eVN0YXRlIjpmYWxzZX0sIklzVmlzaWJsZSI6dHJ1ZSwiUGFyZW50U3R5bGUiOm51bGx9LCJJbmRleCI6MTYsIlNtYXJ0RHVyYXRpb25BY3RpdmF0ZWQiOmZhbHNlLCJEYXRlRm9ybWF0Ijp7IiRyZWYiOiIxMDc3In0sIldlZWtOdW1iZXJpbmciOnsiJGlkIjoiMTA3OSIsIkZvcm1hdCI6MCwiSXNWaXNpYmxlIjpmYWxzZSwiTGFzdEtub3duVmlzaWJpbGl0eVN0YXRlIjpmYWxzZX0sIklkIjoiYjM4NWY5ZmMtYjFlMy00YjEzLWFjNjYtMzQ3YjYzMGJkOTNkIiwiSW1wb3J0SWQiOm51bGwsIlRpdGxlIjoiSW1wbGVtZW50YXRpb24iLCJOb3RlIjpudWxsLCJIeXBlcmxpbmsiOnsiJGlkIjoiMTA4MCIsIkFkZHJlc3MiOiIiLCJTdWJBZGRyZXNzIjoiIn0sIklzQ2hhbmdlZCI6ZmFsc2UsIklzTmV3IjpmYWxzZX0seyIkaWQiOiIxMDgxIiwiR3JvdXBOYW1lIjpudWxsLCJTdGFydERhdGUiOiIyMDI0LTExLTExVDAwOjAwOjAwWiIsIkVuZERhdGUiOiIyMDI0LTEyLTA5VDIzOjU5OjAwWiIsIlBlcmNlbnRhZ2VDb21wbGV0ZSI6MC4wLCJTdHlsZSI6eyIkaWQiOiIxMDgyIiwiU2hhcGUiOjEsIlNoYXBlVGhpY2tuZXNzIjozLCJEdXJhdGlvbkZvcm1hdCI6MiwiSW5jbHVkZU5vbldvcmtpbmdEYXlzSW5EdXJhdGlvbiI6ZmFsc2UsIlBlcmNlbnRhZ2VDb21wbGV0ZVN0eWxlIjp7IiRpZCI6IjEwODMiLCJGb250U2V0dGluZ3MiOnsiJGlkIjoiMTA4NCIsIkZvbnRTaXplIjo5LCJGb250TmFtZSI6IkFyaWFsIiwiSXNCb2xkIjpmYWxzZSwiSXNJdGFsaWMiOmZhbHNlLCJJc1VuZGVybGluZWQiOmZhbHNlLCJQYXJlbnRTdHlsZSI6bnVsbH0sIkF1dG9TaXplIjowLCJGb3JlZ3JvdW5kIjp7IiRyZWYiOiI2NDMifSwiTWF4V2lkdGgiOjk2MC4wLCJNYXhIZWlnaHQiOiJJbmZpbml0eSIsIlNtYXJ0Rm9yZWdyb3VuZElzQWN0aXZlIjpmYWxzZSwiSG9yaXpvbnRhbEFsaWdubWVudCI6MCwiVmVydGljYWxBbGlnbm1lbnQiOjAsIlNtYXJ0Rm9yZWdyb3VuZCI6bnVsbCwiQmFja2dyb3VuZEZpbGxUeXBlIjowLCJNYXJnaW4iOnsiJGlkIjoiMTA4NSIsIlRvcCI6MC4wLCJMZWZ0IjowLjAsIlJpZ2h0IjowLjAsIkJvdHRvbSI6MC4wfSwiUGFkZGluZyI6eyIkaWQiOiIxMDg2IiwiVG9wIjowLjAsIkxlZnQiOjAuMCwiUmlnaHQiOjAuMCwiQm90dG9tIjowLjB9LCJCYWNrZ3JvdW5kIjp7IiRyZWYiOiI2NDcifSwiSXNWaXNpYmxlIjp0cnVlLCJXaWR0aCI6MC4wLCJIZWlnaHQiOjAuMCwiQm9yZGVyU3R5bGUiOnsiJGlkIjoiMTA4NyIsIkxpbmVDb2xvciI6bnVsbCwiTGluZVdlaWdodCI6MC4wLCJMaW5lVHlwZSI6MCwiUGFyZW50U3R5bGUiOm51bGx9LCJQYXJlbnRTdHlsZSI6bnVsbH0sIkR1cmF0aW9uU3R5bGUiOnsiJGlkIjoiMTA4OCIsIkZvbnRTZXR0aW5ncyI6eyIkaWQiOiIxMDg5IiwiRm9udFNpemUiOjgsIkZvbnROYW1lIjoiQXJpYWwiLCJJc0JvbGQiOmZhbHNlLCJJc0l0YWxpYyI6ZmFsc2UsIklzVW5kZXJsaW5lZCI6ZmFsc2UsIlBhcmVudFN0eWxlIjpudWxsfSwiQXV0b1NpemUiOjAsIkZvcmVncm91bmQiOnsiJGlkIjoiMTA5MCIsIkNvbG9yIjp7IiRpZCI6IjEwOTEiLCJBIjoyNTUsIlIiOjE2NSwiRyI6MTgxLCJCIjoxNDZ9fSwiTWF4V2lkdGgiOjk2MC4wLCJNYXhIZWlnaHQiOiJJbmZpbml0eSIsIlNtYXJ0Rm9yZWdyb3VuZElzQWN0aXZlIjpmYWxzZSwiSG9yaXpvbnRhbEFsaWdubWVudCI6MCwiVmVydGljYWxBbGlnbm1lbnQiOjAsIlNtYXJ0Rm9yZWdyb3VuZCI6bnVsbCwiQmFja2dyb3VuZEZpbGxUeXBlIjowLCJNYXJnaW4iOnsiJGlkIjoiMTA5MiIsIlRvcCI6MC4wLCJMZWZ0IjowLjAsIlJpZ2h0IjowLjAsIkJvdHRvbSI6MC4wfSwiUGFkZGluZyI6eyIkaWQiOiIxMDkzIiwiVG9wIjowLjAsIkxlZnQiOjAuMCwiUmlnaHQiOjAuMCwiQm90dG9tIjowLjB9LCJCYWNrZ3JvdW5kIjp7IiRyZWYiOiI2NTUifSwiSXNWaXNpYmxlIjp0cnVlLCJXaWR0aCI6MC4wLCJIZWlnaHQiOjAuMCwiQm9yZGVyU3R5bGUiOnsiJGlkIjoiMTA5NCIsIkxpbmVDb2xvciI6bnVsbCwiTGluZVdlaWdodCI6MC4wLCJMaW5lVHlwZSI6MCwiUGFyZW50U3R5bGUiOm51bGx9LCJQYXJlbnRTdHlsZSI6bnVsbH0sIkhvcml6b250YWxDb25uZWN0b3JTdHlsZSI6eyIkaWQiOiIxMDk1IiwiTGluZUNvbG9yIjp7IiRyZWYiOiI2NTgifSwiTGluZVdlaWdodCI6MS4wLCJMaW5lVHlwZSI6MCwiUGFyZW50U3R5bGUiOm51bGx9LCJWZXJ0aWNhbENvbm5lY3RvclN0eWxlIjp7IiRpZCI6IjEwOTYiLCJMaW5lQ29sb3IiOnsiJHJlZiI6IjY2MSJ9LCJMaW5lV2VpZ2h0IjowLjAsIkxpbmVUeXBlIjowLCJQYXJlbnRTdHlsZSI6bnVsbH0sIk1hcmdpbiI6bnVsbCwiU3RhcnREYXRlUG9zaXRpb24iOjYsIkVuZERhdGVQb3NpdGlvbiI6NiwiRGF0ZUlzVmlzaWJsZSI6ZmFsc2UsIlRpdGxlUG9zaXRpb24iOjQsIkR1cmF0aW9uUG9zaXRpb24iOjMsIlBlcmNlbnRhZ2VDb21wbGV0ZWRQb3NpdGlvbiI6NiwiU3BhY2luZyI6MywiSXNCZWxvd1RpbWViYW5kIjpmYWxzZSwiUGVyY2VudGFnZUNvbXBsZXRlU2hhcGVPcGFjaXR5IjozNSwiU2hhcGVTdHlsZSI6eyIkaWQiOiIxMDk3IiwiTWFyZ2luIjp7IiRpZCI6IjEwOTgiLCJUb3AiOjAuMCwiTGVmdCI6NC4wLCJSaWdodCI6NC4wLCJCb3R0b20iOjAuMH0sIlBhZGRpbmciOnsiJGlkIjoiMTA5OSIsIlRvcCI6MC4wLCJMZWZ0IjowLjAsIlJpZ2h0IjowLjAsIkJvdHRvbSI6MC4wfSwiQmFja2dyb3VuZCI6eyIkaWQiOiIxMTAwIiwiQ29sb3IiOnsiJGlkIjoiMTEwMSIsIkEiOjI1NSwiUiI6MjMxLCJHIjoxODgsIkIiOjQxfX0sIklzVmlzaWJsZSI6dHJ1ZSwiV2lkdGgiOjAuMCwiSGVpZ2h0Ijo4LjAsIkJvcmRlclN0eWxlIjp7IiRpZCI6IjExMDIiLCJMaW5lQ29sb3IiOnsiJHJlZiI6IjY2OCJ9LCJMaW5lV2VpZ2h0IjowLjAsIkxpbmVUeXBlIjowLCJQYXJlbnRTdHlsZSI6bnVsbH0sIlBhcmVudFN0eWxlIjpudWxsfSwiVGl0bGVTdHlsZSI6eyIkaWQiOiIxMTAzIiwiRm9udFNldHRpbmdzIjp7IiRpZCI6IjExMDQiLCJGb250U2l6ZSI6OSwiRm9udE5hbWUiOiJBcmlhbCIsIklzQm9sZCI6ZmFsc2UsIklzSXRhbGljIjpmYWxzZSwiSXNVbmRlcmxpbmVkIjpmYWxzZSwiUGFyZW50U3R5bGUiOm51bGx9LCJBdXRvU2l6ZSI6MCwiRm9yZWdyb3VuZCI6eyIkaWQiOiIxMTA1IiwiQ29sb3IiOnsiJGlkIjoiMTEwNiIsIkEiOjI1NSwiUiI6NTIsIkciOjc4LCJCIjoxMDl9fSwiTWF4V2lkdGgiOjEwODAuMCwiTWF4SGVpZ2h0IjoiSW5maW5pdHkiLCJTbWFydEZvcmVncm91bmRJc0FjdGl2ZSI6ZmFsc2UsIkhvcml6b250YWxBbGlnbm1lbnQiOjAsIlZlcnRpY2FsQWxpZ25tZW50IjowLCJTbWFydEZvcmVncm91bmQiOm51bGwsIkJhY2tncm91bmRGaWxsVHlwZSI6MCwiTWFyZ2luIjp7IiRpZCI6IjExMDciLCJUb3AiOjAuMCwiTGVmdCI6MC4wLCJSaWdodCI6MC4wLCJCb3R0b20iOjAuMH0sIlBhZGRpbmciOnsiJGlkIjoiMTEwOCIsIlRvcCI6MC4wLCJMZWZ0IjowLjAsIlJpZ2h0IjowLjAsIkJvdHRvbSI6MC4wfSwiQmFja2dyb3VuZCI6eyIkcmVmIjoiNjc2In0sIklzVmlzaWJsZSI6dHJ1ZSwiV2lkdGgiOjAuMCwiSGVpZ2h0IjowLjAsIkJvcmRlclN0eWxlIjp7IiRpZCI6IjExMDkiLCJMaW5lQ29sb3IiOm51bGwsIkxpbmVXZWlnaHQiOjAuMCwiTGluZVR5cGUiOjAsIlBhcmVudFN0eWxlIjpudWxsfSwiUGFyZW50U3R5bGUiOm51bGx9LCJEYXRlU3R5bGUiOnsiJGlkIjoiMTExMCIsIkZvbnRTZXR0aW5ncyI6eyIkaWQiOiIxMTExIiwiRm9udFNpemUiOjksIkZvbnROYW1lIjoiQXJpYWwiLCJJc0JvbGQiOmZhbHNlLCJJc0l0YWxpYyI6ZmFsc2UsIklzVW5kZXJsaW5lZCI6ZmFsc2UsIlBhcmVudFN0eWxlIjpudWxsfSwiQXV0b1NpemUiOjAsIkZvcmVncm91bmQiOnsiJGlkIjoiMTExMiIsIkNvbG9yIjp7IiRyZWYiOiI2ODEifX0sIk1heFdpZHRoIjo5NjAuMCwiTWF4SGVpZ2h0IjoiSW5maW5pdHkiLCJTbWFydEZvcmVncm91bmRJc0FjdGl2ZSI6ZmFsc2UsIkhvcml6b250YWxBbGlnbm1lbnQiOjAsIlZlcnRpY2FsQWxpZ25tZW50IjowLCJTbWFydEZvcmVncm91bmQiOm51bGwsIkJhY2tncm91bmRGaWxsVHlwZSI6MCwiTWFyZ2luIjp7IiRpZCI6IjExMTMiLCJUb3AiOjAuMCwiTGVmdCI6MC4wLCJSaWdodCI6MC4wLCJCb3R0b20iOjAuMH0sIlBhZGRpbmciOnsiJGlkIjoiMTExNCIsIlRvcCI6MC4wLCJMZWZ0IjowLjAsIlJpZ2h0IjowLjAsIkJvdHRvbSI6MC4wfSwiQmFja2dyb3VuZCI6eyIkcmVmIjoiNjg0In0sIklzVmlzaWJsZSI6ZmFsc2UsIldpZHRoIjowLjAsIkhlaWdodCI6MC4wLCJCb3JkZXJTdHlsZSI6eyIkaWQiOiIxMTE1IiwiTGluZUNvbG9yIjpudWxsLCJMaW5lV2VpZ2h0IjowLjAsIkxpbmVUeXBlIjowLCJQYXJlbnRTdHlsZSI6bnVsbH0sIlBhcmVudFN0eWxlIjpudWxsfSwiRGF0ZUZvcm1hdCI6eyIkaWQiOiIxMTE2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4NyJ9fSwiV2Vla051bWJlcmluZyI6eyIkaWQiOiIxMTE3IiwiRm9ybWF0IjowLCJJc1Zpc2libGUiOmZhbHNlLCJMYXN0S25vd25WaXNpYmlsaXR5U3RhdGUiOmZhbHNlfSwiSXNWaXNpYmxlIjp0cnVlLCJQYXJlbnRTdHlsZSI6bnVsbH0sIkluZGV4IjoxNywiU21hcnREdXJhdGlvbkFjdGl2YXRlZCI6ZmFsc2UsIkRhdGVGb3JtYXQiOnsiJHJlZiI6IjExMTYifSwiV2Vla051bWJlcmluZyI6eyIkaWQiOiIxMTE4IiwiRm9ybWF0IjowLCJJc1Zpc2libGUiOmZhbHNlLCJMYXN0S25vd25WaXNpYmlsaXR5U3RhdGUiOmZhbHNlfSwiSWQiOiJkODQ4ZTFhMy05NTJiLTRmMTYtYWI0OC1iYWEwMzRlMmY1ZTIiLCJJbXBvcnRJZCI6bnVsbCwiVGl0bGUiOiJBUEkgRGV2IiwiTm90ZSI6bnVsbCwiSHlwZXJsaW5rIjp7IiRpZCI6IjExMTkiLCJBZGRyZXNzIjoiIiwiU3ViQWRkcmVzcyI6IiJ9LCJJc0NoYW5nZWQiOmZhbHNlLCJJc05ldyI6ZmFsc2V9LHsiJGlkIjoiMTEyMCIsIkdyb3VwTmFtZSI6bnVsbCwiU3RhcnREYXRlIjoiMjAyNS0wMS0wMVQwMDowMDowMFoiLCJFbmREYXRlIjoiMjAyNS0wNi0zMFQyMzo1OTowMFoiLCJQZXJjZW50YWdlQ29tcGxldGUiOjAuMCwiU3R5bGUiOnsiJGlkIjoiMTEyMSIsIlNoYXBlIjoxLCJTaGFwZVRoaWNrbmVzcyI6MywiRHVyYXRpb25Gb3JtYXQiOjIsIkluY2x1ZGVOb25Xb3JraW5nRGF5c0luRHVyYXRpb24iOmZhbHNlLCJQZXJjZW50YWdlQ29tcGxldGVTdHlsZSI6eyIkaWQiOiIxMTIyIiwiRm9udFNldHRpbmdzIjp7IiRpZCI6IjExMjMiLCJGb250U2l6ZSI6OSwiRm9udE5hbWUiOiJBcmlhbCIsIklzQm9sZCI6ZmFsc2UsIklzSXRhbGljIjpmYWxzZSwiSXNVbmRlcmxpbmVkIjpmYWxzZSwiUGFyZW50U3R5bGUiOm51bGx9LCJBdXRvU2l6ZSI6MCwiRm9yZWdyb3VuZCI6eyIkcmVmIjoiNjQzIn0sIk1heFdpZHRoIjo5NjAuMCwiTWF4SGVpZ2h0IjoiSW5maW5pdHkiLCJTbWFydEZvcmVncm91bmRJc0FjdGl2ZSI6ZmFsc2UsIkhvcml6b250YWxBbGlnbm1lbnQiOjAsIlZlcnRpY2FsQWxpZ25tZW50IjowLCJTbWFydEZvcmVncm91bmQiOm51bGwsIkJhY2tncm91bmRGaWxsVHlwZSI6MCwiTWFyZ2luIjp7IiRpZCI6IjExMjQiLCJUb3AiOjAuMCwiTGVmdCI6MC4wLCJSaWdodCI6MC4wLCJCb3R0b20iOjAuMH0sIlBhZGRpbmciOnsiJGlkIjoiMTEyNSIsIlRvcCI6MC4wLCJMZWZ0IjowLjAsIlJpZ2h0IjowLjAsIkJvdHRvbSI6MC4wfSwiQmFja2dyb3VuZCI6eyIkcmVmIjoiNjQ3In0sIklzVmlzaWJsZSI6dHJ1ZSwiV2lkdGgiOjAuMCwiSGVpZ2h0IjowLjAsIkJvcmRlclN0eWxlIjp7IiRpZCI6IjExMjYiLCJMaW5lQ29sb3IiOm51bGwsIkxpbmVXZWlnaHQiOjAuMCwiTGluZVR5cGUiOjAsIlBhcmVudFN0eWxlIjpudWxsfSwiUGFyZW50U3R5bGUiOm51bGx9LCJEdXJhdGlvblN0eWxlIjp7IiRpZCI6IjExMjciLCJGb250U2V0dGluZ3MiOnsiJGlkIjoiMTEyOCIsIkZvbnRTaXplIjo4LCJGb250TmFtZSI6IkFyaWFsIiwiSXNCb2xkIjpmYWxzZSwiSXNJdGFsaWMiOmZhbHNlLCJJc1VuZGVybGluZWQiOmZhbHNlLCJQYXJlbnRTdHlsZSI6bnVsbH0sIkF1dG9TaXplIjowLCJGb3JlZ3JvdW5kIjp7IiRpZCI6IjExMjkiLCJDb2xvciI6eyIkaWQiOiIxMTMwIiwiQSI6MjU1LCJSIjoxNjUsIkciOjE4MSwiQiI6MTQ2fX0sIk1heFdpZHRoIjo5NjAuMCwiTWF4SGVpZ2h0IjoiSW5maW5pdHkiLCJTbWFydEZvcmVncm91bmRJc0FjdGl2ZSI6ZmFsc2UsIkhvcml6b250YWxBbGlnbm1lbnQiOjAsIlZlcnRpY2FsQWxpZ25tZW50IjowLCJTbWFydEZvcmVncm91bmQiOm51bGwsIkJhY2tncm91bmRGaWxsVHlwZSI6MCwiTWFyZ2luIjp7IiRpZCI6IjExMzEiLCJUb3AiOjAuMCwiTGVmdCI6MC4wLCJSaWdodCI6MC4wLCJCb3R0b20iOjAuMH0sIlBhZGRpbmciOnsiJGlkIjoiMTEzMiIsIlRvcCI6MC4wLCJMZWZ0IjowLjAsIlJpZ2h0IjowLjAsIkJvdHRvbSI6MC4wfSwiQmFja2dyb3VuZCI6eyIkcmVmIjoiNjU1In0sIklzVmlzaWJsZSI6dHJ1ZSwiV2lkdGgiOjAuMCwiSGVpZ2h0IjowLjAsIkJvcmRlclN0eWxlIjp7IiRpZCI6IjExMzMiLCJMaW5lQ29sb3IiOm51bGwsIkxpbmVXZWlnaHQiOjAuMCwiTGluZVR5cGUiOjAsIlBhcmVudFN0eWxlIjpudWxsfSwiUGFyZW50U3R5bGUiOm51bGx9LCJIb3Jpem9udGFsQ29ubmVjdG9yU3R5bGUiOnsiJGlkIjoiMTEzNCIsIkxpbmVDb2xvciI6eyIkcmVmIjoiNjU4In0sIkxpbmVXZWlnaHQiOjEuMCwiTGluZVR5cGUiOjAsIlBhcmVudFN0eWxlIjpudWxsfSwiVmVydGljYWxDb25uZWN0b3JTdHlsZSI6eyIkaWQiOiIxMTM1IiwiTGluZUNvbG9yIjp7IiRyZWYiOiI2NjE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EzNiIsIk1hcmdpbiI6eyIkaWQiOiIxMTM3IiwiVG9wIjowLjAsIkxlZnQiOjQuMCwiUmlnaHQiOjQuMCwiQm90dG9tIjowLjB9LCJQYWRkaW5nIjp7IiRpZCI6IjExMzgiLCJUb3AiOjAuMCwiTGVmdCI6MC4wLCJSaWdodCI6MC4wLCJCb3R0b20iOjAuMH0sIkJhY2tncm91bmQiOnsiJGlkIjoiMTEzOSIsIkNvbG9yIjp7IiRpZCI6IjExNDAiLCJBIjoyNTUsIlIiOjI0MywiRyI6MTY0LCJCIjo3MX19LCJJc1Zpc2libGUiOnRydWUsIldpZHRoIjowLjAsIkhlaWdodCI6OC4wLCJCb3JkZXJTdHlsZSI6eyIkaWQiOiIxMTQxIiwiTGluZUNvbG9yIjp7IiRyZWYiOiI2NjgifSwiTGluZVdlaWdodCI6MC4wLCJMaW5lVHlwZSI6MCwiUGFyZW50U3R5bGUiOm51bGx9LCJQYXJlbnRTdHlsZSI6bnVsbH0sIlRpdGxlU3R5bGUiOnsiJGlkIjoiMTE0MiIsIkZvbnRTZXR0aW5ncyI6eyIkaWQiOiIxMTQzIiwiRm9udFNpemUiOjksIkZvbnROYW1lIjoiQXJpYWwiLCJJc0JvbGQiOmZhbHNlLCJJc0l0YWxpYyI6ZmFsc2UsIklzVW5kZXJsaW5lZCI6ZmFsc2UsIlBhcmVudFN0eWxlIjpudWxsfSwiQXV0b1NpemUiOjAsIkZvcmVncm91bmQiOnsiJGlkIjoiMTE0NCIsIkNvbG9yIjp7IiRpZCI6IjExNDUiLCJBIjoyNTUsIlIiOjUyLCJHIjo3OCwiQiI6MTA5fX0sIk1heFdpZHRoIjoxMDgwLjAsIk1heEhlaWdodCI6IkluZmluaXR5IiwiU21hcnRGb3JlZ3JvdW5kSXNBY3RpdmUiOmZhbHNlLCJIb3Jpem9udGFsQWxpZ25tZW50IjowLCJWZXJ0aWNhbEFsaWdubWVudCI6MCwiU21hcnRGb3JlZ3JvdW5kIjpudWxsLCJCYWNrZ3JvdW5kRmlsbFR5cGUiOjAsIk1hcmdpbiI6eyIkaWQiOiIxMTQ2IiwiVG9wIjowLjAsIkxlZnQiOjAuMCwiUmlnaHQiOjAuMCwiQm90dG9tIjowLjB9LCJQYWRkaW5nIjp7IiRpZCI6IjExNDciLCJUb3AiOjAuMCwiTGVmdCI6MC4wLCJSaWdodCI6MC4wLCJCb3R0b20iOjAuMH0sIkJhY2tncm91bmQiOnsiJHJlZiI6IjY3NiJ9LCJJc1Zpc2libGUiOnRydWUsIldpZHRoIjowLjAsIkhlaWdodCI6MC4wLCJCb3JkZXJTdHlsZSI6eyIkaWQiOiIxMTQ4IiwiTGluZUNvbG9yIjpudWxsLCJMaW5lV2VpZ2h0IjowLjAsIkxpbmVUeXBlIjowLCJQYXJlbnRTdHlsZSI6bnVsbH0sIlBhcmVudFN0eWxlIjpudWxsfSwiRGF0ZVN0eWxlIjp7IiRpZCI6IjExNDkiLCJGb250U2V0dGluZ3MiOnsiJGlkIjoiMTE1MCIsIkZvbnRTaXplIjo5LCJGb250TmFtZSI6IkFyaWFsIiwiSXNCb2xkIjpmYWxzZSwiSXNJdGFsaWMiOmZhbHNlLCJJc1VuZGVybGluZWQiOmZhbHNlLCJQYXJlbnRTdHlsZSI6bnVsbH0sIkF1dG9TaXplIjowLCJGb3JlZ3JvdW5kIjp7IiRpZCI6IjExNTEiLCJDb2xvciI6eyIkcmVmIjoiNjgxIn19LCJNYXhXaWR0aCI6OTYwLjAsIk1heEhlaWdodCI6IkluZmluaXR5IiwiU21hcnRGb3JlZ3JvdW5kSXNBY3RpdmUiOmZhbHNlLCJIb3Jpem9udGFsQWxpZ25tZW50IjowLCJWZXJ0aWNhbEFsaWdubWVudCI6MCwiU21hcnRGb3JlZ3JvdW5kIjpudWxsLCJCYWNrZ3JvdW5kRmlsbFR5cGUiOjAsIk1hcmdpbiI6eyIkaWQiOiIxMTUyIiwiVG9wIjowLjAsIkxlZnQiOjAuMCwiUmlnaHQiOjAuMCwiQm90dG9tIjowLjB9LCJQYWRkaW5nIjp7IiRpZCI6IjExNTMiLCJUb3AiOjAuMCwiTGVmdCI6MC4wLCJSaWdodCI6MC4wLCJCb3R0b20iOjAuMH0sIkJhY2tncm91bmQiOnsiJHJlZiI6IjY4NCJ9LCJJc1Zpc2libGUiOmZhbHNlLCJXaWR0aCI6MC4wLCJIZWlnaHQiOjAuMCwiQm9yZGVyU3R5bGUiOnsiJGlkIjoiMTE1NCIsIkxpbmVDb2xvciI6bnVsbCwiTGluZVdlaWdodCI6MC4wLCJMaW5lVHlwZSI6MCwiUGFyZW50U3R5bGUiOm51bGx9LCJQYXJlbnRTdHlsZSI6bnVsbH0sIkRhdGVGb3JtYXQiOnsiJGlkIjoiMTE1N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ODcifX0sIldlZWtOdW1iZXJpbmciOnsiJGlkIjoiMTE1NiIsIkZvcm1hdCI6MCwiSXNWaXNpYmxlIjpmYWxzZSwiTGFzdEtub3duVmlzaWJpbGl0eVN0YXRlIjpmYWxzZX0sIklzVmlzaWJsZSI6dHJ1ZSwiUGFyZW50U3R5bGUiOm51bGx9LCJJbmRleCI6MTgsIlNtYXJ0RHVyYXRpb25BY3RpdmF0ZWQiOmZhbHNlLCJEYXRlRm9ybWF0Ijp7IiRyZWYiOiIxMTU1In0sIldlZWtOdW1iZXJpbmciOnsiJGlkIjoiMTE1NyIsIkZvcm1hdCI6MCwiSXNWaXNpYmxlIjpmYWxzZSwiTGFzdEtub3duVmlzaWJpbGl0eVN0YXRlIjpmYWxzZX0sIklkIjoiZDYzMDU4ZjItYjQ0Ni00NjRhLWI2ZmItOTlmNjk5MTYzOTYyIiwiSW1wb3J0SWQiOm51bGwsIlRpdGxlIjoiQ3VzdG9taXphdGlvbiIsIk5vdGUiOm51bGwsIkh5cGVybGluayI6eyIkaWQiOiIxMTU4IiwiQWRkcmVzcyI6IiIsIlN1YkFkZHJlc3MiOiIifSwiSXNDaGFuZ2VkIjpmYWxzZSwiSXNOZXciOmZhbHNlfSx7IiRpZCI6IjExNTkiLCJHcm91cE5hbWUiOm51bGwsIlN0YXJ0RGF0ZSI6IjIwMjUtMDEtMDJUMDA6MDA6MDBaIiwiRW5kRGF0ZSI6IjIwMjUtMDItMDdUMjM6NTk6MDBaIiwiUGVyY2VudGFnZUNvbXBsZXRlIjowLjAsIlN0eWxlIjp7IiRpZCI6IjExNjAiLCJTaGFwZSI6NCwiU2hhcGVUaGlja25lc3MiOjMsIkR1cmF0aW9uRm9ybWF0IjoyLCJJbmNsdWRlTm9uV29ya2luZ0RheXNJbkR1cmF0aW9uIjpmYWxzZSwiUGVyY2VudGFnZUNvbXBsZXRlU3R5bGUiOnsiJGlkIjoiMTE2MSIsIkZvbnRTZXR0aW5ncyI6eyIkaWQiOiIxMTYyIiwiRm9udFNpemUiOjksIkZvbnROYW1lIjoiQXJpYWwiLCJJc0JvbGQiOmZhbHNlLCJJc0l0YWxpYyI6ZmFsc2UsIklzVW5kZXJsaW5lZCI6ZmFsc2UsIlBhcmVudFN0eWxlIjpudWxsfSwiQXV0b1NpemUiOjAsIkZvcmVncm91bmQiOnsiJHJlZiI6IjY0MyJ9LCJNYXhXaWR0aCI6OTYwLjAsIk1heEhlaWdodCI6IkluZmluaXR5IiwiU21hcnRGb3JlZ3JvdW5kSXNBY3RpdmUiOmZhbHNlLCJIb3Jpem9udGFsQWxpZ25tZW50IjowLCJWZXJ0aWNhbEFsaWdubWVudCI6MCwiU21hcnRGb3JlZ3JvdW5kIjpudWxsLCJCYWNrZ3JvdW5kRmlsbFR5cGUiOjAsIk1hcmdpbiI6eyIkaWQiOiIxMTYzIiwiVG9wIjowLjAsIkxlZnQiOjAuMCwiUmlnaHQiOjAuMCwiQm90dG9tIjowLjB9LCJQYWRkaW5nIjp7IiRpZCI6IjExNjQiLCJUb3AiOjAuMCwiTGVmdCI6MC4wLCJSaWdodCI6MC4wLCJCb3R0b20iOjAuMH0sIkJhY2tncm91bmQiOnsiJHJlZiI6IjY0NyJ9LCJJc1Zpc2libGUiOnRydWUsIldpZHRoIjowLjAsIkhlaWdodCI6MC4wLCJCb3JkZXJTdHlsZSI6eyIkaWQiOiIxMTY1IiwiTGluZUNvbG9yIjpudWxsLCJMaW5lV2VpZ2h0IjowLjAsIkxpbmVUeXBlIjowLCJQYXJlbnRTdHlsZSI6bnVsbH0sIlBhcmVudFN0eWxlIjpudWxsfSwiRHVyYXRpb25TdHlsZSI6eyIkaWQiOiIxMTY2IiwiRm9udFNldHRpbmdzIjp7IiRpZCI6IjExNjciLCJGb250U2l6ZSI6OCwiRm9udE5hbWUiOiJBcmlhbCIsIklzQm9sZCI6ZmFsc2UsIklzSXRhbGljIjpmYWxzZSwiSXNVbmRlcmxpbmVkIjpmYWxzZSwiUGFyZW50U3R5bGUiOm51bGx9LCJBdXRvU2l6ZSI6MCwiRm9yZWdyb3VuZCI6eyIkaWQiOiIxMTY4IiwiQ29sb3IiOnsiJGlkIjoiMTE2OSIsIkEiOjI1NSwiUiI6MTY1LCJHIjoxODEsIkIiOjE0Nn19LCJNYXhXaWR0aCI6OTYwLjAsIk1heEhlaWdodCI6IkluZmluaXR5IiwiU21hcnRGb3JlZ3JvdW5kSXNBY3RpdmUiOmZhbHNlLCJIb3Jpem9udGFsQWxpZ25tZW50IjowLCJWZXJ0aWNhbEFsaWdubWVudCI6MCwiU21hcnRGb3JlZ3JvdW5kIjpudWxsLCJCYWNrZ3JvdW5kRmlsbFR5cGUiOjAsIk1hcmdpbiI6eyIkaWQiOiIxMTcwIiwiVG9wIjowLjAsIkxlZnQiOjAuMCwiUmlnaHQiOjAuMCwiQm90dG9tIjowLjB9LCJQYWRkaW5nIjp7IiRpZCI6IjExNzEiLCJUb3AiOjAuMCwiTGVmdCI6MC4wLCJSaWdodCI6MC4wLCJCb3R0b20iOjAuMH0sIkJhY2tncm91bmQiOnsiJHJlZiI6IjY1NSJ9LCJJc1Zpc2libGUiOnRydWUsIldpZHRoIjowLjAsIkhlaWdodCI6MC4wLCJCb3JkZXJTdHlsZSI6eyIkaWQiOiIxMTcyIiwiTGluZUNvbG9yIjpudWxsLCJMaW5lV2VpZ2h0IjowLjAsIkxpbmVUeXBlIjowLCJQYXJlbnRTdHlsZSI6bnVsbH0sIlBhcmVudFN0eWxlIjpudWxsfSwiSG9yaXpvbnRhbENvbm5lY3RvclN0eWxlIjp7IiRpZCI6IjExNzMiLCJMaW5lQ29sb3IiOnsiJHJlZiI6IjY1OCJ9LCJMaW5lV2VpZ2h0IjoxLjAsIkxpbmVUeXBlIjowLCJQYXJlbnRTdHlsZSI6bnVsbH0sIlZlcnRpY2FsQ29ubmVjdG9yU3R5bGUiOnsiJGlkIjoiMTE3NCIsIkxpbmVDb2xvciI6eyIkcmVmIjoiNjYxIn0sIkxpbmVXZWlnaHQiOjAuMCwiTGluZVR5cGUiOjAsIlBhcmVudFN0eWxlIjpudWxsfSwiTWFyZ2luIjpudWxsLCJTdGFydERhdGVQb3NpdGlvbiI6NiwiRW5kRGF0ZVBvc2l0aW9uIjo2LCJEYXRlSXNWaXNpYmxlIjpmYWxzZSwiVGl0bGVQb3NpdGlvbiI6NCwiRHVyYXRpb25Qb3NpdGlvbiI6MywiUGVyY2VudGFnZUNvbXBsZXRlZFBvc2l0aW9uIjo2LCJTcGFjaW5nIjozLCJJc0JlbG93VGltZWJhbmQiOmZhbHNlLCJQZXJjZW50YWdlQ29tcGxldGVTaGFwZU9wYWNpdHkiOjM1LCJTaGFwZVN0eWxlIjp7IiRpZCI6IjExNzUiLCJNYXJnaW4iOnsiJGlkIjoiMTE3NiIsIlRvcCI6MC4wLCJMZWZ0Ijo0LjAsIlJpZ2h0Ijo0LjAsIkJvdHRvbSI6MC4wfSwiUGFkZGluZyI6eyIkaWQiOiIxMTc3IiwiVG9wIjowLjAsIkxlZnQiOjAuMCwiUmlnaHQiOjAuMCwiQm90dG9tIjowLjB9LCJCYWNrZ3JvdW5kIjp7IiRpZCI6IjExNzgiLCJDb2xvciI6eyIkaWQiOiIxMTc5IiwiQSI6MjU1LCJSIjoyMzEsIkciOjE4OCwiQiI6NDF9fSwiSXNWaXNpYmxlIjp0cnVlLCJXaWR0aCI6MC4wLCJIZWlnaHQiOjguMCwiQm9yZGVyU3R5bGUiOnsiJGlkIjoiMTE4MCIsIkxpbmVDb2xvciI6eyIkcmVmIjoiNjY4In0sIkxpbmVXZWlnaHQiOjAuMCwiTGluZVR5cGUiOjAsIlBhcmVudFN0eWxlIjpudWxsfSwiUGFyZW50U3R5bGUiOm51bGx9LCJUaXRsZVN0eWxlIjp7IiRpZCI6IjExODEiLCJGb250U2V0dGluZ3MiOnsiJGlkIjoiMTE4MiIsIkZvbnRTaXplIjo5LCJGb250TmFtZSI6IkFyaWFsIiwiSXNCb2xkIjpmYWxzZSwiSXNJdGFsaWMiOmZhbHNlLCJJc1VuZGVybGluZWQiOmZhbHNlLCJQYXJlbnRTdHlsZSI6bnVsbH0sIkF1dG9TaXplIjowLCJGb3JlZ3JvdW5kIjp7IiRpZCI6IjExODMiLCJDb2xvciI6eyIkaWQiOiIxMTg0IiwiQSI6MjU1LCJSIjo1MiwiRyI6NzgsIkIiOjEwOX19LCJNYXhXaWR0aCI6MTA4MC4wLCJNYXhIZWlnaHQiOiJJbmZpbml0eSIsIlNtYXJ0Rm9yZWdyb3VuZElzQWN0aXZlIjpmYWxzZSwiSG9yaXpvbnRhbEFsaWdubWVudCI6MCwiVmVydGljYWxBbGlnbm1lbnQiOjAsIlNtYXJ0Rm9yZWdyb3VuZCI6bnVsbCwiQmFja2dyb3VuZEZpbGxUeXBlIjowLCJNYXJnaW4iOnsiJGlkIjoiMTE4NSIsIlRvcCI6MC4wLCJMZWZ0IjowLjAsIlJpZ2h0IjowLjAsIkJvdHRvbSI6MC4wfSwiUGFkZGluZyI6eyIkaWQiOiIxMTg2IiwiVG9wIjowLjAsIkxlZnQiOjAuMCwiUmlnaHQiOjAuMCwiQm90dG9tIjowLjB9LCJCYWNrZ3JvdW5kIjp7IiRyZWYiOiI2NzYifSwiSXNWaXNpYmxlIjp0cnVlLCJXaWR0aCI6MC4wLCJIZWlnaHQiOjAuMCwiQm9yZGVyU3R5bGUiOnsiJGlkIjoiMTE4NyIsIkxpbmVDb2xvciI6bnVsbCwiTGluZVdlaWdodCI6MC4wLCJMaW5lVHlwZSI6MCwiUGFyZW50U3R5bGUiOm51bGx9LCJQYXJlbnRTdHlsZSI6bnVsbH0sIkRhdGVTdHlsZSI6eyIkaWQiOiIxMTg4IiwiRm9udFNldHRpbmdzIjp7IiRpZCI6IjExODkiLCJGb250U2l6ZSI6OSwiRm9udE5hbWUiOiJBcmlhbCIsIklzQm9sZCI6ZmFsc2UsIklzSXRhbGljIjpmYWxzZSwiSXNVbmRlcmxpbmVkIjpmYWxzZSwiUGFyZW50U3R5bGUiOm51bGx9LCJBdXRvU2l6ZSI6MCwiRm9yZWdyb3VuZCI6eyIkaWQiOiIxMTkwIiwiQ29sb3IiOnsiJHJlZiI6IjY4MSJ9fSwiTWF4V2lkdGgiOjk2MC4wLCJNYXhIZWlnaHQiOiJJbmZpbml0eSIsIlNtYXJ0Rm9yZWdyb3VuZElzQWN0aXZlIjpmYWxzZSwiSG9yaXpvbnRhbEFsaWdubWVudCI6MCwiVmVydGljYWxBbGlnbm1lbnQiOjAsIlNtYXJ0Rm9yZWdyb3VuZCI6bnVsbCwiQmFja2dyb3VuZEZpbGxUeXBlIjowLCJNYXJnaW4iOnsiJGlkIjoiMTE5MSIsIlRvcCI6MC4wLCJMZWZ0IjowLjAsIlJpZ2h0IjowLjAsIkJvdHRvbSI6MC4wfSwiUGFkZGluZyI6eyIkaWQiOiIxMTkyIiwiVG9wIjowLjAsIkxlZnQiOjAuMCwiUmlnaHQiOjAuMCwiQm90dG9tIjowLjB9LCJCYWNrZ3JvdW5kIjp7IiRyZWYiOiI2ODQifSwiSXNWaXNpYmxlIjpmYWxzZSwiV2lkdGgiOjAuMCwiSGVpZ2h0IjowLjAsIkJvcmRlclN0eWxlIjp7IiRpZCI6IjExOTMiLCJMaW5lQ29sb3IiOm51bGwsIkxpbmVXZWlnaHQiOjAuMCwiTGluZVR5cGUiOjAsIlBhcmVudFN0eWxlIjpudWxsfSwiUGFyZW50U3R5bGUiOm51bGx9LCJEYXRlRm9ybWF0Ijp7IiRpZCI6IjExOT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g3In19LCJXZWVrTnVtYmVyaW5nIjp7IiRpZCI6IjExOTUiLCJGb3JtYXQiOjAsIklzVmlzaWJsZSI6ZmFsc2UsIkxhc3RLbm93blZpc2liaWxpdHlTdGF0ZSI6ZmFsc2V9LCJJc1Zpc2libGUiOnRydWUsIlBhcmVudFN0eWxlIjpudWxsfSwiSW5kZXgiOjE5LCJTbWFydER1cmF0aW9uQWN0aXZhdGVkIjpmYWxzZSwiRGF0ZUZvcm1hdCI6eyIkcmVmIjoiMTE5NCJ9LCJXZWVrTnVtYmVyaW5nIjp7IiRpZCI6IjExOTYiLCJGb3JtYXQiOjAsIklzVmlzaWJsZSI6ZmFsc2UsIkxhc3RLbm93blZpc2liaWxpdHlTdGF0ZSI6ZmFsc2V9LCJJZCI6ImE0ZmRlMmIyLTViMjctNDA1Yi04NjEwLWE4MjY1NjUwMWEyNiIsIkltcG9ydElkIjpudWxsLCJUaXRsZSI6IlVzZXIgSW50ZXJmYWNlIiwiTm90ZSI6bnVsbCwiSHlwZXJsaW5rIjp7IiRpZCI6IjExOTciLCJBZGRyZXNzIjoiIiwiU3ViQWRkcmVzcyI6IiJ9LCJJc0NoYW5nZWQiOmZhbHNlLCJJc05ldyI6ZmFsc2V9LHsiJGlkIjoiMTE5OCIsIkdyb3VwTmFtZSI6bnVsbCwiU3RhcnREYXRlIjoiMjAyNS0wMi0xMVQwMDowMDowMFoiLCJFbmREYXRlIjoiMjAyNS0wMy0xNFQyMzo1OTowMFoiLCJQZXJjZW50YWdlQ29tcGxldGUiOjAuMCwiU3R5bGUiOnsiJGlkIjoiMTE5OSIsIlNoYXBlIjo0LCJTaGFwZVRoaWNrbmVzcyI6MywiRHVyYXRpb25Gb3JtYXQiOjIsIkluY2x1ZGVOb25Xb3JraW5nRGF5c0luRHVyYXRpb24iOmZhbHNlLCJQZXJjZW50YWdlQ29tcGxldGVTdHlsZSI6eyIkaWQiOiIxMjAwIiwiRm9udFNldHRpbmdzIjp7IiRpZCI6IjEyMDEiLCJGb250U2l6ZSI6OSwiRm9udE5hbWUiOiJBcmlhbCIsIklzQm9sZCI6ZmFsc2UsIklzSXRhbGljIjpmYWxzZSwiSXNVbmRlcmxpbmVkIjpmYWxzZSwiUGFyZW50U3R5bGUiOm51bGx9LCJBdXRvU2l6ZSI6MCwiRm9yZWdyb3VuZCI6eyIkcmVmIjoiNjQzIn0sIk1heFdpZHRoIjo5NjAuMCwiTWF4SGVpZ2h0IjoiSW5maW5pdHkiLCJTbWFydEZvcmVncm91bmRJc0FjdGl2ZSI6ZmFsc2UsIkhvcml6b250YWxBbGlnbm1lbnQiOjAsIlZlcnRpY2FsQWxpZ25tZW50IjowLCJTbWFydEZvcmVncm91bmQiOm51bGwsIkJhY2tncm91bmRGaWxsVHlwZSI6MCwiTWFyZ2luIjp7IiRpZCI6IjEyMDIiLCJUb3AiOjAuMCwiTGVmdCI6MC4wLCJSaWdodCI6MC4wLCJCb3R0b20iOjAuMH0sIlBhZGRpbmciOnsiJGlkIjoiMTIwMyIsIlRvcCI6MC4wLCJMZWZ0IjowLjAsIlJpZ2h0IjowLjAsIkJvdHRvbSI6MC4wfSwiQmFja2dyb3VuZCI6eyIkcmVmIjoiNjQ3In0sIklzVmlzaWJsZSI6dHJ1ZSwiV2lkdGgiOjAuMCwiSGVpZ2h0IjowLjAsIkJvcmRlclN0eWxlIjp7IiRpZCI6IjEyMDQiLCJMaW5lQ29sb3IiOm51bGwsIkxpbmVXZWlnaHQiOjAuMCwiTGluZVR5cGUiOjAsIlBhcmVudFN0eWxlIjpudWxsfSwiUGFyZW50U3R5bGUiOm51bGx9LCJEdXJhdGlvblN0eWxlIjp7IiRpZCI6IjEyMDUiLCJGb250U2V0dGluZ3MiOnsiJGlkIjoiMTIwNiIsIkZvbnRTaXplIjo4LCJGb250TmFtZSI6IkFyaWFsIiwiSXNCb2xkIjpmYWxzZSwiSXNJdGFsaWMiOmZhbHNlLCJJc1VuZGVybGluZWQiOmZhbHNlLCJQYXJlbnRTdHlsZSI6bnVsbH0sIkF1dG9TaXplIjowLCJGb3JlZ3JvdW5kIjp7IiRpZCI6IjEyMDciLCJDb2xvciI6eyIkaWQiOiIxMjA4IiwiQSI6MjU1LCJSIjoxNjUsIkciOjE4MSwiQiI6MTQ2fX0sIk1heFdpZHRoIjo5NjAuMCwiTWF4SGVpZ2h0IjoiSW5maW5pdHkiLCJTbWFydEZvcmVncm91bmRJc0FjdGl2ZSI6ZmFsc2UsIkhvcml6b250YWxBbGlnbm1lbnQiOjAsIlZlcnRpY2FsQWxpZ25tZW50IjowLCJTbWFydEZvcmVncm91bmQiOm51bGwsIkJhY2tncm91bmRGaWxsVHlwZSI6MCwiTWFyZ2luIjp7IiRpZCI6IjEyMDkiLCJUb3AiOjAuMCwiTGVmdCI6MC4wLCJSaWdodCI6MC4wLCJCb3R0b20iOjAuMH0sIlBhZGRpbmciOnsiJGlkIjoiMTIxMCIsIlRvcCI6MC4wLCJMZWZ0IjowLjAsIlJpZ2h0IjowLjAsIkJvdHRvbSI6MC4wfSwiQmFja2dyb3VuZCI6eyIkcmVmIjoiNjU1In0sIklzVmlzaWJsZSI6dHJ1ZSwiV2lkdGgiOjAuMCwiSGVpZ2h0IjowLjAsIkJvcmRlclN0eWxlIjp7IiRpZCI6IjEyMTEiLCJMaW5lQ29sb3IiOm51bGwsIkxpbmVXZWlnaHQiOjAuMCwiTGluZVR5cGUiOjAsIlBhcmVudFN0eWxlIjpudWxsfSwiUGFyZW50U3R5bGUiOm51bGx9LCJIb3Jpem9udGFsQ29ubmVjdG9yU3R5bGUiOnsiJGlkIjoiMTIxMiIsIkxpbmVDb2xvciI6eyIkcmVmIjoiNjU4In0sIkxpbmVXZWlnaHQiOjEuMCwiTGluZVR5cGUiOjAsIlBhcmVudFN0eWxlIjpudWxsfSwiVmVydGljYWxDb25uZWN0b3JTdHlsZSI6eyIkaWQiOiIxMjEzIiwiTGluZUNvbG9yIjp7IiRyZWYiOiI2NjE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IxNCIsIk1hcmdpbiI6eyIkaWQiOiIxMjE1IiwiVG9wIjowLjAsIkxlZnQiOjQuMCwiUmlnaHQiOjQuMCwiQm90dG9tIjowLjB9LCJQYWRkaW5nIjp7IiRpZCI6IjEyMTYiLCJUb3AiOjAuMCwiTGVmdCI6MC4wLCJSaWdodCI6MC4wLCJCb3R0b20iOjAuMH0sIkJhY2tncm91bmQiOnsiJGlkIjoiMTIxNyIsIkNvbG9yIjp7IiRpZCI6IjEyMTgiLCJBIjoyNTUsIlIiOjIzMSwiRyI6MTg4LCJCIjo0MX19LCJJc1Zpc2libGUiOnRydWUsIldpZHRoIjowLjAsIkhlaWdodCI6OC4wLCJCb3JkZXJTdHlsZSI6eyIkaWQiOiIxMjE5IiwiTGluZUNvbG9yIjp7IiRyZWYiOiI2NjgifSwiTGluZVdlaWdodCI6MC4wLCJMaW5lVHlwZSI6MCwiUGFyZW50U3R5bGUiOm51bGx9LCJQYXJlbnRTdHlsZSI6bnVsbH0sIlRpdGxlU3R5bGUiOnsiJGlkIjoiMTIyMCIsIkZvbnRTZXR0aW5ncyI6eyIkaWQiOiIxMjIxIiwiRm9udFNpemUiOjksIkZvbnROYW1lIjoiQXJpYWwiLCJJc0JvbGQiOmZhbHNlLCJJc0l0YWxpYyI6ZmFsc2UsIklzVW5kZXJsaW5lZCI6ZmFsc2UsIlBhcmVudFN0eWxlIjpudWxsfSwiQXV0b1NpemUiOjAsIkZvcmVncm91bmQiOnsiJGlkIjoiMTIyMiIsIkNvbG9yIjp7IiRpZCI6IjEyMjMiLCJBIjoyNTUsIlIiOjUyLCJHIjo3OCwiQiI6MTA5fX0sIk1heFdpZHRoIjoxMDgwLjAsIk1heEhlaWdodCI6IkluZmluaXR5IiwiU21hcnRGb3JlZ3JvdW5kSXNBY3RpdmUiOmZhbHNlLCJIb3Jpem9udGFsQWxpZ25tZW50IjowLCJWZXJ0aWNhbEFsaWdubWVudCI6MCwiU21hcnRGb3JlZ3JvdW5kIjpudWxsLCJCYWNrZ3JvdW5kRmlsbFR5cGUiOjAsIk1hcmdpbiI6eyIkaWQiOiIxMjI0IiwiVG9wIjowLjAsIkxlZnQiOjAuMCwiUmlnaHQiOjAuMCwiQm90dG9tIjowLjB9LCJQYWRkaW5nIjp7IiRpZCI6IjEyMjUiLCJUb3AiOjAuMCwiTGVmdCI6MC4wLCJSaWdodCI6MC4wLCJCb3R0b20iOjAuMH0sIkJhY2tncm91bmQiOnsiJHJlZiI6IjY3NiJ9LCJJc1Zpc2libGUiOnRydWUsIldpZHRoIjowLjAsIkhlaWdodCI6MC4wLCJCb3JkZXJTdHlsZSI6eyIkaWQiOiIxMjI2IiwiTGluZUNvbG9yIjpudWxsLCJMaW5lV2VpZ2h0IjowLjAsIkxpbmVUeXBlIjowLCJQYXJlbnRTdHlsZSI6bnVsbH0sIlBhcmVudFN0eWxlIjpudWxsfSwiRGF0ZVN0eWxlIjp7IiRpZCI6IjEyMjciLCJGb250U2V0dGluZ3MiOnsiJGlkIjoiMTIyOCIsIkZvbnRTaXplIjo5LCJGb250TmFtZSI6IkFyaWFsIiwiSXNCb2xkIjpmYWxzZSwiSXNJdGFsaWMiOmZhbHNlLCJJc1VuZGVybGluZWQiOmZhbHNlLCJQYXJlbnRTdHlsZSI6bnVsbH0sIkF1dG9TaXplIjowLCJGb3JlZ3JvdW5kIjp7IiRpZCI6IjEyMjkiLCJDb2xvciI6eyIkcmVmIjoiNjgxIn19LCJNYXhXaWR0aCI6OTYwLjAsIk1heEhlaWdodCI6IkluZmluaXR5IiwiU21hcnRGb3JlZ3JvdW5kSXNBY3RpdmUiOmZhbHNlLCJIb3Jpem9udGFsQWxpZ25tZW50IjowLCJWZXJ0aWNhbEFsaWdubWVudCI6MCwiU21hcnRGb3JlZ3JvdW5kIjpudWxsLCJCYWNrZ3JvdW5kRmlsbFR5cGUiOjAsIk1hcmdpbiI6eyIkaWQiOiIxMjMwIiwiVG9wIjowLjAsIkxlZnQiOjAuMCwiUmlnaHQiOjAuMCwiQm90dG9tIjowLjB9LCJQYWRkaW5nIjp7IiRpZCI6IjEyMzEiLCJUb3AiOjAuMCwiTGVmdCI6MC4wLCJSaWdodCI6MC4wLCJCb3R0b20iOjAuMH0sIkJhY2tncm91bmQiOnsiJHJlZiI6IjY4NCJ9LCJJc1Zpc2libGUiOmZhbHNlLCJXaWR0aCI6MC4wLCJIZWlnaHQiOjAuMCwiQm9yZGVyU3R5bGUiOnsiJGlkIjoiMTIzMiIsIkxpbmVDb2xvciI6bnVsbCwiTGluZVdlaWdodCI6MC4wLCJMaW5lVHlwZSI6MCwiUGFyZW50U3R5bGUiOm51bGx9LCJQYXJlbnRTdHlsZSI6bnVsbH0sIkRhdGVGb3JtYXQiOnsiJGlkIjoiMTIzMy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ODcifX0sIldlZWtOdW1iZXJpbmciOnsiJGlkIjoiMTIzNCIsIkZvcm1hdCI6MCwiSXNWaXNpYmxlIjpmYWxzZSwiTGFzdEtub3duVmlzaWJpbGl0eVN0YXRlIjpmYWxzZX0sIklzVmlzaWJsZSI6dHJ1ZSwiUGFyZW50U3R5bGUiOm51bGx9LCJJbmRleCI6MjAsIlNtYXJ0RHVyYXRpb25BY3RpdmF0ZWQiOmZhbHNlLCJEYXRlRm9ybWF0Ijp7IiRyZWYiOiIxMjMzIn0sIldlZWtOdW1iZXJpbmciOnsiJGlkIjoiMTIzNSIsIkZvcm1hdCI6MCwiSXNWaXNpYmxlIjpmYWxzZSwiTGFzdEtub3duVmlzaWJpbGl0eVN0YXRlIjpmYWxzZX0sIklkIjoiY2MxYmRkYjItMWE4MC00YTRlLWJhMTAtM2ZkMDEzMjg1ZDM2IiwiSW1wb3J0SWQiOm51bGwsIlRpdGxlIjoiVXNhYmlsaXR5ICIsIk5vdGUiOm51bGwsIkh5cGVybGluayI6eyIkaWQiOiIxMjM2IiwiQWRkcmVzcyI6IiIsIlN1YkFkZHJlc3MiOiIifSwiSXNDaGFuZ2VkIjpmYWxzZSwiSXNOZXciOmZhbHNlfSx7IiRpZCI6IjEyMzciLCJHcm91cE5hbWUiOm51bGwsIlN0YXJ0RGF0ZSI6IjIwMjUtMDMtMDVUMDA6MDA6MDBaIiwiRW5kRGF0ZSI6IjIwMjUtMDMtMTlUMjM6NTk6MDBaIiwiUGVyY2VudGFnZUNvbXBsZXRlIjowLjAsIlN0eWxlIjp7IiRpZCI6IjEyMzgiLCJTaGFwZSI6NCwiU2hhcGVUaGlja25lc3MiOjMsIkR1cmF0aW9uRm9ybWF0IjoyLCJJbmNsdWRlTm9uV29ya2luZ0RheXNJbkR1cmF0aW9uIjpmYWxzZSwiUGVyY2VudGFnZUNvbXBsZXRlU3R5bGUiOnsiJGlkIjoiMTIzOSIsIkZvbnRTZXR0aW5ncyI6eyIkaWQiOiIxMjQwIiwiRm9udFNpemUiOjksIkZvbnROYW1lIjoiQXJpYWwiLCJJc0JvbGQiOmZhbHNlLCJJc0l0YWxpYyI6ZmFsc2UsIklzVW5kZXJsaW5lZCI6ZmFsc2UsIlBhcmVudFN0eWxlIjpudWxsfSwiQXV0b1NpemUiOjAsIkZvcmVncm91bmQiOnsiJHJlZiI6IjY0MyJ9LCJNYXhXaWR0aCI6OTYwLjAsIk1heEhlaWdodCI6IkluZmluaXR5IiwiU21hcnRGb3JlZ3JvdW5kSXNBY3RpdmUiOmZhbHNlLCJIb3Jpem9udGFsQWxpZ25tZW50IjowLCJWZXJ0aWNhbEFsaWdubWVudCI6MCwiU21hcnRGb3JlZ3JvdW5kIjpudWxsLCJCYWNrZ3JvdW5kRmlsbFR5cGUiOjAsIk1hcmdpbiI6eyIkaWQiOiIxMjQxIiwiVG9wIjowLjAsIkxlZnQiOjAuMCwiUmlnaHQiOjAuMCwiQm90dG9tIjowLjB9LCJQYWRkaW5nIjp7IiRpZCI6IjEyNDIiLCJUb3AiOjAuMCwiTGVmdCI6MC4wLCJSaWdodCI6MC4wLCJCb3R0b20iOjAuMH0sIkJhY2tncm91bmQiOnsiJHJlZiI6IjY0NyJ9LCJJc1Zpc2libGUiOnRydWUsIldpZHRoIjowLjAsIkhlaWdodCI6MC4wLCJCb3JkZXJTdHlsZSI6eyIkaWQiOiIxMjQzIiwiTGluZUNvbG9yIjpudWxsLCJMaW5lV2VpZ2h0IjowLjAsIkxpbmVUeXBlIjowLCJQYXJlbnRTdHlsZSI6bnVsbH0sIlBhcmVudFN0eWxlIjpudWxsfSwiRHVyYXRpb25TdHlsZSI6eyIkaWQiOiIxMjQ0IiwiRm9udFNldHRpbmdzIjp7IiRpZCI6IjEyNDUiLCJGb250U2l6ZSI6OCwiRm9udE5hbWUiOiJBcmlhbCIsIklzQm9sZCI6ZmFsc2UsIklzSXRhbGljIjpmYWxzZSwiSXNVbmRlcmxpbmVkIjpmYWxzZSwiUGFyZW50U3R5bGUiOm51bGx9LCJBdXRvU2l6ZSI6MCwiRm9yZWdyb3VuZCI6eyIkaWQiOiIxMjQ2IiwiQ29sb3IiOnsiJGlkIjoiMTI0NyIsIkEiOjI1NSwiUiI6MTY1LCJHIjoxODEsIkIiOjE0Nn19LCJNYXhXaWR0aCI6OTYwLjAsIk1heEhlaWdodCI6IkluZmluaXR5IiwiU21hcnRGb3JlZ3JvdW5kSXNBY3RpdmUiOmZhbHNlLCJIb3Jpem9udGFsQWxpZ25tZW50IjowLCJWZXJ0aWNhbEFsaWdubWVudCI6MCwiU21hcnRGb3JlZ3JvdW5kIjpudWxsLCJCYWNrZ3JvdW5kRmlsbFR5cGUiOjAsIk1hcmdpbiI6eyIkaWQiOiIxMjQ4IiwiVG9wIjowLjAsIkxlZnQiOjAuMCwiUmlnaHQiOjAuMCwiQm90dG9tIjowLjB9LCJQYWRkaW5nIjp7IiRpZCI6IjEyNDkiLCJUb3AiOjAuMCwiTGVmdCI6MC4wLCJSaWdodCI6MC4wLCJCb3R0b20iOjAuMH0sIkJhY2tncm91bmQiOnsiJHJlZiI6IjY1NSJ9LCJJc1Zpc2libGUiOnRydWUsIldpZHRoIjowLjAsIkhlaWdodCI6MC4wLCJCb3JkZXJTdHlsZSI6eyIkaWQiOiIxMjUwIiwiTGluZUNvbG9yIjpudWxsLCJMaW5lV2VpZ2h0IjowLjAsIkxpbmVUeXBlIjowLCJQYXJlbnRTdHlsZSI6bnVsbH0sIlBhcmVudFN0eWxlIjpudWxsfSwiSG9yaXpvbnRhbENvbm5lY3RvclN0eWxlIjp7IiRpZCI6IjEyNTEiLCJMaW5lQ29sb3IiOnsiJHJlZiI6IjY1OCJ9LCJMaW5lV2VpZ2h0IjoxLjAsIkxpbmVUeXBlIjowLCJQYXJlbnRTdHlsZSI6bnVsbH0sIlZlcnRpY2FsQ29ubmVjdG9yU3R5bGUiOnsiJGlkIjoiMTI1MiIsIkxpbmVDb2xvciI6eyIkcmVmIjoiNjYxIn0sIkxpbmVXZWlnaHQiOjAuMCwiTGluZVR5cGUiOjAsIlBhcmVudFN0eWxlIjpudWxsfSwiTWFyZ2luIjpudWxsLCJTdGFydERhdGVQb3NpdGlvbiI6NiwiRW5kRGF0ZVBvc2l0aW9uIjo2LCJEYXRlSXNWaXNpYmxlIjpmYWxzZSwiVGl0bGVQb3NpdGlvbiI6NCwiRHVyYXRpb25Qb3NpdGlvbiI6MywiUGVyY2VudGFnZUNvbXBsZXRlZFBvc2l0aW9uIjo2LCJTcGFjaW5nIjozLCJJc0JlbG93VGltZWJhbmQiOmZhbHNlLCJQZXJjZW50YWdlQ29tcGxldGVTaGFwZU9wYWNpdHkiOjM1LCJTaGFwZVN0eWxlIjp7IiRpZCI6IjEyNTMiLCJNYXJnaW4iOnsiJGlkIjoiMTI1NCIsIlRvcCI6MC4wLCJMZWZ0Ijo0LjAsIlJpZ2h0Ijo0LjAsIkJvdHRvbSI6MC4wfSwiUGFkZGluZyI6eyIkaWQiOiIxMjU1IiwiVG9wIjowLjAsIkxlZnQiOjAuMCwiUmlnaHQiOjAuMCwiQm90dG9tIjowLjB9LCJCYWNrZ3JvdW5kIjp7IiRpZCI6IjEyNTYiLCJDb2xvciI6eyIkaWQiOiIxMjU3IiwiQSI6MjU1LCJSIjoyMzEsIkciOjE4OCwiQiI6NDF9fSwiSXNWaXNpYmxlIjp0cnVlLCJXaWR0aCI6MC4wLCJIZWlnaHQiOjguMCwiQm9yZGVyU3R5bGUiOnsiJGlkIjoiMTI1OCIsIkxpbmVDb2xvciI6eyIkcmVmIjoiNjY4In0sIkxpbmVXZWlnaHQiOjAuMCwiTGluZVR5cGUiOjAsIlBhcmVudFN0eWxlIjpudWxsfSwiUGFyZW50U3R5bGUiOm51bGx9LCJUaXRsZVN0eWxlIjp7IiRpZCI6IjEyNTkiLCJGb250U2V0dGluZ3MiOnsiJGlkIjoiMTI2MCIsIkZvbnRTaXplIjo5LCJGb250TmFtZSI6IkFyaWFsIiwiSXNCb2xkIjpmYWxzZSwiSXNJdGFsaWMiOmZhbHNlLCJJc1VuZGVybGluZWQiOmZhbHNlLCJQYXJlbnRTdHlsZSI6bnVsbH0sIkF1dG9TaXplIjowLCJGb3JlZ3JvdW5kIjp7IiRpZCI6IjEyNjEiLCJDb2xvciI6eyIkaWQiOiIxMjYyIiwiQSI6MjU1LCJSIjo1MiwiRyI6NzgsIkIiOjEwOX19LCJNYXhXaWR0aCI6MTA4MC4wLCJNYXhIZWlnaHQiOiJJbmZpbml0eSIsIlNtYXJ0Rm9yZWdyb3VuZElzQWN0aXZlIjpmYWxzZSwiSG9yaXpvbnRhbEFsaWdubWVudCI6MCwiVmVydGljYWxBbGlnbm1lbnQiOjAsIlNtYXJ0Rm9yZWdyb3VuZCI6bnVsbCwiQmFja2dyb3VuZEZpbGxUeXBlIjowLCJNYXJnaW4iOnsiJGlkIjoiMTI2MyIsIlRvcCI6MC4wLCJMZWZ0IjowLjAsIlJpZ2h0IjowLjAsIkJvdHRvbSI6MC4wfSwiUGFkZGluZyI6eyIkaWQiOiIxMjY0IiwiVG9wIjowLjAsIkxlZnQiOjAuMCwiUmlnaHQiOjAuMCwiQm90dG9tIjowLjB9LCJCYWNrZ3JvdW5kIjp7IiRyZWYiOiI2NzYifSwiSXNWaXNpYmxlIjp0cnVlLCJXaWR0aCI6MC4wLCJIZWlnaHQiOjAuMCwiQm9yZGVyU3R5bGUiOnsiJGlkIjoiMTI2NSIsIkxpbmVDb2xvciI6bnVsbCwiTGluZVdlaWdodCI6MC4wLCJMaW5lVHlwZSI6MCwiUGFyZW50U3R5bGUiOm51bGx9LCJQYXJlbnRTdHlsZSI6bnVsbH0sIkRhdGVTdHlsZSI6eyIkaWQiOiIxMjY2IiwiRm9udFNldHRpbmdzIjp7IiRpZCI6IjEyNjciLCJGb250U2l6ZSI6OSwiRm9udE5hbWUiOiJBcmlhbCIsIklzQm9sZCI6ZmFsc2UsIklzSXRhbGljIjpmYWxzZSwiSXNVbmRlcmxpbmVkIjpmYWxzZSwiUGFyZW50U3R5bGUiOm51bGx9LCJBdXRvU2l6ZSI6MCwiRm9yZWdyb3VuZCI6eyIkaWQiOiIxMjY4IiwiQ29sb3IiOnsiJHJlZiI6IjY4MSJ9fSwiTWF4V2lkdGgiOjk2MC4wLCJNYXhIZWlnaHQiOiJJbmZpbml0eSIsIlNtYXJ0Rm9yZWdyb3VuZElzQWN0aXZlIjpmYWxzZSwiSG9yaXpvbnRhbEFsaWdubWVudCI6MCwiVmVydGljYWxBbGlnbm1lbnQiOjAsIlNtYXJ0Rm9yZWdyb3VuZCI6bnVsbCwiQmFja2dyb3VuZEZpbGxUeXBlIjowLCJNYXJnaW4iOnsiJGlkIjoiMTI2OSIsIlRvcCI6MC4wLCJMZWZ0IjowLjAsIlJpZ2h0IjowLjAsIkJvdHRvbSI6MC4wfSwiUGFkZGluZyI6eyIkaWQiOiIxMjcwIiwiVG9wIjowLjAsIkxlZnQiOjAuMCwiUmlnaHQiOjAuMCwiQm90dG9tIjowLjB9LCJCYWNrZ3JvdW5kIjp7IiRyZWYiOiI2ODQifSwiSXNWaXNpYmxlIjpmYWxzZSwiV2lkdGgiOjAuMCwiSGVpZ2h0IjowLjAsIkJvcmRlclN0eWxlIjp7IiRpZCI6IjEyNzEiLCJMaW5lQ29sb3IiOm51bGwsIkxpbmVXZWlnaHQiOjAuMCwiTGluZVR5cGUiOjAsIlBhcmVudFN0eWxlIjpudWxsfSwiUGFyZW50U3R5bGUiOm51bGx9LCJEYXRlRm9ybWF0Ijp7IiRpZCI6IjEyNzI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Njg3In19LCJXZWVrTnVtYmVyaW5nIjp7IiRpZCI6IjEyNzMiLCJGb3JtYXQiOjAsIklzVmlzaWJsZSI6ZmFsc2UsIkxhc3RLbm93blZpc2liaWxpdHlTdGF0ZSI6ZmFsc2V9LCJJc1Zpc2libGUiOnRydWUsIlBhcmVudFN0eWxlIjpudWxsfSwiSW5kZXgiOjIxLCJTbWFydER1cmF0aW9uQWN0aXZhdGVkIjpmYWxzZSwiRGF0ZUZvcm1hdCI6eyIkcmVmIjoiMTI3MiJ9LCJXZWVrTnVtYmVyaW5nIjp7IiRpZCI6IjEyNzQiLCJGb3JtYXQiOjAsIklzVmlzaWJsZSI6ZmFsc2UsIkxhc3RLbm93blZpc2liaWxpdHlTdGF0ZSI6ZmFsc2V9LCJJZCI6IjE2MTNjNmUzLWYxMjQtNDQ3Yi04NzBjLTBiNGYzMDUwZmY3MiIsIkltcG9ydElkIjpudWxsLCJUaXRsZSI6IlRlc3RpbmcgTWF0cml4IiwiTm90ZSI6bnVsbCwiSHlwZXJsaW5rIjp7IiRpZCI6IjEyNzUiLCJBZGRyZXNzIjoiIiwiU3ViQWRkcmVzcyI6IiJ9LCJJc0NoYW5nZWQiOmZhbHNlLCJJc05ldyI6ZmFsc2V9LHsiJGlkIjoiMTI3NiIsIkdyb3VwTmFtZSI6bnVsbCwiU3RhcnREYXRlIjoiMjAyNS0wNS0zMFQwMDowMDowMFoiLCJFbmREYXRlIjoiMjAyNS0wOS0zMFQyMzo1OTowMFoiLCJQZXJjZW50YWdlQ29tcGxldGUiOjAuMCwiU3R5bGUiOnsiJGlkIjoiMTI3NyIsIlNoYXBlIjoxLCJTaGFwZVRoaWNrbmVzcyI6MywiRHVyYXRpb25Gb3JtYXQiOjIsIkluY2x1ZGVOb25Xb3JraW5nRGF5c0luRHVyYXRpb24iOmZhbHNlLCJQZXJjZW50YWdlQ29tcGxldGVTdHlsZSI6eyIkaWQiOiIxMjc4IiwiRm9udFNldHRpbmdzIjp7IiRpZCI6IjEyNzkiLCJGb250U2l6ZSI6OSwiRm9udE5hbWUiOiJBcmlhbCIsIklzQm9sZCI6ZmFsc2UsIklzSXRhbGljIjpmYWxzZSwiSXNVbmRlcmxpbmVkIjpmYWxzZSwiUGFyZW50U3R5bGUiOm51bGx9LCJBdXRvU2l6ZSI6MCwiRm9yZWdyb3VuZCI6eyIkcmVmIjoiNjQzIn0sIk1heFdpZHRoIjo5NjAuMCwiTWF4SGVpZ2h0IjoiSW5maW5pdHkiLCJTbWFydEZvcmVncm91bmRJc0FjdGl2ZSI6ZmFsc2UsIkhvcml6b250YWxBbGlnbm1lbnQiOjAsIlZlcnRpY2FsQWxpZ25tZW50IjowLCJTbWFydEZvcmVncm91bmQiOm51bGwsIkJhY2tncm91bmRGaWxsVHlwZSI6MCwiTWFyZ2luIjp7IiRpZCI6IjEyODAiLCJUb3AiOjAuMCwiTGVmdCI6MC4wLCJSaWdodCI6MC4wLCJCb3R0b20iOjAuMH0sIlBhZGRpbmciOnsiJGlkIjoiMTI4MSIsIlRvcCI6MC4wLCJMZWZ0IjowLjAsIlJpZ2h0IjowLjAsIkJvdHRvbSI6MC4wfSwiQmFja2dyb3VuZCI6eyIkcmVmIjoiNjQ3In0sIklzVmlzaWJsZSI6dHJ1ZSwiV2lkdGgiOjAuMCwiSGVpZ2h0IjowLjAsIkJvcmRlclN0eWxlIjp7IiRpZCI6IjEyODIiLCJMaW5lQ29sb3IiOm51bGwsIkxpbmVXZWlnaHQiOjAuMCwiTGluZVR5cGUiOjAsIlBhcmVudFN0eWxlIjpudWxsfSwiUGFyZW50U3R5bGUiOm51bGx9LCJEdXJhdGlvblN0eWxlIjp7IiRpZCI6IjEyODMiLCJGb250U2V0dGluZ3MiOnsiJGlkIjoiMTI4NCIsIkZvbnRTaXplIjo4LCJGb250TmFtZSI6IkFyaWFsIiwiSXNCb2xkIjpmYWxzZSwiSXNJdGFsaWMiOmZhbHNlLCJJc1VuZGVybGluZWQiOmZhbHNlLCJQYXJlbnRTdHlsZSI6bnVsbH0sIkF1dG9TaXplIjowLCJGb3JlZ3JvdW5kIjp7IiRpZCI6IjEyODUiLCJDb2xvciI6eyIkaWQiOiIxMjg2IiwiQSI6MjU1LCJSIjoxNjUsIkciOjE4MSwiQiI6MTQ2fX0sIk1heFdpZHRoIjo5NjAuMCwiTWF4SGVpZ2h0IjoiSW5maW5pdHkiLCJTbWFydEZvcmVncm91bmRJc0FjdGl2ZSI6ZmFsc2UsIkhvcml6b250YWxBbGlnbm1lbnQiOjAsIlZlcnRpY2FsQWxpZ25tZW50IjowLCJTbWFydEZvcmVncm91bmQiOm51bGwsIkJhY2tncm91bmRGaWxsVHlwZSI6MCwiTWFyZ2luIjp7IiRpZCI6IjEyODciLCJUb3AiOjAuMCwiTGVmdCI6MC4wLCJSaWdodCI6MC4wLCJCb3R0b20iOjAuMH0sIlBhZGRpbmciOnsiJGlkIjoiMTI4OCIsIlRvcCI6MC4wLCJMZWZ0IjowLjAsIlJpZ2h0IjowLjAsIkJvdHRvbSI6MC4wfSwiQmFja2dyb3VuZCI6eyIkcmVmIjoiNjU1In0sIklzVmlzaWJsZSI6dHJ1ZSwiV2lkdGgiOjAuMCwiSGVpZ2h0IjowLjAsIkJvcmRlclN0eWxlIjp7IiRpZCI6IjEyODkiLCJMaW5lQ29sb3IiOm51bGwsIkxpbmVXZWlnaHQiOjAuMCwiTGluZVR5cGUiOjAsIlBhcmVudFN0eWxlIjpudWxsfSwiUGFyZW50U3R5bGUiOm51bGx9LCJIb3Jpem9udGFsQ29ubmVjdG9yU3R5bGUiOnsiJGlkIjoiMTI5MCIsIkxpbmVDb2xvciI6eyIkcmVmIjoiNjU4In0sIkxpbmVXZWlnaHQiOjEuMCwiTGluZVR5cGUiOjAsIlBhcmVudFN0eWxlIjpudWxsfSwiVmVydGljYWxDb25uZWN0b3JTdHlsZSI6eyIkaWQiOiIxMjkxIiwiTGluZUNvbG9yIjp7IiRyZWYiOiI2NjE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I5MiIsIk1hcmdpbiI6eyIkaWQiOiIxMjkzIiwiVG9wIjowLjAsIkxlZnQiOjQuMCwiUmlnaHQiOjQuMCwiQm90dG9tIjowLjB9LCJQYWRkaW5nIjp7IiRpZCI6IjEyOTQiLCJUb3AiOjAuMCwiTGVmdCI6MC4wLCJSaWdodCI6MC4wLCJCb3R0b20iOjAuMH0sIkJhY2tncm91bmQiOnsiJGlkIjoiMTI5NSIsIkNvbG9yIjp7IiRpZCI6IjEyOTYiLCJBIjoyNTUsIlIiOjI0MywiRyI6MTY0LCJCIjo3MX19LCJJc1Zpc2libGUiOnRydWUsIldpZHRoIjowLjAsIkhlaWdodCI6OC4wLCJCb3JkZXJTdHlsZSI6eyIkaWQiOiIxMjk3IiwiTGluZUNvbG9yIjp7IiRyZWYiOiI2NjgifSwiTGluZVdlaWdodCI6MC4wLCJMaW5lVHlwZSI6MCwiUGFyZW50U3R5bGUiOm51bGx9LCJQYXJlbnRTdHlsZSI6bnVsbH0sIlRpdGxlU3R5bGUiOnsiJGlkIjoiMTI5OCIsIkZvbnRTZXR0aW5ncyI6eyIkaWQiOiIxMjk5IiwiRm9udFNpemUiOjksIkZvbnROYW1lIjoiQXJpYWwiLCJJc0JvbGQiOmZhbHNlLCJJc0l0YWxpYyI6ZmFsc2UsIklzVW5kZXJsaW5lZCI6ZmFsc2UsIlBhcmVudFN0eWxlIjpudWxsfSwiQXV0b1NpemUiOjAsIkZvcmVncm91bmQiOnsiJGlkIjoiMTMwMCIsIkNvbG9yIjp7IiRpZCI6IjEzMDEiLCJBIjoyNTUsIlIiOjUyLCJHIjo3OCwiQiI6MTA5fX0sIk1heFdpZHRoIjoxMDgwLjAsIk1heEhlaWdodCI6IkluZmluaXR5IiwiU21hcnRGb3JlZ3JvdW5kSXNBY3RpdmUiOmZhbHNlLCJIb3Jpem9udGFsQWxpZ25tZW50IjowLCJWZXJ0aWNhbEFsaWdubWVudCI6MCwiU21hcnRGb3JlZ3JvdW5kIjpudWxsLCJCYWNrZ3JvdW5kRmlsbFR5cGUiOjAsIk1hcmdpbiI6eyIkaWQiOiIxMzAyIiwiVG9wIjowLjAsIkxlZnQiOjAuMCwiUmlnaHQiOjAuMCwiQm90dG9tIjowLjB9LCJQYWRkaW5nIjp7IiRpZCI6IjEzMDMiLCJUb3AiOjAuMCwiTGVmdCI6MC4wLCJSaWdodCI6MC4wLCJCb3R0b20iOjAuMH0sIkJhY2tncm91bmQiOnsiJHJlZiI6IjY3NiJ9LCJJc1Zpc2libGUiOnRydWUsIldpZHRoIjowLjAsIkhlaWdodCI6MC4wLCJCb3JkZXJTdHlsZSI6eyIkaWQiOiIxMzA0IiwiTGluZUNvbG9yIjpudWxsLCJMaW5lV2VpZ2h0IjowLjAsIkxpbmVUeXBlIjowLCJQYXJlbnRTdHlsZSI6bnVsbH0sIlBhcmVudFN0eWxlIjpudWxsfSwiRGF0ZVN0eWxlIjp7IiRpZCI6IjEzMDUiLCJGb250U2V0dGluZ3MiOnsiJGlkIjoiMTMwNiIsIkZvbnRTaXplIjo5LCJGb250TmFtZSI6IkFyaWFsIiwiSXNCb2xkIjpmYWxzZSwiSXNJdGFsaWMiOmZhbHNlLCJJc1VuZGVybGluZWQiOmZhbHNlLCJQYXJlbnRTdHlsZSI6bnVsbH0sIkF1dG9TaXplIjowLCJGb3JlZ3JvdW5kIjp7IiRpZCI6IjEzMDciLCJDb2xvciI6eyIkcmVmIjoiNjgxIn19LCJNYXhXaWR0aCI6OTYwLjAsIk1heEhlaWdodCI6IkluZmluaXR5IiwiU21hcnRGb3JlZ3JvdW5kSXNBY3RpdmUiOmZhbHNlLCJIb3Jpem9udGFsQWxpZ25tZW50IjowLCJWZXJ0aWNhbEFsaWdubWVudCI6MCwiU21hcnRGb3JlZ3JvdW5kIjpudWxsLCJCYWNrZ3JvdW5kRmlsbFR5cGUiOjAsIk1hcmdpbiI6eyIkaWQiOiIxMzA4IiwiVG9wIjowLjAsIkxlZnQiOjAuMCwiUmlnaHQiOjAuMCwiQm90dG9tIjowLjB9LCJQYWRkaW5nIjp7IiRpZCI6IjEzMDkiLCJUb3AiOjAuMCwiTGVmdCI6MC4wLCJSaWdodCI6MC4wLCJCb3R0b20iOjAuMH0sIkJhY2tncm91bmQiOnsiJHJlZiI6IjY4NCJ9LCJJc1Zpc2libGUiOmZhbHNlLCJXaWR0aCI6MC4wLCJIZWlnaHQiOjAuMCwiQm9yZGVyU3R5bGUiOnsiJGlkIjoiMTMxMCIsIkxpbmVDb2xvciI6bnVsbCwiTGluZVdlaWdodCI6MC4wLCJMaW5lVHlwZSI6MCwiUGFyZW50U3R5bGUiOm51bGx9LCJQYXJlbnRTdHlsZSI6bnVsbH0sIkRhdGVGb3JtYXQiOnsiJGlkIjoiMTMxM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ODcifX0sIldlZWtOdW1iZXJpbmciOnsiJGlkIjoiMTMxMiIsIkZvcm1hdCI6MCwiSXNWaXNpYmxlIjpmYWxzZSwiTGFzdEtub3duVmlzaWJpbGl0eVN0YXRlIjpmYWxzZX0sIklzVmlzaWJsZSI6dHJ1ZSwiUGFyZW50U3R5bGUiOm51bGx9LCJJbmRleCI6MjIsIlNtYXJ0RHVyYXRpb25BY3RpdmF0ZWQiOmZhbHNlLCJEYXRlRm9ybWF0Ijp7IiRyZWYiOiIxMzExIn0sIldlZWtOdW1iZXJpbmciOnsiJGlkIjoiMTMxMyIsIkZvcm1hdCI6MCwiSXNWaXNpYmxlIjpmYWxzZSwiTGFzdEtub3duVmlzaWJpbGl0eVN0YXRlIjpmYWxzZX0sIklkIjoiZTYzYjllYzktOGMyZS00NGY1LTgzNGQtNmMzMGIyNjY4NDBlIiwiSW1wb3J0SWQiOm51bGwsIlRpdGxlIjoiVGVzdGluZyAxIiwiTm90ZSI6bnVsbCwiSHlwZXJsaW5rIjp7IiRpZCI6IjEzMTQiLCJBZGRyZXNzIjoiIiwiU3ViQWRkcmVzcyI6IiJ9LCJJc0NoYW5nZWQiOmZhbHNlLCJJc05ldyI6ZmFsc2V9LHsiJGlkIjoiMTMxNSIsIkdyb3VwTmFtZSI6bnVsbCwiU3RhcnREYXRlIjoiMjAyNS0wOS0wMVQwMDowMDowMFoiLCJFbmREYXRlIjoiMjAyNS0xMC0xNVQyMzo1OTowMFoiLCJQZXJjZW50YWdlQ29tcGxldGUiOjAuMCwiU3R5bGUiOnsiJGlkIjoiMTMxNiIsIlNoYXBlIjoxLCJTaGFwZVRoaWNrbmVzcyI6MywiRHVyYXRpb25Gb3JtYXQiOjIsIkluY2x1ZGVOb25Xb3JraW5nRGF5c0luRHVyYXRpb24iOmZhbHNlLCJQZXJjZW50YWdlQ29tcGxldGVTdHlsZSI6eyIkaWQiOiIxMzE3IiwiRm9udFNldHRpbmdzIjp7IiRpZCI6IjEzMTgiLCJGb250U2l6ZSI6OSwiRm9udE5hbWUiOiJBcmlhbCIsIklzQm9sZCI6ZmFsc2UsIklzSXRhbGljIjpmYWxzZSwiSXNVbmRlcmxpbmVkIjpmYWxzZSwiUGFyZW50U3R5bGUiOm51bGx9LCJBdXRvU2l6ZSI6MCwiRm9yZWdyb3VuZCI6eyIkcmVmIjoiNjQzIn0sIk1heFdpZHRoIjo5NjAuMCwiTWF4SGVpZ2h0IjoiSW5maW5pdHkiLCJTbWFydEZvcmVncm91bmRJc0FjdGl2ZSI6ZmFsc2UsIkhvcml6b250YWxBbGlnbm1lbnQiOjAsIlZlcnRpY2FsQWxpZ25tZW50IjowLCJTbWFydEZvcmVncm91bmQiOm51bGwsIkJhY2tncm91bmRGaWxsVHlwZSI6MCwiTWFyZ2luIjp7IiRpZCI6IjEzMTkiLCJUb3AiOjAuMCwiTGVmdCI6MC4wLCJSaWdodCI6MC4wLCJCb3R0b20iOjAuMH0sIlBhZGRpbmciOnsiJGlkIjoiMTMyMCIsIlRvcCI6MC4wLCJMZWZ0IjowLjAsIlJpZ2h0IjowLjAsIkJvdHRvbSI6MC4wfSwiQmFja2dyb3VuZCI6eyIkcmVmIjoiNjQ3In0sIklzVmlzaWJsZSI6dHJ1ZSwiV2lkdGgiOjAuMCwiSGVpZ2h0IjowLjAsIkJvcmRlclN0eWxlIjp7IiRpZCI6IjEzMjEiLCJMaW5lQ29sb3IiOm51bGwsIkxpbmVXZWlnaHQiOjAuMCwiTGluZVR5cGUiOjAsIlBhcmVudFN0eWxlIjpudWxsfSwiUGFyZW50U3R5bGUiOm51bGx9LCJEdXJhdGlvblN0eWxlIjp7IiRpZCI6IjEzMjIiLCJGb250U2V0dGluZ3MiOnsiJGlkIjoiMTMyMyIsIkZvbnRTaXplIjo4LCJGb250TmFtZSI6IkFyaWFsIiwiSXNCb2xkIjpmYWxzZSwiSXNJdGFsaWMiOmZhbHNlLCJJc1VuZGVybGluZWQiOmZhbHNlLCJQYXJlbnRTdHlsZSI6bnVsbH0sIkF1dG9TaXplIjowLCJGb3JlZ3JvdW5kIjp7IiRpZCI6IjEzMjQiLCJDb2xvciI6eyIkaWQiOiIxMzI1IiwiQSI6MjU1LCJSIjoxNjUsIkciOjE4MSwiQiI6MTQ2fX0sIk1heFdpZHRoIjo5NjAuMCwiTWF4SGVpZ2h0IjoiSW5maW5pdHkiLCJTbWFydEZvcmVncm91bmRJc0FjdGl2ZSI6ZmFsc2UsIkhvcml6b250YWxBbGlnbm1lbnQiOjAsIlZlcnRpY2FsQWxpZ25tZW50IjowLCJTbWFydEZvcmVncm91bmQiOm51bGwsIkJhY2tncm91bmRGaWxsVHlwZSI6MCwiTWFyZ2luIjp7IiRpZCI6IjEzMjYiLCJUb3AiOjAuMCwiTGVmdCI6MC4wLCJSaWdodCI6MC4wLCJCb3R0b20iOjAuMH0sIlBhZGRpbmciOnsiJGlkIjoiMTMyNyIsIlRvcCI6MC4wLCJMZWZ0IjowLjAsIlJpZ2h0IjowLjAsIkJvdHRvbSI6MC4wfSwiQmFja2dyb3VuZCI6eyIkcmVmIjoiNjU1In0sIklzVmlzaWJsZSI6dHJ1ZSwiV2lkdGgiOjAuMCwiSGVpZ2h0IjowLjAsIkJvcmRlclN0eWxlIjp7IiRpZCI6IjEzMjgiLCJMaW5lQ29sb3IiOm51bGwsIkxpbmVXZWlnaHQiOjAuMCwiTGluZVR5cGUiOjAsIlBhcmVudFN0eWxlIjpudWxsfSwiUGFyZW50U3R5bGUiOm51bGx9LCJIb3Jpem9udGFsQ29ubmVjdG9yU3R5bGUiOnsiJGlkIjoiMTMyOSIsIkxpbmVDb2xvciI6eyIkcmVmIjoiNjU4In0sIkxpbmVXZWlnaHQiOjEuMCwiTGluZVR5cGUiOjAsIlBhcmVudFN0eWxlIjpudWxsfSwiVmVydGljYWxDb25uZWN0b3JTdHlsZSI6eyIkaWQiOiIxMzMwIiwiTGluZUNvbG9yIjp7IiRyZWYiOiI2NjE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MzMSIsIk1hcmdpbiI6eyIkaWQiOiIxMzMyIiwiVG9wIjowLjAsIkxlZnQiOjQuMCwiUmlnaHQiOjQuMCwiQm90dG9tIjowLjB9LCJQYWRkaW5nIjp7IiRpZCI6IjEzMzMiLCJUb3AiOjAuMCwiTGVmdCI6MC4wLCJSaWdodCI6MC4wLCJCb3R0b20iOjAuMH0sIkJhY2tncm91bmQiOnsiJGlkIjoiMTMzNCIsIkNvbG9yIjp7IiRpZCI6IjEzMzUiLCJBIjoyNTUsIlIiOjI0MywiRyI6MTY0LCJCIjo3MX19LCJJc1Zpc2libGUiOnRydWUsIldpZHRoIjowLjAsIkhlaWdodCI6OC4wLCJCb3JkZXJTdHlsZSI6eyIkaWQiOiIxMzM2IiwiTGluZUNvbG9yIjp7IiRyZWYiOiI2NjgifSwiTGluZVdlaWdodCI6MC4wLCJMaW5lVHlwZSI6MCwiUGFyZW50U3R5bGUiOm51bGx9LCJQYXJlbnRTdHlsZSI6bnVsbH0sIlRpdGxlU3R5bGUiOnsiJGlkIjoiMTMzNyIsIkZvbnRTZXR0aW5ncyI6eyIkaWQiOiIxMzM4IiwiRm9udFNpemUiOjksIkZvbnROYW1lIjoiQXJpYWwiLCJJc0JvbGQiOmZhbHNlLCJJc0l0YWxpYyI6ZmFsc2UsIklzVW5kZXJsaW5lZCI6ZmFsc2UsIlBhcmVudFN0eWxlIjpudWxsfSwiQXV0b1NpemUiOjAsIkZvcmVncm91bmQiOnsiJGlkIjoiMTMzOSIsIkNvbG9yIjp7IiRpZCI6IjEzNDAiLCJBIjoyNTUsIlIiOjUyLCJHIjo3OCwiQiI6MTA5fX0sIk1heFdpZHRoIjoxMDgwLjAsIk1heEhlaWdodCI6IkluZmluaXR5IiwiU21hcnRGb3JlZ3JvdW5kSXNBY3RpdmUiOmZhbHNlLCJIb3Jpem9udGFsQWxpZ25tZW50IjowLCJWZXJ0aWNhbEFsaWdubWVudCI6MCwiU21hcnRGb3JlZ3JvdW5kIjpudWxsLCJCYWNrZ3JvdW5kRmlsbFR5cGUiOjAsIk1hcmdpbiI6eyIkaWQiOiIxMzQxIiwiVG9wIjowLjAsIkxlZnQiOjAuMCwiUmlnaHQiOjAuMCwiQm90dG9tIjowLjB9LCJQYWRkaW5nIjp7IiRpZCI6IjEzNDIiLCJUb3AiOjAuMCwiTGVmdCI6MC4wLCJSaWdodCI6MC4wLCJCb3R0b20iOjAuMH0sIkJhY2tncm91bmQiOnsiJHJlZiI6IjY3NiJ9LCJJc1Zpc2libGUiOnRydWUsIldpZHRoIjowLjAsIkhlaWdodCI6MC4wLCJCb3JkZXJTdHlsZSI6eyIkaWQiOiIxMzQzIiwiTGluZUNvbG9yIjpudWxsLCJMaW5lV2VpZ2h0IjowLjAsIkxpbmVUeXBlIjowLCJQYXJlbnRTdHlsZSI6bnVsbH0sIlBhcmVudFN0eWxlIjpudWxsfSwiRGF0ZVN0eWxlIjp7IiRpZCI6IjEzNDQiLCJGb250U2V0dGluZ3MiOnsiJGlkIjoiMTM0NSIsIkZvbnRTaXplIjo5LCJGb250TmFtZSI6IkFyaWFsIiwiSXNCb2xkIjpmYWxzZSwiSXNJdGFsaWMiOmZhbHNlLCJJc1VuZGVybGluZWQiOmZhbHNlLCJQYXJlbnRTdHlsZSI6bnVsbH0sIkF1dG9TaXplIjowLCJGb3JlZ3JvdW5kIjp7IiRpZCI6IjEzNDYiLCJDb2xvciI6eyIkcmVmIjoiNjgxIn19LCJNYXhXaWR0aCI6OTYwLjAsIk1heEhlaWdodCI6IkluZmluaXR5IiwiU21hcnRGb3JlZ3JvdW5kSXNBY3RpdmUiOmZhbHNlLCJIb3Jpem9udGFsQWxpZ25tZW50IjowLCJWZXJ0aWNhbEFsaWdubWVudCI6MCwiU21hcnRGb3JlZ3JvdW5kIjpudWxsLCJCYWNrZ3JvdW5kRmlsbFR5cGUiOjAsIk1hcmdpbiI6eyIkaWQiOiIxMzQ3IiwiVG9wIjowLjAsIkxlZnQiOjAuMCwiUmlnaHQiOjAuMCwiQm90dG9tIjowLjB9LCJQYWRkaW5nIjp7IiRpZCI6IjEzNDgiLCJUb3AiOjAuMCwiTGVmdCI6MC4wLCJSaWdodCI6MC4wLCJCb3R0b20iOjAuMH0sIkJhY2tncm91bmQiOnsiJHJlZiI6IjY4NCJ9LCJJc1Zpc2libGUiOmZhbHNlLCJXaWR0aCI6MC4wLCJIZWlnaHQiOjAuMCwiQm9yZGVyU3R5bGUiOnsiJGlkIjoiMTM0OSIsIkxpbmVDb2xvciI6bnVsbCwiTGluZVdlaWdodCI6MC4wLCJMaW5lVHlwZSI6MCwiUGFyZW50U3R5bGUiOm51bGx9LCJQYXJlbnRTdHlsZSI6bnVsbH0sIkRhdGVGb3JtYXQiOnsiJGlkIjoiMTM1M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ODcifX0sIldlZWtOdW1iZXJpbmciOnsiJGlkIjoiMTM1MSIsIkZvcm1hdCI6MCwiSXNWaXNpYmxlIjpmYWxzZSwiTGFzdEtub3duVmlzaWJpbGl0eVN0YXRlIjpmYWxzZX0sIklzVmlzaWJsZSI6dHJ1ZSwiUGFyZW50U3R5bGUiOm51bGx9LCJJbmRleCI6MjMsIlNtYXJ0RHVyYXRpb25BY3RpdmF0ZWQiOmZhbHNlLCJEYXRlRm9ybWF0Ijp7IiRyZWYiOiIxMzUwIn0sIldlZWtOdW1iZXJpbmciOnsiJGlkIjoiMTM1MiIsIkZvcm1hdCI6MCwiSXNWaXNpYmxlIjpmYWxzZSwiTGFzdEtub3duVmlzaWJpbGl0eVN0YXRlIjpmYWxzZX0sIklkIjoiZDliZjMyNGYtYWNlMS00MGQ1LTg3ZDktZTU2MTYwYTcyNzAxIiwiSW1wb3J0SWQiOm51bGwsIlRpdGxlIjoiVGVzdGluZyAyIiwiTm90ZSI6bnVsbCwiSHlwZXJsaW5rIjp7IiRpZCI6IjEzNTMiLCJBZGRyZXNzIjoiIiwiU3ViQWRkcmVzcyI6IiJ9LCJJc0NoYW5nZWQiOmZhbHNlLCJJc05ldyI6ZmFsc2V9LHsiJGlkIjoiMTM1NCIsIkdyb3VwTmFtZSI6bnVsbCwiU3RhcnREYXRlIjoiMjAyNS0wOS0yMFQwMDowMDowMFoiLCJFbmREYXRlIjoiMjAyNS0xMS0yNVQyMzo1OTowMFoiLCJQZXJjZW50YWdlQ29tcGxldGUiOjAuMCwiU3R5bGUiOnsiJGlkIjoiMTM1NSIsIlNoYXBlIjo0LCJTaGFwZVRoaWNrbmVzcyI6MywiRHVyYXRpb25Gb3JtYXQiOjIsIkluY2x1ZGVOb25Xb3JraW5nRGF5c0luRHVyYXRpb24iOmZhbHNlLCJQZXJjZW50YWdlQ29tcGxldGVTdHlsZSI6eyIkaWQiOiIxMzU2IiwiRm9udFNldHRpbmdzIjp7IiRpZCI6IjEzNTciLCJGb250U2l6ZSI6OSwiRm9udE5hbWUiOiJBcmlhbCIsIklzQm9sZCI6ZmFsc2UsIklzSXRhbGljIjpmYWxzZSwiSXNVbmRlcmxpbmVkIjpmYWxzZSwiUGFyZW50U3R5bGUiOm51bGx9LCJBdXRvU2l6ZSI6MCwiRm9yZWdyb3VuZCI6eyIkcmVmIjoiNjQzIn0sIk1heFdpZHRoIjo5NjAuMCwiTWF4SGVpZ2h0IjoiSW5maW5pdHkiLCJTbWFydEZvcmVncm91bmRJc0FjdGl2ZSI6ZmFsc2UsIkhvcml6b250YWxBbGlnbm1lbnQiOjAsIlZlcnRpY2FsQWxpZ25tZW50IjowLCJTbWFydEZvcmVncm91bmQiOm51bGwsIkJhY2tncm91bmRGaWxsVHlwZSI6MCwiTWFyZ2luIjp7IiRpZCI6IjEzNTgiLCJUb3AiOjAuMCwiTGVmdCI6MC4wLCJSaWdodCI6MC4wLCJCb3R0b20iOjAuMH0sIlBhZGRpbmciOnsiJGlkIjoiMTM1OSIsIlRvcCI6MC4wLCJMZWZ0IjowLjAsIlJpZ2h0IjowLjAsIkJvdHRvbSI6MC4wfSwiQmFja2dyb3VuZCI6eyIkcmVmIjoiNjQ3In0sIklzVmlzaWJsZSI6dHJ1ZSwiV2lkdGgiOjAuMCwiSGVpZ2h0IjowLjAsIkJvcmRlclN0eWxlIjp7IiRpZCI6IjEzNjAiLCJMaW5lQ29sb3IiOm51bGwsIkxpbmVXZWlnaHQiOjAuMCwiTGluZVR5cGUiOjAsIlBhcmVudFN0eWxlIjpudWxsfSwiUGFyZW50U3R5bGUiOm51bGx9LCJEdXJhdGlvblN0eWxlIjp7IiRpZCI6IjEzNjEiLCJGb250U2V0dGluZ3MiOnsiJGlkIjoiMTM2MiIsIkZvbnRTaXplIjo4LCJGb250TmFtZSI6IkFyaWFsIiwiSXNCb2xkIjpmYWxzZSwiSXNJdGFsaWMiOmZhbHNlLCJJc1VuZGVybGluZWQiOmZhbHNlLCJQYXJlbnRTdHlsZSI6bnVsbH0sIkF1dG9TaXplIjowLCJGb3JlZ3JvdW5kIjp7IiRpZCI6IjEzNjMiLCJDb2xvciI6eyIkaWQiOiIxMzY0IiwiQSI6MjU1LCJSIjoxNjUsIkciOjE4MSwiQiI6MTQ2fX0sIk1heFdpZHRoIjo5NjAuMCwiTWF4SGVpZ2h0IjoiSW5maW5pdHkiLCJTbWFydEZvcmVncm91bmRJc0FjdGl2ZSI6ZmFsc2UsIkhvcml6b250YWxBbGlnbm1lbnQiOjAsIlZlcnRpY2FsQWxpZ25tZW50IjowLCJTbWFydEZvcmVncm91bmQiOm51bGwsIkJhY2tncm91bmRGaWxsVHlwZSI6MCwiTWFyZ2luIjp7IiRpZCI6IjEzNjUiLCJUb3AiOjAuMCwiTGVmdCI6MC4wLCJSaWdodCI6MC4wLCJCb3R0b20iOjAuMH0sIlBhZGRpbmciOnsiJGlkIjoiMTM2NiIsIlRvcCI6MC4wLCJMZWZ0IjowLjAsIlJpZ2h0IjowLjAsIkJvdHRvbSI6MC4wfSwiQmFja2dyb3VuZCI6eyIkcmVmIjoiNjU1In0sIklzVmlzaWJsZSI6dHJ1ZSwiV2lkdGgiOjAuMCwiSGVpZ2h0IjowLjAsIkJvcmRlclN0eWxlIjp7IiRpZCI6IjEzNjciLCJMaW5lQ29sb3IiOm51bGwsIkxpbmVXZWlnaHQiOjAuMCwiTGluZVR5cGUiOjAsIlBhcmVudFN0eWxlIjpudWxsfSwiUGFyZW50U3R5bGUiOm51bGx9LCJIb3Jpem9udGFsQ29ubmVjdG9yU3R5bGUiOnsiJGlkIjoiMTM2OCIsIkxpbmVDb2xvciI6eyIkcmVmIjoiNjU4In0sIkxpbmVXZWlnaHQiOjEuMCwiTGluZVR5cGUiOjAsIlBhcmVudFN0eWxlIjpudWxsfSwiVmVydGljYWxDb25uZWN0b3JTdHlsZSI6eyIkaWQiOiIxMzY5IiwiTGluZUNvbG9yIjp7IiRyZWYiOiI2NjEifSwiTGluZVdlaWdodCI6MC4wLCJMaW5lVHlwZSI6MCwiUGFyZW50U3R5bGUiOm51bGx9LCJNYXJnaW4iOm51bGwsIlN0YXJ0RGF0ZVBvc2l0aW9uIjo2LCJFbmREYXRlUG9zaXRpb24iOjYsIkRhdGVJc1Zpc2libGUiOmZhbHNlLCJUaXRsZVBvc2l0aW9uIjo0LCJEdXJhdGlvblBvc2l0aW9uIjozLCJQZXJjZW50YWdlQ29tcGxldGVkUG9zaXRpb24iOjYsIlNwYWNpbmciOjMsIklzQmVsb3dUaW1lYmFuZCI6ZmFsc2UsIlBlcmNlbnRhZ2VDb21wbGV0ZVNoYXBlT3BhY2l0eSI6MzUsIlNoYXBlU3R5bGUiOnsiJGlkIjoiMTM3MCIsIk1hcmdpbiI6eyIkaWQiOiIxMzcxIiwiVG9wIjowLjAsIkxlZnQiOjQuMCwiUmlnaHQiOjQuMCwiQm90dG9tIjowLjB9LCJQYWRkaW5nIjp7IiRpZCI6IjEzNzIiLCJUb3AiOjAuMCwiTGVmdCI6MC4wLCJSaWdodCI6MC4wLCJCb3R0b20iOjAuMH0sIkJhY2tncm91bmQiOnsiJGlkIjoiMTM3MyIsIkNvbG9yIjp7IiRpZCI6IjEzNzQiLCJBIjoyNTUsIlIiOjIzMSwiRyI6MTg4LCJCIjo0MX19LCJJc1Zpc2libGUiOnRydWUsIldpZHRoIjowLjAsIkhlaWdodCI6OC4wLCJCb3JkZXJTdHlsZSI6eyIkaWQiOiIxMzc1IiwiTGluZUNvbG9yIjp7IiRyZWYiOiI2NjgifSwiTGluZVdlaWdodCI6MC4wLCJMaW5lVHlwZSI6MCwiUGFyZW50U3R5bGUiOm51bGx9LCJQYXJlbnRTdHlsZSI6bnVsbH0sIlRpdGxlU3R5bGUiOnsiJGlkIjoiMTM3NiIsIkZvbnRTZXR0aW5ncyI6eyIkaWQiOiIxMzc3IiwiRm9udFNpemUiOjksIkZvbnROYW1lIjoiQXJpYWwiLCJJc0JvbGQiOmZhbHNlLCJJc0l0YWxpYyI6ZmFsc2UsIklzVW5kZXJsaW5lZCI6ZmFsc2UsIlBhcmVudFN0eWxlIjpudWxsfSwiQXV0b1NpemUiOjAsIkZvcmVncm91bmQiOnsiJGlkIjoiMTM3OCIsIkNvbG9yIjp7IiRpZCI6IjEzNzkiLCJBIjoyNTUsIlIiOjUyLCJHIjo3OCwiQiI6MTA5fX0sIk1heFdpZHRoIjoxMDgwLjAsIk1heEhlaWdodCI6IkluZmluaXR5IiwiU21hcnRGb3JlZ3JvdW5kSXNBY3RpdmUiOmZhbHNlLCJIb3Jpem9udGFsQWxpZ25tZW50IjowLCJWZXJ0aWNhbEFsaWdubWVudCI6MCwiU21hcnRGb3JlZ3JvdW5kIjpudWxsLCJCYWNrZ3JvdW5kRmlsbFR5cGUiOjAsIk1hcmdpbiI6eyIkaWQiOiIxMzgwIiwiVG9wIjowLjAsIkxlZnQiOjAuMCwiUmlnaHQiOjAuMCwiQm90dG9tIjowLjB9LCJQYWRkaW5nIjp7IiRpZCI6IjEzODEiLCJUb3AiOjAuMCwiTGVmdCI6MC4wLCJSaWdodCI6MC4wLCJCb3R0b20iOjAuMH0sIkJhY2tncm91bmQiOnsiJHJlZiI6IjY3NiJ9LCJJc1Zpc2libGUiOnRydWUsIldpZHRoIjowLjAsIkhlaWdodCI6MC4wLCJCb3JkZXJTdHlsZSI6eyIkaWQiOiIxMzgyIiwiTGluZUNvbG9yIjpudWxsLCJMaW5lV2VpZ2h0IjowLjAsIkxpbmVUeXBlIjowLCJQYXJlbnRTdHlsZSI6bnVsbH0sIlBhcmVudFN0eWxlIjpudWxsfSwiRGF0ZVN0eWxlIjp7IiRpZCI6IjEzODMiLCJGb250U2V0dGluZ3MiOnsiJGlkIjoiMTM4NCIsIkZvbnRTaXplIjo5LCJGb250TmFtZSI6IkFyaWFsIiwiSXNCb2xkIjpmYWxzZSwiSXNJdGFsaWMiOmZhbHNlLCJJc1VuZGVybGluZWQiOmZhbHNlLCJQYXJlbnRTdHlsZSI6bnVsbH0sIkF1dG9TaXplIjowLCJGb3JlZ3JvdW5kIjp7IiRpZCI6IjEzODUiLCJDb2xvciI6eyIkcmVmIjoiNjgxIn19LCJNYXhXaWR0aCI6OTYwLjAsIk1heEhlaWdodCI6IkluZmluaXR5IiwiU21hcnRGb3JlZ3JvdW5kSXNBY3RpdmUiOmZhbHNlLCJIb3Jpem9udGFsQWxpZ25tZW50IjowLCJWZXJ0aWNhbEFsaWdubWVudCI6MCwiU21hcnRGb3JlZ3JvdW5kIjpudWxsLCJCYWNrZ3JvdW5kRmlsbFR5cGUiOjAsIk1hcmdpbiI6eyIkaWQiOiIxMzg2IiwiVG9wIjowLjAsIkxlZnQiOjAuMCwiUmlnaHQiOjAuMCwiQm90dG9tIjowLjB9LCJQYWRkaW5nIjp7IiRpZCI6IjEzODciLCJUb3AiOjAuMCwiTGVmdCI6MC4wLCJSaWdodCI6MC4wLCJCb3R0b20iOjAuMH0sIkJhY2tncm91bmQiOnsiJHJlZiI6IjY4NCJ9LCJJc1Zpc2libGUiOmZhbHNlLCJXaWR0aCI6MC4wLCJIZWlnaHQiOjAuMCwiQm9yZGVyU3R5bGUiOnsiJGlkIjoiMTM4OCIsIkxpbmVDb2xvciI6bnVsbCwiTGluZVdlaWdodCI6MC4wLCJMaW5lVHlwZSI6MCwiUGFyZW50U3R5bGUiOm51bGx9LCJQYXJlbnRTdHlsZSI6bnVsbH0sIkRhdGVGb3JtYXQiOnsiJGlkIjoiMTM4O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2ODcifX0sIldlZWtOdW1iZXJpbmciOnsiJGlkIjoiMTM5MCIsIkZvcm1hdCI6MCwiSXNWaXNpYmxlIjpmYWxzZSwiTGFzdEtub3duVmlzaWJpbGl0eVN0YXRlIjpmYWxzZX0sIklzVmlzaWJsZSI6dHJ1ZSwiUGFyZW50U3R5bGUiOm51bGx9LCJJbmRleCI6MjQsIlNtYXJ0RHVyYXRpb25BY3RpdmF0ZWQiOmZhbHNlLCJEYXRlRm9ybWF0Ijp7IiRyZWYiOiIxMzg5In0sIldlZWtOdW1iZXJpbmciOnsiJGlkIjoiMTM5MSIsIkZvcm1hdCI6MCwiSXNWaXNpYmxlIjpmYWxzZSwiTGFzdEtub3duVmlzaWJpbGl0eVN0YXRlIjpmYWxzZX0sIklkIjoiNDg0Yjc3NGMtOGQ3YS00YTM3LWIzYTgtMGY3MTc4NzRmMDAxIiwiSW1wb3J0SWQiOm51bGwsIlRpdGxlIjoiRG9jdW1lbnRhdGlvbiIsIk5vdGUiOm51bGwsIkh5cGVybGluayI6eyIkaWQiOiIxMzkyIiwiQWRkcmVzcyI6IiIsIlN1YkFkZHJlc3MiOiIifSwiSXNDaGFuZ2VkIjpmYWxzZSwiSXNOZXciOmZhbHNlfSx7IiRpZCI6IjEzOTMiLCJHcm91cE5hbWUiOm51bGwsIlN0YXJ0RGF0ZSI6IjIwMjUtMTAtMzBUMDA6MDA6MDBaIiwiRW5kRGF0ZSI6IjIwMjUtMTItMzFUMjM6NTk6MDBaIiwiUGVyY2VudGFnZUNvbXBsZXRlIjowLjAsIlN0eWxlIjp7IiRpZCI6IjEzOTQiLCJTaGFwZSI6NCwiU2hhcGVUaGlja25lc3MiOjMsIkR1cmF0aW9uRm9ybWF0IjoyLCJJbmNsdWRlTm9uV29ya2luZ0RheXNJbkR1cmF0aW9uIjpmYWxzZSwiUGVyY2VudGFnZUNvbXBsZXRlU3R5bGUiOnsiJGlkIjoiMTM5NSIsIkZvbnRTZXR0aW5ncyI6eyIkaWQiOiIxMzk2IiwiRm9udFNpemUiOjksIkZvbnROYW1lIjoiQXJpYWwiLCJJc0JvbGQiOmZhbHNlLCJJc0l0YWxpYyI6ZmFsc2UsIklzVW5kZXJsaW5lZCI6ZmFsc2UsIlBhcmVudFN0eWxlIjpudWxsfSwiQXV0b1NpemUiOjAsIkZvcmVncm91bmQiOnsiJHJlZiI6IjY0MyJ9LCJNYXhXaWR0aCI6OTYwLjAsIk1heEhlaWdodCI6IkluZmluaXR5IiwiU21hcnRGb3JlZ3JvdW5kSXNBY3RpdmUiOmZhbHNlLCJIb3Jpem9udGFsQWxpZ25tZW50IjowLCJWZXJ0aWNhbEFsaWdubWVudCI6MCwiU21hcnRGb3JlZ3JvdW5kIjpudWxsLCJCYWNrZ3JvdW5kRmlsbFR5cGUiOjAsIk1hcmdpbiI6eyIkaWQiOiIxMzk3IiwiVG9wIjowLjAsIkxlZnQiOjAuMCwiUmlnaHQiOjAuMCwiQm90dG9tIjowLjB9LCJQYWRkaW5nIjp7IiRpZCI6IjEzOTgiLCJUb3AiOjAuMCwiTGVmdCI6MC4wLCJSaWdodCI6MC4wLCJCb3R0b20iOjAuMH0sIkJhY2tncm91bmQiOnsiJHJlZiI6IjY0NyJ9LCJJc1Zpc2libGUiOnRydWUsIldpZHRoIjowLjAsIkhlaWdodCI6MC4wLCJCb3JkZXJTdHlsZSI6eyIkaWQiOiIxMzk5IiwiTGluZUNvbG9yIjpudWxsLCJMaW5lV2VpZ2h0IjowLjAsIkxpbmVUeXBlIjowLCJQYXJlbnRTdHlsZSI6bnVsbH0sIlBhcmVudFN0eWxlIjpudWxsfSwiRHVyYXRpb25TdHlsZSI6eyIkaWQiOiIxNDAwIiwiRm9udFNldHRpbmdzIjp7IiRpZCI6IjE0MDEiLCJGb250U2l6ZSI6OCwiRm9udE5hbWUiOiJBcmlhbCIsIklzQm9sZCI6ZmFsc2UsIklzSXRhbGljIjpmYWxzZSwiSXNVbmRlcmxpbmVkIjpmYWxzZSwiUGFyZW50U3R5bGUiOm51bGx9LCJBdXRvU2l6ZSI6MCwiRm9yZWdyb3VuZCI6eyIkaWQiOiIxNDAyIiwiQ29sb3IiOnsiJGlkIjoiMTQwMyIsIkEiOjI1NSwiUiI6MTY1LCJHIjoxODEsIkIiOjE0Nn19LCJNYXhXaWR0aCI6OTYwLjAsIk1heEhlaWdodCI6IkluZmluaXR5IiwiU21hcnRGb3JlZ3JvdW5kSXNBY3RpdmUiOmZhbHNlLCJIb3Jpem9udGFsQWxpZ25tZW50IjowLCJWZXJ0aWNhbEFsaWdubWVudCI6MCwiU21hcnRGb3JlZ3JvdW5kIjpudWxsLCJCYWNrZ3JvdW5kRmlsbFR5cGUiOjAsIk1hcmdpbiI6eyIkaWQiOiIxNDA0IiwiVG9wIjowLjAsIkxlZnQiOjAuMCwiUmlnaHQiOjAuMCwiQm90dG9tIjowLjB9LCJQYWRkaW5nIjp7IiRpZCI6IjE0MDUiLCJUb3AiOjAuMCwiTGVmdCI6MC4wLCJSaWdodCI6MC4wLCJCb3R0b20iOjAuMH0sIkJhY2tncm91bmQiOnsiJHJlZiI6IjY1NSJ9LCJJc1Zpc2libGUiOnRydWUsIldpZHRoIjowLjAsIkhlaWdodCI6MC4wLCJCb3JkZXJTdHlsZSI6eyIkaWQiOiIxNDA2IiwiTGluZUNvbG9yIjpudWxsLCJMaW5lV2VpZ2h0IjowLjAsIkxpbmVUeXBlIjowLCJQYXJlbnRTdHlsZSI6bnVsbH0sIlBhcmVudFN0eWxlIjpudWxsfSwiSG9yaXpvbnRhbENvbm5lY3RvclN0eWxlIjp7IiRpZCI6IjE0MDciLCJMaW5lQ29sb3IiOnsiJHJlZiI6IjY1OCJ9LCJMaW5lV2VpZ2h0IjoxLjAsIkxpbmVUeXBlIjowLCJQYXJlbnRTdHlsZSI6bnVsbH0sIlZlcnRpY2FsQ29ubmVjdG9yU3R5bGUiOnsiJGlkIjoiMTQwOCIsIkxpbmVDb2xvciI6eyIkcmVmIjoiNjYxIn0sIkxpbmVXZWlnaHQiOjAuMCwiTGluZVR5cGUiOjAsIlBhcmVudFN0eWxlIjpudWxsfSwiTWFyZ2luIjpudWxsLCJTdGFydERhdGVQb3NpdGlvbiI6NiwiRW5kRGF0ZVBvc2l0aW9uIjo2LCJEYXRlSXNWaXNpYmxlIjpmYWxzZSwiVGl0bGVQb3NpdGlvbiI6NCwiRHVyYXRpb25Qb3NpdGlvbiI6MywiUGVyY2VudGFnZUNvbXBsZXRlZFBvc2l0aW9uIjo2LCJTcGFjaW5nIjozLCJJc0JlbG93VGltZWJhbmQiOmZhbHNlLCJQZXJjZW50YWdlQ29tcGxldGVTaGFwZU9wYWNpdHkiOjM1LCJTaGFwZVN0eWxlIjp7IiRpZCI6IjE0MDkiLCJNYXJnaW4iOnsiJGlkIjoiMTQxMCIsIlRvcCI6MC4wLCJMZWZ0Ijo0LjAsIlJpZ2h0Ijo0LjAsIkJvdHRvbSI6MC4wfSwiUGFkZGluZyI6eyIkaWQiOiIxNDExIiwiVG9wIjowLjAsIkxlZnQiOjAuMCwiUmlnaHQiOjAuMCwiQm90dG9tIjowLjB9LCJCYWNrZ3JvdW5kIjp7IiRpZCI6IjE0MTIiLCJDb2xvciI6eyIkaWQiOiIxNDEzIiwiQSI6MjU1LCJSIjo2OCwiRyI6NzcsIkIiOjM4fX0sIklzVmlzaWJsZSI6dHJ1ZSwiV2lkdGgiOjAuMCwiSGVpZ2h0Ijo4LjAsIkJvcmRlclN0eWxlIjp7IiRpZCI6IjE0MTQiLCJMaW5lQ29sb3IiOnsiJHJlZiI6IjY2OCJ9LCJMaW5lV2VpZ2h0IjowLjAsIkxpbmVUeXBlIjowLCJQYXJlbnRTdHlsZSI6bnVsbH0sIlBhcmVudFN0eWxlIjpudWxsfSwiVGl0bGVTdHlsZSI6eyIkaWQiOiIxNDE1IiwiRm9udFNldHRpbmdzIjp7IiRpZCI6IjE0MTYiLCJGb250U2l6ZSI6OSwiRm9udE5hbWUiOiJBcmlhbCIsIklzQm9sZCI6ZmFsc2UsIklzSXRhbGljIjpmYWxzZSwiSXNVbmRlcmxpbmVkIjpmYWxzZSwiUGFyZW50U3R5bGUiOm51bGx9LCJBdXRvU2l6ZSI6MCwiRm9yZWdyb3VuZCI6eyIkaWQiOiIxNDE3IiwiQ29sb3IiOnsiJGlkIjoiMTQxOCIsIkEiOjI1NSwiUiI6NTIsIkciOjc4LCJCIjoxMDl9fSwiTWF4V2lkdGgiOjEwODAuMCwiTWF4SGVpZ2h0IjoiSW5maW5pdHkiLCJTbWFydEZvcmVncm91bmRJc0FjdGl2ZSI6ZmFsc2UsIkhvcml6b250YWxBbGlnbm1lbnQiOjAsIlZlcnRpY2FsQWxpZ25tZW50IjowLCJTbWFydEZvcmVncm91bmQiOm51bGwsIkJhY2tncm91bmRGaWxsVHlwZSI6MCwiTWFyZ2luIjp7IiRpZCI6IjE0MTkiLCJUb3AiOjAuMCwiTGVmdCI6MC4wLCJSaWdodCI6MC4wLCJCb3R0b20iOjAuMH0sIlBhZGRpbmciOnsiJGlkIjoiMTQyMCIsIlRvcCI6MC4wLCJMZWZ0IjowLjAsIlJpZ2h0IjowLjAsIkJvdHRvbSI6MC4wfSwiQmFja2dyb3VuZCI6eyIkcmVmIjoiNjc2In0sIklzVmlzaWJsZSI6dHJ1ZSwiV2lkdGgiOjAuMCwiSGVpZ2h0IjowLjAsIkJvcmRlclN0eWxlIjp7IiRpZCI6IjE0MjEiLCJMaW5lQ29sb3IiOm51bGwsIkxpbmVXZWlnaHQiOjAuMCwiTGluZVR5cGUiOjAsIlBhcmVudFN0eWxlIjpudWxsfSwiUGFyZW50U3R5bGUiOm51bGx9LCJEYXRlU3R5bGUiOnsiJGlkIjoiMTQyMiIsIkZvbnRTZXR0aW5ncyI6eyIkaWQiOiIxNDIzIiwiRm9udFNpemUiOjksIkZvbnROYW1lIjoiQXJpYWwiLCJJc0JvbGQiOmZhbHNlLCJJc0l0YWxpYyI6ZmFsc2UsIklzVW5kZXJsaW5lZCI6ZmFsc2UsIlBhcmVudFN0eWxlIjpudWxsfSwiQXV0b1NpemUiOjAsIkZvcmVncm91bmQiOnsiJGlkIjoiMTQyNCIsIkNvbG9yIjp7IiRyZWYiOiI2ODEifX0sIk1heFdpZHRoIjo5NjAuMCwiTWF4SGVpZ2h0IjoiSW5maW5pdHkiLCJTbWFydEZvcmVncm91bmRJc0FjdGl2ZSI6ZmFsc2UsIkhvcml6b250YWxBbGlnbm1lbnQiOjAsIlZlcnRpY2FsQWxpZ25tZW50IjowLCJTbWFydEZvcmVncm91bmQiOm51bGwsIkJhY2tncm91bmRGaWxsVHlwZSI6MCwiTWFyZ2luIjp7IiRpZCI6IjE0MjUiLCJUb3AiOjAuMCwiTGVmdCI6MC4wLCJSaWdodCI6MC4wLCJCb3R0b20iOjAuMH0sIlBhZGRpbmciOnsiJGlkIjoiMTQyNiIsIlRvcCI6MC4wLCJMZWZ0IjowLjAsIlJpZ2h0IjowLjAsIkJvdHRvbSI6MC4wfSwiQmFja2dyb3VuZCI6eyIkcmVmIjoiNjg0In0sIklzVmlzaWJsZSI6ZmFsc2UsIldpZHRoIjowLjAsIkhlaWdodCI6MC4wLCJCb3JkZXJTdHlsZSI6eyIkaWQiOiIxNDI3IiwiTGluZUNvbG9yIjpudWxsLCJMaW5lV2VpZ2h0IjowLjAsIkxpbmVUeXBlIjowLCJQYXJlbnRTdHlsZSI6bnVsbH0sIlBhcmVudFN0eWxlIjpudWxsfSwiRGF0ZUZvcm1hdCI6eyIkaWQiOiIxNDI4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Y4NyJ9fSwiV2Vla051bWJlcmluZyI6eyIkaWQiOiIxNDI5IiwiRm9ybWF0IjowLCJJc1Zpc2libGUiOmZhbHNlLCJMYXN0S25vd25WaXNpYmlsaXR5U3RhdGUiOmZhbHNlfSwiSXNWaXNpYmxlIjp0cnVlLCJQYXJlbnRTdHlsZSI6bnVsbH0sIkluZGV4IjoyNSwiU21hcnREdXJhdGlvbkFjdGl2YXRlZCI6ZmFsc2UsIkRhdGVGb3JtYXQiOnsiJHJlZiI6IjE0MjgifSwiV2Vla051bWJlcmluZyI6eyIkaWQiOiIxNDMwIiwiRm9ybWF0IjowLCJJc1Zpc2libGUiOmZhbHNlLCJMYXN0S25vd25WaXNpYmlsaXR5U3RhdGUiOmZhbHNlfSwiSWQiOiJhYWU3MzFmZi0zYjE1LTQ0YTQtYjJhMS1hZWVlYTA3ODFjMzciLCJJbXBvcnRJZCI6bnVsbCwiVGl0bGUiOiJQcm9kdWN0aW9uIiwiTm90ZSI6bnVsbCwiSHlwZXJsaW5rIjp7IiRpZCI6IjE0MzEiLCJBZGRyZXNzIjoiIiwiU3ViQWRkcmVzcyI6IiJ9LCJJc0NoYW5nZWQiOmZhbHNlLCJJc05ldyI6ZmFsc2V9XSwiU3dpbWxhbmVzIjpbXSwiTXNQcm9qZWN0SXRlbXNUcmVlIjp7IiRpZCI6IjE0MzIiLCJSb290Ijp7IkltcG9ydElkIjpudWxsLCJJc0ltcG9ydGVkIjpmYWxzZSwiQ2hpbGRyZW4iOltdfX0sIk1ldGFkYXRhIjp7IiRpZCI6IjE0MzMiLCJSZWNlbnRDb2xvcnNDb2xsZWN0aW9uIjoiW1wiI0ZGRTdCQzI5XCIsXCIjRkZGM0E0NDdcIixcIiNGRjQ0NEQyNlwiLFwiI0ZGQjIwRTEyXCJdIiwiU291cmNlVGhlbWUiOiJ7XCIkaWRcIjpcIjFcIixcIklkXCI6XCI2NWI1NWMxMi04ZWM1LTQ1MjQtODJmMi1lMzA1NzQ4ZDAxYzZ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MixcIkZvbnROYW1lXCI6XCJBcmlhbFwiLFwiSXNCb2xkXCI6dHJ1ZSxcIklzSXRhbGljXCI6ZmFsc2UsXCJJc1VuZGVybGluZWRcIjpmYWxzZX0sXCJGb3JlZ3JvdW5kXCI6e1wiJGlkXCI6XCI3XCIsXCJDb2xvclwiOntcIiRpZFwiOlwiOFwiLFwiQVwiOjI1NSxcIlJcIjoxMjgsXCJHXCI6MTU4LFwiQlwiOjE5NH19LFwiSG9yaXpvbnRhbEFsaWdubWVudFwiOjAsXCJJc1Zpc2libGVcIjp0cnVlfSxcIkxlZnRFbmRDYXBzU3R5bGVcIjp7XCIkaWRcIjpcIjlcIixcIkZvbnRTZXR0aW5nc1wiOntcIiRpZFwiOlwiMTBcIixcIkZvbnRTaXplXCI6MTIsXCJGb250TmFtZVwiOlwiQXJpYWxcIixcIklzQm9sZFwiOnRydWUsXCJJc0l0YWxpY1wiOmZhbHNlLFwiSXNVbmRlcmxpbmVkXCI6ZmFsc2V9LFwiRm9yZWdyb3VuZFwiOntcIiRpZFwiOlwiMTFcIixcIkNvbG9yXCI6e1wiJGlkXCI6XCIxMlwiLFwiQVwiOjI1NSxcIlJcIjoxMjgsXCJHXCI6MTU4LFwiQlwiOjE5NH19LFwiSG9yaXpvbnRhbEFsaWdubWVudFwiOjAsXCJJc1Zpc2libGVcIjp0cnVlfSxcIlRvZGF5TWFya2VyU3R5bGVcIjp7XCIkaWRcIjpcIjEzXCIsXCJUb2RheVRleHRTdHlsZVwiOntcIiRpZFwiOlwiMTRcIixcIkZvbnRTZXR0aW5nc1wiOntcIiRpZFwiOlwiMTVcIixcIkZvbnRTaXplXCI6MTIsXCJGb250TmFtZVwiOlwiQXJpYWx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E3OCxcIkdcIjoxNCxcIkJcIjoxO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AsXCJTZWdtZW50VGV4dFN0eWxlXCI6e1wiJGlkXCI6XCIyNFwiLFwiRm9udFNldHRpbmdzXCI6e1wiJGlkXCI6XCIyNVwiLFwiRm9udFNpemVcIjo5LFwiRm9udE5hbWVcIjpcIkFyaWFs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i4wLFwiUmlnaHRcIjoxMi4wLFwiQm90dG9tXCI6MC4wfSxcIlBhZGRpbmdcIjp7XCIkaWRcIjpcIjMwXCIsXCJUb3BcIjo1LjAsXCJMZWZ0XCI6MC4wLFwiUmlnaHRcIjowLjAsXCJCb3R0b21cIjo1LjB9LFwiQmFja2dyb3VuZFwiOntcIiRpZFwiOlwiMzFcIixcIkNvbG9yXCI6e1wiJGlkXCI6XCIzMlwiLFwiQVwiOjI1NSxcIlJcIjo2OCxcIkdcIjo3NyxcIkJcIjozOH19LFwiSXNWaXNpYmxlXCI6dHJ1ZSxcIldpZHRoXCI6ODU4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3NyxcIlJcIjoyMjYsXCJHXCI6MjM5LFwiQlwiOjIxNn19LFwiRWxhcHNlZFRpbWVGb3JtYXRcIjoy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zEsXCJHXCI6NzMsXCJCXCI6MTI1fX0sXCJJc1Zpc2libGVcIjpmYWxzZSxcIldpZHRoXCI6MC4wLFwiSGVpZ2h0XCI6MC4wLFwiQm9yZGVyU3R5bGVcIjpudWxsfSxcIlRhc2tTdHlsZVwiOntcIiRpZFwiOlwiNDRcIixcIlNoYXBlXCI6NCxcIlNoYXBlVGhpY2tuZXNzXCI6MSxcIkR1cmF0aW9uRm9ybWF0XCI6MixcIlBlcmNlbnRhZ2VDb21wbGV0ZVRleHRTdHlsZVwiOntcIiRpZFwiOlwiNDVcIixcIkZvbnRTZXR0aW5nc1wiOntcIiRpZFwiOlwiNDZcIixcIkZvbnRTaXplXCI6OSxcIkZvbnROYW1lXCI6XCJBcmlhbFwiLFwiSXNCb2xkXCI6ZmFsc2UsXCJJc0l0YWxpY1wiOmZhbHNlLFwiSXNVbmRlcmxpbmVkXCI6ZmFsc2V9LFwiRm9yZWdyb3VuZFwiOntcIiRpZFwiOlwiNDdcIixcIkNvbG9yXCI6e1wiJGlkXCI6XCI0OFwiLFwiQVwiOjI1NSxcIlJcIjoyMzgsXCJHXCI6MjM2LFwiQlwiOjIyNX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gsXCJGb250TmFtZVwiOlwiQXJpYWxcIixcIklzQm9sZFwiOmZhbHNlLFwiSXNJdGFsaWNcIjpmYWxzZSxcIklzVW5kZXJsaW5lZFwiOmZhbHNlfSxcIkZvcmVncm91bmRcIjp7XCIkaWRcIjpcIjU0XCIsXCJDb2xvclwiOntcIiRpZFwiOlwiNTVcIixcIkFcIjoyNTUsXCJSXCI6MTY1LFwiR1wiOjE4MSxcIkJcIjoxNDZ9fSxcIkhvcml6b250YWxBbGlnbm1lbnRcIjowLFwiSXNWaXNpYmxlXCI6dHJ1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C4wLFwiTGluZVR5cGVcIjowfSxcIklzVmlzaWJsZVwiOmZhbHNlfSxcIk1hcmdpblwiOntcIiRpZFwiOlwiNjRcIixcIlRvcFwiOjAuMCxcIkxlZnRcIjowLjAsXCJSaWdodFwiOjAuMCxcIkJvdHRvbVwiOjAuMH0sXCJTdGFydERhdGVQb3NpdGlvblwiOjAsXCJFbmREYXRlUG9zaXRpb25cIjowLFwiVGl0bGVQb3NpdGlvblwiOjQsXCJEdXJhdGlvblBvc2l0aW9uXCI6MyxcIlBlcmNlbnRhZ2VDb21wbGV0ZWRQb3NpdGlvblwiOjAsXCJTcGFjaW5nXCI6MyxcIklzQmVsb3dUaW1lYmFuZFwiOmZhbHN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NjgsXCJHXCI6NzcsXCJCXCI6Mzh9fSxcIklzVmlzaWJsZVwiOnRydWUsXCJXaWR0aFwiOjAuMCxcIkhlaWdodFwiOjE2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ksXCJGb250TmFtZVwiOlwiQXJpYWxcIixcIklzQm9sZFwiOmZhbHNlLFwiSXNJdGFsaWNcIjpmYWxzZSxcIklzVW5kZXJsaW5lZFwiOmZhbHNlfSxcIkZvcmVncm91bmRcIjp7XCIkaWRcIjpcIjc2XCIsXCJDb2xvclwiOntcIiRpZFwiOlwiNzdcIixcIkFcIjoyNTUsXCJSXCI6NTIsXCJHXCI6NzgsXCJCXCI6MTA5fX0sXCJIb3Jpem9udGFsQWxpZ25tZW50XCI6MCxcIklzVmlzaWJsZVwiOnRydWV9LFwiRGF0ZVN0eWxlXCI6e1wiJGlkXCI6XCI3OFwiLFwiRm9udFNldHRpbmdzXCI6e1wiJGlkXCI6XCI3OVwiLFwiRm9udFNpemVcIjo5LFwiRm9udE5hbWVcIjpcIkFyaWFsXCIsXCJJc0JvbGRcIjpmYWxzZSxcIklzSXRhbGljXCI6ZmFsc2UsXCJJc1VuZGVybGluZWRcIjpmYWxzZX0sXCJGb3JlZ3JvdW5kXCI6e1wiJGlkXCI6XCI4MFwiLFwiQ29sb3JcIjp7XCIkaWRcIjpcIjgxXCIsXCJBXCI6MjU1LFwiUlwiOjY4LFwiR1wiOjg0LFwiQlwiOjEwNn19LFwiSG9yaXpvbnRhbEFsaWdubWVudFwiOjAsXCJJc1Zpc2libGVcIjpmYWxz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0LFwiSXNCZWxvd1RpbWViYW5kXCI6ZmFsc2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yNDMsXCJHXCI6MTY0LFwiQlwiOjcx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OSxcIkZvbnROYW1lXCI6XCJBcmlhbFwiLFwiSXNCb2xkXCI6dHJ1ZSxcIklzSXRhbGljXCI6ZmFsc2UsXCJJc1VuZGVybGluZWRcIjpmYWxzZX0sXCJGb3JlZ3JvdW5kXCI6e1wiJGlkXCI6XCI5N1wiLFwiQ29sb3JcIjp7XCIkaWRcIjpcIjk4XCIsXCJBXCI6MjU1LFwiUlwiOjUyLFwiR1wiOjc4LFwiQlwiOjEwOX19LFwiSG9yaXpvbnRhbEFsaWdubWVudFwiOjEsXCJJc1Zpc2libGVcIjp0cnVlfSxcIkRhdGVTdHlsZVwiOntcIiRpZFwiOlwiOTlcIixcIkZvbnRTZXR0aW5nc1wiOntcIiRpZFwiOlwiMTAwXCIsXCJGb250U2l6ZVwiOjgsXCJGb250TmFtZVwiOlwiQXJpYWxcIixcIklzQm9sZFwiOmZhbHNlLFwiSXNJdGFsaWNcIjpmYWxzZSxcIklzVW5kZXJsaW5lZFwiOmZhbHNlfSxcIkZvcmVncm91bmRcIjp7XCIkaWRcIjpcIjEwMVwiLFwiQ29sb3JcIjp7XCIkaWRcIjpcIjEwMlwiLFwiQVwiOjI1NSxcIlJcIjoxMjcsXCJHXCI6MTI3LFwiQlwiOjEyN319LFwiSG9yaXpvbnRhbEFsaWdubWVudFwiOjEsXCJJc1Zpc2libGVcIjp0cnVlfSxcIkRhdGVGb3JtYXRcIjp7XCIkaWRcIjpcIjEwM1wiLFwiRm9ybWF0U3RyaW5nXCI6XCJNL2QveXl5eV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QsXCJTaGFwZVNpemVcIjoxLFwiRGV0YWlsc1NwYWNpbmdcIjox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0MyxcIkdcIjoxNjQsXCJCXCI6NzF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5LFwiRm9udE5hbWVcIjpcIkFyaWFsXCIsXCJJc0JvbGRcIjp0cnVlLFwiSXNJdGFsaWNcIjpmYWxzZSxcIklzVW5kZXJsaW5lZFwiOmZhbHNlfSxcIkZvcmVncm91bmRcIjp7XCIkaWRcIjpcIjExOFwiLFwiQ29sb3JcIjp7XCIkaWRcIjpcIjExOVwiLFwiQVwiOjI1NSxcIlJcIjo1MixcIkdcIjo3OCxcIkJcIjoxMDl9fSxcIkhvcml6b250YWxBbGlnbm1lbnRcIjoxLFwiSXNWaXNpYmxlXCI6dHJ1ZX0sXCJEYXRlU3R5bGVcIjp7XCIkaWRcIjpcIjEyMFwiLFwiRm9udFNldHRpbmdzXCI6e1wiJGlkXCI6XCIxMjFcIixcIkZvbnRTaXplXCI6OCxcIkZvbnROYW1lXCI6XCJBcmlhbFwiLFwiSXNCb2xkXCI6ZmFsc2UsXCJJc0l0YWxpY1wiOmZhbHNlLFwiSXNVbmRlcmxpbmVkXCI6ZmFsc2V9LFwiRm9yZWdyb3VuZFwiOntcIiRpZFwiOlwiMTIyXCIsXCJDb2xvclwiOntcIiRpZFwiOlwiMTIzXCIsXCJBXCI6MjU1LFwiUlwiOjEyNyxcIkdcIjoxMjcsXCJCXCI6MTI3fX0sXCJIb3Jpem9udGFsQWxpZ25tZW50XCI6MSxcIklzVmlzaWJsZVwiOnRydWV9LFwiRGF0ZUZvcm1hdFwiOntcIiRpZFwiOlwiMTI0XCIsXCJGb3JtYXRTdHJpbmdcIjpcIk0vZC95eXl5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JkNzFiMTMxYi05OTZkLTRmNDgtODE4NS00ZGFmZGU4MGZiZDZ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2OCxcIkdcIjo3NyxcIkJcIjozOH19LFwiSXNWaXNpYmxlXCI6dHJ1ZSxcIldpZHRoXCI6MC4wLFwiSGVpZ2h0XCI6MC4wLFwiQm9yZGVyU3R5bGVcIjp7XCIkaWRcIjpcIjEzN1wiLFwiTGluZVN0eWxlXCI6e1wiJGlkXCI6XCIxMzhcIixcIkxpbmVDb2xvclwiOntcIiRpZFwiOlwiMTM5XCIsXCJDb2xvclwiOntcIiRpZFwiOlwiMTQwXCIsXCJBXCI6MjU1LFwiUlwiOjI1NSxcIkdcIjowLFwiQlwiOjB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2OCxcIkdcIjo3NyxcIkJcIjozOH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NjgsXCJHXCI6NzcsXCJCXCI6Mzh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NjgsXCJHXCI6NzcsXCJCXCI6Mzh9fSxcIklzVmlzaWJsZVwiOnRydWUsXCJXaWR0aFwiOjAuMCxcIkhlaWdodFwiOjAuMCxcIkJvcmRlclN0eWxlXCI6e1wiJGlkXCI6XCIxNzBcIixcIkxpbmVTdHlsZVwiOntcIiRpZFwiOlwiMTcxXCIsXCJMaW5lQ29sb3JcIjp7XCIkaWRcIjpcIjE3MlwiLFwiQ29sb3JcIjp7XCIkaWRcIjpcIjE3M1wiLFwiQVwiOjI1NSxcIlJcIjoyNTUsXCJHXCI6MCxcIkJcIjowfX0sXCJMaW5lV2VpZ2h0XCI6MC4wLFwiTGluZVR5cGVcIjowfSxcIklzVmlzaWJsZVwiOmZhbHNlfX19LFwiRGVmYXVsdFN3aW1sYW5lTWlsZXN0b25lU3R5bGVcIjp7XCIkaWRcIjpcIjE3NFwiLFwiVGl0bGVQb3NpdGlvblwiOjIsXCJEYXRlUG9zaXRpb25cIjowLFwiU2hhcGVUeXBlXCI6MC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NjgsXCJHXCI6NzcsXCJCXCI6Mzh9fSxcIklzVmlzaWJsZVwiOnRydWUsXCJXaWR0aFwiOjE4LjAsXCJIZWlnaHRcIjoyMC4wLFwiQm9yZGVyU3R5bGVcIjp7XCIkaWRcIjpcIjE4MFwiLFwiTGluZVN0eWxlXCI6e1wiJGlkXCI6XCIxODFcIixcIkxpbmVDb2xvclwiOntcIiRpZFwiOlwiMTgyXCIsXCJDb2xvclwiOntcIiRpZFwiOlwiMTgzXCIsXCJBXCI6MjU1LFwiUlwiOjI1NSxcIkdcIjowLFwiQlwiOjB9fSxcIkxpbmVXZWlnaHRcIjoyLjAsXCJMaW5lVHlwZVwiOjB9LFwiSXNWaXNpYmxlXCI6ZmFsc2V9fSxcIlRpdGxlU3R5bGVcIjp7XCIkaWRcIjpcIjE4NFwiLFwiRm9udFNldHRpbmdzXCI6e1wiJGlkXCI6XCIxODVcIixcIkZvbnRTaXplXCI6OSxcIkZvbnROYW1lXCI6XCJBcmlhbFwiLFwiSXNCb2xkXCI6dHJ1ZSxcIklzSXRhbGljXCI6ZmFsc2UsXCJJc1VuZGVybGluZWRcIjpmYWxzZX0sXCJGb3JlZ3JvdW5kXCI6e1wiJGlkXCI6XCIxODZcIixcIkNvbG9yXCI6e1wiJGlkXCI6XCIxODdcIixcIkFcIjoyNTUsXCJSXCI6MCxcIkdcIjowLFwiQlwiOjB9fSxcIkhvcml6b250YWxBbGlnbm1lbnRcIjoxLFwiSXNWaXNpYmxlXCI6dHJ1ZX0sXCJEYXRlU3R5bGVcIjp7XCIkaWRcIjpcIjE4OFwiLFwiRm9udFNldHRpbmdzXCI6e1wiJGlkXCI6XCIxODlcIixcIkZvbnRTaXplXCI6OSxcIkZvbnROYW1lXCI6XCJBcmlhbFwiLFwiSXNCb2xkXCI6ZmFsc2UsXCJJc0l0YWxpY1wiOmZhbHNlLFwiSXNVbmRlcmxpbmVkXCI6ZmFsc2V9LFwiRm9yZWdyb3VuZFwiOntcIiRpZFwiOlwiMTkwXCIsXCJDb2xvclwiOntcIiRpZFwiOlwiMTkxXCIsXCJBXCI6MjU1LFwiUlwiOjY4LFwiR1wiOjg0LFwiQlwiOjEwNn19LFwiSG9yaXpvbnRhbEFsaWdubWVudFwiOjAsXCJJc1Zpc2libGVcIjp0cnV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wLFwiU2hhcGVUaGlja25lc3NcIjoxLFwiRHVyYXRpb25Gb3JtYXRcIjowLFwiUGVyY2VudGFnZUNvbXBsZXRlVGV4dFN0eWxlXCI6e1wiJGlkXCI6XCIxOTVcIixcIkZvbnRTZXR0aW5nc1wiOntcIiRpZFwiOlwiMTk2XCIsXCJGb250U2l6ZVwiOjksXCJGb250TmFtZVwiOlwiQXJpYWxcIixcIklzQm9sZFwiOmZhbHNlLFwiSXNJdGFsaWNcIjpmYWxzZSxcIklzVW5kZXJsaW5lZFwiOmZhbHNlfSxcIkZvcmVncm91bmRcIjp7XCIkaWRcIjpcIjE5N1wiLFwiQ29sb3JcIjp7XCIkaWRcIjpcIjE5OFwiLFwiQVwiOjI1NSxcIlJcIjoyMzgsXCJHXCI6MjM2LFwiQlwiOjIyNX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OSxcIkZvbnROYW1lXCI6XCJBcmlhbF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QsXCJFbmREYXRlUG9zaXRpb25cIjo0LFwiVGl0bGVQb3NpdGlvblwiOjMsXCJEdXJhdGlvblBvc2l0aW9uXCI6MCxcIlBlcmNlbnRhZ2VDb21wbGV0ZWRQb3NpdGlvblwiOjAsXCJTcGFjaW5nXCI6NS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NjgsXCJHXCI6NzcsXCJCXCI6Mzh9fSxcIklzVmlzaWJsZVwiOnRydWUsXCJXaWR0aFwiOjAuMCxcIkhlaWdodFwiOjE2LjAsXCJCb3JkZXJTdHlsZVwiOntcIiRpZFwiOlwiMjEyXCIsXCJMaW5lU3R5bGVcIjp7XCIkaWRcIjpcIjIxM1wiLFwiTGluZUNvbG9yXCI6e1wiJGlkXCI6XCIyMTRcIixcIkNvbG9yXCI6e1wiJGlkXCI6XCIyMTVcIixcIkFcIjoyNTUsXCJSXCI6MjU1LFwiR1wiOjAsXCJCXCI6MH19LFwiTGluZVdlaWdodFwiOjIuMCxcIkxpbmVUeXBlXCI6MH0sXCJJc1Zpc2libGVcIjpmYWxzZX19LFwiVGl0bGVTdHlsZVwiOntcIiRpZFwiOlwiMjE2XCIsXCJGb250U2V0dGluZ3NcIjp7XCIkaWRcIjpcIjIxN1wiLFwiRm9udFNpemVcIjo5LFwiRm9udE5hbWVcIjpcIkFyaWFsXCIsXCJJc0JvbGRcIjpmYWxzZSxcIklzSXRhbGljXCI6ZmFsc2UsXCJJc1VuZGVybGluZWRcIjpmYWxzZX0sXCJGb3JlZ3JvdW5kXCI6e1wiJGlkXCI6XCIyMThcIixcIkNvbG9yXCI6e1wiJGlkXCI6XCIyMTlcIixcIkFcIjoyNTUsXCJSXCI6MCxcIkdcIjowLFwiQlwiOjB9fSxcIkhvcml6b250YWxBbGlnbm1lbnRcIjowLFwiSXNWaXNpYmxlXCI6dHJ1ZX0sXCJEYXRlU3R5bGVcIjp7XCIkaWRcIjpcIjIyMFwiLFwiRm9udFNldHRpbmdzXCI6e1wiJGlkXCI6XCIyMjFcIixcIkZvbnRTaXplXCI6OSxcIkZvbnROYW1lXCI6XCJBcmlhbFwiLFwiSXNCb2xkXCI6ZmFsc2UsXCJJc0l0YWxpY1wiOmZhbHNlLFwiSXNVbmRlcmxpbmVkXCI6ZmFsc2V9LFwiRm9yZWdyb3VuZFwiOntcIiRpZFwiOlwiMjIyXCIsXCJDb2xvclwiOntcIiRpZFwiOlwiMjIzXCIsXCJBXCI6MjU1LFwiUlwiOjY4LFwiR1wiOjg0LFwiQlwiOjEwNn19LFwiSG9yaXpvbnRhbEFsaWdubWVudFwiOjA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AsXCJTaGFwZVNpemVcIjoxLFwiRGV0YWlsc1NwYWNpbmdcIjox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Y4LFwiR1wiOjc3LFwiQlwiOjM4fX0sXCJJc1Zpc2libGVcIjp0cnVlLFwiV2lkdGhcIjoxOC4wLFwiSGVpZ2h0XCI6MjA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ksXCJGb250TmFtZVwiOlwiQXJpYWxcIixcIklzQm9sZFwiOnRydWUsXCJJc0l0YWxpY1wiOmZhbHNlLFwiSXNVbmRlcmxpbmVkXCI6ZmFsc2V9LFwiRm9yZWdyb3VuZFwiOntcIiRpZFwiOlwiMjM5XCIsXCJDb2xvclwiOntcIiRpZFwiOlwiMjQwXCIsXCJBXCI6MjU1LFwiUlwiOjAsXCJHXCI6MCxcIkJcIjowfX0sXCJIb3Jpem9udGFsQWxpZ25tZW50XCI6MSxcIklzVmlzaWJsZVwiOnRydWV9LFwiRGF0ZVN0eWxlXCI6e1wiJGlkXCI6XCIyNDFcIixcIkZvbnRTZXR0aW5nc1wiOntcIiRpZFwiOlwiMjQyXCIsXCJGb250U2l6ZVwiOjksXCJGb250TmFtZVwiOlwiQXJpYWxcIixcIklzQm9sZFwiOmZhbHN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kxLFwiR1wiOjE1NSxcIkJcIjoyMTN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U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MTYsXCJTcGFjaW5nQmVsb3dUaW1lYmFuZFwiOjE2LFwiU3BhY2luZ0Fib3ZlQmV0d2VlblN3aW1sYW5lc0FuZFRhc2tzXCI6MTYsXCJTcGFjaW5nQmVsb3dCZXR3ZWVuU3dpbWxhbmVzQW5kVGFza3NcIjoxNn0sXCJfc2VsZWN0ZWRUaGVtZVByZXNldENvbG9yc1wiOntcIiRpZFwiOlwiMjcyXCIsXCJUZXh0TGlnaHRcIjp7XCIkaWRcIjpcIjI3M1wiLFwiQVwiOjI1NSxcIlJcIjoyNTUsXCJHXCI6MjU1LFwiQlwiOjI1NX0sXCJUZXh0RGFya1wiOntcIiRpZFwiOlwiMjc0XCIsXCJBXCI6MjU1LFwiUlwiOjAsXCJHXCI6MCxcIkJcIjowfSxcIkFjY2VudDFcIjp7XCIkaWRcIjpcIjI3NVwiLFwiQVwiOjI1NSxcIlJcIjoyNTUsXCJHXCI6MjU1LFwiQlwiOjI1NX0sXCJBY2NlbnQyXCI6e1wiJGlkXCI6XCIyNzZcIixcIkFcIjoyNTUsXCJSXCI6NjgsXCJHXCI6NzcsXCJCXCI6Mzh9LFwiQWNjZW50M1wiOntcIiRpZFwiOlwiMjc3XCIsXCJBXCI6MjU1LFwiUlwiOjY4LFwiR1wiOjc3LFwiQlwiOjM4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MTQzNCIsIkltcGFPcHRpb25zIjp7IiRpZCI6IjE0MzUiLCJMZWZ0VG9SaWdodCI6dHJ1ZSwiUGF5bG9hZE9wdGlvbnMiOjF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0MzYiLCJVc2VUaW1lIjpmYWxzZSwiV29ya0RheVN0YXJ0IjoiMDA6MDA6MDAiLCJXb3JrRGF5RW5kIjoiMjM6NTk6MDAifSwiTGFzdFVzZWRUZW1wbGF0ZUlkIjoiNmFjMzFhMTQtMDBhNy00M2Q2LThhOTUtMTY1ZDM2N2EyODA1IiwiTGFzdFVzZWRUaGVtZURldGFpbHMiOnsiJGlkIjoiMTQzNyIsIklkIjoiNjViNTVjMTItOGVjNS00NTI0LTgyZjItZTMwNTc0OGQwMWM2IiwiVGl0bGUiOiJVbnRpdGxlZCB0aGVtZSIsIkNhdGVnb3J5IjoyfSwiRmlyc3RXZWVrT2ZZZWFyIjowLCJQbGFjZU1pbGVzdG9uZUF0VGhlQmVnaW5uaW5nT2ZUaGVEYXkiOmZhbHNlLCJEZXBlbmRlbmN5U2NoZWR1bGluZ1NldHRpbmdzIjp7IiRpZCI6IjE0Mzg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04-27T00:00:00.0000000Z"/>
  <p:tag name="OTLENDDATE" val="2024-05-02T23:59:00.0000000Z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05-01T00:00:00.0000000Z"/>
  <p:tag name="OTLENDDATE" val="2024-06-01T23:59:00.0000000Z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05-02T00:00:00.0000000Z"/>
  <p:tag name="OTLENDDATE" val="2024-05-14T23:59:00.0000000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05-07T00:00:00.0000000Z"/>
  <p:tag name="OTLENDDATE" val="2024-06-22T23:59:00.0000000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05-15T00:00:00.0000000Z"/>
  <p:tag name="OTLENDDATE" val="2024-06-08T23:59:00.0000000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06-01T00:00:00.0000000Z"/>
  <p:tag name="OTLENDDATE" val="2024-09-01T23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06-06T00:00:00.0000000Z"/>
  <p:tag name="OTLENDDATE" val="2026-01-10T23:59:00.0000000Z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08-01T00:00:00.0000000Z"/>
  <p:tag name="OTLENDDATE" val="2024-09-01T23:59:00.0000000Z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09-01T00:00:00.0000000Z"/>
  <p:tag name="OTLENDDATE" val="2025-10-01T23:59:00.0000000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10-17T00:00:00.0000000Z"/>
  <p:tag name="OTLENDDATE" val="2024-11-29T23:59:00.0000000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10-01T00:00:00.0000000Z"/>
  <p:tag name="OTLENDDATE" val="2025-05-30T23:59:00.0000000Z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4-11-11T00:00:00.0000000Z"/>
  <p:tag name="OTLENDDATE" val="2024-12-09T23:59:00.0000000Z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5-01-01T00:00:00.0000000Z"/>
  <p:tag name="OTLENDDATE" val="2025-06-30T23:59:00.0000000Z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5-01-02T00:00:00.0000000Z"/>
  <p:tag name="OTLENDDATE" val="2025-02-07T23:59:00.0000000Z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5-02-11T00:00:00.0000000Z"/>
  <p:tag name="OTLENDDATE" val="2025-03-14T23:59:00.0000000Z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5-03-05T00:00:00.0000000Z"/>
  <p:tag name="OTLENDDATE" val="2025-03-19T23:59:00.0000000Z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5-05-30T00:00:00.0000000Z"/>
  <p:tag name="OTLENDDATE" val="2025-09-30T23:59:00.0000000Z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5-09-01T00:00:00.0000000Z"/>
  <p:tag name="OTLENDDATE" val="2025-10-15T23:59:00.0000000Z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5-09-20T00:00:00.0000000Z"/>
  <p:tag name="OTLENDDATE" val="2025-11-25T23:59:00.0000000Z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mo"/>
  <p:tag name="OTLSPACING" val="3"/>
  <p:tag name="OTLSHAPETHICKNESSTYPE" val="Custom"/>
  <p:tag name="OTLWEEKNUMBERINGFORMAT" val="WNFormat1"/>
  <p:tag name="OTLWEEKNUMBERINGISVISIBLE" val="False"/>
  <p:tag name="OTLSTARTDATE" val="2025-10-30T00:00:00.0000000Z"/>
  <p:tag name="OTLENDDATE" val="2025-12-31T23:59:00.0000000Z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30"/>
  <p:tag name="OTLTIMEBANDSHAPEPADDINGLEFT" val="0"/>
  <p:tag name="OTLTIMEBANDENDDATE" val="2026-01-10T23:59:00.000000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1 Kickoff"/>
  <p:tag name="OTLPOSITIONONTASK" val="None"/>
  <p:tag name="OTLRELATEDTASKID" val="00000000-0000-0000-0000-000000000000"/>
  <p:tag name="OTLWEEKNUMBERINGFORMAT" val="WNFormat1"/>
  <p:tag name="OTLWEEKNUMBERINGISVISIBLE" val="False"/>
  <p:tag name="OTLDATE" val="2024-04-10T23:59:00.0000000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Start"/>
  <p:tag name="OTLPOSITIONONTASK" val="None"/>
  <p:tag name="OTLRELATEDTASKID" val="00000000-0000-0000-0000-000000000000"/>
  <p:tag name="OTLWEEKNUMBERINGFORMAT" val="WNFormat1"/>
  <p:tag name="OTLWEEKNUMBERINGISVISIBLE" val="False"/>
  <p:tag name="OTLDATE" val="2024-05-01T23:59:00.0000000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Approved"/>
  <p:tag name="OTLPOSITIONONTASK" val="None"/>
  <p:tag name="OTLRELATEDTASKID" val="00000000-0000-0000-0000-000000000000"/>
  <p:tag name="OTLWEEKNUMBERINGFORMAT" val="WNFormat1"/>
  <p:tag name="OTLWEEKNUMBERINGISVISIBLE" val="False"/>
  <p:tag name="OTLDATE" val="2024-07-31T23:59:00.000000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mplementation Finished"/>
  <p:tag name="OTLPOSITIONONTASK" val="None"/>
  <p:tag name="OTLRELATEDTASKID" val="00000000-0000-0000-0000-000000000000"/>
  <p:tag name="OTLWEEKNUMBERINGFORMAT" val="WNFormat1"/>
  <p:tag name="OTLWEEKNUMBERINGISVISIBLE" val="False"/>
  <p:tag name="OTLDATE" val="2025-06-16T23:59:00.000000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esting Finished "/>
  <p:tag name="OTLPOSITIONONTASK" val="None"/>
  <p:tag name="OTLRELATEDTASKID" val="00000000-0000-0000-0000-000000000000"/>
  <p:tag name="OTLWEEKNUMBERINGFORMAT" val="WNFormat1"/>
  <p:tag name="OTLWEEKNUMBERINGISVISIBLE" val="False"/>
  <p:tag name="OTLDATE" val="2025-10-15T23:59:00.000000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1 Close"/>
  <p:tag name="OTLPOSITIONONTASK" val="None"/>
  <p:tag name="OTLRELATEDTASKID" val="00000000-0000-0000-0000-000000000000"/>
  <p:tag name="OTLWEEKNUMBERINGFORMAT" val="WNFormat1"/>
  <p:tag name="OTLWEEKNUMBERINGISVISIBLE" val="False"/>
  <p:tag name="OTLDATE" val="2026-01-01T23:59:00.000000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Office PowerPoint</Application>
  <PresentationFormat>Widescreen</PresentationFormat>
  <Paragraphs>76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2024-10-16T14:09:27Z</dcterms:created>
  <dcterms:modified xsi:type="dcterms:W3CDTF">2024-10-24T09:41:28Z</dcterms:modified>
</cp:coreProperties>
</file>