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80" r:id="rId2"/>
    <p:sldId id="26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2" d="100"/>
          <a:sy n="82" d="100"/>
        </p:scale>
        <p:origin x="67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7F4B15-F975-0740-C88C-7B484580BF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24CCC03-F7A4-A5C6-43CA-7D4ECD1CF7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B3696B-9FF3-AF1A-AD78-51025F74DC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82E2D-0C18-4014-9C43-28CC7FCC87DE}" type="datetimeFigureOut">
              <a:rPr lang="en-GB" smtClean="0"/>
              <a:t>17/10/2024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6B2FE7-A0DB-52F4-1A32-D0241263BB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929FC3-48D3-D264-C8E4-55F0F30CBF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E7B99-DDC1-4107-BC16-05A805B4E3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9689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53BD7E-F150-888F-402C-031E5B0E5F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E25CD8-38B0-511B-A152-BCF41DA572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940C83-B3E5-49AB-6F59-163ED7F58E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82E2D-0C18-4014-9C43-28CC7FCC87DE}" type="datetimeFigureOut">
              <a:rPr lang="en-GB" smtClean="0"/>
              <a:t>17/10/2024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8DCA75-7DF6-7930-DFA4-28569FF694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2875CE-FD69-701C-3493-1E22A4A9F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E7B99-DDC1-4107-BC16-05A805B4E3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66518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6B03B27-F75F-E5E9-B8F3-6DC3E62EDDE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E4C923-F53B-6544-8BB1-BC69395536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89716C-A937-5CF2-9D55-0F89DCA611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82E2D-0C18-4014-9C43-28CC7FCC87DE}" type="datetimeFigureOut">
              <a:rPr lang="en-GB" smtClean="0"/>
              <a:t>17/10/2024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FAB443-9F5E-75D7-78AF-D1BA3998FB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F8D906-7105-04D0-9781-2B9761831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E7B99-DDC1-4107-BC16-05A805B4E3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13121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B2EF7A-E08E-F296-7452-990D0F5C23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52A72F-E900-E576-767F-B0171DA266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0E592F-1453-328A-1ED9-0BF4DBE3F0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82E2D-0C18-4014-9C43-28CC7FCC87DE}" type="datetimeFigureOut">
              <a:rPr lang="en-GB" smtClean="0"/>
              <a:t>17/10/2024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26BA28-3545-EEEA-809E-FEAEC99A96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208E43-AA81-DFC0-6180-401998246E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E7B99-DDC1-4107-BC16-05A805B4E3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6159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43445A-8160-2E68-B9E2-8AE5FF260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64418B-0BC5-943C-E096-7C1BCAB603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2B3EC6-2466-48E2-6518-C993A07CB7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82E2D-0C18-4014-9C43-28CC7FCC87DE}" type="datetimeFigureOut">
              <a:rPr lang="en-GB" smtClean="0"/>
              <a:t>17/10/2024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47CE8D-2713-E474-C362-E0C7633300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B7D979-7258-D474-DAA9-288CD1246C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E7B99-DDC1-4107-BC16-05A805B4E3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98078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69C2E1-2CB0-551C-BC0E-EF72EF12CF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D27604-6FD5-A465-4696-F1EF23FD62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D6DBAA-BE41-B5AD-66EE-61EA242B2F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5EE0A4-76EA-5D17-08A5-888784CB1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82E2D-0C18-4014-9C43-28CC7FCC87DE}" type="datetimeFigureOut">
              <a:rPr lang="en-GB" smtClean="0"/>
              <a:t>17/10/2024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0313C0-E13A-8FD4-C16F-5A45A4A46B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5693FE-D213-DF3A-8377-4DA37AC46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E7B99-DDC1-4107-BC16-05A805B4E3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6280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9D4DD5-A8BD-726F-5403-EEBBCDF003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FEDFE7-7EB9-E3C8-AFC3-CD9387EFBC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4B0926-527F-F322-31F9-AFD052DA06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4BA3C2A-3103-65B9-AF91-6A013B735FF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C2B9479-3737-E688-48E7-62FC98FAD9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FF29562-6842-F7A5-D114-A72C7CE851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82E2D-0C18-4014-9C43-28CC7FCC87DE}" type="datetimeFigureOut">
              <a:rPr lang="en-GB" smtClean="0"/>
              <a:t>17/10/2024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DE6CE1F-730B-E811-FB9A-92E97A74E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8940400-52DD-5B35-5C02-37E902DC6D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E7B99-DDC1-4107-BC16-05A805B4E3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74645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01D416-9C43-DD27-7CB5-8E7320EB76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A440A5-3480-2A85-A31B-0D597DDA3C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82E2D-0C18-4014-9C43-28CC7FCC87DE}" type="datetimeFigureOut">
              <a:rPr lang="en-GB" smtClean="0"/>
              <a:t>17/10/2024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7B4F00-E50D-E4F6-828D-7F3DB24ADB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48A90C6-AC6B-3643-B802-1B69A72C28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E7B99-DDC1-4107-BC16-05A805B4E3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63708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A1DC689-975B-B48C-539B-70A57919E1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82E2D-0C18-4014-9C43-28CC7FCC87DE}" type="datetimeFigureOut">
              <a:rPr lang="en-GB" smtClean="0"/>
              <a:t>17/10/2024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3FAE11B-13F1-1ED3-ACB3-24D4CE2BA4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93DC45-FEBB-F592-1732-B685CF1DB3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E7B99-DDC1-4107-BC16-05A805B4E3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08793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5ED789-229D-F27A-157D-BA8381EF4E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B187FC-1313-793F-6BE2-DEDC3F1F77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6E0710-D24D-B705-D622-40BFFDDAC0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2C7DDD-8915-C524-0715-BA4BC2DAA7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82E2D-0C18-4014-9C43-28CC7FCC87DE}" type="datetimeFigureOut">
              <a:rPr lang="en-GB" smtClean="0"/>
              <a:t>17/10/2024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E85CEA-4829-3E05-2FC5-C33A3EAB22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0A44D2-2818-B271-E8A7-7072552D80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E7B99-DDC1-4107-BC16-05A805B4E3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59901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C974CC-6D6E-9C05-443D-C38457D67D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8445DD6-D271-31FB-2D6C-AB8A6285D92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AB6872-59C9-4F7B-5249-394E719BB6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5549A2-291F-EBF9-480B-F4A9E3F718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82E2D-0C18-4014-9C43-28CC7FCC87DE}" type="datetimeFigureOut">
              <a:rPr lang="en-GB" smtClean="0"/>
              <a:t>17/10/2024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20E8CF-96EF-C4A7-B9F7-78701302DD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361A2F-CFF8-6689-BEAC-1C786AF917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E7B99-DDC1-4107-BC16-05A805B4E3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4173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EFEFE"/>
            </a:gs>
            <a:gs pos="100000">
              <a:srgbClr val="F7F7F7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215C9A8-5842-BFED-026A-C7F36BE03E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5497E1-F4C1-BC70-B099-CDB8FA9B6B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F2877A-2D25-89A7-5D71-5F7D3FF642A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F82E2D-0C18-4014-9C43-28CC7FCC87DE}" type="datetimeFigureOut">
              <a:rPr lang="en-GB" smtClean="0"/>
              <a:t>17/10/2024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3B573F-A409-0F71-65A1-7F9F88C1FF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62C654-63F0-BD37-0E43-FD927171DF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FE7B99-DDC1-4107-BC16-05A805B4E3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82992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63" Type="http://schemas.openxmlformats.org/officeDocument/2006/relationships/tags" Target="../tags/tag63.xml"/><Relationship Id="rId84" Type="http://schemas.openxmlformats.org/officeDocument/2006/relationships/tags" Target="../tags/tag84.xml"/><Relationship Id="rId138" Type="http://schemas.openxmlformats.org/officeDocument/2006/relationships/tags" Target="../tags/tag138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53" Type="http://schemas.openxmlformats.org/officeDocument/2006/relationships/tags" Target="../tags/tag53.xml"/><Relationship Id="rId74" Type="http://schemas.openxmlformats.org/officeDocument/2006/relationships/tags" Target="../tags/tag74.xml"/><Relationship Id="rId128" Type="http://schemas.openxmlformats.org/officeDocument/2006/relationships/tags" Target="../tags/tag128.xml"/><Relationship Id="rId149" Type="http://schemas.openxmlformats.org/officeDocument/2006/relationships/tags" Target="../tags/tag149.xml"/><Relationship Id="rId5" Type="http://schemas.openxmlformats.org/officeDocument/2006/relationships/tags" Target="../tags/tag5.xml"/><Relationship Id="rId95" Type="http://schemas.openxmlformats.org/officeDocument/2006/relationships/tags" Target="../tags/tag95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113" Type="http://schemas.openxmlformats.org/officeDocument/2006/relationships/tags" Target="../tags/tag113.xml"/><Relationship Id="rId118" Type="http://schemas.openxmlformats.org/officeDocument/2006/relationships/tags" Target="../tags/tag118.xml"/><Relationship Id="rId134" Type="http://schemas.openxmlformats.org/officeDocument/2006/relationships/tags" Target="../tags/tag134.xml"/><Relationship Id="rId139" Type="http://schemas.openxmlformats.org/officeDocument/2006/relationships/tags" Target="../tags/tag139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150" Type="http://schemas.openxmlformats.org/officeDocument/2006/relationships/tags" Target="../tags/tag150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59" Type="http://schemas.openxmlformats.org/officeDocument/2006/relationships/tags" Target="../tags/tag59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124" Type="http://schemas.openxmlformats.org/officeDocument/2006/relationships/tags" Target="../tags/tag124.xml"/><Relationship Id="rId129" Type="http://schemas.openxmlformats.org/officeDocument/2006/relationships/tags" Target="../tags/tag129.xml"/><Relationship Id="rId54" Type="http://schemas.openxmlformats.org/officeDocument/2006/relationships/tags" Target="../tags/tag54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40" Type="http://schemas.openxmlformats.org/officeDocument/2006/relationships/tags" Target="../tags/tag140.xml"/><Relationship Id="rId145" Type="http://schemas.openxmlformats.org/officeDocument/2006/relationships/tags" Target="../tags/tag145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49" Type="http://schemas.openxmlformats.org/officeDocument/2006/relationships/tags" Target="../tags/tag49.xml"/><Relationship Id="rId114" Type="http://schemas.openxmlformats.org/officeDocument/2006/relationships/tags" Target="../tags/tag114.xml"/><Relationship Id="rId119" Type="http://schemas.openxmlformats.org/officeDocument/2006/relationships/tags" Target="../tags/tag119.xml"/><Relationship Id="rId44" Type="http://schemas.openxmlformats.org/officeDocument/2006/relationships/tags" Target="../tags/tag44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130" Type="http://schemas.openxmlformats.org/officeDocument/2006/relationships/tags" Target="../tags/tag130.xml"/><Relationship Id="rId135" Type="http://schemas.openxmlformats.org/officeDocument/2006/relationships/tags" Target="../tags/tag135.xml"/><Relationship Id="rId151" Type="http://schemas.openxmlformats.org/officeDocument/2006/relationships/slideLayout" Target="../slideLayouts/slideLayout7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120" Type="http://schemas.openxmlformats.org/officeDocument/2006/relationships/tags" Target="../tags/tag120.xml"/><Relationship Id="rId125" Type="http://schemas.openxmlformats.org/officeDocument/2006/relationships/tags" Target="../tags/tag125.xml"/><Relationship Id="rId141" Type="http://schemas.openxmlformats.org/officeDocument/2006/relationships/tags" Target="../tags/tag141.xml"/><Relationship Id="rId146" Type="http://schemas.openxmlformats.org/officeDocument/2006/relationships/tags" Target="../tags/tag146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tags" Target="../tags/tag115.xml"/><Relationship Id="rId131" Type="http://schemas.openxmlformats.org/officeDocument/2006/relationships/tags" Target="../tags/tag131.xml"/><Relationship Id="rId136" Type="http://schemas.openxmlformats.org/officeDocument/2006/relationships/tags" Target="../tags/tag136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52" Type="http://schemas.openxmlformats.org/officeDocument/2006/relationships/image" Target="../media/image3.png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126" Type="http://schemas.openxmlformats.org/officeDocument/2006/relationships/tags" Target="../tags/tag126.xml"/><Relationship Id="rId147" Type="http://schemas.openxmlformats.org/officeDocument/2006/relationships/tags" Target="../tags/tag147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121" Type="http://schemas.openxmlformats.org/officeDocument/2006/relationships/tags" Target="../tags/tag121.xml"/><Relationship Id="rId142" Type="http://schemas.openxmlformats.org/officeDocument/2006/relationships/tags" Target="../tags/tag142.xml"/><Relationship Id="rId3" Type="http://schemas.openxmlformats.org/officeDocument/2006/relationships/tags" Target="../tags/tag3.xml"/><Relationship Id="rId25" Type="http://schemas.openxmlformats.org/officeDocument/2006/relationships/tags" Target="../tags/tag25.xml"/><Relationship Id="rId46" Type="http://schemas.openxmlformats.org/officeDocument/2006/relationships/tags" Target="../tags/tag46.xml"/><Relationship Id="rId67" Type="http://schemas.openxmlformats.org/officeDocument/2006/relationships/tags" Target="../tags/tag67.xml"/><Relationship Id="rId116" Type="http://schemas.openxmlformats.org/officeDocument/2006/relationships/tags" Target="../tags/tag116.xml"/><Relationship Id="rId137" Type="http://schemas.openxmlformats.org/officeDocument/2006/relationships/tags" Target="../tags/tag137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62" Type="http://schemas.openxmlformats.org/officeDocument/2006/relationships/tags" Target="../tags/tag62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111" Type="http://schemas.openxmlformats.org/officeDocument/2006/relationships/tags" Target="../tags/tag111.xml"/><Relationship Id="rId132" Type="http://schemas.openxmlformats.org/officeDocument/2006/relationships/tags" Target="../tags/tag132.xml"/><Relationship Id="rId15" Type="http://schemas.openxmlformats.org/officeDocument/2006/relationships/tags" Target="../tags/tag15.xml"/><Relationship Id="rId36" Type="http://schemas.openxmlformats.org/officeDocument/2006/relationships/tags" Target="../tags/tag36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27" Type="http://schemas.openxmlformats.org/officeDocument/2006/relationships/tags" Target="../tags/tag12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52" Type="http://schemas.openxmlformats.org/officeDocument/2006/relationships/tags" Target="../tags/tag52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tags" Target="../tags/tag122.xml"/><Relationship Id="rId143" Type="http://schemas.openxmlformats.org/officeDocument/2006/relationships/tags" Target="../tags/tag143.xml"/><Relationship Id="rId148" Type="http://schemas.openxmlformats.org/officeDocument/2006/relationships/tags" Target="../tags/tag148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26" Type="http://schemas.openxmlformats.org/officeDocument/2006/relationships/tags" Target="../tags/tag26.xml"/><Relationship Id="rId47" Type="http://schemas.openxmlformats.org/officeDocument/2006/relationships/tags" Target="../tags/tag47.xml"/><Relationship Id="rId68" Type="http://schemas.openxmlformats.org/officeDocument/2006/relationships/tags" Target="../tags/tag68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33" Type="http://schemas.openxmlformats.org/officeDocument/2006/relationships/tags" Target="../tags/tag133.xml"/><Relationship Id="rId16" Type="http://schemas.openxmlformats.org/officeDocument/2006/relationships/tags" Target="../tags/tag16.xml"/><Relationship Id="rId37" Type="http://schemas.openxmlformats.org/officeDocument/2006/relationships/tags" Target="../tags/tag37.xml"/><Relationship Id="rId58" Type="http://schemas.openxmlformats.org/officeDocument/2006/relationships/tags" Target="../tags/tag58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123" Type="http://schemas.openxmlformats.org/officeDocument/2006/relationships/tags" Target="../tags/tag123.xml"/><Relationship Id="rId144" Type="http://schemas.openxmlformats.org/officeDocument/2006/relationships/tags" Target="../tags/tag144.xml"/><Relationship Id="rId90" Type="http://schemas.openxmlformats.org/officeDocument/2006/relationships/tags" Target="../tags/tag9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525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https://www.officetimeline.com/office-timeline/14-days-trial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137561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OTLSHAPE_SL_30143258cc704d89b93795c4c77ac8cf_BackgroundRectangle">
            <a:extLst>
              <a:ext uri="{FF2B5EF4-FFF2-40B4-BE49-F238E27FC236}">
                <a16:creationId xmlns:a16="http://schemas.microsoft.com/office/drawing/2014/main" id="{9BD90625-96D6-BEDD-4D9F-C3451EBCEC3A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63500" y="3036020"/>
            <a:ext cx="11290300" cy="812800"/>
          </a:xfrm>
          <a:prstGeom prst="rect">
            <a:avLst/>
          </a:prstGeom>
          <a:solidFill>
            <a:srgbClr val="03071E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7" name="OTLSHAPE_SL_e82067bc9d234b64b2cd886684234801_BackgroundRectangle">
            <a:extLst>
              <a:ext uri="{FF2B5EF4-FFF2-40B4-BE49-F238E27FC236}">
                <a16:creationId xmlns:a16="http://schemas.microsoft.com/office/drawing/2014/main" id="{B5EB7082-6A74-4864-27ED-89F760AC528E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63500" y="4534620"/>
            <a:ext cx="11290300" cy="812800"/>
          </a:xfrm>
          <a:prstGeom prst="rect">
            <a:avLst/>
          </a:prstGeom>
          <a:solidFill>
            <a:srgbClr val="D00000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6" name="OTLSHAPE_SL2A_05166cf539d34bd4901bf527cf2d83b8_BackgroundRectangle">
            <a:extLst>
              <a:ext uri="{FF2B5EF4-FFF2-40B4-BE49-F238E27FC236}">
                <a16:creationId xmlns:a16="http://schemas.microsoft.com/office/drawing/2014/main" id="{4CE5654F-83B4-319B-4490-B7AAA0DEAF8E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1155007" y="3912320"/>
            <a:ext cx="10198100" cy="279400"/>
          </a:xfrm>
          <a:prstGeom prst="rect">
            <a:avLst/>
          </a:prstGeom>
          <a:solidFill>
            <a:srgbClr val="9D0208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3" name="OTLSHAPE_SL2A_e1d2fd9655df4fb0a081c3319794d96d_BackgroundRectangle">
            <a:extLst>
              <a:ext uri="{FF2B5EF4-FFF2-40B4-BE49-F238E27FC236}">
                <a16:creationId xmlns:a16="http://schemas.microsoft.com/office/drawing/2014/main" id="{12CF2CAE-D22C-C64E-C714-019F94155842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1155007" y="4191720"/>
            <a:ext cx="10198100" cy="279400"/>
          </a:xfrm>
          <a:prstGeom prst="rect">
            <a:avLst/>
          </a:prstGeom>
          <a:solidFill>
            <a:srgbClr val="DC2F02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OTLSHAPE_SL_5cc09a689e374e84ae11c8408258fc7f_BackgroundRectangle" hidden="1">
            <a:extLst>
              <a:ext uri="{FF2B5EF4-FFF2-40B4-BE49-F238E27FC236}">
                <a16:creationId xmlns:a16="http://schemas.microsoft.com/office/drawing/2014/main" id="{0E829574-C0F4-8103-F881-608268CD98C3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63500" y="3912320"/>
            <a:ext cx="11290300" cy="558800"/>
          </a:xfrm>
          <a:prstGeom prst="rect">
            <a:avLst/>
          </a:prstGeom>
          <a:solidFill>
            <a:schemeClr val="lt1">
              <a:alpha val="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TLSHAPE_SL2A_91e99ba281964d65bce7c0fecf41c635_BackgroundRectangle" hidden="1">
            <a:extLst>
              <a:ext uri="{FF2B5EF4-FFF2-40B4-BE49-F238E27FC236}">
                <a16:creationId xmlns:a16="http://schemas.microsoft.com/office/drawing/2014/main" id="{F23F7F35-7C1E-131B-39DC-8FFC69DFFD55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2224111" y="3036020"/>
            <a:ext cx="9131300" cy="812800"/>
          </a:xfrm>
          <a:prstGeom prst="rect">
            <a:avLst/>
          </a:prstGeom>
          <a:solidFill>
            <a:srgbClr val="03071E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OTLSHAPE_SL2A_199004162932420287be67afb6b07f5a_BackgroundRectangle" hidden="1">
            <a:extLst>
              <a:ext uri="{FF2B5EF4-FFF2-40B4-BE49-F238E27FC236}">
                <a16:creationId xmlns:a16="http://schemas.microsoft.com/office/drawing/2014/main" id="{1839F012-1B6F-9D6C-DC3E-4BAA4FFDA861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2224111" y="4534620"/>
            <a:ext cx="9131300" cy="812800"/>
          </a:xfrm>
          <a:prstGeom prst="rect">
            <a:avLst/>
          </a:prstGeom>
          <a:solidFill>
            <a:srgbClr val="D00000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LSHAPE_TB_00000000000000000000000000000000_LeftEndCaps" hidden="1">
            <a:extLst>
              <a:ext uri="{FF2B5EF4-FFF2-40B4-BE49-F238E27FC236}">
                <a16:creationId xmlns:a16="http://schemas.microsoft.com/office/drawing/2014/main" id="{F95A2DB3-8740-26EE-CE8E-10B43C1F7202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-221339" y="12700"/>
            <a:ext cx="469900" cy="27699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>
                <a:solidFill>
                  <a:schemeClr val="accent2"/>
                </a:solidFill>
                <a:latin typeface="Calibri" panose="020F0502020204030204" pitchFamily="34" charset="0"/>
              </a:rPr>
              <a:t>2024</a:t>
            </a:r>
          </a:p>
        </p:txBody>
      </p:sp>
      <p:sp>
        <p:nvSpPr>
          <p:cNvPr id="3" name="OTLSHAPE_TB_00000000000000000000000000000000_RightEndCaps" hidden="1">
            <a:extLst>
              <a:ext uri="{FF2B5EF4-FFF2-40B4-BE49-F238E27FC236}">
                <a16:creationId xmlns:a16="http://schemas.microsoft.com/office/drawing/2014/main" id="{AF730074-84B2-E8A3-EDCF-2CD7BA7A18B6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-221339" y="12700"/>
            <a:ext cx="469900" cy="27699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>
                <a:solidFill>
                  <a:schemeClr val="accent2"/>
                </a:solidFill>
                <a:latin typeface="Calibri" panose="020F0502020204030204" pitchFamily="34" charset="0"/>
              </a:rPr>
              <a:t>2028</a:t>
            </a:r>
          </a:p>
        </p:txBody>
      </p:sp>
      <p:cxnSp>
        <p:nvCxnSpPr>
          <p:cNvPr id="200" name="OTLSHAPE_SL2AL_00000000000000000000000000000000_ShapeBelow0">
            <a:extLst>
              <a:ext uri="{FF2B5EF4-FFF2-40B4-BE49-F238E27FC236}">
                <a16:creationId xmlns:a16="http://schemas.microsoft.com/office/drawing/2014/main" id="{A07CC3F0-20B4-2FB9-91C8-CDFC3DCAC57F}"/>
              </a:ext>
            </a:extLst>
          </p:cNvPr>
          <p:cNvCxnSpPr/>
          <p:nvPr>
            <p:custDataLst>
              <p:tags r:id="rId11"/>
            </p:custDataLst>
          </p:nvPr>
        </p:nvCxnSpPr>
        <p:spPr>
          <a:xfrm>
            <a:off x="1155008" y="4191720"/>
            <a:ext cx="10192527" cy="0"/>
          </a:xfrm>
          <a:prstGeom prst="line">
            <a:avLst/>
          </a:prstGeom>
          <a:ln w="9525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5" name="OTLSHAPE_TB_00000000000000000000000000000000_ScaleContainer">
            <a:extLst>
              <a:ext uri="{FF2B5EF4-FFF2-40B4-BE49-F238E27FC236}">
                <a16:creationId xmlns:a16="http://schemas.microsoft.com/office/drawing/2014/main" id="{3DD52F84-43FA-02F8-9008-64FC0A622F02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2351111" y="1714500"/>
            <a:ext cx="9004300" cy="182880"/>
          </a:xfrm>
          <a:prstGeom prst="round2SameRect">
            <a:avLst/>
          </a:prstGeom>
          <a:solidFill>
            <a:srgbClr val="03071E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2" name="OTLSHAPE_SL_30143258cc704d89b93795c4c77ac8cf_HeaderRectangle">
            <a:extLst>
              <a:ext uri="{FF2B5EF4-FFF2-40B4-BE49-F238E27FC236}">
                <a16:creationId xmlns:a16="http://schemas.microsoft.com/office/drawing/2014/main" id="{6F68FE07-FBEB-8FFB-44D7-8CCBA4043545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>
            <a:off x="63500" y="3036020"/>
            <a:ext cx="2171700" cy="812800"/>
          </a:xfrm>
          <a:prstGeom prst="rect">
            <a:avLst/>
          </a:prstGeom>
          <a:solidFill>
            <a:srgbClr val="03071E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5" name="OTLSHAPE_SL_5cc09a689e374e84ae11c8408258fc7f_HeaderRectangle">
            <a:extLst>
              <a:ext uri="{FF2B5EF4-FFF2-40B4-BE49-F238E27FC236}">
                <a16:creationId xmlns:a16="http://schemas.microsoft.com/office/drawing/2014/main" id="{8FE25506-8659-BF2A-1F9B-86225C884061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63500" y="3912320"/>
            <a:ext cx="1092200" cy="558800"/>
          </a:xfrm>
          <a:prstGeom prst="rect">
            <a:avLst/>
          </a:prstGeom>
          <a:solidFill>
            <a:srgbClr val="9D0208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8" name="OTLSHAPE_SL_e82067bc9d234b64b2cd886684234801_HeaderRectangle">
            <a:extLst>
              <a:ext uri="{FF2B5EF4-FFF2-40B4-BE49-F238E27FC236}">
                <a16:creationId xmlns:a16="http://schemas.microsoft.com/office/drawing/2014/main" id="{E96F7720-DA9F-CCE9-5D0B-B990018C5C7A}"/>
              </a:ext>
            </a:extLst>
          </p:cNvPr>
          <p:cNvSpPr/>
          <p:nvPr>
            <p:custDataLst>
              <p:tags r:id="rId15"/>
            </p:custDataLst>
          </p:nvPr>
        </p:nvSpPr>
        <p:spPr>
          <a:xfrm>
            <a:off x="63500" y="4534620"/>
            <a:ext cx="2171700" cy="812800"/>
          </a:xfrm>
          <a:prstGeom prst="rect">
            <a:avLst/>
          </a:prstGeom>
          <a:solidFill>
            <a:srgbClr val="D0000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4" name="OTLSHAPE_SL2A_05166cf539d34bd4901bf527cf2d83b8_HeaderRectangle">
            <a:extLst>
              <a:ext uri="{FF2B5EF4-FFF2-40B4-BE49-F238E27FC236}">
                <a16:creationId xmlns:a16="http://schemas.microsoft.com/office/drawing/2014/main" id="{940610D7-BA7D-BA21-4DC4-7BCD024B0925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1155007" y="3912320"/>
            <a:ext cx="1079500" cy="279400"/>
          </a:xfrm>
          <a:prstGeom prst="rect">
            <a:avLst/>
          </a:prstGeom>
          <a:solidFill>
            <a:srgbClr val="9D0208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1" name="OTLSHAPE_SL2A_e1d2fd9655df4fb0a081c3319794d96d_HeaderRectangle">
            <a:extLst>
              <a:ext uri="{FF2B5EF4-FFF2-40B4-BE49-F238E27FC236}">
                <a16:creationId xmlns:a16="http://schemas.microsoft.com/office/drawing/2014/main" id="{6EE066DA-E37E-7FE2-D8BF-FC013825F258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1155007" y="4191720"/>
            <a:ext cx="1079500" cy="279400"/>
          </a:xfrm>
          <a:prstGeom prst="rect">
            <a:avLst/>
          </a:prstGeom>
          <a:solidFill>
            <a:srgbClr val="DC2F02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6" name="OTLSHAPE_TB_00000000000000000000000000000000_MiddleScaleContainer">
            <a:extLst>
              <a:ext uri="{FF2B5EF4-FFF2-40B4-BE49-F238E27FC236}">
                <a16:creationId xmlns:a16="http://schemas.microsoft.com/office/drawing/2014/main" id="{05B7883D-CB60-E533-F62D-5E462E5B3CAD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2351111" y="1906524"/>
            <a:ext cx="9004300" cy="182880"/>
          </a:xfrm>
          <a:prstGeom prst="rect">
            <a:avLst/>
          </a:prstGeom>
          <a:solidFill>
            <a:srgbClr val="6A040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7" name="OTLSHAPE_TB_00000000000000000000000000000000_BottomScaleContainer">
            <a:extLst>
              <a:ext uri="{FF2B5EF4-FFF2-40B4-BE49-F238E27FC236}">
                <a16:creationId xmlns:a16="http://schemas.microsoft.com/office/drawing/2014/main" id="{B3520F6E-41D6-0406-04B0-B01826834712}"/>
              </a:ext>
            </a:extLst>
          </p:cNvPr>
          <p:cNvSpPr/>
          <p:nvPr>
            <p:custDataLst>
              <p:tags r:id="rId19"/>
            </p:custDataLst>
          </p:nvPr>
        </p:nvSpPr>
        <p:spPr>
          <a:xfrm>
            <a:off x="2351111" y="2098548"/>
            <a:ext cx="9004300" cy="182880"/>
          </a:xfrm>
          <a:prstGeom prst="round2SameRect">
            <a:avLst>
              <a:gd name="adj1" fmla="val 0"/>
              <a:gd name="adj2" fmla="val 16667"/>
            </a:avLst>
          </a:prstGeom>
          <a:solidFill>
            <a:srgbClr val="DC2F0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OTLSHAPE_SL2A_91e99ba281964d65bce7c0fecf41c635_HeaderRectangle" hidden="1">
            <a:extLst>
              <a:ext uri="{FF2B5EF4-FFF2-40B4-BE49-F238E27FC236}">
                <a16:creationId xmlns:a16="http://schemas.microsoft.com/office/drawing/2014/main" id="{0CEFC2AA-84AA-E004-1C40-2B84C84EBA3A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>
            <a:off x="2224111" y="3036020"/>
            <a:ext cx="0" cy="0"/>
          </a:xfrm>
          <a:prstGeom prst="rect">
            <a:avLst/>
          </a:prstGeom>
          <a:solidFill>
            <a:srgbClr val="03071E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OTLSHAPE_SL2A_199004162932420287be67afb6b07f5a_HeaderRectangle" hidden="1">
            <a:extLst>
              <a:ext uri="{FF2B5EF4-FFF2-40B4-BE49-F238E27FC236}">
                <a16:creationId xmlns:a16="http://schemas.microsoft.com/office/drawing/2014/main" id="{2AF8261C-DC1B-B559-1951-496290ECD14F}"/>
              </a:ext>
            </a:extLst>
          </p:cNvPr>
          <p:cNvSpPr/>
          <p:nvPr>
            <p:custDataLst>
              <p:tags r:id="rId21"/>
            </p:custDataLst>
          </p:nvPr>
        </p:nvSpPr>
        <p:spPr>
          <a:xfrm>
            <a:off x="2224111" y="4534620"/>
            <a:ext cx="0" cy="0"/>
          </a:xfrm>
          <a:prstGeom prst="rect">
            <a:avLst/>
          </a:prstGeom>
          <a:solidFill>
            <a:srgbClr val="D00000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1" name="OTLSHAPE_SLT_1dca391b00fd4775aa5648126424ba37_Shape">
            <a:extLst>
              <a:ext uri="{FF2B5EF4-FFF2-40B4-BE49-F238E27FC236}">
                <a16:creationId xmlns:a16="http://schemas.microsoft.com/office/drawing/2014/main" id="{CC9E16E6-5CF6-755E-7B4F-02E6157CFE2C}"/>
              </a:ext>
            </a:extLst>
          </p:cNvPr>
          <p:cNvSpPr/>
          <p:nvPr>
            <p:custDataLst>
              <p:tags r:id="rId22"/>
            </p:custDataLst>
          </p:nvPr>
        </p:nvSpPr>
        <p:spPr>
          <a:xfrm>
            <a:off x="2420049" y="3074120"/>
            <a:ext cx="990600" cy="203200"/>
          </a:xfrm>
          <a:prstGeom prst="homePlate">
            <a:avLst/>
          </a:prstGeom>
          <a:solidFill>
            <a:srgbClr val="03071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9" name="OTLSHAPE_SLT_0e6707711e7745a3b23d9875695e2879_Shape">
            <a:extLst>
              <a:ext uri="{FF2B5EF4-FFF2-40B4-BE49-F238E27FC236}">
                <a16:creationId xmlns:a16="http://schemas.microsoft.com/office/drawing/2014/main" id="{1B51491C-050C-0F6E-0526-A758CABC057D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>
            <a:off x="2429897" y="3340820"/>
            <a:ext cx="1384300" cy="203200"/>
          </a:xfrm>
          <a:prstGeom prst="homePlate">
            <a:avLst/>
          </a:prstGeom>
          <a:solidFill>
            <a:srgbClr val="03071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7" name="OTLSHAPE_SLT_562df7e5fc6242a79077993ee9c7cdfc_Shape">
            <a:extLst>
              <a:ext uri="{FF2B5EF4-FFF2-40B4-BE49-F238E27FC236}">
                <a16:creationId xmlns:a16="http://schemas.microsoft.com/office/drawing/2014/main" id="{B35981E5-A1BC-DC49-1DFE-19FD730B94C7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>
            <a:off x="2498835" y="3607520"/>
            <a:ext cx="749300" cy="203200"/>
          </a:xfrm>
          <a:prstGeom prst="homePlate">
            <a:avLst/>
          </a:prstGeom>
          <a:solidFill>
            <a:srgbClr val="03071E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TLSHAPE_SLT_10e25c10bef042dfbce51ca825e4a4c1_Shape">
            <a:extLst>
              <a:ext uri="{FF2B5EF4-FFF2-40B4-BE49-F238E27FC236}">
                <a16:creationId xmlns:a16="http://schemas.microsoft.com/office/drawing/2014/main" id="{69A9FD1C-DE89-FE3E-736F-9668384191F0}"/>
              </a:ext>
            </a:extLst>
          </p:cNvPr>
          <p:cNvSpPr/>
          <p:nvPr>
            <p:custDataLst>
              <p:tags r:id="rId25"/>
            </p:custDataLst>
          </p:nvPr>
        </p:nvSpPr>
        <p:spPr>
          <a:xfrm>
            <a:off x="2681029" y="3950420"/>
            <a:ext cx="647700" cy="203200"/>
          </a:xfrm>
          <a:prstGeom prst="round2DiagRect">
            <a:avLst>
              <a:gd name="adj1" fmla="val 100000"/>
              <a:gd name="adj2" fmla="val 0"/>
            </a:avLst>
          </a:prstGeom>
          <a:solidFill>
            <a:srgbClr val="9D020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TLSHAPE_SLT_24986c98d5a240a187db8b8365a25550_Shape">
            <a:extLst>
              <a:ext uri="{FF2B5EF4-FFF2-40B4-BE49-F238E27FC236}">
                <a16:creationId xmlns:a16="http://schemas.microsoft.com/office/drawing/2014/main" id="{0E41E3B3-3FF6-119E-AF2B-34B1EE130C76}"/>
              </a:ext>
            </a:extLst>
          </p:cNvPr>
          <p:cNvSpPr/>
          <p:nvPr>
            <p:custDataLst>
              <p:tags r:id="rId26"/>
            </p:custDataLst>
          </p:nvPr>
        </p:nvSpPr>
        <p:spPr>
          <a:xfrm>
            <a:off x="2828754" y="4229820"/>
            <a:ext cx="698500" cy="203200"/>
          </a:xfrm>
          <a:prstGeom prst="round2DiagRect">
            <a:avLst>
              <a:gd name="adj1" fmla="val 100000"/>
              <a:gd name="adj2" fmla="val 0"/>
            </a:avLst>
          </a:prstGeom>
          <a:solidFill>
            <a:srgbClr val="DC2F0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OTLSHAPE_SLT_1d12bae1273f4d43909374707db68029_Shape">
            <a:extLst>
              <a:ext uri="{FF2B5EF4-FFF2-40B4-BE49-F238E27FC236}">
                <a16:creationId xmlns:a16="http://schemas.microsoft.com/office/drawing/2014/main" id="{35388FF9-CF11-EC60-F881-7B9367C08663}"/>
              </a:ext>
            </a:extLst>
          </p:cNvPr>
          <p:cNvSpPr/>
          <p:nvPr>
            <p:custDataLst>
              <p:tags r:id="rId27"/>
            </p:custDataLst>
          </p:nvPr>
        </p:nvSpPr>
        <p:spPr>
          <a:xfrm>
            <a:off x="2828754" y="4572720"/>
            <a:ext cx="1003300" cy="203200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rgbClr val="D0000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3" name="OTLSHAPE_SLT_9f4cd492313049c19c56f4a0611a1afe_Shape">
            <a:extLst>
              <a:ext uri="{FF2B5EF4-FFF2-40B4-BE49-F238E27FC236}">
                <a16:creationId xmlns:a16="http://schemas.microsoft.com/office/drawing/2014/main" id="{F8C6B51A-48F9-0ADF-518D-6173F0AE7E42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>
            <a:off x="2828754" y="4839420"/>
            <a:ext cx="1028700" cy="203200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rgbClr val="D0000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" name="OTLSHAPE_SLT_bf8cf3a4f8dc4a3994d98a4eb96ffeb3_Shape">
            <a:extLst>
              <a:ext uri="{FF2B5EF4-FFF2-40B4-BE49-F238E27FC236}">
                <a16:creationId xmlns:a16="http://schemas.microsoft.com/office/drawing/2014/main" id="{DF9BFE6C-F6CF-43F4-10BC-6A75B360488A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>
            <a:off x="3882522" y="5106120"/>
            <a:ext cx="2057400" cy="203200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rgbClr val="D0000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0" name="OTLSHAPE_TB_00000000000000000000000000000000_ElapsedTime">
            <a:extLst>
              <a:ext uri="{FF2B5EF4-FFF2-40B4-BE49-F238E27FC236}">
                <a16:creationId xmlns:a16="http://schemas.microsoft.com/office/drawing/2014/main" id="{270297A3-520A-99E1-AD90-FFF055B29FD8}"/>
              </a:ext>
            </a:extLst>
          </p:cNvPr>
          <p:cNvSpPr/>
          <p:nvPr>
            <p:custDataLst>
              <p:tags r:id="rId30"/>
            </p:custDataLst>
          </p:nvPr>
        </p:nvSpPr>
        <p:spPr>
          <a:xfrm>
            <a:off x="2351111" y="1714500"/>
            <a:ext cx="914400" cy="37795"/>
          </a:xfrm>
          <a:prstGeom prst="rect">
            <a:avLst/>
          </a:prstGeom>
          <a:solidFill>
            <a:schemeClr val="lt1">
              <a:alpha val="74902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TLSHAPE_SLT_1dca391b00fd4775aa5648126424ba37_ShapePercentage" hidden="1">
            <a:extLst>
              <a:ext uri="{FF2B5EF4-FFF2-40B4-BE49-F238E27FC236}">
                <a16:creationId xmlns:a16="http://schemas.microsoft.com/office/drawing/2014/main" id="{E6C02612-D731-3EBF-ECA5-F2C1356A9A09}"/>
              </a:ext>
            </a:extLst>
          </p:cNvPr>
          <p:cNvSpPr/>
          <p:nvPr>
            <p:custDataLst>
              <p:tags r:id="rId31"/>
            </p:custDataLst>
          </p:nvPr>
        </p:nvSpPr>
        <p:spPr>
          <a:xfrm>
            <a:off x="2420049" y="3074120"/>
            <a:ext cx="0" cy="0"/>
          </a:xfrm>
          <a:prstGeom prst="homePlate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TLSHAPE_SLT_0e6707711e7745a3b23d9875695e2879_ShapePercentage" hidden="1">
            <a:extLst>
              <a:ext uri="{FF2B5EF4-FFF2-40B4-BE49-F238E27FC236}">
                <a16:creationId xmlns:a16="http://schemas.microsoft.com/office/drawing/2014/main" id="{7B5BA5D6-EC8C-A47C-7905-655801778D9A}"/>
              </a:ext>
            </a:extLst>
          </p:cNvPr>
          <p:cNvSpPr/>
          <p:nvPr>
            <p:custDataLst>
              <p:tags r:id="rId32"/>
            </p:custDataLst>
          </p:nvPr>
        </p:nvSpPr>
        <p:spPr>
          <a:xfrm>
            <a:off x="2429897" y="3340820"/>
            <a:ext cx="0" cy="0"/>
          </a:xfrm>
          <a:prstGeom prst="homePlate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TLSHAPE_SLT_562df7e5fc6242a79077993ee9c7cdfc_ShapePercentage" hidden="1">
            <a:extLst>
              <a:ext uri="{FF2B5EF4-FFF2-40B4-BE49-F238E27FC236}">
                <a16:creationId xmlns:a16="http://schemas.microsoft.com/office/drawing/2014/main" id="{16781766-D187-0EA1-1374-C51AAFB12562}"/>
              </a:ext>
            </a:extLst>
          </p:cNvPr>
          <p:cNvSpPr/>
          <p:nvPr>
            <p:custDataLst>
              <p:tags r:id="rId33"/>
            </p:custDataLst>
          </p:nvPr>
        </p:nvSpPr>
        <p:spPr>
          <a:xfrm>
            <a:off x="2498835" y="3607520"/>
            <a:ext cx="0" cy="0"/>
          </a:xfrm>
          <a:prstGeom prst="homePlate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TLSHAPE_SLT_10e25c10bef042dfbce51ca825e4a4c1_ShapePercentage" hidden="1">
            <a:extLst>
              <a:ext uri="{FF2B5EF4-FFF2-40B4-BE49-F238E27FC236}">
                <a16:creationId xmlns:a16="http://schemas.microsoft.com/office/drawing/2014/main" id="{E1AA826C-0996-B2EB-8828-5C91D13889FC}"/>
              </a:ext>
            </a:extLst>
          </p:cNvPr>
          <p:cNvSpPr/>
          <p:nvPr>
            <p:custDataLst>
              <p:tags r:id="rId34"/>
            </p:custDataLst>
          </p:nvPr>
        </p:nvSpPr>
        <p:spPr>
          <a:xfrm>
            <a:off x="2681029" y="3950420"/>
            <a:ext cx="0" cy="0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OTLSHAPE_SLT_24986c98d5a240a187db8b8365a25550_ShapePercentage" hidden="1">
            <a:extLst>
              <a:ext uri="{FF2B5EF4-FFF2-40B4-BE49-F238E27FC236}">
                <a16:creationId xmlns:a16="http://schemas.microsoft.com/office/drawing/2014/main" id="{C0326C57-0B8A-057F-2A6C-6F9B695DB881}"/>
              </a:ext>
            </a:extLst>
          </p:cNvPr>
          <p:cNvSpPr/>
          <p:nvPr>
            <p:custDataLst>
              <p:tags r:id="rId35"/>
            </p:custDataLst>
          </p:nvPr>
        </p:nvSpPr>
        <p:spPr>
          <a:xfrm>
            <a:off x="2828754" y="4229820"/>
            <a:ext cx="0" cy="0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OTLSHAPE_SLT_1d12bae1273f4d43909374707db68029_ShapePercentage" hidden="1">
            <a:extLst>
              <a:ext uri="{FF2B5EF4-FFF2-40B4-BE49-F238E27FC236}">
                <a16:creationId xmlns:a16="http://schemas.microsoft.com/office/drawing/2014/main" id="{99DAC072-DB58-2643-1594-32C22CEB3557}"/>
              </a:ext>
            </a:extLst>
          </p:cNvPr>
          <p:cNvSpPr/>
          <p:nvPr>
            <p:custDataLst>
              <p:tags r:id="rId36"/>
            </p:custDataLst>
          </p:nvPr>
        </p:nvSpPr>
        <p:spPr>
          <a:xfrm>
            <a:off x="2828754" y="4572720"/>
            <a:ext cx="0" cy="0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OTLSHAPE_SLT_9f4cd492313049c19c56f4a0611a1afe_ShapePercentage" hidden="1">
            <a:extLst>
              <a:ext uri="{FF2B5EF4-FFF2-40B4-BE49-F238E27FC236}">
                <a16:creationId xmlns:a16="http://schemas.microsoft.com/office/drawing/2014/main" id="{6B3EE561-8C60-0B5A-E208-09C86BC29203}"/>
              </a:ext>
            </a:extLst>
          </p:cNvPr>
          <p:cNvSpPr/>
          <p:nvPr>
            <p:custDataLst>
              <p:tags r:id="rId37"/>
            </p:custDataLst>
          </p:nvPr>
        </p:nvSpPr>
        <p:spPr>
          <a:xfrm>
            <a:off x="2828754" y="4839420"/>
            <a:ext cx="0" cy="0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OTLSHAPE_SLT_bf8cf3a4f8dc4a3994d98a4eb96ffeb3_ShapePercentage" hidden="1">
            <a:extLst>
              <a:ext uri="{FF2B5EF4-FFF2-40B4-BE49-F238E27FC236}">
                <a16:creationId xmlns:a16="http://schemas.microsoft.com/office/drawing/2014/main" id="{7186B50B-D901-EFB0-0D8D-4D122B86F8D8}"/>
              </a:ext>
            </a:extLst>
          </p:cNvPr>
          <p:cNvSpPr/>
          <p:nvPr>
            <p:custDataLst>
              <p:tags r:id="rId38"/>
            </p:custDataLst>
          </p:nvPr>
        </p:nvSpPr>
        <p:spPr>
          <a:xfrm>
            <a:off x="3882522" y="5106120"/>
            <a:ext cx="0" cy="0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OTLSHAPE_SL_30143258cc704d89b93795c4c77ac8cf_Header">
            <a:extLst>
              <a:ext uri="{FF2B5EF4-FFF2-40B4-BE49-F238E27FC236}">
                <a16:creationId xmlns:a16="http://schemas.microsoft.com/office/drawing/2014/main" id="{684A8FAA-FDA2-81DA-CAE6-001D3A41C97B}"/>
              </a:ext>
            </a:extLst>
          </p:cNvPr>
          <p:cNvSpPr txBox="1"/>
          <p:nvPr>
            <p:custDataLst>
              <p:tags r:id="rId39"/>
            </p:custDataLst>
          </p:nvPr>
        </p:nvSpPr>
        <p:spPr>
          <a:xfrm>
            <a:off x="63500" y="3302889"/>
            <a:ext cx="2171700" cy="27906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dirty="0">
                <a:solidFill>
                  <a:schemeClr val="lt1"/>
                </a:solidFill>
              </a:rPr>
              <a:t>Planning</a:t>
            </a:r>
          </a:p>
        </p:txBody>
      </p:sp>
      <p:sp>
        <p:nvSpPr>
          <p:cNvPr id="116" name="OTLSHAPE_SL_5cc09a689e374e84ae11c8408258fc7f_Header">
            <a:extLst>
              <a:ext uri="{FF2B5EF4-FFF2-40B4-BE49-F238E27FC236}">
                <a16:creationId xmlns:a16="http://schemas.microsoft.com/office/drawing/2014/main" id="{4B680CB9-AF0D-3EA3-9C84-52607D68D732}"/>
              </a:ext>
            </a:extLst>
          </p:cNvPr>
          <p:cNvSpPr txBox="1"/>
          <p:nvPr>
            <p:custDataLst>
              <p:tags r:id="rId40"/>
            </p:custDataLst>
          </p:nvPr>
        </p:nvSpPr>
        <p:spPr>
          <a:xfrm>
            <a:off x="63500" y="4052189"/>
            <a:ext cx="1092200" cy="27906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dirty="0">
                <a:solidFill>
                  <a:schemeClr val="lt1"/>
                </a:solidFill>
              </a:rPr>
              <a:t>Execution</a:t>
            </a:r>
          </a:p>
        </p:txBody>
      </p:sp>
      <p:sp>
        <p:nvSpPr>
          <p:cNvPr id="119" name="OTLSHAPE_SL_e82067bc9d234b64b2cd886684234801_Header">
            <a:extLst>
              <a:ext uri="{FF2B5EF4-FFF2-40B4-BE49-F238E27FC236}">
                <a16:creationId xmlns:a16="http://schemas.microsoft.com/office/drawing/2014/main" id="{AE9B7028-A079-A3D7-04BA-10880C0A094A}"/>
              </a:ext>
            </a:extLst>
          </p:cNvPr>
          <p:cNvSpPr txBox="1"/>
          <p:nvPr>
            <p:custDataLst>
              <p:tags r:id="rId41"/>
            </p:custDataLst>
          </p:nvPr>
        </p:nvSpPr>
        <p:spPr>
          <a:xfrm>
            <a:off x="63500" y="4801489"/>
            <a:ext cx="2171700" cy="27906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dirty="0">
                <a:solidFill>
                  <a:schemeClr val="lt1"/>
                </a:solidFill>
              </a:rPr>
              <a:t>Reporting</a:t>
            </a:r>
          </a:p>
        </p:txBody>
      </p:sp>
      <p:sp>
        <p:nvSpPr>
          <p:cNvPr id="155" name="OTLSHAPE_SL2A_05166cf539d34bd4901bf527cf2d83b8_Header">
            <a:extLst>
              <a:ext uri="{FF2B5EF4-FFF2-40B4-BE49-F238E27FC236}">
                <a16:creationId xmlns:a16="http://schemas.microsoft.com/office/drawing/2014/main" id="{20E175CD-DFFD-F1A2-DF6E-29A71537B95F}"/>
              </a:ext>
            </a:extLst>
          </p:cNvPr>
          <p:cNvSpPr txBox="1"/>
          <p:nvPr>
            <p:custDataLst>
              <p:tags r:id="rId42"/>
            </p:custDataLst>
          </p:nvPr>
        </p:nvSpPr>
        <p:spPr>
          <a:xfrm>
            <a:off x="1218507" y="3966760"/>
            <a:ext cx="952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100" dirty="0">
                <a:solidFill>
                  <a:schemeClr val="dk1"/>
                </a:solidFill>
              </a:rPr>
              <a:t>Design</a:t>
            </a:r>
          </a:p>
        </p:txBody>
      </p:sp>
      <p:sp>
        <p:nvSpPr>
          <p:cNvPr id="202" name="OTLSHAPE_SL2A_e1d2fd9655df4fb0a081c3319794d96d_Header">
            <a:extLst>
              <a:ext uri="{FF2B5EF4-FFF2-40B4-BE49-F238E27FC236}">
                <a16:creationId xmlns:a16="http://schemas.microsoft.com/office/drawing/2014/main" id="{14CE923B-3092-BF2B-07A5-6D47256537BF}"/>
              </a:ext>
            </a:extLst>
          </p:cNvPr>
          <p:cNvSpPr txBox="1"/>
          <p:nvPr>
            <p:custDataLst>
              <p:tags r:id="rId43"/>
            </p:custDataLst>
          </p:nvPr>
        </p:nvSpPr>
        <p:spPr>
          <a:xfrm>
            <a:off x="1218507" y="4246160"/>
            <a:ext cx="952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100" dirty="0">
                <a:solidFill>
                  <a:schemeClr val="dk1"/>
                </a:solidFill>
              </a:rPr>
              <a:t>Implementation</a:t>
            </a:r>
          </a:p>
        </p:txBody>
      </p:sp>
      <p:sp>
        <p:nvSpPr>
          <p:cNvPr id="17" name="OTLSHAPE_SL2A_91e99ba281964d65bce7c0fecf41c635_Header" hidden="1">
            <a:extLst>
              <a:ext uri="{FF2B5EF4-FFF2-40B4-BE49-F238E27FC236}">
                <a16:creationId xmlns:a16="http://schemas.microsoft.com/office/drawing/2014/main" id="{861785E9-AE1D-C17B-5636-B6A80F375071}"/>
              </a:ext>
            </a:extLst>
          </p:cNvPr>
          <p:cNvSpPr txBox="1"/>
          <p:nvPr>
            <p:custDataLst>
              <p:tags r:id="rId44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20" name="OTLSHAPE_SL2A_199004162932420287be67afb6b07f5a_Header" hidden="1">
            <a:extLst>
              <a:ext uri="{FF2B5EF4-FFF2-40B4-BE49-F238E27FC236}">
                <a16:creationId xmlns:a16="http://schemas.microsoft.com/office/drawing/2014/main" id="{D28E0389-883C-61C7-4F47-EBDEE22CC7D1}"/>
              </a:ext>
            </a:extLst>
          </p:cNvPr>
          <p:cNvSpPr txBox="1"/>
          <p:nvPr>
            <p:custDataLst>
              <p:tags r:id="rId45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6" name="OTLSHAPE_TB_00000000000000000000000000000000_TodayMarkerShape">
            <a:extLst>
              <a:ext uri="{FF2B5EF4-FFF2-40B4-BE49-F238E27FC236}">
                <a16:creationId xmlns:a16="http://schemas.microsoft.com/office/drawing/2014/main" id="{FFF01668-AEAE-2367-4DC3-6651FB8484DD}"/>
              </a:ext>
            </a:extLst>
          </p:cNvPr>
          <p:cNvSpPr/>
          <p:nvPr>
            <p:custDataLst>
              <p:tags r:id="rId46"/>
            </p:custDataLst>
          </p:nvPr>
        </p:nvSpPr>
        <p:spPr>
          <a:xfrm flipV="1">
            <a:off x="3234180" y="1653540"/>
            <a:ext cx="63500" cy="60960"/>
          </a:xfrm>
          <a:prstGeom prst="triangle">
            <a:avLst/>
          </a:prstGeom>
          <a:solidFill>
            <a:srgbClr val="FF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TLSHAPE_TB_00000000000000000000000000000000_TodayMarkerText">
            <a:extLst>
              <a:ext uri="{FF2B5EF4-FFF2-40B4-BE49-F238E27FC236}">
                <a16:creationId xmlns:a16="http://schemas.microsoft.com/office/drawing/2014/main" id="{10A7C45E-3A12-FEE5-CDE1-1249C3C4D0BF}"/>
              </a:ext>
            </a:extLst>
          </p:cNvPr>
          <p:cNvSpPr txBox="1"/>
          <p:nvPr>
            <p:custDataLst>
              <p:tags r:id="rId47"/>
            </p:custDataLst>
          </p:nvPr>
        </p:nvSpPr>
        <p:spPr>
          <a:xfrm>
            <a:off x="3080177" y="1467485"/>
            <a:ext cx="3683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GB" sz="1200" spc="-12" dirty="0">
                <a:solidFill>
                  <a:schemeClr val="dk1"/>
                </a:solidFill>
              </a:rPr>
              <a:t>Today</a:t>
            </a:r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1E1A2C90-C275-D6C8-AA0B-FF3DDF5E7138}"/>
              </a:ext>
            </a:extLst>
          </p:cNvPr>
          <p:cNvSpPr txBox="1"/>
          <p:nvPr>
            <p:custDataLst>
              <p:tags r:id="rId48"/>
            </p:custDataLst>
          </p:nvPr>
        </p:nvSpPr>
        <p:spPr>
          <a:xfrm>
            <a:off x="2414611" y="1697418"/>
            <a:ext cx="365485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400" spc="-26">
                <a:solidFill>
                  <a:schemeClr val="lt1"/>
                </a:solidFill>
              </a:rPr>
              <a:t>2024</a:t>
            </a:r>
          </a:p>
        </p:txBody>
      </p:sp>
      <p:sp>
        <p:nvSpPr>
          <p:cNvPr id="9" name="OTLSHAPE_TB_00000000000000000000000000000000_TimescaleInterval2">
            <a:extLst>
              <a:ext uri="{FF2B5EF4-FFF2-40B4-BE49-F238E27FC236}">
                <a16:creationId xmlns:a16="http://schemas.microsoft.com/office/drawing/2014/main" id="{419434EB-D2FA-34CD-9019-D67E5274AAB9}"/>
              </a:ext>
            </a:extLst>
          </p:cNvPr>
          <p:cNvSpPr txBox="1"/>
          <p:nvPr>
            <p:custDataLst>
              <p:tags r:id="rId49"/>
            </p:custDataLst>
          </p:nvPr>
        </p:nvSpPr>
        <p:spPr>
          <a:xfrm>
            <a:off x="4216850" y="1697418"/>
            <a:ext cx="365485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400" spc="-26">
                <a:solidFill>
                  <a:schemeClr val="lt1"/>
                </a:solidFill>
              </a:rPr>
              <a:t>2025</a:t>
            </a:r>
          </a:p>
        </p:txBody>
      </p:sp>
      <p:sp>
        <p:nvSpPr>
          <p:cNvPr id="10" name="OTLSHAPE_TB_00000000000000000000000000000000_TimescaleInterval3">
            <a:extLst>
              <a:ext uri="{FF2B5EF4-FFF2-40B4-BE49-F238E27FC236}">
                <a16:creationId xmlns:a16="http://schemas.microsoft.com/office/drawing/2014/main" id="{9250E6A9-491C-D357-FD53-085823B0C3F9}"/>
              </a:ext>
            </a:extLst>
          </p:cNvPr>
          <p:cNvSpPr txBox="1"/>
          <p:nvPr>
            <p:custDataLst>
              <p:tags r:id="rId50"/>
            </p:custDataLst>
          </p:nvPr>
        </p:nvSpPr>
        <p:spPr>
          <a:xfrm>
            <a:off x="6014165" y="1697418"/>
            <a:ext cx="365485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400" spc="-26">
                <a:solidFill>
                  <a:schemeClr val="lt1"/>
                </a:solidFill>
              </a:rPr>
              <a:t>2026</a:t>
            </a:r>
            <a:endParaRPr lang="en-GB" sz="1400" spc="-26" dirty="0">
              <a:solidFill>
                <a:schemeClr val="lt1"/>
              </a:solidFill>
            </a:endParaRPr>
          </a:p>
        </p:txBody>
      </p:sp>
      <p:sp>
        <p:nvSpPr>
          <p:cNvPr id="11" name="OTLSHAPE_TB_00000000000000000000000000000000_TimescaleInterval4">
            <a:extLst>
              <a:ext uri="{FF2B5EF4-FFF2-40B4-BE49-F238E27FC236}">
                <a16:creationId xmlns:a16="http://schemas.microsoft.com/office/drawing/2014/main" id="{7B688DBB-5096-534F-4826-D21F10B4C9F9}"/>
              </a:ext>
            </a:extLst>
          </p:cNvPr>
          <p:cNvSpPr txBox="1"/>
          <p:nvPr>
            <p:custDataLst>
              <p:tags r:id="rId51"/>
            </p:custDataLst>
          </p:nvPr>
        </p:nvSpPr>
        <p:spPr>
          <a:xfrm>
            <a:off x="7811481" y="1697418"/>
            <a:ext cx="365485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400" spc="-26">
                <a:solidFill>
                  <a:schemeClr val="lt1"/>
                </a:solidFill>
              </a:rPr>
              <a:t>2027</a:t>
            </a:r>
          </a:p>
        </p:txBody>
      </p:sp>
      <p:sp>
        <p:nvSpPr>
          <p:cNvPr id="12" name="OTLSHAPE_TB_00000000000000000000000000000000_TimescaleInterval5">
            <a:extLst>
              <a:ext uri="{FF2B5EF4-FFF2-40B4-BE49-F238E27FC236}">
                <a16:creationId xmlns:a16="http://schemas.microsoft.com/office/drawing/2014/main" id="{582FF310-88C0-A4F8-BB0B-DAA66C922B4D}"/>
              </a:ext>
            </a:extLst>
          </p:cNvPr>
          <p:cNvSpPr txBox="1"/>
          <p:nvPr>
            <p:custDataLst>
              <p:tags r:id="rId52"/>
            </p:custDataLst>
          </p:nvPr>
        </p:nvSpPr>
        <p:spPr>
          <a:xfrm>
            <a:off x="9608796" y="1697418"/>
            <a:ext cx="365485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400" spc="-26">
                <a:solidFill>
                  <a:schemeClr val="lt1"/>
                </a:solidFill>
              </a:rPr>
              <a:t>2028</a:t>
            </a:r>
          </a:p>
        </p:txBody>
      </p:sp>
      <p:sp>
        <p:nvSpPr>
          <p:cNvPr id="133" name="OTLSHAPE_SLT_1dca391b00fd4775aa5648126424ba37_JoinedDate">
            <a:extLst>
              <a:ext uri="{FF2B5EF4-FFF2-40B4-BE49-F238E27FC236}">
                <a16:creationId xmlns:a16="http://schemas.microsoft.com/office/drawing/2014/main" id="{DAA3D120-AC12-746D-EF5C-0125C39401F6}"/>
              </a:ext>
            </a:extLst>
          </p:cNvPr>
          <p:cNvSpPr txBox="1"/>
          <p:nvPr>
            <p:custDataLst>
              <p:tags r:id="rId53"/>
            </p:custDataLst>
          </p:nvPr>
        </p:nvSpPr>
        <p:spPr>
          <a:xfrm>
            <a:off x="2619784" y="3113701"/>
            <a:ext cx="5842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800" b="1" dirty="0">
                <a:solidFill>
                  <a:schemeClr val="lt1"/>
                </a:solidFill>
              </a:rPr>
              <a:t>Jan 15 - Jul 31</a:t>
            </a:r>
          </a:p>
        </p:txBody>
      </p:sp>
      <p:sp>
        <p:nvSpPr>
          <p:cNvPr id="134" name="OTLSHAPE_SLT_1dca391b00fd4775aa5648126424ba37_Title">
            <a:extLst>
              <a:ext uri="{FF2B5EF4-FFF2-40B4-BE49-F238E27FC236}">
                <a16:creationId xmlns:a16="http://schemas.microsoft.com/office/drawing/2014/main" id="{33C86CBF-7687-E714-90BE-1666B8904EA4}"/>
              </a:ext>
            </a:extLst>
          </p:cNvPr>
          <p:cNvSpPr txBox="1"/>
          <p:nvPr>
            <p:custDataLst>
              <p:tags r:id="rId54"/>
            </p:custDataLst>
          </p:nvPr>
        </p:nvSpPr>
        <p:spPr>
          <a:xfrm>
            <a:off x="3450752" y="3098207"/>
            <a:ext cx="2743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000" b="1" spc="-2" dirty="0">
                <a:solidFill>
                  <a:schemeClr val="dk1"/>
                </a:solidFill>
              </a:rPr>
              <a:t>Description of features used/or planning to be used </a:t>
            </a:r>
          </a:p>
        </p:txBody>
      </p:sp>
      <p:sp>
        <p:nvSpPr>
          <p:cNvPr id="141" name="OTLSHAPE_SLT_0e6707711e7745a3b23d9875695e2879_JoinedDate">
            <a:extLst>
              <a:ext uri="{FF2B5EF4-FFF2-40B4-BE49-F238E27FC236}">
                <a16:creationId xmlns:a16="http://schemas.microsoft.com/office/drawing/2014/main" id="{7FC1C07E-4167-180B-CDF2-2ED66906B568}"/>
              </a:ext>
            </a:extLst>
          </p:cNvPr>
          <p:cNvSpPr txBox="1"/>
          <p:nvPr>
            <p:custDataLst>
              <p:tags r:id="rId55"/>
            </p:custDataLst>
          </p:nvPr>
        </p:nvSpPr>
        <p:spPr>
          <a:xfrm>
            <a:off x="2814865" y="3380401"/>
            <a:ext cx="6223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800" b="1" dirty="0">
                <a:solidFill>
                  <a:schemeClr val="lt1"/>
                </a:solidFill>
              </a:rPr>
              <a:t>Jan 17 - Oct 23</a:t>
            </a:r>
          </a:p>
        </p:txBody>
      </p:sp>
      <p:sp>
        <p:nvSpPr>
          <p:cNvPr id="142" name="OTLSHAPE_SLT_0e6707711e7745a3b23d9875695e2879_Title">
            <a:extLst>
              <a:ext uri="{FF2B5EF4-FFF2-40B4-BE49-F238E27FC236}">
                <a16:creationId xmlns:a16="http://schemas.microsoft.com/office/drawing/2014/main" id="{D5C4053B-BAC2-C6C9-A37D-7EE43CB9E492}"/>
              </a:ext>
            </a:extLst>
          </p:cNvPr>
          <p:cNvSpPr txBox="1"/>
          <p:nvPr>
            <p:custDataLst>
              <p:tags r:id="rId56"/>
            </p:custDataLst>
          </p:nvPr>
        </p:nvSpPr>
        <p:spPr>
          <a:xfrm>
            <a:off x="3864380" y="3364907"/>
            <a:ext cx="2006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000" b="1" spc="-2">
                <a:solidFill>
                  <a:schemeClr val="dk1"/>
                </a:solidFill>
              </a:rPr>
              <a:t>Description of data collection process </a:t>
            </a:r>
          </a:p>
        </p:txBody>
      </p:sp>
      <p:sp>
        <p:nvSpPr>
          <p:cNvPr id="152" name="OTLSHAPE_SLT_562df7e5fc6242a79077993ee9c7cdfc_JoinedDate">
            <a:extLst>
              <a:ext uri="{FF2B5EF4-FFF2-40B4-BE49-F238E27FC236}">
                <a16:creationId xmlns:a16="http://schemas.microsoft.com/office/drawing/2014/main" id="{C54192D7-7F48-4724-DE32-8A0682F3D3E5}"/>
              </a:ext>
            </a:extLst>
          </p:cNvPr>
          <p:cNvSpPr txBox="1"/>
          <p:nvPr>
            <p:custDataLst>
              <p:tags r:id="rId57"/>
            </p:custDataLst>
          </p:nvPr>
        </p:nvSpPr>
        <p:spPr>
          <a:xfrm>
            <a:off x="2563133" y="3647101"/>
            <a:ext cx="6223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800" b="1" dirty="0">
                <a:solidFill>
                  <a:schemeClr val="lt1"/>
                </a:solidFill>
              </a:rPr>
              <a:t>Jan 31 - Jun 28</a:t>
            </a:r>
          </a:p>
        </p:txBody>
      </p:sp>
      <p:sp>
        <p:nvSpPr>
          <p:cNvPr id="153" name="OTLSHAPE_SLT_562df7e5fc6242a79077993ee9c7cdfc_Title">
            <a:extLst>
              <a:ext uri="{FF2B5EF4-FFF2-40B4-BE49-F238E27FC236}">
                <a16:creationId xmlns:a16="http://schemas.microsoft.com/office/drawing/2014/main" id="{9A8BB66F-9754-5A26-D7BE-DFA9DD964EFC}"/>
              </a:ext>
            </a:extLst>
          </p:cNvPr>
          <p:cNvSpPr txBox="1"/>
          <p:nvPr>
            <p:custDataLst>
              <p:tags r:id="rId58"/>
            </p:custDataLst>
          </p:nvPr>
        </p:nvSpPr>
        <p:spPr>
          <a:xfrm>
            <a:off x="3288255" y="3631607"/>
            <a:ext cx="1155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000" b="1" spc="-4">
                <a:solidFill>
                  <a:schemeClr val="dk1"/>
                </a:solidFill>
              </a:rPr>
              <a:t>Algorithm description</a:t>
            </a:r>
          </a:p>
        </p:txBody>
      </p:sp>
      <p:sp>
        <p:nvSpPr>
          <p:cNvPr id="163" name="OTLSHAPE_SLT_10e25c10bef042dfbce51ca825e4a4c1_JoinedDate">
            <a:extLst>
              <a:ext uri="{FF2B5EF4-FFF2-40B4-BE49-F238E27FC236}">
                <a16:creationId xmlns:a16="http://schemas.microsoft.com/office/drawing/2014/main" id="{088CC4DF-68EC-4CD4-2A1C-621A1BBA456A}"/>
              </a:ext>
            </a:extLst>
          </p:cNvPr>
          <p:cNvSpPr txBox="1"/>
          <p:nvPr>
            <p:custDataLst>
              <p:tags r:id="rId59"/>
            </p:custDataLst>
          </p:nvPr>
        </p:nvSpPr>
        <p:spPr>
          <a:xfrm>
            <a:off x="2720709" y="3990001"/>
            <a:ext cx="5715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800" b="1" dirty="0">
                <a:solidFill>
                  <a:schemeClr val="lt1"/>
                </a:solidFill>
              </a:rPr>
              <a:t>Mar 8 - Jul 16</a:t>
            </a:r>
          </a:p>
        </p:txBody>
      </p:sp>
      <p:sp>
        <p:nvSpPr>
          <p:cNvPr id="164" name="OTLSHAPE_SLT_10e25c10bef042dfbce51ca825e4a4c1_Title">
            <a:extLst>
              <a:ext uri="{FF2B5EF4-FFF2-40B4-BE49-F238E27FC236}">
                <a16:creationId xmlns:a16="http://schemas.microsoft.com/office/drawing/2014/main" id="{BAE506CB-B308-43DC-C958-A995FA57D34C}"/>
              </a:ext>
            </a:extLst>
          </p:cNvPr>
          <p:cNvSpPr txBox="1"/>
          <p:nvPr>
            <p:custDataLst>
              <p:tags r:id="rId60"/>
            </p:custDataLst>
          </p:nvPr>
        </p:nvSpPr>
        <p:spPr>
          <a:xfrm>
            <a:off x="3376890" y="3974507"/>
            <a:ext cx="889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000" b="1" spc="-4" dirty="0">
                <a:solidFill>
                  <a:schemeClr val="dk1"/>
                </a:solidFill>
              </a:rPr>
              <a:t>Complete design</a:t>
            </a:r>
          </a:p>
        </p:txBody>
      </p:sp>
      <p:sp>
        <p:nvSpPr>
          <p:cNvPr id="171" name="OTLSHAPE_SLT_24986c98d5a240a187db8b8365a25550_JoinedDate">
            <a:extLst>
              <a:ext uri="{FF2B5EF4-FFF2-40B4-BE49-F238E27FC236}">
                <a16:creationId xmlns:a16="http://schemas.microsoft.com/office/drawing/2014/main" id="{49526C8F-41F5-91A0-9CA9-08EF059AB91C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2876474" y="4269401"/>
            <a:ext cx="5969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800" b="1" dirty="0">
                <a:solidFill>
                  <a:schemeClr val="lt1"/>
                </a:solidFill>
              </a:rPr>
              <a:t>Apr 7 - Aug 24</a:t>
            </a:r>
          </a:p>
        </p:txBody>
      </p:sp>
      <p:sp>
        <p:nvSpPr>
          <p:cNvPr id="172" name="OTLSHAPE_SLT_24986c98d5a240a187db8b8365a25550_Title">
            <a:extLst>
              <a:ext uri="{FF2B5EF4-FFF2-40B4-BE49-F238E27FC236}">
                <a16:creationId xmlns:a16="http://schemas.microsoft.com/office/drawing/2014/main" id="{FF268AA3-B2AB-A50D-2E8F-77B31A0D80DA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>
            <a:off x="3568931" y="4253907"/>
            <a:ext cx="1384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000" b="1" spc="-4" dirty="0">
                <a:solidFill>
                  <a:schemeClr val="dk1"/>
                </a:solidFill>
              </a:rPr>
              <a:t>Complete implementation</a:t>
            </a:r>
          </a:p>
        </p:txBody>
      </p:sp>
      <p:sp>
        <p:nvSpPr>
          <p:cNvPr id="182" name="OTLSHAPE_SLT_1d12bae1273f4d43909374707db68029_JoinedDate">
            <a:extLst>
              <a:ext uri="{FF2B5EF4-FFF2-40B4-BE49-F238E27FC236}">
                <a16:creationId xmlns:a16="http://schemas.microsoft.com/office/drawing/2014/main" id="{720887C9-CEB5-0500-356E-E0C2020A9119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3040496" y="4612301"/>
            <a:ext cx="5842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800" b="1">
                <a:solidFill>
                  <a:schemeClr val="lt1"/>
                </a:solidFill>
              </a:rPr>
              <a:t>Apr 7 - Oct 26</a:t>
            </a:r>
          </a:p>
        </p:txBody>
      </p:sp>
      <p:sp>
        <p:nvSpPr>
          <p:cNvPr id="183" name="OTLSHAPE_SLT_1d12bae1273f4d43909374707db68029_Title">
            <a:extLst>
              <a:ext uri="{FF2B5EF4-FFF2-40B4-BE49-F238E27FC236}">
                <a16:creationId xmlns:a16="http://schemas.microsoft.com/office/drawing/2014/main" id="{C5F61697-D5D9-BB12-8888-6F107F440CE6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3879153" y="4596807"/>
            <a:ext cx="3111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000" b="1" spc="-2" dirty="0">
                <a:solidFill>
                  <a:schemeClr val="dk1"/>
                </a:solidFill>
              </a:rPr>
              <a:t>Indicate the parts of the project that have been completed </a:t>
            </a:r>
          </a:p>
        </p:txBody>
      </p:sp>
      <p:sp>
        <p:nvSpPr>
          <p:cNvPr id="190" name="OTLSHAPE_SLT_9f4cd492313049c19c56f4a0611a1afe_JoinedDate">
            <a:extLst>
              <a:ext uri="{FF2B5EF4-FFF2-40B4-BE49-F238E27FC236}">
                <a16:creationId xmlns:a16="http://schemas.microsoft.com/office/drawing/2014/main" id="{18C16FFD-E6AD-11D7-CB81-B393DEBCB20C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3052806" y="4879001"/>
            <a:ext cx="5842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800" b="1">
                <a:solidFill>
                  <a:schemeClr val="lt1"/>
                </a:solidFill>
              </a:rPr>
              <a:t>Apr 7 - Oct 31</a:t>
            </a:r>
          </a:p>
        </p:txBody>
      </p:sp>
      <p:sp>
        <p:nvSpPr>
          <p:cNvPr id="191" name="OTLSHAPE_SLT_9f4cd492313049c19c56f4a0611a1afe_Title">
            <a:extLst>
              <a:ext uri="{FF2B5EF4-FFF2-40B4-BE49-F238E27FC236}">
                <a16:creationId xmlns:a16="http://schemas.microsoft.com/office/drawing/2014/main" id="{247A90E6-BE0A-04B5-187C-9311E203F851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3903774" y="4863507"/>
            <a:ext cx="6121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000" b="1" spc="-2" dirty="0">
                <a:solidFill>
                  <a:schemeClr val="dk1"/>
                </a:solidFill>
              </a:rPr>
              <a:t>Indicate the parts which have not been completed and how you plan to accomplish them for the final project report </a:t>
            </a:r>
          </a:p>
        </p:txBody>
      </p:sp>
      <p:sp>
        <p:nvSpPr>
          <p:cNvPr id="198" name="OTLSHAPE_SLT_bf8cf3a4f8dc4a3994d98a4eb96ffeb3_JoinedDate">
            <a:extLst>
              <a:ext uri="{FF2B5EF4-FFF2-40B4-BE49-F238E27FC236}">
                <a16:creationId xmlns:a16="http://schemas.microsoft.com/office/drawing/2014/main" id="{4A4C5938-A3CA-3AD2-C9D6-E57DA523D820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4604484" y="5145701"/>
            <a:ext cx="6096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800" b="1" dirty="0">
                <a:solidFill>
                  <a:schemeClr val="lt1"/>
                </a:solidFill>
              </a:rPr>
              <a:t>Nov 7 - Dec 27</a:t>
            </a:r>
          </a:p>
        </p:txBody>
      </p:sp>
      <p:sp>
        <p:nvSpPr>
          <p:cNvPr id="199" name="OTLSHAPE_SLT_bf8cf3a4f8dc4a3994d98a4eb96ffeb3_Title">
            <a:extLst>
              <a:ext uri="{FF2B5EF4-FFF2-40B4-BE49-F238E27FC236}">
                <a16:creationId xmlns:a16="http://schemas.microsoft.com/office/drawing/2014/main" id="{1EFA11FD-E14E-C735-D435-A292BE3138A3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5981765" y="5130207"/>
            <a:ext cx="901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000" b="1" spc="-2">
                <a:solidFill>
                  <a:schemeClr val="dk1"/>
                </a:solidFill>
              </a:rPr>
              <a:t> Final report due </a:t>
            </a:r>
          </a:p>
        </p:txBody>
      </p:sp>
      <p:sp>
        <p:nvSpPr>
          <p:cNvPr id="208" name="OTLSHAPE_TB_00000000000000000000000000000000_MiddleTimescaleInterval1">
            <a:extLst>
              <a:ext uri="{FF2B5EF4-FFF2-40B4-BE49-F238E27FC236}">
                <a16:creationId xmlns:a16="http://schemas.microsoft.com/office/drawing/2014/main" id="{725491BB-0C11-07AB-6D2E-B05C6FA92448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2414611" y="1889442"/>
            <a:ext cx="203389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400" spc="-38">
                <a:solidFill>
                  <a:schemeClr val="lt1"/>
                </a:solidFill>
              </a:rPr>
              <a:t>Q1</a:t>
            </a:r>
          </a:p>
        </p:txBody>
      </p:sp>
      <p:sp>
        <p:nvSpPr>
          <p:cNvPr id="209" name="OTLSHAPE_TB_00000000000000000000000000000000_MiddleTimescaleInterval2">
            <a:extLst>
              <a:ext uri="{FF2B5EF4-FFF2-40B4-BE49-F238E27FC236}">
                <a16:creationId xmlns:a16="http://schemas.microsoft.com/office/drawing/2014/main" id="{9D8E769E-8C51-563D-D1B5-153A477CDDDD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3310806" y="1889442"/>
            <a:ext cx="203389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400" spc="-38">
                <a:solidFill>
                  <a:schemeClr val="lt1"/>
                </a:solidFill>
              </a:rPr>
              <a:t>Q3</a:t>
            </a:r>
          </a:p>
        </p:txBody>
      </p:sp>
      <p:sp>
        <p:nvSpPr>
          <p:cNvPr id="210" name="OTLSHAPE_TB_00000000000000000000000000000000_MiddleTimescaleInterval3">
            <a:extLst>
              <a:ext uri="{FF2B5EF4-FFF2-40B4-BE49-F238E27FC236}">
                <a16:creationId xmlns:a16="http://schemas.microsoft.com/office/drawing/2014/main" id="{77A402E7-6575-20A1-68F9-91D975F195FD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4216850" y="1889442"/>
            <a:ext cx="203389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400" spc="-38">
                <a:solidFill>
                  <a:schemeClr val="lt1"/>
                </a:solidFill>
              </a:rPr>
              <a:t>Q1</a:t>
            </a:r>
          </a:p>
        </p:txBody>
      </p:sp>
      <p:sp>
        <p:nvSpPr>
          <p:cNvPr id="211" name="OTLSHAPE_TB_00000000000000000000000000000000_MiddleTimescaleInterval4">
            <a:extLst>
              <a:ext uri="{FF2B5EF4-FFF2-40B4-BE49-F238E27FC236}">
                <a16:creationId xmlns:a16="http://schemas.microsoft.com/office/drawing/2014/main" id="{3CFC9328-93F6-120E-6D2B-BD45DBD5E1F2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5108122" y="1889442"/>
            <a:ext cx="203389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400" spc="-38">
                <a:solidFill>
                  <a:schemeClr val="lt1"/>
                </a:solidFill>
              </a:rPr>
              <a:t>Q3</a:t>
            </a:r>
          </a:p>
        </p:txBody>
      </p:sp>
      <p:sp>
        <p:nvSpPr>
          <p:cNvPr id="212" name="OTLSHAPE_TB_00000000000000000000000000000000_MiddleTimescaleInterval5">
            <a:extLst>
              <a:ext uri="{FF2B5EF4-FFF2-40B4-BE49-F238E27FC236}">
                <a16:creationId xmlns:a16="http://schemas.microsoft.com/office/drawing/2014/main" id="{85955A9F-8187-A018-6541-2F08E4647C89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6014165" y="1889442"/>
            <a:ext cx="203389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400" spc="-38">
                <a:solidFill>
                  <a:schemeClr val="lt1"/>
                </a:solidFill>
              </a:rPr>
              <a:t>Q1</a:t>
            </a:r>
          </a:p>
        </p:txBody>
      </p:sp>
      <p:sp>
        <p:nvSpPr>
          <p:cNvPr id="213" name="OTLSHAPE_TB_00000000000000000000000000000000_MiddleTimescaleInterval6">
            <a:extLst>
              <a:ext uri="{FF2B5EF4-FFF2-40B4-BE49-F238E27FC236}">
                <a16:creationId xmlns:a16="http://schemas.microsoft.com/office/drawing/2014/main" id="{5B707359-3E75-435D-C626-B6D3AA28C732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6905437" y="1889442"/>
            <a:ext cx="203389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400" spc="-38">
                <a:solidFill>
                  <a:schemeClr val="lt1"/>
                </a:solidFill>
              </a:rPr>
              <a:t>Q3</a:t>
            </a:r>
          </a:p>
        </p:txBody>
      </p:sp>
      <p:sp>
        <p:nvSpPr>
          <p:cNvPr id="214" name="OTLSHAPE_TB_00000000000000000000000000000000_MiddleTimescaleInterval7">
            <a:extLst>
              <a:ext uri="{FF2B5EF4-FFF2-40B4-BE49-F238E27FC236}">
                <a16:creationId xmlns:a16="http://schemas.microsoft.com/office/drawing/2014/main" id="{3470B5F8-EE40-DA2C-D7BF-607B868931F5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7811481" y="1889442"/>
            <a:ext cx="203389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400" spc="-38">
                <a:solidFill>
                  <a:schemeClr val="lt1"/>
                </a:solidFill>
              </a:rPr>
              <a:t>Q1</a:t>
            </a:r>
          </a:p>
        </p:txBody>
      </p:sp>
      <p:sp>
        <p:nvSpPr>
          <p:cNvPr id="218" name="OTLSHAPE_TB_00000000000000000000000000000000_BottomTimescaleInterval1">
            <a:extLst>
              <a:ext uri="{FF2B5EF4-FFF2-40B4-BE49-F238E27FC236}">
                <a16:creationId xmlns:a16="http://schemas.microsoft.com/office/drawing/2014/main" id="{A8AEA52B-9709-D546-D586-453FDF51A78D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2414611" y="2081467"/>
            <a:ext cx="229615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400" spc="-32">
                <a:solidFill>
                  <a:schemeClr val="lt1"/>
                </a:solidFill>
              </a:rPr>
              <a:t>Jan</a:t>
            </a:r>
          </a:p>
        </p:txBody>
      </p:sp>
      <p:sp>
        <p:nvSpPr>
          <p:cNvPr id="219" name="OTLSHAPE_TB_00000000000000000000000000000000_BottomTimescaleInterval2">
            <a:extLst>
              <a:ext uri="{FF2B5EF4-FFF2-40B4-BE49-F238E27FC236}">
                <a16:creationId xmlns:a16="http://schemas.microsoft.com/office/drawing/2014/main" id="{5B069869-6233-3519-1F44-C6DAE509AAF8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3163082" y="2081467"/>
            <a:ext cx="236860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400" spc="-30">
                <a:solidFill>
                  <a:schemeClr val="lt1"/>
                </a:solidFill>
              </a:rPr>
              <a:t>Jun</a:t>
            </a:r>
          </a:p>
        </p:txBody>
      </p:sp>
      <p:sp>
        <p:nvSpPr>
          <p:cNvPr id="220" name="OTLSHAPE_TB_00000000000000000000000000000000_BottomTimescaleInterval3">
            <a:extLst>
              <a:ext uri="{FF2B5EF4-FFF2-40B4-BE49-F238E27FC236}">
                <a16:creationId xmlns:a16="http://schemas.microsoft.com/office/drawing/2014/main" id="{D26BE144-535C-D9E0-7942-267FD091CE42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3916477" y="2081467"/>
            <a:ext cx="279435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400" spc="-30">
                <a:solidFill>
                  <a:schemeClr val="lt1"/>
                </a:solidFill>
              </a:rPr>
              <a:t>Nov</a:t>
            </a:r>
          </a:p>
        </p:txBody>
      </p:sp>
      <p:sp>
        <p:nvSpPr>
          <p:cNvPr id="221" name="OTLSHAPE_TB_00000000000000000000000000000000_BottomTimescaleInterval4">
            <a:extLst>
              <a:ext uri="{FF2B5EF4-FFF2-40B4-BE49-F238E27FC236}">
                <a16:creationId xmlns:a16="http://schemas.microsoft.com/office/drawing/2014/main" id="{EC214763-4644-EAD4-0C44-166BAD7C475F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4660024" y="2081467"/>
            <a:ext cx="250518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400" spc="-30">
                <a:solidFill>
                  <a:schemeClr val="lt1"/>
                </a:solidFill>
              </a:rPr>
              <a:t>Apr</a:t>
            </a:r>
          </a:p>
        </p:txBody>
      </p:sp>
      <p:sp>
        <p:nvSpPr>
          <p:cNvPr id="222" name="OTLSHAPE_TB_00000000000000000000000000000000_BottomTimescaleInterval5">
            <a:extLst>
              <a:ext uri="{FF2B5EF4-FFF2-40B4-BE49-F238E27FC236}">
                <a16:creationId xmlns:a16="http://schemas.microsoft.com/office/drawing/2014/main" id="{4DA2F9AD-6B49-A784-F179-ADEE5D05A63C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5413419" y="2081467"/>
            <a:ext cx="255326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400" spc="-28">
                <a:solidFill>
                  <a:schemeClr val="lt1"/>
                </a:solidFill>
              </a:rPr>
              <a:t>Sep</a:t>
            </a:r>
          </a:p>
        </p:txBody>
      </p:sp>
      <p:sp>
        <p:nvSpPr>
          <p:cNvPr id="223" name="OTLSHAPE_TB_00000000000000000000000000000000_BottomTimescaleInterval6">
            <a:extLst>
              <a:ext uri="{FF2B5EF4-FFF2-40B4-BE49-F238E27FC236}">
                <a16:creationId xmlns:a16="http://schemas.microsoft.com/office/drawing/2014/main" id="{610E34A7-4876-915E-12A0-2EA9D5185E1D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6166814" y="2081467"/>
            <a:ext cx="252698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400" spc="-28">
                <a:solidFill>
                  <a:schemeClr val="lt1"/>
                </a:solidFill>
              </a:rPr>
              <a:t>Feb</a:t>
            </a:r>
          </a:p>
        </p:txBody>
      </p:sp>
      <p:sp>
        <p:nvSpPr>
          <p:cNvPr id="224" name="OTLSHAPE_TB_00000000000000000000000000000000_BottomTimescaleInterval7">
            <a:extLst>
              <a:ext uri="{FF2B5EF4-FFF2-40B4-BE49-F238E27FC236}">
                <a16:creationId xmlns:a16="http://schemas.microsoft.com/office/drawing/2014/main" id="{22BB98A1-C959-1279-20F7-9EF1F3ACCCB4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6905437" y="2081467"/>
            <a:ext cx="186269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400" spc="-32">
                <a:solidFill>
                  <a:schemeClr val="lt1"/>
                </a:solidFill>
              </a:rPr>
              <a:t>Jul</a:t>
            </a:r>
          </a:p>
        </p:txBody>
      </p:sp>
      <p:sp>
        <p:nvSpPr>
          <p:cNvPr id="225" name="OTLSHAPE_TB_00000000000000000000000000000000_BottomTimescaleInterval8">
            <a:extLst>
              <a:ext uri="{FF2B5EF4-FFF2-40B4-BE49-F238E27FC236}">
                <a16:creationId xmlns:a16="http://schemas.microsoft.com/office/drawing/2014/main" id="{CA8F851C-4946-AFD1-270B-41034E0ED5AE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7658832" y="2081467"/>
            <a:ext cx="264944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400" spc="-30">
                <a:solidFill>
                  <a:schemeClr val="lt1"/>
                </a:solidFill>
              </a:rPr>
              <a:t>Dec</a:t>
            </a:r>
          </a:p>
        </p:txBody>
      </p:sp>
      <p:sp>
        <p:nvSpPr>
          <p:cNvPr id="226" name="OTLSHAPE_TB_00000000000000000000000000000000_BottomTimescaleInterval9">
            <a:extLst>
              <a:ext uri="{FF2B5EF4-FFF2-40B4-BE49-F238E27FC236}">
                <a16:creationId xmlns:a16="http://schemas.microsoft.com/office/drawing/2014/main" id="{D58845D5-FC8D-DAC3-3D7B-D8ECA483177E}"/>
              </a:ext>
            </a:extLst>
          </p:cNvPr>
          <p:cNvSpPr txBox="1"/>
          <p:nvPr>
            <p:custDataLst>
              <p:tags r:id="rId84"/>
            </p:custDataLst>
          </p:nvPr>
        </p:nvSpPr>
        <p:spPr>
          <a:xfrm>
            <a:off x="8402379" y="2081467"/>
            <a:ext cx="317500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400" spc="-32">
                <a:solidFill>
                  <a:schemeClr val="lt1"/>
                </a:solidFill>
              </a:rPr>
              <a:t>May</a:t>
            </a:r>
          </a:p>
        </p:txBody>
      </p:sp>
      <p:sp>
        <p:nvSpPr>
          <p:cNvPr id="227" name="OTLSHAPE_TB_00000000000000000000000000000000_BottomTimescaleInterval10">
            <a:extLst>
              <a:ext uri="{FF2B5EF4-FFF2-40B4-BE49-F238E27FC236}">
                <a16:creationId xmlns:a16="http://schemas.microsoft.com/office/drawing/2014/main" id="{893922E5-0EC1-047C-2B9B-D3A85C408850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9155774" y="2081467"/>
            <a:ext cx="244875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400" spc="-28">
                <a:solidFill>
                  <a:schemeClr val="lt1"/>
                </a:solidFill>
              </a:rPr>
              <a:t>Oct</a:t>
            </a:r>
          </a:p>
        </p:txBody>
      </p:sp>
      <p:sp>
        <p:nvSpPr>
          <p:cNvPr id="228" name="OTLSHAPE_TB_00000000000000000000000000000000_BottomTimescaleInterval11">
            <a:extLst>
              <a:ext uri="{FF2B5EF4-FFF2-40B4-BE49-F238E27FC236}">
                <a16:creationId xmlns:a16="http://schemas.microsoft.com/office/drawing/2014/main" id="{005BA8FF-7273-3CC3-A191-1C8F2CA9FDF4}"/>
              </a:ext>
            </a:extLst>
          </p:cNvPr>
          <p:cNvSpPr txBox="1"/>
          <p:nvPr>
            <p:custDataLst>
              <p:tags r:id="rId86"/>
            </p:custDataLst>
          </p:nvPr>
        </p:nvSpPr>
        <p:spPr>
          <a:xfrm>
            <a:off x="9904244" y="2081467"/>
            <a:ext cx="302968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400" spc="-30">
                <a:solidFill>
                  <a:schemeClr val="lt1"/>
                </a:solidFill>
              </a:rPr>
              <a:t>Mar</a:t>
            </a:r>
          </a:p>
        </p:txBody>
      </p:sp>
      <p:sp>
        <p:nvSpPr>
          <p:cNvPr id="229" name="OTLSHAPE_TB_00000000000000000000000000000000_BottomTimescaleInterval12">
            <a:extLst>
              <a:ext uri="{FF2B5EF4-FFF2-40B4-BE49-F238E27FC236}">
                <a16:creationId xmlns:a16="http://schemas.microsoft.com/office/drawing/2014/main" id="{6110B956-73FE-9C3A-EBCE-94A24FD3AD07}"/>
              </a:ext>
            </a:extLst>
          </p:cNvPr>
          <p:cNvSpPr txBox="1"/>
          <p:nvPr>
            <p:custDataLst>
              <p:tags r:id="rId87"/>
            </p:custDataLst>
          </p:nvPr>
        </p:nvSpPr>
        <p:spPr>
          <a:xfrm>
            <a:off x="10657639" y="2081467"/>
            <a:ext cx="272190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400" spc="-32">
                <a:solidFill>
                  <a:schemeClr val="lt1"/>
                </a:solidFill>
              </a:rPr>
              <a:t>Aug</a:t>
            </a:r>
          </a:p>
        </p:txBody>
      </p:sp>
      <p:sp>
        <p:nvSpPr>
          <p:cNvPr id="18" name="OTLSHAPE_TB_00000000000000000000000000000000_MiddleTimescaleInterval8">
            <a:extLst>
              <a:ext uri="{FF2B5EF4-FFF2-40B4-BE49-F238E27FC236}">
                <a16:creationId xmlns:a16="http://schemas.microsoft.com/office/drawing/2014/main" id="{F4A82DF5-50A3-0187-A7A2-64701FDF4107}"/>
              </a:ext>
            </a:extLst>
          </p:cNvPr>
          <p:cNvSpPr txBox="1"/>
          <p:nvPr>
            <p:custDataLst>
              <p:tags r:id="rId88"/>
            </p:custDataLst>
          </p:nvPr>
        </p:nvSpPr>
        <p:spPr>
          <a:xfrm>
            <a:off x="8702752" y="1889442"/>
            <a:ext cx="203389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spc="-38">
                <a:solidFill>
                  <a:schemeClr val="lt1"/>
                </a:solidFill>
                <a:latin typeface="Calibri" panose="020F0502020204030204" pitchFamily="34" charset="0"/>
              </a:rPr>
              <a:t>Q3</a:t>
            </a:r>
          </a:p>
        </p:txBody>
      </p:sp>
      <p:sp>
        <p:nvSpPr>
          <p:cNvPr id="19" name="OTLSHAPE_TB_00000000000000000000000000000000_MiddleTimescaleInterval9">
            <a:extLst>
              <a:ext uri="{FF2B5EF4-FFF2-40B4-BE49-F238E27FC236}">
                <a16:creationId xmlns:a16="http://schemas.microsoft.com/office/drawing/2014/main" id="{6BFCBD47-85A7-710F-86C7-8B7BDF545C79}"/>
              </a:ext>
            </a:extLst>
          </p:cNvPr>
          <p:cNvSpPr txBox="1"/>
          <p:nvPr>
            <p:custDataLst>
              <p:tags r:id="rId89"/>
            </p:custDataLst>
          </p:nvPr>
        </p:nvSpPr>
        <p:spPr>
          <a:xfrm>
            <a:off x="9608796" y="1889442"/>
            <a:ext cx="203389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spc="-38">
                <a:solidFill>
                  <a:schemeClr val="lt1"/>
                </a:solidFill>
                <a:latin typeface="Calibri" panose="020F0502020204030204" pitchFamily="34" charset="0"/>
              </a:rPr>
              <a:t>Q1</a:t>
            </a:r>
          </a:p>
        </p:txBody>
      </p:sp>
      <p:sp>
        <p:nvSpPr>
          <p:cNvPr id="20" name="OTLSHAPE_TB_00000000000000000000000000000000_MiddleTimescaleInterval10">
            <a:extLst>
              <a:ext uri="{FF2B5EF4-FFF2-40B4-BE49-F238E27FC236}">
                <a16:creationId xmlns:a16="http://schemas.microsoft.com/office/drawing/2014/main" id="{56B6AC24-C6AE-5C5C-562B-964B0BCEC69E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10504991" y="1889442"/>
            <a:ext cx="203389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spc="-38">
                <a:solidFill>
                  <a:schemeClr val="lt1"/>
                </a:solidFill>
                <a:latin typeface="Calibri" panose="020F0502020204030204" pitchFamily="34" charset="0"/>
              </a:rPr>
              <a:t>Q3</a:t>
            </a:r>
          </a:p>
        </p:txBody>
      </p:sp>
      <p:sp>
        <p:nvSpPr>
          <p:cNvPr id="32" name="OTLSHAPE_SLT_1dca391b00fd4775aa5648126424ba37_Duration" hidden="1">
            <a:extLst>
              <a:ext uri="{FF2B5EF4-FFF2-40B4-BE49-F238E27FC236}">
                <a16:creationId xmlns:a16="http://schemas.microsoft.com/office/drawing/2014/main" id="{4BE1370D-286E-9130-A12B-0D57110205B7}"/>
              </a:ext>
            </a:extLst>
          </p:cNvPr>
          <p:cNvSpPr txBox="1"/>
          <p:nvPr>
            <p:custDataLst>
              <p:tags r:id="rId91"/>
            </p:custDataLst>
          </p:nvPr>
        </p:nvSpPr>
        <p:spPr>
          <a:xfrm>
            <a:off x="12700" y="-387410"/>
            <a:ext cx="4572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143 days</a:t>
            </a:r>
          </a:p>
        </p:txBody>
      </p:sp>
      <p:sp>
        <p:nvSpPr>
          <p:cNvPr id="35" name="OTLSHAPE_SLT_1dca391b00fd4775aa5648126424ba37_TextPercentage" hidden="1">
            <a:extLst>
              <a:ext uri="{FF2B5EF4-FFF2-40B4-BE49-F238E27FC236}">
                <a16:creationId xmlns:a16="http://schemas.microsoft.com/office/drawing/2014/main" id="{7D012D91-97CA-97AF-7CFF-4AE988DF4243}"/>
              </a:ext>
            </a:extLst>
          </p:cNvPr>
          <p:cNvSpPr txBox="1"/>
          <p:nvPr>
            <p:custDataLst>
              <p:tags r:id="rId92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36" name="OTLSHAPE_SLT_1dca391b00fd4775aa5648126424ba37_StartDate" hidden="1">
            <a:extLst>
              <a:ext uri="{FF2B5EF4-FFF2-40B4-BE49-F238E27FC236}">
                <a16:creationId xmlns:a16="http://schemas.microsoft.com/office/drawing/2014/main" id="{2C0B6827-34DA-4359-1CCA-9F1326324645}"/>
              </a:ext>
            </a:extLst>
          </p:cNvPr>
          <p:cNvSpPr txBox="1"/>
          <p:nvPr>
            <p:custDataLst>
              <p:tags r:id="rId93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800" b="1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37" name="OTLSHAPE_SLT_1dca391b00fd4775aa5648126424ba37_EndDate" hidden="1">
            <a:extLst>
              <a:ext uri="{FF2B5EF4-FFF2-40B4-BE49-F238E27FC236}">
                <a16:creationId xmlns:a16="http://schemas.microsoft.com/office/drawing/2014/main" id="{ACE6C6A5-3E91-3F3D-32F5-E918561DCFFC}"/>
              </a:ext>
            </a:extLst>
          </p:cNvPr>
          <p:cNvSpPr txBox="1"/>
          <p:nvPr>
            <p:custDataLst>
              <p:tags r:id="rId94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800" b="1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40" name="OTLSHAPE_SLT_0e6707711e7745a3b23d9875695e2879_Duration" hidden="1">
            <a:extLst>
              <a:ext uri="{FF2B5EF4-FFF2-40B4-BE49-F238E27FC236}">
                <a16:creationId xmlns:a16="http://schemas.microsoft.com/office/drawing/2014/main" id="{44DF6028-22FF-9378-6F6D-DDC8748ED539}"/>
              </a:ext>
            </a:extLst>
          </p:cNvPr>
          <p:cNvSpPr txBox="1"/>
          <p:nvPr>
            <p:custDataLst>
              <p:tags r:id="rId95"/>
            </p:custDataLst>
          </p:nvPr>
        </p:nvSpPr>
        <p:spPr>
          <a:xfrm>
            <a:off x="12700" y="-387410"/>
            <a:ext cx="4572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201 days</a:t>
            </a:r>
          </a:p>
        </p:txBody>
      </p:sp>
      <p:sp>
        <p:nvSpPr>
          <p:cNvPr id="44" name="OTLSHAPE_SLT_0e6707711e7745a3b23d9875695e2879_TextPercentage" hidden="1">
            <a:extLst>
              <a:ext uri="{FF2B5EF4-FFF2-40B4-BE49-F238E27FC236}">
                <a16:creationId xmlns:a16="http://schemas.microsoft.com/office/drawing/2014/main" id="{D018A564-4AF1-6189-DC32-5682D8D79579}"/>
              </a:ext>
            </a:extLst>
          </p:cNvPr>
          <p:cNvSpPr txBox="1"/>
          <p:nvPr>
            <p:custDataLst>
              <p:tags r:id="rId96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45" name="OTLSHAPE_SLT_0e6707711e7745a3b23d9875695e2879_StartDate" hidden="1">
            <a:extLst>
              <a:ext uri="{FF2B5EF4-FFF2-40B4-BE49-F238E27FC236}">
                <a16:creationId xmlns:a16="http://schemas.microsoft.com/office/drawing/2014/main" id="{5D40413C-3B3E-4BB4-345A-E831B8BC835F}"/>
              </a:ext>
            </a:extLst>
          </p:cNvPr>
          <p:cNvSpPr txBox="1"/>
          <p:nvPr>
            <p:custDataLst>
              <p:tags r:id="rId97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800" b="1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46" name="OTLSHAPE_SLT_0e6707711e7745a3b23d9875695e2879_EndDate" hidden="1">
            <a:extLst>
              <a:ext uri="{FF2B5EF4-FFF2-40B4-BE49-F238E27FC236}">
                <a16:creationId xmlns:a16="http://schemas.microsoft.com/office/drawing/2014/main" id="{ACEC4649-BD20-9BA2-130E-B05C6C6CAA0B}"/>
              </a:ext>
            </a:extLst>
          </p:cNvPr>
          <p:cNvSpPr txBox="1"/>
          <p:nvPr>
            <p:custDataLst>
              <p:tags r:id="rId98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800" b="1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52" name="OTLSHAPE_SLT_562df7e5fc6242a79077993ee9c7cdfc_Duration" hidden="1">
            <a:extLst>
              <a:ext uri="{FF2B5EF4-FFF2-40B4-BE49-F238E27FC236}">
                <a16:creationId xmlns:a16="http://schemas.microsoft.com/office/drawing/2014/main" id="{95F0FD3D-DB66-4C96-A44C-CC0FEF0B59AB}"/>
              </a:ext>
            </a:extLst>
          </p:cNvPr>
          <p:cNvSpPr txBox="1"/>
          <p:nvPr>
            <p:custDataLst>
              <p:tags r:id="rId99"/>
            </p:custDataLst>
          </p:nvPr>
        </p:nvSpPr>
        <p:spPr>
          <a:xfrm>
            <a:off x="12700" y="-387410"/>
            <a:ext cx="4572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108 days</a:t>
            </a:r>
          </a:p>
        </p:txBody>
      </p:sp>
      <p:sp>
        <p:nvSpPr>
          <p:cNvPr id="53" name="OTLSHAPE_SLT_562df7e5fc6242a79077993ee9c7cdfc_TextPercentage" hidden="1">
            <a:extLst>
              <a:ext uri="{FF2B5EF4-FFF2-40B4-BE49-F238E27FC236}">
                <a16:creationId xmlns:a16="http://schemas.microsoft.com/office/drawing/2014/main" id="{329D494C-DDDF-196B-FC7D-549B238BC95D}"/>
              </a:ext>
            </a:extLst>
          </p:cNvPr>
          <p:cNvSpPr txBox="1"/>
          <p:nvPr>
            <p:custDataLst>
              <p:tags r:id="rId10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54" name="OTLSHAPE_SLT_562df7e5fc6242a79077993ee9c7cdfc_StartDate" hidden="1">
            <a:extLst>
              <a:ext uri="{FF2B5EF4-FFF2-40B4-BE49-F238E27FC236}">
                <a16:creationId xmlns:a16="http://schemas.microsoft.com/office/drawing/2014/main" id="{E9A19F37-85DC-2F25-474A-8BF882559B36}"/>
              </a:ext>
            </a:extLst>
          </p:cNvPr>
          <p:cNvSpPr txBox="1"/>
          <p:nvPr>
            <p:custDataLst>
              <p:tags r:id="rId101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800" b="1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55" name="OTLSHAPE_SLT_562df7e5fc6242a79077993ee9c7cdfc_EndDate" hidden="1">
            <a:extLst>
              <a:ext uri="{FF2B5EF4-FFF2-40B4-BE49-F238E27FC236}">
                <a16:creationId xmlns:a16="http://schemas.microsoft.com/office/drawing/2014/main" id="{C0D5219E-1F25-A871-00FC-82B0B9DC589A}"/>
              </a:ext>
            </a:extLst>
          </p:cNvPr>
          <p:cNvSpPr txBox="1"/>
          <p:nvPr>
            <p:custDataLst>
              <p:tags r:id="rId102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800" b="1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57" name="OTLSHAPE_SLT_10e25c10bef042dfbce51ca825e4a4c1_Duration" hidden="1">
            <a:extLst>
              <a:ext uri="{FF2B5EF4-FFF2-40B4-BE49-F238E27FC236}">
                <a16:creationId xmlns:a16="http://schemas.microsoft.com/office/drawing/2014/main" id="{4A1016B1-D050-2B07-74F6-E0EE7D07ED46}"/>
              </a:ext>
            </a:extLst>
          </p:cNvPr>
          <p:cNvSpPr txBox="1"/>
          <p:nvPr>
            <p:custDataLst>
              <p:tags r:id="rId103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93 days</a:t>
            </a:r>
          </a:p>
        </p:txBody>
      </p:sp>
      <p:sp>
        <p:nvSpPr>
          <p:cNvPr id="58" name="OTLSHAPE_SLT_10e25c10bef042dfbce51ca825e4a4c1_TextPercentage" hidden="1">
            <a:extLst>
              <a:ext uri="{FF2B5EF4-FFF2-40B4-BE49-F238E27FC236}">
                <a16:creationId xmlns:a16="http://schemas.microsoft.com/office/drawing/2014/main" id="{0969179C-7FE8-7859-AFE3-B7F25D6694B0}"/>
              </a:ext>
            </a:extLst>
          </p:cNvPr>
          <p:cNvSpPr txBox="1"/>
          <p:nvPr>
            <p:custDataLst>
              <p:tags r:id="rId10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59" name="OTLSHAPE_SLT_10e25c10bef042dfbce51ca825e4a4c1_StartDate" hidden="1">
            <a:extLst>
              <a:ext uri="{FF2B5EF4-FFF2-40B4-BE49-F238E27FC236}">
                <a16:creationId xmlns:a16="http://schemas.microsoft.com/office/drawing/2014/main" id="{A757521F-3F23-E699-FBCA-23270DDA8396}"/>
              </a:ext>
            </a:extLst>
          </p:cNvPr>
          <p:cNvSpPr txBox="1"/>
          <p:nvPr>
            <p:custDataLst>
              <p:tags r:id="rId105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800" b="1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70" name="OTLSHAPE_SLT_10e25c10bef042dfbce51ca825e4a4c1_EndDate" hidden="1">
            <a:extLst>
              <a:ext uri="{FF2B5EF4-FFF2-40B4-BE49-F238E27FC236}">
                <a16:creationId xmlns:a16="http://schemas.microsoft.com/office/drawing/2014/main" id="{48D356FC-9C3E-8386-F46A-6DE556E6E560}"/>
              </a:ext>
            </a:extLst>
          </p:cNvPr>
          <p:cNvSpPr txBox="1"/>
          <p:nvPr>
            <p:custDataLst>
              <p:tags r:id="rId106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800" b="1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74" name="OTLSHAPE_SLT_24986c98d5a240a187db8b8365a25550_Duration" hidden="1">
            <a:extLst>
              <a:ext uri="{FF2B5EF4-FFF2-40B4-BE49-F238E27FC236}">
                <a16:creationId xmlns:a16="http://schemas.microsoft.com/office/drawing/2014/main" id="{15BC2033-238B-A8CD-51D4-181E4230EE99}"/>
              </a:ext>
            </a:extLst>
          </p:cNvPr>
          <p:cNvSpPr txBox="1"/>
          <p:nvPr>
            <p:custDataLst>
              <p:tags r:id="rId107"/>
            </p:custDataLst>
          </p:nvPr>
        </p:nvSpPr>
        <p:spPr>
          <a:xfrm>
            <a:off x="12700" y="-387410"/>
            <a:ext cx="4572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100 days</a:t>
            </a:r>
          </a:p>
        </p:txBody>
      </p:sp>
      <p:sp>
        <p:nvSpPr>
          <p:cNvPr id="78" name="OTLSHAPE_SLT_24986c98d5a240a187db8b8365a25550_TextPercentage" hidden="1">
            <a:extLst>
              <a:ext uri="{FF2B5EF4-FFF2-40B4-BE49-F238E27FC236}">
                <a16:creationId xmlns:a16="http://schemas.microsoft.com/office/drawing/2014/main" id="{5EA6F46C-D4C4-BD55-0187-017EA67EFDDC}"/>
              </a:ext>
            </a:extLst>
          </p:cNvPr>
          <p:cNvSpPr txBox="1"/>
          <p:nvPr>
            <p:custDataLst>
              <p:tags r:id="rId108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79" name="OTLSHAPE_SLT_24986c98d5a240a187db8b8365a25550_StartDate" hidden="1">
            <a:extLst>
              <a:ext uri="{FF2B5EF4-FFF2-40B4-BE49-F238E27FC236}">
                <a16:creationId xmlns:a16="http://schemas.microsoft.com/office/drawing/2014/main" id="{18802F92-B7CD-EB9F-4996-D97F72742212}"/>
              </a:ext>
            </a:extLst>
          </p:cNvPr>
          <p:cNvSpPr txBox="1"/>
          <p:nvPr>
            <p:custDataLst>
              <p:tags r:id="rId109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800" b="1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83" name="OTLSHAPE_SLT_24986c98d5a240a187db8b8365a25550_EndDate" hidden="1">
            <a:extLst>
              <a:ext uri="{FF2B5EF4-FFF2-40B4-BE49-F238E27FC236}">
                <a16:creationId xmlns:a16="http://schemas.microsoft.com/office/drawing/2014/main" id="{BE98942E-9878-C20B-4D9F-A5F1DD60C0CE}"/>
              </a:ext>
            </a:extLst>
          </p:cNvPr>
          <p:cNvSpPr txBox="1"/>
          <p:nvPr>
            <p:custDataLst>
              <p:tags r:id="rId110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800" b="1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123" name="OTLSHAPE_SLT_1d12bae1273f4d43909374707db68029_Duration" hidden="1">
            <a:extLst>
              <a:ext uri="{FF2B5EF4-FFF2-40B4-BE49-F238E27FC236}">
                <a16:creationId xmlns:a16="http://schemas.microsoft.com/office/drawing/2014/main" id="{ECF42E4C-9574-43EA-57F7-B889C7AA4A6D}"/>
              </a:ext>
            </a:extLst>
          </p:cNvPr>
          <p:cNvSpPr txBox="1"/>
          <p:nvPr>
            <p:custDataLst>
              <p:tags r:id="rId111"/>
            </p:custDataLst>
          </p:nvPr>
        </p:nvSpPr>
        <p:spPr>
          <a:xfrm>
            <a:off x="12700" y="-387410"/>
            <a:ext cx="4572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145 days</a:t>
            </a:r>
          </a:p>
        </p:txBody>
      </p:sp>
      <p:sp>
        <p:nvSpPr>
          <p:cNvPr id="124" name="OTLSHAPE_SLT_1d12bae1273f4d43909374707db68029_TextPercentage" hidden="1">
            <a:extLst>
              <a:ext uri="{FF2B5EF4-FFF2-40B4-BE49-F238E27FC236}">
                <a16:creationId xmlns:a16="http://schemas.microsoft.com/office/drawing/2014/main" id="{55910A87-8F55-5E70-7991-BAD8196B51F9}"/>
              </a:ext>
            </a:extLst>
          </p:cNvPr>
          <p:cNvSpPr txBox="1"/>
          <p:nvPr>
            <p:custDataLst>
              <p:tags r:id="rId112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125" name="OTLSHAPE_SLT_1d12bae1273f4d43909374707db68029_StartDate" hidden="1">
            <a:extLst>
              <a:ext uri="{FF2B5EF4-FFF2-40B4-BE49-F238E27FC236}">
                <a16:creationId xmlns:a16="http://schemas.microsoft.com/office/drawing/2014/main" id="{89684B88-2A2D-3D64-2607-63A2BED81775}"/>
              </a:ext>
            </a:extLst>
          </p:cNvPr>
          <p:cNvSpPr txBox="1"/>
          <p:nvPr>
            <p:custDataLst>
              <p:tags r:id="rId113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800" b="1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126" name="OTLSHAPE_SLT_1d12bae1273f4d43909374707db68029_EndDate" hidden="1">
            <a:extLst>
              <a:ext uri="{FF2B5EF4-FFF2-40B4-BE49-F238E27FC236}">
                <a16:creationId xmlns:a16="http://schemas.microsoft.com/office/drawing/2014/main" id="{20603BBD-7AB5-5EE1-CE12-29ADE702FFAA}"/>
              </a:ext>
            </a:extLst>
          </p:cNvPr>
          <p:cNvSpPr txBox="1"/>
          <p:nvPr>
            <p:custDataLst>
              <p:tags r:id="rId114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800" b="1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130" name="OTLSHAPE_SLT_9f4cd492313049c19c56f4a0611a1afe_Duration" hidden="1">
            <a:extLst>
              <a:ext uri="{FF2B5EF4-FFF2-40B4-BE49-F238E27FC236}">
                <a16:creationId xmlns:a16="http://schemas.microsoft.com/office/drawing/2014/main" id="{E52AEA17-FD43-71A5-E24D-D611C224FA89}"/>
              </a:ext>
            </a:extLst>
          </p:cNvPr>
          <p:cNvSpPr txBox="1"/>
          <p:nvPr>
            <p:custDataLst>
              <p:tags r:id="rId115"/>
            </p:custDataLst>
          </p:nvPr>
        </p:nvSpPr>
        <p:spPr>
          <a:xfrm>
            <a:off x="12700" y="-387410"/>
            <a:ext cx="4572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149 days</a:t>
            </a:r>
          </a:p>
        </p:txBody>
      </p:sp>
      <p:sp>
        <p:nvSpPr>
          <p:cNvPr id="131" name="OTLSHAPE_SLT_9f4cd492313049c19c56f4a0611a1afe_TextPercentage" hidden="1">
            <a:extLst>
              <a:ext uri="{FF2B5EF4-FFF2-40B4-BE49-F238E27FC236}">
                <a16:creationId xmlns:a16="http://schemas.microsoft.com/office/drawing/2014/main" id="{B947443B-1CD0-3529-AF0B-60256C20FA43}"/>
              </a:ext>
            </a:extLst>
          </p:cNvPr>
          <p:cNvSpPr txBox="1"/>
          <p:nvPr>
            <p:custDataLst>
              <p:tags r:id="rId116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132" name="OTLSHAPE_SLT_9f4cd492313049c19c56f4a0611a1afe_StartDate" hidden="1">
            <a:extLst>
              <a:ext uri="{FF2B5EF4-FFF2-40B4-BE49-F238E27FC236}">
                <a16:creationId xmlns:a16="http://schemas.microsoft.com/office/drawing/2014/main" id="{9C94EA58-942D-E027-44CF-9301E056BC4E}"/>
              </a:ext>
            </a:extLst>
          </p:cNvPr>
          <p:cNvSpPr txBox="1"/>
          <p:nvPr>
            <p:custDataLst>
              <p:tags r:id="rId117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800" b="1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137" name="OTLSHAPE_SLT_9f4cd492313049c19c56f4a0611a1afe_EndDate" hidden="1">
            <a:extLst>
              <a:ext uri="{FF2B5EF4-FFF2-40B4-BE49-F238E27FC236}">
                <a16:creationId xmlns:a16="http://schemas.microsoft.com/office/drawing/2014/main" id="{ED76A692-3201-0D57-46D7-57673BA0ECA9}"/>
              </a:ext>
            </a:extLst>
          </p:cNvPr>
          <p:cNvSpPr txBox="1"/>
          <p:nvPr>
            <p:custDataLst>
              <p:tags r:id="rId118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800" b="1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139" name="OTLSHAPE_SLT_bf8cf3a4f8dc4a3994d98a4eb96ffeb3_Duration" hidden="1">
            <a:extLst>
              <a:ext uri="{FF2B5EF4-FFF2-40B4-BE49-F238E27FC236}">
                <a16:creationId xmlns:a16="http://schemas.microsoft.com/office/drawing/2014/main" id="{77912BBD-DD28-AAB7-EA79-103FCD251E3D}"/>
              </a:ext>
            </a:extLst>
          </p:cNvPr>
          <p:cNvSpPr txBox="1"/>
          <p:nvPr>
            <p:custDataLst>
              <p:tags r:id="rId119"/>
            </p:custDataLst>
          </p:nvPr>
        </p:nvSpPr>
        <p:spPr>
          <a:xfrm>
            <a:off x="12700" y="-387410"/>
            <a:ext cx="4572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297 days</a:t>
            </a:r>
          </a:p>
        </p:txBody>
      </p:sp>
      <p:sp>
        <p:nvSpPr>
          <p:cNvPr id="140" name="OTLSHAPE_SLT_bf8cf3a4f8dc4a3994d98a4eb96ffeb3_TextPercentage" hidden="1">
            <a:extLst>
              <a:ext uri="{FF2B5EF4-FFF2-40B4-BE49-F238E27FC236}">
                <a16:creationId xmlns:a16="http://schemas.microsoft.com/office/drawing/2014/main" id="{D4623C19-84FC-75CC-F0F3-90F94942D7E5}"/>
              </a:ext>
            </a:extLst>
          </p:cNvPr>
          <p:cNvSpPr txBox="1"/>
          <p:nvPr>
            <p:custDataLst>
              <p:tags r:id="rId12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143" name="OTLSHAPE_SLT_bf8cf3a4f8dc4a3994d98a4eb96ffeb3_StartDate" hidden="1">
            <a:extLst>
              <a:ext uri="{FF2B5EF4-FFF2-40B4-BE49-F238E27FC236}">
                <a16:creationId xmlns:a16="http://schemas.microsoft.com/office/drawing/2014/main" id="{36337D17-EB35-715E-280D-70093A17C951}"/>
              </a:ext>
            </a:extLst>
          </p:cNvPr>
          <p:cNvSpPr txBox="1"/>
          <p:nvPr>
            <p:custDataLst>
              <p:tags r:id="rId121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800" b="1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144" name="OTLSHAPE_SLT_bf8cf3a4f8dc4a3994d98a4eb96ffeb3_EndDate" hidden="1">
            <a:extLst>
              <a:ext uri="{FF2B5EF4-FFF2-40B4-BE49-F238E27FC236}">
                <a16:creationId xmlns:a16="http://schemas.microsoft.com/office/drawing/2014/main" id="{5979FA81-72CB-DABA-0AA9-ABFDD289059F}"/>
              </a:ext>
            </a:extLst>
          </p:cNvPr>
          <p:cNvSpPr txBox="1"/>
          <p:nvPr>
            <p:custDataLst>
              <p:tags r:id="rId122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800" b="1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13" name="OTLSHAPE_TB_00000000000000000000000000000000_Separator1">
            <a:extLst>
              <a:ext uri="{FF2B5EF4-FFF2-40B4-BE49-F238E27FC236}">
                <a16:creationId xmlns:a16="http://schemas.microsoft.com/office/drawing/2014/main" id="{14612B5C-B6A8-ED12-BFEC-D6778AEDA144}"/>
              </a:ext>
            </a:extLst>
          </p:cNvPr>
          <p:cNvCxnSpPr/>
          <p:nvPr>
            <p:custDataLst>
              <p:tags r:id="rId123"/>
            </p:custDataLst>
          </p:nvPr>
        </p:nvCxnSpPr>
        <p:spPr>
          <a:xfrm>
            <a:off x="4153350" y="1714500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OTLSHAPE_TB_00000000000000000000000000000000_Separator2">
            <a:extLst>
              <a:ext uri="{FF2B5EF4-FFF2-40B4-BE49-F238E27FC236}">
                <a16:creationId xmlns:a16="http://schemas.microsoft.com/office/drawing/2014/main" id="{66DA5ECE-AECE-2E7C-0B0F-2F75224C8123}"/>
              </a:ext>
            </a:extLst>
          </p:cNvPr>
          <p:cNvCxnSpPr/>
          <p:nvPr>
            <p:custDataLst>
              <p:tags r:id="rId124"/>
            </p:custDataLst>
          </p:nvPr>
        </p:nvCxnSpPr>
        <p:spPr>
          <a:xfrm>
            <a:off x="5950665" y="1714500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OTLSHAPE_TB_00000000000000000000000000000000_Separator3">
            <a:extLst>
              <a:ext uri="{FF2B5EF4-FFF2-40B4-BE49-F238E27FC236}">
                <a16:creationId xmlns:a16="http://schemas.microsoft.com/office/drawing/2014/main" id="{6B963EC6-D02B-8130-8902-496FDDCD8B0B}"/>
              </a:ext>
            </a:extLst>
          </p:cNvPr>
          <p:cNvCxnSpPr/>
          <p:nvPr>
            <p:custDataLst>
              <p:tags r:id="rId125"/>
            </p:custDataLst>
          </p:nvPr>
        </p:nvCxnSpPr>
        <p:spPr>
          <a:xfrm>
            <a:off x="7747981" y="1714500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OTLSHAPE_TB_00000000000000000000000000000000_Separator4">
            <a:extLst>
              <a:ext uri="{FF2B5EF4-FFF2-40B4-BE49-F238E27FC236}">
                <a16:creationId xmlns:a16="http://schemas.microsoft.com/office/drawing/2014/main" id="{9CADA53A-C025-0C2B-849B-8CFE053AED04}"/>
              </a:ext>
            </a:extLst>
          </p:cNvPr>
          <p:cNvCxnSpPr/>
          <p:nvPr>
            <p:custDataLst>
              <p:tags r:id="rId126"/>
            </p:custDataLst>
          </p:nvPr>
        </p:nvCxnSpPr>
        <p:spPr>
          <a:xfrm>
            <a:off x="9545296" y="1714500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OTLSHAPE_M_7025bbed63e84bae956c0912d1dc11ff_Shape">
            <a:extLst>
              <a:ext uri="{FF2B5EF4-FFF2-40B4-BE49-F238E27FC236}">
                <a16:creationId xmlns:a16="http://schemas.microsoft.com/office/drawing/2014/main" id="{1BA02684-7BD6-9B35-B049-D205E130F9C0}"/>
              </a:ext>
            </a:extLst>
          </p:cNvPr>
          <p:cNvSpPr/>
          <p:nvPr>
            <p:custDataLst>
              <p:tags r:id="rId127"/>
            </p:custDataLst>
          </p:nvPr>
        </p:nvSpPr>
        <p:spPr>
          <a:xfrm flipV="1">
            <a:off x="3659887" y="2217928"/>
            <a:ext cx="228600" cy="254000"/>
          </a:xfrm>
          <a:prstGeom prst="flowChartManualOperation">
            <a:avLst/>
          </a:prstGeom>
          <a:solidFill>
            <a:srgbClr val="E85D0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6" name="OTLSHAPE_M_e1e616a1aa9240c6a1da169767437446_Shape">
            <a:extLst>
              <a:ext uri="{FF2B5EF4-FFF2-40B4-BE49-F238E27FC236}">
                <a16:creationId xmlns:a16="http://schemas.microsoft.com/office/drawing/2014/main" id="{D1E7356E-31D5-F27B-CA47-CDD67A1F51DB}"/>
              </a:ext>
            </a:extLst>
          </p:cNvPr>
          <p:cNvSpPr/>
          <p:nvPr>
            <p:custDataLst>
              <p:tags r:id="rId128"/>
            </p:custDataLst>
          </p:nvPr>
        </p:nvSpPr>
        <p:spPr>
          <a:xfrm flipV="1">
            <a:off x="4634869" y="1524000"/>
            <a:ext cx="228600" cy="254000"/>
          </a:xfrm>
          <a:prstGeom prst="triangle">
            <a:avLst/>
          </a:prstGeom>
          <a:solidFill>
            <a:srgbClr val="F48C06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7" name="OTLSHAPE_M_fec851187ca444e0843aa4cec2b06b67_Shape">
            <a:extLst>
              <a:ext uri="{FF2B5EF4-FFF2-40B4-BE49-F238E27FC236}">
                <a16:creationId xmlns:a16="http://schemas.microsoft.com/office/drawing/2014/main" id="{4B9A278A-0718-188A-579C-7941BE5E155D}"/>
              </a:ext>
            </a:extLst>
          </p:cNvPr>
          <p:cNvSpPr/>
          <p:nvPr>
            <p:custDataLst>
              <p:tags r:id="rId129"/>
            </p:custDataLst>
          </p:nvPr>
        </p:nvSpPr>
        <p:spPr>
          <a:xfrm>
            <a:off x="5885604" y="2217928"/>
            <a:ext cx="228600" cy="254000"/>
          </a:xfrm>
          <a:prstGeom prst="chevron">
            <a:avLst>
              <a:gd name="adj" fmla="val 30000"/>
            </a:avLst>
          </a:prstGeom>
          <a:solidFill>
            <a:srgbClr val="FAA307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2" name="OTLSHAPE_M_102bc1f42fe645efb860dce0fb170fd9_Shape">
            <a:extLst>
              <a:ext uri="{FF2B5EF4-FFF2-40B4-BE49-F238E27FC236}">
                <a16:creationId xmlns:a16="http://schemas.microsoft.com/office/drawing/2014/main" id="{2EAEBE4A-FFDF-64E4-1131-43C57571546E}"/>
              </a:ext>
            </a:extLst>
          </p:cNvPr>
          <p:cNvSpPr/>
          <p:nvPr>
            <p:custDataLst>
              <p:tags r:id="rId130"/>
            </p:custDataLst>
          </p:nvPr>
        </p:nvSpPr>
        <p:spPr>
          <a:xfrm>
            <a:off x="8229499" y="1524000"/>
            <a:ext cx="228600" cy="254000"/>
          </a:xfrm>
          <a:prstGeom prst="downArrow">
            <a:avLst/>
          </a:prstGeom>
          <a:solidFill>
            <a:srgbClr val="9D0208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OTLSHAPE_M_5facacc18b3a4da88862271ab4010a8a_Shape">
            <a:extLst>
              <a:ext uri="{FF2B5EF4-FFF2-40B4-BE49-F238E27FC236}">
                <a16:creationId xmlns:a16="http://schemas.microsoft.com/office/drawing/2014/main" id="{5DC3A44C-F9AC-6B62-6313-EFDF4599587E}"/>
              </a:ext>
            </a:extLst>
          </p:cNvPr>
          <p:cNvSpPr/>
          <p:nvPr>
            <p:custDataLst>
              <p:tags r:id="rId131"/>
            </p:custDataLst>
          </p:nvPr>
        </p:nvSpPr>
        <p:spPr>
          <a:xfrm>
            <a:off x="10927934" y="1524000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D0000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3" name="OTLSHAPE_M_1a84a982602a4d71bf42f2d38abe267e_Shape">
            <a:extLst>
              <a:ext uri="{FF2B5EF4-FFF2-40B4-BE49-F238E27FC236}">
                <a16:creationId xmlns:a16="http://schemas.microsoft.com/office/drawing/2014/main" id="{A48C5EB9-0BDC-EF8C-902D-1E7CD7980E75}"/>
              </a:ext>
            </a:extLst>
          </p:cNvPr>
          <p:cNvSpPr/>
          <p:nvPr>
            <p:custDataLst>
              <p:tags r:id="rId132"/>
            </p:custDataLst>
          </p:nvPr>
        </p:nvSpPr>
        <p:spPr>
          <a:xfrm>
            <a:off x="9135543" y="2217928"/>
            <a:ext cx="228600" cy="254000"/>
          </a:xfrm>
          <a:prstGeom prst="triangle">
            <a:avLst/>
          </a:prstGeom>
          <a:solidFill>
            <a:srgbClr val="FFBA0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TLSHAPE_M_5001a83a46d0423ca7fff72d364fc0af_Shape">
            <a:extLst>
              <a:ext uri="{FF2B5EF4-FFF2-40B4-BE49-F238E27FC236}">
                <a16:creationId xmlns:a16="http://schemas.microsoft.com/office/drawing/2014/main" id="{8B8BD0DB-7FDB-2127-4CE9-6EBBE19A8A0A}"/>
              </a:ext>
            </a:extLst>
          </p:cNvPr>
          <p:cNvSpPr/>
          <p:nvPr>
            <p:custDataLst>
              <p:tags r:id="rId133"/>
            </p:custDataLst>
          </p:nvPr>
        </p:nvSpPr>
        <p:spPr>
          <a:xfrm>
            <a:off x="10332112" y="2217928"/>
            <a:ext cx="228600" cy="254000"/>
          </a:xfrm>
          <a:prstGeom prst="upArrow">
            <a:avLst/>
          </a:prstGeom>
          <a:solidFill>
            <a:srgbClr val="9D0208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TLSHAPE_M_ad9dfac79bb441d9a487846cac8e73dc_Shape">
            <a:extLst>
              <a:ext uri="{FF2B5EF4-FFF2-40B4-BE49-F238E27FC236}">
                <a16:creationId xmlns:a16="http://schemas.microsoft.com/office/drawing/2014/main" id="{839DFCE1-D603-3BE5-1C14-9840CAE11F5A}"/>
              </a:ext>
            </a:extLst>
          </p:cNvPr>
          <p:cNvSpPr/>
          <p:nvPr>
            <p:custDataLst>
              <p:tags r:id="rId134"/>
            </p:custDataLst>
          </p:nvPr>
        </p:nvSpPr>
        <p:spPr>
          <a:xfrm>
            <a:off x="9435916" y="1524000"/>
            <a:ext cx="228600" cy="254000"/>
          </a:xfrm>
          <a:prstGeom prst="diamond">
            <a:avLst/>
          </a:prstGeom>
          <a:solidFill>
            <a:srgbClr val="9D020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TLSHAPE_M_7025bbed63e84bae956c0912d1dc11ff_Title">
            <a:extLst>
              <a:ext uri="{FF2B5EF4-FFF2-40B4-BE49-F238E27FC236}">
                <a16:creationId xmlns:a16="http://schemas.microsoft.com/office/drawing/2014/main" id="{D09B09FA-6536-C242-53F8-33B567958164}"/>
              </a:ext>
            </a:extLst>
          </p:cNvPr>
          <p:cNvSpPr txBox="1"/>
          <p:nvPr>
            <p:custDataLst>
              <p:tags r:id="rId135"/>
            </p:custDataLst>
          </p:nvPr>
        </p:nvSpPr>
        <p:spPr>
          <a:xfrm>
            <a:off x="3456497" y="2646765"/>
            <a:ext cx="647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200" b="1" spc="-10" dirty="0">
                <a:solidFill>
                  <a:schemeClr val="dk1"/>
                </a:solidFill>
              </a:rPr>
              <a:t>Beta. 1.34</a:t>
            </a:r>
          </a:p>
        </p:txBody>
      </p:sp>
      <p:sp>
        <p:nvSpPr>
          <p:cNvPr id="22" name="OTLSHAPE_M_7025bbed63e84bae956c0912d1dc11ff_Date">
            <a:extLst>
              <a:ext uri="{FF2B5EF4-FFF2-40B4-BE49-F238E27FC236}">
                <a16:creationId xmlns:a16="http://schemas.microsoft.com/office/drawing/2014/main" id="{3872C2BA-8804-8EA1-AD01-28A26D615CF6}"/>
              </a:ext>
            </a:extLst>
          </p:cNvPr>
          <p:cNvSpPr txBox="1"/>
          <p:nvPr>
            <p:custDataLst>
              <p:tags r:id="rId136"/>
            </p:custDataLst>
          </p:nvPr>
        </p:nvSpPr>
        <p:spPr>
          <a:xfrm>
            <a:off x="3638001" y="2497328"/>
            <a:ext cx="2794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800" b="1">
                <a:solidFill>
                  <a:srgbClr val="9D0208"/>
                </a:solidFill>
              </a:rPr>
              <a:t>Oct 15</a:t>
            </a:r>
          </a:p>
        </p:txBody>
      </p:sp>
      <p:sp>
        <p:nvSpPr>
          <p:cNvPr id="24" name="OTLSHAPE_M_e1e616a1aa9240c6a1da169767437446_Title">
            <a:extLst>
              <a:ext uri="{FF2B5EF4-FFF2-40B4-BE49-F238E27FC236}">
                <a16:creationId xmlns:a16="http://schemas.microsoft.com/office/drawing/2014/main" id="{39BFA9CD-7979-4D81-D599-DFE9E394BC70}"/>
              </a:ext>
            </a:extLst>
          </p:cNvPr>
          <p:cNvSpPr txBox="1"/>
          <p:nvPr>
            <p:custDataLst>
              <p:tags r:id="rId137"/>
            </p:custDataLst>
          </p:nvPr>
        </p:nvSpPr>
        <p:spPr>
          <a:xfrm>
            <a:off x="4484734" y="1163108"/>
            <a:ext cx="533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200" b="1" spc="-12">
                <a:solidFill>
                  <a:schemeClr val="dk1"/>
                </a:solidFill>
              </a:rPr>
              <a:t>Meeting</a:t>
            </a:r>
          </a:p>
        </p:txBody>
      </p:sp>
      <p:sp>
        <p:nvSpPr>
          <p:cNvPr id="25" name="OTLSHAPE_M_e1e616a1aa9240c6a1da169767437446_Date">
            <a:extLst>
              <a:ext uri="{FF2B5EF4-FFF2-40B4-BE49-F238E27FC236}">
                <a16:creationId xmlns:a16="http://schemas.microsoft.com/office/drawing/2014/main" id="{B39DA08F-062A-FB58-36FC-66C9B768B9C4}"/>
              </a:ext>
            </a:extLst>
          </p:cNvPr>
          <p:cNvSpPr txBox="1"/>
          <p:nvPr>
            <p:custDataLst>
              <p:tags r:id="rId138"/>
            </p:custDataLst>
          </p:nvPr>
        </p:nvSpPr>
        <p:spPr>
          <a:xfrm>
            <a:off x="4619311" y="1374563"/>
            <a:ext cx="2794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800" b="1">
                <a:solidFill>
                  <a:srgbClr val="9D0208"/>
                </a:solidFill>
              </a:rPr>
              <a:t>May 1</a:t>
            </a:r>
          </a:p>
        </p:txBody>
      </p:sp>
      <p:sp>
        <p:nvSpPr>
          <p:cNvPr id="27" name="OTLSHAPE_M_fec851187ca444e0843aa4cec2b06b67_Title">
            <a:extLst>
              <a:ext uri="{FF2B5EF4-FFF2-40B4-BE49-F238E27FC236}">
                <a16:creationId xmlns:a16="http://schemas.microsoft.com/office/drawing/2014/main" id="{20D4EFC2-99CA-DDED-5732-F6918F14E4FC}"/>
              </a:ext>
            </a:extLst>
          </p:cNvPr>
          <p:cNvSpPr txBox="1"/>
          <p:nvPr>
            <p:custDataLst>
              <p:tags r:id="rId139"/>
            </p:custDataLst>
          </p:nvPr>
        </p:nvSpPr>
        <p:spPr>
          <a:xfrm>
            <a:off x="5707423" y="2646765"/>
            <a:ext cx="596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200" b="1" spc="-10">
                <a:solidFill>
                  <a:schemeClr val="dk1"/>
                </a:solidFill>
              </a:rPr>
              <a:t>Version 2</a:t>
            </a:r>
          </a:p>
        </p:txBody>
      </p:sp>
      <p:sp>
        <p:nvSpPr>
          <p:cNvPr id="28" name="OTLSHAPE_M_fec851187ca444e0843aa4cec2b06b67_Date">
            <a:extLst>
              <a:ext uri="{FF2B5EF4-FFF2-40B4-BE49-F238E27FC236}">
                <a16:creationId xmlns:a16="http://schemas.microsoft.com/office/drawing/2014/main" id="{EACCC9DD-2D3B-F9C5-EEAA-8F31699AC00C}"/>
              </a:ext>
            </a:extLst>
          </p:cNvPr>
          <p:cNvSpPr txBox="1"/>
          <p:nvPr>
            <p:custDataLst>
              <p:tags r:id="rId140"/>
            </p:custDataLst>
          </p:nvPr>
        </p:nvSpPr>
        <p:spPr>
          <a:xfrm>
            <a:off x="5867760" y="2497328"/>
            <a:ext cx="2667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800" b="1" dirty="0">
                <a:solidFill>
                  <a:srgbClr val="9D0208"/>
                </a:solidFill>
              </a:rPr>
              <a:t>Jan 10</a:t>
            </a:r>
          </a:p>
        </p:txBody>
      </p:sp>
      <p:sp>
        <p:nvSpPr>
          <p:cNvPr id="30" name="OTLSHAPE_M_102bc1f42fe645efb860dce0fb170fd9_Title">
            <a:extLst>
              <a:ext uri="{FF2B5EF4-FFF2-40B4-BE49-F238E27FC236}">
                <a16:creationId xmlns:a16="http://schemas.microsoft.com/office/drawing/2014/main" id="{D860169F-D5A9-F453-E65F-74B9EA10D69C}"/>
              </a:ext>
            </a:extLst>
          </p:cNvPr>
          <p:cNvSpPr txBox="1"/>
          <p:nvPr>
            <p:custDataLst>
              <p:tags r:id="rId141"/>
            </p:custDataLst>
          </p:nvPr>
        </p:nvSpPr>
        <p:spPr>
          <a:xfrm>
            <a:off x="7940680" y="1163108"/>
            <a:ext cx="8128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200" b="1" spc="-8">
                <a:solidFill>
                  <a:schemeClr val="dk1"/>
                </a:solidFill>
              </a:rPr>
              <a:t>Presentation</a:t>
            </a:r>
          </a:p>
        </p:txBody>
      </p:sp>
      <p:sp>
        <p:nvSpPr>
          <p:cNvPr id="31" name="OTLSHAPE_M_102bc1f42fe645efb860dce0fb170fd9_Date">
            <a:extLst>
              <a:ext uri="{FF2B5EF4-FFF2-40B4-BE49-F238E27FC236}">
                <a16:creationId xmlns:a16="http://schemas.microsoft.com/office/drawing/2014/main" id="{63D66F93-9D65-C2FD-3400-0CCCE9736813}"/>
              </a:ext>
            </a:extLst>
          </p:cNvPr>
          <p:cNvSpPr txBox="1"/>
          <p:nvPr>
            <p:custDataLst>
              <p:tags r:id="rId142"/>
            </p:custDataLst>
          </p:nvPr>
        </p:nvSpPr>
        <p:spPr>
          <a:xfrm>
            <a:off x="8213942" y="1374563"/>
            <a:ext cx="2794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800" b="1">
                <a:solidFill>
                  <a:srgbClr val="9D0208"/>
                </a:solidFill>
              </a:rPr>
              <a:t>May 1</a:t>
            </a:r>
          </a:p>
        </p:txBody>
      </p:sp>
      <p:sp>
        <p:nvSpPr>
          <p:cNvPr id="33" name="OTLSHAPE_M_1a84a982602a4d71bf42f2d38abe267e_Title">
            <a:extLst>
              <a:ext uri="{FF2B5EF4-FFF2-40B4-BE49-F238E27FC236}">
                <a16:creationId xmlns:a16="http://schemas.microsoft.com/office/drawing/2014/main" id="{659CCC56-B90D-1F42-1C31-8180F1726CC8}"/>
              </a:ext>
            </a:extLst>
          </p:cNvPr>
          <p:cNvSpPr txBox="1"/>
          <p:nvPr>
            <p:custDataLst>
              <p:tags r:id="rId143"/>
            </p:custDataLst>
          </p:nvPr>
        </p:nvSpPr>
        <p:spPr>
          <a:xfrm>
            <a:off x="8914309" y="2646765"/>
            <a:ext cx="673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200" b="1" spc="-10">
                <a:solidFill>
                  <a:schemeClr val="dk1"/>
                </a:solidFill>
              </a:rPr>
              <a:t>Testing 2.1</a:t>
            </a:r>
          </a:p>
        </p:txBody>
      </p:sp>
      <p:sp>
        <p:nvSpPr>
          <p:cNvPr id="34" name="OTLSHAPE_M_1a84a982602a4d71bf42f2d38abe267e_Date">
            <a:extLst>
              <a:ext uri="{FF2B5EF4-FFF2-40B4-BE49-F238E27FC236}">
                <a16:creationId xmlns:a16="http://schemas.microsoft.com/office/drawing/2014/main" id="{A68F07FD-E17F-80DA-C4E6-C1CE1B674B5F}"/>
              </a:ext>
            </a:extLst>
          </p:cNvPr>
          <p:cNvSpPr txBox="1"/>
          <p:nvPr>
            <p:custDataLst>
              <p:tags r:id="rId144"/>
            </p:custDataLst>
          </p:nvPr>
        </p:nvSpPr>
        <p:spPr>
          <a:xfrm>
            <a:off x="9127944" y="2497328"/>
            <a:ext cx="2540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800" b="1">
                <a:solidFill>
                  <a:srgbClr val="9D0208"/>
                </a:solidFill>
              </a:rPr>
              <a:t>Nov 1</a:t>
            </a:r>
          </a:p>
        </p:txBody>
      </p:sp>
      <p:sp>
        <p:nvSpPr>
          <p:cNvPr id="42" name="OTLSHAPE_M_5facacc18b3a4da88862271ab4010a8a_Title">
            <a:extLst>
              <a:ext uri="{FF2B5EF4-FFF2-40B4-BE49-F238E27FC236}">
                <a16:creationId xmlns:a16="http://schemas.microsoft.com/office/drawing/2014/main" id="{EB6DF273-5B34-25D2-4035-CDC02B1F1430}"/>
              </a:ext>
            </a:extLst>
          </p:cNvPr>
          <p:cNvSpPr txBox="1"/>
          <p:nvPr>
            <p:custDataLst>
              <p:tags r:id="rId145"/>
            </p:custDataLst>
          </p:nvPr>
        </p:nvSpPr>
        <p:spPr>
          <a:xfrm>
            <a:off x="10685703" y="1163108"/>
            <a:ext cx="723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200" b="1" spc="-8" dirty="0">
                <a:solidFill>
                  <a:schemeClr val="dk1"/>
                </a:solidFill>
              </a:rPr>
              <a:t>Main Event</a:t>
            </a:r>
          </a:p>
        </p:txBody>
      </p:sp>
      <p:sp>
        <p:nvSpPr>
          <p:cNvPr id="43" name="OTLSHAPE_M_5facacc18b3a4da88862271ab4010a8a_Date">
            <a:extLst>
              <a:ext uri="{FF2B5EF4-FFF2-40B4-BE49-F238E27FC236}">
                <a16:creationId xmlns:a16="http://schemas.microsoft.com/office/drawing/2014/main" id="{EED21931-7150-2E2D-19A5-F47DC75C85B8}"/>
              </a:ext>
            </a:extLst>
          </p:cNvPr>
          <p:cNvSpPr txBox="1"/>
          <p:nvPr>
            <p:custDataLst>
              <p:tags r:id="rId146"/>
            </p:custDataLst>
          </p:nvPr>
        </p:nvSpPr>
        <p:spPr>
          <a:xfrm>
            <a:off x="10906047" y="1374563"/>
            <a:ext cx="2794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800" b="1">
                <a:solidFill>
                  <a:srgbClr val="9D0208"/>
                </a:solidFill>
              </a:rPr>
              <a:t>Oct 30</a:t>
            </a:r>
          </a:p>
        </p:txBody>
      </p:sp>
      <p:sp>
        <p:nvSpPr>
          <p:cNvPr id="254" name="OTLSHAPE_M_5001a83a46d0423ca7fff72d364fc0af_Title">
            <a:extLst>
              <a:ext uri="{FF2B5EF4-FFF2-40B4-BE49-F238E27FC236}">
                <a16:creationId xmlns:a16="http://schemas.microsoft.com/office/drawing/2014/main" id="{63861E95-38AD-3BDA-DDD5-16F7BE47F9A0}"/>
              </a:ext>
            </a:extLst>
          </p:cNvPr>
          <p:cNvSpPr txBox="1"/>
          <p:nvPr>
            <p:custDataLst>
              <p:tags r:id="rId147"/>
            </p:custDataLst>
          </p:nvPr>
        </p:nvSpPr>
        <p:spPr>
          <a:xfrm>
            <a:off x="9865217" y="2646765"/>
            <a:ext cx="1168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 spc="-6" dirty="0">
                <a:solidFill>
                  <a:schemeClr val="dk1"/>
                </a:solidFill>
                <a:latin typeface="Calibri" panose="020F0502020204030204" pitchFamily="34" charset="0"/>
              </a:rPr>
              <a:t>Marketing Process</a:t>
            </a:r>
          </a:p>
        </p:txBody>
      </p:sp>
      <p:sp>
        <p:nvSpPr>
          <p:cNvPr id="255" name="OTLSHAPE_M_5001a83a46d0423ca7fff72d364fc0af_Date">
            <a:extLst>
              <a:ext uri="{FF2B5EF4-FFF2-40B4-BE49-F238E27FC236}">
                <a16:creationId xmlns:a16="http://schemas.microsoft.com/office/drawing/2014/main" id="{194D78B0-F134-C5FC-5BAB-6F0DFC250E82}"/>
              </a:ext>
            </a:extLst>
          </p:cNvPr>
          <p:cNvSpPr txBox="1"/>
          <p:nvPr>
            <p:custDataLst>
              <p:tags r:id="rId148"/>
            </p:custDataLst>
          </p:nvPr>
        </p:nvSpPr>
        <p:spPr>
          <a:xfrm>
            <a:off x="10352622" y="2497328"/>
            <a:ext cx="1905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800" b="1">
                <a:solidFill>
                  <a:srgbClr val="9D0208"/>
                </a:solidFill>
                <a:latin typeface="Calibri" panose="020F0502020204030204" pitchFamily="34" charset="0"/>
              </a:rPr>
              <a:t>Jul 1</a:t>
            </a:r>
          </a:p>
        </p:txBody>
      </p:sp>
      <p:sp>
        <p:nvSpPr>
          <p:cNvPr id="41" name="OTLSHAPE_M_ad9dfac79bb441d9a487846cac8e73dc_Title">
            <a:extLst>
              <a:ext uri="{FF2B5EF4-FFF2-40B4-BE49-F238E27FC236}">
                <a16:creationId xmlns:a16="http://schemas.microsoft.com/office/drawing/2014/main" id="{B374F4D6-0133-4424-0C9A-23DB397EE09C}"/>
              </a:ext>
            </a:extLst>
          </p:cNvPr>
          <p:cNvSpPr txBox="1"/>
          <p:nvPr>
            <p:custDataLst>
              <p:tags r:id="rId149"/>
            </p:custDataLst>
          </p:nvPr>
        </p:nvSpPr>
        <p:spPr>
          <a:xfrm>
            <a:off x="9195040" y="1163108"/>
            <a:ext cx="711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 spc="-10" dirty="0">
                <a:solidFill>
                  <a:schemeClr val="dk1"/>
                </a:solidFill>
                <a:latin typeface="Calibri" panose="020F0502020204030204" pitchFamily="34" charset="0"/>
              </a:rPr>
              <a:t>Checkpoint</a:t>
            </a:r>
          </a:p>
        </p:txBody>
      </p:sp>
      <p:sp>
        <p:nvSpPr>
          <p:cNvPr id="47" name="OTLSHAPE_M_ad9dfac79bb441d9a487846cac8e73dc_Date">
            <a:extLst>
              <a:ext uri="{FF2B5EF4-FFF2-40B4-BE49-F238E27FC236}">
                <a16:creationId xmlns:a16="http://schemas.microsoft.com/office/drawing/2014/main" id="{8567CD5F-4C57-56C2-7E65-4FFE553CFDB4}"/>
              </a:ext>
            </a:extLst>
          </p:cNvPr>
          <p:cNvSpPr txBox="1"/>
          <p:nvPr>
            <p:custDataLst>
              <p:tags r:id="rId150"/>
            </p:custDataLst>
          </p:nvPr>
        </p:nvSpPr>
        <p:spPr>
          <a:xfrm>
            <a:off x="9443811" y="1374563"/>
            <a:ext cx="2159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800" b="1">
                <a:solidFill>
                  <a:srgbClr val="9D0208"/>
                </a:solidFill>
                <a:latin typeface="Calibri" panose="020F0502020204030204" pitchFamily="34" charset="0"/>
              </a:rPr>
              <a:t>Jan 1</a:t>
            </a:r>
          </a:p>
        </p:txBody>
      </p:sp>
      <p:pic>
        <p:nvPicPr>
          <p:cNvPr id="60" name="Picture 59" descr="Icon&#10;&#10;Description automatically generated">
            <a:extLst>
              <a:ext uri="{FF2B5EF4-FFF2-40B4-BE49-F238E27FC236}">
                <a16:creationId xmlns:a16="http://schemas.microsoft.com/office/drawing/2014/main" id="{1F4130D6-59D2-F513-60C6-FB3F6DB5BB8B}"/>
              </a:ext>
            </a:extLst>
          </p:cNvPr>
          <p:cNvPicPr>
            <a:picLocks noChangeAspect="1"/>
          </p:cNvPicPr>
          <p:nvPr/>
        </p:nvPicPr>
        <p:blipFill>
          <a:blip r:embed="rId15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0341686" y="4069105"/>
            <a:ext cx="2333128" cy="321429"/>
          </a:xfrm>
          <a:prstGeom prst="rect">
            <a:avLst/>
          </a:prstGeom>
        </p:spPr>
      </p:pic>
      <p:sp>
        <p:nvSpPr>
          <p:cNvPr id="61" name="TextBox 60">
            <a:extLst>
              <a:ext uri="{FF2B5EF4-FFF2-40B4-BE49-F238E27FC236}">
                <a16:creationId xmlns:a16="http://schemas.microsoft.com/office/drawing/2014/main" id="{48971AF9-8C6E-CF9F-657A-D4F542CC0BAD}"/>
              </a:ext>
            </a:extLst>
          </p:cNvPr>
          <p:cNvSpPr txBox="1"/>
          <p:nvPr/>
        </p:nvSpPr>
        <p:spPr>
          <a:xfrm>
            <a:off x="163020" y="1498156"/>
            <a:ext cx="206257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5-Year Plan</a:t>
            </a:r>
          </a:p>
          <a:p>
            <a:r>
              <a:rPr lang="en-US" sz="2800" dirty="0"/>
              <a:t>Template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1021318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3siJGlkIjoiNCIsIl90YXNrcyI6W3siJGlkIjoiNSIsIl9hdHRhY2hlZE1pbGVzdG9uZXMiOltdLCJUYXNrRGVmaW5pdGlvbiI6eyIkaWQiOiI2IiwiR3JvdXBOYW1lIjpudWxsLCJTdGFydERhdGUiOiIyMDI0LTAxLTE1VDAwOjAwOjAwWiIsIkVuZERhdGUiOiIyMDI0LTA3LTMxVDIzOjU5OjAwWiIsIlBlcmNlbnRhZ2VDb21wbGV0ZSI6bnVsbCwiU3R5bGUiOnsiJGlkIjoiNyIsIlNoYXBlIjozLCJTaGFwZVRoaWNrbmVzcyI6MSwiRHVyYXRpb25Gb3JtYXQiOjAsIkluY2x1ZGVOb25Xb3JraW5nRGF5c0luRHVyYXRpb24iOmZhbHNlLCJQZXJjZW50YWdlQ29tcGxldGVTdHlsZSI6eyIkaWQiOiI4IiwiRm9udFNldHRpbmdzIjp7IiRpZCI6IjkiLCJGb250U2l6ZSI6MTAsIkZvbnROYW1lIjoiQ2FsaWJyaSIsIklzQm9sZCI6ZmFsc2UsIklzSXRhbGljIjpmYWxzZSwiSXNVbmRlcmxpbmVkIjpmYWxzZSwiUGFyZW50U3R5bGUiOm51bGx9LCJBdXRvU2l6ZSI6MCwiRm9yZWdyb3VuZCI6eyIkaWQiOiIxMCIsIkNvbG9yIjp7IiRpZCI6IjEx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IiLCJUb3AiOjAuMCwiTGVmdCI6MC4wLCJSaWdodCI6MC4wLCJCb3R0b20iOjAuMH0sIlBhZGRpbmciOnsiJGlkIjoiMTMiLCJUb3AiOjAuMCwiTGVmdCI6MC4wLCJSaWdodCI6MC4wLCJCb3R0b20iOjAuMH0sIkJhY2tncm91bmQiOnsiJGlkIjoiMTQiLCJDb2xvciI6eyIkaWQiOiIxNSIsIkEiOjg5LCJSIjowLCJHIjowLCJCIjowfX0sIklzVmlzaWJsZSI6dHJ1ZSwiV2lkdGgiOjAuMCwiSGVpZ2h0IjowLjAsIkJvcmRlclN0eWxlIjp7IiRpZCI6IjE2IiwiTGluZUNvbG9yIjpudWxsLCJMaW5lV2VpZ2h0IjowLjAsIkxpbmVUeXBlIjowLCJQYXJlbnRTdHlsZSI6bnVsbH0sIlBhcmVudFN0eWxlIjpudWxsfSwiRHVyYXRpb25TdHlsZSI6eyIkaWQiOiIxNyIsIkZvbnRTZXR0aW5ncyI6eyIkaWQiOiIxOCIsIkZvbnRTaXplIjoxMCwiRm9udE5hbWUiOiJDYWxpYnJpIiwiSXNCb2xkIjpmYWxzZSwiSXNJdGFsaWMiOmZhbHNlLCJJc1VuZGVybGluZWQiOmZhbHNlLCJQYXJlbnRTdHlsZSI6bnVsbH0sIkF1dG9TaXplIjowLCJGb3JlZ3JvdW5kIjp7IiRpZCI6IjE5IiwiQ29sb3IiOnsiJGlkIjoiMjA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yMSIsIlRvcCI6MC4wLCJMZWZ0IjowLjAsIlJpZ2h0IjowLjAsIkJvdHRvbSI6MC4wfSwiUGFkZGluZyI6eyIkaWQiOiIyMiIsIlRvcCI6MC4wLCJMZWZ0IjowLjAsIlJpZ2h0IjowLjAsIkJvdHRvbSI6MC4wfSwiQmFja2dyb3VuZCI6eyIkaWQiOiIyMyIsIkNvbG9yIjp7IiRyZWYiOiIxNSJ9fSwiSXNWaXNpYmxlIjp0cnVlLCJXaWR0aCI6MC4wLCJIZWlnaHQiOjAuMCwiQm9yZGVyU3R5bGUiOnsiJGlkIjoiMjQiLCJMaW5lQ29sb3IiOm51bGwsIkxpbmVXZWlnaHQiOjAuMCwiTGluZVR5cGUiOjAsIlBhcmVudFN0eWxlIjpudWxsfSwiUGFyZW50U3R5bGUiOm51bGx9LCJIb3Jpem9udGFsQ29ubmVjdG9yU3R5bGUiOnsiJGlkIjoiMjUiLCJMaW5lQ29sb3IiOnsiJGlkIjoiMjYiLCIkdHlwZSI6Ik5MUkUuQ29tbW9uLkRvbS5Tb2xpZENvbG9yQnJ1c2gsIE5MUkUuQ29tbW9uIiwiQ29sb3IiOnsiJGlkIjoiMjciLCJBIjoyNTUsIlIiOjIwNCwiRyI6MjA0LCJCIjoyMDR9fSwiTGluZVdlaWdodCI6MS4wLCJMaW5lVHlwZSI6MCwiUGFyZW50U3R5bGUiOm51bGx9LCJWZXJ0aWNhbENvbm5lY3RvclN0eWxlIjp7IiRpZCI6IjI4IiwiTGluZUNvbG9yIjp7IiRpZCI6IjI5IiwiJHR5cGUiOiJOTFJFLkNvbW1vbi5Eb20uU29saWRDb2xvckJydXNoLCBOTFJFLkNvbW1vbiIsIkNvbG9yIjp7IiRpZCI6IjMwIiwiQSI6MjU1LCJSIjoyMDQsIkciOjIwNCwiQiI6MjA0fX0sIkxpbmVXZWlnaHQiOjAuMCwiTGluZVR5cGUiOjAsIlBhcmVudFN0eWxlIjpudWxsfSwiTWFyZ2luIjpudWxsLCJTdGFydERhdGVQb3NpdGlvbiI6MiwiRW5kRGF0ZVBvc2l0aW9uIjoyLCJEYXRlSXNWaXNpYmxlIjp0cnVlLCJUaXRsZVBvc2l0aW9uIjo0LCJEdXJhdGlvblBvc2l0aW9uIjo2LCJQZXJjZW50YWdlQ29tcGxldGVkUG9zaXRpb24iOjYsIlNwYWNpbmciOjUsIklzQmVsb3dUaW1lYmFuZCI6dHJ1ZSwiUGVyY2VudGFnZUNvbXBsZXRlU2hhcGVPcGFjaXR5IjozNSwiU2hhcGVTdHlsZSI6eyIkaWQiOiIzMSIsIk1hcmdpbiI6eyIkaWQiOiIzMiIsIlRvcCI6MC4wLCJMZWZ0Ijo0LjAsIlJpZ2h0Ijo0LjAsIkJvdHRvbSI6MC4wfSwiUGFkZGluZyI6eyIkaWQiOiIzMyIsIlRvcCI6MC4wLCJMZWZ0IjowLjAsIlJpZ2h0IjowLjAsIkJvdHRvbSI6MC4wfSwiQmFja2dyb3VuZCI6eyIkaWQiOiIzNCIsIkNvbG9yIjp7IiRpZCI6IjM1IiwiQSI6MjU1LCJSIjozLCJHIjo3LCJCIjozMH19LCJJc1Zpc2libGUiOnRydWUsIldpZHRoIjowLjAsIkhlaWdodCI6MTYuMCwiQm9yZGVyU3R5bGUiOnsiJGlkIjoiMzYiLCJMaW5lQ29sb3IiOnsiJGlkIjoiMzciLCIkdHlwZSI6Ik5MUkUuQ29tbW9uLkRvbS5Tb2xpZENvbG9yQnJ1c2gsIE5MUkUuQ29tbW9uIiwiQ29sb3IiOnsiJGlkIjoiMzgiLCJBIjoyNTUsIlIiOjI1NSwiRyI6MCwiQiI6MH19LCJMaW5lV2VpZ2h0IjowLjAsIkxpbmVUeXBlIjowLCJQYXJlbnRTdHlsZSI6bnVsbH0sIlBhcmVudFN0eWxlIjpudWxsfSwiVGl0bGVTdHlsZSI6eyIkaWQiOiIzOSIsIkZvbnRTZXR0aW5ncyI6eyIkaWQiOiI0MCIsIkZvbnRTaXplIjoxMCwiRm9udE5hbWUiOiJDYWxpYnJpIiwiSXNCb2xkIjp0cnVlLCJJc0l0YWxpYyI6ZmFsc2UsIklzVW5kZXJsaW5lZCI6ZmFsc2UsIlBhcmVudFN0eWxlIjpudWxsfSwiQXV0b1NpemUiOjIsIkZvcmVncm91bmQiOnsiJGlkIjoiNDEiLCJDb2xvciI6eyIkaWQiOiI0MiIsIkEiOjI1NSwiUiI6MCwiRyI6MCwiQiI6MH19LCJNYXhXaWR0aCI6Mjc0LjAsIk1heEhlaWdodCI6IkluZmluaXR5IiwiU21hcnRGb3JlZ3JvdW5kSXNBY3RpdmUiOmZhbHNlLCJIb3Jpem9udGFsQWxpZ25tZW50IjowLCJWZXJ0aWNhbEFsaWdubWVudCI6MCwiU21hcnRGb3JlZ3JvdW5kIjpudWxsLCJCYWNrZ3JvdW5kRmlsbFR5cGUiOjAsIk1hcmdpbiI6eyIkaWQiOiI0MyIsIlRvcCI6MC4wLCJMZWZ0IjowLjAsIlJpZ2h0IjowLjAsIkJvdHRvbSI6MC4wfSwiUGFkZGluZyI6eyIkaWQiOiI0NCIsIlRvcCI6MC4wLCJMZWZ0IjowLjAsIlJpZ2h0IjowLjAsIkJvdHRvbSI6MC4wfSwiQmFja2dyb3VuZCI6eyIkaWQiOiI0NSIsIkNvbG9yIjp7IiRpZCI6IjQ2IiwiQSI6MCwiUiI6MjU1LCJHIjoyNTUsIkIiOjI1NX19LCJJc1Zpc2libGUiOnRydWUsIldpZHRoIjowLjAsIkhlaWdodCI6MC4wLCJCb3JkZXJTdHlsZSI6eyIkaWQiOiI0NyIsIkxpbmVDb2xvciI6bnVsbCwiTGluZVdlaWdodCI6MC4wLCJMaW5lVHlwZSI6MCwiUGFyZW50U3R5bGUiOm51bGx9LCJQYXJlbnRTdHlsZSI6bnVsbH0sIkRhdGVTdHlsZSI6eyIkaWQiOiI0OCIsIkZvbnRTZXR0aW5ncyI6eyIkaWQiOiI0OSIsIkZvbnRTaXplIjo4LCJGb250TmFtZSI6IkNhbGlicmkiLCJJc0JvbGQiOnRydWUsIklzSXRhbGljIjpmYWxzZSwiSXNVbmRlcmxpbmVkIjpmYWxzZSwiUGFyZW50U3R5bGUiOm51bGx9LCJBdXRvU2l6ZSI6MiwiRm9yZWdyb3VuZCI6eyIkaWQiOiI1MCIsIkNvbG9yIjp7IiRpZCI6IjUxIiwiQSI6MjU1LCJSIjoyNTUsIkciOjI1NSwiQiI6MjU1fX0sIk1heFdpZHRoIjo1Ni4wLCJNYXhIZWlnaHQiOiJJbmZpbml0eSIsIlNtYXJ0Rm9yZWdyb3VuZElzQWN0aXZlIjpmYWxzZSwiSG9yaXpvbnRhbEFsaWdubWVudCI6MSwiVmVydGljYWxBbGlnbm1lbnQiOjAsIlNtYXJ0Rm9yZWdyb3VuZCI6bnVsbCwiQmFja2dyb3VuZEZpbGxUeXBlIjowLCJNYXJnaW4iOnsiJGlkIjoiNTIiLCJUb3AiOjAuMCwiTGVmdCI6MC4wLCJSaWdodCI6MC4wLCJCb3R0b20iOjAuMH0sIlBhZGRpbmciOnsiJGlkIjoiNTMiLCJUb3AiOjAuMCwiTGVmdCI6MC4wLCJSaWdodCI6MC4wLCJCb3R0b20iOjAuMH0sIkJhY2tncm91bmQiOnsiJGlkIjoiNTQiLCJDb2xvciI6eyIkaWQiOiI1NSIsIkEiOjAsIlIiOjI1NSwiRyI6MjU1LCJCIjoyNTV9fSwiSXNWaXNpYmxlIjp0cnVlLCJXaWR0aCI6MC4wLCJIZWlnaHQiOjAuMCwiQm9yZGVyU3R5bGUiOnsiJGlkIjoiNTYiLCJMaW5lQ29sb3IiOm51bGwsIkxpbmVXZWlnaHQiOjAuMCwiTGluZVR5cGUiOjAsIlBhcmVudFN0eWxlIjpudWxsfSwiUGFyZW50U3R5bGUiOm51bGx9LCJEYXRlRm9ybWF0Ijp7IiRpZCI6IjU3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U4IiwiRm9ybWF0IjowLCJJc1Zpc2libGUiOmZhbHNlLCJMYXN0S25vd25WaXNpYmlsaXR5U3RhdGUiOmZhbHNlfSwiSXNWaXNpYmxlIjp0cnVlLCJQYXJlbnRTdHlsZSI6bnVsbH0sIkluZGV4Ijo5LCJTbWFydER1cmF0aW9uQWN0aXZhdGVkIjpmYWxzZSwiRGF0ZUZvcm1hdCI6eyIkcmVmIjoiNTcifSwiV2Vla051bWJlcmluZyI6eyIkaWQiOiI1OSIsIkZvcm1hdCI6MCwiSXNWaXNpYmxlIjpmYWxzZSwiTGFzdEtub3duVmlzaWJpbGl0eVN0YXRlIjpmYWxzZX0sIklkIjoiMWRjYTM5MWItMDBmZC00Nzc1LWFhNTYtNDgxMjY0MjRiYTM3IiwiSW1wb3J0SWQiOiI5IiwiVGl0bGUiOiJEZXNjcmlwdGlvbiBvZiBmZWF0dXJlcyB1c2VkL29yIHBsYW5uaW5nIHRvIGJlIHVzZWQgIiwiTm90ZSI6bnVsbCwiSHlwZXJsaW5rIjp7IiRpZCI6IjYwIiwiQWRkcmVzcyI6IiIsIlN1YkFkZHJlc3MiOiIifSwiSXNDaGFuZ2VkIjpmYWxzZSwiSXNOZXciOmZhbHNlfX1dLCJfbWlsZXN0b25lcyI6W10sIklkIjoiMDAwMDAwMDAtMDAwMC0wMDAwLTAwMDAtMDAwMDAwMDAwMDAwIiwiSXNTaW5nbGVJdGVtUm93Ijp0cnVlfSx7IiRpZCI6IjYxIiwiX3Rhc2tzIjpbeyIkaWQiOiI2MiIsIl9hdHRhY2hlZE1pbGVzdG9uZXMiOltdLCJUYXNrRGVmaW5pdGlvbiI6eyIkaWQiOiI2MyIsIkdyb3VwTmFtZSI6bnVsbCwiU3RhcnREYXRlIjoiMjAyNC0wMS0xN1QwMDowMDowMFoiLCJFbmREYXRlIjoiMjAyNC0xMC0yM1QyMzo1OTowMFoiLCJQZXJjZW50YWdlQ29tcGxldGUiOm51bGwsIlN0eWxlIjp7IiRpZCI6IjY0IiwiU2hhcGUiOjMsIlNoYXBlVGhpY2tuZXNzIjoxLCJEdXJhdGlvbkZvcm1hdCI6MCwiSW5jbHVkZU5vbldvcmtpbmdEYXlzSW5EdXJhdGlvbiI6ZmFsc2UsIlBlcmNlbnRhZ2VDb21wbGV0ZVN0eWxlIjp7IiRpZCI6IjY1IiwiRm9udFNldHRpbmdzIjp7IiRpZCI6IjY2IiwiRm9udFNpemUiOjEwLCJGb250TmFtZSI6IkNhbGlicmkiLCJJc0JvbGQiOmZhbHNlLCJJc0l0YWxpYyI6ZmFsc2UsIklzVW5kZXJsaW5lZCI6ZmFsc2UsIlBhcmVudFN0eWxlIjpudWxsfSwiQXV0b1NpemUiOjAsIkZvcmVncm91bmQiOnsiJGlkIjoiNjciLCJDb2xvciI6eyIkaWQiOiI2O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Y5IiwiVG9wIjowLjAsIkxlZnQiOjAuMCwiUmlnaHQiOjAuMCwiQm90dG9tIjowLjB9LCJQYWRkaW5nIjp7IiRpZCI6IjcwIiwiVG9wIjowLjAsIkxlZnQiOjAuMCwiUmlnaHQiOjAuMCwiQm90dG9tIjowLjB9LCJCYWNrZ3JvdW5kIjp7IiRpZCI6IjcxIiwiQ29sb3IiOnsiJGlkIjoiNzIiLCJBIjo4OSwiUiI6MCwiRyI6MCwiQiI6MH19LCJJc1Zpc2libGUiOnRydWUsIldpZHRoIjowLjAsIkhlaWdodCI6MC4wLCJCb3JkZXJTdHlsZSI6eyIkaWQiOiI3MyIsIkxpbmVDb2xvciI6bnVsbCwiTGluZVdlaWdodCI6MC4wLCJMaW5lVHlwZSI6MCwiUGFyZW50U3R5bGUiOm51bGx9LCJQYXJlbnRTdHlsZSI6bnVsbH0sIkR1cmF0aW9uU3R5bGUiOnsiJGlkIjoiNzQiLCJGb250U2V0dGluZ3MiOnsiJGlkIjoiNzUiLCJGb250U2l6ZSI6MTAsIkZvbnROYW1lIjoiQ2FsaWJyaSIsIklzQm9sZCI6ZmFsc2UsIklzSXRhbGljIjpmYWxzZSwiSXNVbmRlcmxpbmVkIjpmYWxzZSwiUGFyZW50U3R5bGUiOm51bGx9LCJBdXRvU2l6ZSI6MCwiRm9yZWdyb3VuZCI6eyIkaWQiOiI3NiIsIkNvbG9yIjp7IiRpZCI6Ijc3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NzgiLCJUb3AiOjAuMCwiTGVmdCI6MC4wLCJSaWdodCI6MC4wLCJCb3R0b20iOjAuMH0sIlBhZGRpbmciOnsiJGlkIjoiNzkiLCJUb3AiOjAuMCwiTGVmdCI6MC4wLCJSaWdodCI6MC4wLCJCb3R0b20iOjAuMH0sIkJhY2tncm91bmQiOnsiJGlkIjoiODAiLCJDb2xvciI6eyIkcmVmIjoiNzIifX0sIklzVmlzaWJsZSI6dHJ1ZSwiV2lkdGgiOjAuMCwiSGVpZ2h0IjowLjAsIkJvcmRlclN0eWxlIjp7IiRpZCI6IjgxIiwiTGluZUNvbG9yIjpudWxsLCJMaW5lV2VpZ2h0IjowLjAsIkxpbmVUeXBlIjowLCJQYXJlbnRTdHlsZSI6bnVsbH0sIlBhcmVudFN0eWxlIjpudWxsfSwiSG9yaXpvbnRhbENvbm5lY3RvclN0eWxlIjp7IiRpZCI6IjgyIiwiTGluZUNvbG9yIjp7IiRpZCI6IjgzIiwiJHR5cGUiOiJOTFJFLkNvbW1vbi5Eb20uU29saWRDb2xvckJydXNoLCBOTFJFLkNvbW1vbiIsIkNvbG9yIjp7IiRpZCI6Ijg0IiwiQSI6MjU1LCJSIjoyMDQsIkciOjIwNCwiQiI6MjA0fX0sIkxpbmVXZWlnaHQiOjEuMCwiTGluZVR5cGUiOjAsIlBhcmVudFN0eWxlIjpudWxsfSwiVmVydGljYWxDb25uZWN0b3JTdHlsZSI6eyIkaWQiOiI4NSIsIkxpbmVDb2xvciI6eyIkaWQiOiI4NiIsIiR0eXBlIjoiTkxSRS5Db21tb24uRG9tLlNvbGlkQ29sb3JCcnVzaCwgTkxSRS5Db21tb24iLCJDb2xvciI6eyIkaWQiOiI4NyIsIkEiOjI1NSwiUiI6MjA0LCJHIjoyMDQsIkIiOjIwNH19LCJMaW5lV2VpZ2h0IjowLjAsIkxpbmVUeXBlIjowLCJQYXJlbnRTdHlsZSI6bnVsbH0sIk1hcmdpbiI6bnVsbCwiU3RhcnREYXRlUG9zaXRpb24iOjIsIkVuZERhdGVQb3NpdGlvbiI6MiwiRGF0ZUlzVmlzaWJsZSI6dHJ1ZSwiVGl0bGVQb3NpdGlvbiI6NCwiRHVyYXRpb25Qb3NpdGlvbiI6NiwiUGVyY2VudGFnZUNvbXBsZXRlZFBvc2l0aW9uIjo2LCJTcGFjaW5nIjo1LCJJc0JlbG93VGltZWJhbmQiOnRydWUsIlBlcmNlbnRhZ2VDb21wbGV0ZVNoYXBlT3BhY2l0eSI6MzUsIlNoYXBlU3R5bGUiOnsiJGlkIjoiODgiLCJNYXJnaW4iOnsiJGlkIjoiODkiLCJUb3AiOjAuMCwiTGVmdCI6NC4wLCJSaWdodCI6NC4wLCJCb3R0b20iOjAuMH0sIlBhZGRpbmciOnsiJGlkIjoiOTAiLCJUb3AiOjAuMCwiTGVmdCI6MC4wLCJSaWdodCI6MC4wLCJCb3R0b20iOjAuMH0sIkJhY2tncm91bmQiOnsiJGlkIjoiOTEiLCJDb2xvciI6eyIkaWQiOiI5MiIsIkEiOjI1NSwiUiI6MywiRyI6NywiQiI6MzB9fSwiSXNWaXNpYmxlIjp0cnVlLCJXaWR0aCI6MC4wLCJIZWlnaHQiOjE2LjAsIkJvcmRlclN0eWxlIjp7IiRpZCI6IjkzIiwiTGluZUNvbG9yIjp7IiRpZCI6Ijk0IiwiJHR5cGUiOiJOTFJFLkNvbW1vbi5Eb20uU29saWRDb2xvckJydXNoLCBOTFJFLkNvbW1vbiIsIkNvbG9yIjp7IiRpZCI6Ijk1IiwiQSI6MjU1LCJSIjoyNTUsIkciOjAsIkIiOjB9fSwiTGluZVdlaWdodCI6MC4wLCJMaW5lVHlwZSI6MCwiUGFyZW50U3R5bGUiOm51bGx9LCJQYXJlbnRTdHlsZSI6bnVsbH0sIlRpdGxlU3R5bGUiOnsiJGlkIjoiOTYiLCJGb250U2V0dGluZ3MiOnsiJGlkIjoiOTciLCJGb250U2l6ZSI6MTAsIkZvbnROYW1lIjoiQ2FsaWJyaSIsIklzQm9sZCI6dHJ1ZSwiSXNJdGFsaWMiOmZhbHNlLCJJc1VuZGVybGluZWQiOmZhbHNlLCJQYXJlbnRTdHlsZSI6bnVsbH0sIkF1dG9TaXplIjoyLCJGb3JlZ3JvdW5kIjp7IiRpZCI6Ijk4IiwiQ29sb3IiOnsiJGlkIjoiOTkiLCJBIjoyNTUsIlIiOjAsIkciOjAsIkIiOjB9fSwiTWF4V2lkdGgiOjIwMS4wLCJNYXhIZWlnaHQiOiJJbmZpbml0eSIsIlNtYXJ0Rm9yZWdyb3VuZElzQWN0aXZlIjpmYWxzZSwiSG9yaXpvbnRhbEFsaWdubWVudCI6MCwiVmVydGljYWxBbGlnbm1lbnQiOjAsIlNtYXJ0Rm9yZWdyb3VuZCI6bnVsbCwiQmFja2dyb3VuZEZpbGxUeXBlIjowLCJNYXJnaW4iOnsiJGlkIjoiMTAwIiwiVG9wIjowLjAsIkxlZnQiOjAuMCwiUmlnaHQiOjAuMCwiQm90dG9tIjowLjB9LCJQYWRkaW5nIjp7IiRpZCI6IjEwMSIsIlRvcCI6MC4wLCJMZWZ0IjowLjAsIlJpZ2h0IjowLjAsIkJvdHRvbSI6MC4wfSwiQmFja2dyb3VuZCI6eyIkaWQiOiIxMDIiLCJDb2xvciI6eyIkaWQiOiIxMDMiLCJBIjowLCJSIjoyNTUsIkciOjI1NSwiQiI6MjU1fX0sIklzVmlzaWJsZSI6dHJ1ZSwiV2lkdGgiOjAuMCwiSGVpZ2h0IjowLjAsIkJvcmRlclN0eWxlIjp7IiRpZCI6IjEwNCIsIkxpbmVDb2xvciI6bnVsbCwiTGluZVdlaWdodCI6MC4wLCJMaW5lVHlwZSI6MCwiUGFyZW50U3R5bGUiOm51bGx9LCJQYXJlbnRTdHlsZSI6bnVsbH0sIkRhdGVTdHlsZSI6eyIkaWQiOiIxMDUiLCJGb250U2V0dGluZ3MiOnsiJGlkIjoiMTA2IiwiRm9udFNpemUiOjgsIkZvbnROYW1lIjoiQ2FsaWJyaSIsIklzQm9sZCI6dHJ1ZSwiSXNJdGFsaWMiOmZhbHNlLCJJc1VuZGVybGluZWQiOmZhbHNlLCJQYXJlbnRTdHlsZSI6bnVsbH0sIkF1dG9TaXplIjoyLCJGb3JlZ3JvdW5kIjp7IiRpZCI6IjEwNyIsIkNvbG9yIjp7IiRpZCI6IjEwOCIsIkEiOjI1NSwiUiI6MjU1LCJHIjoyNTUsIkIiOjI1NX19LCJNYXhXaWR0aCI6NjEuMCwiTWF4SGVpZ2h0IjoiSW5maW5pdHkiLCJTbWFydEZvcmVncm91bmRJc0FjdGl2ZSI6ZmFsc2UsIkhvcml6b250YWxBbGlnbm1lbnQiOjEsIlZlcnRpY2FsQWxpZ25tZW50IjowLCJTbWFydEZvcmVncm91bmQiOm51bGwsIkJhY2tncm91bmRGaWxsVHlwZSI6MCwiTWFyZ2luIjp7IiRpZCI6IjEwOSIsIlRvcCI6MC4wLCJMZWZ0IjowLjAsIlJpZ2h0IjowLjAsIkJvdHRvbSI6MC4wfSwiUGFkZGluZyI6eyIkaWQiOiIxMTAiLCJUb3AiOjAuMCwiTGVmdCI6MC4wLCJSaWdodCI6MC4wLCJCb3R0b20iOjAuMH0sIkJhY2tncm91bmQiOnsiJGlkIjoiMTExIiwiQ29sb3IiOnsiJGlkIjoiMTEyIiwiQSI6MCwiUiI6MjU1LCJHIjoyNTUsIkIiOjI1NX19LCJJc1Zpc2libGUiOnRydWUsIldpZHRoIjowLjAsIkhlaWdodCI6MC4wLCJCb3JkZXJTdHlsZSI6eyIkaWQiOiIxMTMiLCJMaW5lQ29sb3IiOm51bGwsIkxpbmVXZWlnaHQiOjAuMCwiTGluZVR5cGUiOjAsIlBhcmVudFN0eWxlIjpudWxsfSwiUGFyZW50U3R5bGUiOm51bGx9LCJEYXRlRm9ybWF0Ijp7IiRpZCI6IjExN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TUiLCJGb3JtYXQiOjAsIklzVmlzaWJsZSI6ZmFsc2UsIkxhc3RLbm93blZpc2liaWxpdHlTdGF0ZSI6ZmFsc2V9LCJJc1Zpc2libGUiOnRydWUsIlBhcmVudFN0eWxlIjpudWxsfSwiSW5kZXgiOjEwLCJTbWFydER1cmF0aW9uQWN0aXZhdGVkIjpmYWxzZSwiRGF0ZUZvcm1hdCI6eyIkcmVmIjoiMTE0In0sIldlZWtOdW1iZXJpbmciOnsiJGlkIjoiMTE2IiwiRm9ybWF0IjowLCJJc1Zpc2libGUiOmZhbHNlLCJMYXN0S25vd25WaXNpYmlsaXR5U3RhdGUiOmZhbHNlfSwiSWQiOiIwZTY3MDc3MS0xZTc3LTQ1YTMtYjIzZC05ODc1Njk1ZTI4NzkiLCJJbXBvcnRJZCI6IjEwIiwiVGl0bGUiOiJEZXNjcmlwdGlvbiBvZiBkYXRhIGNvbGxlY3Rpb24gcHJvY2VzcyAiLCJOb3RlIjpudWxsLCJIeXBlcmxpbmsiOnsiJGlkIjoiMTE3IiwiQWRkcmVzcyI6IiIsIlN1YkFkZHJlc3MiOiIifSwiSXNDaGFuZ2VkIjpmYWxzZSwiSXNOZXciOmZhbHNlfX1dLCJfbWlsZXN0b25lcyI6W10sIklkIjoiMDAwMDAwMDAtMDAwMC0wMDAwLTAwMDAtMDAwMDAwMDAwMDAwIiwiSXNTaW5nbGVJdGVtUm93Ijp0cnVlfSx7IiRpZCI6IjExOCIsIl90YXNrcyI6W3siJGlkIjoiMTE5IiwiX2F0dGFjaGVkTWlsZXN0b25lcyI6W10sIlRhc2tEZWZpbml0aW9uIjp7IiRpZCI6IjEyMCIsIkdyb3VwTmFtZSI6bnVsbCwiU3RhcnREYXRlIjoiMjAyNC0wMS0zMVQwMDowMDowMFoiLCJFbmREYXRlIjoiMjAyNC0wNi0yOFQyMzo1OTowMFoiLCJQZXJjZW50YWdlQ29tcGxldGUiOm51bGwsIlN0eWxlIjp7IiRpZCI6IjEyMSIsIlNoYXBlIjozLCJTaGFwZVRoaWNrbmVzcyI6MSwiRHVyYXRpb25Gb3JtYXQiOjAsIkluY2x1ZGVOb25Xb3JraW5nRGF5c0luRHVyYXRpb24iOmZhbHNlLCJQZXJjZW50YWdlQ29tcGxldGVTdHlsZSI6eyIkaWQiOiIxMjIiLCJGb250U2V0dGluZ3MiOnsiJGlkIjoiMTIzIiwiRm9udFNpemUiOjEwLCJGb250TmFtZSI6IkNhbGlicmkiLCJJc0JvbGQiOmZhbHNlLCJJc0l0YWxpYyI6ZmFsc2UsIklzVW5kZXJsaW5lZCI6ZmFsc2UsIlBhcmVudFN0eWxlIjpudWxsfSwiQXV0b1NpemUiOjAsIkZvcmVncm91bmQiOnsiJGlkIjoiMTI0IiwiQ29sb3IiOnsiJGlkIjoiMTI1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I2IiwiVG9wIjowLjAsIkxlZnQiOjAuMCwiUmlnaHQiOjAuMCwiQm90dG9tIjowLjB9LCJQYWRkaW5nIjp7IiRpZCI6IjEyNyIsIlRvcCI6MC4wLCJMZWZ0IjowLjAsIlJpZ2h0IjowLjAsIkJvdHRvbSI6MC4wfSwiQmFja2dyb3VuZCI6eyIkaWQiOiIxMjgiLCJDb2xvciI6eyIkaWQiOiIxMjkiLCJBIjo4OSwiUiI6MCwiRyI6MCwiQiI6MH19LCJJc1Zpc2libGUiOnRydWUsIldpZHRoIjowLjAsIkhlaWdodCI6MC4wLCJCb3JkZXJTdHlsZSI6eyIkaWQiOiIxMzAiLCJMaW5lQ29sb3IiOm51bGwsIkxpbmVXZWlnaHQiOjAuMCwiTGluZVR5cGUiOjAsIlBhcmVudFN0eWxlIjpudWxsfSwiUGFyZW50U3R5bGUiOm51bGx9LCJEdXJhdGlvblN0eWxlIjp7IiRpZCI6IjEzMSIsIkZvbnRTZXR0aW5ncyI6eyIkaWQiOiIxMzIiLCJGb250U2l6ZSI6MTAsIkZvbnROYW1lIjoiQ2FsaWJyaSIsIklzQm9sZCI6ZmFsc2UsIklzSXRhbGljIjpmYWxzZSwiSXNVbmRlcmxpbmVkIjpmYWxzZSwiUGFyZW50U3R5bGUiOm51bGx9LCJBdXRvU2l6ZSI6MCwiRm9yZWdyb3VuZCI6eyIkaWQiOiIxMzMiLCJDb2xvciI6eyIkaWQiOiIxMzQ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MzUiLCJUb3AiOjAuMCwiTGVmdCI6MC4wLCJSaWdodCI6MC4wLCJCb3R0b20iOjAuMH0sIlBhZGRpbmciOnsiJGlkIjoiMTM2IiwiVG9wIjowLjAsIkxlZnQiOjAuMCwiUmlnaHQiOjAuMCwiQm90dG9tIjowLjB9LCJCYWNrZ3JvdW5kIjp7IiRpZCI6IjEzNyIsIkNvbG9yIjp7IiRyZWYiOiIxMjkifX0sIklzVmlzaWJsZSI6dHJ1ZSwiV2lkdGgiOjAuMCwiSGVpZ2h0IjowLjAsIkJvcmRlclN0eWxlIjp7IiRpZCI6IjEzOCIsIkxpbmVDb2xvciI6bnVsbCwiTGluZVdlaWdodCI6MC4wLCJMaW5lVHlwZSI6MCwiUGFyZW50U3R5bGUiOm51bGx9LCJQYXJlbnRTdHlsZSI6bnVsbH0sIkhvcml6b250YWxDb25uZWN0b3JTdHlsZSI6eyIkaWQiOiIxMzkiLCJMaW5lQ29sb3IiOnsiJGlkIjoiMTQwIiwiJHR5cGUiOiJOTFJFLkNvbW1vbi5Eb20uU29saWRDb2xvckJydXNoLCBOTFJFLkNvbW1vbiIsIkNvbG9yIjp7IiRpZCI6IjE0MSIsIkEiOjI1NSwiUiI6MjA0LCJHIjoyMDQsIkIiOjIwNH19LCJMaW5lV2VpZ2h0IjoxLjAsIkxpbmVUeXBlIjowLCJQYXJlbnRTdHlsZSI6bnVsbH0sIlZlcnRpY2FsQ29ubmVjdG9yU3R5bGUiOnsiJGlkIjoiMTQyIiwiTGluZUNvbG9yIjp7IiRpZCI6IjE0MyIsIiR0eXBlIjoiTkxSRS5Db21tb24uRG9tLlNvbGlkQ29sb3JCcnVzaCwgTkxSRS5Db21tb24iLCJDb2xvciI6eyIkaWQiOiIxNDQiLCJBIjoyNTUsIlIiOjIwNCwiRyI6MjA0LCJCIjoyMDR9fSwiTGluZVdlaWdodCI6MC4wLCJMaW5lVHlwZSI6MCwiUGFyZW50U3R5bGUiOm51bGx9LCJNYXJnaW4iOm51bGwsIlN0YXJ0RGF0ZVBvc2l0aW9uIjoyLCJFbmREYXRlUG9zaXRpb24iOjIsIkRhdGVJc1Zpc2libGUiOnRydWUsIlRpdGxlUG9zaXRpb24iOjQsIkR1cmF0aW9uUG9zaXRpb24iOjYsIlBlcmNlbnRhZ2VDb21wbGV0ZWRQb3NpdGlvbiI6NiwiU3BhY2luZyI6NSwiSXNCZWxvd1RpbWViYW5kIjp0cnVlLCJQZXJjZW50YWdlQ29tcGxldGVTaGFwZU9wYWNpdHkiOjM1LCJTaGFwZVN0eWxlIjp7IiRpZCI6IjE0NSIsIk1hcmdpbiI6eyIkaWQiOiIxNDYiLCJUb3AiOjAuMCwiTGVmdCI6NC4wLCJSaWdodCI6NC4wLCJCb3R0b20iOjAuMH0sIlBhZGRpbmciOnsiJGlkIjoiMTQ3IiwiVG9wIjowLjAsIkxlZnQiOjAuMCwiUmlnaHQiOjAuMCwiQm90dG9tIjowLjB9LCJCYWNrZ3JvdW5kIjp7IiRpZCI6IjE0OCIsIkNvbG9yIjp7IiRpZCI6IjE0OSIsIkEiOjI1NSwiUiI6MywiRyI6NywiQiI6MzB9fSwiSXNWaXNpYmxlIjp0cnVlLCJXaWR0aCI6MC4wLCJIZWlnaHQiOjE2LjAsIkJvcmRlclN0eWxlIjp7IiRpZCI6IjE1MCIsIkxpbmVDb2xvciI6eyIkaWQiOiIxNTEiLCIkdHlwZSI6Ik5MUkUuQ29tbW9uLkRvbS5Tb2xpZENvbG9yQnJ1c2gsIE5MUkUuQ29tbW9uIiwiQ29sb3IiOnsiJGlkIjoiMTUyIiwiQSI6MjU1LCJSIjoyNTUsIkciOjAsIkIiOjB9fSwiTGluZVdlaWdodCI6MC4wLCJMaW5lVHlwZSI6MCwiUGFyZW50U3R5bGUiOm51bGx9LCJQYXJlbnRTdHlsZSI6bnVsbH0sIlRpdGxlU3R5bGUiOnsiJGlkIjoiMTUzIiwiRm9udFNldHRpbmdzIjp7IiRpZCI6IjE1NCIsIkZvbnRTaXplIjoxMCwiRm9udE5hbWUiOiJDYWxpYnJpIiwiSXNCb2xkIjp0cnVlLCJJc0l0YWxpYyI6ZmFsc2UsIklzVW5kZXJsaW5lZCI6ZmFsc2UsIlBhcmVudFN0eWxlIjpudWxsfSwiQXV0b1NpemUiOjIsIkZvcmVncm91bmQiOnsiJGlkIjoiMTU1IiwiQ29sb3IiOnsiJGlkIjoiMTU2IiwiQSI6MjU1LCJSIjowLCJHIjowLCJCIjowfX0sIk1heFdpZHRoIjoxMTUuMCwiTWF4SGVpZ2h0IjoiSW5maW5pdHkiLCJTbWFydEZvcmVncm91bmRJc0FjdGl2ZSI6ZmFsc2UsIkhvcml6b250YWxBbGlnbm1lbnQiOjAsIlZlcnRpY2FsQWxpZ25tZW50IjowLCJTbWFydEZvcmVncm91bmQiOm51bGwsIkJhY2tncm91bmRGaWxsVHlwZSI6MCwiTWFyZ2luIjp7IiRpZCI6IjE1NyIsIlRvcCI6MC4wLCJMZWZ0IjowLjAsIlJpZ2h0IjowLjAsIkJvdHRvbSI6MC4wfSwiUGFkZGluZyI6eyIkaWQiOiIxNTgiLCJUb3AiOjAuMCwiTGVmdCI6MC4wLCJSaWdodCI6MC4wLCJCb3R0b20iOjAuMH0sIkJhY2tncm91bmQiOnsiJGlkIjoiMTU5IiwiQ29sb3IiOnsiJGlkIjoiMTYwIiwiQSI6MCwiUiI6MjU1LCJHIjoyNTUsIkIiOjI1NX19LCJJc1Zpc2libGUiOnRydWUsIldpZHRoIjowLjAsIkhlaWdodCI6MC4wLCJCb3JkZXJTdHlsZSI6eyIkaWQiOiIxNjEiLCJMaW5lQ29sb3IiOm51bGwsIkxpbmVXZWlnaHQiOjAuMCwiTGluZVR5cGUiOjAsIlBhcmVudFN0eWxlIjpudWxsfSwiUGFyZW50U3R5bGUiOm51bGx9LCJEYXRlU3R5bGUiOnsiJGlkIjoiMTYyIiwiRm9udFNldHRpbmdzIjp7IiRpZCI6IjE2MyIsIkZvbnRTaXplIjo4LCJGb250TmFtZSI6IkNhbGlicmkiLCJJc0JvbGQiOnRydWUsIklzSXRhbGljIjpmYWxzZSwiSXNVbmRlcmxpbmVkIjpmYWxzZSwiUGFyZW50U3R5bGUiOm51bGx9LCJBdXRvU2l6ZSI6MiwiRm9yZWdyb3VuZCI6eyIkaWQiOiIxNjQiLCJDb2xvciI6eyIkaWQiOiIxNjUiLCJBIjoyNTUsIlIiOjI1NSwiRyI6MjU1LCJCIjoyNTV9fSwiTWF4V2lkdGgiOjYxLjAsIk1heEhlaWdodCI6IkluZmluaXR5IiwiU21hcnRGb3JlZ3JvdW5kSXNBY3RpdmUiOmZhbHNlLCJIb3Jpem9udGFsQWxpZ25tZW50IjoxLCJWZXJ0aWNhbEFsaWdubWVudCI6MCwiU21hcnRGb3JlZ3JvdW5kIjpudWxsLCJCYWNrZ3JvdW5kRmlsbFR5cGUiOjAsIk1hcmdpbiI6eyIkaWQiOiIxNjYiLCJUb3AiOjAuMCwiTGVmdCI6MC4wLCJSaWdodCI6MC4wLCJCb3R0b20iOjAuMH0sIlBhZGRpbmciOnsiJGlkIjoiMTY3IiwiVG9wIjowLjAsIkxlZnQiOjAuMCwiUmlnaHQiOjAuMCwiQm90dG9tIjowLjB9LCJCYWNrZ3JvdW5kIjp7IiRpZCI6IjE2OCIsIkNvbG9yIjp7IiRpZCI6IjE2OSIsIkEiOjAsIlIiOjI1NSwiRyI6MjU1LCJCIjoyNTV9fSwiSXNWaXNpYmxlIjp0cnVlLCJXaWR0aCI6MC4wLCJIZWlnaHQiOjAuMCwiQm9yZGVyU3R5bGUiOnsiJGlkIjoiMTcwIiwiTGluZUNvbG9yIjpudWxsLCJMaW5lV2VpZ2h0IjowLjAsIkxpbmVUeXBlIjowLCJQYXJlbnRTdHlsZSI6bnVsbH0sIlBhcmVudFN0eWxlIjpudWxsfSwiRGF0ZUZvcm1hdCI6eyIkaWQiOiIxNzE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cyIiwiRm9ybWF0IjowLCJJc1Zpc2libGUiOmZhbHNlLCJMYXN0S25vd25WaXNpYmlsaXR5U3RhdGUiOmZhbHNlfSwiSXNWaXNpYmxlIjp0cnVlLCJQYXJlbnRTdHlsZSI6bnVsbH0sIkluZGV4IjoxMSwiU21hcnREdXJhdGlvbkFjdGl2YXRlZCI6ZmFsc2UsIkRhdGVGb3JtYXQiOnsiJHJlZiI6IjE3MSJ9LCJXZWVrTnVtYmVyaW5nIjp7IiRpZCI6IjE3MyIsIkZvcm1hdCI6MCwiSXNWaXNpYmxlIjpmYWxzZSwiTGFzdEtub3duVmlzaWJpbGl0eVN0YXRlIjpmYWxzZX0sIklkIjoiNTYyZGY3ZTUtZmM2Mi00MmE3LTkwNzctOTkzZWU5YzdjZGZjIiwiSW1wb3J0SWQiOiIxMSIsIlRpdGxlIjoiQWxnb3JpdGhtIGRlc2NyaXB0aW9uIiwiTm90ZSI6bnVsbCwiSHlwZXJsaW5rIjp7IiRpZCI6IjE3NCIsIkFkZHJlc3MiOiIiLCJTdWJBZGRyZXNzIjoiIn0sIklzQ2hhbmdlZCI6ZmFsc2UsIklzTmV3IjpmYWxzZX19XSwiX21pbGVzdG9uZXMiOltdLCJJZCI6IjAwMDAwMDAwLTAwMDAtMDAwMC0wMDAwLTAwMDAwMDAwMDAwMCIsIklzU2luZ2xlSXRlbVJvdyI6dHJ1ZX1dLCJJbmRleCI6OCwiSWQiOiI5MWU5OWJhMi04MTk2LTRkNjUtYmNlNy1jMGZlY2Y0MWM2MzUiLCJIZWFkZXJUZXh0IjoiIiwiSXNEZWZhdWx0Ijp0cnVlLCJTdHlsZSI6eyIkaWQiOiIxNzUiLCJIZWFkZXJTdHlsZSI6eyIkaWQiOiIxNzYiLCJUZXh0U3R5bGUiOnsiJGlkIjoiMTc3IiwiRm9udFNldHRpbmdzIjp7IiRpZCI6IjE3OCIsIkZvbnRTaXplIjoxMSwiRm9udE5hbWUiOiJDYWxpYnJpIiwiSXNCb2xkIjpmYWxzZSwiSXNJdGFsaWMiOmZhbHNlLCJJc1VuZGVybGluZWQiOmZhbHNlLCJQYXJlbnRTdHlsZSI6bnVsbH0sIkF1dG9TaXplIjoyLCJGb3JlZ3JvdW5kIjp7IiRpZCI6IjE3OSIsIkNvbG9yIjp7IiRpZCI6IjE4MCIsIkEiOjI1NSwiUiI6MCwiRyI6MCwiQiI6MH19LCJNYXhXaWR0aCI6MC4wLCJNYXhIZWlnaHQiOiJJbmZpbml0eSIsIlNtYXJ0Rm9yZWdyb3VuZElzQWN0aXZlIjpmYWxzZSwiSG9yaXpvbnRhbEFsaWdubWVudCI6MCwiVmVydGljYWxBbGlnbm1lbnQiOjAsIlNtYXJ0Rm9yZWdyb3VuZCI6bnVsbCwiQmFja2dyb3VuZEZpbGxUeXBlIjowLCJNYXJnaW4iOnsiJGlkIjoiMTgxIiwiVG9wIjowLjAsIkxlZnQiOjAuMCwiUmlnaHQiOjAuMCwiQm90dG9tIjowLjB9LCJQYWRkaW5nIjp7IiRpZCI6IjE4MiIsIlRvcCI6MC4wLCJMZWZ0IjowLjAsIlJpZ2h0IjowLjAsIkJvdHRvbSI6MC4wfSwiQmFja2dyb3VuZCI6eyIkaWQiOiIxODMiLCJDb2xvciI6eyIkaWQiOiIxODQiLCJBIjowLCJSIjoyNTUsIkciOjI1NSwiQiI6MjU1fX0sIklzVmlzaWJsZSI6dHJ1ZSwiV2lkdGgiOjAuMCwiSGVpZ2h0IjowLjAsIkJvcmRlclN0eWxlIjpudWxsLCJQYXJlbnRTdHlsZSI6bnVsbH0sIlJlY3RhbmdsZVN0eWxlIjp7IiRpZCI6IjE4NSIsIk1hcmdpbiI6eyIkaWQiOiIxODYiLCJUb3AiOjAuMCwiTGVmdCI6MC4wLCJSaWdodCI6MC4wLCJCb3R0b20iOjAuMH0sIlBhZGRpbmciOnsiJGlkIjoiMTg3IiwiVG9wIjowLjAsIkxlZnQiOjAuMCwiUmlnaHQiOjAuMCwiQm90dG9tIjowLjB9LCJCYWNrZ3JvdW5kIjp7IiRpZCI6IjE4OCIsIkNvbG9yIjp7IiRpZCI6IjE4OSIsIkEiOjYzLCJSIjozLCJHIjo3LCJCIjozMH19LCJJc1Zpc2libGUiOnRydWUsIldpZHRoIjowLjAsIkhlaWdodCI6MC4wLCJCb3JkZXJTdHlsZSI6eyIkaWQiOiIxOTAiLCJMaW5lQ29sb3IiOnsiJGlkIjoiMTkxIiwiJHR5cGUiOiJOTFJFLkNvbW1vbi5Eb20uU29saWRDb2xvckJydXNoLCBOTFJFLkNvbW1vbiIsIkNvbG9yIjp7IiRpZCI6IjE5MiIsIkEiOjI1NSwiUiI6MjU1LCJHIjowLCJCIjowfX0sIkxpbmVXZWlnaHQiOjAuMCwiTGluZVR5cGUiOjAsIlBhcmVudFN0eWxlIjpudWxsfSwiUGFyZW50U3R5bGUiOm51bGx9LCJNYXJnaW4iOnsiJGlkIjoiMTkzIiwiVG9wIjowLjAsIkxlZnQiOjAuMCwiUmlnaHQiOjAuMCwiQm90dG9tIjowLjB9LCJQYWRkaW5nIjp7IiRpZCI6IjE5NCIsIlRvcCI6MC4wLCJMZWZ0IjowLjAsIlJpZ2h0IjowLjAsIkJvdHRvbSI6MC4wfSwiQmFja2dyb3VuZCI6bnVsbCwiSXNWaXNpYmxlIjp0cnVlLCJXaWR0aCI6MC4wLCJIZWlnaHQiOjAuMCwiQm9yZGVyU3R5bGUiOm51bGwsIlBhcmVudFN0eWxlIjpudWxsfSwiQmFja2dyb3VuZFN0eWxlIjp7IiRpZCI6IjE5NSIsIk1hcmdpbiI6eyIkaWQiOiIxOTYiLCJUb3AiOjAuMCwiTGVmdCI6MC4wLCJSaWdodCI6MC4wLCJCb3R0b20iOjAuMH0sIlBhZGRpbmciOnsiJGlkIjoiMTk3IiwiVG9wIjowLjAsIkxlZnQiOjAuMCwiUmlnaHQiOjAuMCwiQm90dG9tIjowLjB9LCJCYWNrZ3JvdW5kIjp7IiRpZCI6IjE5OCIsIkNvbG9yIjp7IiRpZCI6IjE5OSIsIkEiOjUxLCJSIjozLCJHIjo3LCJCIjozMH19LCJJc1Zpc2libGUiOnRydWUsIldpZHRoIjowLjAsIkhlaWdodCI6MC4wLCJCb3JkZXJTdHlsZSI6eyIkaWQiOiIyMDAiLCJMaW5lQ29sb3IiOnsiJGlkIjoiMjAxIiwiJHR5cGUiOiJOTFJFLkNvbW1vbi5Eb20uU29saWRDb2xvckJydXNoLCBOTFJFLkNvbW1vbiIsIkNvbG9yIjp7IiRpZCI6IjIwMiIsIkEiOjI1NSwiUiI6MjM0LCJHIjoyMiwiQiI6MzB9fSwiTGluZVdlaWdodCI6MC4wLCJMaW5lVHlwZSI6MCwiUGFyZW50U3R5bGUiOm51bGx9LCJQYXJlbnRTdHlsZSI6bnVsbH0sIk1hcmdpbiI6eyIkaWQiOiIyMDMiLCJUb3AiOjAuMCwiTGVmdCI6MC4wLCJSaWdodCI6MC4wLCJCb3R0b20iOjAuMH0sIlBhZGRpbmciOnsiJGlkIjoiMjA0IiwiVG9wIjowLjAsIkxlZnQiOjAuMCwiUmlnaHQiOjAuMCwiQm90dG9tIjowLjB9LCJJc1Zpc2libGUiOnRydWUsIldpZHRoIjowLjAsIkhlaWdodCI6MC4wLCJCb3JkZXJTdHlsZSI6eyIkaWQiOiIyMDUiLCJMaW5lQ29sb3IiOm51bGwsIkxpbmVXZWlnaHQiOjAuMCwiTGluZVR5cGUiOjAsIlBhcmVudFN0eWxlIjpudWxsfSwiUGFyZW50U3R5bGUiOm51bGx9fV0sIklkIjoiMzAxNDMyNTgtY2M3MC00ZDg5LWI5MzctOTVjNGM3N2FjOGNmIiwiSW5kZXgiOjgsIkhlYWRlclRleHQiOiJQbGFubmluZyIsIlN0eWxlIjp7IiRpZCI6IjIwNiIsIlN0eWxlSWQiOiIwMDAwMDAwMC0wMDAwLTAwMDAtMDAwMC0wMDAwMDAwMDAwMDAiLCJIZWFkZXJTdHlsZSI6eyIkaWQiOiIyMDciLCJUZXh0SXNWZXJ0aWNhbCI6ZmFsc2UsIlRleHRTdHlsZSI6eyIkaWQiOiIyMDgiLCJGb250U2V0dGluZ3MiOnsiJGlkIjoiMjA5IiwiRm9udFNpemUiOjE4LCJGb250TmFtZSI6IkNhbGlicmkiLCJJc0JvbGQiOmZhbHNlLCJJc0l0YWxpYyI6ZmFsc2UsIklzVW5kZXJsaW5lZCI6ZmFsc2UsIlBhcmVudFN0eWxlIjpudWxsfSwiQXV0b1NpemUiOjIsIkZvcmVncm91bmQiOnsiJGlkIjoiMjEwIiwiQ29sb3IiOnsiJGlkIjoiMjExIiwiQSI6MjU1LCJSIjoyNTUsIkciOjI1NSwiQiI6MjU1fX0sIk1heFdpZHRoIjoiSW5maW5pdHkiLCJNYXhIZWlnaHQiOiJJbmZpbml0eSIsIlNtYXJ0Rm9yZWdyb3VuZElzQWN0aXZlIjpmYWxzZSwiSG9yaXpvbnRhbEFsaWdubWVudCI6MCwiVmVydGljYWxBbGlnbm1lbnQiOjAsIlNtYXJ0Rm9yZWdyb3VuZCI6bnVsbCwiQmFja2dyb3VuZEZpbGxUeXBlIjowLCJNYXJnaW4iOnsiJGlkIjoiMjEyIiwiVG9wIjowLjAsIkxlZnQiOjAuMCwiUmlnaHQiOjAuMCwiQm90dG9tIjowLjB9LCJQYWRkaW5nIjp7IiRpZCI6IjIxMyIsIlRvcCI6MC4wLCJMZWZ0IjowLjAsIlJpZ2h0IjowLjAsIkJvdHRvbSI6MC4wfSwiQmFja2dyb3VuZCI6eyIkaWQiOiIyMTQiLCJDb2xvciI6eyIkaWQiOiIyMTUiLCJBIjowLCJSIjoyNTUsIkciOjI1NSwiQiI6MjU1fX0sIklzVmlzaWJsZSI6dHJ1ZSwiV2lkdGgiOjAuMCwiSGVpZ2h0IjowLjAsIkJvcmRlclN0eWxlIjpudWxsLCJQYXJlbnRTdHlsZSI6bnVsbH0sIlJlY3RhbmdsZVN0eWxlIjp7IiRpZCI6IjIxNiIsIk1hcmdpbiI6eyIkaWQiOiIyMTciLCJUb3AiOjAuMCwiTGVmdCI6MC4wLCJSaWdodCI6MC4wLCJCb3R0b20iOjAuMH0sIlBhZGRpbmciOnsiJGlkIjoiMjE4IiwiVG9wIjowLjAsIkxlZnQiOjAuMCwiUmlnaHQiOjAuMCwiQm90dG9tIjowLjB9LCJCYWNrZ3JvdW5kIjp7IiRpZCI6IjIxOSIsIkNvbG9yIjp7IiRpZCI6IjIyMCIsIkEiOjI1NSwiUiI6MywiRyI6NywiQiI6MzB9fSwiSXNWaXNpYmxlIjp0cnVlLCJXaWR0aCI6MC4wLCJIZWlnaHQiOjAuMCwiQm9yZGVyU3R5bGUiOnsiJGlkIjoiMjIxIiwiTGluZUNvbG9yIjp7IiRpZCI6IjIyMiIsIiR0eXBlIjoiTkxSRS5Db21tb24uRG9tLlNvbGlkQ29sb3JCcnVzaCwgTkxSRS5Db21tb24iLCJDb2xvciI6eyIkaWQiOiIyMjMiLCJBIjoyNTUsIlIiOjI1NSwiRyI6MCwiQiI6MH19LCJMaW5lV2VpZ2h0IjowLjAsIkxpbmVUeXBlIjowLCJQYXJlbnRTdHlsZSI6bnVsbH0sIlBhcmVudFN0eWxlIjpudWxsfSwiTWFyZ2luIjp7IiRpZCI6IjIyNCIsIlRvcCI6MC4wLCJMZWZ0IjowLjAsIlJpZ2h0IjowLjAsIkJvdHRvbSI6MC4wfSwiUGFkZGluZyI6eyIkaWQiOiIyMjUiLCJUb3AiOjAuMCwiTGVmdCI6MC4wLCJSaWdodCI6MC4wLCJCb3R0b20iOjAuMH0sIkJhY2tncm91bmQiOm51bGwsIklzVmlzaWJsZSI6dHJ1ZSwiV2lkdGgiOjAuMCwiSGVpZ2h0IjowLjAsIkJvcmRlclN0eWxlIjpudWxsLCJQYXJlbnRTdHlsZSI6bnVsbH0sIkJhY2tncm91bmRTdHlsZSI6eyIkaWQiOiIyMjYiLCJNYXJnaW4iOnsiJGlkIjoiMjI3IiwiVG9wIjowLjAsIkxlZnQiOjAuMCwiUmlnaHQiOjAuMCwiQm90dG9tIjowLjB9LCJQYWRkaW5nIjp7IiRpZCI6IjIyOCIsIlRvcCI6MC4wLCJMZWZ0IjowLjAsIlJpZ2h0IjowLjAsIkJvdHRvbSI6MC4wfSwiQmFja2dyb3VuZCI6eyIkaWQiOiIyMjkiLCJDb2xvciI6eyIkaWQiOiIyMzAiLCJBIjo1MSwiUiI6MywiRyI6NywiQiI6MzB9fSwiSXNWaXNpYmxlIjp0cnVlLCJXaWR0aCI6MC4wLCJIZWlnaHQiOjAuMCwiQm9yZGVyU3R5bGUiOnsiJGlkIjoiMjMxIiwiTGluZUNvbG9yIjp7IiRpZCI6IjIzMiIsIiR0eXBlIjoiTkxSRS5Db21tb24uRG9tLlNvbGlkQ29sb3JCcnVzaCwgTkxSRS5Db21tb24iLCJDb2xvciI6eyIkaWQiOiIyMzMiLCJBIjoyNTUsIlIiOjI1NSwiRyI6MCwiQiI6MH19LCJMaW5lV2VpZ2h0IjowLjAsIkxpbmVUeXBlIjowLCJQYXJlbnRTdHlsZSI6bnVsbH0sIlBhcmVudFN0eWxlIjpudWxsfSwiSXNBYm92ZVRpbWViYW5kIjpmYWxzZSwiU3BhY2luZyI6NSwiRGVmYXVsdFN3aW1sYW5lVGFza1N0eWxlIjp7IiRpZCI6IjIzNCIsIiR0eXBlIjoiTkxSRS5Db21tb24uRG9tLlN0eWxlcy5FeHBsaWNpdFNldGFibGVUYXNrU3R5bGUsIE5MUkUuQ29tbW9uIiwiU2hhcGUiOjMsIlNoYXBlVGhpY2tuZXNzIjoxLCJEdXJhdGlvbkZvcm1hdCI6MCwiSW5jbHVkZU5vbldvcmtpbmdEYXlzSW5EdXJhdGlvbiI6ZmFsc2UsIlBlcmNlbnRhZ2VDb21wbGV0ZVN0eWxlIjp7IiRpZCI6IjIzNSIsIkZvbnRTZXR0aW5ncyI6eyIkaWQiOiIyMzYiLCJGb250U2l6ZSI6MTAsIkZvbnROYW1lIjoiQ2FsaWJyaSIsIklzQm9sZCI6ZmFsc2UsIklzSXRhbGljIjpmYWxzZSwiSXNVbmRlcmxpbmVkIjpmYWxzZSwiUGFyZW50U3R5bGUiOm51bGx9LCJBdXRvU2l6ZSI6MCwiRm9yZWdyb3VuZCI6eyIkaWQiOiIyMzciLCJDb2xvciI6eyIkaWQiOiIyMzg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yMzkiLCJUb3AiOjAuMCwiTGVmdCI6MC4wLCJSaWdodCI6MC4wLCJCb3R0b20iOjAuMH0sIlBhZGRpbmciOnsiJGlkIjoiMjQwIiwiVG9wIjowLjAsIkxlZnQiOjAuMCwiUmlnaHQiOjAuMCwiQm90dG9tIjowLjB9LCJCYWNrZ3JvdW5kIjp7IiRpZCI6IjI0MSIsIkNvbG9yIjp7IiRpZCI6IjI0MiIsIkEiOjg5LCJSIjowLCJHIjowLCJCIjowfX0sIklzVmlzaWJsZSI6dHJ1ZSwiV2lkdGgiOjAuMCwiSGVpZ2h0IjowLjAsIkJvcmRlclN0eWxlIjp7IiRpZCI6IjI0MyIsIkxpbmVDb2xvciI6bnVsbCwiTGluZVdlaWdodCI6MC4wLCJMaW5lVHlwZSI6MCwiUGFyZW50U3R5bGUiOm51bGx9LCJQYXJlbnRTdHlsZSI6bnVsbH0sIkR1cmF0aW9uU3R5bGUiOnsiJGlkIjoiMjQ0IiwiRm9udFNldHRpbmdzIjp7IiRpZCI6IjI0NSIsIkZvbnRTaXplIjoxMCwiRm9udE5hbWUiOiJDYWxpYnJpIiwiSXNCb2xkIjpmYWxzZSwiSXNJdGFsaWMiOmZhbHNlLCJJc1VuZGVybGluZWQiOmZhbHNlLCJQYXJlbnRTdHlsZSI6bnVsbH0sIkF1dG9TaXplIjowLCJGb3JlZ3JvdW5kIjp7IiRpZCI6IjI0NiIsIkNvbG9yIjp7IiRpZCI6IjI0Ny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I0OCIsIlRvcCI6MC4wLCJMZWZ0IjowLjAsIlJpZ2h0IjowLjAsIkJvdHRvbSI6MC4wfSwiUGFkZGluZyI6eyIkaWQiOiIyNDkiLCJUb3AiOjAuMCwiTGVmdCI6MC4wLCJSaWdodCI6MC4wLCJCb3R0b20iOjAuMH0sIkJhY2tncm91bmQiOnsiJGlkIjoiMjUwIiwiQ29sb3IiOnsiJHJlZiI6IjI0MiJ9fSwiSXNWaXNpYmxlIjp0cnVlLCJXaWR0aCI6MC4wLCJIZWlnaHQiOjAuMCwiQm9yZGVyU3R5bGUiOnsiJGlkIjoiMjUxIiwiTGluZUNvbG9yIjpudWxsLCJMaW5lV2VpZ2h0IjowLjAsIkxpbmVUeXBlIjowLCJQYXJlbnRTdHlsZSI6bnVsbH0sIlBhcmVudFN0eWxlIjpudWxsfSwiSG9yaXpvbnRhbENvbm5lY3RvclN0eWxlIjp7IiRpZCI6IjI1MiIsIkxpbmVDb2xvciI6eyIkaWQiOiIyNTMiLCIkdHlwZSI6Ik5MUkUuQ29tbW9uLkRvbS5Tb2xpZENvbG9yQnJ1c2gsIE5MUkUuQ29tbW9uIiwiQ29sb3IiOnsiJGlkIjoiMjU0IiwiQSI6MjU1LCJSIjoyMDQsIkciOjIwNCwiQiI6MjA0fX0sIkxpbmVXZWlnaHQiOjEuMCwiTGluZVR5cGUiOjAsIlBhcmVudFN0eWxlIjpudWxsfSwiVmVydGljYWxDb25uZWN0b3JTdHlsZSI6eyIkaWQiOiIyNTUiLCJMaW5lQ29sb3IiOnsiJGlkIjoiMjU2IiwiJHR5cGUiOiJOTFJFLkNvbW1vbi5Eb20uU29saWRDb2xvckJydXNoLCBOTFJFLkNvbW1vbiIsIkNvbG9yIjp7IiRpZCI6IjI1NyIsIkEiOjI1NSwiUiI6MjA0LCJHIjoyMDQsIkIiOjIwNH19LCJMaW5lV2VpZ2h0IjowLjAsIkxpbmVUeXBlIjowLCJQYXJlbnRTdHlsZSI6bnVsbH0sIk1hcmdpbiI6bnVsbCwiU3RhcnREYXRlUG9zaXRpb24iOjIsIkVuZERhdGVQb3NpdGlvbiI6MiwiRGF0ZUlzVmlzaWJsZSI6dHJ1ZSwiVGl0bGVQb3NpdGlvbiI6NCwiRHVyYXRpb25Qb3NpdGlvbiI6NiwiUGVyY2VudGFnZUNvbXBsZXRlZFBvc2l0aW9uIjo2LCJTcGFjaW5nIjo1LCJJc0JlbG93VGltZWJhbmQiOnRydWUsIlBlcmNlbnRhZ2VDb21wbGV0ZVNoYXBlT3BhY2l0eSI6MzUsIlNoYXBlU3R5bGUiOnsiJGlkIjoiMjU4IiwiTWFyZ2luIjp7IiRpZCI6IjI1OSIsIlRvcCI6MC4wLCJMZWZ0Ijo0LjAsIlJpZ2h0Ijo0LjAsIkJvdHRvbSI6MC4wfSwiUGFkZGluZyI6eyIkaWQiOiIyNjAiLCJUb3AiOjAuMCwiTGVmdCI6MC4wLCJSaWdodCI6MC4wLCJCb3R0b20iOjAuMH0sIkJhY2tncm91bmQiOnsiJGlkIjoiMjYxIiwiQ29sb3IiOnsiJGlkIjoiMjYyIiwiQSI6MjU1LCJSIjozLCJHIjo3LCJCIjozMH19LCJJc1Zpc2libGUiOnRydWUsIldpZHRoIjowLjAsIkhlaWdodCI6MTYuMCwiQm9yZGVyU3R5bGUiOnsiJGlkIjoiMjYzIiwiTGluZUNvbG9yIjp7IiRpZCI6IjI2NCIsIiR0eXBlIjoiTkxSRS5Db21tb24uRG9tLlNvbGlkQ29sb3JCcnVzaCwgTkxSRS5Db21tb24iLCJDb2xvciI6eyIkaWQiOiIyNjUiLCJBIjoyNTUsIlIiOjIzNCwiRyI6MjIsIkIiOjMwfX0sIkxpbmVXZWlnaHQiOjAuMCwiTGluZVR5cGUiOjAsIlBhcmVudFN0eWxlIjpudWxsfSwiUGFyZW50U3R5bGUiOm51bGx9LCJUaXRsZVN0eWxlIjp7IiRpZCI6IjI2NiIsIkZvbnRTZXR0aW5ncyI6eyIkaWQiOiIyNjciLCJGb250U2l6ZSI6MTAsIkZvbnROYW1lIjoiQ2FsaWJyaSIsIklzQm9sZCI6dHJ1ZSwiSXNJdGFsaWMiOmZhbHNlLCJJc1VuZGVybGluZWQiOmZhbHNlLCJQYXJlbnRTdHlsZSI6bnVsbH0sIkF1dG9TaXplIjowLCJGb3JlZ3JvdW5kIjp7IiRpZCI6IjI2OCIsIkNvbG9yIjp7IiRpZCI6IjI2OS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yNzAiLCJUb3AiOjAuMCwiTGVmdCI6MC4wLCJSaWdodCI6MC4wLCJCb3R0b20iOjAuMH0sIlBhZGRpbmciOnsiJGlkIjoiMjcxIiwiVG9wIjowLjAsIkxlZnQiOjAuMCwiUmlnaHQiOjAuMCwiQm90dG9tIjowLjB9LCJCYWNrZ3JvdW5kIjp7IiRpZCI6IjI3MiIsIkNvbG9yIjp7IiRpZCI6IjI3MyIsIkEiOjAsIlIiOjI1NSwiRyI6MjU1LCJCIjoyNTV9fSwiSXNWaXNpYmxlIjp0cnVlLCJXaWR0aCI6MC4wLCJIZWlnaHQiOjAuMCwiQm9yZGVyU3R5bGUiOnsiJGlkIjoiMjc0IiwiTGluZUNvbG9yIjpudWxsLCJMaW5lV2VpZ2h0IjowLjAsIkxpbmVUeXBlIjowLCJQYXJlbnRTdHlsZSI6bnVsbH0sIlBhcmVudFN0eWxlIjpudWxsfSwiRGF0ZVN0eWxlIjp7IiRpZCI6IjI3NSIsIkZvbnRTZXR0aW5ncyI6eyIkaWQiOiIyNzYiLCJGb250U2l6ZSI6OCwiRm9udE5hbWUiOiJDYWxpYnJpIiwiSXNCb2xkIjp0cnVlLCJJc0l0YWxpYyI6ZmFsc2UsIklzVW5kZXJsaW5lZCI6ZmFsc2UsIlBhcmVudFN0eWxlIjpudWxsfSwiQXV0b1NpemUiOjAsIkZvcmVncm91bmQiOnsiJGlkIjoiMjc3IiwiQ29sb3IiOnsiJGlkIjoiMjc4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I3OSIsIlRvcCI6MC4wLCJMZWZ0IjowLjAsIlJpZ2h0IjowLjAsIkJvdHRvbSI6MC4wfSwiUGFkZGluZyI6eyIkaWQiOiIyODAiLCJUb3AiOjAuMCwiTGVmdCI6MC4wLCJSaWdodCI6MC4wLCJCb3R0b20iOjAuMH0sIkJhY2tncm91bmQiOnsiJGlkIjoiMjgxIiwiQ29sb3IiOnsiJGlkIjoiMjgyIiwiQSI6MCwiUiI6MjU1LCJHIjoyNTUsIkIiOjI1NX19LCJJc1Zpc2libGUiOnRydWUsIldpZHRoIjowLjAsIkhlaWdodCI6MC4wLCJCb3JkZXJTdHlsZSI6eyIkaWQiOiIyODMiLCJMaW5lQ29sb3IiOm51bGwsIkxpbmVXZWlnaHQiOjAuMCwiTGluZVR5cGUiOjAsIlBhcmVudFN0eWxlIjpudWxsfSwiUGFyZW50U3R5bGUiOm51bGx9LCJEYXRlRm9ybWF0Ijp7IiRpZCI6IjI4N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ODUiLCJGb3JtYXQiOjAsIklzVmlzaWJsZSI6ZmFsc2UsIkxhc3RLbm93blZpc2liaWxpdHlTdGF0ZSI6ZmFsc2V9LCJJc1Zpc2libGUiOnRydWUsIlBhcmVudFN0eWxlIjpudWxsLCJfZXhwbGljaXRseVNldCI6eyIkaWQiOiIyODY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GVmYXVsdFN3aW1sYW5lTW90U3R5bGUiOnsiJGlkIjoiMjg3IiwiU2hhcGUiOjIsIkNvbm5lY3Rvck1hcmdpbiI6eyIkaWQiOiIyODgiLCJUb3AiOjAuMCwiTGVmdCI6Mi4wLCJSaWdodCI6Mi4wLCJCb3R0b20iOjAuMH0sIkNvbm5lY3RvclN0eWxlIjp7IiRpZCI6IjI4OSIsIkxpbmVDb2xvciI6eyIkaWQiOiIyOTAiLCIkdHlwZSI6Ik5MUkUuQ29tbW9uLkRvbS5Tb2xpZENvbG9yQnJ1c2gsIE5MUkUuQ29tbW9uIiwiQ29sb3IiOnsiJGlkIjoiMjkxIiwiQSI6MTI3LCJSIjo3OSwiRyI6MTI5LCJCIjoxODl9fSwiTGluZVdlaWdodCI6MS4wLCJMaW5lVHlwZSI6MCwiUGFyZW50U3R5bGUiOm51bGx9LCJJc0JlbG93VGltZWJhbmQiOmZhbHNlLCJQb3NpdGlvbk9uVGFzayI6MSwiSGlkZURhdGUiOmZhbHNlLCJTaGFwZVNpemUiOjEsIlNwYWNpbmciOjIuMCwiUGFkZGluZyI6eyIkaWQiOiIyOTIiLCJUb3AiOjcuMCwiTGVmdCI6My4wLCJSaWdodCI6MC4wLCJCb3R0b20iOjIuMH0sIlNoYXBlU3R5bGUiOnsiJGlkIjoiMjkzIiwiTWFyZ2luIjp7IiRpZCI6IjI5NCIsIlRvcCI6MC4wLCJMZWZ0IjowLjAsIlJpZ2h0IjowLjAsIkJvdHRvbSI6MC4wfSwiUGFkZGluZyI6eyIkaWQiOiIyOTUiLCJUb3AiOjAuMCwiTGVmdCI6MC4wLCJSaWdodCI6MC4wLCJCb3R0b20iOjAuMH0sIkJhY2tncm91bmQiOnsiJGlkIjoiMjk2IiwiQ29sb3IiOnsiJGlkIjoiMjk3IiwiQSI6MjU1LCJSIjozLCJHIjo3LCJCIjozMH19LCJJc1Zpc2libGUiOnRydWUsIldpZHRoIjoxMy4wLCJIZWlnaHQiOjEzLjAsIkJvcmRlclN0eWxlIjp7IiRpZCI6IjI5OCIsIkxpbmVDb2xvciI6eyIkaWQiOiIyOTkiLCIkdHlwZSI6Ik5MUkUuQ29tbW9uLkRvbS5Tb2xpZENvbG9yQnJ1c2gsIE5MUkUuQ29tbW9uIiwiQ29sb3IiOnsiJGlkIjoiMzAwIiwiQSI6MjU1LCJSIjoyMzQsIkciOjIyLCJCIjozMH19LCJMaW5lV2VpZ2h0IjowLjAsIkxpbmVUeXBlIjowLCJQYXJlbnRTdHlsZSI6bnVsbH0sIlBhcmVudFN0eWxlIjpudWxsfSwiVGl0bGVTdHlsZSI6eyIkaWQiOiIzMDEiLCJGb250U2V0dGluZ3MiOnsiJGlkIjoiMzAyIiwiRm9udFNpemUiOjEyLCJGb250TmFtZSI6Ik1vbnRzZXJyYXQgTWVkaXVtIiwiSXNCb2xkIjp0cnVlLCJJc0l0YWxpYyI6ZmFsc2UsIklzVW5kZXJsaW5lZCI6ZmFsc2UsIlBhcmVudFN0eWxlIjpudWxsfSwiQXV0b1NpemUiOjAsIkZvcmVncm91bmQiOnsiJGlkIjoiMzAzIiwiQ29sb3IiOnsiJGlkIjoiMzA0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MwNSIsIlRvcCI6MC4wLCJMZWZ0IjowLjAsIlJpZ2h0IjowLjAsIkJvdHRvbSI6MC4wfSwiUGFkZGluZyI6eyIkaWQiOiIzMDYiLCJUb3AiOjAuMCwiTGVmdCI6MC4wLCJSaWdodCI6MC4wLCJCb3R0b20iOjAuMH0sIkJhY2tncm91bmQiOnsiJGlkIjoiMzA3IiwiQ29sb3IiOnsiJGlkIjoiMzA4IiwiQSI6MCwiUiI6MCwiRyI6MCwiQiI6MH19LCJJc1Zpc2libGUiOnRydWUsIldpZHRoIjowLjAsIkhlaWdodCI6MC4wLCJCb3JkZXJTdHlsZSI6eyIkaWQiOiIzMDkiLCJMaW5lQ29sb3IiOm51bGwsIkxpbmVXZWlnaHQiOjAuMCwiTGluZVR5cGUiOjAsIlBhcmVudFN0eWxlIjpudWxsfSwiUGFyZW50U3R5bGUiOm51bGx9LCJEYXRlU3R5bGUiOnsiJGlkIjoiMzEwIiwiRm9udFNldHRpbmdzIjp7IiRpZCI6IjMxMSIsIkZvbnRTaXplIjo4LCJGb250TmFtZSI6Ik1vbnRzZXJyYXQgTGlnaHQiLCJJc0JvbGQiOnRydWUsIklzSXRhbGljIjpmYWxzZSwiSXNVbmRlcmxpbmVkIjpmYWxzZSwiUGFyZW50U3R5bGUiOm51bGx9LCJBdXRvU2l6ZSI6MCwiRm9yZWdyb3VuZCI6eyIkaWQiOiIzMTIiLCJDb2xvciI6eyIkaWQiOiIzMTMiLCJBIjoyNTUsIlIiOjE1NywiRyI6MiwiQiI6OH19LCJNYXhXaWR0aCI6MjAwLjAsIk1heEhlaWdodCI6IkluZmluaXR5IiwiU21hcnRGb3JlZ3JvdW5kSXNBY3RpdmUiOmZhbHNlLCJIb3Jpem9udGFsQWxpZ25tZW50IjowLCJWZXJ0aWNhbEFsaWdubWVudCI6MCwiU21hcnRGb3JlZ3JvdW5kIjpudWxsLCJCYWNrZ3JvdW5kRmlsbFR5cGUiOjAsIk1hcmdpbiI6eyIkaWQiOiIzMTQiLCJUb3AiOjAuMCwiTGVmdCI6MC4wLCJSaWdodCI6MC4wLCJCb3R0b20iOjAuMH0sIlBhZGRpbmciOnsiJGlkIjoiMzE1IiwiVG9wIjowLjAsIkxlZnQiOjAuMCwiUmlnaHQiOjAuMCwiQm90dG9tIjowLjB9LCJCYWNrZ3JvdW5kIjp7IiRpZCI6IjMxNiIsIkNvbG9yIjp7IiRyZWYiOiIzMDgifX0sIklzVmlzaWJsZSI6dHJ1ZSwiV2lkdGgiOjAuMCwiSGVpZ2h0IjowLjAsIkJvcmRlclN0eWxlIjp7IiRpZCI6IjMxNyIsIkxpbmVDb2xvciI6bnVsbCwiTGluZVdlaWdodCI6MC4wLCJMaW5lVHlwZSI6MCwiUGFyZW50U3R5bGUiOm51bGx9LCJQYXJlbnRTdHlsZSI6bnVsbH0sIkRhdGVGb3JtYXQiOnsiJGlkIjoiMzE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xOSIsIkZvcm1hdCI6MCwiSXNWaXNpYmxlIjpmYWxzZSwiTGFzdEtub3duVmlzaWJpbGl0eVN0YXRlIjpmYWxzZX0sIklzVmlzaWJsZSI6dHJ1ZSwiUGFyZW50U3R5bGUiOm51bGx9LCJEZWZhdWx0U3dpbWxhbmVNaWxlc3RvbmVTdHlsZSI6eyIkaWQiOiIzMjAiLCJUaXRsZVBvc2l0aW9uIjoiUmlnaHQiLCJEYXRlUG9zaXRpb24iOiJMZWZ0IiwiU2hhcGVUeXBlIjoyLCJTaGFwZVNpemUiOjEsIlNwYWNpbmciOjUsIlNoYXBlU3R5bGUiOnsiJGlkIjoiMzIxIiwiTWFyZ2luIjp7IiRpZCI6IjMyMiIsIlRvcCI6MC4wLCJMZWZ0IjowLjAsIlJpZ2h0IjowLjAsIkJvdHRvbSI6MC4wfSwiUGFkZGluZyI6eyIkaWQiOiIzMjMiLCJUb3AiOjAuMCwiTGVmdCI6MC4wLCJSaWdodCI6MC4wLCJCb3R0b20iOjAuMH0sIkJhY2tncm91bmQiOnsiJGlkIjoiMzI0IiwiQ29sb3IiOnsiJGlkIjoiMzI1IiwiQSI6MjU1LCJSIjozLCJHIjo3LCJCIjozMH19LCJJc1Zpc2libGUiOnRydWUsIldpZHRoIjoxMy4wLCJIZWlnaHQiOjEzLjAsIkJvcmRlclN0eWxlIjp7IiRpZCI6IjMyNiIsIkxpbmVDb2xvciI6eyIkaWQiOiIzMjciLCIkdHlwZSI6Ik5MUkUuQ29tbW9uLkRvbS5Tb2xpZENvbG9yQnJ1c2gsIE5MUkUuQ29tbW9uIiwiQ29sb3IiOnsiJGlkIjoiMzI4IiwiQSI6MjU1LCJSIjoyMzQsIkciOjIyLCJCIjozMH19LCJMaW5lV2VpZ2h0IjowLjAsIkxpbmVUeXBlIjowLCJQYXJlbnRTdHlsZSI6bnVsbH0sIlBhcmVudFN0eWxlIjpudWxsfSwiVGl0bGVTdHlsZSI6eyIkaWQiOiIzMjkiLCJGb250U2V0dGluZ3MiOnsiJGlkIjoiMzMwIiwiRm9udFNpemUiOjEyLCJGb250TmFtZSI6Ik1vbnRzZXJyYXQgTWVkaXVtIiwiSXNCb2xkIjp0cnVlLCJJc0l0YWxpYyI6ZmFsc2UsIklzVW5kZXJsaW5lZCI6ZmFsc2UsIlBhcmVudFN0eWxlIjpudWxsfSwiQXV0b1NpemUiOjAsIkZvcmVncm91bmQiOnsiJGlkIjoiMzMxIiwiQ29sb3IiOnsiJGlkIjoiMzMy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MzMyIsIlRvcCI6MC4wLCJMZWZ0IjowLjAsIlJpZ2h0IjowLjAsIkJvdHRvbSI6MC4wfSwiUGFkZGluZyI6eyIkaWQiOiIzMzQiLCJUb3AiOjAuMCwiTGVmdCI6MC4wLCJSaWdodCI6MC4wLCJCb3R0b20iOjAuMH0sIkJhY2tncm91bmQiOnsiJGlkIjoiMzM1IiwiQ29sb3IiOnsiJGlkIjoiMzM2IiwiQSI6MCwiUiI6MCwiRyI6MCwiQiI6MH19LCJJc1Zpc2libGUiOnRydWUsIldpZHRoIjowLjAsIkhlaWdodCI6MC4wLCJCb3JkZXJTdHlsZSI6eyIkaWQiOiIzMzciLCJMaW5lQ29sb3IiOm51bGwsIkxpbmVXZWlnaHQiOjAuMCwiTGluZVR5cGUiOjAsIlBhcmVudFN0eWxlIjpudWxsfSwiUGFyZW50U3R5bGUiOm51bGx9LCJEYXRlU3R5bGUiOnsiJGlkIjoiMzM4IiwiRm9udFNldHRpbmdzIjp7IiRpZCI6IjMzOSIsIkZvbnRTaXplIjo4LCJGb250TmFtZSI6Ik1vbnRzZXJyYXQgTGlnaHQiLCJJc0JvbGQiOnRydWUsIklzSXRhbGljIjpmYWxzZSwiSXNVbmRlcmxpbmVkIjpmYWxzZSwiUGFyZW50U3R5bGUiOm51bGx9LCJBdXRvU2l6ZSI6MCwiRm9yZWdyb3VuZCI6eyIkaWQiOiIzNDAiLCJDb2xvciI6eyIkaWQiOiIzNDEiLCJBIjoyNTUsIlIiOjE1NywiRyI6MiwiQiI6OH19LCJNYXhXaWR0aCI6MjAwLjAsIk1heEhlaWdodCI6IkluZmluaXR5IiwiU21hcnRGb3JlZ3JvdW5kSXNBY3RpdmUiOmZhbHNlLCJIb3Jpem9udGFsQWxpZ25tZW50IjowLCJWZXJ0aWNhbEFsaWdubWVudCI6MCwiU21hcnRGb3JlZ3JvdW5kIjpudWxsLCJCYWNrZ3JvdW5kRmlsbFR5cGUiOjAsIk1hcmdpbiI6eyIkaWQiOiIzNDIiLCJUb3AiOjAuMCwiTGVmdCI6MC4wLCJSaWdodCI6MC4wLCJCb3R0b20iOjAuMH0sIlBhZGRpbmciOnsiJGlkIjoiMzQzIiwiVG9wIjowLjAsIkxlZnQiOjAuMCwiUmlnaHQiOjAuMCwiQm90dG9tIjowLjB9LCJCYWNrZ3JvdW5kIjp7IiRpZCI6IjM0NCIsIkNvbG9yIjp7IiRpZCI6IjM0NSIsIkEiOjAsIlIiOjAsIkciOjAsIkIiOjB9fSwiSXNWaXNpYmxlIjp0cnVlLCJXaWR0aCI6MC4wLCJIZWlnaHQiOjAuMCwiQm9yZGVyU3R5bGUiOnsiJGlkIjoiMzQ2IiwiTGluZUNvbG9yIjpudWxsLCJMaW5lV2VpZ2h0IjowLjAsIkxpbmVUeXBlIjowLCJQYXJlbnRTdHlsZSI6bnVsbH0sIlBhcmVudFN0eWxlIjpudWxsfSwiRGF0ZUZvcm1hdCI6eyIkaWQiOiIzNDc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zQ4IiwiRm9ybWF0IjowLCJJc1Zpc2libGUiOmZhbHNlLCJMYXN0S25vd25WaXNpYmlsaXR5U3RhdGUiOmZhbHNlfSwiSXNWaXNpYmxlIjp0cnVlLCJQYXJlbnRTdHlsZSI6bnVsbH0sIkRlZmF1bHRTd2ltbGFuZUFjdGl2aXR5U3R5bGUiOnsiJGlkIjoiMzQ5IiwiSGVhZGVyU3R5bGUiOnsiJGlkIjoiMzUwIiwiVGV4dFN0eWxlIjp7IiRpZCI6IjM1MSIsIkZvbnRTZXR0aW5ncyI6eyIkaWQiOiIzNTIiLCJGb250U2l6ZSI6MTEsIkZvbnROYW1lIjoiQ2FsaWJyaSIsIklzQm9sZCI6ZmFsc2UsIklzSXRhbGljIjpmYWxzZSwiSXNVbmRlcmxpbmVkIjpmYWxzZSwiUGFyZW50U3R5bGUiOm51bGx9LCJBdXRvU2l6ZSI6MiwiRm9yZWdyb3VuZCI6eyIkaWQiOiIzNTMiLCJDb2xvciI6eyIkaWQiOiIzNTQiLCJBIjoyNTUsIlIiOjAsIkciOjAsIkIiOjB9fSwiTWF4V2lkdGgiOjAuMCwiTWF4SGVpZ2h0IjoiSW5maW5pdHkiLCJTbWFydEZvcmVncm91bmRJc0FjdGl2ZSI6ZmFsc2UsIkhvcml6b250YWxBbGlnbm1lbnQiOjAsIlZlcnRpY2FsQWxpZ25tZW50IjowLCJTbWFydEZvcmVncm91bmQiOm51bGwsIkJhY2tncm91bmRGaWxsVHlwZSI6MCwiTWFyZ2luIjp7IiRpZCI6IjM1NSIsIlRvcCI6MC4wLCJMZWZ0IjowLjAsIlJpZ2h0IjowLjAsIkJvdHRvbSI6MC4wfSwiUGFkZGluZyI6eyIkaWQiOiIzNTYiLCJUb3AiOjAuMCwiTGVmdCI6MC4wLCJSaWdodCI6MC4wLCJCb3R0b20iOjAuMH0sIkJhY2tncm91bmQiOnsiJGlkIjoiMzU3IiwiQ29sb3IiOnsiJGlkIjoiMzU4IiwiQSI6MCwiUiI6MjU1LCJHIjoyNTUsIkIiOjI1NX19LCJJc1Zpc2libGUiOnRydWUsIldpZHRoIjowLjAsIkhlaWdodCI6MC4wLCJCb3JkZXJTdHlsZSI6bnVsbCwiUGFyZW50U3R5bGUiOm51bGx9LCJSZWN0YW5nbGVTdHlsZSI6eyIkaWQiOiIzNTkiLCJNYXJnaW4iOnsiJGlkIjoiMzYwIiwiVG9wIjowLjAsIkxlZnQiOjAuMCwiUmlnaHQiOjAuMCwiQm90dG9tIjowLjB9LCJQYWRkaW5nIjp7IiRpZCI6IjM2MSIsIlRvcCI6MC4wLCJMZWZ0IjowLjAsIlJpZ2h0IjowLjAsIkJvdHRvbSI6MC4wfSwiQmFja2dyb3VuZCI6eyIkaWQiOiIzNjIiLCJDb2xvciI6eyIkaWQiOiIzNjMiLCJBIjo2MywiUiI6MywiRyI6NywiQiI6MzB9fSwiSXNWaXNpYmxlIjp0cnVlLCJXaWR0aCI6MC4wLCJIZWlnaHQiOjAuMCwiQm9yZGVyU3R5bGUiOnsiJGlkIjoiMzY0IiwiTGluZUNvbG9yIjp7IiRpZCI6IjM2NSIsIiR0eXBlIjoiTkxSRS5Db21tb24uRG9tLlNvbGlkQ29sb3JCcnVzaCwgTkxSRS5Db21tb24iLCJDb2xvciI6eyIkaWQiOiIzNjYiLCJBIjoyNTUsIlIiOjI1NSwiRyI6MCwiQiI6MH19LCJMaW5lV2VpZ2h0IjowLjAsIkxpbmVUeXBlIjowLCJQYXJlbnRTdHlsZSI6bnVsbH0sIlBhcmVudFN0eWxlIjpudWxsfSwiTWFyZ2luIjp7IiRpZCI6IjM2NyIsIlRvcCI6MC4wLCJMZWZ0IjowLjAsIlJpZ2h0IjowLjAsIkJvdHRvbSI6MC4wfSwiUGFkZGluZyI6eyIkaWQiOiIzNjgiLCJUb3AiOjAuMCwiTGVmdCI6MC4wLCJSaWdodCI6MC4wLCJCb3R0b20iOjAuMH0sIkJhY2tncm91bmQiOm51bGwsIklzVmlzaWJsZSI6dHJ1ZSwiV2lkdGgiOjAuMCwiSGVpZ2h0IjowLjAsIkJvcmRlclN0eWxlIjpudWxsLCJQYXJlbnRTdHlsZSI6bnVsbH0sIkJhY2tncm91bmRTdHlsZSI6eyIkaWQiOiIzNjkiLCJNYXJnaW4iOnsiJGlkIjoiMzcwIiwiVG9wIjowLjAsIkxlZnQiOjAuMCwiUmlnaHQiOjAuMCwiQm90dG9tIjowLjB9LCJQYWRkaW5nIjp7IiRpZCI6IjM3MSIsIlRvcCI6MC4wLCJMZWZ0IjowLjAsIlJpZ2h0IjowLjAsIkJvdHRvbSI6MC4wfSwiQmFja2dyb3VuZCI6eyIkaWQiOiIzNzIiLCJDb2xvciI6eyIkaWQiOiIzNzMiLCJBIjo1MSwiUiI6MywiRyI6NywiQiI6MzB9fSwiSXNWaXNpYmxlIjp0cnVlLCJXaWR0aCI6MC4wLCJIZWlnaHQiOjAuMCwiQm9yZGVyU3R5bGUiOnsiJGlkIjoiMzc0IiwiTGluZUNvbG9yIjp7IiRpZCI6IjM3NSIsIiR0eXBlIjoiTkxSRS5Db21tb24uRG9tLlNvbGlkQ29sb3JCcnVzaCwgTkxSRS5Db21tb24iLCJDb2xvciI6eyIkaWQiOiIzNzYiLCJBIjoyNTUsIlIiOjIzNCwiRyI6MjIsIkIiOjMwfX0sIkxpbmVXZWlnaHQiOjAuMCwiTGluZVR5cGUiOjAsIlBhcmVudFN0eWxlIjpudWxsfSwiUGFyZW50U3R5bGUiOm51bGx9LCJNYXJnaW4iOnsiJGlkIjoiMzc3IiwiVG9wIjowLjAsIkxlZnQiOjAuMCwiUmlnaHQiOjAuMCwiQm90dG9tIjowLjB9LCJQYWRkaW5nIjp7IiRpZCI6IjM3OCIsIlRvcCI6MC4wLCJMZWZ0IjowLjAsIlJpZ2h0IjowLjAsIkJvdHRvbSI6MC4wfSwiSXNWaXNpYmxlIjp0cnVlLCJXaWR0aCI6MC4wLCJIZWlnaHQiOjAuMCwiQm9yZGVyU3R5bGUiOnsiJGlkIjoiMzc5IiwiTGluZUNvbG9yIjpudWxsLCJMaW5lV2VpZ2h0IjowLjAsIkxpbmVUeXBlIjowLCJQYXJlbnRTdHlsZSI6bnVsbH0sIlBhcmVudFN0eWxlIjpudWxsfSwiTWFyZ2luIjp7IiRpZCI6IjM4MCIsIlRvcCI6MC4wLCJMZWZ0IjowLjAsIlJpZ2h0IjowLjAsIkJvdHRvbSI6MC4wfSwiUGFkZGluZyI6eyIkaWQiOiIzODEiLCJUb3AiOjAuMCwiTGVmdCI6MC4wLCJSaWdodCI6MC4wLCJCb3R0b20iOjAuMH0sIklzVmlzaWJsZSI6dHJ1ZSwiV2lkdGgiOjAuMCwiSGVpZ2h0IjowLjAsIkJvcmRlclN0eWxlIjp7IiRpZCI6IjM4MiIsIkxpbmVDb2xvciI6bnVsbCwiTGluZVdlaWdodCI6MC4wLCJMaW5lVHlwZSI6MCwiUGFyZW50U3R5bGUiOm51bGx9LCJQYXJlbnRTdHlsZSI6bnVsbH19LHsiJGlkIjoiMzgzIiwiX2FjdGl2aXRpZXMiOlt7IiRpZCI6IjM4NCIsIl9yb3dzIjpbXSwiSW5kZXgiOjEyLCJJZCI6Ijg4ODExMjJiLWEyZmYtNGQxNi1hZmIwLTkwZjVjZDAwNTg4OCIsIkhlYWRlclRleHQiOm51bGwsIklzRGVmYXVsdCI6dHJ1ZSwiU3R5bGUiOnsiJGlkIjoiMzg1IiwiSGVhZGVyU3R5bGUiOnsiJGlkIjoiMzg2IiwiVGV4dFN0eWxlIjp7IiRpZCI6IjM4NyIsIkZvbnRTZXR0aW5ncyI6eyIkaWQiOiIzODgiLCJGb250U2l6ZSI6MTEsIkZvbnROYW1lIjoiQ2FsaWJyaSIsIklzQm9sZCI6ZmFsc2UsIklzSXRhbGljIjpmYWxzZSwiSXNVbmRlcmxpbmVkIjpmYWxzZSwiUGFyZW50U3R5bGUiOm51bGx9LCJBdXRvU2l6ZSI6MiwiRm9yZWdyb3VuZCI6eyIkaWQiOiIzODkiLCJDb2xvciI6eyIkaWQiOiIzOTAiLCJBIjoyNTUsIlIiOjAsIkciOjAsIkIiOjB9fSwiTWF4V2lkdGgiOjc0LjE4MTQxNjM1MTMyMDQsIk1heEhlaWdodCI6IkluZmluaXR5IiwiU21hcnRGb3JlZ3JvdW5kSXNBY3RpdmUiOmZhbHNlLCJIb3Jpem9udGFsQWxpZ25tZW50IjowLCJWZXJ0aWNhbEFsaWdubWVudCI6MCwiU21hcnRGb3JlZ3JvdW5kIjpudWxsLCJCYWNrZ3JvdW5kRmlsbFR5cGUiOjAsIk1hcmdpbiI6eyIkaWQiOiIzOTEiLCJUb3AiOjAuMCwiTGVmdCI6MC4wLCJSaWdodCI6MC4wLCJCb3R0b20iOjAuMH0sIlBhZGRpbmciOnsiJGlkIjoiMzkyIiwiVG9wIjowLjAsIkxlZnQiOjAuMCwiUmlnaHQiOjAuMCwiQm90dG9tIjowLjB9LCJCYWNrZ3JvdW5kIjp7IiRpZCI6IjM5MyIsIkNvbG9yIjp7IiRpZCI6IjM5NCIsIkEiOjAsIlIiOjI1NSwiRyI6MjU1LCJCIjoyNTV9fSwiSXNWaXNpYmxlIjp0cnVlLCJXaWR0aCI6MC4wLCJIZWlnaHQiOjAuMCwiQm9yZGVyU3R5bGUiOm51bGwsIlBhcmVudFN0eWxlIjpudWxsfSwiUmVjdGFuZ2xlU3R5bGUiOnsiJGlkIjoiMzk1IiwiTWFyZ2luIjp7IiRpZCI6IjM5NiIsIlRvcCI6MC4wLCJMZWZ0IjowLjAsIlJpZ2h0IjowLjAsIkJvdHRvbSI6MC4wfSwiUGFkZGluZyI6eyIkaWQiOiIzOTciLCJUb3AiOjAuMCwiTGVmdCI6MC4wLCJSaWdodCI6MC4wLCJCb3R0b20iOjAuMH0sIkJhY2tncm91bmQiOnsiJGlkIjoiMzk4IiwiQ29sb3IiOnsiJGlkIjoiMzk5IiwiQSI6NjMsIlIiOjE1NywiRyI6MiwiQiI6OH19LCJJc1Zpc2libGUiOnRydWUsIldpZHRoIjowLjAsIkhlaWdodCI6MC4wLCJCb3JkZXJTdHlsZSI6eyIkaWQiOiI0MDAiLCJMaW5lQ29sb3IiOnsiJGlkIjoiNDAxIiwiJHR5cGUiOiJOTFJFLkNvbW1vbi5Eb20uU29saWRDb2xvckJydXNoLCBOTFJFLkNvbW1vbiIsIkNvbG9yIjp7IiRpZCI6IjQwMiIsIkEiOjI1NSwiUiI6MjU1LCJHIjowLCJCIjowfX0sIkxpbmVXZWlnaHQiOjAuMCwiTGluZVR5cGUiOjAsIlBhcmVudFN0eWxlIjpudWxsfSwiUGFyZW50U3R5bGUiOm51bGx9LCJNYXJnaW4iOnsiJGlkIjoiNDAzIiwiVG9wIjowLjAsIkxlZnQiOjAuMCwiUmlnaHQiOjAuMCwiQm90dG9tIjowLjB9LCJQYWRkaW5nIjp7IiRpZCI6IjQwNCIsIlRvcCI6MC4wLCJMZWZ0IjowLjAsIlJpZ2h0IjowLjAsIkJvdHRvbSI6MC4wfSwiQmFja2dyb3VuZCI6bnVsbCwiSXNWaXNpYmxlIjp0cnVlLCJXaWR0aCI6MC4wLCJIZWlnaHQiOjAuMCwiQm9yZGVyU3R5bGUiOm51bGwsIlBhcmVudFN0eWxlIjpudWxsfSwiQmFja2dyb3VuZFN0eWxlIjp7IiRpZCI6IjQwNSIsIk1hcmdpbiI6eyIkaWQiOiI0MDYiLCJUb3AiOjAuMCwiTGVmdCI6MC4wLCJSaWdodCI6MC4wLCJCb3R0b20iOjAuMH0sIlBhZGRpbmciOnsiJGlkIjoiNDA3IiwiVG9wIjowLjAsIkxlZnQiOjAuMCwiUmlnaHQiOjAuMCwiQm90dG9tIjowLjB9LCJCYWNrZ3JvdW5kIjp7IiRpZCI6IjQwOCIsIkNvbG9yIjp7IiRpZCI6IjQwOSIsIkEiOjUxLCJSIjoxNTcsIkciOjIsIkIiOjh9fSwiSXNWaXNpYmxlIjp0cnVlLCJXaWR0aCI6MC4wLCJIZWlnaHQiOjAuMCwiQm9yZGVyU3R5bGUiOnsiJGlkIjoiNDEwIiwiTGluZUNvbG9yIjp7IiRpZCI6IjQxMSIsIiR0eXBlIjoiTkxSRS5Db21tb24uRG9tLlNvbGlkQ29sb3JCcnVzaCwgTkxSRS5Db21tb24iLCJDb2xvciI6eyIkaWQiOiI0MTIiLCJBIjoyNTUsIlIiOjIzNCwiRyI6MjIsIkIiOjMwfX0sIkxpbmVXZWlnaHQiOjAuMCwiTGluZVR5cGUiOjAsIlBhcmVudFN0eWxlIjpudWxsfSwiUGFyZW50U3R5bGUiOm51bGx9LCJNYXJnaW4iOnsiJGlkIjoiNDEzIiwiVG9wIjowLjAsIkxlZnQiOjAuMCwiUmlnaHQiOjAuMCwiQm90dG9tIjowLjB9LCJQYWRkaW5nIjp7IiRpZCI6IjQxNCIsIlRvcCI6MC4wLCJMZWZ0IjowLjAsIlJpZ2h0IjowLjAsIkJvdHRvbSI6MC4wfSwiSXNWaXNpYmxlIjp0cnVlLCJXaWR0aCI6MC4wLCJIZWlnaHQiOjAuMCwiQm9yZGVyU3R5bGUiOnsiJGlkIjoiNDE1IiwiTGluZUNvbG9yIjpudWxsLCJMaW5lV2VpZ2h0IjowLjAsIkxpbmVUeXBlIjowLCJQYXJlbnRTdHlsZSI6bnVsbH0sIlBhcmVudFN0eWxlIjpudWxsfX0seyIkaWQiOiI0MTYiLCJfcm93cyI6W3siJGlkIjoiNDE3IiwiX3Rhc2tzIjpbeyIkaWQiOiI0MTgiLCJfYXR0YWNoZWRNaWxlc3RvbmVzIjpbXSwiVGFza0RlZmluaXRpb24iOnsiJGlkIjoiNDE5IiwiR3JvdXBOYW1lIjpudWxsLCJTdGFydERhdGUiOiIyMDI0LTAzLTA4VDAwOjAwOjAwWiIsIkVuZERhdGUiOiIyMDI0LTA3LTE2VDIzOjU5OjAwWiIsIlBlcmNlbnRhZ2VDb21wbGV0ZSI6bnVsbCwiU3R5bGUiOnsiJGlkIjoiNDIwIiwiU2hhcGUiOjgsIlNoYXBlVGhpY2tuZXNzIjoxLCJEdXJhdGlvbkZvcm1hdCI6MCwiSW5jbHVkZU5vbldvcmtpbmdEYXlzSW5EdXJhdGlvbiI6ZmFsc2UsIlBlcmNlbnRhZ2VDb21wbGV0ZVN0eWxlIjp7IiRpZCI6IjQyMSIsIkZvbnRTZXR0aW5ncyI6eyIkaWQiOiI0MjIiLCJGb250U2l6ZSI6MTAsIkZvbnROYW1lIjoiQ2FsaWJyaSIsIklzQm9sZCI6ZmFsc2UsIklzSXRhbGljIjpmYWxzZSwiSXNVbmRlcmxpbmVkIjpmYWxzZSwiUGFyZW50U3R5bGUiOm51bGx9LCJBdXRvU2l6ZSI6MCwiRm9yZWdyb3VuZCI6eyIkaWQiOiI0MjMiLCJDb2xvciI6eyIkaWQiOiI0MjQ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0MjUiLCJUb3AiOjAuMCwiTGVmdCI6MC4wLCJSaWdodCI6MC4wLCJCb3R0b20iOjAuMH0sIlBhZGRpbmciOnsiJGlkIjoiNDI2IiwiVG9wIjowLjAsIkxlZnQiOjAuMCwiUmlnaHQiOjAuMCwiQm90dG9tIjowLjB9LCJCYWNrZ3JvdW5kIjp7IiRpZCI6IjQyNyIsIkNvbG9yIjp7IiRpZCI6IjQyOCIsIkEiOjg5LCJSIjowLCJHIjowLCJCIjowfX0sIklzVmlzaWJsZSI6dHJ1ZSwiV2lkdGgiOjAuMCwiSGVpZ2h0IjowLjAsIkJvcmRlclN0eWxlIjp7IiRpZCI6IjQyOSIsIkxpbmVDb2xvciI6bnVsbCwiTGluZVdlaWdodCI6MC4wLCJMaW5lVHlwZSI6MCwiUGFyZW50U3R5bGUiOm51bGx9LCJQYXJlbnRTdHlsZSI6bnVsbH0sIkR1cmF0aW9uU3R5bGUiOnsiJGlkIjoiNDMwIiwiRm9udFNldHRpbmdzIjp7IiRpZCI6IjQzMSIsIkZvbnRTaXplIjoxMCwiRm9udE5hbWUiOiJDYWxpYnJpIiwiSXNCb2xkIjpmYWxzZSwiSXNJdGFsaWMiOmZhbHNlLCJJc1VuZGVybGluZWQiOmZhbHNlLCJQYXJlbnRTdHlsZSI6bnVsbH0sIkF1dG9TaXplIjowLCJGb3JlZ3JvdW5kIjp7IiRpZCI6IjQzMiIsIkNvbG9yIjp7IiRpZCI6IjQzMy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QzNCIsIlRvcCI6MC4wLCJMZWZ0IjowLjAsIlJpZ2h0IjowLjAsIkJvdHRvbSI6MC4wfSwiUGFkZGluZyI6eyIkaWQiOiI0MzUiLCJUb3AiOjAuMCwiTGVmdCI6MC4wLCJSaWdodCI6MC4wLCJCb3R0b20iOjAuMH0sIkJhY2tncm91bmQiOnsiJGlkIjoiNDM2IiwiQ29sb3IiOnsiJHJlZiI6IjQyOCJ9fSwiSXNWaXNpYmxlIjp0cnVlLCJXaWR0aCI6MC4wLCJIZWlnaHQiOjAuMCwiQm9yZGVyU3R5bGUiOnsiJGlkIjoiNDM3IiwiTGluZUNvbG9yIjpudWxsLCJMaW5lV2VpZ2h0IjowLjAsIkxpbmVUeXBlIjowLCJQYXJlbnRTdHlsZSI6bnVsbH0sIlBhcmVudFN0eWxlIjpudWxsfSwiSG9yaXpvbnRhbENvbm5lY3RvclN0eWxlIjp7IiRpZCI6IjQzOCIsIkxpbmVDb2xvciI6eyIkaWQiOiI0MzkiLCIkdHlwZSI6Ik5MUkUuQ29tbW9uLkRvbS5Tb2xpZENvbG9yQnJ1c2gsIE5MUkUuQ29tbW9uIiwiQ29sb3IiOnsiJGlkIjoiNDQwIiwiQSI6MjU1LCJSIjoyMDQsIkciOjIwNCwiQiI6MjA0fX0sIkxpbmVXZWlnaHQiOjEuMCwiTGluZVR5cGUiOjAsIlBhcmVudFN0eWxlIjpudWxsfSwiVmVydGljYWxDb25uZWN0b3JTdHlsZSI6eyIkaWQiOiI0NDEiLCJMaW5lQ29sb3IiOnsiJGlkIjoiNDQyIiwiJHR5cGUiOiJOTFJFLkNvbW1vbi5Eb20uU29saWRDb2xvckJydXNoLCBOTFJFLkNvbW1vbiIsIkNvbG9yIjp7IiRpZCI6IjQ0MyIsIkEiOjI1NSwiUiI6MjA0LCJHIjoyMDQsIkIiOjIwNH19LCJMaW5lV2VpZ2h0IjowLjAsIkxpbmVUeXBlIjowLCJQYXJlbnRTdHlsZSI6bnVsbH0sIk1hcmdpbiI6bnVsbCwiU3RhcnREYXRlUG9zaXRpb24iOjIsIkVuZERhdGVQb3NpdGlvbiI6MiwiRGF0ZUlzVmlzaWJsZSI6dHJ1ZSwiVGl0bGVQb3NpdGlvbiI6NCwiRHVyYXRpb25Qb3NpdGlvbiI6NiwiUGVyY2VudGFnZUNvbXBsZXRlZFBvc2l0aW9uIjo2LCJTcGFjaW5nIjo1LCJJc0JlbG93VGltZWJhbmQiOnRydWUsIlBlcmNlbnRhZ2VDb21wbGV0ZVNoYXBlT3BhY2l0eSI6MzUsIlNoYXBlU3R5bGUiOnsiJGlkIjoiNDQ0IiwiTWFyZ2luIjp7IiRpZCI6IjQ0NSIsIlRvcCI6MC4wLCJMZWZ0Ijo0LjAsIlJpZ2h0Ijo0LjAsIkJvdHRvbSI6MC4wfSwiUGFkZGluZyI6eyIkaWQiOiI0NDYiLCJUb3AiOjAuMCwiTGVmdCI6MC4wLCJSaWdodCI6MC4wLCJCb3R0b20iOjAuMH0sIkJhY2tncm91bmQiOnsiJGlkIjoiNDQ3IiwiQ29sb3IiOnsiJGlkIjoiNDQ4IiwiQSI6MjU1LCJSIjoxNTcsIkciOjIsIkIiOjh9fSwiSXNWaXNpYmxlIjp0cnVlLCJXaWR0aCI6MC4wLCJIZWlnaHQiOjE2LjAsIkJvcmRlclN0eWxlIjp7IiRpZCI6IjQ0OSIsIkxpbmVDb2xvciI6eyIkaWQiOiI0NTAiLCIkdHlwZSI6Ik5MUkUuQ29tbW9uLkRvbS5Tb2xpZENvbG9yQnJ1c2gsIE5MUkUuQ29tbW9uIiwiQ29sb3IiOnsiJGlkIjoiNDUxIiwiQSI6MjU1LCJSIjoyNTUsIkciOjAsIkIiOjB9fSwiTGluZVdlaWdodCI6MC4wLCJMaW5lVHlwZSI6MCwiUGFyZW50U3R5bGUiOm51bGx9LCJQYXJlbnRTdHlsZSI6bnVsbH0sIlRpdGxlU3R5bGUiOnsiJGlkIjoiNDUyIiwiRm9udFNldHRpbmdzIjp7IiRpZCI6IjQ1MyIsIkZvbnRTaXplIjoxMCwiRm9udE5hbWUiOiJDYWxpYnJpIiwiSXNCb2xkIjp0cnVlLCJJc0l0YWxpYyI6ZmFsc2UsIklzVW5kZXJsaW5lZCI6ZmFsc2UsIlBhcmVudFN0eWxlIjpudWxsfSwiQXV0b1NpemUiOjIsIkZvcmVncm91bmQiOnsiJGlkIjoiNDU0IiwiQ29sb3IiOnsiJGlkIjoiNDU1IiwiQSI6MjU1LCJSIjowLCJHIjowLCJCIjowfX0sIk1heFdpZHRoIjo5MC4wLCJNYXhIZWlnaHQiOiJJbmZpbml0eSIsIlNtYXJ0Rm9yZWdyb3VuZElzQWN0aXZlIjpmYWxzZSwiSG9yaXpvbnRhbEFsaWdubWVudCI6MCwiVmVydGljYWxBbGlnbm1lbnQiOjAsIlNtYXJ0Rm9yZWdyb3VuZCI6bnVsbCwiQmFja2dyb3VuZEZpbGxUeXBlIjowLCJNYXJnaW4iOnsiJGlkIjoiNDU2IiwiVG9wIjowLjAsIkxlZnQiOjAuMCwiUmlnaHQiOjAuMCwiQm90dG9tIjowLjB9LCJQYWRkaW5nIjp7IiRpZCI6IjQ1NyIsIlRvcCI6MC4wLCJMZWZ0IjowLjAsIlJpZ2h0IjowLjAsIkJvdHRvbSI6MC4wfSwiQmFja2dyb3VuZCI6eyIkaWQiOiI0NTgiLCJDb2xvciI6eyIkaWQiOiI0NTkiLCJBIjowLCJSIjoyNTUsIkciOjI1NSwiQiI6MjU1fX0sIklzVmlzaWJsZSI6dHJ1ZSwiV2lkdGgiOjAuMCwiSGVpZ2h0IjowLjAsIkJvcmRlclN0eWxlIjp7IiRpZCI6IjQ2MCIsIkxpbmVDb2xvciI6bnVsbCwiTGluZVdlaWdodCI6MC4wLCJMaW5lVHlwZSI6MCwiUGFyZW50U3R5bGUiOm51bGx9LCJQYXJlbnRTdHlsZSI6bnVsbH0sIkRhdGVTdHlsZSI6eyIkaWQiOiI0NjEiLCJGb250U2V0dGluZ3MiOnsiJGlkIjoiNDYyIiwiRm9udFNpemUiOjgsIkZvbnROYW1lIjoiQ2FsaWJyaSIsIklzQm9sZCI6dHJ1ZSwiSXNJdGFsaWMiOmZhbHNlLCJJc1VuZGVybGluZWQiOmZhbHNlLCJQYXJlbnRTdHlsZSI6bnVsbH0sIkF1dG9TaXplIjoyLCJGb3JlZ3JvdW5kIjp7IiRpZCI6IjQ2MyIsIkNvbG9yIjp7IiRpZCI6IjQ2NCIsIkEiOjI1NSwiUiI6MjU1LCJHIjoyNTUsIkIiOjI1NX19LCJNYXhXaWR0aCI6NTUuMCwiTWF4SGVpZ2h0IjoiSW5maW5pdHkiLCJTbWFydEZvcmVncm91bmRJc0FjdGl2ZSI6ZmFsc2UsIkhvcml6b250YWxBbGlnbm1lbnQiOjEsIlZlcnRpY2FsQWxpZ25tZW50IjowLCJTbWFydEZvcmVncm91bmQiOm51bGwsIkJhY2tncm91bmRGaWxsVHlwZSI6MCwiTWFyZ2luIjp7IiRpZCI6IjQ2NSIsIlRvcCI6MC4wLCJMZWZ0IjowLjAsIlJpZ2h0IjowLjAsIkJvdHRvbSI6MC4wfSwiUGFkZGluZyI6eyIkaWQiOiI0NjYiLCJUb3AiOjAuMCwiTGVmdCI6MC4wLCJSaWdodCI6MC4wLCJCb3R0b20iOjAuMH0sIkJhY2tncm91bmQiOnsiJGlkIjoiNDY3IiwiQ29sb3IiOnsiJGlkIjoiNDY4IiwiQSI6MCwiUiI6MjU1LCJHIjoyNTUsIkIiOjI1NX19LCJJc1Zpc2libGUiOnRydWUsIldpZHRoIjowLjAsIkhlaWdodCI6MC4wLCJCb3JkZXJTdHlsZSI6eyIkaWQiOiI0NjkiLCJMaW5lQ29sb3IiOm51bGwsIkxpbmVXZWlnaHQiOjAuMCwiTGluZVR5cGUiOjAsIlBhcmVudFN0eWxlIjpudWxsfSwiUGFyZW50U3R5bGUiOm51bGx9LCJEYXRlRm9ybWF0Ijp7IiRpZCI6IjQ3M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0NzEiLCJGb3JtYXQiOjAsIklzVmlzaWJsZSI6ZmFsc2UsIkxhc3RLbm93blZpc2liaWxpdHlTdGF0ZSI6ZmFsc2V9LCJJc1Zpc2libGUiOnRydWUsIlBhcmVudFN0eWxlIjpudWxsfSwiSW5kZXgiOjEzLCJTbWFydER1cmF0aW9uQWN0aXZhdGVkIjpmYWxzZSwiRGF0ZUZvcm1hdCI6eyIkcmVmIjoiNDcwIn0sIldlZWtOdW1iZXJpbmciOnsiJGlkIjoiNDcyIiwiRm9ybWF0IjowLCJJc1Zpc2libGUiOmZhbHNlLCJMYXN0S25vd25WaXNpYmlsaXR5U3RhdGUiOmZhbHNlfSwiSWQiOiIxMGUyNWMxMC1iZWYwLTQyZGYtYmNlNS0xY2E4MjVlNGE0YzEiLCJJbXBvcnRJZCI6IjEyIiwiVGl0bGUiOiJDb21wbGV0ZSBkZXNpZ24iLCJOb3RlIjpudWxsLCJIeXBlcmxpbmsiOnsiJGlkIjoiNDczIiwiQWRkcmVzcyI6IiIsIlN1YkFkZHJlc3MiOiIifSwiSXNDaGFuZ2VkIjpmYWxzZSwiSXNOZXciOmZhbHNlfX1dLCJfbWlsZXN0b25lcyI6W10sIklkIjoiMDAwMDAwMDAtMDAwMC0wMDAwLTAwMDAtMDAwMDAwMDAwMDAwIiwiSXNTaW5nbGVJdGVtUm93Ijp0cnVlfV0sIkluZGV4IjoxMywiSWQiOiIwNTE2NmNmNS0zOWQzLTRiZDQtOTAxYi1mNTI3Y2YyZDgzYjgiLCJIZWFkZXJUZXh0IjoiRGVzaWduIiwiSXNEZWZhdWx0IjpmYWxzZSwiU3R5bGUiOnsiJGlkIjoiNDc0IiwiSGVhZGVyU3R5bGUiOnsiJGlkIjoiNDc1IiwiVGV4dFN0eWxlIjp7IiRpZCI6IjQ3NiIsIkZvbnRTZXR0aW5ncyI6eyIkaWQiOiI0NzciLCJGb250U2l6ZSI6MTEsIkZvbnROYW1lIjoiQ2FsaWJyaSIsIklzQm9sZCI6ZmFsc2UsIklzSXRhbGljIjpmYWxzZSwiSXNVbmRlcmxpbmVkIjpmYWxzZSwiUGFyZW50U3R5bGUiOm51bGx9LCJBdXRvU2l6ZSI6MiwiRm9yZWdyb3VuZCI6eyIkaWQiOiI0NzgiLCJDb2xvciI6eyIkaWQiOiI0NzkiLCJBIjoyNTUsIlIiOjAsIkciOjAsIkIiOjB9fSwiTWF4V2lkdGgiOjc0LjE4MTQxNjM1MTMyMDQsIk1heEhlaWdodCI6IkluZmluaXR5IiwiU21hcnRGb3JlZ3JvdW5kSXNBY3RpdmUiOmZhbHNlLCJIb3Jpem9udGFsQWxpZ25tZW50IjowLCJWZXJ0aWNhbEFsaWdubWVudCI6MCwiU21hcnRGb3JlZ3JvdW5kIjpudWxsLCJCYWNrZ3JvdW5kRmlsbFR5cGUiOjAsIk1hcmdpbiI6eyIkaWQiOiI0ODAiLCJUb3AiOjAuMCwiTGVmdCI6MC4wLCJSaWdodCI6MC4wLCJCb3R0b20iOjAuMH0sIlBhZGRpbmciOnsiJGlkIjoiNDgxIiwiVG9wIjowLjAsIkxlZnQiOjAuMCwiUmlnaHQiOjAuMCwiQm90dG9tIjowLjB9LCJCYWNrZ3JvdW5kIjp7IiRpZCI6IjQ4MiIsIkNvbG9yIjp7IiRpZCI6IjQ4MyIsIkEiOjAsIlIiOjI1NSwiRyI6MjU1LCJCIjoyNTV9fSwiSXNWaXNpYmxlIjp0cnVlLCJXaWR0aCI6MC4wLCJIZWlnaHQiOjAuMCwiQm9yZGVyU3R5bGUiOm51bGwsIlBhcmVudFN0eWxlIjpudWxsfSwiUmVjdGFuZ2xlU3R5bGUiOnsiJGlkIjoiNDg0IiwiTWFyZ2luIjp7IiRpZCI6IjQ4NSIsIlRvcCI6MC4wLCJMZWZ0IjowLjAsIlJpZ2h0IjowLjAsIkJvdHRvbSI6MC4wfSwiUGFkZGluZyI6eyIkaWQiOiI0ODYiLCJUb3AiOjAuMCwiTGVmdCI6MC4wLCJSaWdodCI6MC4wLCJCb3R0b20iOjAuMH0sIkJhY2tncm91bmQiOnsiJGlkIjoiNDg3IiwiQ29sb3IiOnsiJGlkIjoiNDg4IiwiQSI6NjMsIlIiOjE1NywiRyI6MiwiQiI6OH19LCJJc1Zpc2libGUiOnRydWUsIldpZHRoIjowLjAsIkhlaWdodCI6MC4wLCJCb3JkZXJTdHlsZSI6eyIkaWQiOiI0ODkiLCJMaW5lQ29sb3IiOnsiJGlkIjoiNDkwIiwiJHR5cGUiOiJOTFJFLkNvbW1vbi5Eb20uU29saWRDb2xvckJydXNoLCBOTFJFLkNvbW1vbiIsIkNvbG9yIjp7IiRpZCI6IjQ5MSIsIkEiOjI1NSwiUiI6MjU1LCJHIjowLCJCIjowfX0sIkxpbmVXZWlnaHQiOjAuMCwiTGluZVR5cGUiOjAsIlBhcmVudFN0eWxlIjpudWxsfSwiUGFyZW50U3R5bGUiOm51bGx9LCJNYXJnaW4iOnsiJGlkIjoiNDkyIiwiVG9wIjowLjAsIkxlZnQiOjAuMCwiUmlnaHQiOjAuMCwiQm90dG9tIjowLjB9LCJQYWRkaW5nIjp7IiRpZCI6IjQ5MyIsIlRvcCI6MC4wLCJMZWZ0IjowLjAsIlJpZ2h0IjowLjAsIkJvdHRvbSI6MC4wfSwiQmFja2dyb3VuZCI6bnVsbCwiSXNWaXNpYmxlIjp0cnVlLCJXaWR0aCI6MC4wLCJIZWlnaHQiOjAuMCwiQm9yZGVyU3R5bGUiOm51bGwsIlBhcmVudFN0eWxlIjpudWxsfSwiQmFja2dyb3VuZFN0eWxlIjp7IiRpZCI6IjQ5NCIsIk1hcmdpbiI6eyIkaWQiOiI0OTUiLCJUb3AiOjAuMCwiTGVmdCI6MC4wLCJSaWdodCI6MC4wLCJCb3R0b20iOjAuMH0sIlBhZGRpbmciOnsiJGlkIjoiNDk2IiwiVG9wIjowLjAsIkxlZnQiOjAuMCwiUmlnaHQiOjAuMCwiQm90dG9tIjowLjB9LCJCYWNrZ3JvdW5kIjp7IiRpZCI6IjQ5NyIsIkNvbG9yIjp7IiRpZCI6IjQ5OCIsIkEiOjUxLCJSIjoxNTcsIkciOjIsIkIiOjh9fSwiSXNWaXNpYmxlIjp0cnVlLCJXaWR0aCI6MC4wLCJIZWlnaHQiOjAuMCwiQm9yZGVyU3R5bGUiOnsiJGlkIjoiNDk5IiwiTGluZUNvbG9yIjp7IiRpZCI6IjUwMCIsIiR0eXBlIjoiTkxSRS5Db21tb24uRG9tLlNvbGlkQ29sb3JCcnVzaCwgTkxSRS5Db21tb24iLCJDb2xvciI6eyIkaWQiOiI1MDEiLCJBIjoyNTUsIlIiOjI1NSwiRyI6MCwiQiI6MH19LCJMaW5lV2VpZ2h0IjowLjAsIkxpbmVUeXBlIjowLCJQYXJlbnRTdHlsZSI6bnVsbH0sIlBhcmVudFN0eWxlIjpudWxsfSwiTWFyZ2luIjp7IiRpZCI6IjUwMiIsIlRvcCI6MC4wLCJMZWZ0IjowLjAsIlJpZ2h0IjowLjAsIkJvdHRvbSI6MC4wfSwiUGFkZGluZyI6eyIkaWQiOiI1MDMiLCJUb3AiOjAuMCwiTGVmdCI6MC4wLCJSaWdodCI6MC4wLCJCb3R0b20iOjAuMH0sIklzVmlzaWJsZSI6dHJ1ZSwiV2lkdGgiOjAuMCwiSGVpZ2h0IjowLjAsIkJvcmRlclN0eWxlIjp7IiRpZCI6IjUwNCIsIkxpbmVDb2xvciI6bnVsbCwiTGluZVdlaWdodCI6MC4wLCJMaW5lVHlwZSI6MCwiUGFyZW50U3R5bGUiOm51bGx9LCJQYXJlbnRTdHlsZSI6bnVsbH19LHsiJGlkIjoiNTA1IiwiX3Jvd3MiOlt7IiRpZCI6IjUwNiIsIl90YXNrcyI6W3siJGlkIjoiNTA3IiwiX2F0dGFjaGVkTWlsZXN0b25lcyI6W10sIlRhc2tEZWZpbml0aW9uIjp7IiRpZCI6IjUwOCIsIkdyb3VwTmFtZSI6bnVsbCwiU3RhcnREYXRlIjoiMjAyNC0wNC0wN1QwMDowMDowMFoiLCJFbmREYXRlIjoiMjAyNC0wOC0yNFQyMzo1OTowMFoiLCJQZXJjZW50YWdlQ29tcGxldGUiOm51bGwsIlN0eWxlIjp7IiRpZCI6IjUwOSIsIlNoYXBlIjo4LCJTaGFwZVRoaWNrbmVzcyI6MSwiRHVyYXRpb25Gb3JtYXQiOjAsIkluY2x1ZGVOb25Xb3JraW5nRGF5c0luRHVyYXRpb24iOmZhbHNlLCJQZXJjZW50YWdlQ29tcGxldGVTdHlsZSI6eyIkaWQiOiI1MTAiLCJGb250U2V0dGluZ3MiOnsiJGlkIjoiNTExIiwiRm9udFNpemUiOjEwLCJGb250TmFtZSI6IkNhbGlicmkiLCJJc0JvbGQiOmZhbHNlLCJJc0l0YWxpYyI6ZmFsc2UsIklzVW5kZXJsaW5lZCI6ZmFsc2UsIlBhcmVudFN0eWxlIjpudWxsfSwiQXV0b1NpemUiOjAsIkZvcmVncm91bmQiOnsiJGlkIjoiNTEyIiwiQ29sb3IiOnsiJGlkIjoiNTEz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NTE0IiwiVG9wIjowLjAsIkxlZnQiOjAuMCwiUmlnaHQiOjAuMCwiQm90dG9tIjowLjB9LCJQYWRkaW5nIjp7IiRpZCI6IjUxNSIsIlRvcCI6MC4wLCJMZWZ0IjowLjAsIlJpZ2h0IjowLjAsIkJvdHRvbSI6MC4wfSwiQmFja2dyb3VuZCI6eyIkaWQiOiI1MTYiLCJDb2xvciI6eyIkaWQiOiI1MTciLCJBIjo4OSwiUiI6MCwiRyI6MCwiQiI6MH19LCJJc1Zpc2libGUiOnRydWUsIldpZHRoIjowLjAsIkhlaWdodCI6MC4wLCJCb3JkZXJTdHlsZSI6eyIkaWQiOiI1MTgiLCJMaW5lQ29sb3IiOm51bGwsIkxpbmVXZWlnaHQiOjAuMCwiTGluZVR5cGUiOjAsIlBhcmVudFN0eWxlIjpudWxsfSwiUGFyZW50U3R5bGUiOm51bGx9LCJEdXJhdGlvblN0eWxlIjp7IiRpZCI6IjUxOSIsIkZvbnRTZXR0aW5ncyI6eyIkaWQiOiI1MjAiLCJGb250U2l6ZSI6MTAsIkZvbnROYW1lIjoiQ2FsaWJyaSIsIklzQm9sZCI6ZmFsc2UsIklzSXRhbGljIjpmYWxzZSwiSXNVbmRlcmxpbmVkIjpmYWxzZSwiUGFyZW50U3R5bGUiOm51bGx9LCJBdXRvU2l6ZSI6MCwiRm9yZWdyb3VuZCI6eyIkaWQiOiI1MjEiLCJDb2xvciI6eyIkaWQiOiI1MjI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1MjMiLCJUb3AiOjAuMCwiTGVmdCI6MC4wLCJSaWdodCI6MC4wLCJCb3R0b20iOjAuMH0sIlBhZGRpbmciOnsiJGlkIjoiNTI0IiwiVG9wIjowLjAsIkxlZnQiOjAuMCwiUmlnaHQiOjAuMCwiQm90dG9tIjowLjB9LCJCYWNrZ3JvdW5kIjp7IiRpZCI6IjUyNSIsIkNvbG9yIjp7IiRyZWYiOiI1MTcifX0sIklzVmlzaWJsZSI6dHJ1ZSwiV2lkdGgiOjAuMCwiSGVpZ2h0IjowLjAsIkJvcmRlclN0eWxlIjp7IiRpZCI6IjUyNiIsIkxpbmVDb2xvciI6bnVsbCwiTGluZVdlaWdodCI6MC4wLCJMaW5lVHlwZSI6MCwiUGFyZW50U3R5bGUiOm51bGx9LCJQYXJlbnRTdHlsZSI6bnVsbH0sIkhvcml6b250YWxDb25uZWN0b3JTdHlsZSI6eyIkaWQiOiI1MjciLCJMaW5lQ29sb3IiOnsiJGlkIjoiNTI4IiwiJHR5cGUiOiJOTFJFLkNvbW1vbi5Eb20uU29saWRDb2xvckJydXNoLCBOTFJFLkNvbW1vbiIsIkNvbG9yIjp7IiRpZCI6IjUyOSIsIkEiOjI1NSwiUiI6MjA0LCJHIjoyMDQsIkIiOjIwNH19LCJMaW5lV2VpZ2h0IjoxLjAsIkxpbmVUeXBlIjowLCJQYXJlbnRTdHlsZSI6bnVsbH0sIlZlcnRpY2FsQ29ubmVjdG9yU3R5bGUiOnsiJGlkIjoiNTMwIiwiTGluZUNvbG9yIjp7IiRpZCI6IjUzMSIsIiR0eXBlIjoiTkxSRS5Db21tb24uRG9tLlNvbGlkQ29sb3JCcnVzaCwgTkxSRS5Db21tb24iLCJDb2xvciI6eyIkaWQiOiI1MzIiLCJBIjoyNTUsIlIiOjIwNCwiRyI6MjA0LCJCIjoyMDR9fSwiTGluZVdlaWdodCI6MC4wLCJMaW5lVHlwZSI6MCwiUGFyZW50U3R5bGUiOm51bGx9LCJNYXJnaW4iOm51bGwsIlN0YXJ0RGF0ZVBvc2l0aW9uIjoyLCJFbmREYXRlUG9zaXRpb24iOjIsIkRhdGVJc1Zpc2libGUiOnRydWUsIlRpdGxlUG9zaXRpb24iOjQsIkR1cmF0aW9uUG9zaXRpb24iOjYsIlBlcmNlbnRhZ2VDb21wbGV0ZWRQb3NpdGlvbiI6NiwiU3BhY2luZyI6NSwiSXNCZWxvd1RpbWViYW5kIjp0cnVlLCJQZXJjZW50YWdlQ29tcGxldGVTaGFwZU9wYWNpdHkiOjM1LCJTaGFwZVN0eWxlIjp7IiRpZCI6IjUzMyIsIk1hcmdpbiI6eyIkaWQiOiI1MzQiLCJUb3AiOjAuMCwiTGVmdCI6NC4wLCJSaWdodCI6NC4wLCJCb3R0b20iOjAuMH0sIlBhZGRpbmciOnsiJGlkIjoiNTM1IiwiVG9wIjowLjAsIkxlZnQiOjAuMCwiUmlnaHQiOjAuMCwiQm90dG9tIjowLjB9LCJCYWNrZ3JvdW5kIjp7IiRpZCI6IjUzNiIsIkNvbG9yIjp7IiRpZCI6IjUzNyIsIkEiOjI1NSwiUiI6MjIwLCJHIjo0NywiQiI6Mn19LCJJc1Zpc2libGUiOnRydWUsIldpZHRoIjowLjAsIkhlaWdodCI6MTYuMCwiQm9yZGVyU3R5bGUiOnsiJGlkIjoiNTM4IiwiTGluZUNvbG9yIjp7IiRpZCI6IjUzOSIsIiR0eXBlIjoiTkxSRS5Db21tb24uRG9tLlNvbGlkQ29sb3JCcnVzaCwgTkxSRS5Db21tb24iLCJDb2xvciI6eyIkaWQiOiI1NDAiLCJBIjoyNTUsIlIiOjI1NSwiRyI6MCwiQiI6MH19LCJMaW5lV2VpZ2h0IjowLjAsIkxpbmVUeXBlIjowLCJQYXJlbnRTdHlsZSI6bnVsbH0sIlBhcmVudFN0eWxlIjpudWxsfSwiVGl0bGVTdHlsZSI6eyIkaWQiOiI1NDEiLCJGb250U2V0dGluZ3MiOnsiJGlkIjoiNTQyIiwiRm9udFNpemUiOjEwLCJGb250TmFtZSI6IkNhbGlicmkiLCJJc0JvbGQiOnRydWUsIklzSXRhbGljIjpmYWxzZSwiSXNVbmRlcmxpbmVkIjpmYWxzZSwiUGFyZW50U3R5bGUiOm51bGx9LCJBdXRvU2l6ZSI6MiwiRm9yZWdyb3VuZCI6eyIkaWQiOiI1NDMiLCJDb2xvciI6eyIkaWQiOiI1NDQiLCJBIjoyNTUsIlIiOjAsIkciOjAsIkIiOjB9fSwiTWF4V2lkdGgiOjEzOS4wLCJNYXhIZWlnaHQiOiJJbmZpbml0eSIsIlNtYXJ0Rm9yZWdyb3VuZElzQWN0aXZlIjpmYWxzZSwiSG9yaXpvbnRhbEFsaWdubWVudCI6MCwiVmVydGljYWxBbGlnbm1lbnQiOjAsIlNtYXJ0Rm9yZWdyb3VuZCI6bnVsbCwiQmFja2dyb3VuZEZpbGxUeXBlIjowLCJNYXJnaW4iOnsiJGlkIjoiNTQ1IiwiVG9wIjowLjAsIkxlZnQiOjAuMCwiUmlnaHQiOjAuMCwiQm90dG9tIjowLjB9LCJQYWRkaW5nIjp7IiRpZCI6IjU0NiIsIlRvcCI6MC4wLCJMZWZ0IjowLjAsIlJpZ2h0IjowLjAsIkJvdHRvbSI6MC4wfSwiQmFja2dyb3VuZCI6eyIkaWQiOiI1NDciLCJDb2xvciI6eyIkaWQiOiI1NDgiLCJBIjowLCJSIjoyNTUsIkciOjI1NSwiQiI6MjU1fX0sIklzVmlzaWJsZSI6dHJ1ZSwiV2lkdGgiOjAuMCwiSGVpZ2h0IjowLjAsIkJvcmRlclN0eWxlIjp7IiRpZCI6IjU0OSIsIkxpbmVDb2xvciI6bnVsbCwiTGluZVdlaWdodCI6MC4wLCJMaW5lVHlwZSI6MCwiUGFyZW50U3R5bGUiOm51bGx9LCJQYXJlbnRTdHlsZSI6bnVsbH0sIkRhdGVTdHlsZSI6eyIkaWQiOiI1NTAiLCJGb250U2V0dGluZ3MiOnsiJGlkIjoiNTUxIiwiRm9udFNpemUiOjgsIkZvbnROYW1lIjoiQ2FsaWJyaSIsIklzQm9sZCI6dHJ1ZSwiSXNJdGFsaWMiOmZhbHNlLCJJc1VuZGVybGluZWQiOmZhbHNlLCJQYXJlbnRTdHlsZSI6bnVsbH0sIkF1dG9TaXplIjoyLCJGb3JlZ3JvdW5kIjp7IiRpZCI6IjU1MiIsIkNvbG9yIjp7IiRpZCI6IjU1MyIsIkEiOjI1NSwiUiI6MjU1LCJHIjoyNTUsIkIiOjI1NX19LCJNYXhXaWR0aCI6NTkuMCwiTWF4SGVpZ2h0IjoiSW5maW5pdHkiLCJTbWFydEZvcmVncm91bmRJc0FjdGl2ZSI6ZmFsc2UsIkhvcml6b250YWxBbGlnbm1lbnQiOjEsIlZlcnRpY2FsQWxpZ25tZW50IjowLCJTbWFydEZvcmVncm91bmQiOm51bGwsIkJhY2tncm91bmRGaWxsVHlwZSI6MCwiTWFyZ2luIjp7IiRpZCI6IjU1NCIsIlRvcCI6MC4wLCJMZWZ0IjowLjAsIlJpZ2h0IjowLjAsIkJvdHRvbSI6MC4wfSwiUGFkZGluZyI6eyIkaWQiOiI1NTUiLCJUb3AiOjAuMCwiTGVmdCI6MC4wLCJSaWdodCI6MC4wLCJCb3R0b20iOjAuMH0sIkJhY2tncm91bmQiOnsiJGlkIjoiNTU2IiwiQ29sb3IiOnsiJGlkIjoiNTU3IiwiQSI6MCwiUiI6MjU1LCJHIjoyNTUsIkIiOjI1NX19LCJJc1Zpc2libGUiOnRydWUsIldpZHRoIjowLjAsIkhlaWdodCI6MC4wLCJCb3JkZXJTdHlsZSI6eyIkaWQiOiI1NTgiLCJMaW5lQ29sb3IiOm51bGwsIkxpbmVXZWlnaHQiOjAuMCwiTGluZVR5cGUiOjAsIlBhcmVudFN0eWxlIjpudWxsfSwiUGFyZW50U3R5bGUiOm51bGx9LCJEYXRlRm9ybWF0Ijp7IiRpZCI6IjU1O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1NjAiLCJGb3JtYXQiOjAsIklzVmlzaWJsZSI6ZmFsc2UsIkxhc3RLbm93blZpc2liaWxpdHlTdGF0ZSI6ZmFsc2V9LCJJc1Zpc2libGUiOnRydWUsIlBhcmVudFN0eWxlIjpudWxsfSwiSW5kZXgiOjEzLCJTbWFydER1cmF0aW9uQWN0aXZhdGVkIjpmYWxzZSwiRGF0ZUZvcm1hdCI6eyIkcmVmIjoiNTU5In0sIldlZWtOdW1iZXJpbmciOnsiJGlkIjoiNTYxIiwiRm9ybWF0IjowLCJJc1Zpc2libGUiOmZhbHNlLCJMYXN0S25vd25WaXNpYmlsaXR5U3RhdGUiOmZhbHNlfSwiSWQiOiIyNDk4NmM5OC1kNWEyLTQwYTEtODdkYi04YjgzNjVhMjU1NTAiLCJJbXBvcnRJZCI6IjEzIiwiVGl0bGUiOiJDb21wbGV0ZSBpbXBsZW1lbnRhdGlvbiIsIk5vdGUiOm51bGwsIkh5cGVybGluayI6eyIkaWQiOiI1NjIiLCJBZGRyZXNzIjoiIiwiU3ViQWRkcmVzcyI6IiJ9LCJJc0NoYW5nZWQiOmZhbHNlLCJJc05ldyI6ZmFsc2V9fV0sIl9taWxlc3RvbmVzIjpbXSwiSWQiOiIwMDAwMDAwMC0wMDAwLTAwMDAtMDAwMC0wMDAwMDAwMDAwMDAiLCJJc1NpbmdsZUl0ZW1Sb3ciOnRydWV9XSwiSW5kZXgiOjE1LCJJZCI6ImUxZDJmZDk2LTU1ZGYtNGZiMC1hMDgxLWMzMzE5Nzk0ZDk2ZCIsIkhlYWRlclRleHQiOiJJbXBsZW1lbnRhdGlvbiIsIklzRGVmYXVsdCI6ZmFsc2UsIlN0eWxlIjp7IiRpZCI6IjU2MyIsIkhlYWRlclN0eWxlIjp7IiRpZCI6IjU2NCIsIlRleHRTdHlsZSI6eyIkaWQiOiI1NjUiLCJGb250U2V0dGluZ3MiOnsiJGlkIjoiNTY2IiwiRm9udFNpemUiOjExLCJGb250TmFtZSI6IkNhbGlicmkiLCJJc0JvbGQiOmZhbHNlLCJJc0l0YWxpYyI6ZmFsc2UsIklzVW5kZXJsaW5lZCI6ZmFsc2UsIlBhcmVudFN0eWxlIjpudWxsfSwiQXV0b1NpemUiOjIsIkZvcmVncm91bmQiOnsiJGlkIjoiNTY3IiwiQ29sb3IiOnsiJGlkIjoiNTY4IiwiQSI6MjU1LCJSIjowLCJHIjowLCJCIjowfX0sIk1heFdpZHRoIjo3NC4xODE0MTYzNTEzMjA0LCJNYXhIZWlnaHQiOiJJbmZpbml0eSIsIlNtYXJ0Rm9yZWdyb3VuZElzQWN0aXZlIjpmYWxzZSwiSG9yaXpvbnRhbEFsaWdubWVudCI6MCwiVmVydGljYWxBbGlnbm1lbnQiOjAsIlNtYXJ0Rm9yZWdyb3VuZCI6bnVsbCwiQmFja2dyb3VuZEZpbGxUeXBlIjowLCJNYXJnaW4iOnsiJGlkIjoiNTY5IiwiVG9wIjowLjAsIkxlZnQiOjAuMCwiUmlnaHQiOjAuMCwiQm90dG9tIjowLjB9LCJQYWRkaW5nIjp7IiRpZCI6IjU3MCIsIlRvcCI6MC4wLCJMZWZ0IjowLjAsIlJpZ2h0IjowLjAsIkJvdHRvbSI6MC4wfSwiQmFja2dyb3VuZCI6eyIkaWQiOiI1NzEiLCJDb2xvciI6eyIkaWQiOiI1NzIiLCJBIjowLCJSIjoyNTUsIkciOjI1NSwiQiI6MjU1fX0sIklzVmlzaWJsZSI6dHJ1ZSwiV2lkdGgiOjAuMCwiSGVpZ2h0IjowLjAsIkJvcmRlclN0eWxlIjpudWxsLCJQYXJlbnRTdHlsZSI6bnVsbH0sIlJlY3RhbmdsZVN0eWxlIjp7IiRpZCI6IjU3MyIsIk1hcmdpbiI6eyIkaWQiOiI1NzQiLCJUb3AiOjAuMCwiTGVmdCI6MC4wLCJSaWdodCI6MC4wLCJCb3R0b20iOjAuMH0sIlBhZGRpbmciOnsiJGlkIjoiNTc1IiwiVG9wIjowLjAsIkxlZnQiOjAuMCwiUmlnaHQiOjAuMCwiQm90dG9tIjowLjB9LCJCYWNrZ3JvdW5kIjp7IiRpZCI6IjU3NiIsIkNvbG9yIjp7IiRpZCI6IjU3NyIsIkEiOjYzLCJSIjoyMjAsIkciOjQ3LCJCIjoyfX0sIklzVmlzaWJsZSI6dHJ1ZSwiV2lkdGgiOjAuMCwiSGVpZ2h0IjowLjAsIkJvcmRlclN0eWxlIjp7IiRpZCI6IjU3OCIsIkxpbmVDb2xvciI6eyIkaWQiOiI1NzkiLCIkdHlwZSI6Ik5MUkUuQ29tbW9uLkRvbS5Tb2xpZENvbG9yQnJ1c2gsIE5MUkUuQ29tbW9uIiwiQ29sb3IiOnsiJGlkIjoiNTgwIiwiQSI6MjU1LCJSIjoyNTUsIkciOjAsIkIiOjB9fSwiTGluZVdlaWdodCI6MC4wLCJMaW5lVHlwZSI6MCwiUGFyZW50U3R5bGUiOm51bGx9LCJQYXJlbnRTdHlsZSI6bnVsbH0sIk1hcmdpbiI6eyIkaWQiOiI1ODEiLCJUb3AiOjAuMCwiTGVmdCI6MC4wLCJSaWdodCI6MC4wLCJCb3R0b20iOjAuMH0sIlBhZGRpbmciOnsiJGlkIjoiNTgyIiwiVG9wIjowLjAsIkxlZnQiOjAuMCwiUmlnaHQiOjAuMCwiQm90dG9tIjowLjB9LCJCYWNrZ3JvdW5kIjpudWxsLCJJc1Zpc2libGUiOnRydWUsIldpZHRoIjowLjAsIkhlaWdodCI6MC4wLCJCb3JkZXJTdHlsZSI6bnVsbCwiUGFyZW50U3R5bGUiOm51bGx9LCJCYWNrZ3JvdW5kU3R5bGUiOnsiJGlkIjoiNTgzIiwiTWFyZ2luIjp7IiRpZCI6IjU4NCIsIlRvcCI6MC4wLCJMZWZ0IjowLjAsIlJpZ2h0IjowLjAsIkJvdHRvbSI6MC4wfSwiUGFkZGluZyI6eyIkaWQiOiI1ODUiLCJUb3AiOjAuMCwiTGVmdCI6MC4wLCJSaWdodCI6MC4wLCJCb3R0b20iOjAuMH0sIkJhY2tncm91bmQiOnsiJGlkIjoiNTg2IiwiQ29sb3IiOnsiJGlkIjoiNTg3IiwiQSI6NTEsIlIiOjIyMCwiRyI6NDcsIkIiOjJ9fSwiSXNWaXNpYmxlIjp0cnVlLCJXaWR0aCI6MC4wLCJIZWlnaHQiOjAuMCwiQm9yZGVyU3R5bGUiOnsiJGlkIjoiNTg4IiwiTGluZUNvbG9yIjp7IiRpZCI6IjU4OSIsIiR0eXBlIjoiTkxSRS5Db21tb24uRG9tLlNvbGlkQ29sb3JCcnVzaCwgTkxSRS5Db21tb24iLCJDb2xvciI6eyIkaWQiOiI1OTAiLCJBIjoyNTUsIlIiOjQ3LCJHIjo4MiwiQiI6MTQzfX0sIkxpbmVXZWlnaHQiOjAuMCwiTGluZVR5cGUiOjAsIlBhcmVudFN0eWxlIjpudWxsfSwiUGFyZW50U3R5bGUiOm51bGx9LCJNYXJnaW4iOnsiJGlkIjoiNTkxIiwiVG9wIjowLjAsIkxlZnQiOjAuMCwiUmlnaHQiOjAuMCwiQm90dG9tIjowLjB9LCJQYWRkaW5nIjp7IiRpZCI6IjU5MiIsIlRvcCI6MC4wLCJMZWZ0IjowLjAsIlJpZ2h0IjowLjAsIkJvdHRvbSI6MC4wfSwiSXNWaXNpYmxlIjp0cnVlLCJXaWR0aCI6MC4wLCJIZWlnaHQiOjAuMCwiQm9yZGVyU3R5bGUiOnsiJGlkIjoiNTkzIiwiTGluZUNvbG9yIjpudWxsLCJMaW5lV2VpZ2h0IjowLjAsIkxpbmVUeXBlIjowLCJQYXJlbnRTdHlsZSI6bnVsbH0sIlBhcmVudFN0eWxlIjpudWxsfX1dLCJJZCI6IjVjYzA5YTY4LTllMzctNGU4NC1hZTExLWM4NDA4MjU4ZmM3ZiIsIkluZGV4IjoxMiwiSGVhZGVyVGV4dCI6IkV4ZWN1dGlvbiIsIlN0eWxlIjp7IiRpZCI6IjU5NCIsIlN0eWxlSWQiOiIwMDAwMDAwMC0wMDAwLTAwMDAtMDAwMC0wMDAwMDAwMDAwMDAiLCJIZWFkZXJTdHlsZSI6eyIkaWQiOiI1OTUiLCJUZXh0SXNWZXJ0aWNhbCI6ZmFsc2UsIlRleHRTdHlsZSI6eyIkaWQiOiI1OTYiLCJGb250U2V0dGluZ3MiOnsiJGlkIjoiNTk3IiwiRm9udFNpemUiOjE4LCJGb250TmFtZSI6IkNhbGlicmkiLCJJc0JvbGQiOmZhbHNlLCJJc0l0YWxpYyI6ZmFsc2UsIklzVW5kZXJsaW5lZCI6ZmFsc2UsIlBhcmVudFN0eWxlIjpudWxsfSwiQXV0b1NpemUiOjIsIkZvcmVncm91bmQiOnsiJGlkIjoiNTk4IiwiQ29sb3IiOnsiJGlkIjoiNTk5IiwiQSI6MjU1LCJSIjoyNTUsIkciOjI1NSwiQiI6MjU1fX0sIk1heFdpZHRoIjoiSW5maW5pdHkiLCJNYXhIZWlnaHQiOiJJbmZpbml0eSIsIlNtYXJ0Rm9yZWdyb3VuZElzQWN0aXZlIjpmYWxzZSwiSG9yaXpvbnRhbEFsaWdubWVudCI6MCwiVmVydGljYWxBbGlnbm1lbnQiOjAsIlNtYXJ0Rm9yZWdyb3VuZCI6bnVsbCwiQmFja2dyb3VuZEZpbGxUeXBlIjowLCJNYXJnaW4iOnsiJGlkIjoiNjAwIiwiVG9wIjowLjAsIkxlZnQiOjAuMCwiUmlnaHQiOjAuMCwiQm90dG9tIjowLjB9LCJQYWRkaW5nIjp7IiRpZCI6IjYwMSIsIlRvcCI6MC4wLCJMZWZ0IjowLjAsIlJpZ2h0IjowLjAsIkJvdHRvbSI6MC4wfSwiQmFja2dyb3VuZCI6eyIkaWQiOiI2MDIiLCJDb2xvciI6eyIkaWQiOiI2MDMiLCJBIjowLCJSIjoyNTUsIkciOjI1NSwiQiI6MjU1fX0sIklzVmlzaWJsZSI6dHJ1ZSwiV2lkdGgiOjAuMCwiSGVpZ2h0IjowLjAsIkJvcmRlclN0eWxlIjpudWxsLCJQYXJlbnRTdHlsZSI6bnVsbH0sIlJlY3RhbmdsZVN0eWxlIjp7IiRpZCI6IjYwNCIsIk1hcmdpbiI6eyIkaWQiOiI2MDUiLCJUb3AiOjAuMCwiTGVmdCI6MC4wLCJSaWdodCI6MC4wLCJCb3R0b20iOjAuMH0sIlBhZGRpbmciOnsiJGlkIjoiNjA2IiwiVG9wIjowLjAsIkxlZnQiOjAuMCwiUmlnaHQiOjAuMCwiQm90dG9tIjowLjB9LCJCYWNrZ3JvdW5kIjp7IiRpZCI6IjYwNyIsIkNvbG9yIjp7IiRpZCI6IjYwOCIsIkEiOjI1NSwiUiI6MTU3LCJHIjoyLCJCIjo4fX0sIklzVmlzaWJsZSI6dHJ1ZSwiV2lkdGgiOjAuMCwiSGVpZ2h0IjowLjAsIkJvcmRlclN0eWxlIjp7IiRpZCI6IjYwOSIsIkxpbmVDb2xvciI6eyIkaWQiOiI2MTAiLCIkdHlwZSI6Ik5MUkUuQ29tbW9uLkRvbS5Tb2xpZENvbG9yQnJ1c2gsIE5MUkUuQ29tbW9uIiwiQ29sb3IiOnsiJGlkIjoiNjExIiwiQSI6MjU1LCJSIjoyNTUsIkciOjAsIkIiOjB9fSwiTGluZVdlaWdodCI6MC4wLCJMaW5lVHlwZSI6MCwiUGFyZW50U3R5bGUiOm51bGx9LCJQYXJlbnRTdHlsZSI6bnVsbH0sIk1hcmdpbiI6eyIkaWQiOiI2MTIiLCJUb3AiOjAuMCwiTGVmdCI6MC4wLCJSaWdodCI6MC4wLCJCb3R0b20iOjAuMH0sIlBhZGRpbmciOnsiJGlkIjoiNjEzIiwiVG9wIjowLjAsIkxlZnQiOjAuMCwiUmlnaHQiOjAuMCwiQm90dG9tIjowLjB9LCJCYWNrZ3JvdW5kIjpudWxsLCJJc1Zpc2libGUiOnRydWUsIldpZHRoIjowLjAsIkhlaWdodCI6MC4wLCJCb3JkZXJTdHlsZSI6bnVsbCwiUGFyZW50U3R5bGUiOm51bGx9LCJCYWNrZ3JvdW5kU3R5bGUiOnsiJGlkIjoiNjE0IiwiTWFyZ2luIjp7IiRpZCI6IjYxNSIsIlRvcCI6MC4wLCJMZWZ0IjowLjAsIlJpZ2h0IjowLjAsIkJvdHRvbSI6MC4wfSwiUGFkZGluZyI6eyIkaWQiOiI2MTYiLCJUb3AiOjAuMCwiTGVmdCI6MC4wLCJSaWdodCI6MC4wLCJCb3R0b20iOjAuMH0sIkJhY2tncm91bmQiOnsiJGlkIjoiNjE3IiwiQ29sb3IiOnsiJGlkIjoiNjE4IiwiQSI6MCwiUiI6MjU1LCJHIjoyNTUsIkIiOjI1NX19LCJJc1Zpc2libGUiOnRydWUsIldpZHRoIjowLjAsIkhlaWdodCI6MC4wLCJCb3JkZXJTdHlsZSI6eyIkaWQiOiI2MTkiLCJMaW5lQ29sb3IiOnsiJGlkIjoiNjIwIiwiJHR5cGUiOiJOTFJFLkNvbW1vbi5Eb20uU29saWRDb2xvckJydXNoLCBOTFJFLkNvbW1vbiIsIkNvbG9yIjp7IiRpZCI6IjYyMSIsIkEiOjI1NSwiUiI6MjU1LCJHIjowLCJCIjowfX0sIkxpbmVXZWlnaHQiOjAuMCwiTGluZVR5cGUiOjAsIlBhcmVudFN0eWxlIjpudWxsfSwiUGFyZW50U3R5bGUiOm51bGx9LCJJc0Fib3ZlVGltZWJhbmQiOmZhbHNlLCJTcGFjaW5nIjo1LCJEZWZhdWx0U3dpbWxhbmVUYXNrU3R5bGUiOnsiJGlkIjoiNjIyIiwiJHR5cGUiOiJOTFJFLkNvbW1vbi5Eb20uU3R5bGVzLkV4cGxpY2l0U2V0YWJsZVRhc2tTdHlsZSwgTkxSRS5Db21tb24iLCJTaGFwZSI6OCwiU2hhcGVUaGlja25lc3MiOjEsIkR1cmF0aW9uRm9ybWF0IjowLCJJbmNsdWRlTm9uV29ya2luZ0RheXNJbkR1cmF0aW9uIjpmYWxzZSwiUGVyY2VudGFnZUNvbXBsZXRlU3R5bGUiOnsiJGlkIjoiNjIzIiwiRm9udFNldHRpbmdzIjp7IiRpZCI6IjYyNCIsIkZvbnRTaXplIjoxMCwiRm9udE5hbWUiOiJDYWxpYnJpIiwiSXNCb2xkIjpmYWxzZSwiSXNJdGFsaWMiOmZhbHNlLCJJc1VuZGVybGluZWQiOmZhbHNlLCJQYXJlbnRTdHlsZSI6bnVsbH0sIkF1dG9TaXplIjowLCJGb3JlZ3JvdW5kIjp7IiRpZCI6IjYyNSIsIkNvbG9yIjp7IiRpZCI6IjYyNi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YyNyIsIlRvcCI6MC4wLCJMZWZ0IjowLjAsIlJpZ2h0IjowLjAsIkJvdHRvbSI6MC4wfSwiUGFkZGluZyI6eyIkaWQiOiI2MjgiLCJUb3AiOjAuMCwiTGVmdCI6MC4wLCJSaWdodCI6MC4wLCJCb3R0b20iOjAuMH0sIkJhY2tncm91bmQiOnsiJGlkIjoiNjI5IiwiQ29sb3IiOnsiJGlkIjoiNjMwIiwiQSI6ODksIlIiOjAsIkciOjAsIkIiOjB9fSwiSXNWaXNpYmxlIjp0cnVlLCJXaWR0aCI6MC4wLCJIZWlnaHQiOjAuMCwiQm9yZGVyU3R5bGUiOnsiJGlkIjoiNjMxIiwiTGluZUNvbG9yIjpudWxsLCJMaW5lV2VpZ2h0IjowLjAsIkxpbmVUeXBlIjowLCJQYXJlbnRTdHlsZSI6bnVsbH0sIlBhcmVudFN0eWxlIjpudWxsfSwiRHVyYXRpb25TdHlsZSI6eyIkaWQiOiI2MzIiLCJGb250U2V0dGluZ3MiOnsiJGlkIjoiNjMzIiwiRm9udFNpemUiOjEwLCJGb250TmFtZSI6IkNhbGlicmkiLCJJc0JvbGQiOmZhbHNlLCJJc0l0YWxpYyI6ZmFsc2UsIklzVW5kZXJsaW5lZCI6ZmFsc2UsIlBhcmVudFN0eWxlIjpudWxsfSwiQXV0b1NpemUiOjAsIkZvcmVncm91bmQiOnsiJGlkIjoiNjM0IiwiQ29sb3IiOnsiJGlkIjoiNjM1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NjM2IiwiVG9wIjowLjAsIkxlZnQiOjAuMCwiUmlnaHQiOjAuMCwiQm90dG9tIjowLjB9LCJQYWRkaW5nIjp7IiRpZCI6IjYzNyIsIlRvcCI6MC4wLCJMZWZ0IjowLjAsIlJpZ2h0IjowLjAsIkJvdHRvbSI6MC4wfSwiQmFja2dyb3VuZCI6eyIkaWQiOiI2MzgiLCJDb2xvciI6eyIkcmVmIjoiNjMwIn19LCJJc1Zpc2libGUiOnRydWUsIldpZHRoIjowLjAsIkhlaWdodCI6MC4wLCJCb3JkZXJTdHlsZSI6eyIkaWQiOiI2MzkiLCJMaW5lQ29sb3IiOm51bGwsIkxpbmVXZWlnaHQiOjAuMCwiTGluZVR5cGUiOjAsIlBhcmVudFN0eWxlIjpudWxsfSwiUGFyZW50U3R5bGUiOm51bGx9LCJIb3Jpem9udGFsQ29ubmVjdG9yU3R5bGUiOnsiJGlkIjoiNjQwIiwiTGluZUNvbG9yIjp7IiRpZCI6IjY0MSIsIiR0eXBlIjoiTkxSRS5Db21tb24uRG9tLlNvbGlkQ29sb3JCcnVzaCwgTkxSRS5Db21tb24iLCJDb2xvciI6eyIkaWQiOiI2NDIiLCJBIjoyNTUsIlIiOjIwNCwiRyI6MjA0LCJCIjoyMDR9fSwiTGluZVdlaWdodCI6MS4wLCJMaW5lVHlwZSI6MCwiUGFyZW50U3R5bGUiOm51bGx9LCJWZXJ0aWNhbENvbm5lY3RvclN0eWxlIjp7IiRpZCI6IjY0MyIsIkxpbmVDb2xvciI6eyIkaWQiOiI2NDQiLCIkdHlwZSI6Ik5MUkUuQ29tbW9uLkRvbS5Tb2xpZENvbG9yQnJ1c2gsIE5MUkUuQ29tbW9uIiwiQ29sb3IiOnsiJGlkIjoiNjQ1IiwiQSI6MjU1LCJSIjoyMDQsIkciOjIwNCwiQiI6MjA0fX0sIkxpbmVXZWlnaHQiOjAuMCwiTGluZVR5cGUiOjAsIlBhcmVudFN0eWxlIjpudWxsfSwiTWFyZ2luIjpudWxsLCJTdGFydERhdGVQb3NpdGlvbiI6MiwiRW5kRGF0ZVBvc2l0aW9uIjoyLCJEYXRlSXNWaXNpYmxlIjp0cnVlLCJUaXRsZVBvc2l0aW9uIjo0LCJEdXJhdGlvblBvc2l0aW9uIjo2LCJQZXJjZW50YWdlQ29tcGxldGVkUG9zaXRpb24iOjYsIlNwYWNpbmciOjUsIklzQmVsb3dUaW1lYmFuZCI6dHJ1ZSwiUGVyY2VudGFnZUNvbXBsZXRlU2hhcGVPcGFjaXR5IjozNSwiU2hhcGVTdHlsZSI6eyIkaWQiOiI2NDYiLCJNYXJnaW4iOnsiJGlkIjoiNjQ3IiwiVG9wIjowLjAsIkxlZnQiOjQuMCwiUmlnaHQiOjQuMCwiQm90dG9tIjowLjB9LCJQYWRkaW5nIjp7IiRpZCI6IjY0OCIsIlRvcCI6MC4wLCJMZWZ0IjowLjAsIlJpZ2h0IjowLjAsIkJvdHRvbSI6MC4wfSwiQmFja2dyb3VuZCI6eyIkaWQiOiI2NDkiLCJDb2xvciI6eyIkaWQiOiI2NTAiLCJBIjoyNTUsIlIiOjE1NywiRyI6MiwiQiI6OH19LCJJc1Zpc2libGUiOnRydWUsIldpZHRoIjowLjAsIkhlaWdodCI6MTYuMCwiQm9yZGVyU3R5bGUiOnsiJGlkIjoiNjUxIiwiTGluZUNvbG9yIjp7IiRpZCI6IjY1MiIsIiR0eXBlIjoiTkxSRS5Db21tb24uRG9tLlNvbGlkQ29sb3JCcnVzaCwgTkxSRS5Db21tb24iLCJDb2xvciI6eyIkaWQiOiI2NTMiLCJBIjoyNTUsIlIiOjIzNCwiRyI6MjIsIkIiOjMwfX0sIkxpbmVXZWlnaHQiOjAuMCwiTGluZVR5cGUiOjAsIlBhcmVudFN0eWxlIjpudWxsfSwiUGFyZW50U3R5bGUiOm51bGx9LCJUaXRsZVN0eWxlIjp7IiRpZCI6IjY1NCIsIkZvbnRTZXR0aW5ncyI6eyIkaWQiOiI2NTUiLCJGb250U2l6ZSI6MTAsIkZvbnROYW1lIjoiQ2FsaWJyaSIsIklzQm9sZCI6dHJ1ZSwiSXNJdGFsaWMiOmZhbHNlLCJJc1VuZGVybGluZWQiOmZhbHNlLCJQYXJlbnRTdHlsZSI6bnVsbH0sIkF1dG9TaXplIjowLCJGb3JlZ3JvdW5kIjp7IiRpZCI6IjY1NiIsIkNvbG9yIjp7IiRpZCI6IjY1Ny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2NTgiLCJUb3AiOjAuMCwiTGVmdCI6MC4wLCJSaWdodCI6MC4wLCJCb3R0b20iOjAuMH0sIlBhZGRpbmciOnsiJGlkIjoiNjU5IiwiVG9wIjowLjAsIkxlZnQiOjAuMCwiUmlnaHQiOjAuMCwiQm90dG9tIjowLjB9LCJCYWNrZ3JvdW5kIjp7IiRpZCI6IjY2MCIsIkNvbG9yIjp7IiRpZCI6IjY2MSIsIkEiOjAsIlIiOjI1NSwiRyI6MjU1LCJCIjoyNTV9fSwiSXNWaXNpYmxlIjp0cnVlLCJXaWR0aCI6MC4wLCJIZWlnaHQiOjAuMCwiQm9yZGVyU3R5bGUiOnsiJGlkIjoiNjYyIiwiTGluZUNvbG9yIjpudWxsLCJMaW5lV2VpZ2h0IjowLjAsIkxpbmVUeXBlIjowLCJQYXJlbnRTdHlsZSI6bnVsbH0sIlBhcmVudFN0eWxlIjpudWxsfSwiRGF0ZVN0eWxlIjp7IiRpZCI6IjY2MyIsIkZvbnRTZXR0aW5ncyI6eyIkaWQiOiI2NjQiLCJGb250U2l6ZSI6OCwiRm9udE5hbWUiOiJDYWxpYnJpIiwiSXNCb2xkIjp0cnVlLCJJc0l0YWxpYyI6ZmFsc2UsIklzVW5kZXJsaW5lZCI6ZmFsc2UsIlBhcmVudFN0eWxlIjpudWxsfSwiQXV0b1NpemUiOjAsIkZvcmVncm91bmQiOnsiJGlkIjoiNjY1IiwiQ29sb3IiOnsiJGlkIjoiNjY2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Y2NyIsIlRvcCI6MC4wLCJMZWZ0IjowLjAsIlJpZ2h0IjowLjAsIkJvdHRvbSI6MC4wfSwiUGFkZGluZyI6eyIkaWQiOiI2NjgiLCJUb3AiOjAuMCwiTGVmdCI6MC4wLCJSaWdodCI6MC4wLCJCb3R0b20iOjAuMH0sIkJhY2tncm91bmQiOnsiJGlkIjoiNjY5IiwiQ29sb3IiOnsiJGlkIjoiNjcwIiwiQSI6MCwiUiI6MjU1LCJHIjoyNTUsIkIiOjI1NX19LCJJc1Zpc2libGUiOnRydWUsIldpZHRoIjowLjAsIkhlaWdodCI6MC4wLCJCb3JkZXJTdHlsZSI6eyIkaWQiOiI2NzEiLCJMaW5lQ29sb3IiOm51bGwsIkxpbmVXZWlnaHQiOjAuMCwiTGluZVR5cGUiOjAsIlBhcmVudFN0eWxlIjpudWxsfSwiUGFyZW50U3R5bGUiOm51bGx9LCJEYXRlRm9ybWF0Ijp7IiRpZCI6IjY3M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2NzMiLCJGb3JtYXQiOjAsIklzVmlzaWJsZSI6ZmFsc2UsIkxhc3RLbm93blZpc2liaWxpdHlTdGF0ZSI6ZmFsc2V9LCJJc1Zpc2libGUiOnRydWUsIlBhcmVudFN0eWxlIjpudWxsLCJfZXhwbGljaXRseVNldCI6eyIkaWQiOiI2NzQ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GVmYXVsdFN3aW1sYW5lTW90U3R5bGUiOnsiJGlkIjoiNjc1IiwiU2hhcGUiOjIsIkNvbm5lY3Rvck1hcmdpbiI6eyIkaWQiOiI2NzYiLCJUb3AiOjAuMCwiTGVmdCI6Mi4wLCJSaWdodCI6Mi4wLCJCb3R0b20iOjAuMH0sIkNvbm5lY3RvclN0eWxlIjp7IiRpZCI6IjY3NyIsIkxpbmVDb2xvciI6eyIkaWQiOiI2NzgiLCIkdHlwZSI6Ik5MUkUuQ29tbW9uLkRvbS5Tb2xpZENvbG9yQnJ1c2gsIE5MUkUuQ29tbW9uIiwiQ29sb3IiOnsiJGlkIjoiNjc5IiwiQSI6MTI3LCJSIjo3OSwiRyI6MTI5LCJCIjoxODl9fSwiTGluZVdlaWdodCI6MS4wLCJMaW5lVHlwZSI6MCwiUGFyZW50U3R5bGUiOm51bGx9LCJJc0JlbG93VGltZWJhbmQiOmZhbHNlLCJQb3NpdGlvbk9uVGFzayI6MSwiSGlkZURhdGUiOmZhbHNlLCJTaGFwZVNpemUiOjEsIlNwYWNpbmciOjIuMCwiUGFkZGluZyI6eyIkaWQiOiI2ODAiLCJUb3AiOjcuMCwiTGVmdCI6My4wLCJSaWdodCI6MC4wLCJCb3R0b20iOjIuMH0sIlNoYXBlU3R5bGUiOnsiJGlkIjoiNjgxIiwiTWFyZ2luIjp7IiRpZCI6IjY4MiIsIlRvcCI6MC4wLCJMZWZ0IjowLjAsIlJpZ2h0IjowLjAsIkJvdHRvbSI6MC4wfSwiUGFkZGluZyI6eyIkaWQiOiI2ODMiLCJUb3AiOjAuMCwiTGVmdCI6MC4wLCJSaWdodCI6MC4wLCJCb3R0b20iOjAuMH0sIkJhY2tncm91bmQiOnsiJGlkIjoiNjg0IiwiQ29sb3IiOnsiJGlkIjoiNjg1IiwiQSI6MjU1LCJSIjoxNTcsIkciOjIsIkIiOjh9fSwiSXNWaXNpYmxlIjp0cnVlLCJXaWR0aCI6MTMuMCwiSGVpZ2h0IjoxMy4wLCJCb3JkZXJTdHlsZSI6eyIkaWQiOiI2ODYiLCJMaW5lQ29sb3IiOnsiJGlkIjoiNjg3IiwiJHR5cGUiOiJOTFJFLkNvbW1vbi5Eb20uU29saWRDb2xvckJydXNoLCBOTFJFLkNvbW1vbiIsIkNvbG9yIjp7IiRpZCI6IjY4OCIsIkEiOjI1NSwiUiI6MjM0LCJHIjoyMiwiQiI6MzB9fSwiTGluZVdlaWdodCI6MC4wLCJMaW5lVHlwZSI6MCwiUGFyZW50U3R5bGUiOm51bGx9LCJQYXJlbnRTdHlsZSI6bnVsbH0sIlRpdGxlU3R5bGUiOnsiJGlkIjoiNjg5IiwiRm9udFNldHRpbmdzIjp7IiRpZCI6IjY5MCIsIkZvbnRTaXplIjoxMiwiRm9udE5hbWUiOiJNb250c2VycmF0IE1lZGl1bSIsIklzQm9sZCI6dHJ1ZSwiSXNJdGFsaWMiOmZhbHNlLCJJc1VuZGVybGluZWQiOmZhbHNlLCJQYXJlbnRTdHlsZSI6bnVsbH0sIkF1dG9TaXplIjowLCJGb3JlZ3JvdW5kIjp7IiRpZCI6IjY5MSIsIkNvbG9yIjp7IiRpZCI6IjY5Mi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2OTMiLCJUb3AiOjAuMCwiTGVmdCI6MC4wLCJSaWdodCI6MC4wLCJCb3R0b20iOjAuMH0sIlBhZGRpbmciOnsiJGlkIjoiNjk0IiwiVG9wIjowLjAsIkxlZnQiOjAuMCwiUmlnaHQiOjAuMCwiQm90dG9tIjowLjB9LCJCYWNrZ3JvdW5kIjp7IiRpZCI6IjY5NSIsIkNvbG9yIjp7IiRpZCI6IjY5NiIsIkEiOjAsIlIiOjAsIkciOjAsIkIiOjB9fSwiSXNWaXNpYmxlIjp0cnVlLCJXaWR0aCI6MC4wLCJIZWlnaHQiOjAuMCwiQm9yZGVyU3R5bGUiOnsiJGlkIjoiNjk3IiwiTGluZUNvbG9yIjpudWxsLCJMaW5lV2VpZ2h0IjowLjAsIkxpbmVUeXBlIjowLCJQYXJlbnRTdHlsZSI6bnVsbH0sIlBhcmVudFN0eWxlIjpudWxsfSwiRGF0ZVN0eWxlIjp7IiRpZCI6IjY5OCIsIkZvbnRTZXR0aW5ncyI6eyIkaWQiOiI2OTkiLCJGb250U2l6ZSI6OCwiRm9udE5hbWUiOiJNb250c2VycmF0IExpZ2h0IiwiSXNCb2xkIjp0cnVlLCJJc0l0YWxpYyI6ZmFsc2UsIklzVW5kZXJsaW5lZCI6ZmFsc2UsIlBhcmVudFN0eWxlIjpudWxsfSwiQXV0b1NpemUiOjAsIkZvcmVncm91bmQiOnsiJGlkIjoiNzAwIiwiQ29sb3IiOnsiJGlkIjoiNzAxIiwiQSI6MjU1LCJSIjoxNTcsIkciOjIsIkIiOjh9fSwiTWF4V2lkdGgiOjIwMC4wLCJNYXhIZWlnaHQiOiJJbmZpbml0eSIsIlNtYXJ0Rm9yZWdyb3VuZElzQWN0aXZlIjpmYWxzZSwiSG9yaXpvbnRhbEFsaWdubWVudCI6MCwiVmVydGljYWxBbGlnbm1lbnQiOjAsIlNtYXJ0Rm9yZWdyb3VuZCI6bnVsbCwiQmFja2dyb3VuZEZpbGxUeXBlIjowLCJNYXJnaW4iOnsiJGlkIjoiNzAyIiwiVG9wIjowLjAsIkxlZnQiOjAuMCwiUmlnaHQiOjAuMCwiQm90dG9tIjowLjB9LCJQYWRkaW5nIjp7IiRpZCI6IjcwMyIsIlRvcCI6MC4wLCJMZWZ0IjowLjAsIlJpZ2h0IjowLjAsIkJvdHRvbSI6MC4wfSwiQmFja2dyb3VuZCI6eyIkaWQiOiI3MDQiLCJDb2xvciI6eyIkcmVmIjoiNjk2In19LCJJc1Zpc2libGUiOnRydWUsIldpZHRoIjowLjAsIkhlaWdodCI6MC4wLCJCb3JkZXJTdHlsZSI6eyIkaWQiOiI3MDUiLCJMaW5lQ29sb3IiOm51bGwsIkxpbmVXZWlnaHQiOjAuMCwiTGluZVR5cGUiOjAsIlBhcmVudFN0eWxlIjpudWxsfSwiUGFyZW50U3R5bGUiOm51bGx9LCJEYXRlRm9ybWF0Ijp7IiRpZCI6IjcwN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3MDciLCJGb3JtYXQiOjAsIklzVmlzaWJsZSI6ZmFsc2UsIkxhc3RLbm93blZpc2liaWxpdHlTdGF0ZSI6ZmFsc2V9LCJJc1Zpc2libGUiOnRydWUsIlBhcmVudFN0eWxlIjpudWxsfSwiRGVmYXVsdFN3aW1sYW5lTWlsZXN0b25lU3R5bGUiOnsiJGlkIjoiNzA4IiwiVGl0bGVQb3NpdGlvbiI6IlJpZ2h0IiwiRGF0ZVBvc2l0aW9uIjoiTGVmdCIsIlNoYXBlVHlwZSI6MiwiU2hhcGVTaXplIjoxLCJTcGFjaW5nIjo1LCJTaGFwZVN0eWxlIjp7IiRpZCI6IjcwOSIsIk1hcmdpbiI6eyIkaWQiOiI3MTAiLCJUb3AiOjAuMCwiTGVmdCI6MC4wLCJSaWdodCI6MC4wLCJCb3R0b20iOjAuMH0sIlBhZGRpbmciOnsiJGlkIjoiNzExIiwiVG9wIjowLjAsIkxlZnQiOjAuMCwiUmlnaHQiOjAuMCwiQm90dG9tIjowLjB9LCJCYWNrZ3JvdW5kIjp7IiRpZCI6IjcxMiIsIkNvbG9yIjp7IiRpZCI6IjcxMyIsIkEiOjI1NSwiUiI6MTU3LCJHIjoyLCJCIjo4fX0sIklzVmlzaWJsZSI6dHJ1ZSwiV2lkdGgiOjEzLjAsIkhlaWdodCI6MTMuMCwiQm9yZGVyU3R5bGUiOnsiJGlkIjoiNzE0IiwiTGluZUNvbG9yIjp7IiRpZCI6IjcxNSIsIiR0eXBlIjoiTkxSRS5Db21tb24uRG9tLlNvbGlkQ29sb3JCcnVzaCwgTkxSRS5Db21tb24iLCJDb2xvciI6eyIkaWQiOiI3MTYiLCJBIjoyNTUsIlIiOjIzNCwiRyI6MjIsIkIiOjMwfX0sIkxpbmVXZWlnaHQiOjAuMCwiTGluZVR5cGUiOjAsIlBhcmVudFN0eWxlIjpudWxsfSwiUGFyZW50U3R5bGUiOm51bGx9LCJUaXRsZVN0eWxlIjp7IiRpZCI6IjcxNyIsIkZvbnRTZXR0aW5ncyI6eyIkaWQiOiI3MTgiLCJGb250U2l6ZSI6MTIsIkZvbnROYW1lIjoiTW9udHNlcnJhdCBNZWRpdW0iLCJJc0JvbGQiOnRydWUsIklzSXRhbGljIjpmYWxzZSwiSXNVbmRlcmxpbmVkIjpmYWxzZSwiUGFyZW50U3R5bGUiOm51bGx9LCJBdXRvU2l6ZSI6MCwiRm9yZWdyb3VuZCI6eyIkaWQiOiI3MTkiLCJDb2xvciI6eyIkaWQiOiI3MjA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NzIxIiwiVG9wIjowLjAsIkxlZnQiOjAuMCwiUmlnaHQiOjAuMCwiQm90dG9tIjowLjB9LCJQYWRkaW5nIjp7IiRpZCI6IjcyMiIsIlRvcCI6MC4wLCJMZWZ0IjowLjAsIlJpZ2h0IjowLjAsIkJvdHRvbSI6MC4wfSwiQmFja2dyb3VuZCI6eyIkaWQiOiI3MjMiLCJDb2xvciI6eyIkaWQiOiI3MjQiLCJBIjowLCJSIjowLCJHIjowLCJCIjowfX0sIklzVmlzaWJsZSI6dHJ1ZSwiV2lkdGgiOjAuMCwiSGVpZ2h0IjowLjAsIkJvcmRlclN0eWxlIjp7IiRpZCI6IjcyNSIsIkxpbmVDb2xvciI6bnVsbCwiTGluZVdlaWdodCI6MC4wLCJMaW5lVHlwZSI6MCwiUGFyZW50U3R5bGUiOm51bGx9LCJQYXJlbnRTdHlsZSI6bnVsbH0sIkRhdGVTdHlsZSI6eyIkaWQiOiI3MjYiLCJGb250U2V0dGluZ3MiOnsiJGlkIjoiNzI3IiwiRm9udFNpemUiOjgsIkZvbnROYW1lIjoiTW9udHNlcnJhdCBMaWdodCIsIklzQm9sZCI6dHJ1ZSwiSXNJdGFsaWMiOmZhbHNlLCJJc1VuZGVybGluZWQiOmZhbHNlLCJQYXJlbnRTdHlsZSI6bnVsbH0sIkF1dG9TaXplIjowLCJGb3JlZ3JvdW5kIjp7IiRpZCI6IjcyOCIsIkNvbG9yIjp7IiRpZCI6IjcyOSIsIkEiOjI1NSwiUiI6MTU3LCJHIjoyLCJCIjo4fX0sIk1heFdpZHRoIjoyMDAuMCwiTWF4SGVpZ2h0IjoiSW5maW5pdHkiLCJTbWFydEZvcmVncm91bmRJc0FjdGl2ZSI6ZmFsc2UsIkhvcml6b250YWxBbGlnbm1lbnQiOjAsIlZlcnRpY2FsQWxpZ25tZW50IjowLCJTbWFydEZvcmVncm91bmQiOm51bGwsIkJhY2tncm91bmRGaWxsVHlwZSI6MCwiTWFyZ2luIjp7IiRpZCI6IjczMCIsIlRvcCI6MC4wLCJMZWZ0IjowLjAsIlJpZ2h0IjowLjAsIkJvdHRvbSI6MC4wfSwiUGFkZGluZyI6eyIkaWQiOiI3MzEiLCJUb3AiOjAuMCwiTGVmdCI6MC4wLCJSaWdodCI6MC4wLCJCb3R0b20iOjAuMH0sIkJhY2tncm91bmQiOnsiJGlkIjoiNzMyIiwiQ29sb3IiOnsiJGlkIjoiNzMzIiwiQSI6MCwiUiI6MCwiRyI6MCwiQiI6MH19LCJJc1Zpc2libGUiOnRydWUsIldpZHRoIjowLjAsIkhlaWdodCI6MC4wLCJCb3JkZXJTdHlsZSI6eyIkaWQiOiI3MzQiLCJMaW5lQ29sb3IiOm51bGwsIkxpbmVXZWlnaHQiOjAuMCwiTGluZVR5cGUiOjAsIlBhcmVudFN0eWxlIjpudWxsfSwiUGFyZW50U3R5bGUiOm51bGx9LCJEYXRlRm9ybWF0Ijp7IiRpZCI6IjczN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3MzYiLCJGb3JtYXQiOjAsIklzVmlzaWJsZSI6ZmFsc2UsIkxhc3RLbm93blZpc2liaWxpdHlTdGF0ZSI6ZmFsc2V9LCJJc1Zpc2libGUiOnRydWUsIlBhcmVudFN0eWxlIjpudWxsfSwiRGVmYXVsdFN3aW1sYW5lQWN0aXZpdHlTdHlsZSI6eyIkaWQiOiI3MzciLCJIZWFkZXJTdHlsZSI6eyIkaWQiOiI3MzgiLCJUZXh0U3R5bGUiOnsiJGlkIjoiNzM5IiwiRm9udFNldHRpbmdzIjp7IiRpZCI6Ijc0MCIsIkZvbnRTaXplIjoxMSwiRm9udE5hbWUiOiJDYWxpYnJpIiwiSXNCb2xkIjpmYWxzZSwiSXNJdGFsaWMiOmZhbHNlLCJJc1VuZGVybGluZWQiOmZhbHNlLCJQYXJlbnRTdHlsZSI6bnVsbH0sIkF1dG9TaXplIjoyLCJGb3JlZ3JvdW5kIjp7IiRpZCI6Ijc0MSIsIkNvbG9yIjp7IiRpZCI6Ijc0MiIsIkEiOjI1NSwiUiI6MCwiRyI6MCwiQiI6MH19LCJNYXhXaWR0aCI6NzQuMTgxNDE2MzUxMzIwNCwiTWF4SGVpZ2h0IjoiSW5maW5pdHkiLCJTbWFydEZvcmVncm91bmRJc0FjdGl2ZSI6ZmFsc2UsIkhvcml6b250YWxBbGlnbm1lbnQiOjAsIlZlcnRpY2FsQWxpZ25tZW50IjowLCJTbWFydEZvcmVncm91bmQiOm51bGwsIkJhY2tncm91bmRGaWxsVHlwZSI6MCwiTWFyZ2luIjp7IiRpZCI6Ijc0MyIsIlRvcCI6MC4wLCJMZWZ0IjowLjAsIlJpZ2h0IjowLjAsIkJvdHRvbSI6MC4wfSwiUGFkZGluZyI6eyIkaWQiOiI3NDQiLCJUb3AiOjAuMCwiTGVmdCI6MC4wLCJSaWdodCI6MC4wLCJCb3R0b20iOjAuMH0sIkJhY2tncm91bmQiOnsiJGlkIjoiNzQ1IiwiQ29sb3IiOnsiJGlkIjoiNzQ2IiwiQSI6MCwiUiI6MjU1LCJHIjoyNTUsIkIiOjI1NX19LCJJc1Zpc2libGUiOnRydWUsIldpZHRoIjowLjAsIkhlaWdodCI6MC4wLCJCb3JkZXJTdHlsZSI6bnVsbCwiUGFyZW50U3R5bGUiOm51bGx9LCJSZWN0YW5nbGVTdHlsZSI6eyIkaWQiOiI3NDciLCJNYXJnaW4iOnsiJGlkIjoiNzQ4IiwiVG9wIjowLjAsIkxlZnQiOjAuMCwiUmlnaHQiOjAuMCwiQm90dG9tIjowLjB9LCJQYWRkaW5nIjp7IiRpZCI6Ijc0OSIsIlRvcCI6MC4wLCJMZWZ0IjowLjAsIlJpZ2h0IjowLjAsIkJvdHRvbSI6MC4wfSwiQmFja2dyb3VuZCI6eyIkaWQiOiI3NTAiLCJDb2xvciI6eyIkaWQiOiI3NTEiLCJBIjo2MywiUiI6MTU3LCJHIjoyLCJCIjo4fX0sIklzVmlzaWJsZSI6dHJ1ZSwiV2lkdGgiOjAuMCwiSGVpZ2h0IjowLjAsIkJvcmRlclN0eWxlIjp7IiRpZCI6Ijc1MiIsIkxpbmVDb2xvciI6eyIkaWQiOiI3NTMiLCIkdHlwZSI6Ik5MUkUuQ29tbW9uLkRvbS5Tb2xpZENvbG9yQnJ1c2gsIE5MUkUuQ29tbW9uIiwiQ29sb3IiOnsiJGlkIjoiNzU0IiwiQSI6MjU1LCJSIjoyNTUsIkciOjAsIkIiOjB9fSwiTGluZVdlaWdodCI6MC4wLCJMaW5lVHlwZSI6MCwiUGFyZW50U3R5bGUiOm51bGx9LCJQYXJlbnRTdHlsZSI6bnVsbH0sIk1hcmdpbiI6eyIkaWQiOiI3NTUiLCJUb3AiOjAuMCwiTGVmdCI6MC4wLCJSaWdodCI6MC4wLCJCb3R0b20iOjAuMH0sIlBhZGRpbmciOnsiJGlkIjoiNzU2IiwiVG9wIjowLjAsIkxlZnQiOjAuMCwiUmlnaHQiOjAuMCwiQm90dG9tIjowLjB9LCJCYWNrZ3JvdW5kIjpudWxsLCJJc1Zpc2libGUiOnRydWUsIldpZHRoIjowLjAsIkhlaWdodCI6MC4wLCJCb3JkZXJTdHlsZSI6bnVsbCwiUGFyZW50U3R5bGUiOm51bGx9LCJCYWNrZ3JvdW5kU3R5bGUiOnsiJGlkIjoiNzU3IiwiTWFyZ2luIjp7IiRpZCI6Ijc1OCIsIlRvcCI6MC4wLCJMZWZ0IjowLjAsIlJpZ2h0IjowLjAsIkJvdHRvbSI6MC4wfSwiUGFkZGluZyI6eyIkaWQiOiI3NTkiLCJUb3AiOjAuMCwiTGVmdCI6MC4wLCJSaWdodCI6MC4wLCJCb3R0b20iOjAuMH0sIkJhY2tncm91bmQiOnsiJGlkIjoiNzYwIiwiQ29sb3IiOnsiJGlkIjoiNzYxIiwiQSI6NTEsIlIiOjE1NywiRyI6MiwiQiI6OH19LCJJc1Zpc2libGUiOnRydWUsIldpZHRoIjowLjAsIkhlaWdodCI6MC4wLCJCb3JkZXJTdHlsZSI6eyIkaWQiOiI3NjIiLCJMaW5lQ29sb3IiOnsiJGlkIjoiNzYzIiwiJHR5cGUiOiJOTFJFLkNvbW1vbi5Eb20uU29saWRDb2xvckJydXNoLCBOTFJFLkNvbW1vbiIsIkNvbG9yIjp7IiRpZCI6Ijc2NCIsIkEiOjI1NSwiUiI6MjM0LCJHIjoyMiwiQiI6MzB9fSwiTGluZVdlaWdodCI6MC4wLCJMaW5lVHlwZSI6MCwiUGFyZW50U3R5bGUiOm51bGx9LCJQYXJlbnRTdHlsZSI6bnVsbH0sIk1hcmdpbiI6eyIkaWQiOiI3NjUiLCJUb3AiOjAuMCwiTGVmdCI6MC4wLCJSaWdodCI6MC4wLCJCb3R0b20iOjAuMH0sIlBhZGRpbmciOnsiJGlkIjoiNzY2IiwiVG9wIjowLjAsIkxlZnQiOjAuMCwiUmlnaHQiOjAuMCwiQm90dG9tIjowLjB9LCJJc1Zpc2libGUiOnRydWUsIldpZHRoIjowLjAsIkhlaWdodCI6MC4wLCJCb3JkZXJTdHlsZSI6eyIkaWQiOiI3NjciLCJMaW5lQ29sb3IiOm51bGwsIkxpbmVXZWlnaHQiOjAuMCwiTGluZVR5cGUiOjAsIlBhcmVudFN0eWxlIjpudWxsfSwiUGFyZW50U3R5bGUiOm51bGx9LCJNYXJnaW4iOnsiJGlkIjoiNzY4IiwiVG9wIjowLjAsIkxlZnQiOjAuMCwiUmlnaHQiOjAuMCwiQm90dG9tIjowLjB9LCJQYWRkaW5nIjp7IiRpZCI6Ijc2OSIsIlRvcCI6MC4wLCJMZWZ0IjowLjAsIlJpZ2h0IjowLjAsIkJvdHRvbSI6MC4wfSwiSXNWaXNpYmxlIjp0cnVlLCJXaWR0aCI6MC4wLCJIZWlnaHQiOjAuMCwiQm9yZGVyU3R5bGUiOnsiJGlkIjoiNzcwIiwiTGluZUNvbG9yIjpudWxsLCJMaW5lV2VpZ2h0IjowLjAsIkxpbmVUeXBlIjowLCJQYXJlbnRTdHlsZSI6bnVsbH0sIlBhcmVudFN0eWxlIjpudWxsfX0seyIkaWQiOiI3NzEiLCJfYWN0aXZpdGllcyI6W3siJGlkIjoiNzcyIiwiX3Jvd3MiOlt7IiRpZCI6Ijc3MyIsIl90YXNrcyI6W3siJGlkIjoiNzc0IiwiX2F0dGFjaGVkTWlsZXN0b25lcyI6W10sIlRhc2tEZWZpbml0aW9uIjp7IiRpZCI6Ijc3NSIsIkdyb3VwTmFtZSI6bnVsbCwiU3RhcnREYXRlIjoiMjAyNC0wNC0wN1QwMDowMDowMFoiLCJFbmREYXRlIjoiMjAyNC0xMC0yNlQyMzo1OTowMFoiLCJQZXJjZW50YWdlQ29tcGxldGUiOm51bGwsIlN0eWxlIjp7IiRpZCI6Ijc3NiIsIlNoYXBlIjo3LCJTaGFwZVRoaWNrbmVzcyI6MSwiRHVyYXRpb25Gb3JtYXQiOjAsIkluY2x1ZGVOb25Xb3JraW5nRGF5c0luRHVyYXRpb24iOmZhbHNlLCJQZXJjZW50YWdlQ29tcGxldGVTdHlsZSI6eyIkaWQiOiI3NzciLCJGb250U2V0dGluZ3MiOnsiJGlkIjoiNzc4IiwiRm9udFNpemUiOjEwLCJGb250TmFtZSI6IkNhbGlicmkiLCJJc0JvbGQiOmZhbHNlLCJJc0l0YWxpYyI6ZmFsc2UsIklzVW5kZXJsaW5lZCI6ZmFsc2UsIlBhcmVudFN0eWxlIjpudWxsfSwiQXV0b1NpemUiOjAsIkZvcmVncm91bmQiOnsiJGlkIjoiNzc5IiwiQ29sb3IiOnsiJGlkIjoiNzgw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NzgxIiwiVG9wIjowLjAsIkxlZnQiOjAuMCwiUmlnaHQiOjAuMCwiQm90dG9tIjowLjB9LCJQYWRkaW5nIjp7IiRpZCI6Ijc4MiIsIlRvcCI6MC4wLCJMZWZ0IjowLjAsIlJpZ2h0IjowLjAsIkJvdHRvbSI6MC4wfSwiQmFja2dyb3VuZCI6eyIkaWQiOiI3ODMiLCJDb2xvciI6eyIkaWQiOiI3ODQiLCJBIjo4OSwiUiI6MCwiRyI6MCwiQiI6MH19LCJJc1Zpc2libGUiOnRydWUsIldpZHRoIjowLjAsIkhlaWdodCI6MC4wLCJCb3JkZXJTdHlsZSI6eyIkaWQiOiI3ODUiLCJMaW5lQ29sb3IiOm51bGwsIkxpbmVXZWlnaHQiOjAuMCwiTGluZVR5cGUiOjAsIlBhcmVudFN0eWxlIjpudWxsfSwiUGFyZW50U3R5bGUiOm51bGx9LCJEdXJhdGlvblN0eWxlIjp7IiRpZCI6Ijc4NiIsIkZvbnRTZXR0aW5ncyI6eyIkaWQiOiI3ODciLCJGb250U2l6ZSI6MTAsIkZvbnROYW1lIjoiQ2FsaWJyaSIsIklzQm9sZCI6ZmFsc2UsIklzSXRhbGljIjpmYWxzZSwiSXNVbmRlcmxpbmVkIjpmYWxzZSwiUGFyZW50U3R5bGUiOm51bGx9LCJBdXRvU2l6ZSI6MCwiRm9yZWdyb3VuZCI6eyIkaWQiOiI3ODgiLCJDb2xvciI6eyIkaWQiOiI3ODk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3OTAiLCJUb3AiOjAuMCwiTGVmdCI6MC4wLCJSaWdodCI6MC4wLCJCb3R0b20iOjAuMH0sIlBhZGRpbmciOnsiJGlkIjoiNzkxIiwiVG9wIjowLjAsIkxlZnQiOjAuMCwiUmlnaHQiOjAuMCwiQm90dG9tIjowLjB9LCJCYWNrZ3JvdW5kIjp7IiRpZCI6Ijc5MiIsIkNvbG9yIjp7IiRyZWYiOiI3ODQifX0sIklzVmlzaWJsZSI6dHJ1ZSwiV2lkdGgiOjAuMCwiSGVpZ2h0IjowLjAsIkJvcmRlclN0eWxlIjp7IiRpZCI6Ijc5MyIsIkxpbmVDb2xvciI6bnVsbCwiTGluZVdlaWdodCI6MC4wLCJMaW5lVHlwZSI6MCwiUGFyZW50U3R5bGUiOm51bGx9LCJQYXJlbnRTdHlsZSI6bnVsbH0sIkhvcml6b250YWxDb25uZWN0b3JTdHlsZSI6eyIkaWQiOiI3OTQiLCJMaW5lQ29sb3IiOnsiJGlkIjoiNzk1IiwiJHR5cGUiOiJOTFJFLkNvbW1vbi5Eb20uU29saWRDb2xvckJydXNoLCBOTFJFLkNvbW1vbiIsIkNvbG9yIjp7IiRpZCI6Ijc5NiIsIkEiOjI1NSwiUiI6MjA0LCJHIjoyMDQsIkIiOjIwNH19LCJMaW5lV2VpZ2h0IjoxLjAsIkxpbmVUeXBlIjowLCJQYXJlbnRTdHlsZSI6bnVsbH0sIlZlcnRpY2FsQ29ubmVjdG9yU3R5bGUiOnsiJGlkIjoiNzk3IiwiTGluZUNvbG9yIjp7IiRpZCI6Ijc5OCIsIiR0eXBlIjoiTkxSRS5Db21tb24uRG9tLlNvbGlkQ29sb3JCcnVzaCwgTkxSRS5Db21tb24iLCJDb2xvciI6eyIkaWQiOiI3OTkiLCJBIjoyNTUsIlIiOjIwNCwiRyI6MjA0LCJCIjoyMDR9fSwiTGluZVdlaWdodCI6MC4wLCJMaW5lVHlwZSI6MCwiUGFyZW50U3R5bGUiOm51bGx9LCJNYXJnaW4iOm51bGwsIlN0YXJ0RGF0ZVBvc2l0aW9uIjoyLCJFbmREYXRlUG9zaXRpb24iOjIsIkRhdGVJc1Zpc2libGUiOnRydWUsIlRpdGxlUG9zaXRpb24iOjQsIkR1cmF0aW9uUG9zaXRpb24iOjYsIlBlcmNlbnRhZ2VDb21wbGV0ZWRQb3NpdGlvbiI6NiwiU3BhY2luZyI6NSwiSXNCZWxvd1RpbWViYW5kIjp0cnVlLCJQZXJjZW50YWdlQ29tcGxldGVTaGFwZU9wYWNpdHkiOjM1LCJTaGFwZVN0eWxlIjp7IiRpZCI6IjgwMCIsIk1hcmdpbiI6eyIkaWQiOiI4MDEiLCJUb3AiOjAuMCwiTGVmdCI6NC4wLCJSaWdodCI6NC4wLCJCb3R0b20iOjAuMH0sIlBhZGRpbmciOnsiJGlkIjoiODAyIiwiVG9wIjowLjAsIkxlZnQiOjAuMCwiUmlnaHQiOjAuMCwiQm90dG9tIjowLjB9LCJCYWNrZ3JvdW5kIjp7IiRpZCI6IjgwMyIsIkNvbG9yIjp7IiRpZCI6IjgwNCIsIkEiOjI1NSwiUiI6MjA4LCJHIjowLCJCIjowfX0sIklzVmlzaWJsZSI6dHJ1ZSwiV2lkdGgiOjAuMCwiSGVpZ2h0IjoxNi4wLCJCb3JkZXJTdHlsZSI6eyIkaWQiOiI4MDUiLCJMaW5lQ29sb3IiOnsiJGlkIjoiODA2IiwiJHR5cGUiOiJOTFJFLkNvbW1vbi5Eb20uU29saWRDb2xvckJydXNoLCBOTFJFLkNvbW1vbiIsIkNvbG9yIjp7IiRpZCI6IjgwNyIsIkEiOjI1NSwiUiI6MjU1LCJHIjowLCJCIjowfX0sIkxpbmVXZWlnaHQiOjAuMCwiTGluZVR5cGUiOjAsIlBhcmVudFN0eWxlIjpudWxsfSwiUGFyZW50U3R5bGUiOm51bGx9LCJUaXRsZVN0eWxlIjp7IiRpZCI6IjgwOCIsIkZvbnRTZXR0aW5ncyI6eyIkaWQiOiI4MDkiLCJGb250U2l6ZSI6MTAsIkZvbnROYW1lIjoiQ2FsaWJyaSIsIklzQm9sZCI6dHJ1ZSwiSXNJdGFsaWMiOmZhbHNlLCJJc1VuZGVybGluZWQiOmZhbHNlLCJQYXJlbnRTdHlsZSI6bnVsbH0sIkF1dG9TaXplIjoyLCJGb3JlZ3JvdW5kIjp7IiRpZCI6IjgxMCIsIkNvbG9yIjp7IiRpZCI6IjgxMSIsIkEiOjI1NSwiUiI6MCwiRyI6MCwiQiI6MH19LCJNYXhXaWR0aCI6MzEwLjAsIk1heEhlaWdodCI6IkluZmluaXR5IiwiU21hcnRGb3JlZ3JvdW5kSXNBY3RpdmUiOmZhbHNlLCJIb3Jpem9udGFsQWxpZ25tZW50IjowLCJWZXJ0aWNhbEFsaWdubWVudCI6MCwiU21hcnRGb3JlZ3JvdW5kIjpudWxsLCJCYWNrZ3JvdW5kRmlsbFR5cGUiOjAsIk1hcmdpbiI6eyIkaWQiOiI4MTIiLCJUb3AiOjAuMCwiTGVmdCI6MC4wLCJSaWdodCI6MC4wLCJCb3R0b20iOjAuMH0sIlBhZGRpbmciOnsiJGlkIjoiODEzIiwiVG9wIjowLjAsIkxlZnQiOjAuMCwiUmlnaHQiOjAuMCwiQm90dG9tIjowLjB9LCJCYWNrZ3JvdW5kIjp7IiRpZCI6IjgxNCIsIkNvbG9yIjp7IiRpZCI6IjgxNSIsIkEiOjAsIlIiOjI1NSwiRyI6MjU1LCJCIjoyNTV9fSwiSXNWaXNpYmxlIjp0cnVlLCJXaWR0aCI6MC4wLCJIZWlnaHQiOjAuMCwiQm9yZGVyU3R5bGUiOnsiJGlkIjoiODE2IiwiTGluZUNvbG9yIjpudWxsLCJMaW5lV2VpZ2h0IjowLjAsIkxpbmVUeXBlIjowLCJQYXJlbnRTdHlsZSI6bnVsbH0sIlBhcmVudFN0eWxlIjpudWxsfSwiRGF0ZVN0eWxlIjp7IiRpZCI6IjgxNyIsIkZvbnRTZXR0aW5ncyI6eyIkaWQiOiI4MTgiLCJGb250U2l6ZSI6OCwiRm9udE5hbWUiOiJDYWxpYnJpIiwiSXNCb2xkIjp0cnVlLCJJc0l0YWxpYyI6ZmFsc2UsIklzVW5kZXJsaW5lZCI6ZmFsc2UsIlBhcmVudFN0eWxlIjpudWxsfSwiQXV0b1NpemUiOjIsIkZvcmVncm91bmQiOnsiJGlkIjoiODE5IiwiQ29sb3IiOnsiJGlkIjoiODIwIiwiQSI6MjU1LCJSIjoyNTUsIkciOjI1NSwiQiI6MjU1fX0sIk1heFdpZHRoIjo1OC4wLCJNYXhIZWlnaHQiOiJJbmZpbml0eSIsIlNtYXJ0Rm9yZWdyb3VuZElzQWN0aXZlIjpmYWxzZSwiSG9yaXpvbnRhbEFsaWdubWVudCI6MSwiVmVydGljYWxBbGlnbm1lbnQiOjAsIlNtYXJ0Rm9yZWdyb3VuZCI6bnVsbCwiQmFja2dyb3VuZEZpbGxUeXBlIjowLCJNYXJnaW4iOnsiJGlkIjoiODIxIiwiVG9wIjowLjAsIkxlZnQiOjAuMCwiUmlnaHQiOjAuMCwiQm90dG9tIjowLjB9LCJQYWRkaW5nIjp7IiRpZCI6IjgyMiIsIlRvcCI6MC4wLCJMZWZ0IjowLjAsIlJpZ2h0IjowLjAsIkJvdHRvbSI6MC4wfSwiQmFja2dyb3VuZCI6eyIkaWQiOiI4MjMiLCJDb2xvciI6eyIkaWQiOiI4MjQiLCJBIjowLCJSIjoyNTUsIkciOjI1NSwiQiI6MjU1fX0sIklzVmlzaWJsZSI6dHJ1ZSwiV2lkdGgiOjAuMCwiSGVpZ2h0IjowLjAsIkJvcmRlclN0eWxlIjp7IiRpZCI6IjgyNSIsIkxpbmVDb2xvciI6bnVsbCwiTGluZVdlaWdodCI6MC4wLCJMaW5lVHlwZSI6MCwiUGFyZW50U3R5bGUiOm51bGx9LCJQYXJlbnRTdHlsZSI6bnVsbH0sIkRhdGVGb3JtYXQiOnsiJGlkIjoiODI2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gyNyIsIkZvcm1hdCI6MCwiSXNWaXNpYmxlIjpmYWxzZSwiTGFzdEtub3duVmlzaWJpbGl0eVN0YXRlIjpmYWxzZX0sIklzVmlzaWJsZSI6dHJ1ZSwiUGFyZW50U3R5bGUiOm51bGx9LCJJbmRleCI6MTgsIlNtYXJ0RHVyYXRpb25BY3RpdmF0ZWQiOmZhbHNlLCJEYXRlRm9ybWF0Ijp7IiRyZWYiOiI4MjYifSwiV2Vla051bWJlcmluZyI6eyIkaWQiOiI4MjgiLCJGb3JtYXQiOjAsIklzVmlzaWJsZSI6ZmFsc2UsIkxhc3RLbm93blZpc2liaWxpdHlTdGF0ZSI6ZmFsc2V9LCJJZCI6IjFkMTJiYWUxLTI3M2YtNGQ0My05MDkzLTc0NzA3ZGI2ODAyOSIsIkltcG9ydElkIjoiMTQiLCJUaXRsZSI6IkluZGljYXRlIHRoZSBwYXJ0cyBvZiB0aGUgcHJvamVjdCB0aGF0IGhhdmUgYmVlbiBjb21wbGV0ZWQgIiwiTm90ZSI6bnVsbCwiSHlwZXJsaW5rIjp7IiRpZCI6IjgyOSIsIkFkZHJlc3MiOiIiLCJTdWJBZGRyZXNzIjoiIn0sIklzQ2hhbmdlZCI6ZmFsc2UsIklzTmV3IjpmYWxzZX19XSwiX21pbGVzdG9uZXMiOltdLCJJZCI6IjAwMDAwMDAwLTAwMDAtMDAwMC0wMDAwLTAwMDAwMDAwMDAwMCIsIklzU2luZ2xlSXRlbVJvdyI6dHJ1ZX0seyIkaWQiOiI4MzAiLCJfdGFza3MiOlt7IiRpZCI6IjgzMSIsIl9hdHRhY2hlZE1pbGVzdG9uZXMiOltdLCJUYXNrRGVmaW5pdGlvbiI6eyIkaWQiOiI4MzIiLCJHcm91cE5hbWUiOm51bGwsIlN0YXJ0RGF0ZSI6IjIwMjQtMDQtMDdUMDA6MDA6MDBaIiwiRW5kRGF0ZSI6IjIwMjQtMTAtMzFUMjM6NTk6MDBaIiwiUGVyY2VudGFnZUNvbXBsZXRlIjpudWxsLCJTdHlsZSI6eyIkaWQiOiI4MzMiLCJTaGFwZSI6NywiU2hhcGVUaGlja25lc3MiOjEsIkR1cmF0aW9uRm9ybWF0IjowLCJJbmNsdWRlTm9uV29ya2luZ0RheXNJbkR1cmF0aW9uIjpmYWxzZSwiUGVyY2VudGFnZUNvbXBsZXRlU3R5bGUiOnsiJGlkIjoiODM0IiwiRm9udFNldHRpbmdzIjp7IiRpZCI6IjgzNSIsIkZvbnRTaXplIjoxMCwiRm9udE5hbWUiOiJDYWxpYnJpIiwiSXNCb2xkIjpmYWxzZSwiSXNJdGFsaWMiOmZhbHNlLCJJc1VuZGVybGluZWQiOmZhbHNlLCJQYXJlbnRTdHlsZSI6bnVsbH0sIkF1dG9TaXplIjowLCJGb3JlZ3JvdW5kIjp7IiRpZCI6IjgzNiIsIkNvbG9yIjp7IiRpZCI6IjgzNy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gzOCIsIlRvcCI6MC4wLCJMZWZ0IjowLjAsIlJpZ2h0IjowLjAsIkJvdHRvbSI6MC4wfSwiUGFkZGluZyI6eyIkaWQiOiI4MzkiLCJUb3AiOjAuMCwiTGVmdCI6MC4wLCJSaWdodCI6MC4wLCJCb3R0b20iOjAuMH0sIkJhY2tncm91bmQiOnsiJGlkIjoiODQwIiwiQ29sb3IiOnsiJGlkIjoiODQxIiwiQSI6ODksIlIiOjAsIkciOjAsIkIiOjB9fSwiSXNWaXNpYmxlIjp0cnVlLCJXaWR0aCI6MC4wLCJIZWlnaHQiOjAuMCwiQm9yZGVyU3R5bGUiOnsiJGlkIjoiODQyIiwiTGluZUNvbG9yIjpudWxsLCJMaW5lV2VpZ2h0IjowLjAsIkxpbmVUeXBlIjowLCJQYXJlbnRTdHlsZSI6bnVsbH0sIlBhcmVudFN0eWxlIjpudWxsfSwiRHVyYXRpb25TdHlsZSI6eyIkaWQiOiI4NDMiLCJGb250U2V0dGluZ3MiOnsiJGlkIjoiODQ0IiwiRm9udFNpemUiOjEwLCJGb250TmFtZSI6IkNhbGlicmkiLCJJc0JvbGQiOmZhbHNlLCJJc0l0YWxpYyI6ZmFsc2UsIklzVW5kZXJsaW5lZCI6ZmFsc2UsIlBhcmVudFN0eWxlIjpudWxsfSwiQXV0b1NpemUiOjAsIkZvcmVncm91bmQiOnsiJGlkIjoiODQ1IiwiQ29sb3IiOnsiJGlkIjoiODQ2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ODQ3IiwiVG9wIjowLjAsIkxlZnQiOjAuMCwiUmlnaHQiOjAuMCwiQm90dG9tIjowLjB9LCJQYWRkaW5nIjp7IiRpZCI6Ijg0OCIsIlRvcCI6MC4wLCJMZWZ0IjowLjAsIlJpZ2h0IjowLjAsIkJvdHRvbSI6MC4wfSwiQmFja2dyb3VuZCI6eyIkaWQiOiI4NDkiLCJDb2xvciI6eyIkcmVmIjoiODQxIn19LCJJc1Zpc2libGUiOnRydWUsIldpZHRoIjowLjAsIkhlaWdodCI6MC4wLCJCb3JkZXJTdHlsZSI6eyIkaWQiOiI4NTAiLCJMaW5lQ29sb3IiOm51bGwsIkxpbmVXZWlnaHQiOjAuMCwiTGluZVR5cGUiOjAsIlBhcmVudFN0eWxlIjpudWxsfSwiUGFyZW50U3R5bGUiOm51bGx9LCJIb3Jpem9udGFsQ29ubmVjdG9yU3R5bGUiOnsiJGlkIjoiODUxIiwiTGluZUNvbG9yIjp7IiRpZCI6Ijg1MiIsIiR0eXBlIjoiTkxSRS5Db21tb24uRG9tLlNvbGlkQ29sb3JCcnVzaCwgTkxSRS5Db21tb24iLCJDb2xvciI6eyIkaWQiOiI4NTMiLCJBIjoyNTUsIlIiOjIwNCwiRyI6MjA0LCJCIjoyMDR9fSwiTGluZVdlaWdodCI6MS4wLCJMaW5lVHlwZSI6MCwiUGFyZW50U3R5bGUiOm51bGx9LCJWZXJ0aWNhbENvbm5lY3RvclN0eWxlIjp7IiRpZCI6Ijg1NCIsIkxpbmVDb2xvciI6eyIkaWQiOiI4NTUiLCIkdHlwZSI6Ik5MUkUuQ29tbW9uLkRvbS5Tb2xpZENvbG9yQnJ1c2gsIE5MUkUuQ29tbW9uIiwiQ29sb3IiOnsiJGlkIjoiODU2IiwiQSI6MjU1LCJSIjoyMDQsIkciOjIwNCwiQiI6MjA0fX0sIkxpbmVXZWlnaHQiOjAuMCwiTGluZVR5cGUiOjAsIlBhcmVudFN0eWxlIjpudWxsfSwiTWFyZ2luIjpudWxsLCJTdGFydERhdGVQb3NpdGlvbiI6MiwiRW5kRGF0ZVBvc2l0aW9uIjoyLCJEYXRlSXNWaXNpYmxlIjp0cnVlLCJUaXRsZVBvc2l0aW9uIjo0LCJEdXJhdGlvblBvc2l0aW9uIjo2LCJQZXJjZW50YWdlQ29tcGxldGVkUG9zaXRpb24iOjYsIlNwYWNpbmciOjUsIklzQmVsb3dUaW1lYmFuZCI6dHJ1ZSwiUGVyY2VudGFnZUNvbXBsZXRlU2hhcGVPcGFjaXR5IjozNSwiU2hhcGVTdHlsZSI6eyIkaWQiOiI4NTciLCJNYXJnaW4iOnsiJGlkIjoiODU4IiwiVG9wIjowLjAsIkxlZnQiOjQuMCwiUmlnaHQiOjQuMCwiQm90dG9tIjowLjB9LCJQYWRkaW5nIjp7IiRpZCI6Ijg1OSIsIlRvcCI6MC4wLCJMZWZ0IjowLjAsIlJpZ2h0IjowLjAsIkJvdHRvbSI6MC4wfSwiQmFja2dyb3VuZCI6eyIkaWQiOiI4NjAiLCJDb2xvciI6eyIkaWQiOiI4NjEiLCJBIjoyNTUsIlIiOjIwOCwiRyI6MCwiQiI6MH19LCJJc1Zpc2libGUiOnRydWUsIldpZHRoIjowLjAsIkhlaWdodCI6MTYuMCwiQm9yZGVyU3R5bGUiOnsiJGlkIjoiODYyIiwiTGluZUNvbG9yIjp7IiRpZCI6Ijg2MyIsIiR0eXBlIjoiTkxSRS5Db21tb24uRG9tLlNvbGlkQ29sb3JCcnVzaCwgTkxSRS5Db21tb24iLCJDb2xvciI6eyIkaWQiOiI4NjQiLCJBIjoyNTUsIlIiOjI1NSwiRyI6MCwiQiI6MH19LCJMaW5lV2VpZ2h0IjowLjAsIkxpbmVUeXBlIjowLCJQYXJlbnRTdHlsZSI6bnVsbH0sIlBhcmVudFN0eWxlIjpudWxsfSwiVGl0bGVTdHlsZSI6eyIkaWQiOiI4NjUiLCJGb250U2V0dGluZ3MiOnsiJGlkIjoiODY2IiwiRm9udFNpemUiOjEwLCJGb250TmFtZSI6IkNhbGlicmkiLCJJc0JvbGQiOnRydWUsIklzSXRhbGljIjpmYWxzZSwiSXNVbmRlcmxpbmVkIjpmYWxzZSwiUGFyZW50U3R5bGUiOm51bGx9LCJBdXRvU2l6ZSI6MiwiRm9yZWdyb3VuZCI6eyIkaWQiOiI4NjciLCJDb2xvciI6eyIkaWQiOiI4NjgiLCJBIjoyNTUsIlIiOjAsIkciOjAsIkIiOjB9fSwiTWF4V2lkdGgiOjYwNy4wLCJNYXhIZWlnaHQiOiJJbmZpbml0eSIsIlNtYXJ0Rm9yZWdyb3VuZElzQWN0aXZlIjpmYWxzZSwiSG9yaXpvbnRhbEFsaWdubWVudCI6MCwiVmVydGljYWxBbGlnbm1lbnQiOjAsIlNtYXJ0Rm9yZWdyb3VuZCI6bnVsbCwiQmFja2dyb3VuZEZpbGxUeXBlIjowLCJNYXJnaW4iOnsiJGlkIjoiODY5IiwiVG9wIjowLjAsIkxlZnQiOjAuMCwiUmlnaHQiOjAuMCwiQm90dG9tIjowLjB9LCJQYWRkaW5nIjp7IiRpZCI6Ijg3MCIsIlRvcCI6MC4wLCJMZWZ0IjowLjAsIlJpZ2h0IjowLjAsIkJvdHRvbSI6MC4wfSwiQmFja2dyb3VuZCI6eyIkaWQiOiI4NzEiLCJDb2xvciI6eyIkaWQiOiI4NzIiLCJBIjowLCJSIjoyNTUsIkciOjI1NSwiQiI6MjU1fX0sIklzVmlzaWJsZSI6dHJ1ZSwiV2lkdGgiOjAuMCwiSGVpZ2h0IjowLjAsIkJvcmRlclN0eWxlIjp7IiRpZCI6Ijg3MyIsIkxpbmVDb2xvciI6bnVsbCwiTGluZVdlaWdodCI6MC4wLCJMaW5lVHlwZSI6MCwiUGFyZW50U3R5bGUiOm51bGx9LCJQYXJlbnRTdHlsZSI6bnVsbH0sIkRhdGVTdHlsZSI6eyIkaWQiOiI4NzQiLCJGb250U2V0dGluZ3MiOnsiJGlkIjoiODc1IiwiRm9udFNpemUiOjgsIkZvbnROYW1lIjoiQ2FsaWJyaSIsIklzQm9sZCI6dHJ1ZSwiSXNJdGFsaWMiOmZhbHNlLCJJc1VuZGVybGluZWQiOmZhbHNlLCJQYXJlbnRTdHlsZSI6bnVsbH0sIkF1dG9TaXplIjoyLCJGb3JlZ3JvdW5kIjp7IiRpZCI6Ijg3NiIsIkNvbG9yIjp7IiRpZCI6Ijg3NyIsIkEiOjI1NSwiUiI6MjU1LCJHIjoyNTUsIkIiOjI1NX19LCJNYXhXaWR0aCI6NTYuMCwiTWF4SGVpZ2h0IjoiSW5maW5pdHkiLCJTbWFydEZvcmVncm91bmRJc0FjdGl2ZSI6ZmFsc2UsIkhvcml6b250YWxBbGlnbm1lbnQiOjEsIlZlcnRpY2FsQWxpZ25tZW50IjowLCJTbWFydEZvcmVncm91bmQiOm51bGwsIkJhY2tncm91bmRGaWxsVHlwZSI6MCwiTWFyZ2luIjp7IiRpZCI6Ijg3OCIsIlRvcCI6MC4wLCJMZWZ0IjowLjAsIlJpZ2h0IjowLjAsIkJvdHRvbSI6MC4wfSwiUGFkZGluZyI6eyIkaWQiOiI4NzkiLCJUb3AiOjAuMCwiTGVmdCI6MC4wLCJSaWdodCI6MC4wLCJCb3R0b20iOjAuMH0sIkJhY2tncm91bmQiOnsiJGlkIjoiODgwIiwiQ29sb3IiOnsiJGlkIjoiODgxIiwiQSI6MCwiUiI6MjU1LCJHIjoyNTUsIkIiOjI1NX19LCJJc1Zpc2libGUiOnRydWUsIldpZHRoIjowLjAsIkhlaWdodCI6MC4wLCJCb3JkZXJTdHlsZSI6eyIkaWQiOiI4ODIiLCJMaW5lQ29sb3IiOm51bGwsIkxpbmVXZWlnaHQiOjAuMCwiTGluZVR5cGUiOjAsIlBhcmVudFN0eWxlIjpudWxsfSwiUGFyZW50U3R5bGUiOm51bGx9LCJEYXRlRm9ybWF0Ijp7IiRpZCI6Ijg4M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4ODQiLCJGb3JtYXQiOjAsIklzVmlzaWJsZSI6ZmFsc2UsIkxhc3RLbm93blZpc2liaWxpdHlTdGF0ZSI6ZmFsc2V9LCJJc1Zpc2libGUiOnRydWUsIlBhcmVudFN0eWxlIjpudWxsfSwiSW5kZXgiOjE5LCJTbWFydER1cmF0aW9uQWN0aXZhdGVkIjpmYWxzZSwiRGF0ZUZvcm1hdCI6eyIkcmVmIjoiODgzIn0sIldlZWtOdW1iZXJpbmciOnsiJGlkIjoiODg1IiwiRm9ybWF0IjowLCJJc1Zpc2libGUiOmZhbHNlLCJMYXN0S25vd25WaXNpYmlsaXR5U3RhdGUiOmZhbHNlfSwiSWQiOiI5ZjRjZDQ5Mi0zMTMwLTQ5YzEtOWM1Ni1mNGEwNjExYTFhZmUiLCJJbXBvcnRJZCI6IjE1IiwiVGl0bGUiOiJJbmRpY2F0ZSB0aGUgcGFydHMgd2hpY2ggaGF2ZSBub3QgYmVlbiBjb21wbGV0ZWQgYW5kIGhvdyB5b3UgcGxhbiB0byBhY2NvbXBsaXNoIHRoZW0gZm9yIHRoZSBmaW5hbCBwcm9qZWN0IHJlcG9ydCAiLCJOb3RlIjpudWxsLCJIeXBlcmxpbmsiOnsiJGlkIjoiODg2IiwiQWRkcmVzcyI6IiIsIlN1YkFkZHJlc3MiOiIifSwiSXNDaGFuZ2VkIjpmYWxzZSwiSXNOZXciOmZhbHNlfX1dLCJfbWlsZXN0b25lcyI6W10sIklkIjoiMDAwMDAwMDAtMDAwMC0wMDAwLTAwMDAtMDAwMDAwMDAwMDAwIiwiSXNTaW5nbGVJdGVtUm93Ijp0cnVlfSx7IiRpZCI6Ijg4NyIsIl90YXNrcyI6W3siJGlkIjoiODg4IiwiX2F0dGFjaGVkTWlsZXN0b25lcyI6W10sIlRhc2tEZWZpbml0aW9uIjp7IiRpZCI6Ijg4OSIsIkdyb3VwTmFtZSI6bnVsbCwiU3RhcnREYXRlIjoiMjAyNC0xMS0wN1QwMDowMDowMFoiLCJFbmREYXRlIjoiMjAyNS0xMi0yN1QyMzo1OTowMFoiLCJQZXJjZW50YWdlQ29tcGxldGUiOm51bGwsIlN0eWxlIjp7IiRpZCI6Ijg5MCIsIlNoYXBlIjo3LCJTaGFwZVRoaWNrbmVzcyI6MSwiRHVyYXRpb25Gb3JtYXQiOjAsIkluY2x1ZGVOb25Xb3JraW5nRGF5c0luRHVyYXRpb24iOmZhbHNlLCJQZXJjZW50YWdlQ29tcGxldGVTdHlsZSI6eyIkaWQiOiI4OTEiLCJGb250U2V0dGluZ3MiOnsiJGlkIjoiODkyIiwiRm9udFNpemUiOjEwLCJGb250TmFtZSI6IkNhbGlicmkiLCJJc0JvbGQiOmZhbHNlLCJJc0l0YWxpYyI6ZmFsc2UsIklzVW5kZXJsaW5lZCI6ZmFsc2UsIlBhcmVudFN0eWxlIjpudWxsfSwiQXV0b1NpemUiOjAsIkZvcmVncm91bmQiOnsiJGlkIjoiODkzIiwiQ29sb3IiOnsiJGlkIjoiODk0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ODk1IiwiVG9wIjowLjAsIkxlZnQiOjAuMCwiUmlnaHQiOjAuMCwiQm90dG9tIjowLjB9LCJQYWRkaW5nIjp7IiRpZCI6Ijg5NiIsIlRvcCI6MC4wLCJMZWZ0IjowLjAsIlJpZ2h0IjowLjAsIkJvdHRvbSI6MC4wfSwiQmFja2dyb3VuZCI6eyIkaWQiOiI4OTciLCJDb2xvciI6eyIkaWQiOiI4OTgiLCJBIjo4OSwiUiI6MCwiRyI6MCwiQiI6MH19LCJJc1Zpc2libGUiOnRydWUsIldpZHRoIjowLjAsIkhlaWdodCI6MC4wLCJCb3JkZXJTdHlsZSI6eyIkaWQiOiI4OTkiLCJMaW5lQ29sb3IiOm51bGwsIkxpbmVXZWlnaHQiOjAuMCwiTGluZVR5cGUiOjAsIlBhcmVudFN0eWxlIjpudWxsfSwiUGFyZW50U3R5bGUiOm51bGx9LCJEdXJhdGlvblN0eWxlIjp7IiRpZCI6IjkwMCIsIkZvbnRTZXR0aW5ncyI6eyIkaWQiOiI5MDEiLCJGb250U2l6ZSI6MTAsIkZvbnROYW1lIjoiQ2FsaWJyaSIsIklzQm9sZCI6ZmFsc2UsIklzSXRhbGljIjpmYWxzZSwiSXNVbmRlcmxpbmVkIjpmYWxzZSwiUGFyZW50U3R5bGUiOm51bGx9LCJBdXRvU2l6ZSI6MCwiRm9yZWdyb3VuZCI6eyIkaWQiOiI5MDIiLCJDb2xvciI6eyIkaWQiOiI5MDM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5MDQiLCJUb3AiOjAuMCwiTGVmdCI6MC4wLCJSaWdodCI6MC4wLCJCb3R0b20iOjAuMH0sIlBhZGRpbmciOnsiJGlkIjoiOTA1IiwiVG9wIjowLjAsIkxlZnQiOjAuMCwiUmlnaHQiOjAuMCwiQm90dG9tIjowLjB9LCJCYWNrZ3JvdW5kIjp7IiRpZCI6IjkwNiIsIkNvbG9yIjp7IiRyZWYiOiI4OTgifX0sIklzVmlzaWJsZSI6dHJ1ZSwiV2lkdGgiOjAuMCwiSGVpZ2h0IjowLjAsIkJvcmRlclN0eWxlIjp7IiRpZCI6IjkwNyIsIkxpbmVDb2xvciI6bnVsbCwiTGluZVdlaWdodCI6MC4wLCJMaW5lVHlwZSI6MCwiUGFyZW50U3R5bGUiOm51bGx9LCJQYXJlbnRTdHlsZSI6bnVsbH0sIkhvcml6b250YWxDb25uZWN0b3JTdHlsZSI6eyIkaWQiOiI5MDgiLCJMaW5lQ29sb3IiOnsiJGlkIjoiOTA5IiwiJHR5cGUiOiJOTFJFLkNvbW1vbi5Eb20uU29saWRDb2xvckJydXNoLCBOTFJFLkNvbW1vbiIsIkNvbG9yIjp7IiRpZCI6IjkxMCIsIkEiOjI1NSwiUiI6MjA0LCJHIjoyMDQsIkIiOjIwNH19LCJMaW5lV2VpZ2h0IjoxLjAsIkxpbmVUeXBlIjowLCJQYXJlbnRTdHlsZSI6bnVsbH0sIlZlcnRpY2FsQ29ubmVjdG9yU3R5bGUiOnsiJGlkIjoiOTExIiwiTGluZUNvbG9yIjp7IiRpZCI6IjkxMiIsIiR0eXBlIjoiTkxSRS5Db21tb24uRG9tLlNvbGlkQ29sb3JCcnVzaCwgTkxSRS5Db21tb24iLCJDb2xvciI6eyIkaWQiOiI5MTMiLCJBIjoyNTUsIlIiOjIwNCwiRyI6MjA0LCJCIjoyMDR9fSwiTGluZVdlaWdodCI6MC4wLCJMaW5lVHlwZSI6MCwiUGFyZW50U3R5bGUiOm51bGx9LCJNYXJnaW4iOm51bGwsIlN0YXJ0RGF0ZVBvc2l0aW9uIjoyLCJFbmREYXRlUG9zaXRpb24iOjIsIkRhdGVJc1Zpc2libGUiOnRydWUsIlRpdGxlUG9zaXRpb24iOjQsIkR1cmF0aW9uUG9zaXRpb24iOjYsIlBlcmNlbnRhZ2VDb21wbGV0ZWRQb3NpdGlvbiI6NiwiU3BhY2luZyI6NSwiSXNCZWxvd1RpbWViYW5kIjp0cnVlLCJQZXJjZW50YWdlQ29tcGxldGVTaGFwZU9wYWNpdHkiOjM1LCJTaGFwZVN0eWxlIjp7IiRpZCI6IjkxNCIsIk1hcmdpbiI6eyIkaWQiOiI5MTUiLCJUb3AiOjAuMCwiTGVmdCI6NC4wLCJSaWdodCI6NC4wLCJCb3R0b20iOjAuMH0sIlBhZGRpbmciOnsiJGlkIjoiOTE2IiwiVG9wIjowLjAsIkxlZnQiOjAuMCwiUmlnaHQiOjAuMCwiQm90dG9tIjowLjB9LCJCYWNrZ3JvdW5kIjp7IiRpZCI6IjkxNyIsIkNvbG9yIjp7IiRpZCI6IjkxOCIsIkEiOjI1NSwiUiI6MjA4LCJHIjowLCJCIjowfX0sIklzVmlzaWJsZSI6dHJ1ZSwiV2lkdGgiOjAuMCwiSGVpZ2h0IjoxNi4wLCJCb3JkZXJTdHlsZSI6eyIkaWQiOiI5MTkiLCJMaW5lQ29sb3IiOnsiJGlkIjoiOTIwIiwiJHR5cGUiOiJOTFJFLkNvbW1vbi5Eb20uU29saWRDb2xvckJydXNoLCBOTFJFLkNvbW1vbiIsIkNvbG9yIjp7IiRpZCI6IjkyMSIsIkEiOjI1NSwiUiI6MjU1LCJHIjowLCJCIjowfX0sIkxpbmVXZWlnaHQiOjAuMCwiTGluZVR5cGUiOjAsIlBhcmVudFN0eWxlIjpudWxsfSwiUGFyZW50U3R5bGUiOm51bGx9LCJUaXRsZVN0eWxlIjp7IiRpZCI6IjkyMiIsIkZvbnRTZXR0aW5ncyI6eyIkaWQiOiI5MjMiLCJGb250U2l6ZSI6MTAsIkZvbnROYW1lIjoiQ2FsaWJyaSIsIklzQm9sZCI6dHJ1ZSwiSXNJdGFsaWMiOmZhbHNlLCJJc1VuZGVybGluZWQiOmZhbHNlLCJQYXJlbnRTdHlsZSI6bnVsbH0sIkF1dG9TaXplIjoyLCJGb3JlZ3JvdW5kIjp7IiRpZCI6IjkyNCIsIkNvbG9yIjp7IiRpZCI6IjkyNSIsIkEiOjI1NSwiUiI6MCwiRyI6MCwiQiI6MH19LCJNYXhXaWR0aCI6ODkuMCwiTWF4SGVpZ2h0IjoiSW5maW5pdHkiLCJTbWFydEZvcmVncm91bmRJc0FjdGl2ZSI6ZmFsc2UsIkhvcml6b250YWxBbGlnbm1lbnQiOjAsIlZlcnRpY2FsQWxpZ25tZW50IjowLCJTbWFydEZvcmVncm91bmQiOm51bGwsIkJhY2tncm91bmRGaWxsVHlwZSI6MCwiTWFyZ2luIjp7IiRpZCI6IjkyNiIsIlRvcCI6MC4wLCJMZWZ0IjowLjAsIlJpZ2h0IjowLjAsIkJvdHRvbSI6MC4wfSwiUGFkZGluZyI6eyIkaWQiOiI5MjciLCJUb3AiOjAuMCwiTGVmdCI6MC4wLCJSaWdodCI6MC4wLCJCb3R0b20iOjAuMH0sIkJhY2tncm91bmQiOnsiJGlkIjoiOTI4IiwiQ29sb3IiOnsiJGlkIjoiOTI5IiwiQSI6MCwiUiI6MjU1LCJHIjoyNTUsIkIiOjI1NX19LCJJc1Zpc2libGUiOnRydWUsIldpZHRoIjowLjAsIkhlaWdodCI6MC4wLCJCb3JkZXJTdHlsZSI6eyIkaWQiOiI5MzAiLCJMaW5lQ29sb3IiOm51bGwsIkxpbmVXZWlnaHQiOjAuMCwiTGluZVR5cGUiOjAsIlBhcmVudFN0eWxlIjpudWxsfSwiUGFyZW50U3R5bGUiOm51bGx9LCJEYXRlU3R5bGUiOnsiJGlkIjoiOTMxIiwiRm9udFNldHRpbmdzIjp7IiRpZCI6IjkzMiIsIkZvbnRTaXplIjo4LCJGb250TmFtZSI6IkNhbGlicmkiLCJJc0JvbGQiOnRydWUsIklzSXRhbGljIjpmYWxzZSwiSXNVbmRlcmxpbmVkIjpmYWxzZSwiUGFyZW50U3R5bGUiOm51bGx9LCJBdXRvU2l6ZSI6MiwiRm9yZWdyb3VuZCI6eyIkaWQiOiI5MzMiLCJDb2xvciI6eyIkaWQiOiI5MzQiLCJBIjoyNTUsIlIiOjI1NSwiRyI6MjU1LCJCIjoyNTV9fSwiTWF4V2lkdGgiOjYxLjAsIk1heEhlaWdodCI6IkluZmluaXR5IiwiU21hcnRGb3JlZ3JvdW5kSXNBY3RpdmUiOmZhbHNlLCJIb3Jpem9udGFsQWxpZ25tZW50IjoxLCJWZXJ0aWNhbEFsaWdubWVudCI6MCwiU21hcnRGb3JlZ3JvdW5kIjpudWxsLCJCYWNrZ3JvdW5kRmlsbFR5cGUiOjAsIk1hcmdpbiI6eyIkaWQiOiI5MzUiLCJUb3AiOjAuMCwiTGVmdCI6MC4wLCJSaWdodCI6MC4wLCJCb3R0b20iOjAuMH0sIlBhZGRpbmciOnsiJGlkIjoiOTM2IiwiVG9wIjowLjAsIkxlZnQiOjAuMCwiUmlnaHQiOjAuMCwiQm90dG9tIjowLjB9LCJCYWNrZ3JvdW5kIjp7IiRpZCI6IjkzNyIsIkNvbG9yIjp7IiRpZCI6IjkzOCIsIkEiOjAsIlIiOjI1NSwiRyI6MjU1LCJCIjoyNTV9fSwiSXNWaXNpYmxlIjp0cnVlLCJXaWR0aCI6MC4wLCJIZWlnaHQiOjAuMCwiQm9yZGVyU3R5bGUiOnsiJGlkIjoiOTM5IiwiTGluZUNvbG9yIjpudWxsLCJMaW5lV2VpZ2h0IjowLjAsIkxpbmVUeXBlIjowLCJQYXJlbnRTdHlsZSI6bnVsbH0sIlBhcmVudFN0eWxlIjpudWxsfSwiRGF0ZUZvcm1hdCI6eyIkaWQiOiI5NDA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OTQxIiwiRm9ybWF0IjowLCJJc1Zpc2libGUiOmZhbHNlLCJMYXN0S25vd25WaXNpYmlsaXR5U3RhdGUiOmZhbHNlfSwiSXNWaXNpYmxlIjp0cnVlLCJQYXJlbnRTdHlsZSI6bnVsbH0sIkluZGV4IjoyMCwiU21hcnREdXJhdGlvbkFjdGl2YXRlZCI6ZmFsc2UsIkRhdGVGb3JtYXQiOnsiJHJlZiI6Ijk0MCJ9LCJXZWVrTnVtYmVyaW5nIjp7IiRpZCI6Ijk0MiIsIkZvcm1hdCI6MCwiSXNWaXNpYmxlIjpmYWxzZSwiTGFzdEtub3duVmlzaWJpbGl0eVN0YXRlIjpmYWxzZX0sIklkIjoiYmY4Y2YzYTQtZjhkYy00YTM5LTk0ZDktOGE0ZWI5NmZmZWIzIiwiSW1wb3J0SWQiOiIxNiIsIlRpdGxlIjoiIEZpbmFsIHJlcG9ydCBkdWUgIiwiTm90ZSI6bnVsbCwiSHlwZXJsaW5rIjp7IiRpZCI6Ijk0MyIsIkFkZHJlc3MiOiIiLCJTdWJBZGRyZXNzIjoiIn0sIklzQ2hhbmdlZCI6ZmFsc2UsIklzTmV3IjpmYWxzZX19XSwiX21pbGVzdG9uZXMiOltdLCJJZCI6IjAwMDAwMDAwLTAwMDAtMDAwMC0wMDAwLTAwMDAwMDAwMDAwMCIsIklzU2luZ2xlSXRlbVJvdyI6dHJ1ZX1dLCJJbmRleCI6MTcsIklkIjoiMTk5MDA0MTYtMjkzMi00MjAyLTg3YmUtNjdhZmI2YjA3ZjVhIiwiSGVhZGVyVGV4dCI6IiIsIklzRGVmYXVsdCI6dHJ1ZSwiU3R5bGUiOnsiJGlkIjoiOTQ0IiwiSGVhZGVyU3R5bGUiOnsiJGlkIjoiOTQ1IiwiVGV4dFN0eWxlIjp7IiRpZCI6Ijk0NiIsIkZvbnRTZXR0aW5ncyI6eyIkaWQiOiI5NDciLCJGb250U2l6ZSI6MTEsIkZvbnROYW1lIjoiQ2FsaWJyaSIsIklzQm9sZCI6ZmFsc2UsIklzSXRhbGljIjpmYWxzZSwiSXNVbmRlcmxpbmVkIjpmYWxzZSwiUGFyZW50U3R5bGUiOm51bGx9LCJBdXRvU2l6ZSI6MiwiRm9yZWdyb3VuZCI6eyIkaWQiOiI5NDgiLCJDb2xvciI6eyIkaWQiOiI5NDkiLCJBIjoyNTUsIlIiOjAsIkciOjAsIkIiOjB9fSwiTWF4V2lkdGgiOjAuMCwiTWF4SGVpZ2h0IjoiSW5maW5pdHkiLCJTbWFydEZvcmVncm91bmRJc0FjdGl2ZSI6ZmFsc2UsIkhvcml6b250YWxBbGlnbm1lbnQiOjAsIlZlcnRpY2FsQWxpZ25tZW50IjowLCJTbWFydEZvcmVncm91bmQiOm51bGwsIkJhY2tncm91bmRGaWxsVHlwZSI6MCwiTWFyZ2luIjp7IiRpZCI6Ijk1MCIsIlRvcCI6MC4wLCJMZWZ0IjowLjAsIlJpZ2h0IjowLjAsIkJvdHRvbSI6MC4wfSwiUGFkZGluZyI6eyIkaWQiOiI5NTEiLCJUb3AiOjAuMCwiTGVmdCI6MC4wLCJSaWdodCI6MC4wLCJCb3R0b20iOjAuMH0sIkJhY2tncm91bmQiOnsiJGlkIjoiOTUyIiwiQ29sb3IiOnsiJGlkIjoiOTUzIiwiQSI6MCwiUiI6MjU1LCJHIjoyNTUsIkIiOjI1NX19LCJJc1Zpc2libGUiOnRydWUsIldpZHRoIjowLjAsIkhlaWdodCI6MC4wLCJCb3JkZXJTdHlsZSI6bnVsbCwiUGFyZW50U3R5bGUiOm51bGx9LCJSZWN0YW5nbGVTdHlsZSI6eyIkaWQiOiI5NTQiLCJNYXJnaW4iOnsiJGlkIjoiOTU1IiwiVG9wIjowLjAsIkxlZnQiOjAuMCwiUmlnaHQiOjAuMCwiQm90dG9tIjowLjB9LCJQYWRkaW5nIjp7IiRpZCI6Ijk1NiIsIlRvcCI6MC4wLCJMZWZ0IjowLjAsIlJpZ2h0IjowLjAsIkJvdHRvbSI6MC4wfSwiQmFja2dyb3VuZCI6eyIkaWQiOiI5NTciLCJDb2xvciI6eyIkaWQiOiI5NTgiLCJBIjo2MywiUiI6MjA4LCJHIjowLCJCIjowfX0sIklzVmlzaWJsZSI6dHJ1ZSwiV2lkdGgiOjAuMCwiSGVpZ2h0IjowLjAsIkJvcmRlclN0eWxlIjp7IiRpZCI6Ijk1OSIsIkxpbmVDb2xvciI6eyIkaWQiOiI5NjAiLCIkdHlwZSI6Ik5MUkUuQ29tbW9uLkRvbS5Tb2xpZENvbG9yQnJ1c2gsIE5MUkUuQ29tbW9uIiwiQ29sb3IiOnsiJGlkIjoiOTYxIiwiQSI6MjU1LCJSIjoyNTUsIkciOjAsIkIiOjB9fSwiTGluZVdlaWdodCI6MC4wLCJMaW5lVHlwZSI6MCwiUGFyZW50U3R5bGUiOm51bGx9LCJQYXJlbnRTdHlsZSI6bnVsbH0sIk1hcmdpbiI6eyIkaWQiOiI5NjIiLCJUb3AiOjAuMCwiTGVmdCI6MC4wLCJSaWdodCI6MC4wLCJCb3R0b20iOjAuMH0sIlBhZGRpbmciOnsiJGlkIjoiOTYzIiwiVG9wIjowLjAsIkxlZnQiOjAuMCwiUmlnaHQiOjAuMCwiQm90dG9tIjowLjB9LCJCYWNrZ3JvdW5kIjpudWxsLCJJc1Zpc2libGUiOnRydWUsIldpZHRoIjowLjAsIkhlaWdodCI6MC4wLCJCb3JkZXJTdHlsZSI6bnVsbCwiUGFyZW50U3R5bGUiOm51bGx9LCJCYWNrZ3JvdW5kU3R5bGUiOnsiJGlkIjoiOTY0IiwiTWFyZ2luIjp7IiRpZCI6Ijk2NSIsIlRvcCI6MC4wLCJMZWZ0IjowLjAsIlJpZ2h0IjowLjAsIkJvdHRvbSI6MC4wfSwiUGFkZGluZyI6eyIkaWQiOiI5NjYiLCJUb3AiOjAuMCwiTGVmdCI6MC4wLCJSaWdodCI6MC4wLCJCb3R0b20iOjAuMH0sIkJhY2tncm91bmQiOnsiJGlkIjoiOTY3IiwiQ29sb3IiOnsiJGlkIjoiOTY4IiwiQSI6NTEsIlIiOjIwOCwiRyI6MCwiQiI6MH19LCJJc1Zpc2libGUiOnRydWUsIldpZHRoIjowLjAsIkhlaWdodCI6MC4wLCJCb3JkZXJTdHlsZSI6eyIkaWQiOiI5NjkiLCJMaW5lQ29sb3IiOnsiJGlkIjoiOTcwIiwiJHR5cGUiOiJOTFJFLkNvbW1vbi5Eb20uU29saWRDb2xvckJydXNoLCBOTFJFLkNvbW1vbiIsIkNvbG9yIjp7IiRpZCI6Ijk3MSIsIkEiOjI1NSwiUiI6MjM0LCJHIjoyMiwiQiI6MzB9fSwiTGluZVdlaWdodCI6MC4wLCJMaW5lVHlwZSI6MCwiUGFyZW50U3R5bGUiOm51bGx9LCJQYXJlbnRTdHlsZSI6bnVsbH0sIk1hcmdpbiI6eyIkaWQiOiI5NzIiLCJUb3AiOjAuMCwiTGVmdCI6MC4wLCJSaWdodCI6MC4wLCJCb3R0b20iOjAuMH0sIlBhZGRpbmciOnsiJGlkIjoiOTczIiwiVG9wIjowLjAsIkxlZnQiOjAuMCwiUmlnaHQiOjAuMCwiQm90dG9tIjowLjB9LCJJc1Zpc2libGUiOnRydWUsIldpZHRoIjowLjAsIkhlaWdodCI6MC4wLCJCb3JkZXJTdHlsZSI6eyIkaWQiOiI5NzQiLCJMaW5lQ29sb3IiOm51bGwsIkxpbmVXZWlnaHQiOjAuMCwiTGluZVR5cGUiOjAsIlBhcmVudFN0eWxlIjpudWxsfSwiUGFyZW50U3R5bGUiOm51bGx9fV0sIklkIjoiZTgyMDY3YmMtOWQyMy00YjY0LWIyY2QtODg2Njg0MjM0ODAxIiwiSW5kZXgiOjE3LCJIZWFkZXJUZXh0IjoiUmVwb3J0aW5nIiwiU3R5bGUiOnsiJGlkIjoiOTc1IiwiU3R5bGVJZCI6IjAwMDAwMDAwLTAwMDAtMDAwMC0wMDAwLTAwMDAwMDAwMDAwMCIsIkhlYWRlclN0eWxlIjp7IiRpZCI6Ijk3NiIsIlRleHRJc1ZlcnRpY2FsIjpmYWxzZSwiVGV4dFN0eWxlIjp7IiRpZCI6Ijk3NyIsIkZvbnRTZXR0aW5ncyI6eyIkaWQiOiI5NzgiLCJGb250U2l6ZSI6MTgsIkZvbnROYW1lIjoiQ2FsaWJyaSIsIklzQm9sZCI6ZmFsc2UsIklzSXRhbGljIjpmYWxzZSwiSXNVbmRlcmxpbmVkIjpmYWxzZSwiUGFyZW50U3R5bGUiOm51bGx9LCJBdXRvU2l6ZSI6MiwiRm9yZWdyb3VuZCI6eyIkaWQiOiI5NzkiLCJDb2xvciI6eyIkaWQiOiI5ODAiLCJBIjoyNTUsIlIiOjI1NSwiRyI6MjU1LCJCIjoyNTV9fSwiTWF4V2lkdGgiOiJJbmZpbml0eSIsIk1heEhlaWdodCI6IkluZmluaXR5IiwiU21hcnRGb3JlZ3JvdW5kSXNBY3RpdmUiOmZhbHNlLCJIb3Jpem9udGFsQWxpZ25tZW50IjowLCJWZXJ0aWNhbEFsaWdubWVudCI6MCwiU21hcnRGb3JlZ3JvdW5kIjpudWxsLCJCYWNrZ3JvdW5kRmlsbFR5cGUiOjAsIk1hcmdpbiI6eyIkaWQiOiI5ODEiLCJUb3AiOjAuMCwiTGVmdCI6MC4wLCJSaWdodCI6MC4wLCJCb3R0b20iOjAuMH0sIlBhZGRpbmciOnsiJGlkIjoiOTgyIiwiVG9wIjowLjAsIkxlZnQiOjAuMCwiUmlnaHQiOjAuMCwiQm90dG9tIjowLjB9LCJCYWNrZ3JvdW5kIjp7IiRpZCI6Ijk4MyIsIkNvbG9yIjp7IiRpZCI6Ijk4NCIsIkEiOjAsIlIiOjI1NSwiRyI6MjU1LCJCIjoyNTV9fSwiSXNWaXNpYmxlIjp0cnVlLCJXaWR0aCI6MC4wLCJIZWlnaHQiOjAuMCwiQm9yZGVyU3R5bGUiOm51bGwsIlBhcmVudFN0eWxlIjpudWxsfSwiUmVjdGFuZ2xlU3R5bGUiOnsiJGlkIjoiOTg1IiwiTWFyZ2luIjp7IiRpZCI6Ijk4NiIsIlRvcCI6MC4wLCJMZWZ0IjowLjAsIlJpZ2h0IjowLjAsIkJvdHRvbSI6MC4wfSwiUGFkZGluZyI6eyIkaWQiOiI5ODciLCJUb3AiOjAuMCwiTGVmdCI6MC4wLCJSaWdodCI6MC4wLCJCb3R0b20iOjAuMH0sIkJhY2tncm91bmQiOnsiJGlkIjoiOTg4IiwiQ29sb3IiOnsiJGlkIjoiOTg5IiwiQSI6MjU1LCJSIjoyMDgsIkciOjAsIkIiOjB9fSwiSXNWaXNpYmxlIjp0cnVlLCJXaWR0aCI6MC4wLCJIZWlnaHQiOjAuMCwiQm9yZGVyU3R5bGUiOnsiJGlkIjoiOTkwIiwiTGluZUNvbG9yIjp7IiRpZCI6Ijk5MSIsIiR0eXBlIjoiTkxSRS5Db21tb24uRG9tLlNvbGlkQ29sb3JCcnVzaCwgTkxSRS5Db21tb24iLCJDb2xvciI6eyIkaWQiOiI5OTIiLCJBIjoyNTUsIlIiOjI1NSwiRyI6MCwiQiI6MH19LCJMaW5lV2VpZ2h0IjowLjAsIkxpbmVUeXBlIjowLCJQYXJlbnRTdHlsZSI6bnVsbH0sIlBhcmVudFN0eWxlIjpudWxsfSwiTWFyZ2luIjp7IiRpZCI6Ijk5MyIsIlRvcCI6MC4wLCJMZWZ0IjowLjAsIlJpZ2h0IjowLjAsIkJvdHRvbSI6MC4wfSwiUGFkZGluZyI6eyIkaWQiOiI5OTQiLCJUb3AiOjAuMCwiTGVmdCI6MC4wLCJSaWdodCI6MC4wLCJCb3R0b20iOjAuMH0sIkJhY2tncm91bmQiOm51bGwsIklzVmlzaWJsZSI6dHJ1ZSwiV2lkdGgiOjAuMCwiSGVpZ2h0IjowLjAsIkJvcmRlclN0eWxlIjpudWxsLCJQYXJlbnRTdHlsZSI6bnVsbH0sIkJhY2tncm91bmRTdHlsZSI6eyIkaWQiOiI5OTUiLCJNYXJnaW4iOnsiJGlkIjoiOTk2IiwiVG9wIjowLjAsIkxlZnQiOjAuMCwiUmlnaHQiOjAuMCwiQm90dG9tIjowLjB9LCJQYWRkaW5nIjp7IiRpZCI6Ijk5NyIsIlRvcCI6MC4wLCJMZWZ0IjowLjAsIlJpZ2h0IjowLjAsIkJvdHRvbSI6MC4wfSwiQmFja2dyb3VuZCI6eyIkaWQiOiI5OTgiLCJDb2xvciI6eyIkaWQiOiI5OTkiLCJBIjo1MSwiUiI6MjA4LCJHIjowLCJCIjowfX0sIklzVmlzaWJsZSI6dHJ1ZSwiV2lkdGgiOjAuMCwiSGVpZ2h0IjowLjAsIkJvcmRlclN0eWxlIjp7IiRpZCI6IjEwMDAiLCJMaW5lQ29sb3IiOnsiJGlkIjoiMTAwMSIsIiR0eXBlIjoiTkxSRS5Db21tb24uRG9tLlNvbGlkQ29sb3JCcnVzaCwgTkxSRS5Db21tb24iLCJDb2xvciI6eyIkaWQiOiIxMDAyIiwiQSI6MjU1LCJSIjoyNTUsIkciOjAsIkIiOjB9fSwiTGluZVdlaWdodCI6MC4wLCJMaW5lVHlwZSI6MCwiUGFyZW50U3R5bGUiOm51bGx9LCJQYXJlbnRTdHlsZSI6bnVsbH0sIklzQWJvdmVUaW1lYmFuZCI6ZmFsc2UsIlNwYWNpbmciOjUsIkRlZmF1bHRTd2ltbGFuZVRhc2tTdHlsZSI6eyIkaWQiOiIxMDAzIiwiJHR5cGUiOiJOTFJFLkNvbW1vbi5Eb20uU3R5bGVzLkV4cGxpY2l0U2V0YWJsZVRhc2tTdHlsZSwgTkxSRS5Db21tb24iLCJTaGFwZSI6NywiU2hhcGVUaGlja25lc3MiOjEsIkR1cmF0aW9uRm9ybWF0IjowLCJJbmNsdWRlTm9uV29ya2luZ0RheXNJbkR1cmF0aW9uIjpmYWxzZSwiUGVyY2VudGFnZUNvbXBsZXRlU3R5bGUiOnsiJGlkIjoiMTAwNCIsIkZvbnRTZXR0aW5ncyI6eyIkaWQiOiIxMDA1IiwiRm9udFNpemUiOjEwLCJGb250TmFtZSI6IkNhbGlicmkiLCJJc0JvbGQiOmZhbHNlLCJJc0l0YWxpYyI6ZmFsc2UsIklzVW5kZXJsaW5lZCI6ZmFsc2UsIlBhcmVudFN0eWxlIjpudWxsfSwiQXV0b1NpemUiOjAsIkZvcmVncm91bmQiOnsiJGlkIjoiMTAwNiIsIkNvbG9yIjp7IiRpZCI6IjEwMDc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MDA4IiwiVG9wIjowLjAsIkxlZnQiOjAuMCwiUmlnaHQiOjAuMCwiQm90dG9tIjowLjB9LCJQYWRkaW5nIjp7IiRpZCI6IjEwMDkiLCJUb3AiOjAuMCwiTGVmdCI6MC4wLCJSaWdodCI6MC4wLCJCb3R0b20iOjAuMH0sIkJhY2tncm91bmQiOnsiJGlkIjoiMTAxMCIsIkNvbG9yIjp7IiRpZCI6IjEwMTEiLCJBIjo4OSwiUiI6MCwiRyI6MCwiQiI6MH19LCJJc1Zpc2libGUiOnRydWUsIldpZHRoIjowLjAsIkhlaWdodCI6MC4wLCJCb3JkZXJTdHlsZSI6eyIkaWQiOiIxMDEyIiwiTGluZUNvbG9yIjpudWxsLCJMaW5lV2VpZ2h0IjowLjAsIkxpbmVUeXBlIjowLCJQYXJlbnRTdHlsZSI6bnVsbH0sIlBhcmVudFN0eWxlIjpudWxsfSwiRHVyYXRpb25TdHlsZSI6eyIkaWQiOiIxMDEzIiwiRm9udFNldHRpbmdzIjp7IiRpZCI6IjEwMTQiLCJGb250U2l6ZSI6MTAsIkZvbnROYW1lIjoiQ2FsaWJyaSIsIklzQm9sZCI6ZmFsc2UsIklzSXRhbGljIjpmYWxzZSwiSXNVbmRlcmxpbmVkIjpmYWxzZSwiUGFyZW50U3R5bGUiOm51bGx9LCJBdXRvU2l6ZSI6MCwiRm9yZWdyb3VuZCI6eyIkaWQiOiIxMDE1IiwiQ29sb3IiOnsiJGlkIjoiMTAxNi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wMTciLCJUb3AiOjAuMCwiTGVmdCI6MC4wLCJSaWdodCI6MC4wLCJCb3R0b20iOjAuMH0sIlBhZGRpbmciOnsiJGlkIjoiMTAxOCIsIlRvcCI6MC4wLCJMZWZ0IjowLjAsIlJpZ2h0IjowLjAsIkJvdHRvbSI6MC4wfSwiQmFja2dyb3VuZCI6eyIkaWQiOiIxMDE5IiwiQ29sb3IiOnsiJHJlZiI6IjEwMTEifX0sIklzVmlzaWJsZSI6dHJ1ZSwiV2lkdGgiOjAuMCwiSGVpZ2h0IjowLjAsIkJvcmRlclN0eWxlIjp7IiRpZCI6IjEwMjAiLCJMaW5lQ29sb3IiOm51bGwsIkxpbmVXZWlnaHQiOjAuMCwiTGluZVR5cGUiOjAsIlBhcmVudFN0eWxlIjpudWxsfSwiUGFyZW50U3R5bGUiOm51bGx9LCJIb3Jpem9udGFsQ29ubmVjdG9yU3R5bGUiOnsiJGlkIjoiMTAyMSIsIkxpbmVDb2xvciI6eyIkaWQiOiIxMDIyIiwiJHR5cGUiOiJOTFJFLkNvbW1vbi5Eb20uU29saWRDb2xvckJydXNoLCBOTFJFLkNvbW1vbiIsIkNvbG9yIjp7IiRpZCI6IjEwMjMiLCJBIjoyNTUsIlIiOjIwNCwiRyI6MjA0LCJCIjoyMDR9fSwiTGluZVdlaWdodCI6MS4wLCJMaW5lVHlwZSI6MCwiUGFyZW50U3R5bGUiOm51bGx9LCJWZXJ0aWNhbENvbm5lY3RvclN0eWxlIjp7IiRpZCI6IjEwMjQiLCJMaW5lQ29sb3IiOnsiJGlkIjoiMTAyNSIsIiR0eXBlIjoiTkxSRS5Db21tb24uRG9tLlNvbGlkQ29sb3JCcnVzaCwgTkxSRS5Db21tb24iLCJDb2xvciI6eyIkaWQiOiIxMDI2IiwiQSI6MjU1LCJSIjoyMDQsIkciOjIwNCwiQiI6MjA0fX0sIkxpbmVXZWlnaHQiOjAuMCwiTGluZVR5cGUiOjAsIlBhcmVudFN0eWxlIjpudWxsfSwiTWFyZ2luIjpudWxsLCJTdGFydERhdGVQb3NpdGlvbiI6MiwiRW5kRGF0ZVBvc2l0aW9uIjoyLCJEYXRlSXNWaXNpYmxlIjp0cnVlLCJUaXRsZVBvc2l0aW9uIjo0LCJEdXJhdGlvblBvc2l0aW9uIjo2LCJQZXJjZW50YWdlQ29tcGxldGVkUG9zaXRpb24iOjYsIlNwYWNpbmciOjUsIklzQmVsb3dUaW1lYmFuZCI6dHJ1ZSwiUGVyY2VudGFnZUNvbXBsZXRlU2hhcGVPcGFjaXR5IjozNSwiU2hhcGVTdHlsZSI6eyIkaWQiOiIxMDI3IiwiTWFyZ2luIjp7IiRpZCI6IjEwMjgiLCJUb3AiOjAuMCwiTGVmdCI6NC4wLCJSaWdodCI6NC4wLCJCb3R0b20iOjAuMH0sIlBhZGRpbmciOnsiJGlkIjoiMTAyOSIsIlRvcCI6MC4wLCJMZWZ0IjowLjAsIlJpZ2h0IjowLjAsIkJvdHRvbSI6MC4wfSwiQmFja2dyb3VuZCI6eyIkaWQiOiIxMDMwIiwiQ29sb3IiOnsiJGlkIjoiMTAzMSIsIkEiOjI1NSwiUiI6MjA4LCJHIjowLCJCIjowfX0sIklzVmlzaWJsZSI6dHJ1ZSwiV2lkdGgiOjAuMCwiSGVpZ2h0IjoxNi4wLCJCb3JkZXJTdHlsZSI6eyIkaWQiOiIxMDMyIiwiTGluZUNvbG9yIjp7IiRpZCI6IjEwMzMiLCIkdHlwZSI6Ik5MUkUuQ29tbW9uLkRvbS5Tb2xpZENvbG9yQnJ1c2gsIE5MUkUuQ29tbW9uIiwiQ29sb3IiOnsiJGlkIjoiMTAzNCIsIkEiOjI1NSwiUiI6MjM0LCJHIjoyMiwiQiI6MzB9fSwiTGluZVdlaWdodCI6MC4wLCJMaW5lVHlwZSI6MCwiUGFyZW50U3R5bGUiOm51bGx9LCJQYXJlbnRTdHlsZSI6bnVsbH0sIlRpdGxlU3R5bGUiOnsiJGlkIjoiMTAzNSIsIkZvbnRTZXR0aW5ncyI6eyIkaWQiOiIxMDM2IiwiRm9udFNpemUiOjEwLCJGb250TmFtZSI6IkNhbGlicmkiLCJJc0JvbGQiOnRydWUsIklzSXRhbGljIjpmYWxzZSwiSXNVbmRlcmxpbmVkIjpmYWxzZSwiUGFyZW50U3R5bGUiOm51bGx9LCJBdXRvU2l6ZSI6MCwiRm9yZWdyb3VuZCI6eyIkaWQiOiIxMDM3IiwiQ29sb3IiOnsiJGlkIjoiMTAzOC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xMDM5IiwiVG9wIjowLjAsIkxlZnQiOjAuMCwiUmlnaHQiOjAuMCwiQm90dG9tIjowLjB9LCJQYWRkaW5nIjp7IiRpZCI6IjEwNDAiLCJUb3AiOjAuMCwiTGVmdCI6MC4wLCJSaWdodCI6MC4wLCJCb3R0b20iOjAuMH0sIkJhY2tncm91bmQiOnsiJGlkIjoiMTA0MSIsIkNvbG9yIjp7IiRpZCI6IjEwNDIiLCJBIjowLCJSIjoyNTUsIkciOjI1NSwiQiI6MjU1fX0sIklzVmlzaWJsZSI6dHJ1ZSwiV2lkdGgiOjAuMCwiSGVpZ2h0IjowLjAsIkJvcmRlclN0eWxlIjp7IiRpZCI6IjEwNDMiLCJMaW5lQ29sb3IiOm51bGwsIkxpbmVXZWlnaHQiOjAuMCwiTGluZVR5cGUiOjAsIlBhcmVudFN0eWxlIjpudWxsfSwiUGFyZW50U3R5bGUiOm51bGx9LCJEYXRlU3R5bGUiOnsiJGlkIjoiMTA0NCIsIkZvbnRTZXR0aW5ncyI6eyIkaWQiOiIxMDQ1IiwiRm9udFNpemUiOjgsIkZvbnROYW1lIjoiQ2FsaWJyaSIsIklzQm9sZCI6dHJ1ZSwiSXNJdGFsaWMiOmZhbHNlLCJJc1VuZGVybGluZWQiOmZhbHNlLCJQYXJlbnRTdHlsZSI6bnVsbH0sIkF1dG9TaXplIjowLCJGb3JlZ3JvdW5kIjp7IiRpZCI6IjEwNDYiLCJDb2xvciI6eyIkaWQiOiIxMDQ3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EwNDgiLCJUb3AiOjAuMCwiTGVmdCI6MC4wLCJSaWdodCI6MC4wLCJCb3R0b20iOjAuMH0sIlBhZGRpbmciOnsiJGlkIjoiMTA0OSIsIlRvcCI6MC4wLCJMZWZ0IjowLjAsIlJpZ2h0IjowLjAsIkJvdHRvbSI6MC4wfSwiQmFja2dyb3VuZCI6eyIkaWQiOiIxMDUwIiwiQ29sb3IiOnsiJGlkIjoiMTA1MSIsIkEiOjAsIlIiOjI1NSwiRyI6MjU1LCJCIjoyNTV9fSwiSXNWaXNpYmxlIjp0cnVlLCJXaWR0aCI6MC4wLCJIZWlnaHQiOjAuMCwiQm9yZGVyU3R5bGUiOnsiJGlkIjoiMTA1MiIsIkxpbmVDb2xvciI6bnVsbCwiTGluZVdlaWdodCI6MC4wLCJMaW5lVHlwZSI6MCwiUGFyZW50U3R5bGUiOm51bGx9LCJQYXJlbnRTdHlsZSI6bnVsbH0sIkRhdGVGb3JtYXQiOnsiJGlkIjoiMTA1M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DU0IiwiRm9ybWF0IjowLCJJc1Zpc2libGUiOmZhbHNlLCJMYXN0S25vd25WaXNpYmlsaXR5U3RhdGUiOmZhbHNlfSwiSXNWaXNpYmxlIjp0cnVlLCJQYXJlbnRTdHlsZSI6bnVsbCwiX2V4cGxpY2l0bHlTZXQiOnsiJGlkIjoiMTA1NS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b3RTdHlsZSI6eyIkaWQiOiIxMDU2IiwiU2hhcGUiOjIsIkNvbm5lY3Rvck1hcmdpbiI6eyIkaWQiOiIxMDU3IiwiVG9wIjowLjAsIkxlZnQiOjIuMCwiUmlnaHQiOjIuMCwiQm90dG9tIjowLjB9LCJDb25uZWN0b3JTdHlsZSI6eyIkaWQiOiIxMDU4IiwiTGluZUNvbG9yIjp7IiRpZCI6IjEwNTkiLCIkdHlwZSI6Ik5MUkUuQ29tbW9uLkRvbS5Tb2xpZENvbG9yQnJ1c2gsIE5MUkUuQ29tbW9uIiwiQ29sb3IiOnsiJGlkIjoiMTA2MCIsIkEiOjEyNywiUiI6NzksIkciOjEyOSwiQiI6MTg5fX0sIkxpbmVXZWlnaHQiOjEuMCwiTGluZVR5cGUiOjAsIlBhcmVudFN0eWxlIjpudWxsfSwiSXNCZWxvd1RpbWViYW5kIjpmYWxzZSwiUG9zaXRpb25PblRhc2siOjEsIkhpZGVEYXRlIjpmYWxzZSwiU2hhcGVTaXplIjoxLCJTcGFjaW5nIjoyLjAsIlBhZGRpbmciOnsiJGlkIjoiMTA2MSIsIlRvcCI6Ny4wLCJMZWZ0IjozLjAsIlJpZ2h0IjowLjAsIkJvdHRvbSI6Mi4wfSwiU2hhcGVTdHlsZSI6eyIkaWQiOiIxMDYyIiwiTWFyZ2luIjp7IiRpZCI6IjEwNjMiLCJUb3AiOjAuMCwiTGVmdCI6MC4wLCJSaWdodCI6MC4wLCJCb3R0b20iOjAuMH0sIlBhZGRpbmciOnsiJGlkIjoiMTA2NCIsIlRvcCI6MC4wLCJMZWZ0IjowLjAsIlJpZ2h0IjowLjAsIkJvdHRvbSI6MC4wfSwiQmFja2dyb3VuZCI6eyIkaWQiOiIxMDY1IiwiQ29sb3IiOnsiJGlkIjoiMTA2NiIsIkEiOjI1NSwiUiI6MjA4LCJHIjowLCJCIjowfX0sIklzVmlzaWJsZSI6dHJ1ZSwiV2lkdGgiOjEzLjAsIkhlaWdodCI6MTMuMCwiQm9yZGVyU3R5bGUiOnsiJGlkIjoiMTA2NyIsIkxpbmVDb2xvciI6eyIkaWQiOiIxMDY4IiwiJHR5cGUiOiJOTFJFLkNvbW1vbi5Eb20uU29saWRDb2xvckJydXNoLCBOTFJFLkNvbW1vbiIsIkNvbG9yIjp7IiRpZCI6IjEwNjkiLCJBIjoyNTUsIlIiOjIzNCwiRyI6MjIsIkIiOjMwfX0sIkxpbmVXZWlnaHQiOjAuMCwiTGluZVR5cGUiOjAsIlBhcmVudFN0eWxlIjpudWxsfSwiUGFyZW50U3R5bGUiOm51bGx9LCJUaXRsZVN0eWxlIjp7IiRpZCI6IjEwNzAiLCJGb250U2V0dGluZ3MiOnsiJGlkIjoiMTA3MSIsIkZvbnRTaXplIjoxMiwiRm9udE5hbWUiOiJNb250c2VycmF0IE1lZGl1bSIsIklzQm9sZCI6dHJ1ZSwiSXNJdGFsaWMiOmZhbHNlLCJJc1VuZGVybGluZWQiOmZhbHNlLCJQYXJlbnRTdHlsZSI6bnVsbH0sIkF1dG9TaXplIjowLCJGb3JlZ3JvdW5kIjp7IiRpZCI6IjEwNzIiLCJDb2xvciI6eyIkaWQiOiIxMDcz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wNzQiLCJUb3AiOjAuMCwiTGVmdCI6MC4wLCJSaWdodCI6MC4wLCJCb3R0b20iOjAuMH0sIlBhZGRpbmciOnsiJGlkIjoiMTA3NSIsIlRvcCI6MC4wLCJMZWZ0IjowLjAsIlJpZ2h0IjowLjAsIkJvdHRvbSI6MC4wfSwiQmFja2dyb3VuZCI6eyIkaWQiOiIxMDc2IiwiQ29sb3IiOnsiJGlkIjoiMTA3NyIsIkEiOjAsIlIiOjAsIkciOjAsIkIiOjB9fSwiSXNWaXNpYmxlIjp0cnVlLCJXaWR0aCI6MC4wLCJIZWlnaHQiOjAuMCwiQm9yZGVyU3R5bGUiOnsiJGlkIjoiMTA3OCIsIkxpbmVDb2xvciI6bnVsbCwiTGluZVdlaWdodCI6MC4wLCJMaW5lVHlwZSI6MCwiUGFyZW50U3R5bGUiOm51bGx9LCJQYXJlbnRTdHlsZSI6bnVsbH0sIkRhdGVTdHlsZSI6eyIkaWQiOiIxMDc5IiwiRm9udFNldHRpbmdzIjp7IiRpZCI6IjEwODAiLCJGb250U2l6ZSI6OCwiRm9udE5hbWUiOiJNb250c2VycmF0IExpZ2h0IiwiSXNCb2xkIjp0cnVlLCJJc0l0YWxpYyI6ZmFsc2UsIklzVW5kZXJsaW5lZCI6ZmFsc2UsIlBhcmVudFN0eWxlIjpudWxsfSwiQXV0b1NpemUiOjAsIkZvcmVncm91bmQiOnsiJGlkIjoiMTA4MSIsIkNvbG9yIjp7IiRpZCI6IjEwODIiLCJBIjoyNTUsIlIiOjE1NywiRyI6MiwiQiI6OH19LCJNYXhXaWR0aCI6MjAwLjAsIk1heEhlaWdodCI6IkluZmluaXR5IiwiU21hcnRGb3JlZ3JvdW5kSXNBY3RpdmUiOmZhbHNlLCJIb3Jpem9udGFsQWxpZ25tZW50IjowLCJWZXJ0aWNhbEFsaWdubWVudCI6MCwiU21hcnRGb3JlZ3JvdW5kIjpudWxsLCJCYWNrZ3JvdW5kRmlsbFR5cGUiOjAsIk1hcmdpbiI6eyIkaWQiOiIxMDgzIiwiVG9wIjowLjAsIkxlZnQiOjAuMCwiUmlnaHQiOjAuMCwiQm90dG9tIjowLjB9LCJQYWRkaW5nIjp7IiRpZCI6IjEwODQiLCJUb3AiOjAuMCwiTGVmdCI6MC4wLCJSaWdodCI6MC4wLCJCb3R0b20iOjAuMH0sIkJhY2tncm91bmQiOnsiJGlkIjoiMTA4NSIsIkNvbG9yIjp7IiRyZWYiOiIxMDc3In19LCJJc1Zpc2libGUiOnRydWUsIldpZHRoIjowLjAsIkhlaWdodCI6MC4wLCJCb3JkZXJTdHlsZSI6eyIkaWQiOiIxMDg2IiwiTGluZUNvbG9yIjpudWxsLCJMaW5lV2VpZ2h0IjowLjAsIkxpbmVUeXBlIjowLCJQYXJlbnRTdHlsZSI6bnVsbH0sIlBhcmVudFN0eWxlIjpudWxsfSwiRGF0ZUZvcm1hdCI6eyIkaWQiOiIxMDg3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wODgiLCJGb3JtYXQiOjAsIklzVmlzaWJsZSI6ZmFsc2UsIkxhc3RLbm93blZpc2liaWxpdHlTdGF0ZSI6ZmFsc2V9LCJJc1Zpc2libGUiOnRydWUsIlBhcmVudFN0eWxlIjpudWxsfSwiRGVmYXVsdFN3aW1sYW5lTWlsZXN0b25lU3R5bGUiOnsiJGlkIjoiMTA4OSIsIlRpdGxlUG9zaXRpb24iOiJSaWdodCIsIkRhdGVQb3NpdGlvbiI6IkxlZnQiLCJTaGFwZVR5cGUiOjIsIlNoYXBlU2l6ZSI6MSwiU3BhY2luZyI6NSwiU2hhcGVTdHlsZSI6eyIkaWQiOiIxMDkwIiwiTWFyZ2luIjp7IiRpZCI6IjEwOTEiLCJUb3AiOjAuMCwiTGVmdCI6MC4wLCJSaWdodCI6MC4wLCJCb3R0b20iOjAuMH0sIlBhZGRpbmciOnsiJGlkIjoiMTA5MiIsIlRvcCI6MC4wLCJMZWZ0IjowLjAsIlJpZ2h0IjowLjAsIkJvdHRvbSI6MC4wfSwiQmFja2dyb3VuZCI6eyIkaWQiOiIxMDkzIiwiQ29sb3IiOnsiJGlkIjoiMTA5NCIsIkEiOjI1NSwiUiI6MjA4LCJHIjowLCJCIjowfX0sIklzVmlzaWJsZSI6dHJ1ZSwiV2lkdGgiOjEzLjAsIkhlaWdodCI6MTMuMCwiQm9yZGVyU3R5bGUiOnsiJGlkIjoiMTA5NSIsIkxpbmVDb2xvciI6eyIkaWQiOiIxMDk2IiwiJHR5cGUiOiJOTFJFLkNvbW1vbi5Eb20uU29saWRDb2xvckJydXNoLCBOTFJFLkNvbW1vbiIsIkNvbG9yIjp7IiRpZCI6IjEwOTciLCJBIjoyNTUsIlIiOjIzNCwiRyI6MjIsIkIiOjMwfX0sIkxpbmVXZWlnaHQiOjAuMCwiTGluZVR5cGUiOjAsIlBhcmVudFN0eWxlIjpudWxsfSwiUGFyZW50U3R5bGUiOm51bGx9LCJUaXRsZVN0eWxlIjp7IiRpZCI6IjEwOTgiLCJGb250U2V0dGluZ3MiOnsiJGlkIjoiMTA5OSIsIkZvbnRTaXplIjoxMiwiRm9udE5hbWUiOiJNb250c2VycmF0IE1lZGl1bSIsIklzQm9sZCI6dHJ1ZSwiSXNJdGFsaWMiOmZhbHNlLCJJc1VuZGVybGluZWQiOmZhbHNlLCJQYXJlbnRTdHlsZSI6bnVsbH0sIkF1dG9TaXplIjowLCJGb3JlZ3JvdW5kIjp7IiRpZCI6IjExMDAiLCJDb2xvciI6eyIkaWQiOiIxMTAx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xMDIiLCJUb3AiOjAuMCwiTGVmdCI6MC4wLCJSaWdodCI6MC4wLCJCb3R0b20iOjAuMH0sIlBhZGRpbmciOnsiJGlkIjoiMTEwMyIsIlRvcCI6MC4wLCJMZWZ0IjowLjAsIlJpZ2h0IjowLjAsIkJvdHRvbSI6MC4wfSwiQmFja2dyb3VuZCI6eyIkaWQiOiIxMTA0IiwiQ29sb3IiOnsiJGlkIjoiMTEwNSIsIkEiOjAsIlIiOjAsIkciOjAsIkIiOjB9fSwiSXNWaXNpYmxlIjp0cnVlLCJXaWR0aCI6MC4wLCJIZWlnaHQiOjAuMCwiQm9yZGVyU3R5bGUiOnsiJGlkIjoiMTEwNiIsIkxpbmVDb2xvciI6bnVsbCwiTGluZVdlaWdodCI6MC4wLCJMaW5lVHlwZSI6MCwiUGFyZW50U3R5bGUiOm51bGx9LCJQYXJlbnRTdHlsZSI6bnVsbH0sIkRhdGVTdHlsZSI6eyIkaWQiOiIxMTA3IiwiRm9udFNldHRpbmdzIjp7IiRpZCI6IjExMDgiLCJGb250U2l6ZSI6OCwiRm9udE5hbWUiOiJNb250c2VycmF0IExpZ2h0IiwiSXNCb2xkIjp0cnVlLCJJc0l0YWxpYyI6ZmFsc2UsIklzVW5kZXJsaW5lZCI6ZmFsc2UsIlBhcmVudFN0eWxlIjpudWxsfSwiQXV0b1NpemUiOjAsIkZvcmVncm91bmQiOnsiJGlkIjoiMTEwOSIsIkNvbG9yIjp7IiRpZCI6IjExMTAiLCJBIjoyNTUsIlIiOjE1NywiRyI6MiwiQiI6OH19LCJNYXhXaWR0aCI6MjAwLjAsIk1heEhlaWdodCI6IkluZmluaXR5IiwiU21hcnRGb3JlZ3JvdW5kSXNBY3RpdmUiOmZhbHNlLCJIb3Jpem9udGFsQWxpZ25tZW50IjowLCJWZXJ0aWNhbEFsaWdubWVudCI6MCwiU21hcnRGb3JlZ3JvdW5kIjpudWxsLCJCYWNrZ3JvdW5kRmlsbFR5cGUiOjAsIk1hcmdpbiI6eyIkaWQiOiIxMTExIiwiVG9wIjowLjAsIkxlZnQiOjAuMCwiUmlnaHQiOjAuMCwiQm90dG9tIjowLjB9LCJQYWRkaW5nIjp7IiRpZCI6IjExMTIiLCJUb3AiOjAuMCwiTGVmdCI6MC4wLCJSaWdodCI6MC4wLCJCb3R0b20iOjAuMH0sIkJhY2tncm91bmQiOnsiJGlkIjoiMTExMyIsIkNvbG9yIjp7IiRpZCI6IjExMTQiLCJBIjowLCJSIjowLCJHIjowLCJCIjowfX0sIklzVmlzaWJsZSI6dHJ1ZSwiV2lkdGgiOjAuMCwiSGVpZ2h0IjowLjAsIkJvcmRlclN0eWxlIjp7IiRpZCI6IjExMTUiLCJMaW5lQ29sb3IiOm51bGwsIkxpbmVXZWlnaHQiOjAuMCwiTGluZVR5cGUiOjAsIlBhcmVudFN0eWxlIjpudWxsfSwiUGFyZW50U3R5bGUiOm51bGx9LCJEYXRlRm9ybWF0Ijp7IiRpZCI6IjExMTY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ExNyIsIkZvcm1hdCI6MCwiSXNWaXNpYmxlIjpmYWxzZSwiTGFzdEtub3duVmlzaWJpbGl0eVN0YXRlIjpmYWxzZX0sIklzVmlzaWJsZSI6dHJ1ZSwiUGFyZW50U3R5bGUiOm51bGx9LCJEZWZhdWx0U3dpbWxhbmVBY3Rpdml0eVN0eWxlIjp7IiRpZCI6IjExMTgiLCJIZWFkZXJTdHlsZSI6eyIkaWQiOiIxMTE5IiwiVGV4dFN0eWxlIjp7IiRpZCI6IjExMjAiLCJGb250U2V0dGluZ3MiOnsiJGlkIjoiMTEyMSIsIkZvbnRTaXplIjoxMSwiRm9udE5hbWUiOiJDYWxpYnJpIiwiSXNCb2xkIjpmYWxzZSwiSXNJdGFsaWMiOmZhbHNlLCJJc1VuZGVybGluZWQiOmZhbHNlLCJQYXJlbnRTdHlsZSI6bnVsbH0sIkF1dG9TaXplIjoyLCJGb3JlZ3JvdW5kIjp7IiRpZCI6IjExMjIiLCJDb2xvciI6eyIkaWQiOiIxMTIzIiwiQSI6MjU1LCJSIjowLCJHIjowLCJCIjowfX0sIk1heFdpZHRoIjowLjAsIk1heEhlaWdodCI6IkluZmluaXR5IiwiU21hcnRGb3JlZ3JvdW5kSXNBY3RpdmUiOmZhbHNlLCJIb3Jpem9udGFsQWxpZ25tZW50IjowLCJWZXJ0aWNhbEFsaWdubWVudCI6MCwiU21hcnRGb3JlZ3JvdW5kIjpudWxsLCJCYWNrZ3JvdW5kRmlsbFR5cGUiOjAsIk1hcmdpbiI6eyIkaWQiOiIxMTI0IiwiVG9wIjowLjAsIkxlZnQiOjAuMCwiUmlnaHQiOjAuMCwiQm90dG9tIjowLjB9LCJQYWRkaW5nIjp7IiRpZCI6IjExMjUiLCJUb3AiOjAuMCwiTGVmdCI6MC4wLCJSaWdodCI6MC4wLCJCb3R0b20iOjAuMH0sIkJhY2tncm91bmQiOnsiJGlkIjoiMTEyNiIsIkNvbG9yIjp7IiRpZCI6IjExMjciLCJBIjowLCJSIjoyNTUsIkciOjI1NSwiQiI6MjU1fX0sIklzVmlzaWJsZSI6dHJ1ZSwiV2lkdGgiOjAuMCwiSGVpZ2h0IjowLjAsIkJvcmRlclN0eWxlIjpudWxsLCJQYXJlbnRTdHlsZSI6bnVsbH0sIlJlY3RhbmdsZVN0eWxlIjp7IiRpZCI6IjExMjgiLCJNYXJnaW4iOnsiJGlkIjoiMTEyOSIsIlRvcCI6MC4wLCJMZWZ0IjowLjAsIlJpZ2h0IjowLjAsIkJvdHRvbSI6MC4wfSwiUGFkZGluZyI6eyIkaWQiOiIxMTMwIiwiVG9wIjowLjAsIkxlZnQiOjAuMCwiUmlnaHQiOjAuMCwiQm90dG9tIjowLjB9LCJCYWNrZ3JvdW5kIjp7IiRpZCI6IjExMzEiLCJDb2xvciI6eyIkaWQiOiIxMTMyIiwiQSI6NjMsIlIiOjIwOCwiRyI6MCwiQiI6MH19LCJJc1Zpc2libGUiOnRydWUsIldpZHRoIjowLjAsIkhlaWdodCI6MC4wLCJCb3JkZXJTdHlsZSI6eyIkaWQiOiIxMTMzIiwiTGluZUNvbG9yIjp7IiRpZCI6IjExMzQiLCIkdHlwZSI6Ik5MUkUuQ29tbW9uLkRvbS5Tb2xpZENvbG9yQnJ1c2gsIE5MUkUuQ29tbW9uIiwiQ29sb3IiOnsiJGlkIjoiMTEzNSIsIkEiOjI1NSwiUiI6MjU1LCJHIjowLCJCIjowfX0sIkxpbmVXZWlnaHQiOjAuMCwiTGluZVR5cGUiOjAsIlBhcmVudFN0eWxlIjpudWxsfSwiUGFyZW50U3R5bGUiOm51bGx9LCJNYXJnaW4iOnsiJGlkIjoiMTEzNiIsIlRvcCI6MC4wLCJMZWZ0IjowLjAsIlJpZ2h0IjowLjAsIkJvdHRvbSI6MC4wfSwiUGFkZGluZyI6eyIkaWQiOiIxMTM3IiwiVG9wIjowLjAsIkxlZnQiOjAuMCwiUmlnaHQiOjAuMCwiQm90dG9tIjowLjB9LCJCYWNrZ3JvdW5kIjpudWxsLCJJc1Zpc2libGUiOnRydWUsIldpZHRoIjowLjAsIkhlaWdodCI6MC4wLCJCb3JkZXJTdHlsZSI6bnVsbCwiUGFyZW50U3R5bGUiOm51bGx9LCJCYWNrZ3JvdW5kU3R5bGUiOnsiJGlkIjoiMTEzOCIsIk1hcmdpbiI6eyIkaWQiOiIxMTM5IiwiVG9wIjowLjAsIkxlZnQiOjAuMCwiUmlnaHQiOjAuMCwiQm90dG9tIjowLjB9LCJQYWRkaW5nIjp7IiRpZCI6IjExNDAiLCJUb3AiOjAuMCwiTGVmdCI6MC4wLCJSaWdodCI6MC4wLCJCb3R0b20iOjAuMH0sIkJhY2tncm91bmQiOnsiJGlkIjoiMTE0MSIsIkNvbG9yIjp7IiRpZCI6IjExNDIiLCJBIjo1MSwiUiI6MjA4LCJHIjowLCJCIjowfX0sIklzVmlzaWJsZSI6dHJ1ZSwiV2lkdGgiOjAuMCwiSGVpZ2h0IjowLjAsIkJvcmRlclN0eWxlIjp7IiRpZCI6IjExNDMiLCJMaW5lQ29sb3IiOnsiJGlkIjoiMTE0NCIsIiR0eXBlIjoiTkxSRS5Db21tb24uRG9tLlNvbGlkQ29sb3JCcnVzaCwgTkxSRS5Db21tb24iLCJDb2xvciI6eyIkaWQiOiIxMTQ1IiwiQSI6MjU1LCJSIjoyMzQsIkciOjIyLCJCIjozMH19LCJMaW5lV2VpZ2h0IjowLjAsIkxpbmVUeXBlIjowLCJQYXJlbnRTdHlsZSI6bnVsbH0sIlBhcmVudFN0eWxlIjpudWxsfSwiTWFyZ2luIjp7IiRpZCI6IjExNDYiLCJUb3AiOjAuMCwiTGVmdCI6MC4wLCJSaWdodCI6MC4wLCJCb3R0b20iOjAuMH0sIlBhZGRpbmciOnsiJGlkIjoiMTE0NyIsIlRvcCI6MC4wLCJMZWZ0IjowLjAsIlJpZ2h0IjowLjAsIkJvdHRvbSI6MC4wfSwiSXNWaXNpYmxlIjp0cnVlLCJXaWR0aCI6MC4wLCJIZWlnaHQiOjAuMCwiQm9yZGVyU3R5bGUiOnsiJGlkIjoiMTE0OCIsIkxpbmVDb2xvciI6bnVsbCwiTGluZVdlaWdodCI6MC4wLCJMaW5lVHlwZSI6MCwiUGFyZW50U3R5bGUiOm51bGx9LCJQYXJlbnRTdHlsZSI6bnVsbH0sIk1hcmdpbiI6eyIkaWQiOiIxMTQ5IiwiVG9wIjowLjAsIkxlZnQiOjAuMCwiUmlnaHQiOjAuMCwiQm90dG9tIjowLjB9LCJQYWRkaW5nIjp7IiRpZCI6IjExNTAiLCJUb3AiOjAuMCwiTGVmdCI6MC4wLCJSaWdodCI6MC4wLCJCb3R0b20iOjAuMH0sIklzVmlzaWJsZSI6dHJ1ZSwiV2lkdGgiOjAuMCwiSGVpZ2h0IjowLjAsIkJvcmRlclN0eWxlIjp7IiRpZCI6IjExNTEiLCJMaW5lQ29sb3IiOm51bGwsIkxpbmVXZWlnaHQiOjAuMCwiTGluZVR5cGUiOjAsIlBhcmVudFN0eWxlIjpudWxsfSwiUGFyZW50U3R5bGUiOm51bGx9fV0sIkN1bHR1cmVJbmZvTmFtZSI6ImVuLVVTIiwiU3R5bGVOYW1lIjpudWxsLCJWZXJzaW9uIjp7IiRpZCI6IjExNTIiLCJWZXJzaW9uIjoiNC4xLjAiLCJPcmlnaW5hbEFzc2VtYmx5VmVyc2lvbiI6bnVsbCwiRWRpdGlvbiI6bnVsbCwiTGFzdFNhdmVkRWRpdGlvbiI6NCwiSXNQbHVzRWRpdGlvbiI6ZmFsc2UsIklzUHJvRWRpdGlvbiI6ZmFsc2V9LCJFZmZlY3QiOjAsIlN0eWxlIjp7IiRpZCI6IjExNTMiLCJEZWZhdWx0RGVwZW5kZW5jeVN0eWxlIjp7IiRpZCI6IjExNTQiLCJMaW5lU3R5bGUiOnsiJGlkIjoiMTE1NSIsIkxpbmVDb2xvciI6eyIkaWQiOiIxMTU2IiwiJHR5cGUiOiJOTFJFLkNvbW1vbi5Eb20uU29saWRDb2xvckJydXNoLCBOTFJFLkNvbW1vbiIsIkNvbG9yIjp7IiRpZCI6IjExNTciLCJBIjoyNTUsIlIiOjAsIkciOjAsIkIiOjB9fSwiTGluZVdlaWdodCI6MS4wLCJMaW5lVHlwZSI6MCwiUGFyZW50U3R5bGUiOm51bGx9LCJFbmRBcnJvd2hlYWRMaW5lU3R5bGUiOnsiJGlkIjoiMTE1OCIsIktpbmQiOjEsIldpZHRoIjoxLCJMZW5ndGgiOjAsIlBhcmVudFN0eWxlIjpudWxsfSwiQnJpbmdUb0Zyb250Ijp0cnVlLCJFbGJvd1JhZGl1cyI6MC4wLCJNYXJnaW4iOnsiJGlkIjoiMTE1OSIsIlRvcCI6MC4wLCJMZWZ0IjowLjAsIlJpZ2h0IjowLjAsIkJvdHRvbSI6MC4wfSwiUGFkZGluZyI6eyIkaWQiOiIxMTYwIiwiVG9wIjowLjAsIkxlZnQiOjAuMCwiUmlnaHQiOjAuMCwiQm90dG9tIjowLjB9LCJCYWNrZ3JvdW5kIjpudWxsLCJJc1Zpc2libGUiOnRydWUsIldpZHRoIjowLjAsIkhlaWdodCI6MC4wLCJCb3JkZXJTdHlsZSI6bnVsbCwiUGFyZW50U3R5bGUiOm51bGx9LCJDcml0aWNhbFBhdGhTdHlsZSI6eyIkaWQiOiIxMTYxIiwiQ3JpdGljYWxQYXRoU3R5bGVPcHRpb25zIjoxNSwiTGluZVN0eWxlIjp7IiRpZCI6IjExNjIiLCJMaW5lQ29sb3IiOnsiJGlkIjoiMTE2MyIsIiR0eXBlIjoiTkxSRS5Db21tb24uRG9tLlNvbGlkQ29sb3JCcnVzaCwgTkxSRS5Db21tb24iLCJDb2xvciI6eyIkaWQiOiIxMTY0IiwiQSI6MjU1LCJSIjoyMjIsIkciOjUwLCJCIjo1MH19LCJMaW5lV2VpZ2h0IjoxLjAsIkxpbmVUeXBlIjowLCJQYXJlbnRTdHlsZSI6bnVsbH0sIlRpdGxlRm9yZWdyb3VuZCI6eyIkaWQiOiIxMTY1IiwiQ29sb3IiOnsiJGlkIjoiMTE2NiIsIkEiOjI1NSwiUiI6MTc2LCJHIjoxOSwiQiI6MjV9fSwiU2hhcGVzQmFja2dyb3VuZCI6eyIkaWQiOiIxMTY3IiwiQ29sb3IiOnsiJGlkIjoiMTE2OCIsIkEiOjI1NSwiUiI6MjUzLCJHIjoyMDMsIkIiOjIwOH19LCJTaGFwZXNCb3JkZXJTdHlsZSI6eyIkaWQiOiIxMTY5IiwiTGluZUNvbG9yIjp7IiRpZCI6IjExNzAiLCIkdHlwZSI6Ik5MUkUuQ29tbW9uLkRvbS5Tb2xpZENvbG9yQnJ1c2gsIE5MUkUuQ29tbW9uIiwiQ29sb3IiOnsiJGlkIjoiMTE3MSIsIkEiOjI1NSwiUiI6MjIyLCJHIjo1MCwiQiI6NTB9fSwiTGluZVdlaWdodCI6MS41LCJMaW5lVHlwZSI6MCwiUGFyZW50U3R5bGUiOm51bGx9LCJNYXJnaW4iOnsiJGlkIjoiMTE3MiIsIlRvcCI6MC4wLCJMZWZ0IjowLjAsIlJpZ2h0IjowLjAsIkJvdHRvbSI6MC4wfSwiUGFkZGluZyI6eyIkaWQiOiIxMTczIiwiVG9wIjowLjAsIkxlZnQiOjAuMCwiUmlnaHQiOjAuMCwiQm90dG9tIjowLjB9LCJCYWNrZ3JvdW5kIjpudWxsLCJJc1Zpc2libGUiOmZhbHNlLCJXaWR0aCI6MC4wLCJIZWlnaHQiOjAuMCwiQm9yZGVyU3R5bGUiOm51bGwsIlBhcmVudFN0eWxlIjpudWxsfSwiUGFuZWxzU3BhY2luZ0RlZmluaXRpb24iOnsiJGlkIjoiMTE3NCIsIlNwYWNpbmdBYm92ZVRpbWViYW5kIjoxNiwiU3BhY2luZ0JlbG93VGltZWJhbmQiOjE2LCJTcGFjaW5nQWJvdmVCZXR3ZWVuU3dpbWxhbmVzQW5kVGFza3MiOjE2LCJTcGFjaW5nQmVsb3dCZXR3ZWVuU3dpbWxhbmVzQW5kVGFza3MiOjE2fSwiVGltZWJhbmRTdHlsZSI6eyIkaWQiOiIxMTc1IiwiU2NhbGVNYXJraW5nIjoxLCJTaGFwZSI6MCwiU2hhcGVTdHlsZSI6eyIkaWQiOiIxMTc2IiwiTWFyZ2luIjp7IiRpZCI6IjExNzciLCJUb3AiOjAuMCwiTGVmdCI6MTAuMCwiUmlnaHQiOjEwLjAsIkJvdHRvbSI6MC4wfSwiUGFkZGluZyI6eyIkaWQiOiIxMTc4IiwiVG9wIjozLjAsIkxlZnQiOjAuMCwiUmlnaHQiOjAuMCwiQm90dG9tIjozLjB9LCJCYWNrZ3JvdW5kIjp7IiRpZCI6IjExNzkiLCJDb2xvciI6eyIkaWQiOiIxMTgwIiwiQSI6MjU1LCJSIjozLCJHIjo3LCJCIjozMH19LCJJc1Zpc2libGUiOnRydWUsIldpZHRoIjo4NTguMCwiSGVpZ2h0IjoxNC4zOTk5OTk2MTg1MzAyNzMsIkJvcmRlclN0eWxlIjp7IiRpZCI6IjExODEiLCJMaW5lQ29sb3IiOnsiJGlkIjoiMTE4MiIsIiR0eXBlIjoiTkxSRS5Db21tb24uRG9tLlNvbGlkQ29sb3JCcnVzaCwgTkxSRS5Db21tb24iLCJDb2xvciI6eyIkaWQiOiIxMTgzIiwiQSI6MjU1LCJSIjoyNTUsIkciOjAsIkIiOjB9fSwiTGluZVdlaWdodCI6MC4wLCJMaW5lVHlwZSI6MCwiUGFyZW50U3R5bGUiOm51bGx9LCJQYXJlbnRTdHlsZSI6bnVsbH0sIk1pZGRsZVRpZXJTaGFwZVN0eWxlIjp7IiRpZCI6IjExODQiLCJNYXJnaW4iOnsiJGlkIjoiMTE4NSIsIlRvcCI6MC4wLCJMZWZ0IjoxMC4wLCJSaWdodCI6MTAuMCwiQm90dG9tIjowLjB9LCJQYWRkaW5nIjp7IiRpZCI6IjExODYiLCJUb3AiOjMuMCwiTGVmdCI6MC4wLCJSaWdodCI6MC4wLCJCb3R0b20iOjMuMH0sIkJhY2tncm91bmQiOnsiJGlkIjoiMTE4NyIsIkNvbG9yIjp7IiRpZCI6IjExODgiLCJBIjoyNTUsIlIiOjEwNiwiRyI6NCwiQiI6MTV9fSwiSXNWaXNpYmxlIjp0cnVlLCJXaWR0aCI6ODU4LjAsIkhlaWdodCI6MTQuMzk5OTk5NjE4NTMwMjczLCJCb3JkZXJTdHlsZSI6eyIkaWQiOiIxMTg5IiwiTGluZUNvbG9yIjp7IiRpZCI6IjExOTAiLCIkdHlwZSI6Ik5MUkUuQ29tbW9uLkRvbS5Tb2xpZENvbG9yQnJ1c2gsIE5MUkUuQ29tbW9uIiwiQ29sb3IiOnsiJGlkIjoiMTE5MSIsIkEiOjI1NSwiUiI6MjU1LCJHIjowLCJCIjowfX0sIkxpbmVXZWlnaHQiOjAuMCwiTGluZVR5cGUiOjAsIlBhcmVudFN0eWxlIjpudWxsfSwiUGFyZW50U3R5bGUiOm51bGx9LCJCb3R0b21UaWVyU2hhcGVTdHlsZSI6eyIkaWQiOiIxMTkyIiwiTWFyZ2luIjp7IiRpZCI6IjExOTMiLCJUb3AiOjAuMCwiTGVmdCI6MTAuMCwiUmlnaHQiOjEwLjAsIkJvdHRvbSI6MC4wfSwiUGFkZGluZyI6eyIkaWQiOiIxMTk0IiwiVG9wIjozLjAsIkxlZnQiOjAuMCwiUmlnaHQiOjAuMCwiQm90dG9tIjozLjB9LCJCYWNrZ3JvdW5kIjp7IiRpZCI6IjExOTUiLCJDb2xvciI6eyIkaWQiOiIxMTk2IiwiQSI6MjU1LCJSIjoyMjAsIkciOjQ3LCJCIjoyfX0sIklzVmlzaWJsZSI6dHJ1ZSwiV2lkdGgiOjg1OC4wLCJIZWlnaHQiOjE0LjM5OTk5OTYxODUzMDI3MywiQm9yZGVyU3R5bGUiOnsiJGlkIjoiMTE5NyIsIkxpbmVDb2xvciI6eyIkaWQiOiIxMTk4IiwiJHR5cGUiOiJOTFJFLkNvbW1vbi5Eb20uU29saWRDb2xvckJydXNoLCBOTFJFLkNvbW1vbiIsIkNvbG9yIjp7IiRpZCI6IjExOTkiLCJBIjoyNTUsIlIiOjI1NSwiRyI6MCwiQiI6MH19LCJMaW5lV2VpZ2h0IjowLjAsIkxpbmVUeXBlIjowLCJQYXJlbnRTdHlsZSI6bnVsbH0sIlBhcmVudFN0eWxlIjpudWxsfSwiUmlnaHRFbmRDYXBzU3R5bGUiOnsiJGlkIjoiMTIwMCIsIkZvbnRTZXR0aW5ncyI6eyIkaWQiOiIxMjAxIiwiRm9udFNpemUiOjE4LCJGb250TmFtZSI6IkNhbGlicmkiLCJJc0JvbGQiOnRydWUsIklzSXRhbGljIjpmYWxzZSwiSXNVbmRlcmxpbmVkIjpmYWxzZSwiUGFyZW50U3R5bGUiOm51bGx9LCJBdXRvU2l6ZSI6MCwiRm9yZWdyb3VuZCI6eyIkaWQiOiIxMjAyIiwiQ29sb3IiOnsiJGlkIjoiMTIwMyIsIkEiOjI1NSwiUiI6MjM3LCJHIjoxMjUsIkIiOjQ5fX0sIk1heFdpZHRoIjoiSW5maW5pdHkiLCJNYXhIZWlnaHQiOiJJbmZpbml0eSIsIlNtYXJ0Rm9yZWdyb3VuZElzQWN0aXZlIjpmYWxzZSwiSG9yaXpvbnRhbEFsaWdubWVudCI6MCwiVmVydGljYWxBbGlnbm1lbnQiOjAsIlNtYXJ0Rm9yZWdyb3VuZCI6bnVsbCwiQmFja2dyb3VuZEZpbGxUeXBlIjowLCJNYXJnaW4iOnsiJGlkIjoiMTIwNCIsIlRvcCI6MC4wLCJMZWZ0IjowLjAsIlJpZ2h0IjoyMC4wLCJCb3R0b20iOjAuMH0sIlBhZGRpbmciOnsiJGlkIjoiMTIwNSIsIlRvcCI6MC4wLCJMZWZ0IjowLjAsIlJpZ2h0IjowLjAsIkJvdHRvbSI6MC4wfSwiQmFja2dyb3VuZCI6eyIkaWQiOiIxMjA2IiwiQ29sb3IiOnsiJGlkIjoiMTIwNyIsIkEiOjg5LCJSIjowLCJHIjowLCJCIjowfX0sIklzVmlzaWJsZSI6ZmFsc2UsIldpZHRoIjowLjAsIkhlaWdodCI6MC4wLCJCb3JkZXJTdHlsZSI6bnVsbCwiUGFyZW50U3R5bGUiOm51bGx9LCJMZWZ0RW5kQ2Fwc1N0eWxlIjp7IiRpZCI6IjEyMDgiLCJGb250U2V0dGluZ3MiOnsiJGlkIjoiMTIwOSIsIkZvbnRTaXplIjoxOCwiRm9udE5hbWUiOiJDYWxpYnJpIiwiSXNCb2xkIjp0cnVlLCJJc0l0YWxpYyI6ZmFsc2UsIklzVW5kZXJsaW5lZCI6ZmFsc2UsIlBhcmVudFN0eWxlIjpudWxsfSwiQXV0b1NpemUiOjAsIkZvcmVncm91bmQiOnsiJGlkIjoiMTIxMCIsIkNvbG9yIjp7IiRpZCI6IjEyMTEiLCJBIjoyNTUsIlIiOjIzNywiRyI6MTI1LCJCIjo0OX19LCJNYXhXaWR0aCI6IkluZmluaXR5IiwiTWF4SGVpZ2h0IjoiSW5maW5pdHkiLCJTbWFydEZvcmVncm91bmRJc0FjdGl2ZSI6ZmFsc2UsIkhvcml6b250YWxBbGlnbm1lbnQiOjAsIlZlcnRpY2FsQWxpZ25tZW50IjowLCJTbWFydEZvcmVncm91bmQiOm51bGwsIkJhY2tncm91bmRGaWxsVHlwZSI6MCwiTWFyZ2luIjp7IiRpZCI6IjEyMTIiLCJUb3AiOjAuMCwiTGVmdCI6MTM4LjYzMzUxNTAxNDY4MDAzLCJSaWdodCI6MC4wLCJCb3R0b20iOjAuMH0sIlBhZGRpbmciOnsiJGlkIjoiMTIxMyIsIlRvcCI6MC4wLCJMZWZ0IjowLjAsIlJpZ2h0IjowLjAsIkJvdHRvbSI6MC4wfSwiQmFja2dyb3VuZCI6eyIkaWQiOiIxMjE0IiwiQ29sb3IiOnsiJHJlZiI6IjEyMDcifX0sIklzVmlzaWJsZSI6ZmFsc2UsIldpZHRoIjowLjAsIkhlaWdodCI6MC4wLCJCb3JkZXJTdHlsZSI6bnVsbCwiUGFyZW50U3R5bGUiOm51bGx9LCJUb2RheVRleHRTdHlsZSI6eyIkaWQiOiIxMjE1IiwiRm9udFNldHRpbmdzIjp7IiRpZCI6IjEyMTYiLCJGb250U2l6ZSI6MTIsIkZvbnROYW1lIjoiQ2FsaWJyaSIsIklzQm9sZCI6ZmFsc2UsIklzSXRhbGljIjpmYWxzZSwiSXNVbmRlcmxpbmVkIjpmYWxzZSwiUGFyZW50U3R5bGUiOm51bGx9LCJBdXRvU2l6ZSI6MCwiRm9yZWdyb3VuZCI6eyIkaWQiOiIxMjE3IiwiQ29sb3IiOnsiJGlkIjoiMTIxOC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xMjE5IiwiVG9wIjowLjAsIkxlZnQiOjAuMCwiUmlnaHQiOjAuMCwiQm90dG9tIjowLjB9LCJQYWRkaW5nIjp7IiRpZCI6IjEyMjAiLCJUb3AiOjAuMCwiTGVmdCI6MC4wLCJSaWdodCI6MC4wLCJCb3R0b20iOjAuMH0sIkJhY2tncm91bmQiOnsiJGlkIjoiMTIyMSIsIkNvbG9yIjp7IiRyZWYiOiIxMjA3In19LCJJc1Zpc2libGUiOnRydWUsIldpZHRoIjowLjAsIkhlaWdodCI6MC4wLCJCb3JkZXJTdHlsZSI6bnVsbCwiUGFyZW50U3R5bGUiOm51bGx9LCJUb2RheU1hcmtlclN0eWxlIjp7IiRpZCI6IjEyMjIiLCJNYXJnaW4iOnsiJGlkIjoiMTIyMyIsIlRvcCI6MC4wLCJMZWZ0IjowLjAsIlJpZ2h0IjowLjAsIkJvdHRvbSI6MC4wfSwiUGFkZGluZyI6eyIkaWQiOiIxMjI0IiwiVG9wIjowLjAsIkxlZnQiOjAuMCwiUmlnaHQiOjAuMCwiQm90dG9tIjowLjB9LCJCYWNrZ3JvdW5kIjp7IiRpZCI6IjEyMjUiLCJDb2xvciI6eyIkaWQiOiIxMjI2IiwiQSI6MjU1LCJSIjoyNTUsIkciOjAsIkIiOjB9fSwiSXNWaXNpYmxlIjp0cnVlLCJXaWR0aCI6MC4wLCJIZWlnaHQiOjAuMCwiQm9yZGVyU3R5bGUiOm51bGwsIlBhcmVudFN0eWxlIjpudWxsfSwiU2NhbGVTdHlsZSI6eyIkaWQiOiIxMjI3IiwiU2hhcGUiOjAsIlNob3dTZWdtZW50U2VwYXJhdG9ycyI6dHJ1ZSwiU2VnbWVudFNlcGFyYXRvck9wYWNpdHkiOjMwLCJIYXNCZWVuVmlzaWJsZUJlZm9yZSI6dHJ1ZSwiRm9udFNldHRpbmdzIjp7IiRpZCI6IjEyMjgiLCJGb250U2l6ZSI6MTQsIkZvbnROYW1lIjoiQ2FsaWJyaSIsIklzQm9sZCI6ZmFsc2UsIklzSXRhbGljIjpmYWxzZSwiSXNVbmRlcmxpbmVkIjpmYWxzZSwiUGFyZW50U3R5bGUiOm51bGx9LCJBdXRvU2l6ZSI6MCwiRm9yZWdyb3VuZCI6eyIkaWQiOiIxMjI5IiwiQ29sb3IiOnsiJGlkIjoiMTIzMCIsIkEiOjI1NSwiUiI6MjU1LCJHIjoyNTUsIkIiOjI1NX19LCJNYXhXaWR0aCI6MjAwLjAsIk1heEhlaWdodCI6IkluZmluaXR5IiwiU21hcnRGb3JlZ3JvdW5kSXNBY3RpdmUiOmZhbHNlLCJIb3Jpem9udGFsQWxpZ25tZW50IjowLCJWZXJ0aWNhbEFsaWdubWVudCI6MSwiU21hcnRGb3JlZ3JvdW5kIjpudWxsLCJCYWNrZ3JvdW5kRmlsbFR5cGUiOjAsIk1hcmdpbiI6eyIkaWQiOiIxMjMxIiwiVG9wIjowLjAsIkxlZnQiOjUuMCwiUmlnaHQiOjAuMCwiQm90dG9tIjowLjB9LCJQYWRkaW5nIjp7IiRpZCI6IjEyMzIiLCJUb3AiOjAuMCwiTGVmdCI6MC4wLCJSaWdodCI6MC4wLCJCb3R0b20iOjAuMH0sIkJhY2tncm91bmQiOnsiJGlkIjoiMTIzMyIsIkNvbG9yIjp7IiRyZWYiOiIxMjA3In19LCJJc1Zpc2libGUiOnRydWUsIldpZHRoIjowLjAsIkhlaWdodCI6MC4wLCJCb3JkZXJTdHlsZSI6bnVsbCwiUGFyZW50U3R5bGUiOm51bGx9LCJTaW5nbGVTY2FsZVNoYXBlU3R5bGUiOnsiJGlkIjoiMTIzNCIsIlNoYXBlIjozLCJIZWlnaHQiOjIwLjB9LCJNaWRkbGVUaWVyU2NhbGVTdHlsZSI6eyIkaWQiOiIxMjM1IiwiU2hhcGUiOjAsIlNob3dTZWdtZW50U2VwYXJhdG9ycyI6ZmFsc2UsIlNlZ21lbnRTZXBhcmF0b3JPcGFjaXR5IjozMCwiSGFzQmVlblZpc2libGVCZWZvcmUiOnRydWUsIkZvbnRTZXR0aW5ncyI6eyIkaWQiOiIxMjM2IiwiRm9udFNpemUiOjE0LCJGb250TmFtZSI6IkNhbGlicmkiLCJJc0JvbGQiOmZhbHNlLCJJc0l0YWxpYyI6ZmFsc2UsIklzVW5kZXJsaW5lZCI6ZmFsc2UsIlBhcmVudFN0eWxlIjpudWxsfSwiQXV0b1NpemUiOjAsIkZvcmVncm91bmQiOnsiJHJlZiI6IjEyMjkifSwiTWF4V2lkdGgiOjIwMC4wLCJNYXhIZWlnaHQiOiJJbmZpbml0eSIsIlNtYXJ0Rm9yZWdyb3VuZElzQWN0aXZlIjpmYWxzZSwiSG9yaXpvbnRhbEFsaWdubWVudCI6MCwiVmVydGljYWxBbGlnbm1lbnQiOjEsIlNtYXJ0Rm9yZWdyb3VuZCI6bnVsbCwiQmFja2dyb3VuZEZpbGxUeXBlIjowLCJNYXJnaW4iOnsiJGlkIjoiMTIzNyIsIlRvcCI6MC4wLCJMZWZ0Ijo1LjAsIlJpZ2h0IjowLjAsIkJvdHRvbSI6MC4wfSwiUGFkZGluZyI6eyIkaWQiOiIxMjM4IiwiVG9wIjowLjAsIkxlZnQiOjAuMCwiUmlnaHQiOjAuMCwiQm90dG9tIjowLjB9LCJCYWNrZ3JvdW5kIjp7IiRpZCI6IjEyMzkiLCJDb2xvciI6eyIkaWQiOiIxMjQwIiwiQSI6MCwiUiI6MCwiRyI6MCwiQiI6MH19LCJJc1Zpc2libGUiOnRydWUsIldpZHRoIjowLjAsIkhlaWdodCI6MC4wLCJCb3JkZXJTdHlsZSI6bnVsbCwiUGFyZW50U3R5bGUiOm51bGx9LCJCb3R0b21UaWVyU2NhbGVTdHlsZSI6eyIkaWQiOiIxMjQxIiwiU2hhcGUiOjAsIlNob3dTZWdtZW50U2VwYXJhdG9ycyI6ZmFsc2UsIlNlZ21lbnRTZXBhcmF0b3JPcGFjaXR5IjozMCwiSGFzQmVlblZpc2libGVCZWZvcmUiOnRydWUsIkZvbnRTZXR0aW5ncyI6eyIkaWQiOiIxMjQyIiwiRm9udFNpemUiOjE0LCJGb250TmFtZSI6IkNhbGlicmkiLCJJc0JvbGQiOmZhbHNlLCJJc0l0YWxpYyI6ZmFsc2UsIklzVW5kZXJsaW5lZCI6ZmFsc2UsIlBhcmVudFN0eWxlIjpudWxsfSwiQXV0b1NpemUiOjAsIkZvcmVncm91bmQiOnsiJHJlZiI6IjEyMjkifSwiTWF4V2lkdGgiOjIwMC4wLCJNYXhIZWlnaHQiOiJJbmZpbml0eSIsIlNtYXJ0Rm9yZWdyb3VuZElzQWN0aXZlIjpmYWxzZSwiSG9yaXpvbnRhbEFsaWdubWVudCI6MCwiVmVydGljYWxBbGlnbm1lbnQiOjEsIlNtYXJ0Rm9yZWdyb3VuZCI6bnVsbCwiQmFja2dyb3VuZEZpbGxUeXBlIjowLCJNYXJnaW4iOnsiJGlkIjoiMTI0MyIsIlRvcCI6MC4wLCJMZWZ0Ijo1LjAsIlJpZ2h0IjowLjAsIkJvdHRvbSI6MC4wfSwiUGFkZGluZyI6eyIkaWQiOiIxMjQ0IiwiVG9wIjowLjAsIkxlZnQiOjAuMCwiUmlnaHQiOjAuMCwiQm90dG9tIjowLjB9LCJCYWNrZ3JvdW5kIjp7IiRpZCI6IjEyNDUiLCJDb2xvciI6eyIkaWQiOiIxMjQ2IiwiQSI6MCwiUiI6MCwiRyI6MCwiQiI6MH19LCJJc1Zpc2libGUiOnRydWUsIldpZHRoIjowLjAsIkhlaWdodCI6MC4wLCJCb3JkZXJTdHlsZSI6bnVsbCwiUGFyZW50U3R5bGUiOm51bGx9LCJFbGFwc2VkVGltZUJhY2tncm91bmQiOnsiJGlkIjoiMTI0NyIsIkNvbG9yIjp7IiRpZCI6IjEyNDgiLCJBIjoxOTEsIlIiOjI1NSwiRyI6MjU1LCJCIjoyNTV9fSwiQXBwZW5kWWVhck9uWWVhckNoYW5nZSI6ZmFsc2UsIkVsYXBzZWRUaW1lRm9ybWF0IjoyLCJUb2RheU1hcmtlclBvc2l0aW9uIjoxLCJRdWlja1Bvc2l0aW9uIjozLCJBYnNvbHV0ZVBvc2l0aW9uIjoxMzUuMCwiTWFyZ2luIjp7IiRpZCI6IjEyNDkiLCJUb3AiOjAuMCwiTGVmdCI6MTAuMCwiUmlnaHQiOjEwLjAsIkJvdHRvbSI6MC4wfSwiUGFkZGluZyI6eyIkaWQiOiIxMjUwIiwiVG9wIjowLjAsIkxlZnQiOjAuMCwiUmlnaHQiOjAuMCwiQm90dG9tIjowLjB9LCJCYWNrZ3JvdW5kIjp7IiRpZCI6IjEyNTEiLCJDb2xvciI6eyIkaWQiOiIxMjUyIiwiQSI6MjU1LCJSIjo0NywiRyI6NTQsIkIiOjE1M319LCJJc1Zpc2libGUiOnRydWUsIldpZHRoIjowLjAsIkhlaWdodCI6MC4wLCJCb3JkZXJTdHlsZSI6bnVsbCwiUGFyZW50U3R5bGUiOm51bGx9LCJEZWZhdWx0TWlsZXN0b25lU3R5bGUiOnsiJGlkIjoiMTI1MyIsIlNoYXBlIjo1LCJDb25uZWN0b3JNYXJnaW4iOnsiJGlkIjoiMTI1NCIsIlRvcCI6MC4wLCJMZWZ0IjoyLjAsIlJpZ2h0IjoyLjAsIkJvdHRvbSI6MC4wfSwiQ29ubmVjdG9yU3R5bGUiOnsiJGlkIjoiMTI1NSIsIkxpbmVDb2xvciI6eyIkaWQiOiIxMjU2IiwiJHR5cGUiOiJOTFJFLkNvbW1vbi5Eb20uU29saWRDb2xvckJydXNoLCBOTFJFLkNvbW1vbiIsIkNvbG9yIjp7IiRpZCI6IjEyNTciLCJBIjoxMjcsIlIiOjc5LCJHIjoxMjksIkIiOjE4OX19LCJMaW5lV2VpZ2h0IjoxLjAsIkxpbmVUeXBlIjowLCJQYXJlbnRTdHlsZSI6bnVsbH0sIklzQmVsb3dUaW1lYmFuZCI6dHJ1ZSwiUG9zaXRpb25PblRhc2siOjAsIkhpZGVEYXRlIjpmYWxzZSwiU2hhcGVTaXplIjoxLCJTcGFjaW5nIjoyLjAsIlBhZGRpbmciOnsiJGlkIjoiMTI1OCIsIlRvcCI6Ny4wLCJMZWZ0IjozLjAsIlJpZ2h0IjowLjAsIkJvdHRvbSI6Mi4wfSwiU2hhcGVTdHlsZSI6eyIkaWQiOiIxMjU5IiwiTWFyZ2luIjp7IiRpZCI6IjEyNjAiLCJUb3AiOjAuMCwiTGVmdCI6MC4wLCJSaWdodCI6MC4wLCJCb3R0b20iOjAuMH0sIlBhZGRpbmciOnsiJGlkIjoiMTI2MSIsIlRvcCI6MC4wLCJMZWZ0IjowLjAsIlJpZ2h0IjowLjAsIkJvdHRvbSI6MC4wfSwiQmFja2dyb3VuZCI6eyIkaWQiOiIxMjYyIiwiQ29sb3IiOnsiJGlkIjoiMTI2MyIsIkEiOjI1NSwiUiI6MjMyLCJHIjo5MywiQiI6NH19LCJJc1Zpc2libGUiOnRydWUsIldpZHRoIjoxOC4wLCJIZWlnaHQiOjIwLjAsIkJvcmRlclN0eWxlIjp7IiRpZCI6IjEyNjQiLCJMaW5lQ29sb3IiOnsiJGlkIjoiMTI2NSIsIiR0eXBlIjoiTkxSRS5Db21tb24uRG9tLlNvbGlkQ29sb3JCcnVzaCwgTkxSRS5Db21tb24iLCJDb2xvciI6eyIkaWQiOiIxMjY2IiwiQSI6MjU1LCJSIjoyMzQsIkciOjIyLCJCIjozMH19LCJMaW5lV2VpZ2h0IjowLjAsIkxpbmVUeXBlIjowLCJQYXJlbnRTdHlsZSI6bnVsbH0sIlBhcmVudFN0eWxlIjpudWxsfSwiVGl0bGVTdHlsZSI6eyIkaWQiOiIxMjY3IiwiRm9udFNldHRpbmdzIjp7IiRpZCI6IjEyNjgiLCJGb250U2l6ZSI6MTIsIkZvbnROYW1lIjoiQ2FsaWJyaSIsIklzQm9sZCI6dHJ1ZSwiSXNJdGFsaWMiOmZhbHNlLCJJc1VuZGVybGluZWQiOmZhbHNlLCJQYXJlbnRTdHlsZSI6bnVsbH0sIkF1dG9TaXplIjowLCJGb3JlZ3JvdW5kIjp7IiRpZCI6IjEyNjkiLCJDb2xvciI6eyIkaWQiOiIxMjcw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EyNzEiLCJUb3AiOjAuMCwiTGVmdCI6MC4wLCJSaWdodCI6MC4wLCJCb3R0b20iOjAuMH0sIlBhZGRpbmciOnsiJGlkIjoiMTI3MiIsIlRvcCI6MC4wLCJMZWZ0IjowLjAsIlJpZ2h0IjowLjAsIkJvdHRvbSI6MC4wfSwiQmFja2dyb3VuZCI6eyIkaWQiOiIxMjczIiwiQ29sb3IiOnsiJGlkIjoiMTI3NCIsIkEiOjAsIlIiOjI1NSwiRyI6MjU1LCJCIjoyNTV9fSwiSXNWaXNpYmxlIjp0cnVlLCJXaWR0aCI6MC4wLCJIZWlnaHQiOjAuMCwiQm9yZGVyU3R5bGUiOm51bGwsIlBhcmVudFN0eWxlIjpudWxsfSwiRGF0ZVN0eWxlIjp7IiRpZCI6IjEyNzUiLCJGb250U2V0dGluZ3MiOnsiJGlkIjoiMTI3NiIsIkZvbnRTaXplIjo4LCJGb250TmFtZSI6IkNhbGlicmkiLCJJc0JvbGQiOnRydWUsIklzSXRhbGljIjpmYWxzZSwiSXNVbmRlcmxpbmVkIjpmYWxzZSwiUGFyZW50U3R5bGUiOm51bGx9LCJBdXRvU2l6ZSI6MCwiRm9yZWdyb3VuZCI6eyIkaWQiOiIxMjc3IiwiQ29sb3IiOnsiJGlkIjoiMTI3OCIsIkEiOjI1NSwiUiI6MTU3LCJHIjoyLCJCIjo4fX0sIk1heFdpZHRoIjoyMDAuMCwiTWF4SGVpZ2h0IjoiSW5maW5pdHkiLCJTbWFydEZvcmVncm91bmRJc0FjdGl2ZSI6ZmFsc2UsIkhvcml6b250YWxBbGlnbm1lbnQiOjEsIlZlcnRpY2FsQWxpZ25tZW50IjowLCJTbWFydEZvcmVncm91bmQiOm51bGwsIkJhY2tncm91bmRGaWxsVHlwZSI6MCwiTWFyZ2luIjp7IiRpZCI6IjEyNzkiLCJUb3AiOjAuMCwiTGVmdCI6MC4wLCJSaWdodCI6MC4wLCJCb3R0b20iOjAuMH0sIlBhZGRpbmciOnsiJGlkIjoiMTI4MCIsIlRvcCI6MC4wLCJMZWZ0IjowLjAsIlJpZ2h0IjowLjAsIkJvdHRvbSI6MC4wfSwiQmFja2dyb3VuZCI6eyIkaWQiOiIxMjgxIiwiQ29sb3IiOnsiJGlkIjoiMTI4MiIsIkEiOjAsIlIiOjI1NSwiRyI6MjU1LCJCIjoyNTV9fSwiSXNWaXNpYmxlIjp0cnVlLCJXaWR0aCI6MC4wLCJIZWlnaHQiOjAuMCwiQm9yZGVyU3R5bGUiOm51bGwsIlBhcmVudFN0eWxlIjpudWxsfSwiRGF0ZUZvcm1hdCI6eyIkaWQiOiIxMjgz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yODQiLCJGb3JtYXQiOjAsIklzVmlzaWJsZSI6ZmFsc2UsIkxhc3RLbm93blZpc2liaWxpdHlTdGF0ZSI6ZmFsc2V9LCJJc1Zpc2libGUiOnRydWUsIlBhcmVudFN0eWxlIjpudWxsfSwiRGVmYXVsdE1vdFN0eWxlIjp7IiRpZCI6IjEyODUiLCJTaGFwZSI6NSwiQ29ubmVjdG9yTWFyZ2luIjp7IiRpZCI6IjEyODYiLCJUb3AiOjAuMCwiTGVmdCI6Mi4wLCJSaWdodCI6Mi4wLCJCb3R0b20iOjAuMH0sIkNvbm5lY3RvclN0eWxlIjp7IiRpZCI6IjEyODciLCJMaW5lQ29sb3IiOnsiJGlkIjoiMTI4OCIsIiR0eXBlIjoiTkxSRS5Db21tb24uRG9tLlNvbGlkQ29sb3JCcnVzaCwgTkxSRS5Db21tb24iLCJDb2xvciI6eyIkaWQiOiIxMjg5IiwiQSI6MTI3LCJSIjo3OSwiRyI6MTI5LCJCIjoxODl9fSwiTGluZVdlaWdodCI6MS4wLCJMaW5lVHlwZSI6MCwiUGFyZW50U3R5bGUiOm51bGx9LCJJc0JlbG93VGltZWJhbmQiOnRydWUsIlBvc2l0aW9uT25UYXNrIjoxLCJIaWRlRGF0ZSI6ZmFsc2UsIlNoYXBlU2l6ZSI6MSwiU3BhY2luZyI6Mi4wLCJQYWRkaW5nIjp7IiRpZCI6IjEyOTAiLCJUb3AiOjcuMCwiTGVmdCI6My4wLCJSaWdodCI6MC4wLCJCb3R0b20iOjIuMH0sIlNoYXBlU3R5bGUiOnsiJGlkIjoiMTI5MSIsIk1hcmdpbiI6eyIkaWQiOiIxMjkyIiwiVG9wIjowLjAsIkxlZnQiOjAuMCwiUmlnaHQiOjAuMCwiQm90dG9tIjowLjB9LCJQYWRkaW5nIjp7IiRpZCI6IjEyOTMiLCJUb3AiOjAuMCwiTGVmdCI6MC4wLCJSaWdodCI6MC4wLCJCb3R0b20iOjAuMH0sIkJhY2tncm91bmQiOnsiJGlkIjoiMTI5NCIsIkNvbG9yIjp7IiRpZCI6IjEyOTUiLCJBIjoyNTUsIlIiOjIzMiwiRyI6OTMsIkIiOjR9fSwiSXNWaXNpYmxlIjp0cnVlLCJXaWR0aCI6MTguMCwiSGVpZ2h0IjoyMC4wLCJCb3JkZXJTdHlsZSI6eyIkaWQiOiIxMjk2IiwiTGluZUNvbG9yIjp7IiRpZCI6IjEyOTciLCIkdHlwZSI6Ik5MUkUuQ29tbW9uLkRvbS5Tb2xpZENvbG9yQnJ1c2gsIE5MUkUuQ29tbW9uIiwiQ29sb3IiOnsiJGlkIjoiMTI5OCIsIkEiOjI1NSwiUiI6MjM0LCJHIjoyMiwiQiI6MzB9fSwiTGluZVdlaWdodCI6MC4wLCJMaW5lVHlwZSI6MCwiUGFyZW50U3R5bGUiOm51bGx9LCJQYXJlbnRTdHlsZSI6bnVsbH0sIlRpdGxlU3R5bGUiOnsiJGlkIjoiMTI5OSIsIkZvbnRTZXR0aW5ncyI6eyIkaWQiOiIxMzAwIiwiRm9udFNpemUiOjEyLCJGb250TmFtZSI6IkNhbGlicmkiLCJJc0JvbGQiOnRydWUsIklzSXRhbGljIjpmYWxzZSwiSXNVbmRlcmxpbmVkIjpmYWxzZSwiUGFyZW50U3R5bGUiOm51bGx9LCJBdXRvU2l6ZSI6MCwiRm9yZWdyb3VuZCI6eyIkaWQiOiIxMzAxIiwiQ29sb3IiOnsiJGlkIjoiMTMwMi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xMzAzIiwiVG9wIjowLjAsIkxlZnQiOjAuMCwiUmlnaHQiOjAuMCwiQm90dG9tIjowLjB9LCJQYWRkaW5nIjp7IiRpZCI6IjEzMDQiLCJUb3AiOjAuMCwiTGVmdCI6MC4wLCJSaWdodCI6MC4wLCJCb3R0b20iOjAuMH0sIkJhY2tncm91bmQiOnsiJGlkIjoiMTMwNSIsIkNvbG9yIjp7IiRpZCI6IjEzMDYiLCJBIjowLCJSIjoyNTUsIkciOjI1NSwiQiI6MjU1fX0sIklzVmlzaWJsZSI6dHJ1ZSwiV2lkdGgiOjAuMCwiSGVpZ2h0IjowLjAsIkJvcmRlclN0eWxlIjpudWxsLCJQYXJlbnRTdHlsZSI6bnVsbH0sIkRhdGVTdHlsZSI6eyIkaWQiOiIxMzA3IiwiRm9udFNldHRpbmdzIjp7IiRpZCI6IjEzMDgiLCJGb250U2l6ZSI6OCwiRm9udE5hbWUiOiJDYWxpYnJpIiwiSXNCb2xkIjp0cnVlLCJJc0l0YWxpYyI6ZmFsc2UsIklzVW5kZXJsaW5lZCI6ZmFsc2UsIlBhcmVudFN0eWxlIjpudWxsfSwiQXV0b1NpemUiOjAsIkZvcmVncm91bmQiOnsiJGlkIjoiMTMwOSIsIkNvbG9yIjp7IiRpZCI6IjEzMTAiLCJBIjoyNTUsIlIiOjE1NywiRyI6MiwiQiI6OH19LCJNYXhXaWR0aCI6MjAwLjAsIk1heEhlaWdodCI6IkluZmluaXR5IiwiU21hcnRGb3JlZ3JvdW5kSXNBY3RpdmUiOmZhbHNlLCJIb3Jpem9udGFsQWxpZ25tZW50IjoxLCJWZXJ0aWNhbEFsaWdubWVudCI6MCwiU21hcnRGb3JlZ3JvdW5kIjpudWxsLCJCYWNrZ3JvdW5kRmlsbFR5cGUiOjAsIk1hcmdpbiI6eyIkaWQiOiIxMzExIiwiVG9wIjowLjAsIkxlZnQiOjAuMCwiUmlnaHQiOjAuMCwiQm90dG9tIjowLjB9LCJQYWRkaW5nIjp7IiRpZCI6IjEzMTIiLCJUb3AiOjAuMCwiTGVmdCI6MC4wLCJSaWdodCI6MC4wLCJCb3R0b20iOjAuMH0sIkJhY2tncm91bmQiOnsiJGlkIjoiMTMxMyIsIkNvbG9yIjp7IiRpZCI6IjEzMTQiLCJBIjowLCJSIjoyNTUsIkciOjI1NSwiQiI6MjU1fX0sIklzVmlzaWJsZSI6dHJ1ZSwiV2lkdGgiOjAuMCwiSGVpZ2h0IjowLjAsIkJvcmRlclN0eWxlIjpudWxsLCJQYXJlbnRTdHlsZSI6bnVsbH0sIkRhdGVGb3JtYXQiOnsiJGlkIjoiMTMxN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zE2IiwiRm9ybWF0IjowLCJJc1Zpc2libGUiOmZhbHNlLCJMYXN0S25vd25WaXNpYmlsaXR5U3RhdGUiOmZhbHNlfSwiSXNWaXNpYmxlIjp0cnVlLCJQYXJlbnRTdHlsZSI6bnVsbH0sIkRlZmF1bHRUYXNrU3R5bGUiOnsiJGlkIjoiMTMxNyIsIlNoYXBlIjoxLCJTaGFwZVRoaWNrbmVzcyI6MSwiRHVyYXRpb25Gb3JtYXQiOjAsIkluY2x1ZGVOb25Xb3JraW5nRGF5c0luRHVyYXRpb24iOmZhbHNlLCJQZXJjZW50YWdlQ29tcGxldGVTdHlsZSI6eyIkaWQiOiIxMzE4IiwiRm9udFNldHRpbmdzIjp7IiRpZCI6IjEzMTkiLCJGb250U2l6ZSI6MTAsIkZvbnROYW1lIjoiQ2FsaWJyaSIsIklzQm9sZCI6ZmFsc2UsIklzSXRhbGljIjpmYWxzZSwiSXNVbmRlcmxpbmVkIjpmYWxzZSwiUGFyZW50U3R5bGUiOm51bGx9LCJBdXRvU2l6ZSI6MCwiRm9yZWdyb3VuZCI6eyIkaWQiOiIxMzIwIiwiQ29sb3IiOnsiJGlkIjoiMTMyM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zMjIiLCJUb3AiOjAuMCwiTGVmdCI6MC4wLCJSaWdodCI6MC4wLCJCb3R0b20iOjAuMH0sIlBhZGRpbmciOnsiJGlkIjoiMTMyMyIsIlRvcCI6MC4wLCJMZWZ0IjowLjAsIlJpZ2h0IjowLjAsIkJvdHRvbSI6MC4wfSwiQmFja2dyb3VuZCI6eyIkaWQiOiIxMzI0IiwiQ29sb3IiOnsiJHJlZiI6IjEyMDcifX0sIklzVmlzaWJsZSI6dHJ1ZSwiV2lkdGgiOjAuMCwiSGVpZ2h0IjowLjAsIkJvcmRlclN0eWxlIjpudWxsLCJQYXJlbnRTdHlsZSI6bnVsbH0sIkR1cmF0aW9uU3R5bGUiOnsiJGlkIjoiMTMyNSIsIkZvbnRTZXR0aW5ncyI6eyIkaWQiOiIxMzI2IiwiRm9udFNpemUiOjEwLCJGb250TmFtZSI6IkNhbGlicmkiLCJJc0JvbGQiOmZhbHNlLCJJc0l0YWxpYyI6ZmFsc2UsIklzVW5kZXJsaW5lZCI6ZmFsc2UsIlBhcmVudFN0eWxlIjpudWxsfSwiQXV0b1NpemUiOjAsIkZvcmVncm91bmQiOnsiJGlkIjoiMTMyNyIsIkNvbG9yIjp7IiRpZCI6IjEzMjg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MzI5IiwiVG9wIjowLjAsIkxlZnQiOjAuMCwiUmlnaHQiOjAuMCwiQm90dG9tIjowLjB9LCJQYWRkaW5nIjp7IiRpZCI6IjEzMzAiLCJUb3AiOjAuMCwiTGVmdCI6MC4wLCJSaWdodCI6MC4wLCJCb3R0b20iOjAuMH0sIkJhY2tncm91bmQiOnsiJGlkIjoiMTMzMSIsIkNvbG9yIjp7IiRyZWYiOiIxMjA3In19LCJJc1Zpc2libGUiOnRydWUsIldpZHRoIjowLjAsIkhlaWdodCI6MC4wLCJCb3JkZXJTdHlsZSI6bnVsbCwiUGFyZW50U3R5bGUiOm51bGx9LCJIb3Jpem9udGFsQ29ubmVjdG9yU3R5bGUiOnsiJGlkIjoiMTMzMiIsIkxpbmVDb2xvciI6eyIkaWQiOiIxMzMzIiwiJHR5cGUiOiJOTFJFLkNvbW1vbi5Eb20uU29saWRDb2xvckJydXNoLCBOTFJFLkNvbW1vbiIsIkNvbG9yIjp7IiRpZCI6IjEzMzQiLCJBIjoyNTUsIlIiOjIwNCwiRyI6MjA0LCJCIjoyMDR9fSwiTGluZVdlaWdodCI6MS4wLCJMaW5lVHlwZSI6MCwiUGFyZW50U3R5bGUiOm51bGx9LCJWZXJ0aWNhbENvbm5lY3RvclN0eWxlIjp7IiRpZCI6IjEzMzUiLCJMaW5lQ29sb3IiOnsiJGlkIjoiMTMzNiIsIiR0eXBlIjoiTkxSRS5Db21tb24uRG9tLlNvbGlkQ29sb3JCcnVzaCwgTkxSRS5Db21tb24iLCJDb2xvciI6eyIkaWQiOiIxMzM3IiwiQSI6MjU1LCJSIjoyMDQsIkciOjIwNCwiQiI6MjA0fX0sIkxpbmVXZWlnaHQiOjAuMCwiTGluZVR5cGUiOjAsIlBhcmVudFN0eWxlIjpudWxsfSwiTWFyZ2luIjpudWxsLCJTdGFydERhdGVQb3NpdGlvbiI6MiwiRW5kRGF0ZVBvc2l0aW9uIjoyLCJEYXRlSXNWaXNpYmxlIjp0cnVlLCJUaXRsZVBvc2l0aW9uIjo0LCJEdXJhdGlvblBvc2l0aW9uIjo2LCJQZXJjZW50YWdlQ29tcGxldGVkUG9zaXRpb24iOjYsIlNwYWNpbmciOjUsIklzQmVsb3dUaW1lYmFuZCI6ZmFsc2UsIlBlcmNlbnRhZ2VDb21wbGV0ZVNoYXBlT3BhY2l0eSI6MzUsIlNoYXBlU3R5bGUiOnsiJGlkIjoiMTMzOCIsIk1hcmdpbiI6eyIkaWQiOiIxMzM5IiwiVG9wIjowLjAsIkxlZnQiOjQuMCwiUmlnaHQiOjQuMCwiQm90dG9tIjowLjB9LCJQYWRkaW5nIjp7IiRpZCI6IjEzNDAiLCJUb3AiOjAuMCwiTGVmdCI6MC4wLCJSaWdodCI6MC4wLCJCb3R0b20iOjAuMH0sIkJhY2tncm91bmQiOnsiJGlkIjoiMTM0MSIsIkNvbG9yIjp7IiRpZCI6IjEzNDIiLCJBIjoyNTUsIlIiOjMsIkciOjcsIkIiOjMwfX0sIklzVmlzaWJsZSI6dHJ1ZSwiV2lkdGgiOjAuMCwiSGVpZ2h0IjoxNi4wLCJCb3JkZXJTdHlsZSI6eyIkaWQiOiIxMzQzIiwiTGluZUNvbG9yIjp7IiRpZCI6IjEzNDQiLCIkdHlwZSI6Ik5MUkUuQ29tbW9uLkRvbS5Tb2xpZENvbG9yQnJ1c2gsIE5MUkUuQ29tbW9uIiwiQ29sb3IiOnsiJGlkIjoiMTM0NSIsIkEiOjI1NSwiUiI6MjM0LCJHIjoyMiwiQiI6MzB9fSwiTGluZVdlaWdodCI6MC4wLCJMaW5lVHlwZSI6MCwiUGFyZW50U3R5bGUiOm51bGx9LCJQYXJlbnRTdHlsZSI6bnVsbH0sIlRpdGxlU3R5bGUiOnsiJGlkIjoiMTM0NiIsIkZvbnRTZXR0aW5ncyI6eyIkaWQiOiIxMzQ3IiwiRm9udFNpemUiOjEwLCJGb250TmFtZSI6Ik1vbnRzZXJyYXQgTWVkaXVtIiwiSXNCb2xkIjp0cnVlLCJJc0l0YWxpYyI6ZmFsc2UsIklzVW5kZXJsaW5lZCI6ZmFsc2UsIlBhcmVudFN0eWxlIjpudWxsfSwiQXV0b1NpemUiOjAsIkZvcmVncm91bmQiOnsiJGlkIjoiMTM0OCIsIkNvbG9yIjp7IiRpZCI6IjEzNDk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TM1MCIsIlRvcCI6MC4wLCJMZWZ0IjowLjAsIlJpZ2h0IjowLjAsIkJvdHRvbSI6MC4wfSwiUGFkZGluZyI6eyIkaWQiOiIxMzUxIiwiVG9wIjowLjAsIkxlZnQiOjAuMCwiUmlnaHQiOjAuMCwiQm90dG9tIjowLjB9LCJCYWNrZ3JvdW5kIjp7IiRpZCI6IjEzNTIiLCJDb2xvciI6eyIkcmVmIjoiMTIwNyJ9fSwiSXNWaXNpYmxlIjp0cnVlLCJXaWR0aCI6MC4wLCJIZWlnaHQiOjAuMCwiQm9yZGVyU3R5bGUiOm51bGwsIlBhcmVudFN0eWxlIjpudWxsfSwiRGF0ZVN0eWxlIjp7IiRpZCI6IjEzNTMiLCJGb250U2V0dGluZ3MiOnsiJGlkIjoiMTM1NCIsIkZvbnRTaXplIjo4LCJGb250TmFtZSI6Ik1vbnRzZXJyYXQgTGlnaHQiLCJJc0JvbGQiOnRydWUsIklzSXRhbGljIjpmYWxzZSwiSXNVbmRlcmxpbmVkIjpmYWxzZSwiUGFyZW50U3R5bGUiOm51bGx9LCJBdXRvU2l6ZSI6MCwiRm9yZWdyb3VuZCI6eyIkaWQiOiIxMzU1IiwiQ29sb3IiOnsiJGlkIjoiMTM1Ni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xMzU3IiwiVG9wIjowLjAsIkxlZnQiOjAuMCwiUmlnaHQiOjAuMCwiQm90dG9tIjowLjB9LCJQYWRkaW5nIjp7IiRpZCI6IjEzNTgiLCJUb3AiOjAuMCwiTGVmdCI6MC4wLCJSaWdodCI6MC4wLCJCb3R0b20iOjAuMH0sIkJhY2tncm91bmQiOnsiJGlkIjoiMTM1OSIsIkNvbG9yIjp7IiRyZWYiOiIxMjA3In19LCJJc1Zpc2libGUiOnRydWUsIldpZHRoIjowLjAsIkhlaWdodCI6MC4wLCJCb3JkZXJTdHlsZSI6bnVsbCwiUGFyZW50U3R5bGUiOm51bGx9LCJEYXRlRm9ybWF0Ijp7IiRpZCI6IjEzNjA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M2MSIsIkZvcm1hdCI6MCwiSXNWaXNpYmxlIjpmYWxzZSwiTGFzdEtub3duVmlzaWJpbGl0eVN0YXRlIjpmYWxzZX0sIklzVmlzaWJsZSI6dHJ1ZSwiUGFyZW50U3R5bGUiOm51bGwsIl9leHBsaWNpdGx5U2V0Ijp7IiRpZCI6IjEzNjI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GVmYXVsdFN3aW1sYW5lTWlsZXN0b25lU3R5bGUiOnsiJGlkIjoiMTM2MyIsIlRpdGxlUG9zaXRpb24iOiJSaWdodCIsIkRhdGVQb3NpdGlvbiI6IkxlZnQiLCJTaGFwZVR5cGUiOjIsIlNoYXBlU2l6ZSI6MSwiU3BhY2luZyI6NSwiU2hhcGVTdHlsZSI6eyIkaWQiOiIxMzY0IiwiTWFyZ2luIjp7IiRpZCI6IjEzNjUiLCJUb3AiOjAuMCwiTGVmdCI6MC4wLCJSaWdodCI6MC4wLCJCb3R0b20iOjAuMH0sIlBhZGRpbmciOnsiJGlkIjoiMTM2NiIsIlRvcCI6MC4wLCJMZWZ0IjowLjAsIlJpZ2h0IjowLjAsIkJvdHRvbSI6MC4wfSwiQmFja2dyb3VuZCI6eyIkaWQiOiIxMzY3IiwiQ29sb3IiOnsiJGlkIjoiMTM2OCIsIkEiOjI1NSwiUiI6MCwiRyI6MTE0LCJCIjoxODh9fSwiSXNWaXNpYmxlIjp0cnVlLCJXaWR0aCI6MTMuMCwiSGVpZ2h0IjoxMy4wLCJCb3JkZXJTdHlsZSI6eyIkaWQiOiIxMzY5IiwiTGluZUNvbG9yIjp7IiRpZCI6IjEzNzAiLCIkdHlwZSI6Ik5MUkUuQ29tbW9uLkRvbS5Tb2xpZENvbG9yQnJ1c2gsIE5MUkUuQ29tbW9uIiwiQ29sb3IiOnsiJGlkIjoiMTM3MSIsIkEiOjI1NSwiUiI6MjU1LCJHIjowLCJCIjowfX0sIkxpbmVXZWlnaHQiOjAuMCwiTGluZVR5cGUiOjAsIlBhcmVudFN0eWxlIjpudWxsfSwiUGFyZW50U3R5bGUiOm51bGx9LCJUaXRsZVN0eWxlIjp7IiRpZCI6IjEzNzIiLCJGb250U2V0dGluZ3MiOnsiJGlkIjoiMTM3MyIsIkZvbnRTaXplIjoxMiwiRm9udE5hbWUiOiJNb250c2VycmF0IE1lZGl1bSIsIklzQm9sZCI6dHJ1ZSwiSXNJdGFsaWMiOmZhbHNlLCJJc1VuZGVybGluZWQiOmZhbHNlLCJQYXJlbnRTdHlsZSI6bnVsbH0sIkF1dG9TaXplIjowLCJGb3JlZ3JvdW5kIjp7IiRpZCI6IjEzNzQiLCJDb2xvciI6eyIkaWQiOiIxMzc1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zNzYiLCJUb3AiOjAuMCwiTGVmdCI6MC4wLCJSaWdodCI6MC4wLCJCb3R0b20iOjAuMH0sIlBhZGRpbmciOnsiJGlkIjoiMTM3NyIsIlRvcCI6MC4wLCJMZWZ0IjowLjAsIlJpZ2h0IjowLjAsIkJvdHRvbSI6MC4wfSwiQmFja2dyb3VuZCI6eyIkaWQiOiIxMzc4IiwiQ29sb3IiOnsiJGlkIjoiMTM3OSIsIkEiOjAsIlIiOjAsIkciOjAsIkIiOjB9fSwiSXNWaXNpYmxlIjp0cnVlLCJXaWR0aCI6MC4wLCJIZWlnaHQiOjAuMCwiQm9yZGVyU3R5bGUiOm51bGwsIlBhcmVudFN0eWxlIjpudWxsfSwiRGF0ZVN0eWxlIjp7IiRpZCI6IjEzODAiLCJGb250U2V0dGluZ3MiOnsiJGlkIjoiMTM4MSIsIkZvbnRTaXplIjo4LCJGb250TmFtZSI6Ik1vbnRzZXJyYXQgTGlnaHQiLCJJc0JvbGQiOnRydWUsIklzSXRhbGljIjpmYWxzZSwiSXNVbmRlcmxpbmVkIjpmYWxzZSwiUGFyZW50U3R5bGUiOm51bGx9LCJBdXRvU2l6ZSI6MCwiRm9yZWdyb3VuZCI6eyIkaWQiOiIxMzgyIiwiQ29sb3IiOnsiJGlkIjoiMTM4MyIsIkEiOjI1NSwiUiI6MTU3LCJHIjoyLCJCIjo4fX0sIk1heFdpZHRoIjoyMDAuMCwiTWF4SGVpZ2h0IjoiSW5maW5pdHkiLCJTbWFydEZvcmVncm91bmRJc0FjdGl2ZSI6ZmFsc2UsIkhvcml6b250YWxBbGlnbm1lbnQiOjAsIlZlcnRpY2FsQWxpZ25tZW50IjowLCJTbWFydEZvcmVncm91bmQiOm51bGwsIkJhY2tncm91bmRGaWxsVHlwZSI6MCwiTWFyZ2luIjp7IiRpZCI6IjEzODQiLCJUb3AiOjAuMCwiTGVmdCI6MC4wLCJSaWdodCI6MC4wLCJCb3R0b20iOjAuMH0sIlBhZGRpbmciOnsiJGlkIjoiMTM4NSIsIlRvcCI6MC4wLCJMZWZ0IjowLjAsIlJpZ2h0IjowLjAsIkJvdHRvbSI6MC4wfSwiQmFja2dyb3VuZCI6eyIkaWQiOiIxMzg2IiwiQ29sb3IiOnsiJGlkIjoiMTM4NyIsIkEiOjAsIlIiOjAsIkciOjAsIkIiOjB9fSwiSXNWaXNpYmxlIjp0cnVlLCJXaWR0aCI6MC4wLCJIZWlnaHQiOjAuMCwiQm9yZGVyU3R5bGUiOm51bGwsIlBhcmVudFN0eWxlIjpudWxsfSwiRGF0ZUZvcm1hdCI6eyIkaWQiOiIxMzg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zODkiLCJGb3JtYXQiOjAsIklzVmlzaWJsZSI6ZmFsc2UsIkxhc3RLbm93blZpc2liaWxpdHlTdGF0ZSI6ZmFsc2V9LCJJc1Zpc2libGUiOnRydWUsIlBhcmVudFN0eWxlIjpudWxsfSwiR3JpZGxpbmVQYW5lbFN0eWxlIjp7IiRpZCI6IjEzOTAiLCJHcmlkbGluZVN0eWxlIjp7IiRpZCI6IjEzOTEiLCJMaW5lQ29sb3IiOnsiJGlkIjoiMTM5MiIsIiR0eXBlIjoiTkxSRS5Db21tb24uRG9tLlNvbGlkQ29sb3JCcnVzaCwgTkxSRS5Db21tb24iLCJDb2xvciI6eyIkaWQiOiIxMzkzIiwiQSI6MzgsIlIiOjE2NSwiRyI6MTY1LCJCIjoxNjV9fSwiTGluZVdlaWdodCI6MS4wLCJMaW5lVHlwZSI6MCwiUGFyZW50U3R5bGUiOm51bGx9LCJNYXJnaW4iOnsiJGlkIjoiMTM5NCIsIlRvcCI6MC4wLCJMZWZ0IjowLjAsIlJpZ2h0IjowLjAsIkJvdHRvbSI6MC4wfSwiUGFkZGluZyI6eyIkaWQiOiIxMzk1IiwiVG9wIjowLjAsIkxlZnQiOjAuMCwiUmlnaHQiOjAuMCwiQm90dG9tIjowLjB9LCJCYWNrZ3JvdW5kIjpudWxsLCJJc1Zpc2libGUiOmZhbHNlLCJXaWR0aCI6MC4wLCJIZWlnaHQiOjAuMCwiQm9yZGVyU3R5bGUiOnsiJGlkIjoiMTM5NiIsIkxpbmVDb2xvciI6bnVsbCwiTGluZVdlaWdodCI6MC4wLCJMaW5lVHlwZSI6MCwiUGFyZW50U3R5bGUiOm51bGx9LCJQYXJlbnRTdHlsZSI6bnVsbH0sIkFjdGl2aXR5TGluZVBhbmVsU3R5bGUiOnsiJGlkIjoiMTM5NyIsIkFjdGl2aXR5TGluZVN0eWxlIjp7IiRpZCI6IjEzOTgiLCJMaW5lQ29sb3IiOnsiJGlkIjoiMTM5OSIsIiR0eXBlIjoiTkxSRS5Db21tb24uRG9tLlNvbGlkQ29sb3JCcnVzaCwgTkxSRS5Db21tb24iLCJDb2xvciI6eyIkaWQiOiIxNDAwIiwiQSI6MzgsIlIiOjY4LCJHIjoxMTQsIkIiOjE5Nn19LCJMaW5lV2VpZ2h0IjoxLjAsIkxpbmVUeXBlIjowLCJQYXJlbnRTdHlsZSI6bnVsbH0sIk1hcmdpbiI6eyIkaWQiOiIxNDAxIiwiVG9wIjowLjAsIkxlZnQiOjAuMCwiUmlnaHQiOjAuMCwiQm90dG9tIjowLjB9LCJQYWRkaW5nIjp7IiRpZCI6IjE0MDIiLCJUb3AiOjAuMCwiTGVmdCI6MC4wLCJSaWdodCI6MC4wLCJCb3R0b20iOjAuMH0sIkJhY2tncm91bmQiOm51bGwsIklzVmlzaWJsZSI6dHJ1ZSwiV2lkdGgiOjAuMCwiSGVpZ2h0IjowLjAsIkJvcmRlclN0eWxlIjp7IiRpZCI6IjE0MDMiLCJMaW5lQ29sb3IiOm51bGwsIkxpbmVXZWlnaHQiOjAuMCwiTGluZVR5cGUiOjAsIlBhcmVudFN0eWxlIjpudWxsfSwiUGFyZW50U3R5bGUiOm51bGx9LCJfc2VsZWN0ZWRUaGVtZVByZXNldENvbG9ycyI6eyIkaWQiOiIxNDA0IiwiVGV4dExpZ2h0Ijp7IiRpZCI6IjE0MDUiLCJBIjoyNTUsIlIiOjI1NSwiRyI6MjU1LCJCIjoyNTV9LCJUZXh0RGFyayI6eyIkaWQiOiIxNDA2IiwiQSI6MjU1LCJSIjowLCJHIjowLCJCIjowfSwiQWNjZW50MSI6eyIkcmVmIjoiMTIzMCJ9LCJBY2NlbnQyIjp7IiRyZWYiOiIxMTgwIn0sIkFjY2VudDMiOnsiJGlkIjoiMTQwNyIsIkEiOjI1NSwiUiI6MywiRyI6NywiQiI6MzB9LCJBY2NlbnQ0Ijp7IiRpZCI6IjE0MDgiLCJBIjoyNTUsIlIiOjE1NywiRyI6MiwiQiI6OH0sIkFjY2VudDUiOnsiJGlkIjoiMTQwOSIsIkEiOjI1NSwiUiI6MjA4LCJHIjowLCJCIjowfSwiQWNjZW50NiI6eyIkaWQiOiIxNDEwIiwiQSI6MjU1LCJSIjoxNSwiRyI6MTU4LCJCIjoyMTN9LCJBY2NlbnQ3Ijp7IiRpZCI6IjE0MTEiLCJBIjoyNTUsIlIiOjE2MCwiRyI6NDMsIkIiOjE0N30sIkFjY2VudDgiOnsiJGlkIjoiMTQxMiIsIkEiOjI1NSwiUiI6NzgsIkciOjE2NywiQiI6NDZ9fSwiU2hvd0VsYXBzZWRUaW1lR3JhZGllbnRTdHlsZSI6ZmFsc2UsIlRpbWViYW5kUmVzZXJ2ZWRMZWZ0QXJlYVN0eWxlIjp7IiRpZCI6IjE0MTMiLCJBY3Rpdml0eUhlYWRlcldpZHRoIjo4NC4xODE0MTYzNTEzMjA0LCJJc1NldCI6dHJ1ZX0sIkRlZmF1bHRTd2ltbGFuZVN0eWxlIjpudWxsLCJEZWZhdWx0U3dpbWxhbmVWMlN0eWxlIjp7IiRpZCI6IjE0MTQiLCJTdHlsZUlkIjoiMDAwMDAwMDAtMDAwMC0wMDAwLTAwMDAtMDAwMDAwMDAwMDAwIiwiSGVhZGVyU3R5bGUiOnsiJGlkIjoiMTQxNSIsIlRleHRJc1ZlcnRpY2FsIjpmYWxzZSwiVGV4dFN0eWxlIjp7IiRpZCI6IjE0MTYiLCJGb250U2V0dGluZ3MiOnsiJGlkIjoiMTQxNyIsIkZvbnRTaXplIjoxOCwiRm9udE5hbWUiOiJDYWxpYnJpIiwiSXNCb2xkIjpmYWxzZSwiSXNJdGFsaWMiOmZhbHNlLCJJc1VuZGVybGluZWQiOmZhbHNlLCJQYXJlbnRTdHlsZSI6bnVsbH0sIkF1dG9TaXplIjoyLCJGb3JlZ3JvdW5kIjp7IiRpZCI6IjE0MTgiLCJDb2xvciI6eyIkaWQiOiIxNDE5IiwiQSI6MjU1LCJSIjoyNTUsIkciOjI1NSwiQiI6MjU1fX0sIk1heFdpZHRoIjoiSW5maW5pdHkiLCJNYXhIZWlnaHQiOiJJbmZpbml0eSIsIlNtYXJ0Rm9yZWdyb3VuZElzQWN0aXZlIjpmYWxzZSwiSG9yaXpvbnRhbEFsaWdubWVudCI6MCwiVmVydGljYWxBbGlnbm1lbnQiOjAsIlNtYXJ0Rm9yZWdyb3VuZCI6bnVsbCwiQmFja2dyb3VuZEZpbGxUeXBlIjowLCJNYXJnaW4iOnsiJGlkIjoiMTQyMCIsIlRvcCI6MC4wLCJMZWZ0IjowLjAsIlJpZ2h0IjowLjAsIkJvdHRvbSI6MC4wfSwiUGFkZGluZyI6eyIkaWQiOiIxNDIxIiwiVG9wIjowLjAsIkxlZnQiOjAuMCwiUmlnaHQiOjAuMCwiQm90dG9tIjowLjB9LCJCYWNrZ3JvdW5kIjp7IiRpZCI6IjE0MjIiLCJDb2xvciI6eyIkaWQiOiIxNDIzIiwiQSI6MCwiUiI6MjU1LCJHIjoyNTUsIkIiOjI1NX19LCJJc1Zpc2libGUiOnRydWUsIldpZHRoIjowLjAsIkhlaWdodCI6MC4wLCJCb3JkZXJTdHlsZSI6bnVsbCwiUGFyZW50U3R5bGUiOm51bGx9LCJSZWN0YW5nbGVTdHlsZSI6eyIkaWQiOiIxNDI0IiwiTWFyZ2luIjp7IiRpZCI6IjE0MjUiLCJUb3AiOjAuMCwiTGVmdCI6MC4wLCJSaWdodCI6MC4wLCJCb3R0b20iOjAuMH0sIlBhZGRpbmciOnsiJGlkIjoiMTQyNiIsIlRvcCI6MC4wLCJMZWZ0IjowLjAsIlJpZ2h0IjowLjAsIkJvdHRvbSI6MC4wfSwiQmFja2dyb3VuZCI6eyIkaWQiOiIxNDI3IiwiQ29sb3IiOnsiJGlkIjoiMTQyOCIsIkEiOjI1NSwiUiI6MywiRyI6NywiQiI6MzB9fSwiSXNWaXNpYmxlIjp0cnVlLCJXaWR0aCI6MC4wLCJIZWlnaHQiOjAuMCwiQm9yZGVyU3R5bGUiOnsiJGlkIjoiMTQyOSIsIkxpbmVDb2xvciI6eyIkaWQiOiIxNDMwIiwiJHR5cGUiOiJOTFJFLkNvbW1vbi5Eb20uU29saWRDb2xvckJydXNoLCBOTFJFLkNvbW1vbiIsIkNvbG9yIjp7IiRpZCI6IjE0MzEiLCJBIjoyNTUsIlIiOjI1NSwiRyI6MCwiQiI6MH19LCJMaW5lV2VpZ2h0IjowLjAsIkxpbmVUeXBlIjowLCJQYXJlbnRTdHlsZSI6bnVsbH0sIlBhcmVudFN0eWxlIjpudWxsfSwiTWFyZ2luIjp7IiRpZCI6IjE0MzIiLCJUb3AiOjAuMCwiTGVmdCI6MC4wLCJSaWdodCI6MC4wLCJCb3R0b20iOjAuMH0sIlBhZGRpbmciOnsiJGlkIjoiMTQzMyIsIlRvcCI6MC4wLCJMZWZ0IjowLjAsIlJpZ2h0IjowLjAsIkJvdHRvbSI6MC4wfSwiQmFja2dyb3VuZCI6bnVsbCwiSXNWaXNpYmxlIjp0cnVlLCJXaWR0aCI6MC4wLCJIZWlnaHQiOjAuMCwiQm9yZGVyU3R5bGUiOm51bGwsIlBhcmVudFN0eWxlIjpudWxsfSwiQmFja2dyb3VuZFN0eWxlIjp7IiRpZCI6IjE0MzQiLCJNYXJnaW4iOnsiJGlkIjoiMTQzNSIsIlRvcCI6MC4wLCJMZWZ0IjowLjAsIlJpZ2h0IjowLjAsIkJvdHRvbSI6MC4wfSwiUGFkZGluZyI6eyIkaWQiOiIxNDM2IiwiVG9wIjowLjAsIkxlZnQiOjAuMCwiUmlnaHQiOjAuMCwiQm90dG9tIjowLjB9LCJCYWNrZ3JvdW5kIjp7IiRpZCI6IjE0MzciLCJDb2xvciI6eyIkaWQiOiIxNDM4IiwiQSI6NTEsIlIiOjMsIkciOjcsIkIiOjMwfX0sIklzVmlzaWJsZSI6dHJ1ZSwiV2lkdGgiOjAuMCwiSGVpZ2h0IjowLjAsIkJvcmRlclN0eWxlIjp7IiRpZCI6IjE0MzkiLCJMaW5lQ29sb3IiOnsiJGlkIjoiMTQ0MCIsIiR0eXBlIjoiTkxSRS5Db21tb24uRG9tLlNvbGlkQ29sb3JCcnVzaCwgTkxSRS5Db21tb24iLCJDb2xvciI6eyIkaWQiOiIxNDQxIiwiQSI6MjU1LCJSIjoyMzQsIkciOjIyLCJCIjozMH19LCJMaW5lV2VpZ2h0IjowLjAsIkxpbmVUeXBlIjowLCJQYXJlbnRTdHlsZSI6bnVsbH0sIlBhcmVudFN0eWxlIjpudWxsfSwiSXNBYm92ZVRpbWViYW5kIjpmYWxzZSwiU3BhY2luZyI6NSwiRGVmYXVsdFN3aW1sYW5lVGFza1N0eWxlIjp7IiRpZCI6IjE0NDIiLCIkdHlwZSI6Ik5MUkUuQ29tbW9uLkRvbS5TdHlsZXMuRXhwbGljaXRTZXRhYmxlVGFza1N0eWxlLCBOTFJFLkNvbW1vbiIsIlNoYXBlIjozLCJTaGFwZVRoaWNrbmVzcyI6MSwiRHVyYXRpb25Gb3JtYXQiOjAsIkluY2x1ZGVOb25Xb3JraW5nRGF5c0luRHVyYXRpb24iOmZhbHNlLCJQZXJjZW50YWdlQ29tcGxldGVTdHlsZSI6eyIkaWQiOiIxNDQzIiwiRm9udFNldHRpbmdzIjp7IiRpZCI6IjE0NDQiLCJGb250U2l6ZSI6MTAsIkZvbnROYW1lIjoiQ2FsaWJyaSIsIklzQm9sZCI6ZmFsc2UsIklzSXRhbGljIjpmYWxzZSwiSXNVbmRlcmxpbmVkIjpmYWxzZSwiUGFyZW50U3R5bGUiOm51bGx9LCJBdXRvU2l6ZSI6MCwiRm9yZWdyb3VuZCI6eyIkaWQiOiIxNDQ1IiwiQ29sb3IiOnsiJGlkIjoiMTQ0Ni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0NDciLCJUb3AiOjAuMCwiTGVmdCI6MC4wLCJSaWdodCI6MC4wLCJCb3R0b20iOjAuMH0sIlBhZGRpbmciOnsiJGlkIjoiMTQ0OCIsIlRvcCI6MC4wLCJMZWZ0IjowLjAsIlJpZ2h0IjowLjAsIkJvdHRvbSI6MC4wfSwiQmFja2dyb3VuZCI6eyIkaWQiOiIxNDQ5IiwiQ29sb3IiOnsiJGlkIjoiMTQ1MCIsIkEiOjg5LCJSIjowLCJHIjowLCJCIjowfX0sIklzVmlzaWJsZSI6dHJ1ZSwiV2lkdGgiOjAuMCwiSGVpZ2h0IjowLjAsIkJvcmRlclN0eWxlIjpudWxsLCJQYXJlbnRTdHlsZSI6bnVsbH0sIkR1cmF0aW9uU3R5bGUiOnsiJGlkIjoiMTQ1MSIsIkZvbnRTZXR0aW5ncyI6eyIkaWQiOiIxNDUyIiwiRm9udFNpemUiOjEwLCJGb250TmFtZSI6IkNhbGlicmkiLCJJc0JvbGQiOmZhbHNlLCJJc0l0YWxpYyI6ZmFsc2UsIklzVW5kZXJsaW5lZCI6ZmFsc2UsIlBhcmVudFN0eWxlIjpudWxsfSwiQXV0b1NpemUiOjAsIkZvcmVncm91bmQiOnsiJGlkIjoiMTQ1MyIsIkNvbG9yIjp7IiRpZCI6IjE0NTQ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NDU1IiwiVG9wIjowLjAsIkxlZnQiOjAuMCwiUmlnaHQiOjAuMCwiQm90dG9tIjowLjB9LCJQYWRkaW5nIjp7IiRpZCI6IjE0NTYiLCJUb3AiOjAuMCwiTGVmdCI6MC4wLCJSaWdodCI6MC4wLCJCb3R0b20iOjAuMH0sIkJhY2tncm91bmQiOnsiJGlkIjoiMTQ1NyIsIkNvbG9yIjp7IiRyZWYiOiIxNDUwIn19LCJJc1Zpc2libGUiOnRydWUsIldpZHRoIjowLjAsIkhlaWdodCI6MC4wLCJCb3JkZXJTdHlsZSI6bnVsbCwiUGFyZW50U3R5bGUiOm51bGx9LCJIb3Jpem9udGFsQ29ubmVjdG9yU3R5bGUiOnsiJGlkIjoiMTQ1OCIsIkxpbmVDb2xvciI6eyIkaWQiOiIxNDU5IiwiJHR5cGUiOiJOTFJFLkNvbW1vbi5Eb20uU29saWRDb2xvckJydXNoLCBOTFJFLkNvbW1vbiIsIkNvbG9yIjp7IiRpZCI6IjE0NjAiLCJBIjoyNTUsIlIiOjIwNCwiRyI6MjA0LCJCIjoyMDR9fSwiTGluZVdlaWdodCI6MS4wLCJMaW5lVHlwZSI6MCwiUGFyZW50U3R5bGUiOm51bGx9LCJWZXJ0aWNhbENvbm5lY3RvclN0eWxlIjp7IiRpZCI6IjE0NjEiLCJMaW5lQ29sb3IiOnsiJGlkIjoiMTQ2MiIsIiR0eXBlIjoiTkxSRS5Db21tb24uRG9tLlNvbGlkQ29sb3JCcnVzaCwgTkxSRS5Db21tb24iLCJDb2xvciI6eyIkaWQiOiIxNDYzIiwiQSI6MjU1LCJSIjoyMDQsIkciOjIwNCwiQiI6MjA0fX0sIkxpbmVXZWlnaHQiOjAuMCwiTGluZVR5cGUiOjAsIlBhcmVudFN0eWxlIjpudWxsfSwiTWFyZ2luIjpudWxsLCJTdGFydERhdGVQb3NpdGlvbiI6MiwiRW5kRGF0ZVBvc2l0aW9uIjoyLCJEYXRlSXNWaXNpYmxlIjp0cnVlLCJUaXRsZVBvc2l0aW9uIjo0LCJEdXJhdGlvblBvc2l0aW9uIjo2LCJQZXJjZW50YWdlQ29tcGxldGVkUG9zaXRpb24iOjYsIlNwYWNpbmciOjUsIklzQmVsb3dUaW1lYmFuZCI6dHJ1ZSwiUGVyY2VudGFnZUNvbXBsZXRlU2hhcGVPcGFjaXR5IjozNSwiU2hhcGVTdHlsZSI6eyIkaWQiOiIxNDY0IiwiTWFyZ2luIjp7IiRpZCI6IjE0NjUiLCJUb3AiOjAuMCwiTGVmdCI6NC4wLCJSaWdodCI6NC4wLCJCb3R0b20iOjAuMH0sIlBhZGRpbmciOnsiJGlkIjoiMTQ2NiIsIlRvcCI6MC4wLCJMZWZ0IjowLjAsIlJpZ2h0IjowLjAsIkJvdHRvbSI6MC4wfSwiQmFja2dyb3VuZCI6eyIkaWQiOiIxNDY3IiwiQ29sb3IiOnsiJGlkIjoiMTQ2OCIsIkEiOjI1NSwiUiI6MywiRyI6NywiQiI6MzB9fSwiSXNWaXNpYmxlIjp0cnVlLCJXaWR0aCI6MC4wLCJIZWlnaHQiOjE2LjAsIkJvcmRlclN0eWxlIjp7IiRpZCI6IjE0NjkiLCJMaW5lQ29sb3IiOnsiJGlkIjoiMTQ3MCIsIiR0eXBlIjoiTkxSRS5Db21tb24uRG9tLlNvbGlkQ29sb3JCcnVzaCwgTkxSRS5Db21tb24iLCJDb2xvciI6eyIkaWQiOiIxNDcxIiwiQSI6MjU1LCJSIjoyMzQsIkciOjIyLCJCIjozMH19LCJMaW5lV2VpZ2h0IjowLjAsIkxpbmVUeXBlIjowLCJQYXJlbnRTdHlsZSI6bnVsbH0sIlBhcmVudFN0eWxlIjpudWxsfSwiVGl0bGVTdHlsZSI6eyIkaWQiOiIxNDcyIiwiRm9udFNldHRpbmdzIjp7IiRpZCI6IjE0NzMiLCJGb250U2l6ZSI6MTAsIkZvbnROYW1lIjoiQ2FsaWJyaSIsIklzQm9sZCI6dHJ1ZSwiSXNJdGFsaWMiOmZhbHNlLCJJc1VuZGVybGluZWQiOmZhbHNlLCJQYXJlbnRTdHlsZSI6bnVsbH0sIkF1dG9TaXplIjowLCJGb3JlZ3JvdW5kIjp7IiRpZCI6IjE0NzQiLCJDb2xvciI6eyIkaWQiOiIxNDc1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0NzYiLCJUb3AiOjAuMCwiTGVmdCI6MC4wLCJSaWdodCI6MC4wLCJCb3R0b20iOjAuMH0sIlBhZGRpbmciOnsiJGlkIjoiMTQ3NyIsIlRvcCI6MC4wLCJMZWZ0IjowLjAsIlJpZ2h0IjowLjAsIkJvdHRvbSI6MC4wfSwiQmFja2dyb3VuZCI6eyIkaWQiOiIxNDc4IiwiQ29sb3IiOnsiJGlkIjoiMTQ3OSIsIkEiOjAsIlIiOjI1NSwiRyI6MjU1LCJCIjoyNTV9fSwiSXNWaXNpYmxlIjp0cnVlLCJXaWR0aCI6MC4wLCJIZWlnaHQiOjAuMCwiQm9yZGVyU3R5bGUiOm51bGwsIlBhcmVudFN0eWxlIjpudWxsfSwiRGF0ZVN0eWxlIjp7IiRpZCI6IjE0ODAiLCJGb250U2V0dGluZ3MiOnsiJGlkIjoiMTQ4MSIsIkZvbnRTaXplIjo4LCJGb250TmFtZSI6IkNhbGlicmkiLCJJc0JvbGQiOnRydWUsIklzSXRhbGljIjpmYWxzZSwiSXNVbmRlcmxpbmVkIjpmYWxzZSwiUGFyZW50U3R5bGUiOm51bGx9LCJBdXRvU2l6ZSI6MCwiRm9yZWdyb3VuZCI6eyIkaWQiOiIxNDgyIiwiQ29sb3IiOnsiJGlkIjoiMTQ4My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xNDg0IiwiVG9wIjowLjAsIkxlZnQiOjAuMCwiUmlnaHQiOjAuMCwiQm90dG9tIjowLjB9LCJQYWRkaW5nIjp7IiRpZCI6IjE0ODUiLCJUb3AiOjAuMCwiTGVmdCI6MC4wLCJSaWdodCI6MC4wLCJCb3R0b20iOjAuMH0sIkJhY2tncm91bmQiOnsiJGlkIjoiMTQ4NiIsIkNvbG9yIjp7IiRpZCI6IjE0ODciLCJBIjowLCJSIjoyNTUsIkciOjI1NSwiQiI6MjU1fX0sIklzVmlzaWJsZSI6dHJ1ZSwiV2lkdGgiOjAuMCwiSGVpZ2h0IjowLjAsIkJvcmRlclN0eWxlIjpudWxsLCJQYXJlbnRTdHlsZSI6bnVsbH0sIkRhdGVGb3JtYXQiOnsiJGlkIjoiMTQ4O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Dg5IiwiRm9ybWF0IjowLCJJc1Zpc2libGUiOmZhbHNlLCJMYXN0S25vd25WaXNpYmlsaXR5U3RhdGUiOmZhbHNlfSwiSXNWaXNpYmxlIjp0cnVlLCJQYXJlbnRTdHlsZSI6bnVsbCwiX2V4cGxpY2l0bHlTZXQiOnsiJGlkIjoiMTQ5MC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b3RTdHlsZSI6eyIkaWQiOiIxNDkxIiwiU2hhcGUiOjIsIkNvbm5lY3Rvck1hcmdpbiI6eyIkaWQiOiIxNDkyIiwiVG9wIjowLjAsIkxlZnQiOjIuMCwiUmlnaHQiOjIuMCwiQm90dG9tIjowLjB9LCJDb25uZWN0b3JTdHlsZSI6eyIkaWQiOiIxNDkzIiwiTGluZUNvbG9yIjp7IiRpZCI6IjE0OTQiLCIkdHlwZSI6Ik5MUkUuQ29tbW9uLkRvbS5Tb2xpZENvbG9yQnJ1c2gsIE5MUkUuQ29tbW9uIiwiQ29sb3IiOnsiJGlkIjoiMTQ5NSIsIkEiOjEyNywiUiI6NzksIkciOjEyOSwiQiI6MTg5fX0sIkxpbmVXZWlnaHQiOjEuMCwiTGluZVR5cGUiOjAsIlBhcmVudFN0eWxlIjpudWxsfSwiSXNCZWxvd1RpbWViYW5kIjpmYWxzZSwiUG9zaXRpb25PblRhc2siOjEsIkhpZGVEYXRlIjpmYWxzZSwiU2hhcGVTaXplIjoxLCJTcGFjaW5nIjoyLjAsIlBhZGRpbmciOnsiJGlkIjoiMTQ5NiIsIlRvcCI6Ny4wLCJMZWZ0IjozLjAsIlJpZ2h0IjowLjAsIkJvdHRvbSI6Mi4wfSwiU2hhcGVTdHlsZSI6eyIkaWQiOiIxNDk3IiwiTWFyZ2luIjp7IiRpZCI6IjE0OTgiLCJUb3AiOjAuMCwiTGVmdCI6MC4wLCJSaWdodCI6MC4wLCJCb3R0b20iOjAuMH0sIlBhZGRpbmciOnsiJGlkIjoiMTQ5OSIsIlRvcCI6MC4wLCJMZWZ0IjowLjAsIlJpZ2h0IjowLjAsIkJvdHRvbSI6MC4wfSwiQmFja2dyb3VuZCI6eyIkaWQiOiIxNTAwIiwiQ29sb3IiOnsiJGlkIjoiMTUwMSIsIkEiOjI1NSwiUiI6MywiRyI6NywiQiI6MzB9fSwiSXNWaXNpYmxlIjp0cnVlLCJXaWR0aCI6MTMuMCwiSGVpZ2h0IjoxMy4wLCJCb3JkZXJTdHlsZSI6eyIkaWQiOiIxNTAyIiwiTGluZUNvbG9yIjp7IiRpZCI6IjE1MDMiLCIkdHlwZSI6Ik5MUkUuQ29tbW9uLkRvbS5Tb2xpZENvbG9yQnJ1c2gsIE5MUkUuQ29tbW9uIiwiQ29sb3IiOnsiJGlkIjoiMTUwNCIsIkEiOjI1NSwiUiI6MjM0LCJHIjoyMiwiQiI6MzB9fSwiTGluZVdlaWdodCI6MC4wLCJMaW5lVHlwZSI6MCwiUGFyZW50U3R5bGUiOm51bGx9LCJQYXJlbnRTdHlsZSI6bnVsbH0sIlRpdGxlU3R5bGUiOnsiJGlkIjoiMTUwNSIsIkZvbnRTZXR0aW5ncyI6eyIkaWQiOiIxNTA2IiwiRm9udFNpemUiOjEyLCJGb250TmFtZSI6Ik1vbnRzZXJyYXQgTWVkaXVtIiwiSXNCb2xkIjp0cnVlLCJJc0l0YWxpYyI6ZmFsc2UsIklzVW5kZXJsaW5lZCI6ZmFsc2UsIlBhcmVudFN0eWxlIjpudWxsfSwiQXV0b1NpemUiOjAsIkZvcmVncm91bmQiOnsiJGlkIjoiMTUwNyIsIkNvbG9yIjp7IiRpZCI6IjE1MDg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TUwOSIsIlRvcCI6MC4wLCJMZWZ0IjowLjAsIlJpZ2h0IjowLjAsIkJvdHRvbSI6MC4wfSwiUGFkZGluZyI6eyIkaWQiOiIxNTEwIiwiVG9wIjowLjAsIkxlZnQiOjAuMCwiUmlnaHQiOjAuMCwiQm90dG9tIjowLjB9LCJCYWNrZ3JvdW5kIjp7IiRpZCI6IjE1MTEiLCJDb2xvciI6eyIkaWQiOiIxNTEyIiwiQSI6MCwiUiI6MCwiRyI6MCwiQiI6MH19LCJJc1Zpc2libGUiOnRydWUsIldpZHRoIjowLjAsIkhlaWdodCI6MC4wLCJCb3JkZXJTdHlsZSI6bnVsbCwiUGFyZW50U3R5bGUiOm51bGx9LCJEYXRlU3R5bGUiOnsiJGlkIjoiMTUxMyIsIkZvbnRTZXR0aW5ncyI6eyIkaWQiOiIxNTE0IiwiRm9udFNpemUiOjgsIkZvbnROYW1lIjoiTW9udHNlcnJhdCBMaWdodCIsIklzQm9sZCI6dHJ1ZSwiSXNJdGFsaWMiOmZhbHNlLCJJc1VuZGVybGluZWQiOmZhbHNlLCJQYXJlbnRTdHlsZSI6bnVsbH0sIkF1dG9TaXplIjowLCJGb3JlZ3JvdW5kIjp7IiRpZCI6IjE1MTUiLCJDb2xvciI6eyIkaWQiOiIxNTE2IiwiQSI6MjU1LCJSIjoxNTcsIkciOjIsIkIiOjh9fSwiTWF4V2lkdGgiOjIwMC4wLCJNYXhIZWlnaHQiOiJJbmZpbml0eSIsIlNtYXJ0Rm9yZWdyb3VuZElzQWN0aXZlIjpmYWxzZSwiSG9yaXpvbnRhbEFsaWdubWVudCI6MCwiVmVydGljYWxBbGlnbm1lbnQiOjAsIlNtYXJ0Rm9yZWdyb3VuZCI6bnVsbCwiQmFja2dyb3VuZEZpbGxUeXBlIjowLCJNYXJnaW4iOnsiJGlkIjoiMTUxNyIsIlRvcCI6MC4wLCJMZWZ0IjowLjAsIlJpZ2h0IjowLjAsIkJvdHRvbSI6MC4wfSwiUGFkZGluZyI6eyIkaWQiOiIxNTE4IiwiVG9wIjowLjAsIkxlZnQiOjAuMCwiUmlnaHQiOjAuMCwiQm90dG9tIjowLjB9LCJCYWNrZ3JvdW5kIjp7IiRpZCI6IjE1MTkiLCJDb2xvciI6eyIkcmVmIjoiMTUxMiJ9fSwiSXNWaXNpYmxlIjp0cnVlLCJXaWR0aCI6MC4wLCJIZWlnaHQiOjAuMCwiQm9yZGVyU3R5bGUiOm51bGwsIlBhcmVudFN0eWxlIjpudWxsfSwiRGF0ZUZvcm1hdCI6eyIkaWQiOiIxNTIw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1MjEiLCJGb3JtYXQiOjAsIklzVmlzaWJsZSI6ZmFsc2UsIkxhc3RLbm93blZpc2liaWxpdHlTdGF0ZSI6ZmFsc2V9LCJJc1Zpc2libGUiOnRydWUsIlBhcmVudFN0eWxlIjpudWxsfSwiRGVmYXVsdFN3aW1sYW5lTWlsZXN0b25lU3R5bGUiOnsiJGlkIjoiMTUyMiIsIlRpdGxlUG9zaXRpb24iOiJSaWdodCIsIkRhdGVQb3NpdGlvbiI6IkxlZnQiLCJTaGFwZVR5cGUiOjIsIlNoYXBlU2l6ZSI6MSwiU3BhY2luZyI6NSwiU2hhcGVTdHlsZSI6eyIkaWQiOiIxNTIzIiwiTWFyZ2luIjp7IiRpZCI6IjE1MjQiLCJUb3AiOjAuMCwiTGVmdCI6MC4wLCJSaWdodCI6MC4wLCJCb3R0b20iOjAuMH0sIlBhZGRpbmciOnsiJGlkIjoiMTUyNSIsIlRvcCI6MC4wLCJMZWZ0IjowLjAsIlJpZ2h0IjowLjAsIkJvdHRvbSI6MC4wfSwiQmFja2dyb3VuZCI6eyIkaWQiOiIxNTI2IiwiQ29sb3IiOnsiJGlkIjoiMTUyNyIsIkEiOjI1NSwiUiI6MywiRyI6NywiQiI6MzB9fSwiSXNWaXNpYmxlIjp0cnVlLCJXaWR0aCI6MTMuMCwiSGVpZ2h0IjoxMy4wLCJCb3JkZXJTdHlsZSI6eyIkaWQiOiIxNTI4IiwiTGluZUNvbG9yIjp7IiRpZCI6IjE1MjkiLCIkdHlwZSI6Ik5MUkUuQ29tbW9uLkRvbS5Tb2xpZENvbG9yQnJ1c2gsIE5MUkUuQ29tbW9uIiwiQ29sb3IiOnsiJGlkIjoiMTUzMCIsIkEiOjI1NSwiUiI6MjM0LCJHIjoyMiwiQiI6MzB9fSwiTGluZVdlaWdodCI6MC4wLCJMaW5lVHlwZSI6MCwiUGFyZW50U3R5bGUiOm51bGx9LCJQYXJlbnRTdHlsZSI6bnVsbH0sIlRpdGxlU3R5bGUiOnsiJGlkIjoiMTUzMSIsIkZvbnRTZXR0aW5ncyI6eyIkaWQiOiIxNTMyIiwiRm9udFNpemUiOjEyLCJGb250TmFtZSI6Ik1vbnRzZXJyYXQgTWVkaXVtIiwiSXNCb2xkIjp0cnVlLCJJc0l0YWxpYyI6ZmFsc2UsIklzVW5kZXJsaW5lZCI6ZmFsc2UsIlBhcmVudFN0eWxlIjpudWxsfSwiQXV0b1NpemUiOjAsIkZvcmVncm91bmQiOnsiJGlkIjoiMTUzMyIsIkNvbG9yIjp7IiRpZCI6IjE1MzQ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TUzNSIsIlRvcCI6MC4wLCJMZWZ0IjowLjAsIlJpZ2h0IjowLjAsIkJvdHRvbSI6MC4wfSwiUGFkZGluZyI6eyIkaWQiOiIxNTM2IiwiVG9wIjowLjAsIkxlZnQiOjAuMCwiUmlnaHQiOjAuMCwiQm90dG9tIjowLjB9LCJCYWNrZ3JvdW5kIjp7IiRpZCI6IjE1MzciLCJDb2xvciI6eyIkaWQiOiIxNTM4IiwiQSI6MCwiUiI6MCwiRyI6MCwiQiI6MH19LCJJc1Zpc2libGUiOnRydWUsIldpZHRoIjowLjAsIkhlaWdodCI6MC4wLCJCb3JkZXJTdHlsZSI6bnVsbCwiUGFyZW50U3R5bGUiOm51bGx9LCJEYXRlU3R5bGUiOnsiJGlkIjoiMTUzOSIsIkZvbnRTZXR0aW5ncyI6eyIkaWQiOiIxNTQwIiwiRm9udFNpemUiOjgsIkZvbnROYW1lIjoiTW9udHNlcnJhdCBMaWdodCIsIklzQm9sZCI6dHJ1ZSwiSXNJdGFsaWMiOmZhbHNlLCJJc1VuZGVybGluZWQiOmZhbHNlLCJQYXJlbnRTdHlsZSI6bnVsbH0sIkF1dG9TaXplIjowLCJGb3JlZ3JvdW5kIjp7IiRpZCI6IjE1NDEiLCJDb2xvciI6eyIkaWQiOiIxNTQyIiwiQSI6MjU1LCJSIjoxNTcsIkciOjIsIkIiOjh9fSwiTWF4V2lkdGgiOjIwMC4wLCJNYXhIZWlnaHQiOiJJbmZpbml0eSIsIlNtYXJ0Rm9yZWdyb3VuZElzQWN0aXZlIjpmYWxzZSwiSG9yaXpvbnRhbEFsaWdubWVudCI6MCwiVmVydGljYWxBbGlnbm1lbnQiOjAsIlNtYXJ0Rm9yZWdyb3VuZCI6bnVsbCwiQmFja2dyb3VuZEZpbGxUeXBlIjowLCJNYXJnaW4iOnsiJGlkIjoiMTU0MyIsIlRvcCI6MC4wLCJMZWZ0IjowLjAsIlJpZ2h0IjowLjAsIkJvdHRvbSI6MC4wfSwiUGFkZGluZyI6eyIkaWQiOiIxNTQ0IiwiVG9wIjowLjAsIkxlZnQiOjAuMCwiUmlnaHQiOjAuMCwiQm90dG9tIjowLjB9LCJCYWNrZ3JvdW5kIjp7IiRpZCI6IjE1NDUiLCJDb2xvciI6eyIkaWQiOiIxNTQ2IiwiQSI6MCwiUiI6MCwiRyI6MCwiQiI6MH19LCJJc1Zpc2libGUiOnRydWUsIldpZHRoIjowLjAsIkhlaWdodCI6MC4wLCJCb3JkZXJTdHlsZSI6bnVsbCwiUGFyZW50U3R5bGUiOm51bGx9LCJEYXRlRm9ybWF0Ijp7IiRpZCI6IjE1NDc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U0OCIsIkZvcm1hdCI6MCwiSXNWaXNpYmxlIjpmYWxzZSwiTGFzdEtub3duVmlzaWJpbGl0eVN0YXRlIjpmYWxzZX0sIklzVmlzaWJsZSI6dHJ1ZSwiUGFyZW50U3R5bGUiOm51bGx9LCJEZWZhdWx0U3dpbWxhbmVBY3Rpdml0eVN0eWxlIjp7IiRpZCI6IjE1NDkiLCJIZWFkZXJTdHlsZSI6eyIkaWQiOiIxNTUwIiwiVGV4dFN0eWxlIjp7IiRpZCI6IjE1NTEiLCJGb250U2V0dGluZ3MiOnsiJGlkIjoiMTU1MiIsIkZvbnRTaXplIjoxMSwiRm9udE5hbWUiOiJDYWxpYnJpIiwiSXNCb2xkIjpmYWxzZSwiSXNJdGFsaWMiOmZhbHNlLCJJc1VuZGVybGluZWQiOmZhbHNlLCJQYXJlbnRTdHlsZSI6bnVsbH0sIkF1dG9TaXplIjoyLCJGb3JlZ3JvdW5kIjp7IiRpZCI6IjE1NTMiLCJDb2xvciI6eyIkaWQiOiIxNTU0IiwiQSI6MjU1LCJSIjowLCJHIjowLCJCIjowfX0sIk1heFdpZHRoIjowLjAsIk1heEhlaWdodCI6IkluZmluaXR5IiwiU21hcnRGb3JlZ3JvdW5kSXNBY3RpdmUiOmZhbHNlLCJIb3Jpem9udGFsQWxpZ25tZW50IjowLCJWZXJ0aWNhbEFsaWdubWVudCI6MCwiU21hcnRGb3JlZ3JvdW5kIjpudWxsLCJCYWNrZ3JvdW5kRmlsbFR5cGUiOjAsIk1hcmdpbiI6eyIkaWQiOiIxNTU1IiwiVG9wIjowLjAsIkxlZnQiOjAuMCwiUmlnaHQiOjAuMCwiQm90dG9tIjowLjB9LCJQYWRkaW5nIjp7IiRpZCI6IjE1NTYiLCJUb3AiOjAuMCwiTGVmdCI6MC4wLCJSaWdodCI6MC4wLCJCb3R0b20iOjAuMH0sIkJhY2tncm91bmQiOnsiJGlkIjoiMTU1NyIsIkNvbG9yIjp7IiRpZCI6IjE1NTgiLCJBIjowLCJSIjoyNTUsIkciOjI1NSwiQiI6MjU1fX0sIklzVmlzaWJsZSI6dHJ1ZSwiV2lkdGgiOjAuMCwiSGVpZ2h0IjowLjAsIkJvcmRlclN0eWxlIjpudWxsLCJQYXJlbnRTdHlsZSI6bnVsbH0sIlJlY3RhbmdsZVN0eWxlIjp7IiRpZCI6IjE1NTkiLCJNYXJnaW4iOnsiJGlkIjoiMTU2MCIsIlRvcCI6MC4wLCJMZWZ0IjowLjAsIlJpZ2h0IjowLjAsIkJvdHRvbSI6MC4wfSwiUGFkZGluZyI6eyIkaWQiOiIxNTYxIiwiVG9wIjowLjAsIkxlZnQiOjAuMCwiUmlnaHQiOjAuMCwiQm90dG9tIjowLjB9LCJCYWNrZ3JvdW5kIjp7IiRpZCI6IjE1NjIiLCJDb2xvciI6eyIkaWQiOiIxNTYzIiwiQSI6NjMsIlIiOjMsIkciOjcsIkIiOjMwfX0sIklzVmlzaWJsZSI6dHJ1ZSwiV2lkdGgiOjAuMCwiSGVpZ2h0IjowLjAsIkJvcmRlclN0eWxlIjp7IiRpZCI6IjE1NjQiLCJMaW5lQ29sb3IiOnsiJGlkIjoiMTU2NSIsIiR0eXBlIjoiTkxSRS5Db21tb24uRG9tLlNvbGlkQ29sb3JCcnVzaCwgTkxSRS5Db21tb24iLCJDb2xvciI6eyIkaWQiOiIxNTY2IiwiQSI6MjU1LCJSIjoyNTUsIkciOjAsIkIiOjB9fSwiTGluZVdlaWdodCI6MC4wLCJMaW5lVHlwZSI6MCwiUGFyZW50U3R5bGUiOm51bGx9LCJQYXJlbnRTdHlsZSI6bnVsbH0sIk1hcmdpbiI6eyIkaWQiOiIxNTY3IiwiVG9wIjowLjAsIkxlZnQiOjAuMCwiUmlnaHQiOjAuMCwiQm90dG9tIjowLjB9LCJQYWRkaW5nIjp7IiRpZCI6IjE1NjgiLCJUb3AiOjAuMCwiTGVmdCI6MC4wLCJSaWdodCI6MC4wLCJCb3R0b20iOjAuMH0sIkJhY2tncm91bmQiOm51bGwsIklzVmlzaWJsZSI6dHJ1ZSwiV2lkdGgiOjAuMCwiSGVpZ2h0IjowLjAsIkJvcmRlclN0eWxlIjpudWxsLCJQYXJlbnRTdHlsZSI6bnVsbH0sIkJhY2tncm91bmRTdHlsZSI6eyIkaWQiOiIxNTY5IiwiTWFyZ2luIjp7IiRpZCI6IjE1NzAiLCJUb3AiOjAuMCwiTGVmdCI6MC4wLCJSaWdodCI6MC4wLCJCb3R0b20iOjAuMH0sIlBhZGRpbmciOnsiJGlkIjoiMTU3MSIsIlRvcCI6MC4wLCJMZWZ0IjowLjAsIlJpZ2h0IjowLjAsIkJvdHRvbSI6MC4wfSwiQmFja2dyb3VuZCI6eyIkaWQiOiIxNTcyIiwiQ29sb3IiOnsiJGlkIjoiMTU3MyIsIkEiOjUxLCJSIjozLCJHIjo3LCJCIjozMH19LCJJc1Zpc2libGUiOnRydWUsIldpZHRoIjowLjAsIkhlaWdodCI6MC4wLCJCb3JkZXJTdHlsZSI6eyIkaWQiOiIxNTc0IiwiTGluZUNvbG9yIjp7IiRpZCI6IjE1NzUiLCIkdHlwZSI6Ik5MUkUuQ29tbW9uLkRvbS5Tb2xpZENvbG9yQnJ1c2gsIE5MUkUuQ29tbW9uIiwiQ29sb3IiOnsiJGlkIjoiMTU3NiIsIkEiOjI1NSwiUiI6MjM0LCJHIjoyMiwiQiI6MzB9fSwiTGluZVdlaWdodCI6MC4wLCJMaW5lVHlwZSI6MCwiUGFyZW50U3R5bGUiOm51bGx9LCJQYXJlbnRTdHlsZSI6bnVsbH0sIk1hcmdpbiI6eyIkaWQiOiIxNTc3IiwiVG9wIjowLjAsIkxlZnQiOjAuMCwiUmlnaHQiOjAuMCwiQm90dG9tIjowLjB9LCJQYWRkaW5nIjp7IiRpZCI6IjE1NzgiLCJUb3AiOjAuMCwiTGVmdCI6MC4wLCJSaWdodCI6MC4wLCJCb3R0b20iOjAuMH0sIklzVmlzaWJsZSI6dHJ1ZSwiV2lkdGgiOjAuMCwiSGVpZ2h0IjowLjAsIkJvcmRlclN0eWxlIjpudWxsLCJQYXJlbnRTdHlsZSI6bnVsbH0sIk1hcmdpbiI6eyIkaWQiOiIxNTc5IiwiVG9wIjowLjAsIkxlZnQiOjAuMCwiUmlnaHQiOjAuMCwiQm90dG9tIjowLjB9LCJQYWRkaW5nIjp7IiRpZCI6IjE1ODAiLCJUb3AiOjAuMCwiTGVmdCI6MC4wLCJSaWdodCI6MC4wLCJCb3R0b20iOjAuMH0sIklzVmlzaWJsZSI6dHJ1ZSwiV2lkdGgiOjAuMCwiSGVpZ2h0IjowLjAsIkJvcmRlclN0eWxlIjp7IiRpZCI6IjE1ODEiLCJMaW5lQ29sb3IiOm51bGwsIkxpbmVXZWlnaHQiOjAuMCwiTGluZVR5cGUiOjAsIlBhcmVudFN0eWxlIjpudWxsfSwiUGFyZW50U3R5bGUiOm51bGx9LCJfYWRkaXRpb25hbFN3aW1sYW5lVjJTdHlsZXMiOlt7IiRpZCI6IjE1ODIiLCJTdHlsZUlkIjoiMDAwMDAwMDAtMDAwMC0wMDAwLTAwMDAtMDAwMDAwMDAwMDAwIiwiSGVhZGVyU3R5bGUiOnsiJGlkIjoiMTU4MyIsIlRleHRJc1ZlcnRpY2FsIjpmYWxzZSwiVGV4dFN0eWxlIjp7IiRpZCI6IjE1ODQiLCJGb250U2V0dGluZ3MiOnsiJGlkIjoiMTU4NSIsIkZvbnRTaXplIjoxMiwiRm9udE5hbWUiOiJDYWxpYnJpIiwiSXNCb2xkIjpmYWxzZSwiSXNJdGFsaWMiOmZhbHNlLCJJc1VuZGVybGluZWQiOmZhbHNlLCJQYXJlbnRTdHlsZSI6bnVsbH0sIkF1dG9TaXplIjoyLCJGb3JlZ3JvdW5kIjp7IiRpZCI6IjE1ODYiLCJDb2xvciI6eyIkaWQiOiIxNTg3IiwiQSI6MjU1LCJSIjoyNTUsIkciOjI1NSwiQiI6MjU1fX0sIk1heFdpZHRoIjoxMjYuMjQ3NzE4MzgzMzExNTYsIk1heEhlaWdodCI6IkluZmluaXR5IiwiU21hcnRGb3JlZ3JvdW5kSXNBY3RpdmUiOmZhbHNlLCJIb3Jpem9udGFsQWxpZ25tZW50IjowLCJWZXJ0aWNhbEFsaWdubWVudCI6MCwiU21hcnRGb3JlZ3JvdW5kIjpudWxsLCJCYWNrZ3JvdW5kRmlsbFR5cGUiOjAsIk1hcmdpbiI6eyIkaWQiOiIxNTg4IiwiVG9wIjowLjAsIkxlZnQiOjAuMCwiUmlnaHQiOjAuMCwiQm90dG9tIjowLjB9LCJQYWRkaW5nIjp7IiRpZCI6IjE1ODkiLCJUb3AiOjAuMCwiTGVmdCI6MC4wLCJSaWdodCI6MC4wLCJCb3R0b20iOjAuMH0sIkJhY2tncm91bmQiOnsiJGlkIjoiMTU5MCIsIkNvbG9yIjp7IiRpZCI6IjE1OTEiLCJBIjowLCJSIjoyNTUsIkciOjI1NSwiQiI6MjU1fX0sIklzVmlzaWJsZSI6dHJ1ZSwiV2lkdGgiOjAuMCwiSGVpZ2h0IjowLjAsIkJvcmRlclN0eWxlIjpudWxsLCJQYXJlbnRTdHlsZSI6bnVsbH0sIlJlY3RhbmdsZVN0eWxlIjp7IiRpZCI6IjE1OTIiLCJNYXJnaW4iOnsiJGlkIjoiMTU5MyIsIlRvcCI6MC4wLCJMZWZ0IjowLjAsIlJpZ2h0IjowLjAsIkJvdHRvbSI6MC4wfSwiUGFkZGluZyI6eyIkaWQiOiIxNTk0IiwiVG9wIjowLjAsIkxlZnQiOjAuMCwiUmlnaHQiOjAuMCwiQm90dG9tIjowLjB9LCJCYWNrZ3JvdW5kIjp7IiRpZCI6IjE1OTUiLCJDb2xvciI6eyIkaWQiOiIxNTk2IiwiQSI6MjU1LCJSIjoxNjUsIkciOjE2NSwiQiI6MTY1fX0sIklzVmlzaWJsZSI6dHJ1ZSwiV2lkdGgiOjAuMCwiSGVpZ2h0IjowLjAsIkJvcmRlclN0eWxlIjp7IiRpZCI6IjE1OTciLCJMaW5lQ29sb3IiOnsiJGlkIjoiMTU5OCIsIiR0eXBlIjoiTkxSRS5Db21tb24uRG9tLlNvbGlkQ29sb3JCcnVzaCwgTkxSRS5Db21tb24iLCJDb2xvciI6eyIkaWQiOiIxNTk5IiwiQSI6MjU1LCJSIjoyNTUsIkciOjAsIkIiOjB9fSwiTGluZVdlaWdodCI6MC4wLCJMaW5lVHlwZSI6MCwiUGFyZW50U3R5bGUiOm51bGx9LCJQYXJlbnRTdHlsZSI6bnVsbH0sIk1hcmdpbiI6eyIkaWQiOiIxNjAwIiwiVG9wIjowLjAsIkxlZnQiOjAuMCwiUmlnaHQiOjAuMCwiQm90dG9tIjowLjB9LCJQYWRkaW5nIjp7IiRpZCI6IjE2MDEiLCJUb3AiOjAuMCwiTGVmdCI6MC4wLCJSaWdodCI6MC4wLCJCb3R0b20iOjAuMH0sIkJhY2tncm91bmQiOm51bGwsIklzVmlzaWJsZSI6dHJ1ZSwiV2lkdGgiOjAuMCwiSGVpZ2h0IjowLjAsIkJvcmRlclN0eWxlIjpudWxsLCJQYXJlbnRTdHlsZSI6bnVsbH0sIkJhY2tncm91bmRTdHlsZSI6eyIkaWQiOiIxNjAyIiwiTWFyZ2luIjp7IiRpZCI6IjE2MDMiLCJUb3AiOjAuMCwiTGVmdCI6MC4wLCJSaWdodCI6MC4wLCJCb3R0b20iOjAuMH0sIlBhZGRpbmciOnsiJGlkIjoiMTYwNCIsIlRvcCI6MC4wLCJMZWZ0IjowLjAsIlJpZ2h0IjowLjAsIkJvdHRvbSI6MC4wfSwiQmFja2dyb3VuZCI6eyIkaWQiOiIxNjA1IiwiQ29sb3IiOnsiJGlkIjoiMTYwNiIsIkEiOjUxLCJSIjoxNjUsIkciOjE2NSwiQiI6MTY1fX0sIklzVmlzaWJsZSI6dHJ1ZSwiV2lkdGgiOjAuMCwiSGVpZ2h0IjowLjAsIkJvcmRlclN0eWxlIjp7IiRpZCI6IjE2MDciLCJMaW5lQ29sb3IiOnsiJGlkIjoiMTYwOCIsIiR0eXBlIjoiTkxSRS5Db21tb24uRG9tLlNvbGlkQ29sb3JCcnVzaCwgTkxSRS5Db21tb24iLCJDb2xvciI6eyIkaWQiOiIxNjA5IiwiQSI6MjU1LCJSIjoyMzQsIkciOjIyLCJCIjozMH19LCJMaW5lV2VpZ2h0IjowLjAsIkxpbmVUeXBlIjowLCJQYXJlbnRTdHlsZSI6bnVsbH0sIlBhcmVudFN0eWxlIjpudWxsfSwiSXNBYm92ZVRpbWViYW5kIjpmYWxzZSwiU3BhY2luZyI6NSwiRGVmYXVsdFN3aW1sYW5lVGFza1N0eWxlIjp7IiRpZCI6IjE2MTAiLCIkdHlwZSI6Ik5MUkUuQ29tbW9uLkRvbS5TdHlsZXMuRXhwbGljaXRTZXRhYmxlVGFza1N0eWxlLCBOTFJFLkNvbW1vbiIsIlNoYXBlIjoxLCJTaGFwZVRoaWNrbmVzcyI6MSwiRHVyYXRpb25Gb3JtYXQiOjAsIkluY2x1ZGVOb25Xb3JraW5nRGF5c0luRHVyYXRpb24iOmZhbHNlLCJQZXJjZW50YWdlQ29tcGxldGVTdHlsZSI6eyIkaWQiOiIxNjExIiwiRm9udFNldHRpbmdzIjp7IiRpZCI6IjE2MTIiLCJGb250U2l6ZSI6MTAsIkZvbnROYW1lIjoiQ2FsaWJyaSIsIklzQm9sZCI6ZmFsc2UsIklzSXRhbGljIjpmYWxzZSwiSXNVbmRlcmxpbmVkIjpmYWxzZSwiUGFyZW50U3R5bGUiOm51bGx9LCJBdXRvU2l6ZSI6MCwiRm9yZWdyb3VuZCI6eyIkaWQiOiIxNjEzIiwiQ29sb3IiOnsiJGlkIjoiMTYxN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2MTUiLCJUb3AiOjAuMCwiTGVmdCI6MC4wLCJSaWdodCI6MC4wLCJCb3R0b20iOjAuMH0sIlBhZGRpbmciOnsiJGlkIjoiMTYxNiIsIlRvcCI6MC4wLCJMZWZ0IjowLjAsIlJpZ2h0IjowLjAsIkJvdHRvbSI6MC4wfSwiQmFja2dyb3VuZCI6eyIkaWQiOiIxNjE3IiwiQ29sb3IiOnsiJGlkIjoiMTYxOCIsIkEiOjAsIlIiOjAsIkciOjAsIkIiOjB9fSwiSXNWaXNpYmxlIjp0cnVlLCJXaWR0aCI6MC4wLCJIZWlnaHQiOjAuMCwiQm9yZGVyU3R5bGUiOm51bGwsIlBhcmVudFN0eWxlIjpudWxsfSwiRHVyYXRpb25TdHlsZSI6eyIkaWQiOiIxNjE5IiwiRm9udFNldHRpbmdzIjp7IiRpZCI6IjE2MjAiLCJGb250U2l6ZSI6MTAsIkZvbnROYW1lIjoiQ2FsaWJyaSIsIklzQm9sZCI6ZmFsc2UsIklzSXRhbGljIjpmYWxzZSwiSXNVbmRlcmxpbmVkIjpmYWxzZSwiUGFyZW50U3R5bGUiOm51bGx9LCJBdXRvU2l6ZSI6MCwiRm9yZWdyb3VuZCI6eyIkaWQiOiIxNjIxIiwiQ29sb3IiOnsiJGlkIjoiMTYyMi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2MjMiLCJUb3AiOjAuMCwiTGVmdCI6MC4wLCJSaWdodCI6MC4wLCJCb3R0b20iOjAuMH0sIlBhZGRpbmciOnsiJGlkIjoiMTYyNCIsIlRvcCI6MC4wLCJMZWZ0IjowLjAsIlJpZ2h0IjowLjAsIkJvdHRvbSI6MC4wfSwiQmFja2dyb3VuZCI6eyIkaWQiOiIxNjI1IiwiQ29sb3IiOnsiJHJlZiI6IjE2MTgifX0sIklzVmlzaWJsZSI6dHJ1ZSwiV2lkdGgiOjAuMCwiSGVpZ2h0IjowLjAsIkJvcmRlclN0eWxlIjpudWxsLCJQYXJlbnRTdHlsZSI6bnVsbH0sIkhvcml6b250YWxDb25uZWN0b3JTdHlsZSI6eyIkaWQiOiIxNjI2IiwiTGluZUNvbG9yIjp7IiRpZCI6IjE2MjciLCIkdHlwZSI6Ik5MUkUuQ29tbW9uLkRvbS5Tb2xpZENvbG9yQnJ1c2gsIE5MUkUuQ29tbW9uIiwiQ29sb3IiOnsiJGlkIjoiMTYyOCIsIkEiOjI1NSwiUiI6MjA0LCJHIjoyMDQsIkIiOjIwNH19LCJMaW5lV2VpZ2h0IjoxLjAsIkxpbmVUeXBlIjowLCJQYXJlbnRTdHlsZSI6bnVsbH0sIlZlcnRpY2FsQ29ubmVjdG9yU3R5bGUiOnsiJGlkIjoiMTYyOSIsIkxpbmVDb2xvciI6eyIkaWQiOiIxNjMwIiwiJHR5cGUiOiJOTFJFLkNvbW1vbi5Eb20uU29saWRDb2xvckJydXNoLCBOTFJFLkNvbW1vbiIsIkNvbG9yIjp7IiRpZCI6IjE2MzEiLCJBIjoyNTUsIlIiOjIwNCwiRyI6MjA0LCJCIjoyMDR9fSwiTGluZVdlaWdodCI6MC4wLCJMaW5lVHlwZSI6MCwiUGFyZW50U3R5bGUiOm51bGx9LCJNYXJnaW4iOm51bGwsIlN0YXJ0RGF0ZVBvc2l0aW9uIjoyLCJFbmREYXRlUG9zaXRpb24iOjIsIkRhdGVJc1Zpc2libGUiOnRydWUsIlRpdGxlUG9zaXRpb24iOjQsIkR1cmF0aW9uUG9zaXRpb24iOjYsIlBlcmNlbnRhZ2VDb21wbGV0ZWRQb3NpdGlvbiI6NiwiU3BhY2luZyI6NSwiSXNCZWxvd1RpbWViYW5kIjpmYWxzZSwiUGVyY2VudGFnZUNvbXBsZXRlU2hhcGVPcGFjaXR5IjozNSwiU2hhcGVTdHlsZSI6eyIkaWQiOiIxNjMyIiwiTWFyZ2luIjp7IiRpZCI6IjE2MzMiLCJUb3AiOjAuMCwiTGVmdCI6NC4wLCJSaWdodCI6NC4wLCJCb3R0b20iOjAuMH0sIlBhZGRpbmciOnsiJGlkIjoiMTYzNCIsIlRvcCI6MC4wLCJMZWZ0IjowLjAsIlJpZ2h0IjowLjAsIkJvdHRvbSI6MC4wfSwiQmFja2dyb3VuZCI6eyIkaWQiOiIxNjM1IiwiQ29sb3IiOnsiJGlkIjoiMTYzNiIsIkEiOjI1NSwiUiI6MTY1LCJHIjoxNjUsIkIiOjE2NX19LCJJc1Zpc2libGUiOnRydWUsIldpZHRoIjowLjAsIkhlaWdodCI6MTYuMCwiQm9yZGVyU3R5bGUiOnsiJGlkIjoiMTYzNyIsIkxpbmVDb2xvciI6eyIkaWQiOiIxNjM4IiwiJHR5cGUiOiJOTFJFLkNvbW1vbi5Eb20uU29saWRDb2xvckJydXNoLCBOTFJFLkNvbW1vbiIsIkNvbG9yIjp7IiRpZCI6IjE2MzkiLCJBIjoyNTUsIlIiOjIzNCwiRyI6MjIsIkIiOjMwfX0sIkxpbmVXZWlnaHQiOjAuMCwiTGluZVR5cGUiOjAsIlBhcmVudFN0eWxlIjpudWxsfSwiUGFyZW50U3R5bGUiOm51bGx9LCJUaXRsZVN0eWxlIjp7IiRpZCI6IjE2NDAiLCJGb250U2V0dGluZ3MiOnsiJGlkIjoiMTY0MSIsIkZvbnRTaXplIjoxMCwiRm9udE5hbWUiOiJNb250c2VycmF0IE1lZGl1bSIsIklzQm9sZCI6dHJ1ZSwiSXNJdGFsaWMiOmZhbHNlLCJJc1VuZGVybGluZWQiOmZhbHNlLCJQYXJlbnRTdHlsZSI6bnVsbH0sIkF1dG9TaXplIjowLCJGb3JlZ3JvdW5kIjp7IiRpZCI6IjE2NDIiLCJDb2xvciI6eyIkaWQiOiIxNjQzIiwiQSI6MjU1LCJSIjowLCJHIjowLCJCIjowfX0sIk1heFdpZHRoIjo5NjAuMCwiTWF4SGVpZ2h0IjoiSW5maW5pdHkiLCJTbWFydEZvcmVncm91bmRJc0FjdGl2ZSI6ZmFsc2UsIkhvcml6b250YWxBbGlnbm1lbnQiOjAsIlZlcnRpY2FsQWxpZ25tZW50IjowLCJTbWFydEZvcmVncm91bmQiOm51bGwsIkJhY2tncm91bmRGaWxsVHlwZSI6MCwiTWFyZ2luIjp7IiRpZCI6IjE2NDQiLCJUb3AiOjAuMCwiTGVmdCI6MC4wLCJSaWdodCI6MC4wLCJCb3R0b20iOjAuMH0sIlBhZGRpbmciOnsiJGlkIjoiMTY0NSIsIlRvcCI6MC4wLCJMZWZ0IjowLjAsIlJpZ2h0IjowLjAsIkJvdHRvbSI6MC4wfSwiQmFja2dyb3VuZCI6eyIkaWQiOiIxNjQ2IiwiQ29sb3IiOnsiJHJlZiI6IjE2MTgifX0sIklzVmlzaWJsZSI6dHJ1ZSwiV2lkdGgiOjAuMCwiSGVpZ2h0IjowLjAsIkJvcmRlclN0eWxlIjpudWxsLCJQYXJlbnRTdHlsZSI6bnVsbH0sIkRhdGVTdHlsZSI6eyIkaWQiOiIxNjQ3IiwiRm9udFNldHRpbmdzIjp7IiRpZCI6IjE2NDgiLCJGb250U2l6ZSI6OCwiRm9udE5hbWUiOiJNb250c2VycmF0IExpZ2h0IiwiSXNCb2xkIjp0cnVlLCJJc0l0YWxpYyI6ZmFsc2UsIklzVW5kZXJsaW5lZCI6ZmFsc2UsIlBhcmVudFN0eWxlIjpudWxsfSwiQXV0b1NpemUiOjAsIkZvcmVncm91bmQiOnsiJGlkIjoiMTY0OSIsIkNvbG9yIjp7IiRpZCI6IjE2NTA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TY1MSIsIlRvcCI6MC4wLCJMZWZ0IjowLjAsIlJpZ2h0IjowLjAsIkJvdHRvbSI6MC4wfSwiUGFkZGluZyI6eyIkaWQiOiIxNjUyIiwiVG9wIjowLjAsIkxlZnQiOjAuMCwiUmlnaHQiOjAuMCwiQm90dG9tIjowLjB9LCJCYWNrZ3JvdW5kIjp7IiRpZCI6IjE2NTMiLCJDb2xvciI6eyIkcmVmIjoiMTYxOCJ9fSwiSXNWaXNpYmxlIjp0cnVlLCJXaWR0aCI6MC4wLCJIZWlnaHQiOjAuMCwiQm9yZGVyU3R5bGUiOm51bGwsIlBhcmVudFN0eWxlIjpudWxsfSwiRGF0ZUZvcm1hdCI6eyIkaWQiOiIxNjU0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2NTUiLCJGb3JtYXQiOjAsIklzVmlzaWJsZSI6ZmFsc2UsIkxhc3RLbm93blZpc2liaWxpdHlTdGF0ZSI6ZmFsc2V9LCJJc1Zpc2libGUiOnRydWUsIlBhcmVudFN0eWxlIjpudWxsLCJfZXhwbGljaXRseVNldCI6eyIkaWQiOiIxNjU2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RlZmF1bHRTd2ltbGFuZU1vdFN0eWxlIjp7IiRpZCI6IjE2NTciLCJTaGFwZSI6MiwiQ29ubmVjdG9yTWFyZ2luIjp7IiRpZCI6IjE2NTgiLCJUb3AiOjAuMCwiTGVmdCI6Mi4wLCJSaWdodCI6Mi4wLCJCb3R0b20iOjAuMH0sIkNvbm5lY3RvclN0eWxlIjp7IiRpZCI6IjE2NTkiLCJMaW5lQ29sb3IiOnsiJGlkIjoiMTY2MCIsIiR0eXBlIjoiTkxSRS5Db21tb24uRG9tLlNvbGlkQ29sb3JCcnVzaCwgTkxSRS5Db21tb24iLCJDb2xvciI6eyIkaWQiOiIxNjYxIiwiQSI6MTI3LCJSIjo3OSwiRyI6MTI5LCJCIjoxODl9fSwiTGluZVdlaWdodCI6MS4wLCJMaW5lVHlwZSI6MCwiUGFyZW50U3R5bGUiOm51bGx9LCJJc0JlbG93VGltZWJhbmQiOmZhbHNlLCJQb3NpdGlvbk9uVGFzayI6MSwiSGlkZURhdGUiOmZhbHNlLCJTaGFwZVNpemUiOjEsIlNwYWNpbmciOjIuMCwiUGFkZGluZyI6eyIkaWQiOiIxNjYyIiwiVG9wIjo3LjAsIkxlZnQiOjMuMCwiUmlnaHQiOjAuMCwiQm90dG9tIjoyLjB9LCJTaGFwZVN0eWxlIjp7IiRpZCI6IjE2NjMiLCJNYXJnaW4iOnsiJGlkIjoiMTY2NCIsIlRvcCI6MC4wLCJMZWZ0IjowLjAsIlJpZ2h0IjowLjAsIkJvdHRvbSI6MC4wfSwiUGFkZGluZyI6eyIkaWQiOiIxNjY1IiwiVG9wIjowLjAsIkxlZnQiOjAuMCwiUmlnaHQiOjAuMCwiQm90dG9tIjowLjB9LCJCYWNrZ3JvdW5kIjp7IiRpZCI6IjE2NjYiLCJDb2xvciI6eyIkaWQiOiIxNjY3IiwiQSI6MjU1LCJSIjoxNjUsIkciOjE2NSwiQiI6MTY1fX0sIklzVmlzaWJsZSI6dHJ1ZSwiV2lkdGgiOjEzLjAsIkhlaWdodCI6MTMuMCwiQm9yZGVyU3R5bGUiOnsiJGlkIjoiMTY2OCIsIkxpbmVDb2xvciI6eyIkaWQiOiIxNjY5IiwiJHR5cGUiOiJOTFJFLkNvbW1vbi5Eb20uU29saWRDb2xvckJydXNoLCBOTFJFLkNvbW1vbiIsIkNvbG9yIjp7IiRpZCI6IjE2NzAiLCJBIjoyNTUsIlIiOjIzNCwiRyI6MjIsIkIiOjMwfX0sIkxpbmVXZWlnaHQiOjAuMCwiTGluZVR5cGUiOjAsIlBhcmVudFN0eWxlIjpudWxsfSwiUGFyZW50U3R5bGUiOm51bGx9LCJUaXRsZVN0eWxlIjp7IiRpZCI6IjE2NzEiLCJGb250U2V0dGluZ3MiOnsiJGlkIjoiMTY3MiIsIkZvbnRTaXplIjoxMiwiRm9udE5hbWUiOiJNb250c2VycmF0IE1lZGl1bSIsIklzQm9sZCI6dHJ1ZSwiSXNJdGFsaWMiOmZhbHNlLCJJc1VuZGVybGluZWQiOmZhbHNlLCJQYXJlbnRTdHlsZSI6bnVsbH0sIkF1dG9TaXplIjowLCJGb3JlZ3JvdW5kIjp7IiRpZCI6IjE2NzMiLCJDb2xvciI6eyIkaWQiOiIxNjc0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2NzUiLCJUb3AiOjAuMCwiTGVmdCI6MC4wLCJSaWdodCI6MC4wLCJCb3R0b20iOjAuMH0sIlBhZGRpbmciOnsiJGlkIjoiMTY3NiIsIlRvcCI6MC4wLCJMZWZ0IjowLjAsIlJpZ2h0IjowLjAsIkJvdHRvbSI6MC4wfSwiQmFja2dyb3VuZCI6eyIkaWQiOiIxNjc3IiwiQ29sb3IiOnsiJGlkIjoiMTY3OCIsIkEiOjAsIlIiOjAsIkciOjAsIkIiOjB9fSwiSXNWaXNpYmxlIjp0cnVlLCJXaWR0aCI6MC4wLCJIZWlnaHQiOjAuMCwiQm9yZGVyU3R5bGUiOm51bGwsIlBhcmVudFN0eWxlIjpudWxsfSwiRGF0ZVN0eWxlIjp7IiRpZCI6IjE2NzkiLCJGb250U2V0dGluZ3MiOnsiJGlkIjoiMTY4MCIsIkZvbnRTaXplIjo4LCJGb250TmFtZSI6Ik1vbnRzZXJyYXQgTGlnaHQiLCJJc0JvbGQiOnRydWUsIklzSXRhbGljIjpmYWxzZSwiSXNVbmRlcmxpbmVkIjpmYWxzZSwiUGFyZW50U3R5bGUiOm51bGx9LCJBdXRvU2l6ZSI6MCwiRm9yZWdyb3VuZCI6eyIkaWQiOiIxNjgxIiwiQ29sb3IiOnsiJGlkIjoiMTY4MiIsIkEiOjI1NSwiUiI6MTU3LCJHIjoyLCJCIjo4fX0sIk1heFdpZHRoIjoyMDAuMCwiTWF4SGVpZ2h0IjoiSW5maW5pdHkiLCJTbWFydEZvcmVncm91bmRJc0FjdGl2ZSI6ZmFsc2UsIkhvcml6b250YWxBbGlnbm1lbnQiOjAsIlZlcnRpY2FsQWxpZ25tZW50IjowLCJTbWFydEZvcmVncm91bmQiOm51bGwsIkJhY2tncm91bmRGaWxsVHlwZSI6MCwiTWFyZ2luIjp7IiRpZCI6IjE2ODMiLCJUb3AiOjAuMCwiTGVmdCI6MC4wLCJSaWdodCI6MC4wLCJCb3R0b20iOjAuMH0sIlBhZGRpbmciOnsiJGlkIjoiMTY4NCIsIlRvcCI6MC4wLCJMZWZ0IjowLjAsIlJpZ2h0IjowLjAsIkJvdHRvbSI6MC4wfSwiQmFja2dyb3VuZCI6eyIkaWQiOiIxNjg1IiwiQ29sb3IiOnsiJHJlZiI6IjE2NzgifX0sIklzVmlzaWJsZSI6dHJ1ZSwiV2lkdGgiOjAuMCwiSGVpZ2h0IjowLjAsIkJvcmRlclN0eWxlIjpudWxsLCJQYXJlbnRTdHlsZSI6bnVsbH0sIkRhdGVGb3JtYXQiOnsiJGlkIjoiMTY4N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jg3IiwiRm9ybWF0IjowLCJJc1Zpc2libGUiOmZhbHNlLCJMYXN0S25vd25WaXNpYmlsaXR5U3RhdGUiOmZhbHNlfSwiSXNWaXNpYmxlIjp0cnVlLCJQYXJlbnRTdHlsZSI6bnVsbH0sIkRlZmF1bHRTd2ltbGFuZU1pbGVzdG9uZVN0eWxlIjp7IiRpZCI6IjE2ODgiLCJUaXRsZVBvc2l0aW9uIjoiUmlnaHQiLCJEYXRlUG9zaXRpb24iOiJMZWZ0IiwiU2hhcGVUeXBlIjoyLCJTaGFwZVNpemUiOjEsIlNwYWNpbmciOjUsIlNoYXBlU3R5bGUiOnsiJGlkIjoiMTY4OSIsIk1hcmdpbiI6eyIkaWQiOiIxNjkwIiwiVG9wIjowLjAsIkxlZnQiOjAuMCwiUmlnaHQiOjAuMCwiQm90dG9tIjowLjB9LCJQYWRkaW5nIjp7IiRpZCI6IjE2OTEiLCJUb3AiOjAuMCwiTGVmdCI6MC4wLCJSaWdodCI6MC4wLCJCb3R0b20iOjAuMH0sIkJhY2tncm91bmQiOnsiJGlkIjoiMTY5MiIsIkNvbG9yIjp7IiRpZCI6IjE2OTMiLCJBIjoyNTUsIlIiOjE2NSwiRyI6MTY1LCJCIjoxNjV9fSwiSXNWaXNpYmxlIjp0cnVlLCJXaWR0aCI6MTMuMCwiSGVpZ2h0IjoxMy4wLCJCb3JkZXJTdHlsZSI6eyIkaWQiOiIxNjk0IiwiTGluZUNvbG9yIjp7IiRpZCI6IjE2OTUiLCIkdHlwZSI6Ik5MUkUuQ29tbW9uLkRvbS5Tb2xpZENvbG9yQnJ1c2gsIE5MUkUuQ29tbW9uIiwiQ29sb3IiOnsiJGlkIjoiMTY5NiIsIkEiOjI1NSwiUiI6MjM0LCJHIjoyMiwiQiI6MzB9fSwiTGluZVdlaWdodCI6MC4wLCJMaW5lVHlwZSI6MCwiUGFyZW50U3R5bGUiOm51bGx9LCJQYXJlbnRTdHlsZSI6bnVsbH0sIlRpdGxlU3R5bGUiOnsiJGlkIjoiMTY5NyIsIkZvbnRTZXR0aW5ncyI6eyIkaWQiOiIxNjk4IiwiRm9udFNpemUiOjEyLCJGb250TmFtZSI6Ik1vbnRzZXJyYXQgTWVkaXVtIiwiSXNCb2xkIjp0cnVlLCJJc0l0YWxpYyI6ZmFsc2UsIklzVW5kZXJsaW5lZCI6ZmFsc2UsIlBhcmVudFN0eWxlIjpudWxsfSwiQXV0b1NpemUiOjAsIkZvcmVncm91bmQiOnsiJGlkIjoiMTY5OSIsIkNvbG9yIjp7IiRpZCI6IjE3MDA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TcwMSIsIlRvcCI6MC4wLCJMZWZ0IjowLjAsIlJpZ2h0IjowLjAsIkJvdHRvbSI6MC4wfSwiUGFkZGluZyI6eyIkaWQiOiIxNzAyIiwiVG9wIjowLjAsIkxlZnQiOjAuMCwiUmlnaHQiOjAuMCwiQm90dG9tIjowLjB9LCJCYWNrZ3JvdW5kIjp7IiRpZCI6IjE3MDMiLCJDb2xvciI6eyIkaWQiOiIxNzA0IiwiQSI6MCwiUiI6MCwiRyI6MCwiQiI6MH19LCJJc1Zpc2libGUiOnRydWUsIldpZHRoIjowLjAsIkhlaWdodCI6MC4wLCJCb3JkZXJTdHlsZSI6bnVsbCwiUGFyZW50U3R5bGUiOm51bGx9LCJEYXRlU3R5bGUiOnsiJGlkIjoiMTcwNSIsIkZvbnRTZXR0aW5ncyI6eyIkaWQiOiIxNzA2IiwiRm9udFNpemUiOjgsIkZvbnROYW1lIjoiTW9udHNlcnJhdCBMaWdodCIsIklzQm9sZCI6dHJ1ZSwiSXNJdGFsaWMiOmZhbHNlLCJJc1VuZGVybGluZWQiOmZhbHNlLCJQYXJlbnRTdHlsZSI6bnVsbH0sIkF1dG9TaXplIjowLCJGb3JlZ3JvdW5kIjp7IiRpZCI6IjE3MDciLCJDb2xvciI6eyIkaWQiOiIxNzA4IiwiQSI6MjU1LCJSIjoxNTcsIkciOjIsIkIiOjh9fSwiTWF4V2lkdGgiOjIwMC4wLCJNYXhIZWlnaHQiOiJJbmZpbml0eSIsIlNtYXJ0Rm9yZWdyb3VuZElzQWN0aXZlIjpmYWxzZSwiSG9yaXpvbnRhbEFsaWdubWVudCI6MCwiVmVydGljYWxBbGlnbm1lbnQiOjAsIlNtYXJ0Rm9yZWdyb3VuZCI6bnVsbCwiQmFja2dyb3VuZEZpbGxUeXBlIjowLCJNYXJnaW4iOnsiJGlkIjoiMTcwOSIsIlRvcCI6MC4wLCJMZWZ0IjowLjAsIlJpZ2h0IjowLjAsIkJvdHRvbSI6MC4wfSwiUGFkZGluZyI6eyIkaWQiOiIxNzEwIiwiVG9wIjowLjAsIkxlZnQiOjAuMCwiUmlnaHQiOjAuMCwiQm90dG9tIjowLjB9LCJCYWNrZ3JvdW5kIjp7IiRpZCI6IjE3MTEiLCJDb2xvciI6eyIkaWQiOiIxNzEyIiwiQSI6MCwiUiI6MCwiRyI6MCwiQiI6MH19LCJJc1Zpc2libGUiOnRydWUsIldpZHRoIjowLjAsIkhlaWdodCI6MC4wLCJCb3JkZXJTdHlsZSI6bnVsbCwiUGFyZW50U3R5bGUiOm51bGx9LCJEYXRlRm9ybWF0Ijp7IiRpZCI6IjE3MTM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cxNCIsIkZvcm1hdCI6MCwiSXNWaXNpYmxlIjpmYWxzZSwiTGFzdEtub3duVmlzaWJpbGl0eVN0YXRlIjpmYWxzZX0sIklzVmlzaWJsZSI6dHJ1ZSwiUGFyZW50U3R5bGUiOm51bGx9LCJEZWZhdWx0U3dpbWxhbmVBY3Rpdml0eVN0eWxlIjp7IiRpZCI6IjE3MTUiLCJIZWFkZXJTdHlsZSI6eyIkaWQiOiIxNzE2IiwiVGV4dFN0eWxlIjp7IiRpZCI6IjE3MTciLCJGb250U2V0dGluZ3MiOnsiJGlkIjoiMTcxOCIsIkZvbnRTaXplIjoxMSwiRm9udE5hbWUiOiJDYWxpYnJpIiwiSXNCb2xkIjpmYWxzZSwiSXNJdGFsaWMiOmZhbHNlLCJJc1VuZGVybGluZWQiOmZhbHNlLCJQYXJlbnRTdHlsZSI6bnVsbH0sIkF1dG9TaXplIjoyLCJGb3JlZ3JvdW5kIjp7IiRpZCI6IjE3MTkiLCJDb2xvciI6eyIkaWQiOiIxNzIwIiwiQSI6MjU1LCJSIjowLCJHIjowLCJCIjowfX0sIk1heFdpZHRoIjowLjAsIk1heEhlaWdodCI6IkluZmluaXR5IiwiU21hcnRGb3JlZ3JvdW5kSXNBY3RpdmUiOmZhbHNlLCJIb3Jpem9udGFsQWxpZ25tZW50IjowLCJWZXJ0aWNhbEFsaWdubWVudCI6MCwiU21hcnRGb3JlZ3JvdW5kIjpudWxsLCJCYWNrZ3JvdW5kRmlsbFR5cGUiOjAsIk1hcmdpbiI6eyIkaWQiOiIxNzIxIiwiVG9wIjowLjAsIkxlZnQiOjAuMCwiUmlnaHQiOjAuMCwiQm90dG9tIjowLjB9LCJQYWRkaW5nIjp7IiRpZCI6IjE3MjIiLCJUb3AiOjAuMCwiTGVmdCI6MC4wLCJSaWdodCI6MC4wLCJCb3R0b20iOjAuMH0sIkJhY2tncm91bmQiOnsiJGlkIjoiMTcyMyIsIkNvbG9yIjp7IiRpZCI6IjE3MjQiLCJBIjowLCJSIjoyNTUsIkciOjI1NSwiQiI6MjU1fX0sIklzVmlzaWJsZSI6dHJ1ZSwiV2lkdGgiOjAuMCwiSGVpZ2h0IjowLjAsIkJvcmRlclN0eWxlIjpudWxsLCJQYXJlbnRTdHlsZSI6bnVsbH0sIlJlY3RhbmdsZVN0eWxlIjp7IiRpZCI6IjE3MjUiLCJNYXJnaW4iOnsiJGlkIjoiMTcyNiIsIlRvcCI6MC4wLCJMZWZ0IjowLjAsIlJpZ2h0IjowLjAsIkJvdHRvbSI6MC4wfSwiUGFkZGluZyI6eyIkaWQiOiIxNzI3IiwiVG9wIjowLjAsIkxlZnQiOjAuMCwiUmlnaHQiOjAuMCwiQm90dG9tIjowLjB9LCJCYWNrZ3JvdW5kIjp7IiRpZCI6IjE3MjgiLCJDb2xvciI6eyIkaWQiOiIxNzI5IiwiQSI6NjMsIlIiOjE2NSwiRyI6MTY1LCJCIjoxNjV9fSwiSXNWaXNpYmxlIjp0cnVlLCJXaWR0aCI6MC4wLCJIZWlnaHQiOjAuMCwiQm9yZGVyU3R5bGUiOnsiJGlkIjoiMTczMCIsIkxpbmVDb2xvciI6eyIkaWQiOiIxNzMxIiwiJHR5cGUiOiJOTFJFLkNvbW1vbi5Eb20uU29saWRDb2xvckJydXNoLCBOTFJFLkNvbW1vbiIsIkNvbG9yIjp7IiRpZCI6IjE3MzIiLCJBIjoyNTUsIlIiOjI1NSwiRyI6MCwiQiI6MH19LCJMaW5lV2VpZ2h0IjowLjAsIkxpbmVUeXBlIjowLCJQYXJlbnRTdHlsZSI6bnVsbH0sIlBhcmVudFN0eWxlIjpudWxsfSwiTWFyZ2luIjp7IiRpZCI6IjE3MzMiLCJUb3AiOjAuMCwiTGVmdCI6MC4wLCJSaWdodCI6MC4wLCJCb3R0b20iOjAuMH0sIlBhZGRpbmciOnsiJGlkIjoiMTczNCIsIlRvcCI6MC4wLCJMZWZ0IjowLjAsIlJpZ2h0IjowLjAsIkJvdHRvbSI6MC4wfSwiQmFja2dyb3VuZCI6bnVsbCwiSXNWaXNpYmxlIjp0cnVlLCJXaWR0aCI6MC4wLCJIZWlnaHQiOjAuMCwiQm9yZGVyU3R5bGUiOm51bGwsIlBhcmVudFN0eWxlIjpudWxsfSwiQmFja2dyb3VuZFN0eWxlIjp7IiRpZCI6IjE3MzUiLCJNYXJnaW4iOnsiJGlkIjoiMTczNiIsIlRvcCI6MC4wLCJMZWZ0IjowLjAsIlJpZ2h0IjowLjAsIkJvdHRvbSI6MC4wfSwiUGFkZGluZyI6eyIkaWQiOiIxNzM3IiwiVG9wIjowLjAsIkxlZnQiOjAuMCwiUmlnaHQiOjAuMCwiQm90dG9tIjowLjB9LCJCYWNrZ3JvdW5kIjp7IiRpZCI6IjE3MzgiLCJDb2xvciI6eyIkaWQiOiIxNzM5IiwiQSI6NTEsIlIiOjE2NSwiRyI6MTY1LCJCIjoxNjV9fSwiSXNWaXNpYmxlIjp0cnVlLCJXaWR0aCI6MC4wLCJIZWlnaHQiOjAuMCwiQm9yZGVyU3R5bGUiOnsiJGlkIjoiMTc0MCIsIkxpbmVDb2xvciI6eyIkaWQiOiIxNzQxIiwiJHR5cGUiOiJOTFJFLkNvbW1vbi5Eb20uU29saWRDb2xvckJydXNoLCBOTFJFLkNvbW1vbiIsIkNvbG9yIjp7IiRpZCI6IjE3NDIiLCJBIjoyNTUsIlIiOjIzNCwiRyI6MjIsIkIiOjMwfX0sIkxpbmVXZWlnaHQiOjAuMCwiTGluZVR5cGUiOjAsIlBhcmVudFN0eWxlIjpudWxsfSwiUGFyZW50U3R5bGUiOm51bGx9LCJNYXJnaW4iOnsiJGlkIjoiMTc0MyIsIlRvcCI6MC4wLCJMZWZ0IjowLjAsIlJpZ2h0IjowLjAsIkJvdHRvbSI6MC4wfSwiUGFkZGluZyI6eyIkaWQiOiIxNzQ0IiwiVG9wIjowLjAsIkxlZnQiOjAuMCwiUmlnaHQiOjAuMCwiQm90dG9tIjowLjB9LCJJc1Zpc2libGUiOnRydWUsIldpZHRoIjowLjAsIkhlaWdodCI6MC4wLCJCb3JkZXJTdHlsZSI6bnVsbCwiUGFyZW50U3R5bGUiOm51bGx9LCJNYXJnaW4iOnsiJGlkIjoiMTc0NSIsIlRvcCI6MC4wLCJMZWZ0IjowLjAsIlJpZ2h0IjowLjAsIkJvdHRvbSI6MC4wfSwiUGFkZGluZyI6eyIkaWQiOiIxNzQ2IiwiVG9wIjowLjAsIkxlZnQiOjAuMCwiUmlnaHQiOjAuMCwiQm90dG9tIjowLjB9LCJJc1Zpc2libGUiOmZhbHNlLCJXaWR0aCI6MC4wLCJIZWlnaHQiOjAuMCwiQm9yZGVyU3R5bGUiOnsiJGlkIjoiMTc0NyIsIkxpbmVDb2xvciI6bnVsbCwiTGluZVdlaWdodCI6MC4wLCJMaW5lVHlwZSI6MCwiUGFyZW50U3R5bGUiOm51bGx9LCJQYXJlbnRTdHlsZSI6bnVsbH0seyIkaWQiOiIxNzQ4IiwiU3R5bGVJZCI6IjAwMDAwMDAwLTAwMDAtMDAwMC0wMDAwLTAwMDAwMDAwMDAwMCIsIkhlYWRlclN0eWxlIjp7IiRpZCI6IjE3NDkiLCJUZXh0SXNWZXJ0aWNhbCI6ZmFsc2UsIlRleHRTdHlsZSI6eyIkaWQiOiIxNzUwIiwiRm9udFNldHRpbmdzIjp7IiRpZCI6IjE3NTEiLCJGb250U2l6ZSI6MTgsIkZvbnROYW1lIjoiQ2FsaWJyaSIsIklzQm9sZCI6ZmFsc2UsIklzSXRhbGljIjpmYWxzZSwiSXNVbmRlcmxpbmVkIjpmYWxzZSwiUGFyZW50U3R5bGUiOm51bGx9LCJBdXRvU2l6ZSI6MiwiRm9yZWdyb3VuZCI6eyIkaWQiOiIxNzUyIiwiQ29sb3IiOnsiJGlkIjoiMTc1MyIsIkEiOjI1NSwiUiI6MjU1LCJHIjoyNTUsIkIiOjI1NX19LCJNYXhXaWR0aCI6ODUuOTQ1NDMxOTk2NjkyOTc1LCJNYXhIZWlnaHQiOiJJbmZpbml0eSIsIlNtYXJ0Rm9yZWdyb3VuZElzQWN0aXZlIjpmYWxzZSwiSG9yaXpvbnRhbEFsaWdubWVudCI6MCwiVmVydGljYWxBbGlnbm1lbnQiOjAsIlNtYXJ0Rm9yZWdyb3VuZCI6bnVsbCwiQmFja2dyb3VuZEZpbGxUeXBlIjowLCJNYXJnaW4iOnsiJGlkIjoiMTc1NCIsIlRvcCI6MC4wLCJMZWZ0IjowLjAsIlJpZ2h0IjowLjAsIkJvdHRvbSI6MC4wfSwiUGFkZGluZyI6eyIkaWQiOiIxNzU1IiwiVG9wIjowLjAsIkxlZnQiOjAuMCwiUmlnaHQiOjAuMCwiQm90dG9tIjowLjB9LCJCYWNrZ3JvdW5kIjp7IiRpZCI6IjE3NTYiLCJDb2xvciI6eyIkaWQiOiIxNzU3IiwiQSI6MCwiUiI6MjU1LCJHIjoyNTUsIkIiOjI1NX19LCJJc1Zpc2libGUiOnRydWUsIldpZHRoIjowLjAsIkhlaWdodCI6MC4wLCJCb3JkZXJTdHlsZSI6bnVsbCwiUGFyZW50U3R5bGUiOm51bGx9LCJSZWN0YW5nbGVTdHlsZSI6eyIkaWQiOiIxNzU4IiwiTWFyZ2luIjp7IiRpZCI6IjE3NTkiLCJUb3AiOjAuMCwiTGVmdCI6MC4wLCJSaWdodCI6MC4wLCJCb3R0b20iOjAuMH0sIlBhZGRpbmciOnsiJGlkIjoiMTc2MCIsIlRvcCI6MC4wLCJMZWZ0IjowLjAsIlJpZ2h0IjowLjAsIkJvdHRvbSI6MC4wfSwiQmFja2dyb3VuZCI6eyIkaWQiOiIxNzYxIiwiQ29sb3IiOnsiJGlkIjoiMTc2MiIsIkEiOjI1NSwiUiI6MTU3LCJHIjoyLCJCIjo4fX0sIklzVmlzaWJsZSI6dHJ1ZSwiV2lkdGgiOjAuMCwiSGVpZ2h0IjowLjAsIkJvcmRlclN0eWxlIjp7IiRpZCI6IjE3NjMiLCJMaW5lQ29sb3IiOnsiJGlkIjoiMTc2NCIsIiR0eXBlIjoiTkxSRS5Db21tb24uRG9tLlNvbGlkQ29sb3JCcnVzaCwgTkxSRS5Db21tb24iLCJDb2xvciI6eyIkaWQiOiIxNzY1IiwiQSI6MjU1LCJSIjoyNTUsIkciOjAsIkIiOjB9fSwiTGluZVdlaWdodCI6MC4wLCJMaW5lVHlwZSI6MCwiUGFyZW50U3R5bGUiOm51bGx9LCJQYXJlbnRTdHlsZSI6bnVsbH0sIk1hcmdpbiI6eyIkaWQiOiIxNzY2IiwiVG9wIjowLjAsIkxlZnQiOjAuMCwiUmlnaHQiOjAuMCwiQm90dG9tIjowLjB9LCJQYWRkaW5nIjp7IiRpZCI6IjE3NjciLCJUb3AiOjAuMCwiTGVmdCI6MC4wLCJSaWdodCI6MC4wLCJCb3R0b20iOjAuMH0sIkJhY2tncm91bmQiOm51bGwsIklzVmlzaWJsZSI6dHJ1ZSwiV2lkdGgiOjAuMCwiSGVpZ2h0IjowLjAsIkJvcmRlclN0eWxlIjpudWxsLCJQYXJlbnRTdHlsZSI6bnVsbH0sIkJhY2tncm91bmRTdHlsZSI6eyIkaWQiOiIxNzY4IiwiTWFyZ2luIjp7IiRpZCI6IjE3NjkiLCJUb3AiOjAuMCwiTGVmdCI6MC4wLCJSaWdodCI6MC4wLCJCb3R0b20iOjAuMH0sIlBhZGRpbmciOnsiJGlkIjoiMTc3MCIsIlRvcCI6MC4wLCJMZWZ0IjowLjAsIlJpZ2h0IjowLjAsIkJvdHRvbSI6MC4wfSwiQmFja2dyb3VuZCI6eyIkaWQiOiIxNzcxIiwiQ29sb3IiOnsiJGlkIjoiMTc3MiIsIkEiOjUxLCJSIjoxNTcsIkciOjIsIkIiOjh9fSwiSXNWaXNpYmxlIjp0cnVlLCJXaWR0aCI6MC4wLCJIZWlnaHQiOjAuMCwiQm9yZGVyU3R5bGUiOnsiJGlkIjoiMTc3MyIsIkxpbmVDb2xvciI6eyIkaWQiOiIxNzc0IiwiJHR5cGUiOiJOTFJFLkNvbW1vbi5Eb20uU29saWRDb2xvckJydXNoLCBOTFJFLkNvbW1vbiIsIkNvbG9yIjp7IiRpZCI6IjE3NzUiLCJBIjoyNTUsIlIiOjIzNCwiRyI6MjIsIkIiOjMwfX0sIkxpbmVXZWlnaHQiOjAuMCwiTGluZVR5cGUiOjAsIlBhcmVudFN0eWxlIjpudWxsfSwiUGFyZW50U3R5bGUiOm51bGx9LCJJc0Fib3ZlVGltZWJhbmQiOmZhbHNlLCJTcGFjaW5nIjo1LCJEZWZhdWx0U3dpbWxhbmVUYXNrU3R5bGUiOnsiJGlkIjoiMTc3NiIsIiR0eXBlIjoiTkxSRS5Db21tb24uRG9tLlN0eWxlcy5FeHBsaWNpdFNldGFibGVUYXNrU3R5bGUsIE5MUkUuQ29tbW9uIiwiU2hhcGUiOjgsIlNoYXBlVGhpY2tuZXNzIjoxLCJEdXJhdGlvbkZvcm1hdCI6MCwiSW5jbHVkZU5vbldvcmtpbmdEYXlzSW5EdXJhdGlvbiI6ZmFsc2UsIlBlcmNlbnRhZ2VDb21wbGV0ZVN0eWxlIjp7IiRpZCI6IjE3NzciLCJGb250U2V0dGluZ3MiOnsiJGlkIjoiMTc3OCIsIkZvbnRTaXplIjoxMCwiRm9udE5hbWUiOiJDYWxpYnJpIiwiSXNCb2xkIjpmYWxzZSwiSXNJdGFsaWMiOmZhbHNlLCJJc1VuZGVybGluZWQiOmZhbHNlLCJQYXJlbnRTdHlsZSI6bnVsbH0sIkF1dG9TaXplIjowLCJGb3JlZ3JvdW5kIjp7IiRpZCI6IjE3NzkiLCJDb2xvciI6eyIkaWQiOiIxNzgw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c4MSIsIlRvcCI6MC4wLCJMZWZ0IjowLjAsIlJpZ2h0IjowLjAsIkJvdHRvbSI6MC4wfSwiUGFkZGluZyI6eyIkaWQiOiIxNzgyIiwiVG9wIjowLjAsIkxlZnQiOjAuMCwiUmlnaHQiOjAuMCwiQm90dG9tIjowLjB9LCJCYWNrZ3JvdW5kIjp7IiRpZCI6IjE3ODMiLCJDb2xvciI6eyIkaWQiOiIxNzg0IiwiQSI6ODksIlIiOjAsIkciOjAsIkIiOjB9fSwiSXNWaXNpYmxlIjp0cnVlLCJXaWR0aCI6MC4wLCJIZWlnaHQiOjAuMCwiQm9yZGVyU3R5bGUiOm51bGwsIlBhcmVudFN0eWxlIjpudWxsfSwiRHVyYXRpb25TdHlsZSI6eyIkaWQiOiIxNzg1IiwiRm9udFNldHRpbmdzIjp7IiRpZCI6IjE3ODYiLCJGb250U2l6ZSI6MTAsIkZvbnROYW1lIjoiQ2FsaWJyaSIsIklzQm9sZCI6ZmFsc2UsIklzSXRhbGljIjpmYWxzZSwiSXNVbmRlcmxpbmVkIjpmYWxzZSwiUGFyZW50U3R5bGUiOm51bGx9LCJBdXRvU2l6ZSI6MCwiRm9yZWdyb3VuZCI6eyIkaWQiOiIxNzg3IiwiQ29sb3IiOnsiJGlkIjoiMTc4O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3ODkiLCJUb3AiOjAuMCwiTGVmdCI6MC4wLCJSaWdodCI6MC4wLCJCb3R0b20iOjAuMH0sIlBhZGRpbmciOnsiJGlkIjoiMTc5MCIsIlRvcCI6MC4wLCJMZWZ0IjowLjAsIlJpZ2h0IjowLjAsIkJvdHRvbSI6MC4wfSwiQmFja2dyb3VuZCI6eyIkaWQiOiIxNzkxIiwiQ29sb3IiOnsiJHJlZiI6IjE3ODQifX0sIklzVmlzaWJsZSI6dHJ1ZSwiV2lkdGgiOjAuMCwiSGVpZ2h0IjowLjAsIkJvcmRlclN0eWxlIjpudWxsLCJQYXJlbnRTdHlsZSI6bnVsbH0sIkhvcml6b250YWxDb25uZWN0b3JTdHlsZSI6eyIkaWQiOiIxNzkyIiwiTGluZUNvbG9yIjp7IiRpZCI6IjE3OTMiLCIkdHlwZSI6Ik5MUkUuQ29tbW9uLkRvbS5Tb2xpZENvbG9yQnJ1c2gsIE5MUkUuQ29tbW9uIiwiQ29sb3IiOnsiJGlkIjoiMTc5NCIsIkEiOjI1NSwiUiI6MjA0LCJHIjoyMDQsIkIiOjIwNH19LCJMaW5lV2VpZ2h0IjoxLjAsIkxpbmVUeXBlIjowLCJQYXJlbnRTdHlsZSI6bnVsbH0sIlZlcnRpY2FsQ29ubmVjdG9yU3R5bGUiOnsiJGlkIjoiMTc5NSIsIkxpbmVDb2xvciI6eyIkaWQiOiIxNzk2IiwiJHR5cGUiOiJOTFJFLkNvbW1vbi5Eb20uU29saWRDb2xvckJydXNoLCBOTFJFLkNvbW1vbiIsIkNvbG9yIjp7IiRpZCI6IjE3OTciLCJBIjoyNTUsIlIiOjIwNCwiRyI6MjA0LCJCIjoyMDR9fSwiTGluZVdlaWdodCI6MC4wLCJMaW5lVHlwZSI6MCwiUGFyZW50U3R5bGUiOm51bGx9LCJNYXJnaW4iOm51bGwsIlN0YXJ0RGF0ZVBvc2l0aW9uIjoyLCJFbmREYXRlUG9zaXRpb24iOjIsIkRhdGVJc1Zpc2libGUiOnRydWUsIlRpdGxlUG9zaXRpb24iOjQsIkR1cmF0aW9uUG9zaXRpb24iOjYsIlBlcmNlbnRhZ2VDb21wbGV0ZWRQb3NpdGlvbiI6NiwiU3BhY2luZyI6NSwiSXNCZWxvd1RpbWViYW5kIjp0cnVlLCJQZXJjZW50YWdlQ29tcGxldGVTaGFwZU9wYWNpdHkiOjM1LCJTaGFwZVN0eWxlIjp7IiRpZCI6IjE3OTgiLCJNYXJnaW4iOnsiJGlkIjoiMTc5OSIsIlRvcCI6MC4wLCJMZWZ0Ijo0LjAsIlJpZ2h0Ijo0LjAsIkJvdHRvbSI6MC4wfSwiUGFkZGluZyI6eyIkaWQiOiIxODAwIiwiVG9wIjowLjAsIkxlZnQiOjAuMCwiUmlnaHQiOjAuMCwiQm90dG9tIjowLjB9LCJCYWNrZ3JvdW5kIjp7IiRpZCI6IjE4MDEiLCJDb2xvciI6eyIkaWQiOiIxODAyIiwiQSI6MjU1LCJSIjoxNTcsIkciOjIsIkIiOjh9fSwiSXNWaXNpYmxlIjp0cnVlLCJXaWR0aCI6MC4wLCJIZWlnaHQiOjE2LjAsIkJvcmRlclN0eWxlIjp7IiRpZCI6IjE4MDMiLCJMaW5lQ29sb3IiOnsiJGlkIjoiMTgwNCIsIiR0eXBlIjoiTkxSRS5Db21tb24uRG9tLlNvbGlkQ29sb3JCcnVzaCwgTkxSRS5Db21tb24iLCJDb2xvciI6eyIkaWQiOiIxODA1IiwiQSI6MjU1LCJSIjoyMzQsIkciOjIyLCJCIjozMH19LCJMaW5lV2VpZ2h0IjowLjAsIkxpbmVUeXBlIjowLCJQYXJlbnRTdHlsZSI6bnVsbH0sIlBhcmVudFN0eWxlIjpudWxsfSwiVGl0bGVTdHlsZSI6eyIkaWQiOiIxODA2IiwiRm9udFNldHRpbmdzIjp7IiRpZCI6IjE4MDciLCJGb250U2l6ZSI6MTAsIkZvbnROYW1lIjoiQ2FsaWJyaSIsIklzQm9sZCI6dHJ1ZSwiSXNJdGFsaWMiOmZhbHNlLCJJc1VuZGVybGluZWQiOmZhbHNlLCJQYXJlbnRTdHlsZSI6bnVsbH0sIkF1dG9TaXplIjowLCJGb3JlZ3JvdW5kIjp7IiRpZCI6IjE4MDgiLCJDb2xvciI6eyIkaWQiOiIxODA5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4MTAiLCJUb3AiOjAuMCwiTGVmdCI6MC4wLCJSaWdodCI6MC4wLCJCb3R0b20iOjAuMH0sIlBhZGRpbmciOnsiJGlkIjoiMTgxMSIsIlRvcCI6MC4wLCJMZWZ0IjowLjAsIlJpZ2h0IjowLjAsIkJvdHRvbSI6MC4wfSwiQmFja2dyb3VuZCI6eyIkaWQiOiIxODEyIiwiQ29sb3IiOnsiJGlkIjoiMTgxMyIsIkEiOjAsIlIiOjI1NSwiRyI6MjU1LCJCIjoyNTV9fSwiSXNWaXNpYmxlIjp0cnVlLCJXaWR0aCI6MC4wLCJIZWlnaHQiOjAuMCwiQm9yZGVyU3R5bGUiOm51bGwsIlBhcmVudFN0eWxlIjpudWxsfSwiRGF0ZVN0eWxlIjp7IiRpZCI6IjE4MTQiLCJGb250U2V0dGluZ3MiOnsiJGlkIjoiMTgxNSIsIkZvbnRTaXplIjo4LCJGb250TmFtZSI6IkNhbGlicmkiLCJJc0JvbGQiOnRydWUsIklzSXRhbGljIjpmYWxzZSwiSXNVbmRlcmxpbmVkIjpmYWxzZSwiUGFyZW50U3R5bGUiOm51bGx9LCJBdXRvU2l6ZSI6MCwiRm9yZWdyb3VuZCI6eyIkaWQiOiIxODE2IiwiQ29sb3IiOnsiJGlkIjoiMTgxNy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xODE4IiwiVG9wIjowLjAsIkxlZnQiOjAuMCwiUmlnaHQiOjAuMCwiQm90dG9tIjowLjB9LCJQYWRkaW5nIjp7IiRpZCI6IjE4MTkiLCJUb3AiOjAuMCwiTGVmdCI6MC4wLCJSaWdodCI6MC4wLCJCb3R0b20iOjAuMH0sIkJhY2tncm91bmQiOnsiJGlkIjoiMTgyMCIsIkNvbG9yIjp7IiRpZCI6IjE4MjEiLCJBIjowLCJSIjoyNTUsIkciOjI1NSwiQiI6MjU1fX0sIklzVmlzaWJsZSI6dHJ1ZSwiV2lkdGgiOjAuMCwiSGVpZ2h0IjowLjAsIkJvcmRlclN0eWxlIjpudWxsLCJQYXJlbnRTdHlsZSI6bnVsbH0sIkRhdGVGb3JtYXQiOnsiJGlkIjoiMTgyM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ODIzIiwiRm9ybWF0IjowLCJJc1Zpc2libGUiOmZhbHNlLCJMYXN0S25vd25WaXNpYmlsaXR5U3RhdGUiOmZhbHNlfSwiSXNWaXNpYmxlIjp0cnVlLCJQYXJlbnRTdHlsZSI6bnVsbCwiX2V4cGxpY2l0bHlTZXQiOnsiJGlkIjoiMTgyNC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b3RTdHlsZSI6eyIkaWQiOiIxODI1IiwiU2hhcGUiOjIsIkNvbm5lY3Rvck1hcmdpbiI6eyIkaWQiOiIxODI2IiwiVG9wIjowLjAsIkxlZnQiOjIuMCwiUmlnaHQiOjIuMCwiQm90dG9tIjowLjB9LCJDb25uZWN0b3JTdHlsZSI6eyIkaWQiOiIxODI3IiwiTGluZUNvbG9yIjp7IiRpZCI6IjE4MjgiLCIkdHlwZSI6Ik5MUkUuQ29tbW9uLkRvbS5Tb2xpZENvbG9yQnJ1c2gsIE5MUkUuQ29tbW9uIiwiQ29sb3IiOnsiJGlkIjoiMTgyOSIsIkEiOjEyNywiUiI6NzksIkciOjEyOSwiQiI6MTg5fX0sIkxpbmVXZWlnaHQiOjEuMCwiTGluZVR5cGUiOjAsIlBhcmVudFN0eWxlIjpudWxsfSwiSXNCZWxvd1RpbWViYW5kIjpmYWxzZSwiUG9zaXRpb25PblRhc2siOjEsIkhpZGVEYXRlIjpmYWxzZSwiU2hhcGVTaXplIjoxLCJTcGFjaW5nIjoyLjAsIlBhZGRpbmciOnsiJGlkIjoiMTgzMCIsIlRvcCI6Ny4wLCJMZWZ0IjozLjAsIlJpZ2h0IjowLjAsIkJvdHRvbSI6Mi4wfSwiU2hhcGVTdHlsZSI6eyIkaWQiOiIxODMxIiwiTWFyZ2luIjp7IiRpZCI6IjE4MzIiLCJUb3AiOjAuMCwiTGVmdCI6MC4wLCJSaWdodCI6MC4wLCJCb3R0b20iOjAuMH0sIlBhZGRpbmciOnsiJGlkIjoiMTgzMyIsIlRvcCI6MC4wLCJMZWZ0IjowLjAsIlJpZ2h0IjowLjAsIkJvdHRvbSI6MC4wfSwiQmFja2dyb3VuZCI6eyIkaWQiOiIxODM0IiwiQ29sb3IiOnsiJGlkIjoiMTgzNSIsIkEiOjI1NSwiUiI6MTU3LCJHIjoyLCJCIjo4fX0sIklzVmlzaWJsZSI6dHJ1ZSwiV2lkdGgiOjEzLjAsIkhlaWdodCI6MTMuMCwiQm9yZGVyU3R5bGUiOnsiJGlkIjoiMTgzNiIsIkxpbmVDb2xvciI6eyIkaWQiOiIxODM3IiwiJHR5cGUiOiJOTFJFLkNvbW1vbi5Eb20uU29saWRDb2xvckJydXNoLCBOTFJFLkNvbW1vbiIsIkNvbG9yIjp7IiRpZCI6IjE4MzgiLCJBIjoyNTUsIlIiOjIzNCwiRyI6MjIsIkIiOjMwfX0sIkxpbmVXZWlnaHQiOjAuMCwiTGluZVR5cGUiOjAsIlBhcmVudFN0eWxlIjpudWxsfSwiUGFyZW50U3R5bGUiOm51bGx9LCJUaXRsZVN0eWxlIjp7IiRpZCI6IjE4MzkiLCJGb250U2V0dGluZ3MiOnsiJGlkIjoiMTg0MCIsIkZvbnRTaXplIjoxMiwiRm9udE5hbWUiOiJNb250c2VycmF0IE1lZGl1bSIsIklzQm9sZCI6dHJ1ZSwiSXNJdGFsaWMiOmZhbHNlLCJJc1VuZGVybGluZWQiOmZhbHNlLCJQYXJlbnRTdHlsZSI6bnVsbH0sIkF1dG9TaXplIjowLCJGb3JlZ3JvdW5kIjp7IiRpZCI6IjE4NDEiLCJDb2xvciI6eyIkaWQiOiIxODQy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4NDMiLCJUb3AiOjAuMCwiTGVmdCI6MC4wLCJSaWdodCI6MC4wLCJCb3R0b20iOjAuMH0sIlBhZGRpbmciOnsiJGlkIjoiMTg0NCIsIlRvcCI6MC4wLCJMZWZ0IjowLjAsIlJpZ2h0IjowLjAsIkJvdHRvbSI6MC4wfSwiQmFja2dyb3VuZCI6eyIkaWQiOiIxODQ1IiwiQ29sb3IiOnsiJGlkIjoiMTg0NiIsIkEiOjAsIlIiOjAsIkciOjAsIkIiOjB9fSwiSXNWaXNpYmxlIjp0cnVlLCJXaWR0aCI6MC4wLCJIZWlnaHQiOjAuMCwiQm9yZGVyU3R5bGUiOm51bGwsIlBhcmVudFN0eWxlIjpudWxsfSwiRGF0ZVN0eWxlIjp7IiRpZCI6IjE4NDciLCJGb250U2V0dGluZ3MiOnsiJGlkIjoiMTg0OCIsIkZvbnRTaXplIjo4LCJGb250TmFtZSI6Ik1vbnRzZXJyYXQgTGlnaHQiLCJJc0JvbGQiOnRydWUsIklzSXRhbGljIjpmYWxzZSwiSXNVbmRlcmxpbmVkIjpmYWxzZSwiUGFyZW50U3R5bGUiOm51bGx9LCJBdXRvU2l6ZSI6MCwiRm9yZWdyb3VuZCI6eyIkaWQiOiIxODQ5IiwiQ29sb3IiOnsiJGlkIjoiMTg1MCIsIkEiOjI1NSwiUiI6MTU3LCJHIjoyLCJCIjo4fX0sIk1heFdpZHRoIjoyMDAuMCwiTWF4SGVpZ2h0IjoiSW5maW5pdHkiLCJTbWFydEZvcmVncm91bmRJc0FjdGl2ZSI6ZmFsc2UsIkhvcml6b250YWxBbGlnbm1lbnQiOjAsIlZlcnRpY2FsQWxpZ25tZW50IjowLCJTbWFydEZvcmVncm91bmQiOm51bGwsIkJhY2tncm91bmRGaWxsVHlwZSI6MCwiTWFyZ2luIjp7IiRpZCI6IjE4NTEiLCJUb3AiOjAuMCwiTGVmdCI6MC4wLCJSaWdodCI6MC4wLCJCb3R0b20iOjAuMH0sIlBhZGRpbmciOnsiJGlkIjoiMTg1MiIsIlRvcCI6MC4wLCJMZWZ0IjowLjAsIlJpZ2h0IjowLjAsIkJvdHRvbSI6MC4wfSwiQmFja2dyb3VuZCI6eyIkaWQiOiIxODUzIiwiQ29sb3IiOnsiJHJlZiI6IjE4NDYifX0sIklzVmlzaWJsZSI6dHJ1ZSwiV2lkdGgiOjAuMCwiSGVpZ2h0IjowLjAsIkJvcmRlclN0eWxlIjpudWxsLCJQYXJlbnRTdHlsZSI6bnVsbH0sIkRhdGVGb3JtYXQiOnsiJGlkIjoiMTg1N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ODU1IiwiRm9ybWF0IjowLCJJc1Zpc2libGUiOmZhbHNlLCJMYXN0S25vd25WaXNpYmlsaXR5U3RhdGUiOmZhbHNlfSwiSXNWaXNpYmxlIjp0cnVlLCJQYXJlbnRTdHlsZSI6bnVsbH0sIkRlZmF1bHRTd2ltbGFuZU1pbGVzdG9uZVN0eWxlIjp7IiRpZCI6IjE4NTYiLCJUaXRsZVBvc2l0aW9uIjoiUmlnaHQiLCJEYXRlUG9zaXRpb24iOiJMZWZ0IiwiU2hhcGVUeXBlIjoyLCJTaGFwZVNpemUiOjEsIlNwYWNpbmciOjUsIlNoYXBlU3R5bGUiOnsiJGlkIjoiMTg1NyIsIk1hcmdpbiI6eyIkaWQiOiIxODU4IiwiVG9wIjowLjAsIkxlZnQiOjAuMCwiUmlnaHQiOjAuMCwiQm90dG9tIjowLjB9LCJQYWRkaW5nIjp7IiRpZCI6IjE4NTkiLCJUb3AiOjAuMCwiTGVmdCI6MC4wLCJSaWdodCI6MC4wLCJCb3R0b20iOjAuMH0sIkJhY2tncm91bmQiOnsiJGlkIjoiMTg2MCIsIkNvbG9yIjp7IiRpZCI6IjE4NjEiLCJBIjoyNTUsIlIiOjE1NywiRyI6MiwiQiI6OH19LCJJc1Zpc2libGUiOnRydWUsIldpZHRoIjoxMy4wLCJIZWlnaHQiOjEzLjAsIkJvcmRlclN0eWxlIjp7IiRpZCI6IjE4NjIiLCJMaW5lQ29sb3IiOnsiJGlkIjoiMTg2MyIsIiR0eXBlIjoiTkxSRS5Db21tb24uRG9tLlNvbGlkQ29sb3JCcnVzaCwgTkxSRS5Db21tb24iLCJDb2xvciI6eyIkaWQiOiIxODY0IiwiQSI6MjU1LCJSIjoyMzQsIkciOjIyLCJCIjozMH19LCJMaW5lV2VpZ2h0IjowLjAsIkxpbmVUeXBlIjowLCJQYXJlbnRTdHlsZSI6bnVsbH0sIlBhcmVudFN0eWxlIjpudWxsfSwiVGl0bGVTdHlsZSI6eyIkaWQiOiIxODY1IiwiRm9udFNldHRpbmdzIjp7IiRpZCI6IjE4NjYiLCJGb250U2l6ZSI6MTIsIkZvbnROYW1lIjoiTW9udHNlcnJhdCBNZWRpdW0iLCJJc0JvbGQiOnRydWUsIklzSXRhbGljIjpmYWxzZSwiSXNVbmRlcmxpbmVkIjpmYWxzZSwiUGFyZW50U3R5bGUiOm51bGx9LCJBdXRvU2l6ZSI6MCwiRm9yZWdyb3VuZCI6eyIkaWQiOiIxODY3IiwiQ29sb3IiOnsiJGlkIjoiMTg2OC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xODY5IiwiVG9wIjowLjAsIkxlZnQiOjAuMCwiUmlnaHQiOjAuMCwiQm90dG9tIjowLjB9LCJQYWRkaW5nIjp7IiRpZCI6IjE4NzAiLCJUb3AiOjAuMCwiTGVmdCI6MC4wLCJSaWdodCI6MC4wLCJCb3R0b20iOjAuMH0sIkJhY2tncm91bmQiOnsiJGlkIjoiMTg3MSIsIkNvbG9yIjp7IiRpZCI6IjE4NzIiLCJBIjowLCJSIjowLCJHIjowLCJCIjowfX0sIklzVmlzaWJsZSI6dHJ1ZSwiV2lkdGgiOjAuMCwiSGVpZ2h0IjowLjAsIkJvcmRlclN0eWxlIjpudWxsLCJQYXJlbnRTdHlsZSI6bnVsbH0sIkRhdGVTdHlsZSI6eyIkaWQiOiIxODczIiwiRm9udFNldHRpbmdzIjp7IiRpZCI6IjE4NzQiLCJGb250U2l6ZSI6OCwiRm9udE5hbWUiOiJNb250c2VycmF0IExpZ2h0IiwiSXNCb2xkIjp0cnVlLCJJc0l0YWxpYyI6ZmFsc2UsIklzVW5kZXJsaW5lZCI6ZmFsc2UsIlBhcmVudFN0eWxlIjpudWxsfSwiQXV0b1NpemUiOjAsIkZvcmVncm91bmQiOnsiJGlkIjoiMTg3NSIsIkNvbG9yIjp7IiRpZCI6IjE4NzYiLCJBIjoyNTUsIlIiOjE1NywiRyI6MiwiQiI6OH19LCJNYXhXaWR0aCI6MjAwLjAsIk1heEhlaWdodCI6IkluZmluaXR5IiwiU21hcnRGb3JlZ3JvdW5kSXNBY3RpdmUiOmZhbHNlLCJIb3Jpem9udGFsQWxpZ25tZW50IjowLCJWZXJ0aWNhbEFsaWdubWVudCI6MCwiU21hcnRGb3JlZ3JvdW5kIjpudWxsLCJCYWNrZ3JvdW5kRmlsbFR5cGUiOjAsIk1hcmdpbiI6eyIkaWQiOiIxODc3IiwiVG9wIjowLjAsIkxlZnQiOjAuMCwiUmlnaHQiOjAuMCwiQm90dG9tIjowLjB9LCJQYWRkaW5nIjp7IiRpZCI6IjE4NzgiLCJUb3AiOjAuMCwiTGVmdCI6MC4wLCJSaWdodCI6MC4wLCJCb3R0b20iOjAuMH0sIkJhY2tncm91bmQiOnsiJGlkIjoiMTg3OSIsIkNvbG9yIjp7IiRpZCI6IjE4ODAiLCJBIjowLCJSIjowLCJHIjowLCJCIjowfX0sIklzVmlzaWJsZSI6dHJ1ZSwiV2lkdGgiOjAuMCwiSGVpZ2h0IjowLjAsIkJvcmRlclN0eWxlIjpudWxsLCJQYXJlbnRTdHlsZSI6bnVsbH0sIkRhdGVGb3JtYXQiOnsiJGlkIjoiMTg4M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ODgyIiwiRm9ybWF0IjowLCJJc1Zpc2libGUiOmZhbHNlLCJMYXN0S25vd25WaXNpYmlsaXR5U3RhdGUiOmZhbHNlfSwiSXNWaXNpYmxlIjp0cnVlLCJQYXJlbnRTdHlsZSI6bnVsbH0sIkRlZmF1bHRTd2ltbGFuZUFjdGl2aXR5U3R5bGUiOnsiJGlkIjoiMTg4MyIsIkhlYWRlclN0eWxlIjp7IiRpZCI6IjE4ODQiLCJUZXh0U3R5bGUiOnsiJGlkIjoiMTg4NSIsIkZvbnRTZXR0aW5ncyI6eyIkaWQiOiIxODg2IiwiRm9udFNpemUiOjExLCJGb250TmFtZSI6IkNhbGlicmkiLCJJc0JvbGQiOmZhbHNlLCJJc0l0YWxpYyI6ZmFsc2UsIklzVW5kZXJsaW5lZCI6ZmFsc2UsIlBhcmVudFN0eWxlIjpudWxsfSwiQXV0b1NpemUiOjIsIkZvcmVncm91bmQiOnsiJGlkIjoiMTg4NyIsIkNvbG9yIjp7IiRpZCI6IjE4ODgiLCJBIjoyNTUsIlIiOjAsIkciOjAsIkIiOjB9fSwiTWF4V2lkdGgiOjc0LjE4MTQxNjM1MTMyMDQsIk1heEhlaWdodCI6IkluZmluaXR5IiwiU21hcnRGb3JlZ3JvdW5kSXNBY3RpdmUiOmZhbHNlLCJIb3Jpem9udGFsQWxpZ25tZW50IjowLCJWZXJ0aWNhbEFsaWdubWVudCI6MCwiU21hcnRGb3JlZ3JvdW5kIjpudWxsLCJCYWNrZ3JvdW5kRmlsbFR5cGUiOjAsIk1hcmdpbiI6eyIkaWQiOiIxODg5IiwiVG9wIjowLjAsIkxlZnQiOjAuMCwiUmlnaHQiOjAuMCwiQm90dG9tIjowLjB9LCJQYWRkaW5nIjp7IiRpZCI6IjE4OTAiLCJUb3AiOjAuMCwiTGVmdCI6MC4wLCJSaWdodCI6MC4wLCJCb3R0b20iOjAuMH0sIkJhY2tncm91bmQiOnsiJGlkIjoiMTg5MSIsIkNvbG9yIjp7IiRpZCI6IjE4OTIiLCJBIjowLCJSIjoyNTUsIkciOjI1NSwiQiI6MjU1fX0sIklzVmlzaWJsZSI6dHJ1ZSwiV2lkdGgiOjAuMCwiSGVpZ2h0IjowLjAsIkJvcmRlclN0eWxlIjpudWxsLCJQYXJlbnRTdHlsZSI6bnVsbH0sIlJlY3RhbmdsZVN0eWxlIjp7IiRpZCI6IjE4OTMiLCJNYXJnaW4iOnsiJGlkIjoiMTg5NCIsIlRvcCI6MC4wLCJMZWZ0IjowLjAsIlJpZ2h0IjowLjAsIkJvdHRvbSI6MC4wfSwiUGFkZGluZyI6eyIkaWQiOiIxODk1IiwiVG9wIjowLjAsIkxlZnQiOjAuMCwiUmlnaHQiOjAuMCwiQm90dG9tIjowLjB9LCJCYWNrZ3JvdW5kIjp7IiRpZCI6IjE4OTYiLCJDb2xvciI6eyIkaWQiOiIxODk3IiwiQSI6NjMsIlIiOjE1NywiRyI6MiwiQiI6OH19LCJJc1Zpc2libGUiOnRydWUsIldpZHRoIjowLjAsIkhlaWdodCI6MC4wLCJCb3JkZXJTdHlsZSI6eyIkaWQiOiIxODk4IiwiTGluZUNvbG9yIjp7IiRpZCI6IjE4OTkiLCIkdHlwZSI6Ik5MUkUuQ29tbW9uLkRvbS5Tb2xpZENvbG9yQnJ1c2gsIE5MUkUuQ29tbW9uIiwiQ29sb3IiOnsiJGlkIjoiMTkwMCIsIkEiOjI1NSwiUiI6MjU1LCJHIjowLCJCIjowfX0sIkxpbmVXZWlnaHQiOjAuMCwiTGluZVR5cGUiOjAsIlBhcmVudFN0eWxlIjpudWxsfSwiUGFyZW50U3R5bGUiOm51bGx9LCJNYXJnaW4iOnsiJGlkIjoiMTkwMSIsIlRvcCI6MC4wLCJMZWZ0IjowLjAsIlJpZ2h0IjowLjAsIkJvdHRvbSI6MC4wfSwiUGFkZGluZyI6eyIkaWQiOiIxOTAyIiwiVG9wIjowLjAsIkxlZnQiOjAuMCwiUmlnaHQiOjAuMCwiQm90dG9tIjowLjB9LCJCYWNrZ3JvdW5kIjpudWxsLCJJc1Zpc2libGUiOnRydWUsIldpZHRoIjowLjAsIkhlaWdodCI6MC4wLCJCb3JkZXJTdHlsZSI6bnVsbCwiUGFyZW50U3R5bGUiOm51bGx9LCJCYWNrZ3JvdW5kU3R5bGUiOnsiJGlkIjoiMTkwMyIsIk1hcmdpbiI6eyIkaWQiOiIxOTA0IiwiVG9wIjowLjAsIkxlZnQiOjAuMCwiUmlnaHQiOjAuMCwiQm90dG9tIjowLjB9LCJQYWRkaW5nIjp7IiRpZCI6IjE5MDUiLCJUb3AiOjAuMCwiTGVmdCI6MC4wLCJSaWdodCI6MC4wLCJCb3R0b20iOjAuMH0sIkJhY2tncm91bmQiOnsiJGlkIjoiMTkwNiIsIkNvbG9yIjp7IiRpZCI6IjE5MDciLCJBIjo1MSwiUiI6MTU3LCJHIjoyLCJCIjo4fX0sIklzVmlzaWJsZSI6dHJ1ZSwiV2lkdGgiOjAuMCwiSGVpZ2h0IjowLjAsIkJvcmRlclN0eWxlIjp7IiRpZCI6IjE5MDgiLCJMaW5lQ29sb3IiOnsiJGlkIjoiMTkwOSIsIiR0eXBlIjoiTkxSRS5Db21tb24uRG9tLlNvbGlkQ29sb3JCcnVzaCwgTkxSRS5Db21tb24iLCJDb2xvciI6eyIkaWQiOiIxOTEwIiwiQSI6MjU1LCJSIjoyMzQsIkciOjIyLCJCIjozMH19LCJMaW5lV2VpZ2h0IjowLjAsIkxpbmVUeXBlIjowLCJQYXJlbnRTdHlsZSI6bnVsbH0sIlBhcmVudFN0eWxlIjpudWxsfSwiTWFyZ2luIjp7IiRpZCI6IjE5MTEiLCJUb3AiOjAuMCwiTGVmdCI6MC4wLCJSaWdodCI6MC4wLCJCb3R0b20iOjAuMH0sIlBhZGRpbmciOnsiJGlkIjoiMTkxMiIsIlRvcCI6MC4wLCJMZWZ0IjowLjAsIlJpZ2h0IjowLjAsIkJvdHRvbSI6MC4wfSwiSXNWaXNpYmxlIjp0cnVlLCJXaWR0aCI6MC4wLCJIZWlnaHQiOjAuMCwiQm9yZGVyU3R5bGUiOm51bGwsIlBhcmVudFN0eWxlIjpudWxsfSwiTWFyZ2luIjp7IiRpZCI6IjE5MTMiLCJUb3AiOjAuMCwiTGVmdCI6MC4wLCJSaWdodCI6MC4wLCJCb3R0b20iOjAuMH0sIlBhZGRpbmciOnsiJGlkIjoiMTkxNCIsIlRvcCI6MC4wLCJMZWZ0IjowLjAsIlJpZ2h0IjowLjAsIkJvdHRvbSI6MC4wfSwiSXNWaXNpYmxlIjp0cnVlLCJXaWR0aCI6MC4wLCJIZWlnaHQiOjAuMCwiQm9yZGVyU3R5bGUiOnsiJGlkIjoiMTkxNSIsIkxpbmVDb2xvciI6bnVsbCwiTGluZVdlaWdodCI6MC4wLCJMaW5lVHlwZSI6MCwiUGFyZW50U3R5bGUiOm51bGx9LCJQYXJlbnRTdHlsZSI6bnVsbH0seyIkaWQiOiIxOTE2IiwiU3R5bGVJZCI6IjAwMDAwMDAwLTAwMDAtMDAwMC0wMDAwLTAwMDAwMDAwMDAwMCIsIkhlYWRlclN0eWxlIjp7IiRpZCI6IjE5MTciLCJUZXh0SXNWZXJ0aWNhbCI6ZmFsc2UsIlRleHRTdHlsZSI6eyIkaWQiOiIxOTE4IiwiRm9udFNldHRpbmdzIjp7IiRpZCI6IjE5MTkiLCJGb250U2l6ZSI6MTgsIkZvbnROYW1lIjoiQ2FsaWJyaSIsIklzQm9sZCI6ZmFsc2UsIklzSXRhbGljIjpmYWxzZSwiSXNVbmRlcmxpbmVkIjpmYWxzZSwiUGFyZW50U3R5bGUiOm51bGx9LCJBdXRvU2l6ZSI6MiwiRm9yZWdyb3VuZCI6eyIkaWQiOiIxOTIwIiwiQ29sb3IiOnsiJGlkIjoiMTkyMSIsIkEiOjI1NSwiUiI6MjU1LCJHIjoyNTUsIkIiOjI1NX19LCJNYXhXaWR0aCI6MTcwLjEyNjg0ODM0ODAxMzM3LCJNYXhIZWlnaHQiOiJJbmZpbml0eSIsIlNtYXJ0Rm9yZWdyb3VuZElzQWN0aXZlIjpmYWxzZSwiSG9yaXpvbnRhbEFsaWdubWVudCI6MCwiVmVydGljYWxBbGlnbm1lbnQiOjAsIlNtYXJ0Rm9yZWdyb3VuZCI6bnVsbCwiQmFja2dyb3VuZEZpbGxUeXBlIjowLCJNYXJnaW4iOnsiJGlkIjoiMTkyMiIsIlRvcCI6MC4wLCJMZWZ0IjowLjAsIlJpZ2h0IjowLjAsIkJvdHRvbSI6MC4wfSwiUGFkZGluZyI6eyIkaWQiOiIxOTIzIiwiVG9wIjowLjAsIkxlZnQiOjAuMCwiUmlnaHQiOjAuMCwiQm90dG9tIjowLjB9LCJCYWNrZ3JvdW5kIjp7IiRpZCI6IjE5MjQiLCJDb2xvciI6eyIkaWQiOiIxOTI1IiwiQSI6MCwiUiI6MjU1LCJHIjoyNTUsIkIiOjI1NX19LCJJc1Zpc2libGUiOnRydWUsIldpZHRoIjowLjAsIkhlaWdodCI6MC4wLCJCb3JkZXJTdHlsZSI6bnVsbCwiUGFyZW50U3R5bGUiOm51bGx9LCJSZWN0YW5nbGVTdHlsZSI6eyIkaWQiOiIxOTI2IiwiTWFyZ2luIjp7IiRpZCI6IjE5MjciLCJUb3AiOjAuMCwiTGVmdCI6MC4wLCJSaWdodCI6MC4wLCJCb3R0b20iOjAuMH0sIlBhZGRpbmciOnsiJGlkIjoiMTkyOCIsIlRvcCI6MC4wLCJMZWZ0IjowLjAsIlJpZ2h0IjowLjAsIkJvdHRvbSI6MC4wfSwiQmFja2dyb3VuZCI6eyIkaWQiOiIxOTI5IiwiQ29sb3IiOnsiJGlkIjoiMTkzMCIsIkEiOjI1NSwiUiI6MjA4LCJHIjowLCJCIjowfX0sIklzVmlzaWJsZSI6dHJ1ZSwiV2lkdGgiOjAuMCwiSGVpZ2h0IjowLjAsIkJvcmRlclN0eWxlIjp7IiRpZCI6IjE5MzEiLCJMaW5lQ29sb3IiOnsiJGlkIjoiMTkzMiIsIiR0eXBlIjoiTkxSRS5Db21tb24uRG9tLlNvbGlkQ29sb3JCcnVzaCwgTkxSRS5Db21tb24iLCJDb2xvciI6eyIkaWQiOiIxOTMzIiwiQSI6MjU1LCJSIjoyNTUsIkciOjAsIkIiOjB9fSwiTGluZVdlaWdodCI6MC4wLCJMaW5lVHlwZSI6MCwiUGFyZW50U3R5bGUiOm51bGx9LCJQYXJlbnRTdHlsZSI6bnVsbH0sIk1hcmdpbiI6eyIkaWQiOiIxOTM0IiwiVG9wIjowLjAsIkxlZnQiOjAuMCwiUmlnaHQiOjAuMCwiQm90dG9tIjowLjB9LCJQYWRkaW5nIjp7IiRpZCI6IjE5MzUiLCJUb3AiOjAuMCwiTGVmdCI6MC4wLCJSaWdodCI6MC4wLCJCb3R0b20iOjAuMH0sIkJhY2tncm91bmQiOm51bGwsIklzVmlzaWJsZSI6dHJ1ZSwiV2lkdGgiOjAuMCwiSGVpZ2h0IjowLjAsIkJvcmRlclN0eWxlIjpudWxsLCJQYXJlbnRTdHlsZSI6bnVsbH0sIkJhY2tncm91bmRTdHlsZSI6eyIkaWQiOiIxOTM2IiwiTWFyZ2luIjp7IiRpZCI6IjE5MzciLCJUb3AiOjAuMCwiTGVmdCI6MC4wLCJSaWdodCI6MC4wLCJCb3R0b20iOjAuMH0sIlBhZGRpbmciOnsiJGlkIjoiMTkzOCIsIlRvcCI6MC4wLCJMZWZ0IjowLjAsIlJpZ2h0IjowLjAsIkJvdHRvbSI6MC4wfSwiQmFja2dyb3VuZCI6eyIkaWQiOiIxOTM5IiwiQ29sb3IiOnsiJGlkIjoiMTk0MCIsIkEiOjUxLCJSIjoyMDgsIkciOjAsIkIiOjB9fSwiSXNWaXNpYmxlIjp0cnVlLCJXaWR0aCI6MC4wLCJIZWlnaHQiOjAuMCwiQm9yZGVyU3R5bGUiOnsiJGlkIjoiMTk0MSIsIkxpbmVDb2xvciI6eyIkaWQiOiIxOTQyIiwiJHR5cGUiOiJOTFJFLkNvbW1vbi5Eb20uU29saWRDb2xvckJydXNoLCBOTFJFLkNvbW1vbiIsIkNvbG9yIjp7IiRpZCI6IjE5NDMiLCJBIjoyNTUsIlIiOjIzNCwiRyI6MjIsIkIiOjMwfX0sIkxpbmVXZWlnaHQiOjAuMCwiTGluZVR5cGUiOjAsIlBhcmVudFN0eWxlIjpudWxsfSwiUGFyZW50U3R5bGUiOm51bGx9LCJJc0Fib3ZlVGltZWJhbmQiOmZhbHNlLCJTcGFjaW5nIjo1LCJEZWZhdWx0U3dpbWxhbmVUYXNrU3R5bGUiOnsiJGlkIjoiMTk0NCIsIiR0eXBlIjoiTkxSRS5Db21tb24uRG9tLlN0eWxlcy5FeHBsaWNpdFNldGFibGVUYXNrU3R5bGUsIE5MUkUuQ29tbW9uIiwiU2hhcGUiOjcsIlNoYXBlVGhpY2tuZXNzIjoxLCJEdXJhdGlvbkZvcm1hdCI6MCwiSW5jbHVkZU5vbldvcmtpbmdEYXlzSW5EdXJhdGlvbiI6ZmFsc2UsIlBlcmNlbnRhZ2VDb21wbGV0ZVN0eWxlIjp7IiRpZCI6IjE5NDUiLCJGb250U2V0dGluZ3MiOnsiJGlkIjoiMTk0NiIsIkZvbnRTaXplIjoxMCwiRm9udE5hbWUiOiJDYWxpYnJpIiwiSXNCb2xkIjpmYWxzZSwiSXNJdGFsaWMiOmZhbHNlLCJJc1VuZGVybGluZWQiOmZhbHNlLCJQYXJlbnRTdHlsZSI6bnVsbH0sIkF1dG9TaXplIjowLCJGb3JlZ3JvdW5kIjp7IiRpZCI6IjE5NDciLCJDb2xvciI6eyIkaWQiOiIxOTQ4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k0OSIsIlRvcCI6MC4wLCJMZWZ0IjowLjAsIlJpZ2h0IjowLjAsIkJvdHRvbSI6MC4wfSwiUGFkZGluZyI6eyIkaWQiOiIxOTUwIiwiVG9wIjowLjAsIkxlZnQiOjAuMCwiUmlnaHQiOjAuMCwiQm90dG9tIjowLjB9LCJCYWNrZ3JvdW5kIjp7IiRpZCI6IjE5NTEiLCJDb2xvciI6eyIkaWQiOiIxOTUyIiwiQSI6ODksIlIiOjAsIkciOjAsIkIiOjB9fSwiSXNWaXNpYmxlIjp0cnVlLCJXaWR0aCI6MC4wLCJIZWlnaHQiOjAuMCwiQm9yZGVyU3R5bGUiOm51bGwsIlBhcmVudFN0eWxlIjpudWxsfSwiRHVyYXRpb25TdHlsZSI6eyIkaWQiOiIxOTUzIiwiRm9udFNldHRpbmdzIjp7IiRpZCI6IjE5NTQiLCJGb250U2l6ZSI6MTAsIkZvbnROYW1lIjoiQ2FsaWJyaSIsIklzQm9sZCI6ZmFsc2UsIklzSXRhbGljIjpmYWxzZSwiSXNVbmRlcmxpbmVkIjpmYWxzZSwiUGFyZW50U3R5bGUiOm51bGx9LCJBdXRvU2l6ZSI6MCwiRm9yZWdyb3VuZCI6eyIkaWQiOiIxOTU1IiwiQ29sb3IiOnsiJGlkIjoiMTk1Ni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5NTciLCJUb3AiOjAuMCwiTGVmdCI6MC4wLCJSaWdodCI6MC4wLCJCb3R0b20iOjAuMH0sIlBhZGRpbmciOnsiJGlkIjoiMTk1OCIsIlRvcCI6MC4wLCJMZWZ0IjowLjAsIlJpZ2h0IjowLjAsIkJvdHRvbSI6MC4wfSwiQmFja2dyb3VuZCI6eyIkaWQiOiIxOTU5IiwiQ29sb3IiOnsiJHJlZiI6IjE5NTIifX0sIklzVmlzaWJsZSI6dHJ1ZSwiV2lkdGgiOjAuMCwiSGVpZ2h0IjowLjAsIkJvcmRlclN0eWxlIjpudWxsLCJQYXJlbnRTdHlsZSI6bnVsbH0sIkhvcml6b250YWxDb25uZWN0b3JTdHlsZSI6eyIkaWQiOiIxOTYwIiwiTGluZUNvbG9yIjp7IiRpZCI6IjE5NjEiLCIkdHlwZSI6Ik5MUkUuQ29tbW9uLkRvbS5Tb2xpZENvbG9yQnJ1c2gsIE5MUkUuQ29tbW9uIiwiQ29sb3IiOnsiJGlkIjoiMTk2MiIsIkEiOjI1NSwiUiI6MjA0LCJHIjoyMDQsIkIiOjIwNH19LCJMaW5lV2VpZ2h0IjoxLjAsIkxpbmVUeXBlIjowLCJQYXJlbnRTdHlsZSI6bnVsbH0sIlZlcnRpY2FsQ29ubmVjdG9yU3R5bGUiOnsiJGlkIjoiMTk2MyIsIkxpbmVDb2xvciI6eyIkaWQiOiIxOTY0IiwiJHR5cGUiOiJOTFJFLkNvbW1vbi5Eb20uU29saWRDb2xvckJydXNoLCBOTFJFLkNvbW1vbiIsIkNvbG9yIjp7IiRpZCI6IjE5NjUiLCJBIjoyNTUsIlIiOjIwNCwiRyI6MjA0LCJCIjoyMDR9fSwiTGluZVdlaWdodCI6MC4wLCJMaW5lVHlwZSI6MCwiUGFyZW50U3R5bGUiOm51bGx9LCJNYXJnaW4iOm51bGwsIlN0YXJ0RGF0ZVBvc2l0aW9uIjoyLCJFbmREYXRlUG9zaXRpb24iOjIsIkRhdGVJc1Zpc2libGUiOnRydWUsIlRpdGxlUG9zaXRpb24iOjQsIkR1cmF0aW9uUG9zaXRpb24iOjYsIlBlcmNlbnRhZ2VDb21wbGV0ZWRQb3NpdGlvbiI6NiwiU3BhY2luZyI6NSwiSXNCZWxvd1RpbWViYW5kIjp0cnVlLCJQZXJjZW50YWdlQ29tcGxldGVTaGFwZU9wYWNpdHkiOjM1LCJTaGFwZVN0eWxlIjp7IiRpZCI6IjE5NjYiLCJNYXJnaW4iOnsiJGlkIjoiMTk2NyIsIlRvcCI6MC4wLCJMZWZ0Ijo0LjAsIlJpZ2h0Ijo0LjAsIkJvdHRvbSI6MC4wfSwiUGFkZGluZyI6eyIkaWQiOiIxOTY4IiwiVG9wIjowLjAsIkxlZnQiOjAuMCwiUmlnaHQiOjAuMCwiQm90dG9tIjowLjB9LCJCYWNrZ3JvdW5kIjp7IiRpZCI6IjE5NjkiLCJDb2xvciI6eyIkaWQiOiIxOTcwIiwiQSI6MjU1LCJSIjoyMDgsIkciOjAsIkIiOjB9fSwiSXNWaXNpYmxlIjp0cnVlLCJXaWR0aCI6MC4wLCJIZWlnaHQiOjE2LjAsIkJvcmRlclN0eWxlIjp7IiRpZCI6IjE5NzEiLCJMaW5lQ29sb3IiOnsiJGlkIjoiMTk3MiIsIiR0eXBlIjoiTkxSRS5Db21tb24uRG9tLlNvbGlkQ29sb3JCcnVzaCwgTkxSRS5Db21tb24iLCJDb2xvciI6eyIkaWQiOiIxOTczIiwiQSI6MjU1LCJSIjoyMzQsIkciOjIyLCJCIjozMH19LCJMaW5lV2VpZ2h0IjowLjAsIkxpbmVUeXBlIjowLCJQYXJlbnRTdHlsZSI6bnVsbH0sIlBhcmVudFN0eWxlIjpudWxsfSwiVGl0bGVTdHlsZSI6eyIkaWQiOiIxOTc0IiwiRm9udFNldHRpbmdzIjp7IiRpZCI6IjE5NzUiLCJGb250U2l6ZSI6MTAsIkZvbnROYW1lIjoiQ2FsaWJyaSIsIklzQm9sZCI6dHJ1ZSwiSXNJdGFsaWMiOmZhbHNlLCJJc1VuZGVybGluZWQiOmZhbHNlLCJQYXJlbnRTdHlsZSI6bnVsbH0sIkF1dG9TaXplIjowLCJGb3JlZ3JvdW5kIjp7IiRpZCI6IjE5NzYiLCJDb2xvciI6eyIkaWQiOiIxOTc3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5NzgiLCJUb3AiOjAuMCwiTGVmdCI6MC4wLCJSaWdodCI6MC4wLCJCb3R0b20iOjAuMH0sIlBhZGRpbmciOnsiJGlkIjoiMTk3OSIsIlRvcCI6MC4wLCJMZWZ0IjowLjAsIlJpZ2h0IjowLjAsIkJvdHRvbSI6MC4wfSwiQmFja2dyb3VuZCI6eyIkaWQiOiIxOTgwIiwiQ29sb3IiOnsiJGlkIjoiMTk4MSIsIkEiOjAsIlIiOjI1NSwiRyI6MjU1LCJCIjoyNTV9fSwiSXNWaXNpYmxlIjp0cnVlLCJXaWR0aCI6MC4wLCJIZWlnaHQiOjAuMCwiQm9yZGVyU3R5bGUiOm51bGwsIlBhcmVudFN0eWxlIjpudWxsfSwiRGF0ZVN0eWxlIjp7IiRpZCI6IjE5ODIiLCJGb250U2V0dGluZ3MiOnsiJGlkIjoiMTk4MyIsIkZvbnRTaXplIjo4LCJGb250TmFtZSI6IkNhbGlicmkiLCJJc0JvbGQiOnRydWUsIklzSXRhbGljIjpmYWxzZSwiSXNVbmRlcmxpbmVkIjpmYWxzZSwiUGFyZW50U3R5bGUiOm51bGx9LCJBdXRvU2l6ZSI6MCwiRm9yZWdyb3VuZCI6eyIkaWQiOiIxOTg0IiwiQ29sb3IiOnsiJGlkIjoiMTk4NS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xOTg2IiwiVG9wIjowLjAsIkxlZnQiOjAuMCwiUmlnaHQiOjAuMCwiQm90dG9tIjowLjB9LCJQYWRkaW5nIjp7IiRpZCI6IjE5ODciLCJUb3AiOjAuMCwiTGVmdCI6MC4wLCJSaWdodCI6MC4wLCJCb3R0b20iOjAuMH0sIkJhY2tncm91bmQiOnsiJGlkIjoiMTk4OCIsIkNvbG9yIjp7IiRpZCI6IjE5ODkiLCJBIjowLCJSIjoyNTUsIkciOjI1NSwiQiI6MjU1fX0sIklzVmlzaWJsZSI6dHJ1ZSwiV2lkdGgiOjAuMCwiSGVpZ2h0IjowLjAsIkJvcmRlclN0eWxlIjpudWxsLCJQYXJlbnRTdHlsZSI6bnVsbH0sIkRhdGVGb3JtYXQiOnsiJGlkIjoiMTk5M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OTkxIiwiRm9ybWF0IjowLCJJc1Zpc2libGUiOmZhbHNlLCJMYXN0S25vd25WaXNpYmlsaXR5U3RhdGUiOmZhbHNlfSwiSXNWaXNpYmxlIjp0cnVlLCJQYXJlbnRTdHlsZSI6bnVsbCwiX2V4cGxpY2l0bHlTZXQiOnsiJGlkIjoiMTk5Mi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b3RTdHlsZSI6eyIkaWQiOiIxOTkzIiwiU2hhcGUiOjIsIkNvbm5lY3Rvck1hcmdpbiI6eyIkaWQiOiIxOTk0IiwiVG9wIjowLjAsIkxlZnQiOjIuMCwiUmlnaHQiOjIuMCwiQm90dG9tIjowLjB9LCJDb25uZWN0b3JTdHlsZSI6eyIkaWQiOiIxOTk1IiwiTGluZUNvbG9yIjp7IiRpZCI6IjE5OTYiLCIkdHlwZSI6Ik5MUkUuQ29tbW9uLkRvbS5Tb2xpZENvbG9yQnJ1c2gsIE5MUkUuQ29tbW9uIiwiQ29sb3IiOnsiJGlkIjoiMTk5NyIsIkEiOjEyNywiUiI6NzksIkciOjEyOSwiQiI6MTg5fX0sIkxpbmVXZWlnaHQiOjEuMCwiTGluZVR5cGUiOjAsIlBhcmVudFN0eWxlIjpudWxsfSwiSXNCZWxvd1RpbWViYW5kIjpmYWxzZSwiUG9zaXRpb25PblRhc2siOjEsIkhpZGVEYXRlIjpmYWxzZSwiU2hhcGVTaXplIjoxLCJTcGFjaW5nIjoyLjAsIlBhZGRpbmciOnsiJGlkIjoiMTk5OCIsIlRvcCI6Ny4wLCJMZWZ0IjozLjAsIlJpZ2h0IjowLjAsIkJvdHRvbSI6Mi4wfSwiU2hhcGVTdHlsZSI6eyIkaWQiOiIxOTk5IiwiTWFyZ2luIjp7IiRpZCI6IjIwMDAiLCJUb3AiOjAuMCwiTGVmdCI6MC4wLCJSaWdodCI6MC4wLCJCb3R0b20iOjAuMH0sIlBhZGRpbmciOnsiJGlkIjoiMjAwMSIsIlRvcCI6MC4wLCJMZWZ0IjowLjAsIlJpZ2h0IjowLjAsIkJvdHRvbSI6MC4wfSwiQmFja2dyb3VuZCI6eyIkaWQiOiIyMDAyIiwiQ29sb3IiOnsiJGlkIjoiMjAwMyIsIkEiOjI1NSwiUiI6MjA4LCJHIjowLCJCIjowfX0sIklzVmlzaWJsZSI6dHJ1ZSwiV2lkdGgiOjEzLjAsIkhlaWdodCI6MTMuMCwiQm9yZGVyU3R5bGUiOnsiJGlkIjoiMjAwNCIsIkxpbmVDb2xvciI6eyIkaWQiOiIyMDA1IiwiJHR5cGUiOiJOTFJFLkNvbW1vbi5Eb20uU29saWRDb2xvckJydXNoLCBOTFJFLkNvbW1vbiIsIkNvbG9yIjp7IiRpZCI6IjIwMDYiLCJBIjoyNTUsIlIiOjIzNCwiRyI6MjIsIkIiOjMwfX0sIkxpbmVXZWlnaHQiOjAuMCwiTGluZVR5cGUiOjAsIlBhcmVudFN0eWxlIjpudWxsfSwiUGFyZW50U3R5bGUiOm51bGx9LCJUaXRsZVN0eWxlIjp7IiRpZCI6IjIwMDciLCJGb250U2V0dGluZ3MiOnsiJGlkIjoiMjAwOCIsIkZvbnRTaXplIjoxMiwiRm9udE5hbWUiOiJNb250c2VycmF0IE1lZGl1bSIsIklzQm9sZCI6dHJ1ZSwiSXNJdGFsaWMiOmZhbHNlLCJJc1VuZGVybGluZWQiOmZhbHNlLCJQYXJlbnRTdHlsZSI6bnVsbH0sIkF1dG9TaXplIjowLCJGb3JlZ3JvdW5kIjp7IiRpZCI6IjIwMDkiLCJDb2xvciI6eyIkaWQiOiIyMDEw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IwMTEiLCJUb3AiOjAuMCwiTGVmdCI6MC4wLCJSaWdodCI6MC4wLCJCb3R0b20iOjAuMH0sIlBhZGRpbmciOnsiJGlkIjoiMjAxMiIsIlRvcCI6MC4wLCJMZWZ0IjowLjAsIlJpZ2h0IjowLjAsIkJvdHRvbSI6MC4wfSwiQmFja2dyb3VuZCI6eyIkaWQiOiIyMDEzIiwiQ29sb3IiOnsiJGlkIjoiMjAxNCIsIkEiOjAsIlIiOjAsIkciOjAsIkIiOjB9fSwiSXNWaXNpYmxlIjp0cnVlLCJXaWR0aCI6MC4wLCJIZWlnaHQiOjAuMCwiQm9yZGVyU3R5bGUiOm51bGwsIlBhcmVudFN0eWxlIjpudWxsfSwiRGF0ZVN0eWxlIjp7IiRpZCI6IjIwMTUiLCJGb250U2V0dGluZ3MiOnsiJGlkIjoiMjAxNiIsIkZvbnRTaXplIjo4LCJGb250TmFtZSI6Ik1vbnRzZXJyYXQgTGlnaHQiLCJJc0JvbGQiOnRydWUsIklzSXRhbGljIjpmYWxzZSwiSXNVbmRlcmxpbmVkIjpmYWxzZSwiUGFyZW50U3R5bGUiOm51bGx9LCJBdXRvU2l6ZSI6MCwiRm9yZWdyb3VuZCI6eyIkaWQiOiIyMDE3IiwiQ29sb3IiOnsiJGlkIjoiMjAxOCIsIkEiOjI1NSwiUiI6MTU3LCJHIjoyLCJCIjo4fX0sIk1heFdpZHRoIjoyMDAuMCwiTWF4SGVpZ2h0IjoiSW5maW5pdHkiLCJTbWFydEZvcmVncm91bmRJc0FjdGl2ZSI6ZmFsc2UsIkhvcml6b250YWxBbGlnbm1lbnQiOjAsIlZlcnRpY2FsQWxpZ25tZW50IjowLCJTbWFydEZvcmVncm91bmQiOm51bGwsIkJhY2tncm91bmRGaWxsVHlwZSI6MCwiTWFyZ2luIjp7IiRpZCI6IjIwMTkiLCJUb3AiOjAuMCwiTGVmdCI6MC4wLCJSaWdodCI6MC4wLCJCb3R0b20iOjAuMH0sIlBhZGRpbmciOnsiJGlkIjoiMjAyMCIsIlRvcCI6MC4wLCJMZWZ0IjowLjAsIlJpZ2h0IjowLjAsIkJvdHRvbSI6MC4wfSwiQmFja2dyb3VuZCI6eyIkaWQiOiIyMDIxIiwiQ29sb3IiOnsiJHJlZiI6IjIwMTQifX0sIklzVmlzaWJsZSI6dHJ1ZSwiV2lkdGgiOjAuMCwiSGVpZ2h0IjowLjAsIkJvcmRlclN0eWxlIjpudWxsLCJQYXJlbnRTdHlsZSI6bnVsbH0sIkRhdGVGb3JtYXQiOnsiJGlkIjoiMjAyM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MDIzIiwiRm9ybWF0IjowLCJJc1Zpc2libGUiOmZhbHNlLCJMYXN0S25vd25WaXNpYmlsaXR5U3RhdGUiOmZhbHNlfSwiSXNWaXNpYmxlIjp0cnVlLCJQYXJlbnRTdHlsZSI6bnVsbH0sIkRlZmF1bHRTd2ltbGFuZU1pbGVzdG9uZVN0eWxlIjp7IiRpZCI6IjIwMjQiLCJUaXRsZVBvc2l0aW9uIjoiUmlnaHQiLCJEYXRlUG9zaXRpb24iOiJMZWZ0IiwiU2hhcGVUeXBlIjoyLCJTaGFwZVNpemUiOjEsIlNwYWNpbmciOjUsIlNoYXBlU3R5bGUiOnsiJGlkIjoiMjAyNSIsIk1hcmdpbiI6eyIkaWQiOiIyMDI2IiwiVG9wIjowLjAsIkxlZnQiOjAuMCwiUmlnaHQiOjAuMCwiQm90dG9tIjowLjB9LCJQYWRkaW5nIjp7IiRpZCI6IjIwMjciLCJUb3AiOjAuMCwiTGVmdCI6MC4wLCJSaWdodCI6MC4wLCJCb3R0b20iOjAuMH0sIkJhY2tncm91bmQiOnsiJGlkIjoiMjAyOCIsIkNvbG9yIjp7IiRpZCI6IjIwMjkiLCJBIjoyNTUsIlIiOjIwOCwiRyI6MCwiQiI6MH19LCJJc1Zpc2libGUiOnRydWUsIldpZHRoIjoxMy4wLCJIZWlnaHQiOjEzLjAsIkJvcmRlclN0eWxlIjp7IiRpZCI6IjIwMzAiLCJMaW5lQ29sb3IiOnsiJGlkIjoiMjAzMSIsIiR0eXBlIjoiTkxSRS5Db21tb24uRG9tLlNvbGlkQ29sb3JCcnVzaCwgTkxSRS5Db21tb24iLCJDb2xvciI6eyIkaWQiOiIyMDMyIiwiQSI6MjU1LCJSIjoyMzQsIkciOjIyLCJCIjozMH19LCJMaW5lV2VpZ2h0IjowLjAsIkxpbmVUeXBlIjowLCJQYXJlbnRTdHlsZSI6bnVsbH0sIlBhcmVudFN0eWxlIjpudWxsfSwiVGl0bGVTdHlsZSI6eyIkaWQiOiIyMDMzIiwiRm9udFNldHRpbmdzIjp7IiRpZCI6IjIwMzQiLCJGb250U2l6ZSI6MTIsIkZvbnROYW1lIjoiTW9udHNlcnJhdCBNZWRpdW0iLCJJc0JvbGQiOnRydWUsIklzSXRhbGljIjpmYWxzZSwiSXNVbmRlcmxpbmVkIjpmYWxzZSwiUGFyZW50U3R5bGUiOm51bGx9LCJBdXRvU2l6ZSI6MCwiRm9yZWdyb3VuZCI6eyIkaWQiOiIyMDM1IiwiQ29sb3IiOnsiJGlkIjoiMjAzNi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yMDM3IiwiVG9wIjowLjAsIkxlZnQiOjAuMCwiUmlnaHQiOjAuMCwiQm90dG9tIjowLjB9LCJQYWRkaW5nIjp7IiRpZCI6IjIwMzgiLCJUb3AiOjAuMCwiTGVmdCI6MC4wLCJSaWdodCI6MC4wLCJCb3R0b20iOjAuMH0sIkJhY2tncm91bmQiOnsiJGlkIjoiMjAzOSIsIkNvbG9yIjp7IiRpZCI6IjIwNDAiLCJBIjowLCJSIjowLCJHIjowLCJCIjowfX0sIklzVmlzaWJsZSI6dHJ1ZSwiV2lkdGgiOjAuMCwiSGVpZ2h0IjowLjAsIkJvcmRlclN0eWxlIjpudWxsLCJQYXJlbnRTdHlsZSI6bnVsbH0sIkRhdGVTdHlsZSI6eyIkaWQiOiIyMDQxIiwiRm9udFNldHRpbmdzIjp7IiRpZCI6IjIwNDIiLCJGb250U2l6ZSI6OCwiRm9udE5hbWUiOiJNb250c2VycmF0IExpZ2h0IiwiSXNCb2xkIjp0cnVlLCJJc0l0YWxpYyI6ZmFsc2UsIklzVW5kZXJsaW5lZCI6ZmFsc2UsIlBhcmVudFN0eWxlIjpudWxsfSwiQXV0b1NpemUiOjAsIkZvcmVncm91bmQiOnsiJGlkIjoiMjA0MyIsIkNvbG9yIjp7IiRpZCI6IjIwNDQiLCJBIjoyNTUsIlIiOjE1NywiRyI6MiwiQiI6OH19LCJNYXhXaWR0aCI6MjAwLjAsIk1heEhlaWdodCI6IkluZmluaXR5IiwiU21hcnRGb3JlZ3JvdW5kSXNBY3RpdmUiOmZhbHNlLCJIb3Jpem9udGFsQWxpZ25tZW50IjowLCJWZXJ0aWNhbEFsaWdubWVudCI6MCwiU21hcnRGb3JlZ3JvdW5kIjpudWxsLCJCYWNrZ3JvdW5kRmlsbFR5cGUiOjAsIk1hcmdpbiI6eyIkaWQiOiIyMDQ1IiwiVG9wIjowLjAsIkxlZnQiOjAuMCwiUmlnaHQiOjAuMCwiQm90dG9tIjowLjB9LCJQYWRkaW5nIjp7IiRpZCI6IjIwNDYiLCJUb3AiOjAuMCwiTGVmdCI6MC4wLCJSaWdodCI6MC4wLCJCb3R0b20iOjAuMH0sIkJhY2tncm91bmQiOnsiJGlkIjoiMjA0NyIsIkNvbG9yIjp7IiRpZCI6IjIwNDgiLCJBIjowLCJSIjowLCJHIjowLCJCIjowfX0sIklzVmlzaWJsZSI6dHJ1ZSwiV2lkdGgiOjAuMCwiSGVpZ2h0IjowLjAsIkJvcmRlclN0eWxlIjpudWxsLCJQYXJlbnRTdHlsZSI6bnVsbH0sIkRhdGVGb3JtYXQiOnsiJGlkIjoiMjA0O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MDUwIiwiRm9ybWF0IjowLCJJc1Zpc2libGUiOmZhbHNlLCJMYXN0S25vd25WaXNpYmlsaXR5U3RhdGUiOmZhbHNlfSwiSXNWaXNpYmxlIjp0cnVlLCJQYXJlbnRTdHlsZSI6bnVsbH0sIkRlZmF1bHRTd2ltbGFuZUFjdGl2aXR5U3R5bGUiOnsiJGlkIjoiMjA1MSIsIkhlYWRlclN0eWxlIjp7IiRpZCI6IjIwNTIiLCJUZXh0U3R5bGUiOnsiJGlkIjoiMjA1MyIsIkZvbnRTZXR0aW5ncyI6eyIkaWQiOiIyMDU0IiwiRm9udFNpemUiOjExLCJGb250TmFtZSI6IkNhbGlicmkiLCJJc0JvbGQiOmZhbHNlLCJJc0l0YWxpYyI6ZmFsc2UsIklzVW5kZXJsaW5lZCI6ZmFsc2UsIlBhcmVudFN0eWxlIjpudWxsfSwiQXV0b1NpemUiOjIsIkZvcmVncm91bmQiOnsiJGlkIjoiMjA1NSIsIkNvbG9yIjp7IiRpZCI6IjIwNTYiLCJBIjoyNTUsIlIiOjAsIkciOjAsIkIiOjB9fSwiTWF4V2lkdGgiOjAuMCwiTWF4SGVpZ2h0IjoiSW5maW5pdHkiLCJTbWFydEZvcmVncm91bmRJc0FjdGl2ZSI6ZmFsc2UsIkhvcml6b250YWxBbGlnbm1lbnQiOjAsIlZlcnRpY2FsQWxpZ25tZW50IjowLCJTbWFydEZvcmVncm91bmQiOm51bGwsIkJhY2tncm91bmRGaWxsVHlwZSI6MCwiTWFyZ2luIjp7IiRpZCI6IjIwNTciLCJUb3AiOjAuMCwiTGVmdCI6MC4wLCJSaWdodCI6MC4wLCJCb3R0b20iOjAuMH0sIlBhZGRpbmciOnsiJGlkIjoiMjA1OCIsIlRvcCI6MC4wLCJMZWZ0IjowLjAsIlJpZ2h0IjowLjAsIkJvdHRvbSI6MC4wfSwiQmFja2dyb3VuZCI6eyIkaWQiOiIyMDU5IiwiQ29sb3IiOnsiJGlkIjoiMjA2MCIsIkEiOjAsIlIiOjI1NSwiRyI6MjU1LCJCIjoyNTV9fSwiSXNWaXNpYmxlIjp0cnVlLCJXaWR0aCI6MC4wLCJIZWlnaHQiOjAuMCwiQm9yZGVyU3R5bGUiOm51bGwsIlBhcmVudFN0eWxlIjpudWxsfSwiUmVjdGFuZ2xlU3R5bGUiOnsiJGlkIjoiMjA2MSIsIk1hcmdpbiI6eyIkaWQiOiIyMDYyIiwiVG9wIjowLjAsIkxlZnQiOjAuMCwiUmlnaHQiOjAuMCwiQm90dG9tIjowLjB9LCJQYWRkaW5nIjp7IiRpZCI6IjIwNjMiLCJUb3AiOjAuMCwiTGVmdCI6MC4wLCJSaWdodCI6MC4wLCJCb3R0b20iOjAuMH0sIkJhY2tncm91bmQiOnsiJGlkIjoiMjA2NCIsIkNvbG9yIjp7IiRpZCI6IjIwNjUiLCJBIjo2MywiUiI6MjA4LCJHIjowLCJCIjowfX0sIklzVmlzaWJsZSI6dHJ1ZSwiV2lkdGgiOjAuMCwiSGVpZ2h0IjowLjAsIkJvcmRlclN0eWxlIjp7IiRpZCI6IjIwNjYiLCJMaW5lQ29sb3IiOnsiJGlkIjoiMjA2NyIsIiR0eXBlIjoiTkxSRS5Db21tb24uRG9tLlNvbGlkQ29sb3JCcnVzaCwgTkxSRS5Db21tb24iLCJDb2xvciI6eyIkaWQiOiIyMDY4IiwiQSI6MjU1LCJSIjoyNTUsIkciOjAsIkIiOjB9fSwiTGluZVdlaWdodCI6MC4wLCJMaW5lVHlwZSI6MCwiUGFyZW50U3R5bGUiOm51bGx9LCJQYXJlbnRTdHlsZSI6bnVsbH0sIk1hcmdpbiI6eyIkaWQiOiIyMDY5IiwiVG9wIjowLjAsIkxlZnQiOjAuMCwiUmlnaHQiOjAuMCwiQm90dG9tIjowLjB9LCJQYWRkaW5nIjp7IiRpZCI6IjIwNzAiLCJUb3AiOjAuMCwiTGVmdCI6MC4wLCJSaWdodCI6MC4wLCJCb3R0b20iOjAuMH0sIkJhY2tncm91bmQiOm51bGwsIklzVmlzaWJsZSI6dHJ1ZSwiV2lkdGgiOjAuMCwiSGVpZ2h0IjowLjAsIkJvcmRlclN0eWxlIjpudWxsLCJQYXJlbnRTdHlsZSI6bnVsbH0sIkJhY2tncm91bmRTdHlsZSI6eyIkaWQiOiIyMDcxIiwiTWFyZ2luIjp7IiRpZCI6IjIwNzIiLCJUb3AiOjAuMCwiTGVmdCI6MC4wLCJSaWdodCI6MC4wLCJCb3R0b20iOjAuMH0sIlBhZGRpbmciOnsiJGlkIjoiMjA3MyIsIlRvcCI6MC4wLCJMZWZ0IjowLjAsIlJpZ2h0IjowLjAsIkJvdHRvbSI6MC4wfSwiQmFja2dyb3VuZCI6eyIkaWQiOiIyMDc0IiwiQ29sb3IiOnsiJGlkIjoiMjA3NSIsIkEiOjUxLCJSIjoyMDgsIkciOjAsIkIiOjB9fSwiSXNWaXNpYmxlIjp0cnVlLCJXaWR0aCI6MC4wLCJIZWlnaHQiOjAuMCwiQm9yZGVyU3R5bGUiOnsiJGlkIjoiMjA3NiIsIkxpbmVDb2xvciI6eyIkaWQiOiIyMDc3IiwiJHR5cGUiOiJOTFJFLkNvbW1vbi5Eb20uU29saWRDb2xvckJydXNoLCBOTFJFLkNvbW1vbiIsIkNvbG9yIjp7IiRpZCI6IjIwNzgiLCJBIjoyNTUsIlIiOjIzNCwiRyI6MjIsIkIiOjMwfX0sIkxpbmVXZWlnaHQiOjAuMCwiTGluZVR5cGUiOjAsIlBhcmVudFN0eWxlIjpudWxsfSwiUGFyZW50U3R5bGUiOm51bGx9LCJNYXJnaW4iOnsiJGlkIjoiMjA3OSIsIlRvcCI6MC4wLCJMZWZ0IjowLjAsIlJpZ2h0IjowLjAsIkJvdHRvbSI6MC4wfSwiUGFkZGluZyI6eyIkaWQiOiIyMDgwIiwiVG9wIjowLjAsIkxlZnQiOjAuMCwiUmlnaHQiOjAuMCwiQm90dG9tIjowLjB9LCJJc1Zpc2libGUiOnRydWUsIldpZHRoIjowLjAsIkhlaWdodCI6MC4wLCJCb3JkZXJTdHlsZSI6bnVsbCwiUGFyZW50U3R5bGUiOm51bGx9LCJNYXJnaW4iOnsiJGlkIjoiMjA4MSIsIlRvcCI6MC4wLCJMZWZ0IjowLjAsIlJpZ2h0IjowLjAsIkJvdHRvbSI6MC4wfSwiUGFkZGluZyI6eyIkaWQiOiIyMDgyIiwiVG9wIjowLjAsIkxlZnQiOjAuMCwiUmlnaHQiOjAuMCwiQm90dG9tIjowLjB9LCJJc1Zpc2libGUiOnRydWUsIldpZHRoIjowLjAsIkhlaWdodCI6MC4wLCJCb3JkZXJTdHlsZSI6eyIkaWQiOiIyMDgzIiwiTGluZUNvbG9yIjpudWxsLCJMaW5lV2VpZ2h0IjowLjAsIkxpbmVUeXBlIjowLCJQYXJlbnRTdHlsZSI6bnVsbH0sIlBhcmVudFN0eWxlIjpudWxsfV19LCJTY2FsZSI6bnVsbCwiU2NhbGVWMiI6eyIkaWQiOiIyMDg0IiwiU3RhcnREYXRlIjoiMDAwMS0wMS0wMVQwMDowMDowMCIsIkVuZERhdGUiOiIyMDI4LTEwLTMwVDIzOjU5OjAwIiwiQXV0b0RhdGVSYW5nZSI6dHJ1ZSwiV29ya2luZ0RheXMiOjMxLCJGaXNjYWxZZWFyIjp7IiRpZCI6IjIwODUiLCJTdGFydE1vbnRoIjoxLCJVc2VTdGFydGluZ1llYXJGb3JOdW1iZXJpbmciOnRydWUsIlNob3dGaXNjYWxZZWFyTGFiZWwiOnRydWV9LCJUb2RheU1hcmtlclRleHQiOiJUb2RheSIsIkF1dG9TY2FsZVR5cGUiOmZhbHNlLCJUaW1lYmFuZFNjYWxlcyI6eyIkaWQiOiIyMDg2IiwiVG9wU2NhbGVMYXllciI6eyIkaWQiOiIyMDg3IiwiRm9ybWF0IjoiTU1NIiwiVHlwZSI6NH0sIk1pZGRsZVNjYWxlTGF5ZXIiOnsiJGlkIjoiMjA4OCIsIkZvcm1hdCI6Ik1NTSIsIlR5cGUiOjN9LCJCb3R0b21TY2FsZUxheWVyIjp7IiRpZCI6IjIwODkiLCJGb3JtYXQiOiJNTU0iLCJUeXBlIjoyfX19LCJNaWxlc3RvbmVzIjpbeyIkaWQiOiIyMDkwIiwiRGF0ZSI6IjIwMjQtMTAtMTVUMjM6NTk6MDAiLCJTdHlsZSI6eyIkaWQiOiIyMDkxIiwiU2hhcGUiOjUsIkNvbm5lY3Rvck1hcmdpbiI6eyIkaWQiOiIyMDkyIiwiVG9wIjowLjAsIkxlZnQiOjIuMCwiUmlnaHQiOjIuMCwiQm90dG9tIjowLjB9LCJDb25uZWN0b3JTdHlsZSI6eyIkaWQiOiIyMDkzIiwiTGluZUNvbG9yIjp7IiRpZCI6IjIwOTQiLCIkdHlwZSI6Ik5MUkUuQ29tbW9uLkRvbS5Tb2xpZENvbG9yQnJ1c2gsIE5MUkUuQ29tbW9uIiwiQ29sb3IiOnsiJGlkIjoiMjA5NSIsIkEiOjEyNywiUiI6NzksIkciOjEyOSwiQiI6MTg5fX0sIkxpbmVXZWlnaHQiOjEuMCwiTGluZVR5cGUiOjAsIlBhcmVudFN0eWxlIjpudWxsfSwiSXNCZWxvd1RpbWViYW5kIjp0cnVlLCJQb3NpdGlvbk9uVGFzayI6MCwiSGlkZURhdGUiOmZhbHNlLCJTaGFwZVNpemUiOjEsIlNwYWNpbmciOjIuMCwiUGFkZGluZyI6eyIkaWQiOiIyMDk2IiwiVG9wIjo3LjAsIkxlZnQiOjMuMCwiUmlnaHQiOjAuMCwiQm90dG9tIjoyLjB9LCJTaGFwZVN0eWxlIjp7IiRpZCI6IjIwOTciLCJNYXJnaW4iOnsiJGlkIjoiMjA5OCIsIlRvcCI6MC4wLCJMZWZ0IjowLjAsIlJpZ2h0IjowLjAsIkJvdHRvbSI6MC4wfSwiUGFkZGluZyI6eyIkaWQiOiIyMDk5IiwiVG9wIjowLjAsIkxlZnQiOjAuMCwiUmlnaHQiOjAuMCwiQm90dG9tIjowLjB9LCJCYWNrZ3JvdW5kIjp7IiRpZCI6IjIxMDAiLCJDb2xvciI6eyIkaWQiOiIyMTAxIiwiQSI6MjU1LCJSIjoyMzIsIkciOjkzLCJCIjo0fX0sIklzVmlzaWJsZSI6dHJ1ZSwiV2lkdGgiOjE4LjAsIkhlaWdodCI6MjAuMCwiQm9yZGVyU3R5bGUiOnsiJGlkIjoiMjEwMiIsIkxpbmVDb2xvciI6eyIkaWQiOiIyMTAzIiwiJHR5cGUiOiJOTFJFLkNvbW1vbi5Eb20uU29saWRDb2xvckJydXNoLCBOTFJFLkNvbW1vbiIsIkNvbG9yIjp7IiRpZCI6IjIxMDQiLCJBIjoyNTUsIlIiOjI1NSwiRyI6MCwiQiI6MH19LCJMaW5lV2VpZ2h0IjowLjAsIkxpbmVUeXBlIjowLCJQYXJlbnRTdHlsZSI6bnVsbH0sIlBhcmVudFN0eWxlIjpudWxsfSwiVGl0bGVTdHlsZSI6eyIkaWQiOiIyMTA1IiwiRm9udFNldHRpbmdzIjp7IiRpZCI6IjIxMDYiLCJGb250U2l6ZSI6MTIsIkZvbnROYW1lIjoiQ2FsaWJyaSIsIklzQm9sZCI6dHJ1ZSwiSXNJdGFsaWMiOmZhbHNlLCJJc1VuZGVybGluZWQiOmZhbHNlLCJQYXJlbnRTdHlsZSI6bnVsbH0sIkF1dG9TaXplIjoyLCJGb3JlZ3JvdW5kIjp7IiRpZCI6IjIxMDciLCJDb2xvciI6eyIkaWQiOiIyMTA4IiwiQSI6MjU1LCJSIjowLCJHIjowLCJCIjowfX0sIk1heFdpZHRoIjo1OS4wLCJNYXhIZWlnaHQiOiJJbmZpbml0eSIsIlNtYXJ0Rm9yZWdyb3VuZElzQWN0aXZlIjpmYWxzZSwiSG9yaXpvbnRhbEFsaWdubWVudCI6MSwiVmVydGljYWxBbGlnbm1lbnQiOjAsIlNtYXJ0Rm9yZWdyb3VuZCI6bnVsbCwiQmFja2dyb3VuZEZpbGxUeXBlIjowLCJNYXJnaW4iOnsiJGlkIjoiMjEwOSIsIlRvcCI6MC4wLCJMZWZ0IjowLjAsIlJpZ2h0IjowLjAsIkJvdHRvbSI6MC4wfSwiUGFkZGluZyI6eyIkaWQiOiIyMTEwIiwiVG9wIjowLjAsIkxlZnQiOjAuMCwiUmlnaHQiOjAuMCwiQm90dG9tIjowLjB9LCJCYWNrZ3JvdW5kIjp7IiRpZCI6IjIxMTEiLCJDb2xvciI6eyIkaWQiOiIyMTEyIiwiQSI6MCwiUiI6MjU1LCJHIjoyNTUsIkIiOjI1NX19LCJJc1Zpc2libGUiOnRydWUsIldpZHRoIjowLjAsIkhlaWdodCI6MC4wLCJCb3JkZXJTdHlsZSI6eyIkaWQiOiIyMTEzIiwiTGluZUNvbG9yIjpudWxsLCJMaW5lV2VpZ2h0IjowLjAsIkxpbmVUeXBlIjowLCJQYXJlbnRTdHlsZSI6bnVsbH0sIlBhcmVudFN0eWxlIjpudWxsfSwiRGF0ZVN0eWxlIjp7IiRpZCI6IjIxMTQiLCJGb250U2V0dGluZ3MiOnsiJGlkIjoiMjExNSIsIkZvbnRTaXplIjo4LCJGb250TmFtZSI6IkNhbGlicmkiLCJJc0JvbGQiOnRydWUsIklzSXRhbGljIjpmYWxzZSwiSXNVbmRlcmxpbmVkIjpmYWxzZSwiUGFyZW50U3R5bGUiOm51bGx9LCJBdXRvU2l6ZSI6MiwiRm9yZWdyb3VuZCI6eyIkaWQiOiIyMTE2IiwiQ29sb3IiOnsiJGlkIjoiMjExNyIsIkEiOjI1NSwiUiI6MTU3LCJHIjoyLCJCIjo4fX0sIk1heFdpZHRoIjoyNi4wLCJNYXhIZWlnaHQiOiJJbmZpbml0eSIsIlNtYXJ0Rm9yZWdyb3VuZElzQWN0aXZlIjpmYWxzZSwiSG9yaXpvbnRhbEFsaWdubWVudCI6MSwiVmVydGljYWxBbGlnbm1lbnQiOjAsIlNtYXJ0Rm9yZWdyb3VuZCI6bnVsbCwiQmFja2dyb3VuZEZpbGxUeXBlIjowLCJNYXJnaW4iOnsiJGlkIjoiMjExOCIsIlRvcCI6MC4wLCJMZWZ0IjowLjAsIlJpZ2h0IjowLjAsIkJvdHRvbSI6MC4wfSwiUGFkZGluZyI6eyIkaWQiOiIyMTE5IiwiVG9wIjowLjAsIkxlZnQiOjAuMCwiUmlnaHQiOjAuMCwiQm90dG9tIjowLjB9LCJCYWNrZ3JvdW5kIjp7IiRpZCI6IjIxMjAiLCJDb2xvciI6eyIkaWQiOiIyMTIxIiwiQSI6MCwiUiI6MjU1LCJHIjoyNTUsIkIiOjI1NX19LCJJc1Zpc2libGUiOnRydWUsIldpZHRoIjowLjAsIkhlaWdodCI6MC4wLCJCb3JkZXJTdHlsZSI6eyIkaWQiOiIyMTIyIiwiTGluZUNvbG9yIjpudWxsLCJMaW5lV2VpZ2h0IjowLjAsIkxpbmVUeXBlIjowLCJQYXJlbnRTdHlsZSI6bnVsbH0sIlBhcmVudFN0eWxlIjpudWxsfSwiRGF0ZUZvcm1hdCI6eyIkaWQiOiIyMTIz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xMjQiLCJGb3JtYXQiOjAsIklzVmlzaWJsZSI6ZmFsc2UsIkxhc3RLbm93blZpc2liaWxpdHlTdGF0ZSI6ZmFsc2V9LCJJc1Zpc2libGUiOnRydWUsIlBhcmVudFN0eWxlIjpudWxsfSwiSW5kZXgiOjAsIlBlcmNlbnRhZ2VDb21wbGV0ZSI6bnVsbCwiUG9zaXRpb24iOnsiUmF0aW8iOjAuMCwiSXNDdXN0b20iOmZhbHNlfSwiRGF0ZUZvcm1hdCI6eyIkcmVmIjoiMjEyMyJ9LCJXZWVrTnVtYmVyaW5nIjp7IiRpZCI6IjIxMjUiLCJGb3JtYXQiOjAsIklzVmlzaWJsZSI6ZmFsc2UsIkxhc3RLbm93blZpc2liaWxpdHlTdGF0ZSI6ZmFsc2V9LCJSZWxhdGVkVGFza0lkIjoiMDAwMDAwMDAtMDAwMC0wMDAwLTAwMDAtMDAwMDAwMDAwMDAwIiwiSWQiOiI3MDI1YmJlZC02M2U4LTRiYWUtOTU2Yy0wOTEyZDFkYzExZmYiLCJJbXBvcnRJZCI6IjEiLCJUaXRsZSI6IkJldGEuIDEuMzQiLCJOb3RlIjpudWxsLCJIeXBlcmxpbmsiOnsiJGlkIjoiMjEyNiIsIkFkZHJlc3MiOiIiLCJTdWJBZGRyZXNzIjoiIn0sIklzQ2hhbmdlZCI6ZmFsc2UsIklzTmV3IjpmYWxzZX0seyIkaWQiOiIyMTI3IiwiRGF0ZSI6IjIwMjgtMDEtMDFUMjM6NTk6MDAiLCJTdHlsZSI6eyIkaWQiOiIyMTI4IiwiU2hhcGUiOjEsIkNvbm5lY3Rvck1hcmdpbiI6eyIkaWQiOiIyMTI5IiwiVG9wIjowLjAsIkxlZnQiOjIuMCwiUmlnaHQiOjIuMCwiQm90dG9tIjowLjB9LCJDb25uZWN0b3JTdHlsZSI6eyIkaWQiOiIyMTMwIiwiTGluZUNvbG9yIjp7IiRpZCI6IjIxMzEiLCIkdHlwZSI6Ik5MUkUuQ29tbW9uLkRvbS5Tb2xpZENvbG9yQnJ1c2gsIE5MUkUuQ29tbW9uIiwiQ29sb3IiOnsiJGlkIjoiMjEzMiIsIkEiOjEyNywiUiI6MTU3LCJHIjoyLCJCIjo4fX0sIkxpbmVXZWlnaHQiOjEuMCwiTGluZVR5cGUiOjAsIlBhcmVudFN0eWxlIjpudWxsfSwiSXNCZWxvd1RpbWViYW5kIjpmYWxzZSwiUG9zaXRpb25PblRhc2siOjAsIkhpZGVEYXRlIjpmYWxzZSwiU2hhcGVTaXplIjoxLCJTcGFjaW5nIjoyLjAsIlBhZGRpbmciOnsiJGlkIjoiMjEzMyIsIlRvcCI6Ny4wLCJMZWZ0IjozLjAsIlJpZ2h0IjowLjAsIkJvdHRvbSI6Mi4wfSwiU2hhcGVTdHlsZSI6eyIkaWQiOiIyMTM0IiwiTWFyZ2luIjp7IiRpZCI6IjIxMzUiLCJUb3AiOjAuMCwiTGVmdCI6MC4wLCJSaWdodCI6MC4wLCJCb3R0b20iOjAuMH0sIlBhZGRpbmciOnsiJGlkIjoiMjEzNiIsIlRvcCI6MC4wLCJMZWZ0IjowLjAsIlJpZ2h0IjowLjAsIkJvdHRvbSI6MC4wfSwiQmFja2dyb3VuZCI6eyIkaWQiOiIyMTM3IiwiQ29sb3IiOnsiJGlkIjoiMjEzOCIsIkEiOjI1NSwiUiI6MTU3LCJHIjoyLCJCIjo4fX0sIklzVmlzaWJsZSI6dHJ1ZSwiV2lkdGgiOjE4LjAsIkhlaWdodCI6MjAuMCwiQm9yZGVyU3R5bGUiOnsiJGlkIjoiMjEzOSIsIkxpbmVDb2xvciI6eyIkaWQiOiIyMTQwIiwiJHR5cGUiOiJOTFJFLkNvbW1vbi5Eb20uU29saWRDb2xvckJydXNoLCBOTFJFLkNvbW1vbiIsIkNvbG9yIjp7IiRpZCI6IjIxNDEiLCJBIjoyNTUsIlIiOjI1NSwiRyI6MCwiQiI6MH19LCJMaW5lV2VpZ2h0IjowLjAsIkxpbmVUeXBlIjowLCJQYXJlbnRTdHlsZSI6bnVsbH0sIlBhcmVudFN0eWxlIjpudWxsfSwiVGl0bGVTdHlsZSI6eyIkaWQiOiIyMTQyIiwiRm9udFNldHRpbmdzIjp7IiRpZCI6IjIxNDMiLCJGb250U2l6ZSI6MTIsIkZvbnROYW1lIjoiQ2FsaWJyaSIsIklzQm9sZCI6dHJ1ZSwiSXNJdGFsaWMiOmZhbHNlLCJJc1VuZGVybGluZWQiOmZhbHNlLCJQYXJlbnRTdHlsZSI6bnVsbH0sIkF1dG9TaXplIjoyLCJGb3JlZ3JvdW5kIjp7IiRpZCI6IjIxNDQiLCJDb2xvciI6eyIkaWQiOiIyMTQ1IiwiQSI6MjU1LCJSIjowLCJHIjowLCJCIjowfX0sIk1heFdpZHRoIjo3My4wLCJNYXhIZWlnaHQiOiJJbmZpbml0eSIsIlNtYXJ0Rm9yZWdyb3VuZElzQWN0aXZlIjpmYWxzZSwiSG9yaXpvbnRhbEFsaWdubWVudCI6MSwiVmVydGljYWxBbGlnbm1lbnQiOjAsIlNtYXJ0Rm9yZWdyb3VuZCI6bnVsbCwiQmFja2dyb3VuZEZpbGxUeXBlIjowLCJNYXJnaW4iOnsiJGlkIjoiMjE0NiIsIlRvcCI6MC4wLCJMZWZ0IjowLjAsIlJpZ2h0IjowLjAsIkJvdHRvbSI6MC4wfSwiUGFkZGluZyI6eyIkaWQiOiIyMTQ3IiwiVG9wIjowLjAsIkxlZnQiOjAuMCwiUmlnaHQiOjAuMCwiQm90dG9tIjowLjB9LCJCYWNrZ3JvdW5kIjp7IiRpZCI6IjIxNDgiLCJDb2xvciI6eyIkaWQiOiIyMTQ5IiwiQSI6MCwiUiI6MjU1LCJHIjoyNTUsIkIiOjI1NX19LCJJc1Zpc2libGUiOnRydWUsIldpZHRoIjowLjAsIkhlaWdodCI6MC4wLCJCb3JkZXJTdHlsZSI6eyIkaWQiOiIyMTUwIiwiTGluZUNvbG9yIjpudWxsLCJMaW5lV2VpZ2h0IjowLjAsIkxpbmVUeXBlIjowLCJQYXJlbnRTdHlsZSI6bnVsbH0sIlBhcmVudFN0eWxlIjpudWxsfSwiRGF0ZVN0eWxlIjp7IiRpZCI6IjIxNTEiLCJGb250U2V0dGluZ3MiOnsiJGlkIjoiMjE1MiIsIkZvbnRTaXplIjo4LCJGb250TmFtZSI6IkNhbGlicmkiLCJJc0JvbGQiOnRydWUsIklzSXRhbGljIjpmYWxzZSwiSXNVbmRlcmxpbmVkIjpmYWxzZSwiUGFyZW50U3R5bGUiOm51bGx9LCJBdXRvU2l6ZSI6MiwiRm9yZWdyb3VuZCI6eyIkaWQiOiIyMTUzIiwiQ29sb3IiOnsiJGlkIjoiMjE1NCIsIkEiOjI1NSwiUiI6MTU3LCJHIjoyLCJCIjo4fX0sIk1heFdpZHRoIjoyMS4wLCJNYXhIZWlnaHQiOiJJbmZpbml0eSIsIlNtYXJ0Rm9yZWdyb3VuZElzQWN0aXZlIjpmYWxzZSwiSG9yaXpvbnRhbEFsaWdubWVudCI6MSwiVmVydGljYWxBbGlnbm1lbnQiOjAsIlNtYXJ0Rm9yZWdyb3VuZCI6bnVsbCwiQmFja2dyb3VuZEZpbGxUeXBlIjowLCJNYXJnaW4iOnsiJGlkIjoiMjE1NSIsIlRvcCI6MC4wLCJMZWZ0IjowLjAsIlJpZ2h0IjowLjAsIkJvdHRvbSI6MC4wfSwiUGFkZGluZyI6eyIkaWQiOiIyMTU2IiwiVG9wIjowLjAsIkxlZnQiOjAuMCwiUmlnaHQiOjAuMCwiQm90dG9tIjowLjB9LCJCYWNrZ3JvdW5kIjp7IiRpZCI6IjIxNTciLCJDb2xvciI6eyIkaWQiOiIyMTU4IiwiQSI6MCwiUiI6MjU1LCJHIjoyNTUsIkIiOjI1NX19LCJJc1Zpc2libGUiOnRydWUsIldpZHRoIjowLjAsIkhlaWdodCI6MC4wLCJCb3JkZXJTdHlsZSI6eyIkaWQiOiIyMTU5IiwiTGluZUNvbG9yIjpudWxsLCJMaW5lV2VpZ2h0IjowLjAsIkxpbmVUeXBlIjowLCJQYXJlbnRTdHlsZSI6bnVsbH0sIlBhcmVudFN0eWxlIjpudWxsfSwiRGF0ZUZvcm1hdCI6eyIkaWQiOiIyMTYw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xNjEiLCJGb3JtYXQiOjAsIklzVmlzaWJsZSI6ZmFsc2UsIkxhc3RLbm93blZpc2liaWxpdHlTdGF0ZSI6ZmFsc2V9LCJJc1Zpc2libGUiOnRydWUsIlBhcmVudFN0eWxlIjpudWxsfSwiSW5kZXgiOjEsIlBlcmNlbnRhZ2VDb21wbGV0ZSI6bnVsbCwiUG9zaXRpb24iOnsiUmF0aW8iOjAuMCwiSXNDdXN0b20iOmZhbHNlfSwiRGF0ZUZvcm1hdCI6eyIkcmVmIjoiMjE2MCJ9LCJXZWVrTnVtYmVyaW5nIjp7IiRpZCI6IjIxNjIiLCJGb3JtYXQiOjAsIklzVmlzaWJsZSI6ZmFsc2UsIkxhc3RLbm93blZpc2liaWxpdHlTdGF0ZSI6ZmFsc2V9LCJSZWxhdGVkVGFza0lkIjoiMDAwMDAwMDAtMDAwMC0wMDAwLTAwMDAtMDAwMDAwMDAwMDAwIiwiSWQiOiJhZDlkZmFjNy05YmI0LTQxZDktYTQ4Ny04NDZjYWM4ZTczZGMiLCJJbXBvcnRJZCI6IjYiLCJUaXRsZSI6IkNoZWNrcG9pbnQiLCJOb3RlIjpudWxsLCJIeXBlcmxpbmsiOnsiJGlkIjoiMjE2MyIsIkFkZHJlc3MiOiIiLCJTdWJBZGRyZXNzIjoiIn0sIklzQ2hhbmdlZCI6ZmFsc2UsIklzTmV3IjpmYWxzZX0seyIkaWQiOiIyMTY0IiwiRGF0ZSI6IjIwMjgtMDctMDFUMjM6NTk6MDAiLCJTdHlsZSI6eyIkaWQiOiIyMTY1IiwiU2hhcGUiOjEwLCJDb25uZWN0b3JNYXJnaW4iOnsiJGlkIjoiMjE2NiIsIlRvcCI6MC4wLCJMZWZ0IjoyLjAsIlJpZ2h0IjoyLjAsIkJvdHRvbSI6MC4wfSwiQ29ubmVjdG9yU3R5bGUiOnsiJGlkIjoiMjE2NyIsIkxpbmVDb2xvciI6eyIkaWQiOiIyMTY4IiwiJHR5cGUiOiJOTFJFLkNvbW1vbi5Eb20uU29saWRDb2xvckJydXNoLCBOTFJFLkNvbW1vbiIsIkNvbG9yIjp7IiRpZCI6IjIxNjkiLCJBIjoxMjcsIlIiOjE1NywiRyI6MiwiQiI6OH19LCJMaW5lV2VpZ2h0IjoxLjAsIkxpbmVUeXBlIjowLCJQYXJlbnRTdHlsZSI6bnVsbH0sIklzQmVsb3dUaW1lYmFuZCI6dHJ1ZSwiUG9zaXRpb25PblRhc2siOjAsIkhpZGVEYXRlIjpmYWxzZSwiU2hhcGVTaXplIjoxLCJTcGFjaW5nIjoyLjAsIlBhZGRpbmciOnsiJGlkIjoiMjE3MCIsIlRvcCI6Ny4wLCJMZWZ0IjozLjAsIlJpZ2h0IjowLjAsIkJvdHRvbSI6Mi4wfSwiU2hhcGVTdHlsZSI6eyIkaWQiOiIyMTcxIiwiTWFyZ2luIjp7IiRpZCI6IjIxNzIiLCJUb3AiOjAuMCwiTGVmdCI6MC4wLCJSaWdodCI6MC4wLCJCb3R0b20iOjAuMH0sIlBhZGRpbmciOnsiJGlkIjoiMjE3MyIsIlRvcCI6MC4wLCJMZWZ0IjowLjAsIlJpZ2h0IjowLjAsIkJvdHRvbSI6MC4wfSwiQmFja2dyb3VuZCI6eyIkaWQiOiIyMTc0IiwiQ29sb3IiOnsiJGlkIjoiMjE3NSIsIkEiOjI1NSwiUiI6MTU3LCJHIjoyLCJCIjo4fX0sIklzVmlzaWJsZSI6dHJ1ZSwiV2lkdGgiOjE4LjAsIkhlaWdodCI6MjAuMCwiQm9yZGVyU3R5bGUiOnsiJGlkIjoiMjE3NiIsIkxpbmVDb2xvciI6eyIkaWQiOiIyMTc3IiwiJHR5cGUiOiJOTFJFLkNvbW1vbi5Eb20uU29saWRDb2xvckJydXNoLCBOTFJFLkNvbW1vbiIsIkNvbG9yIjp7IiRpZCI6IjIxNzgiLCJBIjoyNTUsIlIiOjI1NSwiRyI6MCwiQiI6MH19LCJMaW5lV2VpZ2h0IjowLjAsIkxpbmVUeXBlIjowLCJQYXJlbnRTdHlsZSI6bnVsbH0sIlBhcmVudFN0eWxlIjpudWxsfSwiVGl0bGVTdHlsZSI6eyIkaWQiOiIyMTc5IiwiRm9udFNldHRpbmdzIjp7IiRpZCI6IjIxODAiLCJGb250U2l6ZSI6MTIsIkZvbnROYW1lIjoiQ2FsaWJyaSIsIklzQm9sZCI6dHJ1ZSwiSXNJdGFsaWMiOmZhbHNlLCJJc1VuZGVybGluZWQiOmZhbHNlLCJQYXJlbnRTdHlsZSI6bnVsbH0sIkF1dG9TaXplIjoyLCJGb3JlZ3JvdW5kIjp7IiRpZCI6IjIxODEiLCJDb2xvciI6eyIkaWQiOiIyMTgyIiwiQSI6MjU1LCJSIjowLCJHIjowLCJCIjowfX0sIk1heFdpZHRoIjo5Ni4yODQ0ODQ4NjMyODEyNSwiTWF4SGVpZ2h0IjoiSW5maW5pdHkiLCJTbWFydEZvcmVncm91bmRJc0FjdGl2ZSI6ZmFsc2UsIkhvcml6b250YWxBbGlnbm1lbnQiOjEsIlZlcnRpY2FsQWxpZ25tZW50IjowLCJTbWFydEZvcmVncm91bmQiOm51bGwsIkJhY2tncm91bmRGaWxsVHlwZSI6MCwiTWFyZ2luIjp7IiRpZCI6IjIxODMiLCJUb3AiOjAuMCwiTGVmdCI6MC4wLCJSaWdodCI6MC4wLCJCb3R0b20iOjAuMH0sIlBhZGRpbmciOnsiJGlkIjoiMjE4NCIsIlRvcCI6MC4wLCJMZWZ0IjowLjAsIlJpZ2h0IjowLjAsIkJvdHRvbSI6MC4wfSwiQmFja2dyb3VuZCI6eyIkaWQiOiIyMTg1IiwiQ29sb3IiOnsiJGlkIjoiMjE4NiIsIkEiOjAsIlIiOjI1NSwiRyI6MjU1LCJCIjoyNTV9fSwiSXNWaXNpYmxlIjp0cnVlLCJXaWR0aCI6MC4wLCJIZWlnaHQiOjAuMCwiQm9yZGVyU3R5bGUiOnsiJGlkIjoiMjE4NyIsIkxpbmVDb2xvciI6bnVsbCwiTGluZVdlaWdodCI6MC4wLCJMaW5lVHlwZSI6MCwiUGFyZW50U3R5bGUiOm51bGx9LCJQYXJlbnRTdHlsZSI6bnVsbH0sIkRhdGVTdHlsZSI6eyIkaWQiOiIyMTg4IiwiRm9udFNldHRpbmdzIjp7IiRpZCI6IjIxODkiLCJGb250U2l6ZSI6OCwiRm9udE5hbWUiOiJDYWxpYnJpIiwiSXNCb2xkIjp0cnVlLCJJc0l0YWxpYyI6ZmFsc2UsIklzVW5kZXJsaW5lZCI6ZmFsc2UsIlBhcmVudFN0eWxlIjpudWxsfSwiQXV0b1NpemUiOjIsIkZvcmVncm91bmQiOnsiJGlkIjoiMjE5MCIsIkNvbG9yIjp7IiRpZCI6IjIxOTEiLCJBIjoyNTUsIlIiOjE1NywiRyI6MiwiQiI6OH19LCJNYXhXaWR0aCI6MTcuMCwiTWF4SGVpZ2h0IjoiSW5maW5pdHkiLCJTbWFydEZvcmVncm91bmRJc0FjdGl2ZSI6ZmFsc2UsIkhvcml6b250YWxBbGlnbm1lbnQiOjEsIlZlcnRpY2FsQWxpZ25tZW50IjowLCJTbWFydEZvcmVncm91bmQiOm51bGwsIkJhY2tncm91bmRGaWxsVHlwZSI6MCwiTWFyZ2luIjp7IiRpZCI6IjIxOTIiLCJUb3AiOjAuMCwiTGVmdCI6MC4wLCJSaWdodCI6MC4wLCJCb3R0b20iOjAuMH0sIlBhZGRpbmciOnsiJGlkIjoiMjE5MyIsIlRvcCI6MC4wLCJMZWZ0IjowLjAsIlJpZ2h0IjowLjAsIkJvdHRvbSI6MC4wfSwiQmFja2dyb3VuZCI6eyIkaWQiOiIyMTk0IiwiQ29sb3IiOnsiJGlkIjoiMjE5NSIsIkEiOjAsIlIiOjI1NSwiRyI6MjU1LCJCIjoyNTV9fSwiSXNWaXNpYmxlIjp0cnVlLCJXaWR0aCI6MC4wLCJIZWlnaHQiOjAuMCwiQm9yZGVyU3R5bGUiOnsiJGlkIjoiMjE5NiIsIkxpbmVDb2xvciI6bnVsbCwiTGluZVdlaWdodCI6MC4wLCJMaW5lVHlwZSI6MCwiUGFyZW50U3R5bGUiOm51bGx9LCJQYXJlbnRTdHlsZSI6bnVsbH0sIkRhdGVGb3JtYXQiOnsiJGlkIjoiMjE5N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MTk4IiwiRm9ybWF0IjowLCJJc1Zpc2libGUiOmZhbHNlLCJMYXN0S25vd25WaXNpYmlsaXR5U3RhdGUiOmZhbHNlfSwiSXNWaXNpYmxlIjp0cnVlLCJQYXJlbnRTdHlsZSI6bnVsbH0sIkluZGV4IjoyLCJQZXJjZW50YWdlQ29tcGxldGUiOm51bGwsIlBvc2l0aW9uIjp7IlJhdGlvIjowLjAsIklzQ3VzdG9tIjpmYWxzZX0sIkRhdGVGb3JtYXQiOnsiJHJlZiI6IjIxOTcifSwiV2Vla051bWJlcmluZyI6eyIkaWQiOiIyMTk5IiwiRm9ybWF0IjowLCJJc1Zpc2libGUiOmZhbHNlLCJMYXN0S25vd25WaXNpYmlsaXR5U3RhdGUiOmZhbHNlfSwiUmVsYXRlZFRhc2tJZCI6IjAwMDAwMDAwLTAwMDAtMDAwMC0wMDAwLTAwMDAwMDAwMDAwMCIsIklkIjoiNTAwMWE4M2EtNDZkMC00MjNjLWE3ZmYtZjcyZDM2NGZjMGFmIiwiSW1wb3J0SWQiOiI3IiwiVGl0bGUiOiJNYXJrZXRpbmcgUHJvY2VzcyIsIk5vdGUiOm51bGwsIkh5cGVybGluayI6eyIkaWQiOiIyMjAwIiwiQWRkcmVzcyI6IiIsIlN1YkFkZHJlc3MiOiIifSwiSXNDaGFuZ2VkIjpmYWxzZSwiSXNOZXciOmZhbHNlfSx7IiRpZCI6IjIyMDEiLCJEYXRlIjoiMjAyNS0wNS0wMVQyMzo1OTowMCIsIlN0eWxlIjp7IiRpZCI6IjIyMDIiLCJTaGFwZSI6MCwiQ29ubmVjdG9yTWFyZ2luIjp7IiRpZCI6IjIyMDMiLCJUb3AiOjAuMCwiTGVmdCI6Mi4wLCJSaWdodCI6Mi4wLCJCb3R0b20iOjAuMH0sIkNvbm5lY3RvclN0eWxlIjp7IiRpZCI6IjIyMDQiLCJMaW5lQ29sb3IiOnsiJGlkIjoiMjIwNSIsIiR0eXBlIjoiTkxSRS5Db21tb24uRG9tLlNvbGlkQ29sb3JCcnVzaCwgTkxSRS5Db21tb24iLCJDb2xvciI6eyIkaWQiOiIyMjA2IiwiQSI6MTI3LCJSIjo3OSwiRyI6MTI5LCJCIjoxODl9fSwiTGluZVdlaWdodCI6MS4wLCJMaW5lVHlwZSI6MCwiUGFyZW50U3R5bGUiOm51bGx9LCJJc0JlbG93VGltZWJhbmQiOmZhbHNlLCJQb3NpdGlvbk9uVGFzayI6MCwiSGlkZURhdGUiOmZhbHNlLCJTaGFwZVNpemUiOjEsIlNwYWNpbmciOjIuMCwiUGFkZGluZyI6eyIkaWQiOiIyMjA3IiwiVG9wIjo3LjAsIkxlZnQiOjMuMCwiUmlnaHQiOjAuMCwiQm90dG9tIjoyLjB9LCJTaGFwZVN0eWxlIjp7IiRpZCI6IjIyMDgiLCJNYXJnaW4iOnsiJGlkIjoiMjIwOSIsIlRvcCI6MC4wLCJMZWZ0IjowLjAsIlJpZ2h0IjowLjAsIkJvdHRvbSI6MC4wfSwiUGFkZGluZyI6eyIkaWQiOiIyMjEwIiwiVG9wIjowLjAsIkxlZnQiOjAuMCwiUmlnaHQiOjAuMCwiQm90dG9tIjowLjB9LCJCYWNrZ3JvdW5kIjp7IiRpZCI6IjIyMTEiLCJDb2xvciI6eyIkaWQiOiIyMjEyIiwiQSI6MjU1LCJSIjoyNDQsIkciOjE0MCwiQiI6Nn19LCJJc1Zpc2libGUiOnRydWUsIldpZHRoIjoxOC4wLCJIZWlnaHQiOjIwLjAsIkJvcmRlclN0eWxlIjp7IiRpZCI6IjIyMTMiLCJMaW5lQ29sb3IiOnsiJGlkIjoiMjIxNCIsIiR0eXBlIjoiTkxSRS5Db21tb24uRG9tLlNvbGlkQ29sb3JCcnVzaCwgTkxSRS5Db21tb24iLCJDb2xvciI6eyIkaWQiOiIyMjE1IiwiQSI6MjU1LCJSIjoyNTUsIkciOjAsIkIiOjB9fSwiTGluZVdlaWdodCI6MC4wLCJMaW5lVHlwZSI6MCwiUGFyZW50U3R5bGUiOm51bGx9LCJQYXJlbnRTdHlsZSI6bnVsbH0sIlRpdGxlU3R5bGUiOnsiJGlkIjoiMjIxNiIsIkZvbnRTZXR0aW5ncyI6eyIkaWQiOiIyMjE3IiwiRm9udFNpemUiOjEyLCJGb250TmFtZSI6IkNhbGlicmkiLCJJc0JvbGQiOnRydWUsIklzSXRhbGljIjpmYWxzZSwiSXNVbmRlcmxpbmVkIjpmYWxzZSwiUGFyZW50U3R5bGUiOm51bGx9LCJBdXRvU2l6ZSI6MiwiRm9yZWdyb3VuZCI6eyIkaWQiOiIyMjE4IiwiQ29sb3IiOnsiJGlkIjoiMjIxOSIsIkEiOjI1NSwiUiI6MCwiRyI6MCwiQiI6MH19LCJNYXhXaWR0aCI6NTMuMCwiTWF4SGVpZ2h0IjoiSW5maW5pdHkiLCJTbWFydEZvcmVncm91bmRJc0FjdGl2ZSI6ZmFsc2UsIkhvcml6b250YWxBbGlnbm1lbnQiOjEsIlZlcnRpY2FsQWxpZ25tZW50IjowLCJTbWFydEZvcmVncm91bmQiOm51bGwsIkJhY2tncm91bmRGaWxsVHlwZSI6MCwiTWFyZ2luIjp7IiRpZCI6IjIyMjAiLCJUb3AiOjAuMCwiTGVmdCI6MC4wLCJSaWdodCI6MC4wLCJCb3R0b20iOjAuMH0sIlBhZGRpbmciOnsiJGlkIjoiMjIyMSIsIlRvcCI6MC4wLCJMZWZ0IjowLjAsIlJpZ2h0IjowLjAsIkJvdHRvbSI6MC4wfSwiQmFja2dyb3VuZCI6eyIkaWQiOiIyMjIyIiwiQ29sb3IiOnsiJGlkIjoiMjIyMyIsIkEiOjAsIlIiOjI1NSwiRyI6MjU1LCJCIjoyNTV9fSwiSXNWaXNpYmxlIjp0cnVlLCJXaWR0aCI6MC4wLCJIZWlnaHQiOjAuMCwiQm9yZGVyU3R5bGUiOnsiJGlkIjoiMjIyNCIsIkxpbmVDb2xvciI6bnVsbCwiTGluZVdlaWdodCI6MC4wLCJMaW5lVHlwZSI6MCwiUGFyZW50U3R5bGUiOm51bGx9LCJQYXJlbnRTdHlsZSI6bnVsbH0sIkRhdGVTdHlsZSI6eyIkaWQiOiIyMjI1IiwiRm9udFNldHRpbmdzIjp7IiRpZCI6IjIyMjYiLCJGb250U2l6ZSI6OCwiRm9udE5hbWUiOiJDYWxpYnJpIiwiSXNCb2xkIjp0cnVlLCJJc0l0YWxpYyI6ZmFsc2UsIklzVW5kZXJsaW5lZCI6ZmFsc2UsIlBhcmVudFN0eWxlIjpudWxsfSwiQXV0b1NpemUiOjAsIkZvcmVncm91bmQiOnsiJGlkIjoiMjIyNyIsIkNvbG9yIjp7IiRpZCI6IjIyMjgiLCJBIjoyNTUsIlIiOjE1NywiRyI6MiwiQiI6OH19LCJNYXhXaWR0aCI6MjAwLjAsIk1heEhlaWdodCI6IkluZmluaXR5IiwiU21hcnRGb3JlZ3JvdW5kSXNBY3RpdmUiOmZhbHNlLCJIb3Jpem9udGFsQWxpZ25tZW50IjoxLCJWZXJ0aWNhbEFsaWdubWVudCI6MCwiU21hcnRGb3JlZ3JvdW5kIjpudWxsLCJCYWNrZ3JvdW5kRmlsbFR5cGUiOjAsIk1hcmdpbiI6eyIkaWQiOiIyMjI5IiwiVG9wIjowLjAsIkxlZnQiOjAuMCwiUmlnaHQiOjAuMCwiQm90dG9tIjowLjB9LCJQYWRkaW5nIjp7IiRpZCI6IjIyMzAiLCJUb3AiOjAuMCwiTGVmdCI6MC4wLCJSaWdodCI6MC4wLCJCb3R0b20iOjAuMH0sIkJhY2tncm91bmQiOnsiJGlkIjoiMjIzMSIsIkNvbG9yIjp7IiRpZCI6IjIyMzIiLCJBIjowLCJSIjoyNTUsIkciOjI1NSwiQiI6MjU1fX0sIklzVmlzaWJsZSI6dHJ1ZSwiV2lkdGgiOjAuMCwiSGVpZ2h0IjowLjAsIkJvcmRlclN0eWxlIjp7IiRpZCI6IjIyMzMiLCJMaW5lQ29sb3IiOm51bGwsIkxpbmVXZWlnaHQiOjAuMCwiTGluZVR5cGUiOjAsIlBhcmVudFN0eWxlIjpudWxsfSwiUGFyZW50U3R5bGUiOm51bGx9LCJEYXRlRm9ybWF0Ijp7IiRpZCI6IjIyMzQ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IzNSIsIkZvcm1hdCI6MCwiSXNWaXNpYmxlIjpmYWxzZSwiTGFzdEtub3duVmlzaWJpbGl0eVN0YXRlIjpmYWxzZX0sIklzVmlzaWJsZSI6dHJ1ZSwiUGFyZW50U3R5bGUiOm51bGx9LCJJbmRleCI6MywiUGVyY2VudGFnZUNvbXBsZXRlIjpudWxsLCJQb3NpdGlvbiI6eyJSYXRpbyI6MC4wLCJJc0N1c3RvbSI6ZmFsc2V9LCJEYXRlRm9ybWF0Ijp7IiRyZWYiOiIyMjM0In0sIldlZWtOdW1iZXJpbmciOnsiJGlkIjoiMjIzNiIsIkZvcm1hdCI6MCwiSXNWaXNpYmxlIjpmYWxzZSwiTGFzdEtub3duVmlzaWJpbGl0eVN0YXRlIjpmYWxzZX0sIlJlbGF0ZWRUYXNrSWQiOiIwMDAwMDAwMC0wMDAwLTAwMDAtMDAwMC0wMDAwMDAwMDAwMDAiLCJJZCI6ImUxZTYxNmExLWFhOTItNDBjNi1hMWRhLTE2OTc2NzQzNzQ0NiIsIkltcG9ydElkIjoiMiIsIlRpdGxlIjoiTWVldGluZyIsIk5vdGUiOm51bGwsIkh5cGVybGluayI6eyIkaWQiOiIyMjM3IiwiQWRkcmVzcyI6IiIsIlN1YkFkZHJlc3MiOiIifSwiSXNDaGFuZ2VkIjpmYWxzZSwiSXNOZXciOmZhbHNlfSx7IiRpZCI6IjIyMzgiLCJEYXRlIjoiMjAyNi0wMS0xMFQyMzo1OTowMCIsIlN0eWxlIjp7IiRpZCI6IjIyMzkiLCJTaGFwZSI6NywiQ29ubmVjdG9yTWFyZ2luIjp7IiRpZCI6IjIyNDAiLCJUb3AiOjAuMCwiTGVmdCI6Mi4wLCJSaWdodCI6Mi4wLCJCb3R0b20iOjAuMH0sIkNvbm5lY3RvclN0eWxlIjp7IiRpZCI6IjIyNDEiLCJMaW5lQ29sb3IiOnsiJGlkIjoiMjI0MiIsIiR0eXBlIjoiTkxSRS5Db21tb24uRG9tLlNvbGlkQ29sb3JCcnVzaCwgTkxSRS5Db21tb24iLCJDb2xvciI6eyIkaWQiOiIyMjQzIiwiQSI6MTI3LCJSIjo3OSwiRyI6MTI5LCJCIjoxODl9fSwiTGluZVdlaWdodCI6MS4wLCJMaW5lVHlwZSI6MCwiUGFyZW50U3R5bGUiOm51bGx9LCJJc0JlbG93VGltZWJhbmQiOnRydWUsIlBvc2l0aW9uT25UYXNrIjowLCJIaWRlRGF0ZSI6ZmFsc2UsIlNoYXBlU2l6ZSI6MSwiU3BhY2luZyI6Mi4wLCJQYWRkaW5nIjp7IiRpZCI6IjIyNDQiLCJUb3AiOjcuMCwiTGVmdCI6My4wLCJSaWdodCI6MC4wLCJCb3R0b20iOjIuMH0sIlNoYXBlU3R5bGUiOnsiJGlkIjoiMjI0NSIsIk1hcmdpbiI6eyIkaWQiOiIyMjQ2IiwiVG9wIjowLjAsIkxlZnQiOjAuMCwiUmlnaHQiOjAuMCwiQm90dG9tIjowLjB9LCJQYWRkaW5nIjp7IiRpZCI6IjIyNDciLCJUb3AiOjAuMCwiTGVmdCI6MC4wLCJSaWdodCI6MC4wLCJCb3R0b20iOjAuMH0sIkJhY2tncm91bmQiOnsiJGlkIjoiMjI0OCIsIkNvbG9yIjp7IiRpZCI6IjIyNDkiLCJBIjoyNTUsIlIiOjI1MCwiRyI6MTYzLCJCIjo3fX0sIklzVmlzaWJsZSI6dHJ1ZSwiV2lkdGgiOjE4LjAsIkhlaWdodCI6MjAuMCwiQm9yZGVyU3R5bGUiOnsiJGlkIjoiMjI1MCIsIkxpbmVDb2xvciI6eyIkaWQiOiIyMjUxIiwiJHR5cGUiOiJOTFJFLkNvbW1vbi5Eb20uU29saWRDb2xvckJydXNoLCBOTFJFLkNvbW1vbiIsIkNvbG9yIjp7IiRpZCI6IjIyNTIiLCJBIjoyNTUsIlIiOjI1NSwiRyI6MCwiQiI6MH19LCJMaW5lV2VpZ2h0IjowLjAsIkxpbmVUeXBlIjowLCJQYXJlbnRTdHlsZSI6bnVsbH0sIlBhcmVudFN0eWxlIjpudWxsfSwiVGl0bGVTdHlsZSI6eyIkaWQiOiIyMjUzIiwiRm9udFNldHRpbmdzIjp7IiRpZCI6IjIyNTQiLCJGb250U2l6ZSI6MTIsIkZvbnROYW1lIjoiQ2FsaWJyaSIsIklzQm9sZCI6dHJ1ZSwiSXNJdGFsaWMiOmZhbHNlLCJJc1VuZGVybGluZWQiOmZhbHNlLCJQYXJlbnRTdHlsZSI6bnVsbH0sIkF1dG9TaXplIjoyLCJGb3JlZ3JvdW5kIjp7IiRpZCI6IjIyNTUiLCJDb2xvciI6eyIkaWQiOiIyMjU2IiwiQSI6MjU1LCJSIjowLCJHIjowLCJCIjowfX0sIk1heFdpZHRoIjo1OC4wLCJNYXhIZWlnaHQiOiJJbmZpbml0eSIsIlNtYXJ0Rm9yZWdyb3VuZElzQWN0aXZlIjpmYWxzZSwiSG9yaXpvbnRhbEFsaWdubWVudCI6MSwiVmVydGljYWxBbGlnbm1lbnQiOjAsIlNtYXJ0Rm9yZWdyb3VuZCI6bnVsbCwiQmFja2dyb3VuZEZpbGxUeXBlIjowLCJNYXJnaW4iOnsiJGlkIjoiMjI1NyIsIlRvcCI6MC4wLCJMZWZ0IjowLjAsIlJpZ2h0IjowLjAsIkJvdHRvbSI6MC4wfSwiUGFkZGluZyI6eyIkaWQiOiIyMjU4IiwiVG9wIjowLjAsIkxlZnQiOjAuMCwiUmlnaHQiOjAuMCwiQm90dG9tIjowLjB9LCJCYWNrZ3JvdW5kIjp7IiRpZCI6IjIyNTkiLCJDb2xvciI6eyIkaWQiOiIyMjYwIiwiQSI6MCwiUiI6MjU1LCJHIjoyNTUsIkIiOjI1NX19LCJJc1Zpc2libGUiOnRydWUsIldpZHRoIjowLjAsIkhlaWdodCI6MC4wLCJCb3JkZXJTdHlsZSI6eyIkaWQiOiIyMjYxIiwiTGluZUNvbG9yIjpudWxsLCJMaW5lV2VpZ2h0IjowLjAsIkxpbmVUeXBlIjowLCJQYXJlbnRTdHlsZSI6bnVsbH0sIlBhcmVudFN0eWxlIjpudWxsfSwiRGF0ZVN0eWxlIjp7IiRpZCI6IjIyNjIiLCJGb250U2V0dGluZ3MiOnsiJGlkIjoiMjI2MyIsIkZvbnRTaXplIjo4LCJGb250TmFtZSI6IkNhbGlicmkiLCJJc0JvbGQiOnRydWUsIklzSXRhbGljIjpmYWxzZSwiSXNVbmRlcmxpbmVkIjpmYWxzZSwiUGFyZW50U3R5bGUiOm51bGx9LCJBdXRvU2l6ZSI6MiwiRm9yZWdyb3VuZCI6eyIkaWQiOiIyMjY0IiwiQ29sb3IiOnsiJGlkIjoiMjI2NSIsIkEiOjI1NSwiUiI6MTU3LCJHIjoyLCJCIjo4fX0sIk1heFdpZHRoIjoyNS4wLCJNYXhIZWlnaHQiOiJJbmZpbml0eSIsIlNtYXJ0Rm9yZWdyb3VuZElzQWN0aXZlIjpmYWxzZSwiSG9yaXpvbnRhbEFsaWdubWVudCI6MSwiVmVydGljYWxBbGlnbm1lbnQiOjAsIlNtYXJ0Rm9yZWdyb3VuZCI6bnVsbCwiQmFja2dyb3VuZEZpbGxUeXBlIjowLCJNYXJnaW4iOnsiJGlkIjoiMjI2NiIsIlRvcCI6MC4wLCJMZWZ0IjowLjAsIlJpZ2h0IjowLjAsIkJvdHRvbSI6MC4wfSwiUGFkZGluZyI6eyIkaWQiOiIyMjY3IiwiVG9wIjowLjAsIkxlZnQiOjAuMCwiUmlnaHQiOjAuMCwiQm90dG9tIjowLjB9LCJCYWNrZ3JvdW5kIjp7IiRpZCI6IjIyNjgiLCJDb2xvciI6eyIkaWQiOiIyMjY5IiwiQSI6MCwiUiI6MjU1LCJHIjoyNTUsIkIiOjI1NX19LCJJc1Zpc2libGUiOnRydWUsIldpZHRoIjowLjAsIkhlaWdodCI6MC4wLCJCb3JkZXJTdHlsZSI6eyIkaWQiOiIyMjcwIiwiTGluZUNvbG9yIjpudWxsLCJMaW5lV2VpZ2h0IjowLjAsIkxpbmVUeXBlIjowLCJQYXJlbnRTdHlsZSI6bnVsbH0sIlBhcmVudFN0eWxlIjpudWxsfSwiRGF0ZUZvcm1hdCI6eyIkaWQiOiIyMjcx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yNzIiLCJGb3JtYXQiOjAsIklzVmlzaWJsZSI6ZmFsc2UsIkxhc3RLbm93blZpc2liaWxpdHlTdGF0ZSI6ZmFsc2V9LCJJc1Zpc2libGUiOnRydWUsIlBhcmVudFN0eWxlIjpudWxsfSwiSW5kZXgiOjQsIlBlcmNlbnRhZ2VDb21wbGV0ZSI6bnVsbCwiUG9zaXRpb24iOnsiUmF0aW8iOjAuMCwiSXNDdXN0b20iOmZhbHNlfSwiRGF0ZUZvcm1hdCI6eyIkcmVmIjoiMjI3MSJ9LCJXZWVrTnVtYmVyaW5nIjp7IiRpZCI6IjIyNzMiLCJGb3JtYXQiOjAsIklzVmlzaWJsZSI6ZmFsc2UsIkxhc3RLbm93blZpc2liaWxpdHlTdGF0ZSI6ZmFsc2V9LCJSZWxhdGVkVGFza0lkIjoiMDAwMDAwMDAtMDAwMC0wMDAwLTAwMDAtMDAwMDAwMDAwMDAwIiwiSWQiOiJmZWM4NTExOC03Y2E0LTQ0ZTAtODQzYS1hNGNlYzJiMDZiNjciLCJJbXBvcnRJZCI6IjMiLCJUaXRsZSI6IlZlcnNpb24gMiIsIk5vdGUiOm51bGwsIkh5cGVybGluayI6eyIkaWQiOiIyMjc0IiwiQWRkcmVzcyI6IiIsIlN1YkFkZHJlc3MiOiIifSwiSXNDaGFuZ2VkIjpmYWxzZSwiSXNOZXciOmZhbHNlfSx7IiRpZCI6IjIyNzUiLCJEYXRlIjoiMjAyNy0wNS0wMVQyMzo1OTowMCIsIlN0eWxlIjp7IiRpZCI6IjIyNzYiLCJTaGFwZSI6MTEsIkNvbm5lY3Rvck1hcmdpbiI6eyIkaWQiOiIyMjc3IiwiVG9wIjowLjAsIkxlZnQiOjIuMCwiUmlnaHQiOjIuMCwiQm90dG9tIjowLjB9LCJDb25uZWN0b3JTdHlsZSI6eyIkaWQiOiIyMjc4IiwiTGluZUNvbG9yIjp7IiRpZCI6IjIyNzkiLCIkdHlwZSI6Ik5MUkUuQ29tbW9uLkRvbS5Tb2xpZENvbG9yQnJ1c2gsIE5MUkUuQ29tbW9uIiwiQ29sb3IiOnsiJGlkIjoiMjI4MCIsIkEiOjEyNywiUiI6NzksIkciOjEyOSwiQiI6MTg5fX0sIkxpbmVXZWlnaHQiOjEuMCwiTGluZVR5cGUiOjAsIlBhcmVudFN0eWxlIjpudWxsfSwiSXNCZWxvd1RpbWViYW5kIjpmYWxzZSwiUG9zaXRpb25PblRhc2siOjAsIkhpZGVEYXRlIjpmYWxzZSwiU2hhcGVTaXplIjoxLCJTcGFjaW5nIjoyLjAsIlBhZGRpbmciOnsiJGlkIjoiMjI4MSIsIlRvcCI6Ny4wLCJMZWZ0IjozLjAsIlJpZ2h0IjowLjAsIkJvdHRvbSI6Mi4wfSwiU2hhcGVTdHlsZSI6eyIkaWQiOiIyMjgyIiwiTWFyZ2luIjp7IiRpZCI6IjIyODMiLCJUb3AiOjAuMCwiTGVmdCI6MC4wLCJSaWdodCI6MC4wLCJCb3R0b20iOjAuMH0sIlBhZGRpbmciOnsiJGlkIjoiMjI4NCIsIlRvcCI6MC4wLCJMZWZ0IjowLjAsIlJpZ2h0IjowLjAsIkJvdHRvbSI6MC4wfSwiQmFja2dyb3VuZCI6eyIkaWQiOiIyMjg1IiwiQ29sb3IiOnsiJGlkIjoiMjI4NiIsIkEiOjI1NSwiUiI6MTU3LCJHIjoyLCJCIjo4fX0sIklzVmlzaWJsZSI6dHJ1ZSwiV2lkdGgiOjE4LjAsIkhlaWdodCI6MjAuMCwiQm9yZGVyU3R5bGUiOnsiJGlkIjoiMjI4NyIsIkxpbmVDb2xvciI6eyIkaWQiOiIyMjg4IiwiJHR5cGUiOiJOTFJFLkNvbW1vbi5Eb20uU29saWRDb2xvckJydXNoLCBOTFJFLkNvbW1vbiIsIkNvbG9yIjp7IiRpZCI6IjIyODkiLCJBIjoyNTUsIlIiOjI1NSwiRyI6MCwiQiI6MH19LCJMaW5lV2VpZ2h0IjowLjAsIkxpbmVUeXBlIjowLCJQYXJlbnRTdHlsZSI6bnVsbH0sIlBhcmVudFN0eWxlIjpudWxsfSwiVGl0bGVTdHlsZSI6eyIkaWQiOiIyMjkwIiwiRm9udFNldHRpbmdzIjp7IiRpZCI6IjIyOTEiLCJGb250U2l6ZSI6MTIsIkZvbnROYW1lIjoiQ2FsaWJyaSIsIklzQm9sZCI6dHJ1ZSwiSXNJdGFsaWMiOmZhbHNlLCJJc1VuZGVybGluZWQiOmZhbHNlLCJQYXJlbnRTdHlsZSI6bnVsbH0sIkF1dG9TaXplIjoyLCJGb3JlZ3JvdW5kIjp7IiRpZCI6IjIyOTIiLCJDb2xvciI6eyIkaWQiOiIyMjkzIiwiQSI6MjU1LCJSIjowLCJHIjowLCJCIjowfX0sIk1heFdpZHRoIjo4MS4wLCJNYXhIZWlnaHQiOiJJbmZpbml0eSIsIlNtYXJ0Rm9yZWdyb3VuZElzQWN0aXZlIjpmYWxzZSwiSG9yaXpvbnRhbEFsaWdubWVudCI6MSwiVmVydGljYWxBbGlnbm1lbnQiOjAsIlNtYXJ0Rm9yZWdyb3VuZCI6bnVsbCwiQmFja2dyb3VuZEZpbGxUeXBlIjowLCJNYXJnaW4iOnsiJGlkIjoiMjI5NCIsIlRvcCI6MC4wLCJMZWZ0IjowLjAsIlJpZ2h0IjowLjAsIkJvdHRvbSI6MC4wfSwiUGFkZGluZyI6eyIkaWQiOiIyMjk1IiwiVG9wIjowLjAsIkxlZnQiOjAuMCwiUmlnaHQiOjAuMCwiQm90dG9tIjowLjB9LCJCYWNrZ3JvdW5kIjp7IiRpZCI6IjIyOTYiLCJDb2xvciI6eyIkaWQiOiIyMjk3IiwiQSI6MCwiUiI6MjU1LCJHIjoyNTUsIkIiOjI1NX19LCJJc1Zpc2libGUiOnRydWUsIldpZHRoIjowLjAsIkhlaWdodCI6MC4wLCJCb3JkZXJTdHlsZSI6eyIkaWQiOiIyMjk4IiwiTGluZUNvbG9yIjpudWxsLCJMaW5lV2VpZ2h0IjowLjAsIkxpbmVUeXBlIjowLCJQYXJlbnRTdHlsZSI6bnVsbH0sIlBhcmVudFN0eWxlIjpudWxsfSwiRGF0ZVN0eWxlIjp7IiRpZCI6IjIyOTkiLCJGb250U2V0dGluZ3MiOnsiJGlkIjoiMjMwMCIsIkZvbnRTaXplIjo4LCJGb250TmFtZSI6IkNhbGlicmkiLCJJc0JvbGQiOnRydWUsIklzSXRhbGljIjpmYWxzZSwiSXNVbmRlcmxpbmVkIjpmYWxzZSwiUGFyZW50U3R5bGUiOm51bGx9LCJBdXRvU2l6ZSI6MCwiRm9yZWdyb3VuZCI6eyIkaWQiOiIyMzAxIiwiQ29sb3IiOnsiJGlkIjoiMjMwMiIsIkEiOjI1NSwiUiI6MTU3LCJHIjoyLCJCIjo4fX0sIk1heFdpZHRoIjoyMDAuMCwiTWF4SGVpZ2h0IjoiSW5maW5pdHkiLCJTbWFydEZvcmVncm91bmRJc0FjdGl2ZSI6ZmFsc2UsIkhvcml6b250YWxBbGlnbm1lbnQiOjEsIlZlcnRpY2FsQWxpZ25tZW50IjowLCJTbWFydEZvcmVncm91bmQiOm51bGwsIkJhY2tncm91bmRGaWxsVHlwZSI6MCwiTWFyZ2luIjp7IiRpZCI6IjIzMDMiLCJUb3AiOjAuMCwiTGVmdCI6MC4wLCJSaWdodCI6MC4wLCJCb3R0b20iOjAuMH0sIlBhZGRpbmciOnsiJGlkIjoiMjMwNCIsIlRvcCI6MC4wLCJMZWZ0IjowLjAsIlJpZ2h0IjowLjAsIkJvdHRvbSI6MC4wfSwiQmFja2dyb3VuZCI6eyIkaWQiOiIyMzA1IiwiQ29sb3IiOnsiJGlkIjoiMjMwNiIsIkEiOjAsIlIiOjI1NSwiRyI6MjU1LCJCIjoyNTV9fSwiSXNWaXNpYmxlIjp0cnVlLCJXaWR0aCI6MC4wLCJIZWlnaHQiOjAuMCwiQm9yZGVyU3R5bGUiOnsiJGlkIjoiMjMwNyIsIkxpbmVDb2xvciI6bnVsbCwiTGluZVdlaWdodCI6MC4wLCJMaW5lVHlwZSI6MCwiUGFyZW50U3R5bGUiOm51bGx9LCJQYXJlbnRTdHlsZSI6bnVsbH0sIkRhdGVGb3JtYXQiOnsiJGlkIjoiMjMwO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MzA5IiwiRm9ybWF0IjowLCJJc1Zpc2libGUiOmZhbHNlLCJMYXN0S25vd25WaXNpYmlsaXR5U3RhdGUiOmZhbHNlfSwiSXNWaXNpYmxlIjp0cnVlLCJQYXJlbnRTdHlsZSI6bnVsbH0sIkluZGV4Ijo1LCJQZXJjZW50YWdlQ29tcGxldGUiOm51bGwsIlBvc2l0aW9uIjp7IlJhdGlvIjowLjA4OTY2MDQ5MzgyNzE2MDUsIklzQ3VzdG9tIjp0cnVlfSwiRGF0ZUZvcm1hdCI6eyIkcmVmIjoiMjMwOCJ9LCJXZWVrTnVtYmVyaW5nIjp7IiRpZCI6IjIzMTAiLCJGb3JtYXQiOjAsIklzVmlzaWJsZSI6ZmFsc2UsIkxhc3RLbm93blZpc2liaWxpdHlTdGF0ZSI6ZmFsc2V9LCJSZWxhdGVkVGFza0lkIjoiMDAwMDAwMDAtMDAwMC0wMDAwLTAwMDAtMDAwMDAwMDAwMDAwIiwiSWQiOiIxMDJiYzFmNC0yZmU2LTQ1ZWYtYjg2MC1kY2UwZmIxNzBmZDkiLCJJbXBvcnRJZCI6IjQiLCJUaXRsZSI6IlByZXNlbnRhdGlvbiIsIk5vdGUiOm51bGwsIkh5cGVybGluayI6eyIkaWQiOiIyMzExIiwiQWRkcmVzcyI6IiIsIlN1YkFkZHJlc3MiOiIifSwiSXNDaGFuZ2VkIjpmYWxzZSwiSXNOZXciOmZhbHNlfSx7IiRpZCI6IjIzMTIiLCJEYXRlIjoiMjAyNy0xMS0wMVQyMzo1OTowMCIsIlN0eWxlIjp7IiRpZCI6IjIzMTMiLCJTaGFwZSI6MCwiQ29ubmVjdG9yTWFyZ2luIjp7IiRpZCI6IjIzMTQiLCJUb3AiOjAuMCwiTGVmdCI6Mi4wLCJSaWdodCI6Mi4wLCJCb3R0b20iOjAuMH0sIkNvbm5lY3RvclN0eWxlIjp7IiRpZCI6IjIzMTUiLCJMaW5lQ29sb3IiOnsiJGlkIjoiMjMxNiIsIiR0eXBlIjoiTkxSRS5Db21tb24uRG9tLlNvbGlkQ29sb3JCcnVzaCwgTkxSRS5Db21tb24iLCJDb2xvciI6eyIkaWQiOiIyMzE3IiwiQSI6MTI3LCJSIjoxNjUsIkciOjE2NSwiQiI6MTY1fX0sIkxpbmVXZWlnaHQiOjEuMCwiTGluZVR5cGUiOjAsIlBhcmVudFN0eWxlIjpudWxsfSwiSXNCZWxvd1RpbWViYW5kIjp0cnVlLCJQb3NpdGlvbk9uVGFzayI6MCwiSGlkZURhdGUiOmZhbHNlLCJTaGFwZVNpemUiOjEsIlNwYWNpbmciOjIuMCwiUGFkZGluZyI6eyIkaWQiOiIyMzE4IiwiVG9wIjo3LjAsIkxlZnQiOjMuMCwiUmlnaHQiOjAuMCwiQm90dG9tIjoyLjB9LCJTaGFwZVN0eWxlIjp7IiRpZCI6IjIzMTkiLCJNYXJnaW4iOnsiJGlkIjoiMjMyMCIsIlRvcCI6MC4wLCJMZWZ0IjowLjAsIlJpZ2h0IjowLjAsIkJvdHRvbSI6MC4wfSwiUGFkZGluZyI6eyIkaWQiOiIyMzIxIiwiVG9wIjowLjAsIkxlZnQiOjAuMCwiUmlnaHQiOjAuMCwiQm90dG9tIjowLjB9LCJCYWNrZ3JvdW5kIjp7IiRpZCI6IjIzMjIiLCJDb2xvciI6eyIkaWQiOiIyMzIzIiwiQSI6MjU1LCJSIjoyNTUsIkciOjE4NiwiQiI6OH19LCJJc1Zpc2libGUiOnRydWUsIldpZHRoIjoxOC4wLCJIZWlnaHQiOjIwLjAsIkJvcmRlclN0eWxlIjp7IiRpZCI6IjIzMjQiLCJMaW5lQ29sb3IiOnsiJGlkIjoiMjMyNSIsIiR0eXBlIjoiTkxSRS5Db21tb24uRG9tLlNvbGlkQ29sb3JCcnVzaCwgTkxSRS5Db21tb24iLCJDb2xvciI6eyIkaWQiOiIyMzI2IiwiQSI6MjU1LCJSIjoyNTUsIkciOjAsIkIiOjB9fSwiTGluZVdlaWdodCI6MC4wLCJMaW5lVHlwZSI6MCwiUGFyZW50U3R5bGUiOm51bGx9LCJQYXJlbnRTdHlsZSI6bnVsbH0sIlRpdGxlU3R5bGUiOnsiJGlkIjoiMjMyNyIsIkZvbnRTZXR0aW5ncyI6eyIkaWQiOiIyMzI4IiwiRm9udFNpemUiOjEyLCJGb250TmFtZSI6IkNhbGlicmkiLCJJc0JvbGQiOnRydWUsIklzSXRhbGljIjpmYWxzZSwiSXNVbmRlcmxpbmVkIjpmYWxzZSwiUGFyZW50U3R5bGUiOm51bGx9LCJBdXRvU2l6ZSI6MiwiRm9yZWdyb3VuZCI6eyIkaWQiOiIyMzI5IiwiQ29sb3IiOnsiJGlkIjoiMjMzMCIsIkEiOjI1NSwiUiI6MCwiRyI6MCwiQiI6MH19LCJNYXhXaWR0aCI6NjUuMCwiTWF4SGVpZ2h0IjoiSW5maW5pdHkiLCJTbWFydEZvcmVncm91bmRJc0FjdGl2ZSI6ZmFsc2UsIkhvcml6b250YWxBbGlnbm1lbnQiOjEsIlZlcnRpY2FsQWxpZ25tZW50IjowLCJTbWFydEZvcmVncm91bmQiOm51bGwsIkJhY2tncm91bmRGaWxsVHlwZSI6MCwiTWFyZ2luIjp7IiRpZCI6IjIzMzEiLCJUb3AiOjAuMCwiTGVmdCI6MC4wLCJSaWdodCI6MC4wLCJCb3R0b20iOjAuMH0sIlBhZGRpbmciOnsiJGlkIjoiMjMzMiIsIlRvcCI6MC4wLCJMZWZ0IjowLjAsIlJpZ2h0IjowLjAsIkJvdHRvbSI6MC4wfSwiQmFja2dyb3VuZCI6eyIkaWQiOiIyMzMzIiwiQ29sb3IiOnsiJGlkIjoiMjMzNCIsIkEiOjAsIlIiOjI1NSwiRyI6MjU1LCJCIjoyNTV9fSwiSXNWaXNpYmxlIjp0cnVlLCJXaWR0aCI6MC4wLCJIZWlnaHQiOjAuMCwiQm9yZGVyU3R5bGUiOnsiJGlkIjoiMjMzNSIsIkxpbmVDb2xvciI6bnVsbCwiTGluZVdlaWdodCI6MC4wLCJMaW5lVHlwZSI6MCwiUGFyZW50U3R5bGUiOm51bGx9LCJQYXJlbnRTdHlsZSI6bnVsbH0sIkRhdGVTdHlsZSI6eyIkaWQiOiIyMzM2IiwiRm9udFNldHRpbmdzIjp7IiRpZCI6IjIzMzciLCJGb250U2l6ZSI6OCwiRm9udE5hbWUiOiJDYWxpYnJpIiwiSXNCb2xkIjp0cnVlLCJJc0l0YWxpYyI6ZmFsc2UsIklzVW5kZXJsaW5lZCI6ZmFsc2UsIlBhcmVudFN0eWxlIjpudWxsfSwiQXV0b1NpemUiOjIsIkZvcmVncm91bmQiOnsiJGlkIjoiMjMzOCIsIkNvbG9yIjp7IiRpZCI6IjIzMzkiLCJBIjoyNTUsIlIiOjE1NywiRyI6MiwiQiI6OH19LCJNYXhXaWR0aCI6MjMuMCwiTWF4SGVpZ2h0IjoiSW5maW5pdHkiLCJTbWFydEZvcmVncm91bmRJc0FjdGl2ZSI6ZmFsc2UsIkhvcml6b250YWxBbGlnbm1lbnQiOjEsIlZlcnRpY2FsQWxpZ25tZW50IjowLCJTbWFydEZvcmVncm91bmQiOm51bGwsIkJhY2tncm91bmRGaWxsVHlwZSI6MCwiTWFyZ2luIjp7IiRpZCI6IjIzNDAiLCJUb3AiOjAuMCwiTGVmdCI6MC4wLCJSaWdodCI6MC4wLCJCb3R0b20iOjAuMH0sIlBhZGRpbmciOnsiJGlkIjoiMjM0MSIsIlRvcCI6MC4wLCJMZWZ0IjowLjAsIlJpZ2h0IjowLjAsIkJvdHRvbSI6MC4wfSwiQmFja2dyb3VuZCI6eyIkaWQiOiIyMzQyIiwiQ29sb3IiOnsiJGlkIjoiMjM0MyIsIkEiOjAsIlIiOjI1NSwiRyI6MjU1LCJCIjoyNTV9fSwiSXNWaXNpYmxlIjp0cnVlLCJXaWR0aCI6MC4wLCJIZWlnaHQiOjAuMCwiQm9yZGVyU3R5bGUiOnsiJGlkIjoiMjM0NCIsIkxpbmVDb2xvciI6bnVsbCwiTGluZVdlaWdodCI6MC4wLCJMaW5lVHlwZSI6MCwiUGFyZW50U3R5bGUiOm51bGx9LCJQYXJlbnRTdHlsZSI6bnVsbH0sIkRhdGVGb3JtYXQiOnsiJGlkIjoiMjM0N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MzQ2IiwiRm9ybWF0IjowLCJJc1Zpc2libGUiOmZhbHNlLCJMYXN0S25vd25WaXNpYmlsaXR5U3RhdGUiOmZhbHNlfSwiSXNWaXNpYmxlIjp0cnVlLCJQYXJlbnRTdHlsZSI6bnVsbH0sIkluZGV4Ijo2LCJQZXJjZW50YWdlQ29tcGxldGUiOm51bGwsIlBvc2l0aW9uIjp7IlJhdGlvIjowLjA4OTY2MDQ5MzgyNzE2MDUyOCwiSXNDdXN0b20iOnRydWV9LCJEYXRlRm9ybWF0Ijp7IiRyZWYiOiIyMzQ1In0sIldlZWtOdW1iZXJpbmciOnsiJGlkIjoiMjM0NyIsIkZvcm1hdCI6MCwiSXNWaXNpYmxlIjpmYWxzZSwiTGFzdEtub3duVmlzaWJpbGl0eVN0YXRlIjpmYWxzZX0sIlJlbGF0ZWRUYXNrSWQiOiIwMDAwMDAwMC0wMDAwLTAwMDAtMDAwMC0wMDAwMDAwMDAwMDAiLCJJZCI6IjFhODRhOTgyLTYwMmEtNGQ3MS1iZjQyLWYyZDM4YWJlMjY3ZSIsIkltcG9ydElkIjoiNSIsIlRpdGxlIjoiVGVzdGluZyAyLjEiLCJOb3RlIjpudWxsLCJIeXBlcmxpbmsiOnsiJGlkIjoiMjM0OCIsIkFkZHJlc3MiOiIiLCJTdWJBZGRyZXNzIjoiIn0sIklzQ2hhbmdlZCI6ZmFsc2UsIklzTmV3IjpmYWxzZX0seyIkaWQiOiIyMzQ5IiwiRGF0ZSI6IjIwMjgtMTAtMzBUMjM6NTk6MDAiLCJTdHlsZSI6eyIkaWQiOiIyMzUwIiwiU2hhcGUiOjEzLCJDb25uZWN0b3JNYXJnaW4iOnsiJGlkIjoiMjM1MSIsIlRvcCI6MC4wLCJMZWZ0IjoyLjAsIlJpZ2h0IjoyLjAsIkJvdHRvbSI6MC4wfSwiQ29ubmVjdG9yU3R5bGUiOnsiJGlkIjoiMjM1MiIsIkxpbmVDb2xvciI6eyIkaWQiOiIyMzUzIiwiJHR5cGUiOiJOTFJFLkNvbW1vbi5Eb20uU29saWRDb2xvckJydXNoLCBOTFJFLkNvbW1vbiIsIkNvbG9yIjp7IiRpZCI6IjIzNTQiLCJBIjoxMjcsIlIiOjE2NSwiRyI6MTY1LCJCIjoxNjV9fSwiTGluZVdlaWdodCI6MS4wLCJMaW5lVHlwZSI6MCwiUGFyZW50U3R5bGUiOm51bGx9LCJJc0JlbG93VGltZWJhbmQiOmZhbHNlLCJQb3NpdGlvbk9uVGFzayI6MCwiSGlkZURhdGUiOmZhbHNlLCJTaGFwZVNpemUiOjEsIlNwYWNpbmciOjIuMCwiUGFkZGluZyI6eyIkaWQiOiIyMzU1IiwiVG9wIjo3LjAsIkxlZnQiOjMuMCwiUmlnaHQiOjAuMCwiQm90dG9tIjoyLjB9LCJTaGFwZVN0eWxlIjp7IiRpZCI6IjIzNTYiLCJNYXJnaW4iOnsiJGlkIjoiMjM1NyIsIlRvcCI6MC4wLCJMZWZ0IjowLjAsIlJpZ2h0IjowLjAsIkJvdHRvbSI6MC4wfSwiUGFkZGluZyI6eyIkaWQiOiIyMzU4IiwiVG9wIjowLjAsIkxlZnQiOjAuMCwiUmlnaHQiOjAuMCwiQm90dG9tIjowLjB9LCJCYWNrZ3JvdW5kIjp7IiRpZCI6IjIzNTkiLCJDb2xvciI6eyIkaWQiOiIyMzYwIiwiQSI6MjU1LCJSIjoyMDgsIkciOjAsIkIiOjB9fSwiSXNWaXNpYmxlIjp0cnVlLCJXaWR0aCI6MTguMCwiSGVpZ2h0IjoyMC4wLCJCb3JkZXJTdHlsZSI6eyIkaWQiOiIyMzYxIiwiTGluZUNvbG9yIjp7IiRpZCI6IjIzNjIiLCIkdHlwZSI6Ik5MUkUuQ29tbW9uLkRvbS5Tb2xpZENvbG9yQnJ1c2gsIE5MUkUuQ29tbW9uIiwiQ29sb3IiOnsiJGlkIjoiMjM2MyIsIkEiOjI1NSwiUiI6MjU1LCJHIjowLCJCIjowfX0sIkxpbmVXZWlnaHQiOjAuMCwiTGluZVR5cGUiOjAsIlBhcmVudFN0eWxlIjpudWxsfSwiUGFyZW50U3R5bGUiOm51bGx9LCJUaXRsZVN0eWxlIjp7IiRpZCI6IjIzNjQiLCJGb250U2V0dGluZ3MiOnsiJGlkIjoiMjM2NSIsIkZvbnRTaXplIjoxMiwiRm9udE5hbWUiOiJDYWxpYnJpIiwiSXNCb2xkIjp0cnVlLCJJc0l0YWxpYyI6ZmFsc2UsIklzVW5kZXJsaW5lZCI6ZmFsc2UsIlBhcmVudFN0eWxlIjpudWxsfSwiQXV0b1NpemUiOjIsIkZvcmVncm91bmQiOnsiJGlkIjoiMjM2NiIsIkNvbG9yIjp7IiRpZCI6IjIzNjciLCJBIjoyNTUsIlIiOjAsIkciOjAsIkIiOjB9fSwiTWF4V2lkdGgiOjcyLjg3MDk0MTE2MjEwOTM3NSwiTWF4SGVpZ2h0IjoiSW5maW5pdHkiLCJTbWFydEZvcmVncm91bmRJc0FjdGl2ZSI6ZmFsc2UsIkhvcml6b250YWxBbGlnbm1lbnQiOjEsIlZlcnRpY2FsQWxpZ25tZW50IjowLCJTbWFydEZvcmVncm91bmQiOm51bGwsIkJhY2tncm91bmRGaWxsVHlwZSI6MCwiTWFyZ2luIjp7IiRpZCI6IjIzNjgiLCJUb3AiOjAuMCwiTGVmdCI6MC4wLCJSaWdodCI6MC4wLCJCb3R0b20iOjAuMH0sIlBhZGRpbmciOnsiJGlkIjoiMjM2OSIsIlRvcCI6MC4wLCJMZWZ0IjowLjAsIlJpZ2h0IjowLjAsIkJvdHRvbSI6MC4wfSwiQmFja2dyb3VuZCI6eyIkaWQiOiIyMzcwIiwiQ29sb3IiOnsiJGlkIjoiMjM3MSIsIkEiOjAsIlIiOjI1NSwiRyI6MjU1LCJCIjoyNTV9fSwiSXNWaXNpYmxlIjp0cnVlLCJXaWR0aCI6MC4wLCJIZWlnaHQiOjAuMCwiQm9yZGVyU3R5bGUiOnsiJGlkIjoiMjM3MiIsIkxpbmVDb2xvciI6bnVsbCwiTGluZVdlaWdodCI6MC4wLCJMaW5lVHlwZSI6MCwiUGFyZW50U3R5bGUiOm51bGx9LCJQYXJlbnRTdHlsZSI6bnVsbH0sIkRhdGVTdHlsZSI6eyIkaWQiOiIyMzczIiwiRm9udFNldHRpbmdzIjp7IiRpZCI6IjIzNzQiLCJGb250U2l6ZSI6OCwiRm9udE5hbWUiOiJDYWxpYnJpIiwiSXNCb2xkIjp0cnVlLCJJc0l0YWxpYyI6ZmFsc2UsIklzVW5kZXJsaW5lZCI6ZmFsc2UsIlBhcmVudFN0eWxlIjpudWxsfSwiQXV0b1NpemUiOjIsIkZvcmVncm91bmQiOnsiJGlkIjoiMjM3NSIsIkNvbG9yIjp7IiRpZCI6IjIzNzYiLCJBIjoyNTUsIlIiOjE1NywiRyI6MiwiQiI6OH19LCJNYXhXaWR0aCI6MjcuMCwiTWF4SGVpZ2h0IjoiSW5maW5pdHkiLCJTbWFydEZvcmVncm91bmRJc0FjdGl2ZSI6ZmFsc2UsIkhvcml6b250YWxBbGlnbm1lbnQiOjEsIlZlcnRpY2FsQWxpZ25tZW50IjowLCJTbWFydEZvcmVncm91bmQiOm51bGwsIkJhY2tncm91bmRGaWxsVHlwZSI6MCwiTWFyZ2luIjp7IiRpZCI6IjIzNzciLCJUb3AiOjAuMCwiTGVmdCI6MC4wLCJSaWdodCI6MC4wLCJCb3R0b20iOjAuMH0sIlBhZGRpbmciOnsiJGlkIjoiMjM3OCIsIlRvcCI6MC4wLCJMZWZ0IjowLjAsIlJpZ2h0IjowLjAsIkJvdHRvbSI6MC4wfSwiQmFja2dyb3VuZCI6eyIkaWQiOiIyMzc5IiwiQ29sb3IiOnsiJGlkIjoiMjM4MCIsIkEiOjAsIlIiOjI1NSwiRyI6MjU1LCJCIjoyNTV9fSwiSXNWaXNpYmxlIjp0cnVlLCJXaWR0aCI6MC4wLCJIZWlnaHQiOjAuMCwiQm9yZGVyU3R5bGUiOnsiJGlkIjoiMjM4MSIsIkxpbmVDb2xvciI6bnVsbCwiTGluZVdlaWdodCI6MC4wLCJMaW5lVHlwZSI6MCwiUGFyZW50U3R5bGUiOm51bGx9LCJQYXJlbnRTdHlsZSI6bnVsbH0sIkRhdGVGb3JtYXQiOnsiJGlkIjoiMjM4M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MzgzIiwiRm9ybWF0IjowLCJJc1Zpc2libGUiOmZhbHNlLCJMYXN0S25vd25WaXNpYmlsaXR5U3RhdGUiOmZhbHNlfSwiSXNWaXNpYmxlIjp0cnVlLCJQYXJlbnRTdHlsZSI6bnVsbH0sIkluZGV4Ijo3LCJQZXJjZW50YWdlQ29tcGxldGUiOm51bGwsIlBvc2l0aW9uIjp7IlJhdGlvIjowLjE3ODQ5Mzg4MTIyNTU4NTkzLCJJc0N1c3RvbSI6ZmFsc2V9LCJEYXRlRm9ybWF0Ijp7IiRyZWYiOiIyMzgyIn0sIldlZWtOdW1iZXJpbmciOnsiJGlkIjoiMjM4NCIsIkZvcm1hdCI6MCwiSXNWaXNpYmxlIjpmYWxzZSwiTGFzdEtub3duVmlzaWJpbGl0eVN0YXRlIjpmYWxzZX0sIlJlbGF0ZWRUYXNrSWQiOiIwMDAwMDAwMC0wMDAwLTAwMDAtMDAwMC0wMDAwMDAwMDAwMDAiLCJJZCI6IjVmYWNhY2MxLThiM2EtNGRhOC04ODYyLTI3MWFiNDAxMGE4YSIsIkltcG9ydElkIjoiOCIsIlRpdGxlIjoiTWFpbiBFdmVudCIsIk5vdGUiOm51bGwsIkh5cGVybGluayI6eyIkaWQiOiIyMzg1IiwiQWRkcmVzcyI6IiIsIlN1YkFkZHJlc3MiOiIifSwiSXNDaGFuZ2VkIjpmYWxzZSwiSXNOZXciOmZhbHNlfV0sIlRhc2tzIjpbXSwiU3dpbWxhbmVzIjpbXSwiTXNQcm9qZWN0SXRlbXNUcmVlIjp7IiRpZCI6IjIzODYiLCJSb290Ijp7IkltcG9ydElkIjpudWxsLCJJc0ltcG9ydGVkIjpmYWxzZSwiQ2hpbGRyZW4iOltdfX0sIk1ldGFkYXRhIjp7IiRpZCI6IjIzODciLCJFeGNlbFNoZWV0TmFtZSI6IlRpbWVsaW5lIERhdGEiLCJJdGVtc1RpdGxlcyI6IltcIkJldGEuIDEuMzRcIixcIk1lZXRpbmdcIixcIlZlcnNpb24gMlwiLFwiUHJlc2VudGF0aW9uXCIsXCJUZXN0aW5nIDIuMVwiLFwiQ2hlY2twb2ludFwiLFwiTWFya2V0aW5nIFByb2Nlc3NcIixcIk1haW4gRXZlbnRcIixcIkRlc2NyaXB0aW9uIG9mIGZlYXR1cmVzIHVzZWQvb3IgcGxhbm5pbmcgdG8gYmUgdXNlZCBcIixcIkRlc2NyaXB0aW9uIG9mIGRhdGEgY29sbGVjdGlvbiBwcm9jZXNzIFwiLFwiQWxnb3JpdGhtIGRlc2NyaXB0aW9uXCIsXCJDb21wbGV0ZSBEZXNpZ25cIixcIkNvbXBsZXRlIEltcGxlbWVudGF0aW9uXCIsXCJJbmRpY2F0ZSB0aGUgcGFydHMgb2YgdGhlIHByb2plY3QgdGhhdCBoYXZlIGJlZW4gY29tcGxldGVkIFwiLFwiSW5kaWNhdGUgdGhlIHBhcnRzIHdoaWNoIGhhdmUgbm90IGJlZW4gY29tcGxldGVkIGFuZCBob3cgZG8geW91IHBsYW4gdG8gYWNjb21wbGlzaCB0aGVtIGZvciB0aGUgZmluYWwgcHJvamVjdCByZXBvcnQgXCIsXCIgRmluYWwgcmVwb3J0IGR1ZSBcIl0iLCJJdGVtc1N3aW1sYW5lcyI6IltdIiwiTXNlTGF0ZXN0SW1wb3J0SXRlbXMiOiJ7XCIkaWRcIjpcIjFcIixcIlJvb3RcIjp7XCJJbXBvcnRJZFwiOm51bGwsXCJJc0ltcG9ydGVkXCI6ZmFsc2UsXCJDaGlsZHJlblwiOlt7XCIkaWRcIjpcIjJcIixcIkltcG9ydElkXCI6XCIxXCIsXCJJc0ltcG9ydGVkXCI6dHJ1ZSxcIkNoaWxkcmVuXCI6W119LHtcIiRpZFwiOlwiM1wiLFwiSW1wb3J0SWRcIjpcIjJcIixcIklzSW1wb3J0ZWRcIjp0cnVlLFwiQ2hpbGRyZW5cIjpbXX0se1wiJGlkXCI6XCI0XCIsXCJJbXBvcnRJZFwiOlwiM1wiLFwiSXNJbXBvcnRlZFwiOnRydWUsXCJDaGlsZHJlblwiOltdfSx7XCIkaWRcIjpcIjVcIixcIkltcG9ydElkXCI6XCI0XCIsXCJJc0ltcG9ydGVkXCI6dHJ1ZSxcIkNoaWxkcmVuXCI6W119LHtcIiRpZFwiOlwiNlwiLFwiSW1wb3J0SWRcIjpcIjVcIixcIklzSW1wb3J0ZWRcIjp0cnVlLFwiQ2hpbGRyZW5cIjpbXX0se1wiJGlkXCI6XCI3XCIsXCJJbXBvcnRJZFwiOlwiNlwiLFwiSXNJbXBvcnRlZFwiOnRydWUsXCJDaGlsZHJlblwiOltdfSx7XCIkaWRcIjpcIjhcIixcIkltcG9ydElkXCI6XCI3XCIsXCJJc0ltcG9ydGVkXCI6dHJ1ZSxcIkNoaWxkcmVuXCI6W119LHtcIiRpZFwiOlwiOVwiLFwiSW1wb3J0SWRcIjpcIjhcIixcIklzSW1wb3J0ZWRcIjp0cnVlLFwiQ2hpbGRyZW5cIjpbXX0se1wiJGlkXCI6XCIxMFwiLFwiSW1wb3J0SWRcIjpcIjlcIixcIklzSW1wb3J0ZWRcIjp0cnVlLFwiQ2hpbGRyZW5cIjpbXX0se1wiJGlkXCI6XCIxMVwiLFwiSW1wb3J0SWRcIjpcIjEwXCIsXCJJc0ltcG9ydGVkXCI6dHJ1ZSxcIkNoaWxkcmVuXCI6W119LHtcIiRpZFwiOlwiMTJcIixcIkltcG9ydElkXCI6XCIxMVwiLFwiSXNJbXBvcnRlZFwiOnRydWUsXCJDaGlsZHJlblwiOltdfSx7XCIkaWRcIjpcIjEzXCIsXCJJbXBvcnRJZFwiOlwiMTJcIixcIklzSW1wb3J0ZWRcIjp0cnVlLFwiQ2hpbGRyZW5cIjpbXX0se1wiJGlkXCI6XCIxNFwiLFwiSW1wb3J0SWRcIjpcIjEzXCIsXCJJc0ltcG9ydGVkXCI6dHJ1ZSxcIkNoaWxkcmVuXCI6W119LHtcIiRpZFwiOlwiMTVcIixcIkltcG9ydElkXCI6XCIxNFwiLFwiSXNJbXBvcnRlZFwiOnRydWUsXCJDaGlsZHJlblwiOltdfSx7XCIkaWRcIjpcIjE2XCIsXCJJbXBvcnRJZFwiOlwiMTVcIixcIklzSW1wb3J0ZWRcIjp0cnVlLFwiQ2hpbGRyZW5cIjpbXX0se1wiJGlkXCI6XCIxN1wiLFwiSW1wb3J0SWRcIjpcIjE2XCIsXCJJc0ltcG9ydGVkXCI6dHJ1ZSxcIkNoaWxkcmVuXCI6W119XX19IiwiQ29sdW1uc01hcHBpbmciOiJbe1wiJGlkXCI6XCIxXCIsXCJTZWxlY3RlZE1hcHBpbmdcIjo4LFwiQ29sdW1uSGVhZGVyXCI6XCJDb2x1bW4wXCIsXCJDb2x1bW5GcmllbmRseU5hbWVcIjpcIlVuaXF1ZSBJRFwifSx7XCIkaWRcIjpcIjJcIixcIlNlbGVjdGVkTWFwcGluZ1wiOjIsXCJDb2x1bW5IZWFkZXJcIjpcIkNvbHVtbjFcIixcIkNvbHVtbkZyaWVuZGx5TmFtZVwiOlwiVGl0bGVcIn0se1wiJGlkXCI6XCIzXCIsXCJTZWxlY3RlZE1hcHBpbmdcIjozLFwiQ29sdW1uSGVhZGVyXCI6XCJDb2x1bW4yXCIsXCJDb2x1bW5GcmllbmRseU5hbWVcIjpcIlN0YXJ0IGRhdGVcIn0se1wiJGlkXCI6XCI0XCIsXCJTZWxlY3RlZE1hcHBpbmdcIjo0LFwiQ29sdW1uSGVhZGVyXCI6XCJDb2x1bW4zXCIsXCJDb2x1bW5GcmllbmRseU5hbWVcIjpcIkVuZCBkYXRlXCJ9LHtcIiRpZFwiOlwiNVwiLFwiU2VsZWN0ZWRNYXBwaW5nXCI6NSxcIkNvbHVtbkhlYWRlclwiOlwiQ29sdW1uNVwiLFwiQ29sdW1uRnJpZW5kbHlOYW1lXCI6XCIlIENvbXBsZXRlZFwifSx7XCIkaWRcIjpcIjZcIixcIlNlbGVjdGVkTWFwcGluZ1wiOjYsXCJDb2x1bW5IZWFkZXJcIjpcIkNvbHVtbjZcIixcIkNvbHVtbkZyaWVuZGx5TmFtZVwiOlwiTm90ZVwifV0iLCJIZWFkZXJSb3dJbmRleCI6IjAiLCJNc2VTeW5jQnlVaWQiOiJUcnVlIiwiU291cmNlVGVtcGxhdGUiOiJ7XCIkaWRcIjpcIjFcIixcIklkXCI6XCJjYzI2Zjg2My0yN2NlLTQ4MGUtYTU4OS1iM2YxMmYyZDZlYjBcIixcIkN1bHR1cmVJbmZvTmFtZVwiOlwiZW4tVVNcIixcIlZlcnNpb25cIjp7XCIkaWRcIjpcIjJcIixcIlRlbXBsYXRlRG9tVmVyc2lvblwiOlwiMS4yLjBcIn0sXCJFZmZlY3RcIjoxLFwiU3R5bGVcIjp7XCIkaWRcIjpcIjNcIixcIlRpbWViYW5kU3R5bGVcIjp7XCIkaWRcIjpcIjRcIixcIlNjYWxlTWFya2luZ1wiOjEsXCJTaGFwZVwiOjEwLFwiU2hhcGVTdHlsZVwiOntcIiRpZFwiOlwiNVwiLFwiTWFyZ2luXCI6e1wiJGlkXCI6XCI2XCIsXCJUb3BcIjowLjAsXCJMZWZ0XCI6MTAuMCxcIlJpZ2h0XCI6MTAuMCxcIkJvdHRvbVwiOjAuMH0sXCJQYWRkaW5nXCI6e1wiJGlkXCI6XCI3XCIsXCJUb3BcIjozLjAsXCJMZWZ0XCI6MC4wLFwiUmlnaHRcIjowLjAsXCJCb3R0b21cIjozLjB9LFwiQmFja2dyb3VuZFwiOntcIiRpZFwiOlwiOFwiLFwiQ29sb3JcIjp7XCIkaWRcIjpcIjlcIixcIkFcIjoyNTUsXCJSXCI6NjgsXCJHXCI6ODQsXCJCXCI6MTA2fX0sXCJJc1Zpc2libGVcIjp0cnVlLFwiV2lkdGhcIjo4NTguMCxcIkhlaWdodFwiOjIwLjAsXCJCb3JkZXJTdHlsZVwiOntcIiRpZFwiOlwiMTBcIixcIkxpbmVDb2xvclwiOntcIiRpZFwiOlwiMTFcIixcIiR0eXBlXCI6XCJOTFJFLkNvbW1vbi5Eb20uU29saWRDb2xvckJydXNoLCBOTFJFLkNvbW1vblwiLFwiQ29sb3JcIjp7XCIkaWRcIjpcIjEyXCIsXCJBXCI6MjU1LFwiUlwiOjI1NSxcIkdcIjowLFwiQlwiOjB9fSxcIkxpbmVXZWlnaHRcIjowLjAsXCJMaW5lVHlwZVwiOjB9fSxcIk1pZGRsZVRpZXJTaGFwZVN0eWxlXCI6e1wiJGlkXCI6XCIxM1wiLFwiTWFyZ2luXCI6e1wiJGlkXCI6XCIxNFwiLFwiVG9wXCI6MC4wLFwiTGVmdFwiOjEwLjAsXCJSaWdodFwiOjEwLjAsXCJCb3R0b21cIjowLjB9LFwiUGFkZGluZ1wiOntcIiRpZFwiOlwiMTVcIixcIlRvcFwiOjMuMCxcIkxlZnRcIjowLjAsXCJSaWdodFwiOjAuMCxcIkJvdHRvbVwiOjMuMH0sXCJCYWNrZ3JvdW5kXCI6e1wiJGlkXCI6XCIxNlwiLFwiQ29sb3JcIjp7XCIkaWRcIjpcIjE3XCIsXCJBXCI6MjU1LFwiUlwiOjY4LFwiR1wiOjg0LFwiQlwiOjEwNn19LFwiSXNWaXNpYmxlXCI6dHJ1ZSxcIldpZHRoXCI6ODU4LjAsXCJIZWlnaHRcIjoyMC4wLFwiQm9yZGVyU3R5bGVcIjp7XCIkaWRcIjpcIjE4XCIsXCJMaW5lQ29sb3JcIjp7XCIkaWRcIjpcIjE5XCIsXCIkdHlwZVwiOlwiTkxSRS5Db21tb24uRG9tLlNvbGlkQ29sb3JCcnVzaCwgTkxSRS5Db21tb25cIixcIkNvbG9yXCI6e1wiJGlkXCI6XCIyMFwiLFwiQVwiOjI1NSxcIlJcIjoyNTUsXCJHXCI6MCxcIkJcIjowfX0sXCJMaW5lV2VpZ2h0XCI6MC4wLFwiTGluZVR5cGVcIjowfX0sXCJCb3R0b21UaWVyU2hhcGVTdHlsZVwiOntcIiRpZFwiOlwiMjFcIixcIk1hcmdpblwiOntcIiRpZFwiOlwiMjJcIixcIlRvcFwiOjAuMCxcIkxlZnRcIjoxMC4wLFwiUmlnaHRcIjoxMC4wLFwiQm90dG9tXCI6MC4wfSxcIlBhZGRpbmdcIjp7XCIkaWRcIjpcIjIzXCIsXCJUb3BcIjozLjAsXCJMZWZ0XCI6MC4wLFwiUmlnaHRcIjowLjAsXCJCb3R0b21cIjozLjB9LFwiQmFja2dyb3VuZFwiOntcIiRpZFwiOlwiMjRcIixcIkNvbG9yXCI6e1wiJGlkXCI6XCIyNVwiLFwiQVwiOjI1NSxcIlJcIjo2OCxcIkdcIjo4NCxcIkJcIjoxMDZ9fSxcIklzVmlzaWJsZVwiOnRydWUsXCJXaWR0aFwiOjg1OC4wLFwiSGVpZ2h0XCI6MjAuMCxcIkJvcmRlclN0eWxlXCI6e1wiJGlkXCI6XCIyNlwiLFwiTGluZUNvbG9yXCI6e1wiJGlkXCI6XCIyN1wiLFwiJHR5cGVcIjpcIk5MUkUuQ29tbW9uLkRvbS5Tb2xpZENvbG9yQnJ1c2gsIE5MUkUuQ29tbW9uXCIsXCJDb2xvclwiOntcIiRpZFwiOlwiMjhcIixcIkFcIjoyNTUsXCJSXCI6MjU1LFwiR1wiOjAsXCJCXCI6MH19LFwiTGluZVdlaWdodFwiOjAuMCxcIkxpbmVUeXBlXCI6MH19LFwiUmlnaHRFbmRDYXBzU3R5bGVcIjp7XCIkaWRcIjpcIjI5XCIsXCJGb250U2V0dGluZ3NcIjp7XCIkaWRcIjpcIjMwXCIsXCJGb250U2l6ZVwiOjE4LFwiRm9udE5hbWVcIjpcIkNhbGlicmlcIixcIklzQm9sZFwiOnRydWUsXCJJc0l0YWxpY1wiOmZhbHNlLFwiSXNVbmRlcmxpbmVkXCI6ZmFsc2V9LFwiQXV0b1NpemVcIjowLFwiRm9yZWdyb3VuZFwiOntcIiRpZFwiOlwiMzFcIixcIkNvbG9yXCI6e1wiJGlkXCI6XCIzMlwiLFwiQVwiOjI1NSxcIlJcIjoyMzcsXCJHXCI6MTI1LFwiQlwiOjQ5fX0sXCJCYWNrZ3JvdW5kRmlsbFR5cGVcIjowLFwiTWF4V2lkdGhcIjpcIkluZmluaXR5XCIsXCJNYXhIZWlnaHRcIjpcIkluZmluaXR5XCIsXCJTbWFydEZvcmVncm91bmRJc0FjdGl2ZVwiOmZhbHNlLFwiSG9yaXpvbnRhbEFsaWdubWVudFwiOjAsXCJWZXJ0aWNhbEFsaWdubWVudFwiOjAsXCJTbWFydEZvcmVncm91bmRcIjpudWxsLFwiTWFyZ2luXCI6e1wiJGlkXCI6XCIzM1wiLFwiVG9wXCI6MC4wLFwiTGVmdFwiOjAuMCxcIlJpZ2h0XCI6MjAuMCxcIkJvdHRvbVwiOjAuMH0sXCJQYWRkaW5nXCI6e1wiJGlkXCI6XCIzNFwiLFwiVG9wXCI6MC4wLFwiTGVmdFwiOjAuMCxcIlJpZ2h0XCI6MC4wLFwiQm90dG9tXCI6MC4wfSxcIkJhY2tncm91bmRcIjp7XCIkaWRcIjpcIjM1XCIsXCJDb2xvclwiOntcIiRpZFwiOlwiMzZcIixcIkFcIjowLFwiUlwiOjAsXCJHXCI6MCxcIkJcIjowfX0sXCJJc1Zpc2libGVcIjp0cnVlLFwiV2lkdGhcIjowLjAsXCJIZWlnaHRcIjowLjAsXCJCb3JkZXJTdHlsZVwiOm51bGx9LFwiTGVmdEVuZENhcHNTdHlsZVwiOntcIiRpZFwiOlwiMzdcIixcIkZvbnRTZXR0aW5nc1wiOntcIiRpZFwiOlwiMzhcIixcIkZvbnRTaXplXCI6MTgsXCJGb250TmFtZVwiOlwiQ2FsaWJyaVwiLFwiSXNCb2xkXCI6dHJ1ZSxcIklzSXRhbGljXCI6ZmFsc2UsXCJJc1VuZGVybGluZWRcIjpmYWxzZX0sXCJBdXRvU2l6ZVwiOjAsXCJGb3JlZ3JvdW5kXCI6e1wiJGlkXCI6XCIzOVwiLFwiQ29sb3JcIjp7XCIkaWRcIjpcIjQwXCIsXCJBXCI6MjU1LFwiUlwiOjIzNyxcIkdcIjoxMjUsXCJCXCI6NDl9fSxcIkJhY2tncm91bmRGaWxsVHlwZVwiOjAsXCJNYXhXaWR0aFwiOlwiSW5maW5pdHlcIixcIk1heEhlaWdodFwiOlwiSW5maW5pdHlcIixcIlNtYXJ0Rm9yZWdyb3VuZElzQWN0aXZlXCI6ZmFsc2UsXCJIb3Jpem9udGFsQWxpZ25tZW50XCI6MCxcIlZlcnRpY2FsQWxpZ25tZW50XCI6MCxcIlNtYXJ0Rm9yZWdyb3VuZFwiOm51bGwsXCJNYXJnaW5cIjp7XCIkaWRcIjpcIjQxXCIsXCJUb3BcIjowLjAsXCJMZWZ0XCI6MjAuMCxcIlJpZ2h0XCI6MC4wLFwiQm90dG9tXCI6MC4wfSxcIlBhZGRpbmdcIjp7XCIkaWRcIjpcIjQyXCIsXCJUb3BcIjowLjAsXCJMZWZ0XCI6MC4wLFwiUmlnaHRcIjowLjAsXCJCb3R0b21cIjowLjB9LFwiQmFja2dyb3VuZFwiOntcIiRpZFwiOlwiNDNcIixcIkNvbG9yXCI6e1wiJHJlZlwiOlwiMzZcIn19LFwiSXNWaXNpYmxlXCI6ZmFsc2UsXCJXaWR0aFwiOjAuMCxcIkhlaWdodFwiOjAuMCxcIkJvcmRlclN0eWxlXCI6bnVsbH0sXCJUb2RheVRleHRTdHlsZVwiOntcIiRpZFwiOlwiNDRcIixcIkZvbnRTZXR0aW5nc1wiOntcIiRpZFwiOlwiNDVcIixcIkZvbnRTaXplXCI6MTIsXCJGb250TmFtZVwiOlwiQ2FsaWJyaVwiLFwiSXNCb2xkXCI6ZmFsc2UsXCJJc0l0YWxpY1wiOmZhbHNlLFwiSXNVbmRlcmxpbmVkXCI6ZmFsc2V9LFwiQXV0b1NpemVcIjowLFwiRm9yZWdyb3VuZFwiOntcIiRpZFwiOlwiNDZcIixcIkNvbG9yXCI6e1wiJGlkXCI6XCI0N1wiLFwiQVwiOjI1NSxcIlJcIjowLFwiR1wiOjA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0OFwiLFwiVG9wXCI6MC4wLFwiTGVmdFwiOjAuMCxcIlJpZ2h0XCI6MC4wLFwiQm90dG9tXCI6MC4wfSxcIlBhZGRpbmdcIjp7XCIkaWRcIjpcIjQ5XCIsXCJUb3BcIjowLjAsXCJMZWZ0XCI6MC4wLFwiUmlnaHRcIjowLjAsXCJCb3R0b21cIjowLjB9LFwiQmFja2dyb3VuZFwiOntcIiRpZFwiOlwiNTBcIixcIkNvbG9yXCI6e1wiJHJlZlwiOlwiMzZcIn19LFwiSXNWaXNpYmxlXCI6dHJ1ZSxcIldpZHRoXCI6MC4wLFwiSGVpZ2h0XCI6MC4wLFwiQm9yZGVyU3R5bGVcIjpudWxsfSxcIlRvZGF5TWFya2VyU3R5bGVcIjp7XCIkaWRcIjpcIjUxXCIsXCJNYXJnaW5cIjp7XCIkaWRcIjpcIjUyXCIsXCJUb3BcIjowLjAsXCJMZWZ0XCI6MC4wLFwiUmlnaHRcIjowLjAsXCJCb3R0b21cIjowLjB9LFwiUGFkZGluZ1wiOntcIiRpZFwiOlwiNTNcIixcIlRvcFwiOjAuMCxcIkxlZnRcIjowLjAsXCJSaWdodFwiOjAuMCxcIkJvdHRvbVwiOjAuMH0sXCJCYWNrZ3JvdW5kXCI6e1wiJGlkXCI6XCI1NFwiLFwiQ29sb3JcIjp7XCIkaWRcIjpcIjU1XCIsXCJBXCI6MjU1LFwiUlwiOjI1NSxcIkdcIjowLFwiQlwiOjB9fSxcIklzVmlzaWJsZVwiOnRydWUsXCJXaWR0aFwiOjAuMCxcIkhlaWdodFwiOjAuMCxcIkJvcmRlclN0eWxlXCI6bnVsbH0sXCJTY2FsZVN0eWxlXCI6e1wiJGlkXCI6XCI1NlwiLFwiU2hvd1NlZ21lbnRTZXBhcmF0b3JzXCI6ZmFsc2UsXCJTZWdtZW50U2VwYXJhdG9yT3BhY2l0eVwiOjMwLFwiU2hhcGVcIjozLFwiSGFzQmVlblZpc2libGVCZWZvcmVcIjp0cnVlLFwiRm9udFNldHRpbmdzXCI6e1wiJGlkXCI6XCI1N1wiLFwiRm9udFNpemVcIjoxMixcIkZvbnROYW1lXCI6XCJDYWxpYnJpXCIsXCJJc0JvbGRcIjpmYWxzZSxcIklzSXRhbGljXCI6ZmFsc2UsXCJJc1VuZGVybGluZWRcIjpmYWxzZX0sXCJBdXRvU2l6ZVwiOjAsXCJGb3JlZ3JvdW5kXCI6e1wiJGlkXCI6XCI1OFwiLFwiQ29sb3JcIjp7XCIkaWRcIjpcIjU5XCIsXCJBXCI6MjU1LFwiUlwiOjI1NSxcIkdcIjoyNTUsXCJCXCI6MjU1fX0sXCJCYWNrZ3JvdW5kRmlsbFR5cGVcIjowLFwiTWF4V2lkdGhcIjoyMDAuMCxcIk1heEhlaWdodFwiOlwiSW5maW5pdHlcIixcIlNtYXJ0Rm9yZWdyb3VuZElzQWN0aXZlXCI6ZmFsc2UsXCJIb3Jpem9udGFsQWxpZ25tZW50XCI6MCxcIlZlcnRpY2FsQWxpZ25tZW50XCI6MSxcIlNtYXJ0Rm9yZWdyb3VuZFwiOm51bGwsXCJNYXJnaW5cIjp7XCIkaWRcIjpcIjYwXCIsXCJUb3BcIjowLjAsXCJMZWZ0XCI6NS4wLFwiUmlnaHRcIjowLjAsXCJCb3R0b21cIjowLjB9LFwiUGFkZGluZ1wiOntcIiRpZFwiOlwiNjFcIixcIlRvcFwiOjAuMCxcIkxlZnRcIjowLjAsXCJSaWdodFwiOjAuMCxcIkJvdHRvbVwiOjAuMH0sXCJCYWNrZ3JvdW5kXCI6e1wiJGlkXCI6XCI2MlwiLFwiQ29sb3JcIjp7XCIkcmVmXCI6XCIzNlwifX0sXCJJc1Zpc2libGVcIjp0cnVlLFwiV2lkdGhcIjowLjAsXCJIZWlnaHRcIjowLjAsXCJCb3JkZXJTdHlsZVwiOm51bGx9LFwiTWlkZGxlVGllclNjYWxlU3R5bGVcIjp7XCIkaWRcIjpcIjYzXCIsXCJTaG93U2VnbWVudFNlcGFyYXRvcnNcIjpmYWxzZSxcIlNlZ21lbnRTZXBhcmF0b3JPcGFjaXR5XCI6MzAsXCJTaGFwZVwiOjMsXCJIYXNCZWVuVmlzaWJsZUJlZm9yZVwiOmZhbHNlLFwiRm9udFNldHRpbmdzXCI6e1wiJGlkXCI6XCI2NFwiLFwiRm9udFNpemVcIjoxMixcIkZvbnROYW1lXCI6XCJDYWxpYnJpXCIsXCJJc0JvbGRcIjpmYWxzZSxcIklzSXRhbGljXCI6ZmFsc2UsXCJJc1VuZGVybGluZWRcIjpmYWxzZX0sXCJBdXRvU2l6ZVwiOjAsXCJGb3JlZ3JvdW5kXCI6e1wiJGlkXCI6XCI2NVwiLFwiQ29sb3JcIjp7XCIkaWRcIjpcIjY2XCIsXCJBXCI6MjU1LFwiUlwiOjI1NSxcIkdcIjoyNTUsXCJCXCI6MjU1fX0sXCJCYWNrZ3JvdW5kRmlsbFR5cGVcIjowLFwiTWF4V2lkdGhcIjoyMDAuMCxcIk1heEhlaWdodFwiOlwiSW5maW5pdHlcIixcIlNtYXJ0Rm9yZWdyb3VuZElzQWN0aXZlXCI6ZmFsc2UsXCJIb3Jpem9udGFsQWxpZ25tZW50XCI6MCxcIlZlcnRpY2FsQWxpZ25tZW50XCI6MSxcIlNtYXJ0Rm9yZWdyb3VuZFwiOm51bGwsXCJNYXJnaW5cIjp7XCIkaWRcIjpcIjY3XCIsXCJUb3BcIjowLjAsXCJMZWZ0XCI6NS4wLFwiUmlnaHRcIjowLjAsXCJCb3R0b21cIjowLjB9LFwiUGFkZGluZ1wiOntcIiRpZFwiOlwiNjhcIixcIlRvcFwiOjAuMCxcIkxlZnRcIjowLjAsXCJSaWdodFwiOjAuMCxcIkJvdHRvbVwiOjAuMH0sXCJCYWNrZ3JvdW5kXCI6e1wiJGlkXCI6XCI2OVwiLFwiQ29sb3JcIjp7XCIkaWRcIjpcIjcwXCIsXCJBXCI6MCxcIlJcIjowLFwiR1wiOjAsXCJCXCI6MH19LFwiSXNWaXNpYmxlXCI6ZmFsc2UsXCJXaWR0aFwiOjAuMCxcIkhlaWdodFwiOjAuMCxcIkJvcmRlclN0eWxlXCI6bnVsbH0sXCJCb3R0b21UaWVyU2NhbGVTdHlsZVwiOntcIiRpZFwiOlwiNzFcIixcIlNob3dTZWdtZW50U2VwYXJhdG9yc1wiOmZhbHNlLFwiU2VnbWVudFNlcGFyYXRvck9wYWNpdHlcIjozMCxcIlNoYXBlXCI6MyxcIkhhc0JlZW5WaXNpYmxlQmVmb3JlXCI6ZmFsc2UsXCJGb250U2V0dGluZ3NcIjp7XCIkaWRcIjpcIjcyXCIsXCJGb250U2l6ZVwiOjEyLFwiRm9udE5hbWVcIjpcIkNhbGlicmlcIixcIklzQm9sZFwiOmZhbHNlLFwiSXNJdGFsaWNcIjpmYWxzZSxcIklzVW5kZXJsaW5lZFwiOmZhbHNlfSxcIkF1dG9TaXplXCI6MCxcIkZvcmVncm91bmRcIjp7XCIkaWRcIjpcIjczXCIsXCJDb2xvclwiOntcIiRpZFwiOlwiNzRcIixcIkFcIjoyNTUsXCJSXCI6MjU1LFwiR1wiOjI1NSxcIkJcIjoyNTV9fSxcIkJhY2tncm91bmRGaWxsVHlwZVwiOjAsXCJNYXhXaWR0aFwiOjIwMC4wLFwiTWF4SGVpZ2h0XCI6XCJJbmZpbml0eVwiLFwiU21hcnRGb3JlZ3JvdW5kSXNBY3RpdmVcIjpmYWxzZSxcIkhvcml6b250YWxBbGlnbm1lbnRcIjowLFwiVmVydGljYWxBbGlnbm1lbnRcIjoxLFwiU21hcnRGb3JlZ3JvdW5kXCI6bnVsbCxcIk1hcmdpblwiOntcIiRpZFwiOlwiNzVcIixcIlRvcFwiOjAuMCxcIkxlZnRcIjo1LjAsXCJSaWdodFwiOjAuMCxcIkJvdHRvbVwiOjAuMH0sXCJQYWRkaW5nXCI6e1wiJGlkXCI6XCI3NlwiLFwiVG9wXCI6MC4wLFwiTGVmdFwiOjAuMCxcIlJpZ2h0XCI6MC4wLFwiQm90dG9tXCI6MC4wfSxcIkJhY2tncm91bmRcIjp7XCIkaWRcIjpcIjc3XCIsXCJDb2xvclwiOntcIiRpZFwiOlwiNzhcIixcIkFcIjowLFwiUlwiOjAsXCJHXCI6MCxcIkJcIjowfX0sXCJJc1Zpc2libGVcIjpmYWxzZSxcIldpZHRoXCI6MC4wLFwiSGVpZ2h0XCI6MC4wLFwiQm9yZGVyU3R5bGVcIjpudWxsfSxcIlNpbmdsZVNjYWxlU2hhcGVTdHlsZVwiOm51bGwsXCJFbGFwc2VkVGltZUJhY2tncm91bmRcIjp7XCIkaWRcIjpcIjc5XCIsXCJDb2xvclwiOntcIiRpZFwiOlwiODBcIixcIkFcIjoxOTEsXCJSXCI6MjU1LFwiR1wiOjAsXCJCXCI6MH19LFwiQXBwZW5kWWVhck9uWWVhckNoYW5nZVwiOmZhbHNlLFwiRWxhcHNlZFRpbWVGb3JtYXRcIjoyLFwiVG9kYXlNYXJrZXJQb3NpdGlvblwiOjMsXCJRdWlja1Bvc2l0aW9uXCI6MixcIkFic29sdXRlUG9zaXRpb25cIjo0MDUuMCxcIk1hcmdpblwiOntcIiRpZFwiOlwiODFcIixcIlRvcFwiOjAuMCxcIkxlZnRcIjoxMC4wLFwiUmlnaHRcIjoxMC4wLFwiQm90dG9tXCI6MC4wfSxcIlBhZGRpbmdcIjp7XCIkaWRcIjpcIjgyXCIsXCJUb3BcIjowLjAsXCJMZWZ0XCI6MC4wLFwiUmlnaHRcIjowLjAsXCJCb3R0b21cIjowLjB9LFwiQmFja2dyb3VuZFwiOntcIiRpZFwiOlwiODNcIixcIkNvbG9yXCI6e1wiJGlkXCI6XCI4NFwiLFwiQVwiOjI1NSxcIlJcIjo0NyxcIkdcIjo1NCxcIkJcIjoxNTN9fSxcIklzVmlzaWJsZVwiOnRydWUsXCJXaWR0aFwiOjAuMCxcIkhlaWdodFwiOjAuMCxcIkJvcmRlclN0eWxlXCI6bnVsbH0sXCJEZWZhdWx0TWlsZXN0b25lU3R5bGVcIjp7XCIkaWRcIjpcIjg1XCIsXCJTaGFwZVwiOjIsXCJDb25uZWN0b3JNYXJnaW5cIjp7XCIkaWRcIjpcIjg2XCIsXCJUb3BcIjowLjAsXCJMZWZ0XCI6Mi4wLFwiUmlnaHRcIjoyLjAsXCJCb3R0b21cIjowLjB9LFwiQ29ubmVjdG9yU3R5bGVcIjp7XCIkaWRcIjpcIjg3XCIsXCJMaW5lQ29sb3JcIjp7XCIkaWRcIjpcIjg4XCIsXCIkdHlwZVwiOlwiTkxSRS5Db21tb24uRG9tLlNvbGlkQ29sb3JCcnVzaCwgTkxSRS5Db21tb25cIixcIkNvbG9yXCI6e1wiJGlkXCI6XCI4OVwiLFwiQVwiOjEyNyxcIlJcIjo3OSxcIkdcIjoxMjksXCJCXCI6MTg5fX0sXCJMaW5lV2VpZ2h0XCI6MS4wLFwiTGluZVR5cGVcIjowfSxcIklzQmVsb3dUaW1lYmFuZFwiOmZhbHNlLFwiSGlkZURhdGVcIjpmYWxzZSxcIlNoYXBlU2l6ZVwiOjEsXCJTcGFjaW5nXCI6Mi4wLFwiUGFkZGluZ1wiOntcIiRpZFwiOlwiOTBcIixcIlRvcFwiOjcuMCxcIkxlZnRcIjozLjAsXCJSaWdodFwiOjAuMCxcIkJvdHRvbVwiOjIuMH0sXCJQb3NpdGlvblwiOm51bGwsXCJQb3NpdGlvbk9uVGFza1wiOjAsXCJTaGFwZVN0eWxlXCI6e1wiJGlkXCI6XCI5MVwiLFwiTWFyZ2luXCI6e1wiJGlkXCI6XCI5MlwiLFwiVG9wXCI6MC4wLFwiTGVmdFwiOjAuMCxcIlJpZ2h0XCI6MC4wLFwiQm90dG9tXCI6MC4wfSxcIlBhZGRpbmdcIjp7XCIkaWRcIjpcIjkzXCIsXCJUb3BcIjowLjAsXCJMZWZ0XCI6MC4wLFwiUmlnaHRcIjowLjAsXCJCb3R0b21cIjowLjB9LFwiQmFja2dyb3VuZFwiOntcIiRpZFwiOlwiOTRcIixcIkNvbG9yXCI6e1wiJGlkXCI6XCI5NVwiLFwiQVwiOjI1NSxcIlJcIjowLFwiR1wiOjExNCxcIkJcIjoxODh9fSxcIklzVmlzaWJsZVwiOnRydWUsXCJXaWR0aFwiOjEzLjAsXCJIZWlnaHRcIjoxMy4wLFwiQm9yZGVyU3R5bGVcIjp7XCIkaWRcIjpcIjk2XCIsXCJMaW5lQ29sb3JcIjp7XCIkaWRcIjpcIjk3XCIsXCIkdHlwZVwiOlwiTkxSRS5Db21tb24uRG9tLlNvbGlkQ29sb3JCcnVzaCwgTkxSRS5Db21tb25cIixcIkNvbG9yXCI6e1wiJGlkXCI6XCI5OFwiLFwiQVwiOjI1NSxcIlJcIjoyNTUsXCJHXCI6MCxcIkJcIjowfX0sXCJMaW5lV2VpZ2h0XCI6MC4wLFwiTGluZVR5cGVcIjowfX0sXCJUaXRsZVN0eWxlXCI6e1wiJGlkXCI6XCI5OVwiLFwiRm9udFNldHRpbmdzXCI6e1wiJGlkXCI6XCIxMDBcIixcIkZvbnRTaXplXCI6MTEsXCJGb250TmFtZVwiOlwiQ2FsaWJyaVwiLFwiSXNCb2xkXCI6dHJ1ZSxcIklzSXRhbGljXCI6ZmFsc2UsXCJJc1VuZGVybGluZWRcIjpmYWxzZX0sXCJBdXRvU2l6ZVwiOjAsXCJGb3JlZ3JvdW5kXCI6e1wiJGlkXCI6XCIxMDFcIixcIkNvbG9yXCI6e1wiJGlkXCI6XCIxMDJ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MTAzXCIsXCJUb3BcIjowLjAsXCJMZWZ0XCI6MC4wLFwiUmlnaHRcIjowLjAsXCJCb3R0b21cIjowLjB9LFwiUGFkZGluZ1wiOntcIiRpZFwiOlwiMTA0XCIsXCJUb3BcIjowLjAsXCJMZWZ0XCI6MC4wLFwiUmlnaHRcIjowLjAsXCJCb3R0b21cIjowLjB9LFwiQmFja2dyb3VuZFwiOntcIiRpZFwiOlwiMTA1XCIsXCJDb2xvclwiOntcIiRyZWZcIjpcIjM2XCJ9fSxcIklzVmlzaWJsZVwiOnRydWUsXCJXaWR0aFwiOjAuMCxcIkhlaWdodFwiOjAuMCxcIkJvcmRlclN0eWxlXCI6bnVsbH0sXCJEYXRlU3R5bGVcIjp7XCIkaWRcIjpcIjEwNlwiLFwiRm9udFNldHRpbmdzXCI6e1wiJGlkXCI6XCIxMDdcIixcIkZvbnRTaXplXCI6MTAsXCJGb250TmFtZVwiOlwiQ2FsaWJyaVwiLFwiSXNCb2xkXCI6ZmFsc2UsXCJJc0l0YWxpY1wiOmZhbHNlLFwiSXNVbmRlcmxpbmVkXCI6ZmFsc2V9LFwiQXV0b1NpemVcIjowLFwiRm9yZWdyb3VuZFwiOntcIiRpZFwiOlwiMTA4XCIsXCJDb2xvclwiOntcIiRpZFwiOlwiMTA5XCIsXCJBXCI6MjU1LFwiUlwiOjY4LFwiR1wiOjg0LFwiQlwiOjEwNn19LFwiQmFja2dyb3VuZEZpbGxUeXBlXCI6MCxcIk1heFdpZHRoXCI6MjAwLjAsXCJNYXhIZWlnaHRcIjpcIkluZmluaXR5XCIsXCJTbWFydEZvcmVncm91bmRJc0FjdGl2ZVwiOmZhbHNlLFwiSG9yaXpvbnRhbEFsaWdubWVudFwiOjAsXCJWZXJ0aWNhbEFsaWdubWVudFwiOjAsXCJTbWFydEZvcmVncm91bmRcIjpudWxsLFwiTWFyZ2luXCI6e1wiJGlkXCI6XCIxMTBcIixcIlRvcFwiOjAuMCxcIkxlZnRcIjowLjAsXCJSaWdodFwiOjAuMCxcIkJvdHRvbVwiOjAuMH0sXCJQYWRkaW5nXCI6e1wiJGlkXCI6XCIxMTFcIixcIlRvcFwiOjAuMCxcIkxlZnRcIjowLjAsXCJSaWdodFwiOjAuMCxcIkJvdHRvbVwiOjAuMH0sXCJCYWNrZ3JvdW5kXCI6e1wiJGlkXCI6XCIxMTJcIixcIkNvbG9yXCI6e1wiJHJlZlwiOlwiMzZcIn19LFwiSXNWaXNpYmxlXCI6dHJ1ZSxcIldpZHRoXCI6MC4wLFwiSGVpZ2h0XCI6MC4wLFwiQm9yZGVyU3R5bGVcIjpudWxsfSxcIkRhdGVGb3JtYXRcIjp7XCIkaWRcIjpcIjExM1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EZWZhdWx0VGFza1N0eWxlXCI6e1wiJGlkXCI6XCIxMTRcIixcIlNoYXBlXCI6MSxcIlNoYXBlVGhpY2tuZXNzXCI6MCxcIkR1cmF0aW9uRm9ybWF0XCI6MCxcIlBlcmNlbnRhZ2VDb21wbGV0ZVN0eWxlXCI6e1wiJGlkXCI6XCIxMTVcIixcIkZvbnRTZXR0aW5nc1wiOntcIiRpZFwiOlwiMTE2XCIsXCJGb250U2l6ZVwiOjEwLFwiRm9udE5hbWVcIjpcIkNhbGlicmlcIixcIklzQm9sZFwiOmZhbHNlLFwiSXNJdGFsaWNcIjpmYWxzZSxcIklzVW5kZXJsaW5lZFwiOmZhbHNlfSxcIkF1dG9TaXplXCI6MCxcIkZvcmVncm91bmRcIjp7XCIkaWRcIjpcIjExN1wiLFwiQ29sb3JcIjp7XCIkaWRcIjpcIjExOFwiLFwiQVwiOjI1NSxcIlJcIjoyMzcsXCJHXCI6MTI1LFwiQlwiOjQ5fX0sXCJCYWNrZ3JvdW5kRmlsbFR5cGVcIjowLFwiTWF4V2lkdGhcIjoyMDAuMCxcIk1heEhlaWdodFwiOlwiSW5maW5pdHlcIixcIlNtYXJ0Rm9yZWdyb3VuZElzQWN0aXZlXCI6ZmFsc2UsXCJIb3Jpem9udGFsQWxpZ25tZW50XCI6MCxcIlZlcnRpY2FsQWxpZ25tZW50XCI6MCxcIlNtYXJ0Rm9yZWdyb3VuZFwiOm51bGwsXCJNYXJnaW5cIjp7XCIkaWRcIjpcIjExOVwiLFwiVG9wXCI6MC4wLFwiTGVmdFwiOjAuMCxcIlJpZ2h0XCI6MC4wLFwiQm90dG9tXCI6MC4wfSxcIlBhZGRpbmdcIjp7XCIkaWRcIjpcIjEyMFwiLFwiVG9wXCI6MC4wLFwiTGVmdFwiOjAuMCxcIlJpZ2h0XCI6MC4wLFwiQm90dG9tXCI6MC4wfSxcIkJhY2tncm91bmRcIjp7XCIkaWRcIjpcIjEyMVwiLFwiQ29sb3JcIjp7XCIkcmVmXCI6XCIzNlwifX0sXCJJc1Zpc2libGVcIjp0cnVlLFwiV2lkdGhcIjowLjAsXCJIZWlnaHRcIjowLjAsXCJCb3JkZXJTdHlsZVwiOm51bGx9LFwiRHVyYXRpb25TdHlsZVwiOntcIiRpZFwiOlwiMTIyXCIsXCJGb250U2V0dGluZ3NcIjp7XCIkaWRcIjpcIjEyM1wiLFwiRm9udFNpemVcIjoxMCxcIkZvbnROYW1lXCI6XCJDYWxpYnJpXCIsXCJJc0JvbGRcIjpmYWxzZSxcIklzSXRhbGljXCI6ZmFsc2UsXCJJc1VuZGVybGluZWRcIjpmYWxzZX0sXCJBdXRvU2l6ZVwiOjAsXCJGb3JlZ3JvdW5kXCI6e1wiJGlkXCI6XCIxMjRcIixcIkNvbG9yXCI6e1wiJGlkXCI6XCIxMjVcIixcIkFcIjoyNTUsXCJSXCI6MjM3LFwiR1wiOjEyNSxcIkJcIjo0OX19LFwiQmFja2dyb3VuZEZpbGxUeXBlXCI6MCxcIk1heFdpZHRoXCI6MjAwLjAsXCJNYXhIZWlnaHRcIjpcIkluZmluaXR5XCIsXCJTbWFydEZvcmVncm91bmRJc0FjdGl2ZVwiOmZhbHNlLFwiSG9yaXpvbnRhbEFsaWdubWVudFwiOjAsXCJWZXJ0aWNhbEFsaWdubWVudFwiOjAsXCJTbWFydEZvcmVncm91bmRcIjpudWxsLFwiTWFyZ2luXCI6e1wiJGlkXCI6XCIxMjZcIixcIlRvcFwiOjAuMCxcIkxlZnRcIjowLjAsXCJSaWdodFwiOjAuMCxcIkJvdHRvbVwiOjAuMH0sXCJQYWRkaW5nXCI6e1wiJGlkXCI6XCIxMjdcIixcIlRvcFwiOjAuMCxcIkxlZnRcIjowLjAsXCJSaWdodFwiOjAuMCxcIkJvdHRvbVwiOjAuMH0sXCJCYWNrZ3JvdW5kXCI6e1wiJGlkXCI6XCIxMjhcIixcIkNvbG9yXCI6e1wiJHJlZlwiOlwiMzZcIn19LFwiSXNWaXNpYmxlXCI6dHJ1ZSxcIldpZHRoXCI6MC4wLFwiSGVpZ2h0XCI6MC4wLFwiQm9yZGVyU3R5bGVcIjpudWxsfSxcIkhvcml6b250YWxDb25uZWN0b3JTdHlsZVwiOntcIiRpZFwiOlwiMTI5XCIsXCJMaW5lQ29sb3JcIjp7XCIkaWRcIjpcIjEzMFwiLFwiJHR5cGVcIjpcIk5MUkUuQ29tbW9uLkRvbS5Tb2xpZENvbG9yQnJ1c2gsIE5MUkUuQ29tbW9uXCIsXCJDb2xvclwiOntcIiRpZFwiOlwiMTMxXCIsXCJBXCI6MjU1LFwiUlwiOjIwNCxcIkdcIjoyMDQsXCJCXCI6MjA0fX0sXCJMaW5lV2VpZ2h0XCI6MS4wLFwiTGluZVR5cGVcIjowfSxcIlZlcnRpY2FsQ29ubmVjdG9yU3R5bGVcIjp7XCIkaWRcIjpcIjEzMlwiLFwiTGluZUNvbG9yXCI6e1wiJGlkXCI6XCIxMzNcIixcIiR0eXBlXCI6XCJOTFJFLkNvbW1vbi5Eb20uU29saWRDb2xvckJydXNoLCBOTFJFLkNvbW1vblwiLFwiQ29sb3JcIjp7XCIkaWRcIjpcIjEzNFwiLFwiQVwiOjI1NSxcIlJcIjoyMDQsXCJHXCI6MjA0LFwiQlwiOjIwNH19LFwiTGluZVdlaWdodFwiOjAuMCxcIkxpbmVUeXBlXCI6MH0sXCJNYXJnaW5cIjpudWxsLFwiU3RhcnREYXRlUG9zaXRpb25cIjozLFwiRW5kRGF0ZVBvc2l0aW9uXCI6MyxcIlRpdGxlUG9zaXRpb25cIjo0LFwiRHVyYXRpb25Qb3NpdGlvblwiOjYsXCJQZXJjZW50YWdlQ29tcGxldGVkUG9zaXRpb25cIjo2LFwiU3BhY2luZ1wiOjUsXCJJc0JlbG93VGltZWJhbmRcIjpmYWxzZSxcIlBlcmNlbnRhZ2VDb21wbGV0ZVNoYXBlT3BhY2l0eVwiOjM1LFwiR3JvdXBOYW1lXCI6bnVsbCxcIkF0dGFjaGVkTWlsZXN0b25lc1N0eWxlc1wiOm51bGwsXCJTaGFwZVN0eWxlXCI6e1wiJGlkXCI6XCIxMzVcIixcIk1hcmdpblwiOntcIiRpZFwiOlwiMTM2XCIsXCJUb3BcIjowLjAsXCJMZWZ0XCI6NC4wLFwiUmlnaHRcIjo0LjAsXCJCb3R0b21cIjowLjB9LFwiUGFkZGluZ1wiOntcIiRpZFwiOlwiMTM3XCIsXCJUb3BcIjowLjAsXCJMZWZ0XCI6MC4wLFwiUmlnaHRcIjowLjAsXCJCb3R0b21cIjowLjB9LFwiQmFja2dyb3VuZFwiOntcIiRpZFwiOlwiMTM4XCIsXCJDb2xvclwiOntcIiRpZFwiOlwiMTM5XCIsXCJBXCI6MjU1LFwiUlwiOjAsXCJHXCI6MTE0LFwiQlwiOjE4OH19LFwiSXNWaXNpYmxlXCI6dHJ1ZSxcIldpZHRoXCI6MC4wLFwiSGVpZ2h0XCI6MTAuMCxcIkJvcmRlclN0eWxlXCI6e1wiJGlkXCI6XCIxNDBcIixcIkxpbmVDb2xvclwiOntcIiRpZFwiOlwiMTQxXCIsXCIkdHlwZVwiOlwiTkxSRS5Db21tb24uRG9tLlNvbGlkQ29sb3JCcnVzaCwgTkxSRS5Db21tb25cIixcIkNvbG9yXCI6e1wiJGlkXCI6XCIxNDJcIixcIkFcIjoyNTUsXCJSXCI6MjU1LFwiR1wiOjAsXCJCXCI6MH19LFwiTGluZVdlaWdodFwiOjAuMCxcIkxpbmVUeXBlXCI6MH19LFwiVGl0bGVTdHlsZVwiOntcIiRpZFwiOlwiMTQzXCIsXCJGb250U2V0dGluZ3NcIjp7XCIkaWRcIjpcIjE0NFwiLFwiRm9udFNpemVcIjoxMSxcIkZvbnROYW1lXCI6XCJDYWxpYnJpXCIsXCJJc0JvbGRcIjp0cnVlLFwiSXNJdGFsaWNcIjpmYWxzZSxcIklzVW5kZXJsaW5lZFwiOmZhbHNlfSxcIkF1dG9TaXplXCI6MCxcIkZvcmVncm91bmRcIjp7XCIkaWRcIjpcIjE0NVwiLFwiQ29sb3JcIjp7XCIkaWRcIjpcIjE0NlwiLFwiQVwiOjI1NSxcIlJcIjowLFwiR1wiOjAsXCJCXCI6MH19LFwiQmFja2dyb3VuZEZpbGxUeXBlXCI6MCxcIk1heFdpZHRoXCI6OTYwLjAsXCJNYXhIZWlnaHRcIjpcIkluZmluaXR5XCIsXCJTbWFydEZvcmVncm91bmRJc0FjdGl2ZVwiOmZhbHNlLFwiSG9yaXpvbnRhbEFsaWdubWVudFwiOjAsXCJWZXJ0aWNhbEFsaWdubWVudFwiOjAsXCJTbWFydEZvcmVncm91bmRcIjpudWxsLFwiTWFyZ2luXCI6e1wiJGlkXCI6XCIxNDdcIixcIlRvcFwiOjAuMCxcIkxlZnRcIjowLjAsXCJSaWdodFwiOjAuMCxcIkJvdHRvbVwiOjAuMH0sXCJQYWRkaW5nXCI6e1wiJGlkXCI6XCIxNDhcIixcIlRvcFwiOjAuMCxcIkxlZnRcIjowLjAsXCJSaWdodFwiOjAuMCxcIkJvdHRvbVwiOjAuMH0sXCJCYWNrZ3JvdW5kXCI6e1wiJGlkXCI6XCIxNDlcIixcIkNvbG9yXCI6e1wiJHJlZlwiOlwiMzZcIn19LFwiSXNWaXNpYmxlXCI6dHJ1ZSxcIldpZHRoXCI6MC4wLFwiSGVpZ2h0XCI6MC4wLFwiQm9yZGVyU3R5bGVcIjpudWxsfSxcIkRhdGVTdHlsZVwiOntcIiRpZFwiOlwiMTUwXCIsXCJGb250U2V0dGluZ3NcIjp7XCIkaWRcIjpcIjE1MVwiLFwiRm9udFNpemVcIjoxMCxcIkZvbnROYW1lXCI6XCJDYWxpYnJpXCIsXCJJc0JvbGRcIjpmYWxzZSxcIklzSXRhbGljXCI6ZmFsc2UsXCJJc1VuZGVybGluZWRcIjpmYWxzZX0sXCJBdXRvU2l6ZVwiOjAsXCJGb3JlZ3JvdW5kXCI6e1wiJGlkXCI6XCIxNTJcIixcIkNvbG9yXCI6e1wiJGlkXCI6XCIxNTNcIixcIkFcIjoyNTUsXCJSXCI6NjgsXCJHXCI6ODQsXCJCXCI6MTA2fX0sXCJCYWNrZ3JvdW5kRmlsbFR5cGVcIjowLFwiTWF4V2lkdGhcIjoyMDAuMCxcIk1heEhlaWdodFwiOlwiSW5maW5pdHlcIixcIlNtYXJ0Rm9yZWdyb3VuZElzQWN0aXZlXCI6ZmFsc2UsXCJIb3Jpem9udGFsQWxpZ25tZW50XCI6MixcIlZlcnRpY2FsQWxpZ25tZW50XCI6MCxcIlNtYXJ0Rm9yZWdyb3VuZFwiOm51bGwsXCJNYXJnaW5cIjp7XCIkaWRcIjpcIjE1NFwiLFwiVG9wXCI6MC4wLFwiTGVmdFwiOjAuMCxcIlJpZ2h0XCI6MC4wLFwiQm90dG9tXCI6MC4wfSxcIlBhZGRpbmdcIjp7XCIkaWRcIjpcIjE1NVwiLFwiVG9wXCI6MC4wLFwiTGVmdFwiOjAuMCxcIlJpZ2h0XCI6MC4wLFwiQm90dG9tXCI6MC4wfSxcIkJhY2tncm91bmRcIjp7XCIkaWRcIjpcIjE1NlwiLFwiQ29sb3JcIjp7XCIkcmVmXCI6XCIzNlwifX0sXCJJc1Zpc2libGVcIjp0cnVlLFwiV2lkdGhcIjowLjAsXCJIZWlnaHRcIjowLjAsXCJCb3JkZXJTdHlsZVwiOm51bGx9LFwiRGF0ZUZvcm1hdFwiOntcIiRpZFwiOlwiMTU3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lNob3dFbGFwc2VkVGltZUdyYWRpZW50U3R5bGVcIjpmYWxzZSxcIlRpbWViYW5kUmVzZXJ2ZWRMZWZ0QXJlYVN0eWxlXCI6bnVsbCxcIkRlZmF1bHRTd2ltbGFuZVN0eWxlXCI6e1wiJGlkXCI6XCIxNThcIixcIkhlYWRlclN0eWxlXCI6e1wiJGlkXCI6XCIxNTlcIixcIlRleHRTdHlsZVwiOntcIiRpZFwiOlwiMTYwXCIsXCJGb250U2V0dGluZ3NcIjp7XCIkaWRcIjpcIjE2MVwiLFwiRm9udFNpemVcIjoxMixcIkZvbnROYW1lXCI6XCJDYWxpYnJpXCIsXCJJc0JvbGRcIjpmYWxzZSxcIklzSXRhbGljXCI6ZmFsc2UsXCJJc1VuZGVybGluZWRcIjpmYWxzZX0sXCJBdXRvU2l6ZVwiOjAsXCJGb3JlZ3JvdW5kXCI6e1wiJGlkXCI6XCIxNjJcIixcIkNvbG9yXCI6e1wiJGlkXCI6XCIxNjNcIixcIkFcIjoyNTUsXCJSXCI6MzIsXCJHXCI6NTYsXCJCXCI6MTAwfX0sXCJCYWNrZ3JvdW5kRmlsbFR5cGVcIjowLFwiTWF4V2lkdGhcIjowLjAsXCJNYXhIZWlnaHRcIjowLjAsXCJTbWFydEZvcmVncm91bmRJc0FjdGl2ZVwiOmZhbHNlLFwiSG9yaXpvbnRhbEFsaWdubWVudFwiOjAsXCJWZXJ0aWNhbEFsaWdubWVudFwiOjAsXCJTbWFydEZvcmVncm91bmRcIjpudWxsLFwiTWFyZ2luXCI6e1wiJGlkXCI6XCIxNjRcIixcIlRvcFwiOjAuMCxcIkxlZnRcIjowLjAsXCJSaWdodFwiOjAuMCxcIkJvdHRvbVwiOjAuMH0sXCJQYWRkaW5nXCI6e1wiJGlkXCI6XCIxNjVcIixcIlRvcFwiOjAuMCxcIkxlZnRcIjowLjAsXCJSaWdodFwiOjAuMCxcIkJvdHRvbVwiOjAuMH0sXCJCYWNrZ3JvdW5kXCI6bnVsbCxcIklzVmlzaWJsZVwiOmZhbHNlLFwiV2lkdGhcIjowLjAsXCJIZWlnaHRcIjowLjAsXCJCb3JkZXJTdHlsZVwiOm51bGx9LFwiUmVjdGFuZ2xlU3R5bGVcIjp7XCIkaWRcIjpcIjE2NlwiLFwiTWFyZ2luXCI6e1wiJGlkXCI6XCIxNjdcIixcIlRvcFwiOjAuMCxcIkxlZnRcIjowLjAsXCJSaWdodFwiOjAuMCxcIkJvdHRvbVwiOjAuMH0sXCJQYWRkaW5nXCI6e1wiJGlkXCI6XCIxNjhcIixcIlRvcFwiOjAuMCxcIkxlZnRcIjowLjAsXCJSaWdodFwiOjAuMCxcIkJvdHRvbVwiOjAuMH0sXCJCYWNrZ3JvdW5kXCI6e1wiJGlkXCI6XCIxNjlcIixcIkNvbG9yXCI6e1wiJGlkXCI6XCIxNzBcIixcIkFcIjoxMjcsXCJSXCI6OTEsXCJHXCI6MTU1LFwiQlwiOjIxM319LFwiSXNWaXNpYmxlXCI6ZmFsc2UsXCJXaWR0aFwiOjAuMCxcIkhlaWdodFwiOjAuMCxcIkJvcmRlclN0eWxlXCI6e1wiJGlkXCI6XCIxNzFcIixcIkxpbmVDb2xvclwiOntcIiRpZFwiOlwiMTcyXCIsXCIkdHlwZVwiOlwiTkxSRS5Db21tb24uRG9tLlNvbGlkQ29sb3JCcnVzaCwgTkxSRS5Db21tb25cIixcIkNvbG9yXCI6e1wiJGlkXCI6XCIxNzNcIixcIkFcIjoyNTUsXCJSXCI6MjU1LFwiR1wiOjAsXCJCXCI6MH19LFwiTGluZVdlaWdodFwiOjAuMCxcIkxpbmVUeXBlXCI6MH19LFwiVGV4dElzVmVydGljYWxcIjpmYWxzZX0sXCJCYWNrZ3JvdW5kU3R5bGVcIjp7XCIkaWRcIjpcIjE3NFwiLFwiTWFyZ2luXCI6e1wiJGlkXCI6XCIxNzVcIixcIlRvcFwiOjAuMCxcIkxlZnRcIjowLjAsXCJSaWdodFwiOjAuMCxcIkJvdHRvbVwiOjAuMH0sXCJQYWRkaW5nXCI6e1wiJGlkXCI6XCIxNzZcIixcIlRvcFwiOjAuMCxcIkxlZnRcIjowLjAsXCJSaWdodFwiOjAuMCxcIkJvdHRvbVwiOjAuMH0sXCJCYWNrZ3JvdW5kXCI6e1wiJGlkXCI6XCIxNzdcIixcIkNvbG9yXCI6e1wiJGlkXCI6XCIxNzhcIixcIkFcIjozOCxcIlJcIjo5MSxcIkdcIjoxNTUsXCJCXCI6MjEzfX0sXCJJc1Zpc2libGVcIjp0cnVlLFwiV2lkdGhcIjowLjAsXCJIZWlnaHRcIjowLjAsXCJCb3JkZXJTdHlsZVwiOntcIiRpZFwiOlwiMTc5XCIsXCJMaW5lQ29sb3JcIjp7XCIkaWRcIjpcIjE4MFwiLFwiJHR5cGVcIjpcIk5MUkUuQ29tbW9uLkRvbS5Tb2xpZENvbG9yQnJ1c2gsIE5MUkUuQ29tbW9uXCIsXCJDb2xvclwiOntcIiRpZFwiOlwiMTgxXCIsXCJBXCI6MjU1LFwiUlwiOjI1NSxcIkdcIjowLFwiQlwiOjB9fSxcIkxpbmVXZWlnaHRcIjowLjAsXCJMaW5lVHlwZVwiOjB9fSxcIklzQWJvdmVUaW1lYmFuZFwiOmZhbHNlfSxcIkN1c3RvbU1pbGVzdG9uZVN0eWxlTGlzdFwiOltdLFwiQ3VzdG9tVGFza1N0eWxlTGlzdFwiOltdLFwiQ3VzdG9tU3dpbWxhbmVEZWZpbml0aW9uU3R5bGVMaXN0XCI6W10sXCJDdXN0b21Td2ltbGFuZVYyU3R5bGVMaXN0XCI6W10sXCJHcmlkbGluZVBhbmVsU3R5bGVcIjp7XCIkaWRcIjpcIjE4MlwiLFwiR3JpZGxpbmVTdHlsZVwiOntcIiRpZFwiOlwiMTgzXCIsXCJMaW5lQ29sb3JcIjp7XCIkaWRcIjpcIjE4NFwiLFwiJHR5cGVcIjpcIk5MUkUuQ29tbW9uLkRvbS5Tb2xpZENvbG9yQnJ1c2gsIE5MUkUuQ29tbW9uXCIsXCJDb2xvclwiOntcIiRpZFwiOlwiMTg1XCIsXCJBXCI6MzgsXCJSXCI6OTEsXCJHXCI6MTU1LFwiQlwiOjIxM319LFwiTGluZVdlaWdodFwiOjEuMCxcIkxpbmVUeXBlXCI6MH0sXCJJc1Zpc2libGVcIjp0cnVlfSxcIkFjdGl2aXR5TGluZVBhbmVsU3R5bGVcIjp7XCIkaWRcIjpcIjE4NlwiLFwiQWN0aXZpdHlMaW5lU3R5bGVcIjp7XCIkaWRcIjpcIjE4N1wiLFwiTGluZUNvbG9yXCI6e1wiJGlkXCI6XCIxODhcIixcIiR0eXBlXCI6XCJOTFJFLkNvbW1vbi5Eb20uU29saWRDb2xvckJydXNoLCBOTFJFLkNvbW1vblwiLFwiQ29sb3JcIjp7XCIkaWRcIjpcIjE4OVwiLFwiQVwiOjM4LFwiUlwiOjY4LFwiR1wiOjExNCxcIkJcIjoxOTZ9fSxcIkxpbmVXZWlnaHRcIjoxLjAsXCJMaW5lVHlwZVwiOjB9LFwiSXNWaXNpYmxlXCI6dHJ1ZX19LFwiU2NhbGVcIjp7XCIkaWRcIjpcIjE5MFwiLFwiU3RhcnREYXRlXCI6XCIwMDAxLTAxLTAxVDAwOjAwOjAwXCIsXCJFbmREYXRlXCI6XCIwMDAxLTAxLTAxVDAwOjAwOjAwXCIsXCJGb3JtYXRcIjpcIndcIixcIlR5cGVcIjoxLFwiQXV0b0RhdGVSYW5nZVwiOnRydWUsXCJXb3JraW5nRGF5c1wiOjMxLFwiVG9kYXlNYXJrZXJUZXh0XCI6XCJUb2RheVwiLFwiQXV0b1NjYWxlVHlwZVwiOnRydWV9LFwiU2NhbGVWMlwiOntcIiRpZFwiOlwiMTkxXCIsXCJTdGFydERhdGVcIjpcIjAwMDEtMDEtMDFUMDA6MDA6MDBcIixcIkVuZERhdGVcIjpcIjAwMDEtMDEtMDFUMDA6MDA6MDBcIixcIkF1dG9EYXRlUmFuZ2VcIjp0cnVlLFwiV29ya2luZ0RheXNcIjozMSxcIlRvZGF5TWFya2VyVGV4dFwiOlwiVG9kYXlcIixcIkF1dG9TY2FsZVR5cGVcIjp0cnVlLFwiVGltZWJhbmRTY2FsZXNcIjp7XCIkaWRcIjpcIjE5MlwiLFwiVG9wU2NhbGVMYXllclwiOntcIiRpZFwiOlwiMTkzXCIsXCJGb3JtYXRcIjpcIndcIixcIlR5cGVcIjoxfSxcIk1pZGRsZVNjYWxlTGF5ZXJcIjp7XCIkaWRcIjpcIjE5NFwiLFwiRm9ybWF0XCI6bnVsbCxcIlR5cGVcIjowfSxcIkJvdHRvbVNjYWxlTGF5ZXJcIjp7XCIkaWRcIjpcIjE5NVwiLFwiRm9ybWF0XCI6bnVsbCxcIlR5cGVcIjowfX19LFwiTWlsZXN0b25lc1wiOltdLFwiVGFza3NcIjpbXSxcIlN3aW1sYW5lc1wiOltdLFwiU3dpbWxhbmVzVjJcIjpbXSxcIlNldHRpbmdzXCI6e1wiJGlkXCI6XCIxOTZcIixcIkltcGFPcHRpb25zXCI6e1wiJGlkXCI6XCIxOTdcIixcIkxlZnRUb1JpZ2h0XCI6ZmFsc2UsXCJQYXlsb2FkT3B0aW9uc1wiOjJ9fSxcIlRpbWVDb25maWd1cmF0aW9uXCI6e1wiJGlkXCI6XCIxOThcIixcIlVzZVRpbWVcIjpmYWxzZSxcIldvcmtEYXlTdGFydFwiOlwiMDA6MDA6MDBcIixcIldvcmtEYXlFbmRcIjpcIjIzOjU5OjAwXCJ9fSIsIlVwZGF0ZVNjYWxlRm9ySW1wb3J0ZWRUaW1lbGluZSI6IkZhbHNlIiwiUmVjZW50Q29sb3JzQ29sbGVjdGlvbiI6IltdIiwiU291cmNlVGhlbWUiOiJ7XCIkaWRcIjpcIjFcIixcIklkXCI6XCIzZTM2ZTg1OC0yMzExLTQ0ZWEtYmFkYi0xMDAyYWIyNTA2YThcIixcIkNhdGVnb3J5XCI6MixcIkN1bHR1cmVJbmZvTmFtZVwiOlwiZW4tVVNcIixcIlZlcnNpb25cIjp7XCIkaWRcIjpcIjJcIixcIlRoZW1lRG9tVmVyc2lvblwiOlwiMS4xLjBcIn0sXCJTdHlsZVwiOntcIiRpZFwiOlwiM1wiLFwiVGltZWJhbmRTdHlsZVwiOntcIiRpZFwiOlwiNFwiLFwiUmlnaHRFbmRDYXBzU3R5bGVcIjp7XCIkaWRcIjpcIjVcIixcIkZvbnRTZXR0aW5nc1wiOntcIiRpZFwiOlwiNlwiLFwiRm9udFNpemVcIjoxOCxcIkZvbnROYW1lXCI6XCJDYWxpYnJpXCIsXCJJc0JvbGRcIjp0cnVlLFwiSXNJdGFsaWNcIjpmYWxzZSxcIklzVW5kZXJsaW5lZFwiOmZhbHNlfSxcIkZvcmVncm91bmRcIjp7XCIkaWRcIjpcIjdcIixcIkNvbG9yXCI6e1wiJGlkXCI6XCI4XCIsXCJBXCI6MjU1LFwiUlwiOjIzNyxcIkdcIjoxMjUsXCJCXCI6NDl9fSxcIkhvcml6b250YWxBbGlnbm1lbnRcIjowLFwiSXNWaXNpYmxlXCI6ZmFsc2V9LFwiTGVmdEVuZENhcHNTdHlsZVwiOntcIiRpZFwiOlwiOVwiLFwiRm9udFNldHRpbmdzXCI6e1wiJGlkXCI6XCIxMFwiLFwiRm9udFNpemVcIjoxOCxcIkZvbnROYW1lXCI6XCJDYWxpYnJpXCIsXCJJc0JvbGRcIjp0cnVlLFwiSXNJdGFsaWNcIjpmYWxzZSxcIklzVW5kZXJsaW5lZFwiOmZhbHNlfSxcIkZvcmVncm91bmRcIjp7XCIkaWRcIjpcIjExXCIsXCJDb2xvclwiOntcIiRpZFwiOlwiMTJcIixcIkFcIjoyNTUsXCJSXCI6MjM3LFwiR1wiOjEyNSxcIkJcIjo0OX19LFwiSG9yaXpvbnRhbEFsaWdubWVudFwiOjAsXCJJc1Zpc2libGVcIjpmYWxzZX0sXCJUb2RheU1hcmtlclN0eWxlXCI6e1wiJGlkXCI6XCIxM1wiLFwiVG9kYXlUZXh0U3R5bGVcIjp7XCIkaWRcIjpcIjE0XCIsXCJGb250U2V0dGluZ3NcIjp7XCIkaWRcIjpcIjE1XCIsXCJGb250U2l6ZVwiOjEyLFwiRm9udE5hbWVcIjpcIkNhbGlicmlcIixcIklzQm9sZFwiOmZhbHNlLFwiSXNJdGFsaWNcIjpmYWxzZSxcIklzVW5kZXJsaW5lZFwiOmZhbHNlfSxcIkZvcmVncm91bmRcIjp7XCIkaWRcIjpcIjE2XCIsXCJDb2xvclwiOntcIiRpZFwiOlwiMTdcIixcIkFcIjoyNTUsXCJSXCI6MCxcIkdcIjowLFwiQlwiOjB9fSxcIkhvcml6b250YWxBbGlnbm1lbnRcIjowLFwiSXNWaXNpYmxlXCI6dHJ1ZX0sXCJUb2RheU1hcmtlclNoYXBlU3R5bGVcIjp7XCIkaWRcIjpcIjE4XCIsXCJNYXJnaW5cIjp7XCIkaWRcIjpcIjE5XCIsXCJUb3BcIjowLjAsXCJMZWZ0XCI6MC4wLFwiUmlnaHRcIjowLjAsXCJCb3R0b21cIjowLjB9LFwiUGFkZGluZ1wiOntcIiRpZFwiOlwiMjBcIixcIlRvcFwiOjAuMCxcIkxlZnRcIjowLjAsXCJSaWdodFwiOjAuMCxcIkJvdHRvbVwiOjAuMH0sXCJCYWNrZ3JvdW5kXCI6e1wiJGlkXCI6XCIyMVwiLFwiQ29sb3JcIjp7XCIkaWRcIjpcIjIyXCIsXCJBXCI6MjU1LFwiUlwiOjI1NSxcIkdcIjowLFwiQlwiOjB9fSxcIklzVmlzaWJsZVwiOnRydWUsXCJXaWR0aFwiOjAuMCxcIkhlaWdodFwiOjAuMCxcIkJvcmRlclN0eWxlXCI6bnVsbH0sXCJUb2RheU1hcmtlclBvc2l0aW9uXCI6MSxcIklzVmlzaWJsZVwiOnRydWV9LFwiU2NhbGVTdHlsZVwiOntcIiRpZFwiOlwiMjNcIixcIlNob3dTZWdtZW50U2VwYXJhdG9yc1wiOnRydWUsXCJTZWdtZW50U2VwYXJhdG9yT3BhY2l0eVwiOjMwLFwiU2hhcGVcIjozLFwiU2VnbWVudFRleHRTdHlsZVwiOntcIiRpZFwiOlwiMjRcIixcIkZvbnRTZXR0aW5nc1wiOntcIiRpZFwiOlwiMjVcIixcIkZvbnRTaXplXCI6MTQsXCJGb250TmFtZVwiOlwiQ2FsaWJyaVwiLFwiSXNCb2xkXCI6ZmFsc2UsXCJJc0l0YWxpY1wiOmZhbHNlLFwiSXNVbmRlcmxpbmVkXCI6ZmFsc2V9LFwiRm9yZWdyb3VuZFwiOntcIiRpZFwiOlwiMjZcIixcIkNvbG9yXCI6e1wiJGlkXCI6XCIyN1wiLFwiQVwiOjI1NSxcIlJcIjoyNTUsXCJHXCI6MjU1LFwiQlwiOjI1NX19LFwiSG9yaXpvbnRhbEFsaWdubWVudFwiOjAsXCJJc1Zpc2libGVcIjp0cnVlfSxcIlNoYXBlU3R5bGVcIjp7XCIkaWRcIjpcIjI4XCIsXCJNYXJnaW5cIjp7XCIkaWRcIjpcIjI5XCIsXCJUb3BcIjowLjAsXCJMZWZ0XCI6MTAuMCxcIlJpZ2h0XCI6MTAuMCxcIkJvdHRvbVwiOjAuMH0sXCJQYWRkaW5nXCI6e1wiJGlkXCI6XCIzMFwiLFwiVG9wXCI6MC4wLFwiTGVmdFwiOjAuMCxcIlJpZ2h0XCI6MC4wLFwiQm90dG9tXCI6MC4wfSxcIkJhY2tncm91bmRcIjp7XCIkaWRcIjpcIjMxXCIsXCJDb2xvclwiOntcIiRpZFwiOlwiMzJcIixcIkFcIjoyNTUsXCJSXCI6MyxcIkdcIjo3LFwiQlwiOjMwfX0sXCJJc1Zpc2libGVcIjp0cnVlLFwiV2lkdGhcIjo4NTguMCxcIkhlaWdodFwiOjIwLjAsXCJCb3JkZXJTdHlsZVwiOntcIiRpZFwiOlwiMzNcIixcIkxpbmVTdHlsZVwiOntcIiRpZFwiOlwiMzRcIixcIkxpbmVDb2xvclwiOntcIiRpZFwiOlwiMzVcIixcIkNvbG9yXCI6e1wiJGlkXCI6XCIzNlwiLFwiQVwiOjI1NSxcIlJcIjoyNTUsXCJHXCI6MCxcIkJcIjowfX0sXCJMaW5lV2VpZ2h0XCI6MC4wLFwiTGluZVR5cGVcIjowfSxcIklzVmlzaWJsZVwiOmZhbHNlfX19LFwiRWxhcHNlZFRpbWVTdHlsZVwiOntcIiRpZFwiOlwiMzdcIixcIkVsYXBzZWRUaW1lQmFja2dyb3VuZFwiOntcIiRpZFwiOlwiMzhcIixcIkNvbG9yXCI6e1wiJGlkXCI6XCIzOVwiLFwiQVwiOjE5MSxcIlJcIjoyNTUsXCJHXCI6MjU1LFwiQlwiOjI1NX19LFwiRWxhcHNlZFRpbWVGb3JtYXRcIjoxLFwiSXNWaXNpYmxlXCI6dHJ1ZX0sXCJNYXJnaW5cIjp7XCIkaWRcIjpcIjQwXCIsXCJUb3BcIjowLjAsXCJMZWZ0XCI6MTAuMCxcIlJpZ2h0XCI6MTAuMCxcIkJvdHRvbVwiOjAuMH0sXCJQYWRkaW5nXCI6e1wiJGlkXCI6XCI0MVwiLFwiVG9wXCI6MC4wLFwiTGVmdFwiOjAuMCxcIlJpZ2h0XCI6MC4wLFwiQm90dG9tXCI6MC4wfSxcIkJhY2tncm91bmRcIjp7XCIkaWRcIjpcIjQyXCIsXCJDb2xvclwiOntcIiRpZFwiOlwiNDNcIixcIkFcIjoyNTUsXCJSXCI6NDcsXCJHXCI6NTQsXCJCXCI6MTUzfX0sXCJJc1Zpc2libGVcIjpmYWxzZSxcIldpZHRoXCI6MC4wLFwiSGVpZ2h0XCI6MC4wLFwiQm9yZGVyU3R5bGVcIjpudWxsfSxcIlRhc2tTdHlsZVwiOntcIiRpZFwiOlwiNDRcIixcIlNoYXBlXCI6MSxcIlNoYXBlVGhpY2tuZXNzXCI6MSxcIkR1cmF0aW9uRm9ybWF0XCI6MCxcIlBlcmNlbnRhZ2VDb21wbGV0ZVRleHRTdHlsZVwiOntcIiRpZFwiOlwiNDVcIixcIkZvbnRTZXR0aW5nc1wiOntcIiRpZFwiOlwiNDZcIixcIkZvbnRTaXplXCI6MTAsXCJGb250TmFtZVwiOlwiQ2FsaWJyaVwiLFwiSXNCb2xkXCI6ZmFsc2UsXCJJc0l0YWxpY1wiOmZhbHNlLFwiSXNVbmRlcmxpbmVkXCI6ZmFsc2V9LFwiRm9yZWdyb3VuZFwiOntcIiRpZFwiOlwiNDdcIixcIkNvbG9yXCI6e1wiJGlkXCI6XCI0OFwiLFwiQVwiOjI1NSxcIlJcIjoyMzcsXCJHXCI6MTI1LFwiQlwiOjQ5fX0sXCJIb3Jpem9udGFsQWxpZ25tZW50XCI6MCxcIklzVmlzaWJsZVwiOmZhbHNlfSxcIlBlcmNlbnRhZ2VDb21wbGV0ZUhpZ2hsaWdodFN0eWxlXCI6e1wiJGlkXCI6XCI0OVwiLFwiQmFja2dyb3VuZFwiOntcIiRpZFwiOlwiNTBcIixcIkNvbG9yXCI6e1wiJGlkXCI6XCI1MVwiLFwiQVwiOjg5LFwiUlwiOjAsXCJHXCI6MCxcIkJcIjowfX19LFwiRHVyYXRpb25TdHlsZVwiOntcIiRpZFwiOlwiNTJcIixcIkZvbnRTZXR0aW5nc1wiOntcIiRpZFwiOlwiNTNcIixcIkZvbnRTaXplXCI6MTAsXCJGb250TmFtZVwiOlwiQ2FsaWJyaVwiLFwiSXNCb2xkXCI6ZmFsc2UsXCJJc0l0YWxpY1wiOmZhbHNlLFwiSXNVbmRlcmxpbmVkXCI6ZmFsc2V9LFwiRm9yZWdyb3VuZFwiOntcIiRpZFwiOlwiNTRcIixcIkNvbG9yXCI6e1wiJGlkXCI6XCI1NVwiLFwiQVwiOjI1NSxcIlJcIjoyMzcsXCJHXCI6MTI1LFwiQlwiOjQ5fX0sXCJIb3Jpem9udGFsQWxpZ25tZW50XCI6MCxcIklzVmlzaWJsZVwiOmZhbHNlfSxcIkhvcml6b250YWxDb25uZWN0b3JTdHlsZVwiOntcIiRpZFwiOlwiNTZcIixcIkxpbmVTdHlsZVwiOntcIiRpZFwiOlwiNTdcIixcIkxpbmVDb2xvclwiOntcIiRpZFwiOlwiNThcIixcIkNvbG9yXCI6e1wiJGlkXCI6XCI1OVwiLFwiQVwiOjI1NSxcIlJcIjoyMDQsXCJHXCI6MjA0LFwiQlwiOjIwNH19LFwiTGluZVdlaWdodFwiOjEuMCxcIkxpbmVUeXBlXCI6MH0sXCJJc1Zpc2libGVcIjp0cnVlfSxcIlZlcnRpY2FsQ29ubmVjdG9yU3R5bGVcIjp7XCIkaWRcIjpcIjYwXCIsXCJMaW5lU3R5bGVcIjp7XCIkaWRcIjpcIjYxXCIsXCJMaW5lQ29sb3JcIjp7XCIkaWRcIjpcIjYyXCIsXCJDb2xvclwiOntcIiRpZFwiOlwiNjNcIixcIkFcIjoyNTUsXCJSXCI6MjA0LFwiR1wiOjIwNCxcIkJcIjoyMDR9fSxcIkxpbmVXZWlnaHRcIjowLjAsXCJMaW5lVHlwZVwiOjB9LFwiSXNWaXNpYmxlXCI6ZmFsc2V9LFwiTWFyZ2luXCI6e1wiJGlkXCI6XCI2NFwiLFwiVG9wXCI6MC4wLFwiTGVmdFwiOjAuMCxcIlJpZ2h0XCI6MC4wLFwiQm90dG9tXCI6MC4wfSxcIlN0YXJ0RGF0ZVBvc2l0aW9uXCI6MixcIkVuZERhdGVQb3NpdGlvblwiOjIsXCJUaXRsZVBvc2l0aW9uXCI6NCxcIkR1cmF0aW9uUG9zaXRpb25cIjowLFwiUGVyY2VudGFnZUNvbXBsZXRlZFBvc2l0aW9uXCI6MCxcIlNwYWNpbmdcIjo1LFwiSXNCZWxvd1RpbWViYW5kXCI6ZmFsc2UsXCJTaGFwZVN0eWxlXCI6e1wiJGlkXCI6XCI2NVwiLFwiTWFyZ2luXCI6e1wiJGlkXCI6XCI2NlwiLFwiVG9wXCI6MC4wLFwiTGVmdFwiOjQuMCxcIlJpZ2h0XCI6NC4wLFwiQm90dG9tXCI6MC4wfSxcIlBhZGRpbmdcIjp7XCIkaWRcIjpcIjY3XCIsXCJUb3BcIjowLjAsXCJMZWZ0XCI6MC4wLFwiUmlnaHRcIjowLjAsXCJCb3R0b21cIjowLjB9LFwiQmFja2dyb3VuZFwiOntcIiRpZFwiOlwiNjhcIixcIkNvbG9yXCI6e1wiJGlkXCI6XCI2OVwiLFwiQVwiOjI1NSxcIlJcIjozLFwiR1wiOjcsXCJCXCI6MzB9fSxcIklzVmlzaWJsZVwiOnRydWUsXCJXaWR0aFwiOjAuMCxcIkhlaWdodFwiOjE2LjAsXCJCb3JkZXJTdHlsZVwiOntcIiRpZFwiOlwiNzBcIixcIkxpbmVTdHlsZVwiOntcIiRpZFwiOlwiNzFcIixcIkxpbmVDb2xvclwiOntcIiRpZFwiOlwiNzJcIixcIkNvbG9yXCI6e1wiJGlkXCI6XCI3M1wiLFwiQVwiOjI1NSxcIlJcIjoyMzQsXCJHXCI6MjIsXCJCXCI6MzB9fSxcIkxpbmVXZWlnaHRcIjoyLjAsXCJMaW5lVHlwZVwiOjB9LFwiSXNWaXNpYmxlXCI6ZmFsc2V9fSxcIlRpdGxlU3R5bGVcIjp7XCIkaWRcIjpcIjc0XCIsXCJGb250U2V0dGluZ3NcIjp7XCIkaWRcIjpcIjc1XCIsXCJGb250U2l6ZVwiOjEwLFwiRm9udE5hbWVcIjpcIk1vbnRzZXJyYXQgTWVkaXVtXCIsXCJJc0JvbGRcIjp0cnVlLFwiSXNJdGFsaWNcIjpmYWxzZSxcIklzVW5kZXJsaW5lZFwiOmZhbHNlfSxcIkZvcmVncm91bmRcIjp7XCIkaWRcIjpcIjc2XCIsXCJDb2xvclwiOntcIiRpZFwiOlwiNzdcIixcIkFcIjoyNTUsXCJSXCI6MCxcIkdcIjowLFwiQlwiOjB9fSxcIkhvcml6b250YWxBbGlnbm1lbnRcIjowLFwiSXNWaXNpYmxlXCI6dHJ1ZX0sXCJEYXRlU3R5bGVcIjp7XCIkaWRcIjpcIjc4XCIsXCJGb250U2V0dGluZ3NcIjp7XCIkaWRcIjpcIjc5XCIsXCJGb250U2l6ZVwiOjgsXCJGb250TmFtZVwiOlwiTW9udHNlcnJhdCBMaWdodFwiLFwiSXNCb2xkXCI6dHJ1ZSxcIklzSXRhbGljXCI6ZmFsc2UsXCJJc1VuZGVybGluZWRcIjpmYWxzZX0sXCJGb3JlZ3JvdW5kXCI6e1wiJGlkXCI6XCI4MFwiLFwiQ29sb3JcIjp7XCIkaWRcIjpcIjgxXCIsXCJBXCI6MjU1LFwiUlwiOjI1NSxcIkdcIjoyNTUsXCJCXCI6MjU1fX0sXCJIb3Jpem9udGFsQWxpZ25tZW50XCI6MSxcIklzVmlzaWJsZVwiOnRydWV9LFwiRGF0ZUZvcm1hdFwiOntcIiRpZFwiOlwiODJ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ODNcIixcIkZvcm1hdFwiOjAsXCJJc1Zpc2libGVcIjpmYWxzZSxcIkxhc3RLbm93blZpc2liaWxpdHlTdGF0ZVwiOmZhbHNlfX0sXCJNaWxlc3RvbmVTdHlsZVwiOntcIiRpZFwiOlwiODRcIixcIlNoYXBlXCI6NSxcIklzQmVsb3dUaW1lYmFuZFwiOnRydWUsXCJTaGFwZVNpemVcIjoxLFwiUGFkZGluZ1wiOntcIiRpZFwiOlwiODVcIixcIlRvcFwiOjcuMCxcIkxlZnRcIjozLjAsXCJSaWdodFwiOjAuMCxcIkJvdHRvbVwiOjIuMH0sXCJTaGFwZVN0eWxlXCI6e1wiJGlkXCI6XCI4NlwiLFwiTWFyZ2luXCI6e1wiJGlkXCI6XCI4N1wiLFwiVG9wXCI6MC4wLFwiTGVmdFwiOjAuMCxcIlJpZ2h0XCI6MC4wLFwiQm90dG9tXCI6MC4wfSxcIlBhZGRpbmdcIjp7XCIkaWRcIjpcIjg4XCIsXCJUb3BcIjowLjAsXCJMZWZ0XCI6MC4wLFwiUmlnaHRcIjowLjAsXCJCb3R0b21cIjowLjB9LFwiQmFja2dyb3VuZFwiOntcIiRpZFwiOlwiODlcIixcIkNvbG9yXCI6e1wiJGlkXCI6XCI5MFwiLFwiQVwiOjI1NSxcIlJcIjoyMzIsXCJHXCI6OTMsXCJCXCI6NH19LFwiSXNWaXNpYmxlXCI6dHJ1ZSxcIldpZHRoXCI6MTguMCxcIkhlaWdodFwiOjIwLjAsXCJCb3JkZXJTdHlsZVwiOntcIiRpZFwiOlwiOTFcIixcIkxpbmVTdHlsZVwiOntcIiRpZFwiOlwiOTJcIixcIkxpbmVDb2xvclwiOntcIiRpZFwiOlwiOTNcIixcIkNvbG9yXCI6e1wiJGlkXCI6XCI5NFwiLFwiQVwiOjI1NSxcIlJcIjoyMzQsXCJHXCI6MjIsXCJCXCI6MzB9fSxcIkxpbmVXZWlnaHRcIjoyLjAsXCJMaW5lVHlwZVwiOjB9LFwiSXNWaXNpYmxlXCI6ZmFsc2V9fSxcIlRpdGxlU3R5bGVcIjp7XCIkaWRcIjpcIjk1XCIsXCJGb250U2V0dGluZ3NcIjp7XCIkaWRcIjpcIjk2XCIsXCJGb250U2l6ZVwiOjEyLFwiRm9udE5hbWVcIjpcIkNhbGlicmlcIixcIklzQm9sZFwiOnRydWUsXCJJc0l0YWxpY1wiOmZhbHNlLFwiSXNVbmRlcmxpbmVkXCI6ZmFsc2V9LFwiRm9yZWdyb3VuZFwiOntcIiRpZFwiOlwiOTdcIixcIkNvbG9yXCI6e1wiJGlkXCI6XCI5OFwiLFwiQVwiOjI1NSxcIlJcIjowLFwiR1wiOjAsXCJCXCI6MH19LFwiSG9yaXpvbnRhbEFsaWdubWVudFwiOjEsXCJJc1Zpc2libGVcIjp0cnVlfSxcIkRhdGVTdHlsZVwiOntcIiRpZFwiOlwiOTlcIixcIkZvbnRTZXR0aW5nc1wiOntcIiRpZFwiOlwiMTAwXCIsXCJGb250U2l6ZVwiOjgsXCJGb250TmFtZVwiOlwiQ2FsaWJyaVwiLFwiSXNCb2xkXCI6dHJ1ZSxcIklzSXRhbGljXCI6ZmFsc2UsXCJJc1VuZGVybGluZWRcIjpmYWxzZX0sXCJGb3JlZ3JvdW5kXCI6e1wiJGlkXCI6XCIxMDFcIixcIkNvbG9yXCI6e1wiJGlkXCI6XCIxMDJcIixcIkFcIjoyNTUsXCJSXCI6MTU3LFwiR1wiOjIsXCJCXCI6OH19LFwiSG9yaXpvbnRhbEFsaWdubWVudFwiOjEsXCJJc1Zpc2libGVcIjp0cnVlfSxcIkRhdGVGb3JtYXRcIjp7XCIkaWRcIjpcIjEwM1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xMDRcIixcIkZvcm1hdFwiOjAsXCJJc1Zpc2libGVcIjpmYWxzZSxcIkxhc3RLbm93blZpc2liaWxpdHlTdGF0ZVwiOmZhbHNlfX0sXCJNb3RTdHlsZVwiOntcIiRpZFwiOlwiMTA1XCIsXCJTaGFwZVwiOjUsXCJTaGFwZVNpemVcIjoxLFwiRGV0YWlsc1NwYWNpbmdcIjoyLjAsXCJQYWRkaW5nXCI6e1wiJGlkXCI6XCIxMDZcIixcIlRvcFwiOjcuMCxcIkxlZnRcIjozLjAsXCJSaWdodFwiOjAuMCxcIkJvdHRvbVwiOjIuMH0sXCJQb3NpdGlvbk9uVGFza1wiOjEsXCJTaGFwZVN0eWxlXCI6e1wiJGlkXCI6XCIxMDdcIixcIk1hcmdpblwiOntcIiRpZFwiOlwiMTA4XCIsXCJUb3BcIjowLjAsXCJMZWZ0XCI6MC4wLFwiUmlnaHRcIjowLjAsXCJCb3R0b21cIjowLjB9LFwiUGFkZGluZ1wiOntcIiRpZFwiOlwiMTA5XCIsXCJUb3BcIjowLjAsXCJMZWZ0XCI6MC4wLFwiUmlnaHRcIjowLjAsXCJCb3R0b21cIjowLjB9LFwiQmFja2dyb3VuZFwiOntcIiRpZFwiOlwiMTEwXCIsXCJDb2xvclwiOntcIiRpZFwiOlwiMTExXCIsXCJBXCI6MjU1LFwiUlwiOjIzMixcIkdcIjo5MyxcIkJcIjo0fX0sXCJJc1Zpc2libGVcIjp0cnVlLFwiV2lkdGhcIjoxOC4wLFwiSGVpZ2h0XCI6MjAuMCxcIkJvcmRlclN0eWxlXCI6e1wiJGlkXCI6XCIxMTJcIixcIkxpbmVTdHlsZVwiOntcIiRpZFwiOlwiMTEzXCIsXCJMaW5lQ29sb3JcIjp7XCIkaWRcIjpcIjExNFwiLFwiQ29sb3JcIjp7XCIkaWRcIjpcIjExNVwiLFwiQVwiOjI1NSxcIlJcIjoyMzQsXCJHXCI6MjIsXCJCXCI6MzB9fSxcIkxpbmVXZWlnaHRcIjowLjAsXCJMaW5lVHlwZVwiOjB9LFwiSXNWaXNpYmxlXCI6ZmFsc2V9fSxcIlRpdGxlU3R5bGVcIjp7XCIkaWRcIjpcIjExNlwiLFwiRm9udFNldHRpbmdzXCI6e1wiJGlkXCI6XCIxMTdcIixcIkZvbnRTaXplXCI6MTIsXCJGb250TmFtZVwiOlwiQ2FsaWJyaVwiLFwiSXNCb2xkXCI6dHJ1ZSxcIklzSXRhbGljXCI6ZmFsc2UsXCJJc1VuZGVybGluZWRcIjpmYWxzZX0sXCJGb3JlZ3JvdW5kXCI6e1wiJGlkXCI6XCIxMThcIixcIkNvbG9yXCI6e1wiJGlkXCI6XCIxMTlcIixcIkFcIjoyNTUsXCJSXCI6MCxcIkdcIjowLFwiQlwiOjB9fSxcIkhvcml6b250YWxBbGlnbm1lbnRcIjoxLFwiSXNWaXNpYmxlXCI6dHJ1ZX0sXCJEYXRlU3R5bGVcIjp7XCIkaWRcIjpcIjEyMFwiLFwiRm9udFNldHRpbmdzXCI6e1wiJGlkXCI6XCIxMjFcIixcIkZvbnRTaXplXCI6OCxcIkZvbnROYW1lXCI6XCJDYWxpYnJpXCIsXCJJc0JvbGRcIjp0cnVlLFwiSXNJdGFsaWNcIjpmYWxzZSxcIklzVW5kZXJsaW5lZFwiOmZhbHNlfSxcIkZvcmVncm91bmRcIjp7XCIkaWRcIjpcIjEyMlwiLFwiQ29sb3JcIjp7XCIkaWRcIjpcIjEyM1wiLFwiQVwiOjI1NSxcIlJcIjoxNTcsXCJHXCI6MixcIkJcIjo4fX0sXCJIb3Jpem9udGFsQWxpZ25tZW50XCI6MSxcIklzVmlzaWJsZVwiOnRydWV9LFwiRGF0ZUZvcm1hdFwiOntcIiRpZFwiOlwiMTI0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EyNVwiLFwiRm9ybWF0XCI6MCxcIklzVmlzaWJsZVwiOmZhbHNlLFwiTGFzdEtub3duVmlzaWJpbGl0eVN0YXRlXCI6ZmFsc2V9fSxcIlN3aW1sYW5lVjJTdHlsZVwiOntcIiRpZFwiOlwiMTI2XCIsXCJTdHlsZUlkXCI6XCI1MjlmMzQyNC05ZDM0LTQyNGItOTc5MS0zYzMwZGExMDM4ZjBcIixcIk5hbWVcIjpcIlN3aW1sYW5lIFN0eWxlIDFcIixcIkhlYWRlclN0eWxlXCI6e1wiJGlkXCI6XCIxMjdcIixcIlRleHRTdHlsZVwiOntcIiRpZFwiOlwiMTI4XCIsXCJGb250U2V0dGluZ3NcIjp7XCIkaWRcIjpcIjEyOVwiLFwiRm9udFNpemVcIjoxOCxcIkZvbnROYW1lXCI6XCJDYWxpYnJpXCIsXCJJc0JvbGRcIjpmYWxzZSxcIklzSXRhbGljXCI6ZmFsc2UsXCJJc1VuZGVybGluZWRcIjpmYWxzZX0sXCJGb3JlZ3JvdW5kXCI6e1wiJGlkXCI6XCIxMzBcIixcIkNvbG9yXCI6e1wiJGlkXCI6XCIxMzFcIixcIkFcIjoyNTUsXCJSXCI6MjU1LFwiR1wiOjI1NSxcIkJcIjoyNTV9fSxcIkhvcml6b250YWxBbGlnbm1lbnRcIjowLFwiSXNWaXNpYmxlXCI6dHJ1ZX0sXCJSZWN0YW5nbGVTdHlsZVwiOntcIiRpZFwiOlwiMTMyXCIsXCJNYXJnaW5cIjp7XCIkaWRcIjpcIjEzM1wiLFwiVG9wXCI6MC4wLFwiTGVmdFwiOjAuMCxcIlJpZ2h0XCI6MC4wLFwiQm90dG9tXCI6MC4wfSxcIlBhZGRpbmdcIjp7XCIkaWRcIjpcIjEzNFwiLFwiVG9wXCI6MC4wLFwiTGVmdFwiOjAuMCxcIlJpZ2h0XCI6MC4wLFwiQm90dG9tXCI6MC4wfSxcIkJhY2tncm91bmRcIjp7XCIkaWRcIjpcIjEzNVwiLFwiQ29sb3JcIjp7XCIkaWRcIjpcIjEzNlwiLFwiQVwiOjI1NSxcIlJcIjozLFwiR1wiOjcsXCJCXCI6MzB9fSxcIklzVmlzaWJsZVwiOnRydWUsXCJXaWR0aFwiOjAuMCxcIkhlaWdodFwiOjAuMCxcIkJvcmRlclN0eWxlXCI6e1wiJGlkXCI6XCIxMzdcIixcIkxpbmVTdHlsZVwiOntcIiRpZFwiOlwiMTM4XCIsXCJMaW5lQ29sb3JcIjp7XCIkaWRcIjpcIjEzOVwiLFwiQ29sb3JcIjp7XCIkaWRcIjpcIjE0MFwiLFwiQVwiOjI1NSxcIlJcIjoyNTUsXCJHXCI6MCxcIkJcIjowfX0sXCJMaW5lV2VpZ2h0XCI6MC4wLFwiTGluZVR5cGVcIjowfSxcIklzVmlzaWJsZVwiOmZhbHNlfX19LFwiQmFja2dyb3VuZFN0eWxlXCI6e1wiJGlkXCI6XCIxNDFcIixcIk1hcmdpblwiOntcIiRpZFwiOlwiMTQyXCIsXCJUb3BcIjowLjAsXCJMZWZ0XCI6MC4wLFwiUmlnaHRcIjowLjAsXCJCb3R0b21cIjowLjB9LFwiUGFkZGluZ1wiOntcIiRpZFwiOlwiMTQzXCIsXCJUb3BcIjowLjAsXCJMZWZ0XCI6MC4wLFwiUmlnaHRcIjowLjAsXCJCb3R0b21cIjowLjB9LFwiQmFja2dyb3VuZFwiOntcIiRpZFwiOlwiMTQ0XCIsXCJDb2xvclwiOntcIiRpZFwiOlwiMTQ1XCIsXCJBXCI6NTEsXCJSXCI6MyxcIkdcIjo3LFwiQlwiOjMwfX0sXCJJc1Zpc2libGVcIjp0cnVlLFwiV2lkdGhcIjowLjAsXCJIZWlnaHRcIjowLjAsXCJCb3JkZXJTdHlsZVwiOntcIiRpZFwiOlwiMTQ2XCIsXCJMaW5lU3R5bGVcIjp7XCIkaWRcIjpcIjE0N1wiLFwiTGluZUNvbG9yXCI6e1wiJGlkXCI6XCIxNDhcIixcIkNvbG9yXCI6e1wiJGlkXCI6XCIxNDlcIixcIkFcIjoyNTUsXCJSXCI6MjM0LFwiR1wiOjIyLFwiQlwiOjMwfX0sXCJMaW5lV2VpZ2h0XCI6MC4wLFwiTGluZVR5cGVcIjowfSxcIklzVmlzaWJsZVwiOmZhbHNlfX0sXCJJc0Fib3ZlVGltZWJhbmRcIjpmYWxzZSxcIlNwYWNpbmdcIjo1LFwiRGVmYXVsdFN3aW1sYW5lQWN0aXZpdHlTdHlsZVwiOntcIiRpZFwiOlwiMTUwXCIsXCJIZWFkZXJTdHlsZVwiOntcIiRpZFwiOlwiMTUxXCIsXCJUZXh0U3R5bGVcIjp7XCIkaWRcIjpcIjE1MlwiLFwiRm9udFNldHRpbmdzXCI6e1wiJGlkXCI6XCIxNTNcIixcIkZvbnRTaXplXCI6MTEsXCJGb250TmFtZVwiOlwiQ2FsaWJyaVwiLFwiSXNCb2xkXCI6ZmFsc2UsXCJJc0l0YWxpY1wiOmZhbHNlLFwiSXNVbmRlcmxpbmVkXCI6ZmFsc2V9LFwiRm9yZWdyb3VuZFwiOntcIiRpZFwiOlwiMTU0XCIsXCJDb2xvclwiOntcIiRpZFwiOlwiMTU1XCIsXCJBXCI6MjU1LFwiUlwiOjAsXCJHXCI6MCxcIkJcIjowfX0sXCJIb3Jpem9udGFsQWxpZ25tZW50XCI6MCxcIklzVmlzaWJsZVwiOnRydWV9LFwiUmVjdGFuZ2xlU3R5bGVcIjp7XCIkaWRcIjpcIjE1NlwiLFwiTWFyZ2luXCI6e1wiJGlkXCI6XCIxNTdcIixcIlRvcFwiOjAuMCxcIkxlZnRcIjowLjAsXCJSaWdodFwiOjAuMCxcIkJvdHRvbVwiOjAuMH0sXCJQYWRkaW5nXCI6e1wiJGlkXCI6XCIxNThcIixcIlRvcFwiOjAuMCxcIkxlZnRcIjowLjAsXCJSaWdodFwiOjAuMCxcIkJvdHRvbVwiOjAuMH0sXCJCYWNrZ3JvdW5kXCI6e1wiJGlkXCI6XCIxNTlcIixcIkNvbG9yXCI6e1wiJGlkXCI6XCIxNjBcIixcIkFcIjo2MyxcIlJcIjozLFwiR1wiOjcsXCJCXCI6MzB9fSxcIklzVmlzaWJsZVwiOnRydWUsXCJXaWR0aFwiOjAuMCxcIkhlaWdodFwiOjAuMCxcIkJvcmRlclN0eWxlXCI6e1wiJGlkXCI6XCIxNjFcIixcIkxpbmVTdHlsZVwiOntcIiRpZFwiOlwiMTYyXCIsXCJMaW5lQ29sb3JcIjp7XCIkaWRcIjpcIjE2M1wiLFwiQ29sb3JcIjp7XCIkaWRcIjpcIjE2NFwiLFwiQVwiOjI1NSxcIlJcIjoyNTUsXCJHXCI6MCxcIkJcIjowfX0sXCJMaW5lV2VpZ2h0XCI6MC4wLFwiTGluZVR5cGVcIjowfSxcIklzVmlzaWJsZVwiOmZhbHNlfX19LFwiQmFja2dyb3VuZFN0eWxlXCI6e1wiJGlkXCI6XCIxNjVcIixcIk1hcmdpblwiOntcIiRpZFwiOlwiMTY2XCIsXCJUb3BcIjowLjAsXCJMZWZ0XCI6MC4wLFwiUmlnaHRcIjowLjAsXCJCb3R0b21cIjowLjB9LFwiUGFkZGluZ1wiOntcIiRpZFwiOlwiMTY3XCIsXCJUb3BcIjowLjAsXCJMZWZ0XCI6MC4wLFwiUmlnaHRcIjowLjAsXCJCb3R0b21cIjowLjB9LFwiQmFja2dyb3VuZFwiOntcIiRpZFwiOlwiMTY4XCIsXCJDb2xvclwiOntcIiRpZFwiOlwiMTY5XCIsXCJBXCI6NTEsXCJSXCI6MyxcIkdcIjo3LFwiQlwiOjMwfX0sXCJJc1Zpc2libGVcIjp0cnVlLFwiV2lkdGhcIjowLjAsXCJIZWlnaHRcIjowLjAsXCJCb3JkZXJTdHlsZVwiOntcIiRpZFwiOlwiMTcwXCIsXCJMaW5lU3R5bGVcIjp7XCIkaWRcIjpcIjE3MVwiLFwiTGluZUNvbG9yXCI6e1wiJGlkXCI6XCIxNzJcIixcIkNvbG9yXCI6e1wiJGlkXCI6XCIxNzNcIixcIkFcIjoyNTUsXCJSXCI6MjM0LFwiR1wiOjIyLFwiQlwiOjMwfX0sXCJMaW5lV2VpZ2h0XCI6MC4wLFwiTGluZVR5cGVcIjowfSxcIklzVmlzaWJsZVwiOmZhbHNlfX19LFwiRGVmYXVsdFN3aW1sYW5lTWlsZXN0b25lU3R5bGVcIjp7XCIkaWRcIjpcIjE3NFwiLFwiVGl0bGVQb3NpdGlvblwiOjIsXCJEYXRlUG9zaXRpb25cIjowLFwiU2hhcGVUeXBlXCI6MixcIlNoYXBlU2l6ZVwiOjEsXCJTcGFjaW5nXCI6NSxcIlNoYXBlU3R5bGVcIjp7XCIkaWRcIjpcIjE3NVwiLFwiTWFyZ2luXCI6e1wiJGlkXCI6XCIxNzZcIixcIlRvcFwiOjAuMCxcIkxlZnRcIjowLjAsXCJSaWdodFwiOjAuMCxcIkJvdHRvbVwiOjAuMH0sXCJQYWRkaW5nXCI6e1wiJGlkXCI6XCIxNzdcIixcIlRvcFwiOjAuMCxcIkxlZnRcIjowLjAsXCJSaWdodFwiOjAuMCxcIkJvdHRvbVwiOjAuMH0sXCJCYWNrZ3JvdW5kXCI6e1wiJGlkXCI6XCIxNzhcIixcIkNvbG9yXCI6e1wiJGlkXCI6XCIxNzlcIixcIkFcIjoyNTUsXCJSXCI6MyxcIkdcIjo3LFwiQlwiOjMwfX0sXCJJc1Zpc2libGVcIjp0cnVlLFwiV2lkdGhcIjoxMy4wLFwiSGVpZ2h0XCI6MTMuMCxcIkJvcmRlclN0eWxlXCI6e1wiJGlkXCI6XCIxODBcIixcIkxpbmVTdHlsZVwiOntcIiRpZFwiOlwiMTgxXCIsXCJMaW5lQ29sb3JcIjp7XCIkaWRcIjpcIjE4MlwiLFwiQ29sb3JcIjp7XCIkaWRcIjpcIjE4M1wiLFwiQVwiOjI1NSxcIlJcIjoyMzQsXCJHXCI6MjIsXCJCXCI6MzB9fSxcIkxpbmVXZWlnaHRcIjoyLjAsXCJMaW5lVHlwZVwiOjB9LFwiSXNWaXNpYmxlXCI6ZmFsc2V9fSxcIlRpdGxlU3R5bGVcIjp7XCIkaWRcIjpcIjE4NFwiLFwiRm9udFNldHRpbmdzXCI6e1wiJGlkXCI6XCIxODVcIixcIkZvbnRTaXplXCI6MTIsXCJGb250TmFtZVwiOlwiTW9udHNlcnJhdCBNZWRpdW1cIixcIklzQm9sZFwiOnRydWUsXCJJc0l0YWxpY1wiOmZhbHNlLFwiSXNVbmRlcmxpbmVkXCI6ZmFsc2V9LFwiRm9yZWdyb3VuZFwiOntcIiRpZFwiOlwiMTg2XCIsXCJDb2xvclwiOntcIiRpZFwiOlwiMTg3XCIsXCJBXCI6MjU1LFwiUlwiOjAsXCJHXCI6MCxcIkJcIjowfX0sXCJIb3Jpem9udGFsQWxpZ25tZW50XCI6MCxcIklzVmlzaWJsZVwiOnRydWV9LFwiRGF0ZVN0eWxlXCI6e1wiJGlkXCI6XCIxODhcIixcIkZvbnRTZXR0aW5nc1wiOntcIiRpZFwiOlwiMTg5XCIsXCJGb250U2l6ZVwiOjgsXCJGb250TmFtZVwiOlwiTW9udHNlcnJhdCBMaWdodFwiLFwiSXNCb2xkXCI6dHJ1ZSxcIklzSXRhbGljXCI6ZmFsc2UsXCJJc1VuZGVybGluZWRcIjpmYWxzZX0sXCJGb3JlZ3JvdW5kXCI6e1wiJGlkXCI6XCIxOTBcIixcIkNvbG9yXCI6e1wiJGlkXCI6XCIxOTFcIixcIkFcIjoyNTUsXCJSXCI6MTU3LFwiR1wiOjIsXCJCXCI6OH19LFwiSG9yaXpvbnRhbEFsaWdubWVudFwiOjAsXCJJc1Zpc2libGVcIjp0cnVlfSxcIkRhdGVGb3JtYXRcIjp7XCIkaWRcIjpcIjE5Ml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xOTNcIixcIkZvcm1hdFwiOjAsXCJJc1Zpc2libGVcIjpmYWxzZSxcIkxhc3RLbm93blZpc2liaWxpdHlTdGF0ZVwiOmZhbHNlfX0sXCJEZWZhdWx0U3dpbWxhbmVUYXNrU3R5bGVcIjp7XCIkaWRcIjpcIjE5NFwiLFwiU2hhcGVcIjozLFwiU2hhcGVUaGlja25lc3NcIjoxLFwiRHVyYXRpb25Gb3JtYXRcIjowLFwiUGVyY2VudGFnZUNvbXBsZXRlVGV4dFN0eWxlXCI6e1wiJGlkXCI6XCIxOTVcIixcIkZvbnRTZXR0aW5nc1wiOntcIiRpZFwiOlwiMTk2XCIsXCJGb250U2l6ZVwiOjEwLFwiRm9udE5hbWVcIjpcIkNhbGlicmlcIixcIklzQm9sZFwiOmZhbHNlLFwiSXNJdGFsaWNcIjpmYWxzZSxcIklzVW5kZXJsaW5lZFwiOmZhbHNlfSxcIkZvcmVncm91bmRcIjp7XCIkaWRcIjpcIjE5N1wiLFwiQ29sb3JcIjp7XCIkaWRcIjpcIjE5OFwiLFwiQVwiOjI1NSxcIlJcIjoyMzcsXCJHXCI6MTI1LFwiQlwiOjQ5fX0sXCJIb3Jpem9udGFsQWxpZ25tZW50XCI6MCxcIklzVmlzaWJsZVwiOmZhbHNlfSxcIlBlcmNlbnRhZ2VDb21wbGV0ZUhpZ2hsaWdodFN0eWxlXCI6e1wiJGlkXCI6XCIxOTlcIixcIkJhY2tncm91bmRcIjp7XCIkaWRcIjpcIjIwMFwiLFwiQ29sb3JcIjp7XCIkaWRcIjpcIjIwMVwiLFwiQVwiOjg5LFwiUlwiOjAsXCJHXCI6MCxcIkJcIjowfX19LFwiRHVyYXRpb25TdHlsZVwiOntcIiRpZFwiOlwiMjAyXCIsXCJGb250U2V0dGluZ3NcIjp7XCIkaWRcIjpcIjIwM1wiLFwiRm9udFNpemVcIjoxMCxcIkZvbnROYW1lXCI6XCJDYWxpYnJpXCIsXCJJc0JvbGRcIjpmYWxzZSxcIklzSXRhbGljXCI6ZmFsc2UsXCJJc1VuZGVybGluZWRcIjpmYWxzZX0sXCJGb3JlZ3JvdW5kXCI6e1wiJGlkXCI6XCIyMDRcIixcIkNvbG9yXCI6e1wiJGlkXCI6XCIyMDVcIixcIkFcIjoyNTUsXCJSXCI6MjM3LFwiR1wiOjEyNSxcIkJcIjo0OX19LFwiSG9yaXpvbnRhbEFsaWdubWVudFwiOjAsXCJJc1Zpc2libGVcIjpmYWxzZX0sXCJNYXJnaW5cIjp7XCIkaWRcIjpcIjIwNlwiLFwiVG9wXCI6MC4wLFwiTGVmdFwiOjAuMCxcIlJpZ2h0XCI6MC4wLFwiQm90dG9tXCI6MC4wfSxcIlN0YXJ0RGF0ZVBvc2l0aW9uXCI6MixcIkVuZERhdGVQb3NpdGlvblwiOjIsXCJUaXRsZVBvc2l0aW9uXCI6NCxcIkR1cmF0aW9uUG9zaXRpb25cIjowLFwiUGVyY2VudGFnZUNvbXBsZXRlZFBvc2l0aW9uXCI6MCxcIlNwYWNpbmdcIjo1LFwiU2hhcGVTdHlsZVwiOntcIiRpZFwiOlwiMjA3XCIsXCJNYXJnaW5cIjp7XCIkaWRcIjpcIjIwOFwiLFwiVG9wXCI6MC4wLFwiTGVmdFwiOjQuMCxcIlJpZ2h0XCI6NC4wLFwiQm90dG9tXCI6MC4wfSxcIlBhZGRpbmdcIjp7XCIkaWRcIjpcIjIwOVwiLFwiVG9wXCI6MC4wLFwiTGVmdFwiOjAuMCxcIlJpZ2h0XCI6MC4wLFwiQm90dG9tXCI6MC4wfSxcIkJhY2tncm91bmRcIjp7XCIkaWRcIjpcIjIxMFwiLFwiQ29sb3JcIjp7XCIkaWRcIjpcIjIxMVwiLFwiQVwiOjI1NSxcIlJcIjozLFwiR1wiOjcsXCJCXCI6MzB9fSxcIklzVmlzaWJsZVwiOnRydWUsXCJXaWR0aFwiOjAuMCxcIkhlaWdodFwiOjE2LjAsXCJCb3JkZXJTdHlsZVwiOntcIiRpZFwiOlwiMjEyXCIsXCJMaW5lU3R5bGVcIjp7XCIkaWRcIjpcIjIxM1wiLFwiTGluZUNvbG9yXCI6e1wiJGlkXCI6XCIyMTRcIixcIkNvbG9yXCI6e1wiJGlkXCI6XCIyMTVcIixcIkFcIjoyNTUsXCJSXCI6MjM0LFwiR1wiOjIyLFwiQlwiOjMwfX0sXCJMaW5lV2VpZ2h0XCI6Mi4wLFwiTGluZVR5cGVcIjowfSxcIklzVmlzaWJsZVwiOmZhbHNlfX0sXCJUaXRsZVN0eWxlXCI6e1wiJGlkXCI6XCIyMTZcIixcIkZvbnRTZXR0aW5nc1wiOntcIiRpZFwiOlwiMjE3XCIsXCJGb250U2l6ZVwiOjEwLFwiRm9udE5hbWVcIjpcIkNhbGlicmlcIixcIklzQm9sZFwiOnRydWUsXCJJc0l0YWxpY1wiOmZhbHNlLFwiSXNVbmRlcmxpbmVkXCI6ZmFsc2V9LFwiRm9yZWdyb3VuZFwiOntcIiRpZFwiOlwiMjE4XCIsXCJDb2xvclwiOntcIiRpZFwiOlwiMjE5XCIsXCJBXCI6MjU1LFwiUlwiOjAsXCJHXCI6MCxcIkJcIjowfX0sXCJIb3Jpem9udGFsQWxpZ25tZW50XCI6MCxcIklzVmlzaWJsZVwiOnRydWV9LFwiRGF0ZVN0eWxlXCI6e1wiJGlkXCI6XCIyMjBcIixcIkZvbnRTZXR0aW5nc1wiOntcIiRpZFwiOlwiMjIxXCIsXCJGb250U2l6ZVwiOjgsXCJGb250TmFtZVwiOlwiQ2FsaWJyaVwiLFwiSXNCb2xkXCI6dHJ1ZSxcIklzSXRhbGljXCI6ZmFsc2UsXCJJc1VuZGVybGluZWRcIjpmYWxzZX0sXCJGb3JlZ3JvdW5kXCI6e1wiJGlkXCI6XCIyMjJcIixcIkNvbG9yXCI6e1wiJGlkXCI6XCIyMjNcIixcIkFcIjoyNTUsXCJSXCI6MjU1LFwiR1wiOjI1NSxcIkJcIjoyNTV9fSxcIkhvcml6b250YWxBbGlnbm1lbnRcIjoxLFwiSXNWaXNpYmxlXCI6dHJ1ZX0sXCJEYXRlRm9ybWF0XCI6e1wiJGlkXCI6XCIyMjR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MjI1XCIsXCJGb3JtYXRcIjowLFwiSXNWaXNpYmxlXCI6ZmFsc2UsXCJMYXN0S25vd25WaXNpYmlsaXR5U3RhdGVcIjpmYWxzZX19LFwiRGVmYXVsdFN3aW1sYW5lTW90U3R5bGVcIjp7XCIkaWRcIjpcIjIyNlwiLFwiU2hhcGVcIjoyLFwiU2hhcGVTaXplXCI6MSxcIkRldGFpbHNTcGFjaW5nXCI6Mi4wLFwiUGFkZGluZ1wiOntcIiRpZFwiOlwiMjI3XCIsXCJUb3BcIjo3LjAsXCJMZWZ0XCI6My4wLFwiUmlnaHRcIjowLjAsXCJCb3R0b21cIjoyLjB9LFwiUG9zaXRpb25PblRhc2tcIjoxLFwiU2hhcGVTdHlsZVwiOntcIiRpZFwiOlwiMjI4XCIsXCJNYXJnaW5cIjp7XCIkaWRcIjpcIjIyOVwiLFwiVG9wXCI6MC4wLFwiTGVmdFwiOjAuMCxcIlJpZ2h0XCI6MC4wLFwiQm90dG9tXCI6MC4wfSxcIlBhZGRpbmdcIjp7XCIkaWRcIjpcIjIzMFwiLFwiVG9wXCI6MC4wLFwiTGVmdFwiOjAuMCxcIlJpZ2h0XCI6MC4wLFwiQm90dG9tXCI6MC4wfSxcIkJhY2tncm91bmRcIjp7XCIkaWRcIjpcIjIzMVwiLFwiQ29sb3JcIjp7XCIkaWRcIjpcIjIzMlwiLFwiQVwiOjI1NSxcIlJcIjozLFwiR1wiOjcsXCJCXCI6MzB9fSxcIklzVmlzaWJsZVwiOnRydWUsXCJXaWR0aFwiOjEzLjAsXCJIZWlnaHRcIjoxMy4wLFwiQm9yZGVyU3R5bGVcIjp7XCIkaWRcIjpcIjIzM1wiLFwiTGluZVN0eWxlXCI6e1wiJGlkXCI6XCIyMzRcIixcIkxpbmVDb2xvclwiOntcIiRpZFwiOlwiMjM1XCIsXCJDb2xvclwiOntcIiRpZFwiOlwiMjM2XCIsXCJBXCI6MjU1LFwiUlwiOjIzNCxcIkdcIjoyMixcIkJcIjozMH19LFwiTGluZVdlaWdodFwiOjAuMCxcIkxpbmVUeXBlXCI6MH0sXCJJc1Zpc2libGVcIjpmYWxzZX19LFwiVGl0bGVTdHlsZVwiOntcIiRpZFwiOlwiMjM3XCIsXCJGb250U2V0dGluZ3NcIjp7XCIkaWRcIjpcIjIzOFwiLFwiRm9udFNpemVcIjoxMixcIkZvbnROYW1lXCI6XCJNb250c2VycmF0IE1lZGl1bVwiLFwiSXNCb2xkXCI6dHJ1ZSxcIklzSXRhbGljXCI6ZmFsc2UsXCJJc1VuZGVybGluZWRcIjpmYWxzZX0sXCJGb3JlZ3JvdW5kXCI6e1wiJGlkXCI6XCIyMzlcIixcIkNvbG9yXCI6e1wiJGlkXCI6XCIyNDBcIixcIkFcIjoyNTUsXCJSXCI6MCxcIkdcIjowLFwiQlwiOjB9fSxcIkhvcml6b250YWxBbGlnbm1lbnRcIjowLFwiSXNWaXNpYmxlXCI6dHJ1ZX0sXCJEYXRlU3R5bGVcIjp7XCIkaWRcIjpcIjI0MVwiLFwiRm9udFNldHRpbmdzXCI6e1wiJGlkXCI6XCIyNDJcIixcIkZvbnRTaXplXCI6OCxcIkZvbnROYW1lXCI6XCJNb250c2VycmF0IExpZ2h0XCIsXCJJc0JvbGRcIjp0cnVlLFwiSXNJdGFsaWNcIjpmYWxzZSxcIklzVW5kZXJsaW5lZFwiOmZhbHNlfSxcIkZvcmVncm91bmRcIjp7XCIkaWRcIjpcIjI0M1wiLFwiQ29sb3JcIjp7XCIkaWRcIjpcIjI0NFwiLFwiQVwiOjI1NSxcIlJcIjoxNTcsXCJHXCI6MixcIkJcIjo4fX0sXCJIb3Jpem9udGFsQWxpZ25tZW50XCI6MCxcIklzVmlzaWJsZVwiOnRydWV9LFwiRGF0ZUZvcm1hdFwiOntcIiRpZFwiOlwiMjQ1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I0NlwiLFwiRm9ybWF0XCI6MCxcIklzVmlzaWJsZVwiOmZhbHNlLFwiTGFzdEtub3duVmlzaWJpbGl0eVN0YXRlXCI6ZmFsc2V9fX0sXCJfYWRkaXRpb25hbFN3aW1sYW5lVjJTdHlsZXNcIjpbe1wiJGlkXCI6XCIyNDdcIixcIlN0eWxlSWRcIjpcIjU4NGVkYTA3LWVhYzEtNDg1Mi1iNmQ5LTIyMzdmYmQyMGE5OFwiLFwiTmFtZVwiOlwiU3dpbWxhbmUgU3R5bGUgMlwiLFwiSGVhZGVyU3R5bGVcIjp7XCIkaWRcIjpcIjI0OFwiLFwiVGV4dFN0eWxlXCI6e1wiJGlkXCI6XCIyNDlcIixcIkZvbnRTZXR0aW5nc1wiOntcIiRpZFwiOlwiMjUwXCIsXCJGb250U2l6ZVwiOjEyLFwiRm9udE5hbWVcIjpcIkNhbGlicmlcIixcIklzQm9sZFwiOmZhbHNlLFwiSXNJdGFsaWNcIjpmYWxzZSxcIklzVW5kZXJsaW5lZFwiOmZhbHNlfSxcIkZvcmVncm91bmRcIjp7XCIkaWRcIjpcIjI1MVwiLFwiQ29sb3JcIjp7XCIkaWRcIjpcIjI1MlwiLFwiQVwiOjI1NSxcIlJcIjoyNTUsXCJHXCI6MjU1LFwiQlwiOjI1NX19LFwiSG9yaXpvbnRhbEFsaWdubWVudFwiOjAsXCJJc1Zpc2libGVcIjp0cnVlfSxcIlJlY3RhbmdsZVN0eWxlXCI6e1wiJGlkXCI6XCIyNTNcIixcIk1hcmdpblwiOntcIiRpZFwiOlwiMjU0XCIsXCJUb3BcIjowLjAsXCJMZWZ0XCI6MC4wLFwiUmlnaHRcIjowLjAsXCJCb3R0b21cIjowLjB9LFwiUGFkZGluZ1wiOntcIiRpZFwiOlwiMjU1XCIsXCJUb3BcIjowLjAsXCJMZWZ0XCI6MC4wLFwiUmlnaHRcIjowLjAsXCJCb3R0b21cIjowLjB9LFwiQmFja2dyb3VuZFwiOntcIiRpZFwiOlwiMjU2XCIsXCJDb2xvclwiOntcIiRpZFwiOlwiMjU3XCIsXCJBXCI6MjU1LFwiUlwiOjE2NSxcIkdcIjoxNjUsXCJCXCI6MTY1fX0sXCJJc1Zpc2libGVcIjp0cnVlLFwiV2lkdGhcIjowLjAsXCJIZWlnaHRcIjowLjAsXCJCb3JkZXJTdHlsZVwiOntcIiRpZFwiOlwiMjU4XCIsXCJMaW5lU3R5bGVcIjp7XCIkaWRcIjpcIjI1OVwiLFwiTGluZUNvbG9yXCI6e1wiJGlkXCI6XCIyNjBcIixcIkNvbG9yXCI6e1wiJGlkXCI6XCIyNjFcIixcIkFcIjoyNTUsXCJSXCI6MjU1LFwiR1wiOjAsXCJCXCI6MH19LFwiTGluZVdlaWdodFwiOjAuMCxcIkxpbmVUeXBlXCI6MH0sXCJJc1Zpc2libGVcIjpmYWxzZX19fSxcIkJhY2tncm91bmRTdHlsZVwiOntcIiRpZFwiOlwiMjYyXCIsXCJNYXJnaW5cIjp7XCIkaWRcIjpcIjI2M1wiLFwiVG9wXCI6MC4wLFwiTGVmdFwiOjAuMCxcIlJpZ2h0XCI6MC4wLFwiQm90dG9tXCI6MC4wfSxcIlBhZGRpbmdcIjp7XCIkaWRcIjpcIjI2NFwiLFwiVG9wXCI6MC4wLFwiTGVmdFwiOjAuMCxcIlJpZ2h0XCI6MC4wLFwiQm90dG9tXCI6MC4wfSxcIkJhY2tncm91bmRcIjp7XCIkaWRcIjpcIjI2NVwiLFwiQ29sb3JcIjp7XCIkaWRcIjpcIjI2NlwiLFwiQVwiOjUxLFwiUlwiOjE2NSxcIkdcIjoxNjUsXCJCXCI6MTY1fX0sXCJJc1Zpc2libGVcIjp0cnVlLFwiV2lkdGhcIjowLjAsXCJIZWlnaHRcIjowLjAsXCJCb3JkZXJTdHlsZVwiOntcIiRpZFwiOlwiMjY3XCIsXCJMaW5lU3R5bGVcIjp7XCIkaWRcIjpcIjI2OFwiLFwiTGluZUNvbG9yXCI6e1wiJGlkXCI6XCIyNjlcIixcIkNvbG9yXCI6e1wiJGlkXCI6XCIyNzBcIixcIkFcIjoyNTUsXCJSXCI6MjM0LFwiR1wiOjIyLFwiQlwiOjMwfX0sXCJMaW5lV2VpZ2h0XCI6MC4wLFwiTGluZVR5cGVcIjowfSxcIklzVmlzaWJsZVwiOmZhbHNlfX0sXCJJc0Fib3ZlVGltZWJhbmRcIjpmYWxzZSxcIlNwYWNpbmdcIjo1LFwiRGVmYXVsdFN3aW1sYW5lQWN0aXZpdHlTdHlsZVwiOntcIiRpZFwiOlwiMjcxXCIsXCJIZWFkZXJTdHlsZVwiOntcIiRpZFwiOlwiMjcyXCIsXCJUZXh0U3R5bGVcIjp7XCIkaWRcIjpcIjI3M1wiLFwiRm9udFNldHRpbmdzXCI6e1wiJGlkXCI6XCIyNzRcIixcIkZvbnRTaXplXCI6MTEsXCJGb250TmFtZVwiOlwiQ2FsaWJyaVwiLFwiSXNCb2xkXCI6ZmFsc2UsXCJJc0l0YWxpY1wiOmZhbHNlLFwiSXNVbmRlcmxpbmVkXCI6ZmFsc2V9LFwiRm9yZWdyb3VuZFwiOntcIiRpZFwiOlwiMjc1XCIsXCJDb2xvclwiOntcIiRpZFwiOlwiMjc2XCIsXCJBXCI6MjU1LFwiUlwiOjAsXCJHXCI6MCxcIkJcIjowfX0sXCJIb3Jpem9udGFsQWxpZ25tZW50XCI6MCxcIklzVmlzaWJsZVwiOnRydWV9LFwiUmVjdGFuZ2xlU3R5bGVcIjp7XCIkaWRcIjpcIjI3N1wiLFwiTWFyZ2luXCI6e1wiJGlkXCI6XCIyNzhcIixcIlRvcFwiOjAuMCxcIkxlZnRcIjowLjAsXCJSaWdodFwiOjAuMCxcIkJvdHRvbVwiOjAuMH0sXCJQYWRkaW5nXCI6e1wiJGlkXCI6XCIyNzlcIixcIlRvcFwiOjAuMCxcIkxlZnRcIjowLjAsXCJSaWdodFwiOjAuMCxcIkJvdHRvbVwiOjAuMH0sXCJCYWNrZ3JvdW5kXCI6e1wiJGlkXCI6XCIyODBcIixcIkNvbG9yXCI6e1wiJGlkXCI6XCIyODFcIixcIkFcIjo2MyxcIlJcIjoxNjUsXCJHXCI6MTY1LFwiQlwiOjE2NX19LFwiSXNWaXNpYmxlXCI6dHJ1ZSxcIldpZHRoXCI6MC4wLFwiSGVpZ2h0XCI6MC4wLFwiQm9yZGVyU3R5bGVcIjp7XCIkaWRcIjpcIjI4MlwiLFwiTGluZVN0eWxlXCI6e1wiJGlkXCI6XCIyODNcIixcIkxpbmVDb2xvclwiOntcIiRpZFwiOlwiMjg0XCIsXCJDb2xvclwiOntcIiRpZFwiOlwiMjg1XCIsXCJBXCI6MjU1LFwiUlwiOjI1NSxcIkdcIjowLFwiQlwiOjB9fSxcIkxpbmVXZWlnaHRcIjowLjAsXCJMaW5lVHlwZVwiOjB9LFwiSXNWaXNpYmxlXCI6ZmFsc2V9fX0sXCJCYWNrZ3JvdW5kU3R5bGVcIjp7XCIkaWRcIjpcIjI4NlwiLFwiTWFyZ2luXCI6e1wiJGlkXCI6XCIyODdcIixcIlRvcFwiOjAuMCxcIkxlZnRcIjowLjAsXCJSaWdodFwiOjAuMCxcIkJvdHRvbVwiOjAuMH0sXCJQYWRkaW5nXCI6e1wiJGlkXCI6XCIyODhcIixcIlRvcFwiOjAuMCxcIkxlZnRcIjowLjAsXCJSaWdodFwiOjAuMCxcIkJvdHRvbVwiOjAuMH0sXCJCYWNrZ3JvdW5kXCI6e1wiJGlkXCI6XCIyODlcIixcIkNvbG9yXCI6e1wiJGlkXCI6XCIyOTBcIixcIkFcIjo1MSxcIlJcIjoxNjUsXCJHXCI6MTY1LFwiQlwiOjE2NX19LFwiSXNWaXNpYmxlXCI6dHJ1ZSxcIldpZHRoXCI6MC4wLFwiSGVpZ2h0XCI6MC4wLFwiQm9yZGVyU3R5bGVcIjp7XCIkaWRcIjpcIjI5MVwiLFwiTGluZVN0eWxlXCI6e1wiJGlkXCI6XCIyOTJcIixcIkxpbmVDb2xvclwiOntcIiRpZFwiOlwiMjkzXCIsXCJDb2xvclwiOntcIiRpZFwiOlwiMjk0XCIsXCJBXCI6MjU1LFwiUlwiOjIzNCxcIkdcIjoyMixcIkJcIjozMH19LFwiTGluZVdlaWdodFwiOjAuMCxcIkxpbmVUeXBlXCI6MH0sXCJJc1Zpc2libGVcIjpmYWxzZX19fSxcIkRlZmF1bHRTd2ltbGFuZU1pbGVzdG9uZVN0eWxlXCI6e1wiJGlkXCI6XCIyOTVcIixcIlRpdGxlUG9zaXRpb25cIjoyLFwiRGF0ZVBvc2l0aW9uXCI6MCxcIlNoYXBlVHlwZVwiOjIsXCJTaGFwZVNpemVcIjoxLFwiU3BhY2luZ1wiOjUsXCJTaGFwZVN0eWxlXCI6e1wiJGlkXCI6XCIyOTZcIixcIk1hcmdpblwiOntcIiRpZFwiOlwiMjk3XCIsXCJUb3BcIjowLjAsXCJMZWZ0XCI6MC4wLFwiUmlnaHRcIjowLjAsXCJCb3R0b21cIjowLjB9LFwiUGFkZGluZ1wiOntcIiRpZFwiOlwiMjk4XCIsXCJUb3BcIjowLjAsXCJMZWZ0XCI6MC4wLFwiUmlnaHRcIjowLjAsXCJCb3R0b21cIjowLjB9LFwiQmFja2dyb3VuZFwiOntcIiRpZFwiOlwiMjk5XCIsXCJDb2xvclwiOntcIiRpZFwiOlwiMzAwXCIsXCJBXCI6MjU1LFwiUlwiOjE2NSxcIkdcIjoxNjUsXCJCXCI6MTY1fX0sXCJJc1Zpc2libGVcIjp0cnVlLFwiV2lkdGhcIjoxMy4wLFwiSGVpZ2h0XCI6MTMuMCxcIkJvcmRlclN0eWxlXCI6e1wiJGlkXCI6XCIzMDFcIixcIkxpbmVTdHlsZVwiOntcIiRpZFwiOlwiMzAyXCIsXCJMaW5lQ29sb3JcIjp7XCIkaWRcIjpcIjMwM1wiLFwiQ29sb3JcIjp7XCIkaWRcIjpcIjMwNFwiLFwiQVwiOjI1NSxcIlJcIjoyMzQsXCJHXCI6MjIsXCJCXCI6MzB9fSxcIkxpbmVXZWlnaHRcIjoyLjAsXCJMaW5lVHlwZVwiOjB9LFwiSXNWaXNpYmxlXCI6ZmFsc2V9fSxcIlRpdGxlU3R5bGVcIjp7XCIkaWRcIjpcIjMwNVwiLFwiRm9udFNldHRpbmdzXCI6e1wiJGlkXCI6XCIzMDZcIixcIkZvbnRTaXplXCI6MTIsXCJGb250TmFtZVwiOlwiTW9udHNlcnJhdCBNZWRpdW1cIixcIklzQm9sZFwiOnRydWUsXCJJc0l0YWxpY1wiOmZhbHNlLFwiSXNVbmRlcmxpbmVkXCI6ZmFsc2V9LFwiRm9yZWdyb3VuZFwiOntcIiRpZFwiOlwiMzA3XCIsXCJDb2xvclwiOntcIiRpZFwiOlwiMzA4XCIsXCJBXCI6MjU1LFwiUlwiOjAsXCJHXCI6MCxcIkJcIjowfX0sXCJIb3Jpem9udGFsQWxpZ25tZW50XCI6MCxcIklzVmlzaWJsZVwiOnRydWV9LFwiRGF0ZVN0eWxlXCI6e1wiJGlkXCI6XCIzMDlcIixcIkZvbnRTZXR0aW5nc1wiOntcIiRpZFwiOlwiMzEwXCIsXCJGb250U2l6ZVwiOjgsXCJGb250TmFtZVwiOlwiTW9udHNlcnJhdCBMaWdodFwiLFwiSXNCb2xkXCI6dHJ1ZSxcIklzSXRhbGljXCI6ZmFsc2UsXCJJc1VuZGVybGluZWRcIjpmYWxzZX0sXCJGb3JlZ3JvdW5kXCI6e1wiJGlkXCI6XCIzMTFcIixcIkNvbG9yXCI6e1wiJGlkXCI6XCIzMTJcIixcIkFcIjoyNTUsXCJSXCI6MTU3LFwiR1wiOjIsXCJCXCI6OH19LFwiSG9yaXpvbnRhbEFsaWdubWVudFwiOjAsXCJJc1Zpc2libGVcIjp0cnVlfSxcIkRhdGVGb3JtYXRcIjp7XCIkaWRcIjpcIjMxM1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zMTRcIixcIkZvcm1hdFwiOjAsXCJJc1Zpc2libGVcIjpmYWxzZSxcIkxhc3RLbm93blZpc2liaWxpdHlTdGF0ZVwiOmZhbHNlfX0sXCJEZWZhdWx0U3dpbWxhbmVUYXNrU3R5bGVcIjp7XCIkaWRcIjpcIjMxNVwiLFwiU2hhcGVcIjoxLFwiU2hhcGVUaGlja25lc3NcIjoxLFwiRHVyYXRpb25Gb3JtYXRcIjowLFwiUGVyY2VudGFnZUNvbXBsZXRlVGV4dFN0eWxlXCI6e1wiJGlkXCI6XCIzMTZcIixcIkZvbnRTZXR0aW5nc1wiOntcIiRpZFwiOlwiMzE3XCIsXCJGb250U2l6ZVwiOjEwLFwiRm9udE5hbWVcIjpcIkNhbGlicmlcIixcIklzQm9sZFwiOmZhbHNlLFwiSXNJdGFsaWNcIjpmYWxzZSxcIklzVW5kZXJsaW5lZFwiOmZhbHNlfSxcIkZvcmVncm91bmRcIjp7XCIkaWRcIjpcIjMxOFwiLFwiQ29sb3JcIjp7XCIkaWRcIjpcIjMxOVwiLFwiQVwiOjI1NSxcIlJcIjoyMzcsXCJHXCI6MTI1LFwiQlwiOjQ5fX0sXCJIb3Jpem9udGFsQWxpZ25tZW50XCI6MCxcIklzVmlzaWJsZVwiOmZhbHNlfSxcIlBlcmNlbnRhZ2VDb21wbGV0ZUhpZ2hsaWdodFN0eWxlXCI6e1wiJGlkXCI6XCIzMjBcIixcIkJhY2tncm91bmRcIjp7XCIkaWRcIjpcIjMyMVwiLFwiQ29sb3JcIjp7XCIkaWRcIjpcIjMyMlwiLFwiQVwiOjAsXCJSXCI6MCxcIkdcIjowLFwiQlwiOjB9fX0sXCJEdXJhdGlvblN0eWxlXCI6e1wiJGlkXCI6XCIzMjNcIixcIkZvbnRTZXR0aW5nc1wiOntcIiRpZFwiOlwiMzI0XCIsXCJGb250U2l6ZVwiOjEwLFwiRm9udE5hbWVcIjpcIkNhbGlicmlcIixcIklzQm9sZFwiOmZhbHNlLFwiSXNJdGFsaWNcIjpmYWxzZSxcIklzVW5kZXJsaW5lZFwiOmZhbHNlfSxcIkZvcmVncm91bmRcIjp7XCIkaWRcIjpcIjMyNVwiLFwiQ29sb3JcIjp7XCIkaWRcIjpcIjMyNlwiLFwiQVwiOjI1NSxcIlJcIjoyMzcsXCJHXCI6MTI1LFwiQlwiOjQ5fX0sXCJIb3Jpem9udGFsQWxpZ25tZW50XCI6MCxcIklzVmlzaWJsZVwiOmZhbHNlfSxcIk1hcmdpblwiOntcIiRpZFwiOlwiMzI3XCIsXCJUb3BcIjowLjAsXCJMZWZ0XCI6MC4wLFwiUmlnaHRcIjowLjAsXCJCb3R0b21cIjowLjB9LFwiU3RhcnREYXRlUG9zaXRpb25cIjoyLFwiRW5kRGF0ZVBvc2l0aW9uXCI6MixcIlRpdGxlUG9zaXRpb25cIjo0LFwiRHVyYXRpb25Qb3NpdGlvblwiOjAsXCJQZXJjZW50YWdlQ29tcGxldGVkUG9zaXRpb25cIjowLFwiU3BhY2luZ1wiOjUsXCJTaGFwZVN0eWxlXCI6e1wiJGlkXCI6XCIzMjhcIixcIk1hcmdpblwiOntcIiRpZFwiOlwiMzI5XCIsXCJUb3BcIjowLjAsXCJMZWZ0XCI6NC4wLFwiUmlnaHRcIjo0LjAsXCJCb3R0b21cIjowLjB9LFwiUGFkZGluZ1wiOntcIiRpZFwiOlwiMzMwXCIsXCJUb3BcIjowLjAsXCJMZWZ0XCI6MC4wLFwiUmlnaHRcIjowLjAsXCJCb3R0b21cIjowLjB9LFwiQmFja2dyb3VuZFwiOntcIiRpZFwiOlwiMzMxXCIsXCJDb2xvclwiOntcIiRpZFwiOlwiMzMyXCIsXCJBXCI6MjU1LFwiUlwiOjE2NSxcIkdcIjoxNjUsXCJCXCI6MTY1fX0sXCJJc1Zpc2libGVcIjp0cnVlLFwiV2lkdGhcIjowLjAsXCJIZWlnaHRcIjoxNi4wLFwiQm9yZGVyU3R5bGVcIjp7XCIkaWRcIjpcIjMzM1wiLFwiTGluZVN0eWxlXCI6e1wiJGlkXCI6XCIzMzRcIixcIkxpbmVDb2xvclwiOntcIiRpZFwiOlwiMzM1XCIsXCJDb2xvclwiOntcIiRpZFwiOlwiMzM2XCIsXCJBXCI6MjU1LFwiUlwiOjIzNCxcIkdcIjoyMixcIkJcIjozMH19LFwiTGluZVdlaWdodFwiOjIuMCxcIkxpbmVUeXBlXCI6MH0sXCJJc1Zpc2libGVcIjpmYWxzZX19LFwiVGl0bGVTdHlsZVwiOntcIiRpZFwiOlwiMzM3XCIsXCJGb250U2V0dGluZ3NcIjp7XCIkaWRcIjpcIjMzOFwiLFwiRm9udFNpemVcIjoxMCxcIkZvbnROYW1lXCI6XCJNb250c2VycmF0IE1lZGl1bVwiLFwiSXNCb2xkXCI6dHJ1ZSxcIklzSXRhbGljXCI6ZmFsc2UsXCJJc1VuZGVybGluZWRcIjpmYWxzZX0sXCJGb3JlZ3JvdW5kXCI6e1wiJGlkXCI6XCIzMzlcIixcIkNvbG9yXCI6e1wiJGlkXCI6XCIzNDBcIixcIkFcIjoyNTUsXCJSXCI6MCxcIkdcIjowLFwiQlwiOjB9fSxcIkhvcml6b250YWxBbGlnbm1lbnRcIjowLFwiSXNWaXNpYmxlXCI6dHJ1ZX0sXCJEYXRlU3R5bGVcIjp7XCIkaWRcIjpcIjM0MVwiLFwiRm9udFNldHRpbmdzXCI6e1wiJGlkXCI6XCIzNDJcIixcIkZvbnRTaXplXCI6OCxcIkZvbnROYW1lXCI6XCJNb250c2VycmF0IExpZ2h0XCIsXCJJc0JvbGRcIjp0cnVlLFwiSXNJdGFsaWNcIjpmYWxzZSxcIklzVW5kZXJsaW5lZFwiOmZhbHNlfSxcIkZvcmVncm91bmRcIjp7XCIkaWRcIjpcIjM0M1wiLFwiQ29sb3JcIjp7XCIkaWRcIjpcIjM0NFwiLFwiQVwiOjI1NSxcIlJcIjoyNTUsXCJHXCI6MjU1LFwiQlwiOjI1NX19LFwiSG9yaXpvbnRhbEFsaWdubWVudFwiOjEsXCJJc1Zpc2libGVcIjp0cnVlfSxcIkRhdGVGb3JtYXRcIjp7XCIkaWRcIjpcIjM0NV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zNDZcIixcIkZvcm1hdFwiOjAsXCJJc1Zpc2libGVcIjpmYWxzZSxcIkxhc3RLbm93blZpc2liaWxpdHlTdGF0ZVwiOmZhbHNlfX0sXCJEZWZhdWx0U3dpbWxhbmVNb3RTdHlsZVwiOntcIiRpZFwiOlwiMzQ3XCIsXCJTaGFwZVwiOjIsXCJTaGFwZVNpemVcIjoxLFwiRGV0YWlsc1NwYWNpbmdcIjoyLjAsXCJQYWRkaW5nXCI6e1wiJGlkXCI6XCIzNDhcIixcIlRvcFwiOjcuMCxcIkxlZnRcIjozLjAsXCJSaWdodFwiOjAuMCxcIkJvdHRvbVwiOjIuMH0sXCJQb3NpdGlvbk9uVGFza1wiOjEsXCJTaGFwZVN0eWxlXCI6e1wiJGlkXCI6XCIzNDlcIixcIk1hcmdpblwiOntcIiRpZFwiOlwiMzUwXCIsXCJUb3BcIjowLjAsXCJMZWZ0XCI6MC4wLFwiUmlnaHRcIjowLjAsXCJCb3R0b21cIjowLjB9LFwiUGFkZGluZ1wiOntcIiRpZFwiOlwiMzUxXCIsXCJUb3BcIjowLjAsXCJMZWZ0XCI6MC4wLFwiUmlnaHRcIjowLjAsXCJCb3R0b21cIjowLjB9LFwiQmFja2dyb3VuZFwiOntcIiRpZFwiOlwiMzUyXCIsXCJDb2xvclwiOntcIiRpZFwiOlwiMzUzXCIsXCJBXCI6MjU1LFwiUlwiOjE2NSxcIkdcIjoxNjUsXCJCXCI6MTY1fX0sXCJJc1Zpc2libGVcIjp0cnVlLFwiV2lkdGhcIjoxMy4wLFwiSGVpZ2h0XCI6MTMuMCxcIkJvcmRlclN0eWxlXCI6e1wiJGlkXCI6XCIzNTRcIixcIkxpbmVTdHlsZVwiOntcIiRpZFwiOlwiMzU1XCIsXCJMaW5lQ29sb3JcIjp7XCIkaWRcIjpcIjM1NlwiLFwiQ29sb3JcIjp7XCIkaWRcIjpcIjM1N1wiLFwiQVwiOjI1NSxcIlJcIjoyMzQsXCJHXCI6MjIsXCJCXCI6MzB9fSxcIkxpbmVXZWlnaHRcIjowLjAsXCJMaW5lVHlwZVwiOjB9LFwiSXNWaXNpYmxlXCI6ZmFsc2V9fSxcIlRpdGxlU3R5bGVcIjp7XCIkaWRcIjpcIjM1OFwiLFwiRm9udFNldHRpbmdzXCI6e1wiJGlkXCI6XCIzNTlcIixcIkZvbnRTaXplXCI6MTIsXCJGb250TmFtZVwiOlwiTW9udHNlcnJhdCBNZWRpdW1cIixcIklzQm9sZFwiOnRydWUsXCJJc0l0YWxpY1wiOmZhbHNlLFwiSXNVbmRlcmxpbmVkXCI6ZmFsc2V9LFwiRm9yZWdyb3VuZFwiOntcIiRpZFwiOlwiMzYwXCIsXCJDb2xvclwiOntcIiRpZFwiOlwiMzYxXCIsXCJBXCI6MjU1LFwiUlwiOjAsXCJHXCI6MCxcIkJcIjowfX0sXCJIb3Jpem9udGFsQWxpZ25tZW50XCI6MCxcIklzVmlzaWJsZVwiOnRydWV9LFwiRGF0ZVN0eWxlXCI6e1wiJGlkXCI6XCIzNjJcIixcIkZvbnRTZXR0aW5nc1wiOntcIiRpZFwiOlwiMzYzXCIsXCJGb250U2l6ZVwiOjgsXCJGb250TmFtZVwiOlwiTW9udHNlcnJhdCBMaWdodFwiLFwiSXNCb2xkXCI6dHJ1ZSxcIklzSXRhbGljXCI6ZmFsc2UsXCJJc1VuZGVybGluZWRcIjpmYWxzZX0sXCJGb3JlZ3JvdW5kXCI6e1wiJGlkXCI6XCIzNjRcIixcIkNvbG9yXCI6e1wiJGlkXCI6XCIzNjVcIixcIkFcIjoyNTUsXCJSXCI6MTU3LFwiR1wiOjIsXCJCXCI6OH19LFwiSG9yaXpvbnRhbEFsaWdubWVudFwiOjAsXCJJc1Zpc2libGVcIjp0cnVlfSxcIkRhdGVGb3JtYXRcIjp7XCIkaWRcIjpcIjM2Nl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zNjdcIixcIkZvcm1hdFwiOjAsXCJJc1Zpc2libGVcIjpmYWxzZSxcIkxhc3RLbm93blZpc2liaWxpdHlTdGF0ZVwiOmZhbHNlfX19LHtcIiRpZFwiOlwiMzY4XCIsXCJTdHlsZUlkXCI6XCIzODljYWQ0YS02ZjA1LTQyNTctOWNhYi0zNDg3YzgwNzYyOGJcIixcIk5hbWVcIjpcIlN3aW1sYW5lIFN0eWxlIDNcIixcIkhlYWRlclN0eWxlXCI6e1wiJGlkXCI6XCIzNjlcIixcIlRleHRTdHlsZVwiOntcIiRpZFwiOlwiMzcwXCIsXCJGb250U2V0dGluZ3NcIjp7XCIkaWRcIjpcIjM3MVwiLFwiRm9udFNpemVcIjoxOCxcIkZvbnROYW1lXCI6XCJDYWxpYnJpXCIsXCJJc0JvbGRcIjpmYWxzZSxcIklzSXRhbGljXCI6ZmFsc2UsXCJJc1VuZGVybGluZWRcIjpmYWxzZX0sXCJGb3JlZ3JvdW5kXCI6e1wiJGlkXCI6XCIzNzJcIixcIkNvbG9yXCI6e1wiJGlkXCI6XCIzNzNcIixcIkFcIjoyNTUsXCJSXCI6MjU1LFwiR1wiOjI1NSxcIkJcIjoyNTV9fSxcIkhvcml6b250YWxBbGlnbm1lbnRcIjowLFwiSXNWaXNpYmxlXCI6dHJ1ZX0sXCJSZWN0YW5nbGVTdHlsZVwiOntcIiRpZFwiOlwiMzc0XCIsXCJNYXJnaW5cIjp7XCIkaWRcIjpcIjM3NVwiLFwiVG9wXCI6MC4wLFwiTGVmdFwiOjAuMCxcIlJpZ2h0XCI6MC4wLFwiQm90dG9tXCI6MC4wfSxcIlBhZGRpbmdcIjp7XCIkaWRcIjpcIjM3NlwiLFwiVG9wXCI6MC4wLFwiTGVmdFwiOjAuMCxcIlJpZ2h0XCI6MC4wLFwiQm90dG9tXCI6MC4wfSxcIkJhY2tncm91bmRcIjp7XCIkaWRcIjpcIjM3N1wiLFwiQ29sb3JcIjp7XCIkaWRcIjpcIjM3OFwiLFwiQVwiOjI1NSxcIlJcIjoxNTcsXCJHXCI6MixcIkJcIjo4fX0sXCJJc1Zpc2libGVcIjp0cnVlLFwiV2lkdGhcIjowLjAsXCJIZWlnaHRcIjowLjAsXCJCb3JkZXJTdHlsZVwiOntcIiRpZFwiOlwiMzc5XCIsXCJMaW5lU3R5bGVcIjp7XCIkaWRcIjpcIjM4MFwiLFwiTGluZUNvbG9yXCI6e1wiJGlkXCI6XCIzODFcIixcIkNvbG9yXCI6e1wiJGlkXCI6XCIzODJcIixcIkFcIjoyNTUsXCJSXCI6MjU1LFwiR1wiOjAsXCJCXCI6MH19LFwiTGluZVdlaWdodFwiOjAuMCxcIkxpbmVUeXBlXCI6MH0sXCJJc1Zpc2libGVcIjpmYWxzZX19fSxcIkJhY2tncm91bmRTdHlsZVwiOntcIiRpZFwiOlwiMzgzXCIsXCJNYXJnaW5cIjp7XCIkaWRcIjpcIjM4NFwiLFwiVG9wXCI6MC4wLFwiTGVmdFwiOjAuMCxcIlJpZ2h0XCI6MC4wLFwiQm90dG9tXCI6MC4wfSxcIlBhZGRpbmdcIjp7XCIkaWRcIjpcIjM4NVwiLFwiVG9wXCI6MC4wLFwiTGVmdFwiOjAuMCxcIlJpZ2h0XCI6MC4wLFwiQm90dG9tXCI6MC4wfSxcIkJhY2tncm91bmRcIjp7XCIkaWRcIjpcIjM4NlwiLFwiQ29sb3JcIjp7XCIkaWRcIjpcIjM4N1wiLFwiQVwiOjUxLFwiUlwiOjE1NyxcIkdcIjoyLFwiQlwiOjh9fSxcIklzVmlzaWJsZVwiOnRydWUsXCJXaWR0aFwiOjAuMCxcIkhlaWdodFwiOjAuMCxcIkJvcmRlclN0eWxlXCI6e1wiJGlkXCI6XCIzODhcIixcIkxpbmVTdHlsZVwiOntcIiRpZFwiOlwiMzg5XCIsXCJMaW5lQ29sb3JcIjp7XCIkaWRcIjpcIjM5MFwiLFwiQ29sb3JcIjp7XCIkaWRcIjpcIjM5MVwiLFwiQVwiOjI1NSxcIlJcIjoyMzQsXCJHXCI6MjIsXCJCXCI6MzB9fSxcIkxpbmVXZWlnaHRcIjowLjAsXCJMaW5lVHlwZVwiOjB9LFwiSXNWaXNpYmxlXCI6ZmFsc2V9fSxcIklzQWJvdmVUaW1lYmFuZFwiOmZhbHNlLFwiU3BhY2luZ1wiOjUsXCJEZWZhdWx0U3dpbWxhbmVBY3Rpdml0eVN0eWxlXCI6e1wiJGlkXCI6XCIzOTJcIixcIkhlYWRlclN0eWxlXCI6e1wiJGlkXCI6XCIzOTNcIixcIlRleHRTdHlsZVwiOntcIiRpZFwiOlwiMzk0XCIsXCJGb250U2V0dGluZ3NcIjp7XCIkaWRcIjpcIjM5NVwiLFwiRm9udFNpemVcIjoxMSxcIkZvbnROYW1lXCI6XCJDYWxpYnJpXCIsXCJJc0JvbGRcIjpmYWxzZSxcIklzSXRhbGljXCI6ZmFsc2UsXCJJc1VuZGVybGluZWRcIjpmYWxzZX0sXCJGb3JlZ3JvdW5kXCI6e1wiJGlkXCI6XCIzOTZcIixcIkNvbG9yXCI6e1wiJGlkXCI6XCIzOTdcIixcIkFcIjoyNTUsXCJSXCI6MCxcIkdcIjowLFwiQlwiOjB9fSxcIkhvcml6b250YWxBbGlnbm1lbnRcIjowLFwiSXNWaXNpYmxlXCI6dHJ1ZX0sXCJSZWN0YW5nbGVTdHlsZVwiOntcIiRpZFwiOlwiMzk4XCIsXCJNYXJnaW5cIjp7XCIkaWRcIjpcIjM5OVwiLFwiVG9wXCI6MC4wLFwiTGVmdFwiOjAuMCxcIlJpZ2h0XCI6MC4wLFwiQm90dG9tXCI6MC4wfSxcIlBhZGRpbmdcIjp7XCIkaWRcIjpcIjQwMFwiLFwiVG9wXCI6MC4wLFwiTGVmdFwiOjAuMCxcIlJpZ2h0XCI6MC4wLFwiQm90dG9tXCI6MC4wfSxcIkJhY2tncm91bmRcIjp7XCIkaWRcIjpcIjQwMVwiLFwiQ29sb3JcIjp7XCIkaWRcIjpcIjQwMlwiLFwiQVwiOjYzLFwiUlwiOjE1NyxcIkdcIjoyLFwiQlwiOjh9fSxcIklzVmlzaWJsZVwiOnRydWUsXCJXaWR0aFwiOjAuMCxcIkhlaWdodFwiOjAuMCxcIkJvcmRlclN0eWxlXCI6e1wiJGlkXCI6XCI0MDNcIixcIkxpbmVTdHlsZVwiOntcIiRpZFwiOlwiNDA0XCIsXCJMaW5lQ29sb3JcIjp7XCIkaWRcIjpcIjQwNVwiLFwiQ29sb3JcIjp7XCIkaWRcIjpcIjQwNlwiLFwiQVwiOjI1NSxcIlJcIjoyNTUsXCJHXCI6MCxcIkJcIjowfX0sXCJMaW5lV2VpZ2h0XCI6MC4wLFwiTGluZVR5cGVcIjowfSxcIklzVmlzaWJsZVwiOmZhbHNlfX19LFwiQmFja2dyb3VuZFN0eWxlXCI6e1wiJGlkXCI6XCI0MDdcIixcIk1hcmdpblwiOntcIiRpZFwiOlwiNDA4XCIsXCJUb3BcIjowLjAsXCJMZWZ0XCI6MC4wLFwiUmlnaHRcIjowLjAsXCJCb3R0b21cIjowLjB9LFwiUGFkZGluZ1wiOntcIiRpZFwiOlwiNDA5XCIsXCJUb3BcIjowLjAsXCJMZWZ0XCI6MC4wLFwiUmlnaHRcIjowLjAsXCJCb3R0b21cIjowLjB9LFwiQmFja2dyb3VuZFwiOntcIiRpZFwiOlwiNDEwXCIsXCJDb2xvclwiOntcIiRpZFwiOlwiNDExXCIsXCJBXCI6NTEsXCJSXCI6MTU3LFwiR1wiOjIsXCJCXCI6OH19LFwiSXNWaXNpYmxlXCI6dHJ1ZSxcIldpZHRoXCI6MC4wLFwiSGVpZ2h0XCI6MC4wLFwiQm9yZGVyU3R5bGVcIjp7XCIkaWRcIjpcIjQxMlwiLFwiTGluZVN0eWxlXCI6e1wiJGlkXCI6XCI0MTNcIixcIkxpbmVDb2xvclwiOntcIiRpZFwiOlwiNDE0XCIsXCJDb2xvclwiOntcIiRpZFwiOlwiNDE1XCIsXCJBXCI6MjU1LFwiUlwiOjIzNCxcIkdcIjoyMixcIkJcIjozMH19LFwiTGluZVdlaWdodFwiOjAuMCxcIkxpbmVUeXBlXCI6MH0sXCJJc1Zpc2libGVcIjpmYWxzZX19fSxcIkRlZmF1bHRTd2ltbGFuZU1pbGVzdG9uZVN0eWxlXCI6e1wiJGlkXCI6XCI0MTZcIixcIlRpdGxlUG9zaXRpb25cIjoyLFwiRGF0ZVBvc2l0aW9uXCI6MCxcIlNoYXBlVHlwZVwiOjIsXCJTaGFwZVNpemVcIjoxLFwiU3BhY2luZ1wiOjUsXCJTaGFwZVN0eWxlXCI6e1wiJGlkXCI6XCI0MTdcIixcIk1hcmdpblwiOntcIiRpZFwiOlwiNDE4XCIsXCJUb3BcIjowLjAsXCJMZWZ0XCI6MC4wLFwiUmlnaHRcIjowLjAsXCJCb3R0b21cIjowLjB9LFwiUGFkZGluZ1wiOntcIiRpZFwiOlwiNDE5XCIsXCJUb3BcIjowLjAsXCJMZWZ0XCI6MC4wLFwiUmlnaHRcIjowLjAsXCJCb3R0b21cIjowLjB9LFwiQmFja2dyb3VuZFwiOntcIiRpZFwiOlwiNDIwXCIsXCJDb2xvclwiOntcIiRpZFwiOlwiNDIxXCIsXCJBXCI6MjU1LFwiUlwiOjE1NyxcIkdcIjoyLFwiQlwiOjh9fSxcIklzVmlzaWJsZVwiOnRydWUsXCJXaWR0aFwiOjEzLjAsXCJIZWlnaHRcIjoxMy4wLFwiQm9yZGVyU3R5bGVcIjp7XCIkaWRcIjpcIjQyMlwiLFwiTGluZVN0eWxlXCI6e1wiJGlkXCI6XCI0MjNcIixcIkxpbmVDb2xvclwiOntcIiRpZFwiOlwiNDI0XCIsXCJDb2xvclwiOntcIiRpZFwiOlwiNDI1XCIsXCJBXCI6MjU1LFwiUlwiOjIzNCxcIkdcIjoyMixcIkJcIjozMH19LFwiTGluZVdlaWdodFwiOjIuMCxcIkxpbmVUeXBlXCI6MH0sXCJJc1Zpc2libGVcIjpmYWxzZX19LFwiVGl0bGVTdHlsZVwiOntcIiRpZFwiOlwiNDI2XCIsXCJGb250U2V0dGluZ3NcIjp7XCIkaWRcIjpcIjQyN1wiLFwiRm9udFNpemVcIjoxMixcIkZvbnROYW1lXCI6XCJNb250c2VycmF0IE1lZGl1bVwiLFwiSXNCb2xkXCI6dHJ1ZSxcIklzSXRhbGljXCI6ZmFsc2UsXCJJc1VuZGVybGluZWRcIjpmYWxzZX0sXCJGb3JlZ3JvdW5kXCI6e1wiJGlkXCI6XCI0MjhcIixcIkNvbG9yXCI6e1wiJGlkXCI6XCI0MjlcIixcIkFcIjoyNTUsXCJSXCI6MCxcIkdcIjowLFwiQlwiOjB9fSxcIkhvcml6b250YWxBbGlnbm1lbnRcIjowLFwiSXNWaXNpYmxlXCI6dHJ1ZX0sXCJEYXRlU3R5bGVcIjp7XCIkaWRcIjpcIjQzMFwiLFwiRm9udFNldHRpbmdzXCI6e1wiJGlkXCI6XCI0MzFcIixcIkZvbnRTaXplXCI6OCxcIkZvbnROYW1lXCI6XCJNb250c2VycmF0IExpZ2h0XCIsXCJJc0JvbGRcIjp0cnVlLFwiSXNJdGFsaWNcIjpmYWxzZSxcIklzVW5kZXJsaW5lZFwiOmZhbHNlfSxcIkZvcmVncm91bmRcIjp7XCIkaWRcIjpcIjQzMlwiLFwiQ29sb3JcIjp7XCIkaWRcIjpcIjQzM1wiLFwiQVwiOjI1NSxcIlJcIjoxNTcsXCJHXCI6MixcIkJcIjo4fX0sXCJIb3Jpem9udGFsQWxpZ25tZW50XCI6MCxcIklzVmlzaWJsZVwiOnRydWV9LFwiRGF0ZUZvcm1hdFwiOntcIiRpZFwiOlwiNDM0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QzNVwiLFwiRm9ybWF0XCI6MCxcIklzVmlzaWJsZVwiOmZhbHNlLFwiTGFzdEtub3duVmlzaWJpbGl0eVN0YXRlXCI6ZmFsc2V9fSxcIkRlZmF1bHRTd2ltbGFuZVRhc2tTdHlsZVwiOntcIiRpZFwiOlwiNDM2XCIsXCJTaGFwZVwiOjgsXCJTaGFwZVRoaWNrbmVzc1wiOjEsXCJEdXJhdGlvbkZvcm1hdFwiOjAsXCJQZXJjZW50YWdlQ29tcGxldGVUZXh0U3R5bGVcIjp7XCIkaWRcIjpcIjQzN1wiLFwiRm9udFNldHRpbmdzXCI6e1wiJGlkXCI6XCI0MzhcIixcIkZvbnRTaXplXCI6MTAsXCJGb250TmFtZVwiOlwiQ2FsaWJyaVwiLFwiSXNCb2xkXCI6ZmFsc2UsXCJJc0l0YWxpY1wiOmZhbHNlLFwiSXNVbmRlcmxpbmVkXCI6ZmFsc2V9LFwiRm9yZWdyb3VuZFwiOntcIiRpZFwiOlwiNDM5XCIsXCJDb2xvclwiOntcIiRpZFwiOlwiNDQwXCIsXCJBXCI6MjU1LFwiUlwiOjIzNyxcIkdcIjoxMjUsXCJCXCI6NDl9fSxcIkhvcml6b250YWxBbGlnbm1lbnRcIjowLFwiSXNWaXNpYmxlXCI6ZmFsc2V9LFwiUGVyY2VudGFnZUNvbXBsZXRlSGlnaGxpZ2h0U3R5bGVcIjp7XCIkaWRcIjpcIjQ0MVwiLFwiQmFja2dyb3VuZFwiOntcIiRpZFwiOlwiNDQyXCIsXCJDb2xvclwiOntcIiRpZFwiOlwiNDQzXCIsXCJBXCI6ODksXCJSXCI6MCxcIkdcIjowLFwiQlwiOjB9fX0sXCJEdXJhdGlvblN0eWxlXCI6e1wiJGlkXCI6XCI0NDRcIixcIkZvbnRTZXR0aW5nc1wiOntcIiRpZFwiOlwiNDQ1XCIsXCJGb250U2l6ZVwiOjEwLFwiRm9udE5hbWVcIjpcIkNhbGlicmlcIixcIklzQm9sZFwiOmZhbHNlLFwiSXNJdGFsaWNcIjpmYWxzZSxcIklzVW5kZXJsaW5lZFwiOmZhbHNlfSxcIkZvcmVncm91bmRcIjp7XCIkaWRcIjpcIjQ0NlwiLFwiQ29sb3JcIjp7XCIkaWRcIjpcIjQ0N1wiLFwiQVwiOjI1NSxcIlJcIjoyMzcsXCJHXCI6MTI1LFwiQlwiOjQ5fX0sXCJIb3Jpem9udGFsQWxpZ25tZW50XCI6MCxcIklzVmlzaWJsZVwiOmZhbHNlfSxcIk1hcmdpblwiOntcIiRpZFwiOlwiNDQ4XCIsXCJUb3BcIjowLjAsXCJMZWZ0XCI6MC4wLFwiUmlnaHRcIjowLjAsXCJCb3R0b21cIjowLjB9LFwiU3RhcnREYXRlUG9zaXRpb25cIjoyLFwiRW5kRGF0ZVBvc2l0aW9uXCI6MixcIlRpdGxlUG9zaXRpb25cIjo0LFwiRHVyYXRpb25Qb3NpdGlvblwiOjAsXCJQZXJjZW50YWdlQ29tcGxldGVkUG9zaXRpb25cIjowLFwiU3BhY2luZ1wiOjUsXCJTaGFwZVN0eWxlXCI6e1wiJGlkXCI6XCI0NDlcIixcIk1hcmdpblwiOntcIiRpZFwiOlwiNDUwXCIsXCJUb3BcIjowLjAsXCJMZWZ0XCI6NC4wLFwiUmlnaHRcIjo0LjAsXCJCb3R0b21cIjowLjB9LFwiUGFkZGluZ1wiOntcIiRpZFwiOlwiNDUxXCIsXCJUb3BcIjowLjAsXCJMZWZ0XCI6MC4wLFwiUmlnaHRcIjowLjAsXCJCb3R0b21cIjowLjB9LFwiQmFja2dyb3VuZFwiOntcIiRpZFwiOlwiNDUyXCIsXCJDb2xvclwiOntcIiRpZFwiOlwiNDUzXCIsXCJBXCI6MjU1LFwiUlwiOjE1NyxcIkdcIjoyLFwiQlwiOjh9fSxcIklzVmlzaWJsZVwiOnRydWUsXCJXaWR0aFwiOjAuMCxcIkhlaWdodFwiOjE2LjAsXCJCb3JkZXJTdHlsZVwiOntcIiRpZFwiOlwiNDU0XCIsXCJMaW5lU3R5bGVcIjp7XCIkaWRcIjpcIjQ1NVwiLFwiTGluZUNvbG9yXCI6e1wiJGlkXCI6XCI0NTZcIixcIkNvbG9yXCI6e1wiJGlkXCI6XCI0NTdcIixcIkFcIjoyNTUsXCJSXCI6MjM0LFwiR1wiOjIyLFwiQlwiOjMwfX0sXCJMaW5lV2VpZ2h0XCI6Mi4wLFwiTGluZVR5cGVcIjowfSxcIklzVmlzaWJsZVwiOmZhbHNlfX0sXCJUaXRsZVN0eWxlXCI6e1wiJGlkXCI6XCI0NThcIixcIkZvbnRTZXR0aW5nc1wiOntcIiRpZFwiOlwiNDU5XCIsXCJGb250U2l6ZVwiOjEwLFwiRm9udE5hbWVcIjpcIkNhbGlicmlcIixcIklzQm9sZFwiOnRydWUsXCJJc0l0YWxpY1wiOmZhbHNlLFwiSXNVbmRlcmxpbmVkXCI6ZmFsc2V9LFwiRm9yZWdyb3VuZFwiOntcIiRpZFwiOlwiNDYwXCIsXCJDb2xvclwiOntcIiRpZFwiOlwiNDYxXCIsXCJBXCI6MjU1LFwiUlwiOjAsXCJHXCI6MCxcIkJcIjowfX0sXCJIb3Jpem9udGFsQWxpZ25tZW50XCI6MCxcIklzVmlzaWJsZVwiOnRydWV9LFwiRGF0ZVN0eWxlXCI6e1wiJGlkXCI6XCI0NjJcIixcIkZvbnRTZXR0aW5nc1wiOntcIiRpZFwiOlwiNDYzXCIsXCJGb250U2l6ZVwiOjgsXCJGb250TmFtZVwiOlwiQ2FsaWJyaVwiLFwiSXNCb2xkXCI6dHJ1ZSxcIklzSXRhbGljXCI6ZmFsc2UsXCJJc1VuZGVybGluZWRcIjpmYWxzZX0sXCJGb3JlZ3JvdW5kXCI6e1wiJGlkXCI6XCI0NjRcIixcIkNvbG9yXCI6e1wiJGlkXCI6XCI0NjVcIixcIkFcIjoyNTUsXCJSXCI6MjU1LFwiR1wiOjI1NSxcIkJcIjoyNTV9fSxcIkhvcml6b250YWxBbGlnbm1lbnRcIjoxLFwiSXNWaXNpYmxlXCI6dHJ1ZX0sXCJEYXRlRm9ybWF0XCI6e1wiJGlkXCI6XCI0NjZ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NDY3XCIsXCJGb3JtYXRcIjowLFwiSXNWaXNpYmxlXCI6ZmFsc2UsXCJMYXN0S25vd25WaXNpYmlsaXR5U3RhdGVcIjpmYWxzZX19LFwiRGVmYXVsdFN3aW1sYW5lTW90U3R5bGVcIjp7XCIkaWRcIjpcIjQ2OFwiLFwiU2hhcGVcIjoyLFwiU2hhcGVTaXplXCI6MSxcIkRldGFpbHNTcGFjaW5nXCI6Mi4wLFwiUGFkZGluZ1wiOntcIiRpZFwiOlwiNDY5XCIsXCJUb3BcIjo3LjAsXCJMZWZ0XCI6My4wLFwiUmlnaHRcIjowLjAsXCJCb3R0b21cIjoyLjB9LFwiUG9zaXRpb25PblRhc2tcIjoxLFwiU2hhcGVTdHlsZVwiOntcIiRpZFwiOlwiNDcwXCIsXCJNYXJnaW5cIjp7XCIkaWRcIjpcIjQ3MVwiLFwiVG9wXCI6MC4wLFwiTGVmdFwiOjAuMCxcIlJpZ2h0XCI6MC4wLFwiQm90dG9tXCI6MC4wfSxcIlBhZGRpbmdcIjp7XCIkaWRcIjpcIjQ3MlwiLFwiVG9wXCI6MC4wLFwiTGVmdFwiOjAuMCxcIlJpZ2h0XCI6MC4wLFwiQm90dG9tXCI6MC4wfSxcIkJhY2tncm91bmRcIjp7XCIkaWRcIjpcIjQ3M1wiLFwiQ29sb3JcIjp7XCIkaWRcIjpcIjQ3NFwiLFwiQVwiOjI1NSxcIlJcIjoxNTcsXCJHXCI6MixcIkJcIjo4fX0sXCJJc1Zpc2libGVcIjp0cnVlLFwiV2lkdGhcIjoxMy4wLFwiSGVpZ2h0XCI6MTMuMCxcIkJvcmRlclN0eWxlXCI6e1wiJGlkXCI6XCI0NzVcIixcIkxpbmVTdHlsZVwiOntcIiRpZFwiOlwiNDc2XCIsXCJMaW5lQ29sb3JcIjp7XCIkaWRcIjpcIjQ3N1wiLFwiQ29sb3JcIjp7XCIkaWRcIjpcIjQ3OFwiLFwiQVwiOjI1NSxcIlJcIjoyMzQsXCJHXCI6MjIsXCJCXCI6MzB9fSxcIkxpbmVXZWlnaHRcIjowLjAsXCJMaW5lVHlwZVwiOjB9LFwiSXNWaXNpYmxlXCI6ZmFsc2V9fSxcIlRpdGxlU3R5bGVcIjp7XCIkaWRcIjpcIjQ3OVwiLFwiRm9udFNldHRpbmdzXCI6e1wiJGlkXCI6XCI0ODBcIixcIkZvbnRTaXplXCI6MTIsXCJGb250TmFtZVwiOlwiTW9udHNlcnJhdCBNZWRpdW1cIixcIklzQm9sZFwiOnRydWUsXCJJc0l0YWxpY1wiOmZhbHNlLFwiSXNVbmRlcmxpbmVkXCI6ZmFsc2V9LFwiRm9yZWdyb3VuZFwiOntcIiRpZFwiOlwiNDgxXCIsXCJDb2xvclwiOntcIiRpZFwiOlwiNDgyXCIsXCJBXCI6MjU1LFwiUlwiOjAsXCJHXCI6MCxcIkJcIjowfX0sXCJIb3Jpem9udGFsQWxpZ25tZW50XCI6MCxcIklzVmlzaWJsZVwiOnRydWV9LFwiRGF0ZVN0eWxlXCI6e1wiJGlkXCI6XCI0ODNcIixcIkZvbnRTZXR0aW5nc1wiOntcIiRpZFwiOlwiNDg0XCIsXCJGb250U2l6ZVwiOjgsXCJGb250TmFtZVwiOlwiTW9udHNlcnJhdCBMaWdodFwiLFwiSXNCb2xkXCI6dHJ1ZSxcIklzSXRhbGljXCI6ZmFsc2UsXCJJc1VuZGVybGluZWRcIjpmYWxzZX0sXCJGb3JlZ3JvdW5kXCI6e1wiJGlkXCI6XCI0ODVcIixcIkNvbG9yXCI6e1wiJGlkXCI6XCI0ODZcIixcIkFcIjoyNTUsXCJSXCI6MTU3LFwiR1wiOjIsXCJCXCI6OH19LFwiSG9yaXpvbnRhbEFsaWdubWVudFwiOjAsXCJJc1Zpc2libGVcIjp0cnVlfSxcIkRhdGVGb3JtYXRcIjp7XCIkaWRcIjpcIjQ4N1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0ODhcIixcIkZvcm1hdFwiOjAsXCJJc1Zpc2libGVcIjpmYWxzZSxcIkxhc3RLbm93blZpc2liaWxpdHlTdGF0ZVwiOmZhbHNlfX19LHtcIiRpZFwiOlwiNDg5XCIsXCJTdHlsZUlkXCI6XCJmNmVlMzZhMy00ZTIwLTQyZDQtYjAyNS1mMmEzNjJmZGUzODZcIixcIk5hbWVcIjpcIlN3aW1sYW5lIFN0eWxlIDRcIixcIkhlYWRlclN0eWxlXCI6e1wiJGlkXCI6XCI0OTBcIixcIlRleHRTdHlsZVwiOntcIiRpZFwiOlwiNDkxXCIsXCJGb250U2V0dGluZ3NcIjp7XCIkaWRcIjpcIjQ5MlwiLFwiRm9udFNpemVcIjoxOCxcIkZvbnROYW1lXCI6XCJDYWxpYnJpXCIsXCJJc0JvbGRcIjpmYWxzZSxcIklzSXRhbGljXCI6ZmFsc2UsXCJJc1VuZGVybGluZWRcIjpmYWxzZX0sXCJGb3JlZ3JvdW5kXCI6e1wiJGlkXCI6XCI0OTNcIixcIkNvbG9yXCI6e1wiJGlkXCI6XCI0OTRcIixcIkFcIjoyNTUsXCJSXCI6MjU1LFwiR1wiOjI1NSxcIkJcIjoyNTV9fSxcIkhvcml6b250YWxBbGlnbm1lbnRcIjowLFwiSXNWaXNpYmxlXCI6dHJ1ZX0sXCJSZWN0YW5nbGVTdHlsZVwiOntcIiRpZFwiOlwiNDk1XCIsXCJNYXJnaW5cIjp7XCIkaWRcIjpcIjQ5NlwiLFwiVG9wXCI6MC4wLFwiTGVmdFwiOjAuMCxcIlJpZ2h0XCI6MC4wLFwiQm90dG9tXCI6MC4wfSxcIlBhZGRpbmdcIjp7XCIkaWRcIjpcIjQ5N1wiLFwiVG9wXCI6MC4wLFwiTGVmdFwiOjAuMCxcIlJpZ2h0XCI6MC4wLFwiQm90dG9tXCI6MC4wfSxcIkJhY2tncm91bmRcIjp7XCIkaWRcIjpcIjQ5OFwiLFwiQ29sb3JcIjp7XCIkaWRcIjpcIjQ5OVwiLFwiQVwiOjI1NSxcIlJcIjoyMDgsXCJHXCI6MCxcIkJcIjowfX0sXCJJc1Zpc2libGVcIjp0cnVlLFwiV2lkdGhcIjowLjAsXCJIZWlnaHRcIjowLjAsXCJCb3JkZXJTdHlsZVwiOntcIiRpZFwiOlwiNTAwXCIsXCJMaW5lU3R5bGVcIjp7XCIkaWRcIjpcIjUwMVwiLFwiTGluZUNvbG9yXCI6e1wiJGlkXCI6XCI1MDJcIixcIkNvbG9yXCI6e1wiJGlkXCI6XCI1MDNcIixcIkFcIjoyNTUsXCJSXCI6MjU1LFwiR1wiOjAsXCJCXCI6MH19LFwiTGluZVdlaWdodFwiOjAuMCxcIkxpbmVUeXBlXCI6MH0sXCJJc1Zpc2libGVcIjpmYWxzZX19fSxcIkJhY2tncm91bmRTdHlsZVwiOntcIiRpZFwiOlwiNTA0XCIsXCJNYXJnaW5cIjp7XCIkaWRcIjpcIjUwNVwiLFwiVG9wXCI6MC4wLFwiTGVmdFwiOjAuMCxcIlJpZ2h0XCI6MC4wLFwiQm90dG9tXCI6MC4wfSxcIlBhZGRpbmdcIjp7XCIkaWRcIjpcIjUwNlwiLFwiVG9wXCI6MC4wLFwiTGVmdFwiOjAuMCxcIlJpZ2h0XCI6MC4wLFwiQm90dG9tXCI6MC4wfSxcIkJhY2tncm91bmRcIjp7XCIkaWRcIjpcIjUwN1wiLFwiQ29sb3JcIjp7XCIkaWRcIjpcIjUwOFwiLFwiQVwiOjUxLFwiUlwiOjIwOCxcIkdcIjowLFwiQlwiOjB9fSxcIklzVmlzaWJsZVwiOnRydWUsXCJXaWR0aFwiOjAuMCxcIkhlaWdodFwiOjAuMCxcIkJvcmRlclN0eWxlXCI6e1wiJGlkXCI6XCI1MDlcIixcIkxpbmVTdHlsZVwiOntcIiRpZFwiOlwiNTEwXCIsXCJMaW5lQ29sb3JcIjp7XCIkaWRcIjpcIjUxMVwiLFwiQ29sb3JcIjp7XCIkaWRcIjpcIjUxMlwiLFwiQVwiOjI1NSxcIlJcIjoyMzQsXCJHXCI6MjIsXCJCXCI6MzB9fSxcIkxpbmVXZWlnaHRcIjowLjAsXCJMaW5lVHlwZVwiOjB9LFwiSXNWaXNpYmxlXCI6ZmFsc2V9fSxcIklzQWJvdmVUaW1lYmFuZFwiOmZhbHNlLFwiU3BhY2luZ1wiOjUsXCJEZWZhdWx0U3dpbWxhbmVBY3Rpdml0eVN0eWxlXCI6e1wiJGlkXCI6XCI1MTNcIixcIkhlYWRlclN0eWxlXCI6e1wiJGlkXCI6XCI1MTRcIixcIlRleHRTdHlsZVwiOntcIiRpZFwiOlwiNTE1XCIsXCJGb250U2V0dGluZ3NcIjp7XCIkaWRcIjpcIjUxNlwiLFwiRm9udFNpemVcIjoxMSxcIkZvbnROYW1lXCI6XCJDYWxpYnJpXCIsXCJJc0JvbGRcIjpmYWxzZSxcIklzSXRhbGljXCI6ZmFsc2UsXCJJc1VuZGVybGluZWRcIjpmYWxzZX0sXCJGb3JlZ3JvdW5kXCI6e1wiJGlkXCI6XCI1MTdcIixcIkNvbG9yXCI6e1wiJGlkXCI6XCI1MThcIixcIkFcIjoyNTUsXCJSXCI6MCxcIkdcIjowLFwiQlwiOjB9fSxcIkhvcml6b250YWxBbGlnbm1lbnRcIjowLFwiSXNWaXNpYmxlXCI6dHJ1ZX0sXCJSZWN0YW5nbGVTdHlsZVwiOntcIiRpZFwiOlwiNTE5XCIsXCJNYXJnaW5cIjp7XCIkaWRcIjpcIjUyMFwiLFwiVG9wXCI6MC4wLFwiTGVmdFwiOjAuMCxcIlJpZ2h0XCI6MC4wLFwiQm90dG9tXCI6MC4wfSxcIlBhZGRpbmdcIjp7XCIkaWRcIjpcIjUyMVwiLFwiVG9wXCI6MC4wLFwiTGVmdFwiOjAuMCxcIlJpZ2h0XCI6MC4wLFwiQm90dG9tXCI6MC4wfSxcIkJhY2tncm91bmRcIjp7XCIkaWRcIjpcIjUyMlwiLFwiQ29sb3JcIjp7XCIkaWRcIjpcIjUyM1wiLFwiQVwiOjYzLFwiUlwiOjIwOCxcIkdcIjowLFwiQlwiOjB9fSxcIklzVmlzaWJsZVwiOnRydWUsXCJXaWR0aFwiOjAuMCxcIkhlaWdodFwiOjAuMCxcIkJvcmRlclN0eWxlXCI6e1wiJGlkXCI6XCI1MjRcIixcIkxpbmVTdHlsZVwiOntcIiRpZFwiOlwiNTI1XCIsXCJMaW5lQ29sb3JcIjp7XCIkaWRcIjpcIjUyNlwiLFwiQ29sb3JcIjp7XCIkaWRcIjpcIjUyN1wiLFwiQVwiOjI1NSxcIlJcIjoyNTUsXCJHXCI6MCxcIkJcIjowfX0sXCJMaW5lV2VpZ2h0XCI6MC4wLFwiTGluZVR5cGVcIjowfSxcIklzVmlzaWJsZVwiOmZhbHNlfX19LFwiQmFja2dyb3VuZFN0eWxlXCI6e1wiJGlkXCI6XCI1MjhcIixcIk1hcmdpblwiOntcIiRpZFwiOlwiNTI5XCIsXCJUb3BcIjowLjAsXCJMZWZ0XCI6MC4wLFwiUmlnaHRcIjowLjAsXCJCb3R0b21cIjowLjB9LFwiUGFkZGluZ1wiOntcIiRpZFwiOlwiNTMwXCIsXCJUb3BcIjowLjAsXCJMZWZ0XCI6MC4wLFwiUmlnaHRcIjowLjAsXCJCb3R0b21cIjowLjB9LFwiQmFja2dyb3VuZFwiOntcIiRpZFwiOlwiNTMxXCIsXCJDb2xvclwiOntcIiRpZFwiOlwiNTMyXCIsXCJBXCI6NTEsXCJSXCI6MjA4LFwiR1wiOjAsXCJCXCI6MH19LFwiSXNWaXNpYmxlXCI6dHJ1ZSxcIldpZHRoXCI6MC4wLFwiSGVpZ2h0XCI6MC4wLFwiQm9yZGVyU3R5bGVcIjp7XCIkaWRcIjpcIjUzM1wiLFwiTGluZVN0eWxlXCI6e1wiJGlkXCI6XCI1MzRcIixcIkxpbmVDb2xvclwiOntcIiRpZFwiOlwiNTM1XCIsXCJDb2xvclwiOntcIiRpZFwiOlwiNTM2XCIsXCJBXCI6MjU1LFwiUlwiOjIzNCxcIkdcIjoyMixcIkJcIjozMH19LFwiTGluZVdlaWdodFwiOjAuMCxcIkxpbmVUeXBlXCI6MH0sXCJJc1Zpc2libGVcIjpmYWxzZX19fSxcIkRlZmF1bHRTd2ltbGFuZU1pbGVzdG9uZVN0eWxlXCI6e1wiJGlkXCI6XCI1MzdcIixcIlRpdGxlUG9zaXRpb25cIjoyLFwiRGF0ZVBvc2l0aW9uXCI6MCxcIlNoYXBlVHlwZVwiOjIsXCJTaGFwZVNpemVcIjoxLFwiU3BhY2luZ1wiOjUsXCJTaGFwZVN0eWxlXCI6e1wiJGlkXCI6XCI1MzhcIixcIk1hcmdpblwiOntcIiRpZFwiOlwiNTM5XCIsXCJUb3BcIjowLjAsXCJMZWZ0XCI6MC4wLFwiUmlnaHRcIjowLjAsXCJCb3R0b21cIjowLjB9LFwiUGFkZGluZ1wiOntcIiRpZFwiOlwiNTQwXCIsXCJUb3BcIjowLjAsXCJMZWZ0XCI6MC4wLFwiUmlnaHRcIjowLjAsXCJCb3R0b21cIjowLjB9LFwiQmFja2dyb3VuZFwiOntcIiRpZFwiOlwiNTQxXCIsXCJDb2xvclwiOntcIiRpZFwiOlwiNTQyXCIsXCJBXCI6MjU1LFwiUlwiOjIwOCxcIkdcIjowLFwiQlwiOjB9fSxcIklzVmlzaWJsZVwiOnRydWUsXCJXaWR0aFwiOjEzLjAsXCJIZWlnaHRcIjoxMy4wLFwiQm9yZGVyU3R5bGVcIjp7XCIkaWRcIjpcIjU0M1wiLFwiTGluZVN0eWxlXCI6e1wiJGlkXCI6XCI1NDRcIixcIkxpbmVDb2xvclwiOntcIiRpZFwiOlwiNTQ1XCIsXCJDb2xvclwiOntcIiRpZFwiOlwiNTQ2XCIsXCJBXCI6MjU1LFwiUlwiOjIzNCxcIkdcIjoyMixcIkJcIjozMH19LFwiTGluZVdlaWdodFwiOjIuMCxcIkxpbmVUeXBlXCI6MH0sXCJJc1Zpc2libGVcIjpmYWxzZX19LFwiVGl0bGVTdHlsZVwiOntcIiRpZFwiOlwiNTQ3XCIsXCJGb250U2V0dGluZ3NcIjp7XCIkaWRcIjpcIjU0OFwiLFwiRm9udFNpemVcIjoxMixcIkZvbnROYW1lXCI6XCJNb250c2VycmF0IE1lZGl1bVwiLFwiSXNCb2xkXCI6dHJ1ZSxcIklzSXRhbGljXCI6ZmFsc2UsXCJJc1VuZGVybGluZWRcIjpmYWxzZX0sXCJGb3JlZ3JvdW5kXCI6e1wiJGlkXCI6XCI1NDlcIixcIkNvbG9yXCI6e1wiJGlkXCI6XCI1NTBcIixcIkFcIjoyNTUsXCJSXCI6MCxcIkdcIjowLFwiQlwiOjB9fSxcIkhvcml6b250YWxBbGlnbm1lbnRcIjowLFwiSXNWaXNpYmxlXCI6dHJ1ZX0sXCJEYXRlU3R5bGVcIjp7XCIkaWRcIjpcIjU1MVwiLFwiRm9udFNldHRpbmdzXCI6e1wiJGlkXCI6XCI1NTJcIixcIkZvbnRTaXplXCI6OCxcIkZvbnROYW1lXCI6XCJNb250c2VycmF0IExpZ2h0XCIsXCJJc0JvbGRcIjp0cnVlLFwiSXNJdGFsaWNcIjpmYWxzZSxcIklzVW5kZXJsaW5lZFwiOmZhbHNlfSxcIkZvcmVncm91bmRcIjp7XCIkaWRcIjpcIjU1M1wiLFwiQ29sb3JcIjp7XCIkaWRcIjpcIjU1NFwiLFwiQVwiOjI1NSxcIlJcIjoxNTcsXCJHXCI6MixcIkJcIjo4fX0sXCJIb3Jpem9udGFsQWxpZ25tZW50XCI6MCxcIklzVmlzaWJsZVwiOnRydWV9LFwiRGF0ZUZvcm1hdFwiOntcIiRpZFwiOlwiNTU1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U1NlwiLFwiRm9ybWF0XCI6MCxcIklzVmlzaWJsZVwiOmZhbHNlLFwiTGFzdEtub3duVmlzaWJpbGl0eVN0YXRlXCI6ZmFsc2V9fSxcIkRlZmF1bHRTd2ltbGFuZVRhc2tTdHlsZVwiOntcIiRpZFwiOlwiNTU3XCIsXCJTaGFwZVwiOjcsXCJTaGFwZVRoaWNrbmVzc1wiOjEsXCJEdXJhdGlvbkZvcm1hdFwiOjAsXCJQZXJjZW50YWdlQ29tcGxldGVUZXh0U3R5bGVcIjp7XCIkaWRcIjpcIjU1OFwiLFwiRm9udFNldHRpbmdzXCI6e1wiJGlkXCI6XCI1NTlcIixcIkZvbnRTaXplXCI6MTAsXCJGb250TmFtZVwiOlwiQ2FsaWJyaVwiLFwiSXNCb2xkXCI6ZmFsc2UsXCJJc0l0YWxpY1wiOmZhbHNlLFwiSXNVbmRlcmxpbmVkXCI6ZmFsc2V9LFwiRm9yZWdyb3VuZFwiOntcIiRpZFwiOlwiNTYwXCIsXCJDb2xvclwiOntcIiRpZFwiOlwiNTYxXCIsXCJBXCI6MjU1LFwiUlwiOjIzNyxcIkdcIjoxMjUsXCJCXCI6NDl9fSxcIkhvcml6b250YWxBbGlnbm1lbnRcIjowLFwiSXNWaXNpYmxlXCI6ZmFsc2V9LFwiUGVyY2VudGFnZUNvbXBsZXRlSGlnaGxpZ2h0U3R5bGVcIjp7XCIkaWRcIjpcIjU2MlwiLFwiQmFja2dyb3VuZFwiOntcIiRpZFwiOlwiNTYzXCIsXCJDb2xvclwiOntcIiRpZFwiOlwiNTY0XCIsXCJBXCI6ODksXCJSXCI6MCxcIkdcIjowLFwiQlwiOjB9fX0sXCJEdXJhdGlvblN0eWxlXCI6e1wiJGlkXCI6XCI1NjVcIixcIkZvbnRTZXR0aW5nc1wiOntcIiRpZFwiOlwiNTY2XCIsXCJGb250U2l6ZVwiOjEwLFwiRm9udE5hbWVcIjpcIkNhbGlicmlcIixcIklzQm9sZFwiOmZhbHNlLFwiSXNJdGFsaWNcIjpmYWxzZSxcIklzVW5kZXJsaW5lZFwiOmZhbHNlfSxcIkZvcmVncm91bmRcIjp7XCIkaWRcIjpcIjU2N1wiLFwiQ29sb3JcIjp7XCIkaWRcIjpcIjU2OFwiLFwiQVwiOjI1NSxcIlJcIjoyMzcsXCJHXCI6MTI1LFwiQlwiOjQ5fX0sXCJIb3Jpem9udGFsQWxpZ25tZW50XCI6MCxcIklzVmlzaWJsZVwiOmZhbHNlfSxcIk1hcmdpblwiOntcIiRpZFwiOlwiNTY5XCIsXCJUb3BcIjowLjAsXCJMZWZ0XCI6MC4wLFwiUmlnaHRcIjowLjAsXCJCb3R0b21cIjowLjB9LFwiU3RhcnREYXRlUG9zaXRpb25cIjoyLFwiRW5kRGF0ZVBvc2l0aW9uXCI6MixcIlRpdGxlUG9zaXRpb25cIjo0LFwiRHVyYXRpb25Qb3NpdGlvblwiOjAsXCJQZXJjZW50YWdlQ29tcGxldGVkUG9zaXRpb25cIjowLFwiU3BhY2luZ1wiOjUsXCJTaGFwZVN0eWxlXCI6e1wiJGlkXCI6XCI1NzBcIixcIk1hcmdpblwiOntcIiRpZFwiOlwiNTcxXCIsXCJUb3BcIjowLjAsXCJMZWZ0XCI6NC4wLFwiUmlnaHRcIjo0LjAsXCJCb3R0b21cIjowLjB9LFwiUGFkZGluZ1wiOntcIiRpZFwiOlwiNTcyXCIsXCJUb3BcIjowLjAsXCJMZWZ0XCI6MC4wLFwiUmlnaHRcIjowLjAsXCJCb3R0b21cIjowLjB9LFwiQmFja2dyb3VuZFwiOntcIiRpZFwiOlwiNTczXCIsXCJDb2xvclwiOntcIiRpZFwiOlwiNTc0XCIsXCJBXCI6MjU1LFwiUlwiOjIwOCxcIkdcIjowLFwiQlwiOjB9fSxcIklzVmlzaWJsZVwiOnRydWUsXCJXaWR0aFwiOjAuMCxcIkhlaWdodFwiOjE2LjAsXCJCb3JkZXJTdHlsZVwiOntcIiRpZFwiOlwiNTc1XCIsXCJMaW5lU3R5bGVcIjp7XCIkaWRcIjpcIjU3NlwiLFwiTGluZUNvbG9yXCI6e1wiJGlkXCI6XCI1NzdcIixcIkNvbG9yXCI6e1wiJGlkXCI6XCI1NzhcIixcIkFcIjoyNTUsXCJSXCI6MjM0LFwiR1wiOjIyLFwiQlwiOjMwfX0sXCJMaW5lV2VpZ2h0XCI6Mi4wLFwiTGluZVR5cGVcIjowfSxcIklzVmlzaWJsZVwiOmZhbHNlfX0sXCJUaXRsZVN0eWxlXCI6e1wiJGlkXCI6XCI1NzlcIixcIkZvbnRTZXR0aW5nc1wiOntcIiRpZFwiOlwiNTgwXCIsXCJGb250U2l6ZVwiOjEwLFwiRm9udE5hbWVcIjpcIkNhbGlicmlcIixcIklzQm9sZFwiOnRydWUsXCJJc0l0YWxpY1wiOmZhbHNlLFwiSXNVbmRlcmxpbmVkXCI6ZmFsc2V9LFwiRm9yZWdyb3VuZFwiOntcIiRpZFwiOlwiNTgxXCIsXCJDb2xvclwiOntcIiRpZFwiOlwiNTgyXCIsXCJBXCI6MjU1LFwiUlwiOjAsXCJHXCI6MCxcIkJcIjowfX0sXCJIb3Jpem9udGFsQWxpZ25tZW50XCI6MCxcIklzVmlzaWJsZVwiOnRydWV9LFwiRGF0ZVN0eWxlXCI6e1wiJGlkXCI6XCI1ODNcIixcIkZvbnRTZXR0aW5nc1wiOntcIiRpZFwiOlwiNTg0XCIsXCJGb250U2l6ZVwiOjgsXCJGb250TmFtZVwiOlwiQ2FsaWJyaVwiLFwiSXNCb2xkXCI6dHJ1ZSxcIklzSXRhbGljXCI6ZmFsc2UsXCJJc1VuZGVybGluZWRcIjpmYWxzZX0sXCJGb3JlZ3JvdW5kXCI6e1wiJGlkXCI6XCI1ODVcIixcIkNvbG9yXCI6e1wiJGlkXCI6XCI1ODZcIixcIkFcIjoyNTUsXCJSXCI6MjU1LFwiR1wiOjI1NSxcIkJcIjoyNTV9fSxcIkhvcml6b250YWxBbGlnbm1lbnRcIjoxLFwiSXNWaXNpYmxlXCI6dHJ1ZX0sXCJEYXRlRm9ybWF0XCI6e1wiJGlkXCI6XCI1ODd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NTg4XCIsXCJGb3JtYXRcIjowLFwiSXNWaXNpYmxlXCI6ZmFsc2UsXCJMYXN0S25vd25WaXNpYmlsaXR5U3RhdGVcIjpmYWxzZX19LFwiRGVmYXVsdFN3aW1sYW5lTW90U3R5bGVcIjp7XCIkaWRcIjpcIjU4OVwiLFwiU2hhcGVcIjoyLFwiU2hhcGVTaXplXCI6MSxcIkRldGFpbHNTcGFjaW5nXCI6Mi4wLFwiUGFkZGluZ1wiOntcIiRpZFwiOlwiNTkwXCIsXCJUb3BcIjo3LjAsXCJMZWZ0XCI6My4wLFwiUmlnaHRcIjowLjAsXCJCb3R0b21cIjoyLjB9LFwiUG9zaXRpb25PblRhc2tcIjoxLFwiU2hhcGVTdHlsZVwiOntcIiRpZFwiOlwiNTkxXCIsXCJNYXJnaW5cIjp7XCIkaWRcIjpcIjU5MlwiLFwiVG9wXCI6MC4wLFwiTGVmdFwiOjAuMCxcIlJpZ2h0XCI6MC4wLFwiQm90dG9tXCI6MC4wfSxcIlBhZGRpbmdcIjp7XCIkaWRcIjpcIjU5M1wiLFwiVG9wXCI6MC4wLFwiTGVmdFwiOjAuMCxcIlJpZ2h0XCI6MC4wLFwiQm90dG9tXCI6MC4wfSxcIkJhY2tncm91bmRcIjp7XCIkaWRcIjpcIjU5NFwiLFwiQ29sb3JcIjp7XCIkaWRcIjpcIjU5NVwiLFwiQVwiOjI1NSxcIlJcIjoyMDgsXCJHXCI6MCxcIkJcIjowfX0sXCJJc1Zpc2libGVcIjp0cnVlLFwiV2lkdGhcIjoxMy4wLFwiSGVpZ2h0XCI6MTMuMCxcIkJvcmRlclN0eWxlXCI6e1wiJGlkXCI6XCI1OTZcIixcIkxpbmVTdHlsZVwiOntcIiRpZFwiOlwiNTk3XCIsXCJMaW5lQ29sb3JcIjp7XCIkaWRcIjpcIjU5OFwiLFwiQ29sb3JcIjp7XCIkaWRcIjpcIjU5OVwiLFwiQVwiOjI1NSxcIlJcIjoyMzQsXCJHXCI6MjIsXCJCXCI6MzB9fSxcIkxpbmVXZWlnaHRcIjowLjAsXCJMaW5lVHlwZVwiOjB9LFwiSXNWaXNpYmxlXCI6ZmFsc2V9fSxcIlRpdGxlU3R5bGVcIjp7XCIkaWRcIjpcIjYwMFwiLFwiRm9udFNldHRpbmdzXCI6e1wiJGlkXCI6XCI2MDFcIixcIkZvbnRTaXplXCI6MTIsXCJGb250TmFtZVwiOlwiTW9udHNlcnJhdCBNZWRpdW1cIixcIklzQm9sZFwiOnRydWUsXCJJc0l0YWxpY1wiOmZhbHNlLFwiSXNVbmRlcmxpbmVkXCI6ZmFsc2V9LFwiRm9yZWdyb3VuZFwiOntcIiRpZFwiOlwiNjAyXCIsXCJDb2xvclwiOntcIiRpZFwiOlwiNjAzXCIsXCJBXCI6MjU1LFwiUlwiOjAsXCJHXCI6MCxcIkJcIjowfX0sXCJIb3Jpem9udGFsQWxpZ25tZW50XCI6MCxcIklzVmlzaWJsZVwiOnRydWV9LFwiRGF0ZVN0eWxlXCI6e1wiJGlkXCI6XCI2MDRcIixcIkZvbnRTZXR0aW5nc1wiOntcIiRpZFwiOlwiNjA1XCIsXCJGb250U2l6ZVwiOjgsXCJGb250TmFtZVwiOlwiTW9udHNlcnJhdCBMaWdodFwiLFwiSXNCb2xkXCI6dHJ1ZSxcIklzSXRhbGljXCI6ZmFsc2UsXCJJc1VuZGVybGluZWRcIjpmYWxzZX0sXCJGb3JlZ3JvdW5kXCI6e1wiJGlkXCI6XCI2MDZcIixcIkNvbG9yXCI6e1wiJGlkXCI6XCI2MDdcIixcIkFcIjoyNTUsXCJSXCI6MTU3LFwiR1wiOjIsXCJCXCI6OH19LFwiSG9yaXpvbnRhbEFsaWdubWVudFwiOjAsXCJJc1Zpc2libGVcIjp0cnVlfSxcIkRhdGVGb3JtYXRcIjp7XCIkaWRcIjpcIjYwOF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2MDlcIixcIkZvcm1hdFwiOjAsXCJJc1Zpc2libGVcIjpmYWxzZSxcIkxhc3RLbm93blZpc2liaWxpdHlTdGF0ZVwiOmZhbHNlfX19XSxcIkdyaWRsaW5lUGFuZWxTdHlsZVwiOntcIiRpZFwiOlwiNjEwXCIsXCJHcmlkbGluZVN0eWxlXCI6e1wiJGlkXCI6XCI2MTFcIixcIkxpbmVDb2xvclwiOntcIiRpZFwiOlwiNjEyXCIsXCJDb2xvclwiOntcIiRpZFwiOlwiNjEzXCIsXCJBXCI6MzgsXCJSXCI6MTY1LFwiR1wiOjE2NSxcIkJcIjoxNjV9fSxcIkxpbmVXZWlnaHRcIjoxLjAsXCJMaW5lVHlwZVwiOjB9LFwiSXNWaXNpYmxlXCI6ZmFsc2V9LFwiQWN0aXZpdHlMaW5lUGFuZWxTdHlsZVwiOntcIiRpZFwiOlwiNjE0XCIsXCJBY3Rpdml0eUxpbmVTdHlsZVwiOntcIiRpZFwiOlwiNjE1XCIsXCJMaW5lQ29sb3JcIjp7XCIkaWRcIjpcIjYxNlwiLFwiQ29sb3JcIjp7XCIkaWRcIjpcIjYxN1wiLFwiQVwiOjM4LFwiUlwiOjY4LFwiR1wiOjExNCxcIkJcIjoxOTZ9fSxcIkxpbmVXZWlnaHRcIjoxLjAsXCJMaW5lVHlwZVwiOjB9LFwiSXNWaXNpYmxlXCI6dHJ1ZX0sXCJEZWZhdWx0RGVwZW5kZW5jeVN0eWxlXCI6e1wiJGlkXCI6XCI2MThcIixcIkxpbmVTdHlsZVwiOntcIiRpZFwiOlwiNjE5XCIsXCJMaW5lQ29sb3JcIjp7XCIkaWRcIjpcIjYyMFwiLFwiQ29sb3JcIjp7XCIkaWRcIjpcIjYyMVwiLFwiQVwiOjI1NSxcIlJcIjowLFwiR1wiOjAsXCJCXCI6MH19LFwiTGluZVdlaWdodFwiOjEuMCxcIkxpbmVUeXBlXCI6MH0sXCJFbmRBcnJvd2hlYWRMaW5lU3R5bGVcIjp7XCIkaWRcIjpcIjYyMlwiLFwiS2luZFwiOjEsXCJXaWR0aFwiOjEsXCJMZW5ndGhcIjowfSxcIkJyaW5nVG9Gcm9udFwiOnRydWUsXCJSYWRpdXNcIjowLjB9LFwiQ3JpdGljYWxQYXRoU3R5bGVcIjp7XCIkaWRcIjpcIjYyM1wiLFwiQ3JpdGljYWxQYXRoU3R5bGVPcHRpb25zXCI6MTUsXCJMaW5lU3R5bGVcIjp7XCIkaWRcIjpcIjYyNFwiLFwiTGluZUNvbG9yXCI6e1wiJGlkXCI6XCI2MjVcIixcIkNvbG9yXCI6e1wiJGlkXCI6XCI2MjZcIixcIkFcIjoyNTUsXCJSXCI6MjIyLFwiR1wiOjUwLFwiQlwiOjUwfX0sXCJMaW5lV2VpZ2h0XCI6MS4wLFwiTGluZVR5cGVcIjowfSxcIlRpdGxlRm9yZWdyb3VuZFwiOntcIiRpZFwiOlwiNjI3XCIsXCJDb2xvclwiOntcIiRpZFwiOlwiNjI4XCIsXCJBXCI6MjU1LFwiUlwiOjE3NixcIkdcIjoxOSxcIkJcIjoyNX19LFwiU2hhcGVzQmFja2dyb3VuZFwiOntcIiRpZFwiOlwiNjI5XCIsXCJDb2xvclwiOntcIiRpZFwiOlwiNjMwXCIsXCJBXCI6MjU1LFwiUlwiOjI1MyxcIkdcIjoyMDMsXCJCXCI6MjA4fX0sXCJTaGFwZXNCb3JkZXJTdHlsZVwiOntcIiRpZFwiOlwiNjMxXCIsXCJMaW5lQ29sb3JcIjp7XCIkaWRcIjpcIjYzMlwiLFwiQ29sb3JcIjp7XCIkaWRcIjpcIjYzM1wiLFwiQVwiOjI1NSxcIlJcIjoyMjIsXCJHXCI6NTAsXCJCXCI6NTB9fSxcIkxpbmVXZWlnaHRcIjoyLjAsXCJMaW5lVHlwZVwiOjB9fSxcIlBhbmVsc1NwYWNpbmdEZWZpbml0aW9uXCI6e1wiJGlkXCI6XCI2MzRcIixcIlNwYWNpbmdBYm92ZVRpbWViYW5kXCI6MTYsXCJTcGFjaW5nQmVsb3dUaW1lYmFuZFwiOjE2LFwiU3BhY2luZ0Fib3ZlQmV0d2VlblN3aW1sYW5lc0FuZFRhc2tzXCI6MTYsXCJTcGFjaW5nQmVsb3dCZXR3ZWVuU3dpbWxhbmVzQW5kVGFza3NcIjoxNn0sXCJfc2VsZWN0ZWRUaGVtZVByZXNldENvbG9yc1wiOntcIiRpZFwiOlwiNjM1XCIsXCJUZXh0TGlnaHRcIjp7XCIkaWRcIjpcIjYzNlwiLFwiQVwiOjI1NSxcIlJcIjoyNTUsXCJHXCI6MjU1LFwiQlwiOjI1NX0sXCJUZXh0RGFya1wiOntcIiRpZFwiOlwiNjM3XCIsXCJBXCI6MjU1LFwiUlwiOjAsXCJHXCI6MCxcIkJcIjowfSxcIkFjY2VudDFcIjp7XCIkaWRcIjpcIjYzOFwiLFwiQVwiOjI1NSxcIlJcIjoyNTUsXCJHXCI6MjU1LFwiQlwiOjI1NX0sXCJBY2NlbnQyXCI6e1wiJGlkXCI6XCI2MzlcIixcIkFcIjoyNTUsXCJSXCI6MyxcIkdcIjo3LFwiQlwiOjMwfSxcIkFjY2VudDNcIjp7XCIkaWRcIjpcIjY0MFwiLFwiQVwiOjI1NSxcIlJcIjozLFwiR1wiOjcsXCJCXCI6MzB9LFwiQWNjZW50NFwiOntcIiRpZFwiOlwiNjQxXCIsXCJBXCI6MjU1LFwiUlwiOjE1NyxcIkdcIjoyLFwiQlwiOjh9LFwiQWNjZW50NVwiOntcIiRpZFwiOlwiNjQyXCIsXCJBXCI6MjU1LFwiUlwiOjIwOCxcIkdcIjowLFwiQlwiOjB9LFwiQWNjZW50NlwiOntcIiRpZFwiOlwiNjQzXCIsXCJBXCI6MjU1LFwiUlwiOjE1LFwiR1wiOjE1OCxcIkJcIjoyMTN9LFwiQWNjZW50N1wiOntcIiRpZFwiOlwiNjQ0XCIsXCJBXCI6MjU1LFwiUlwiOjE2MCxcIkdcIjo0MyxcIkJcIjoxNDd9LFwiQWNjZW50OFwiOntcIiRpZFwiOlwiNjQ1XCIsXCJBXCI6MjU1LFwiUlwiOjc4LFwiR1wiOjE2NyxcIkJcIjo0Nn19LFwiX2N1c3RvbVByZXNldENvbG9yc1wiOntcIiRpZFwiOlwiNjQ2XCJ9fX0ifSwiU2V0dGluZ3MiOnsiJGlkIjoiMjM4OCIsIkltcGFPcHRpb25zIjp7IiRpZCI6IjIzODkiLCJMZWZ0VG9SaWdodCI6ZmFsc2UsIlBheWxvYWRPcHRpb25zIjoyfSwiVXNlQ29tcHJlc3Npb24iOmZhbHNlLCJDb21wcmVzaW9uUGVyY2VudGFnZSI6NTAuMCwiSW5hY3RpdmVJbnRlcnZhbFdpZHRoVGhyZXNob2xkIjozMC4wLCJJbmFjdGl2ZUludGVydmFsV2lkdGgiOjEuMCwiU3BsaXRUYXNrcyI6ZmFsc2UsIlVzZUNsdXN0ZXIiOmZhbHNlLCJFcHNpbG9uIjo1LjAsIk1pblBvaW50c1RvRm9ybUFDbHVzdGVyIjoyLCJHZW5lcmF0ZUludmlzaWJsZVNoYXBlcyI6ZmFsc2UsIlNtYXJ0VGltZWxpbmVUYXNrUGVyY2VudGFnZUZpdCI6ZmFsc2V9LCJJc05ldyI6ZmFsc2UsIkltcG9ydFR5cGUiOjQsIkZpbGVQYXRoIjoiRjpcXFdvcmtcXFJlZG9pbmcgT3V0ZGF0ZWQgVGVtcGxhdGVzXFw1LXllYXIgcGxhblxcVGltZWxpbmUgRGF0YS54bHN4IiwiVGltZUNvbmZpZ3VyYXRpb24iOnsiJGlkIjoiMjM5MCIsIlVzZVRpbWUiOmZhbHNlLCJXb3JrRGF5U3RhcnQiOiIwMDowMDowMCIsIldvcmtEYXlFbmQiOiIyMzo1OTowMCJ9LCJMYXN0VXNlZFRlbXBsYXRlSWQiOiJjYzI2Zjg2My0yN2NlLTQ4MGUtYTU4OS1iM2YxMmYyZDZlYjAiLCJMYXN0VXNlZFRoZW1lRGV0YWlscyI6eyIkaWQiOiIyMzkxIiwiSWQiOiIzZTM2ZTg1OC0yMzExLTQ0ZWEtYmFkYi0xMDAyYWIyNTA2YTgiLCJUaXRsZSI6IlVudGl0bGVkIHRoZW1lIiwiQ2F0ZWdvcnkiOjJ9LCJGaXJzdFdlZWtPZlllYXIiOjAsIlBsYWNlTWlsZXN0b25lQXRUaGVCZWdpbm5pbmdPZlRoZURheSI6ZmFsc2UsIkRlcGVuZGVuY3lTY2hlZHVsaW5nU2V0dGluZ3MiOnsiJGlkIjoiMjM5MiIsIkRlcGVuZGVuY2llc1NjaGVkdWxpbmdNb2RlU2V0dGluZyI6IkZsZXhpYmxlIiwiRGVwZW5kZW5jaWVzUHJldmlvdXNTY2hlZHVsaW5nTW9kZSI6IkZsZXhpYmxlIiwiT25CcmVha2luZ0ZsZXhpYmxlU2NoZWR1bGluZ01vZGVTZXR0aW5nIjoiQXNrRXZlcnl0aW1lIiwiT25CcmVha2luZ1N0cmljdFNjaGVkdWxpbmdNb2RlU2V0dGluZyI6IkFza0V2ZXJ5dGltZSJ9LCJEZXBlbmRlbmN5TW9kdWxlRW5hYmxlZCI6ZmFsc2UsIkRlcGVuZGVuY2llcyI6eyJfZGVwZW5kZW5jaWVzIjpbXX19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False"/>
  <p:tag name="OTLTIMEBANDSCALEMARKING" val="Years"/>
  <p:tag name="OTLRIGHTENDCAPSMARGINRIGHT" val="20"/>
  <p:tag name="OTLLEFTENDCAPSMARGINLEFT" val="138.63351501468"/>
  <p:tag name="OTLTIMEBANDFYSTARTMONTH" val="January"/>
  <p:tag name="OTLTIMEBANDSHOWFYLABEL" val="True"/>
  <p:tag name="OTLTIMEBANDUSESTARTINGOFTHEYEARFORFYNUMBERING" val="True"/>
  <p:tag name="OTLTIMEBANDRESERVEDLEFTAREAWIDTH" val="84.1814163513204"/>
  <p:tag name="OTLTIMEBANDRESERVEDLEFTAREAISSET" val="True"/>
  <p:tag name="OTLTIMEBANDDEPENABLED" val="Fals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16"/>
  <p:tag name="OTLTIMEBANDSPACINGBELOW" val="16"/>
  <p:tag name="OTLTIMEBANDSPACINGABOVEFORSWLANDTASKS" val="16"/>
  <p:tag name="OTLTIMEBANDSPACINGBELOWFORSWLANDTASKS" val="16"/>
  <p:tag name="OTLTIMEBANDSCALEFORMAT" val="MMM"/>
  <p:tag name="OTLTIMEBANDSCALETYPE" val="Years"/>
  <p:tag name="OTLTIMEBANDSHAPETYPE" val="RectangleTimeband"/>
  <p:tag name="OTLTIMEBANDSHAPEHEIGHT" val="14.3999996185303"/>
  <p:tag name="OTLTIMEBANDSHAPEPADDINGLEFT" val="0"/>
  <p:tag name="OTLTIMEBANDENDDATE" val="2028-10-30T23:59:00.0000000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Beta. 1.34"/>
  <p:tag name="OTLPOSITIONONTASK" val="None"/>
  <p:tag name="OTLRELATEDTASKID" val="00000000-0000-0000-0000-000000000000"/>
  <p:tag name="OTLWEEKNUMBERINGFORMAT" val="WNFormat1"/>
  <p:tag name="OTLWEEKNUMBERINGISVISIBLE" val="False"/>
  <p:tag name="OTLDATE" val="2024-10-15T23:59:00.0000000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eeting"/>
  <p:tag name="OTLPOSITIONONTASK" val="None"/>
  <p:tag name="OTLRELATEDTASKID" val="00000000-0000-0000-0000-000000000000"/>
  <p:tag name="OTLWEEKNUMBERINGFORMAT" val="WNFormat1"/>
  <p:tag name="OTLWEEKNUMBERINGISVISIBLE" val="False"/>
  <p:tag name="OTLDATE" val="2025-05-01T23:59:00.0000000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Version 2"/>
  <p:tag name="OTLPOSITIONONTASK" val="None"/>
  <p:tag name="OTLRELATEDTASKID" val="00000000-0000-0000-0000-000000000000"/>
  <p:tag name="OTLWEEKNUMBERINGFORMAT" val="WNFormat1"/>
  <p:tag name="OTLWEEKNUMBERINGISVISIBLE" val="False"/>
  <p:tag name="OTLDATE" val="2026-01-10T23:59:00.0000000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Presentation"/>
  <p:tag name="OTLPOSITIONONTASK" val="None"/>
  <p:tag name="OTLRELATEDTASKID" val="00000000-0000-0000-0000-000000000000"/>
  <p:tag name="OTLWEEKNUMBERINGFORMAT" val="WNFormat1"/>
  <p:tag name="OTLWEEKNUMBERINGISVISIBLE" val="False"/>
  <p:tag name="OTLDATE" val="2027-05-01T23:59:00.0000000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ain Event"/>
  <p:tag name="OTLPOSITIONONTASK" val="None"/>
  <p:tag name="OTLRELATEDTASKID" val="00000000-0000-0000-0000-000000000000"/>
  <p:tag name="OTLWEEKNUMBERINGFORMAT" val="WNFormat1"/>
  <p:tag name="OTLWEEKNUMBERINGISVISIBLE" val="False"/>
  <p:tag name="OTLDATE" val="2028-10-30T23:59:00.0000000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Testing 2.1"/>
  <p:tag name="OTLPOSITIONONTASK" val="None"/>
  <p:tag name="OTLRELATEDTASKID" val="00000000-0000-0000-0000-000000000000"/>
  <p:tag name="OTLWEEKNUMBERINGFORMAT" val="WNFormat1"/>
  <p:tag name="OTLWEEKNUMBERINGISVISIBLE" val="False"/>
  <p:tag name="OTLDATE" val="2027-11-01T23:59:00.0000000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arketing Process"/>
  <p:tag name="OTLPOSITIONONTASK" val="None"/>
  <p:tag name="OTLRELATEDTASKID" val="00000000-0000-0000-0000-000000000000"/>
  <p:tag name="OTLWEEKNUMBERINGFORMAT" val="WNFormat1"/>
  <p:tag name="OTLWEEKNUMBERINGISVISIBLE" val="False"/>
  <p:tag name="OTLDATE" val="2028-07-01T23:59:00.0000000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Checkpoint"/>
  <p:tag name="OTLPOSITIONONTASK" val="None"/>
  <p:tag name="OTLRELATEDTASKID" val="00000000-0000-0000-0000-000000000000"/>
  <p:tag name="OTLWEEKNUMBERINGFORMAT" val="WNFormat1"/>
  <p:tag name="OTLWEEKNUMBERINGISVISIBLE" val="False"/>
  <p:tag name="OTLDATE" val="2028-01-01T23:59:00.0000000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False"/>
  <p:tag name="OTLTIMEBANDSCALEMARKING" val="Years"/>
  <p:tag name="OTLRIGHTENDCAPSMARGINRIGHT" val="20"/>
  <p:tag name="OTLLEFTENDCAPSMARGINLEFT" val="138.63351501468"/>
  <p:tag name="OTLTIMEBANDFYSTARTMONTH" val="January"/>
  <p:tag name="OTLTIMEBANDSHOWFYLABEL" val="True"/>
  <p:tag name="OTLTIMEBANDUSESTARTINGOFTHEYEARFORFYNUMBERING" val="True"/>
  <p:tag name="OTLTIMEBANDRESERVEDLEFTAREAWIDTH" val="84.1814163513204"/>
  <p:tag name="OTLTIMEBANDRESERVEDLEFTAREAISSET" val="True"/>
  <p:tag name="OTLTIMEBANDDEPENABLED" val="Fals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16"/>
  <p:tag name="OTLTIMEBANDSPACINGBELOW" val="16"/>
  <p:tag name="OTLTIMEBANDSPACINGABOVEFORSWLANDTASKS" val="16"/>
  <p:tag name="OTLTIMEBANDSPACINGBELOWFORSWLANDTASKS" val="16"/>
  <p:tag name="OTLTIMEBANDSCALEFORMAT" val="MMM"/>
  <p:tag name="OTLTIMEBANDSCALETYPE" val="Quarters"/>
  <p:tag name="OTLTIMEBANDSHAPETYPE" val="RectangleTimeband"/>
  <p:tag name="OTLTIMEBANDSHAPEHEIGHT" val="14.3999996185303"/>
  <p:tag name="OTLTIMEBANDSHAPEPADDINGLEFT" val="0"/>
  <p:tag name="OTLTIMEBANDENDDATE" val="2028-10-30T23:59:00.0000000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False"/>
  <p:tag name="OTLTIMEBANDSCALEMARKING" val="Years"/>
  <p:tag name="OTLRIGHTENDCAPSMARGINRIGHT" val="20"/>
  <p:tag name="OTLLEFTENDCAPSMARGINLEFT" val="138.63351501468"/>
  <p:tag name="OTLTIMEBANDFYSTARTMONTH" val="January"/>
  <p:tag name="OTLTIMEBANDSHOWFYLABEL" val="True"/>
  <p:tag name="OTLTIMEBANDUSESTARTINGOFTHEYEARFORFYNUMBERING" val="True"/>
  <p:tag name="OTLTIMEBANDRESERVEDLEFTAREAWIDTH" val="84.1814163513204"/>
  <p:tag name="OTLTIMEBANDRESERVEDLEFTAREAISSET" val="True"/>
  <p:tag name="OTLTIMEBANDDEPENABLED" val="Fals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16"/>
  <p:tag name="OTLTIMEBANDSPACINGBELOW" val="16"/>
  <p:tag name="OTLTIMEBANDSPACINGABOVEFORSWLANDTASKS" val="16"/>
  <p:tag name="OTLTIMEBANDSPACINGBELOWFORSWLANDTASKS" val="16"/>
  <p:tag name="OTLTIMEBANDSCALEFORMAT" val="MMM"/>
  <p:tag name="OTLTIMEBANDSCALETYPE" val="Months"/>
  <p:tag name="OTLTIMEBANDSHAPETYPE" val="RectangleTimeband"/>
  <p:tag name="OTLTIMEBANDSHAPEHEIGHT" val="14.3999996185303"/>
  <p:tag name="OTLTIMEBANDSHAPEPADDINGLEFT" val="0"/>
  <p:tag name="OTLTIMEBANDENDDATE" val="2028-10-30T23:59:00.000000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5"/>
  <p:tag name="OTLSHAPETHICKNESSTYPE" val="Regular"/>
  <p:tag name="OTLWEEKNUMBERINGFORMAT" val="WNFormat1"/>
  <p:tag name="OTLWEEKNUMBERINGISVISIBLE" val="False"/>
  <p:tag name="OTLSTARTDATE" val="2024-01-15T00:00:00.0000000Z"/>
  <p:tag name="OTLENDDATE" val="2024-07-31T23:59:00.0000000Z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5"/>
  <p:tag name="OTLSHAPETHICKNESSTYPE" val="Regular"/>
  <p:tag name="OTLWEEKNUMBERINGFORMAT" val="WNFormat1"/>
  <p:tag name="OTLWEEKNUMBERINGISVISIBLE" val="False"/>
  <p:tag name="OTLSTARTDATE" val="2024-01-17T00:00:00.0000000Z"/>
  <p:tag name="OTLENDDATE" val="2024-10-23T23:59:00.0000000Z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5"/>
  <p:tag name="OTLSHAPETHICKNESSTYPE" val="Regular"/>
  <p:tag name="OTLWEEKNUMBERINGFORMAT" val="WNFormat1"/>
  <p:tag name="OTLWEEKNUMBERINGISVISIBLE" val="False"/>
  <p:tag name="OTLSTARTDATE" val="2024-01-31T00:00:00.0000000Z"/>
  <p:tag name="OTLENDDATE" val="2024-06-28T23:59:00.0000000Z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5"/>
  <p:tag name="OTLSHAPETHICKNESSTYPE" val="Regular"/>
  <p:tag name="OTLWEEKNUMBERINGFORMAT" val="WNFormat1"/>
  <p:tag name="OTLWEEKNUMBERINGISVISIBLE" val="False"/>
  <p:tag name="OTLSTARTDATE" val="2024-03-08T00:00:00.0000000Z"/>
  <p:tag name="OTLENDDATE" val="2024-07-16T23:59:00.0000000Z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5"/>
  <p:tag name="OTLSHAPETHICKNESSTYPE" val="Regular"/>
  <p:tag name="OTLWEEKNUMBERINGFORMAT" val="WNFormat1"/>
  <p:tag name="OTLWEEKNUMBERINGISVISIBLE" val="False"/>
  <p:tag name="OTLSTARTDATE" val="2024-04-07T00:00:00.0000000Z"/>
  <p:tag name="OTLENDDATE" val="2024-08-24T23:59:00.0000000Z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5"/>
  <p:tag name="OTLSHAPETHICKNESSTYPE" val="Regular"/>
  <p:tag name="OTLWEEKNUMBERINGFORMAT" val="WNFormat1"/>
  <p:tag name="OTLWEEKNUMBERINGISVISIBLE" val="False"/>
  <p:tag name="OTLSTARTDATE" val="2024-04-07T00:00:00.0000000Z"/>
  <p:tag name="OTLENDDATE" val="2024-10-26T23:59:00.0000000Z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5"/>
  <p:tag name="OTLSHAPETHICKNESSTYPE" val="Regular"/>
  <p:tag name="OTLWEEKNUMBERINGFORMAT" val="WNFormat1"/>
  <p:tag name="OTLWEEKNUMBERINGISVISIBLE" val="False"/>
  <p:tag name="OTLSTARTDATE" val="2024-04-07T00:00:00.0000000Z"/>
  <p:tag name="OTLENDDATE" val="2024-10-31T23:59:00.0000000Z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5"/>
  <p:tag name="OTLSHAPETHICKNESSTYPE" val="Regular"/>
  <p:tag name="OTLWEEKNUMBERINGFORMAT" val="WNFormat1"/>
  <p:tag name="OTLWEEKNUMBERINGISVISIBLE" val="False"/>
  <p:tag name="OTLSTARTDATE" val="2024-11-07T00:00:00.0000000Z"/>
  <p:tag name="OTLENDDATE" val="2025-12-27T23:59:00.0000000Z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ELAPSEDSTYLE" val="Thin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ODAYPOSITION" val="Abov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279</Words>
  <Application>Microsoft Office PowerPoint</Application>
  <PresentationFormat>Widescreen</PresentationFormat>
  <Paragraphs>86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Segoe UI</vt:lpstr>
      <vt:lpstr>Segoe UI Light</vt:lpstr>
      <vt:lpstr>Segoe UI Semibold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2022-08-10T09:47:32Z</dcterms:created>
  <dcterms:modified xsi:type="dcterms:W3CDTF">2024-10-17T09:08:55Z</dcterms:modified>
</cp:coreProperties>
</file>