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1251-8411-F4AA-6D15-06B0B3981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035BB-732E-828B-994E-938672164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B49B0-66B2-238F-8BEF-BAB630E93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BECAD-7EA7-42AE-F8E7-B49D8459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2306-92C7-BAC7-DE3F-2390C16D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6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7664A-7FDB-DE17-7671-57C5B150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E1A5-22B0-C339-AE93-943C56B8D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4FC92-46E4-68A2-0795-B743720B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E9F3F-D2EC-5793-4C07-7505A87B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DB64F-56F2-9520-0ADE-CFA42422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0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A3C399-DA74-8353-60E6-BD9BFCC0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756FA-3280-3042-3B1F-A334BCF3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73235-E34A-E501-6BD7-A8B8AB6B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F6BC2-4636-9B5E-1EC2-4C610068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BE013-9185-A452-19E2-C0E58B40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5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AE9B9-13ED-8204-7DE5-3C5399E3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4B205-161C-9229-13B9-61A1D1738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638F0-6FDD-0356-A5D6-68300490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420C0-F2FA-4D92-5403-E0C33164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1CF6D-1381-9493-CB40-6372686F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6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8FE27-7F3B-62FF-E470-C9B45EA3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8B456-E0F2-1F4F-F700-6A7789917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B74D-BE38-B3A5-C919-B05375B9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B648B-F6E1-67A4-CA2B-B704D847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CE72-EC8D-00F7-BD72-F3DF0DBC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292FB-1270-A1C0-24CA-9C267B88D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BF17C-479B-8E78-B82D-A9041BC61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54115-F010-82DD-C5DF-60372EF7D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85382-DAAD-FEBC-A9A4-ABC9A82A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B5AD2-9E27-94A4-2B1D-F0D57B0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9C17F-2219-7BF9-D658-4CA415D6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4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CEE69-94E1-7442-CFCD-CCDFFCC8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82320-E4E9-1060-6881-5A9500FD4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60147-2480-DFA4-DE0D-86C65FF23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90D4E-004D-B571-DF06-1F34DC76D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B813-20F8-13B0-6B15-49637B281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2C953-F7C2-C751-493C-0E286593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5A9BA7-490F-8DCF-448B-E1B4C592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71FE9A-2CA6-9A4D-7109-5C7A1AF2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4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4793-6233-5643-C685-D23ED89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29040-F4E6-2483-3608-EC39B8A1E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4FDEB-2228-D6AB-506D-8DFCE0D5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84D7E-2C31-0A80-9873-D96973599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2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645691-C197-0114-0811-B86E7AC3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7F883F-A511-B3D4-3915-60EB36E9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F5584-F3A0-1C40-E185-2B5F2AFC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9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1677-CB47-3285-5098-157742D47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224C1-D628-D760-9C60-1F6FB06B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91245-274C-D9A8-E3A8-08ABE103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9365B-F61E-2196-DC3B-22EB2371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BE751-A1CF-A0A0-E1FF-E30D2B9E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55756-2AE8-2032-189B-8DCB0EC3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7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017A-3BBC-355C-0571-E162655B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1439D3-7DF3-279E-4608-8B612CE50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DB7F6-4273-4A4D-9BA4-A48CBA37C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B636D-D779-A8F9-D99F-E27FF43E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9DEA5-49E9-7F3D-4ED8-F0323E15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3BE44-8CEE-28C0-75E9-59300976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75854-A558-AA52-FC38-091995671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475AB-7D2A-58B1-D6E3-9911CC6F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E8619-53B1-49E3-16B6-813262C79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D2504-DB88-425E-B185-6D51447844C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2746D-4095-E6CF-41A8-D0C1B3CDC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3591A-0C94-D35D-25CC-0494D89E3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80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slideLayout" Target="../slideLayouts/slideLayout6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LSHAPE_TB_00000000000000000000000000000000_LeftEndCaps" hidden="1">
            <a:extLst>
              <a:ext uri="{FF2B5EF4-FFF2-40B4-BE49-F238E27FC236}">
                <a16:creationId xmlns:a16="http://schemas.microsoft.com/office/drawing/2014/main" id="{9D9BB029-BB5E-3771-337C-B865E2025FF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168636" y="50055"/>
            <a:ext cx="365485" cy="21544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D7D3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4" name="OTLSHAPE_TB_00000000000000000000000000000000_RightEndCaps" hidden="1">
            <a:extLst>
              <a:ext uri="{FF2B5EF4-FFF2-40B4-BE49-F238E27FC236}">
                <a16:creationId xmlns:a16="http://schemas.microsoft.com/office/drawing/2014/main" id="{E9D70209-4BF1-1496-3B47-B2CB6DE71DD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168636" y="50055"/>
            <a:ext cx="365485" cy="21544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D7D31"/>
                </a:solidFill>
                <a:latin typeface="Calibri" panose="020F0502020204030204" pitchFamily="34" charset="0"/>
              </a:rPr>
              <a:t>2024</a:t>
            </a:r>
          </a:p>
        </p:txBody>
      </p:sp>
      <p:cxnSp>
        <p:nvCxnSpPr>
          <p:cNvPr id="3469" name="OTLSHAPE_T_8dea7e79ec43451c9548d301febb13c4_RightVerticalConnector1"/>
          <p:cNvCxnSpPr/>
          <p:nvPr>
            <p:custDataLst>
              <p:tags r:id="rId4"/>
            </p:custDataLst>
          </p:nvPr>
        </p:nvCxnSpPr>
        <p:spPr>
          <a:xfrm>
            <a:off x="11444118" y="4116367"/>
            <a:ext cx="0" cy="547074"/>
          </a:xfrm>
          <a:prstGeom prst="line">
            <a:avLst/>
          </a:prstGeom>
          <a:ln w="15240" cap="flat" cmpd="sng" algn="ctr">
            <a:solidFill>
              <a:srgbClr val="70AD4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7" name="OTLSHAPE_T_8dea7e79ec43451c9548d301febb13c4_LeftVerticalConnector1"/>
          <p:cNvCxnSpPr/>
          <p:nvPr>
            <p:custDataLst>
              <p:tags r:id="rId5"/>
            </p:custDataLst>
          </p:nvPr>
        </p:nvCxnSpPr>
        <p:spPr>
          <a:xfrm>
            <a:off x="9954386" y="4116367"/>
            <a:ext cx="0" cy="249555"/>
          </a:xfrm>
          <a:prstGeom prst="line">
            <a:avLst/>
          </a:prstGeom>
          <a:ln w="15240" cap="flat" cmpd="sng" algn="ctr">
            <a:solidFill>
              <a:srgbClr val="70AD4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6" name="OTLSHAPE_T_4004f42984004507b849b8c4ed2ad844_RightVerticalConnector2"/>
          <p:cNvCxnSpPr/>
          <p:nvPr>
            <p:custDataLst>
              <p:tags r:id="rId6"/>
            </p:custDataLst>
          </p:nvPr>
        </p:nvCxnSpPr>
        <p:spPr>
          <a:xfrm>
            <a:off x="10581006" y="4069694"/>
            <a:ext cx="0" cy="593746"/>
          </a:xfrm>
          <a:prstGeom prst="line">
            <a:avLst/>
          </a:prstGeom>
          <a:ln w="15240" cap="flat" cmpd="sng" algn="ctr">
            <a:solidFill>
              <a:srgbClr val="FB923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5" name="OTLSHAPE_T_4004f42984004507b849b8c4ed2ad844_RightVerticalConnector1"/>
          <p:cNvCxnSpPr/>
          <p:nvPr>
            <p:custDataLst>
              <p:tags r:id="rId7"/>
            </p:custDataLst>
          </p:nvPr>
        </p:nvCxnSpPr>
        <p:spPr>
          <a:xfrm>
            <a:off x="10581006" y="3663612"/>
            <a:ext cx="0" cy="173355"/>
          </a:xfrm>
          <a:prstGeom prst="line">
            <a:avLst/>
          </a:prstGeom>
          <a:ln w="15240" cap="flat" cmpd="sng" algn="ctr">
            <a:solidFill>
              <a:srgbClr val="FB923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3" name="OTLSHAPE_T_4004f42984004507b849b8c4ed2ad844_LeftVerticalConnector1"/>
          <p:cNvCxnSpPr/>
          <p:nvPr>
            <p:custDataLst>
              <p:tags r:id="rId8"/>
            </p:custDataLst>
          </p:nvPr>
        </p:nvCxnSpPr>
        <p:spPr>
          <a:xfrm>
            <a:off x="6501939" y="3663612"/>
            <a:ext cx="0" cy="999829"/>
          </a:xfrm>
          <a:prstGeom prst="line">
            <a:avLst/>
          </a:prstGeom>
          <a:ln w="15240" cap="flat" cmpd="sng" algn="ctr">
            <a:solidFill>
              <a:srgbClr val="FB923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6" name="OTLSHAPE_T_8946987c5b794444934420cf76f92f8b_RightVerticalConnector2"/>
          <p:cNvCxnSpPr/>
          <p:nvPr>
            <p:custDataLst>
              <p:tags r:id="rId9"/>
            </p:custDataLst>
          </p:nvPr>
        </p:nvCxnSpPr>
        <p:spPr>
          <a:xfrm>
            <a:off x="6553151" y="3257212"/>
            <a:ext cx="0" cy="127000"/>
          </a:xfrm>
          <a:prstGeom prst="line">
            <a:avLst/>
          </a:prstGeom>
          <a:ln w="15240" cap="flat" cmpd="sng" algn="ctr">
            <a:solidFill>
              <a:srgbClr val="0891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5" name="OTLSHAPE_T_8946987c5b794444934420cf76f92f8b_RightVerticalConnector1"/>
          <p:cNvCxnSpPr/>
          <p:nvPr>
            <p:custDataLst>
              <p:tags r:id="rId10"/>
            </p:custDataLst>
          </p:nvPr>
        </p:nvCxnSpPr>
        <p:spPr>
          <a:xfrm>
            <a:off x="6553151" y="2850811"/>
            <a:ext cx="0" cy="127000"/>
          </a:xfrm>
          <a:prstGeom prst="line">
            <a:avLst/>
          </a:prstGeom>
          <a:ln w="15240" cap="flat" cmpd="sng" algn="ctr">
            <a:solidFill>
              <a:srgbClr val="0891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3" name="OTLSHAPE_T_8946987c5b794444934420cf76f92f8b_LeftVerticalConnector1"/>
          <p:cNvCxnSpPr/>
          <p:nvPr>
            <p:custDataLst>
              <p:tags r:id="rId11"/>
            </p:custDataLst>
          </p:nvPr>
        </p:nvCxnSpPr>
        <p:spPr>
          <a:xfrm>
            <a:off x="4104406" y="2850811"/>
            <a:ext cx="0" cy="127000"/>
          </a:xfrm>
          <a:prstGeom prst="line">
            <a:avLst/>
          </a:prstGeom>
          <a:ln w="15240" cap="flat" cmpd="sng" algn="ctr">
            <a:solidFill>
              <a:srgbClr val="0891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7" name="OTLSHAPE_T_272053ad58a0417baee9bd3133206d09_LeftVerticalConnector1"/>
          <p:cNvCxnSpPr/>
          <p:nvPr>
            <p:custDataLst>
              <p:tags r:id="rId12"/>
            </p:custDataLst>
          </p:nvPr>
        </p:nvCxnSpPr>
        <p:spPr>
          <a:xfrm>
            <a:off x="3592933" y="2444411"/>
            <a:ext cx="0" cy="173673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6" name="OTLSHAPE_T_5433b813eac84272b68a7acf5ec5b015_RightVerticalConnector4"/>
          <p:cNvCxnSpPr/>
          <p:nvPr>
            <p:custDataLst>
              <p:tags r:id="rId13"/>
            </p:custDataLst>
          </p:nvPr>
        </p:nvCxnSpPr>
        <p:spPr>
          <a:xfrm>
            <a:off x="4603158" y="3257212"/>
            <a:ext cx="0" cy="1406229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5" name="OTLSHAPE_T_5433b813eac84272b68a7acf5ec5b015_RightVerticalConnector3"/>
          <p:cNvCxnSpPr/>
          <p:nvPr>
            <p:custDataLst>
              <p:tags r:id="rId14"/>
            </p:custDataLst>
          </p:nvPr>
        </p:nvCxnSpPr>
        <p:spPr>
          <a:xfrm>
            <a:off x="4603158" y="2850811"/>
            <a:ext cx="0" cy="127000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4" name="OTLSHAPE_T_5433b813eac84272b68a7acf5ec5b015_RightVerticalConnector2"/>
          <p:cNvCxnSpPr/>
          <p:nvPr>
            <p:custDataLst>
              <p:tags r:id="rId15"/>
            </p:custDataLst>
          </p:nvPr>
        </p:nvCxnSpPr>
        <p:spPr>
          <a:xfrm>
            <a:off x="4603158" y="2397739"/>
            <a:ext cx="0" cy="173673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3" name="OTLSHAPE_T_5433b813eac84272b68a7acf5ec5b015_RightVerticalConnector1"/>
          <p:cNvCxnSpPr/>
          <p:nvPr>
            <p:custDataLst>
              <p:tags r:id="rId16"/>
            </p:custDataLst>
          </p:nvPr>
        </p:nvCxnSpPr>
        <p:spPr>
          <a:xfrm>
            <a:off x="4603158" y="2038011"/>
            <a:ext cx="0" cy="127000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2" name="OTLSHAPE_T_5433b813eac84272b68a7acf5ec5b015_LeftVerticalConnector1"/>
          <p:cNvCxnSpPr/>
          <p:nvPr>
            <p:custDataLst>
              <p:tags r:id="rId17"/>
            </p:custDataLst>
          </p:nvPr>
        </p:nvCxnSpPr>
        <p:spPr>
          <a:xfrm>
            <a:off x="1195400" y="2038011"/>
            <a:ext cx="0" cy="2625429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OTLSHAPE_T_8946987c5b794444934420cf76f92f8b_LeftVerticalConnector2">
            <a:extLst>
              <a:ext uri="{FF2B5EF4-FFF2-40B4-BE49-F238E27FC236}">
                <a16:creationId xmlns:a16="http://schemas.microsoft.com/office/drawing/2014/main" id="{E034DD8B-3E48-431F-B07B-F57F0B264FCA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4104406" y="3257212"/>
            <a:ext cx="0" cy="1406229"/>
          </a:xfrm>
          <a:prstGeom prst="line">
            <a:avLst/>
          </a:prstGeom>
          <a:ln w="15240" cap="flat" cmpd="sng" algn="ctr">
            <a:solidFill>
              <a:srgbClr val="0891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OTLSHAPE_T_8946987c5b794444934420cf76f92f8b_RightVerticalConnector3">
            <a:extLst>
              <a:ext uri="{FF2B5EF4-FFF2-40B4-BE49-F238E27FC236}">
                <a16:creationId xmlns:a16="http://schemas.microsoft.com/office/drawing/2014/main" id="{41DF6652-5D82-47B4-BE2B-B10895D78E89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6553151" y="3663612"/>
            <a:ext cx="0" cy="999829"/>
          </a:xfrm>
          <a:prstGeom prst="line">
            <a:avLst/>
          </a:prstGeom>
          <a:ln w="15240" cap="flat" cmpd="sng" algn="ctr">
            <a:solidFill>
              <a:srgbClr val="0891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_272053ad58a0417baee9bd3133206d09_RightVerticalConnector1">
            <a:extLst>
              <a:ext uri="{FF2B5EF4-FFF2-40B4-BE49-F238E27FC236}">
                <a16:creationId xmlns:a16="http://schemas.microsoft.com/office/drawing/2014/main" id="{4FEFAB95-2637-165B-19C2-DD1C045D63B5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4986763" y="2444411"/>
            <a:ext cx="0" cy="127000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_272053ad58a0417baee9bd3133206d09_RightVerticalConnector2">
            <a:extLst>
              <a:ext uri="{FF2B5EF4-FFF2-40B4-BE49-F238E27FC236}">
                <a16:creationId xmlns:a16="http://schemas.microsoft.com/office/drawing/2014/main" id="{50F62D83-5ADD-5BF9-6E35-19C113976BC9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986763" y="2804139"/>
            <a:ext cx="0" cy="173673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_272053ad58a0417baee9bd3133206d09_RightVerticalConnector3">
            <a:extLst>
              <a:ext uri="{FF2B5EF4-FFF2-40B4-BE49-F238E27FC236}">
                <a16:creationId xmlns:a16="http://schemas.microsoft.com/office/drawing/2014/main" id="{8B6B6E84-E590-8EC8-6B6C-EB3B6F651094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4986763" y="3210539"/>
            <a:ext cx="0" cy="1452901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1" name="OTLSHAPE_M_ffa713a2c3124b4d87e39720949e6d77_Connector1">
            <a:extLst>
              <a:ext uri="{FF2B5EF4-FFF2-40B4-BE49-F238E27FC236}">
                <a16:creationId xmlns:a16="http://schemas.microsoft.com/office/drawing/2014/main" id="{184C2B20-1D0A-2DD2-666E-E18685C0815E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559501" y="5107940"/>
            <a:ext cx="0" cy="219333"/>
          </a:xfrm>
          <a:prstGeom prst="line">
            <a:avLst/>
          </a:prstGeom>
          <a:ln w="762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2" name="OTLSHAPE_M_8963a89f71b449618ffe644093ac945d_Connector1">
            <a:extLst>
              <a:ext uri="{FF2B5EF4-FFF2-40B4-BE49-F238E27FC236}">
                <a16:creationId xmlns:a16="http://schemas.microsoft.com/office/drawing/2014/main" id="{B7A6110D-AA24-7EA7-349A-5D24F1A00C3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8029987" y="5107940"/>
            <a:ext cx="0" cy="219333"/>
          </a:xfrm>
          <a:prstGeom prst="line">
            <a:avLst/>
          </a:prstGeom>
          <a:ln w="762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3" name="OTLSHAPE_M_1ffadcdd4f06417e9590940a4b669625_Connector1">
            <a:extLst>
              <a:ext uri="{FF2B5EF4-FFF2-40B4-BE49-F238E27FC236}">
                <a16:creationId xmlns:a16="http://schemas.microsoft.com/office/drawing/2014/main" id="{A99998D6-6770-491A-F38A-69267FFEF67B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9852113" y="5107940"/>
            <a:ext cx="0" cy="219333"/>
          </a:xfrm>
          <a:prstGeom prst="line">
            <a:avLst/>
          </a:prstGeom>
          <a:ln w="762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4" name="OTLSHAPE_M_667f3b11a6cf4b668fb739fca9abd779_Connector1">
            <a:extLst>
              <a:ext uri="{FF2B5EF4-FFF2-40B4-BE49-F238E27FC236}">
                <a16:creationId xmlns:a16="http://schemas.microsoft.com/office/drawing/2014/main" id="{216AD994-294F-AD43-A36F-AFC8E8A70F67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1450468" y="5107940"/>
            <a:ext cx="0" cy="228600"/>
          </a:xfrm>
          <a:prstGeom prst="line">
            <a:avLst/>
          </a:prstGeom>
          <a:ln w="762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5" name="OTLSHAPE_M_a3f90804e51e4c47826f02c014f6235b_Connector1">
            <a:extLst>
              <a:ext uri="{FF2B5EF4-FFF2-40B4-BE49-F238E27FC236}">
                <a16:creationId xmlns:a16="http://schemas.microsoft.com/office/drawing/2014/main" id="{8BB9B171-E61E-3BB0-5C07-1155DEC74067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220995" y="5107940"/>
            <a:ext cx="0" cy="228600"/>
          </a:xfrm>
          <a:prstGeom prst="line">
            <a:avLst/>
          </a:prstGeom>
          <a:ln w="762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6" name="OTLSHAPE_T_44f65637594344bea580dfb5e14eae93_LeftVerticalConnector1" hidden="1">
            <a:extLst>
              <a:ext uri="{FF2B5EF4-FFF2-40B4-BE49-F238E27FC236}">
                <a16:creationId xmlns:a16="http://schemas.microsoft.com/office/drawing/2014/main" id="{D89D0626-8A1F-D52B-F1AE-D3A9C2CCAE39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4098056" y="3219704"/>
            <a:ext cx="0" cy="1375156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7" name="OTLSHAPE_T_44f65637594344bea580dfb5e14eae93_RightVerticalConnector1" hidden="1">
            <a:extLst>
              <a:ext uri="{FF2B5EF4-FFF2-40B4-BE49-F238E27FC236}">
                <a16:creationId xmlns:a16="http://schemas.microsoft.com/office/drawing/2014/main" id="{ED0672E5-7B47-3E10-F78C-57799CB2BEAD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6559501" y="3219704"/>
            <a:ext cx="0" cy="127000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8" name="OTLSHAPE_T_44f65637594344bea580dfb5e14eae93_RightVerticalConnector2" hidden="1">
            <a:extLst>
              <a:ext uri="{FF2B5EF4-FFF2-40B4-BE49-F238E27FC236}">
                <a16:creationId xmlns:a16="http://schemas.microsoft.com/office/drawing/2014/main" id="{E5B975D1-8F2C-8399-B7EE-AD6CA9B1FE8E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6559501" y="3626104"/>
            <a:ext cx="0" cy="968756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0" name="OTLSHAPE_T_272053ad58a0417baee9bd3133206d09_LeftVerticalConnector2">
            <a:extLst>
              <a:ext uri="{FF2B5EF4-FFF2-40B4-BE49-F238E27FC236}">
                <a16:creationId xmlns:a16="http://schemas.microsoft.com/office/drawing/2014/main" id="{33F9A4EB-56B5-5E44-0E8F-DE0B4E75AE94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3592933" y="2804139"/>
            <a:ext cx="0" cy="220345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1" name="OTLSHAPE_T_272053ad58a0417baee9bd3133206d09_LeftVerticalConnector3">
            <a:extLst>
              <a:ext uri="{FF2B5EF4-FFF2-40B4-BE49-F238E27FC236}">
                <a16:creationId xmlns:a16="http://schemas.microsoft.com/office/drawing/2014/main" id="{649865F7-86D6-584E-B5DE-9598C94B4C9A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3592933" y="3210539"/>
            <a:ext cx="0" cy="1452901"/>
          </a:xfrm>
          <a:prstGeom prst="line">
            <a:avLst/>
          </a:prstGeom>
          <a:ln w="15240" cap="flat" cmpd="sng" algn="ctr">
            <a:solidFill>
              <a:srgbClr val="D5476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17" name="OTLSHAPE_TB_00000000000000000000000000000000_ScaleContainer">
            <a:extLst>
              <a:ext uri="{FF2B5EF4-FFF2-40B4-BE49-F238E27FC236}">
                <a16:creationId xmlns:a16="http://schemas.microsoft.com/office/drawing/2014/main" id="{29D1AEB1-3DDF-9778-EE17-10A119BE1BBB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41511" y="4663440"/>
            <a:ext cx="10718800" cy="381000"/>
          </a:xfrm>
          <a:prstGeom prst="rect">
            <a:avLst/>
          </a:prstGeom>
          <a:solidFill>
            <a:srgbClr val="3232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8" name="OTLSHAPE_TB_00000000000000000000000000000000_ElapsedTime">
            <a:extLst>
              <a:ext uri="{FF2B5EF4-FFF2-40B4-BE49-F238E27FC236}">
                <a16:creationId xmlns:a16="http://schemas.microsoft.com/office/drawing/2014/main" id="{0A9F0B83-D6E1-F335-7CB0-82D8D4B39ED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41511" y="4663440"/>
            <a:ext cx="9271000" cy="381000"/>
          </a:xfrm>
          <a:prstGeom prst="rect">
            <a:avLst/>
          </a:prstGeom>
          <a:solidFill>
            <a:srgbClr val="E3DED1">
              <a:alpha val="3019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TB_00000000000000000000000000000000_TodayMarkerShape">
            <a:extLst>
              <a:ext uri="{FF2B5EF4-FFF2-40B4-BE49-F238E27FC236}">
                <a16:creationId xmlns:a16="http://schemas.microsoft.com/office/drawing/2014/main" id="{23C95C91-80A7-4D4C-B80D-291C29139765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 flipV="1">
            <a:off x="9949476" y="453644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9" name="OTLSHAPE_TB_00000000000000000000000000000000_TimescaleInterval1"/>
          <p:cNvSpPr txBox="1"/>
          <p:nvPr>
            <p:custDataLst>
              <p:tags r:id="rId36"/>
            </p:custDataLst>
          </p:nvPr>
        </p:nvSpPr>
        <p:spPr>
          <a:xfrm>
            <a:off x="805011" y="476091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9" name="OTLSHAPE_TB_00000000000000000000000000000000_TimescaleInterval2">
            <a:extLst>
              <a:ext uri="{FF2B5EF4-FFF2-40B4-BE49-F238E27FC236}">
                <a16:creationId xmlns:a16="http://schemas.microsoft.com/office/drawing/2014/main" id="{5FB8A1D0-1601-4A7B-8DC1-12AA06B8E2A4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795991" y="47609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31" name="OTLSHAPE_TB_00000000000000000000000000000000_TimescaleInterval3">
            <a:extLst>
              <a:ext uri="{FF2B5EF4-FFF2-40B4-BE49-F238E27FC236}">
                <a16:creationId xmlns:a16="http://schemas.microsoft.com/office/drawing/2014/main" id="{60B42E80-8F47-42E4-B586-FC0CEE75DF65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2723037" y="4760913"/>
            <a:ext cx="266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  <a:endParaRPr lang="en-GB" sz="1200" b="1" spc="-1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OTLSHAPE_TB_00000000000000000000000000000000_TimescaleInterval4">
            <a:extLst>
              <a:ext uri="{FF2B5EF4-FFF2-40B4-BE49-F238E27FC236}">
                <a16:creationId xmlns:a16="http://schemas.microsoft.com/office/drawing/2014/main" id="{D17F431D-49E1-4E7F-AE21-2D00835483F4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3714017" y="47609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35" name="OTLSHAPE_TB_00000000000000000000000000000000_TimescaleInterval5">
            <a:extLst>
              <a:ext uri="{FF2B5EF4-FFF2-40B4-BE49-F238E27FC236}">
                <a16:creationId xmlns:a16="http://schemas.microsoft.com/office/drawing/2014/main" id="{D202790B-8D56-4A94-8B7C-BD054B9BC244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4673030" y="4760913"/>
            <a:ext cx="2794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37" name="OTLSHAPE_TB_00000000000000000000000000000000_TimescaleInterval6">
            <a:extLst>
              <a:ext uri="{FF2B5EF4-FFF2-40B4-BE49-F238E27FC236}">
                <a16:creationId xmlns:a16="http://schemas.microsoft.com/office/drawing/2014/main" id="{994F55F1-E6E9-4829-A27B-848793053A7B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5664010" y="4760913"/>
            <a:ext cx="20954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4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39" name="OTLSHAPE_TB_00000000000000000000000000000000_TimescaleInterval7">
            <a:extLst>
              <a:ext uri="{FF2B5EF4-FFF2-40B4-BE49-F238E27FC236}">
                <a16:creationId xmlns:a16="http://schemas.microsoft.com/office/drawing/2014/main" id="{96F5255D-8AF0-4773-B15C-F6B159507BA1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623023" y="4760913"/>
            <a:ext cx="16619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4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41" name="OTLSHAPE_TB_00000000000000000000000000000000_TimescaleInterval8">
            <a:extLst>
              <a:ext uri="{FF2B5EF4-FFF2-40B4-BE49-F238E27FC236}">
                <a16:creationId xmlns:a16="http://schemas.microsoft.com/office/drawing/2014/main" id="{3CA579FE-52D0-4C1B-B082-C3E9E33009EE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7614003" y="4760913"/>
            <a:ext cx="25006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2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43" name="OTLSHAPE_TB_00000000000000000000000000000000_TimescaleInterval9">
            <a:extLst>
              <a:ext uri="{FF2B5EF4-FFF2-40B4-BE49-F238E27FC236}">
                <a16:creationId xmlns:a16="http://schemas.microsoft.com/office/drawing/2014/main" id="{C12CFC2E-057A-4D89-855F-65E14BD1B306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604983" y="4760913"/>
            <a:ext cx="23166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45" name="OTLSHAPE_TB_00000000000000000000000000000000_TimescaleInterval10">
            <a:extLst>
              <a:ext uri="{FF2B5EF4-FFF2-40B4-BE49-F238E27FC236}">
                <a16:creationId xmlns:a16="http://schemas.microsoft.com/office/drawing/2014/main" id="{1C674B49-9B87-46F2-9F38-4890AD0A2957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563997" y="4760913"/>
            <a:ext cx="2196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47" name="OTLSHAPE_TB_00000000000000000000000000000000_TimescaleInterval11">
            <a:extLst>
              <a:ext uri="{FF2B5EF4-FFF2-40B4-BE49-F238E27FC236}">
                <a16:creationId xmlns:a16="http://schemas.microsoft.com/office/drawing/2014/main" id="{58669386-C5B2-40DF-B903-09660095940C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0554977" y="4760913"/>
            <a:ext cx="2540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1" name="OTLSHAPE_TB_00000000000000000000000000000000_TodayMarkerText">
            <a:extLst>
              <a:ext uri="{FF2B5EF4-FFF2-40B4-BE49-F238E27FC236}">
                <a16:creationId xmlns:a16="http://schemas.microsoft.com/office/drawing/2014/main" id="{6BAA1158-4AE8-41A1-BEAF-C7883CA00FD1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838762" y="4365921"/>
            <a:ext cx="333745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 spc="-28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28" name="OTLSHAPE_TB_00000000000000000000000000000000_Separator1">
            <a:extLst>
              <a:ext uri="{FF2B5EF4-FFF2-40B4-BE49-F238E27FC236}">
                <a16:creationId xmlns:a16="http://schemas.microsoft.com/office/drawing/2014/main" id="{E2AB0B5A-B528-4194-BC26-9008A9AA71B9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1732490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B_00000000000000000000000000000000_Separator2">
            <a:extLst>
              <a:ext uri="{FF2B5EF4-FFF2-40B4-BE49-F238E27FC236}">
                <a16:creationId xmlns:a16="http://schemas.microsoft.com/office/drawing/2014/main" id="{3E4E7B1E-E079-451B-B9C6-5202BA707829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2659536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TB_00000000000000000000000000000000_Separator3">
            <a:extLst>
              <a:ext uri="{FF2B5EF4-FFF2-40B4-BE49-F238E27FC236}">
                <a16:creationId xmlns:a16="http://schemas.microsoft.com/office/drawing/2014/main" id="{86EA4E44-FB9E-49DE-9BD2-B37ABF6312F6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3650517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B_00000000000000000000000000000000_Separator4">
            <a:extLst>
              <a:ext uri="{FF2B5EF4-FFF2-40B4-BE49-F238E27FC236}">
                <a16:creationId xmlns:a16="http://schemas.microsoft.com/office/drawing/2014/main" id="{8AC1533C-8501-4A51-9317-0EED36DEB26B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4609529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B_00000000000000000000000000000000_Separator5">
            <a:extLst>
              <a:ext uri="{FF2B5EF4-FFF2-40B4-BE49-F238E27FC236}">
                <a16:creationId xmlns:a16="http://schemas.microsoft.com/office/drawing/2014/main" id="{F725F96D-7986-4FC7-8C3E-D8C194898BEB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5600510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Separator6">
            <a:extLst>
              <a:ext uri="{FF2B5EF4-FFF2-40B4-BE49-F238E27FC236}">
                <a16:creationId xmlns:a16="http://schemas.microsoft.com/office/drawing/2014/main" id="{C3697027-B083-48EC-B73B-18E0C22580EA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6559523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B_00000000000000000000000000000000_Separator7">
            <a:extLst>
              <a:ext uri="{FF2B5EF4-FFF2-40B4-BE49-F238E27FC236}">
                <a16:creationId xmlns:a16="http://schemas.microsoft.com/office/drawing/2014/main" id="{58EBE903-A390-446F-BAB1-4ED17E6E582D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7550503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B_00000000000000000000000000000000_Separator8">
            <a:extLst>
              <a:ext uri="{FF2B5EF4-FFF2-40B4-BE49-F238E27FC236}">
                <a16:creationId xmlns:a16="http://schemas.microsoft.com/office/drawing/2014/main" id="{D5B840DE-76CC-40C3-93D3-2285CB27238F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8541483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B_00000000000000000000000000000000_Separator9">
            <a:extLst>
              <a:ext uri="{FF2B5EF4-FFF2-40B4-BE49-F238E27FC236}">
                <a16:creationId xmlns:a16="http://schemas.microsoft.com/office/drawing/2014/main" id="{AB936757-8815-44D6-924F-1CD095F6CD64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9500496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TB_00000000000000000000000000000000_Separator10">
            <a:extLst>
              <a:ext uri="{FF2B5EF4-FFF2-40B4-BE49-F238E27FC236}">
                <a16:creationId xmlns:a16="http://schemas.microsoft.com/office/drawing/2014/main" id="{11982C4E-F1FD-499F-8A69-4C4FBE5375D8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10491477" y="4663440"/>
            <a:ext cx="0" cy="381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T_5433b813eac84272b68a7acf5ec5b015_Shape">
            <a:extLst>
              <a:ext uri="{FF2B5EF4-FFF2-40B4-BE49-F238E27FC236}">
                <a16:creationId xmlns:a16="http://schemas.microsoft.com/office/drawing/2014/main" id="{08671933-D684-497E-8D7D-BCA572BF489B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189050" y="1758611"/>
            <a:ext cx="3429000" cy="279400"/>
          </a:xfrm>
          <a:prstGeom prst="rect">
            <a:avLst/>
          </a:prstGeom>
          <a:solidFill>
            <a:srgbClr val="D5476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_272053ad58a0417baee9bd3133206d09_Shape">
            <a:extLst>
              <a:ext uri="{FF2B5EF4-FFF2-40B4-BE49-F238E27FC236}">
                <a16:creationId xmlns:a16="http://schemas.microsoft.com/office/drawing/2014/main" id="{DB2DA5F8-C5EC-425E-88F5-4CB15526DC0B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586583" y="2165011"/>
            <a:ext cx="1409700" cy="279400"/>
          </a:xfrm>
          <a:prstGeom prst="rect">
            <a:avLst/>
          </a:prstGeom>
          <a:solidFill>
            <a:srgbClr val="D5476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T_8946987c5b794444934420cf76f92f8b_Shape">
            <a:extLst>
              <a:ext uri="{FF2B5EF4-FFF2-40B4-BE49-F238E27FC236}">
                <a16:creationId xmlns:a16="http://schemas.microsoft.com/office/drawing/2014/main" id="{AEC0469B-0573-4612-BC4E-A7F8A6A4E890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098056" y="2571411"/>
            <a:ext cx="2463800" cy="279400"/>
          </a:xfrm>
          <a:prstGeom prst="rect">
            <a:avLst/>
          </a:prstGeom>
          <a:solidFill>
            <a:srgbClr val="0891B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T_44f65637594344bea580dfb5e14eae93_Shape">
            <a:extLst>
              <a:ext uri="{FF2B5EF4-FFF2-40B4-BE49-F238E27FC236}">
                <a16:creationId xmlns:a16="http://schemas.microsoft.com/office/drawing/2014/main" id="{EF319842-4391-4B4E-9A98-55F0D61159D7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4098056" y="2977811"/>
            <a:ext cx="2463800" cy="279400"/>
          </a:xfrm>
          <a:prstGeom prst="rect">
            <a:avLst/>
          </a:prstGeom>
          <a:solidFill>
            <a:srgbClr val="0891B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T_4004f42984004507b849b8c4ed2ad844_Shape">
            <a:extLst>
              <a:ext uri="{FF2B5EF4-FFF2-40B4-BE49-F238E27FC236}">
                <a16:creationId xmlns:a16="http://schemas.microsoft.com/office/drawing/2014/main" id="{1B2A8866-3A73-42DD-A9FF-73FB2AD9106F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6495589" y="3384212"/>
            <a:ext cx="4102100" cy="279400"/>
          </a:xfrm>
          <a:prstGeom prst="rect">
            <a:avLst/>
          </a:prstGeom>
          <a:solidFill>
            <a:srgbClr val="FB923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T_8dea7e79ec43451c9548d301febb13c4_Shape">
            <a:extLst>
              <a:ext uri="{FF2B5EF4-FFF2-40B4-BE49-F238E27FC236}">
                <a16:creationId xmlns:a16="http://schemas.microsoft.com/office/drawing/2014/main" id="{66C77242-3F4D-42FA-BA82-23C2F4D0284E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9948036" y="3836967"/>
            <a:ext cx="1511300" cy="279400"/>
          </a:xfrm>
          <a:prstGeom prst="rect">
            <a:avLst/>
          </a:prstGeom>
          <a:solidFill>
            <a:srgbClr val="70AD4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T_5433b813eac84272b68a7acf5ec5b015_ShapePercentage" hidden="1">
            <a:extLst>
              <a:ext uri="{FF2B5EF4-FFF2-40B4-BE49-F238E27FC236}">
                <a16:creationId xmlns:a16="http://schemas.microsoft.com/office/drawing/2014/main" id="{DF25877C-F6C9-7AD6-5959-F79CB7E946C8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189050" y="1758611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T_272053ad58a0417baee9bd3133206d09_ShapePercentage" hidden="1">
            <a:extLst>
              <a:ext uri="{FF2B5EF4-FFF2-40B4-BE49-F238E27FC236}">
                <a16:creationId xmlns:a16="http://schemas.microsoft.com/office/drawing/2014/main" id="{84F213AC-89CA-CD2E-9E03-A86C9AF52889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3586583" y="2165011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T_8946987c5b794444934420cf76f92f8b_ShapePercentage" hidden="1">
            <a:extLst>
              <a:ext uri="{FF2B5EF4-FFF2-40B4-BE49-F238E27FC236}">
                <a16:creationId xmlns:a16="http://schemas.microsoft.com/office/drawing/2014/main" id="{1E30E3BC-D287-6943-38D0-F7B3CF74BB6A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4098056" y="2571411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T_44f65637594344bea580dfb5e14eae93_ShapePercentage" hidden="1">
            <a:extLst>
              <a:ext uri="{FF2B5EF4-FFF2-40B4-BE49-F238E27FC236}">
                <a16:creationId xmlns:a16="http://schemas.microsoft.com/office/drawing/2014/main" id="{19662872-C525-2598-7E1B-38841172A491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4098056" y="2977811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T_4004f42984004507b849b8c4ed2ad844_ShapePercentage" hidden="1">
            <a:extLst>
              <a:ext uri="{FF2B5EF4-FFF2-40B4-BE49-F238E27FC236}">
                <a16:creationId xmlns:a16="http://schemas.microsoft.com/office/drawing/2014/main" id="{6B8BACBC-EF7D-5992-00D7-62F26A6E5B1E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6495589" y="3384212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T_8dea7e79ec43451c9548d301febb13c4_ShapePercentage" hidden="1">
            <a:extLst>
              <a:ext uri="{FF2B5EF4-FFF2-40B4-BE49-F238E27FC236}">
                <a16:creationId xmlns:a16="http://schemas.microsoft.com/office/drawing/2014/main" id="{D96768AA-BE3B-B734-98E7-1BBD2CAD5606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9948036" y="3836967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2" name="OTLSHAPE_T_5433b813eac84272b68a7acf5ec5b015_JoinedDate"/>
          <p:cNvSpPr txBox="1"/>
          <p:nvPr>
            <p:custDataLst>
              <p:tags r:id="rId70"/>
            </p:custDataLst>
          </p:nvPr>
        </p:nvSpPr>
        <p:spPr>
          <a:xfrm>
            <a:off x="4660308" y="1805284"/>
            <a:ext cx="71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 dirty="0">
                <a:solidFill>
                  <a:srgbClr val="323232"/>
                </a:solidFill>
                <a:latin typeface="Calibri" panose="020F0502020204030204" pitchFamily="34" charset="0"/>
              </a:rPr>
              <a:t>1/15 - 4/30</a:t>
            </a:r>
          </a:p>
        </p:txBody>
      </p:sp>
      <p:sp>
        <p:nvSpPr>
          <p:cNvPr id="3493" name="OTLSHAPE_T_5433b813eac84272b68a7acf5ec5b015_Title"/>
          <p:cNvSpPr txBox="1"/>
          <p:nvPr>
            <p:custDataLst>
              <p:tags r:id="rId71"/>
            </p:custDataLst>
          </p:nvPr>
        </p:nvSpPr>
        <p:spPr>
          <a:xfrm>
            <a:off x="2674150" y="1805284"/>
            <a:ext cx="457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0">
                <a:solidFill>
                  <a:schemeClr val="lt1"/>
                </a:solidFill>
                <a:latin typeface="Calibri" panose="020F0502020204030204" pitchFamily="34" charset="0"/>
              </a:rPr>
              <a:t>Recruit</a:t>
            </a:r>
          </a:p>
        </p:txBody>
      </p:sp>
      <p:sp>
        <p:nvSpPr>
          <p:cNvPr id="3494" name="OTLSHAPE_T_5433b813eac84272b68a7acf5ec5b015_Duration"/>
          <p:cNvSpPr txBox="1"/>
          <p:nvPr>
            <p:custDataLst>
              <p:tags r:id="rId72"/>
            </p:custDataLst>
          </p:nvPr>
        </p:nvSpPr>
        <p:spPr>
          <a:xfrm>
            <a:off x="663016" y="1805284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0">
                <a:solidFill>
                  <a:schemeClr val="dk1"/>
                </a:solidFill>
                <a:latin typeface="Calibri" panose="020F0502020204030204" pitchFamily="34" charset="0"/>
              </a:rPr>
              <a:t>77 days</a:t>
            </a:r>
          </a:p>
        </p:txBody>
      </p:sp>
      <p:sp>
        <p:nvSpPr>
          <p:cNvPr id="3500" name="OTLSHAPE_T_272053ad58a0417baee9bd3133206d09_JoinedDate"/>
          <p:cNvSpPr txBox="1"/>
          <p:nvPr>
            <p:custDataLst>
              <p:tags r:id="rId73"/>
            </p:custDataLst>
          </p:nvPr>
        </p:nvSpPr>
        <p:spPr>
          <a:xfrm>
            <a:off x="5043913" y="2211684"/>
            <a:ext cx="71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>
                <a:solidFill>
                  <a:srgbClr val="323232"/>
                </a:solidFill>
                <a:latin typeface="Calibri" panose="020F0502020204030204" pitchFamily="34" charset="0"/>
              </a:rPr>
              <a:t>3/30 - 5/12</a:t>
            </a:r>
          </a:p>
        </p:txBody>
      </p:sp>
      <p:sp>
        <p:nvSpPr>
          <p:cNvPr id="3501" name="OTLSHAPE_T_272053ad58a0417baee9bd3133206d09_Title"/>
          <p:cNvSpPr txBox="1"/>
          <p:nvPr>
            <p:custDataLst>
              <p:tags r:id="rId74"/>
            </p:custDataLst>
          </p:nvPr>
        </p:nvSpPr>
        <p:spPr>
          <a:xfrm>
            <a:off x="3728338" y="2211684"/>
            <a:ext cx="113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Legal Agreements</a:t>
            </a:r>
          </a:p>
        </p:txBody>
      </p:sp>
      <p:sp>
        <p:nvSpPr>
          <p:cNvPr id="3502" name="OTLSHAPE_T_272053ad58a0417baee9bd3133206d09_Duration"/>
          <p:cNvSpPr txBox="1"/>
          <p:nvPr>
            <p:custDataLst>
              <p:tags r:id="rId75"/>
            </p:custDataLst>
          </p:nvPr>
        </p:nvSpPr>
        <p:spPr>
          <a:xfrm>
            <a:off x="3060549" y="2211684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0">
                <a:solidFill>
                  <a:schemeClr val="dk1"/>
                </a:solidFill>
                <a:latin typeface="Calibri" panose="020F0502020204030204" pitchFamily="34" charset="0"/>
              </a:rPr>
              <a:t>30 days</a:t>
            </a:r>
          </a:p>
        </p:txBody>
      </p:sp>
      <p:sp>
        <p:nvSpPr>
          <p:cNvPr id="3508" name="OTLSHAPE_T_8946987c5b794444934420cf76f92f8b_JoinedDate"/>
          <p:cNvSpPr txBox="1"/>
          <p:nvPr>
            <p:custDataLst>
              <p:tags r:id="rId76"/>
            </p:custDataLst>
          </p:nvPr>
        </p:nvSpPr>
        <p:spPr>
          <a:xfrm>
            <a:off x="6610301" y="2618084"/>
            <a:ext cx="71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 dirty="0">
                <a:solidFill>
                  <a:srgbClr val="323232"/>
                </a:solidFill>
                <a:latin typeface="Calibri" panose="020F0502020204030204" pitchFamily="34" charset="0"/>
              </a:rPr>
              <a:t>4/15 - 6/30</a:t>
            </a:r>
          </a:p>
        </p:txBody>
      </p:sp>
      <p:sp>
        <p:nvSpPr>
          <p:cNvPr id="3509" name="OTLSHAPE_T_8946987c5b794444934420cf76f92f8b_Title"/>
          <p:cNvSpPr txBox="1"/>
          <p:nvPr>
            <p:custDataLst>
              <p:tags r:id="rId77"/>
            </p:custDataLst>
          </p:nvPr>
        </p:nvSpPr>
        <p:spPr>
          <a:xfrm>
            <a:off x="4690985" y="2618084"/>
            <a:ext cx="1282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>
                <a:solidFill>
                  <a:schemeClr val="lt1"/>
                </a:solidFill>
                <a:latin typeface="Calibri" panose="020F0502020204030204" pitchFamily="34" charset="0"/>
              </a:rPr>
              <a:t>Architecture Review</a:t>
            </a:r>
          </a:p>
        </p:txBody>
      </p:sp>
      <p:sp>
        <p:nvSpPr>
          <p:cNvPr id="3510" name="OTLSHAPE_T_8946987c5b794444934420cf76f92f8b_Duration"/>
          <p:cNvSpPr txBox="1"/>
          <p:nvPr>
            <p:custDataLst>
              <p:tags r:id="rId78"/>
            </p:custDataLst>
          </p:nvPr>
        </p:nvSpPr>
        <p:spPr>
          <a:xfrm>
            <a:off x="3572022" y="2618084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55 days</a:t>
            </a:r>
          </a:p>
        </p:txBody>
      </p:sp>
      <p:sp>
        <p:nvSpPr>
          <p:cNvPr id="3516" name="OTLSHAPE_T_44f65637594344bea580dfb5e14eae93_JoinedDate"/>
          <p:cNvSpPr txBox="1"/>
          <p:nvPr>
            <p:custDataLst>
              <p:tags r:id="rId79"/>
            </p:custDataLst>
          </p:nvPr>
        </p:nvSpPr>
        <p:spPr>
          <a:xfrm>
            <a:off x="6610301" y="3024484"/>
            <a:ext cx="71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>
                <a:solidFill>
                  <a:srgbClr val="323232"/>
                </a:solidFill>
                <a:latin typeface="Calibri" panose="020F0502020204030204" pitchFamily="34" charset="0"/>
              </a:rPr>
              <a:t>4/15 - 6/30</a:t>
            </a:r>
          </a:p>
        </p:txBody>
      </p:sp>
      <p:sp>
        <p:nvSpPr>
          <p:cNvPr id="3517" name="OTLSHAPE_T_44f65637594344bea580dfb5e14eae93_Title"/>
          <p:cNvSpPr txBox="1"/>
          <p:nvPr>
            <p:custDataLst>
              <p:tags r:id="rId80"/>
            </p:custDataLst>
          </p:nvPr>
        </p:nvSpPr>
        <p:spPr>
          <a:xfrm>
            <a:off x="4913595" y="3024484"/>
            <a:ext cx="83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>
                <a:solidFill>
                  <a:schemeClr val="lt1"/>
                </a:solidFill>
                <a:latin typeface="Calibri" panose="020F0502020204030204" pitchFamily="34" charset="0"/>
              </a:rPr>
              <a:t>Training Calls</a:t>
            </a:r>
          </a:p>
        </p:txBody>
      </p:sp>
      <p:sp>
        <p:nvSpPr>
          <p:cNvPr id="3518" name="OTLSHAPE_T_44f65637594344bea580dfb5e14eae93_Duration"/>
          <p:cNvSpPr txBox="1"/>
          <p:nvPr>
            <p:custDataLst>
              <p:tags r:id="rId81"/>
            </p:custDataLst>
          </p:nvPr>
        </p:nvSpPr>
        <p:spPr>
          <a:xfrm>
            <a:off x="3572022" y="3024484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0">
                <a:solidFill>
                  <a:schemeClr val="dk1"/>
                </a:solidFill>
                <a:latin typeface="Calibri" panose="020F0502020204030204" pitchFamily="34" charset="0"/>
              </a:rPr>
              <a:t>55 days</a:t>
            </a:r>
          </a:p>
        </p:txBody>
      </p:sp>
      <p:sp>
        <p:nvSpPr>
          <p:cNvPr id="3524" name="OTLSHAPE_T_4004f42984004507b849b8c4ed2ad844_JoinedDate"/>
          <p:cNvSpPr txBox="1"/>
          <p:nvPr>
            <p:custDataLst>
              <p:tags r:id="rId82"/>
            </p:custDataLst>
          </p:nvPr>
        </p:nvSpPr>
        <p:spPr>
          <a:xfrm>
            <a:off x="10638156" y="3430884"/>
            <a:ext cx="71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 dirty="0">
                <a:solidFill>
                  <a:srgbClr val="323232"/>
                </a:solidFill>
                <a:latin typeface="Calibri" panose="020F0502020204030204" pitchFamily="34" charset="0"/>
              </a:rPr>
              <a:t>6/29 - 11/3</a:t>
            </a:r>
          </a:p>
        </p:txBody>
      </p:sp>
      <p:sp>
        <p:nvSpPr>
          <p:cNvPr id="3525" name="OTLSHAPE_T_4004f42984004507b849b8c4ed2ad844_Title"/>
          <p:cNvSpPr txBox="1"/>
          <p:nvPr>
            <p:custDataLst>
              <p:tags r:id="rId83"/>
            </p:custDataLst>
          </p:nvPr>
        </p:nvSpPr>
        <p:spPr>
          <a:xfrm>
            <a:off x="7860478" y="3430884"/>
            <a:ext cx="1371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Partner Development</a:t>
            </a:r>
          </a:p>
        </p:txBody>
      </p:sp>
      <p:sp>
        <p:nvSpPr>
          <p:cNvPr id="3526" name="OTLSHAPE_T_4004f42984004507b849b8c4ed2ad844_Duration"/>
          <p:cNvSpPr txBox="1"/>
          <p:nvPr>
            <p:custDataLst>
              <p:tags r:id="rId84"/>
            </p:custDataLst>
          </p:nvPr>
        </p:nvSpPr>
        <p:spPr>
          <a:xfrm>
            <a:off x="5969555" y="3430884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0">
                <a:solidFill>
                  <a:schemeClr val="dk1"/>
                </a:solidFill>
                <a:latin typeface="Calibri" panose="020F0502020204030204" pitchFamily="34" charset="0"/>
              </a:rPr>
              <a:t>90 days</a:t>
            </a:r>
          </a:p>
        </p:txBody>
      </p:sp>
      <p:sp>
        <p:nvSpPr>
          <p:cNvPr id="3532" name="OTLSHAPE_T_8dea7e79ec43451c9548d301febb13c4_JoinedDate"/>
          <p:cNvSpPr txBox="1"/>
          <p:nvPr>
            <p:custDataLst>
              <p:tags r:id="rId85"/>
            </p:custDataLst>
          </p:nvPr>
        </p:nvSpPr>
        <p:spPr>
          <a:xfrm>
            <a:off x="11501268" y="3790612"/>
            <a:ext cx="495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dirty="0">
                <a:solidFill>
                  <a:srgbClr val="323232"/>
                </a:solidFill>
                <a:latin typeface="Calibri" panose="020F0502020204030204" pitchFamily="34" charset="0"/>
              </a:rPr>
              <a:t>10/15 - 11/30</a:t>
            </a:r>
          </a:p>
        </p:txBody>
      </p:sp>
      <p:sp>
        <p:nvSpPr>
          <p:cNvPr id="3533" name="OTLSHAPE_T_8dea7e79ec43451c9548d301febb13c4_Title"/>
          <p:cNvSpPr txBox="1"/>
          <p:nvPr>
            <p:custDataLst>
              <p:tags r:id="rId86"/>
            </p:custDataLst>
          </p:nvPr>
        </p:nvSpPr>
        <p:spPr>
          <a:xfrm>
            <a:off x="10373984" y="3883639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0" dirty="0">
                <a:solidFill>
                  <a:schemeClr val="lt1"/>
                </a:solidFill>
                <a:latin typeface="Calibri" panose="020F0502020204030204" pitchFamily="34" charset="0"/>
              </a:rPr>
              <a:t>Marketing</a:t>
            </a:r>
          </a:p>
        </p:txBody>
      </p:sp>
      <p:sp>
        <p:nvSpPr>
          <p:cNvPr id="3534" name="OTLSHAPE_T_8dea7e79ec43451c9548d301febb13c4_Duration"/>
          <p:cNvSpPr txBox="1"/>
          <p:nvPr>
            <p:custDataLst>
              <p:tags r:id="rId87"/>
            </p:custDataLst>
          </p:nvPr>
        </p:nvSpPr>
        <p:spPr>
          <a:xfrm>
            <a:off x="9422002" y="3883639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34 days</a:t>
            </a:r>
          </a:p>
        </p:txBody>
      </p:sp>
      <p:sp>
        <p:nvSpPr>
          <p:cNvPr id="22" name="OTLSHAPE_T_5433b813eac84272b68a7acf5ec5b015_TextPercentage" hidden="1">
            <a:extLst>
              <a:ext uri="{FF2B5EF4-FFF2-40B4-BE49-F238E27FC236}">
                <a16:creationId xmlns:a16="http://schemas.microsoft.com/office/drawing/2014/main" id="{C9B46E9E-CD5E-1458-0174-9BDFE1C8FBD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TLSHAPE_T_5433b813eac84272b68a7acf5ec5b015_StartDate" hidden="1">
            <a:extLst>
              <a:ext uri="{FF2B5EF4-FFF2-40B4-BE49-F238E27FC236}">
                <a16:creationId xmlns:a16="http://schemas.microsoft.com/office/drawing/2014/main" id="{A76E9886-7A0E-5F14-91E0-E08AE934ECBA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OTLSHAPE_T_5433b813eac84272b68a7acf5ec5b015_EndDate" hidden="1">
            <a:extLst>
              <a:ext uri="{FF2B5EF4-FFF2-40B4-BE49-F238E27FC236}">
                <a16:creationId xmlns:a16="http://schemas.microsoft.com/office/drawing/2014/main" id="{CCCA84E3-4ADE-28AE-6C2F-9A399AB2098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OTLSHAPE_T_272053ad58a0417baee9bd3133206d09_TextPercentage" hidden="1">
            <a:extLst>
              <a:ext uri="{FF2B5EF4-FFF2-40B4-BE49-F238E27FC236}">
                <a16:creationId xmlns:a16="http://schemas.microsoft.com/office/drawing/2014/main" id="{02755363-7E03-FC3D-19C3-8C567A0DF38E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OTLSHAPE_T_272053ad58a0417baee9bd3133206d09_StartDate" hidden="1">
            <a:extLst>
              <a:ext uri="{FF2B5EF4-FFF2-40B4-BE49-F238E27FC236}">
                <a16:creationId xmlns:a16="http://schemas.microsoft.com/office/drawing/2014/main" id="{2A5FAD39-008B-4A09-EB93-60BAF3A192BA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OTLSHAPE_T_272053ad58a0417baee9bd3133206d09_EndDate" hidden="1">
            <a:extLst>
              <a:ext uri="{FF2B5EF4-FFF2-40B4-BE49-F238E27FC236}">
                <a16:creationId xmlns:a16="http://schemas.microsoft.com/office/drawing/2014/main" id="{9D0BBBEE-B438-4866-C032-C82D0E4DED2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T_8946987c5b794444934420cf76f92f8b_TextPercentage" hidden="1">
            <a:extLst>
              <a:ext uri="{FF2B5EF4-FFF2-40B4-BE49-F238E27FC236}">
                <a16:creationId xmlns:a16="http://schemas.microsoft.com/office/drawing/2014/main" id="{4A665020-265C-2DC0-E799-E731E030F202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TLSHAPE_T_8946987c5b794444934420cf76f92f8b_StartDate" hidden="1">
            <a:extLst>
              <a:ext uri="{FF2B5EF4-FFF2-40B4-BE49-F238E27FC236}">
                <a16:creationId xmlns:a16="http://schemas.microsoft.com/office/drawing/2014/main" id="{9A0966A9-A209-6E5A-FD70-6AF7005F26EE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T_8946987c5b794444934420cf76f92f8b_EndDate" hidden="1">
            <a:extLst>
              <a:ext uri="{FF2B5EF4-FFF2-40B4-BE49-F238E27FC236}">
                <a16:creationId xmlns:a16="http://schemas.microsoft.com/office/drawing/2014/main" id="{DA3D5E70-D3F9-9CB7-5000-89F1BC586E72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T_44f65637594344bea580dfb5e14eae93_TextPercentage" hidden="1">
            <a:extLst>
              <a:ext uri="{FF2B5EF4-FFF2-40B4-BE49-F238E27FC236}">
                <a16:creationId xmlns:a16="http://schemas.microsoft.com/office/drawing/2014/main" id="{3A85CF2C-3A8C-737C-A522-577C51E3F87B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T_44f65637594344bea580dfb5e14eae93_StartDate" hidden="1">
            <a:extLst>
              <a:ext uri="{FF2B5EF4-FFF2-40B4-BE49-F238E27FC236}">
                <a16:creationId xmlns:a16="http://schemas.microsoft.com/office/drawing/2014/main" id="{3ABE9CC3-7433-7150-D266-B26503058777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T_44f65637594344bea580dfb5e14eae93_EndDate" hidden="1">
            <a:extLst>
              <a:ext uri="{FF2B5EF4-FFF2-40B4-BE49-F238E27FC236}">
                <a16:creationId xmlns:a16="http://schemas.microsoft.com/office/drawing/2014/main" id="{EBED4AD1-E1F4-7B5F-8121-3AC8D0CFAEA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OTLSHAPE_T_4004f42984004507b849b8c4ed2ad844_TextPercentage" hidden="1">
            <a:extLst>
              <a:ext uri="{FF2B5EF4-FFF2-40B4-BE49-F238E27FC236}">
                <a16:creationId xmlns:a16="http://schemas.microsoft.com/office/drawing/2014/main" id="{FE99B34D-3C56-324B-3D8B-75C4683060BF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T_4004f42984004507b849b8c4ed2ad844_StartDate" hidden="1">
            <a:extLst>
              <a:ext uri="{FF2B5EF4-FFF2-40B4-BE49-F238E27FC236}">
                <a16:creationId xmlns:a16="http://schemas.microsoft.com/office/drawing/2014/main" id="{E2CC6500-F5D7-BCE0-E072-7E4247774541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T_4004f42984004507b849b8c4ed2ad844_EndDate" hidden="1">
            <a:extLst>
              <a:ext uri="{FF2B5EF4-FFF2-40B4-BE49-F238E27FC236}">
                <a16:creationId xmlns:a16="http://schemas.microsoft.com/office/drawing/2014/main" id="{C6BCA5A1-E27E-747B-856A-4DBAC5A81335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T_8dea7e79ec43451c9548d301febb13c4_TextPercentage" hidden="1">
            <a:extLst>
              <a:ext uri="{FF2B5EF4-FFF2-40B4-BE49-F238E27FC236}">
                <a16:creationId xmlns:a16="http://schemas.microsoft.com/office/drawing/2014/main" id="{20768435-F981-82C6-6A3A-270F8B7303D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T_8dea7e79ec43451c9548d301febb13c4_StartDate" hidden="1">
            <a:extLst>
              <a:ext uri="{FF2B5EF4-FFF2-40B4-BE49-F238E27FC236}">
                <a16:creationId xmlns:a16="http://schemas.microsoft.com/office/drawing/2014/main" id="{6FA5E6E9-23C2-B3CF-2118-C67B92B95A4B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3392" name="OTLSHAPE_T_8dea7e79ec43451c9548d301febb13c4_EndDate" hidden="1">
            <a:extLst>
              <a:ext uri="{FF2B5EF4-FFF2-40B4-BE49-F238E27FC236}">
                <a16:creationId xmlns:a16="http://schemas.microsoft.com/office/drawing/2014/main" id="{E231FA66-CF18-C3B3-2CA1-DC7C68C8B700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-1796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 b="1">
              <a:solidFill>
                <a:srgbClr val="323232"/>
              </a:solidFill>
              <a:latin typeface="Calibri" panose="020F0502020204030204" pitchFamily="34" charset="0"/>
            </a:endParaRPr>
          </a:p>
        </p:txBody>
      </p:sp>
      <p:sp>
        <p:nvSpPr>
          <p:cNvPr id="3411" name="OTLSHAPE_M_a3f90804e51e4c47826f02c014f6235b_Shape">
            <a:extLst>
              <a:ext uri="{FF2B5EF4-FFF2-40B4-BE49-F238E27FC236}">
                <a16:creationId xmlns:a16="http://schemas.microsoft.com/office/drawing/2014/main" id="{5316FA85-438E-E907-4E28-B352DDA5EB54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1106695" y="49809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D54763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12" name="OTLSHAPE_M_ffa713a2c3124b4d87e39720949e6d77_Shape">
            <a:extLst>
              <a:ext uri="{FF2B5EF4-FFF2-40B4-BE49-F238E27FC236}">
                <a16:creationId xmlns:a16="http://schemas.microsoft.com/office/drawing/2014/main" id="{73FD00E0-00A6-8DA3-8B08-D22F0EFBC44C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6445201" y="49809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13" name="OTLSHAPE_M_8963a89f71b449618ffe644093ac945d_Shape">
            <a:extLst>
              <a:ext uri="{FF2B5EF4-FFF2-40B4-BE49-F238E27FC236}">
                <a16:creationId xmlns:a16="http://schemas.microsoft.com/office/drawing/2014/main" id="{4F7E6F10-450A-A9C8-3C96-C0719D8560FC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7915687" y="49809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14" name="OTLSHAPE_M_1ffadcdd4f06417e9590940a4b669625_Shape">
            <a:extLst>
              <a:ext uri="{FF2B5EF4-FFF2-40B4-BE49-F238E27FC236}">
                <a16:creationId xmlns:a16="http://schemas.microsoft.com/office/drawing/2014/main" id="{9700CA6B-9838-0094-7D6B-F855D0635AB2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9737813" y="49809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16" name="OTLSHAPE_M_667f3b11a6cf4b668fb739fca9abd779_Shape">
            <a:extLst>
              <a:ext uri="{FF2B5EF4-FFF2-40B4-BE49-F238E27FC236}">
                <a16:creationId xmlns:a16="http://schemas.microsoft.com/office/drawing/2014/main" id="{B3BC252A-E05A-A367-B3F4-ADA790CA5144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11336168" y="49809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72" name="OTLSHAPE_M_ffa713a2c3124b4d87e39720949e6d77_Title"/>
          <p:cNvSpPr txBox="1"/>
          <p:nvPr>
            <p:custDataLst>
              <p:tags r:id="rId111"/>
            </p:custDataLst>
          </p:nvPr>
        </p:nvSpPr>
        <p:spPr>
          <a:xfrm>
            <a:off x="6044876" y="5497792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i="1" u="sng" spc="-10" dirty="0">
                <a:solidFill>
                  <a:schemeClr val="dk1"/>
                </a:solidFill>
                <a:latin typeface="Calibri" panose="020F0502020204030204" pitchFamily="34" charset="0"/>
              </a:rPr>
              <a:t>Validation Call 1</a:t>
            </a:r>
          </a:p>
        </p:txBody>
      </p:sp>
      <p:sp>
        <p:nvSpPr>
          <p:cNvPr id="3473" name="OTLSHAPE_M_ffa713a2c3124b4d87e39720949e6d77_Date"/>
          <p:cNvSpPr txBox="1"/>
          <p:nvPr>
            <p:custDataLst>
              <p:tags r:id="rId112"/>
            </p:custDataLst>
          </p:nvPr>
        </p:nvSpPr>
        <p:spPr>
          <a:xfrm>
            <a:off x="6399206" y="5327273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dirty="0">
                <a:solidFill>
                  <a:srgbClr val="323232"/>
                </a:solidFill>
                <a:latin typeface="Calibri" panose="020F0502020204030204" pitchFamily="34" charset="0"/>
              </a:rPr>
              <a:t>06.30</a:t>
            </a:r>
          </a:p>
        </p:txBody>
      </p:sp>
      <p:sp>
        <p:nvSpPr>
          <p:cNvPr id="3475" name="OTLSHAPE_M_8963a89f71b449618ffe644093ac945d_Title"/>
          <p:cNvSpPr txBox="1"/>
          <p:nvPr>
            <p:custDataLst>
              <p:tags r:id="rId113"/>
            </p:custDataLst>
          </p:nvPr>
        </p:nvSpPr>
        <p:spPr>
          <a:xfrm>
            <a:off x="7515362" y="5497792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i="1" u="sng" spc="-10" dirty="0">
                <a:solidFill>
                  <a:schemeClr val="dk1"/>
                </a:solidFill>
                <a:latin typeface="Calibri" panose="020F0502020204030204" pitchFamily="34" charset="0"/>
              </a:rPr>
              <a:t>Validation Call 2</a:t>
            </a:r>
          </a:p>
        </p:txBody>
      </p:sp>
      <p:sp>
        <p:nvSpPr>
          <p:cNvPr id="3476" name="OTLSHAPE_M_8963a89f71b449618ffe644093ac945d_Date"/>
          <p:cNvSpPr txBox="1"/>
          <p:nvPr>
            <p:custDataLst>
              <p:tags r:id="rId114"/>
            </p:custDataLst>
          </p:nvPr>
        </p:nvSpPr>
        <p:spPr>
          <a:xfrm>
            <a:off x="7869693" y="5327273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dirty="0">
                <a:solidFill>
                  <a:srgbClr val="323232"/>
                </a:solidFill>
                <a:latin typeface="Calibri" panose="020F0502020204030204" pitchFamily="34" charset="0"/>
              </a:rPr>
              <a:t>08.15</a:t>
            </a:r>
          </a:p>
        </p:txBody>
      </p:sp>
      <p:sp>
        <p:nvSpPr>
          <p:cNvPr id="3478" name="OTLSHAPE_M_1ffadcdd4f06417e9590940a4b669625_Title"/>
          <p:cNvSpPr txBox="1"/>
          <p:nvPr>
            <p:custDataLst>
              <p:tags r:id="rId115"/>
            </p:custDataLst>
          </p:nvPr>
        </p:nvSpPr>
        <p:spPr>
          <a:xfrm>
            <a:off x="9337487" y="5497792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i="1" u="sng" spc="-10" dirty="0">
                <a:solidFill>
                  <a:schemeClr val="dk1"/>
                </a:solidFill>
                <a:latin typeface="Calibri" panose="020F0502020204030204" pitchFamily="34" charset="0"/>
              </a:rPr>
              <a:t>Validation Call 3</a:t>
            </a:r>
          </a:p>
        </p:txBody>
      </p:sp>
      <p:sp>
        <p:nvSpPr>
          <p:cNvPr id="3479" name="OTLSHAPE_M_1ffadcdd4f06417e9590940a4b669625_Date"/>
          <p:cNvSpPr txBox="1"/>
          <p:nvPr>
            <p:custDataLst>
              <p:tags r:id="rId116"/>
            </p:custDataLst>
          </p:nvPr>
        </p:nvSpPr>
        <p:spPr>
          <a:xfrm>
            <a:off x="9691817" y="5327273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dirty="0">
                <a:solidFill>
                  <a:srgbClr val="323232"/>
                </a:solidFill>
                <a:latin typeface="Calibri" panose="020F0502020204030204" pitchFamily="34" charset="0"/>
              </a:rPr>
              <a:t>10.11</a:t>
            </a:r>
          </a:p>
        </p:txBody>
      </p:sp>
      <p:sp>
        <p:nvSpPr>
          <p:cNvPr id="3481" name="OTLSHAPE_M_a3f90804e51e4c47826f02c014f6235b_Title"/>
          <p:cNvSpPr txBox="1"/>
          <p:nvPr>
            <p:custDataLst>
              <p:tags r:id="rId117"/>
            </p:custDataLst>
          </p:nvPr>
        </p:nvSpPr>
        <p:spPr>
          <a:xfrm>
            <a:off x="827126" y="5507059"/>
            <a:ext cx="80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i="1" u="sng" spc="-8" dirty="0">
                <a:solidFill>
                  <a:schemeClr val="dk1"/>
                </a:solidFill>
                <a:latin typeface="Calibri" panose="020F0502020204030204" pitchFamily="34" charset="0"/>
              </a:rPr>
              <a:t>Project Start</a:t>
            </a:r>
          </a:p>
        </p:txBody>
      </p:sp>
      <p:sp>
        <p:nvSpPr>
          <p:cNvPr id="3482" name="OTLSHAPE_M_a3f90804e51e4c47826f02c014f6235b_Date"/>
          <p:cNvSpPr txBox="1"/>
          <p:nvPr>
            <p:custDataLst>
              <p:tags r:id="rId118"/>
            </p:custDataLst>
          </p:nvPr>
        </p:nvSpPr>
        <p:spPr>
          <a:xfrm>
            <a:off x="900405" y="5336541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0" dirty="0">
                <a:solidFill>
                  <a:srgbClr val="323232"/>
                </a:solidFill>
                <a:latin typeface="Calibri" panose="020F0502020204030204" pitchFamily="34" charset="0"/>
              </a:rPr>
              <a:t>01.15.2024</a:t>
            </a:r>
          </a:p>
        </p:txBody>
      </p:sp>
      <p:sp>
        <p:nvSpPr>
          <p:cNvPr id="3484" name="OTLSHAPE_M_667f3b11a6cf4b668fb739fca9abd779_Title"/>
          <p:cNvSpPr txBox="1"/>
          <p:nvPr>
            <p:custDataLst>
              <p:tags r:id="rId119"/>
            </p:custDataLst>
          </p:nvPr>
        </p:nvSpPr>
        <p:spPr>
          <a:xfrm>
            <a:off x="11093852" y="5507059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i="1" u="sng" spc="-10" dirty="0">
                <a:solidFill>
                  <a:schemeClr val="dk1"/>
                </a:solidFill>
                <a:latin typeface="Calibri" panose="020F0502020204030204" pitchFamily="34" charset="0"/>
              </a:rPr>
              <a:t>Project End</a:t>
            </a:r>
          </a:p>
        </p:txBody>
      </p:sp>
      <p:sp>
        <p:nvSpPr>
          <p:cNvPr id="3485" name="OTLSHAPE_M_667f3b11a6cf4b668fb739fca9abd779_Date"/>
          <p:cNvSpPr txBox="1"/>
          <p:nvPr>
            <p:custDataLst>
              <p:tags r:id="rId120"/>
            </p:custDataLst>
          </p:nvPr>
        </p:nvSpPr>
        <p:spPr>
          <a:xfrm>
            <a:off x="11129877" y="5336541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dirty="0">
                <a:solidFill>
                  <a:srgbClr val="323232"/>
                </a:solidFill>
                <a:latin typeface="Calibri" panose="020F0502020204030204" pitchFamily="34" charset="0"/>
              </a:rPr>
              <a:t>11.30.2024</a:t>
            </a:r>
          </a:p>
        </p:txBody>
      </p:sp>
      <p:sp>
        <p:nvSpPr>
          <p:cNvPr id="3393" name="TextBox 3392">
            <a:extLst>
              <a:ext uri="{FF2B5EF4-FFF2-40B4-BE49-F238E27FC236}">
                <a16:creationId xmlns:a16="http://schemas.microsoft.com/office/drawing/2014/main" id="{3D623210-3675-4E5E-BA78-AE05DA9B94DD}"/>
              </a:ext>
            </a:extLst>
          </p:cNvPr>
          <p:cNvSpPr txBox="1"/>
          <p:nvPr/>
        </p:nvSpPr>
        <p:spPr>
          <a:xfrm>
            <a:off x="746341" y="492190"/>
            <a:ext cx="42378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+mj-lt"/>
              </a:rPr>
              <a:t>Basic Gantt Chart</a:t>
            </a:r>
          </a:p>
        </p:txBody>
      </p:sp>
      <p:pic>
        <p:nvPicPr>
          <p:cNvPr id="3432" name="Picture 3431" descr="Icon&#10;&#10;Description automatically generated">
            <a:extLst>
              <a:ext uri="{FF2B5EF4-FFF2-40B4-BE49-F238E27FC236}">
                <a16:creationId xmlns:a16="http://schemas.microsoft.com/office/drawing/2014/main" id="{DEAC4043-42ED-D822-9B2D-2FA3EA81A0E3}"/>
              </a:ext>
            </a:extLst>
          </p:cNvPr>
          <p:cNvPicPr>
            <a:picLocks noChangeAspect="1"/>
          </p:cNvPicPr>
          <p:nvPr/>
        </p:nvPicPr>
        <p:blipFill>
          <a:blip r:embed="rId1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40165" y="3217534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135346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Sb2FkbWFwIiwiVmVyc2lvbiI6eyIkaWQiOiIyIiwiVmVyc2lvbiI6IjQuMS4wIiwiT3JpZ2luYWxBc3NlbWJseVZlcnNpb24iOiIyLjAxLjEyLjAwIiwiRWRpdGlvbiI6IlBybyIsIkxhc3RTYXZlZEVkaXRpb24iOjQsIklzUGx1c0VkaXRpb24iOnRydWUsIklzUHJvRWRpdGlvbiI6dHJ1ZX0sIkVmZmVjdCI6MC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Q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udWxsLCJQYXJlbnRTdHlsZSI6bnVsbH0sIlBhbmVsc1NwYWNpbmdEZWZpbml0aW9uIjp7IiRpZCI6IjI0IiwiU3BhY2luZ0Fib3ZlVGltZWJhbmQiOjE2LCJTcGFjaW5nQmVsb3dUaW1lYmFuZCI6MTYsIlNwYWNpbmdBYm92ZUJldHdlZW5Td2ltbGFuZXNBbmRUYXNrcyI6MTYsIlNwYWNpbmdCZWxvd0JldHdlZW5Td2ltbGFuZXNBbmRUYXNrcyI6MTZ9LCJUaW1lYmFuZFN0eWxlIjp7IiRpZCI6IjI1IiwiU2NhbGVNYXJraW5nIjowLCJTaGFwZSI6MTMsIlNoYXBlU3R5bGUiOnsiJGlkIjoiMjYiLCJNYXJnaW4iOnsiJGlkIjoiMjciLCJUb3AiOjAuMCwiTGVmdCI6MTAuMCwiUmlnaHQiOjEwLjAsIkJvdHRvbSI6MC4wfSwiUGFkZGluZyI6eyIkaWQiOiIyOCIsIlRvcCI6My4wLCJMZWZ0IjoxMy4wLCJSaWdodCI6MTMuMCwiQm90dG9tIjozLjB9LCJCYWNrZ3JvdW5kIjp7IiRpZCI6IjI5IiwiQ29sb3IiOnsiJGlkIjoiMzAiLCJBIjoyNTUsIlIiOjUwLCJHIjo1MCwiQiI6NTB9fSwiSXNWaXNpYmxlIjp0cnVlLCJXaWR0aCI6ODU4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HJlZiI6IjI5In0sIklzVmlzaWJsZSI6dHJ1ZSwiV2lkdGgiOjg1OC4wLCJIZWlnaHQiOjMwLjAsIkJvcmRlclN0eWxlIjp7IiRpZCI6IjM1IiwiTGluZUNvbG9yIjpudWxsLCJMaW5lV2VpZ2h0IjowLjAsIkxpbmVUeXBlIjowLCJQYXJlbnRTdHlsZSI6bnVsbH0sIlBhcmVudFN0eWxlIjpudWxsfSwiQm90dG9tVGllclNoYXBlU3R5bGUiOnsiJGlkIjoiMzYiLCJNYXJnaW4iOnsiJHJlZiI6IjI3In0sIlBhZGRpbmciOnsiJHJlZiI6IjI4In0sIkJhY2tncm91bmQiOnsiJHJlZiI6IjI5In0sIklzVmlzaWJsZSI6dHJ1ZSwiV2lkdGgiOjg1OC4wLCJIZWlnaHQiOjMwLjAsIkJvcmRlclN0eWxlIjp7IiRpZCI6IjM3IiwiTGluZUNvbG9yIjpudWxsLCJMaW5lV2VpZ2h0IjowLjAsIkxpbmVUeXBlIjowLCJQYXJlbnRTdHlsZSI6bnVsbH0sIlBhcmVudFN0eWxlIjpudWxsfSwiUmlnaHRFbmRDYXBzU3R5bGUiOnsiJGlkIjoiMzgiLCJGb250U2V0dGluZ3MiOnsiJGlkIjoiMzkiLCJGb250U2l6ZSI6MTQsIkZvbnROYW1lIjoiQ2FsaWJyaSIsIklzQm9sZCI6dHJ1ZSwiSXNJdGFsaWMiOmZhbHNlLCJJc1VuZGVybGluZWQiOmZhbHNlLCJQYXJlbnRTdHlsZSI6bnVsbH0sIkF1dG9TaXplIjowLCJGb3JlZ3JvdW5kIjp7IiRpZCI6IjQwIiwiQ29sb3IiOnsiJGlkIjoiND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yIiwiVG9wIjowLjAsIkxlZnQiOjAuMCwiUmlnaHQiOjIwLjAsIkJvdHRvbSI6MC4wfSwiUGFkZGluZyI6eyIkaWQiOiI0MyIsIlRvcCI6MC4wLCJMZWZ0IjowLjAsIlJpZ2h0IjowLjAsIkJvdHRvbSI6MC4wfSwiQmFja2dyb3VuZCI6eyIkaWQiOiI0NCIsIkNvbG9yIjp7IiRpZCI6IjQ1IiwiQSI6ODksIlIiOjAsIkciOjAsIkIiOjB9fSwiSXNWaXNpYmxlIjpmYWxzZSwiV2lkdGgiOjAuMCwiSGVpZ2h0IjowLjAsIkJvcmRlclN0eWxlIjpudWxsLCJQYXJlbnRTdHlsZSI6bnVsbH0sIkxlZnRFbmRDYXBzU3R5bGUiOnsiJGlkIjoiNDYiLCJGb250U2V0dGluZ3MiOnsiJGlkIjoiNDciLCJGb250U2l6ZSI6MTQsIkZvbnROYW1lIjoiQ2FsaWJyaSIsIklzQm9sZCI6dHJ1ZSwiSXNJdGFsaWMiOmZhbHNlLCJJc1VuZGVybGluZWQiOmZhbHNlLCJQYXJlbnRTdHlsZSI6bnVsbH0sIkF1dG9TaXplIjowLCJGb3JlZ3JvdW5kIjp7IiRpZCI6IjQ4IiwiQ29sb3IiOnsiJGlkIjoiND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wIiwiVG9wIjowLjAsIkxlZnQiOjIwLjAsIlJpZ2h0IjowLjAsIkJvdHRvbSI6MC4wfSwiUGFkZGluZyI6eyIkaWQiOiI1MSIsIlRvcCI6MC4wLCJMZWZ0IjowLjAsIlJpZ2h0IjowLjAsIkJvdHRvbSI6MC4wfSwiQmFja2dyb3VuZCI6eyIkaWQiOiI1MiIsIkNvbG9yIjp7IiRyZWYiOiI0NSJ9fSwiSXNWaXNpYmxlIjpmYWxzZSwiV2lkdGgiOjAuMCwiSGVpZ2h0IjowLjAsIkJvcmRlclN0eWxlIjpudWxsLCJQYXJlbnRTdHlsZSI6bnVsbH0sIlRvZGF5VGV4dFN0eWxlIjp7IiRpZCI6IjUzIiwiRm9udFNldHRpbmdzIjp7IiRpZCI6IjU0IiwiRm9udFNpemUiOjExLCJGb250TmFtZSI6IkNhbGlicmkiLCJJc0JvbGQiOmZhbHNlLCJJc0l0YWxpYyI6ZmFsc2UsIklzVW5kZXJsaW5lZCI6ZmFsc2UsIlBhcmVudFN0eWxlIjpudWxsfSwiQXV0b1NpemUiOjAsIkZvcmVncm91bmQiOnsiJGlkIjoiNTUiLCJDb2xvciI6eyIkaWQiOiI1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yIsIlRvcCI6MC4wLCJMZWZ0IjowLjAsIlJpZ2h0IjowLjAsIkJvdHRvbSI6MC4wfSwiUGFkZGluZyI6eyIkaWQiOiI1OCIsIlRvcCI6MC4wLCJMZWZ0IjowLjAsIlJpZ2h0IjowLjAsIkJvdHRvbSI6MC4wfSwiQmFja2dyb3VuZCI6eyIkaWQiOiI1OSIsIkNvbG9yIjp7IiRyZWYiOiI0NSJ9fSwiSXNWaXNpYmxlIjpmYWxzZSwiV2lkdGgiOjAuMCwiSGVpZ2h0IjowLjAsIkJvcmRlclN0eWxlIjpudWxsLCJQYXJlbnRTdHlsZSI6bnVsbH0sIlRvZGF5TWFya2VyU3R5bGUiOnsiJGlkIjoiNjAiLCJNYXJnaW4iOnsiJGlkIjoiNjEiLCJUb3AiOjAuMCwiTGVmdCI6MC4wLCJSaWdodCI6MC4wLCJCb3R0b20iOjAuMH0sIlBhZGRpbmciOnsiJGlkIjoiNjIiLCJUb3AiOjAuMCwiTGVmdCI6MC4wLCJSaWdodCI6MC4wLCJCb3R0b20iOjAuMH0sIkJhY2tncm91bmQiOnsiJGlkIjoiNjMiLCJDb2xvciI6eyIkaWQiOiI2NCIsIkEiOjI1NSwiUiI6MjU1LCJHIjowLCJCIjowfX0sIklzVmlzaWJsZSI6dHJ1ZSwiV2lkdGgiOjAuMCwiSGVpZ2h0IjowLjAsIkJvcmRlclN0eWxlIjpudWxsLCJQYXJlbnRTdHlsZSI6bnVsbH0sIlNjYWxlU3R5bGUiOnsiJGlkIjoiNjUiLCJTaGFwZSI6NCwiU2hvd1NlZ21lbnRTZXBhcmF0b3JzIjp0cnVlLCJTZWdtZW50U2VwYXJhdG9yT3BhY2l0eSI6MzAsIkhhc0JlZW5WaXNpYmxlQmVmb3JlIjp0cnVlLCJGb250U2V0dGluZ3MiOnsiJGlkIjoiNjYiLCJGb250U2l6ZSI6MTIsIkZvbnROYW1lIjoiQ2FsaWJyaSIsIklzQm9sZCI6dHJ1ZSwiSXNJdGFsaWMiOmZhbHNlLCJJc1VuZGVybGluZWQiOmZhbHNlLCJQYXJlbnRTdHlsZSI6bnVsbH0sIkF1dG9TaXplIjowLCJGb3JlZ3JvdW5kIjp7IiRpZCI6IjY3IiwiQ29sb3IiOnsiJGlkIjoiNj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jkiLCJUb3AiOjAuMCwiTGVmdCI6NS4wLCJSaWdodCI6MC4wLCJCb3R0b20iOjAuMH0sIlBhZGRpbmciOnsiJGlkIjoiNzAiLCJUb3AiOjAuMCwiTGVmdCI6MC4wLCJSaWdodCI6MC4wLCJCb3R0b20iOjAuMH0sIkJhY2tncm91bmQiOnsiJGlkIjoiNzEiLCJDb2xvciI6eyIkcmVmIjoiNDUifX0sIklzVmlzaWJsZSI6dHJ1ZSwiV2lkdGgiOjAuMCwiSGVpZ2h0IjowLjAsIkJvcmRlclN0eWxlIjpudWxsLCJQYXJlbnRTdHlsZSI6bnVsbH0sIlNpbmdsZVNjYWxlU2hhcGVTdHlsZSI6eyIkaWQiOiI3MiIsIlNoYXBlIjo0LCJIZWlnaHQiOjMwLjB9LCJNaWRkbGVUaWVyU2NhbGVTdHlsZSI6eyIkaWQiOiI3MyIsIlNoYXBlIjo0LCJTaG93U2VnbWVudFNlcGFyYXRvcnMiOnRydWUsIlNlZ21lbnRTZXBhcmF0b3JPcGFjaXR5IjozMCwiSGFzQmVlblZpc2libGVCZWZvcmUiOmZhbHNlLCJGb250U2V0dGluZ3MiOnsiJGlkIjoiNzQiLCJGb250U2l6ZSI6MTIsIkZvbnROYW1lIjoiQ2FsaWJyaSIsIklzQm9sZCI6dHJ1ZSwiSXNJdGFsaWMiOmZhbHNlLCJJc1VuZGVybGluZWQiOmZhbHNlLCJQYXJlbnRTdHlsZSI6bnVsbH0sIkF1dG9TaXplIjowLCJGb3JlZ3JvdW5kIjp7IiRyZWYiOiI2NyJ9LCJNYXhXaWR0aCI6MjAwLjAsIk1heEhlaWdodCI6IkluZmluaXR5IiwiU21hcnRGb3JlZ3JvdW5kSXNBY3RpdmUiOmZhbHNlLCJIb3Jpem9udGFsQWxpZ25tZW50IjowLCJWZXJ0aWNhbEFsaWdubWVudCI6MSwiU21hcnRGb3JlZ3JvdW5kIjpudWxsLCJCYWNrZ3JvdW5kRmlsbFR5cGUiOjAsIk1hcmdpbiI6eyIkcmVmIjoiNjkifSwiUGFkZGluZyI6eyIkcmVmIjoiNzAifSwiQmFja2dyb3VuZCI6eyIkcmVmIjoiNzEifSwiSXNWaXNpYmxlIjpmYWxzZSwiV2lkdGgiOjAuMCwiSGVpZ2h0IjowLjAsIkJvcmRlclN0eWxlIjpudWxsLCJQYXJlbnRTdHlsZSI6bnVsbH0sIkJvdHRvbVRpZXJTY2FsZVN0eWxlIjp7IiRpZCI6Ijc1IiwiU2hhcGUiOjQsIlNob3dTZWdtZW50U2VwYXJhdG9ycyI6dHJ1ZSwiU2VnbWVudFNlcGFyYXRvck9wYWNpdHkiOjMwLCJIYXNCZWVuVmlzaWJsZUJlZm9yZSI6ZmFsc2UsIkZvbnRTZXR0aW5ncyI6eyIkaWQiOiI3NiIsIkZvbnRTaXplIjoxMiwiRm9udE5hbWUiOiJDYWxpYnJpIiwiSXNCb2xkIjp0cnV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RWxhcHNlZFRpbWVCYWNrZ3JvdW5kIjp7IiRpZCI6Ijc3IiwiQ29sb3IiOnsiJGlkIjoiNzgiLCJBIjo3NywiUiI6MjI3LCJHIjoyMjIsIkIiOjIwOX19LCJBcHBlbmRZZWFyT25ZZWFyQ2hhbmdlIjp0cnVlLCJFbGFwc2VkVGltZUZvcm1hdCI6MSwiVG9kYXlNYXJrZXJQb3NpdGlvbiI6MywiUXVpY2tQb3NpdGlvbiI6MywiQWJzb2x1dGVQb3NpdGlvbiI6MzUxLjAsIk1hcmdpbiI6eyIkaWQiOiI3OSIsIlRvcCI6MC4wLCJMZWZ0IjoxMC4wLCJSaWdodCI6MTAuMCwiQm90dG9tIjowLjB9LCJQYWRkaW5nIjp7IiRpZCI6IjgwIiwiVG9wIjowLjAsIkxlZnQiOjAuMCwiUmlnaHQiOjAuMCwiQm90dG9tIjowLjB9LCJCYWNrZ3JvdW5kIjp7IiRpZCI6IjgxIiwiQ29sb3IiOnsiJGlkIjoiODIiLCJBIjoyNTUsIlIiOjUwLCJHIjo1MCwiQiI6NTB9fSwiSXNWaXNpYmxlIjp0cnVlLCJXaWR0aCI6MC4wLCJIZWlnaHQiOjAuMCwiQm9yZGVyU3R5bGUiOm51bGwsIlBhcmVudFN0eWxlIjpudWxsfSwiRGVmYXVsdE1pbGVzdG9uZVN0eWxlIjp7IiRpZCI6IjgzIiwiU2hhcGUiOjEsIkNvbm5lY3Rvck1hcmdpbiI6eyIkaWQiOiI4NCIsIlRvcCI6MC4wLCJMZWZ0IjoyLjAsIlJpZ2h0IjoyLjAsIkJvdHRvbSI6MC4wfSwiQ29ubmVjdG9yU3R5bGUiOnsiJGlkIjoiODUiLCJMaW5lQ29sb3IiOnsiJGlkIjoiODYiLCIkdHlwZSI6Ik5MUkUuQ29tbW9uLkRvbS5Tb2xpZENvbG9yQnJ1c2gsIE5MUkUuQ29tbW9uIiwiQ29sb3IiOnsiJGlkIjoiODciLCJBIjoyNTUsIlIiOjE1OSwiRyI6NDEsIkIiOjU0fX0sIkxpbmVXZWlnaHQiOjEuMCwiTGluZVR5cGUiOjAsIlBhcmVudFN0eWxlIjpudWxsfSwiSXNCZWxvd1RpbWViYW5kIjp0cnVlLCJQb3NpdGlvbk9uVGFzayI6MCwiSGlkZURhdGUiOmZhbHNlLCJTaGFwZVNpemUiOjEsIlNwYWNpbmciOjAuMCwiUGFkZGluZyI6eyIkaWQiOiI4OCIsIlRvcCI6MC4wLCJMZWZ0IjowLjAsIlJpZ2h0IjowLjAsIkJvdHRvbSI6MC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xNTksIkciOjQxLCJCIjo1NH19LCJJc1Zpc2libGUiOnRydWUsIldpZHRoIjoxOC4wLCJIZWlnaHQiOjIwLjAsIkJvcmRlclN0eWxlIjp7IiRpZCI6Ijk0IiwiTGluZUNvbG9yIjp7IiRpZCI6Ijk1IiwiJHR5cGUiOiJOTFJFLkNvbW1vbi5Eb20uU29saWRDb2xvckJydXNoLCBOTFJFLkNvbW1vbiIsIkNvbG9yIjp7IiRpZCI6Ijk2IiwiQSI6MjU1LCJSIjoyMzQsIkciOjIyLCJCIjozMH19LCJMaW5lV2VpZ2h0IjowLjAsIkxpbmVUeXBlIjowLCJQYXJlbnRTdHlsZSI6bnVsbH0sIlBhcmVudFN0eWxlIjpudWxsfSwiVGl0bGVTdHlsZSI6eyIkaWQiOiI5NyIsIkZvbnRTZXR0aW5ncyI6eyIkaWQiOiI5OCIsIkZvbnRTaXplIjoxMCwiRm9udE5hbWUiOiJDYWxpYnJpIiwiSXNCb2xkIjp0cnVlLCJJc0l0YWxpYyI6dHJ1ZSwiSXNVbmRlcmxpbmVkIjp0cnVlLCJQYXJlbnRTdHlsZSI6bnVsbH0sIkF1dG9TaXplIjowLCJGb3JlZ3JvdW5kIjp7IiRpZCI6Ijk5IiwiQ29sb3IiOnsiJGlkIjoiMTAwIiwiQSI6MjU1LCJSIjoxNTksIkciOjQxLCJCIjo1NH19LCJNYXhXaWR0aCI6MjAwLjAsIk1heEhlaWdodCI6IkluZmluaXR5IiwiU21hcnRGb3JlZ3JvdW5kSXNBY3RpdmUiOmZhbHNlLCJIb3Jpem9udGFsQWxpZ25tZW50IjoxLCJWZXJ0aWNhbEFsaWdubWVudCI6MCwiU21hcnRGb3JlZ3JvdW5kIjpudWxsLCJCYWNrZ3JvdW5kRmlsbFR5cGUiOjAsIk1hcmdpbiI6eyIkaWQiOiIxMDEiLCJUb3AiOjAuMCwiTGVmdCI6MC4wLCJSaWdodCI6MC4wLCJCb3R0b20iOjAuMH0sIlBhZGRpbmciOnsiJGlkIjoiMTAyIiwiVG9wIjowLjAsIkxlZnQiOjAuMCwiUmlnaHQiOjAuMCwiQm90dG9tIjowLjB9LCJCYWNrZ3JvdW5kIjp7IiRpZCI6IjEwMyIsIkNvbG9yIjp7IiRpZCI6IjEwNCIsIkEiOjg5LCJSIjowLCJHIjowLCJCIjowfX0sIklzVmlzaWJsZSI6dHJ1ZSwiV2lkdGgiOjAuMCwiSGVpZ2h0IjowLjAsIkJvcmRlclN0eWxlIjpudWxsLCJQYXJlbnRTdHlsZSI6bnVsbH0sIkRhdGVTdHlsZSI6eyIkaWQiOiIxMDUiLCJGb250U2V0dGluZ3MiOnsiJGlkIjoiMTA2IiwiRm9udFNpemUiOjEwLCJGb250TmFtZSI6IkNhbGlicmkiLCJJc0JvbGQiOmZhbHNlLCJJc0l0YWxpYyI6ZmFsc2UsIklzVW5kZXJsaW5lZCI6ZmFsc2UsIlBhcmVudFN0eWxlIjpudWxsfSwiQXV0b1NpemUiOjAsIkZvcmVncm91bmQiOnsiJGlkIjoiMTA3IiwiQ29sb3IiOnsiJGlkIjoiMTA4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HJlZiI6IjEwNCJ9fSwiSXNWaXNpYmxlIjp0cnVlLCJXaWR0aCI6MC4wLCJIZWlnaHQiOjAuMCwiQm9yZGVyU3R5bGUiOm51bGwsIlBhcmVudFN0eWxlIjpudWxsfSwiRGF0ZUZvcm1hdCI6eyIkaWQiOiIxMTIiLCJGb3JtYXRTdHJpbmciOiJNTS5kZC55eXl5IiwiU2VwYXJhdG9yIjoiLiIsIlVzZUludGVybmF0aW9uYWxEYXRlRm9ybWF0IjpmYWxzZSwiRGF0ZUlzVmlzaWJsZSI6dHJ1ZSwiVGltZUlzVmlzaWJsZSI6ZmFsc2UsIkhvdXJEaWdpdHMiOjEsIkFtUG1EZXNpZ25hdG9yIjoyLCJUcmltMDBNaW51dGVzIjpmYWxzZSwiTGFzdEtub3duVmlzaWJpbGl0eVN0YXRlIjp7IiRpZCI6IjExMyIsIkRhdGVQYXJ0SXNWaXNpYmxlIjpmYWxzZSwiVGltZVBhcnRJc1Zpc2libGUiOmZhbHNlfX0sIldlZWtOdW1iZXJpbmciOnsiJGlkIjoiMTE0IiwiRm9ybWF0IjowLCJJc1Zpc2libGUiOmZhbHNlLCJMYXN0S25vd25WaXNpYmlsaXR5U3RhdGUiOmZhbHNlfSwiSXNWaXNpYmxlIjp0cnVlLCJQYXJlbnRTdHlsZSI6bnVsbH0sIkRlZmF1bHRNb3RTdHlsZSI6eyIkaWQiOiIxMTUiLCJTaGFwZSI6MSwiQ29ubmVjdG9yTWFyZ2luIjp7IiRpZCI6IjExNiIsIlRvcCI6MC4wLCJMZWZ0IjoyLjAsIlJpZ2h0IjoyLjAsIkJvdHRvbSI6MC4wfSwiQ29ubmVjdG9yU3R5bGUiOnsiJGlkIjoiMTE3IiwiTGluZUNvbG9yIjp7IiRpZCI6IjExOCIsIiR0eXBlIjoiTkxSRS5Db21tb24uRG9tLlNvbGlkQ29sb3JCcnVzaCwgTkxSRS5Db21tb24iLCJDb2xvciI6eyIkaWQiOiIxMTkiLCJBIjoyNTUsIlIiOjE1OSwiRyI6NDEsIkIiOjU0fX0sIkxpbmVXZWlnaHQiOjEuMCwiTGluZVR5cGUiOjAsIlBhcmVudFN0eWxlIjpudWxsfSwiSXNCZWxvd1RpbWViYW5kIjp0cnVlLCJQb3NpdGlvbk9uVGFzayI6MSwiSGlkZURhdGUiOmZhbHNlLCJTaGFwZVNpemUiOjEsIlNwYWNpbmciOjAuMCwiUGFkZGluZyI6eyIkaWQiOiIxMjAiLCJUb3AiOjAuMCwiTGVmdCI6MC4wLCJSaWdodCI6MC4wLCJCb3R0b20iOjAuMH0sIlNoYXBlU3R5bGUiOnsiJGlkIjoiMTIxIiwiTWFyZ2luIjp7IiRpZCI6IjEyMiIsIlRvcCI6MC4wLCJMZWZ0IjowLjAsIlJpZ2h0IjowLjAsIkJvdHRvbSI6MC4wfSwiUGFkZGluZyI6eyIkaWQiOiIxMjMiLCJUb3AiOjAuMCwiTGVmdCI6MC4wLCJSaWdodCI6MC4wLCJCb3R0b20iOjAuMH0sIkJhY2tncm91bmQiOnsiJGlkIjoiMTI0IiwiQ29sb3IiOnsiJGlkIjoiMTI1IiwiQSI6MjU1LCJSIjoxNTksIkciOjQxLCJCIjo1NH19LCJJc1Zpc2libGUiOnRydWUsIldpZHRoIjoxOC4wLCJIZWlnaHQiOjIwLjAsIkJvcmRlclN0eWxlIjp7IiRpZCI6IjEyNiIsIkxpbmVDb2xvciI6eyIkaWQiOiIxMjciLCIkdHlwZSI6Ik5MUkUuQ29tbW9uLkRvbS5Tb2xpZENvbG9yQnJ1c2gsIE5MUkUuQ29tbW9uIiwiQ29sb3IiOnsiJGlkIjoiMTI4IiwiQSI6MjU1LCJSIjoyMzQsIkciOjIyLCJCIjozMH19LCJMaW5lV2VpZ2h0IjowLjAsIkxpbmVUeXBlIjowLCJQYXJlbnRTdHlsZSI6bnVsbH0sIlBhcmVudFN0eWxlIjpudWxsfSwiVGl0bGVTdHlsZSI6eyIkaWQiOiIxMjkiLCJGb250U2V0dGluZ3MiOnsiJGlkIjoiMTMwIiwiRm9udFNpemUiOjEwLCJGb250TmFtZSI6IkNhbGlicmkiLCJJc0JvbGQiOnRydWUsIklzSXRhbGljIjp0cnVlLCJJc1VuZGVybGluZWQiOnRydWUsIlBhcmVudFN0eWxlIjpudWxsfSwiQXV0b1NpemUiOjAsIkZvcmVncm91bmQiOnsiJGlkIjoiMTMxIiwiQ29sb3IiOnsiJGlkIjoiMTMyIiwiQSI6MjU1LCJSIjoxNTksIkciOjQxLCJCIjo1NH19LCJNYXhXaWR0aCI6MjAwLjAsIk1heEhlaWdodCI6IkluZmluaXR5IiwiU21hcnRGb3JlZ3JvdW5kSXNBY3RpdmUiOmZhbHNlLCJIb3Jpem9udGFsQWxpZ25tZW50IjoxLCJWZXJ0aWNhbEFsaWdubWVudCI6MCwiU21hcnRGb3JlZ3JvdW5kIjpudWxsLCJCYWNrZ3JvdW5kRmlsbFR5cGUiOjAsIk1hcmdpbiI6eyIkaWQiOiIxMzMiLCJUb3AiOjAuMCwiTGVmdCI6MC4wLCJSaWdodCI6MC4wLCJCb3R0b20iOjAuMH0sIlBhZGRpbmciOnsiJGlkIjoiMTM0IiwiVG9wIjowLjAsIkxlZnQiOjAuMCwiUmlnaHQiOjAuMCwiQm90dG9tIjowLjB9LCJCYWNrZ3JvdW5kIjp7IiRpZCI6IjEzNSIsIkNvbG9yIjp7IiRpZCI6IjEzNiIsIkEiOjg5LCJSIjowLCJHIjowLCJCIjowfX0sIklzVmlzaWJsZSI6dHJ1ZSwiV2lkdGgiOjAuMCwiSGVpZ2h0IjowLjAsIkJvcmRlclN0eWxlIjpudWxsLCJQYXJlbnRTdHlsZSI6bnVsbH0sIkRhdGVTdHlsZSI6eyIkaWQiOiIxMzciLCJGb250U2V0dGluZ3MiOnsiJGlkIjoiMTM4IiwiRm9udFNpemUiOjEwLCJGb250TmFtZSI6IkNhbGlicmkiLCJJc0JvbGQiOmZhbHNlLCJJc0l0YWxpYyI6ZmFsc2UsIklzVW5kZXJsaW5lZCI6ZmFsc2UsIlBhcmVudFN0eWxlIjpudWxsfSwiQXV0b1NpemUiOjAsIkZvcmVncm91bmQiOnsiJGlkIjoiMTM5IiwiQ29sb3IiOnsiJGlkIjoiMTQw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0MSIsIlRvcCI6MC4wLCJMZWZ0IjowLjAsIlJpZ2h0IjowLjAsIkJvdHRvbSI6MC4wfSwiUGFkZGluZyI6eyIkaWQiOiIxNDIiLCJUb3AiOjAuMCwiTGVmdCI6MC4wLCJSaWdodCI6MC4wLCJCb3R0b20iOjAuMH0sIkJhY2tncm91bmQiOnsiJGlkIjoiMTQzIiwiQ29sb3IiOnsiJHJlZiI6IjEzNiJ9fSwiSXNWaXNpYmxlIjp0cnVlLCJXaWR0aCI6MC4wLCJIZWlnaHQiOjAuMCwiQm9yZGVyU3R5bGUiOm51bGwsIlBhcmVudFN0eWxlIjpudWxsfSwiRGF0ZUZvcm1hdCI6eyIkaWQiOiIxNDQiLCJGb3JtYXRTdHJpbmciOiJNTS5kZC55eXl5IiwiU2VwYXJhdG9yIjoiLiIsIlVzZUludGVybmF0aW9uYWxEYXRlRm9ybWF0IjpmYWxzZSwiRGF0ZUlzVmlzaWJsZSI6dHJ1ZSwiVGltZUlzVmlzaWJsZSI6ZmFsc2UsIkhvdXJEaWdpdHMiOjEsIkFtUG1EZXNpZ25hdG9yIjoyLCJUcmltMDBNaW51dGVzIjpmYWxzZSwiTGFzdEtub3duVmlzaWJpbGl0eVN0YXRlIjp7IiRpZCI6IjE0NSIsIkRhdGVQYXJ0SXNWaXNpYmxlIjpmYWxzZSwiVGltZVBhcnRJc1Zpc2libGUiOmZhbHNlfX0sIldlZWtOdW1iZXJpbmciOnsiJGlkIjoiMTQ2IiwiRm9ybWF0IjowLCJJc1Zpc2libGUiOmZhbHNlLCJMYXN0S25vd25WaXNpYmlsaXR5U3RhdGUiOmZhbHNlfSwiSXNWaXNpYmxlIjp0cnVlLCJQYXJlbnRTdHlsZSI6bnVsbH0sIkRlZmF1bHRUYXNrU3R5bGUiOnsiJGlkIjoiMTQ3IiwiU2hhcGUiOjAsIlNoYXBlVGhpY2tuZXNzIjoxLCJEdXJhdGlvbkZvcm1hdCI6MCwiSW5jbHVkZU5vbldvcmtpbmdEYXlzSW5EdXJhdGlvbiI6ZmFsc2UsIlBlcmNlbnRhZ2VDb21wbGV0ZVN0eWxlIjp7IiRpZCI6IjE0OCIsIkZvbnRTZXR0aW5ncyI6eyIkaWQiOiIxNDkiLCJGb250U2l6ZSI6MTAsIkZvbnROYW1lIjoiQ2FsaWJyaSIsIklzQm9sZCI6ZmFsc2UsIklzSXRhbGljIjpmYWxzZSwiSXNVbmRlcmxpbmVkIjpmYWxzZSwiUGFyZW50U3R5bGUiOm51bGx9LCJBdXRvU2l6ZSI6MCwiRm9yZWdyb3VuZCI6eyIkaWQiOiIxNTAiLCJDb2xvciI6eyIkaWQiOiIxNT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GlkIjoiMTU1IiwiQSI6ODksIlIiOjAsIkciOjAsIkIiOjB9fSwiSXNWaXNpYmxlIjp0cnVlLCJXaWR0aCI6MC4wLCJIZWlnaHQiOjAuMCwiQm9yZGVyU3R5bGUiOm51bGwsIlBhcmVudFN0eWxlIjpudWxsfSwiRHVyYXRpb25TdHlsZSI6eyIkaWQiOiIxNTYiLCJGb250U2V0dGluZ3MiOnsiJGlkIjoiMTU3IiwiRm9udFNpemUiOjEwLCJGb250TmFtZSI6IkNhbGlicmkiLCJJc0JvbGQiOmZhbHNlLCJJc0l0YWxpYyI6ZmFsc2UsIklzVW5kZXJsaW5lZCI6ZmFsc2UsIlBhcmVudFN0eWxlIjpudWxsfSwiQXV0b1NpemUiOjAsIkZvcmVncm91bmQiOnsiJGlkIjoiMTU4IiwiQ29sb3IiOnsiJGlkIjoiMTU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HJlZiI6IjE1NSJ9fSwiSXNWaXNpYmxlIjp0cnVlLCJXaWR0aCI6MC4wLCJIZWlnaHQiOjAuMCwiQm9yZGVyU3R5bGUiOm51bGwsIlBhcmVudFN0eWxlIjpudWxsfSwiSG9yaXpvbnRhbENvbm5lY3RvclN0eWxlIjp7IiRpZCI6IjE2MyIsIkxpbmVDb2xvciI6eyIkaWQiOiIxNjQiLCIkdHlwZSI6Ik5MUkUuQ29tbW9uLkRvbS5Tb2xpZENvbG9yQnJ1c2gsIE5MUkUuQ29tbW9uIiwiQ29sb3IiOnsiJGlkIjoiMTY1IiwiQSI6MjU1LCJSIjoyMDQsIkciOjIwNCwiQiI6MjA0fX0sIkxpbmVXZWlnaHQiOjEuMCwiTGluZVR5cGUiOjAsIlBhcmVudFN0eWxlIjpudWxsfSwiVmVydGljYWxDb25uZWN0b3JTdHlsZSI6eyIkaWQiOiIxNjYiLCJMaW5lQ29sb3IiOnsiJGlkIjoiMTY3IiwiJHR5cGUiOiJOTFJFLkNvbW1vbi5Eb20uU29saWRDb2xvckJydXNoLCBOTFJFLkNvbW1vbiIsIkNvbG9yIjp7IiRpZCI6IjE2OCIsIkEiOjI1NSwiUiI6MTU5LCJHIjo0MSwiQiI6NTR9fSwiTGluZVdlaWdodCI6Mi4wLCJMaW5lVHlwZSI6MCwiUGFyZW50U3R5bGUiOm51bGx9LCJNYXJnaW4iOm51bGwsIlN0YXJ0RGF0ZVBvc2l0aW9uIjozLCJFbmREYXRlUG9zaXRpb24iOjMsIkRhdGVJc1Zpc2libGUiOnRydWUsIlRpdGxlUG9zaXRpb24iOjQsIkR1cmF0aW9uUG9zaXRpb24iOjIsIlBlcmNlbnRhZ2VDb21wbGV0ZWRQb3NpdGlvbiI6NiwiU3BhY2luZyI6MTAsIklzQmVsb3dUaW1lYmFuZCI6ZmFsc2UsIlBlcmNlbnRhZ2VDb21wbGV0ZVNoYXBlT3BhY2l0eSI6MzUsIlNoYXBlU3R5bGUiOnsiJGlkIjoiMTY5IiwiTWFyZ2luIjp7IiRpZCI6IjE3MCIsIlRvcCI6MC4wLCJMZWZ0Ijo0LjAsIlJpZ2h0Ijo0LjAsIkJvdHRvbSI6MC4wfSwiUGFkZGluZyI6eyIkaWQiOiIxNzEiLCJUb3AiOjAuMCwiTGVmdCI6MC4wLCJSaWdodCI6MC4wLCJCb3R0b20iOjAuMH0sIkJhY2tncm91bmQiOnsiJGlkIjoiMTcyIiwiQ29sb3IiOnsiJGlkIjoiMTczIiwiQSI6MjU1LCJSIjoxNTksIkciOjQxLCJCIjo1NH19LCJJc1Zpc2libGUiOnRydWUsIldpZHRoIjowLjAsIkhlaWdodCI6MTYuMCwiQm9yZGVyU3R5bGUiOnsiJGlkIjoiMTc0IiwiTGluZUNvbG9yIjp7IiRpZCI6IjE3NSIsIiR0eXBlIjoiTkxSRS5Db21tb24uRG9tLlNvbGlkQ29sb3JCcnVzaCwgTkxSRS5Db21tb24iLCJDb2xvciI6eyIkaWQiOiIxNzYiLCJBIjoyNTUsIlIiOjIzNCwiRyI6MjIsIkIiOjMwfX0sIkxpbmVXZWlnaHQiOjAuMCwiTGluZVR5cGUiOjAsIlBhcmVudFN0eWxlIjpudWxsfSwiUGFyZW50U3R5bGUiOm51bGx9LCJUaXRsZVN0eWxlIjp7IiRpZCI6IjE3NyIsIkZvbnRTZXR0aW5ncyI6eyIkaWQiOiIxNzgiLCJGb250U2l6ZSI6MTAsIkZvbnROYW1lIjoiQ2FsaWJyaSIsIklzQm9sZCI6dHJ1ZSwiSXNJdGFsaWMiOmZhbHNlLCJJc1VuZGVybGluZWQiOmZhbHNlLCJQYXJlbnRTdHlsZSI6bnVsbH0sIkF1dG9TaXplIjowLCJGb3JlZ3JvdW5kIjp7IiRpZCI6IjE3OSIsIkNvbG9yIjp7IiRpZCI6IjE4MCIsIkEiOjI1NSwiUiI6MTU5LCJHIjo0MSwiQiI6NTR9fSwiTWF4V2lkdGgiOjIwMC4wLCJNYXhIZWlnaHQiOiJJbmZpbml0eSIsIlNtYXJ0Rm9yZWdyb3VuZElzQWN0aXZlIjpmYWxzZSwiSG9yaXpvbnRhbEFsaWdubWVudCI6MC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cmVmIjoiMTU1In19LCJJc1Zpc2libGUiOnRydWUsIldpZHRoIjowLjAsIkhlaWdodCI6MC4wLCJCb3JkZXJTdHlsZSI6bnVsbCwiUGFyZW50U3R5bGUiOm51bGx9LCJEYXRlU3R5bGUiOnsiJGlkIjoiMTg0IiwiRm9udFNldHRpbmdzIjp7IiRpZCI6IjE4NSIsIkZvbnRTaXplIjoxMCwiRm9udE5hbWUiOiJDYWxpYnJpIiwiSXNCb2xkIjpmYWxzZSwiSXNJdGFsaWMiOmZhbHNlLCJJc1VuZGVybGluZWQiOmZhbHNlLCJQYXJlbnRTdHlsZSI6bnVsbH0sIkF1dG9TaXplIjowLCJGb3JlZ3JvdW5kIjp7IiRpZCI6IjE4NiIsIkNvbG9yIjp7IiRpZCI6IjE4NyIsIkEiOjI1NSwiUiI6NTAsIkciOjUwLCJCIjo1MH19LCJNYXhXaWR0aCI6MjAwLjAsIk1heEhlaWdodCI6IkluZmluaXR5IiwiU21hcnRGb3JlZ3JvdW5kSXNBY3RpdmUiOmZhbHNlLCJIb3Jpem9udGFsQWxpZ25tZW50IjoyLCJWZXJ0aWNhbEFsaWdubWVudCI6MCwiU21hcnRGb3JlZ3JvdW5kIjpudWxsLCJCYWNrZ3JvdW5kRmlsbFR5cGUiOjAsIk1hcmdpbiI6eyIkaWQiOiIxODgiLCJUb3AiOjAuMCwiTGVmdCI6MC4wLCJSaWdodCI6MC4wLCJCb3R0b20iOjAuMH0sIlBhZGRpbmciOnsiJGlkIjoiMTg5IiwiVG9wIjowLjAsIkxlZnQiOjAuMCwiUmlnaHQiOjAuMCwiQm90dG9tIjowLjB9LCJCYWNrZ3JvdW5kIjp7IiRpZCI6IjE5MCIsIkNvbG9yIjp7IiRyZWYiOiIxNTUifX0sIklzVmlzaWJsZSI6dHJ1ZSwiV2lkdGgiOjAuMCwiSGVpZ2h0IjowLjAsIkJvcmRlclN0eWxlIjpudWxsLCJQYXJlbnRTdHlsZSI6bnVsbH0sIkRhdGVGb3JtYXQiOnsiJGlkIjoiMTkxIiwiRm9ybWF0U3RyaW5nIjoiTS9kIiwiU2VwYXJhdG9yIjoiLyIsIlVzZUludGVybmF0aW9uYWxEYXRlRm9ybWF0IjpmYWxzZSwiRGF0ZUlzVmlzaWJsZSI6dHJ1ZSwiVGltZUlzVmlzaWJsZSI6ZmFsc2UsIkhvdXJEaWdpdHMiOjEsIkFtUG1EZXNpZ25hdG9yIjoyLCJUcmltMDBNaW51dGVzIjpmYWxzZSwiTGFzdEtub3duVmlzaWJpbGl0eVN0YXRlIjp7IiRpZCI6IjE5MiIsIkRhdGVQYXJ0SXNWaXNpYmxlIjpmYWxzZSwiVGltZVBhcnRJc1Zpc2libGUiOmZhbHNlfX0sIldlZWtOdW1iZXJpbmciOnsiJGlkIjoiMTkzIiwiRm9ybWF0IjowLCJJc1Zpc2libGUiOmZhbHNlLCJMYXN0S25vd25WaXNpYmlsaXR5U3RhdGUiOmZhbHNlfSwiSXNWaXNpYmxlIjp0cnVlLCJQYXJlbnRTdHlsZSI6bnVsbCwiX2V4cGxpY2l0bHlTZXQiOnsiJGlkIjoiMTk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5NSIsIlRpdGxlUG9zaXRpb24iOiJSaWdodCIsIkRhdGVQb3NpdGlvbiI6IkxlZnQiLCJTaGFwZVR5cGUiOjAsIlNoYXBlU2l6ZSI6MSwiU3BhY2luZyI6NSwiU2hhcGVTdHlsZSI6eyIkaWQiOiIxOTYiLCJNYXJnaW4iOnsiJGlkIjoiMTk3IiwiVG9wIjowLjAsIkxlZnQiOjAuMCwiUmlnaHQiOjAuMCwiQm90dG9tIjowLjB9LCJQYWRkaW5nIjp7IiRpZCI6IjE5OCIsIlRvcCI6MC4wLCJMZWZ0IjowLjAsIlJpZ2h0IjowLjAsIkJvdHRvbSI6MC4wfSwiQmFja2dyb3VuZCI6eyIkaWQiOiIxOTkiLCJDb2xvciI6eyIkaWQiOiIyMDAiLCJBIjoyNTUsIlIiOjAsIkciOjExNCwiQiI6MTg4fX0sIklzVmlzaWJsZSI6dHJ1ZSwiV2lkdGgiOjE4LjAsIkhlaWdodCI6MjAuMCwiQm9yZGVyU3R5bGUiOnsiJGlkIjoiMjAxIiwiTGluZUNvbG9yIjp7IiRpZCI6IjIwMiIsIiR0eXBlIjoiTkxSRS5Db21tb24uRG9tLlNvbGlkQ29sb3JCcnVzaCwgTkxSRS5Db21tb24iLCJDb2xvciI6eyIkaWQiOiIyMDMiLCJBIjoyNTUsIlIiOjI1NSwiRyI6MCwiQiI6MH19LCJMaW5lV2VpZ2h0IjowLjAsIkxpbmVUeXBlIjowLCJQYXJlbnRTdHlsZSI6bnVsbH0sIlBhcmVudFN0eWxlIjpudWxsfSwiVGl0bGVTdHlsZSI6eyIkaWQiOiIyMDQiLCJGb250U2V0dGluZ3MiOnsiJGlkIjoiMjA1IiwiRm9udFNpemUiOjExLCJGb250TmFtZSI6IkNhbGlicmkiLCJJc0JvbGQiOnRydWUsIklzSXRhbGljIjpmYWxzZSwiSXNVbmRlcmxpbmVkIjpmYWxzZSwiUGFyZW50U3R5bGUiOm51bGx9LCJBdXRvU2l6ZSI6MCwiRm9yZWdyb3VuZCI6eyIkaWQiOiIyMDYiLCJDb2xvciI6eyIkaWQiOiIyM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4IiwiVG9wIjowLjAsIkxlZnQiOjAuMCwiUmlnaHQiOjAuMCwiQm90dG9tIjowLjB9LCJQYWRkaW5nIjp7IiRpZCI6IjIwOSIsIlRvcCI6MC4wLCJMZWZ0IjowLjAsIlJpZ2h0IjowLjAsIkJvdHRvbSI6MC4wfSwiQmFja2dyb3VuZCI6eyIkaWQiOiIyMTAiLCJDb2xvciI6eyIkaWQiOiIyMTEiLCJBIjo4OSwiUiI6MCwiRyI6MCwiQiI6MH19LCJJc1Zpc2libGUiOnRydWUsIldpZHRoIjowLjAsIkhlaWdodCI6MC4wLCJCb3JkZXJTdHlsZSI6bnVsbCwiUGFyZW50U3R5bGUiOm51bGx9LCJEYXRlU3R5bGUiOnsiJGlkIjoiMjEyIiwiRm9udFNldHRpbmdzIjp7IiRpZCI6IjIxMyIsIkZvbnRTaXplIjoxMCwiRm9udE5hbWUiOiJDYWxpYnJpIiwiSXNCb2xkIjpmYWxzZSwiSXNJdGFsaWMiOmZhbHNlLCJJc1VuZGVybGluZWQiOmZhbHNlLCJQYXJlbnRTdHlsZSI6bnVsbH0sIkF1dG9TaXplIjowLCJGb3JlZ3JvdW5kIjp7IiRpZCI6IjIxNCIsIkNvbG9yIjp7IiRpZCI6IjIxNS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yMTYiLCJUb3AiOjAuMCwiTGVmdCI6MC4wLCJSaWdodCI6MC4wLCJCb3R0b20iOjAuMH0sIlBhZGRpbmciOnsiJGlkIjoiMjE3IiwiVG9wIjowLjAsIkxlZnQiOjAuMCwiUmlnaHQiOjAuMCwiQm90dG9tIjowLjB9LCJCYWNrZ3JvdW5kIjp7IiRpZCI6IjIxOCIsIkNvbG9yIjp7IiRpZCI6IjIxOSIsIkEiOjg5LCJSIjowLCJHIjowLCJCIjowfX0sIklzVmlzaWJsZSI6dHJ1ZSwiV2lkdGgiOjAuMCwiSGVpZ2h0IjowLjAsIkJvcmRlclN0eWxlIjpudWxsLCJQYXJlbnRTdHlsZSI6bnVsbH0sIkRhdGVGb3JtYXQiOnsiJGlkIjoiMjIwIiwiRm9ybWF0U3RyaW5nIjoiTU0uZGQueXl5eSIsIlNlcGFyYXRvciI6Ii4iLCJVc2VJbnRlcm5hdGlvbmFsRGF0ZUZvcm1hdCI6ZmFsc2UsIkRhdGVJc1Zpc2libGUiOnRydWUsIlRpbWVJc1Zpc2libGUiOmZhbHNlLCJIb3VyRGlnaXRzIjoxLCJBbVBtRGVzaWduYXRvciI6MiwiVHJpbTAwTWludXRlcyI6ZmFsc2UsIkxhc3RLbm93blZpc2liaWxpdHlTdGF0ZSI6eyIkaWQiOiIyMjEiLCJEYXRlUGFydElzVmlzaWJsZSI6ZmFsc2UsIlRpbWVQYXJ0SXNWaXNpYmxlIjpmYWxzZX19LCJXZWVrTnVtYmVyaW5nIjp7IiRpZCI6IjIyMiIsIkZvcm1hdCI6MCwiSXNWaXNpYmxlIjpmYWxzZSwiTGFzdEtub3duVmlzaWJpbGl0eVN0YXRlIjpmYWxzZX0sIklzVmlzaWJsZSI6dHJ1ZSwiUGFyZW50U3R5bGUiOm51bGx9LCJHcmlkbGluZVBhbmVsU3R5bGUiOnsiJGlkIjoiMjIzIiwiR3JpZGxpbmVTdHlsZSI6eyIkaWQiOiIyMjQiLCJMaW5lQ29sb3IiOnsiJGlkIjoiMjI1IiwiJHR5cGUiOiJOTFJFLkNvbW1vbi5Eb20uU29saWRDb2xvckJydXNoLCBOTFJFLkNvbW1vbiIsIkNvbG9yIjp7IiRpZCI6IjIyNiIsIkEiOjM4LCJSIjo5MSwiRyI6MTU1LCJCIjoyMTN9fSwiTGluZVdlaWdodCI6MS4wLCJMaW5lVHlwZSI6MCwiUGFyZW50U3R5bGUiOm51bGx9LCJNYXJnaW4iOnsiJGlkIjoiMjI3IiwiVG9wIjowLjAsIkxlZnQiOjAuMCwiUmlnaHQiOjAuMCwiQm90dG9tIjowLjB9LCJQYWRkaW5nIjp7IiRpZCI6IjIyOCIsIlRvcCI6MC4wLCJMZWZ0IjowLjAsIlJpZ2h0IjowLjAsIkJvdHRvbSI6MC4wfSwiQmFja2dyb3VuZCI6bnVsbCwiSXNWaXNpYmxlIjp0cnVlLCJXaWR0aCI6MC4wLCJIZWlnaHQiOjAuMCwiQm9yZGVyU3R5bGUiOm51bGwsIlBhcmVudFN0eWxlIjpudWxsfSwiQWN0aXZpdHlMaW5lUGFuZWxTdHlsZSI6eyIkaWQiOiIyMjkiLCJBY3Rpdml0eUxpbmVTdHlsZSI6eyIkaWQiOiIyMzAiLCJMaW5lQ29sb3IiOnsiJGlkIjoiMjMxIiwiJHR5cGUiOiJOTFJFLkNvbW1vbi5Eb20uU29saWRDb2xvckJydXNoLCBOTFJFLkNvbW1vbiIsIkNvbG9yIjp7IiRpZCI6IjIzMiIsIkEiOjM4LCJSIjo2OCwiRyI6MTE0LCJCIjoxOTZ9fSwiTGluZVdlaWdodCI6MS4wLCJMaW5lVHlwZSI6MCwiUGFyZW50U3R5bGUiOm51bGx9LCJNYXJnaW4iOnsiJGlkIjoiMjMzIiwiVG9wIjowLjAsIkxlZnQiOjAuMCwiUmlnaHQiOjAuMCwiQm90dG9tIjowLjB9LCJQYWRkaW5nIjp7IiRpZCI6IjIzNCIsIlRvcCI6MC4wLCJMZWZ0IjowLjAsIlJpZ2h0IjowLjAsIkJvdHRvbSI6MC4wfSwiQmFja2dyb3VuZCI6bnVsbCwiSXNWaXNpYmxlIjp0cnVlLCJXaWR0aCI6MC4wLCJIZWlnaHQiOjAuMCwiQm9yZGVyU3R5bGUiOm51bGwsIlBhcmVudFN0eWxlIjpudWxsfSwiX3NlbGVjdGVkVGhlbWVQcmVzZXRDb2xvcnMiOnsiJGlkIjoiMjM1IiwiVGV4dExpZ2h0Ijp7IiRpZCI6IjIzNiIsIkEiOjI1NSwiUiI6MjU1LCJHIjoyNTUsIkIiOjI1NX0sIlRleHREYXJrIjp7IiRpZCI6IjIzNyIsIkEiOjI1NSwiUiI6MCwiRyI6MCwiQiI6MH0sIkFjY2VudDEiOnsiJHJlZiI6IjY4In0sIkFjY2VudDIiOnsiJHJlZiI6IjMwIn0sIkFjY2VudDMiOnsiJGlkIjoiMjM4IiwiQSI6MjU1LCJSIjoxNTksIkciOjQxLCJCIjo1NH0sIkFjY2VudDQiOnsiJGlkIjoiMjM5IiwiQSI6MjU1LCJSIjoyMzMsIkciOjExMywiQiI6NTB9LCJBY2NlbnQ1Ijp7IiRpZCI6IjI0MCIsIkEiOjI1NSwiUiI6MjUsIkciOjEwNywiQiI6MzZ9LCJBY2NlbnQ2Ijp7IiRpZCI6IjI0MSIsIkEiOjI1NSwiUiI6MTUsIkciOjE1OCwiQiI6MjEzfSwiQWNjZW50NyI6eyIkaWQiOiIyNDIiLCJBIjoyNTUsIlIiOjE2MCwiRyI6NDMsIkIiOjE0N30sIkFjY2VudDgiOnsiJGlkIjoiMjQzIiwiQSI6MjU1LCJSIjo3OCwiRyI6MTY3LCJCIjo0Nn19LCJTaG93RWxhcHNlZFRpbWVHcmFkaWVudFN0eWxlIjpmYWxzZSwiVGltZWJhbmRSZXNlcnZlZExlZnRBcmVhU3R5bGUiOnsiJGlkIjoiMjQ0IiwiQWN0aXZpdHlIZWFkZXJXaWR0aCI6MC4wLCJJc1NldCI6ZmFsc2V9LCJEZWZhdWx0U3dpbWxhbmVTdHlsZSI6eyIkaWQiOiIyNDUiLCJIZWFkZXJTdHlsZSI6eyIkaWQiOiIyNDYiLCJUZXh0U3R5bGUiOnsiJGlkIjoiMjQ3IiwiRm9udFNldHRpbmdzIjp7IiRpZCI6IjI0OCIsIkZvbnRTaXplIjoxMiwiRm9udE5hbWUiOiJDYWxpYnJpIiwiSXNCb2xkIjpmYWxzZSwiSXNJdGFsaWMiOmZhbHNlLCJJc1VuZGVybGluZWQiOmZhbHNlLCJQYXJlbnRTdHlsZSI6bnVsbH0sIkF1dG9TaXplIjowLCJGb3JlZ3JvdW5kIjp7IiRpZCI6IjI0OSIsIkNvbG9yIjp7IiRpZCI6IjI1MC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yNTEiLCJUb3AiOjAuMCwiTGVmdCI6MC4wLCJSaWdodCI6MC4wLCJCb3R0b20iOjAuMH0sIlBhZGRpbmciOnsiJGlkIjoiMjUyIiwiVG9wIjowLjAsIkxlZnQiOjAuMCwiUmlnaHQiOjAuMCwiQm90dG9tIjowLjB9LCJCYWNrZ3JvdW5kIjpudWxsLCJJc1Zpc2libGUiOnRydWUsIldpZHRoIjowLjAsIkhlaWdodCI6MC4wLCJCb3JkZXJTdHlsZSI6bnVsbCwiUGFyZW50U3R5bGUiOm51bGx9LCJSZWN0YW5nbGVTdHlsZSI6eyIkaWQiOiIyNTMiLCJNYXJnaW4iOnsiJGlkIjoiMjU0IiwiVG9wIjowLjAsIkxlZnQiOjAuMCwiUmlnaHQiOjAuMCwiQm90dG9tIjowLjB9LCJQYWRkaW5nIjp7IiRpZCI6IjI1NSIsIlRvcCI6MC4wLCJMZWZ0IjowLjAsIlJpZ2h0IjowLjAsIkJvdHRvbSI6MC4wfSwiQmFja2dyb3VuZCI6eyIkaWQiOiIyNTYiLCJDb2xvciI6eyIkaWQiOiIyNTciLCJBIjoxMjcsIlIiOjkxLCJHIjoxNTUsIkIiOjIxM319LCJJc1Zpc2libGUiOnRydWUsIldpZHRoIjowLjAsIkhlaWdodCI6MC4wLCJCb3JkZXJTdHlsZSI6eyIkaWQiOiIyNTgiLCJMaW5lQ29sb3IiOnsiJGlkIjoiMjU5IiwiJHR5cGUiOiJOTFJFLkNvbW1vbi5Eb20uU29saWRDb2xvckJydXNoLCBOTFJFLkNvbW1vbiIsIkNvbG9yIjp7IiRpZCI6IjI2MCIsIkEiOjI1NSwiUiI6MjU1LCJHIjowLCJCIjowfX0sIkxpbmVXZWlnaHQiOjAuMCwiTGluZVR5cGUiOjAsIlBhcmVudFN0eWxlIjpudWxsfSwiUGFyZW50U3R5bGUiOm51bGx9LCJNYXJnaW4iOnsiJGlkIjoiMjYxIiwiVG9wIjowLjAsIkxlZnQiOjAuMCwiUmlnaHQiOjAuMCwiQm90dG9tIjowLjB9LCJQYWRkaW5nIjp7IiRpZCI6IjI2MiIsIlRvcCI6MC4wLCJMZWZ0IjowLjAsIlJpZ2h0IjowLjAsIkJvdHRvbSI6MC4wfSwiQmFja2dyb3VuZCI6bnVsbCwiSXNWaXNpYmxlIjp0cnVlLCJXaWR0aCI6MC4wLCJIZWlnaHQiOjAuMCwiQm9yZGVyU3R5bGUiOm51bGwsIlBhcmVudFN0eWxlIjpudWxsfSwiQmFja2dyb3VuZFN0eWxlIjp7IiRpZCI6IjI2MyIsIk1hcmdpbiI6eyIkaWQiOiIyNjQiLCJUb3AiOjAuMCwiTGVmdCI6MC4wLCJSaWdodCI6MC4wLCJCb3R0b20iOjAuMH0sIlBhZGRpbmciOnsiJGlkIjoiMjY1IiwiVG9wIjowLjAsIkxlZnQiOjAuMCwiUmlnaHQiOjAuMCwiQm90dG9tIjowLjB9LCJCYWNrZ3JvdW5kIjp7IiRpZCI6IjI2NiIsIkNvbG9yIjp7IiRpZCI6IjI2NyIsIkEiOjM4LCJSIjo5MSwiRyI6MTU1LCJCIjoyMTN9fSwiSXNWaXNpYmxlIjp0cnVlLCJXaWR0aCI6MC4wLCJIZWlnaHQiOjAuMCwiQm9yZGVyU3R5bGUiOnsiJGlkIjoiMjY4IiwiTGluZUNvbG9yIjp7IiRpZCI6IjI2OSIsIiR0eXBlIjoiTkxSRS5Db21tb24uRG9tLlNvbGlkQ29sb3JCcnVzaCwgTkxSRS5Db21tb24iLCJDb2xvciI6eyIkaWQiOiIyNzAiLCJBIjoyNTUsIlIiOjI1NSwiRyI6MCwiQiI6MH19LCJMaW5lV2VpZ2h0IjowLjAsIkxpbmVUeXBlIjowLCJQYXJlbnRTdHlsZSI6bnVsbH0sIlBhcmVudFN0eWxlIjpudWxsfSwiSXNBYm92ZVRpbWViYW5kIjpmYWxzZSwiTWFyZ2luIjp7IiRpZCI6IjI3MSIsIlRvcCI6MC4wLCJMZWZ0IjowLjAsIlJpZ2h0IjowLjAsIkJvdHRvbSI6MC4wfSwiUGFkZGluZyI6eyIkaWQiOiIyNzIiLCJUb3AiOjAuMCwiTGVmdCI6MC4wLCJSaWdodCI6MC4wLCJCb3R0b20iOjAuMH0sIklzVmlzaWJsZSI6dHJ1ZSwiV2lkdGgiOjAuMCwiSGVpZ2h0IjowLjAsIkJvcmRlclN0eWxlIjpudWxsLCJQYXJlbnRTdHlsZSI6bnVsbH0sIkRlZmF1bHRTd2ltbGFuZVYyU3R5bGUiOnsiJGlkIjoiMjczIiwiU3R5bGVJZCI6IjJiZjg0ZjJkLTI5NGEtNDY4Ni1hMmQ5LTRkNzZjMTZkY2E0NSIsIkhlYWRlclN0eWxlIjp7IiRpZCI6IjI3NCIsIlRleHRJc1ZlcnRpY2FsIjpmYWxzZSwiVGV4dFN0eWxlIjp7IiRpZCI6IjI3NSIsIkZvbnRTZXR0aW5ncyI6eyIkaWQiOiIyNzYiLCJGb250U2l6ZSI6MTIsIkZvbnROYW1lIjoiQ2FsaWJyaSIsIklzQm9sZCI6ZmFsc2UsIklzSXRhbGljIjpmYWxzZSwiSXNVbmRlcmxpbmVkIjpmYWxzZSwiUGFyZW50U3R5bGUiOm51bGx9LCJBdXRvU2l6ZSI6MiwiRm9yZWdyb3VuZCI6eyIkaWQiOiIyNzciLCJDb2xvciI6eyIkaWQiOiIyNzg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zkiLCJUb3AiOjAuMCwiTGVmdCI6MC4wLCJSaWdodCI6MC4wLCJCb3R0b20iOjAuMH0sIlBhZGRpbmciOnsiJGlkIjoiMjgwIiwiVG9wIjowLjAsIkxlZnQiOjAuMCwiUmlnaHQiOjAuMCwiQm90dG9tIjowLjB9LCJCYWNrZ3JvdW5kIjpudWxsLCJJc1Zpc2libGUiOnRydWUsIldpZHRoIjowLjAsIkhlaWdodCI6MC4wLCJCb3JkZXJTdHlsZSI6bnVsbCwiUGFyZW50U3R5bGUiOm51bGx9LCJSZWN0YW5nbGVTdHlsZSI6eyIkaWQiOiIyODEiLCJNYXJnaW4iOnsiJGlkIjoiMjgyIiwiVG9wIjowLjAsIkxlZnQiOjAuMCwiUmlnaHQiOjAuMCwiQm90dG9tIjowLjB9LCJQYWRkaW5nIjp7IiRpZCI6IjI4MyIsIlRvcCI6MC4wLCJMZWZ0IjowLjAsIlJpZ2h0IjowLjAsIkJvdHRvbSI6MC4wfSwiQmFja2dyb3VuZCI6eyIkaWQiOiIyODQiLCJDb2xvciI6eyIkaWQiOiIyODUiLCJBIjoyNTUsIlIiOjE1OSwiRyI6NDEsIkIiOjU0fX0sIklzVmlzaWJsZSI6dHJ1ZSwiV2lkdGgiOjAuMCwiSGVpZ2h0IjowLjAsIkJvcmRlclN0eWxlIjp7IiRpZCI6IjI4NiIsIkxpbmVDb2xvciI6eyIkaWQiOiIyODciLCIkdHlwZSI6Ik5MUkUuQ29tbW9uLkRvbS5Tb2xpZENvbG9yQnJ1c2gsIE5MUkUuQ29tbW9uIiwiQ29sb3IiOnsiJGlkIjoiMjg4IiwiQSI6MjU1LCJSIjoyNTUsIkciOjAsIkIiOjB9fSwiTGluZVdlaWdodCI6MC4wLCJMaW5lVHlwZSI6MCwiUGFyZW50U3R5bGUiOm51bGx9LCJQYXJlbnRTdHlsZSI6bnVsbH0sIk1hcmdpbiI6eyIkaWQiOiIyODkiLCJUb3AiOjAuMCwiTGVmdCI6MC4wLCJSaWdodCI6MC4wLCJCb3R0b20iOjAuMH0sIlBhZGRpbmciOnsiJGlkIjoiMjkwIiwiVG9wIjowLjAsIkxlZnQiOjAuMCwiUmlnaHQiOjAuMCwiQm90dG9tIjowLjB9LCJCYWNrZ3JvdW5kIjpudWxsLCJJc1Zpc2libGUiOnRydWUsIldpZHRoIjowLjAsIkhlaWdodCI6MC4wLCJCb3JkZXJTdHlsZSI6bnVsbCwiUGFyZW50U3R5bGUiOm51bGx9LCJCYWNrZ3JvdW5kU3R5bGUiOnsiJGlkIjoiMjkxIiwiTWFyZ2luIjp7IiRpZCI6IjI5MiIsIlRvcCI6MC4wLCJMZWZ0IjowLjAsIlJpZ2h0IjowLjAsIkJvdHRvbSI6MC4wfSwiUGFkZGluZyI6eyIkaWQiOiIyOTMiLCJUb3AiOjAuMCwiTGVmdCI6MC4wLCJSaWdodCI6MC4wLCJCb3R0b20iOjAuMH0sIkJhY2tncm91bmQiOnsiJGlkIjoiMjk0IiwiQ29sb3IiOnsiJGlkIjoiMjk1IiwiQSI6NTEsIlIiOjE1OSwiRyI6NDEsIkIiOjU0fX0sIklzVmlzaWJsZSI6dHJ1ZSwiV2lkdGgiOjAuMCwiSGVpZ2h0IjowLjAsIkJvcmRlclN0eWxlIjp7IiRpZCI6IjI5NiIsIkxpbmVDb2xvciI6eyIkaWQiOiIyOTciLCIkdHlwZSI6Ik5MUkUuQ29tbW9uLkRvbS5Tb2xpZENvbG9yQnJ1c2gsIE5MUkUuQ29tbW9uIiwiQ29sb3IiOnsiJGlkIjoiMjk4IiwiQSI6MjU1LCJSIjoyMzQsIkciOjIyLCJCIjozMH19LCJMaW5lV2VpZ2h0IjowLjAsIkxpbmVUeXBlIjowLCJQYXJlbnRTdHlsZSI6bnVsbH0sIlBhcmVudFN0eWxlIjpudWxsfSwiSXNBYm92ZVRpbWViYW5kIjpmYWxzZSwiU3BhY2luZyI6NSwiRGVmYXVsdFN3aW1sYW5lVGFza1N0eWxlIjp7IiRpZCI6IjI5OSIsIiR0eXBlIjoiTkxSRS5Db21tb24uRG9tLlN0eWxlcy5FeHBsaWNpdFNldGFibGVUYXNrU3R5bGUsIE5MUkUuQ29tbW9uIiwiU2hhcGUiOjIsIlNoYXBlVGhpY2tuZXNzIjoxLCJEdXJhdGlvbkZvcm1hdCI6MCwiSW5jbHVkZU5vbldvcmtpbmdEYXlzSW5EdXJhdGlvbiI6ZmFsc2UsIlBlcmNlbnRhZ2VDb21wbGV0ZVN0eWxlIjp7IiRpZCI6IjMwMCIsIkZvbnRTZXR0aW5ncyI6eyIkaWQiOiIzMDEiLCJGb250U2l6ZSI6MTAsIkZvbnROYW1lIjoiQ2FsaWJyaSIsIklzQm9sZCI6ZmFsc2UsIklzSXRhbGljIjpmYWxzZSwiSXNVbmRlcmxpbmVkIjpmYWxzZSwiUGFyZW50U3R5bGUiOm51bGx9LCJBdXRvU2l6ZSI6MCwiRm9yZWdyb3VuZCI6eyIkaWQiOiIzMDIiLCJDb2xvciI6eyIkaWQiOiIzMD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MwNCIsIlRvcCI6MC4wLCJMZWZ0IjowLjAsIlJpZ2h0IjowLjAsIkJvdHRvbSI6MC4wfSwiUGFkZGluZyI6eyIkaWQiOiIzMDUiLCJUb3AiOjAuMCwiTGVmdCI6MC4wLCJSaWdodCI6MC4wLCJCb3R0b20iOjAuMH0sIkJhY2tncm91bmQiOnsiJGlkIjoiMzA2IiwiQ29sb3IiOnsiJGlkIjoiMzA3IiwiQSI6ODksIlIiOjAsIkciOjAsIkIiOjB9fSwiSXNWaXNpYmxlIjp0cnVlLCJXaWR0aCI6MC4wLCJIZWlnaHQiOjAuMCwiQm9yZGVyU3R5bGUiOm51bGwsIlBhcmVudFN0eWxlIjpudWxsfSwiRHVyYXRpb25TdHlsZSI6eyIkaWQiOiIzMDgiLCJGb250U2V0dGluZ3MiOnsiJGlkIjoiMzA5IiwiRm9udFNpemUiOjEyLCJGb250TmFtZSI6IkNhbGlicmkiLCJJc0JvbGQiOmZhbHNlLCJJc0l0YWxpYyI6ZmFsc2UsIklzVW5kZXJsaW5lZCI6ZmFsc2UsIlBhcmVudFN0eWxlIjpudWxsfSwiQXV0b1NpemUiOjAsIkZvcmVncm91bmQiOnsiJGlkIjoiMzEwIiwiQ29sb3IiOnsiJGlkIjoiMzEx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xMiIsIlRvcCI6MC4wLCJMZWZ0IjowLjAsIlJpZ2h0IjowLjAsIkJvdHRvbSI6MC4wfSwiUGFkZGluZyI6eyIkaWQiOiIzMTMiLCJUb3AiOjAuMCwiTGVmdCI6MC4wLCJSaWdodCI6MC4wLCJCb3R0b20iOjAuMH0sIkJhY2tncm91bmQiOnsiJGlkIjoiMzE0IiwiQ29sb3IiOnsiJHJlZiI6IjMwNyJ9fSwiSXNWaXNpYmxlIjp0cnVlLCJXaWR0aCI6MC4wLCJIZWlnaHQiOjAuMCwiQm9yZGVyU3R5bGUiOm51bGwsIlBhcmVudFN0eWxlIjpudWxsfSwiSG9yaXpvbnRhbENvbm5lY3RvclN0eWxlIjp7IiRpZCI6IjMxNSIsIkxpbmVDb2xvciI6eyIkaWQiOiIzMTYiLCIkdHlwZSI6Ik5MUkUuQ29tbW9uLkRvbS5Tb2xpZENvbG9yQnJ1c2gsIE5MUkUuQ29tbW9uIiwiQ29sb3IiOnsiJGlkIjoiMzE3IiwiQSI6MjU1LCJSIjoyMDQsIkciOjIwNCwiQiI6MjA0fX0sIkxpbmVXZWlnaHQiOjEuMCwiTGluZVR5cGUiOjAsIlBhcmVudFN0eWxlIjpudWxsfSwiVmVydGljYWxDb25uZWN0b3JTdHlsZSI6eyIkaWQiOiIzMTgiLCJMaW5lQ29sb3IiOnsiJGlkIjoiMzE5IiwiJHR5cGUiOiJOTFJFLkNvbW1vbi5Eb20uU29saWRDb2xvckJydXNoLCBOTFJFLkNvbW1vbiIsIkNvbG9yIjp7IiRpZCI6IjMyMCIsIkEiOjI1NSwiUiI6MjA0LCJHIjoyMDQsIkIiOjIwNH19LCJMaW5lV2VpZ2h0IjoxLjAsIkxpbmVUeXBlIjowLCJQYXJlbnRTdHlsZSI6bnVsbH0sIk1hcmdpbiI6bnVsbCwiU3RhcnREYXRlUG9zaXRpb24iOjMsIkVuZERhdGVQb3NpdGlvbiI6MywiRGF0ZUlzVmlzaWJsZSI6dHJ1ZSwiVGl0bGVQb3NpdGlvbiI6NCwiRHVyYXRpb25Qb3NpdGlvbiI6MiwiUGVyY2VudGFnZUNvbXBsZXRlZFBvc2l0aW9uIjo2LCJTcGFjaW5nIjoxMCwiSXNCZWxvd1RpbWViYW5kIjpmYWxzZSwiUGVyY2VudGFnZUNvbXBsZXRlU2hhcGVPcGFjaXR5IjozNSwiU2hhcGVTdHlsZSI6eyIkaWQiOiIzMjEiLCJNYXJnaW4iOnsiJGlkIjoiMzIyIiwiVG9wIjowLjAsIkxlZnQiOjQuMCwiUmlnaHQiOjQuMCwiQm90dG9tIjowLjB9LCJQYWRkaW5nIjp7IiRpZCI6IjMyMyIsIlRvcCI6MC4wLCJMZWZ0IjowLjAsIlJpZ2h0IjowLjAsIkJvdHRvbSI6MC4wfSwiQmFja2dyb3VuZCI6eyIkaWQiOiIzMjQiLCJDb2xvciI6eyIkaWQiOiIzMjUiLCJBIjoyNTUsIlIiOjE1OSwiRyI6NDEsIkIiOjU0fX0sIklzVmlzaWJsZSI6dHJ1ZSwiV2lkdGgiOjAuMCwiSGVpZ2h0IjoxNi4wLCJCb3JkZXJTdHlsZSI6eyIkaWQiOiIzMjYiLCJMaW5lQ29sb3IiOnsiJGlkIjoiMzI3IiwiJHR5cGUiOiJOTFJFLkNvbW1vbi5Eb20uU29saWRDb2xvckJydXNoLCBOTFJFLkNvbW1vbiIsIkNvbG9yIjp7IiRpZCI6IjMyOCIsIkEiOjI1NSwiUiI6MjU1LCJHIjowLCJCIjowfX0sIkxpbmVXZWlnaHQiOjAuMCwiTGluZVR5cGUiOjAsIlBhcmVudFN0eWxlIjpudWxsfSwiUGFyZW50U3R5bGUiOm51bGx9LCJUaXRsZVN0eWxlIjp7IiRpZCI6IjMyOSIsIkZvbnRTZXR0aW5ncyI6eyIkaWQiOiIzMzAiLCJGb250U2l6ZSI6MTEsIkZvbnROYW1lIjoiQ2FsaWJyaSIsIklzQm9sZCI6dHJ1ZSwiSXNJdGFsaWMiOmZhbHNlLCJJc1VuZGVybGluZWQiOmZhbHNlLCJQYXJlbnRTdHlsZSI6bnVsbH0sIkF1dG9TaXplIjowLCJGb3JlZ3JvdW5kIjp7IiRpZCI6IjMzMSIsIkNvbG9yIjp7IiRpZCI6IjMzMiIsIkEiOjI1NSwiUiI6MTU5LCJHIjo0MSwiQiI6NTR9fSwiTWF4V2lkdGgiOjIwMC4wLCJNYXhIZWlnaHQiOiJJbmZpbml0eSIsIlNtYXJ0Rm9yZWdyb3VuZElzQWN0aXZlIjpmYWxzZSwiSG9yaXpvbnRhbEFsaWdubWVudCI6MCwiVmVydGljYWxBbGlnbm1lbnQiOjAsIlNtYXJ0Rm9yZWdyb3VuZCI6bnVsbCwiQmFja2dyb3VuZEZpbGxUeXBlIjowLCJNYXJnaW4iOnsiJGlkIjoiMzMzIiwiVG9wIjowLjAsIkxlZnQiOjAuMCwiUmlnaHQiOjAuMCwiQm90dG9tIjowLjB9LCJQYWRkaW5nIjp7IiRpZCI6IjMzNCIsIlRvcCI6MC4wLCJMZWZ0IjowLjAsIlJpZ2h0IjowLjAsIkJvdHRvbSI6MC4wfSwiQmFja2dyb3VuZCI6eyIkaWQiOiIzMzUiLCJDb2xvciI6eyIkcmVmIjoiMzA3In19LCJJc1Zpc2libGUiOnRydWUsIldpZHRoIjowLjAsIkhlaWdodCI6MC4wLCJCb3JkZXJTdHlsZSI6bnVsbCwiUGFyZW50U3R5bGUiOm51bGx9LCJEYXRlU3R5bGUiOnsiJGlkIjoiMzM2IiwiRm9udFNldHRpbmdzIjp7IiRpZCI6IjMzNyIsIkZvbnRTaXplIjoxMiwiRm9udE5hbWUiOiJDYWxpYnJpIiwiSXNCb2xkIjpmYWxzZSwiSXNJdGFsaWMiOmZhbHNlLCJJc1VuZGVybGluZWQiOmZhbHNlLCJQYXJlbnRTdHlsZSI6bnVsbH0sIkF1dG9TaXplIjowLCJGb3JlZ3JvdW5kIjp7IiRpZCI6IjMzOCIsIkNvbG9yIjp7IiRpZCI6IjMz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zNDAiLCJUb3AiOjAuMCwiTGVmdCI6MC4wLCJSaWdodCI6MC4wLCJCb3R0b20iOjAuMH0sIlBhZGRpbmciOnsiJGlkIjoiMzQxIiwiVG9wIjowLjAsIkxlZnQiOjAuMCwiUmlnaHQiOjAuMCwiQm90dG9tIjowLjB9LCJCYWNrZ3JvdW5kIjp7IiRpZCI6IjM0MiIsIkNvbG9yIjp7IiRyZWYiOiIzMDcifX0sIklzVmlzaWJsZSI6dHJ1ZSwiV2lkdGgiOjAuMCwiSGVpZ2h0IjowLjAsIkJvcmRlclN0eWxlIjpudWxsLCJQYXJlbnRTdHlsZSI6bnVsbH0sIkRhdGVGb3JtYXQiOnsiJGlkIjoiMzQzIiwiRm9ybWF0U3RyaW5nIjoiTS9kIiwiU2VwYXJhdG9yIjoiLyIsIlVzZUludGVybmF0aW9uYWxEYXRlRm9ybWF0IjpmYWxzZSwiRGF0ZUlzVmlzaWJsZSI6dHJ1ZSwiVGltZUlzVmlzaWJsZSI6ZmFsc2UsIkhvdXJEaWdpdHMiOjEsIkFtUG1EZXNpZ25hdG9yIjoyLCJUcmltMDBNaW51dGVzIjpmYWxzZSwiTGFzdEtub3duVmlzaWJpbGl0eVN0YXRlIjp7IiRpZCI6IjM0NCIsIkRhdGVQYXJ0SXNWaXNpYmxlIjpmYWxzZSwiVGltZVBhcnRJc1Zpc2libGUiOmZhbHNlfX0sIldlZWtOdW1iZXJpbmciOnsiJGlkIjoiMzQ1IiwiRm9ybWF0IjowLCJJc1Zpc2libGUiOmZhbHNlLCJMYXN0S25vd25WaXNpYmlsaXR5U3RhdGUiOmZhbHNlfSwiSXNWaXNpYmxlIjp0cnVlLCJQYXJlbnRTdHlsZSI6bnVsbCwiX2V4cGxpY2l0bHlTZXQiOnsiJGlkIjoiMzQ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0NyIsIlNoYXBlIjowLCJDb25uZWN0b3JNYXJnaW4iOnsiJGlkIjoiMzQ4IiwiVG9wIjowLjAsIkxlZnQiOjIuMCwiUmlnaHQiOjIuMCwiQm90dG9tIjowLjB9LCJDb25uZWN0b3JTdHlsZSI6eyIkaWQiOiIzNDkiLCJMaW5lQ29sb3IiOnsiJGlkIjoiMzUwIiwiJHR5cGUiOiJOTFJFLkNvbW1vbi5Eb20uU29saWRDb2xvckJydXNoLCBOTFJFLkNvbW1vbiIsIkNvbG9yIjp7IiRpZCI6IjM1MSIsIkEiOjI1NSwiUiI6NzksIkciOjEyOSwiQiI6MTg5fX0sIkxpbmVXZWlnaHQiOjEuMCwiTGluZVR5cGUiOjAsIlBhcmVudFN0eWxlIjpudWxsfSwiSXNCZWxvd1RpbWViYW5kIjpmYWxzZSwiUG9zaXRpb25PblRhc2siOjEsIkhpZGVEYXRlIjpmYWxzZSwiU2hhcGVTaXplIjoxLCJTcGFjaW5nIjoyLjAsIlBhZGRpbmciOnsiJGlkIjoiMzUyIiwiVG9wIjo3LjAsIkxlZnQiOjMuMCwiUmlnaHQiOjAuMCwiQm90dG9tIjoyLjB9LCJTaGFwZVN0eWxlIjp7IiRpZCI6IjM1MyIsIk1hcmdpbiI6eyIkaWQiOiIzNTQiLCJUb3AiOjAuMCwiTGVmdCI6MC4wLCJSaWdodCI6MC4wLCJCb3R0b20iOjAuMH0sIlBhZGRpbmciOnsiJGlkIjoiMzU1IiwiVG9wIjowLjAsIkxlZnQiOjAuMCwiUmlnaHQiOjAuMCwiQm90dG9tIjowLjB9LCJCYWNrZ3JvdW5kIjp7IiRpZCI6IjM1NiIsIkNvbG9yIjp7IiRpZCI6IjM1NyIsIkEiOjI1NSwiUiI6MTU5LCJHIjo0MSwiQiI6NTR9fSwiSXNWaXNpYmxlIjp0cnVlLCJXaWR0aCI6MTguMCwiSGVpZ2h0IjoyMC4wLCJCb3JkZXJTdHlsZSI6eyIkaWQiOiIzNTgiLCJMaW5lQ29sb3IiOnsiJGlkIjoiMzU5IiwiJHR5cGUiOiJOTFJFLkNvbW1vbi5Eb20uU29saWRDb2xvckJydXNoLCBOTFJFLkNvbW1vbiIsIkNvbG9yIjp7IiRpZCI6IjM2MCIsIkEiOjI1NSwiUiI6MjU1LCJHIjowLCJCIjowfX0sIkxpbmVXZWlnaHQiOjAuMCwiTGluZVR5cGUiOjAsIlBhcmVudFN0eWxlIjpudWxsfSwiUGFyZW50U3R5bGUiOm51bGx9LCJUaXRsZVN0eWxlIjp7IiRpZCI6IjM2MSIsIkZvbnRTZXR0aW5ncyI6eyIkaWQiOiIzNjIiLCJGb250U2l6ZSI6MTEsIkZvbnROYW1lIjoiQ2FsaWJyaSIsIklzQm9sZCI6dHJ1ZSwiSXNJdGFsaWMiOmZhbHNlLCJJc1VuZGVybGluZWQiOmZhbHNlLCJQYXJlbnRTdHlsZSI6bnVsbH0sIkF1dG9TaXplIjowLCJGb3JlZ3JvdW5kIjp7IiRpZCI6IjM2MyIsIkNvbG9yIjp7IiRpZCI6IjM2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jUiLCJUb3AiOjAuMCwiTGVmdCI6MC4wLCJSaWdodCI6MC4wLCJCb3R0b20iOjAuMH0sIlBhZGRpbmciOnsiJGlkIjoiMzY2IiwiVG9wIjowLjAsIkxlZnQiOjAuMCwiUmlnaHQiOjAuMCwiQm90dG9tIjowLjB9LCJCYWNrZ3JvdW5kIjp7IiRpZCI6IjM2NyIsIkNvbG9yIjp7IiRpZCI6IjM2OCIsIkEiOjg5LCJSIjowLCJHIjowLCJCIjowfX0sIklzVmlzaWJsZSI6dHJ1ZSwiV2lkdGgiOjAuMCwiSGVpZ2h0IjowLjAsIkJvcmRlclN0eWxlIjpudWxsLCJQYXJlbnRTdHlsZSI6bnVsbH0sIkRhdGVTdHlsZSI6eyIkaWQiOiIzNjkiLCJGb250U2V0dGluZ3MiOnsiJGlkIjoiMzcwIiwiRm9udFNpemUiOjEwLCJGb250TmFtZSI6IkNhbGlicmkiLCJJc0JvbGQiOmZhbHNlLCJJc0l0YWxpYyI6ZmFsc2UsIklzVW5kZXJsaW5lZCI6ZmFsc2UsIlBhcmVudFN0eWxlIjpudWxsfSwiQXV0b1NpemUiOjAsIkZvcmVncm91bmQiOnsiJGlkIjoiMzcxIiwiQ29sb3IiOnsiJGlkIjoiMzcy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M3MyIsIlRvcCI6MC4wLCJMZWZ0IjowLjAsIlJpZ2h0IjowLjAsIkJvdHRvbSI6MC4wfSwiUGFkZGluZyI6eyIkaWQiOiIzNzQiLCJUb3AiOjAuMCwiTGVmdCI6MC4wLCJSaWdodCI6MC4wLCJCb3R0b20iOjAuMH0sIkJhY2tncm91bmQiOnsiJGlkIjoiMzc1IiwiQ29sb3IiOnsiJHJlZiI6IjM2OCJ9fSwiSXNWaXNpYmxlIjp0cnVlLCJXaWR0aCI6MC4wLCJIZWlnaHQiOjAuMCwiQm9yZGVyU3R5bGUiOm51bGwsIlBhcmVudFN0eWxlIjpudWxsfSwiRGF0ZUZvcm1hdCI6eyIkaWQiOiIzNzYiLCJGb3JtYXRTdHJpbmciOiJNTS5kZC55eXl5IiwiU2VwYXJhdG9yIjoiLiIsIlVzZUludGVybmF0aW9uYWxEYXRlRm9ybWF0IjpmYWxzZSwiRGF0ZUlzVmlzaWJsZSI6dHJ1ZSwiVGltZUlzVmlzaWJsZSI6ZmFsc2UsIkhvdXJEaWdpdHMiOjEsIkFtUG1EZXNpZ25hdG9yIjoyLCJUcmltMDBNaW51dGVzIjpmYWxzZSwiTGFzdEtub3duVmlzaWJpbGl0eVN0YXRlIjp7IiRpZCI6IjM3NyIsIkRhdGVQYXJ0SXNWaXNpYmxlIjpmYWxzZSwiVGltZVBhcnRJc1Zpc2libGUiOmZhbHNlfX0sIldlZWtOdW1iZXJpbmciOnsiJGlkIjoiMzc4IiwiRm9ybWF0IjowLCJJc1Zpc2libGUiOmZhbHNlLCJMYXN0S25vd25WaXNpYmlsaXR5U3RhdGUiOmZhbHNlfSwiSXNWaXNpYmxlIjp0cnVlLCJQYXJlbnRTdHlsZSI6bnVsbH0sIkRlZmF1bHRTd2ltbGFuZU1pbGVzdG9uZVN0eWxlIjp7IiRpZCI6IjM3OSIsIlRpdGxlUG9zaXRpb24iOiJSaWdodCIsIkRhdGVQb3NpdGlvbiI6IkxlZnQiLCJTaGFwZVR5cGUiOjAsIlNoYXBlU2l6ZSI6MSwiU3BhY2luZyI6NSwiU2hhcGVTdHlsZSI6eyIkaWQiOiIzODAiLCJNYXJnaW4iOnsiJGlkIjoiMzgxIiwiVG9wIjowLjAsIkxlZnQiOjAuMCwiUmlnaHQiOjAuMCwiQm90dG9tIjowLjB9LCJQYWRkaW5nIjp7IiRpZCI6IjM4MiIsIlRvcCI6MC4wLCJMZWZ0IjowLjAsIlJpZ2h0IjowLjAsIkJvdHRvbSI6MC4wfSwiQmFja2dyb3VuZCI6eyIkaWQiOiIzODMiLCJDb2xvciI6eyIkaWQiOiIzODQiLCJBIjoyNTUsIlIiOjE1OSwiRyI6NDEsIkIiOjU0fX0sIklzVmlzaWJsZSI6dHJ1ZSwiV2lkdGgiOjE4LjAsIkhlaWdodCI6MjAuMCwiQm9yZGVyU3R5bGUiOnsiJGlkIjoiMzg1IiwiTGluZUNvbG9yIjp7IiRpZCI6IjM4NiIsIiR0eXBlIjoiTkxSRS5Db21tb24uRG9tLlNvbGlkQ29sb3JCcnVzaCwgTkxSRS5Db21tb24iLCJDb2xvciI6eyIkaWQiOiIzODciLCJBIjoyNTUsIlIiOjI1NSwiRyI6MCwiQiI6MH19LCJMaW5lV2VpZ2h0IjowLjAsIkxpbmVUeXBlIjowLCJQYXJlbnRTdHlsZSI6bnVsbH0sIlBhcmVudFN0eWxlIjpudWxsfSwiVGl0bGVTdHlsZSI6eyIkaWQiOiIzODgiLCJGb250U2V0dGluZ3MiOnsiJGlkIjoiMzg5IiwiRm9udFNpemUiOjExLCJGb250TmFtZSI6IkNhbGlicmkiLCJJc0JvbGQiOnRydWUsIklzSXRhbGljIjpmYWxzZSwiSXNVbmRlcmxpbmVkIjpmYWxzZSwiUGFyZW50U3R5bGUiOm51bGx9LCJBdXRvU2l6ZSI6MCwiRm9yZWdyb3VuZCI6eyIkaWQiOiIzOTAiLCJDb2xvciI6eyIkaWQiOiIzOT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kyIiwiVG9wIjowLjAsIkxlZnQiOjAuMCwiUmlnaHQiOjAuMCwiQm90dG9tIjowLjB9LCJQYWRkaW5nIjp7IiRpZCI6IjM5MyIsIlRvcCI6MC4wLCJMZWZ0IjowLjAsIlJpZ2h0IjowLjAsIkJvdHRvbSI6MC4wfSwiQmFja2dyb3VuZCI6eyIkaWQiOiIzOTQiLCJDb2xvciI6eyIkaWQiOiIzOTUiLCJBIjo4OSwiUiI6MCwiRyI6MCwiQiI6MH19LCJJc1Zpc2libGUiOnRydWUsIldpZHRoIjowLjAsIkhlaWdodCI6MC4wLCJCb3JkZXJTdHlsZSI6bnVsbCwiUGFyZW50U3R5bGUiOm51bGx9LCJEYXRlU3R5bGUiOnsiJGlkIjoiMzk2IiwiRm9udFNldHRpbmdzIjp7IiRpZCI6IjM5NyIsIkZvbnRTaXplIjoxMCwiRm9udE5hbWUiOiJDYWxpYnJpIiwiSXNCb2xkIjpmYWxzZSwiSXNJdGFsaWMiOmZhbHNlLCJJc1VuZGVybGluZWQiOmZhbHNlLCJQYXJlbnRTdHlsZSI6bnVsbH0sIkF1dG9TaXplIjowLCJGb3JlZ3JvdW5kIjp7IiRpZCI6IjM5OCIsIkNvbG9yIjp7IiRpZCI6IjM5OS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0MDAiLCJUb3AiOjAuMCwiTGVmdCI6MC4wLCJSaWdodCI6MC4wLCJCb3R0b20iOjAuMH0sIlBhZGRpbmciOnsiJGlkIjoiNDAxIiwiVG9wIjowLjAsIkxlZnQiOjAuMCwiUmlnaHQiOjAuMCwiQm90dG9tIjowLjB9LCJCYWNrZ3JvdW5kIjp7IiRpZCI6IjQwMiIsIkNvbG9yIjp7IiRpZCI6IjQwMyIsIkEiOjg5LCJSIjowLCJHIjowLCJCIjowfX0sIklzVmlzaWJsZSI6dHJ1ZSwiV2lkdGgiOjAuMCwiSGVpZ2h0IjowLjAsIkJvcmRlclN0eWxlIjpudWxsLCJQYXJlbnRTdHlsZSI6bnVsbH0sIkRhdGVGb3JtYXQiOnsiJGlkIjoiNDA0IiwiRm9ybWF0U3RyaW5nIjoiTU0uZGQueXl5eSIsIlNlcGFyYXRvciI6Ii4iLCJVc2VJbnRlcm5hdGlvbmFsRGF0ZUZvcm1hdCI6ZmFsc2UsIkRhdGVJc1Zpc2libGUiOnRydWUsIlRpbWVJc1Zpc2libGUiOmZhbHNlLCJIb3VyRGlnaXRzIjoxLCJBbVBtRGVzaWduYXRvciI6MiwiVHJpbTAwTWludXRlcyI6ZmFsc2UsIkxhc3RLbm93blZpc2liaWxpdHlTdGF0ZSI6eyIkaWQiOiI0MDUiLCJEYXRlUGFydElzVmlzaWJsZSI6ZmFsc2UsIlRpbWVQYXJ0SXNWaXNpYmxlIjpmYWxzZX19LCJXZWVrTnVtYmVyaW5nIjp7IiRpZCI6IjQwNiIsIkZvcm1hdCI6MCwiSXNWaXNpYmxlIjpmYWxzZSwiTGFzdEtub3duVmlzaWJpbGl0eVN0YXRlIjpmYWxzZX0sIklzVmlzaWJsZSI6dHJ1ZSwiUGFyZW50U3R5bGUiOm51bGx9LCJEZWZhdWx0U3dpbWxhbmVBY3Rpdml0eVN0eWxlIjp7IiRpZCI6IjQwNyIsIkhlYWRlclN0eWxlIjp7IiRpZCI6IjQwOCIsIlRleHRTdHlsZSI6eyIkaWQiOiI0MDkiLCJGb250U2V0dGluZ3MiOnsiJGlkIjoiNDEwIiwiRm9udFNpemUiOjExLCJGb250TmFtZSI6IkNhbGlicmkiLCJJc0JvbGQiOmZhbHNlLCJJc0l0YWxpYyI6ZmFsc2UsIklzVW5kZXJsaW5lZCI6ZmFsc2UsIlBhcmVudFN0eWxlIjpudWxsfSwiQXV0b1NpemUiOjIsIkZvcmVncm91bmQiOnsiJGlkIjoiNDExIiwiQ29sb3IiOnsiJGlkIjoiNDE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EzIiwiVG9wIjowLjAsIkxlZnQiOjAuMCwiUmlnaHQiOjAuMCwiQm90dG9tIjowLjB9LCJQYWRkaW5nIjp7IiRpZCI6IjQxNCIsIlRvcCI6MC4wLCJMZWZ0IjowLjAsIlJpZ2h0IjowLjAsIkJvdHRvbSI6MC4wfSwiQmFja2dyb3VuZCI6bnVsbCwiSXNWaXNpYmxlIjp0cnVlLCJXaWR0aCI6MC4wLCJIZWlnaHQiOjAuMCwiQm9yZGVyU3R5bGUiOm51bGwsIlBhcmVudFN0eWxlIjpudWxsfSwiUmVjdGFuZ2xlU3R5bGUiOnsiJGlkIjoiNDE1IiwiTWFyZ2luIjp7IiRpZCI6IjQxNiIsIlRvcCI6MC4wLCJMZWZ0IjowLjAsIlJpZ2h0IjowLjAsIkJvdHRvbSI6MC4wfSwiUGFkZGluZyI6eyIkaWQiOiI0MTciLCJUb3AiOjAuMCwiTGVmdCI6MC4wLCJSaWdodCI6MC4wLCJCb3R0b20iOjAuMH0sIkJhY2tncm91bmQiOnsiJGlkIjoiNDE4IiwiQ29sb3IiOnsiJGlkIjoiNDE5IiwiQSI6NjMsIlIiOjE1OSwiRyI6NDEsIkIiOjU0fX0sIklzVmlzaWJsZSI6dHJ1ZSwiV2lkdGgiOjAuMCwiSGVpZ2h0IjowLjAsIkJvcmRlclN0eWxlIjp7IiRpZCI6IjQyMCIsIkxpbmVDb2xvciI6eyIkaWQiOiI0MjEiLCIkdHlwZSI6Ik5MUkUuQ29tbW9uLkRvbS5Tb2xpZENvbG9yQnJ1c2gsIE5MUkUuQ29tbW9uIiwiQ29sb3IiOnsiJGlkIjoiNDIyIiwiQSI6MjU1LCJSIjoyNTUsIkciOjAsIkIiOjB9fSwiTGluZVdlaWdodCI6MC4wLCJMaW5lVHlwZSI6MCwiUGFyZW50U3R5bGUiOm51bGx9LCJQYXJlbnRTdHlsZSI6bnVsbH0sIk1hcmdpbiI6eyIkaWQiOiI0MjMiLCJUb3AiOjAuMCwiTGVmdCI6MC4wLCJSaWdodCI6MC4wLCJCb3R0b20iOjAuMH0sIlBhZGRpbmciOnsiJGlkIjoiNDI0IiwiVG9wIjowLjAsIkxlZnQiOjAuMCwiUmlnaHQiOjAuMCwiQm90dG9tIjowLjB9LCJCYWNrZ3JvdW5kIjpudWxsLCJJc1Zpc2libGUiOnRydWUsIldpZHRoIjowLjAsIkhlaWdodCI6MC4wLCJCb3JkZXJTdHlsZSI6bnVsbCwiUGFyZW50U3R5bGUiOm51bGx9LCJCYWNrZ3JvdW5kU3R5bGUiOnsiJGlkIjoiNDI1IiwiTWFyZ2luIjp7IiRpZCI6IjQyNiIsIlRvcCI6MC4wLCJMZWZ0IjowLjAsIlJpZ2h0IjowLjAsIkJvdHRvbSI6MC4wfSwiUGFkZGluZyI6eyIkaWQiOiI0MjciLCJUb3AiOjAuMCwiTGVmdCI6MC4wLCJSaWdodCI6MC4wLCJCb3R0b20iOjAuMH0sIkJhY2tncm91bmQiOnsiJGlkIjoiNDI4IiwiQ29sb3IiOnsiJGlkIjoiNDI5IiwiQSI6NTEsIlIiOjE1OSwiRyI6NDEsIkIiOjU0fX0sIklzVmlzaWJsZSI6dHJ1ZSwiV2lkdGgiOjAuMCwiSGVpZ2h0IjowLjAsIkJvcmRlclN0eWxlIjp7IiRpZCI6IjQzMCIsIkxpbmVDb2xvciI6eyIkaWQiOiI0MzEiLCIkdHlwZSI6Ik5MUkUuQ29tbW9uLkRvbS5Tb2xpZENvbG9yQnJ1c2gsIE5MUkUuQ29tbW9uIiwiQ29sb3IiOnsiJGlkIjoiNDMyIiwiQSI6MjU1LCJSIjoyNTUsIkciOjAsIkIiOjB9fSwiTGluZVdlaWdodCI6MC4wLCJMaW5lVHlwZSI6MCwiUGFyZW50U3R5bGUiOm51bGx9LCJQYXJlbnRTdHlsZSI6bnVsbH0sIk1hcmdpbiI6eyIkaWQiOiI0MzMiLCJUb3AiOjAuMCwiTGVmdCI6MC4wLCJSaWdodCI6MC4wLCJCb3R0b20iOjAuMH0sIlBhZGRpbmciOnsiJGlkIjoiNDM0IiwiVG9wIjowLjAsIkxlZnQiOjAuMCwiUmlnaHQiOjAuMCwiQm90dG9tIjowLjB9LCJJc1Zpc2libGUiOnRydWUsIldpZHRoIjowLjAsIkhlaWdodCI6MC4wLCJCb3JkZXJTdHlsZSI6bnVsbCwiUGFyZW50U3R5bGUiOm51bGx9LCJNYXJnaW4iOnsiJGlkIjoiNDM1IiwiVG9wIjowLjAsIkxlZnQiOjAuMCwiUmlnaHQiOjAuMCwiQm90dG9tIjowLjB9LCJQYWRkaW5nIjp7IiRpZCI6IjQzNiIsIlRvcCI6MC4wLCJMZWZ0IjowLjAsIlJpZ2h0IjowLjAsIkJvdHRvbSI6MC4wfSwiSXNWaXNpYmxlIjp0cnVlLCJXaWR0aCI6MC4wLCJIZWlnaHQiOjAuMCwiQm9yZGVyU3R5bGUiOnsiJGlkIjoiNDM3IiwiTGluZUNvbG9yIjpudWxsLCJMaW5lV2VpZ2h0IjowLjAsIkxpbmVUeXBlIjowLCJQYXJlbnRTdHlsZSI6bnVsbH0sIlBhcmVudFN0eWxlIjpudWxsfSwiX2FkZGl0aW9uYWxTd2ltbGFuZVYyU3R5bGVzIjpbXX0sIlNjYWxlIjp7IiRpZCI6IjQzOCIsIlN0YXJ0RGF0ZSI6IjIwMjEtMDEtMDFUMDA6MDA6MDAiLCJFbmREYXRlIjoiMjAyMS0xMS0zMFQyMzo1OTowMCIsIkZvcm1hdCI6Ik1NTSIsIlR5cGUiOjIsIkF1dG9EYXRlUmFuZ2UiOmZhbHNlLCJXb3JraW5nRGF5cyI6MzEsIkZpc2NhbFllYXIiOnsiJGlkIjoiNDM5IiwiU3RhcnRNb250aCI6MSwiVXNlU3RhcnRpbmdZZWFyRm9yTnVtYmVyaW5nIjp0cnVlLCJTaG93RmlzY2FsWWVhckxhYmVsIjp0cnVlfSwiVG9kYXlNYXJrZXJUZXh0IjoiVG9kYXkiLCJBdXRvU2NhbGVUeXBlIjpmYWxzZX0sIlNjYWxlVjIiOnsiJGlkIjoiNDQwIiwiU3RhcnREYXRlIjoiMjAyMS0wMS0wMVQwMDowMDowMCIsIkVuZERhdGUiOiIyMDIxLTExLTMwVDIzOjU5OjAwIiwiQXV0b0RhdGVSYW5nZSI6ZmFsc2UsIldvcmtpbmdEYXlzIjozMSwiRmlzY2FsWWVhciI6eyIkcmVmIjoiNDM5In0sIlRvZGF5TWFya2VyVGV4dCI6IlRvZGF5IiwiQXV0b1NjYWxlVHlwZSI6ZmFsc2UsIlRpbWViYW5kU2NhbGVzIjp7IiRpZCI6IjQ0MSIsIlRvcFNjYWxlTGF5ZXIiOnsiJGlkIjoiNDQyIiwiRm9ybWF0IjoiTU1NIiwiVHlwZSI6Mn0sIk1pZGRsZVNjYWxlTGF5ZXIiOnsiJGlkIjoiNDQzIiwiRm9ybWF0IjpudWxsLCJUeXBlIjowfSwiQm90dG9tU2NhbGVMYXllciI6eyIkaWQiOiI0NDQiLCJGb3JtYXQiOm51bGwsIlR5cGUiOjB9fX0sIk1pbGVzdG9uZXMiOlt7IiRpZCI6IjQ0NSIsIkRhdGUiOiIyMDIxLTAxLTE1VDIzOjU5OjAwIiwiU3R5bGUiOnsiJGlkIjoiNDQ2IiwiU2hhcGUiOjEsIkNvbm5lY3Rvck1hcmdpbiI6eyIkcmVmIjoiODQifSwiQ29ubmVjdG9yU3R5bGUiOnsiJGlkIjoiNDQ3IiwiTGluZUNvbG9yIjp7IiRyZWYiOiI4NiJ9LCJMaW5lV2VpZ2h0IjoxLjAsIkxpbmVUeXBlIjowLCJQYXJlbnRTdHlsZSI6eyIkcmVmIjoiODUifX0sIklzQmVsb3dUaW1lYmFuZCI6dHJ1ZSwiUG9zaXRpb25PblRhc2siOjAsIkhpZGVEYXRlIjpmYWxzZSwiU2hhcGVTaXplIjoxLCJTcGFjaW5nIjowLjAsIlBhZGRpbmciOnsiJHJlZiI6Ijg4In0sIlNoYXBlU3R5bGUiOnsiJGlkIjoiNDQ4IiwiTWFyZ2luIjp7IiRyZWYiOiI5MCJ9LCJQYWRkaW5nIjp7IiRyZWYiOiI5MSJ9LCJCYWNrZ3JvdW5kIjp7IiRyZWYiOiI5MiJ9LCJJc1Zpc2libGUiOnRydWUsIldpZHRoIjoxOC4wLCJIZWlnaHQiOjIwLjAsIkJvcmRlclN0eWxlIjp7IiRpZCI6IjQ0OSIsIkxpbmVDb2xvciI6eyIkaWQiOiI0NTAiLCIkdHlwZSI6Ik5MUkUuQ29tbW9uLkRvbS5Tb2xpZENvbG9yQnJ1c2gsIE5MUkUuQ29tbW9uIiwiQ29sb3IiOnsiJGlkIjoiNDUxIiwiQSI6MjU1LCJSIjoyNTUsIkciOjAsIkIiOjB9fSwiTGluZVdlaWdodCI6MC4wLCJMaW5lVHlwZSI6MCwiUGFyZW50U3R5bGUiOnsiJGlkIjoiNDUyIiwiJHR5cGUiOiJOTFJFLkNvbW1vbi5Eb20uU3R5bGVzLkxpbmVTdHlsZSwgTkxSRS5Db21tb24iLCJMaW5lQ29sb3IiOnsiJHJlZiI6IjQ1MCJ9LCJMaW5lV2VpZ2h0IjowLjAsIkxpbmVUeXBlIjowLCJQYXJlbnRTdHlsZSI6bnVsbH19LCJQYXJlbnRTdHlsZSI6eyIkcmVmIjoiODkifX0sIlRpdGxlU3R5bGUiOnsiJGlkIjoiNDUzIiwiRm9udFNldHRpbmdzIjp7IiRpZCI6IjQ1NCIsIkZvbnRTaXplIjoxMCwiRm9udE5hbWUiOiJDYWxpYnJpIiwiSXNCb2xkIjp0cnVlLCJJc0l0YWxpYyI6dHJ1ZSwiSXNVbmRlcmxpbmVkIjp0cnVlLCJQYXJlbnRTdHlsZSI6eyIkcmVmIjoiOTgifX0sIkF1dG9TaXplIjowLCJGb3JlZ3JvdW5kIjp7IiRyZWYiOiI5OSJ9LCJNYXhXaWR0aCI6NTQuMC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0NTUiLCJMaW5lQ29sb3IiOm51bGwsIkxpbmVXZWlnaHQiOjAuMCwiTGluZVR5cGUiOjAsIlBhcmVudFN0eWxlIjpudWxsfSwiUGFyZW50U3R5bGUiOnsiJHJlZiI6Ijk3In19LCJEYXRlU3R5bGUiOnsiJGlkIjoiNDU2IiwiRm9udFNldHRpbmdzIjp7IiRpZCI6IjQ1NyIsIkZvbnRTaXplIjoxMCwiRm9udE5hbWUiOiJDYWxpYnJpIiwiSXNCb2xkIjpmYWxzZSwiSXNJdGFsaWMiOmZhbHNlLCJJc1VuZGVybGluZWQiOmZhbHNlLCJQYXJlbnRTdHlsZSI6eyIkcmVmIjoiMTA2In19LCJBdXRvU2l6ZSI6MCwiRm9yZWdyb3VuZCI6eyIkcmVmIjoiMTA3In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0NTgiLCJMaW5lQ29sb3IiOm51bGwsIkxpbmVXZWlnaHQiOjAuMCwiTGluZVR5cGUiOjAsIlBhcmVudFN0eWxlIjpudWxsfSwiUGFyZW50U3R5bGUiOnsiJHJlZiI6IjEwNSJ9fSwiRGF0ZUZvcm1hdCI6eyIkcmVmIjoiMTEyIn0sIldlZWtOdW1iZXJpbmciOnsiJGlkIjoiNDU5IiwiRm9ybWF0IjowLCJJc1Zpc2libGUiOmZhbHNlLCJMYXN0S25vd25WaXNpYmlsaXR5U3RhdGUiOmZhbHNlfSwiSXNWaXNpYmxlIjp0cnVlLCJQYXJlbnRTdHlsZSI6eyIkcmVmIjoiODMifX0sIkluZGV4IjowLCJQZXJjZW50YWdlQ29tcGxldGUiOm51bGwsIlBvc2l0aW9uIjp7IlJhdGlvIjowLjEyMzk4ODI4ODc4NTIwNDQ1LCJJc0N1c3RvbSI6dHJ1ZX0sIkRhdGVGb3JtYXQiOnsiJHJlZiI6IjExMiJ9LCJXZWVrTnVtYmVyaW5nIjp7IiRpZCI6IjQ2MCIsIkZvcm1hdCI6MCwiSXNWaXNpYmxlIjpmYWxzZSwiTGFzdEtub3duVmlzaWJpbGl0eVN0YXRlIjpmYWxzZX0sIlJlbGF0ZWRUYXNrSWQiOiIwMDAwMDAwMC0wMDAwLTAwMDAtMDAwMC0wMDAwMDAwMDAwMDAiLCJJZCI6ImEzZjkwODA0LWU1MWUtNGM0Ny04MjZmLTAyYzAxNGY2MjM1YiIsIkltcG9ydElkIjpudWxsLCJUaXRsZSI6IlByb2plY3QgU3RhcnQiLCJOb3RlIjpudWxsLCJIeXBlcmxpbmsiOnsiJGlkIjoiNDYxIiwiQWRkcmVzcyI6bnVsbCwiU3ViQWRkcmVzcyI6bnVsbH0sIklzQ2hhbmdlZCI6ZmFsc2UsIklzTmV3Ijp0cnVlfSx7IiRpZCI6IjQ2MiIsIkRhdGUiOiIyMDIxLTA2LTMwVDIzOjU5OjAwIiwiU3R5bGUiOnsiJGlkIjoiNDYzIiwiU2hhcGUiOjEsIkNvbm5lY3Rvck1hcmdpbiI6eyIkcmVmIjoiODQifSwiQ29ubmVjdG9yU3R5bGUiOnsiJGlkIjoiNDY0IiwiTGluZUNvbG9yIjp7IiRpZCI6IjQ2NSIsIiR0eXBlIjoiTkxSRS5Db21tb24uRG9tLlNvbGlkQ29sb3JCcnVzaCwgTkxSRS5Db21tb24iLCJDb2xvciI6eyIkaWQiOiI0NjYiLCJBIjoyNTUsIlIiOjUwLCJHIjo5MCwiQiI6MTU4fX0sIkxpbmVXZWlnaHQiOjEuMCwiTGluZVR5cGUiOjAsIlBhcmVudFN0eWxlIjp7IiRyZWYiOiI4NSJ9fSwiSXNCZWxvd1RpbWViYW5kIjp0cnVlLCJQb3NpdGlvbk9uVGFzayI6MCwiSGlkZURhdGUiOmZhbHNlLCJTaGFwZVNpemUiOjEsIlNwYWNpbmciOjAuMCwiUGFkZGluZyI6eyIkcmVmIjoiODgifSwiU2hhcGVTdHlsZSI6eyIkaWQiOiI0NjciLCJNYXJnaW4iOnsiJHJlZiI6IjkwIn0sIlBhZGRpbmciOnsiJHJlZiI6IjkxIn0sIkJhY2tncm91bmQiOnsiJGlkIjoiNDY4IiwiQ29sb3IiOnsiJGlkIjoiNDY5IiwiQSI6MjU1LCJSIjoxNTAsIkciOjIxNCwiQiI6NjZ9fSwiSXNWaXNpYmxlIjp0cnVlLCJXaWR0aCI6MTguMCwiSGVpZ2h0IjoyMC4wLCJCb3JkZXJTdHlsZSI6eyIkaWQiOiI0NzAiLCJMaW5lQ29sb3IiOnsiJHJlZiI6IjQ1MCJ9LCJMaW5lV2VpZ2h0IjowLjAsIkxpbmVUeXBlIjowLCJQYXJlbnRTdHlsZSI6eyIkcmVmIjoiNDUyIn19LCJQYXJlbnRTdHlsZSI6eyIkcmVmIjoiODkifX0sIlRpdGxlU3R5bGUiOnsiJGlkIjoiNDcxIiwiRm9udFNldHRpbmdzIjp7IiRpZCI6IjQ3MiIsIkZvbnRTaXplIjoxMCwiRm9udE5hbWUiOiJDYWxpYnJpIiwiSXNCb2xkIjp0cnVlLCJJc0l0YWxpYyI6dHJ1ZSwiSXNVbmRlcmxpbmVkIjp0cnVlLCJQYXJlbnRTdHlsZSI6eyIkcmVmIjoiOTgifX0sIkF1dG9TaXplIjowLCJGb3JlZ3JvdW5kIjp7IiRyZWYiOiI5OSJ9LCJNYXhXaWR0aCI6NjkuNzU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czIiwiTGluZUNvbG9yIjpudWxsLCJMaW5lV2VpZ2h0IjowLjAsIkxpbmVUeXBlIjowLCJQYXJlbnRTdHlsZSI6bnVsbH0sIlBhcmVudFN0eWxlIjp7IiRyZWYiOiI5NyJ9fSwiRGF0ZVN0eWxlIjp7IiRpZCI6IjQ3NCIsIkZvbnRTZXR0aW5ncyI6eyIkaWQiOiI0NzUiLCJGb250U2l6ZSI6MTAsIkZvbnROYW1lIjoiQ2FsaWJyaSIsIklzQm9sZCI6ZmFsc2UsIklzSXRhbGljIjpmYWxzZSwiSXNVbmRlcmxpbmVkIjpmYWxzZSwiUGFyZW50U3R5bGUiOnsiJHJlZiI6IjEwNiJ9fSwiQXV0b1NpemUiOjAsIkZvcmVncm91bmQiOnsiJHJlZiI6IjEwNyJ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Dc2IiwiTGluZUNvbG9yIjpudWxsLCJMaW5lV2VpZ2h0IjowLjAsIkxpbmVUeXBlIjowLCJQYXJlbnRTdHlsZSI6bnVsbH0sIlBhcmVudFN0eWxlIjp7IiRyZWYiOiIxMDUifX0sIkRhdGVGb3JtYXQiOnsiJGlkIjoiNDc3IiwiRm9ybWF0U3RyaW5nIjoiTU0uZGQiLCJTZXBhcmF0b3IiOiIuIiwiVXNlSW50ZXJuYXRpb25hbERhdGVGb3JtYXQiOmZhbHNlLCJEYXRlSXNWaXNpYmxlIjp0cnVlLCJUaW1lSXNWaXNpYmxlIjpmYWxzZSwiSG91ckRpZ2l0cyI6MSwiQW1QbURlc2lnbmF0b3IiOjIsIlRyaW0wME1pbnV0ZXMiOmZhbHNlLCJMYXN0S25vd25WaXNpYmlsaXR5U3RhdGUiOnsiJGlkIjoiNDc4IiwiRGF0ZVBhcnRJc1Zpc2libGUiOnRydWUsIlRpbWVQYXJ0SXNWaXNpYmxlIjpmYWxzZX19LCJXZWVrTnVtYmVyaW5nIjp7IiRpZCI6IjQ3OSIsIkZvcm1hdCI6MCwiSXNWaXNpYmxlIjpmYWxzZSwiTGFzdEtub3duVmlzaWJpbGl0eVN0YXRlIjpmYWxzZX0sIklzVmlzaWJsZSI6dHJ1ZSwiUGFyZW50U3R5bGUiOnsiJHJlZiI6IjgzIn19LCJJbmRleCI6MSwiUGVyY2VudGFnZUNvbXBsZXRlIjpudWxsLCJQb3NpdGlvbiI6eyJSYXRpbyI6MC4wODQ3NzgzNDA2NTc1NTIwOSwiSXNDdXN0b20iOmZhbHNlfSwiRGF0ZUZvcm1hdCI6eyIkcmVmIjoiNDc3In0sIldlZWtOdW1iZXJpbmciOnsiJGlkIjoiNDgwIiwiRm9ybWF0IjowLCJJc1Zpc2libGUiOmZhbHNlLCJMYXN0S25vd25WaXNpYmlsaXR5U3RhdGUiOmZhbHNlfSwiUmVsYXRlZFRhc2tJZCI6IjAwMDAwMDAwLTAwMDAtMDAwMC0wMDAwLTAwMDAwMDAwMDAwMCIsIklkIjoiZmZhNzEzYTItYzMxMi00YjRkLTg3ZTMtOTcyMDk0OWU2ZDc3IiwiSW1wb3J0SWQiOm51bGwsIlRpdGxlIjoiVmFsaWRhdGlvbiBDYWxsIDEiLCJOb3RlIjpudWxsLCJIeXBlcmxpbmsiOnsiJGlkIjoiNDgxIiwiQWRkcmVzcyI6bnVsbCwiU3ViQWRkcmVzcyI6bnVsbH0sIklzQ2hhbmdlZCI6ZmFsc2UsIklzTmV3Ijp0cnVlfSx7IiRpZCI6IjQ4MiIsIkRhdGUiOiIyMDIxLTA4LTE1VDIzOjU5OjAwIiwiU3R5bGUiOnsiJGlkIjoiNDgzIiwiU2hhcGUiOjEsIkNvbm5lY3Rvck1hcmdpbiI6eyIkcmVmIjoiODQifSwiQ29ubmVjdG9yU3R5bGUiOnsiJGlkIjoiNDg0IiwiTGluZUNvbG9yIjp7IiRpZCI6IjQ4NSIsIiR0eXBlIjoiTkxSRS5Db21tb24uRG9tLlNvbGlkQ29sb3JCcnVzaCwgTkxSRS5Db21tb24iLCJDb2xvciI6eyIkaWQiOiI0ODYiLCJBIjoyNTUsIlIiOjU3LCJHIjo5NywiQiI6MTY3fX0sIkxpbmVXZWlnaHQiOjEuMCwiTGluZVR5cGUiOjAsIlBhcmVudFN0eWxlIjp7IiRyZWYiOiI4NSJ9fSwiSXNCZWxvd1RpbWViYW5kIjp0cnVlLCJQb3NpdGlvbk9uVGFzayI6MCwiSGlkZURhdGUiOmZhbHNlLCJTaGFwZVNpemUiOjEsIlNwYWNpbmciOjAuMCwiUGFkZGluZyI6eyIkcmVmIjoiODgifSwiU2hhcGVTdHlsZSI6eyIkaWQiOiI0ODciLCJNYXJnaW4iOnsiJHJlZiI6IjkwIn0sIlBhZGRpbmciOnsiJHJlZiI6IjkxIn0sIkJhY2tncm91bmQiOnsiJGlkIjoiNDg4IiwiQ29sb3IiOnsiJGlkIjoiNDg5IiwiQSI6MjU1LCJSIjoxNTAsIkciOjIxNCwiQiI6NjZ9fSwiSXNWaXNpYmxlIjp0cnVlLCJXaWR0aCI6MTguMCwiSGVpZ2h0IjoyMC4wLCJCb3JkZXJTdHlsZSI6eyIkaWQiOiI0OTAiLCJMaW5lQ29sb3IiOnsiJHJlZiI6IjQ1MCJ9LCJMaW5lV2VpZ2h0IjowLjAsIkxpbmVUeXBlIjowLCJQYXJlbnRTdHlsZSI6eyIkcmVmIjoiNDUyIn19LCJQYXJlbnRTdHlsZSI6eyIkcmVmIjoiODkifX0sIlRpdGxlU3R5bGUiOnsiJGlkIjoiNDkxIiwiRm9udFNldHRpbmdzIjp7IiRpZCI6IjQ5MiIsIkZvbnRTaXplIjoxMCwiRm9udE5hbWUiOiJDYWxpYnJpIiwiSXNCb2xkIjp0cnVlLCJJc0l0YWxpYyI6dHJ1ZSwiSXNVbmRlcmxpbmVkIjp0cnVlLCJQYXJlbnRTdHlsZSI6eyIkcmVmIjoiOTgifX0sIkF1dG9TaXplIjowLCJGb3JlZ3JvdW5kIjp7IiRyZWYiOiI5OSJ9LCJNYXhXaWR0aCI6NjkuNzU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kzIiwiTGluZUNvbG9yIjpudWxsLCJMaW5lV2VpZ2h0IjowLjAsIkxpbmVUeXBlIjowLCJQYXJlbnRTdHlsZSI6bnVsbH0sIlBhcmVudFN0eWxlIjp7IiRyZWYiOiI5NyJ9fSwiRGF0ZVN0eWxlIjp7IiRpZCI6IjQ5NCIsIkZvbnRTZXR0aW5ncyI6eyIkaWQiOiI0OTUiLCJGb250U2l6ZSI6MTAsIkZvbnROYW1lIjoiQ2FsaWJyaSIsIklzQm9sZCI6ZmFsc2UsIklzSXRhbGljIjpmYWxzZSwiSXNVbmRlcmxpbmVkIjpmYWxzZSwiUGFyZW50U3R5bGUiOnsiJHJlZiI6IjEwNiJ9fSwiQXV0b1NpemUiOjAsIkZvcmVncm91bmQiOnsiJHJlZiI6IjEwNyJ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Dk2IiwiTGluZUNvbG9yIjpudWxsLCJMaW5lV2VpZ2h0IjowLjAsIkxpbmVUeXBlIjowLCJQYXJlbnRTdHlsZSI6bnVsbH0sIlBhcmVudFN0eWxlIjp7IiRyZWYiOiIxMDUifX0sIkRhdGVGb3JtYXQiOnsiJGlkIjoiNDk3IiwiRm9ybWF0U3RyaW5nIjoiTU0uZGQiLCJTZXBhcmF0b3IiOiIuIiwiVXNlSW50ZXJuYXRpb25hbERhdGVGb3JtYXQiOmZhbHNlLCJEYXRlSXNWaXNpYmxlIjp0cnVlLCJUaW1lSXNWaXNpYmxlIjpmYWxzZSwiSG91ckRpZ2l0cyI6MSwiQW1QbURlc2lnbmF0b3IiOjIsIlRyaW0wME1pbnV0ZXMiOmZhbHNlLCJMYXN0S25vd25WaXNpYmlsaXR5U3RhdGUiOnsiJGlkIjoiNDk4IiwiRGF0ZVBhcnRJc1Zpc2libGUiOnRydWUsIlRpbWVQYXJ0SXNWaXNpYmxlIjpmYWxzZX19LCJXZWVrTnVtYmVyaW5nIjp7IiRpZCI6IjQ5OSIsIkZvcm1hdCI6MCwiSXNWaXNpYmxlIjpmYWxzZSwiTGFzdEtub3duVmlzaWJpbGl0eVN0YXRlIjpmYWxzZX0sIklzVmlzaWJsZSI6dHJ1ZSwiUGFyZW50U3R5bGUiOnsiJHJlZiI6IjgzIn19LCJJbmRleCI6MiwiUGVyY2VudGFnZUNvbXBsZXRlIjpudWxsLCJQb3NpdGlvbiI6eyJSYXRpbyI6MC4xMDYzMDE3MTAzNDA3MTE4LCJJc0N1c3RvbSI6ZmFsc2V9LCJEYXRlRm9ybWF0Ijp7IiRyZWYiOiI0OTcifSwiV2Vla051bWJlcmluZyI6eyIkaWQiOiI1MDAiLCJGb3JtYXQiOjAsIklzVmlzaWJsZSI6ZmFsc2UsIkxhc3RLbm93blZpc2liaWxpdHlTdGF0ZSI6ZmFsc2V9LCJSZWxhdGVkVGFza0lkIjoiMDAwMDAwMDAtMDAwMC0wMDAwLTAwMDAtMDAwMDAwMDAwMDAwIiwiSWQiOiI4OTYzYTg5Zi03MWI0LTQ5NjEtOGZmZS02NDQwOTNhYzk0NWQiLCJJbXBvcnRJZCI6bnVsbCwiVGl0bGUiOiJWYWxpZGF0aW9uIENhbGwgMiIsIk5vdGUiOm51bGwsIkh5cGVybGluayI6eyIkaWQiOiI1MDEiLCJBZGRyZXNzIjpudWxsLCJTdWJBZGRyZXNzIjpudWxsfSwiSXNDaGFuZ2VkIjpmYWxzZSwiSXNOZXciOnRydWV9LHsiJGlkIjoiNTAyIiwiRGF0ZSI6IjIwMjEtMTAtMTFUMjM6NTk6MDAiLCJTdHlsZSI6eyIkaWQiOiI1MDMiLCJTaGFwZSI6MSwiQ29ubmVjdG9yTWFyZ2luIjp7IiRyZWYiOiI4NCJ9LCJDb25uZWN0b3JTdHlsZSI6eyIkaWQiOiI1MDQiLCJMaW5lQ29sb3IiOnsiJGlkIjoiNTA1IiwiJHR5cGUiOiJOTFJFLkNvbW1vbi5Eb20uU29saWRDb2xvckJydXNoLCBOTFJFLkNvbW1vbiIsIkNvbG9yIjp7IiRpZCI6IjUwNiIsIkEiOjI1NSwiUiI6NTcsIkciOjk3LCJCIjoxNjd9fSwiTGluZVdlaWdodCI6MS4wLCJMaW5lVHlwZSI6MCwiUGFyZW50U3R5bGUiOnsiJHJlZiI6Ijg1In19LCJJc0JlbG93VGltZWJhbmQiOnRydWUsIlBvc2l0aW9uT25UYXNrIjowLCJIaWRlRGF0ZSI6ZmFsc2UsIlNoYXBlU2l6ZSI6MSwiU3BhY2luZyI6MC4wLCJQYWRkaW5nIjp7IiRyZWYiOiI4OCJ9LCJTaGFwZVN0eWxlIjp7IiRpZCI6IjUwNyIsIk1hcmdpbiI6eyIkcmVmIjoiOTAifSwiUGFkZGluZyI6eyIkcmVmIjoiOTEifSwiQmFja2dyb3VuZCI6eyIkaWQiOiI1MDgiLCJDb2xvciI6eyIkaWQiOiI1MDkiLCJBIjoyNTUsIlIiOjE1MCwiRyI6MjE0LCJCIjo2Nn19LCJJc1Zpc2libGUiOnRydWUsIldpZHRoIjoxOC4wLCJIZWlnaHQiOjIwLjAsIkJvcmRlclN0eWxlIjp7IiRpZCI6IjUxMCIsIkxpbmVDb2xvciI6eyIkcmVmIjoiNDUwIn0sIkxpbmVXZWlnaHQiOjAuMCwiTGluZVR5cGUiOjAsIlBhcmVudFN0eWxlIjp7IiRyZWYiOiI0NTIifX0sIlBhcmVudFN0eWxlIjp7IiRyZWYiOiI4OSJ9fSwiVGl0bGVTdHlsZSI6eyIkaWQiOiI1MTEiLCJGb250U2V0dGluZ3MiOnsiJGlkIjoiNTEyIiwiRm9udFNpemUiOjEwLCJGb250TmFtZSI6IkNhbGlicmkiLCJJc0JvbGQiOnRydWUsIklzSXRhbGljIjp0cnVlLCJJc1VuZGVybGluZWQiOnRydWUsIlBhcmVudFN0eWxlIjp7IiRyZWYiOiI5OCJ9fSwiQXV0b1NpemUiOjAsIkZvcmVncm91bmQiOnsiJHJlZiI6Ijk5In0sIk1heFdpZHRoIjo2OS43NS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1MTMiLCJMaW5lQ29sb3IiOm51bGwsIkxpbmVXZWlnaHQiOjAuMCwiTGluZVR5cGUiOjAsIlBhcmVudFN0eWxlIjpudWxsfSwiUGFyZW50U3R5bGUiOnsiJHJlZiI6Ijk3In19LCJEYXRlU3R5bGUiOnsiJGlkIjoiNTE0IiwiRm9udFNldHRpbmdzIjp7IiRpZCI6IjUxNSIsIkZvbnRTaXplIjoxMCwiRm9udE5hbWUiOiJDYWxpYnJpIiwiSXNCb2xkIjpmYWxzZSwiSXNJdGFsaWMiOmZhbHNlLCJJc1VuZGVybGluZWQiOmZhbHNlLCJQYXJlbnRTdHlsZSI6eyIkcmVmIjoiMTA2In19LCJBdXRvU2l6ZSI6MCwiRm9yZWdyb3VuZCI6eyIkcmVmIjoiMTA3In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1MTYiLCJMaW5lQ29sb3IiOm51bGwsIkxpbmVXZWlnaHQiOjAuMCwiTGluZVR5cGUiOjAsIlBhcmVudFN0eWxlIjpudWxsfSwiUGFyZW50U3R5bGUiOnsiJHJlZiI6IjEwNSJ9fSwiRGF0ZUZvcm1hdCI6eyIkaWQiOiI1MTciLCJGb3JtYXRTdHJpbmciOiJNTS5kZCIsIlNlcGFyYXRvciI6Ii4iLCJVc2VJbnRlcm5hdGlvbmFsRGF0ZUZvcm1hdCI6ZmFsc2UsIkRhdGVJc1Zpc2libGUiOnRydWUsIlRpbWVJc1Zpc2libGUiOmZhbHNlLCJIb3VyRGlnaXRzIjoxLCJBbVBtRGVzaWduYXRvciI6MiwiVHJpbTAwTWludXRlcyI6ZmFsc2UsIkxhc3RLbm93blZpc2liaWxpdHlTdGF0ZSI6eyIkaWQiOiI1MTgiLCJEYXRlUGFydElzVmlzaWJsZSI6dHJ1ZSwiVGltZVBhcnRJc1Zpc2libGUiOmZhbHNlfX0sIldlZWtOdW1iZXJpbmciOnsiJGlkIjoiNTE5IiwiRm9ybWF0IjowLCJJc1Zpc2libGUiOmZhbHNlLCJMYXN0S25vd25WaXNpYmlsaXR5U3RhdGUiOmZhbHNlfSwiSXNWaXNpYmxlIjp0cnVlLCJQYXJlbnRTdHlsZSI6eyIkcmVmIjoiODMifX0sIkluZGV4IjozLCJQZXJjZW50YWdlQ29tcGxldGUiOm51bGwsIlBvc2l0aW9uIjp7IlJhdGlvIjowLjEzMDUzNjAwMTY5OTk0MjEyLCJJc0N1c3RvbSI6ZmFsc2V9LCJEYXRlRm9ybWF0Ijp7IiRyZWYiOiI1MTcifSwiV2Vla051bWJlcmluZyI6eyIkaWQiOiI1MjAiLCJGb3JtYXQiOjAsIklzVmlzaWJsZSI6ZmFsc2UsIkxhc3RLbm93blZpc2liaWxpdHlTdGF0ZSI6ZmFsc2V9LCJSZWxhdGVkVGFza0lkIjoiMDAwMDAwMDAtMDAwMC0wMDAwLTAwMDAtMDAwMDAwMDAwMDAwIiwiSWQiOiIxZmZhZGNkZC00ZjA2LTQxN2UtOTU5MC05NDBhNGI2Njk2MjUiLCJJbXBvcnRJZCI6bnVsbCwiVGl0bGUiOiJWYWxpZGF0aW9uIENhbGwgMyIsIk5vdGUiOm51bGwsIkh5cGVybGluayI6eyIkaWQiOiI1MjEiLCJBZGRyZXNzIjpudWxsLCJTdWJBZGRyZXNzIjpudWxsfSwiSXNDaGFuZ2VkIjpmYWxzZSwiSXNOZXciOnRydWV9LHsiJGlkIjoiNTIyIiwiRGF0ZSI6IjIwMjEtMTEtMzBUMjM6NTk6MDAiLCJTdHlsZSI6eyIkaWQiOiI1MjMiLCJTaGFwZSI6MSwiQ29ubmVjdG9yTWFyZ2luIjp7IiRyZWYiOiI4NCJ9LCJDb25uZWN0b3JTdHlsZSI6eyIkaWQiOiI1MjQiLCJMaW5lQ29sb3IiOnsiJGlkIjoiNTI1IiwiJHR5cGUiOiJOTFJFLkNvbW1vbi5Eb20uU29saWRDb2xvckJydXNoLCBOTFJFLkNvbW1vbiIsIkNvbG9yIjp7IiRpZCI6IjUyNiIsIkEiOjI1NSwiUiI6NzgsIkciOjEzMywiQiI6NjZ9fSwiTGluZVdlaWdodCI6MS4wLCJMaW5lVHlwZSI6MCwiUGFyZW50U3R5bGUiOnsiJHJlZiI6Ijg1In19LCJJc0JlbG93VGltZWJhbmQiOnRydWUsIlBvc2l0aW9uT25UYXNrIjowLCJIaWRlRGF0ZSI6ZmFsc2UsIlNoYXBlU2l6ZSI6MSwiU3BhY2luZyI6MC4wLCJQYWRkaW5nIjp7IiRyZWYiOiI4OCJ9LCJTaGFwZVN0eWxlIjp7IiRpZCI6IjUyNyIsIk1hcmdpbiI6eyIkcmVmIjoiOTAifSwiUGFkZGluZyI6eyIkcmVmIjoiOTEifSwiQmFja2dyb3VuZCI6eyIkaWQiOiI1MjgiLCJDb2xvciI6eyIkaWQiOiI1MjkiLCJBIjoyNTUsIlIiOjc4LCJHIjoxMzMsIkIiOjY2fX0sIklzVmlzaWJsZSI6dHJ1ZSwiV2lkdGgiOjE4LjAsIkhlaWdodCI6MjAuMCwiQm9yZGVyU3R5bGUiOnsiJGlkIjoiNTMwIiwiTGluZUNvbG9yIjp7IiRyZWYiOiI0NTAifSwiTGluZVdlaWdodCI6MC4wLCJMaW5lVHlwZSI6MCwiUGFyZW50U3R5bGUiOnsiJHJlZiI6IjQ1MiJ9fSwiUGFyZW50U3R5bGUiOnsiJHJlZiI6Ijg5In19LCJUaXRsZVN0eWxlIjp7IiRpZCI6IjUzMSIsIkZvbnRTZXR0aW5ncyI6eyIkaWQiOiI1MzIiLCJGb250U2l6ZSI6MTAsIkZvbnROYW1lIjoiQ2FsaWJyaSIsIklzQm9sZCI6dHJ1ZSwiSXNJdGFsaWMiOnRydWUsIklzVW5kZXJsaW5lZCI6dHJ1ZSwiUGFyZW50U3R5bGUiOnsiJHJlZiI6Ijk4In19LCJBdXRvU2l6ZSI6MCwiRm9yZWdyb3VuZCI6eyIkaWQiOiI1MzMiLCJDb2xvciI6eyIkaWQiOiI1MzQiLCJBIjoyNTUsIlIiOjU2LCJHIjo4NywiQiI6MzV9fSwiTWF4V2lkdGgiOjQ5LjA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TM1IiwiTGluZUNvbG9yIjpudWxsLCJMaW5lV2VpZ2h0IjowLjAsIkxpbmVUeXBlIjowLCJQYXJlbnRTdHlsZSI6bnVsbH0sIlBhcmVudFN0eWxlIjp7IiRyZWYiOiI5NyJ9fSwiRGF0ZVN0eWxlIjp7IiRpZCI6IjUzNiIsIkZvbnRTZXR0aW5ncyI6eyIkaWQiOiI1MzciLCJGb250U2l6ZSI6MTAsIkZvbnROYW1lIjoiQ2FsaWJyaSIsIklzQm9sZCI6ZmFsc2UsIklzSXRhbGljIjpmYWxzZSwiSXNVbmRlcmxpbmVkIjpmYWxzZSwiUGFyZW50U3R5bGUiOnsiJHJlZiI6IjEwNiJ9fSwiQXV0b1NpemUiOjAsIkZvcmVncm91bmQiOnsiJHJlZiI6IjEwNyJ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TM4IiwiTGluZUNvbG9yIjpudWxsLCJMaW5lV2VpZ2h0IjowLjAsIkxpbmVUeXBlIjowLCJQYXJlbnRTdHlsZSI6bnVsbH0sIlBhcmVudFN0eWxlIjp7IiRyZWYiOiIxMDUifX0sIkRhdGVGb3JtYXQiOnsiJHJlZiI6IjExMiJ9LCJXZWVrTnVtYmVyaW5nIjp7IiRpZCI6IjUzOSIsIkZvcm1hdCI6MCwiSXNWaXNpYmxlIjpmYWxzZSwiTGFzdEtub3duVmlzaWJpbGl0eVN0YXRlIjpmYWxzZX0sIklzVmlzaWJsZSI6dHJ1ZSwiUGFyZW50U3R5bGUiOnsiJHJlZiI6IjgzIn19LCJJbmRleCI6NCwiUGVyY2VudGFnZUNvbXBsZXRlIjpudWxsLCJQb3NpdGlvbiI6eyJSYXRpbyI6MC4xMjM5ODgyODg3ODUyMDQ0NSwiSXNDdXN0b20iOnRydWV9LCJEYXRlRm9ybWF0Ijp7IiRyZWYiOiIxMTIifSwiV2Vla051bWJlcmluZyI6eyIkaWQiOiI1NDAiLCJGb3JtYXQiOjAsIklzVmlzaWJsZSI6ZmFsc2UsIkxhc3RLbm93blZpc2liaWxpdHlTdGF0ZSI6ZmFsc2V9LCJSZWxhdGVkVGFza0lkIjoiMDAwMDAwMDAtMDAwMC0wMDAwLTAwMDAtMDAwMDAwMDAwMDAwIiwiSWQiOiI2NjdmM2IxMS1hNmNmLTRiNjYtOGZiNy0zOWZjYTlhYmQ3NzkiLCJJbXBvcnRJZCI6bnVsbCwiVGl0bGUiOiJQcm9qZWN0IEVuZCIsIk5vdGUiOm51bGwsIkh5cGVybGluayI6eyIkaWQiOiI1NDEiLCJBZGRyZXNzIjpudWxsLCJTdWJBZGRyZXNzIjpudWxsfSwiSXNDaGFuZ2VkIjpmYWxzZSwiSXNOZXciOnRydWV9XSwiVGFza3MiOlt7IiRpZCI6IjU0MiIsIkdyb3VwTmFtZSI6bnVsbCwiU3RhcnREYXRlIjoiMjAyMS0wMS0xNVQwMDowMDowMFoiLCJFbmREYXRlIjoiMjAyMS0wNC0zMFQyMzo1OTowMFoiLCJQZXJjZW50YWdlQ29tcGxldGUiOm51bGwsIlN0eWxlIjp7IiRpZCI6IjU0MyIsIlNoYXBlIjowLCJTaGFwZVRoaWNrbmVzcyI6MSwiRHVyYXRpb25Gb3JtYXQiOjAsIkluY2x1ZGVOb25Xb3JraW5nRGF5c0luRHVyYXRpb24iOmZhbHNlLCJQZXJjZW50YWdlQ29tcGxldGVTdHlsZSI6eyIkaWQiOiI1NDQiLCJGb250U2V0dGluZ3MiOnsiJGlkIjoiNTQ1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U0NiIsIkxpbmVDb2xvciI6bnVsbCwiTGluZVdlaWdodCI6MC4wLCJMaW5lVHlwZSI6MCwiUGFyZW50U3R5bGUiOm51bGx9LCJQYXJlbnRTdHlsZSI6eyIkcmVmIjoiMTQ4In19LCJEdXJhdGlvblN0eWxlIjp7IiRpZCI6IjU0NyIsIkZvbnRTZXR0aW5ncyI6eyIkaWQiOiI1NDgiLCJGb250U2l6ZSI6MTAsIkZvbnROYW1lIjoiQ2FsaWJyaSIsIklzQm9sZCI6ZmFsc2UsIklzSXRhbGljIjpmYWxzZSwiSXNVbmRlcmxpbmVkIjpmYWxzZSwiUGFyZW50U3R5bGUiOnsiJHJlZiI6IjE1NyJ9fSwiQXV0b1NpemUiOjAsIkZvcmVncm91bmQiOnsiJHJlZiI6IjE1OCJ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NTQ5IiwiTGluZUNvbG9yIjpudWxsLCJMaW5lV2VpZ2h0IjowLjAsIkxpbmVUeXBlIjowLCJQYXJlbnRTdHlsZSI6bnVsbH0sIlBhcmVudFN0eWxlIjp7IiRyZWYiOiIxNTYifX0sIkhvcml6b250YWxDb25uZWN0b3JTdHlsZSI6eyIkaWQiOiI1NTAiLCJMaW5lQ29sb3IiOnsiJHJlZiI6IjE2NCJ9LCJMaW5lV2VpZ2h0IjoxLjAsIkxpbmVUeXBlIjowLCJQYXJlbnRTdHlsZSI6eyIkcmVmIjoiMTYzIn19LCJWZXJ0aWNhbENvbm5lY3RvclN0eWxlIjp7IiRpZCI6IjU1MSIsIkxpbmVDb2xvciI6eyIkcmVmIjoiMTY3In0sIkxpbmVXZWlnaHQiOjIuMCwiTGluZVR5cGUiOjAsIlBhcmVudFN0eWxlIjp7IiRyZWYiOiIxNjYifX0sIk1hcmdpbiI6bnVsbCwiU3RhcnREYXRlUG9zaXRpb24iOjMsIkVuZERhdGVQb3NpdGlvbiI6MywiRGF0ZUlzVmlzaWJsZSI6dHJ1ZSwiVGl0bGVQb3NpdGlvbiI6NCwiRHVyYXRpb25Qb3NpdGlvbiI6MiwiUGVyY2VudGFnZUNvbXBsZXRlZFBvc2l0aW9uIjo2LCJTcGFjaW5nIjoxMCwiSXNCZWxvd1RpbWViYW5kIjpmYWxzZSwiUGVyY2VudGFnZUNvbXBsZXRlU2hhcGVPcGFjaXR5IjozNSwiU2hhcGVTdHlsZSI6eyIkaWQiOiI1NTIiLCJNYXJnaW4iOnsiJHJlZiI6IjE3MCJ9LCJQYWRkaW5nIjp7IiRyZWYiOiIxNzEifSwiQmFja2dyb3VuZCI6eyIkcmVmIjoiMTcyIn0sIklzVmlzaWJsZSI6dHJ1ZSwiV2lkdGgiOjAuMCwiSGVpZ2h0IjoxNi4wLCJCb3JkZXJTdHlsZSI6eyIkaWQiOiI1NTMiLCJMaW5lQ29sb3IiOnsiJGlkIjoiNTU0IiwiJHR5cGUiOiJOTFJFLkNvbW1vbi5Eb20uU29saWRDb2xvckJydXNoLCBOTFJFLkNvbW1vbiIsIkNvbG9yIjp7IiRpZCI6IjU1NSIsIkEiOjI1NSwiUiI6MjU1LCJHIjowLCJCIjowfX0sIkxpbmVXZWlnaHQiOjAuMCwiTGluZVR5cGUiOjAsIlBhcmVudFN0eWxlIjpudWxsfSwiUGFyZW50U3R5bGUiOnsiJHJlZiI6IjE2OSJ9fSwiVGl0bGVTdHlsZSI6eyIkaWQiOiI1NTYiLCJGb250U2V0dGluZ3MiOnsiJGlkIjoiNTU3IiwiRm9udFNpemUiOjEwLCJGb250TmFtZSI6IkNhbGlicmkiLCJJc0JvbGQiOnRydWUsIklzSXRhbGljIjpmYWxzZSwiSXNVbmRlcmxpbmVkIjpmYWxzZSwiUGFyZW50U3R5bGUiOnsiJHJlZiI6IjE3OCJ9fSwiQXV0b1NpemUiOjAsIkZvcmVncm91bmQiOnsiJHJlZiI6IjE3OSJ9LCJNYXhXaWR0aCI6NDcuNjEwNDczNjMyODEyN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1NTgiLCJMaW5lQ29sb3IiOm51bGwsIkxpbmVXZWlnaHQiOjAuMCwiTGluZVR5cGUiOjAsIlBhcmVudFN0eWxlIjpudWxsfSwiUGFyZW50U3R5bGUiOnsiJHJlZiI6IjE3NyJ9fSwiRGF0ZVN0eWxlIjp7IiRpZCI6IjU1OSIsIkZvbnRTZXR0aW5ncyI6eyIkaWQiOiI1NjAiLCJGb250U2l6ZSI6MTAsIkZvbnROYW1lIjoiQ2FsaWJyaS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y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TYxIiwiTGluZUNvbG9yIjpudWxsLCJMaW5lV2VpZ2h0IjowLjAsIkxpbmVUeXBlIjowLCJQYXJlbnRTdHlsZSI6bnVsbH0sIlBhcmVudFN0eWxlIjp7IiRyZWYiOiIxODQifX0sIkRhdGVGb3JtYXQiOnsiJHJlZiI6IjE5MSJ9LCJXZWVrTnVtYmVyaW5nIjp7IiRpZCI6IjU2MiIsIkZvcm1hdCI6MCwiSXNWaXNpYmxlIjpmYWxzZSwiTGFzdEtub3duVmlzaWJpbGl0eVN0YXRlIjpmYWxzZX0sIklzVmlzaWJsZSI6dHJ1ZSwiUGFyZW50U3R5bGUiOnsiJHJlZiI6IjE0NyJ9fSwiSW5kZXgiOjUsIlNtYXJ0RHVyYXRpb25BY3RpdmF0ZWQiOmZhbHNlLCJEYXRlRm9ybWF0Ijp7IiRyZWYiOiIxOTEifSwiV2Vla051bWJlcmluZyI6eyIkaWQiOiI1NjMiLCJGb3JtYXQiOjAsIklzVmlzaWJsZSI6ZmFsc2UsIkxhc3RLbm93blZpc2liaWxpdHlTdGF0ZSI6ZmFsc2V9LCJJZCI6IjU0MzNiODEzLWVhYzgtNDI3Mi1iNjhhLTdhY2Y1ZWM1YjAxNSIsIkltcG9ydElkIjpudWxsLCJUaXRsZSI6IlJlY3J1aXQiLCJOb3RlIjpudWxsLCJIeXBlcmxpbmsiOnsiJGlkIjoiNTY0IiwiQWRkcmVzcyI6bnVsbCwiU3ViQWRkcmVzcyI6bnVsbH0sIklzQ2hhbmdlZCI6ZmFsc2UsIklzTmV3Ijp0cnVlfSx7IiRpZCI6IjU2NSIsIkdyb3VwTmFtZSI6bnVsbCwiU3RhcnREYXRlIjoiMjAyMS0wMy0zMFQwMDowMDowMFoiLCJFbmREYXRlIjoiMjAyMS0wNC0zMFQyMzo1OTowMFoiLCJQZXJjZW50YWdlQ29tcGxldGUiOm51bGwsIlN0eWxlIjp7IiRpZCI6IjU2NiIsIlNoYXBlIjowLCJTaGFwZVRoaWNrbmVzcyI6MSwiRHVyYXRpb25Gb3JtYXQiOjAsIkluY2x1ZGVOb25Xb3JraW5nRGF5c0luRHVyYXRpb24iOmZhbHNlLCJQZXJjZW50YWdlQ29tcGxldGVTdHlsZSI6eyIkaWQiOiI1NjciLCJGb250U2V0dGluZ3MiOnsiJGlkIjoiNTY4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U2OSIsIkxpbmVDb2xvciI6bnVsbCwiTGluZVdlaWdodCI6MC4wLCJMaW5lVHlwZSI6MCwiUGFyZW50U3R5bGUiOm51bGx9LCJQYXJlbnRTdHlsZSI6eyIkcmVmIjoiMTQ4In19LCJEdXJhdGlvblN0eWxlIjp7IiRpZCI6IjU3MCIsIkZvbnRTZXR0aW5ncyI6eyIkaWQiOiI1NzEiLCJGb250U2l6ZSI6MTAsIkZvbnROYW1lIjoiQ2FsaWJyaSIsIklzQm9sZCI6ZmFsc2UsIklzSXRhbGljIjpmYWxzZSwiSXNVbmRlcmxpbmVkIjpmYWxzZSwiUGFyZW50U3R5bGUiOnsiJHJlZiI6IjE1NyJ9fSwiQXV0b1NpemUiOjAsIkZvcmVncm91bmQiOnsiJHJlZiI6IjE1OCJ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NTcyIiwiTGluZUNvbG9yIjpudWxsLCJMaW5lV2VpZ2h0IjowLjAsIkxpbmVUeXBlIjowLCJQYXJlbnRTdHlsZSI6bnVsbH0sIlBhcmVudFN0eWxlIjp7IiRyZWYiOiIxNTYifX0sIkhvcml6b250YWxDb25uZWN0b3JTdHlsZSI6eyIkaWQiOiI1NzMiLCJMaW5lQ29sb3IiOnsiJHJlZiI6IjE2NCJ9LCJMaW5lV2VpZ2h0IjoxLjAsIkxpbmVUeXBlIjowLCJQYXJlbnRTdHlsZSI6eyIkcmVmIjoiMTYzIn19LCJWZXJ0aWNhbENvbm5lY3RvclN0eWxlIjp7IiRpZCI6IjU3NCIsIkxpbmVDb2xvciI6eyIkaWQiOiI1NzUiLCIkdHlwZSI6Ik5MUkUuQ29tbW9uLkRvbS5Tb2xpZENvbG9yQnJ1c2gsIE5MUkUuQ29tbW9uIiwiQ29sb3IiOnsiJGlkIjoiNTc2IiwiQSI6MjU1LCJSIjoxNzgsIkciOjE0LCJCIjoxOH19LCJMaW5lV2VpZ2h0IjoyLjAsIkxpbmVUeXBlIjowLCJQYXJlbnRTdHlsZSI6eyIkcmVmIjoiMTY2In19LCJNYXJnaW4iOm51bGwsIlN0YXJ0RGF0ZVBvc2l0aW9uIjozLCJFbmREYXRlUG9zaXRpb24iOjMsIkRhdGVJc1Zpc2libGUiOnRydWUsIlRpdGxlUG9zaXRpb24iOjQsIkR1cmF0aW9uUG9zaXRpb24iOjIsIlBlcmNlbnRhZ2VDb21wbGV0ZWRQb3NpdGlvbiI6NiwiU3BhY2luZyI6MTAsIklzQmVsb3dUaW1lYmFuZCI6ZmFsc2UsIlBlcmNlbnRhZ2VDb21wbGV0ZVNoYXBlT3BhY2l0eSI6MzUsIlNoYXBlU3R5bGUiOnsiJGlkIjoiNTc3IiwiTWFyZ2luIjp7IiRyZWYiOiIxNzAifSwiUGFkZGluZyI6eyIkcmVmIjoiMTcxIn0sIkJhY2tncm91bmQiOnsiJHJlZiI6IjE3MiJ9LCJJc1Zpc2libGUiOnRydWUsIldpZHRoIjowLjAsIkhlaWdodCI6MTYuMCwiQm9yZGVyU3R5bGUiOnsiJGlkIjoiNTc4IiwiTGluZUNvbG9yIjp7IiRpZCI6IjU3OSIsIiR0eXBlIjoiTkxSRS5Db21tb24uRG9tLlNvbGlkQ29sb3JCcnVzaCwgTkxSRS5Db21tb24iLCJDb2xvciI6eyIkaWQiOiI1ODAiLCJBIjoyNTUsIlIiOjI1NSwiRyI6MCwiQiI6MH19LCJMaW5lV2VpZ2h0IjowLjAsIkxpbmVUeXBlIjowLCJQYXJlbnRTdHlsZSI6bnVsbH0sIlBhcmVudFN0eWxlIjp7IiRyZWYiOiIxNjkifX0sIlRpdGxlU3R5bGUiOnsiJGlkIjoiNTgxIiwiRm9udFNldHRpbmdzIjp7IiRpZCI6IjU4MiIsIkZvbnRTaXplIjoxMCwiRm9udE5hbWUiOiJDYWxpYnJpIiwiSXNCb2xkIjp0cnVlLCJJc0l0YWxpYyI6ZmFsc2UsIklzVW5kZXJsaW5lZCI6ZmFsc2UsIlBhcmVudFN0eWxlIjp7IiRyZWYiOiIxNzgifX0sIkF1dG9TaXplIjowLCJGb3JlZ3JvdW5kIjp7IiRyZWYiOiIxNzkifSwiTWF4V2lkdGgiOjk2LjcxMDMxMTg4OTY0ODQzOC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1ODMiLCJMaW5lQ29sb3IiOm51bGwsIkxpbmVXZWlnaHQiOjAuMCwiTGluZVR5cGUiOjAsIlBhcmVudFN0eWxlIjpudWxsfSwiUGFyZW50U3R5bGUiOnsiJHJlZiI6IjE3NyJ9fSwiRGF0ZVN0eWxlIjp7IiRpZCI6IjU4NCIsIkZvbnRTZXR0aW5ncyI6eyIkaWQiOiI1ODUiLCJGb250U2l6ZSI6MTAsIkZvbnROYW1lIjoiQ2FsaWJyaS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y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Tg2IiwiTGluZUNvbG9yIjpudWxsLCJMaW5lV2VpZ2h0IjowLjAsIkxpbmVUeXBlIjowLCJQYXJlbnRTdHlsZSI6bnVsbH0sIlBhcmVudFN0eWxlIjp7IiRyZWYiOiIxODQifX0sIkRhdGVGb3JtYXQiOnsiJHJlZiI6IjE5MSJ9LCJXZWVrTnVtYmVyaW5nIjp7IiRpZCI6IjU4NyIsIkZvcm1hdCI6MCwiSXNWaXNpYmxlIjpmYWxzZSwiTGFzdEtub3duVmlzaWJpbGl0eVN0YXRlIjpmYWxzZX0sIklzVmlzaWJsZSI6dHJ1ZSwiUGFyZW50U3R5bGUiOnsiJHJlZiI6IjE0NyJ9fSwiSW5kZXgiOjYsIlNtYXJ0RHVyYXRpb25BY3RpdmF0ZWQiOmZhbHNlLCJEYXRlRm9ybWF0Ijp7IiRyZWYiOiIxOTEifSwiV2Vla051bWJlcmluZyI6eyIkaWQiOiI1ODgiLCJGb3JtYXQiOjAsIklzVmlzaWJsZSI6ZmFsc2UsIkxhc3RLbm93blZpc2liaWxpdHlTdGF0ZSI6ZmFsc2V9LCJJZCI6IjI3MjA1M2FkLTU4YTAtNDE3Yi1hZWU5LWJkMzEzMzIwNmQwOSIsIkltcG9ydElkIjpudWxsLCJUaXRsZSI6IkxlZ2FsIEFncmVlbWVudHMiLCJOb3RlIjpudWxsLCJIeXBlcmxpbmsiOnsiJGlkIjoiNTg5IiwiQWRkcmVzcyI6bnVsbCwiU3ViQWRkcmVzcyI6bnVsbH0sIklzQ2hhbmdlZCI6ZmFsc2UsIklzTmV3Ijp0cnVlfSx7IiRpZCI6IjU5MCIsIkdyb3VwTmFtZSI6bnVsbCwiU3RhcnREYXRlIjoiMjAyMS0wNC0xNVQwMDowMDowMFoiLCJFbmREYXRlIjoiMjAyMS0wNi0zMFQyMzo1OTowMFoiLCJQZXJjZW50YWdlQ29tcGxldGUiOm51bGwsIlN0eWxlIjp7IiRpZCI6IjU5MSIsIlNoYXBlIjowLCJTaGFwZVRoaWNrbmVzcyI6MSwiRHVyYXRpb25Gb3JtYXQiOjAsIkluY2x1ZGVOb25Xb3JraW5nRGF5c0luRHVyYXRpb24iOmZhbHNlLCJQZXJjZW50YWdlQ29tcGxldGVTdHlsZSI6eyIkaWQiOiI1OTIiLCJGb250U2V0dGluZ3MiOnsiJGlkIjoiNTkz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U5NCIsIkxpbmVDb2xvciI6bnVsbCwiTGluZVdlaWdodCI6MC4wLCJMaW5lVHlwZSI6MCwiUGFyZW50U3R5bGUiOm51bGx9LCJQYXJlbnRTdHlsZSI6eyIkcmVmIjoiMTQ4In19LCJEdXJhdGlvblN0eWxlIjp7IiRpZCI6IjU5NSIsIkZvbnRTZXR0aW5ncyI6eyIkaWQiOiI1OTYiLCJGb250U2l6ZSI6MTAsIkZvbnROYW1lIjoiQ2FsaWJyaSIsIklzQm9sZCI6ZmFsc2UsIklzSXRhbGljIjpmYWxzZSwiSXNVbmRlcmxpbmVkIjpmYWxzZSwiUGFyZW50U3R5bGUiOnsiJHJlZiI6IjE1NyJ9fSwiQXV0b1NpemUiOjAsIkZvcmVncm91bmQiOnsiJHJlZiI6IjE1OCJ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NTk3IiwiTGluZUNvbG9yIjpudWxsLCJMaW5lV2VpZ2h0IjowLjAsIkxpbmVUeXBlIjowLCJQYXJlbnRTdHlsZSI6bnVsbH0sIlBhcmVudFN0eWxlIjp7IiRyZWYiOiIxNTYifX0sIkhvcml6b250YWxDb25uZWN0b3JTdHlsZSI6eyIkaWQiOiI1OTgiLCJMaW5lQ29sb3IiOnsiJHJlZiI6IjE2NCJ9LCJMaW5lV2VpZ2h0IjoxLjAsIkxpbmVUeXBlIjowLCJQYXJlbnRTdHlsZSI6eyIkcmVmIjoiMTYzIn19LCJWZXJ0aWNhbENvbm5lY3RvclN0eWxlIjp7IiRpZCI6IjU5OSIsIkxpbmVDb2xvciI6eyIkaWQiOiI2MDAiLCIkdHlwZSI6Ik5MUkUuQ29tbW9uLkRvbS5Tb2xpZENvbG9yQnJ1c2gsIE5MUkUuQ29tbW9uIiwiQ29sb3IiOnsiJGlkIjoiNjAxIiwiQSI6MjU1LCJSIjo2OCwiRyI6MTE0LCJCIjoxOTZ9fSwiTGluZVdlaWdodCI6Mi4wLCJMaW5lVHlwZSI6MCwiUGFyZW50U3R5bGUiOnsiJHJlZiI6IjE2NiJ9fSwiTWFyZ2luIjpudWxsLCJTdGFydERhdGVQb3NpdGlvbiI6MywiRW5kRGF0ZVBvc2l0aW9uIjozLCJEYXRlSXNWaXNpYmxlIjp0cnVlLCJUaXRsZVBvc2l0aW9uIjo0LCJEdXJhdGlvblBvc2l0aW9uIjoyLCJQZXJjZW50YWdlQ29tcGxldGVkUG9zaXRpb24iOjYsIlNwYWNpbmciOjEwLCJJc0JlbG93VGltZWJhbmQiOmZhbHNlLCJQZXJjZW50YWdlQ29tcGxldGVTaGFwZU9wYWNpdHkiOjM1LCJTaGFwZVN0eWxlIjp7IiRpZCI6IjYwMiIsIk1hcmdpbiI6eyIkcmVmIjoiMTcwIn0sIlBhZGRpbmciOnsiJHJlZiI6IjE3MSJ9LCJCYWNrZ3JvdW5kIjp7IiRpZCI6IjYwMyIsIkNvbG9yIjp7IiRpZCI6IjYwNCIsIkEiOjI1NSwiUiI6NDcsIkciOjg1LCJCIjoxNTF9fSwiSXNWaXNpYmxlIjp0cnVlLCJXaWR0aCI6MC4wLCJIZWlnaHQiOjE2LjAsIkJvcmRlclN0eWxlIjp7IiRpZCI6IjYwNSIsIkxpbmVDb2xvciI6eyIkaWQiOiI2MDYiLCIkdHlwZSI6Ik5MUkUuQ29tbW9uLkRvbS5Tb2xpZENvbG9yQnJ1c2gsIE5MUkUuQ29tbW9uIiwiQ29sb3IiOnsiJGlkIjoiNjA3IiwiQSI6MjU1LCJSIjoyNTUsIkciOjAsIkIiOjB9fSwiTGluZVdlaWdodCI6MC4wLCJMaW5lVHlwZSI6MCwiUGFyZW50U3R5bGUiOm51bGx9LCJQYXJlbnRTdHlsZSI6eyIkcmVmIjoiMTY5In19LCJUaXRsZVN0eWxlIjp7IiRpZCI6IjYwOCIsIkZvbnRTZXR0aW5ncyI6eyIkaWQiOiI2MDkiLCJGb250U2l6ZSI6MTAsIkZvbnROYW1lIjoiQ2FsaWJyaSIsIklzQm9sZCI6dHJ1ZSwiSXNJdGFsaWMiOmZhbHNlLCJJc1VuZGVybGluZWQiOmZhbHNlLCJQYXJlbnRTdHlsZSI6eyIkcmVmIjoiMTc4In19LCJBdXRvU2l6ZSI6MCwiRm9yZWdyb3VuZCI6eyIkaWQiOiI2MTAiLCJDb2xvciI6eyIkaWQiOiI2MTEiLCJBIjoyNTUsIlIiOjQ3LCJHIjo4NSwiQiI6MTUxfX0sIk1heFdpZHRoIjoxMDguMzIyNjc3NjEyMzA0Njk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jEyIiwiTGluZUNvbG9yIjpudWxsLCJMaW5lV2VpZ2h0IjowLjAsIkxpbmVUeXBlIjowLCJQYXJlbnRTdHlsZSI6bnVsbH0sIlBhcmVudFN0eWxlIjp7IiRyZWYiOiIxNzcifX0sIkRhdGVTdHlsZSI6eyIkaWQiOiI2MTMiLCJGb250U2V0dGluZ3MiOnsiJGlkIjoiNjE0IiwiRm9udFNpemUiOjEwLCJGb250TmFtZSI6IkNhbGlicmk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i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YxNSIsIkxpbmVDb2xvciI6bnVsbCwiTGluZVdlaWdodCI6MC4wLCJMaW5lVHlwZSI6MCwiUGFyZW50U3R5bGUiOm51bGx9LCJQYXJlbnRTdHlsZSI6eyIkcmVmIjoiMTg0In19LCJEYXRlRm9ybWF0Ijp7IiRyZWYiOiIxOTEifSwiV2Vla051bWJlcmluZyI6eyIkaWQiOiI2MTYiLCJGb3JtYXQiOjAsIklzVmlzaWJsZSI6ZmFsc2UsIkxhc3RLbm93blZpc2liaWxpdHlTdGF0ZSI6ZmFsc2V9LCJJc1Zpc2libGUiOnRydWUsIlBhcmVudFN0eWxlIjp7IiRyZWYiOiIxNDcifX0sIkluZGV4Ijo3LCJTbWFydER1cmF0aW9uQWN0aXZhdGVkIjpmYWxzZSwiRGF0ZUZvcm1hdCI6eyIkcmVmIjoiMTkxIn0sIldlZWtOdW1iZXJpbmciOnsiJGlkIjoiNjE3IiwiRm9ybWF0IjowLCJJc1Zpc2libGUiOmZhbHNlLCJMYXN0S25vd25WaXNpYmlsaXR5U3RhdGUiOmZhbHNlfSwiSWQiOiI4OTQ2OTg3Yy01Yjc5LTQ0NDQtOTM0NC0yMGNmNzZmOTJmOGIiLCJJbXBvcnRJZCI6bnVsbCwiVGl0bGUiOiJBcmNoaXRlY3R1cmUgUmV2aWV3IiwiTm90ZSI6bnVsbCwiSHlwZXJsaW5rIjp7IiRpZCI6IjYxOCIsIkFkZHJlc3MiOm51bGwsIlN1YkFkZHJlc3MiOm51bGx9LCJJc0NoYW5nZWQiOmZhbHNlLCJJc05ldyI6dHJ1ZX0seyIkaWQiOiI2MTkiLCJHcm91cE5hbWUiOm51bGwsIlN0YXJ0RGF0ZSI6IjIwMjEtMDQtMTVUMDA6MDA6MDBaIiwiRW5kRGF0ZSI6IjIwMjEtMDYtMzBUMjM6NTk6MDBaIiwiUGVyY2VudGFnZUNvbXBsZXRlIjpudWxsLCJTdHlsZSI6eyIkaWQiOiI2MjAiLCJTaGFwZSI6MCwiU2hhcGVUaGlja25lc3MiOjEsIkR1cmF0aW9uRm9ybWF0IjowLCJJbmNsdWRlTm9uV29ya2luZ0RheXNJbkR1cmF0aW9uIjpmYWxzZSwiUGVyY2VudGFnZUNvbXBsZXRlU3R5bGUiOnsiJGlkIjoiNjIxIiwiRm9udFNldHRpbmdzIjp7IiRpZCI6IjYyMi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2MjMiLCJMaW5lQ29sb3IiOm51bGwsIkxpbmVXZWlnaHQiOjAuMCwiTGluZVR5cGUiOjAsIlBhcmVudFN0eWxlIjpudWxsfSwiUGFyZW50U3R5bGUiOnsiJHJlZiI6IjE0OCJ9fSwiRHVyYXRpb25TdHlsZSI6eyIkaWQiOiI2MjQiLCJGb250U2V0dGluZ3MiOnsiJGlkIjoiNjI1IiwiRm9udFNpemUiOjEwLCJGb250TmFtZSI6IkNhbGlicmkiLCJJc0JvbGQiOmZhbHNlLCJJc0l0YWxpYyI6ZmFsc2UsIklzVW5kZXJsaW5lZCI6ZmFsc2UsIlBhcmVudFN0eWxlIjp7IiRyZWYiOiIxNTcifX0sIkF1dG9TaXplIjowLCJGb3JlZ3JvdW5kIjp7IiRyZWYiOiIxNTgi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YyNiIsIkxpbmVDb2xvciI6bnVsbCwiTGluZVdlaWdodCI6MC4wLCJMaW5lVHlwZSI6MCwiUGFyZW50U3R5bGUiOm51bGx9LCJQYXJlbnRTdHlsZSI6eyIkcmVmIjoiMTU2In19LCJIb3Jpem9udGFsQ29ubmVjdG9yU3R5bGUiOnsiJGlkIjoiNjI3IiwiTGluZUNvbG9yIjp7IiRyZWYiOiIxNjQifSwiTGluZVdlaWdodCI6MS4wLCJMaW5lVHlwZSI6MCwiUGFyZW50U3R5bGUiOnsiJHJlZiI6IjE2MyJ9fSwiVmVydGljYWxDb25uZWN0b3JTdHlsZSI6eyIkaWQiOiI2MjgiLCJMaW5lQ29sb3IiOnsiJGlkIjoiNjI5IiwiJHR5cGUiOiJOTFJFLkNvbW1vbi5Eb20uU29saWRDb2xvckJydXNoLCBOTFJFLkNvbW1vbiIsIkNvbG9yIjp7IiRpZCI6IjYzMCIsIkEiOjI1NSwiUiI6NjgsIkciOjExNCwiQiI6MTk2fX0sIkxpbmVXZWlnaHQiOjAuMCwiTGluZVR5cGUiOjAsIlBhcmVudFN0eWxlIjp7IiRyZWYiOiIxNjYifX0sIk1hcmdpbiI6bnVsbCwiU3RhcnREYXRlUG9zaXRpb24iOjMsIkVuZERhdGVQb3NpdGlvbiI6MywiRGF0ZUlzVmlzaWJsZSI6dHJ1ZSwiVGl0bGVQb3NpdGlvbiI6NCwiRHVyYXRpb25Qb3NpdGlvbiI6MiwiUGVyY2VudGFnZUNvbXBsZXRlZFBvc2l0aW9uIjo2LCJTcGFjaW5nIjoxMCwiSXNCZWxvd1RpbWViYW5kIjpmYWxzZSwiUGVyY2VudGFnZUNvbXBsZXRlU2hhcGVPcGFjaXR5IjozNSwiU2hhcGVTdHlsZSI6eyIkaWQiOiI2MzEiLCJNYXJnaW4iOnsiJHJlZiI6IjE3MCJ9LCJQYWRkaW5nIjp7IiRyZWYiOiIxNzEifSwiQmFja2dyb3VuZCI6eyIkaWQiOiI2MzIiLCJDb2xvciI6eyIkaWQiOiI2MzMiLCJBIjoyNTUsIlIiOjQ3LCJHIjo4NSwiQiI6MTUxfX0sIklzVmlzaWJsZSI6dHJ1ZSwiV2lkdGgiOjAuMCwiSGVpZ2h0IjoxNi4wLCJCb3JkZXJTdHlsZSI6eyIkaWQiOiI2MzQiLCJMaW5lQ29sb3IiOnsiJGlkIjoiNjM1IiwiJHR5cGUiOiJOTFJFLkNvbW1vbi5Eb20uU29saWRDb2xvckJydXNoLCBOTFJFLkNvbW1vbiIsIkNvbG9yIjp7IiRpZCI6IjYzNiIsIkEiOjI1NSwiUiI6MjU1LCJHIjowLCJCIjowfX0sIkxpbmVXZWlnaHQiOjAuMCwiTGluZVR5cGUiOjAsIlBhcmVudFN0eWxlIjpudWxsfSwiUGFyZW50U3R5bGUiOnsiJHJlZiI6IjE2OSJ9fSwiVGl0bGVTdHlsZSI6eyIkaWQiOiI2MzciLCJGb250U2V0dGluZ3MiOnsiJGlkIjoiNjM4IiwiRm9udFNpemUiOjEwLCJGb250TmFtZSI6IkNhbGlicmkiLCJJc0JvbGQiOnRydWUsIklzSXRhbGljIjpmYWxzZSwiSXNVbmRlcmxpbmVkIjpmYWxzZSwiUGFyZW50U3R5bGUiOnsiJHJlZiI6IjE3OCJ9fSwiQXV0b1NpemUiOjAsIkZvcmVncm91bmQiOnsiJGlkIjoiNjM5IiwiQ29sb3IiOnsiJGlkIjoiNjQwIiwiQSI6MjU1LCJSIjo0NywiRyI6ODUsIkIiOjE1MX19LCJNYXhXaWR0aCI6NzYuMDEwMTU0NzI0MTIxM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2NDEiLCJMaW5lQ29sb3IiOm51bGwsIkxpbmVXZWlnaHQiOjAuMCwiTGluZVR5cGUiOjAsIlBhcmVudFN0eWxlIjpudWxsfSwiUGFyZW50U3R5bGUiOnsiJHJlZiI6IjE3NyJ9fSwiRGF0ZVN0eWxlIjp7IiRpZCI6IjY0MiIsIkZvbnRTZXR0aW5ncyI6eyIkaWQiOiI2NDMiLCJGb250U2l6ZSI6MTAsIkZvbnROYW1lIjoiQ2FsaWJyaS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y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jQ0IiwiTGluZUNvbG9yIjpudWxsLCJMaW5lV2VpZ2h0IjowLjAsIkxpbmVUeXBlIjowLCJQYXJlbnRTdHlsZSI6bnVsbH0sIlBhcmVudFN0eWxlIjp7IiRyZWYiOiIxODQifX0sIkRhdGVGb3JtYXQiOnsiJHJlZiI6IjE5MSJ9LCJXZWVrTnVtYmVyaW5nIjp7IiRpZCI6IjY0NSIsIkZvcm1hdCI6MCwiSXNWaXNpYmxlIjpmYWxzZSwiTGFzdEtub3duVmlzaWJpbGl0eVN0YXRlIjpmYWxzZX0sIklzVmlzaWJsZSI6dHJ1ZSwiUGFyZW50U3R5bGUiOnsiJHJlZiI6IjE0NyJ9fSwiSW5kZXgiOjgsIlNtYXJ0RHVyYXRpb25BY3RpdmF0ZWQiOmZhbHNlLCJEYXRlRm9ybWF0Ijp7IiRyZWYiOiIxOTEifSwiV2Vla051bWJlcmluZyI6eyIkaWQiOiI2NDYiLCJGb3JtYXQiOjAsIklzVmlzaWJsZSI6ZmFsc2UsIkxhc3RLbm93blZpc2liaWxpdHlTdGF0ZSI6ZmFsc2V9LCJJZCI6IjQ0ZjY1NjM3LTU5NDMtNDRiZS1hNTgwLWRmYjVlMTRlYWU5MyIsIkltcG9ydElkIjpudWxsLCJUaXRsZSI6IlRyYWluaW5nIENhbGxzIiwiTm90ZSI6bnVsbCwiSHlwZXJsaW5rIjp7IiRpZCI6IjY0NyIsIkFkZHJlc3MiOm51bGwsIlN1YkFkZHJlc3MiOm51bGx9LCJJc0NoYW5nZWQiOmZhbHNlLCJJc05ldyI6dHJ1ZX0seyIkaWQiOiI2NDgiLCJHcm91cE5hbWUiOm51bGwsIlN0YXJ0RGF0ZSI6IjIwMjEtMDYtMjlUMDA6MDA6MDBaIiwiRW5kRGF0ZSI6IjIwMjEtMTEtMDNUMjM6NTk6MDBaIiwiUGVyY2VudGFnZUNvbXBsZXRlIjpudWxsLCJTdHlsZSI6eyIkaWQiOiI2NDkiLCJTaGFwZSI6MCwiU2hhcGVUaGlja25lc3MiOjEsIkR1cmF0aW9uRm9ybWF0IjowLCJJbmNsdWRlTm9uV29ya2luZ0RheXNJbkR1cmF0aW9uIjpmYWxzZSwiUGVyY2VudGFnZUNvbXBsZXRlU3R5bGUiOnsiJGlkIjoiNjUwIiwiRm9udFNldHRpbmdzIjp7IiRpZCI6IjY1MS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2NTIiLCJMaW5lQ29sb3IiOm51bGwsIkxpbmVXZWlnaHQiOjAuMCwiTGluZVR5cGUiOjAsIlBhcmVudFN0eWxlIjpudWxsfSwiUGFyZW50U3R5bGUiOnsiJHJlZiI6IjE0OCJ9fSwiRHVyYXRpb25TdHlsZSI6eyIkaWQiOiI2NTMiLCJGb250U2V0dGluZ3MiOnsiJGlkIjoiNjU0IiwiRm9udFNpemUiOjEwLCJGb250TmFtZSI6IkNhbGlicmkiLCJJc0JvbGQiOmZhbHNlLCJJc0l0YWxpYyI6ZmFsc2UsIklzVW5kZXJsaW5lZCI6ZmFsc2UsIlBhcmVudFN0eWxlIjp7IiRyZWYiOiIxNTcifX0sIkF1dG9TaXplIjowLCJGb3JlZ3JvdW5kIjp7IiRyZWYiOiIxNTgi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Y1NSIsIkxpbmVDb2xvciI6bnVsbCwiTGluZVdlaWdodCI6MC4wLCJMaW5lVHlwZSI6MCwiUGFyZW50U3R5bGUiOm51bGx9LCJQYXJlbnRTdHlsZSI6eyIkcmVmIjoiMTU2In19LCJIb3Jpem9udGFsQ29ubmVjdG9yU3R5bGUiOnsiJGlkIjoiNjU2IiwiTGluZUNvbG9yIjp7IiRyZWYiOiIxNjQifSwiTGluZVdlaWdodCI6MS4wLCJMaW5lVHlwZSI6MCwiUGFyZW50U3R5bGUiOnsiJHJlZiI6IjE2MyJ9fSwiVmVydGljYWxDb25uZWN0b3JTdHlsZSI6eyIkaWQiOiI2NTciLCJMaW5lQ29sb3IiOnsiJGlkIjoiNjU4IiwiJHR5cGUiOiJOTFJFLkNvbW1vbi5Eb20uU29saWRDb2xvckJydXNoLCBOTFJFLkNvbW1vbiIsIkNvbG9yIjp7IiRpZCI6IjY1OSIsIkEiOjI1NSwiUiI6MjM3LCJHIjoxMjUsIkIiOjQ5fX0sIkxpbmVXZWlnaHQiOjIuMCwiTGluZVR5cGUiOjAsIlBhcmVudFN0eWxlIjp7IiRyZWYiOiIxNjYifX0sIk1hcmdpbiI6bnVsbCwiU3RhcnREYXRlUG9zaXRpb24iOjMsIkVuZERhdGVQb3NpdGlvbiI6MywiRGF0ZUlzVmlzaWJsZSI6dHJ1ZSwiVGl0bGVQb3NpdGlvbiI6NCwiRHVyYXRpb25Qb3NpdGlvbiI6MiwiUGVyY2VudGFnZUNvbXBsZXRlZFBvc2l0aW9uIjo2LCJTcGFjaW5nIjoxMCwiSXNCZWxvd1RpbWViYW5kIjpmYWxzZSwiUGVyY2VudGFnZUNvbXBsZXRlU2hhcGVPcGFjaXR5IjozNSwiU2hhcGVTdHlsZSI6eyIkaWQiOiI2NjAiLCJNYXJnaW4iOnsiJHJlZiI6IjE3MCJ9LCJQYWRkaW5nIjp7IiRyZWYiOiIxNzEifSwiQmFja2dyb3VuZCI6eyIkaWQiOiI2NjEiLCJDb2xvciI6eyIkaWQiOiI2NjIiLCJBIjoyNTUsIlIiOjI0MCwiRyI6MTI3LCJCIjo5fX0sIklzVmlzaWJsZSI6dHJ1ZSwiV2lkdGgiOjAuMCwiSGVpZ2h0IjoxNi4wLCJCb3JkZXJTdHlsZSI6eyIkaWQiOiI2NjMiLCJMaW5lQ29sb3IiOnsiJGlkIjoiNjY0IiwiJHR5cGUiOiJOTFJFLkNvbW1vbi5Eb20uU29saWRDb2xvckJydXNoLCBOTFJFLkNvbW1vbiIsIkNvbG9yIjp7IiRpZCI6IjY2NSIsIkEiOjI1NSwiUiI6MjU1LCJHIjowLCJCIjowfX0sIkxpbmVXZWlnaHQiOjAuMCwiTGluZVR5cGUiOjAsIlBhcmVudFN0eWxlIjpudWxsfSwiUGFyZW50U3R5bGUiOnsiJHJlZiI6IjE2OSJ9fSwiVGl0bGVTdHlsZSI6eyIkaWQiOiI2NjYiLCJGb250U2V0dGluZ3MiOnsiJGlkIjoiNjY3IiwiRm9udFNpemUiOjEwLCJGb250TmFtZSI6IkNhbGlicmkiLCJJc0JvbGQiOnRydWUsIklzSXRhbGljIjpmYWxzZSwiSXNVbmRlcmxpbmVkIjpmYWxzZSwiUGFyZW50U3R5bGUiOnsiJHJlZiI6IjE3OCJ9fSwiQXV0b1NpemUiOjAsIkZvcmVncm91bmQiOnsiJGlkIjoiNjY4IiwiQ29sb3IiOnsiJGlkIjoiNjY5IiwiQSI6MjU1LCJSIjoyMzcsIkciOjEyNSwiQiI6NDl9fSwiTWF4V2lkdGgiOjExNC4xMjg4MjIzMjY2NjAxNi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2NzAiLCJMaW5lQ29sb3IiOm51bGwsIkxpbmVXZWlnaHQiOjAuMCwiTGluZVR5cGUiOjAsIlBhcmVudFN0eWxlIjpudWxsfSwiUGFyZW50U3R5bGUiOnsiJHJlZiI6IjE3NyJ9fSwiRGF0ZVN0eWxlIjp7IiRpZCI6IjY3MSIsIkZvbnRTZXR0aW5ncyI6eyIkaWQiOiI2NzIiLCJGb250U2l6ZSI6MTAsIkZvbnROYW1lIjoiQ2FsaWJyaS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y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jczIiwiTGluZUNvbG9yIjpudWxsLCJMaW5lV2VpZ2h0IjowLjAsIkxpbmVUeXBlIjowLCJQYXJlbnRTdHlsZSI6bnVsbH0sIlBhcmVudFN0eWxlIjp7IiRyZWYiOiIxODQifX0sIkRhdGVGb3JtYXQiOnsiJHJlZiI6IjE5MSJ9LCJXZWVrTnVtYmVyaW5nIjp7IiRpZCI6IjY3NCIsIkZvcm1hdCI6MCwiSXNWaXNpYmxlIjpmYWxzZSwiTGFzdEtub3duVmlzaWJpbGl0eVN0YXRlIjpmYWxzZX0sIklzVmlzaWJsZSI6dHJ1ZSwiUGFyZW50U3R5bGUiOnsiJHJlZiI6IjE0NyJ9fSwiSW5kZXgiOjksIlNtYXJ0RHVyYXRpb25BY3RpdmF0ZWQiOmZhbHNlLCJEYXRlRm9ybWF0Ijp7IiRyZWYiOiIxOTEifSwiV2Vla051bWJlcmluZyI6eyIkaWQiOiI2NzUiLCJGb3JtYXQiOjAsIklzVmlzaWJsZSI6ZmFsc2UsIkxhc3RLbm93blZpc2liaWxpdHlTdGF0ZSI6ZmFsc2V9LCJJZCI6IjQwMDRmNDI5LTg0MDAtNDUwNy1iODQ5LWI4YzRlZDJhZDg0NCIsIkltcG9ydElkIjpudWxsLCJUaXRsZSI6IlBhcnRuZXIgRGV2ZWxvcG1lbnQiLCJOb3RlIjpudWxsLCJIeXBlcmxpbmsiOnsiJGlkIjoiNjc2IiwiQWRkcmVzcyI6bnVsbCwiU3ViQWRkcmVzcyI6bnVsbH0sIklzQ2hhbmdlZCI6ZmFsc2UsIklzTmV3Ijp0cnVlfSx7IiRpZCI6IjY3NyIsIkdyb3VwTmFtZSI6bnVsbCwiU3RhcnREYXRlIjoiMjAyMS0xMC0xNVQwMDowMDowMFoiLCJFbmREYXRlIjoiMjAyMS0xMS0zMFQyMzo1OTowMFoiLCJQZXJjZW50YWdlQ29tcGxldGUiOm51bGwsIlN0eWxlIjp7IiRpZCI6IjY3OCIsIlNoYXBlIjowLCJTaGFwZVRoaWNrbmVzcyI6MSwiRHVyYXRpb25Gb3JtYXQiOjAsIkluY2x1ZGVOb25Xb3JraW5nRGF5c0luRHVyYXRpb24iOmZhbHNlLCJQZXJjZW50YWdlQ29tcGxldGVTdHlsZSI6eyIkaWQiOiI2NzkiLCJGb250U2V0dGluZ3MiOnsiJGlkIjoiNjgw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Y4MSIsIkxpbmVDb2xvciI6bnVsbCwiTGluZVdlaWdodCI6MC4wLCJMaW5lVHlwZSI6MCwiUGFyZW50U3R5bGUiOm51bGx9LCJQYXJlbnRTdHlsZSI6eyIkcmVmIjoiMTQ4In19LCJEdXJhdGlvblN0eWxlIjp7IiRpZCI6IjY4MiIsIkZvbnRTZXR0aW5ncyI6eyIkaWQiOiI2ODMiLCJGb250U2l6ZSI6MTAsIkZvbnROYW1lIjoiQ2FsaWJyaSIsIklzQm9sZCI6ZmFsc2UsIklzSXRhbGljIjpmYWxzZSwiSXNVbmRlcmxpbmVkIjpmYWxzZSwiUGFyZW50U3R5bGUiOnsiJHJlZiI6IjE1NyJ9fSwiQXV0b1NpemUiOjAsIkZvcmVncm91bmQiOnsiJHJlZiI6IjE1OCJ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Njg0IiwiTGluZUNvbG9yIjpudWxsLCJMaW5lV2VpZ2h0IjowLjAsIkxpbmVUeXBlIjowLCJQYXJlbnRTdHlsZSI6bnVsbH0sIlBhcmVudFN0eWxlIjp7IiRyZWYiOiIxNTYifX0sIkhvcml6b250YWxDb25uZWN0b3JTdHlsZSI6eyIkaWQiOiI2ODUiLCJMaW5lQ29sb3IiOnsiJHJlZiI6IjE2NCJ9LCJMaW5lV2VpZ2h0IjoxLjAsIkxpbmVUeXBlIjowLCJQYXJlbnRTdHlsZSI6eyIkcmVmIjoiMTYzIn19LCJWZXJ0aWNhbENvbm5lY3RvclN0eWxlIjp7IiRpZCI6IjY4NiIsIkxpbmVDb2xvciI6eyIkaWQiOiI2ODciLCIkdHlwZSI6Ik5MUkUuQ29tbW9uLkRvbS5Tb2xpZENvbG9yQnJ1c2gsIE5MUkUuQ29tbW9uIiwiQ29sb3IiOnsiJGlkIjoiNjg4IiwiQSI6MjU1LCJSIjo3OCwiRyI6MTMzLCJCIjo2Nn19LCJMaW5lV2VpZ2h0IjoyLjAsIkxpbmVUeXBlIjowLCJQYXJlbnRTdHlsZSI6eyIkcmVmIjoiMTY2In19LCJNYXJnaW4iOm51bGwsIlN0YXJ0RGF0ZVBvc2l0aW9uIjozLCJFbmREYXRlUG9zaXRpb24iOjMsIkRhdGVJc1Zpc2libGUiOnRydWUsIlRpdGxlUG9zaXRpb24iOjQsIkR1cmF0aW9uUG9zaXRpb24iOjIsIlBlcmNlbnRhZ2VDb21wbGV0ZWRQb3NpdGlvbiI6NiwiU3BhY2luZyI6MTAsIklzQmVsb3dUaW1lYmFuZCI6ZmFsc2UsIlBlcmNlbnRhZ2VDb21wbGV0ZVNoYXBlT3BhY2l0eSI6MzUsIlNoYXBlU3R5bGUiOnsiJGlkIjoiNjg5IiwiTWFyZ2luIjp7IiRyZWYiOiIxNzAifSwiUGFkZGluZyI6eyIkaWQiOiI2OTAiLCJUb3AiOjAuMCwiTGVmdCI6MC4wLCJSaWdodCI6Mi4wLCJCb3R0b20iOjAuMH0sIkJhY2tncm91bmQiOnsiJGlkIjoiNjkxIiwiQ29sb3IiOnsiJGlkIjoiNjkyIiwiQSI6MjU1LCJSIjo3OCwiRyI6MTMzLCJCIjo2Nn19LCJJc1Zpc2libGUiOnRydWUsIldpZHRoIjowLjAsIkhlaWdodCI6MTYuMCwiQm9yZGVyU3R5bGUiOnsiJGlkIjoiNjkzIiwiTGluZUNvbG9yIjp7IiRpZCI6IjY5NCIsIiR0eXBlIjoiTkxSRS5Db21tb24uRG9tLlNvbGlkQ29sb3JCcnVzaCwgTkxSRS5Db21tb24iLCJDb2xvciI6eyIkaWQiOiI2OTUiLCJBIjoyNTUsIlIiOjI1NSwiRyI6MCwiQiI6MH19LCJMaW5lV2VpZ2h0IjowLjAsIkxpbmVUeXBlIjowLCJQYXJlbnRTdHlsZSI6bnVsbH0sIlBhcmVudFN0eWxlIjp7IiRyZWYiOiIxNjkifX0sIlRpdGxlU3R5bGUiOnsiJGlkIjoiNjk2IiwiRm9udFNldHRpbmdzIjp7IiRpZCI6IjY5NyIsIkZvbnRTaXplIjoxMCwiRm9udE5hbWUiOiJDYWxpYnJpIiwiSXNCb2xkIjp0cnVlLCJJc0l0YWxpYyI6ZmFsc2UsIklzVW5kZXJsaW5lZCI6ZmFsc2UsIlBhcmVudFN0eWxlIjp7IiRyZWYiOiIxNzgifX0sIkF1dG9TaXplIjowLCJGb3JlZ3JvdW5kIjp7IiRpZCI6IjY5OCIsIkNvbG9yIjp7IiRpZCI6IjY5OSIsIkEiOjI1NSwiUiI6NzgsIkciOjEzMywiQiI6NjZ9fSwiTWF4V2lkdGgiOjYyLjM3ODM0NTQ4OTUwMTk1My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3MDAiLCJMaW5lQ29sb3IiOm51bGwsIkxpbmVXZWlnaHQiOjAuMCwiTGluZVR5cGUiOjAsIlBhcmVudFN0eWxlIjpudWxsfSwiUGFyZW50U3R5bGUiOnsiJHJlZiI6IjE3NyJ9fSwiRGF0ZVN0eWxlIjp7IiRpZCI6IjcwMSIsIkZvbnRTZXR0aW5ncyI6eyIkaWQiOiI3MDIiLCJGb250U2l6ZSI6MTAsIkZvbnROYW1lIjoiQ2FsaWJyaS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y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zAzIiwiTGluZUNvbG9yIjpudWxsLCJMaW5lV2VpZ2h0IjowLjAsIkxpbmVUeXBlIjowLCJQYXJlbnRTdHlsZSI6bnVsbH0sIlBhcmVudFN0eWxlIjp7IiRyZWYiOiIxODQifX0sIkRhdGVGb3JtYXQiOnsiJHJlZiI6IjE5MSJ9LCJXZWVrTnVtYmVyaW5nIjp7IiRpZCI6IjcwNCIsIkZvcm1hdCI6MCwiSXNWaXNpYmxlIjpmYWxzZSwiTGFzdEtub3duVmlzaWJpbGl0eVN0YXRlIjpmYWxzZX0sIklzVmlzaWJsZSI6dHJ1ZSwiUGFyZW50U3R5bGUiOnsiJHJlZiI6IjE0NyJ9fSwiSW5kZXgiOjEwLCJTbWFydER1cmF0aW9uQWN0aXZhdGVkIjpmYWxzZSwiRGF0ZUZvcm1hdCI6eyIkcmVmIjoiMTkxIn0sIldlZWtOdW1iZXJpbmciOnsiJGlkIjoiNzA1IiwiRm9ybWF0IjowLCJJc1Zpc2libGUiOmZhbHNlLCJMYXN0S25vd25WaXNpYmlsaXR5U3RhdGUiOmZhbHNlfSwiSWQiOiI4ZGVhN2U3OS1lYzQzLTQ1MWMtOTU0OC1kMzAxZmViYjEzYzQiLCJJbXBvcnRJZCI6bnVsbCwiVGl0bGUiOiJNYXJrZXRpbmciLCJOb3RlIjpudWxsLCJIeXBlcmxpbmsiOnsiJGlkIjoiNzA2IiwiQWRkcmVzcyI6bnVsbCwiU3ViQWRkcmVzcyI6bnVsbH0sIklzQ2hhbmdlZCI6ZmFsc2UsIklzTmV3Ijp0cnVlfV0sIlN3aW1sYW5lcyI6W10sIk1zUHJvamVjdEl0ZW1zVHJlZSI6bnVsbCwiTWV0YWRhdGEiOnsiJGlkIjoiNzA3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iwiU291cmNlVGhlbWUiOiJ7XCIkaWRcIjpcIjFcIixcIklkXCI6XCIyN2UxNWNkNS1mZDAwLTRiMGUtYjc0NC1jNzZjYjRhNTVjZGJ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N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N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x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ZmFsc2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0cnVlLFwiU2VnbWVudFNlcGFyYXRvck9wYWNpdHlcIjozMCxcIlNoYXBlXCI6NCxcIlNlZ21lbnRUZXh0U3R5bGVcIjp7XCIkaWRcIjpcIjI0XCIsXCJGb250U2V0dGluZ3NcIjp7XCIkaWRcIjpcIjI1XCIsXCJGb250U2l6ZVwiOjEyLFwiRm9udE5hbWVcIjpcIkNhbGlicmlcIixcIklzQm9sZFwiOnRydW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My4wLFwiTGVmdFwiOjEzLjAsXCJSaWdodFwiOjEzLjAsXCJCb3R0b21cIjozLjB9LFwiQmFja2dyb3VuZFwiOntcIiRpZFwiOlwiMzFcIixcIkNvbG9yXCI6e1wiJGlkXCI6XCIzMlwiLFwiQVwiOjI1NSxcIlJcIjo1MCxcIkdcIjo1MCxcIkJcIjo1MH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yMjcsXCJHXCI6MjIyLFwiQlwiOjIwOX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TAsXCJHXCI6NTAsXCJCXCI6NTB9fSxcIklzVmlzaWJsZVwiOmZhbHNlLFwiV2lkdGhcIjowLjAsXCJIZWlnaHRcIjowLjAsXCJCb3JkZXJTdHlsZVwiOm51bGx9LFwiVGFza1N0eWxlXCI6e1wiJGlkXCI6XCI0NFwiLFwiU2hhcGVcIjow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U1LFwiR1wiOjI1NSxcIkJcIjoyNTV9fSxcIkhvcml6b250YWxBbGlnbm1lbnRcIjowLFwiSXNWaXNpYmxlXCI6dHJ1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E1OSxcIkdcIjo0MSxcIkJcIjo1NH19LFwiTGluZVdlaWdodFwiOjIuMCxcIkxpbmVUeXBlXCI6MH0sXCJJc1Zpc2libGVcIjp0cnVlfSxcIk1hcmdpblwiOntcIiRpZFwiOlwiNjRcIixcIlRvcFwiOjAuMCxcIkxlZnRcIjowLjAsXCJSaWdodFwiOjAuMCxcIkJvdHRvbVwiOjAuMH0sXCJTdGFydERhdGVQb3NpdGlvblwiOjMsXCJFbmREYXRlUG9zaXRpb25cIjozLFwiVGl0bGVQb3NpdGlvblwiOjQsXCJEdXJhdGlvblBvc2l0aW9uXCI6MixcIlBlcmNlbnRhZ2VDb21wbGV0ZWRQb3NpdGlvblwiOjAsXCJTcGFjaW5nXCI6MTA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E1OSxcIkdcIjo0MSxcIkJcIjo1NH19LFwiSXNWaXNpYmxlXCI6dHJ1ZSxcIldpZHRoXCI6MC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AsXCJGb250TmFtZVwiOlwiQ2FsaWJyaVwiLFwiSXNCb2xkXCI6dHJ1ZSxcIklzSXRhbGljXCI6ZmFsc2UsXCJJc1VuZGVybGluZWRcIjpmYWxzZX0sXCJGb3JlZ3JvdW5kXCI6e1wiJGlkXCI6XCI3NlwiLFwiQ29sb3JcIjp7XCIkaWRcIjpcIjc3XCIsXCJBXCI6MjU1LFwiUlwiOjE1OSxcIkdcIjo0MSxcIkJcIjo1NH19LFwiSG9yaXpvbnRhbEFsaWdubWVudFwiOjA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1MCxcIkdcIjo1MCxcIkJcIjo1MH19LFwiSG9yaXpvbnRhbEFsaWdubWVudFwiOjIsXCJJc1Zpc2libGVcIjp0cnVlfSxcIkRhdGVGb3JtYXRcIjp7XCIkaWRcIjpcIjgyXCIsXCJGb3JtYXRTdHJpbmdcIjpcIk0v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xLFwiSXNCZWxvd1RpbWViYW5kXCI6dHJ1ZSxcIlNoYXBlU2l6ZVwiOjEsXCJQYWRkaW5nXCI6e1wiJGlkXCI6XCI4NVwiLFwiVG9wXCI6MC4wLFwiTGVmdFwiOjAuMCxcIlJpZ2h0XCI6MC4wLFwiQm90dG9tXCI6MC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E1OSxcIkdcIjo0MSxcIkJcIjo1NH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wLFwiRm9udE5hbWVcIjpcIkNhbGlicmlcIixcIklzQm9sZFwiOnRydWUsXCJJc0l0YWxpY1wiOnRydWUsXCJJc1VuZGVybGluZWRcIjp0cnVlfSxcIkZvcmVncm91bmRcIjp7XCIkaWRcIjpcIjk3XCIsXCJDb2xvclwiOntcIiRpZFwiOlwiOThcIixcIkFcIjoyNTUsXCJSXCI6MTU5LFwiR1wiOjQxLFwiQlwiOjU0fX0sXCJIb3Jpem9udGFsQWxpZ25tZW50XCI6MS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UwLFwiR1wiOjUwLFwiQlwiOjUwfX0sXCJIb3Jpem9udGFsQWxpZ25tZW50XCI6MCxcIklzVmlzaWJsZVwiOnRydWV9LFwiRGF0ZUZvcm1hdFwiOntcIiRpZFwiOlwiMTAzXCIsXCJGb3JtYXRTdHJpbmdcIjpcIk1NLmRkLnl5eXlcIixcIlNlcGFyYXRvclwiOlwiLl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xLFwiU2hhcGVTaXplXCI6MSxcIkRldGFpbHNTcGFjaW5nXCI6MC4wLFwiUGFkZGluZ1wiOntcIiRpZFwiOlwiMTA2XCIsXCJUb3BcIjowLjAsXCJMZWZ0XCI6MC4wLFwiUmlnaHRcIjowLjAsXCJCb3R0b21cIjow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xNTksXCJHXCI6NDEsXCJCXCI6NTR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CxcIkZvbnROYW1lXCI6XCJDYWxpYnJpXCIsXCJJc0JvbGRcIjp0cnVlLFwiSXNJdGFsaWNcIjp0cnVlLFwiSXNVbmRlcmxpbmVkXCI6dHJ1ZX0sXCJGb3JlZ3JvdW5kXCI6e1wiJGlkXCI6XCIxMThcIixcIkNvbG9yXCI6e1wiJGlkXCI6XCIxMTlcIixcIkFcIjoyNTUsXCJSXCI6MTU5LFwiR1wiOjQxLFwiQlwiOjU0fX0sXCJIb3Jpem9udGFsQWxpZ25tZW50XCI6MS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1MCxcIkdcIjo1MCxcIkJcIjo1MH19LFwiSG9yaXpvbnRhbEFsaWdubWVudFwiOjAsXCJJc1Zpc2libGVcIjp0cnVlfSxcIkRhdGVGb3JtYXRcIjp7XCIkaWRcIjpcIjEyNFwiLFwiRm9ybWF0U3RyaW5nXCI6XCJNTS5kZC55eXl5XCIsXCJTZXBhcmF0b3JcIjpcIi5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kNGJlYjYzMy04NmRiLTQyYmQtOTkwYS03MGEyNjUyYzY2NWJ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xNTksXCJHXCI6NDEsXCJCXCI6NTR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TU5LFwiR1wiOjQxLFwiQlwiOjU0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xNTksXCJHXCI6NDEsXCJCXCI6NTR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TU5LFwiR1wiOjQxLFwiQlwiOjU0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A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E1OSxcIkdcIjo0MSxcIkJcIjo1NH19LFwiSXNWaXNpYmxlXCI6dHJ1ZSxcIldpZHRoXCI6MTguMCxcIkhlaWdodFwiOjIwLjAsXCJCb3JkZXJTdHlsZVwiOntcIiRpZFwiOlwiMTgwXCIsXCJMaW5lU3R5bGVcIjp7XCIkaWRcIjpcIjE4MVwiLFwiTGluZUNvbG9yXCI6e1wiJGlkXCI6XCIxODJcIixcIkNvbG9yXCI6e1wiJGlkXCI6XCIxODNcIixcIkFcIjoyNTUsXCJSXCI6MjU1LFwiR1wiOjAsXCJCXCI6MH19LFwiTGluZVdlaWdodFwiOjIuMCxcIkxpbmVUeXBlXCI6MH0sXCJJc1Zpc2libGVcIjpmYWxzZX19LFwiVGl0bGVTdHlsZVwiOntcIiRpZFwiOlwiMTg0XCIsXCJGb250U2V0dGluZ3NcIjp7XCIkaWRcIjpcIjE4NVwiLFwiRm9udFNpemVcIjoxMSxcIkZvbnROYW1lXCI6XCJDYWxpYnJpXCIsXCJJc0JvbGRcIjp0cnVlLFwiSXNJdGFsaWNcIjpmYWxzZSxcIklzVW5kZXJsaW5lZFwiOmZhbHNlfSxcIkZvcmVncm91bmRcIjp7XCIkaWRcIjpcIjE4NlwiLFwiQ29sb3JcIjp7XCIkaWRcIjpcIjE4N1wiLFwiQVwiOjI1NSxcIlJcIjowLFwiR1wiOjAsXCJCXCI6MH19LFwiSG9yaXpvbnRhbEFsaWdubWVudFwiOjEsXCJJc1Zpc2libGVcIjp0cnVlfSxcIkRhdGVTdHlsZVwiOntcIiRpZFwiOlwiMTg4XCIsXCJGb250U2V0dGluZ3NcIjp7XCIkaWRcIjpcIjE4OVwiLFwiRm9udFNpemVcIjoxMCxcIkZvbnROYW1lXCI6XCJDYWxpYnJpXCIsXCJJc0JvbGRcIjpmYWxzZSxcIklzSXRhbGljXCI6ZmFsc2UsXCJJc1VuZGVybGluZWRcIjpmYWxzZX0sXCJGb3JlZ3JvdW5kXCI6e1wiJGlkXCI6XCIxOTBcIixcIkNvbG9yXCI6e1wiJGlkXCI6XCIxOTFcIixcIkFcIjoyNTUsXCJSXCI6NTAsXCJHXCI6NTAsXCJCXCI6NTB9fSxcIkhvcml6b250YWxBbGlnbm1lbnRcIjowLFwiSXNWaXNpYmxlXCI6dHJ1ZX0sXCJEYXRlRm9ybWF0XCI6e1wiJGlkXCI6XCIxOTJcIixcIkZvcm1hdFN0cmluZ1wiOlwiTU0uZGQueXl5eVwiLFwiU2VwYXJhdG9yXCI6XCIu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yLFwiU2hhcGVUaGlja25lc3NcIjox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xOTIsXCJHXCI6ODAsXCJCXCI6Nzd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yLFwiRm9udE5hbWVcIjpcIkNhbGlicmlcIixcIklzQm9sZFwiOmZhbHNlLFwiSXNJdGFsaWNcIjpmYWxzZSxcIklzVW5kZXJsaW5lZFwiOmZhbHNlfSxcIkZvcmVncm91bmRcIjp7XCIkaWRcIjpcIjIwNFwiLFwiQ29sb3JcIjp7XCIkaWRcIjpcIjIwNVwiLFwiQVwiOjI1NSxcIlJcIjoyNTUsXCJHXCI6MjU1LFwiQlwiOjI1NX19LFwiSG9yaXpvbnRhbEFsaWdubWVudFwiOjAsXCJJc1Zpc2libGVcIjp0cnVlfSxcIk1hcmdpblwiOntcIiRpZFwiOlwiMjA2XCIsXCJUb3BcIjowLjAsXCJMZWZ0XCI6MC4wLFwiUmlnaHRcIjowLjAsXCJCb3R0b21cIjowLjB9LFwiU3RhcnREYXRlUG9zaXRpb25cIjozLFwiRW5kRGF0ZVBvc2l0aW9uXCI6MyxcIlRpdGxlUG9zaXRpb25cIjo0LFwiRHVyYXRpb25Qb3NpdGlvblwiOjIsXCJQZXJjZW50YWdlQ29tcGxldGVkUG9zaXRpb25cIjowLFwiU3BhY2luZ1wiOjEw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xNTksXCJHXCI6NDEsXCJCXCI6NTR9fSxcIklzVmlzaWJsZVwiOnRydWUsXCJXaWR0aFwiOjAuMCxcIkhlaWdodFwiOjE2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xMSxcIkZvbnROYW1lXCI6XCJDYWxpYnJpXCIsXCJJc0JvbGRcIjp0cnVlLFwiSXNJdGFsaWNcIjpmYWxzZSxcIklzVW5kZXJsaW5lZFwiOmZhbHNlfSxcIkZvcmVncm91bmRcIjp7XCIkaWRcIjpcIjIxOFwiLFwiQ29sb3JcIjp7XCIkaWRcIjpcIjIxOVwiLFwiQVwiOjI1NSxcIlJcIjoxNTksXCJHXCI6NDEsXCJCXCI6NTR9fSxcIkhvcml6b250YWxBbGlnbm1lbnRcIjowLFwiSXNWaXNpYmxlXCI6dHJ1ZX0sXCJEYXRlU3R5bGVcIjp7XCIkaWRcIjpcIjIyMFwiLFwiRm9udFNldHRpbmdzXCI6e1wiJGlkXCI6XCIyMjFcIixcIkZvbnRTaXplXCI6MTIsXCJGb250TmFtZVwiOlwiQ2FsaWJyaVwiLFwiSXNCb2xkXCI6ZmFsc2UsXCJJc0l0YWxpY1wiOmZhbHNlLFwiSXNVbmRlcmxpbmVkXCI6ZmFsc2V9LFwiRm9yZWdyb3VuZFwiOntcIiRpZFwiOlwiMjIyXCIsXCJDb2xvclwiOntcIiRpZFwiOlwiMjIzXCIsXCJBXCI6MjU1LFwiUlwiOjI1NSxcIkdcIjoyNTUsXCJCXCI6MjU1fX0sXCJIb3Jpem9udGFsQWxpZ25tZW50XCI6MCxcIklzVmlzaWJsZVwiOnRydWV9LFwiRGF0ZUZvcm1hdFwiOntcIiRpZFwiOlwiMjI0XCIsXCJGb3JtYXRTdHJpbmdcIjpcIk0v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xLFwiRGV0YWlsc1NwYWNpbmdcIjoy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E1OSxcIkdcIjo0MSxcIkJcIjo1NH19LFwiSXNWaXNpYmxlXCI6dHJ1ZSxcIldpZHRoXCI6MTguMCxcIkhlaWdodFwiOjIw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SxcIkZvbnROYW1lXCI6XCJDYWxpYnJpXCIsXCJJc0JvbGRcIjp0cnV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NTAsXCJHXCI6NTAsXCJCXCI6NTB9fSxcIkhvcml6b250YWxBbGlnbm1lbnRcIjowLFwiSXNWaXNpYmxlXCI6dHJ1ZX0sXCJEYXRlRm9ybWF0XCI6e1wiJGlkXCI6XCIyNDVcIixcIkZvcm1hdFN0cmluZ1wiOlwiTU0uZGQueXl5eVwiLFwiU2VwYXJhdG9yXCI6XCIu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10sXCJHcmlkbGluZVBhbmVsU3R5bGVcIjp7XCIkaWRcIjpcIjI0N1wiLFwiR3JpZGxpbmVTdHlsZVwiOntcIiRpZFwiOlwiMjQ4XCIsXCJMaW5lQ29sb3JcIjp7XCIkaWRcIjpcIjI0OVwiLFwiQ29sb3JcIjp7XCIkaWRcIjpcIjI1MFwiLFwiQVwiOjM4LFwiUlwiOjkxLFwiR1wiOjE1NSxcIkJcIjoyMTN9fSxcIkxpbmVXZWlnaHRcIjoxLjAsXCJMaW5lVHlwZVwiOjB9LFwiSXNWaXNpYmxlXCI6dHJ1ZX0sXCJBY3Rpdml0eUxpbmVQYW5lbFN0eWxlXCI6e1wiJGlkXCI6XCIyNTFcIixcIkFjdGl2aXR5TGluZVN0eWxlXCI6e1wiJGlkXCI6XCIyNTJcIixcIkxpbmVDb2xvclwiOntcIiRpZFwiOlwiMjUzXCIsXCJDb2xvclwiOntcIiRpZFwiOlwiMjU0XCIsXCJBXCI6MzgsXCJSXCI6NjgsXCJHXCI6MTE0LFwiQlwiOjE5Nn19LFwiTGluZVdlaWdodFwiOjEuMCxcIkxpbmVUeXBlXCI6MH0sXCJJc1Zpc2libGVcIjp0cnVlfSxcIkRlZmF1bHREZXBlbmRlbmN5U3R5bGVcIjp7XCIkaWRcIjpcIjI1NVwiLFwiTGluZVN0eWxlXCI6e1wiJGlkXCI6XCIyNTZcIixcIkxpbmVDb2xvclwiOntcIiRpZFwiOlwiMjU3XCIsXCJDb2xvclwiOntcIiRpZFwiOlwiMjU4XCIsXCJBXCI6MjU1LFwiUlwiOjAsXCJHXCI6MCxcIkJcIjowfX0sXCJMaW5lV2VpZ2h0XCI6MS4wLFwiTGluZVR5cGVcIjowfSxcIkVuZEFycm93aGVhZExpbmVTdHlsZVwiOntcIiRpZFwiOlwiMjU5XCIsXCJLaW5kXCI6MSxcIldpZHRoXCI6MSxcIkxlbmd0aFwiOjB9LFwiQnJpbmdUb0Zyb250XCI6dHJ1ZSxcIlJhZGl1c1wiOjAuMH0sXCJDcml0aWNhbFBhdGhTdHlsZVwiOntcIiRpZFwiOlwiMjYwXCIsXCJDcml0aWNhbFBhdGhTdHlsZU9wdGlvbnNcIjoxNCxcIkxpbmVTdHlsZVwiOntcIiRpZFwiOlwiMjYxXCIsXCJMaW5lQ29sb3JcIjp7XCIkaWRcIjpcIjI2MlwiLFwiQ29sb3JcIjp7XCIkaWRcIjpcIjI2M1wiLFwiQVwiOjI1NSxcIlJcIjoyMjIsXCJHXCI6NTAsXCJCXCI6NTB9fSxcIkxpbmVXZWlnaHRcIjoxLjAsXCJMaW5lVHlwZVwiOjB9LFwiVGl0bGVGb3JlZ3JvdW5kXCI6e1wiJGlkXCI6XCIyNjRcIixcIkNvbG9yXCI6e1wiJGlkXCI6XCIyNjVcIixcIkFcIjoyNTUsXCJSXCI6MTc2LFwiR1wiOjE5LFwiQlwiOjI1fX0sXCJTaGFwZXNCYWNrZ3JvdW5kXCI6e1wiJGlkXCI6XCIyNjZcIixcIkNvbG9yXCI6e1wiJGlkXCI6XCIyNjdcIixcIkFcIjoyNTUsXCJSXCI6MjUzLFwiR1wiOjIwMyxcIkJcIjoyMDh9fSxcIlNoYXBlc0JvcmRlclN0eWxlXCI6e1wiJGlkXCI6XCIyNjhcIixcIkxpbmVDb2xvclwiOntcIiRpZFwiOlwiMjY5XCIsXCJDb2xvclwiOntcIiRpZFwiOlwiMjcwXCIsXCJBXCI6MjU1LFwiUlwiOjIyMixcIkdcIjo1MCxcIkJcIjo1MH19LFwiTGluZVdlaWdodFwiOjIuMCxcIkxpbmVUeXBlXCI6MH19LFwiUGFuZWxzU3BhY2luZ0RlZmluaXRpb25cIjp7XCIkaWRcIjpcIjI3MVwiLFwiU3BhY2luZ0Fib3ZlVGltZWJhbmRcIjoxNixcIlNwYWNpbmdCZWxvd1RpbWViYW5kXCI6MTYsXCJTcGFjaW5nQWJvdmVCZXR3ZWVuU3dpbWxhbmVzQW5kVGFza3NcIjoxNixcIlNwYWNpbmdCZWxvd0JldHdlZW5Td2ltbGFuZXNBbmRUYXNrc1wiOjE2fSxcIl9zZWxlY3RlZFRoZW1lUHJlc2V0Q29sb3JzXCI6e1wiJGlkXCI6XCIyNzJcIixcIlRleHRMaWdodFwiOntcIiRpZFwiOlwiMjczXCIsXCJBXCI6MjU1LFwiUlwiOjI1NSxcIkdcIjoyNTUsXCJCXCI6MjU1fSxcIlRleHREYXJrXCI6e1wiJGlkXCI6XCIyNzRcIixcIkFcIjoyNTUsXCJSXCI6MCxcIkdcIjowLFwiQlwiOjB9LFwiQWNjZW50MVwiOntcIiRpZFwiOlwiMjc1XCIsXCJBXCI6MjU1LFwiUlwiOjI1NSxcIkdcIjoyNTUsXCJCXCI6MjU1fSxcIkFjY2VudDJcIjp7XCIkaWRcIjpcIjI3NlwiLFwiQVwiOjI1NSxcIlJcIjo1MCxcIkdcIjo1MCxcIkJcIjo1MH0sXCJBY2NlbnQzXCI6e1wiJGlkXCI6XCIyNzdcIixcIkFcIjoyNTUsXCJSXCI6MTU5LFwiR1wiOjQxLFwiQlwiOjU0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NzA4IiwiSW1wYU9wdGlvbnMiOm51bGw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nRydWUsIlNtYXJ0VGltZWxpbmVUYXNrUGVyY2VudGFnZUZpdCI6ZmFsc2V9LCJJc05ldyI6ZmFsc2UsIkltcG9ydFR5cGUiOjAsIkZpbGVQYXRoIjpudWxsLCJUaW1lQ29uZmlndXJhdGlvbiI6eyIkaWQiOiI3MDkiLCJVc2VUaW1lIjpmYWxzZSwiV29ya0RheVN0YXJ0IjoiMDA6MDA6MDAiLCJXb3JrRGF5RW5kIjoiMjM6NTk6MDAifSwiTGFzdFVzZWRUZW1wbGF0ZUlkIjoiYzExZjZmNDktN2RiOC00NWZkLWJhMzItYmZjYWVhNDkyZjM5IiwiTGFzdFVzZWRUaGVtZURldGFpbHMiOnsiJGlkIjoiNzEwIiwiSWQiOiIyN2UxNWNkNS1mZDAwLTRiMGUtYjc0NC1jNzZjYjRhNTVjZGIiLCJUaXRsZSI6IlVudGl0bGVkIHRoZW1lIiwiQ2F0ZWdvcnkiOjJ9LCJGaXJzdFdlZWtPZlllYXIiOjAsIlBsYWNlTWlsZXN0b25lQXRUaGVCZWdpbm5pbmdPZlRoZURheSI6ZmFsc2UsIkRlcGVuZGVuY3lTY2hlZHVsaW5nU2V0dGluZ3MiOnsiJGlkIjoiNzEx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.dd.yyyy"/>
  <p:tag name="OTLDATEFORMATSEPARATOR" val=".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Start"/>
  <p:tag name="OTLDATE" val="2024-01-15T23:59:00.0000000"/>
  <p:tag name="OTLPOSITIONONTASK" val="None"/>
  <p:tag name="OTLRELATEDTASKID" val="00000000-0000-0000-0000-00000000000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.dd"/>
  <p:tag name="OTLDATEFORMATSEPARATOR" val=".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alidation Call 1"/>
  <p:tag name="OTLDATE" val="2024-06-30T23:59:00.0000000"/>
  <p:tag name="OTLPOSITIONONTASK" val="None"/>
  <p:tag name="OTLRELATEDTASKID" val="00000000-0000-0000-0000-00000000000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.dd"/>
  <p:tag name="OTLDATEFORMATSEPARATOR" val=".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alidation Call 2"/>
  <p:tag name="OTLDATE" val="2024-08-15T23:59:00.0000000"/>
  <p:tag name="OTLPOSITIONONTASK" val="None"/>
  <p:tag name="OTLRELATEDTASKID" val="00000000-0000-0000-0000-00000000000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.dd"/>
  <p:tag name="OTLDATEFORMATSEPARATOR" val=".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alidation Call 3"/>
  <p:tag name="OTLDATE" val="2024-10-11T23:59:00.0000000"/>
  <p:tag name="OTLPOSITIONONTASK" val="None"/>
  <p:tag name="OTLRELATEDTASKID" val="00000000-0000-0000-0000-0000000000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.dd.yyyy"/>
  <p:tag name="OTLDATEFORMATSEPARATOR" val=".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End"/>
  <p:tag name="OTLDATE" val="2024-11-30T23:59:00.0000000"/>
  <p:tag name="OTLPOSITIONONTASK" val="None"/>
  <p:tag name="OTLRELATEDTASKID" val="00000000-0000-0000-0000-00000000000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4-01-01T00:00:00.0000000"/>
  <p:tag name="OTLTIMEBANDENDDATE" val="2024-11-30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WEEKNUMBERINGFORMAT" val="WNFormat1"/>
  <p:tag name="OTLWEEKNUMBERINGISVISIBLE" val="False"/>
  <p:tag name="OTLSTARTDATE" val="2024-01-15T00:00:00.0000000Z"/>
  <p:tag name="OTLENDDATE" val="2024-04-30T23:59:00.0000000Z"/>
  <p:tag name="OTLSHAPETHICKNESSTYPE" val="Thick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WEEKNUMBERINGFORMAT" val="WNFormat1"/>
  <p:tag name="OTLWEEKNUMBERINGISVISIBLE" val="False"/>
  <p:tag name="OTLSTARTDATE" val="2024-03-30T00:00:00.0000000Z"/>
  <p:tag name="OTLSHAPETHICKNESSTYPE" val="Thick"/>
  <p:tag name="OTLENDDATE" val="2024-05-12T23:59:00.0000000Z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WEEKNUMBERINGFORMAT" val="WNFormat1"/>
  <p:tag name="OTLWEEKNUMBERINGISVISIBLE" val="False"/>
  <p:tag name="OTLSTARTDATE" val="2024-04-15T00:00:00.0000000Z"/>
  <p:tag name="OTLENDDATE" val="2024-06-30T23:59:00.0000000Z"/>
  <p:tag name="OTLSHAPETHICKNESSTYPE" val="Thick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WEEKNUMBERINGFORMAT" val="WNFormat1"/>
  <p:tag name="OTLWEEKNUMBERINGISVISIBLE" val="False"/>
  <p:tag name="OTLSTARTDATE" val="2024-04-15T00:00:00.0000000Z"/>
  <p:tag name="OTLENDDATE" val="2024-06-30T23:59:00.0000000Z"/>
  <p:tag name="OTLSHAPETHICKNESSTYPE" val="Thick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WEEKNUMBERINGFORMAT" val="WNFormat1"/>
  <p:tag name="OTLWEEKNUMBERINGISVISIBLE" val="False"/>
  <p:tag name="OTLSTARTDATE" val="2024-06-29T00:00:00.0000000Z"/>
  <p:tag name="OTLENDDATE" val="2024-11-03T23:59:00.0000000Z"/>
  <p:tag name="OTLSHAPETHICKNESSTYPE" val="Thick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WEEKNUMBERINGFORMAT" val="WNFormat1"/>
  <p:tag name="OTLWEEKNUMBERINGISVISIBLE" val="False"/>
  <p:tag name="OTLSTARTDATE" val="2024-10-15T00:00:00.0000000Z"/>
  <p:tag name="OTLENDDATE" val="2024-11-30T23:59:00.0000000Z"/>
  <p:tag name="OTLSHAPETHICKNESSTYPE" val="Thick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Widescreen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2024-06-07T15:06:54Z</dcterms:created>
  <dcterms:modified xsi:type="dcterms:W3CDTF">2024-10-16T14:59:22Z</dcterms:modified>
</cp:coreProperties>
</file>