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8" r:id="rId1"/>
  </p:sldMasterIdLst>
  <p:sldIdLst>
    <p:sldId id="268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C7E"/>
    <a:srgbClr val="CCCCCC"/>
    <a:srgbClr val="FFFFFF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88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71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05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893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23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321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5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13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55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892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7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FE719-7291-4422-9B7D-A60A2224343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74659-5DD9-4B3D-A6B0-77255CD92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3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slideLayout" Target="../slideLayouts/slideLayout6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image" Target="../media/image3.pn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6" name="OTLSHAPE_TB_00000000000000000000000000000000_LeftEndCaps" hidden="1"/>
          <p:cNvSpPr txBox="1"/>
          <p:nvPr>
            <p:custDataLst>
              <p:tags r:id="rId2"/>
            </p:custDataLst>
          </p:nvPr>
        </p:nvSpPr>
        <p:spPr>
          <a:xfrm>
            <a:off x="254000" y="1740726"/>
            <a:ext cx="342900" cy="20154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300" b="1">
                <a:solidFill>
                  <a:srgbClr val="C0504D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0737" name="OTLSHAPE_TB_00000000000000000000000000000000_RightEndCaps" hidden="1"/>
          <p:cNvSpPr txBox="1"/>
          <p:nvPr>
            <p:custDataLst>
              <p:tags r:id="rId3"/>
            </p:custDataLst>
          </p:nvPr>
        </p:nvSpPr>
        <p:spPr>
          <a:xfrm>
            <a:off x="11603228" y="1740726"/>
            <a:ext cx="342900" cy="20154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300" b="1">
                <a:solidFill>
                  <a:srgbClr val="C0504D"/>
                </a:solidFill>
                <a:latin typeface="Calibri" panose="020F0502020204030204" pitchFamily="34" charset="0"/>
              </a:rPr>
              <a:t>2025</a:t>
            </a:r>
          </a:p>
        </p:txBody>
      </p:sp>
      <p:cxnSp>
        <p:nvCxnSpPr>
          <p:cNvPr id="30775" name="OTLSHAPE_T_4be638bfea754bc59991596c3eef3bf7_LeftVerticalConnector1" hidden="1"/>
          <p:cNvCxnSpPr/>
          <p:nvPr>
            <p:custDataLst>
              <p:tags r:id="rId4"/>
            </p:custDataLst>
          </p:nvPr>
        </p:nvCxnSpPr>
        <p:spPr>
          <a:xfrm flipV="1">
            <a:off x="1262615" y="1968500"/>
            <a:ext cx="0" cy="2571807"/>
          </a:xfrm>
          <a:prstGeom prst="line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9" name="OTLSHAPE_TB_00000000000000000000000000000000_ElapsedTime"/>
          <p:cNvSpPr/>
          <p:nvPr>
            <p:custDataLst>
              <p:tags r:id="rId5"/>
            </p:custDataLst>
          </p:nvPr>
        </p:nvSpPr>
        <p:spPr>
          <a:xfrm>
            <a:off x="715772" y="1714500"/>
            <a:ext cx="990600" cy="254000"/>
          </a:xfrm>
          <a:prstGeom prst="roundRect">
            <a:avLst/>
          </a:prstGeom>
          <a:solidFill>
            <a:srgbClr val="EEECE1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0" name="OTLSHAPE_TB_00000000000000000000000000000000_TodayMarkerShape"/>
          <p:cNvSpPr/>
          <p:nvPr>
            <p:custDataLst>
              <p:tags r:id="rId6"/>
            </p:custDataLst>
          </p:nvPr>
        </p:nvSpPr>
        <p:spPr>
          <a:xfrm>
            <a:off x="1660952" y="1968500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1" name="OTLSHAPE_TB_00000000000000000000000000000000_TodayMarkerText"/>
          <p:cNvSpPr txBox="1"/>
          <p:nvPr>
            <p:custDataLst>
              <p:tags r:id="rId7"/>
            </p:custDataLst>
          </p:nvPr>
        </p:nvSpPr>
        <p:spPr>
          <a:xfrm>
            <a:off x="1517109" y="2053167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30808" name="OTLSHAPE_T_f1f008f4f7a74d7cbdddc32efbf8b27f_ShapePercentage" hidden="1"/>
          <p:cNvSpPr/>
          <p:nvPr>
            <p:custDataLst>
              <p:tags r:id="rId8"/>
            </p:custDataLst>
          </p:nvPr>
        </p:nvSpPr>
        <p:spPr>
          <a:xfrm>
            <a:off x="9835700" y="3381601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6" name="OTLSHAPE_T_5417459faabd473e8e317c8fe7fed1ca_ShapePercentage" hidden="1"/>
          <p:cNvSpPr/>
          <p:nvPr>
            <p:custDataLst>
              <p:tags r:id="rId9"/>
            </p:custDataLst>
          </p:nvPr>
        </p:nvSpPr>
        <p:spPr>
          <a:xfrm>
            <a:off x="7665969" y="361562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24" name="OTLSHAPE_T_483bbbf5c83f40fdba3b1ddb997e80eb_ShapePercentage" hidden="1"/>
          <p:cNvSpPr/>
          <p:nvPr>
            <p:custDataLst>
              <p:tags r:id="rId10"/>
            </p:custDataLst>
          </p:nvPr>
        </p:nvSpPr>
        <p:spPr>
          <a:xfrm>
            <a:off x="5037594" y="3849638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2" name="OTLSHAPE_T_595522e6a4c8437398d8e975e7769937_ShapePercentage" hidden="1"/>
          <p:cNvSpPr/>
          <p:nvPr>
            <p:custDataLst>
              <p:tags r:id="rId11"/>
            </p:custDataLst>
          </p:nvPr>
        </p:nvSpPr>
        <p:spPr>
          <a:xfrm>
            <a:off x="3414706" y="4083657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40" name="OTLSHAPE_T_aee3cd237e094d08996d195632a47ed6_ShapePercentage" hidden="1"/>
          <p:cNvSpPr/>
          <p:nvPr>
            <p:custDataLst>
              <p:tags r:id="rId12"/>
            </p:custDataLst>
          </p:nvPr>
        </p:nvSpPr>
        <p:spPr>
          <a:xfrm>
            <a:off x="2338661" y="431767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48" name="OTLSHAPE_T_4be638bfea754bc59991596c3eef3bf7_ShapePercentage" hidden="1"/>
          <p:cNvSpPr/>
          <p:nvPr>
            <p:custDataLst>
              <p:tags r:id="rId13"/>
            </p:custDataLst>
          </p:nvPr>
        </p:nvSpPr>
        <p:spPr>
          <a:xfrm>
            <a:off x="1262615" y="4551694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6" name="OTLSHAPE_T_15d2be0220b84c62912bd3e31c0e3ac3_ShapePercentage" hidden="1"/>
          <p:cNvSpPr/>
          <p:nvPr>
            <p:custDataLst>
              <p:tags r:id="rId14"/>
            </p:custDataLst>
          </p:nvPr>
        </p:nvSpPr>
        <p:spPr>
          <a:xfrm>
            <a:off x="1262615" y="4785713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64" name="OTLSHAPE_T_7773177036fc4cf59bd0d5652def1445_ShapePercentage" hidden="1"/>
          <p:cNvSpPr/>
          <p:nvPr>
            <p:custDataLst>
              <p:tags r:id="rId15"/>
            </p:custDataLst>
          </p:nvPr>
        </p:nvSpPr>
        <p:spPr>
          <a:xfrm>
            <a:off x="715772" y="501973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09" name="OTLSHAPE_T_f1f008f4f7a74d7cbdddc32efbf8b27f_TextPercentage" hidden="1"/>
          <p:cNvSpPr txBox="1"/>
          <p:nvPr>
            <p:custDataLst>
              <p:tags r:id="rId16"/>
            </p:custDataLst>
          </p:nvPr>
        </p:nvSpPr>
        <p:spPr>
          <a:xfrm>
            <a:off x="0" y="32849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10" name="OTLSHAPE_T_f1f008f4f7a74d7cbdddc32efbf8b27f_StartDate" hidden="1"/>
          <p:cNvSpPr txBox="1"/>
          <p:nvPr>
            <p:custDataLst>
              <p:tags r:id="rId17"/>
            </p:custDataLst>
          </p:nvPr>
        </p:nvSpPr>
        <p:spPr>
          <a:xfrm>
            <a:off x="0" y="32849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11" name="OTLSHAPE_T_f1f008f4f7a74d7cbdddc32efbf8b27f_EndDate" hidden="1"/>
          <p:cNvSpPr txBox="1"/>
          <p:nvPr>
            <p:custDataLst>
              <p:tags r:id="rId18"/>
            </p:custDataLst>
          </p:nvPr>
        </p:nvSpPr>
        <p:spPr>
          <a:xfrm>
            <a:off x="0" y="328495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17" name="OTLSHAPE_T_5417459faabd473e8e317c8fe7fed1ca_TextPercentage" hidden="1"/>
          <p:cNvSpPr txBox="1"/>
          <p:nvPr>
            <p:custDataLst>
              <p:tags r:id="rId19"/>
            </p:custDataLst>
          </p:nvPr>
        </p:nvSpPr>
        <p:spPr>
          <a:xfrm>
            <a:off x="0" y="351897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18" name="OTLSHAPE_T_5417459faabd473e8e317c8fe7fed1ca_StartDate" hidden="1"/>
          <p:cNvSpPr txBox="1"/>
          <p:nvPr>
            <p:custDataLst>
              <p:tags r:id="rId20"/>
            </p:custDataLst>
          </p:nvPr>
        </p:nvSpPr>
        <p:spPr>
          <a:xfrm>
            <a:off x="0" y="351897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19" name="OTLSHAPE_T_5417459faabd473e8e317c8fe7fed1ca_EndDate" hidden="1"/>
          <p:cNvSpPr txBox="1"/>
          <p:nvPr>
            <p:custDataLst>
              <p:tags r:id="rId21"/>
            </p:custDataLst>
          </p:nvPr>
        </p:nvSpPr>
        <p:spPr>
          <a:xfrm>
            <a:off x="0" y="351897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25" name="OTLSHAPE_T_483bbbf5c83f40fdba3b1ddb997e80eb_TextPercentage" hidden="1"/>
          <p:cNvSpPr txBox="1"/>
          <p:nvPr>
            <p:custDataLst>
              <p:tags r:id="rId22"/>
            </p:custDataLst>
          </p:nvPr>
        </p:nvSpPr>
        <p:spPr>
          <a:xfrm>
            <a:off x="0" y="375299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26" name="OTLSHAPE_T_483bbbf5c83f40fdba3b1ddb997e80eb_StartDate" hidden="1"/>
          <p:cNvSpPr txBox="1"/>
          <p:nvPr>
            <p:custDataLst>
              <p:tags r:id="rId23"/>
            </p:custDataLst>
          </p:nvPr>
        </p:nvSpPr>
        <p:spPr>
          <a:xfrm>
            <a:off x="0" y="375299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27" name="OTLSHAPE_T_483bbbf5c83f40fdba3b1ddb997e80eb_EndDate" hidden="1"/>
          <p:cNvSpPr txBox="1"/>
          <p:nvPr>
            <p:custDataLst>
              <p:tags r:id="rId24"/>
            </p:custDataLst>
          </p:nvPr>
        </p:nvSpPr>
        <p:spPr>
          <a:xfrm>
            <a:off x="0" y="375299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33" name="OTLSHAPE_T_595522e6a4c8437398d8e975e7769937_TextPercentage" hidden="1"/>
          <p:cNvSpPr txBox="1"/>
          <p:nvPr>
            <p:custDataLst>
              <p:tags r:id="rId25"/>
            </p:custDataLst>
          </p:nvPr>
        </p:nvSpPr>
        <p:spPr>
          <a:xfrm>
            <a:off x="0" y="398701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34" name="OTLSHAPE_T_595522e6a4c8437398d8e975e7769937_StartDate" hidden="1"/>
          <p:cNvSpPr txBox="1"/>
          <p:nvPr>
            <p:custDataLst>
              <p:tags r:id="rId26"/>
            </p:custDataLst>
          </p:nvPr>
        </p:nvSpPr>
        <p:spPr>
          <a:xfrm>
            <a:off x="0" y="398701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35" name="OTLSHAPE_T_595522e6a4c8437398d8e975e7769937_EndDate" hidden="1"/>
          <p:cNvSpPr txBox="1"/>
          <p:nvPr>
            <p:custDataLst>
              <p:tags r:id="rId27"/>
            </p:custDataLst>
          </p:nvPr>
        </p:nvSpPr>
        <p:spPr>
          <a:xfrm>
            <a:off x="0" y="398701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41" name="OTLSHAPE_T_aee3cd237e094d08996d195632a47ed6_TextPercentage" hidden="1"/>
          <p:cNvSpPr txBox="1"/>
          <p:nvPr>
            <p:custDataLst>
              <p:tags r:id="rId28"/>
            </p:custDataLst>
          </p:nvPr>
        </p:nvSpPr>
        <p:spPr>
          <a:xfrm>
            <a:off x="0" y="422102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42" name="OTLSHAPE_T_aee3cd237e094d08996d195632a47ed6_StartDate" hidden="1"/>
          <p:cNvSpPr txBox="1"/>
          <p:nvPr>
            <p:custDataLst>
              <p:tags r:id="rId29"/>
            </p:custDataLst>
          </p:nvPr>
        </p:nvSpPr>
        <p:spPr>
          <a:xfrm>
            <a:off x="0" y="422102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43" name="OTLSHAPE_T_aee3cd237e094d08996d195632a47ed6_EndDate" hidden="1"/>
          <p:cNvSpPr txBox="1"/>
          <p:nvPr>
            <p:custDataLst>
              <p:tags r:id="rId30"/>
            </p:custDataLst>
          </p:nvPr>
        </p:nvSpPr>
        <p:spPr>
          <a:xfrm>
            <a:off x="0" y="422102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49" name="OTLSHAPE_T_4be638bfea754bc59991596c3eef3bf7_TextPercentage" hidden="1"/>
          <p:cNvSpPr txBox="1"/>
          <p:nvPr>
            <p:custDataLst>
              <p:tags r:id="rId31"/>
            </p:custDataLst>
          </p:nvPr>
        </p:nvSpPr>
        <p:spPr>
          <a:xfrm>
            <a:off x="0" y="44550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50" name="OTLSHAPE_T_4be638bfea754bc59991596c3eef3bf7_StartDate" hidden="1"/>
          <p:cNvSpPr txBox="1"/>
          <p:nvPr>
            <p:custDataLst>
              <p:tags r:id="rId32"/>
            </p:custDataLst>
          </p:nvPr>
        </p:nvSpPr>
        <p:spPr>
          <a:xfrm>
            <a:off x="0" y="44550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51" name="OTLSHAPE_T_4be638bfea754bc59991596c3eef3bf7_EndDate" hidden="1"/>
          <p:cNvSpPr txBox="1"/>
          <p:nvPr>
            <p:custDataLst>
              <p:tags r:id="rId33"/>
            </p:custDataLst>
          </p:nvPr>
        </p:nvSpPr>
        <p:spPr>
          <a:xfrm>
            <a:off x="0" y="445504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57" name="OTLSHAPE_T_15d2be0220b84c62912bd3e31c0e3ac3_TextPercentage" hidden="1"/>
          <p:cNvSpPr txBox="1"/>
          <p:nvPr>
            <p:custDataLst>
              <p:tags r:id="rId34"/>
            </p:custDataLst>
          </p:nvPr>
        </p:nvSpPr>
        <p:spPr>
          <a:xfrm>
            <a:off x="0" y="468906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58" name="OTLSHAPE_T_15d2be0220b84c62912bd3e31c0e3ac3_StartDate" hidden="1"/>
          <p:cNvSpPr txBox="1"/>
          <p:nvPr>
            <p:custDataLst>
              <p:tags r:id="rId35"/>
            </p:custDataLst>
          </p:nvPr>
        </p:nvSpPr>
        <p:spPr>
          <a:xfrm>
            <a:off x="0" y="468906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59" name="OTLSHAPE_T_15d2be0220b84c62912bd3e31c0e3ac3_EndDate" hidden="1"/>
          <p:cNvSpPr txBox="1"/>
          <p:nvPr>
            <p:custDataLst>
              <p:tags r:id="rId36"/>
            </p:custDataLst>
          </p:nvPr>
        </p:nvSpPr>
        <p:spPr>
          <a:xfrm>
            <a:off x="0" y="468906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65" name="OTLSHAPE_T_7773177036fc4cf59bd0d5652def1445_TextPercentage" hidden="1"/>
          <p:cNvSpPr txBox="1"/>
          <p:nvPr>
            <p:custDataLst>
              <p:tags r:id="rId37"/>
            </p:custDataLst>
          </p:nvPr>
        </p:nvSpPr>
        <p:spPr>
          <a:xfrm>
            <a:off x="0" y="492308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30866" name="OTLSHAPE_T_7773177036fc4cf59bd0d5652def1445_StartDate" hidden="1"/>
          <p:cNvSpPr txBox="1"/>
          <p:nvPr>
            <p:custDataLst>
              <p:tags r:id="rId38"/>
            </p:custDataLst>
          </p:nvPr>
        </p:nvSpPr>
        <p:spPr>
          <a:xfrm>
            <a:off x="0" y="492308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867" name="OTLSHAPE_T_7773177036fc4cf59bd0d5652def1445_EndDate" hidden="1"/>
          <p:cNvSpPr txBox="1"/>
          <p:nvPr>
            <p:custDataLst>
              <p:tags r:id="rId39"/>
            </p:custDataLst>
          </p:nvPr>
        </p:nvSpPr>
        <p:spPr>
          <a:xfrm>
            <a:off x="0" y="492308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30791" name="OTLSHAPE_T_7773177036fc4cf59bd0d5652def1445_RightVerticalConnector4"/>
          <p:cNvCxnSpPr/>
          <p:nvPr>
            <p:custDataLst>
              <p:tags r:id="rId40"/>
            </p:custDataLst>
          </p:nvPr>
        </p:nvCxnSpPr>
        <p:spPr>
          <a:xfrm>
            <a:off x="1650685" y="4706719"/>
            <a:ext cx="0" cy="78994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90" name="OTLSHAPE_T_7773177036fc4cf59bd0d5652def1445_RightVerticalConnector3"/>
          <p:cNvCxnSpPr/>
          <p:nvPr>
            <p:custDataLst>
              <p:tags r:id="rId41"/>
            </p:custDataLst>
          </p:nvPr>
        </p:nvCxnSpPr>
        <p:spPr>
          <a:xfrm>
            <a:off x="1650685" y="4464953"/>
            <a:ext cx="0" cy="8674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9" name="OTLSHAPE_T_7773177036fc4cf59bd0d5652def1445_RightVerticalConnector2"/>
          <p:cNvCxnSpPr/>
          <p:nvPr>
            <p:custDataLst>
              <p:tags r:id="rId42"/>
            </p:custDataLst>
          </p:nvPr>
        </p:nvCxnSpPr>
        <p:spPr>
          <a:xfrm>
            <a:off x="1650685" y="2239222"/>
            <a:ext cx="0" cy="208620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8" name="OTLSHAPE_T_7773177036fc4cf59bd0d5652def1445_RightVerticalConnector1"/>
          <p:cNvCxnSpPr/>
          <p:nvPr>
            <p:custDataLst>
              <p:tags r:id="rId43"/>
            </p:custDataLst>
          </p:nvPr>
        </p:nvCxnSpPr>
        <p:spPr>
          <a:xfrm>
            <a:off x="1650685" y="1968500"/>
            <a:ext cx="0" cy="8466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7" name="OTLSHAPE_T_7773177036fc4cf59bd0d5652def1445_LeftVerticalConnector3"/>
          <p:cNvCxnSpPr/>
          <p:nvPr>
            <p:custDataLst>
              <p:tags r:id="rId44"/>
            </p:custDataLst>
          </p:nvPr>
        </p:nvCxnSpPr>
        <p:spPr>
          <a:xfrm>
            <a:off x="715772" y="4932991"/>
            <a:ext cx="0" cy="16425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6" name="OTLSHAPE_T_7773177036fc4cf59bd0d5652def1445_LeftVerticalConnector2"/>
          <p:cNvCxnSpPr/>
          <p:nvPr>
            <p:custDataLst>
              <p:tags r:id="rId45"/>
            </p:custDataLst>
          </p:nvPr>
        </p:nvCxnSpPr>
        <p:spPr>
          <a:xfrm>
            <a:off x="715772" y="4698972"/>
            <a:ext cx="0" cy="9448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5" name="OTLSHAPE_T_7773177036fc4cf59bd0d5652def1445_LeftVerticalConnector1"/>
          <p:cNvCxnSpPr/>
          <p:nvPr>
            <p:custDataLst>
              <p:tags r:id="rId46"/>
            </p:custDataLst>
          </p:nvPr>
        </p:nvCxnSpPr>
        <p:spPr>
          <a:xfrm>
            <a:off x="715772" y="1968500"/>
            <a:ext cx="0" cy="259094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4" name="OTLSHAPE_T_15d2be0220b84c62912bd3e31c0e3ac3_RightVerticalConnector4"/>
          <p:cNvCxnSpPr/>
          <p:nvPr>
            <p:custDataLst>
              <p:tags r:id="rId47"/>
            </p:custDataLst>
          </p:nvPr>
        </p:nvCxnSpPr>
        <p:spPr>
          <a:xfrm>
            <a:off x="2444489" y="4706719"/>
            <a:ext cx="0" cy="15650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3" name="OTLSHAPE_T_15d2be0220b84c62912bd3e31c0e3ac3_RightVerticalConnector3"/>
          <p:cNvCxnSpPr/>
          <p:nvPr>
            <p:custDataLst>
              <p:tags r:id="rId48"/>
            </p:custDataLst>
          </p:nvPr>
        </p:nvCxnSpPr>
        <p:spPr>
          <a:xfrm>
            <a:off x="2444489" y="4472700"/>
            <a:ext cx="0" cy="78994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2" name="OTLSHAPE_T_15d2be0220b84c62912bd3e31c0e3ac3_RightVerticalConnector2"/>
          <p:cNvCxnSpPr/>
          <p:nvPr>
            <p:custDataLst>
              <p:tags r:id="rId49"/>
            </p:custDataLst>
          </p:nvPr>
        </p:nvCxnSpPr>
        <p:spPr>
          <a:xfrm>
            <a:off x="2444489" y="2962216"/>
            <a:ext cx="0" cy="135546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1" name="OTLSHAPE_T_15d2be0220b84c62912bd3e31c0e3ac3_RightVerticalConnector1"/>
          <p:cNvCxnSpPr/>
          <p:nvPr>
            <p:custDataLst>
              <p:tags r:id="rId50"/>
            </p:custDataLst>
          </p:nvPr>
        </p:nvCxnSpPr>
        <p:spPr>
          <a:xfrm>
            <a:off x="2444489" y="1968500"/>
            <a:ext cx="0" cy="65263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0" name="OTLSHAPE_T_15d2be0220b84c62912bd3e31c0e3ac3_LeftVerticalConnector2"/>
          <p:cNvCxnSpPr/>
          <p:nvPr>
            <p:custDataLst>
              <p:tags r:id="rId51"/>
            </p:custDataLst>
          </p:nvPr>
        </p:nvCxnSpPr>
        <p:spPr>
          <a:xfrm>
            <a:off x="1262615" y="4706719"/>
            <a:ext cx="0" cy="15650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9" name="OTLSHAPE_T_15d2be0220b84c62912bd3e31c0e3ac3_LeftVerticalConnector1"/>
          <p:cNvCxnSpPr/>
          <p:nvPr>
            <p:custDataLst>
              <p:tags r:id="rId52"/>
            </p:custDataLst>
          </p:nvPr>
        </p:nvCxnSpPr>
        <p:spPr>
          <a:xfrm>
            <a:off x="1262615" y="1968500"/>
            <a:ext cx="0" cy="2583194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8" name="OTLSHAPE_T_4be638bfea754bc59991596c3eef3bf7_RightVerticalConnector3"/>
          <p:cNvCxnSpPr/>
          <p:nvPr>
            <p:custDataLst>
              <p:tags r:id="rId53"/>
            </p:custDataLst>
          </p:nvPr>
        </p:nvCxnSpPr>
        <p:spPr>
          <a:xfrm>
            <a:off x="2903131" y="4472700"/>
            <a:ext cx="0" cy="15650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7" name="OTLSHAPE_T_4be638bfea754bc59991596c3eef3bf7_RightVerticalConnector2"/>
          <p:cNvCxnSpPr/>
          <p:nvPr>
            <p:custDataLst>
              <p:tags r:id="rId54"/>
            </p:custDataLst>
          </p:nvPr>
        </p:nvCxnSpPr>
        <p:spPr>
          <a:xfrm>
            <a:off x="2903131" y="4230935"/>
            <a:ext cx="0" cy="8674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6" name="OTLSHAPE_T_4be638bfea754bc59991596c3eef3bf7_RightVerticalConnector1"/>
          <p:cNvCxnSpPr/>
          <p:nvPr>
            <p:custDataLst>
              <p:tags r:id="rId55"/>
            </p:custDataLst>
          </p:nvPr>
        </p:nvCxnSpPr>
        <p:spPr>
          <a:xfrm>
            <a:off x="2903131" y="1968500"/>
            <a:ext cx="0" cy="2122904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4" name="OTLSHAPE_T_aee3cd237e094d08996d195632a47ed6_RightVerticalConnector2"/>
          <p:cNvCxnSpPr/>
          <p:nvPr>
            <p:custDataLst>
              <p:tags r:id="rId56"/>
            </p:custDataLst>
          </p:nvPr>
        </p:nvCxnSpPr>
        <p:spPr>
          <a:xfrm>
            <a:off x="5002302" y="4238682"/>
            <a:ext cx="0" cy="15650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3" name="OTLSHAPE_T_aee3cd237e094d08996d195632a47ed6_RightVerticalConnector1"/>
          <p:cNvCxnSpPr/>
          <p:nvPr>
            <p:custDataLst>
              <p:tags r:id="rId57"/>
            </p:custDataLst>
          </p:nvPr>
        </p:nvCxnSpPr>
        <p:spPr>
          <a:xfrm>
            <a:off x="5002302" y="1968500"/>
            <a:ext cx="0" cy="211515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2" name="OTLSHAPE_T_aee3cd237e094d08996d195632a47ed6_LeftVerticalConnector2"/>
          <p:cNvCxnSpPr/>
          <p:nvPr>
            <p:custDataLst>
              <p:tags r:id="rId58"/>
            </p:custDataLst>
          </p:nvPr>
        </p:nvCxnSpPr>
        <p:spPr>
          <a:xfrm>
            <a:off x="2338661" y="2962216"/>
            <a:ext cx="0" cy="1432972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1" name="OTLSHAPE_T_aee3cd237e094d08996d195632a47ed6_LeftVerticalConnector1"/>
          <p:cNvCxnSpPr/>
          <p:nvPr>
            <p:custDataLst>
              <p:tags r:id="rId59"/>
            </p:custDataLst>
          </p:nvPr>
        </p:nvCxnSpPr>
        <p:spPr>
          <a:xfrm>
            <a:off x="2338661" y="1968500"/>
            <a:ext cx="0" cy="65263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0" name="OTLSHAPE_T_595522e6a4c8437398d8e975e7769937_RightVerticalConnector3"/>
          <p:cNvCxnSpPr/>
          <p:nvPr>
            <p:custDataLst>
              <p:tags r:id="rId60"/>
            </p:custDataLst>
          </p:nvPr>
        </p:nvCxnSpPr>
        <p:spPr>
          <a:xfrm>
            <a:off x="7683596" y="4004663"/>
            <a:ext cx="0" cy="156506"/>
          </a:xfrm>
          <a:prstGeom prst="line">
            <a:avLst/>
          </a:prstGeom>
          <a:ln w="9525" cap="flat" cmpd="sng" algn="ctr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9" name="OTLSHAPE_T_595522e6a4c8437398d8e975e7769937_RightVerticalConnector2"/>
          <p:cNvCxnSpPr/>
          <p:nvPr>
            <p:custDataLst>
              <p:tags r:id="rId61"/>
            </p:custDataLst>
          </p:nvPr>
        </p:nvCxnSpPr>
        <p:spPr>
          <a:xfrm>
            <a:off x="7683596" y="3770644"/>
            <a:ext cx="0" cy="78994"/>
          </a:xfrm>
          <a:prstGeom prst="line">
            <a:avLst/>
          </a:prstGeom>
          <a:ln w="9525" cap="flat" cmpd="sng" algn="ctr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8" name="OTLSHAPE_T_595522e6a4c8437398d8e975e7769937_RightVerticalConnector1"/>
          <p:cNvCxnSpPr/>
          <p:nvPr>
            <p:custDataLst>
              <p:tags r:id="rId62"/>
            </p:custDataLst>
          </p:nvPr>
        </p:nvCxnSpPr>
        <p:spPr>
          <a:xfrm>
            <a:off x="7683596" y="1968500"/>
            <a:ext cx="0" cy="1647120"/>
          </a:xfrm>
          <a:prstGeom prst="line">
            <a:avLst/>
          </a:prstGeom>
          <a:ln w="9525" cap="flat" cmpd="sng" algn="ctr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7" name="OTLSHAPE_T_595522e6a4c8437398d8e975e7769937_LeftVerticalConnector1"/>
          <p:cNvCxnSpPr/>
          <p:nvPr>
            <p:custDataLst>
              <p:tags r:id="rId63"/>
            </p:custDataLst>
          </p:nvPr>
        </p:nvCxnSpPr>
        <p:spPr>
          <a:xfrm flipV="1">
            <a:off x="3414706" y="1968500"/>
            <a:ext cx="0" cy="2192669"/>
          </a:xfrm>
          <a:prstGeom prst="line">
            <a:avLst/>
          </a:prstGeom>
          <a:ln w="9525" cap="flat" cmpd="sng" algn="ctr">
            <a:solidFill>
              <a:srgbClr val="1F497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6" name="OTLSHAPE_T_483bbbf5c83f40fdba3b1ddb997e80eb_RightVerticalConnector2"/>
          <p:cNvCxnSpPr/>
          <p:nvPr>
            <p:custDataLst>
              <p:tags r:id="rId64"/>
            </p:custDataLst>
          </p:nvPr>
        </p:nvCxnSpPr>
        <p:spPr>
          <a:xfrm>
            <a:off x="8230439" y="3770644"/>
            <a:ext cx="0" cy="156506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5" name="OTLSHAPE_T_483bbbf5c83f40fdba3b1ddb997e80eb_RightVerticalConnector1"/>
          <p:cNvCxnSpPr/>
          <p:nvPr>
            <p:custDataLst>
              <p:tags r:id="rId65"/>
            </p:custDataLst>
          </p:nvPr>
        </p:nvCxnSpPr>
        <p:spPr>
          <a:xfrm>
            <a:off x="8230439" y="1968500"/>
            <a:ext cx="0" cy="164712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4" name="OTLSHAPE_T_483bbbf5c83f40fdba3b1ddb997e80eb_LeftVerticalConnector1"/>
          <p:cNvCxnSpPr/>
          <p:nvPr>
            <p:custDataLst>
              <p:tags r:id="rId66"/>
            </p:custDataLst>
          </p:nvPr>
        </p:nvCxnSpPr>
        <p:spPr>
          <a:xfrm flipV="1">
            <a:off x="5037594" y="1968500"/>
            <a:ext cx="0" cy="1958651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3" name="OTLSHAPE_T_5417459faabd473e8e317c8fe7fed1ca_RightVerticalConnector2"/>
          <p:cNvCxnSpPr/>
          <p:nvPr>
            <p:custDataLst>
              <p:tags r:id="rId67"/>
            </p:custDataLst>
          </p:nvPr>
        </p:nvCxnSpPr>
        <p:spPr>
          <a:xfrm>
            <a:off x="9853327" y="3536626"/>
            <a:ext cx="0" cy="156506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2" name="OTLSHAPE_T_5417459faabd473e8e317c8fe7fed1ca_RightVerticalConnector1"/>
          <p:cNvCxnSpPr/>
          <p:nvPr>
            <p:custDataLst>
              <p:tags r:id="rId68"/>
            </p:custDataLst>
          </p:nvPr>
        </p:nvCxnSpPr>
        <p:spPr>
          <a:xfrm>
            <a:off x="9853327" y="1968500"/>
            <a:ext cx="0" cy="1413101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1" name="OTLSHAPE_T_5417459faabd473e8e317c8fe7fed1ca_LeftVerticalConnector1"/>
          <p:cNvCxnSpPr/>
          <p:nvPr>
            <p:custDataLst>
              <p:tags r:id="rId69"/>
            </p:custDataLst>
          </p:nvPr>
        </p:nvCxnSpPr>
        <p:spPr>
          <a:xfrm flipV="1">
            <a:off x="7665969" y="1968500"/>
            <a:ext cx="0" cy="1724632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0" name="OTLSHAPE_T_f1f008f4f7a74d7cbdddc32efbf8b27f_RightVerticalConnector1"/>
          <p:cNvCxnSpPr/>
          <p:nvPr>
            <p:custDataLst>
              <p:tags r:id="rId70"/>
            </p:custDataLst>
          </p:nvPr>
        </p:nvCxnSpPr>
        <p:spPr>
          <a:xfrm flipV="1">
            <a:off x="11476216" y="1968500"/>
            <a:ext cx="0" cy="149061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9" name="OTLSHAPE_T_f1f008f4f7a74d7cbdddc32efbf8b27f_LeftVerticalConnector1"/>
          <p:cNvCxnSpPr/>
          <p:nvPr>
            <p:custDataLst>
              <p:tags r:id="rId71"/>
            </p:custDataLst>
          </p:nvPr>
        </p:nvCxnSpPr>
        <p:spPr>
          <a:xfrm flipV="1">
            <a:off x="9835700" y="1968500"/>
            <a:ext cx="0" cy="149061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8" name="OTLSHAPE_M_02cd8f50d0d542e787298345f32b763c_Connector1"/>
          <p:cNvCxnSpPr/>
          <p:nvPr>
            <p:custDataLst>
              <p:tags r:id="rId72"/>
            </p:custDataLst>
          </p:nvPr>
        </p:nvCxnSpPr>
        <p:spPr>
          <a:xfrm>
            <a:off x="10124279" y="1968500"/>
            <a:ext cx="0" cy="46160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7" name="OTLSHAPE_M_5a8668fe0e5f47688340e8a167c5bf9b_Connector1"/>
          <p:cNvCxnSpPr/>
          <p:nvPr>
            <p:custDataLst>
              <p:tags r:id="rId73"/>
            </p:custDataLst>
          </p:nvPr>
        </p:nvCxnSpPr>
        <p:spPr>
          <a:xfrm>
            <a:off x="9041883" y="1993900"/>
            <a:ext cx="0" cy="736407"/>
          </a:xfrm>
          <a:prstGeom prst="line">
            <a:avLst/>
          </a:prstGeom>
          <a:ln w="9525" cap="flat" cmpd="sng" algn="ctr">
            <a:solidFill>
              <a:srgbClr val="B20E1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6" name="OTLSHAPE_M_b0abdd91455b44d7bbc1df4a22fedd26_Connector1"/>
          <p:cNvCxnSpPr/>
          <p:nvPr>
            <p:custDataLst>
              <p:tags r:id="rId74"/>
            </p:custDataLst>
          </p:nvPr>
        </p:nvCxnSpPr>
        <p:spPr>
          <a:xfrm>
            <a:off x="6907432" y="1993900"/>
            <a:ext cx="0" cy="44409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5" name="OTLSHAPE_M_2491646ac2c94835896cf8a48c4c0fdc_Connector1"/>
          <p:cNvCxnSpPr/>
          <p:nvPr>
            <p:custDataLst>
              <p:tags r:id="rId75"/>
            </p:custDataLst>
          </p:nvPr>
        </p:nvCxnSpPr>
        <p:spPr>
          <a:xfrm>
            <a:off x="4331979" y="1993900"/>
            <a:ext cx="0" cy="835674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54" name="OTLSHAPE_M_c6c892620afd42aba44c1b51ae7d3a52_Connector1"/>
          <p:cNvCxnSpPr/>
          <p:nvPr>
            <p:custDataLst>
              <p:tags r:id="rId76"/>
            </p:custDataLst>
          </p:nvPr>
        </p:nvCxnSpPr>
        <p:spPr>
          <a:xfrm>
            <a:off x="2215168" y="1993900"/>
            <a:ext cx="0" cy="627236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OTLSHAPE_T_7773177036fc4cf59bd0d5652def1445_RightVerticalConnector5">
            <a:extLst>
              <a:ext uri="{FF2B5EF4-FFF2-40B4-BE49-F238E27FC236}">
                <a16:creationId xmlns:a16="http://schemas.microsoft.com/office/drawing/2014/main" id="{8309E454-A7DB-690E-1407-FDDE465E60EC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1650685" y="4940738"/>
            <a:ext cx="0" cy="15650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8" name="OTLSHAPE_TB_00000000000000000000000000000000_ScaleContainer"/>
          <p:cNvSpPr/>
          <p:nvPr>
            <p:custDataLst>
              <p:tags r:id="rId78"/>
            </p:custDataLst>
          </p:nvPr>
        </p:nvSpPr>
        <p:spPr>
          <a:xfrm>
            <a:off x="715772" y="1714500"/>
            <a:ext cx="10769600" cy="254000"/>
          </a:xfrm>
          <a:prstGeom prst="roundRect">
            <a:avLst/>
          </a:prstGeom>
          <a:gradFill flip="none" rotWithShape="1">
            <a:gsLst>
              <a:gs pos="0">
                <a:srgbClr val="1F497D"/>
              </a:gs>
              <a:gs pos="100000">
                <a:srgbClr val="1F4A7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stA="50000" endPos="650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2" name="OTLSHAPE_TB_00000000000000000000000000000000_TimescaleInterval1"/>
          <p:cNvSpPr txBox="1"/>
          <p:nvPr>
            <p:custDataLst>
              <p:tags r:id="rId79"/>
            </p:custDataLst>
          </p:nvPr>
        </p:nvSpPr>
        <p:spPr>
          <a:xfrm>
            <a:off x="779272" y="1763988"/>
            <a:ext cx="23564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30743" name="OTLSHAPE_TB_00000000000000000000000000000000_TimescaleInterval2"/>
          <p:cNvSpPr txBox="1"/>
          <p:nvPr>
            <p:custDataLst>
              <p:tags r:id="rId80"/>
            </p:custDataLst>
          </p:nvPr>
        </p:nvSpPr>
        <p:spPr>
          <a:xfrm>
            <a:off x="1855318" y="1763988"/>
            <a:ext cx="14266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0744" name="OTLSHAPE_TB_00000000000000000000000000000000_TimescaleInterval3"/>
          <p:cNvSpPr txBox="1"/>
          <p:nvPr>
            <p:custDataLst>
              <p:tags r:id="rId81"/>
            </p:custDataLst>
          </p:nvPr>
        </p:nvSpPr>
        <p:spPr>
          <a:xfrm>
            <a:off x="2949003" y="1763988"/>
            <a:ext cx="19396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30745" name="OTLSHAPE_TB_00000000000000000000000000000000_TimescaleInterval4"/>
          <p:cNvSpPr txBox="1"/>
          <p:nvPr>
            <p:custDataLst>
              <p:tags r:id="rId82"/>
            </p:custDataLst>
          </p:nvPr>
        </p:nvSpPr>
        <p:spPr>
          <a:xfrm>
            <a:off x="4025049" y="1763988"/>
            <a:ext cx="2159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0746" name="OTLSHAPE_TB_00000000000000000000000000000000_TimescaleInterval5"/>
          <p:cNvSpPr txBox="1"/>
          <p:nvPr>
            <p:custDataLst>
              <p:tags r:id="rId83"/>
            </p:custDataLst>
          </p:nvPr>
        </p:nvSpPr>
        <p:spPr>
          <a:xfrm>
            <a:off x="5101094" y="1763988"/>
            <a:ext cx="1778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30747" name="OTLSHAPE_TB_00000000000000000000000000000000_TimescaleInterval6"/>
          <p:cNvSpPr txBox="1"/>
          <p:nvPr>
            <p:custDataLst>
              <p:tags r:id="rId84"/>
            </p:custDataLst>
          </p:nvPr>
        </p:nvSpPr>
        <p:spPr>
          <a:xfrm>
            <a:off x="6141860" y="1763988"/>
            <a:ext cx="21961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30748" name="OTLSHAPE_TB_00000000000000000000000000000000_TimescaleInterval7"/>
          <p:cNvSpPr txBox="1"/>
          <p:nvPr>
            <p:custDataLst>
              <p:tags r:id="rId85"/>
            </p:custDataLst>
          </p:nvPr>
        </p:nvSpPr>
        <p:spPr>
          <a:xfrm>
            <a:off x="7217906" y="1763988"/>
            <a:ext cx="23564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30749" name="OTLSHAPE_TB_00000000000000000000000000000000_TimescaleInterval8"/>
          <p:cNvSpPr txBox="1"/>
          <p:nvPr>
            <p:custDataLst>
              <p:tags r:id="rId86"/>
            </p:custDataLst>
          </p:nvPr>
        </p:nvSpPr>
        <p:spPr>
          <a:xfrm>
            <a:off x="8293951" y="1763988"/>
            <a:ext cx="14266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0750" name="OTLSHAPE_TB_00000000000000000000000000000000_TimescaleInterval9"/>
          <p:cNvSpPr txBox="1"/>
          <p:nvPr>
            <p:custDataLst>
              <p:tags r:id="rId87"/>
            </p:custDataLst>
          </p:nvPr>
        </p:nvSpPr>
        <p:spPr>
          <a:xfrm>
            <a:off x="9387637" y="1763988"/>
            <a:ext cx="19396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30751" name="OTLSHAPE_TB_00000000000000000000000000000000_TimescaleInterval10"/>
          <p:cNvSpPr txBox="1"/>
          <p:nvPr>
            <p:custDataLst>
              <p:tags r:id="rId88"/>
            </p:custDataLst>
          </p:nvPr>
        </p:nvSpPr>
        <p:spPr>
          <a:xfrm>
            <a:off x="10463682" y="1763988"/>
            <a:ext cx="2159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0752" name="OTLSHAPE_TB_00000000000000000000000000000000_ScaleMarking1"/>
          <p:cNvSpPr txBox="1"/>
          <p:nvPr>
            <p:custDataLst>
              <p:tags r:id="rId89"/>
            </p:custDataLst>
          </p:nvPr>
        </p:nvSpPr>
        <p:spPr>
          <a:xfrm>
            <a:off x="779272" y="1559475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0">
                <a:solidFill>
                  <a:srgbClr val="1F497D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30753" name="OTLSHAPE_TB_00000000000000000000000000000000_ScaleMarking2"/>
          <p:cNvSpPr txBox="1"/>
          <p:nvPr>
            <p:custDataLst>
              <p:tags r:id="rId90"/>
            </p:custDataLst>
          </p:nvPr>
        </p:nvSpPr>
        <p:spPr>
          <a:xfrm>
            <a:off x="5101094" y="1559475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b="1" spc="-10">
                <a:solidFill>
                  <a:srgbClr val="1F497D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30807" name="OTLSHAPE_T_f1f008f4f7a74d7cbdddc32efbf8b27f_Shape"/>
          <p:cNvSpPr/>
          <p:nvPr>
            <p:custDataLst>
              <p:tags r:id="rId91"/>
            </p:custDataLst>
          </p:nvPr>
        </p:nvSpPr>
        <p:spPr>
          <a:xfrm>
            <a:off x="9835700" y="3381601"/>
            <a:ext cx="1651000" cy="155025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5" name="OTLSHAPE_T_5417459faabd473e8e317c8fe7fed1ca_Shape"/>
          <p:cNvSpPr/>
          <p:nvPr>
            <p:custDataLst>
              <p:tags r:id="rId92"/>
            </p:custDataLst>
          </p:nvPr>
        </p:nvSpPr>
        <p:spPr>
          <a:xfrm>
            <a:off x="7665969" y="3615620"/>
            <a:ext cx="2197100" cy="155025"/>
          </a:xfrm>
          <a:prstGeom prst="roundRect">
            <a:avLst/>
          </a:prstGeom>
          <a:solidFill>
            <a:srgbClr val="244C7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23" name="OTLSHAPE_T_483bbbf5c83f40fdba3b1ddb997e80eb_Shape"/>
          <p:cNvSpPr/>
          <p:nvPr>
            <p:custDataLst>
              <p:tags r:id="rId93"/>
            </p:custDataLst>
          </p:nvPr>
        </p:nvSpPr>
        <p:spPr>
          <a:xfrm>
            <a:off x="5037594" y="3849638"/>
            <a:ext cx="3200400" cy="155025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1" name="OTLSHAPE_T_595522e6a4c8437398d8e975e7769937_Shape"/>
          <p:cNvSpPr/>
          <p:nvPr>
            <p:custDataLst>
              <p:tags r:id="rId94"/>
            </p:custDataLst>
          </p:nvPr>
        </p:nvSpPr>
        <p:spPr>
          <a:xfrm>
            <a:off x="3414706" y="4083657"/>
            <a:ext cx="4279900" cy="155025"/>
          </a:xfrm>
          <a:prstGeom prst="roundRect">
            <a:avLst/>
          </a:prstGeom>
          <a:solidFill>
            <a:srgbClr val="244C8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9" name="OTLSHAPE_T_aee3cd237e094d08996d195632a47ed6_Shape"/>
          <p:cNvSpPr/>
          <p:nvPr>
            <p:custDataLst>
              <p:tags r:id="rId95"/>
            </p:custDataLst>
          </p:nvPr>
        </p:nvSpPr>
        <p:spPr>
          <a:xfrm>
            <a:off x="2338661" y="4317676"/>
            <a:ext cx="2667000" cy="155025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47" name="OTLSHAPE_T_4be638bfea754bc59991596c3eef3bf7_Shape"/>
          <p:cNvSpPr/>
          <p:nvPr>
            <p:custDataLst>
              <p:tags r:id="rId96"/>
            </p:custDataLst>
          </p:nvPr>
        </p:nvSpPr>
        <p:spPr>
          <a:xfrm>
            <a:off x="1262615" y="4551694"/>
            <a:ext cx="1651000" cy="155025"/>
          </a:xfrm>
          <a:prstGeom prst="roundRect">
            <a:avLst/>
          </a:prstGeom>
          <a:solidFill>
            <a:srgbClr val="244C8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5" name="OTLSHAPE_T_15d2be0220b84c62912bd3e31c0e3ac3_Shape"/>
          <p:cNvSpPr/>
          <p:nvPr>
            <p:custDataLst>
              <p:tags r:id="rId97"/>
            </p:custDataLst>
          </p:nvPr>
        </p:nvSpPr>
        <p:spPr>
          <a:xfrm>
            <a:off x="1262615" y="4785713"/>
            <a:ext cx="1193800" cy="155025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63" name="OTLSHAPE_T_7773177036fc4cf59bd0d5652def1445_Shape"/>
          <p:cNvSpPr/>
          <p:nvPr>
            <p:custDataLst>
              <p:tags r:id="rId98"/>
            </p:custDataLst>
          </p:nvPr>
        </p:nvSpPr>
        <p:spPr>
          <a:xfrm>
            <a:off x="715772" y="5019732"/>
            <a:ext cx="939800" cy="155025"/>
          </a:xfrm>
          <a:prstGeom prst="roundRect">
            <a:avLst/>
          </a:prstGeom>
          <a:solidFill>
            <a:srgbClr val="244C8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2" name="OTLSHAPE_T_f1f008f4f7a74d7cbdddc32efbf8b27f_JoinedDate"/>
          <p:cNvSpPr txBox="1"/>
          <p:nvPr>
            <p:custDataLst>
              <p:tags r:id="rId99"/>
            </p:custDataLst>
          </p:nvPr>
        </p:nvSpPr>
        <p:spPr>
          <a:xfrm>
            <a:off x="9069974" y="3389348"/>
            <a:ext cx="723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Sep 30 - Dec 31</a:t>
            </a:r>
          </a:p>
        </p:txBody>
      </p:sp>
      <p:sp>
        <p:nvSpPr>
          <p:cNvPr id="30813" name="OTLSHAPE_T_f1f008f4f7a74d7cbdddc32efbf8b27f_Title"/>
          <p:cNvSpPr txBox="1"/>
          <p:nvPr>
            <p:custDataLst>
              <p:tags r:id="rId100"/>
            </p:custDataLst>
          </p:nvPr>
        </p:nvSpPr>
        <p:spPr>
          <a:xfrm>
            <a:off x="11527016" y="3373854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2"/>
                </a:solidFill>
                <a:latin typeface="Calibri" panose="020F0502020204030204" pitchFamily="34" charset="0"/>
              </a:rPr>
              <a:t>Task 8</a:t>
            </a:r>
          </a:p>
        </p:txBody>
      </p:sp>
      <p:sp>
        <p:nvSpPr>
          <p:cNvPr id="30814" name="OTLSHAPE_T_f1f008f4f7a74d7cbdddc32efbf8b27f_Duration"/>
          <p:cNvSpPr txBox="1"/>
          <p:nvPr>
            <p:custDataLst>
              <p:tags r:id="rId101"/>
            </p:custDataLst>
          </p:nvPr>
        </p:nvSpPr>
        <p:spPr>
          <a:xfrm>
            <a:off x="10430490" y="3381601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13.4 wks</a:t>
            </a:r>
          </a:p>
        </p:txBody>
      </p:sp>
      <p:sp>
        <p:nvSpPr>
          <p:cNvPr id="30820" name="OTLSHAPE_T_5417459faabd473e8e317c8fe7fed1ca_JoinedDate"/>
          <p:cNvSpPr txBox="1"/>
          <p:nvPr>
            <p:custDataLst>
              <p:tags r:id="rId102"/>
            </p:custDataLst>
          </p:nvPr>
        </p:nvSpPr>
        <p:spPr>
          <a:xfrm>
            <a:off x="6873700" y="3623367"/>
            <a:ext cx="749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May 30 - Sep 30</a:t>
            </a:r>
          </a:p>
        </p:txBody>
      </p:sp>
      <p:sp>
        <p:nvSpPr>
          <p:cNvPr id="30821" name="OTLSHAPE_T_5417459faabd473e8e317c8fe7fed1ca_Title"/>
          <p:cNvSpPr txBox="1"/>
          <p:nvPr>
            <p:custDataLst>
              <p:tags r:id="rId103"/>
            </p:custDataLst>
          </p:nvPr>
        </p:nvSpPr>
        <p:spPr>
          <a:xfrm>
            <a:off x="9904127" y="3607873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accent6"/>
                </a:solidFill>
                <a:latin typeface="Calibri" panose="020F0502020204030204" pitchFamily="34" charset="0"/>
              </a:rPr>
              <a:t>Task 7</a:t>
            </a:r>
          </a:p>
        </p:txBody>
      </p:sp>
      <p:sp>
        <p:nvSpPr>
          <p:cNvPr id="30822" name="OTLSHAPE_T_5417459faabd473e8e317c8fe7fed1ca_Duration"/>
          <p:cNvSpPr txBox="1"/>
          <p:nvPr>
            <p:custDataLst>
              <p:tags r:id="rId104"/>
            </p:custDataLst>
          </p:nvPr>
        </p:nvSpPr>
        <p:spPr>
          <a:xfrm>
            <a:off x="8534181" y="3615620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17.6 wks</a:t>
            </a:r>
          </a:p>
        </p:txBody>
      </p:sp>
      <p:sp>
        <p:nvSpPr>
          <p:cNvPr id="30828" name="OTLSHAPE_T_483bbbf5c83f40fdba3b1ddb997e80eb_JoinedDate"/>
          <p:cNvSpPr txBox="1"/>
          <p:nvPr>
            <p:custDataLst>
              <p:tags r:id="rId105"/>
            </p:custDataLst>
          </p:nvPr>
        </p:nvSpPr>
        <p:spPr>
          <a:xfrm>
            <a:off x="4366907" y="3857385"/>
            <a:ext cx="622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Jan 1 - Jun 30</a:t>
            </a:r>
          </a:p>
        </p:txBody>
      </p:sp>
      <p:sp>
        <p:nvSpPr>
          <p:cNvPr id="30829" name="OTLSHAPE_T_483bbbf5c83f40fdba3b1ddb997e80eb_Title"/>
          <p:cNvSpPr txBox="1"/>
          <p:nvPr>
            <p:custDataLst>
              <p:tags r:id="rId106"/>
            </p:custDataLst>
          </p:nvPr>
        </p:nvSpPr>
        <p:spPr>
          <a:xfrm>
            <a:off x="8281239" y="384189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2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30830" name="OTLSHAPE_T_483bbbf5c83f40fdba3b1ddb997e80eb_Duration"/>
          <p:cNvSpPr txBox="1"/>
          <p:nvPr>
            <p:custDataLst>
              <p:tags r:id="rId107"/>
            </p:custDataLst>
          </p:nvPr>
        </p:nvSpPr>
        <p:spPr>
          <a:xfrm>
            <a:off x="6408550" y="3849638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25.8 wks</a:t>
            </a:r>
          </a:p>
        </p:txBody>
      </p:sp>
      <p:sp>
        <p:nvSpPr>
          <p:cNvPr id="30836" name="OTLSHAPE_T_595522e6a4c8437398d8e975e7769937_JoinedDate"/>
          <p:cNvSpPr txBox="1"/>
          <p:nvPr>
            <p:custDataLst>
              <p:tags r:id="rId108"/>
            </p:custDataLst>
          </p:nvPr>
        </p:nvSpPr>
        <p:spPr>
          <a:xfrm>
            <a:off x="2687504" y="4091404"/>
            <a:ext cx="685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 1 - May 30</a:t>
            </a:r>
          </a:p>
        </p:txBody>
      </p:sp>
      <p:sp>
        <p:nvSpPr>
          <p:cNvPr id="30837" name="OTLSHAPE_T_595522e6a4c8437398d8e975e7769937_Title"/>
          <p:cNvSpPr txBox="1"/>
          <p:nvPr>
            <p:custDataLst>
              <p:tags r:id="rId109"/>
            </p:custDataLst>
          </p:nvPr>
        </p:nvSpPr>
        <p:spPr>
          <a:xfrm>
            <a:off x="7734396" y="4075910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accent6"/>
                </a:solidFill>
                <a:latin typeface="Calibri" panose="020F0502020204030204" pitchFamily="34" charset="0"/>
              </a:rPr>
              <a:t>Task 5</a:t>
            </a:r>
          </a:p>
        </p:txBody>
      </p:sp>
      <p:sp>
        <p:nvSpPr>
          <p:cNvPr id="30838" name="OTLSHAPE_T_595522e6a4c8437398d8e975e7769937_Duration"/>
          <p:cNvSpPr txBox="1"/>
          <p:nvPr>
            <p:custDataLst>
              <p:tags r:id="rId110"/>
            </p:custDataLst>
          </p:nvPr>
        </p:nvSpPr>
        <p:spPr>
          <a:xfrm>
            <a:off x="5323684" y="4083657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34.8 wks</a:t>
            </a:r>
          </a:p>
        </p:txBody>
      </p:sp>
      <p:sp>
        <p:nvSpPr>
          <p:cNvPr id="30844" name="OTLSHAPE_T_aee3cd237e094d08996d195632a47ed6_JoinedDate"/>
          <p:cNvSpPr txBox="1"/>
          <p:nvPr>
            <p:custDataLst>
              <p:tags r:id="rId111"/>
            </p:custDataLst>
          </p:nvPr>
        </p:nvSpPr>
        <p:spPr>
          <a:xfrm>
            <a:off x="1620306" y="4325423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Aug 1 - Dec 29</a:t>
            </a:r>
          </a:p>
        </p:txBody>
      </p:sp>
      <p:sp>
        <p:nvSpPr>
          <p:cNvPr id="30845" name="OTLSHAPE_T_aee3cd237e094d08996d195632a47ed6_Title"/>
          <p:cNvSpPr txBox="1"/>
          <p:nvPr>
            <p:custDataLst>
              <p:tags r:id="rId112"/>
            </p:custDataLst>
          </p:nvPr>
        </p:nvSpPr>
        <p:spPr>
          <a:xfrm>
            <a:off x="5053102" y="4309929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2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30846" name="OTLSHAPE_T_aee3cd237e094d08996d195632a47ed6_Duration"/>
          <p:cNvSpPr txBox="1"/>
          <p:nvPr>
            <p:custDataLst>
              <p:tags r:id="rId113"/>
            </p:custDataLst>
          </p:nvPr>
        </p:nvSpPr>
        <p:spPr>
          <a:xfrm>
            <a:off x="3445014" y="4317676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21.4 wks</a:t>
            </a:r>
          </a:p>
        </p:txBody>
      </p:sp>
      <p:sp>
        <p:nvSpPr>
          <p:cNvPr id="30852" name="OTLSHAPE_T_4be638bfea754bc59991596c3eef3bf7_JoinedDate"/>
          <p:cNvSpPr txBox="1"/>
          <p:nvPr>
            <p:custDataLst>
              <p:tags r:id="rId114"/>
            </p:custDataLst>
          </p:nvPr>
        </p:nvSpPr>
        <p:spPr>
          <a:xfrm>
            <a:off x="631637" y="4559441"/>
            <a:ext cx="58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Jun 1 - Sep 1</a:t>
            </a:r>
          </a:p>
        </p:txBody>
      </p:sp>
      <p:sp>
        <p:nvSpPr>
          <p:cNvPr id="30853" name="OTLSHAPE_T_4be638bfea754bc59991596c3eef3bf7_Title"/>
          <p:cNvSpPr txBox="1"/>
          <p:nvPr>
            <p:custDataLst>
              <p:tags r:id="rId115"/>
            </p:custDataLst>
          </p:nvPr>
        </p:nvSpPr>
        <p:spPr>
          <a:xfrm>
            <a:off x="2953931" y="454394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accent6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30854" name="OTLSHAPE_T_4be638bfea754bc59991596c3eef3bf7_Duration"/>
          <p:cNvSpPr txBox="1"/>
          <p:nvPr>
            <p:custDataLst>
              <p:tags r:id="rId116"/>
            </p:custDataLst>
          </p:nvPr>
        </p:nvSpPr>
        <p:spPr>
          <a:xfrm>
            <a:off x="1905623" y="4551694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13 wks</a:t>
            </a:r>
          </a:p>
        </p:txBody>
      </p:sp>
      <p:sp>
        <p:nvSpPr>
          <p:cNvPr id="30860" name="OTLSHAPE_T_15d2be0220b84c62912bd3e31c0e3ac3_JoinedDate"/>
          <p:cNvSpPr txBox="1"/>
          <p:nvPr>
            <p:custDataLst>
              <p:tags r:id="rId117"/>
            </p:custDataLst>
          </p:nvPr>
        </p:nvSpPr>
        <p:spPr>
          <a:xfrm>
            <a:off x="621096" y="4793460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Jun 1 - Aug 6</a:t>
            </a:r>
          </a:p>
        </p:txBody>
      </p:sp>
      <p:sp>
        <p:nvSpPr>
          <p:cNvPr id="30861" name="OTLSHAPE_T_15d2be0220b84c62912bd3e31c0e3ac3_Title"/>
          <p:cNvSpPr txBox="1"/>
          <p:nvPr>
            <p:custDataLst>
              <p:tags r:id="rId118"/>
            </p:custDataLst>
          </p:nvPr>
        </p:nvSpPr>
        <p:spPr>
          <a:xfrm>
            <a:off x="2495289" y="477796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dk2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30862" name="OTLSHAPE_T_15d2be0220b84c62912bd3e31c0e3ac3_Duration"/>
          <p:cNvSpPr txBox="1"/>
          <p:nvPr>
            <p:custDataLst>
              <p:tags r:id="rId119"/>
            </p:custDataLst>
          </p:nvPr>
        </p:nvSpPr>
        <p:spPr>
          <a:xfrm>
            <a:off x="1660279" y="478571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 panose="020F0502020204030204" pitchFamily="34" charset="0"/>
              </a:rPr>
              <a:t>9.4 wks</a:t>
            </a:r>
          </a:p>
        </p:txBody>
      </p:sp>
      <p:sp>
        <p:nvSpPr>
          <p:cNvPr id="30868" name="OTLSHAPE_T_7773177036fc4cf59bd0d5652def1445_JoinedDate"/>
          <p:cNvSpPr txBox="1"/>
          <p:nvPr>
            <p:custDataLst>
              <p:tags r:id="rId120"/>
            </p:custDataLst>
          </p:nvPr>
        </p:nvSpPr>
        <p:spPr>
          <a:xfrm>
            <a:off x="-5715" y="5027479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May 1 - Jun 22</a:t>
            </a:r>
          </a:p>
        </p:txBody>
      </p:sp>
      <p:sp>
        <p:nvSpPr>
          <p:cNvPr id="30869" name="OTLSHAPE_T_7773177036fc4cf59bd0d5652def1445_Title"/>
          <p:cNvSpPr txBox="1"/>
          <p:nvPr>
            <p:custDataLst>
              <p:tags r:id="rId121"/>
            </p:custDataLst>
          </p:nvPr>
        </p:nvSpPr>
        <p:spPr>
          <a:xfrm>
            <a:off x="1701485" y="501198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>
                <a:solidFill>
                  <a:schemeClr val="accent6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30870" name="OTLSHAPE_T_7773177036fc4cf59bd0d5652def1445_Duration"/>
          <p:cNvSpPr txBox="1"/>
          <p:nvPr>
            <p:custDataLst>
              <p:tags r:id="rId122"/>
            </p:custDataLst>
          </p:nvPr>
        </p:nvSpPr>
        <p:spPr>
          <a:xfrm>
            <a:off x="989955" y="5019732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lt1"/>
                </a:solidFill>
                <a:latin typeface="Calibri" panose="020F0502020204030204" pitchFamily="34" charset="0"/>
              </a:rPr>
              <a:t>7.6 wks</a:t>
            </a:r>
          </a:p>
        </p:txBody>
      </p:sp>
      <p:sp>
        <p:nvSpPr>
          <p:cNvPr id="30794" name="OTLSHAPE_M_c6c892620afd42aba44c1b51ae7d3a52_Shape"/>
          <p:cNvSpPr/>
          <p:nvPr>
            <p:custDataLst>
              <p:tags r:id="rId123"/>
            </p:custDataLst>
          </p:nvPr>
        </p:nvSpPr>
        <p:spPr>
          <a:xfrm>
            <a:off x="2138968" y="19050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797" name="OTLSHAPE_M_2491646ac2c94835896cf8a48c4c0fdc_Shape"/>
          <p:cNvSpPr/>
          <p:nvPr>
            <p:custDataLst>
              <p:tags r:id="rId124"/>
            </p:custDataLst>
          </p:nvPr>
        </p:nvSpPr>
        <p:spPr>
          <a:xfrm flipV="1">
            <a:off x="4255779" y="1905000"/>
            <a:ext cx="152400" cy="177800"/>
          </a:xfrm>
          <a:prstGeom prst="flowChartManualOperati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00" name="OTLSHAPE_M_b0abdd91455b44d7bbc1df4a22fedd26_Shape"/>
          <p:cNvSpPr/>
          <p:nvPr>
            <p:custDataLst>
              <p:tags r:id="rId125"/>
            </p:custDataLst>
          </p:nvPr>
        </p:nvSpPr>
        <p:spPr>
          <a:xfrm>
            <a:off x="6831232" y="19050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803" name="OTLSHAPE_M_5a8668fe0e5f47688340e8a167c5bf9b_Shape"/>
          <p:cNvSpPr/>
          <p:nvPr>
            <p:custDataLst>
              <p:tags r:id="rId126"/>
            </p:custDataLst>
          </p:nvPr>
        </p:nvSpPr>
        <p:spPr>
          <a:xfrm>
            <a:off x="8965683" y="1905000"/>
            <a:ext cx="152400" cy="177800"/>
          </a:xfrm>
          <a:prstGeom prst="upArrow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06" name="OTLSHAPE_M_02cd8f50d0d542e787298345f32b763c_Shape"/>
          <p:cNvSpPr/>
          <p:nvPr>
            <p:custDataLst>
              <p:tags r:id="rId127"/>
            </p:custDataLst>
          </p:nvPr>
        </p:nvSpPr>
        <p:spPr>
          <a:xfrm rot="16200000">
            <a:off x="10149679" y="2265005"/>
            <a:ext cx="165100" cy="165100"/>
          </a:xfrm>
          <a:prstGeom prst="flowChartMerg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92" name="OTLSHAPE_M_c6c892620afd42aba44c1b51ae7d3a52_Title"/>
          <p:cNvSpPr txBox="1"/>
          <p:nvPr>
            <p:custDataLst>
              <p:tags r:id="rId128"/>
            </p:custDataLst>
          </p:nvPr>
        </p:nvSpPr>
        <p:spPr>
          <a:xfrm>
            <a:off x="1841512" y="2776161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>
                <a:solidFill>
                  <a:srgbClr val="E46C0A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30793" name="OTLSHAPE_M_c6c892620afd42aba44c1b51ae7d3a52_Date"/>
          <p:cNvSpPr txBox="1"/>
          <p:nvPr>
            <p:custDataLst>
              <p:tags r:id="rId129"/>
            </p:custDataLst>
          </p:nvPr>
        </p:nvSpPr>
        <p:spPr>
          <a:xfrm>
            <a:off x="1940742" y="2621136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7/24/2024</a:t>
            </a:r>
          </a:p>
        </p:txBody>
      </p:sp>
      <p:sp>
        <p:nvSpPr>
          <p:cNvPr id="30795" name="OTLSHAPE_M_2491646ac2c94835896cf8a48c4c0fdc_Title"/>
          <p:cNvSpPr txBox="1"/>
          <p:nvPr>
            <p:custDataLst>
              <p:tags r:id="rId130"/>
            </p:custDataLst>
          </p:nvPr>
        </p:nvSpPr>
        <p:spPr>
          <a:xfrm>
            <a:off x="3958324" y="2984599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>
                <a:solidFill>
                  <a:schemeClr val="accent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30796" name="OTLSHAPE_M_2491646ac2c94835896cf8a48c4c0fdc_Date"/>
          <p:cNvSpPr txBox="1"/>
          <p:nvPr>
            <p:custDataLst>
              <p:tags r:id="rId131"/>
            </p:custDataLst>
          </p:nvPr>
        </p:nvSpPr>
        <p:spPr>
          <a:xfrm>
            <a:off x="4025358" y="2829574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11/21/2024</a:t>
            </a:r>
          </a:p>
        </p:txBody>
      </p:sp>
      <p:sp>
        <p:nvSpPr>
          <p:cNvPr id="30798" name="OTLSHAPE_M_b0abdd91455b44d7bbc1df4a22fedd26_Title"/>
          <p:cNvSpPr txBox="1"/>
          <p:nvPr>
            <p:custDataLst>
              <p:tags r:id="rId132"/>
            </p:custDataLst>
          </p:nvPr>
        </p:nvSpPr>
        <p:spPr>
          <a:xfrm>
            <a:off x="6533777" y="2593024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>
                <a:solidFill>
                  <a:srgbClr val="E46C0A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30799" name="OTLSHAPE_M_b0abdd91455b44d7bbc1df4a22fedd26_Date"/>
          <p:cNvSpPr txBox="1"/>
          <p:nvPr>
            <p:custDataLst>
              <p:tags r:id="rId133"/>
            </p:custDataLst>
          </p:nvPr>
        </p:nvSpPr>
        <p:spPr>
          <a:xfrm>
            <a:off x="6633006" y="2437999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4/16/2025</a:t>
            </a:r>
          </a:p>
        </p:txBody>
      </p:sp>
      <p:sp>
        <p:nvSpPr>
          <p:cNvPr id="30801" name="OTLSHAPE_M_5a8668fe0e5f47688340e8a167c5bf9b_Title"/>
          <p:cNvSpPr txBox="1"/>
          <p:nvPr>
            <p:custDataLst>
              <p:tags r:id="rId134"/>
            </p:custDataLst>
          </p:nvPr>
        </p:nvSpPr>
        <p:spPr>
          <a:xfrm>
            <a:off x="8668228" y="2885332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>
                <a:solidFill>
                  <a:srgbClr val="B20E12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30802" name="OTLSHAPE_M_5a8668fe0e5f47688340e8a167c5bf9b_Date"/>
          <p:cNvSpPr txBox="1"/>
          <p:nvPr>
            <p:custDataLst>
              <p:tags r:id="rId135"/>
            </p:custDataLst>
          </p:nvPr>
        </p:nvSpPr>
        <p:spPr>
          <a:xfrm>
            <a:off x="8767457" y="2730307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8/15/2025</a:t>
            </a:r>
          </a:p>
        </p:txBody>
      </p:sp>
      <p:sp>
        <p:nvSpPr>
          <p:cNvPr id="30804" name="OTLSHAPE_M_02cd8f50d0d542e787298345f32b763c_Title"/>
          <p:cNvSpPr txBox="1"/>
          <p:nvPr>
            <p:custDataLst>
              <p:tags r:id="rId136"/>
            </p:custDataLst>
          </p:nvPr>
        </p:nvSpPr>
        <p:spPr>
          <a:xfrm>
            <a:off x="10308429" y="2332040"/>
            <a:ext cx="78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 5 </a:t>
            </a:r>
          </a:p>
        </p:txBody>
      </p:sp>
      <p:sp>
        <p:nvSpPr>
          <p:cNvPr id="30805" name="OTLSHAPE_M_02cd8f50d0d542e787298345f32b763c_Date"/>
          <p:cNvSpPr txBox="1"/>
          <p:nvPr>
            <p:custDataLst>
              <p:tags r:id="rId137"/>
            </p:custDataLst>
          </p:nvPr>
        </p:nvSpPr>
        <p:spPr>
          <a:xfrm>
            <a:off x="10308429" y="217701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10/15/2025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38DD44-7C02-7C97-48EA-B5E4E50D7D3B}"/>
              </a:ext>
            </a:extLst>
          </p:cNvPr>
          <p:cNvSpPr txBox="1"/>
          <p:nvPr/>
        </p:nvSpPr>
        <p:spPr>
          <a:xfrm>
            <a:off x="621096" y="534355"/>
            <a:ext cx="6225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Project management process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53DFFD5E-A7A4-CEB4-2442-0FC26A60F889}"/>
              </a:ext>
            </a:extLst>
          </p:cNvPr>
          <p:cNvPicPr>
            <a:picLocks noChangeAspect="1"/>
          </p:cNvPicPr>
          <p:nvPr/>
        </p:nvPicPr>
        <p:blipFill>
          <a:blip r:embed="rId1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17168" y="3221798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55121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HYW50dCIsIlZlcnNpb24iOnsiJGlkIjoiMiIsIlZlcnNpb24iOiI0LjEuMCIsIk9yaWdpbmFsQXNzZW1ibHlWZXJzaW9uIjoiMS4wMC4wMC4wMCIsIkVkaXRpb24iOiJQcm8iLCJMYXN0U2F2ZWRFZGl0aW9uIjo0LCJJc1BsdXNFZGl0aW9uIjp0cnVlLCJJc1Byb0VkaXRpb24iOnRydWV9LCJFZmZlY3QiOjE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SwiU2hhcGUiOjEwLCJTaGFwZVN0eWxlIjp7IiRpZCI6IjI2IiwiTWFyZ2luIjp7IiRpZCI6IjI3IiwiVG9wIjowLjAsIkxlZnQiOjEwLjAsIlJpZ2h0IjoxMC4wLCJCb3R0b20iOjAuMH0sIlBhZGRpbmciOnsiJGlkIjoiMjgiLCJUb3AiOjMuMCwiTGVmdCI6MC4wLCJSaWdodCI6MC4wLCJCb3R0b20iOjMuMH0sIkJhY2tncm91bmQiOnsiJGlkIjoiMjkiLCJDb2xvciI6eyIkaWQiOiIzMCIsIkEiOjI1NSwiUiI6MzEsIkciOjczLCJCIjoxMjV9fSwiSXNWaXNpYmxlIjp0cnVlLCJXaWR0aCI6ODU4LjAsIkhlaWdodCI6Mj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HJlZiI6IjI5In0sIklzVmlzaWJsZSI6dHJ1ZSwiV2lkdGgiOjg1OC4wLCJIZWlnaHQiOjIwLjAsIkJvcmRlclN0eWxlIjp7IiRpZCI6IjM1IiwiTGluZUNvbG9yIjpudWxsLCJMaW5lV2VpZ2h0IjowLjAsIkxpbmVUeXBlIjowLCJQYXJlbnRTdHlsZSI6bnVsbH0sIlBhcmVudFN0eWxlIjpudWxsfSwiQm90dG9tVGllclNoYXBlU3R5bGUiOnsiJGlkIjoiMzYiLCJNYXJnaW4iOnsiJHJlZiI6IjI3In0sIlBhZGRpbmciOnsiJHJlZiI6IjI4In0sIkJhY2tncm91bmQiOnsiJHJlZiI6IjI5In0sIklzVmlzaWJsZSI6dHJ1ZSwiV2lkdGgiOjg1OC4wLCJIZWlnaHQiOjIwLjAsIkJvcmRlclN0eWxlIjp7IiRpZCI6IjM3IiwiTGluZUNvbG9yIjpudWxsLCJMaW5lV2VpZ2h0IjowLjAsIkxpbmVUeXBlIjowLCJQYXJlbnRTdHlsZSI6bnVsbH0sIlBhcmVudFN0eWxlIjpudWxsfSwiUmlnaHRFbmRDYXBzU3R5bGUiOnsiJGlkIjoiMzgiLCJGb250U2V0dGluZ3MiOnsiJGlkIjoiMzkiLCJGb250U2l6ZSI6MTMsIkZvbnROYW1lIjoiQ2FsaWJyaSIsIklzQm9sZCI6dHJ1ZSwiSXNJdGFsaWMiOmZhbHNlLCJJc1VuZGVybGluZWQiOmZhbHNlLCJQYXJlbnRTdHlsZSI6bnVsbH0sIkF1dG9TaXplIjowLCJGb3JlZ3JvdW5kIjp7IiRpZCI6IjQwIiwiQ29sb3IiOnsiJGlkIjoiNDEiLCJBIjoyNTUsIlIiOjE5MiwiRyI6ODAsIkIiOjc3fX0sIk1heFdpZHRoIjoiSW5maW5pdHkiLCJNYXhIZWlnaHQiOiJJbmZpbml0eSIsIlNtYXJ0Rm9yZWdyb3VuZElzQWN0aXZlIjpmYWxzZSwiSG9yaXpvbnRhbEFsaWdubWVudCI6MCwiVmVydGljYWxBbGlnbm1lbnQiOjAsIlNtYXJ0Rm9yZWdyb3VuZCI6bnVsbCwiQmFja2dyb3VuZEZpbGxUeXBlIjowLCJNYXJnaW4iOnsiJGlkIjoiNDIiLCJUb3AiOjAuMCwiTGVmdCI6MC4wLCJSaWdodCI6MjAuMCwiQm90dG9tIjowLjB9LCJQYWRkaW5nIjp7IiRpZCI6IjQzIiwiVG9wIjowLjAsIkxlZnQiOjAuMCwiUmlnaHQiOjAuMCwiQm90dG9tIjowLjB9LCJCYWNrZ3JvdW5kIjp7IiRpZCI6IjQ0IiwiQ29sb3IiOnsiJGlkIjoiNDUiLCJBIjo4OSwiUiI6MCwiRyI6MCwiQiI6MH19LCJJc1Zpc2libGUiOmZhbHNlLCJXaWR0aCI6MC4wLCJIZWlnaHQiOjAuMCwiQm9yZGVyU3R5bGUiOm51bGwsIlBhcmVudFN0eWxlIjpudWxsfSwiTGVmdEVuZENhcHNTdHlsZSI6eyIkaWQiOiI0NiIsIkZvbnRTZXR0aW5ncyI6eyIkaWQiOiI0NyIsIkZvbnRTaXplIjoxMywiRm9udE5hbWUiOiJDYWxpYnJpIiwiSXNCb2xkIjp0cnVlLCJJc0l0YWxpYyI6ZmFsc2UsIklzVW5kZXJsaW5lZCI6ZmFsc2UsIlBhcmVudFN0eWxlIjpudWxsfSwiQXV0b1NpemUiOjAsIkZvcmVncm91bmQiOnsiJGlkIjoiNDgiLCJDb2xvciI6eyIkaWQiOiI0OS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1MCIsIlRvcCI6MC4wLCJMZWZ0IjoyMC4wLCJSaWdodCI6MC4wLCJCb3R0b20iOjAuMH0sIlBhZGRpbmciOnsiJGlkIjoiNTEiLCJUb3AiOjAuMCwiTGVmdCI6MC4wLCJSaWdodCI6MC4wLCJCb3R0b20iOjAuMH0sIkJhY2tncm91bmQiOnsiJGlkIjoiNTIiLCJDb2xvciI6eyIkcmVmIjoiNDUifX0sIklzVmlzaWJsZSI6ZmFsc2UsIldpZHRoIjowLjAsIkhlaWdodCI6MC4wLCJCb3JkZXJTdHlsZSI6bnVsbCwiUGFyZW50U3R5bGUiOm51bGx9LCJUb2RheVRleHRTdHlsZSI6eyIkaWQiOiI1MyIsIkZvbnRTZXR0aW5ncyI6eyIkaWQiOiI1NCIsIkZvbnRTaXplIjoxMiwiRm9udE5hbWUiOiJDYWxpYnJpIiwiSXNCb2xkIjpmYWxzZSwiSXNJdGFsaWMiOmZhbHNlLCJJc1VuZGVybGluZWQiOmZhbHNlLCJQYXJlbnRTdHlsZSI6bnVsbH0sIkF1dG9TaXplIjowLCJGb3JlZ3JvdW5kIjp7IiRpZCI6IjU1IiwiQ29sb3IiOnsiJGlkIjoi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ciLCJUb3AiOjAuMCwiTGVmdCI6MC4wLCJSaWdodCI6MC4wLCJCb3R0b20iOjAuMH0sIlBhZGRpbmciOnsiJGlkIjoiNTgiLCJUb3AiOjAuMCwiTGVmdCI6MC4wLCJSaWdodCI6MC4wLCJCb3R0b20iOjAuMH0sIkJhY2tncm91bmQiOnsiJGlkIjoiNTkiLCJDb2xvciI6eyIkcmVmIjoiNDUifX0sIklzVmlzaWJsZSI6dHJ1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jU1LCJHIjowLCJCIjowfX0sIklzVmlzaWJsZSI6dHJ1ZSwiV2lkdGgiOjAuMCwiSGVpZ2h0IjowLjAsIkJvcmRlclN0eWxlIjpudWxsLCJQYXJlbnRTdHlsZSI6bnVsbH0sIlNjYWxlU3R5bGUiOnsiJGlkIjoiNjUiLCJTaGFwZSI6MywiU2hvd1NlZ21lbnRTZXBhcmF0b3JzIjpmYWxzZSwiU2VnbWVudFNlcGFyYXRvck9wYWNpdHkiOjMwLCJIYXNCZWVuVmlzaWJsZUJlZm9yZSI6dHJ1ZSwiRm9udFNldHRpbmdzIjp7IiRpZCI6IjY2IiwiRm9udFNpemUiOjEwLCJGb250TmFtZSI6IkNhbGlicmkiLCJJc0JvbGQiOnRydWUsIklzSXRhbGljIjpmYWxzZSwiSXNVbmRlcmxpbmVkIjpmYWxzZSwiUGFyZW50U3R5bGUiOm51bGx9LCJBdXRvU2l6ZSI6MCwiRm9yZWdyb3VuZCI6eyIkaWQiOiI2NyIsIkNvbG9yIjp7IiRpZCI6Ij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5IiwiVG9wIjowLjAsIkxlZnQiOjUuMCwiUmlnaHQiOjAuMCwiQm90dG9tIjowLjB9LCJQYWRkaW5nIjp7IiRpZCI6IjcwIiwiVG9wIjowLjAsIkxlZnQiOjAuMCwiUmlnaHQiOjAuMCwiQm90dG9tIjowLjB9LCJCYWNrZ3JvdW5kIjp7IiRpZCI6IjcxIiwiQ29sb3IiOnsiJHJlZiI6IjQ1In19LCJJc1Zpc2libGUiOnRydWUsIldpZHRoIjowLjAsIkhlaWdodCI6MC4wLCJCb3JkZXJTdHlsZSI6bnVsbCwiUGFyZW50U3R5bGUiOm51bGx9LCJTaW5nbGVTY2FsZVNoYXBlU3R5bGUiOnsiJGlkIjoiNzIiLCJTaGFwZSI6MywiSGVpZ2h0IjoyMC4wfSwiTWlkZGxlVGllclNjYWxlU3R5bGUiOnsiJGlkIjoiNzMiLCJTaGFwZSI6MywiU2hvd1NlZ21lbnRTZXBhcmF0b3JzIjpmYWxzZSwiU2VnbWVudFNlcGFyYXRvck9wYWNpdHkiOjMwLCJIYXNCZWVuVmlzaWJsZUJlZm9yZSI6ZmFsc2UsIkZvbnRTZXR0aW5ncyI6eyIkaWQiOiI3NCIsIkZvbnRTaXplIjoxMCwiRm9udE5hbWUiOiJDYWxpYnJpIiwiSXNCb2xkIjp0cnV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Qm90dG9tVGllclNjYWxlU3R5bGUiOnsiJGlkIjoiNzUiLCJTaGFwZSI6MywiU2hvd1NlZ21lbnRTZXBhcmF0b3JzIjpmYWxzZSwiU2VnbWVudFNlcGFyYXRvck9wYWNpdHkiOjMwLCJIYXNCZWVuVmlzaWJsZUJlZm9yZSI6ZmFsc2UsIkZvbnRTZXR0aW5ncyI6eyIkaWQiOiI3NiIsIkZvbnRTaXplIjoxMCwiRm9udE5hbWUiOiJDYWxpYnJpIiwiSXNCb2xkIjp0cnV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RWxhcHNlZFRpbWVCYWNrZ3JvdW5kIjp7IiRpZCI6Ijc3IiwiQ29sb3IiOnsiJGlkIjoiNzgiLCJBIjo3NywiUiI6MjM4LCJHIjoyMzYsIkIiOjIyNX19LCJBcHBlbmRZZWFyT25ZZWFyQ2hhbmdlIjpmYWxzZSwiRWxhcHNlZFRpbWVGb3JtYXQiOjEsIlRvZGF5TWFya2VyUG9zaXRpb24iOjIsIlF1aWNrUG9zaXRpb24iOjMsIkFic29sdXRlUG9zaXRpb24iOjEzNS4wLCJNYXJnaW4iOnsiJGlkIjoiNzkiLCJUb3AiOjAuMCwiTGVmdCI6MTAuMCwiUmlnaHQiOjEwLjAsIkJvdHRvbSI6MC4wfSwiUGFkZGluZyI6eyIkaWQiOiI4MCIsIlRvcCI6MC4wLCJMZWZ0IjowLjAsIlJpZ2h0IjowLjAsIkJvdHRvbSI6MC4wfSwiQmFja2dyb3VuZCI6eyIkaWQiOiI4MSIsIkNvbG9yIjp7IiRpZCI6IjgyIiwiQSI6MjU1LCJSIjozMSwiRyI6NzMsIkIiOjEyNX19LCJJc1Zpc2libGUiOnRydWUsIldpZHRoIjowLjAsIkhlaWdodCI6MC4wLCJCb3JkZXJTdHlsZSI6bnVsbCwiUGFyZW50U3R5bGUiOm51bGx9LCJEZWZhdWx0TWlsZXN0b25lU3R5bGUiOnsiJGlkIjoiODMiLCJTaGFwZSI6NywiQ29ubmVjdG9yTWFyZ2luIjp7IiRpZCI6Ijg0IiwiVG9wIjowLjAsIkxlZnQiOjIuMCwiUmlnaHQiOjIuMCwiQm90dG9tIjowLjB9LCJDb25uZWN0b3JTdHlsZSI6eyIkaWQiOiI4NSIsIkxpbmVDb2xvciI6eyIkaWQiOiI4NiIsIiR0eXBlIjoiTkxSRS5Db21tb24uRG9tLlNvbGlkQ29sb3JCcnVzaCwgTkxSRS5Db21tb24iLCJDb2xvciI6eyIkaWQiOiI4NyIsIkEiOjI1NSwiUiI6MjM3LCJHIjoxMjUsIkIiOjQ5fX0sIkxpbmVXZWlnaHQiOjEuMCwiTGluZVR5cGUiOjAsIlBhcmVudFN0eWxlIjpudWxsfSwiSXNCZWxvd1RpbWViYW5kIjp0cnVlLCJQb3NpdGlvbk9uVGFzayI6MCwiSGlkZURhdGUiOmZhbHNlLCJTaGFwZVNpemUiOjAsIlNwYWNpbmciOjAuMCwiUGFkZGluZyI6eyIkaWQiOiI4OCIsIlRvcCI6MC4wLCJMZWZ0IjowLjAsIlJpZ2h0IjowLjAsIkJvdHRvbSI6MC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yMzcsIkciOjEyNSwiQiI6NDl9fSwiSXNWaXNpYmxlIjp0cnVlLCJXaWR0aCI6MTIuMCwiSGVpZ2h0IjoxNC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MTIsIkZvbnROYW1lIjoiQ2FsaWJyaSIsIklzQm9sZCI6dHJ1ZSwiSXNJdGFsaWMiOmZhbHNlLCJJc1VuZGVybGluZWQiOmZhbHNlLCJQYXJlbnRTdHlsZSI6bnVsbH0sIkF1dG9TaXplIjowLCJGb3JlZ3JvdW5kIjp7IiRpZCI6Ijk5IiwiQ29sb3IiOnsiJGlkIjoiMTAwIiwiQSI6MjU1LCJSIjoyMjgsIkciOjEwOCwiQiI6MTB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4OSwiUiI6MCwiRyI6MCwiQiI6MH19LCJJc1Zpc2libGUiOnRydWUsIldpZHRoIjowLjAsIkhlaWdodCI6MC4wLCJCb3JkZXJTdHlsZSI6bnVsbCwiUGFyZW50U3R5bGUiOm51bGx9LCJEYXRlU3R5bGUiOnsiJGlkIjoiMTA1IiwiRm9udFNldHRpbmdzIjp7IiRpZCI6IjEwNiIsIkZvbnRTaXplIjoxMCwiRm9udE5hbWUiOiJDYWxpYnJpIiwiSXNCb2xkIjpmYWxzZSwiSXNJdGFsaWMiOmZhbHNlLCJJc1VuZGVybGluZWQiOmZhbHNlLCJQYXJlbnRTdHlsZSI6bnVsbH0sIkF1dG9TaXplIjowLCJGb3JlZ3JvdW5kIjp7IiRpZCI6IjEwNyIsIkNvbG9yIjp7IiRpZCI6IjEw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yZWYiOiIxMDQifX0sIklzVmlzaWJsZSI6dHJ1ZSwiV2lkdGgiOjAuMCwiSGVpZ2h0IjowLjAsIkJvcmRlclN0eWxlIjpudWxsLCJQYXJlbnRTdHlsZSI6bnVsbH0sIkRhdGVGb3JtYXQiOnsiJGlkIjoiMTEy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TEzIiwiRGF0ZVBhcnRJc1Zpc2libGUiOmZhbHNlLCJUaW1lUGFydElzVmlzaWJsZSI6ZmFsc2V9fSwiV2Vla051bWJlcmluZyI6eyIkaWQiOiIxMTQiLCJGb3JtYXQiOjAsIklzVmlzaWJsZSI6ZmFsc2UsIkxhc3RLbm93blZpc2liaWxpdHlTdGF0ZSI6ZmFsc2V9LCJJc1Zpc2libGUiOnRydWUsIlBhcmVudFN0eWxlIjpudWxsfSwiRGVmYXVsdE1vdFN0eWxlIjp7IiRpZCI6IjExNSIsIlNoYXBlIjo3LCJDb25uZWN0b3JNYXJnaW4iOnsiJGlkIjoiMTE2IiwiVG9wIjowLjAsIkxlZnQiOjIuMCwiUmlnaHQiOjIuMCwiQm90dG9tIjowLjB9LCJDb25uZWN0b3JTdHlsZSI6eyIkaWQiOiIxMTciLCJMaW5lQ29sb3IiOnsiJGlkIjoiMTE4IiwiJHR5cGUiOiJOTFJFLkNvbW1vbi5Eb20uU29saWRDb2xvckJydXNoLCBOTFJFLkNvbW1vbiIsIkNvbG9yIjp7IiRpZCI6IjExOSIsIkEiOjI1NSwiUiI6MjM3LCJHIjoxMjUsIkIiOjQ5fX0sIkxpbmVXZWlnaHQiOjEuMCwiTGluZVR5cGUiOjAsIlBhcmVudFN0eWxlIjpudWxsfSwiSXNCZWxvd1RpbWViYW5kIjp0cnVlLCJQb3NpdGlvbk9uVGFzayI6MSwiSGlkZURhdGUiOmZhbHNlLCJTaGFwZVNpemUiOjAsIlNwYWNpbmciOjAuMCwiUGFkZGluZyI6eyIkaWQiOiIxMjAiLCJUb3AiOjAuMCwiTGVmdCI6MC4wLCJSaWdodCI6MC4wLCJCb3R0b20iOjAuMH0sIlNoYXBlU3R5bGUiOnsiJGlkIjoiMTIxIiwiTWFyZ2luIjp7IiRpZCI6IjEyMiIsIlRvcCI6MC4wLCJMZWZ0IjowLjAsIlJpZ2h0IjowLjAsIkJvdHRvbSI6MC4wfSwiUGFkZGluZyI6eyIkaWQiOiIxMjMiLCJUb3AiOjAuMCwiTGVmdCI6MC4wLCJSaWdodCI6MC4wLCJCb3R0b20iOjAuMH0sIkJhY2tncm91bmQiOnsiJGlkIjoiMTI0IiwiQ29sb3IiOnsiJGlkIjoiMTI1IiwiQSI6MjU1LCJSIjoyMzcsIkciOjEyNSwiQiI6NDl9fSwiSXNWaXNpYmxlIjp0cnVlLCJXaWR0aCI6MTIuMCwiSGVpZ2h0IjoxNC4wLCJCb3JkZXJTdHlsZSI6eyIkaWQiOiIxMjYiLCJMaW5lQ29sb3IiOnsiJGlkIjoiMTI3IiwiJHR5cGUiOiJOTFJFLkNvbW1vbi5Eb20uU29saWRDb2xvckJydXNoLCBOTFJFLkNvbW1vbiIsIkNvbG9yIjp7IiRpZCI6IjEyOCIsIkEiOjI1NSwiUiI6MjM0LCJHIjoyMiwiQiI6MzB9fSwiTGluZVdlaWdodCI6MC4wLCJMaW5lVHlwZSI6MCwiUGFyZW50U3R5bGUiOm51bGx9LCJQYXJlbnRTdHlsZSI6bnVsbH0sIlRpdGxlU3R5bGUiOnsiJGlkIjoiMTI5IiwiRm9udFNldHRpbmdzIjp7IiRpZCI6IjEzMCIsIkZvbnRTaXplIjoxMiwiRm9udE5hbWUiOiJDYWxpYnJpIiwiSXNCb2xkIjp0cnVlLCJJc0l0YWxpYyI6ZmFsc2UsIklzVW5kZXJsaW5lZCI6ZmFsc2UsIlBhcmVudFN0eWxlIjpudWxsfSwiQXV0b1NpemUiOjAsIkZvcmVncm91bmQiOnsiJGlkIjoiMTMxIiwiQ29sb3IiOnsiJGlkIjoiMTMyIiwiQSI6MjU1LCJSIjoyMjgsIkciOjEwOCwiQiI6MTB9fSwiTWF4V2lkdGgiOjIwMC4wLCJNYXhIZWlnaHQiOiJJbmZpbml0eSIsIlNtYXJ0Rm9yZWdyb3VuZElzQWN0aXZlIjpmYWxzZSwiSG9yaXpvbnRhbEFsaWdubWVudCI6MS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4OSwiUiI6MCwiRyI6MCwiQiI6MH19LCJJc1Zpc2libGUiOnRydWUsIldpZHRoIjowLjAsIkhlaWdodCI6MC4wLCJCb3JkZXJTdHlsZSI6bnVsbCwiUGFyZW50U3R5bGUiOm51bGx9LCJEYXRlU3R5bGUiOnsiJGlkIjoiMTM3IiwiRm9udFNldHRpbmdzIjp7IiRpZCI6IjEzOCIsIkZvbnRTaXplIjoxMCwiRm9udE5hbWUiOiJDYWxpYnJpIiwiSXNCb2xkIjpmYWxzZSwiSXNJdGFsaWMiOmZhbHNlLCJJc1VuZGVybGluZWQiOmZhbHNlLCJQYXJlbnRTdHlsZSI6bnVsbH0sIkF1dG9TaXplIjowLCJGb3JlZ3JvdW5kIjp7IiRpZCI6IjEzOSIsIkNvbG9yIjp7IiRpZCI6IjE0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NDEiLCJUb3AiOjAuMCwiTGVmdCI6MC4wLCJSaWdodCI6MC4wLCJCb3R0b20iOjAuMH0sIlBhZGRpbmciOnsiJGlkIjoiMTQyIiwiVG9wIjowLjAsIkxlZnQiOjAuMCwiUmlnaHQiOjAuMCwiQm90dG9tIjowLjB9LCJCYWNrZ3JvdW5kIjp7IiRpZCI6IjE0MyIsIkNvbG9yIjp7IiRyZWYiOiIxMzYifX0sIklzVmlzaWJsZSI6dHJ1ZSwiV2lkdGgiOjAuMCwiSGVpZ2h0IjowLjAsIkJvcmRlclN0eWxlIjpudWxsLCJQYXJlbnRTdHlsZSI6bnVsbH0sIkRhdGVGb3JtYXQiOnsiJGlkIjoiMTQ0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TQ1IiwiRGF0ZVBhcnRJc1Zpc2libGUiOmZhbHNlLCJUaW1lUGFydElzVmlzaWJsZSI6ZmFsc2V9fSwiV2Vla051bWJlcmluZyI6eyIkaWQiOiIxNDYiLCJGb3JtYXQiOjAsIklzVmlzaWJsZSI6ZmFsc2UsIkxhc3RLbm93blZpc2liaWxpdHlTdGF0ZSI6ZmFsc2V9LCJJc1Zpc2libGUiOnRydWUsIlBhcmVudFN0eWxlIjpudWxsfSwiRGVmYXVsdFRhc2tTdHlsZSI6eyIkaWQiOiIxNDciLCJTaGFwZSI6MSwiU2hhcGVUaGlja25lc3MiOjAsIkR1cmF0aW9uRm9ybWF0Ijo1LCJJbmNsdWRlTm9uV29ya2luZ0RheXNJbkR1cmF0aW9uIjpmYWxzZSwiUGVyY2VudGFnZUNvbXBsZXRlU3R5bGUiOnsiJGlkIjoiMTQ4IiwiRm9udFNldHRpbmdzIjp7IiRpZCI6IjE0OSIsIkZvbnRTaXplIjoxMCwiRm9udE5hbWUiOiJDYWxpYnJpIiwiSXNCb2xkIjpmYWxzZSwiSXNJdGFsaWMiOmZhbHNlLCJJc1VuZGVybGluZWQiOmZhbHNlLCJQYXJlbnRTdHlsZSI6bnVsbH0sIkF1dG9TaXplIjowLCJGb3JlZ3JvdW5kIjp7IiRpZCI6IjE1MCIsIkNvbG9yIjp7IiRpZCI6IjE1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aWQiOiIxNTUiLCJBIjo4OSwiUiI6MCwiRyI6MCwiQiI6MH19LCJJc1Zpc2libGUiOnRydWUsIldpZHRoIjowLjAsIkhlaWdodCI6MC4wLCJCb3JkZXJTdHlsZSI6bnVsbCwiUGFyZW50U3R5bGUiOm51bGx9LCJEdXJhdGlvblN0eWxlIjp7IiRpZCI6IjE1NiIsIkZvbnRTZXR0aW5ncyI6eyIkaWQiOiIxNTciLCJGb250U2l6ZSI6MTAsIkZvbnROYW1lIjoiQ2FsaWJyaSIsIklzQm9sZCI6ZmFsc2UsIklzSXRhbGljIjpmYWxzZSwiSXNVbmRlcmxpbmVkIjpmYWxzZSwiUGFyZW50U3R5bGUiOm51bGx9LCJBdXRvU2l6ZSI6MCwiRm9yZWdyb3VuZCI6eyIkaWQiOiIxNTgiLCJDb2xvciI6eyIkaWQiOiIxNT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YwIiwiVG9wIjowLjAsIkxlZnQiOjAuMCwiUmlnaHQiOjAuMCwiQm90dG9tIjowLjB9LCJQYWRkaW5nIjp7IiRpZCI6IjE2MSIsIlRvcCI6MC4wLCJMZWZ0IjowLjAsIlJpZ2h0IjowLjAsIkJvdHRvbSI6MC4wfSwiQmFja2dyb3VuZCI6eyIkaWQiOiIxNjIiLCJDb2xvciI6eyIkcmVmIjoiMTU1In19LCJJc1Zpc2libGUiOnRydWUsIldpZHRoIjowLjAsIkhlaWdodCI6MC4wLCJCb3JkZXJTdHlsZSI6bnVsbCwiUGFyZW50U3R5bGUiOm51bGx9LCJIb3Jpem9udGFsQ29ubmVjdG9yU3R5bGUiOnsiJGlkIjoiMTYzIiwiTGluZUNvbG9yIjp7IiRpZCI6IjE2NCIsIiR0eXBlIjoiTkxSRS5Db21tb24uRG9tLlNvbGlkQ29sb3JCcnVzaCwgTkxSRS5Db21tb24iLCJDb2xvciI6eyIkaWQiOiIxNjUiLCJBIjoyNTUsIlIiOjIwNCwiRyI6MjA0LCJCIjoyMDR9fSwiTGluZVdlaWdodCI6MC4wLCJMaW5lVHlwZSI6MCwiUGFyZW50U3R5bGUiOm51bGx9LCJWZXJ0aWNhbENvbm5lY3RvclN0eWxlIjp7IiRpZCI6IjE2NiIsIkxpbmVDb2xvciI6eyIkaWQiOiIxNjciLCIkdHlwZSI6Ik5MUkUuQ29tbW9uLkRvbS5Tb2xpZENvbG9yQnJ1c2gsIE5MUkUuQ29tbW9uIiwiQ29sb3IiOnsiJGlkIjoiMTY4IiwiQSI6MjU1LCJSIjoyMDQsIkciOjIwNCwiQiI6MjA0fX0sIkxpbmVXZWlnaHQiOjEuMCwiTGluZVR5cGUiOjAsIlBhcmVudFN0eWxlIjpudWxsfSwiTWFyZ2luIjpudWxsLCJTdGFydERhdGVQb3NpdGlvbiI6MywiRW5kRGF0ZVBvc2l0aW9uIjozLCJEYXRlSXNWaXNpYmxlIjp0cnVlLCJUaXRsZVBvc2l0aW9uIjo0LCJEdXJhdGlvblBvc2l0aW9uIjoyLCJQZXJjZW50YWdlQ29tcGxldGVkUG9zaXRpb24iOjYsIlNwYWNpbmciOjUsIklzQmVsb3dUaW1lYmFuZCI6dHJ1ZSwiUGVyY2VudGFnZUNvbXBsZXRlU2hhcGVPcGFjaXR5IjozNSwiU2hhcGVTdHlsZSI6eyIkaWQiOiIxNjkiLCJNYXJnaW4iOnsiJGlkIjoiMTcwIiwiVG9wIjowLjAsIkxlZnQiOjQuMCwiUmlnaHQiOjQuMCwiQm90dG9tIjowLjB9LCJQYWRkaW5nIjp7IiRpZCI6IjE3MSIsIlRvcCI6MC4wLCJMZWZ0IjoxLjAsIlJpZ2h0IjowLjAsIkJvdHRvbSI6MS4wfSwiQmFja2dyb3VuZCI6eyIkaWQiOiIxNzIiLCJDb2xvciI6eyIkaWQiOiIxNzMiLCJBIjoyNTUsIlIiOjExMiwiRyI6MTczLCJCIjo3MX19LCJJc1Zpc2libGUiOnRydWUsIldpZHRoIjowLjAsIkhlaWdodCI6MTAuMCwiQm9yZGVyU3R5bGUiOnsiJGlkIjoiMTc0IiwiTGluZUNvbG9yIjp7IiRpZCI6IjE3NSIsIiR0eXBlIjoiTkxSRS5Db21tb24uRG9tLlNvbGlkQ29sb3JCcnVzaCwgTkxSRS5Db21tb24iLCJDb2xvciI6eyIkaWQiOiIxNzYiLCJBIjoyNTUsIlIiOjIzNCwiRyI6MjIsIkIiOjMwfX0sIkxpbmVXZWlnaHQiOjAuMCwiTGluZVR5cGUiOjAsIlBhcmVudFN0eWxlIjpudWxsfSwiUGFyZW50U3R5bGUiOm51bGx9LCJUaXRsZVN0eWxlIjp7IiRpZCI6IjE3NyIsIkZvbnRTZXR0aW5ncyI6eyIkaWQiOiIxNzgiLCJGb250U2l6ZSI6MTEsIkZvbnROYW1lIjoiQ2FsaWJyaSIsIklzQm9sZCI6dHJ1ZSwiSXNJdGFsaWMiOmZhbHNlLCJJc1VuZGVybGluZWQiOmZhbHNlLCJQYXJlbnRTdHlsZSI6bnVsbH0sIkF1dG9TaXplIjowLCJGb3JlZ3JvdW5kIjp7IiRpZCI6IjE3OSIsIkNvbG9yIjp7IiRpZCI6IjE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cmVmIjoiMTU1In19LCJJc1Zpc2libGUiOnRydWUsIldpZHRoIjowLjAsIkhlaWdodCI6MC4wLCJCb3JkZXJTdHlsZSI6bnVsbCwiUGFyZW50U3R5bGUiOm51bGx9LCJEYXRlU3R5bGUiOnsiJGlkIjoiMTg0IiwiRm9udFNldHRpbmdzIjp7IiRpZCI6IjE4NSIsIkZvbnRTaXplIjo5LCJGb250TmFtZSI6IkNhbGlicmkiLCJJc0JvbGQiOmZhbHNlLCJJc0l0YWxpYyI6ZmFsc2UsIklzVW5kZXJsaW5lZCI6ZmFsc2UsIlBhcmVudFN0eWxlIjpudWxsfSwiQXV0b1NpemUiOjAsIkZvcmVncm91bmQiOnsiJGlkIjoiMTg2IiwiQ29sb3IiOnsiJGlkIjoiMTg3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NSJ9fSwiSXNWaXNpYmxlIjp0cnVlLCJXaWR0aCI6MC4wLCJIZWlnaHQiOjAuMCwiQm9yZGVyU3R5bGUiOm51bGwsIlBhcmVudFN0eWxlIjpudWxsfSwiRGF0ZUZvcm1hdCI6eyIkaWQiOiIx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IiLCJEYXRlUGFydElzVmlzaWJsZSI6ZmFsc2UsIlRpbWVQYXJ0SXNWaXNpYmxlIjpmYWxzZX1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UiLCJUaXRsZVBvc2l0aW9uIjoiUmlnaHQiLCJEYXRlUG9zaXRpb24iOiJMZWZ0IiwiU2hhcGVUeXBlIjoyLCJTaGFwZVNpemUiOjEsIlNwYWNpbmciOjUsIlNoYXBl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MjU1LCJSIjowLCJHIjoxMTQsIkIiOjE4OH19LCJJc1Zpc2libGUiOnRydWUsIldpZHRoIjoxMy4wLCJIZWlnaHQiOjEz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xMSwiRm9udE5hbWUiOiJDYWxpYnJpIiwiSXNCb2xkIjpmYWxzZSwiSXNJdGFsaWMiOmZhbHNlLCJJc1VuZGVybGluZWQiOmZhbHNlLCJQYXJlbnRTdHlsZSI6bnVsbH0sIkF1dG9TaXplIjowLCJGb3JlZ3JvdW5kIjp7IiRpZCI6IjIwNiIsIkNvbG9yIjp7IiRpZCI6IjIw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4OSwiUiI6MCwiRyI6MCwiQiI6MH19LCJJc1Zpc2libGUiOnRydWUsIldpZHRoIjowLjAsIkhlaWdodCI6MC4wLCJCb3JkZXJTdHlsZSI6bnVsbCwiUGFyZW50U3R5bGUiOm51bGx9LCJEYXRlU3R5bGUiOnsiJGlkIjoiMjEyIiwiRm9udFNldHRpbmdzIjp7IiRpZCI6IjIxMyIsIkZvbnRTaXplIjoxMCwiRm9udE5hbWUiOiJDYWxpYnJpIiwiSXNCb2xkIjpmYWxzZSwiSXNJdGFsaWMiOmZhbHNlLCJJc1VuZGVybGluZWQiOmZhbHNlLCJQYXJlbnRTdHlsZSI6bnVsbH0sIkF1dG9TaXplIjowLCJGb3JlZ3JvdW5kIjp7IiRpZCI6IjIxNCIsIkNvbG9yIjp7IiRpZCI6IjIx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yMTYiLCJUb3AiOjAuMCwiTGVmdCI6MC4wLCJSaWdodCI6MC4wLCJCb3R0b20iOjAuMH0sIlBhZGRpbmciOnsiJGlkIjoiMjE3IiwiVG9wIjowLjAsIkxlZnQiOjAuMCwiUmlnaHQiOjAuMCwiQm90dG9tIjowLjB9LCJCYWNrZ3JvdW5kIjp7IiRpZCI6IjIxOCIsIkNvbG9yIjp7IiRpZCI6IjIxOSIsIkEiOjg5LCJSIjowLCJHIjowLCJCIjowfX0sIklzVmlzaWJsZSI6dHJ1ZSwiV2lkdGgiOjAuMCwiSGVpZ2h0IjowLjAsIkJvcmRlclN0eWxlIjpudWxsLCJQYXJlbnRTdHlsZSI6bnVsbH0sIkRhdGVGb3JtYXQiOnsiJGlkIjoiMjIw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jIxIiwiRGF0ZVBhcnRJc1Zpc2libGUiOmZhbHNlLCJUaW1lUGFydElzVmlzaWJsZSI6ZmFsc2V9fSwiV2Vla051bWJlcmluZyI6eyIkaWQiOiIyMjIiLCJGb3JtYXQiOjAsIklzVmlzaWJsZSI6ZmFsc2UsIkxhc3RLbm93blZpc2liaWxpdHlTdGF0ZSI6ZmFsc2V9LCJJc1Zpc2libGUiOnRydWUsIlBhcmVudFN0eWxlIjpudWxsfSwiR3JpZGxpbmVQYW5lbFN0eWxlIjp7IiRpZCI6IjIyMyIsIkdyaWRsaW5lU3R5bGUiOnsiJGlkIjoiMjI0IiwiTGluZUNvbG9yIjp7IiRpZCI6IjIyNSIsIiR0eXBlIjoiTkxSRS5Db21tb24uRG9tLlNvbGlkQ29sb3JCcnVzaCwgTkxSRS5Db21tb24iLCJDb2xvciI6eyIkaWQiOiIyMjYiLCJBIjozOCwiUiI6OTEsIkciOjE1NSwiQiI6MjEzfX0sIkxpbmVXZWlnaHQiOjEuMCwiTGluZVR5cGUiOjAsIlBhcmVudFN0eWxlIjpudWxsfSwiTWFyZ2luIjp7IiRpZCI6IjIyNyIsIlRvcCI6MC4wLCJMZWZ0IjowLjAsIlJpZ2h0IjowLjAsIkJvdHRvbSI6MC4wfSwiUGFkZGluZyI6eyIkaWQiOiIyMjgiLCJUb3AiOjAuMCwiTGVmdCI6MC4wLCJSaWdodCI6MC4wLCJCb3R0b20iOjAuMH0sIkJhY2tncm91bmQiOm51bGwsIklzVmlzaWJsZSI6dHJ1ZSwiV2lkdGgiOjAuMCwiSGVpZ2h0IjowLjAsIkJvcmRlclN0eWxlIjpudWxsLCJQYXJlbnRTdHlsZSI6bnVsbH0sIkFjdGl2aXR5TGluZVBhbmVsU3R5bGUiOnsiJGlkIjoiMjI5IiwiQWN0aXZpdHlMaW5lU3R5bGUiOnsiJGlkIjoiMjMwIiwiTGluZUNvbG9yIjp7IiRpZCI6IjIzMSIsIiR0eXBlIjoiTkxSRS5Db21tb24uRG9tLlNvbGlkQ29sb3JCcnVzaCwgTkxSRS5Db21tb24iLCJDb2xvciI6eyIkaWQiOiIyMzIiLCJBIjozOCwiUiI6OTEsIkciOjE1NSwiQiI6MjEzfX0sIkxpbmVXZWlnaHQiOjEuMCwiTGluZVR5cGUiOjAsIlBhcmVudFN0eWxlIjpudWxsfSwiTWFyZ2luIjp7IiRpZCI6IjIzMyIsIlRvcCI6MC4wLCJMZWZ0IjowLjAsIlJpZ2h0IjowLjAsIkJvdHRvbSI6MC4wfSwiUGFkZGluZyI6eyIkaWQiOiIyMzQiLCJUb3AiOjAuMCwiTGVmdCI6MC4wLCJSaWdodCI6MC4wLCJCb3R0b20iOjAuMH0sIkJhY2tncm91bmQiOm51bGwsIklzVmlzaWJsZSI6dHJ1ZSwiV2lkdGgiOjAuMCwiSGVpZ2h0IjowLjAsIkJvcmRlclN0eWxlIjpudWxsLCJQYXJlbnRTdHlsZSI6bnVsbH0sIl9zZWxlY3RlZFRoZW1lUHJlc2V0Q29sb3JzIjp7IiRpZCI6IjIzNSIsIlRleHRMaWdodCI6eyIkaWQiOiIyMzYiLCJBIjoyNTUsIlIiOjI1NSwiRyI6MjU1LCJCIjoyNTV9LCJUZXh0RGFyayI6eyIkaWQiOiIyMzciLCJBIjoyNTUsIlIiOjAsIkciOjAsIkIiOjB9LCJBY2NlbnQxIjp7IiRyZWYiOiI2OCJ9LCJBY2NlbnQyIjp7IiRyZWYiOiIzMCJ9LCJBY2NlbnQzIjp7IiRpZCI6IjIzOCIsIkEiOjI1NSwiUiI6MTEyLCJHIjoxNzMsIkIiOjcxfSwiQWNjZW50NCI6eyIkaWQiOiIyMzkiLCJBIjoyNTUsIlIiOjIzMywiRyI6MTEzLCJCIjo1MH0sIkFjY2VudDUiOnsiJGlkIjoiMjQwIiwiQSI6MjU1LCJSIjoyNSwiRyI6MTA3LCJCIjozNn0sIkFjY2VudDYiOnsiJGlkIjoiMjQxIiwiQSI6MjU1LCJSIjoxNSwiRyI6MTU4LCJCIjoyMTN9LCJBY2NlbnQ3Ijp7IiRpZCI6IjI0MiIsIkEiOjI1NSwiUiI6MTYwLCJHIjo0MywiQiI6MTQ3fSwiQWNjZW50OCI6eyIkaWQiOiIyNDMiLCJBIjoyNTUsIlIiOjc4LCJHIjoxNjcsIkIiOjQ2fX0sIlNob3dFbGFwc2VkVGltZUdyYWRpZW50U3R5bGUiOmZhbHNlLCJUaW1lYmFuZFJlc2VydmVkTGVmdEFyZWFTdHlsZSI6eyIkaWQiOiIyNDQiLCJBY3Rpdml0eUhlYWRlcldpZHRoIjowLjAsIklzU2V0IjpmYWxzZX0sIkRlZmF1bHRTd2ltbGFuZVN0eWxlIjp7IiRpZCI6IjI0NSIsIkhlYWRlclN0eWxlIjp7IiRpZCI6IjI0NiIsIlRleHRTdHlsZSI6eyIkaWQiOiIyNDciLCJGb250U2V0dGluZ3MiOnsiJGlkIjoiMjQ4IiwiRm9udFNpemUiOjEyLCJGb250TmFtZSI6IkNhbGlicmkiLCJJc0JvbGQiOmZhbHNlLCJJc0l0YWxpYyI6ZmFsc2UsIklzVW5kZXJsaW5lZCI6ZmFsc2UsIlBhcmVudFN0eWxlIjpudWxsfSwiQXV0b1NpemUiOjAsIkZvcmVncm91bmQiOnsiJGlkIjoiMjQ5IiwiQ29sb3IiOnsiJGlkIjoiMjUw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1MSIsIlRvcCI6MC4wLCJMZWZ0IjowLjAsIlJpZ2h0IjowLjAsIkJvdHRvbSI6MC4wfSwiUGFkZGluZyI6eyIkaWQiOiIyNTIiLCJUb3AiOjAuMCwiTGVmdCI6MC4wLCJSaWdodCI6MC4wLCJCb3R0b20iOjAuMH0sIkJhY2tncm91bmQiOm51bGwsIklzVmlzaWJsZSI6dHJ1ZSwiV2lkdGgiOjAuMCwiSGVpZ2h0IjowLjAsIkJvcmRlclN0eWxlIjpudWxsLCJQYXJlbnRTdHlsZSI6bnVsbH0sIlJlY3RhbmdsZVN0eWxlIjp7IiRpZCI6IjI1MyIsIk1hcmdpbiI6eyIkaWQiOiIyNTQiLCJUb3AiOjAuMCwiTGVmdCI6MC4wLCJSaWdodCI6MC4wLCJCb3R0b20iOjAuMH0sIlBhZGRpbmciOnsiJGlkIjoiMjU1IiwiVG9wIjowLjAsIkxlZnQiOjAuMCwiUmlnaHQiOjAuMCwiQm90dG9tIjowLjB9LCJCYWNrZ3JvdW5kIjp7IiRpZCI6IjI1NiIsIkNvbG9yIjp7IiRpZCI6IjI1NyIsIkEiOjEyNywiUiI6OTEsIkciOjE1NSwiQiI6MjEzfX0sIklzVmlzaWJsZSI6dHJ1ZSwiV2lkdGgiOjAuMCwiSGVpZ2h0IjowLjAsIkJvcmRlclN0eWxlIjp7IiRpZCI6IjI1OCIsIkxpbmVDb2xvciI6eyIkaWQiOiIyNTkiLCIkdHlwZSI6Ik5MUkUuQ29tbW9uLkRvbS5Tb2xpZENvbG9yQnJ1c2gsIE5MUkUuQ29tbW9uIiwiQ29sb3IiOnsiJGlkIjoiMjYwIiwiQSI6MjU1LCJSIjoyNTUsIkciOjAsIkIiOjB9fSwiTGluZVdlaWdodCI6MC4wLCJMaW5lVHlwZSI6MCwiUGFyZW50U3R5bGUiOm51bGx9LCJQYXJlbnRTdHlsZSI6bnVsbH0sIk1hcmdpbiI6eyIkaWQiOiIyNjEiLCJUb3AiOjAuMCwiTGVmdCI6MC4wLCJSaWdodCI6MC4wLCJCb3R0b20iOjAuMH0sIlBhZGRpbmciOnsiJGlkIjoiMjYyIiwiVG9wIjowLjAsIkxlZnQiOjAuMCwiUmlnaHQiOjAuMCwiQm90dG9tIjowLjB9LCJCYWNrZ3JvdW5kIjpudWxsLCJJc1Zpc2libGUiOnRydWUsIldpZHRoIjowLjAsIkhlaWdodCI6MC4wLCJCb3JkZXJTdHlsZSI6bnVsbCwiUGFyZW50U3R5bGUiOm51bGx9LCJCYWNrZ3JvdW5kU3R5bGUiOnsiJGlkIjoiMjYzIiwiTWFyZ2luIjp7IiRpZCI6IjI2NCIsIlRvcCI6MC4wLCJMZWZ0IjowLjAsIlJpZ2h0IjowLjAsIkJvdHRvbSI6MC4wfSwiUGFkZGluZyI6eyIkaWQiOiIyNjUiLCJUb3AiOjAuMCwiTGVmdCI6MC4wLCJSaWdodCI6MC4wLCJCb3R0b20iOjAuMH0sIkJhY2tncm91bmQiOnsiJGlkIjoiMjY2IiwiQ29sb3IiOnsiJGlkIjoiMjY3IiwiQSI6MzgsIlIiOjkxLCJHIjoxNTUsIkIiOjIxM319LCJJc1Zpc2libGUiOnRydWUsIldpZHRoIjowLjAsIkhlaWdodCI6MC4wLCJCb3JkZXJTdHlsZSI6eyIkaWQiOiIyNjgiLCJMaW5lQ29sb3IiOnsiJGlkIjoiMjY5IiwiJHR5cGUiOiJOTFJFLkNvbW1vbi5Eb20uU29saWRDb2xvckJydXNoLCBOTFJFLkNvbW1vbiIsIkNvbG9yIjp7IiRpZCI6IjI3MCIsIkEiOjI1NSwiUiI6MjU1LCJHIjowLCJCIjowfX0sIkxpbmVXZWlnaHQiOjAuMCwiTGluZVR5cGUiOjAsIlBhcmVudFN0eWxlIjpudWxsfSwiUGFyZW50U3R5bGUiOm51bGx9LCJJc0Fib3ZlVGltZWJhbmQiOmZhbHNlLCJNYXJnaW4iOnsiJGlkIjoiMjcxIiwiVG9wIjowLjAsIkxlZnQiOjAuMCwiUmlnaHQiOjAuMCwiQm90dG9tIjowLjB9LCJQYWRkaW5nIjp7IiRpZCI6IjI3MiIsIlRvcCI6MC4wLCJMZWZ0IjowLjAsIlJpZ2h0IjowLjAsIkJvdHRvbSI6MC4wfSwiSXNWaXNpYmxlIjp0cnVlLCJXaWR0aCI6MC4wLCJIZWlnaHQiOjAuMCwiQm9yZGVyU3R5bGUiOm51bGwsIlBhcmVudFN0eWxlIjpudWxsfSwiRGVmYXVsdFN3aW1sYW5lVjJTdHlsZSI6eyIkaWQiOiIyNzMiLCJTdHlsZUlkIjoiODIxYzIzYmQtODA3ZC00MmFkLTliMDktYjg2NmNjNWRiMzU4IiwiSGVhZGVyU3R5bGUiOnsiJGlkIjoiMjc0IiwiVGV4dElzVmVydGljYWwiOmZhbHNlLCJUZXh0U3R5bGUiOnsiJGlkIjoiMjc1IiwiRm9udFNldHRpbmdzIjp7IiRpZCI6IjI3NiIsIkZvbnRTaXplIjoxMiwiRm9udE5hbWUiOiJDYWxpYnJpIiwiSXNCb2xkIjpmYWxzZSwiSXNJdGFsaWMiOmZhbHNlLCJJc1VuZGVybGluZWQiOmZhbHNlLCJQYXJlbnRTdHlsZSI6bnVsbH0sIkF1dG9TaXplIjoyLCJGb3JlZ3JvdW5kIjp7IiRpZCI6IjI3NyIsIkNvbG9yIjp7IiRpZCI6IjI3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3OSIsIlRvcCI6MC4wLCJMZWZ0IjowLjAsIlJpZ2h0IjowLjAsIkJvdHRvbSI6MC4wfSwiUGFkZGluZyI6eyIkaWQiOiIyODAiLCJUb3AiOjAuMCwiTGVmdCI6MC4wLCJSaWdodCI6MC4wLCJCb3R0b20iOjAuMH0sIkJhY2tncm91bmQiOm51bGwsIklzVmlzaWJsZSI6dHJ1ZSwiV2lkdGgiOjAuMCwiSGVpZ2h0IjowLjAsIkJvcmRlclN0eWxlIjpudWxsLCJQYXJlbnRTdHlsZSI6bnVsbH0sIlJlY3RhbmdsZVN0eWxlIjp7IiRpZCI6IjI4MSIsIk1hcmdpbiI6eyIkaWQiOiIyODIiLCJUb3AiOjAuMCwiTGVmdCI6MC4wLCJSaWdodCI6MC4wLCJCb3R0b20iOjAuMH0sIlBhZGRpbmciOnsiJGlkIjoiMjgzIiwiVG9wIjowLjAsIkxlZnQiOjAuMCwiUmlnaHQiOjAuMCwiQm90dG9tIjowLjB9LCJCYWNrZ3JvdW5kIjp7IiRpZCI6IjI4NCIsIkNvbG9yIjp7IiRpZCI6IjI4NSIsIkEiOjI1NSwiUiI6MTEyLCJHIjoxNzMsIkIiOjcxfX0sIklzVmlzaWJsZSI6dHJ1ZSwiV2lkdGgiOjAuMCwiSGVpZ2h0IjowLjAsIkJvcmRlclN0eWxlIjp7IiRpZCI6IjI4NiIsIkxpbmVDb2xvciI6eyIkaWQiOiIyODciLCIkdHlwZSI6Ik5MUkUuQ29tbW9uLkRvbS5Tb2xpZENvbG9yQnJ1c2gsIE5MUkUuQ29tbW9uIiwiQ29sb3IiOnsiJGlkIjoiMjg4IiwiQSI6MjU1LCJSIjoyNTUsIkciOjAsIkIiOjB9fSwiTGluZVdlaWdodCI6MC4wLCJMaW5lVHlwZSI6MCwiUGFyZW50U3R5bGUiOm51bGx9LCJQYXJlbnRTdHlsZSI6bnVsbH0sIk1hcmdpbiI6eyIkaWQiOiIyODkiLCJUb3AiOjAuMCwiTGVmdCI6MC4wLCJSaWdodCI6MC4wLCJCb3R0b20iOjAuMH0sIlBhZGRpbmciOnsiJGlkIjoiMjkwIiwiVG9wIjowLjAsIkxlZnQiOjAuMCwiUmlnaHQiOjAuMCwiQm90dG9tIjowLjB9LCJCYWNrZ3JvdW5kIjpudWxsLCJJc1Zpc2libGUiOnRydWUsIldpZHRoIjowLjAsIkhlaWdodCI6MC4wLCJCb3JkZXJTdHlsZSI6bnVsbCwiUGFyZW50U3R5bGUiOm51bGx9LCJCYWNrZ3JvdW5kU3R5bGUiOnsiJGlkIjoiMjkxIiwiTWFyZ2luIjp7IiRpZCI6IjI5MiIsIlRvcCI6MC4wLCJMZWZ0IjowLjAsIlJpZ2h0IjowLjAsIkJvdHRvbSI6MC4wfSwiUGFkZGluZyI6eyIkaWQiOiIyOTMiLCJUb3AiOjAuMCwiTGVmdCI6MC4wLCJSaWdodCI6MC4wLCJCb3R0b20iOjAuMH0sIkJhY2tncm91bmQiOnsiJGlkIjoiMjk0IiwiQ29sb3IiOnsiJGlkIjoiMjk1IiwiQSI6NTEsIlIiOjExMiwiRyI6MTczLCJCIjo3MX19LCJJc1Zpc2libGUiOnRydWUsIldpZHRoIjowLjAsIkhlaWdodCI6MC4wLCJCb3JkZXJTdHlsZSI6eyIkaWQiOiIyOTYiLCJMaW5lQ29sb3IiOnsiJGlkIjoiMjk3IiwiJHR5cGUiOiJOTFJFLkNvbW1vbi5Eb20uU29saWRDb2xvckJydXNoLCBOTFJFLkNvbW1vbiIsIkNvbG9yIjp7IiRpZCI6IjI5OCIsIkEiOjI1NSwiUiI6MjM0LCJHIjoyMiwiQiI6MzB9fSwiTGluZVdlaWdodCI6MC4wLCJMaW5lVHlwZSI6MCwiUGFyZW50U3R5bGUiOm51bGx9LCJQYXJlbnRTdHlsZSI6bnVsbH0sIklzQWJvdmVUaW1lYmFuZCI6ZmFsc2UsIlNwYWNpbmciOjUsIkRlZmF1bHRTd2ltbGFuZVRhc2tTdHlsZSI6eyIkaWQiOiIyOTkiLCIkdHlwZSI6Ik5MUkUuQ29tbW9uLkRvbS5TdHlsZXMuRXhwbGljaXRTZXRhYmxlVGFza1N0eWxlLCBOTFJFLkNvbW1vbiIsIlNoYXBlIjoxLCJTaGFwZVRoaWNrbmVzcyI6MCwiRHVyYXRpb25Gb3JtYXQiOjUsIkluY2x1ZGVOb25Xb3JraW5nRGF5c0luRHVyYXRpb24iOmZhbHNlLCJQZXJjZW50YWdlQ29tcGxldGVTdHlsZSI6eyIkaWQiOiIzMDAiLCJGb250U2V0dGluZ3MiOnsiJGlkIjoiMzAxIiwiRm9udFNpemUiOjEwLCJGb250TmFtZSI6IkNhbGlicmkiLCJJc0JvbGQiOmZhbHNlLCJJc0l0YWxpYyI6ZmFsc2UsIklzVW5kZXJsaW5lZCI6ZmFsc2UsIlBhcmVudFN0eWxlIjpudWxsfSwiQXV0b1NpemUiOjAsIkZvcmVncm91bmQiOnsiJGlkIjoiMzAyIiwiQ29sb3IiOnsiJGlkIjoiMzA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DQiLCJUb3AiOjAuMCwiTGVmdCI6MC4wLCJSaWdodCI6MC4wLCJCb3R0b20iOjAuMH0sIlBhZGRpbmciOnsiJGlkIjoiMzA1IiwiVG9wIjowLjAsIkxlZnQiOjAuMCwiUmlnaHQiOjAuMCwiQm90dG9tIjowLjB9LCJCYWNrZ3JvdW5kIjp7IiRpZCI6IjMwNiIsIkNvbG9yIjp7IiRpZCI6IjMwNyIsIkEiOjg5LCJSIjowLCJHIjowLCJCIjowfX0sIklzVmlzaWJsZSI6dHJ1ZSwiV2lkdGgiOjAuMCwiSGVpZ2h0IjowLjAsIkJvcmRlclN0eWxlIjpudWxsLCJQYXJlbnRTdHlsZSI6bnVsbH0sIkR1cmF0aW9uU3R5bGUiOnsiJGlkIjoiMzA4IiwiRm9udFNldHRpbmdzIjp7IiRpZCI6IjMwOSIsIkZvbnRTaXplIjoxMCwiRm9udE5hbWUiOiJDYWxpYnJpIiwiSXNCb2xkIjpmYWxzZSwiSXNJdGFsaWMiOmZhbHNlLCJJc1VuZGVybGluZWQiOmZhbHNlLCJQYXJlbnRTdHlsZSI6bnVsbH0sIkF1dG9TaXplIjowLCJGb3JlZ3JvdW5kIjp7IiRpZCI6IjMxMCIsIkNvbG9yIjp7IiRpZCI6IjM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iIsIlRvcCI6MC4wLCJMZWZ0IjowLjAsIlJpZ2h0IjowLjAsIkJvdHRvbSI6MC4wfSwiUGFkZGluZyI6eyIkaWQiOiIzMTMiLCJUb3AiOjAuMCwiTGVmdCI6MC4wLCJSaWdodCI6MC4wLCJCb3R0b20iOjAuMH0sIkJhY2tncm91bmQiOnsiJGlkIjoiMzE0IiwiQ29sb3IiOnsiJHJlZiI6IjMwNyJ9fSwiSXNWaXNpYmxlIjp0cnVlLCJXaWR0aCI6MC4wLCJIZWlnaHQiOjAuMCwiQm9yZGVyU3R5bGUiOm51bGwsIlBhcmVudFN0eWxlIjpudWxsfSwiSG9yaXpvbnRhbENvbm5lY3RvclN0eWxlIjp7IiRpZCI6IjMxNSIsIkxpbmVDb2xvciI6eyIkaWQiOiIzMTYiLCIkdHlwZSI6Ik5MUkUuQ29tbW9uLkRvbS5Tb2xpZENvbG9yQnJ1c2gsIE5MUkUuQ29tbW9uIiwiQ29sb3IiOnsiJGlkIjoiMzE3IiwiQSI6MjU1LCJSIjoyMDQsIkciOjIwNCwiQiI6MjA0fX0sIkxpbmVXZWlnaHQiOjAuMCwiTGluZVR5cGUiOjAsIlBhcmVudFN0eWxlIjpudWxsfSwiVmVydGljYWxDb25uZWN0b3JTdHlsZSI6eyIkaWQiOiIzMTgiLCJMaW5lQ29sb3IiOnsiJGlkIjoiMzE5IiwiJHR5cGUiOiJOTFJFLkNvbW1vbi5Eb20uU29saWRDb2xvckJydXNoLCBOTFJFLkNvbW1vbiIsIkNvbG9yIjp7IiRpZCI6IjMyMCIsIkEiOjI1NSwiUiI6MjA0LCJHIjoyMDQsIkIiOjIwNH19LCJMaW5lV2VpZ2h0IjoxLjAsIkxpbmVUeXBlIjowLCJQYXJlbnRTdHlsZSI6bnVsbH0sIk1hcmdpbiI6bnVsbCwiU3RhcnREYXRlUG9zaXRpb24iOjMsIkVuZERhdGVQb3NpdGlvbiI6MywiRGF0ZUlzVmlzaWJsZSI6dHJ1ZSwiVGl0bGVQb3NpdGlvbiI6NCwiRHVyYXRpb25Qb3NpdGlvbiI6MiwiUGVyY2VudGFnZUNvbXBsZXRlZFBvc2l0aW9uIjo2LCJTcGFjaW5nIjoyLCJJc0JlbG93VGltZWJhbmQiOnRydWUsIlBlcmNlbnRhZ2VDb21wbGV0ZVNoYXBlT3BhY2l0eSI6MzUsIlNoYXBlU3R5bGUiOnsiJGlkIjoiMzIxIiwiTWFyZ2luIjp7IiRpZCI6IjMyMiIsIlRvcCI6MC4wLCJMZWZ0Ijo0LjAsIlJpZ2h0Ijo0LjAsIkJvdHRvbSI6MC4wfSwiUGFkZGluZyI6eyIkaWQiOiIzMjMiLCJUb3AiOjAuMCwiTGVmdCI6MC4wLCJSaWdodCI6MC4wLCJCb3R0b20iOjAuMH0sIkJhY2tncm91bmQiOnsiJGlkIjoiMzI0IiwiQ29sb3IiOnsiJGlkIjoiMzI1IiwiQSI6MjU1LCJSIjoxMTIsIkciOjE3MywiQiI6NzF9fSwiSXNWaXNpYmxlIjp0cnVlLCJXaWR0aCI6MC4wLCJIZWlnaHQiOjEwLjAsIkJvcmRlclN0eWxlIjp7IiRpZCI6IjMyNiIsIkxpbmVDb2xvciI6eyIkaWQiOiIzMjciLCIkdHlwZSI6Ik5MUkUuQ29tbW9uLkRvbS5Tb2xpZENvbG9yQnJ1c2gsIE5MUkUuQ29tbW9uIiwiQ29sb3IiOnsiJGlkIjoiMzI4IiwiQSI6MjU1LCJSIjoyNTUsIkciOjAsIkIiOjB9fSwiTGluZVdlaWdodCI6MC4wLCJMaW5lVHlwZSI6MCwiUGFyZW50U3R5bGUiOm51bGx9LCJQYXJlbnRTdHlsZSI6bnVsbH0sIlRpdGxlU3R5bGUiOnsiJGlkIjoiMzI5IiwiRm9udFNldHRpbmdzIjp7IiRpZCI6IjMzMCIsIkZvbnRTaXplIjoxMSwiRm9udE5hbWUiOiJDYWxpYnJpIiwiSXNCb2xkIjpmYWxzZSwiSXNJdGFsaWMiOmZhbHNlLCJJc1VuZGVybGluZWQiOmZhbHNlLCJQYXJlbnRTdHlsZSI6bnVsbH0sIkF1dG9TaXplIjowLCJGb3JlZ3JvdW5kIjp7IiRpZCI6IjMzMSIsIkNvbG9yIjp7IiRpZCI6IjM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zMiLCJUb3AiOjAuMCwiTGVmdCI6MC4wLCJSaWdodCI6MC4wLCJCb3R0b20iOjAuMH0sIlBhZGRpbmciOnsiJGlkIjoiMzM0IiwiVG9wIjowLjAsIkxlZnQiOjAuMCwiUmlnaHQiOjAuMCwiQm90dG9tIjowLjB9LCJCYWNrZ3JvdW5kIjp7IiRpZCI6IjMzNSIsIkNvbG9yIjp7IiRyZWYiOiIzMDcifX0sIklzVmlzaWJsZSI6dHJ1ZSwiV2lkdGgiOjAuMCwiSGVpZ2h0IjowLjAsIkJvcmRlclN0eWxlIjpudWxsLCJQYXJlbnRTdHlsZSI6bnVsbH0sIkRhdGVTdHlsZSI6eyIkaWQiOiIzMzYiLCJGb250U2V0dGluZ3MiOnsiJGlkIjoiMzM3IiwiRm9udFNpemUiOjEyLCJGb250TmFtZSI6IkNhbGlicmkiLCJJc0JvbGQiOmZhbHNlLCJJc0l0YWxpYyI6ZmFsc2UsIklzVW5kZXJsaW5lZCI6ZmFsc2UsIlBhcmVudFN0eWxlIjpudWxsfSwiQXV0b1NpemUiOjAsIkZvcmVncm91bmQiOnsiJGlkIjoiMzM4IiwiQ29sb3IiOnsiJGlkIjoiMzM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0MCIsIlRvcCI6MC4wLCJMZWZ0IjowLjAsIlJpZ2h0IjowLjAsIkJvdHRvbSI6MC4wfSwiUGFkZGluZyI6eyIkaWQiOiIzNDEiLCJUb3AiOjAuMCwiTGVmdCI6MC4wLCJSaWdodCI6MC4wLCJCb3R0b20iOjAuMH0sIkJhY2tncm91bmQiOnsiJGlkIjoiMzQyIiwiQ29sb3IiOnsiJHJlZiI6IjMwNyJ9fSwiSXNWaXNpYmxlIjp0cnVlLCJXaWR0aCI6MC4wLCJIZWlnaHQiOjAuMCwiQm9yZGVyU3R5bGUiOm51bGwsIlBhcmVudFN0eWxlIjpudWxsfSwiRGF0ZUZvcm1hdCI6eyIkaWQiOiIzN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NDQiLCJEYXRlUGFydElzVmlzaWJsZSI6ZmFsc2UsIlRpbWVQYXJ0SXNWaXNpYmxlIjpmYWxzZX19LCJXZWVrTnVtYmVyaW5nIjp7IiRpZCI6IjM0NSIsIkZvcm1hdCI6MCwiSXNWaXNpYmxlIjpmYWxzZSwiTGFzdEtub3duVmlzaWJpbGl0eVN0YXRlIjpmYWxzZX0sIklzVmlzaWJsZSI6dHJ1ZSwiUGFyZW50U3R5bGUiOm51bGwsIl9leHBsaWNpdGx5U2V0Ijp7IiRpZCI6IjM0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DciLCJTaGFwZSI6MiwiQ29ubmVjdG9yTWFyZ2luIjp7IiRpZCI6IjM0OCIsIlRvcCI6MC4wLCJMZWZ0IjoyLjAsIlJpZ2h0IjoyLjAsIkJvdHRvbSI6MC4wfSwiQ29ubmVjdG9yU3R5bGUiOnsiJGlkIjoiMzQ5IiwiTGluZUNvbG9yIjp7IiRpZCI6IjM1MCIsIiR0eXBlIjoiTkxSRS5Db21tb24uRG9tLlNvbGlkQ29sb3JCcnVzaCwgTkxSRS5Db21tb24iLCJDb2xvciI6eyIkaWQiOiIzNTEiLCJBIjoyNTUsIlIiOjI0NywiRyI6MTUwLCJCIjo3MH19LCJMaW5lV2VpZ2h0IjoxLjAsIkxpbmVUeXBlIjowLCJQYXJlbnRTdHlsZSI6bnVsbH0sIklzQmVsb3dUaW1lYmFuZCI6ZmFsc2UsIlBvc2l0aW9uT25UYXNrIjoxLCJIaWRlRGF0ZSI6ZmFsc2UsIlNoYXBlU2l6ZSI6MSwiU3BhY2luZyI6Mi4wLCJQYWRkaW5nIjp7IiRpZCI6IjM1MiIsIlRvcCI6Ny4wLCJMZWZ0IjozLjAsIlJpZ2h0IjowLjAsIkJvdHRvbSI6Mi4wfSwiU2hhcGVTdHlsZSI6eyIkaWQiOiIzNTMiLCJNYXJnaW4iOnsiJGlkIjoiMzU0IiwiVG9wIjowLjAsIkxlZnQiOjAuMCwiUmlnaHQiOjAuMCwiQm90dG9tIjowLjB9LCJQYWRkaW5nIjp7IiRpZCI6IjM1NSIsIlRvcCI6MC4wLCJMZWZ0IjowLjAsIlJpZ2h0IjowLjAsIkJvdHRvbSI6MC4wfSwiQmFja2dyb3VuZCI6eyIkaWQiOiIzNTYiLCJDb2xvciI6eyIkaWQiOiIzNTciLCJBIjoyNTUsIlIiOjExMiwiRyI6MTczLCJCIjo3MX19LCJJc1Zpc2libGUiOnRydWUsIldpZHRoIjoxMy4wLCJIZWlnaHQiOjEzLjAsIkJvcmRlclN0eWxlIjp7IiRpZCI6IjM1OCIsIkxpbmVDb2xvciI6eyIkaWQiOiIzNTkiLCIkdHlwZSI6Ik5MUkUuQ29tbW9uLkRvbS5Tb2xpZENvbG9yQnJ1c2gsIE5MUkUuQ29tbW9uIiwiQ29sb3IiOnsiJGlkIjoiMzYwIiwiQSI6MjU1LCJSIjoyNTUsIkciOjAsIkIiOjB9fSwiTGluZVdlaWdodCI6MC4wLCJMaW5lVHlwZSI6MCwiUGFyZW50U3R5bGUiOm51bGx9LCJQYXJlbnRTdHlsZSI6bnVsbH0sIlRpdGxlU3R5bGUiOnsiJGlkIjoiMzYxIiwiRm9udFNldHRpbmdzIjp7IiRpZCI6IjM2MiIsIkZvbnRTaXplIjoxMSwiRm9udE5hbWUiOiJDYWxpYnJpIiwiSXNCb2xkIjpmYWxzZSwiSXNJdGFsaWMiOmZhbHNlLCJJc1VuZGVybGluZWQiOmZhbHNlLCJQYXJlbnRTdHlsZSI6bnVsbH0sIkF1dG9TaXplIjowLCJGb3JlZ3JvdW5kIjp7IiRpZCI6IjM2MyIsIkNvbG9yIjp7IiRpZCI6IjM2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Y1IiwiVG9wIjowLjAsIkxlZnQiOjAuMCwiUmlnaHQiOjAuMCwiQm90dG9tIjowLjB9LCJQYWRkaW5nIjp7IiRpZCI6IjM2NiIsIlRvcCI6MC4wLCJMZWZ0IjowLjAsIlJpZ2h0IjowLjAsIkJvdHRvbSI6MC4wfSwiQmFja2dyb3VuZCI6eyIkaWQiOiIzNjciLCJDb2xvciI6eyIkaWQiOiIzNjgiLCJBIjo4OSwiUiI6MCwiRyI6MCwiQiI6MH19LCJJc1Zpc2libGUiOnRydWUsIldpZHRoIjowLjAsIkhlaWdodCI6MC4wLCJCb3JkZXJTdHlsZSI6bnVsbCwiUGFyZW50U3R5bGUiOm51bGx9LCJEYXRlU3R5bGUiOnsiJGlkIjoiMzY5IiwiRm9udFNldHRpbmdzIjp7IiRpZCI6IjM3MCIsIkZvbnRTaXplIjoxMCwiRm9udE5hbWUiOiJDYWxpYnJpIiwiSXNCb2xkIjpmYWxzZSwiSXNJdGFsaWMiOmZhbHNlLCJJc1VuZGVybGluZWQiOmZhbHNlLCJQYXJlbnRTdHlsZSI6bnVsbH0sIkF1dG9TaXplIjowLCJGb3JlZ3JvdW5kIjp7IiRpZCI6IjM3MSIsIkNvbG9yIjp7IiRpZCI6IjM3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zNzMiLCJUb3AiOjAuMCwiTGVmdCI6MC4wLCJSaWdodCI6MC4wLCJCb3R0b20iOjAuMH0sIlBhZGRpbmciOnsiJGlkIjoiMzc0IiwiVG9wIjowLjAsIkxlZnQiOjAuMCwiUmlnaHQiOjAuMCwiQm90dG9tIjowLjB9LCJCYWNrZ3JvdW5kIjp7IiRpZCI6IjM3NSIsIkNvbG9yIjp7IiRyZWYiOiIzNjgifX0sIklzVmlzaWJsZSI6dHJ1ZSwiV2lkdGgiOjAuMCwiSGVpZ2h0IjowLjAsIkJvcmRlclN0eWxlIjpudWxsLCJQYXJlbnRTdHlsZSI6bnVsbH0sIkRhdGVGb3JtYXQiOnsiJGlkIjoiMzc2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Mzc3IiwiRGF0ZVBhcnRJc1Zpc2libGUiOmZhbHNlLCJUaW1lUGFydElzVmlzaWJsZSI6ZmFsc2V9fSwiV2Vla051bWJlcmluZyI6eyIkaWQiOiIzNzgiLCJGb3JtYXQiOjAsIklzVmlzaWJsZSI6ZmFsc2UsIkxhc3RLbm93blZpc2liaWxpdHlTdGF0ZSI6ZmFsc2V9LCJJc1Zpc2libGUiOnRydWUsIlBhcmVudFN0eWxlIjpudWxsfSwiRGVmYXVsdFN3aW1sYW5lTWlsZXN0b25lU3R5bGUiOnsiJGlkIjoiMzc5IiwiVGl0bGVQb3NpdGlvbiI6IlJpZ2h0IiwiRGF0ZVBvc2l0aW9uIjoiTGVmdCIsIlNoYXBlVHlwZSI6MiwiU2hhcGVTaXplIjoxLCJTcGFjaW5nIjo1LCJTaGFwZVN0eWxlIjp7IiRpZCI6IjM4MCIsIk1hcmdpbiI6eyIkaWQiOiIzODEiLCJUb3AiOjAuMCwiTGVmdCI6MC4wLCJSaWdodCI6MC4wLCJCb3R0b20iOjAuMH0sIlBhZGRpbmciOnsiJGlkIjoiMzgyIiwiVG9wIjowLjAsIkxlZnQiOjAuMCwiUmlnaHQiOjAuMCwiQm90dG9tIjowLjB9LCJCYWNrZ3JvdW5kIjp7IiRpZCI6IjM4MyIsIkNvbG9yIjp7IiRpZCI6IjM4NCIsIkEiOjI1NSwiUiI6MTEyLCJHIjoxNzMsIkIiOjcxfX0sIklzVmlzaWJsZSI6dHJ1ZSwiV2lkdGgiOjEzLjAsIkhlaWdodCI6MTMuMCwiQm9yZGVyU3R5bGUiOnsiJGlkIjoiMzg1IiwiTGluZUNvbG9yIjp7IiRpZCI6IjM4NiIsIiR0eXBlIjoiTkxSRS5Db21tb24uRG9tLlNvbGlkQ29sb3JCcnVzaCwgTkxSRS5Db21tb24iLCJDb2xvciI6eyIkaWQiOiIzODciLCJBIjoyNTUsIlIiOjI1NSwiRyI6MCwiQiI6MH19LCJMaW5lV2VpZ2h0IjowLjAsIkxpbmVUeXBlIjowLCJQYXJlbnRTdHlsZSI6bnVsbH0sIlBhcmVudFN0eWxlIjpudWxsfSwiVGl0bGVTdHlsZSI6eyIkaWQiOiIzODgiLCJGb250U2V0dGluZ3MiOnsiJGlkIjoiMzg5IiwiRm9udFNpemUiOjExLCJGb250TmFtZSI6IkNhbGlicmkiLCJJc0JvbGQiOmZhbHNlLCJJc0l0YWxpYyI6ZmFsc2UsIklzVW5kZXJsaW5lZCI6ZmFsc2UsIlBhcmVudFN0eWxlIjpudWxsfSwiQXV0b1NpemUiOjAsIkZvcmVncm91bmQiOnsiJGlkIjoiMzkwIiwiQ29sb3IiOnsiJGlkIjoiMzk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IiLCJUb3AiOjAuMCwiTGVmdCI6MC4wLCJSaWdodCI6MC4wLCJCb3R0b20iOjAuMH0sIlBhZGRpbmciOnsiJGlkIjoiMzkzIiwiVG9wIjowLjAsIkxlZnQiOjAuMCwiUmlnaHQiOjAuMCwiQm90dG9tIjowLjB9LCJCYWNrZ3JvdW5kIjp7IiRpZCI6IjM5NCIsIkNvbG9yIjp7IiRpZCI6IjM5NSIsIkEiOjg5LCJSIjowLCJHIjowLCJCIjowfX0sIklzVmlzaWJsZSI6dHJ1ZSwiV2lkdGgiOjAuMCwiSGVpZ2h0IjowLjAsIkJvcmRlclN0eWxlIjpudWxsLCJQYXJlbnRTdHlsZSI6bnVsbH0sIkRhdGVTdHlsZSI6eyIkaWQiOiIzOTYiLCJGb250U2V0dGluZ3MiOnsiJGlkIjoiMzk3IiwiRm9udFNpemUiOjEwLCJGb250TmFtZSI6IkNhbGlicmkiLCJJc0JvbGQiOmZhbHNlLCJJc0l0YWxpYyI6ZmFsc2UsIklzVW5kZXJsaW5lZCI6ZmFsc2UsIlBhcmVudFN0eWxlIjpudWxsfSwiQXV0b1NpemUiOjAsIkZvcmVncm91bmQiOnsiJGlkIjoiMzk4IiwiQ29sb3IiOnsiJGlkIjoiMzk5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wMCIsIlRvcCI6MC4wLCJMZWZ0IjowLjAsIlJpZ2h0IjowLjAsIkJvdHRvbSI6MC4wfSwiUGFkZGluZyI6eyIkaWQiOiI0MDEiLCJUb3AiOjAuMCwiTGVmdCI6MC4wLCJSaWdodCI6MC4wLCJCb3R0b20iOjAuMH0sIkJhY2tncm91bmQiOnsiJGlkIjoiNDAyIiwiQ29sb3IiOnsiJGlkIjoiNDAzIiwiQSI6ODksIlIiOjAsIkciOjAsIkIiOjB9fSwiSXNWaXNpYmxlIjp0cnVlLCJXaWR0aCI6MC4wLCJIZWlnaHQiOjAuMCwiQm9yZGVyU3R5bGUiOm51bGwsIlBhcmVudFN0eWxlIjpudWxsfSwiRGF0ZUZvcm1hdCI6eyIkaWQiOiI0MDQ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0MDUiLCJEYXRlUGFydElzVmlzaWJsZSI6ZmFsc2UsIlRpbWVQYXJ0SXNWaXNpYmxlIjpmYWxzZX19LCJXZWVrTnVtYmVyaW5nIjp7IiRpZCI6IjQwNiIsIkZvcm1hdCI6MCwiSXNWaXNpYmxlIjpmYWxzZSwiTGFzdEtub3duVmlzaWJpbGl0eVN0YXRlIjpmYWxzZX0sIklzVmlzaWJsZSI6dHJ1ZSwiUGFyZW50U3R5bGUiOm51bGx9LCJEZWZhdWx0U3dpbWxhbmVBY3Rpdml0eVN0eWxlIjp7IiRpZCI6IjQwNyIsIkhlYWRlclN0eWxlIjp7IiRpZCI6IjQwOCIsIlRleHRTdHlsZSI6eyIkaWQiOiI0MDkiLCJGb250U2V0dGluZ3MiOnsiJGlkIjoiNDEwIiwiRm9udFNpemUiOjExLCJGb250TmFtZSI6IkNhbGlicmkiLCJJc0JvbGQiOmZhbHNlLCJJc0l0YWxpYyI6ZmFsc2UsIklzVW5kZXJsaW5lZCI6ZmFsc2UsIlBhcmVudFN0eWxlIjpudWxsfSwiQXV0b1NpemUiOjIsIkZvcmVncm91bmQiOnsiJGlkIjoiNDExIiwiQ29sb3IiOnsiJGlkIjoiNDE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bnVsbCwiSXNWaXNpYmxlIjp0cnVlLCJXaWR0aCI6MC4wLCJIZWlnaHQiOjAuMCwiQm9yZGVyU3R5bGUiOm51bGwsIlBhcmVudFN0eWxlIjpudWxsfSwiUmVjdGFuZ2xlU3R5bGUiOnsiJGlkIjoiNDE1IiwiTWFyZ2luIjp7IiRpZCI6IjQxNiIsIlRvcCI6MC4wLCJMZWZ0IjowLjAsIlJpZ2h0IjowLjAsIkJvdHRvbSI6MC4wfSwiUGFkZGluZyI6eyIkaWQiOiI0MTciLCJUb3AiOjAuMCwiTGVmdCI6MC4wLCJSaWdodCI6MC4wLCJCb3R0b20iOjAuMH0sIkJhY2tncm91bmQiOnsiJGlkIjoiNDE4IiwiQ29sb3IiOnsiJGlkIjoiNDE5IiwiQSI6NjMsIlIiOjExMiwiRyI6MTczLCJCIjo3MX19LCJJc1Zpc2libGUiOnRydWUsIldpZHRoIjowLjAsIkhlaWdodCI6MC4wLCJCb3JkZXJTdHlsZSI6eyIkaWQiOiI0MjAiLCJMaW5lQ29sb3IiOnsiJGlkIjoiNDIxIiwiJHR5cGUiOiJOTFJFLkNvbW1vbi5Eb20uU29saWRDb2xvckJydXNoLCBOTFJFLkNvbW1vbiIsIkNvbG9yIjp7IiRpZCI6IjQyMiIsIkEiOjI1NSwiUiI6MjU1LCJHIjowLCJCIjowfX0sIkxpbmVXZWlnaHQiOjAuMCwiTGluZVR5cGUiOjAsIlBhcmVudFN0eWxlIjpudWxsfSwiUGFyZW50U3R5bGUiOm51bGx9LCJNYXJnaW4iOnsiJGlkIjoiNDIzIiwiVG9wIjowLjAsIkxlZnQiOjAuMCwiUmlnaHQiOjAuMCwiQm90dG9tIjowLjB9LCJQYWRkaW5nIjp7IiRpZCI6IjQyNCIsIlRvcCI6MC4wLCJMZWZ0IjowLjAsIlJpZ2h0IjowLjAsIkJvdHRvbSI6MC4wfSwiQmFja2dyb3VuZCI6bnVsbCwiSXNWaXNpYmxlIjp0cnVlLCJXaWR0aCI6MC4wLCJIZWlnaHQiOjAuMCwiQm9yZGVyU3R5bGUiOm51bGwsIlBhcmVudFN0eWxlIjpudWxsfSwiQmFja2dyb3VuZFN0eWxlIjp7IiRpZCI6IjQyNSIsIk1hcmdpbiI6eyIkaWQiOiI0MjYiLCJUb3AiOjAuMCwiTGVmdCI6MC4wLCJSaWdodCI6MC4wLCJCb3R0b20iOjAuMH0sIlBhZGRpbmciOnsiJGlkIjoiNDI3IiwiVG9wIjowLjAsIkxlZnQiOjAuMCwiUmlnaHQiOjAuMCwiQm90dG9tIjowLjB9LCJCYWNrZ3JvdW5kIjp7IiRpZCI6IjQyOCIsIkNvbG9yIjp7IiRpZCI6IjQyOSIsIkEiOjUxLCJSIjoxMTIsIkciOjE3MywiQiI6NzF9fSwiSXNWaXNpYmxlIjp0cnVlLCJXaWR0aCI6MC4wLCJIZWlnaHQiOjAuMCwiQm9yZGVyU3R5bGUiOnsiJGlkIjoiNDMwIiwiTGluZUNvbG9yIjp7IiRpZCI6IjQzMSIsIiR0eXBlIjoiTkxSRS5Db21tb24uRG9tLlNvbGlkQ29sb3JCcnVzaCwgTkxSRS5Db21tb24iLCJDb2xvciI6eyIkaWQiOiI0MzIiLCJBIjoyNTUsIlIiOjI1NSwiRyI6MCwiQiI6MH19LCJMaW5lV2VpZ2h0IjowLjAsIkxpbmVUeXBlIjowLCJQYXJlbnRTdHlsZSI6bnVsbH0sIlBhcmVudFN0eWxlIjpudWxsfSwiTWFyZ2luIjp7IiRpZCI6IjQzMyIsIlRvcCI6MC4wLCJMZWZ0IjowLjAsIlJpZ2h0IjowLjAsIkJvdHRvbSI6MC4wfSwiUGFkZGluZyI6eyIkaWQiOiI0MzQiLCJUb3AiOjAuMCwiTGVmdCI6MC4wLCJSaWdodCI6MC4wLCJCb3R0b20iOjAuMH0sIklzVmlzaWJsZSI6dHJ1ZSwiV2lkdGgiOjAuMCwiSGVpZ2h0IjowLjAsIkJvcmRlclN0eWxlIjpudWxsLCJQYXJlbnRTdHlsZSI6bnVsbH0sIk1hcmdpbiI6eyIkaWQiOiI0MzUiLCJUb3AiOjAuMCwiTGVmdCI6MC4wLCJSaWdodCI6MC4wLCJCb3R0b20iOjAuMH0sIlBhZGRpbmciOnsiJGlkIjoiNDM2IiwiVG9wIjowLjAsIkxlZnQiOjAuMCwiUmlnaHQiOjAuMCwiQm90dG9tIjowLjB9LCJJc1Zpc2libGUiOnRydWUsIldpZHRoIjowLjAsIkhlaWdodCI6MC4wLCJCb3JkZXJTdHlsZSI6eyIkaWQiOiI0MzciLCJMaW5lQ29sb3IiOm51bGwsIkxpbmVXZWlnaHQiOjAuMCwiTGluZVR5cGUiOjAsIlBhcmVudFN0eWxlIjpudWxsfSwiUGFyZW50U3R5bGUiOm51bGx9LCJfYWRkaXRpb25hbFN3aW1sYW5lVjJTdHlsZXMiOltdfSwiU2NhbGUiOnsiJGlkIjoiNDM4IiwiU3RhcnREYXRlIjoiMjAxNy0wNS0wMVQwMDowMDowMFoiLCJFbmREYXRlIjoiMjAyMi0xMi0zMVQyMzo1OTowMCIsIkZvcm1hdCI6Ik1NTSIsIlR5cGUiOjIsIkF1dG9EYXRlUmFuZ2UiOnRydWUsIldvcmtpbmdEYXlzIjozMSwiRmlzY2FsWWVhciI6eyIkaWQiOiI0MzkiLCJTdGFydE1vbnRoIjoxLCJVc2VTdGFydGluZ1llYXJGb3JOdW1iZXJpbmciOnRydWUsIlNob3dGaXNjYWxZZWFyTGFiZWwiOnRydWV9LCJUb2RheU1hcmtlclRleHQiOiJUb2RheSIsIkF1dG9TY2FsZVR5cGUiOnRydWV9LCJTY2FsZVYyIjp7IiRpZCI6IjQ0MCIsIlN0YXJ0RGF0ZSI6IjIwMTctMDUtMDFUMDA6MDA6MDBaIiwiRW5kRGF0ZSI6IjIwMjUtMTItMzFUMjM6NTk6MDAiLCJBdXRvRGF0ZVJhbmdlIjp0cnVlLCJXb3JraW5nRGF5cyI6MzEsIkZpc2NhbFllYXIiOnsiJHJlZiI6IjQzOSJ9LCJUb2RheU1hcmtlclRleHQiOiJUb2RheSIsIkF1dG9TY2FsZVR5cGUiOnRydWUsIlRpbWViYW5kU2NhbGVzIjp7IiRpZCI6IjQ0MSIsIlRvcFNjYWxlTGF5ZXIiOnsiJGlkIjoiNDQyIiwiRm9ybWF0IjoiTU1NIiwiVHlwZSI6Mn0sIk1pZGRsZVNjYWxlTGF5ZXIiOnsiJGlkIjoiNDQzIiwiRm9ybWF0IjpudWxsLCJUeXBlIjowfSwiQm90dG9tU2NhbGVMYXllciI6eyIkaWQiOiI0NDQiLCJGb3JtYXQiOm51bGwsIlR5cGUiOjB9fX0sIk1pbGVzdG9uZXMiOlt7IiRpZCI6IjQ0NSIsIkRhdGUiOiIyMDI0LTA3LTI0VDIzOjU5OjAwIiwiU3R5bGUiOnsiJGlkIjoiNDQ2IiwiU2hhcGUiOjcsIkNvbm5lY3Rvck1hcmdpbiI6eyIkcmVmIjoiODQifSwiQ29ubmVjdG9yU3R5bGUiOnsiJGlkIjoiNDQ3IiwiTGluZUNvbG9yIjp7IiRyZWYiOiI4NiJ9LCJMaW5lV2VpZ2h0IjoxLjAsIkxpbmVUeXBlIjowLCJQYXJlbnRTdHlsZSI6eyIkcmVmIjoiODUifX0sIklzQmVsb3dUaW1lYmFuZCI6dHJ1ZSwiUG9zaXRpb25PblRhc2siOjAsIkhpZGVEYXRlIjpmYWxzZSwiU2hhcGVTaXplIjowLCJTcGFjaW5nIjowLjAsIlBhZGRpbmciOnsiJHJlZiI6Ijg4In0sIlNoYXBlU3R5bGUiOnsiJGlkIjoiNDQ4IiwiTWFyZ2luIjp7IiRyZWYiOiI5MCJ9LCJQYWRkaW5nIjp7IiRyZWYiOiI5MSJ9LCJCYWNrZ3JvdW5kIjp7IiRyZWYiOiI5MiJ9LCJJc1Zpc2libGUiOnRydWUsIldpZHRoIjoxMi4wLCJIZWlnaHQiOjE0LjAsIkJvcmRlclN0eWxlIjp7IiRpZCI6IjQ0OSIsIkxpbmVDb2xvciI6eyIkaWQiOiI0NTAiLCIkdHlwZSI6Ik5MUkUuQ29tbW9uLkRvbS5Tb2xpZENvbG9yQnJ1c2gsIE5MUkUuQ29tbW9uIiwiQ29sb3IiOnsiJGlkIjoiNDUxIiwiQSI6MjU1LCJSIjoyNTUsIkciOjAsIkIiOjB9fSwiTGluZVdlaWdodCI6MC4wLCJMaW5lVHlwZSI6MCwiUGFyZW50U3R5bGUiOnsiJGlkIjoiNDUyIiwiJHR5cGUiOiJOTFJFLkNvbW1vbi5Eb20uU3R5bGVzLkxpbmVTdHlsZSwgTkxSRS5Db21tb24iLCJMaW5lQ29sb3IiOnsiJHJlZiI6IjQ1MCJ9LCJMaW5lV2VpZ2h0IjowLjAsIkxpbmVUeXBlIjowLCJQYXJlbnRTdHlsZSI6bnVsbH19LCJQYXJlbnRTdHlsZSI6eyIkcmVmIjoiODkifX0sIlRpdGxlU3R5bGUiOnsiJGlkIjoiNDUzIiwiRm9udFNldHRpbmdzIjp7IiRpZCI6IjQ1NCIsIkZvbnRTaXplIjoxMiwiRm9udE5hbWUiOiJDYWxpYnJpIiwiSXNCb2xkIjp0cnVlLCJJc0l0YWxpYyI6ZmFsc2UsIklzVW5kZXJsaW5lZCI6ZmFsc2UsIlBhcmVudFN0eWxlIjp7IiRyZWYiOiI5OCJ9fSwiQXV0b1NpemUiOjAsIkZvcmVncm91bmQiOnsiJHJlZiI6Ijk5In0sIk1heFdpZHRoIjo2MS43NS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0NTUiLCJMaW5lQ29sb3IiOm51bGwsIkxpbmVXZWlnaHQiOjAuMCwiTGluZVR5cGUiOjAsIlBhcmVudFN0eWxlIjpudWxsfSwiUGFyZW50U3R5bGUiOnsiJHJlZiI6Ijk3In19LCJEYXRlU3R5bGUiOnsiJGlkIjoiNDU2IiwiRm9udFNldHRpbmdzIjp7IiRpZCI6IjQ1NyIsIkZvbnRTaXplIjoxMCwiRm9udE5hbWUiOiJDYWxpYnJpIiwiSXNCb2xkIjpmYWxzZSwiSXNJdGFsaWMiOmZhbHNlLCJJc1VuZGVybGluZWQiOmZhbHNlLCJQYXJlbnRTdHlsZSI6eyIkcmVmIjoiMTA2In19LCJBdXRvU2l6ZSI6MCwiRm9yZWdyb3VuZCI6eyIkcmVmIjoiMTA3In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0NTgiLCJMaW5lQ29sb3IiOm51bGwsIkxpbmVXZWlnaHQiOjAuMCwiTGluZVR5cGUiOjAsIlBhcmVudFN0eWxlIjpudWxsfSwiUGFyZW50U3R5bGUiOnsiJHJlZiI6IjEwNSJ9fSwiRGF0ZUZvcm1hdCI6eyIkcmVmIjoiMTEyIn0sIldlZWtOdW1iZXJpbmciOnsiJGlkIjoiNDU5IiwiRm9ybWF0IjowLCJJc1Zpc2libGUiOmZhbHNlLCJMYXN0S25vd25WaXNpYmlsaXR5U3RhdGUiOmZhbHNlfSwiSXNWaXNpYmxlIjp0cnVlLCJQYXJlbnRTdHlsZSI6eyIkcmVmIjoiODMifX0sIkluZGV4IjowLCJQZXJjZW50YWdlQ29tcGxldGUiOm51bGwsIlBvc2l0aW9uIjp7IlJhdGlvIjowLjE1NDE1ODA1OTU3OTM1NDc0LCJJc0N1c3RvbSI6dHJ1ZX0sIkRhdGVGb3JtYXQiOnsiJHJlZiI6IjExMiJ9LCJXZWVrTnVtYmVyaW5nIjp7IiRpZCI6IjQ2MCIsIkZvcm1hdCI6MCwiSXNWaXNpYmxlIjpmYWxzZSwiTGFzdEtub3duVmlzaWJpbGl0eVN0YXRlIjpmYWxzZX0sIlJlbGF0ZWRUYXNrSWQiOiIwMDAwMDAwMC0wMDAwLTAwMDAtMDAwMC0wMDAwMDAwMDAwMDAiLCJJZCI6ImM2Yzg5MjYyLTBhZmQtNDJhYi1hNDRjLTFiNTFhZTdkM2E1MiIsIkltcG9ydElkIjpudWxsLCJUaXRsZSI6Ik1pbGVzdG9uZSAxIiwiTm90ZSI6bnVsbCwiSHlwZXJsaW5rIjp7IiRpZCI6IjQ2MSIsIkFkZHJlc3MiOm51bGwsIlN1YkFkZHJlc3MiOm51bGx9LCJJc0NoYW5nZWQiOmZhbHNlLCJJc05ldyI6dHJ1ZX0seyIkaWQiOiI0NjIiLCJEYXRlIjoiMjAyNC0xMS0yMVQyMzo1OTowMCIsIlN0eWxlIjp7IiRpZCI6IjQ2MyIsIlNoYXBlIjo1LCJDb25uZWN0b3JNYXJnaW4iOnsiJHJlZiI6Ijg0In0sIkNvbm5lY3RvclN0eWxlIjp7IiRpZCI6IjQ2NCIsIkxpbmVDb2xvciI6eyIkaWQiOiI0NjUiLCIkdHlwZSI6Ik5MUkUuQ29tbW9uLkRvbS5Tb2xpZENvbG9yQnJ1c2gsIE5MUkUuQ29tbW9uIiwiQ29sb3IiOnsiJGlkIjoiNDY2IiwiQSI6MjU1LCJSIjo2OCwiRyI6MTE0LCJCIjoxOTZ9fSwiTGluZVdlaWdodCI6MS4wLCJMaW5lVHlwZSI6MCwiUGFyZW50U3R5bGUiOnsiJHJlZiI6Ijg1In19LCJJc0JlbG93VGltZWJhbmQiOnRydWUsIlBvc2l0aW9uT25UYXNrIjowLCJIaWRlRGF0ZSI6ZmFsc2UsIlNoYXBlU2l6ZSI6MCwiU3BhY2luZyI6MC4wLCJQYWRkaW5nIjp7IiRyZWYiOiI4OCJ9LCJTaGFwZVN0eWxlIjp7IiRpZCI6IjQ2NyIsIk1hcmdpbiI6eyIkcmVmIjoiOTAifSwiUGFkZGluZyI6eyIkcmVmIjoiOTEifSwiQmFja2dyb3VuZCI6eyIkaWQiOiI0NjgiLCJDb2xvciI6eyIkaWQiOiI0NjkiLCJBIjoyNTUsIlIiOjY4LCJHIjoxMTQsIkIiOjE5Nn19LCJJc1Zpc2libGUiOnRydWUsIldpZHRoIjoxMi4wLCJIZWlnaHQiOjE0LjAsIkJvcmRlclN0eWxlIjp7IiRpZCI6IjQ3MCIsIkxpbmVDb2xvciI6eyIkcmVmIjoiNDUwIn0sIkxpbmVXZWlnaHQiOjAuMCwiTGluZVR5cGUiOjAsIlBhcmVudFN0eWxlIjp7IiRyZWYiOiI0NTIifX0sIlBhcmVudFN0eWxlIjp7IiRyZWYiOiI4OSJ9fSwiVGl0bGVTdHlsZSI6eyIkaWQiOiI0NzEiLCJGb250U2V0dGluZ3MiOnsiJGlkIjoiNDcyIiwiRm9udFNpemUiOjEyLCJGb250TmFtZSI6IkNhbGlicmkiLCJJc0JvbGQiOnRydWUsIklzSXRhbGljIjpmYWxzZSwiSXNVbmRlcmxpbmVkIjpmYWxzZSwiUGFyZW50U3R5bGUiOnsiJHJlZiI6Ijk4In19LCJBdXRvU2l6ZSI6MCwiRm9yZWdyb3VuZCI6eyIkaWQiOiI0NzMiLCJDb2xvciI6eyIkaWQiOiI0NzQiLCJBIjoyNTUsIlIiOjY4LCJHIjoxMTQsIkIiOjE5Nn19LCJNYXhXaWR0aCI6NjEuNzU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c1IiwiTGluZUNvbG9yIjpudWxsLCJMaW5lV2VpZ2h0IjowLjAsIkxpbmVUeXBlIjowLCJQYXJlbnRTdHlsZSI6bnVsbH0sIlBhcmVudFN0eWxlIjp7IiRyZWYiOiI5NyJ9fSwiRGF0ZVN0eWxlIjp7IiRpZCI6IjQ3NiIsIkZvbnRTZXR0aW5ncyI6eyIkaWQiOiI0Nzc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c4IiwiTGluZUNvbG9yIjpudWxsLCJMaW5lV2VpZ2h0IjowLjAsIkxpbmVUeXBlIjowLCJQYXJlbnRTdHlsZSI6bnVsbH0sIlBhcmVudFN0eWxlIjp7IiRyZWYiOiIxMDUifX0sIkRhdGVGb3JtYXQiOnsiJHJlZiI6IjExMiJ9LCJXZWVrTnVtYmVyaW5nIjp7IiRpZCI6IjQ3OSIsIkZvcm1hdCI6MCwiSXNWaXNpYmxlIjpmYWxzZSwiTGFzdEtub3duVmlzaWJpbGl0eVN0YXRlIjpmYWxzZX0sIklzVmlzaWJsZSI6dHJ1ZSwiUGFyZW50U3R5bGUiOnsiJHJlZiI6IjgzIn19LCJJbmRleCI6MSwiUGVyY2VudGFnZUNvbXBsZXRlIjpudWxsLCJQb3NpdGlvbiI6eyJSYXRpbyI6MC4xODQ1NTE0NzYzNzI2MTI4NSwiSXNDdXN0b20iOnRydWV9LCJEYXRlRm9ybWF0Ijp7IiRyZWYiOiIxMTIifSwiV2Vla051bWJlcmluZyI6eyIkaWQiOiI0ODAiLCJGb3JtYXQiOjAsIklzVmlzaWJsZSI6ZmFsc2UsIkxhc3RLbm93blZpc2liaWxpdHlTdGF0ZSI6ZmFsc2V9LCJSZWxhdGVkVGFza0lkIjoiMDAwMDAwMDAtMDAwMC0wMDAwLTAwMDAtMDAwMDAwMDAwMDAwIiwiSWQiOiIyNDkxNjQ2YS1jMmM5LTQ4MzUtODk2Yy1mOGE0OGM0YzBmZGMiLCJJbXBvcnRJZCI6bnVsbCwiVGl0bGUiOiJNaWxlc3RvbmUgMiIsIk5vdGUiOm51bGwsIkh5cGVybGluayI6eyIkaWQiOiI0ODEiLCJBZGRyZXNzIjpudWxsLCJTdWJBZGRyZXNzIjpudWxsfSwiSXNDaGFuZ2VkIjpmYWxzZSwiSXNOZXciOnRydWV9LHsiJGlkIjoiNDgyIiwiRGF0ZSI6IjIwMjUtMDQtMTZUMjM6NTk6MDAiLCJTdHlsZSI6eyIkaWQiOiI0ODMiLCJTaGFwZSI6NywiQ29ubmVjdG9yTWFyZ2luIjp7IiRyZWYiOiI4NCJ9LCJDb25uZWN0b3JTdHlsZSI6eyIkaWQiOiI0ODQiLCJMaW5lQ29sb3IiOnsiJHJlZiI6Ijg2In0sIkxpbmVXZWlnaHQiOjEuMCwiTGluZVR5cGUiOjAsIlBhcmVudFN0eWxlIjp7IiRyZWYiOiI4NSJ9fSwiSXNCZWxvd1RpbWViYW5kIjp0cnVlLCJQb3NpdGlvbk9uVGFzayI6MCwiSGlkZURhdGUiOmZhbHNlLCJTaGFwZVNpemUiOjAsIlNwYWNpbmciOjAuMCwiUGFkZGluZyI6eyIkcmVmIjoiODgifSwiU2hhcGVTdHlsZSI6eyIkaWQiOiI0ODUiLCJNYXJnaW4iOnsiJHJlZiI6IjkwIn0sIlBhZGRpbmciOnsiJHJlZiI6IjkxIn0sIkJhY2tncm91bmQiOnsiJHJlZiI6IjkyIn0sIklzVmlzaWJsZSI6dHJ1ZSwiV2lkdGgiOjEyLjAsIkhlaWdodCI6MTQuMCwiQm9yZGVyU3R5bGUiOnsiJGlkIjoiNDg2IiwiTGluZUNvbG9yIjp7IiRyZWYiOiI0NTAifSwiTGluZVdlaWdodCI6MC4wLCJMaW5lVHlwZSI6MCwiUGFyZW50U3R5bGUiOnsiJHJlZiI6IjQ1MiJ9fSwiUGFyZW50U3R5bGUiOnsiJHJlZiI6Ijg5In19LCJUaXRsZVN0eWxlIjp7IiRpZCI6IjQ4NyIsIkZvbnRTZXR0aW5ncyI6eyIkaWQiOiI0ODgiLCJGb250U2l6ZSI6MTIsIkZvbnROYW1lIjoiQ2FsaWJyaSIsIklzQm9sZCI6dHJ1ZSwiSXNJdGFsaWMiOmZhbHNlLCJJc1VuZGVybGluZWQiOmZhbHNlLCJQYXJlbnRTdHlsZSI6eyIkcmVmIjoiOTgifX0sIkF1dG9TaXplIjowLCJGb3JlZ3JvdW5kIjp7IiRyZWYiOiI5OSJ9LCJNYXhXaWR0aCI6NjEuNzU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g5IiwiTGluZUNvbG9yIjpudWxsLCJMaW5lV2VpZ2h0IjowLjAsIkxpbmVUeXBlIjowLCJQYXJlbnRTdHlsZSI6bnVsbH0sIlBhcmVudFN0eWxlIjp7IiRyZWYiOiI5NyJ9fSwiRGF0ZVN0eWxlIjp7IiRpZCI6IjQ5MCIsIkZvbnRTZXR0aW5ncyI6eyIkaWQiOiI0OTE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kyIiwiTGluZUNvbG9yIjpudWxsLCJMaW5lV2VpZ2h0IjowLjAsIkxpbmVUeXBlIjowLCJQYXJlbnRTdHlsZSI6bnVsbH0sIlBhcmVudFN0eWxlIjp7IiRyZWYiOiIxMDUifX0sIkRhdGVGb3JtYXQiOnsiJHJlZiI6IjExMiJ9LCJXZWVrTnVtYmVyaW5nIjp7IiRpZCI6IjQ5MyIsIkZvcm1hdCI6MCwiSXNWaXNpYmxlIjpmYWxzZSwiTGFzdEtub3duVmlzaWJpbGl0eVN0YXRlIjpmYWxzZX0sIklzVmlzaWJsZSI6dHJ1ZSwiUGFyZW50U3R5bGUiOnsiJHJlZiI6IjgzIn19LCJJbmRleCI6MiwiUGVyY2VudGFnZUNvbXBsZXRlIjpudWxsLCJQb3NpdGlvbiI6eyJSYXRpbyI6MC4xMjc0NTM5MzU0MTEyNDEzNCwiSXNDdXN0b20iOnRydWV9LCJEYXRlRm9ybWF0Ijp7IiRyZWYiOiIxMTIifSwiV2Vla051bWJlcmluZyI6eyIkaWQiOiI0OTQiLCJGb3JtYXQiOjAsIklzVmlzaWJsZSI6ZmFsc2UsIkxhc3RLbm93blZpc2liaWxpdHlTdGF0ZSI6ZmFsc2V9LCJSZWxhdGVkVGFza0lkIjoiMDAwMDAwMDAtMDAwMC0wMDAwLTAwMDAtMDAwMDAwMDAwMDAwIiwiSWQiOiJiMGFiZGQ5MS00NTViLTQ0ZDctYmJjMS1kZjRhMjJmZWRkMjYiLCJJbXBvcnRJZCI6bnVsbCwiVGl0bGUiOiJNaWxlc3RvbmUgMyIsIk5vdGUiOm51bGwsIkh5cGVybGluayI6eyIkaWQiOiI0OTUiLCJBZGRyZXNzIjpudWxsLCJTdWJBZGRyZXNzIjpudWxsfSwiSXNDaGFuZ2VkIjpmYWxzZSwiSXNOZXciOnRydWV9LHsiJGlkIjoiNDk2IiwiRGF0ZSI6IjIwMjUtMDgtMTVUMjM6NTk6MDAiLCJTdHlsZSI6eyIkaWQiOiI0OTciLCJTaGFwZSI6MTAsIkNvbm5lY3Rvck1hcmdpbiI6eyIkcmVmIjoiODQifSwiQ29ubmVjdG9yU3R5bGUiOnsiJGlkIjoiNDk4IiwiTGluZUNvbG9yIjp7IiRpZCI6IjQ5OSIsIiR0eXBlIjoiTkxSRS5Db21tb24uRG9tLlNvbGlkQ29sb3JCcnVzaCwgTkxSRS5Db21tb24iLCJDb2xvciI6eyIkaWQiOiI1MDAiLCJBIjoyNTUsIlIiOjE3OCwiRyI6MTQsIkIiOjE4fX0sIkxpbmVXZWlnaHQiOjEuMCwiTGluZVR5cGUiOjAsIlBhcmVudFN0eWxlIjp7IiRyZWYiOiI4NSJ9fSwiSXNCZWxvd1RpbWViYW5kIjp0cnVlLCJQb3NpdGlvbk9uVGFzayI6MCwiSGlkZURhdGUiOmZhbHNlLCJTaGFwZVNpemUiOjAsIlNwYWNpbmciOjAuMCwiUGFkZGluZyI6eyIkcmVmIjoiODgifSwiU2hhcGVTdHlsZSI6eyIkaWQiOiI1MDEiLCJNYXJnaW4iOnsiJHJlZiI6IjkwIn0sIlBhZGRpbmciOnsiJHJlZiI6IjkxIn0sIkJhY2tncm91bmQiOnsiJGlkIjoiNTAyIiwiQ29sb3IiOnsiJGlkIjoiNTAzIiwiQSI6MjU1LCJSIjoxNzgsIkciOjE0LCJCIjoxOH19LCJJc1Zpc2libGUiOnRydWUsIldpZHRoIjoxMi4wLCJIZWlnaHQiOjE0LjAsIkJvcmRlclN0eWxlIjp7IiRpZCI6IjUwNCIsIkxpbmVDb2xvciI6eyIkcmVmIjoiNDUwIn0sIkxpbmVXZWlnaHQiOjAuMCwiTGluZVR5cGUiOjAsIlBhcmVudFN0eWxlIjp7IiRyZWYiOiI0NTIifX0sIlBhcmVudFN0eWxlIjp7IiRyZWYiOiI4OSJ9fSwiVGl0bGVTdHlsZSI6eyIkaWQiOiI1MDUiLCJGb250U2V0dGluZ3MiOnsiJGlkIjoiNTA2IiwiRm9udFNpemUiOjEyLCJGb250TmFtZSI6IkNhbGlicmkiLCJJc0JvbGQiOnRydWUsIklzSXRhbGljIjpmYWxzZSwiSXNVbmRlcmxpbmVkIjpmYWxzZSwiUGFyZW50U3R5bGUiOnsiJHJlZiI6Ijk4In19LCJBdXRvU2l6ZSI6MCwiRm9yZWdyb3VuZCI6eyIkaWQiOiI1MDciLCJDb2xvciI6eyIkaWQiOiI1MDgiLCJBIjoyNTUsIlIiOjE3OCwiRyI6MTQsIkIiOjE4fX0sIk1heFdpZHRoIjo2MS43NS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1MDkiLCJMaW5lQ29sb3IiOm51bGwsIkxpbmVXZWlnaHQiOjAuMCwiTGluZVR5cGUiOjAsIlBhcmVudFN0eWxlIjpudWxsfSwiUGFyZW50U3R5bGUiOnsiJHJlZiI6Ijk3In19LCJEYXRlU3R5bGUiOnsiJGlkIjoiNTEwIiwiRm9udFNldHRpbmdzIjp7IiRpZCI6IjUxMSIsIkZvbnRTaXplIjoxMCwiRm9udE5hbWUiOiJDYWxpYnJpIiwiSXNCb2xkIjpmYWxzZSwiSXNJdGFsaWMiOmZhbHNlLCJJc1VuZGVybGluZWQiOmZhbHNlLCJQYXJlbnRTdHlsZSI6eyIkcmVmIjoiMTA2In19LCJBdXRvU2l6ZSI6MCwiRm9yZWdyb3VuZCI6eyIkcmVmIjoiMTA3In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1MTIiLCJMaW5lQ29sb3IiOm51bGwsIkxpbmVXZWlnaHQiOjAuMCwiTGluZVR5cGUiOjAsIlBhcmVudFN0eWxlIjpudWxsfSwiUGFyZW50U3R5bGUiOnsiJHJlZiI6IjEwNSJ9fSwiRGF0ZUZvcm1hdCI6eyIkcmVmIjoiMTEyIn0sIldlZWtOdW1iZXJpbmciOnsiJGlkIjoiNTEzIiwiRm9ybWF0IjowLCJJc1Zpc2libGUiOmZhbHNlLCJMYXN0S25vd25WaXNpYmlsaXR5U3RhdGUiOmZhbHNlfSwiSXNWaXNpYmxlIjp0cnVlLCJQYXJlbnRTdHlsZSI6eyIkcmVmIjoiODMifX0sIkluZGV4IjozLCJQZXJjZW50YWdlQ29tcGxldGUiOm51bGwsIlBvc2l0aW9uIjp7IlJhdGlvIjowLjE3MDA3Njg0Nzc4Mjg0MTQzLCJJc0N1c3RvbSI6dHJ1ZX0sIkRhdGVGb3JtYXQiOnsiJHJlZiI6IjExMiJ9LCJXZWVrTnVtYmVyaW5nIjp7IiRpZCI6IjUxNCIsIkZvcm1hdCI6MCwiSXNWaXNpYmxlIjpmYWxzZSwiTGFzdEtub3duVmlzaWJpbGl0eVN0YXRlIjpmYWxzZX0sIlJlbGF0ZWRUYXNrSWQiOiIwMDAwMDAwMC0wMDAwLTAwMDAtMDAwMC0wMDAwMDAwMDAwMDAiLCJJZCI6IjVhODY2OGZlLTBlNWYtNDc2OC04MzQwLWU4YTE2N2M1YmY5YiIsIkltcG9ydElkIjpudWxsLCJUaXRsZSI6Ik1pbGVzdG9uZSA0IiwiTm90ZSI6bnVsbCwiSHlwZXJsaW5rIjp7IiRpZCI6IjUxNSIsIkFkZHJlc3MiOm51bGwsIlN1YkFkZHJlc3MiOm51bGx9LCJJc0NoYW5nZWQiOmZhbHNlLCJJc05ldyI6dHJ1ZX0seyIkaWQiOiI1MTYiLCJEYXRlIjoiMjAyNS0xMC0xNVQyMzo1OTowMCIsIlN0eWxlIjp7IiRpZCI6IjUxNyIsIlNoYXBlIjo3LCJDb25uZWN0b3JNYXJnaW4iOnsiJHJlZiI6Ijg0In0sIkNvbm5lY3RvclN0eWxlIjp7IiRpZCI6IjUxOCIsIkxpbmVDb2xvciI6eyIkaWQiOiI1MTkiLCIkdHlwZSI6Ik5MUkUuQ29tbW9uLkRvbS5Tb2xpZENvbG9yQnJ1c2gsIE5MUkUuQ29tbW9uIiwiQ29sb3IiOnsiJGlkIjoiNTIwIiwiQSI6MjU1LCJSIjowLCJHIjowLCJCIjowfX0sIkxpbmVXZWlnaHQiOjEuMCwiTGluZVR5cGUiOjAsIlBhcmVudFN0eWxlIjp7IiRyZWYiOiI4NSJ9fSwiSXNCZWxvd1RpbWViYW5kIjp0cnVlLCJQb3NpdGlvbk9uVGFzayI6MCwiSGlkZURhdGUiOmZhbHNlLCJTaGFwZVNpemUiOjAsIlNwYWNpbmciOjAuMCwiUGFkZGluZyI6eyIkcmVmIjoiODgifSwiU2hhcGVTdHlsZSI6eyIkaWQiOiI1MjEiLCJNYXJnaW4iOnsiJHJlZiI6IjkwIn0sIlBhZGRpbmciOnsiJHJlZiI6IjkxIn0sIkJhY2tncm91bmQiOnsiJGlkIjoiNTIyIiwiQ29sb3IiOnsiJGlkIjoiNTIzIiwiQSI6MjU1LCJSIjowLCJHIjowLCJCIjowfX0sIklzVmlzaWJsZSI6dHJ1ZSwiV2lkdGgiOjEyLjAsIkhlaWdodCI6MTQuMCwiQm9yZGVyU3R5bGUiOnsiJGlkIjoiNTI0IiwiTGluZUNvbG9yIjp7IiRyZWYiOiI0NTAifSwiTGluZVdlaWdodCI6MC4wLCJMaW5lVHlwZSI6MCwiUGFyZW50U3R5bGUiOnsiJHJlZiI6IjQ1MiJ9fSwiUGFyZW50U3R5bGUiOnsiJHJlZiI6Ijg5In19LCJUaXRsZVN0eWxlIjp7IiRpZCI6IjUyNSIsIkZvbnRTZXR0aW5ncyI6eyIkaWQiOiI1MjYiLCJGb250U2l6ZSI6MTIsIkZvbnROYW1lIjoiQ2FsaWJyaSIsIklzQm9sZCI6dHJ1ZSwiSXNJdGFsaWMiOmZhbHNlLCJJc1VuZGVybGluZWQiOmZhbHNlLCJQYXJlbnRTdHlsZSI6eyIkcmVmIjoiOTgifX0sIkF1dG9TaXplIjowLCJGb3JlZ3JvdW5kIjp7IiRpZCI6IjUyNyIsIkNvbG9yIjp7IiRpZCI6IjUyOCIsIkEiOjI1NSwiUiI6MCwiRyI6MCwiQiI6MH19LCJNYXhXaWR0aCI6NjQuNS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1MjkiLCJMaW5lQ29sb3IiOm51bGwsIkxpbmVXZWlnaHQiOjAuMCwiTGluZVR5cGUiOjAsIlBhcmVudFN0eWxlIjpudWxsfSwiUGFyZW50U3R5bGUiOnsiJHJlZiI6Ijk3In19LCJEYXRlU3R5bGUiOnsiJGlkIjoiNTMwIiwiRm9udFNldHRpbmdzIjp7IiRpZCI6IjUzMSIsIkZvbnRTaXplIjoxMCwiRm9udE5hbWUiOiJDYWxpYnJpIiwiSXNCb2xkIjpmYWxzZSwiSXNJdGFsaWMiOmZhbHNlLCJJc1VuZGVybGluZWQiOmZhbHNlLCJQYXJlbnRTdHlsZSI6eyIkcmVmIjoiMTA2In19LCJBdXRvU2l6ZSI6MCwiRm9yZWdyb3VuZCI6eyIkcmVmIjoiMTA3In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1MzIiLCJMaW5lQ29sb3IiOm51bGwsIkxpbmVXZWlnaHQiOjAuMCwiTGluZVR5cGUiOjAsIlBhcmVudFN0eWxlIjpudWxsfSwiUGFyZW50U3R5bGUiOnsiJHJlZiI6IjEwNSJ9fSwiRGF0ZUZvcm1hdCI6eyIkcmVmIjoiMTEyIn0sIldlZWtOdW1iZXJpbmciOnsiJGlkIjoiNTMzIiwiRm9ybWF0IjowLCJJc1Zpc2libGUiOmZhbHNlLCJMYXN0S25vd25WaXNpYmlsaXR5U3RhdGUiOmZhbHNlfSwiSXNWaXNpYmxlIjp0cnVlLCJQYXJlbnRTdHlsZSI6eyIkcmVmIjoiODMifX0sIkluZGV4Ijo0LCJQZXJjZW50YWdlQ29tcGxldGUiOm51bGwsIlBvc2l0aW9uIjp7IlJhdGlvIjowLjA4OTM5ODUxNTQ4OTM2NjMyMywiSXNDdXN0b20iOnRydWV9LCJEYXRlRm9ybWF0Ijp7IiRyZWYiOiIxMTIifSwiV2Vla051bWJlcmluZyI6eyIkaWQiOiI1MzQiLCJGb3JtYXQiOjAsIklzVmlzaWJsZSI6ZmFsc2UsIkxhc3RLbm93blZpc2liaWxpdHlTdGF0ZSI6ZmFsc2V9LCJSZWxhdGVkVGFza0lkIjoiMDAwMDAwMDAtMDAwMC0wMDAwLTAwMDAtMDAwMDAwMDAwMDAwIiwiSWQiOiIwMmNkOGY1MC1kMGQ1LTQyZTctODcyOS04MzQ1ZjMyYjc2M2MiLCJJbXBvcnRJZCI6bnVsbCwiVGl0bGUiOiJNaWxlc3RvbmUgNSAiLCJOb3RlIjpudWxsLCJIeXBlcmxpbmsiOnsiJGlkIjoiNTM1IiwiQWRkcmVzcyI6bnVsbCwiU3ViQWRkcmVzcyI6bnVsbH0sIklzQ2hhbmdlZCI6ZmFsc2UsIklzTmV3Ijp0cnVlfV0sIlRhc2tzIjpbeyIkaWQiOiI1MzYiLCJHcm91cE5hbWUiOm51bGwsIlN0YXJ0RGF0ZSI6IjIwMjUtMDktMzBUMDA6MDA6MDBaIiwiRW5kRGF0ZSI6IjIwMjUtMTItMzFUMjM6NTk6MDBaIiwiUGVyY2VudGFnZUNvbXBsZXRlIjpudWxsLCJTdHlsZSI6eyIkaWQiOiI1MzciLCJTaGFwZSI6MSwiU2hhcGVUaGlja25lc3MiOjAsIkR1cmF0aW9uRm9ybWF0Ijo1LCJJbmNsdWRlTm9uV29ya2luZ0RheXNJbkR1cmF0aW9uIjpmYWxzZSwiUGVyY2VudGFnZUNvbXBsZXRlU3R5bGUiOnsiJGlkIjoiNTM4IiwiRm9udFNldHRpbmdzIjp7IiRpZCI6IjUzOS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1NDAiLCJMaW5lQ29sb3IiOm51bGwsIkxpbmVXZWlnaHQiOjAuMCwiTGluZVR5cGUiOjAsIlBhcmVudFN0eWxlIjpudWxsfSwiUGFyZW50U3R5bGUiOnsiJHJlZiI6IjE0OCJ9fSwiRHVyYXRpb25TdHlsZSI6eyIkaWQiOiI1NDEiLCJGb250U2V0dGluZ3MiOnsiJGlkIjoiNTQy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U0MyIsIkxpbmVDb2xvciI6bnVsbCwiTGluZVdlaWdodCI6MC4wLCJMaW5lVHlwZSI6MCwiUGFyZW50U3R5bGUiOm51bGx9LCJQYXJlbnRTdHlsZSI6eyIkcmVmIjoiMTU2In19LCJIb3Jpem9udGFsQ29ubmVjdG9yU3R5bGUiOnsiJGlkIjoiNTQ0IiwiTGluZUNvbG9yIjp7IiRyZWYiOiIxNjQifSwiTGluZVdlaWdodCI6MC4wLCJMaW5lVHlwZSI6MCwiUGFyZW50U3R5bGUiOnsiJHJlZiI6IjE2MyJ9fSwiVmVydGljYWxDb25uZWN0b3JTdHlsZSI6eyIkaWQiOiI1NDUiLCJMaW5lQ29sb3IiOnsiJHJlZiI6IjE2NyJ9LCJMaW5lV2VpZ2h0IjoxLjAsIkxpbmVUeXBlIjowLCJQYXJlbnRTdHlsZSI6eyIkcmVmIjoiMTY2In19LCJNYXJnaW4iOm51bGwsIlN0YXJ0RGF0ZVBvc2l0aW9uIjozLCJFbmREYXRlUG9zaXRpb24iOjMsIkRhdGVJc1Zpc2libGUiOnRydWUsIlRpdGxlUG9zaXRpb24iOjQsIkR1cmF0aW9uUG9zaXRpb24iOjIsIlBlcmNlbnRhZ2VDb21wbGV0ZWRQb3NpdGlvbiI6NiwiU3BhY2luZyI6NSwiSXNCZWxvd1RpbWViYW5kIjp0cnVlLCJQZXJjZW50YWdlQ29tcGxldGVTaGFwZU9wYWNpdHkiOjM1LCJTaGFwZVN0eWxlIjp7IiRpZCI6IjU0NiIsIk1hcmdpbiI6eyIkcmVmIjoiMTcwIn0sIlBhZGRpbmciOnsiJHJlZiI6IjE3MSJ9LCJCYWNrZ3JvdW5kIjp7IiRyZWYiOiIxNzIifSwiSXNWaXNpYmxlIjp0cnVlLCJXaWR0aCI6MC4wLCJIZWlnaHQiOjEwLjAsIkJvcmRlclN0eWxlIjp7IiRpZCI6IjU0NyIsIkxpbmVDb2xvciI6eyIkaWQiOiI1NDgiLCIkdHlwZSI6Ik5MUkUuQ29tbW9uLkRvbS5Tb2xpZENvbG9yQnJ1c2gsIE5MUkUuQ29tbW9uIiwiQ29sb3IiOnsiJGlkIjoiNTQ5IiwiQSI6MjU1LCJSIjoyNTUsIkciOjAsIkIiOjB9fSwiTGluZVdlaWdodCI6MC4wLCJMaW5lVHlwZSI6MCwiUGFyZW50U3R5bGUiOm51bGx9LCJQYXJlbnRTdHlsZSI6eyIkcmVmIjoiMTY5In19LCJUaXRsZVN0eWxlIjp7IiRpZCI6IjU1MCIsIkZvbnRTZXR0aW5ncyI6eyIkaWQiOiI1NTEiLCJGb250U2l6ZSI6MTEsIkZvbnROYW1lIjoiQ2FsaWJyaSIsIklzQm9sZCI6dHJ1ZSwiSXNJdGFsaWMiOmZhbHNlLCJJc1VuZGVybGluZWQiOmZhbHNlLCJQYXJlbnRTdHlsZSI6eyIkcmVmIjoiMTc4In19LCJBdXRvU2l6ZSI6MCwiRm9yZWdyb3VuZCI6eyIkcmVmIjoiMTc5In0sIk1heFdpZHRoIjozMS4xMjUwNDAwNTQzMjEyODk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TUyIiwiTGluZUNvbG9yIjpudWxsLCJMaW5lV2VpZ2h0IjowLjAsIkxpbmVUeXBlIjowLCJQYXJlbnRTdHlsZSI6bnVsbH0sIlBhcmVudFN0eWxlIjp7IiRyZWYiOiIxNzcifX0sIkRhdGVTdHlsZSI6eyIkaWQiOiI1NTMiLCJGb250U2V0dGluZ3MiOnsiJGlkIjoiNTU0IiwiRm9udFNpemUiOjk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TU1IiwiTGluZUNvbG9yIjpudWxsLCJMaW5lV2VpZ2h0IjowLjAsIkxpbmVUeXBlIjowLCJQYXJlbnRTdHlsZSI6bnVsbH0sIlBhcmVudFN0eWxlIjp7IiRyZWYiOiIxODQifX0sIkRhdGVGb3JtYXQiOnsiJHJlZiI6IjE5MSJ9LCJXZWVrTnVtYmVyaW5nIjp7IiRpZCI6IjU1NiIsIkZvcm1hdCI6MCwiSXNWaXNpYmxlIjpmYWxzZSwiTGFzdEtub3duVmlzaWJpbGl0eVN0YXRlIjpmYWxzZX0sIklzVmlzaWJsZSI6dHJ1ZSwiUGFyZW50U3R5bGUiOnsiJHJlZiI6IjE0NyJ9fSwiSW5kZXgiOjUsIlNtYXJ0RHVyYXRpb25BY3RpdmF0ZWQiOmZhbHNlLCJEYXRlRm9ybWF0Ijp7IiRyZWYiOiIxOTEifSwiV2Vla051bWJlcmluZyI6eyIkaWQiOiI1NTciLCJGb3JtYXQiOjAsIklzVmlzaWJsZSI6ZmFsc2UsIkxhc3RLbm93blZpc2liaWxpdHlTdGF0ZSI6ZmFsc2V9LCJJZCI6ImYxZjAwOGY0LWY3YTctNGQ3Yy1iZGRkLWMzMmVmYmY4YjI3ZiIsIkltcG9ydElkIjpudWxsLCJUaXRsZSI6IlRhc2sgOCIsIk5vdGUiOm51bGwsIkh5cGVybGluayI6eyIkaWQiOiI1NTgiLCJBZGRyZXNzIjpudWxsLCJTdWJBZGRyZXNzIjpudWxsfSwiSXNDaGFuZ2VkIjpmYWxzZSwiSXNOZXciOnRydWV9LHsiJGlkIjoiNTU5IiwiR3JvdXBOYW1lIjpudWxsLCJTdGFydERhdGUiOiIyMDI1LTA1LTMwVDAwOjAwOjAwWiIsIkVuZERhdGUiOiIyMDI1LTA5LTMwVDIzOjU5OjAwWiIsIlBlcmNlbnRhZ2VDb21wbGV0ZSI6bnVsbCwiU3R5bGUiOnsiJGlkIjoiNTYwIiwiU2hhcGUiOjEsIlNoYXBlVGhpY2tuZXNzIjowLCJEdXJhdGlvbkZvcm1hdCI6NSwiSW5jbHVkZU5vbldvcmtpbmdEYXlzSW5EdXJhdGlvbiI6ZmFsc2UsIlBlcmNlbnRhZ2VDb21wbGV0ZVN0eWxlIjp7IiRpZCI6IjU2MSIsIkZvbnRTZXR0aW5ncyI6eyIkaWQiOiI1NjI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TYzIiwiTGluZUNvbG9yIjpudWxsLCJMaW5lV2VpZ2h0IjowLjAsIkxpbmVUeXBlIjowLCJQYXJlbnRTdHlsZSI6bnVsbH0sIlBhcmVudFN0eWxlIjp7IiRyZWYiOiIxNDgifX0sIkR1cmF0aW9uU3R5bGUiOnsiJGlkIjoiNTY0IiwiRm9udFNldHRpbmdzIjp7IiRpZCI6IjU2NS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1NjYiLCJMaW5lQ29sb3IiOm51bGwsIkxpbmVXZWlnaHQiOjAuMCwiTGluZVR5cGUiOjAsIlBhcmVudFN0eWxlIjpudWxsfSwiUGFyZW50U3R5bGUiOnsiJHJlZiI6IjE1NiJ9fSwiSG9yaXpvbnRhbENvbm5lY3RvclN0eWxlIjp7IiRpZCI6IjU2NyIsIkxpbmVDb2xvciI6eyIkcmVmIjoiMTY0In0sIkxpbmVXZWlnaHQiOjAuMCwiTGluZVR5cGUiOjAsIlBhcmVudFN0eWxlIjp7IiRyZWYiOiIxNjMifX0sIlZlcnRpY2FsQ29ubmVjdG9yU3R5bGUiOnsiJGlkIjoiNTY4IiwiTGluZUNvbG9yIjp7IiRpZCI6IjU2OSIsIiR0eXBlIjoiTkxSRS5Db21tb24uRG9tLlNvbGlkQ29sb3JCcnVzaCwgTkxSRS5Db21tb24iLCJDb2xvciI6eyIkaWQiOiI1NzAiLCJBIjoyNTUsIlIiOjIzOCwiRyI6MjM2LCJCIjoyMjV9fSwiTGluZVdlaWdodCI6MS4wLCJMaW5lVHlwZSI6MCwiUGFyZW50U3R5bGUiOnsiJHJlZiI6IjE2NiJ9fSwiTWFyZ2luIjpudWxsLCJTdGFydERhdGVQb3NpdGlvbiI6MywiRW5kRGF0ZVBvc2l0aW9uIjozLCJEYXRlSXNWaXNpYmxlIjp0cnVlLCJUaXRsZVBvc2l0aW9uIjo0LCJEdXJhdGlvblBvc2l0aW9uIjoyLCJQZXJjZW50YWdlQ29tcGxldGVkUG9zaXRpb24iOjYsIlNwYWNpbmciOjUsIklzQmVsb3dUaW1lYmFuZCI6dHJ1ZSwiUGVyY2VudGFnZUNvbXBsZXRlU2hhcGVPcGFjaXR5IjozNSwiU2hhcGVTdHlsZSI6eyIkaWQiOiI1NzEiLCJNYXJnaW4iOnsiJHJlZiI6IjE3MCJ9LCJQYWRkaW5nIjp7IiRyZWYiOiIxNzEifSwiQmFja2dyb3VuZCI6eyIkaWQiOiI1NzIiLCJDb2xvciI6eyIkaWQiOiI1NzMiLCJBIjoyNTUsIlIiOjM2LCJHIjo3NiwiQiI6MTI2fX0sIklzVmlzaWJsZSI6dHJ1ZSwiV2lkdGgiOjAuMCwiSGVpZ2h0IjoxMC4wLCJCb3JkZXJTdHlsZSI6eyIkaWQiOiI1NzQiLCJMaW5lQ29sb3IiOnsiJGlkIjoiNTc1IiwiJHR5cGUiOiJOTFJFLkNvbW1vbi5Eb20uU29saWRDb2xvckJydXNoLCBOTFJFLkNvbW1vbiIsIkNvbG9yIjp7IiRpZCI6IjU3NiIsIkEiOjI1NSwiUiI6MjU1LCJHIjowLCJCIjowfX0sIkxpbmVXZWlnaHQiOjAuMCwiTGluZVR5cGUiOjAsIlBhcmVudFN0eWxlIjpudWxsfSwiUGFyZW50U3R5bGUiOnsiJHJlZiI6IjE2OSJ9fSwiVGl0bGVTdHlsZSI6eyIkaWQiOiI1NzciLCJGb250U2V0dGluZ3MiOnsiJGlkIjoiNTc4IiwiRm9udFNpemUiOjExLCJGb250TmFtZSI6IkNhbGlicmkiLCJJc0JvbGQiOnRydWUsIklzSXRhbGljIjpmYWxzZSwiSXNVbmRlcmxpbmVkIjpmYWxzZSwiUGFyZW50U3R5bGUiOnsiJHJlZiI6IjE3OCJ9fSwiQXV0b1NpemUiOjAsIkZvcmVncm91bmQiOnsiJGlkIjoiNTc5IiwiQ29sb3IiOnsiJGlkIjoiNTgwIiwiQSI6MjU1LCJSIjoxMTIsIkciOjE3MywiQiI6NzF9fSwiTWF4V2lkdGgiOjMxLjEyNTA0MDA1NDMyMTI4O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1ODEiLCJMaW5lQ29sb3IiOm51bGwsIkxpbmVXZWlnaHQiOjAuMCwiTGluZVR5cGUiOjAsIlBhcmVudFN0eWxlIjpudWxsfSwiUGFyZW50U3R5bGUiOnsiJHJlZiI6IjE3NyJ9fSwiRGF0ZVN0eWxlIjp7IiRpZCI6IjU4MiIsIkZvbnRTZXR0aW5ncyI6eyIkaWQiOiI1ODMiLCJGb250U2l6ZSI6OSwiRm9udE5hbWUiOiJDYWxpYnJp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I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1ODQiLCJMaW5lQ29sb3IiOm51bGwsIkxpbmVXZWlnaHQiOjAuMCwiTGluZVR5cGUiOjAsIlBhcmVudFN0eWxlIjpudWxsfSwiUGFyZW50U3R5bGUiOnsiJHJlZiI6IjE4NCJ9fSwiRGF0ZUZvcm1hdCI6eyIkcmVmIjoiMTkxIn0sIldlZWtOdW1iZXJpbmciOnsiJGlkIjoiNTg1IiwiRm9ybWF0IjowLCJJc1Zpc2libGUiOmZhbHNlLCJMYXN0S25vd25WaXNpYmlsaXR5U3RhdGUiOmZhbHNlfSwiSXNWaXNpYmxlIjp0cnVlLCJQYXJlbnRTdHlsZSI6eyIkcmVmIjoiMTQ3In19LCJJbmRleCI6NiwiU21hcnREdXJhdGlvbkFjdGl2YXRlZCI6ZmFsc2UsIkRhdGVGb3JtYXQiOnsiJHJlZiI6IjE5MSJ9LCJXZWVrTnVtYmVyaW5nIjp7IiRpZCI6IjU4NiIsIkZvcm1hdCI6MCwiSXNWaXNpYmxlIjpmYWxzZSwiTGFzdEtub3duVmlzaWJpbGl0eVN0YXRlIjpmYWxzZX0sIklkIjoiNTQxNzQ1OWYtYWFiZC00NzNlLThlMzEtN2M4ZmU3ZmVkMWNhIiwiSW1wb3J0SWQiOm51bGwsIlRpdGxlIjoiVGFzayA3IiwiTm90ZSI6bnVsbCwiSHlwZXJsaW5rIjp7IiRpZCI6IjU4NyIsIkFkZHJlc3MiOm51bGwsIlN1YkFkZHJlc3MiOm51bGx9LCJJc0NoYW5nZWQiOmZhbHNlLCJJc05ldyI6dHJ1ZX0seyIkaWQiOiI1ODgiLCJHcm91cE5hbWUiOm51bGwsIlN0YXJ0RGF0ZSI6IjIwMjUtMDEtMDFUMDA6MDA6MDBaIiwiRW5kRGF0ZSI6IjIwMjUtMDYtMzBUMjM6NTk6MDBaIiwiUGVyY2VudGFnZUNvbXBsZXRlIjpudWxsLCJTdHlsZSI6eyIkaWQiOiI1ODkiLCJTaGFwZSI6MSwiU2hhcGVUaGlja25lc3MiOjAsIkR1cmF0aW9uRm9ybWF0Ijo1LCJJbmNsdWRlTm9uV29ya2luZ0RheXNJbkR1cmF0aW9uIjpmYWxzZSwiUGVyY2VudGFnZUNvbXBsZXRlU3R5bGUiOnsiJGlkIjoiNTkwIiwiRm9udFNldHRpbmdzIjp7IiRpZCI6IjU5MS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1OTIiLCJMaW5lQ29sb3IiOm51bGwsIkxpbmVXZWlnaHQiOjAuMCwiTGluZVR5cGUiOjAsIlBhcmVudFN0eWxlIjpudWxsfSwiUGFyZW50U3R5bGUiOnsiJHJlZiI6IjE0OCJ9fSwiRHVyYXRpb25TdHlsZSI6eyIkaWQiOiI1OTMiLCJGb250U2V0dGluZ3MiOnsiJGlkIjoiNTk0IiwiRm9udFNpemUiOjEwLCJGb250TmFtZSI6IkNhbGlicmkiLCJJc0JvbGQiOmZhbHNlLCJJc0l0YWxpYyI6ZmFsc2UsIklzVW5kZXJsaW5lZCI6ZmFsc2UsIlBhcmVudFN0eWxlIjp7IiRyZWYiOiIxNTcifX0sIkF1dG9TaXplIjowLCJGb3JlZ3JvdW5kIjp7IiRyZWYiOiIxNTgi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U5NSIsIkxpbmVDb2xvciI6bnVsbCwiTGluZVdlaWdodCI6MC4wLCJMaW5lVHlwZSI6MCwiUGFyZW50U3R5bGUiOm51bGx9LCJQYXJlbnRTdHlsZSI6eyIkcmVmIjoiMTU2In19LCJIb3Jpem9udGFsQ29ubmVjdG9yU3R5bGUiOnsiJGlkIjoiNTk2IiwiTGluZUNvbG9yIjp7IiRyZWYiOiIxNjQifSwiTGluZVdlaWdodCI6MC4wLCJMaW5lVHlwZSI6MCwiUGFyZW50U3R5bGUiOnsiJHJlZiI6IjE2MyJ9fSwiVmVydGljYWxDb25uZWN0b3JTdHlsZSI6eyIkaWQiOiI1OTciLCJMaW5lQ29sb3IiOnsiJGlkIjoiNTk4IiwiJHR5cGUiOiJOTFJFLkNvbW1vbi5Eb20uU29saWRDb2xvckJydXNoLCBOTFJFLkNvbW1vbiIsIkNvbG9yIjp7IiRpZCI6IjU5OSIsIkEiOjI1NSwiUiI6MjM4LCJHIjoyMzYsIkIiOjIyNX19LCJMaW5lV2VpZ2h0IjoxLjAsIkxpbmVUeXBlIjowLCJQYXJlbnRTdHlsZSI6eyIkcmVmIjoiMTY2In19LCJNYXJnaW4iOm51bGwsIlN0YXJ0RGF0ZVBvc2l0aW9uIjozLCJFbmREYXRlUG9zaXRpb24iOjMsIkRhdGVJc1Zpc2libGUiOnRydWUsIlRpdGxlUG9zaXRpb24iOjQsIkR1cmF0aW9uUG9zaXRpb24iOjIsIlBlcmNlbnRhZ2VDb21wbGV0ZWRQb3NpdGlvbiI6NiwiU3BhY2luZyI6NSwiSXNCZWxvd1RpbWViYW5kIjp0cnVlLCJQZXJjZW50YWdlQ29tcGxldGVTaGFwZU9wYWNpdHkiOjM1LCJTaGFwZVN0eWxlIjp7IiRpZCI6IjYwMCIsIk1hcmdpbiI6eyIkcmVmIjoiMTcwIn0sIlBhZGRpbmciOnsiJHJlZiI6IjE3MSJ9LCJCYWNrZ3JvdW5kIjp7IiRyZWYiOiIxNzIifSwiSXNWaXNpYmxlIjp0cnVlLCJXaWR0aCI6MC4wLCJIZWlnaHQiOjEwLjAsIkJvcmRlclN0eWxlIjp7IiRpZCI6IjYwMSIsIkxpbmVDb2xvciI6eyIkaWQiOiI2MDIiLCIkdHlwZSI6Ik5MUkUuQ29tbW9uLkRvbS5Tb2xpZENvbG9yQnJ1c2gsIE5MUkUuQ29tbW9uIiwiQ29sb3IiOnsiJGlkIjoiNjAzIiwiQSI6MjU1LCJSIjoyNTUsIkciOjAsIkIiOjB9fSwiTGluZVdlaWdodCI6MC4wLCJMaW5lVHlwZSI6MCwiUGFyZW50U3R5bGUiOm51bGx9LCJQYXJlbnRTdHlsZSI6eyIkcmVmIjoiMTY5In19LCJUaXRsZVN0eWxlIjp7IiRpZCI6IjYwNCIsIkZvbnRTZXR0aW5ncyI6eyIkaWQiOiI2MDUiLCJGb250U2l6ZSI6MTEsIkZvbnROYW1lIjoiQ2FsaWJyaSIsIklzQm9sZCI6dHJ1ZSwiSXNJdGFsaWMiOmZhbHNlLCJJc1VuZGVybGluZWQiOmZhbHNlLCJQYXJlbnRTdHlsZSI6eyIkcmVmIjoiMTc4In19LCJBdXRvU2l6ZSI6MCwiRm9yZWdyb3VuZCI6eyIkcmVmIjoiMTc5In0sIk1heFdpZHRoIjozMS4xMjUwNDAwNTQzMjEyODk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jA2IiwiTGluZUNvbG9yIjpudWxsLCJMaW5lV2VpZ2h0IjowLjAsIkxpbmVUeXBlIjowLCJQYXJlbnRTdHlsZSI6bnVsbH0sIlBhcmVudFN0eWxlIjp7IiRyZWYiOiIxNzcifX0sIkRhdGVTdHlsZSI6eyIkaWQiOiI2MDciLCJGb250U2V0dGluZ3MiOnsiJGlkIjoiNjA4IiwiRm9udFNpemUiOjk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A5IiwiTGluZUNvbG9yIjpudWxsLCJMaW5lV2VpZ2h0IjowLjAsIkxpbmVUeXBlIjowLCJQYXJlbnRTdHlsZSI6bnVsbH0sIlBhcmVudFN0eWxlIjp7IiRyZWYiOiIxODQifX0sIkRhdGVGb3JtYXQiOnsiJHJlZiI6IjE5MSJ9LCJXZWVrTnVtYmVyaW5nIjp7IiRpZCI6IjYxMCIsIkZvcm1hdCI6MCwiSXNWaXNpYmxlIjpmYWxzZSwiTGFzdEtub3duVmlzaWJpbGl0eVN0YXRlIjpmYWxzZX0sIklzVmlzaWJsZSI6dHJ1ZSwiUGFyZW50U3R5bGUiOnsiJHJlZiI6IjE0NyJ9fSwiSW5kZXgiOjcsIlNtYXJ0RHVyYXRpb25BY3RpdmF0ZWQiOmZhbHNlLCJEYXRlRm9ybWF0Ijp7IiRyZWYiOiIxOTEifSwiV2Vla051bWJlcmluZyI6eyIkaWQiOiI2MTEiLCJGb3JtYXQiOjAsIklzVmlzaWJsZSI6ZmFsc2UsIkxhc3RLbm93blZpc2liaWxpdHlTdGF0ZSI6ZmFsc2V9LCJJZCI6IjQ4M2JiYmY1LWM4M2YtNDBmZC1iYTNiLTFkZGI5OTdlODBlYiIsIkltcG9ydElkIjpudWxsLCJUaXRsZSI6IlRhc2sgNiIsIk5vdGUiOm51bGwsIkh5cGVybGluayI6eyIkaWQiOiI2MTIiLCJBZGRyZXNzIjpudWxsLCJTdWJBZGRyZXNzIjpudWxsfSwiSXNDaGFuZ2VkIjpmYWxzZSwiSXNOZXciOnRydWV9LHsiJGlkIjoiNjEzIiwiR3JvdXBOYW1lIjpudWxsLCJTdGFydERhdGUiOiIyMDI0LTEwLTAxVDAwOjAwOjAwWiIsIkVuZERhdGUiOiIyMDI1LTA1LTMwVDIzOjU5OjAwWiIsIlBlcmNlbnRhZ2VDb21wbGV0ZSI6bnVsbCwiU3R5bGUiOnsiJGlkIjoiNjE0IiwiU2hhcGUiOjEsIlNoYXBlVGhpY2tuZXNzIjowLCJEdXJhdGlvbkZvcm1hdCI6NSwiSW5jbHVkZU5vbldvcmtpbmdEYXlzSW5EdXJhdGlvbiI6ZmFsc2UsIlBlcmNlbnRhZ2VDb21wbGV0ZVN0eWxlIjp7IiRpZCI6IjYxNSIsIkZvbnRTZXR0aW5ncyI6eyIkaWQiOiI2MTY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jE3IiwiTGluZUNvbG9yIjpudWxsLCJMaW5lV2VpZ2h0IjowLjAsIkxpbmVUeXBlIjowLCJQYXJlbnRTdHlsZSI6bnVsbH0sIlBhcmVudFN0eWxlIjp7IiRyZWYiOiIxNDgifX0sIkR1cmF0aW9uU3R5bGUiOnsiJGlkIjoiNjE4IiwiRm9udFNldHRpbmdzIjp7IiRpZCI6IjYxOS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2MjAiLCJMaW5lQ29sb3IiOm51bGwsIkxpbmVXZWlnaHQiOjAuMCwiTGluZVR5cGUiOjAsIlBhcmVudFN0eWxlIjpudWxsfSwiUGFyZW50U3R5bGUiOnsiJHJlZiI6IjE1NiJ9fSwiSG9yaXpvbnRhbENvbm5lY3RvclN0eWxlIjp7IiRpZCI6IjYyMSIsIkxpbmVDb2xvciI6eyIkcmVmIjoiMTY0In0sIkxpbmVXZWlnaHQiOjAuMCwiTGluZVR5cGUiOjAsIlBhcmVudFN0eWxlIjp7IiRyZWYiOiIxNjMifX0sIlZlcnRpY2FsQ29ubmVjdG9yU3R5bGUiOnsiJGlkIjoiNjIyIiwiTGluZUNvbG9yIjp7IiRpZCI6IjYyMyIsIiR0eXBlIjoiTkxSRS5Db21tb24uRG9tLlNvbGlkQ29sb3JCcnVzaCwgTkxSRS5Db21tb24iLCJDb2xvciI6eyIkaWQiOiI2MjQiLCJBIjoyNTUsIlIiOjMxLCJHIjo3MywiQiI6MTI1fX0sIkxpbmVXZWlnaHQiOjEuMCwiTGluZVR5cGUiOjAsIlBhcmVudFN0eWxlIjp7IiRyZWYiOiIxNjYifX0sIk1hcmdpbiI6bnVsbCwiU3RhcnREYXRlUG9zaXRpb24iOjMsIkVuZERhdGVQb3NpdGlvbiI6MywiRGF0ZUlzVmlzaWJsZSI6dHJ1ZSwiVGl0bGVQb3NpdGlvbiI6NCwiRHVyYXRpb25Qb3NpdGlvbiI6MiwiUGVyY2VudGFnZUNvbXBsZXRlZFBvc2l0aW9uIjo2LCJTcGFjaW5nIjo1LCJJc0JlbG93VGltZWJhbmQiOnRydWUsIlBlcmNlbnRhZ2VDb21wbGV0ZVNoYXBlT3BhY2l0eSI6MzUsIlNoYXBlU3R5bGUiOnsiJGlkIjoiNjI1IiwiTWFyZ2luIjp7IiRyZWYiOiIxNzAifSwiUGFkZGluZyI6eyIkcmVmIjoiMTcxIn0sIkJhY2tncm91bmQiOnsiJGlkIjoiNjI2IiwiQ29sb3IiOnsiJGlkIjoiNjI3IiwiQSI6MjU1LCJSIjozNiwiRyI6NzYsIkIiOjEyOH19LCJJc1Zpc2libGUiOnRydWUsIldpZHRoIjowLjAsIkhlaWdodCI6MTAuMCwiQm9yZGVyU3R5bGUiOnsiJGlkIjoiNjI4IiwiTGluZUNvbG9yIjp7IiRpZCI6IjYyOSIsIiR0eXBlIjoiTkxSRS5Db21tb24uRG9tLlNvbGlkQ29sb3JCcnVzaCwgTkxSRS5Db21tb24iLCJDb2xvciI6eyIkaWQiOiI2MzAiLCJBIjoyNTUsIlIiOjI1NSwiRyI6MCwiQiI6MH19LCJMaW5lV2VpZ2h0IjowLjAsIkxpbmVUeXBlIjowLCJQYXJlbnRTdHlsZSI6bnVsbH0sIlBhcmVudFN0eWxlIjp7IiRyZWYiOiIxNjkifX0sIlRpdGxlU3R5bGUiOnsiJGlkIjoiNjMxIiwiRm9udFNldHRpbmdzIjp7IiRpZCI6IjYzMiIsIkZvbnRTaXplIjoxMSwiRm9udE5hbWUiOiJDYWxpYnJpIiwiSXNCb2xkIjp0cnVlLCJJc0l0YWxpYyI6ZmFsc2UsIklzVW5kZXJsaW5lZCI6ZmFsc2UsIlBhcmVudFN0eWxlIjp7IiRyZWYiOiIxNzgifX0sIkF1dG9TaXplIjowLCJGb3JlZ3JvdW5kIjp7IiRpZCI6IjYzMyIsIkNvbG9yIjp7IiRpZCI6IjYzNCIsIkEiOjI1NSwiUiI6MTEyLCJHIjoxNzMsIkIiOjcxfX0sIk1heFdpZHRoIjozMS4xMjUwNDAwNTQzMjEyODk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jM1IiwiTGluZUNvbG9yIjpudWxsLCJMaW5lV2VpZ2h0IjowLjAsIkxpbmVUeXBlIjowLCJQYXJlbnRTdHlsZSI6bnVsbH0sIlBhcmVudFN0eWxlIjp7IiRyZWYiOiIxNzcifX0sIkRhdGVTdHlsZSI6eyIkaWQiOiI2MzYiLCJGb250U2V0dGluZ3MiOnsiJGlkIjoiNjM3IiwiRm9udFNpemUiOjk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M4IiwiTGluZUNvbG9yIjpudWxsLCJMaW5lV2VpZ2h0IjowLjAsIkxpbmVUeXBlIjowLCJQYXJlbnRTdHlsZSI6bnVsbH0sIlBhcmVudFN0eWxlIjp7IiRyZWYiOiIxODQifX0sIkRhdGVGb3JtYXQiOnsiJHJlZiI6IjE5MSJ9LCJXZWVrTnVtYmVyaW5nIjp7IiRpZCI6IjYzOSIsIkZvcm1hdCI6MCwiSXNWaXNpYmxlIjpmYWxzZSwiTGFzdEtub3duVmlzaWJpbGl0eVN0YXRlIjpmYWxzZX0sIklzVmlzaWJsZSI6dHJ1ZSwiUGFyZW50U3R5bGUiOnsiJHJlZiI6IjE0NyJ9fSwiSW5kZXgiOjgsIlNtYXJ0RHVyYXRpb25BY3RpdmF0ZWQiOmZhbHNlLCJEYXRlRm9ybWF0Ijp7IiRyZWYiOiIxOTEifSwiV2Vla051bWJlcmluZyI6eyIkaWQiOiI2NDAiLCJGb3JtYXQiOjAsIklzVmlzaWJsZSI6ZmFsc2UsIkxhc3RLbm93blZpc2liaWxpdHlTdGF0ZSI6ZmFsc2V9LCJJZCI6IjU5NTUyMmU2LWE0YzgtNDM3My05OGQ4LWU5NzVlNzc2OTkzNyIsIkltcG9ydElkIjpudWxsLCJUaXRsZSI6IlRhc2sgNSIsIk5vdGUiOm51bGwsIkh5cGVybGluayI6eyIkaWQiOiI2NDEiLCJBZGRyZXNzIjpudWxsLCJTdWJBZGRyZXNzIjpudWxsfSwiSXNDaGFuZ2VkIjpmYWxzZSwiSXNOZXciOnRydWV9LHsiJGlkIjoiNjQyIiwiR3JvdXBOYW1lIjpudWxsLCJTdGFydERhdGUiOiIyMDI0LTA4LTAxVDAwOjAwOjAwWiIsIkVuZERhdGUiOiIyMDI0LTEyLTI5VDIzOjU5OjAwWiIsIlBlcmNlbnRhZ2VDb21wbGV0ZSI6bnVsbCwiU3R5bGUiOnsiJGlkIjoiNjQzIiwiU2hhcGUiOjEsIlNoYXBlVGhpY2tuZXNzIjowLCJEdXJhdGlvbkZvcm1hdCI6NSwiSW5jbHVkZU5vbldvcmtpbmdEYXlzSW5EdXJhdGlvbiI6ZmFsc2UsIlBlcmNlbnRhZ2VDb21wbGV0ZVN0eWxlIjp7IiRpZCI6IjY0NCIsIkZvbnRTZXR0aW5ncyI6eyIkaWQiOiI2NDU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jQ2IiwiTGluZUNvbG9yIjpudWxsLCJMaW5lV2VpZ2h0IjowLjAsIkxpbmVUeXBlIjowLCJQYXJlbnRTdHlsZSI6bnVsbH0sIlBhcmVudFN0eWxlIjp7IiRyZWYiOiIxNDgifX0sIkR1cmF0aW9uU3R5bGUiOnsiJGlkIjoiNjQ3IiwiRm9udFNldHRpbmdzIjp7IiRpZCI6IjY0OC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2NDkiLCJMaW5lQ29sb3IiOm51bGwsIkxpbmVXZWlnaHQiOjAuMCwiTGluZVR5cGUiOjAsIlBhcmVudFN0eWxlIjpudWxsfSwiUGFyZW50U3R5bGUiOnsiJHJlZiI6IjE1NiJ9fSwiSG9yaXpvbnRhbENvbm5lY3RvclN0eWxlIjp7IiRpZCI6IjY1MCIsIkxpbmVDb2xvciI6eyIkcmVmIjoiMTY0In0sIkxpbmVXZWlnaHQiOjAuMCwiTGluZVR5cGUiOjAsIlBhcmVudFN0eWxlIjp7IiRyZWYiOiIxNjMifX0sIlZlcnRpY2FsQ29ubmVjdG9yU3R5bGUiOnsiJGlkIjoiNjUxIiwiTGluZUNvbG9yIjp7IiRyZWYiOiIxNjcifSwiTGluZVdlaWdodCI6MS4wLCJMaW5lVHlwZSI6MCwiUGFyZW50U3R5bGUiOnsiJHJlZiI6IjE2NiJ9fSwiTWFyZ2luIjpudWxsLCJTdGFydERhdGVQb3NpdGlvbiI6MywiRW5kRGF0ZVBvc2l0aW9uIjozLCJEYXRlSXNWaXNpYmxlIjp0cnVlLCJUaXRsZVBvc2l0aW9uIjo0LCJEdXJhdGlvblBvc2l0aW9uIjoyLCJQZXJjZW50YWdlQ29tcGxldGVkUG9zaXRpb24iOjYsIlNwYWNpbmciOjUsIklzQmVsb3dUaW1lYmFuZCI6dHJ1ZSwiUGVyY2VudGFnZUNvbXBsZXRlU2hhcGVPcGFjaXR5IjozNSwiU2hhcGVTdHlsZSI6eyIkaWQiOiI2NTIiLCJNYXJnaW4iOnsiJHJlZiI6IjE3MCJ9LCJQYWRkaW5nIjp7IiRyZWYiOiIxNzEifSwiQmFja2dyb3VuZCI6eyIkcmVmIjoiMTcyIn0sIklzVmlzaWJsZSI6dHJ1ZSwiV2lkdGgiOjAuMCwiSGVpZ2h0IjoxMC4wLCJCb3JkZXJTdHlsZSI6eyIkaWQiOiI2NTMiLCJMaW5lQ29sb3IiOnsiJGlkIjoiNjU0IiwiJHR5cGUiOiJOTFJFLkNvbW1vbi5Eb20uU29saWRDb2xvckJydXNoLCBOTFJFLkNvbW1vbiIsIkNvbG9yIjp7IiRpZCI6IjY1NSIsIkEiOjI1NSwiUiI6MjU1LCJHIjowLCJCIjowfX0sIkxpbmVXZWlnaHQiOjAuMCwiTGluZVR5cGUiOjAsIlBhcmVudFN0eWxlIjpudWxsfSwiUGFyZW50U3R5bGUiOnsiJHJlZiI6IjE2OSJ9fSwiVGl0bGVTdHlsZSI6eyIkaWQiOiI2NTYiLCJGb250U2V0dGluZ3MiOnsiJGlkIjoiNjU3IiwiRm9udFNpemUiOjExLCJGb250TmFtZSI6IkNhbGlicmkiLCJJc0JvbGQiOnRydWUsIklzSXRhbGljIjpmYWxzZSwiSXNVbmRlcmxpbmVkIjpmYWxzZSwiUGFyZW50U3R5bGUiOnsiJHJlZiI6IjE3OCJ9fSwiQXV0b1NpemUiOjAsIkZvcmVncm91bmQiOnsiJHJlZiI6IjE3OSJ9LCJNYXhXaWR0aCI6MzEuMTI1MDQwMDU0MzIxMjg5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Y1OCIsIkxpbmVDb2xvciI6bnVsbCwiTGluZVdlaWdodCI6MC4wLCJMaW5lVHlwZSI6MCwiUGFyZW50U3R5bGUiOm51bGx9LCJQYXJlbnRTdHlsZSI6eyIkcmVmIjoiMTc3In19LCJEYXRlU3R5bGUiOnsiJGlkIjoiNjU5IiwiRm9udFNldHRpbmdzIjp7IiRpZCI6IjY2MCIsIkZvbnRTaXplIjo5LCJGb250TmFtZSI6IkNhbGlicmk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i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Y2MSIsIkxpbmVDb2xvciI6bnVsbCwiTGluZVdlaWdodCI6MC4wLCJMaW5lVHlwZSI6MCwiUGFyZW50U3R5bGUiOm51bGx9LCJQYXJlbnRTdHlsZSI6eyIkcmVmIjoiMTg0In19LCJEYXRlRm9ybWF0Ijp7IiRyZWYiOiIxOTEifSwiV2Vla051bWJlcmluZyI6eyIkaWQiOiI2NjIiLCJGb3JtYXQiOjAsIklzVmlzaWJsZSI6ZmFsc2UsIkxhc3RLbm93blZpc2liaWxpdHlTdGF0ZSI6ZmFsc2V9LCJJc1Zpc2libGUiOnRydWUsIlBhcmVudFN0eWxlIjp7IiRyZWYiOiIxNDcifX0sIkluZGV4Ijo5LCJTbWFydER1cmF0aW9uQWN0aXZhdGVkIjpmYWxzZSwiRGF0ZUZvcm1hdCI6eyIkcmVmIjoiMTkxIn0sIldlZWtOdW1iZXJpbmciOnsiJGlkIjoiNjYzIiwiRm9ybWF0IjowLCJJc1Zpc2libGUiOmZhbHNlLCJMYXN0S25vd25WaXNpYmlsaXR5U3RhdGUiOmZhbHNlfSwiSWQiOiJhZWUzY2QyMy03ZTA5LTRkMDgtOTk2ZC0xOTU2MzJhNDdlZDYiLCJJbXBvcnRJZCI6bnVsbCwiVGl0bGUiOiJUYXNrIDQiLCJOb3RlIjpudWxsLCJIeXBlcmxpbmsiOnsiJGlkIjoiNjY0IiwiQWRkcmVzcyI6bnVsbCwiU3ViQWRkcmVzcyI6bnVsbH0sIklzQ2hhbmdlZCI6ZmFsc2UsIklzTmV3Ijp0cnVlfSx7IiRpZCI6IjY2NSIsIkdyb3VwTmFtZSI6bnVsbCwiU3RhcnREYXRlIjoiMjAyNC0wNi0wMVQwMDowMDowMFoiLCJFbmREYXRlIjoiMjAyNC0wOS0wMVQyMzo1OTowMFoiLCJQZXJjZW50YWdlQ29tcGxldGUiOm51bGwsIlN0eWxlIjp7IiRpZCI6IjY2NiIsIlNoYXBlIjoxLCJTaGFwZVRoaWNrbmVzcyI6MCwiRHVyYXRpb25Gb3JtYXQiOjUsIkluY2x1ZGVOb25Xb3JraW5nRGF5c0luRHVyYXRpb24iOmZhbHNlLCJQZXJjZW50YWdlQ29tcGxldGVTdHlsZSI6eyIkaWQiOiI2NjciLCJGb250U2V0dGluZ3MiOnsiJGlkIjoiNjY4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Y2OSIsIkxpbmVDb2xvciI6bnVsbCwiTGluZVdlaWdodCI6MC4wLCJMaW5lVHlwZSI6MCwiUGFyZW50U3R5bGUiOm51bGx9LCJQYXJlbnRTdHlsZSI6eyIkcmVmIjoiMTQ4In19LCJEdXJhdGlvblN0eWxlIjp7IiRpZCI6IjY3MCIsIkZvbnRTZXR0aW5ncyI6eyIkaWQiOiI2NzEiLCJGb250U2l6ZSI6MTAsIkZvbnROYW1lIjoiQ2FsaWJyaSIsIklzQm9sZCI6ZmFsc2UsIklzSXRhbGljIjpmYWxzZSwiSXNVbmRlcmxpbmVkIjpmYWxzZSwiUGFyZW50U3R5bGUiOnsiJHJlZiI6IjE1NyJ9fSwiQXV0b1NpemUiOjAsIkZvcmVncm91bmQiOnsiJHJlZiI6IjE1OCJ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jcyIiwiTGluZUNvbG9yIjpudWxsLCJMaW5lV2VpZ2h0IjowLjAsIkxpbmVUeXBlIjowLCJQYXJlbnRTdHlsZSI6bnVsbH0sIlBhcmVudFN0eWxlIjp7IiRyZWYiOiIxNTYifX0sIkhvcml6b250YWxDb25uZWN0b3JTdHlsZSI6eyIkaWQiOiI2NzMiLCJMaW5lQ29sb3IiOnsiJHJlZiI6IjE2NCJ9LCJMaW5lV2VpZ2h0IjowLjAsIkxpbmVUeXBlIjowLCJQYXJlbnRTdHlsZSI6eyIkcmVmIjoiMTYzIn19LCJWZXJ0aWNhbENvbm5lY3RvclN0eWxlIjp7IiRpZCI6IjY3NCIsIkxpbmVDb2xvciI6eyIkcmVmIjoiMTY3In0sIkxpbmVXZWlnaHQiOjEuMCwiTGluZVR5cGUiOjAsIlBhcmVudFN0eWxlIjp7IiRyZWYiOiIxNjYifX0sIk1hcmdpbiI6bnVsbCwiU3RhcnREYXRlUG9zaXRpb24iOjMsIkVuZERhdGVQb3NpdGlvbiI6MywiRGF0ZUlzVmlzaWJsZSI6dHJ1ZSwiVGl0bGVQb3NpdGlvbiI6NCwiRHVyYXRpb25Qb3NpdGlvbiI6MiwiUGVyY2VudGFnZUNvbXBsZXRlZFBvc2l0aW9uIjo2LCJTcGFjaW5nIjo1LCJJc0JlbG93VGltZWJhbmQiOnRydWUsIlBlcmNlbnRhZ2VDb21wbGV0ZVNoYXBlT3BhY2l0eSI6MzUsIlNoYXBlU3R5bGUiOnsiJGlkIjoiNjc1IiwiTWFyZ2luIjp7IiRyZWYiOiIxNzAifSwiUGFkZGluZyI6eyIkcmVmIjoiMTcxIn0sIkJhY2tncm91bmQiOnsiJGlkIjoiNjc2IiwiQ29sb3IiOnsiJGlkIjoiNjc3IiwiQSI6MjU1LCJSIjozNiwiRyI6NzYsIkIiOjEyOH19LCJJc1Zpc2libGUiOnRydWUsIldpZHRoIjowLjAsIkhlaWdodCI6MTAuMCwiQm9yZGVyU3R5bGUiOnsiJGlkIjoiNjc4IiwiTGluZUNvbG9yIjp7IiRpZCI6IjY3OSIsIiR0eXBlIjoiTkxSRS5Db21tb24uRG9tLlNvbGlkQ29sb3JCcnVzaCwgTkxSRS5Db21tb24iLCJDb2xvciI6eyIkaWQiOiI2ODAiLCJBIjoyNTUsIlIiOjI1NSwiRyI6MCwiQiI6MH19LCJMaW5lV2VpZ2h0IjowLjAsIkxpbmVUeXBlIjowLCJQYXJlbnRTdHlsZSI6bnVsbH0sIlBhcmVudFN0eWxlIjp7IiRyZWYiOiIxNjkifX0sIlRpdGxlU3R5bGUiOnsiJGlkIjoiNjgxIiwiRm9udFNldHRpbmdzIjp7IiRpZCI6IjY4MiIsIkZvbnRTaXplIjoxMSwiRm9udE5hbWUiOiJDYWxpYnJpIiwiSXNCb2xkIjp0cnVlLCJJc0l0YWxpYyI6ZmFsc2UsIklzVW5kZXJsaW5lZCI6ZmFsc2UsIlBhcmVudFN0eWxlIjp7IiRyZWYiOiIxNzgifX0sIkF1dG9TaXplIjowLCJGb3JlZ3JvdW5kIjp7IiRpZCI6IjY4MyIsIkNvbG9yIjp7IiRpZCI6IjY4NCIsIkEiOjI1NSwiUiI6MTEyLCJHIjoxNzMsIkIiOjcxfX0sIk1heFdpZHRoIjozMS4xMjUwNDAwNTQzMjEyODk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jg1IiwiTGluZUNvbG9yIjpudWxsLCJMaW5lV2VpZ2h0IjowLjAsIkxpbmVUeXBlIjowLCJQYXJlbnRTdHlsZSI6bnVsbH0sIlBhcmVudFN0eWxlIjp7IiRyZWYiOiIxNzcifX0sIkRhdGVTdHlsZSI6eyIkaWQiOiI2ODYiLCJGb250U2V0dGluZ3MiOnsiJGlkIjoiNjg3IiwiRm9udFNpemUiOjksIkZvbnROYW1lIjoiQ2FsaWJyaS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y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g4IiwiTGluZUNvbG9yIjpudWxsLCJMaW5lV2VpZ2h0IjowLjAsIkxpbmVUeXBlIjowLCJQYXJlbnRTdHlsZSI6bnVsbH0sIlBhcmVudFN0eWxlIjp7IiRyZWYiOiIxODQifX0sIkRhdGVGb3JtYXQiOnsiJHJlZiI6IjE5MSJ9LCJXZWVrTnVtYmVyaW5nIjp7IiRpZCI6IjY4OSIsIkZvcm1hdCI6MCwiSXNWaXNpYmxlIjpmYWxzZSwiTGFzdEtub3duVmlzaWJpbGl0eVN0YXRlIjpmYWxzZX0sIklzVmlzaWJsZSI6dHJ1ZSwiUGFyZW50U3R5bGUiOnsiJHJlZiI6IjE0NyJ9fSwiSW5kZXgiOjEwLCJTbWFydER1cmF0aW9uQWN0aXZhdGVkIjpmYWxzZSwiRGF0ZUZvcm1hdCI6eyIkcmVmIjoiMTkxIn0sIldlZWtOdW1iZXJpbmciOnsiJGlkIjoiNjkwIiwiRm9ybWF0IjowLCJJc1Zpc2libGUiOmZhbHNlLCJMYXN0S25vd25WaXNpYmlsaXR5U3RhdGUiOmZhbHNlfSwiSWQiOiI0YmU2MzhiZi1lYTc1LTRiYzUtOTk5MS01OTZjM2VlZjNiZjciLCJJbXBvcnRJZCI6bnVsbCwiVGl0bGUiOiJUYXNrIDMiLCJOb3RlIjpudWxsLCJIeXBlcmxpbmsiOnsiJGlkIjoiNjkxIiwiQWRkcmVzcyI6bnVsbCwiU3ViQWRkcmVzcyI6bnVsbH0sIklzQ2hhbmdlZCI6ZmFsc2UsIklzTmV3Ijp0cnVlfSx7IiRpZCI6IjY5MiIsIkdyb3VwTmFtZSI6bnVsbCwiU3RhcnREYXRlIjoiMjAyNC0wNi0wMVQwMDowMDowMFoiLCJFbmREYXRlIjoiMjAyNC0wOC0wNlQyMzo1OTowMFoiLCJQZXJjZW50YWdlQ29tcGxldGUiOm51bGwsIlN0eWxlIjp7IiRpZCI6IjY5MyIsIlNoYXBlIjoxLCJTaGFwZVRoaWNrbmVzcyI6MCwiRHVyYXRpb25Gb3JtYXQiOjUsIkluY2x1ZGVOb25Xb3JraW5nRGF5c0luRHVyYXRpb24iOmZhbHNlLCJQZXJjZW50YWdlQ29tcGxldGVTdHlsZSI6eyIkaWQiOiI2OTQiLCJGb250U2V0dGluZ3MiOnsiJGlkIjoiNjk1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Y5NiIsIkxpbmVDb2xvciI6bnVsbCwiTGluZVdlaWdodCI6MC4wLCJMaW5lVHlwZSI6MCwiUGFyZW50U3R5bGUiOm51bGx9LCJQYXJlbnRTdHlsZSI6eyIkcmVmIjoiMTQ4In19LCJEdXJhdGlvblN0eWxlIjp7IiRpZCI6IjY5NyIsIkZvbnRTZXR0aW5ncyI6eyIkaWQiOiI2OTgiLCJGb250U2l6ZSI6MTAsIkZvbnROYW1lIjoiQ2FsaWJyaSIsIklzQm9sZCI6ZmFsc2UsIklzSXRhbGljIjpmYWxzZSwiSXNVbmRlcmxpbmVkIjpmYWxzZSwiUGFyZW50U3R5bGUiOnsiJHJlZiI6IjE1NyJ9fSwiQXV0b1NpemUiOjAsIkZvcmVncm91bmQiOnsiJHJlZiI6IjE1OCJ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jk5IiwiTGluZUNvbG9yIjpudWxsLCJMaW5lV2VpZ2h0IjowLjAsIkxpbmVUeXBlIjowLCJQYXJlbnRTdHlsZSI6bnVsbH0sIlBhcmVudFN0eWxlIjp7IiRyZWYiOiIxNTYifX0sIkhvcml6b250YWxDb25uZWN0b3JTdHlsZSI6eyIkaWQiOiI3MDAiLCJMaW5lQ29sb3IiOnsiJHJlZiI6IjE2NCJ9LCJMaW5lV2VpZ2h0IjowLjAsIkxpbmVUeXBlIjowLCJQYXJlbnRTdHlsZSI6eyIkcmVmIjoiMTYzIn19LCJWZXJ0aWNhbENvbm5lY3RvclN0eWxlIjp7IiRpZCI6IjcwMSIsIkxpbmVDb2xvciI6eyIkcmVmIjoiMTY3In0sIkxpbmVXZWlnaHQiOjEuMCwiTGluZVR5cGUiOjAsIlBhcmVudFN0eWxlIjp7IiRyZWYiOiIxNjYifX0sIk1hcmdpbiI6bnVsbCwiU3RhcnREYXRlUG9zaXRpb24iOjMsIkVuZERhdGVQb3NpdGlvbiI6MywiRGF0ZUlzVmlzaWJsZSI6dHJ1ZSwiVGl0bGVQb3NpdGlvbiI6NCwiRHVyYXRpb25Qb3NpdGlvbiI6MiwiUGVyY2VudGFnZUNvbXBsZXRlZFBvc2l0aW9uIjo2LCJTcGFjaW5nIjo1LCJJc0JlbG93VGltZWJhbmQiOnRydWUsIlBlcmNlbnRhZ2VDb21wbGV0ZVNoYXBlT3BhY2l0eSI6MzUsIlNoYXBlU3R5bGUiOnsiJGlkIjoiNzAyIiwiTWFyZ2luIjp7IiRyZWYiOiIxNzAifSwiUGFkZGluZyI6eyIkcmVmIjoiMTcxIn0sIkJhY2tncm91bmQiOnsiJHJlZiI6IjE3MiJ9LCJJc1Zpc2libGUiOnRydWUsIldpZHRoIjowLjAsIkhlaWdodCI6MTAuMCwiQm9yZGVyU3R5bGUiOnsiJGlkIjoiNzAzIiwiTGluZUNvbG9yIjp7IiRpZCI6IjcwNCIsIiR0eXBlIjoiTkxSRS5Db21tb24uRG9tLlNvbGlkQ29sb3JCcnVzaCwgTkxSRS5Db21tb24iLCJDb2xvciI6eyIkaWQiOiI3MDUiLCJBIjoyNTUsIlIiOjI1NSwiRyI6MCwiQiI6MH19LCJMaW5lV2VpZ2h0IjowLjAsIkxpbmVUeXBlIjowLCJQYXJlbnRTdHlsZSI6bnVsbH0sIlBhcmVudFN0eWxlIjp7IiRyZWYiOiIxNjkifX0sIlRpdGxlU3R5bGUiOnsiJGlkIjoiNzA2IiwiRm9udFNldHRpbmdzIjp7IiRpZCI6IjcwNyIsIkZvbnRTaXplIjoxMSwiRm9udE5hbWUiOiJDYWxpYnJpIiwiSXNCb2xkIjp0cnVlLCJJc0l0YWxpYyI6ZmFsc2UsIklzVW5kZXJsaW5lZCI6ZmFsc2UsIlBhcmVudFN0eWxlIjp7IiRyZWYiOiIxNzgifX0sIkF1dG9TaXplIjowLCJGb3JlZ3JvdW5kIjp7IiRyZWYiOiIxNzkifSwiTWF4V2lkdGgiOjMxLjEyNTA0MDA1NDMyMTI4O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3MDgiLCJMaW5lQ29sb3IiOm51bGwsIkxpbmVXZWlnaHQiOjAuMCwiTGluZVR5cGUiOjAsIlBhcmVudFN0eWxlIjpudWxsfSwiUGFyZW50U3R5bGUiOnsiJHJlZiI6IjE3NyJ9fSwiRGF0ZVN0eWxlIjp7IiRpZCI6IjcwOSIsIkZvbnRTZXR0aW5ncyI6eyIkaWQiOiI3MTAiLCJGb250U2l6ZSI6OSwiRm9udE5hbWUiOiJDYWxpYnJp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I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3MTEiLCJMaW5lQ29sb3IiOm51bGwsIkxpbmVXZWlnaHQiOjAuMCwiTGluZVR5cGUiOjAsIlBhcmVudFN0eWxlIjpudWxsfSwiUGFyZW50U3R5bGUiOnsiJHJlZiI6IjE4NCJ9fSwiRGF0ZUZvcm1hdCI6eyIkcmVmIjoiMTkxIn0sIldlZWtOdW1iZXJpbmciOnsiJGlkIjoiNzEyIiwiRm9ybWF0IjowLCJJc1Zpc2libGUiOmZhbHNlLCJMYXN0S25vd25WaXNpYmlsaXR5U3RhdGUiOmZhbHNlfSwiSXNWaXNpYmxlIjp0cnVlLCJQYXJlbnRTdHlsZSI6eyIkcmVmIjoiMTQ3In19LCJJbmRleCI6MTEsIlNtYXJ0RHVyYXRpb25BY3RpdmF0ZWQiOmZhbHNlLCJEYXRlRm9ybWF0Ijp7IiRyZWYiOiIxOTEifSwiV2Vla051bWJlcmluZyI6eyIkaWQiOiI3MTMiLCJGb3JtYXQiOjAsIklzVmlzaWJsZSI6ZmFsc2UsIkxhc3RLbm93blZpc2liaWxpdHlTdGF0ZSI6ZmFsc2V9LCJJZCI6IjE1ZDJiZTAyLTIwYjgtNGM2Mi05MTJiLWQzZTMxYzBlM2FjMyIsIkltcG9ydElkIjpudWxsLCJUaXRsZSI6IlRhc2sgMiIsIk5vdGUiOm51bGwsIkh5cGVybGluayI6eyIkaWQiOiI3MTQiLCJBZGRyZXNzIjpudWxsLCJTdWJBZGRyZXNzIjpudWxsfSwiSXNDaGFuZ2VkIjpmYWxzZSwiSXNOZXciOnRydWV9LHsiJGlkIjoiNzE1IiwiR3JvdXBOYW1lIjpudWxsLCJTdGFydERhdGUiOiIyMDI0LTA1LTAxVDAwOjAwOjAwWiIsIkVuZERhdGUiOiIyMDI0LTA2LTIyVDIzOjU5OjAwWiIsIlBlcmNlbnRhZ2VDb21wbGV0ZSI6bnVsbCwiU3R5bGUiOnsiJGlkIjoiNzE2IiwiU2hhcGUiOjEsIlNoYXBlVGhpY2tuZXNzIjowLCJEdXJhdGlvbkZvcm1hdCI6NSwiSW5jbHVkZU5vbldvcmtpbmdEYXlzSW5EdXJhdGlvbiI6ZmFsc2UsIlBlcmNlbnRhZ2VDb21wbGV0ZVN0eWxlIjp7IiRpZCI6IjcxNyIsIkZvbnRTZXR0aW5ncyI6eyIkaWQiOiI3MTg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zE5IiwiTGluZUNvbG9yIjpudWxsLCJMaW5lV2VpZ2h0IjowLjAsIkxpbmVUeXBlIjowLCJQYXJlbnRTdHlsZSI6bnVsbH0sIlBhcmVudFN0eWxlIjp7IiRyZWYiOiIxNDgifX0sIkR1cmF0aW9uU3R5bGUiOnsiJGlkIjoiNzIwIiwiRm9udFNldHRpbmdzIjp7IiRpZCI6IjcyMSIsIkZvbnRTaXplIjoxMCwiRm9udE5hbWUiOiJDYWxpYnJpIiwiSXNCb2xkIjpmYWxzZSwiSXNJdGFsaWMiOmZhbHNlLCJJc1VuZGVybGluZWQiOmZhbHNlLCJQYXJlbnRTdHlsZSI6eyIkcmVmIjoiMTU3In19LCJBdXRvU2l6ZSI6MCwiRm9yZWdyb3VuZCI6eyIkcmVmIjoiMTU4In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3MjIiLCJMaW5lQ29sb3IiOm51bGwsIkxpbmVXZWlnaHQiOjAuMCwiTGluZVR5cGUiOjAsIlBhcmVudFN0eWxlIjpudWxsfSwiUGFyZW50U3R5bGUiOnsiJHJlZiI6IjE1NiJ9fSwiSG9yaXpvbnRhbENvbm5lY3RvclN0eWxlIjp7IiRpZCI6IjcyMyIsIkxpbmVDb2xvciI6eyIkcmVmIjoiMTY0In0sIkxpbmVXZWlnaHQiOjAuMCwiTGluZVR5cGUiOjAsIlBhcmVudFN0eWxlIjp7IiRyZWYiOiIxNjMifX0sIlZlcnRpY2FsQ29ubmVjdG9yU3R5bGUiOnsiJGlkIjoiNzI0IiwiTGluZUNvbG9yIjp7IiRyZWYiOiIxNjcifSwiTGluZVdlaWdodCI6MS4wLCJMaW5lVHlwZSI6MCwiUGFyZW50U3R5bGUiOnsiJHJlZiI6IjE2NiJ9fSwiTWFyZ2luIjpudWxsLCJTdGFydERhdGVQb3NpdGlvbiI6MywiRW5kRGF0ZVBvc2l0aW9uIjozLCJEYXRlSXNWaXNpYmxlIjp0cnVlLCJUaXRsZVBvc2l0aW9uIjo0LCJEdXJhdGlvblBvc2l0aW9uIjoyLCJQZXJjZW50YWdlQ29tcGxldGVkUG9zaXRpb24iOjYsIlNwYWNpbmciOjUsIklzQmVsb3dUaW1lYmFuZCI6dHJ1ZSwiUGVyY2VudGFnZUNvbXBsZXRlU2hhcGVPcGFjaXR5IjozNSwiU2hhcGVTdHlsZSI6eyIkaWQiOiI3MjUiLCJNYXJnaW4iOnsiJHJlZiI6IjE3MCJ9LCJQYWRkaW5nIjp7IiRyZWYiOiIxNzEifSwiQmFja2dyb3VuZCI6eyIkaWQiOiI3MjYiLCJDb2xvciI6eyIkaWQiOiI3MjciLCJBIjoyNTUsIlIiOjM2LCJHIjo3NiwiQiI6MTI4fX0sIklzVmlzaWJsZSI6dHJ1ZSwiV2lkdGgiOjAuMCwiSGVpZ2h0IjoxMC4wLCJCb3JkZXJTdHlsZSI6eyIkaWQiOiI3MjgiLCJMaW5lQ29sb3IiOnsiJGlkIjoiNzI5IiwiJHR5cGUiOiJOTFJFLkNvbW1vbi5Eb20uU29saWRDb2xvckJydXNoLCBOTFJFLkNvbW1vbiIsIkNvbG9yIjp7IiRpZCI6IjczMCIsIkEiOjI1NSwiUiI6MjU1LCJHIjowLCJCIjowfX0sIkxpbmVXZWlnaHQiOjAuMCwiTGluZVR5cGUiOjAsIlBhcmVudFN0eWxlIjpudWxsfSwiUGFyZW50U3R5bGUiOnsiJHJlZiI6IjE2OSJ9fSwiVGl0bGVTdHlsZSI6eyIkaWQiOiI3MzEiLCJGb250U2V0dGluZ3MiOnsiJGlkIjoiNzMyIiwiRm9udFNpemUiOjExLCJGb250TmFtZSI6IkNhbGlicmkiLCJJc0JvbGQiOnRydWUsIklzSXRhbGljIjpmYWxzZSwiSXNVbmRlcmxpbmVkIjpmYWxzZSwiUGFyZW50U3R5bGUiOnsiJHJlZiI6IjE3OCJ9fSwiQXV0b1NpemUiOjAsIkZvcmVncm91bmQiOnsiJGlkIjoiNzMzIiwiQ29sb3IiOnsiJGlkIjoiNzM0IiwiQSI6MjU1LCJSIjoxMTIsIkciOjE3MywiQiI6NzF9fSwiTWF4V2lkdGgiOjMxLjEyNTA0MDA1NDMyMTI4O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3MzUiLCJMaW5lQ29sb3IiOm51bGwsIkxpbmVXZWlnaHQiOjAuMCwiTGluZVR5cGUiOjAsIlBhcmVudFN0eWxlIjpudWxsfSwiUGFyZW50U3R5bGUiOnsiJHJlZiI6IjE3NyJ9fSwiRGF0ZVN0eWxlIjp7IiRpZCI6IjczNiIsIkZvbnRTZXR0aW5ncyI6eyIkaWQiOiI3MzciLCJGb250U2l6ZSI6OSwiRm9udE5hbWUiOiJDYWxpYnJp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I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3MzgiLCJMaW5lQ29sb3IiOm51bGwsIkxpbmVXZWlnaHQiOjAuMCwiTGluZVR5cGUiOjAsIlBhcmVudFN0eWxlIjpudWxsfSwiUGFyZW50U3R5bGUiOnsiJHJlZiI6IjE4NCJ9fSwiRGF0ZUZvcm1hdCI6eyIkcmVmIjoiMTkxIn0sIldlZWtOdW1iZXJpbmciOnsiJGlkIjoiNzM5IiwiRm9ybWF0IjowLCJJc1Zpc2libGUiOmZhbHNlLCJMYXN0S25vd25WaXNpYmlsaXR5U3RhdGUiOmZhbHNlfSwiSXNWaXNpYmxlIjp0cnVlLCJQYXJlbnRTdHlsZSI6eyIkcmVmIjoiMTQ3In19LCJJbmRleCI6MTIsIlNtYXJ0RHVyYXRpb25BY3RpdmF0ZWQiOmZhbHNlLCJEYXRlRm9ybWF0Ijp7IiRyZWYiOiIxOTEifSwiV2Vla051bWJlcmluZyI6eyIkaWQiOiI3NDAiLCJGb3JtYXQiOjAsIklzVmlzaWJsZSI6ZmFsc2UsIkxhc3RLbm93blZpc2liaWxpdHlTdGF0ZSI6ZmFsc2V9LCJJZCI6Ijc3NzMxNzcwLTM2ZmMtNGNmNS05YmQwLWQ1NjUyZGVmMTQ0NSIsIkltcG9ydElkIjpudWxsLCJUaXRsZSI6IlRhc2sgMSIsIk5vdGUiOm51bGwsIkh5cGVybGluayI6eyIkaWQiOiI3NDEiLCJBZGRyZXNzIjpudWxsLCJTdWJBZGRyZXNzIjpudWxsfSwiSXNDaGFuZ2VkIjpmYWxzZSwiSXNOZXciOnRydWV9XSwiU3dpbWxhbmVzIjpbXSwiTXNQcm9qZWN0SXRlbXNUcmVlIjpudWxsLCJNZXRhZGF0YSI6eyIkaWQiOiI3NDI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mQ4YzVlMzg0LTVmZWYtNDU5Ni1iYTRlLTYxYjdjNzA5NjBjM1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zLFwiRm9udE5hbWVcIjpcIkNhbGlicmlcIixcIklzQm9sZFwiOnRydWUsXCJJc0l0YWxpY1wiOmZhbHNlLFwiSXNVbmRlcmxpbmVkXCI6ZmFsc2V9LFwiRm9yZWdyb3VuZFwiOntcIiRpZFwiOlwiN1wiLFwiQ29sb3JcIjp7XCIkaWRcIjpcIjhcIixcIkFcIjoyNTUsXCJSXCI6MTkyLFwiR1wiOjgwLFwiQlwiOjc3fX0sXCJIb3Jpem9udGFsQWxpZ25tZW50XCI6MCxcIklzVmlzaWJsZVwiOmZhbHNlfSxcIkxlZnRFbmRDYXBzU3R5bGVcIjp7XCIkaWRcIjpcIjlcIixcIkZvbnRTZXR0aW5nc1wiOntcIiRpZFwiOlwiMTBcIixcIkZvbnRTaXplXCI6MTMsXCJGb250TmFtZVwiOlwiQ2FsaWJyaVwiLFwiSXNCb2xkXCI6dHJ1ZSxcIklzSXRhbGljXCI6ZmFsc2UsXCJJc1VuZGVybGluZWRcIjpmYWxzZX0sXCJGb3JlZ3JvdW5kXCI6e1wiJGlkXCI6XCIxMVwiLFwiQ29sb3JcIjp7XCIkaWRcIjpcIjEyXCIsXCJBXCI6MjU1LFwiUlwiOjE5MixcIkdcIjo4MCxcIkJcIjo3N3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ixcIklzVmlzaWJsZVwiOnRydWV9LFwiU2NhbGVTdHlsZVwiOntcIiRpZFwiOlwiMjNcIixcIlNob3dTZWdtZW50U2VwYXJhdG9yc1wiOmZhbHNlLFwiU2VnbWVudFNlcGFyYXRvck9wYWNpdHlcIjozMCxcIlNoYXBlXCI6MyxcIlNlZ21lbnRUZXh0U3R5bGVcIjp7XCIkaWRcIjpcIjI0XCIsXCJGb250U2V0dGluZ3NcIjp7XCIkaWRcIjpcIjI1XCIsXCJGb250U2l6ZVwiOjEwLFwiRm9udE5hbWVcIjpcIkNhbGlicmlcIixcIklzQm9sZFwiOnRydW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AuMCxcIlJpZ2h0XCI6MTAuMCxcIkJvdHRvbVwiOjAuMH0sXCJQYWRkaW5nXCI6e1wiJGlkXCI6XCIzMFwiLFwiVG9wXCI6My4wLFwiTGVmdFwiOjAuMCxcIlJpZ2h0XCI6MC4wLFwiQm90dG9tXCI6My4wfSxcIkJhY2tncm91bmRcIjp7XCIkaWRcIjpcIjMxXCIsXCJDb2xvclwiOntcIiRpZFwiOlwiMzJcIixcIkFcIjoyNTUsXCJSXCI6MzEsXCJHXCI6NzMsXCJCXCI6MTI1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c3LFwiUlwiOjIzOCxcIkdcIjoyMzYsXCJCXCI6MjI1fX0sXCJFbGFwc2VkVGltZUZvcm1hdFwiOjI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zMSxcIkdcIjo3MyxcIkJcIjoxMjV9fSxcIklzVmlzaWJsZVwiOmZhbHNlLFwiV2lkdGhcIjowLjAsXCJIZWlnaHRcIjowLjAsXCJCb3JkZXJTdHlsZVwiOm51bGx9LFwiVGFza1N0eWxlXCI6e1wiJGlkXCI6XCI0NFwiLFwiU2hhcGVcIjoxLFwiU2hhcGVUaGlja25lc3NcIjowLFwiRHVyYXRpb25Gb3JtYXRcIjo1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U1LFwiR1wiOjI1NSxcIkJcIjoyNTV9fSxcIkhvcml6b250YWxBbGlnbm1lbnRcIjowLFwiSXNWaXNpYmxlXCI6dHJ1ZX0sXCJIb3Jpem9udGFsQ29ubmVjdG9yU3R5bGVcIjp7XCIkaWRcIjpcIjU2XCIsXCJMaW5lU3R5bGVcIjp7XCIkaWRcIjpcIjU3XCIsXCJMaW5lQ29sb3JcIjp7XCIkaWRcIjpcIjU4XCIsXCJDb2xvclwiOntcIiRpZFwiOlwiNTlcIixcIkFcIjoyNTUsXCJSXCI6MjA0LFwiR1wiOjIwNCxcIkJcIjoyMDR9fSxcIkxpbmVXZWlnaHRcIjowLjAsXCJMaW5lVHlwZVwiOjB9LFwiSXNWaXNpYmxlXCI6ZmFsc2V9LFwiVmVydGljYWxDb25uZWN0b3JTdHlsZVwiOntcIiRpZFwiOlwiNjBcIixcIkxpbmVTdHlsZVwiOntcIiRpZFwiOlwiNjFcIixcIkxpbmVDb2xvclwiOntcIiRpZFwiOlwiNjJcIixcIkNvbG9yXCI6e1wiJGlkXCI6XCI2M1wiLFwiQVwiOjI1NSxcIlJcIjoyMDQsXCJHXCI6MjA0LFwiQlwiOjIwNH19LFwiTGluZVdlaWdodFwiOjEuMCxcIkxpbmVUeXBlXCI6MH0sXCJJc1Zpc2libGVcIjp0cnVlfSxcIk1hcmdpblwiOntcIiRpZFwiOlwiNjRcIixcIlRvcFwiOjAuMCxcIkxlZnRcIjowLjAsXCJSaWdodFwiOjAuMCxcIkJvdHRvbVwiOjAuMH0sXCJTdGFydERhdGVQb3NpdGlvblwiOjMsXCJFbmREYXRlUG9zaXRpb25cIjozLFwiVGl0bGVQb3NpdGlvblwiOjQsXCJEdXJhdGlvblBvc2l0aW9uXCI6MixcIlBlcmNlbnRhZ2VDb21wbGV0ZWRQb3NpdGlvblwiOjAsXCJTcGFjaW5nXCI6NSxcIklzQmVsb3dUaW1lYmFuZFwiOnRydWUsXCJTaGFwZVN0eWxlXCI6e1wiJGlkXCI6XCI2NVwiLFwiTWFyZ2luXCI6e1wiJGlkXCI6XCI2NlwiLFwiVG9wXCI6MC4wLFwiTGVmdFwiOjQuMCxcIlJpZ2h0XCI6NC4wLFwiQm90dG9tXCI6MC4wfSxcIlBhZGRpbmdcIjp7XCIkaWRcIjpcIjY3XCIsXCJUb3BcIjowLjAsXCJMZWZ0XCI6MS4wLFwiUmlnaHRcIjowLjAsXCJCb3R0b21cIjoxLjB9LFwiQmFja2dyb3VuZFwiOntcIiRpZFwiOlwiNjhcIixcIkNvbG9yXCI6e1wiJGlkXCI6XCI2OVwiLFwiQVwiOjI1NSxcIlJcIjoxMTIsXCJHXCI6MTczLFwiQlwiOjcx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NjgsXCJHXCI6ODQsXCJCXCI6MTA2fX0sXCJIb3Jpem9udGFsQWxpZ25tZW50XCI6MCxcIklzVmlzaWJsZVwiOnRydWV9LFwiRGF0ZVN0eWxlXCI6e1wiJGlkXCI6XCI3OFwiLFwiRm9udFNldHRpbmdzXCI6e1wiJGlkXCI6XCI3OVwiLFwiRm9udFNpemVcIjo5LFwiRm9udE5hbWVcIjpcIkNhbGlicmlcIixcIklzQm9sZFwiOmZhbHNlLFwiSXNJdGFsaWNcIjpmYWxzZSxcIklzVW5kZXJsaW5lZFwiOmZhbHNlfSxcIkZvcmVncm91bmRcIjp7XCIkaWRcIjpcIjgwXCIsXCJDb2xvclwiOntcIiRpZFwiOlwiODFcIixcIkFcIjoyNTUsXCJSXCI6MCxcIkdcIjowLFwiQlwiOjB9fSxcIkhvcml6b250YWxBbGlnbm1lbnRcIjoy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3LFwiSXNCZWxvd1RpbWViYW5kXCI6dHJ1ZSxcIlNoYXBlU2l6ZVwiOjAsXCJQYWRkaW5nXCI6e1wiJGlkXCI6XCI4NVwiLFwiVG9wXCI6MC4wLFwiTGVmdFwiOjAuMCxcIlJpZ2h0XCI6MC4wLFwiQm90dG9tXCI6MC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IzNyxcIkdcIjoxMjUsXCJCXCI6NDl9fSxcIklzVmlzaWJsZVwiOnRydWUsXCJXaWR0aFwiOjEyLjAsXCJIZWlnaHRcIjoxN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ixcIkZvbnROYW1lXCI6XCJDYWxpYnJpXCIsXCJJc0JvbGRcIjp0cnVlLFwiSXNJdGFsaWNcIjpmYWxzZSxcIklzVW5kZXJsaW5lZFwiOmZhbHNlfSxcIkZvcmVncm91bmRcIjp7XCIkaWRcIjpcIjk3XCIsXCJDb2xvclwiOntcIiRpZFwiOlwiOThcIixcIkFcIjoyNTUsXCJSXCI6MjI4LFwiR1wiOjEwOCxcIkJcIjox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xMTUsXCJHXCI6MTE1LFwiQlwiOjExNX19LFwiSG9yaXpvbnRhbEFsaWdubWVudFwiOjAsXCJJc1Zpc2libGVcIjp0cnVlfSxcIkRhdGVGb3JtYXRcIjp7XCIkaWRcIjpcIjEwM1wiLFwiRm9ybWF0U3RyaW5nXCI6XCJNL2Qv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csXCJTaGFwZVNpemVcIjowLFwiRGV0YWlsc1NwYWNpbmdcIjowLjAsXCJQYWRkaW5nXCI6e1wiJGlkXCI6XCIxMDZcIixcIlRvcFwiOjAuMCxcIkxlZnRcIjowLjAsXCJSaWdodFwiOjAuMCxcIkJvdHRvbVwiOjA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zNyxcIkdcIjoxMjUsXCJCXCI6NDl9fSxcIklzVmlzaWJsZVwiOnRydWUsXCJXaWR0aFwiOjEyLjAsXCJIZWlnaHRcIjoxN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ixcIkZvbnROYW1lXCI6XCJDYWxpYnJpXCIsXCJJc0JvbGRcIjp0cnVlLFwiSXNJdGFsaWNcIjpmYWxzZSxcIklzVW5kZXJsaW5lZFwiOmZhbHNlfSxcIkZvcmVncm91bmRcIjp7XCIkaWRcIjpcIjExOFwiLFwiQ29sb3JcIjp7XCIkaWRcIjpcIjExOVwiLFwiQVwiOjI1NSxcIlJcIjoyMjgsXCJHXCI6MTA4LFwiQlwiOjEwfX0sXCJIb3Jpem9udGFsQWxpZ25tZW50XCI6MS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xMTUsXCJHXCI6MTE1LFwiQlwiOjExNX19LFwiSG9yaXpvbnRhbEFsaWdubWVudFwiOjAsXCJJc1Zpc2libGVcIjp0cnVlfSxcIkRhdGVGb3JtYXRcIjp7XCIkaWRcIjpcIjEyNFwiLFwiRm9ybWF0U3RyaW5nXCI6XCJNL2QveXl5eV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ZmE5ZWFjMjktODIxNi00MTMzLTg3MjYtOTkyZDczYTQ4OTk4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I1NSxcIkdcIjoyNTUsXCJCXCI6MjU1fX0sXCJIb3Jpem9udGFsQWxpZ25tZW50XCI6MCxcIklzVmlzaWJsZVwiOnRydWV9LFwiUmVjdGFuZ2xlU3R5bGVcIjp7XCIkaWRcIjpcIjEzMlwiLFwiTWFyZ2luXCI6e1wiJGlkXCI6XCIxMzNcIixcIlRvcFwiOjAuMCxcIkxlZnRcIjowLjAsXCJSaWdodFwiOjAuMCxcIkJvdHRvbVwiOjAuMH0sXCJQYWRkaW5nXCI6e1wiJGlkXCI6XCIxMzRcIixcIlRvcFwiOjAuMCxcIkxlZnRcIjowLjAsXCJSaWdodFwiOjAuMCxcIkJvdHRvbVwiOjAuMH0sXCJCYWNrZ3JvdW5kXCI6e1wiJGlkXCI6XCIxMzVcIixcIkNvbG9yXCI6e1wiJGlkXCI6XCIxMzZcIixcIkFcIjoyNTUsXCJSXCI6MTEyLFwiR1wiOjE3MyxcIkJcIjo3MX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xMTIsXCJHXCI6MTczLFwiQlwiOjcx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xMTIsXCJHXCI6MTczLFwiQlwiOjcx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ExMixcIkdcIjoxNzMsXCJCXCI6NzF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i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MTEyLFwiR1wiOjE3MyxcIkJcIjo3MX19LFwiSXNWaXNpYmxlXCI6dHJ1ZSxcIldpZHRoXCI6MTMuMCxcIkhlaWdodFwiOjEzLjAsXCJCb3JkZXJTdHlsZVwiOntcIiRpZFwiOlwiMTgwXCIsXCJMaW5lU3R5bGVcIjp7XCIkaWRcIjpcIjE4MVwiLFwiTGluZUNvbG9yXCI6e1wiJGlkXCI6XCIxODJcIixcIkNvbG9yXCI6e1wiJGlkXCI6XCIxODNcIixcIkFcIjoyNTUsXCJSXCI6MjU1LFwiR1wiOjAsXCJCXCI6MH19LFwiTGluZVdlaWdodFwiOjIuMCxcIkxpbmVUeXBlXCI6MH0sXCJJc1Zpc2libGVcIjpmYWxzZX19LFwiVGl0bGVTdHlsZVwiOntcIiRpZFwiOlwiMTg0XCIsXCJGb250U2V0dGluZ3NcIjp7XCIkaWRcIjpcIjE4NVwiLFwiRm9udFNpemVcIjoxMSxcIkZvbnROYW1lXCI6XCJDYWxpYnJpXCIsXCJJc0JvbGRcIjpmYWxzZSxcIklzSXRhbGljXCI6ZmFsc2UsXCJJc1VuZGVybGluZWRcIjpmYWxzZX0sXCJGb3JlZ3JvdW5kXCI6e1wiJGlkXCI6XCIxODZcIixcIkNvbG9yXCI6e1wiJGlkXCI6XCIxODdcIixcIkFcIjoyNTUsXCJSXCI6NjgsXCJHXCI6ODQsXCJCXCI6MTA2fX0sXCJIb3Jpem9udGFsQWxpZ25tZW50XCI6MC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xMTUsXCJHXCI6MTE1LFwiQlwiOjExNX19LFwiSG9yaXpvbnRhbEFsaWdubWVudFwiOjAsXCJJc1Zpc2libGVcIjp0cnVlfSxcIkRhdGVGb3JtYXRcIjp7XCIkaWRcIjpcIjE5MlwiLFwiRm9ybWF0U3RyaW5nXCI6XCJNL2QveXl5eVwiLFwiU2VwYXJhdG9yXCI6XCIvXCIsXCJVc2VJbnRlcm5hdGlvbmFsRGF0ZUZvcm1hdFwiOmZhbHNlLFwiRGF0ZUlzVmlzaWJsZVwiOnRydWUsXCJUaW1lSXNWaXNpYmxlXCI6ZmFsc2UsXCJIb3VyRGlnaXRzXCI6MSxcIkFtUG1EZXNpZ25hdG9yXCI6MixcIlRyaW0wME1pbnV0ZXNcIjpmYWxzZX0sXCJXZWVrTnVtYmVyaW5nXCI6e1wiJGlkXCI6XCIxOTNcIixcIkZvcm1hdFwiOjAsXCJJc1Zpc2libGVcIjpmYWxzZSxcIkxhc3RLbm93blZpc2liaWxpdHlTdGF0ZVwiOmZhbHNlfX0sXCJEZWZhdWx0U3dpbWxhbmVUYXNrU3R5bGVcIjp7XCIkaWRcIjpcIjE5NFwiLFwiU2hhcGVcIjoxLFwiU2hhcGVUaGlja25lc3NcIjowLFwiRHVyYXRpb25Gb3JtYXRcIjo1LFwiUGVyY2VudGFnZUNvbXBsZXRlVGV4dFN0eWxlXCI6e1wiJGlkXCI6XCIxOTVcIixcIkZvbnRTZXR0aW5nc1wiOntcIiRpZFwiOlwiMTk2XCIsXCJGb250U2l6ZVwiOjEwLFwiRm9udE5hbWVcIjpcIkNhbGlicmlcIixcIklzQm9sZFwiOmZhbHNlLFwiSXNJdGFsaWNcIjpmYWxzZSxcIklzVW5kZXJsaW5lZFwiOmZhbHNlfSxcIkZvcmVncm91bmRcIjp7XCIkaWRcIjpcIjE5N1wiLFwiQ29sb3JcIjp7XCIkaWRcIjpcIjE5OFwiLFwiQVwiOjI1NSxcIlJcIjoxOTIsXCJHXCI6ODAsXCJCXCI6Nzd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nRydWV9LFwiTWFyZ2luXCI6e1wiJGlkXCI6XCIyMDZcIixcIlRvcFwiOjAuMCxcIkxlZnRcIjowLjAsXCJSaWdodFwiOjAuMCxcIkJvdHRvbVwiOjAuMH0sXCJTdGFydERhdGVQb3NpdGlvblwiOjMsXCJFbmREYXRlUG9zaXRpb25cIjozLFwiVGl0bGVQb3NpdGlvblwiOjQsXCJEdXJhdGlvblBvc2l0aW9uXCI6MixcIlBlcmNlbnRhZ2VDb21wbGV0ZWRQb3NpdGlvblwiOjAsXCJTcGFjaW5nXCI6Mi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MTEyLFwiR1wiOjE3MyxcIkJcIjo3MX19LFwiSXNWaXNpYmxlXCI6dHJ1ZSxcIldpZHRoXCI6MC4wLFwiSGVpZ2h0XCI6MTA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xLFwiRm9udE5hbWVcIjpcIkNhbGlicmlcIixcIklzQm9sZFwiOmZhbHN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xMixcIkZvbnROYW1lXCI6XCJDYWxpYnJpXCIsXCJJc0JvbGRcIjpmYWxzZSxcIklzSXRhbGljXCI6ZmFsc2UsXCJJc1VuZGVybGluZWRcIjpmYWxzZX0sXCJGb3JlZ3JvdW5kXCI6e1wiJGlkXCI6XCIyMjJcIixcIkNvbG9yXCI6e1wiJGlkXCI6XCIyMjNcIixcIkFcIjoyNTUsXCJSXCI6MjU1LFwiR1wiOjI1NSxcIkJcIjoyNTV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yLFwiU2hhcGVTaXplXCI6MSxcIkRldGFpbHNTcGFjaW5nXCI6Mi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xMTIsXCJHXCI6MTczLFwiQlwiOjcxfX0sXCJJc1Zpc2libGVcIjp0cnVlLFwiV2lkdGhcIjoxMy4wLFwiSGVpZ2h0XCI6MTM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hbGlicmlcIixcIklzQm9sZFwiOmZhbHNlLFwiSXNJdGFsaWNcIjpmYWxzZSxcIklzVW5kZXJsaW5lZFwiOmZhbHNlfSxcIkZvcmVncm91bmRcIjp7XCIkaWRcIjpcIjIzOVwiLFwiQ29sb3JcIjp7XCIkaWRcIjpcIjI0MFwiLFwiQVwiOjI1NSxcIlJcIjo2OCxcIkdcIjo4NCxcIkJcIjoxMDZ9fSxcIkhvcml6b250YWxBbGlnbm1lbnRcIjow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ExNSxcIkdcIjoxMTUsXCJCXCI6MTE1fX0sXCJIb3Jpem9udGFsQWxpZ25tZW50XCI6MCxcIklzVmlzaWJsZVwiOnRydWV9LFwiRGF0ZUZvcm1hdFwiOntcIiRpZFwiOlwiMjQ1XCIsXCJGb3JtYXRTdHJpbmdcIjpcIk0vZC95eXl5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5MSxcIkdcIjoxNTUsXCJCXCI6MjEz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MxLFwiR1wiOjczLFwiQlwiOjEyNX0sXCJBY2NlbnQzXCI6e1wiJGlkXCI6XCIyNzdcIixcIkFcIjoyNTUsXCJSXCI6MTEyLFwiR1wiOjE3MyxcIkJcIjo3MX0sXCJBY2NlbnQ0XCI6e1wiJGlkXCI6XCIyNzhcIixcIkFcIjoyNTUsXCJSXCI6MjMzLFwiR1wiOjExMyxcIkJcIjo1MH0sXCJBY2NlbnQ1XCI6e1wiJGlkXCI6XCIyNzlcIixcIkFcIjoyNTUsXCJSXCI6MjUsXCJHXCI6MTA3LFwiQlwiOjM2fSxcIkFjY2VudDZcIjp7XCIkaWRcIjpcIjI4MFwiLFwiQVwiOjI1NSxcIlJcIjoxNSxcIkdcIjoxNTgsXCJCXCI6MjEzfSxcIkFjY2VudDdcIjp7XCIkaWRcIjpcIjI4MVwiLFwiQVwiOjI1NSxcIlJcIjoxNjAsXCJHXCI6NDMsXCJCXCI6MTQ3fSxcIkFjY2VudDhcIjp7XCIkaWRcIjpcIjI4MlwiLFwiQVwiOjI1NSxcIlJcIjo3OCxcIkdcIjoxNjcsXCJCXCI6NDZ9fSxcIl9jdXN0b21QcmVzZXRDb2xvcnNcIjp7XCIkaWRcIjpcIjI4M1wifX19In0sIlNldHRpbmdzIjp7IiRpZCI6Ijc0My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mZhbHNlLCJJbXBvcnRUeXBlIjowLCJGaWxlUGF0aCI6bnVsbCwiVGltZUNvbmZpZ3VyYXRpb24iOnsiJGlkIjoiNzQ0IiwiVXNlVGltZSI6ZmFsc2UsIldvcmtEYXlTdGFydCI6IjAwOjAwOjAwIiwiV29ya0RheUVuZCI6IjIzOjU5OjAwIn0sIkxhc3RVc2VkVGVtcGxhdGVJZCI6ImNjMjZmODYzLTI3Y2UtNDgwZS1hNTg5LWIzZjEyZjJkNmViMCIsIkxhc3RVc2VkVGhlbWVEZXRhaWxzIjp7IiRpZCI6Ijc0NSIsIklkIjoiZDhjNWUzODQtNWZlZi00NTk2LWJhNGUtNjFiN2M3MDk2MGMzIiwiVGl0bGUiOiJVbnRpdGxlZCB0aGVtZSIsIkNhdGVnb3J5IjoyfSwiRmlyc3RXZWVrT2ZZZWFyIjowLCJQbGFjZU1pbGVzdG9uZUF0VGhlQmVnaW5uaW5nT2ZUaGVEYXkiOmZhbHNlLCJEZXBlbmRlbmN5U2NoZWR1bGluZ1NldHRpbmdzIjp7IiRpZCI6Ijc0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DATE" val="2024-07-24T23:59:00.000000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POSITIONONTASK" val="None"/>
  <p:tag name="OTLRELATEDTASKID" val="00000000-0000-0000-0000-000000000000"/>
  <p:tag name="OTLWEEKNUMBERINGFORMAT" val="WNFormat1"/>
  <p:tag name="OTLWEEKNUMBERINGISVISIBLE" val="False"/>
  <p:tag name="OTLDATE" val="2024-11-21T23:59:00.000000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3"/>
  <p:tag name="OTLPOSITIONONTASK" val="None"/>
  <p:tag name="OTLRELATEDTASKID" val="00000000-0000-0000-0000-000000000000"/>
  <p:tag name="OTLWEEKNUMBERINGFORMAT" val="WNFormat1"/>
  <p:tag name="OTLWEEKNUMBERINGISVISIBLE" val="False"/>
  <p:tag name="OTLDATE" val="2025-04-16T23:59:00.000000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4"/>
  <p:tag name="OTLPOSITIONONTASK" val="None"/>
  <p:tag name="OTLRELATEDTASKID" val="00000000-0000-0000-0000-000000000000"/>
  <p:tag name="OTLWEEKNUMBERINGFORMAT" val="WNFormat1"/>
  <p:tag name="OTLWEEKNUMBERINGISVISIBLE" val="False"/>
  <p:tag name="OTLDATE" val="2025-08-15T23:59:00.000000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 "/>
  <p:tag name="OTLPOSITIONONTASK" val="None"/>
  <p:tag name="OTLRELATEDTASKID" val="00000000-0000-0000-0000-000000000000"/>
  <p:tag name="OTLWEEKNUMBERINGFORMAT" val="WNFormat1"/>
  <p:tag name="OTLWEEKNUMBERINGISVISIBLE" val="False"/>
  <p:tag name="OTLDATE" val="2025-10-15T23:59:00.000000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3"/>
  <p:tag name="OTLMARKERSHAPE" val="OTL"/>
  <p:tag name="OTLTIMEBANDCULTUREINFO" val="en-US"/>
  <p:tag name="OTLTIMEBANDQUICKPOSITION" val="Custom"/>
  <p:tag name="OTLTIMEBANDTHREEDEFFECTS" val="Gel"/>
  <p:tag name="OTLTIMEBANDAUTODATERANGE" val="True"/>
  <p:tag name="OTLTIMEBANDSTARTDATE" val="2017-05-01T00:00:00.000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oundedCornerRectangleTimeband"/>
  <p:tag name="OTLTIMEBANDSHAPEHEIGHT" val="20"/>
  <p:tag name="OTLTIMEBANDSHAPEPADDINGLEFT" val="0"/>
  <p:tag name="OTLTIMEBANDENDDATE" val="2025-12-31T23:59:00.000000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5-09-30T00:00:00.0000000Z"/>
  <p:tag name="OTLENDDATE" val="2025-12-31T23:59:00.0000000Z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5-05-30T00:00:00.0000000Z"/>
  <p:tag name="OTLENDDATE" val="2025-09-30T23:59:00.0000000Z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5-01-01T00:00:00.0000000Z"/>
  <p:tag name="OTLENDDATE" val="2025-06-30T23:59:00.0000000Z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4-10-01T00:00:00.0000000Z"/>
  <p:tag name="OTLENDDATE" val="2025-05-30T23:59:00.0000000Z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4-08-01T00:00:00.0000000Z"/>
  <p:tag name="OTLENDDATE" val="2024-12-29T23:59:00.0000000Z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4-06-01T00:00:00.0000000Z"/>
  <p:tag name="OTLENDDATE" val="2024-09-01T23:59:00.0000000Z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4-06-01T00:00:00.0000000Z"/>
  <p:tag name="OTLENDDATE" val="2024-08-06T23:59:00.0000000Z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wk"/>
  <p:tag name="OTLSPACING" val="5"/>
  <p:tag name="OTLSHAPETHICKNESSTYPE" val="Thin"/>
  <p:tag name="OTLWEEKNUMBERINGFORMAT" val="WNFormat1"/>
  <p:tag name="OTLWEEKNUMBERINGISVISIBLE" val="False"/>
  <p:tag name="OTLSTARTDATE" val="2024-05-01T00:00:00.0000000Z"/>
  <p:tag name="OTLENDDATE" val="2024-06-22T23:59:00.0000000Z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2014-05-09T17:22:21Z</dcterms:created>
  <dcterms:modified xsi:type="dcterms:W3CDTF">2024-10-16T14:02:19Z</dcterms:modified>
</cp:coreProperties>
</file>