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14006-F70A-4BB5-AED6-9C0C14869F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EBF2C8-A8AC-4DC6-845A-22EE727C6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B20EA-8FAD-4A7C-AA49-CC82CE072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31F3-DD74-4771-98E0-6764F8F0081C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C391D-A875-4A2E-A017-213253141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C19E5-E506-4008-853B-8BA79BBA2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A115-9039-4DCF-90E1-F9D2E7242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070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91948-FD27-4479-BA03-664D46636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9456FE-8D86-4809-BBCF-7C418CFEC2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EF22A-C275-4C97-9933-FC4215624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31F3-DD74-4771-98E0-6764F8F0081C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0A79E-51EB-4CB0-A318-DC7972BF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9B559-0F17-45E7-ADFA-3E1A9CDA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A115-9039-4DCF-90E1-F9D2E7242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255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8CBC3C-EA05-49BB-BB0C-73FCCE311C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6E4B1B-5A5E-4A37-9874-6CCE045F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8B86A-7739-48E1-A6AF-E2DEA8128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31F3-DD74-4771-98E0-6764F8F0081C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06405-C024-4350-B251-B057C42CF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8ACDE-199A-47A7-8847-154FCC164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A115-9039-4DCF-90E1-F9D2E7242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023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9905F-B204-417D-B236-3F7F90BB3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8220B-C5F4-4C65-A009-49399789A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C46A0-6305-4E8B-85F2-1E05AA169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31F3-DD74-4771-98E0-6764F8F0081C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D8765-FA05-48A6-86C5-EFF7C848C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CF2AC-AC11-48E3-9B6D-D1EB04FBE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A115-9039-4DCF-90E1-F9D2E7242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04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1DC04-163D-49DE-91E9-BA12D734F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41D4D8-0D93-4F95-A9A1-0D1553D43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1CAAB-F792-4B08-AAE4-9566B0899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31F3-DD74-4771-98E0-6764F8F0081C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B6252-50C6-4E61-9B50-803C2E91C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9178B-EA9A-46DF-AE83-B5BC59030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A115-9039-4DCF-90E1-F9D2E7242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33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E6649-FB49-4401-904E-68E1A7A58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ED2C7-B401-42E7-806C-0574257258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77E884-96C1-421E-B121-7F0EB758C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26D6B-BA7A-4CB0-82DA-5BBBEC98C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31F3-DD74-4771-98E0-6764F8F0081C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8403A5-BCD9-4747-BBA6-375D98EFA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727E96-5C96-4856-93EA-3CBE80D91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A115-9039-4DCF-90E1-F9D2E7242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377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DE120-4973-4430-BC95-E4FDFD487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BF11A-58D0-4917-BBA1-A97D702A5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DB6D14-155D-49D0-A110-08097F7E6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21D5AE-E3F6-46BF-AA97-52257FA41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15AB5E-738A-464B-BC67-89953BAEE7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D254BB-2A19-4F18-BCA0-520244230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31F3-DD74-4771-98E0-6764F8F0081C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A3BBD1-A5A9-4AFF-9CD7-E3B5890DC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2E83E8-5935-4D44-A595-21E9A235F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A115-9039-4DCF-90E1-F9D2E7242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352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734D1-3DD8-4C6F-8641-B1A429B1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2A9FA2-6B11-46FE-A679-A7D7D1D08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31F3-DD74-4771-98E0-6764F8F0081C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E3D134-D726-4822-A757-141A63688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E5B6E8-6E0A-45FA-9763-EE6E150A2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A115-9039-4DCF-90E1-F9D2E7242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776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0D4DF2-92AD-4542-BE57-AABE6AD04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31F3-DD74-4771-98E0-6764F8F0081C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6B3588-D673-4E70-9537-710276F0A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AB2FAC-43D6-494C-89EA-954B4E548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A115-9039-4DCF-90E1-F9D2E7242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8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7728-4DDD-4D82-BF8F-D679F5C90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0DD7D-7455-410E-9010-CA3DF0A9B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43769A-3ABC-4070-8003-C60A728D4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074E6-A0C6-4780-BEFA-8EF8A8124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31F3-DD74-4771-98E0-6764F8F0081C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C57828-F4A0-4CF9-9643-01506A70A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67A39-048E-41B6-A53B-7E17BD194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A115-9039-4DCF-90E1-F9D2E7242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860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D5EA3-1E4A-4486-A856-0D3E6E119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59DABE-F6AB-49B4-A726-4C8F5B1E1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4661EE-B43A-4B19-B784-841965196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C369B7-FB0E-4EE7-959D-8AB6638CD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31F3-DD74-4771-98E0-6764F8F0081C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ECF0C7-3474-45DF-83C8-A40AB1D75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02442-5BCC-4E57-8156-9C57B224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A115-9039-4DCF-90E1-F9D2E7242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591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63F7C6-C2C5-4E4D-AEEB-DF2734DA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E5AD1-8526-4CE4-9635-8140193E4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80768-5ABB-4E8B-A577-386A976AAD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A31F3-DD74-4771-98E0-6764F8F0081C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F5574-5656-472E-87B8-76B7AC24E8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D892E-97E1-40A1-B80E-E27AFA4246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7A115-9039-4DCF-90E1-F9D2E7242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579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slideLayout" Target="../slideLayouts/slideLayout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image" Target="../media/image3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OTLSHAPE_T_1f310e4a34b4489ba6d6d8baa2aec67e_LeftVerticalConnector1">
            <a:extLst>
              <a:ext uri="{FF2B5EF4-FFF2-40B4-BE49-F238E27FC236}">
                <a16:creationId xmlns:a16="http://schemas.microsoft.com/office/drawing/2014/main" id="{2DC308C6-493D-4A32-A683-52C68007FE0C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1320980" y="1933575"/>
            <a:ext cx="0" cy="2524125"/>
          </a:xfrm>
          <a:prstGeom prst="line">
            <a:avLst/>
          </a:prstGeom>
          <a:ln w="9525" cap="flat" cmpd="sng" algn="ctr">
            <a:solidFill>
              <a:srgbClr val="998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_1f310e4a34b4489ba6d6d8baa2aec67e_RightVerticalConnector1">
            <a:extLst>
              <a:ext uri="{FF2B5EF4-FFF2-40B4-BE49-F238E27FC236}">
                <a16:creationId xmlns:a16="http://schemas.microsoft.com/office/drawing/2014/main" id="{667589D5-119F-48A7-9F19-DD2C4E362620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4538857" y="1933575"/>
            <a:ext cx="0" cy="796290"/>
          </a:xfrm>
          <a:prstGeom prst="line">
            <a:avLst/>
          </a:prstGeom>
          <a:ln w="9525" cap="flat" cmpd="sng" algn="ctr">
            <a:solidFill>
              <a:srgbClr val="998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_1f310e4a34b4489ba6d6d8baa2aec67e_RightVerticalConnector2">
            <a:extLst>
              <a:ext uri="{FF2B5EF4-FFF2-40B4-BE49-F238E27FC236}">
                <a16:creationId xmlns:a16="http://schemas.microsoft.com/office/drawing/2014/main" id="{05D08FFA-E2E7-471D-97C8-E16856A1FAD6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4538857" y="2904490"/>
            <a:ext cx="0" cy="1553210"/>
          </a:xfrm>
          <a:prstGeom prst="line">
            <a:avLst/>
          </a:prstGeom>
          <a:ln w="9525" cap="flat" cmpd="sng" algn="ctr">
            <a:solidFill>
              <a:srgbClr val="998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_deffbe1fd0a14a2c8b48f327a942dbb3_RightVerticalConnector1">
            <a:extLst>
              <a:ext uri="{FF2B5EF4-FFF2-40B4-BE49-F238E27FC236}">
                <a16:creationId xmlns:a16="http://schemas.microsoft.com/office/drawing/2014/main" id="{09853ADF-688F-4FDE-8F7B-5EEA6FA95EA6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7445391" y="1933575"/>
            <a:ext cx="0" cy="664845"/>
          </a:xfrm>
          <a:prstGeom prst="line">
            <a:avLst/>
          </a:prstGeom>
          <a:ln w="9525" cap="flat" cmpd="sng" algn="ctr">
            <a:solidFill>
              <a:srgbClr val="998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_deffbe1fd0a14a2c8b48f327a942dbb3_RightVerticalConnector2">
            <a:extLst>
              <a:ext uri="{FF2B5EF4-FFF2-40B4-BE49-F238E27FC236}">
                <a16:creationId xmlns:a16="http://schemas.microsoft.com/office/drawing/2014/main" id="{71735210-6A65-4F5D-A583-2ED834AC374B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7445391" y="2904490"/>
            <a:ext cx="0" cy="553720"/>
          </a:xfrm>
          <a:prstGeom prst="line">
            <a:avLst/>
          </a:prstGeom>
          <a:ln w="9525" cap="flat" cmpd="sng" algn="ctr">
            <a:solidFill>
              <a:srgbClr val="998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T_deffbe1fd0a14a2c8b48f327a942dbb3_RightVerticalConnector3">
            <a:extLst>
              <a:ext uri="{FF2B5EF4-FFF2-40B4-BE49-F238E27FC236}">
                <a16:creationId xmlns:a16="http://schemas.microsoft.com/office/drawing/2014/main" id="{F1C29C93-065D-4F89-A072-74F8DF3D7BE5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445391" y="3792855"/>
            <a:ext cx="0" cy="664845"/>
          </a:xfrm>
          <a:prstGeom prst="line">
            <a:avLst/>
          </a:prstGeom>
          <a:ln w="9525" cap="flat" cmpd="sng" algn="ctr">
            <a:solidFill>
              <a:srgbClr val="998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T_125354cf96a64014866671f0ad6e348a_RightVerticalConnector1">
            <a:extLst>
              <a:ext uri="{FF2B5EF4-FFF2-40B4-BE49-F238E27FC236}">
                <a16:creationId xmlns:a16="http://schemas.microsoft.com/office/drawing/2014/main" id="{59FD51C4-905B-4B62-9C86-5FEC4165F1FD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0663340" y="1933575"/>
            <a:ext cx="0" cy="2524125"/>
          </a:xfrm>
          <a:prstGeom prst="line">
            <a:avLst/>
          </a:prstGeom>
          <a:ln w="9525" cap="flat" cmpd="sng" algn="ctr">
            <a:solidFill>
              <a:srgbClr val="998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63290e6337224cb6b06db3387e6fe2b0_Connector1">
            <a:extLst>
              <a:ext uri="{FF2B5EF4-FFF2-40B4-BE49-F238E27FC236}">
                <a16:creationId xmlns:a16="http://schemas.microsoft.com/office/drawing/2014/main" id="{0CC1EBE3-0B5D-48E8-BDF5-77D091950504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431062" y="4838700"/>
            <a:ext cx="0" cy="843872"/>
          </a:xfrm>
          <a:prstGeom prst="line">
            <a:avLst/>
          </a:prstGeom>
          <a:ln w="9525" cap="flat" cmpd="sng" algn="ctr">
            <a:solidFill>
              <a:srgbClr val="A16B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b4909461c22745b9bafd71cfb58d9653_Connector1">
            <a:extLst>
              <a:ext uri="{FF2B5EF4-FFF2-40B4-BE49-F238E27FC236}">
                <a16:creationId xmlns:a16="http://schemas.microsoft.com/office/drawing/2014/main" id="{D5DFA444-9763-4554-841D-D9A3E9077DC1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4856621" y="4838700"/>
            <a:ext cx="0" cy="527375"/>
          </a:xfrm>
          <a:prstGeom prst="line">
            <a:avLst/>
          </a:prstGeom>
          <a:ln w="9525" cap="flat" cmpd="sng" algn="ctr">
            <a:solidFill>
              <a:srgbClr val="3E451F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13faf3e87f30431795b8f33933499205_Connector1">
            <a:extLst>
              <a:ext uri="{FF2B5EF4-FFF2-40B4-BE49-F238E27FC236}">
                <a16:creationId xmlns:a16="http://schemas.microsoft.com/office/drawing/2014/main" id="{BF46825F-6C1E-42A8-B318-29AF1D94BE39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6621303" y="4838700"/>
            <a:ext cx="0" cy="527375"/>
          </a:xfrm>
          <a:prstGeom prst="line">
            <a:avLst/>
          </a:prstGeom>
          <a:ln w="9525" cap="flat" cmpd="sng" algn="ctr">
            <a:solidFill>
              <a:srgbClr val="3E451F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e3b0d6c8d3ba488fa47a7493dda98459_Connector1">
            <a:extLst>
              <a:ext uri="{FF2B5EF4-FFF2-40B4-BE49-F238E27FC236}">
                <a16:creationId xmlns:a16="http://schemas.microsoft.com/office/drawing/2014/main" id="{CCAF79D3-4C1B-4C61-8FD3-D8C518E6F87F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8697399" y="4838700"/>
            <a:ext cx="0" cy="991158"/>
          </a:xfrm>
          <a:prstGeom prst="line">
            <a:avLst/>
          </a:prstGeom>
          <a:ln w="9525" cap="flat" cmpd="sng" algn="ctr">
            <a:solidFill>
              <a:srgbClr val="3E451F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2818bf36f1cc4d02a4117fe9ea53f5be_Connector1">
            <a:extLst>
              <a:ext uri="{FF2B5EF4-FFF2-40B4-BE49-F238E27FC236}">
                <a16:creationId xmlns:a16="http://schemas.microsoft.com/office/drawing/2014/main" id="{6363EF45-F94F-4E4B-9BE8-92FAC3539BDC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3195744" y="4838700"/>
            <a:ext cx="0" cy="527375"/>
          </a:xfrm>
          <a:prstGeom prst="line">
            <a:avLst/>
          </a:prstGeom>
          <a:ln w="9525" cap="flat" cmpd="sng" algn="ctr">
            <a:solidFill>
              <a:srgbClr val="A16B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FF5327BC-62A4-49D6-9266-67FE06E2CF45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844465" y="4457700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61695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87BB2A0C-C1A6-409A-BED5-FC3A4DC5020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073065" y="4555172"/>
            <a:ext cx="4699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4">
                <a:solidFill>
                  <a:srgbClr val="FDFAED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D42EF413-133B-450A-B81C-3AF5465BF49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2526333" y="4555172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40">
                <a:solidFill>
                  <a:srgbClr val="FDFAED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F14FF5A1-50D8-4FE2-A608-0C4778F80DF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3979600" y="4555172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40">
                <a:solidFill>
                  <a:srgbClr val="FDFAED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2C0F13EC-B0DE-4D3E-A825-8C4ACF3FD06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5432867" y="4555172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40">
                <a:solidFill>
                  <a:srgbClr val="FDFAED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1E4CB529-A63A-43E3-B81E-D22DAF10927D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6886134" y="4555172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40">
                <a:solidFill>
                  <a:srgbClr val="FDFAED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1B2F02FA-51BD-4504-BA1D-953DEB91928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8339401" y="45551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rgbClr val="FDFAED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AEC72970-3E04-4BC0-8224-6A1FB3274DB7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792669" y="45551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rgbClr val="FDFAED"/>
                </a:solidFill>
                <a:latin typeface="Calibri" panose="020F0502020204030204" pitchFamily="34" charset="0"/>
              </a:rPr>
              <a:t>13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7FBD7FD0-7AEB-4A24-8936-BFC40DB1F661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2462831" y="4521200"/>
            <a:ext cx="0" cy="254000"/>
          </a:xfrm>
          <a:prstGeom prst="line">
            <a:avLst/>
          </a:prstGeom>
          <a:ln w="9525" cap="flat" cmpd="sng" algn="ctr">
            <a:solidFill>
              <a:srgbClr val="FDFAE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3039ECE6-48BD-4CDB-B3CC-1758757BAFDB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3916099" y="4521200"/>
            <a:ext cx="0" cy="254000"/>
          </a:xfrm>
          <a:prstGeom prst="line">
            <a:avLst/>
          </a:prstGeom>
          <a:ln w="9525" cap="flat" cmpd="sng" algn="ctr">
            <a:solidFill>
              <a:srgbClr val="FDFAE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30C34043-DBBD-423A-9EF1-1F4958F8F184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5369366" y="4521200"/>
            <a:ext cx="0" cy="254000"/>
          </a:xfrm>
          <a:prstGeom prst="line">
            <a:avLst/>
          </a:prstGeom>
          <a:ln w="9525" cap="flat" cmpd="sng" algn="ctr">
            <a:solidFill>
              <a:srgbClr val="FDFAE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27768338-072F-4A16-8C08-EB3EF3EEFDB9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6822633" y="4521200"/>
            <a:ext cx="0" cy="254000"/>
          </a:xfrm>
          <a:prstGeom prst="line">
            <a:avLst/>
          </a:prstGeom>
          <a:ln w="9525" cap="flat" cmpd="sng" algn="ctr">
            <a:solidFill>
              <a:srgbClr val="FDFAE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21A1B862-19CA-498D-BD8D-F4CC6C0CD76C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8275900" y="4521200"/>
            <a:ext cx="0" cy="254000"/>
          </a:xfrm>
          <a:prstGeom prst="line">
            <a:avLst/>
          </a:prstGeom>
          <a:ln w="9525" cap="flat" cmpd="sng" algn="ctr">
            <a:solidFill>
              <a:srgbClr val="FDFAE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BB80B5FB-D2C0-4C9F-9BAB-F67A35914E21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9729167" y="4521200"/>
            <a:ext cx="0" cy="254000"/>
          </a:xfrm>
          <a:prstGeom prst="line">
            <a:avLst/>
          </a:prstGeom>
          <a:ln w="9525" cap="flat" cmpd="sng" algn="ctr">
            <a:solidFill>
              <a:srgbClr val="FDFAE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TLSHAPE_T_1f310e4a34b4489ba6d6d8baa2aec67e_Shape">
            <a:extLst>
              <a:ext uri="{FF2B5EF4-FFF2-40B4-BE49-F238E27FC236}">
                <a16:creationId xmlns:a16="http://schemas.microsoft.com/office/drawing/2014/main" id="{D47EADF5-D52D-4A4F-91AC-70C5FAA6E0A5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320980" y="1793875"/>
            <a:ext cx="3225800" cy="279400"/>
          </a:xfrm>
          <a:prstGeom prst="roundRect">
            <a:avLst>
              <a:gd name="adj" fmla="val 100000"/>
            </a:avLst>
          </a:prstGeom>
          <a:solidFill>
            <a:srgbClr val="FDFAED"/>
          </a:solidFill>
          <a:ln w="9525">
            <a:solidFill>
              <a:srgbClr val="7974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TLSHAPE_T_deffbe1fd0a14a2c8b48f327a942dbb3_Shape">
            <a:extLst>
              <a:ext uri="{FF2B5EF4-FFF2-40B4-BE49-F238E27FC236}">
                <a16:creationId xmlns:a16="http://schemas.microsoft.com/office/drawing/2014/main" id="{6C85E36D-3FCB-4DCC-9FFD-572AA886613F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4538929" y="1793875"/>
            <a:ext cx="2908300" cy="279400"/>
          </a:xfrm>
          <a:prstGeom prst="roundRect">
            <a:avLst>
              <a:gd name="adj" fmla="val 100000"/>
            </a:avLst>
          </a:prstGeom>
          <a:solidFill>
            <a:srgbClr val="FDFAED"/>
          </a:solidFill>
          <a:ln w="9525">
            <a:solidFill>
              <a:srgbClr val="AA8A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TLSHAPE_T_125354cf96a64014866671f0ad6e348a_Shape">
            <a:extLst>
              <a:ext uri="{FF2B5EF4-FFF2-40B4-BE49-F238E27FC236}">
                <a16:creationId xmlns:a16="http://schemas.microsoft.com/office/drawing/2014/main" id="{F6059535-D14C-4C2A-9403-BD660796A1ED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445463" y="1793875"/>
            <a:ext cx="3225800" cy="279400"/>
          </a:xfrm>
          <a:prstGeom prst="roundRect">
            <a:avLst>
              <a:gd name="adj" fmla="val 100000"/>
            </a:avLst>
          </a:prstGeom>
          <a:solidFill>
            <a:srgbClr val="FDFAED"/>
          </a:solidFill>
          <a:ln w="9525">
            <a:solidFill>
              <a:srgbClr val="538D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TLSHAPE_T_e25b31ac893a4be7afae4956af9c40d1_Shape">
            <a:extLst>
              <a:ext uri="{FF2B5EF4-FFF2-40B4-BE49-F238E27FC236}">
                <a16:creationId xmlns:a16="http://schemas.microsoft.com/office/drawing/2014/main" id="{D3357798-8D3C-458D-9361-F1067CE114C9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528589" y="2331720"/>
            <a:ext cx="1879600" cy="203200"/>
          </a:xfrm>
          <a:prstGeom prst="roundRect">
            <a:avLst>
              <a:gd name="adj" fmla="val 100000"/>
            </a:avLst>
          </a:prstGeom>
          <a:solidFill>
            <a:srgbClr val="8D873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TLSHAPE_T_c357894546f24e1a974050b746c082b7_Shape">
            <a:extLst>
              <a:ext uri="{FF2B5EF4-FFF2-40B4-BE49-F238E27FC236}">
                <a16:creationId xmlns:a16="http://schemas.microsoft.com/office/drawing/2014/main" id="{0E977FF5-AB1A-4C6E-B5A5-3B18019F28AE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5161757" y="2331720"/>
            <a:ext cx="1041400" cy="203200"/>
          </a:xfrm>
          <a:prstGeom prst="roundRect">
            <a:avLst>
              <a:gd name="adj" fmla="val 100000"/>
            </a:avLst>
          </a:prstGeom>
          <a:solidFill>
            <a:srgbClr val="D6AD8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TLSHAPE_T_5a97f99b39764d22847c50f16e4d66ca_Shape">
            <a:extLst>
              <a:ext uri="{FF2B5EF4-FFF2-40B4-BE49-F238E27FC236}">
                <a16:creationId xmlns:a16="http://schemas.microsoft.com/office/drawing/2014/main" id="{C11A89EB-3D1C-4D26-BED9-D152F298FB74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8068292" y="2331720"/>
            <a:ext cx="1879600" cy="203200"/>
          </a:xfrm>
          <a:prstGeom prst="roundRect">
            <a:avLst>
              <a:gd name="adj" fmla="val 100000"/>
            </a:avLst>
          </a:prstGeom>
          <a:solidFill>
            <a:srgbClr val="6D9EB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TLSHAPE_T_093c5dd969744a979fa9f22f3b08d52a_Shape">
            <a:extLst>
              <a:ext uri="{FF2B5EF4-FFF2-40B4-BE49-F238E27FC236}">
                <a16:creationId xmlns:a16="http://schemas.microsoft.com/office/drawing/2014/main" id="{7EE7D9B0-D023-4679-A336-44612C928297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2981857" y="2729865"/>
            <a:ext cx="1765300" cy="203200"/>
          </a:xfrm>
          <a:prstGeom prst="roundRect">
            <a:avLst>
              <a:gd name="adj" fmla="val 100000"/>
            </a:avLst>
          </a:prstGeom>
          <a:solidFill>
            <a:srgbClr val="8D873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TLSHAPE_T_21652946abae4b94a6455262ed3171da_Shape">
            <a:extLst>
              <a:ext uri="{FF2B5EF4-FFF2-40B4-BE49-F238E27FC236}">
                <a16:creationId xmlns:a16="http://schemas.microsoft.com/office/drawing/2014/main" id="{1FEC2211-B09F-4722-B1CA-75ECA375D2AD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6822634" y="2729865"/>
            <a:ext cx="2082800" cy="203200"/>
          </a:xfrm>
          <a:prstGeom prst="roundRect">
            <a:avLst>
              <a:gd name="adj" fmla="val 100000"/>
            </a:avLst>
          </a:prstGeom>
          <a:solidFill>
            <a:srgbClr val="6D9EB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TLSHAPE_T_5bd4d8612ccb4bf98d3f6e2ca8bdd3dc_Shape">
            <a:extLst>
              <a:ext uri="{FF2B5EF4-FFF2-40B4-BE49-F238E27FC236}">
                <a16:creationId xmlns:a16="http://schemas.microsoft.com/office/drawing/2014/main" id="{ADC194DE-7FB2-4109-9B45-EE5628BF11A0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424785" y="3191510"/>
            <a:ext cx="2286000" cy="203200"/>
          </a:xfrm>
          <a:prstGeom prst="roundRect">
            <a:avLst>
              <a:gd name="adj" fmla="val 100000"/>
            </a:avLst>
          </a:prstGeom>
          <a:solidFill>
            <a:srgbClr val="8D873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TLSHAPE_T_95b79694e7704f8799f9b5ff9f8e768e_Shape">
            <a:extLst>
              <a:ext uri="{FF2B5EF4-FFF2-40B4-BE49-F238E27FC236}">
                <a16:creationId xmlns:a16="http://schemas.microsoft.com/office/drawing/2014/main" id="{A6862669-BD14-4D1D-A9EF-60885AF9664C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4642733" y="3191510"/>
            <a:ext cx="1765300" cy="203200"/>
          </a:xfrm>
          <a:prstGeom prst="roundRect">
            <a:avLst>
              <a:gd name="adj" fmla="val 100000"/>
            </a:avLst>
          </a:prstGeom>
          <a:solidFill>
            <a:srgbClr val="D6AD8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TLSHAPE_T_9b5f599c7f5a4d8fbad7a9eae6be576e_Shape">
            <a:extLst>
              <a:ext uri="{FF2B5EF4-FFF2-40B4-BE49-F238E27FC236}">
                <a16:creationId xmlns:a16="http://schemas.microsoft.com/office/drawing/2014/main" id="{0EB73133-71CF-43FE-B0F9-32D518D7AF88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8794925" y="3191510"/>
            <a:ext cx="1663700" cy="203200"/>
          </a:xfrm>
          <a:prstGeom prst="roundRect">
            <a:avLst>
              <a:gd name="adj" fmla="val 100000"/>
            </a:avLst>
          </a:prstGeom>
          <a:solidFill>
            <a:srgbClr val="6D9EB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OTLSHAPE_T_bc916c3b9137486b80c3f5ce4f8a84b9_Shape">
            <a:extLst>
              <a:ext uri="{FF2B5EF4-FFF2-40B4-BE49-F238E27FC236}">
                <a16:creationId xmlns:a16="http://schemas.microsoft.com/office/drawing/2014/main" id="{19B778C0-7F1A-485A-B843-D13D43C638E8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085661" y="3589655"/>
            <a:ext cx="1041400" cy="203200"/>
          </a:xfrm>
          <a:prstGeom prst="roundRect">
            <a:avLst>
              <a:gd name="adj" fmla="val 100000"/>
            </a:avLst>
          </a:prstGeom>
          <a:solidFill>
            <a:srgbClr val="8D873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TLSHAPE_T_a62f923b81444a1989da92a41161b44a_Shape">
            <a:extLst>
              <a:ext uri="{FF2B5EF4-FFF2-40B4-BE49-F238E27FC236}">
                <a16:creationId xmlns:a16="http://schemas.microsoft.com/office/drawing/2014/main" id="{F83D7496-B707-42DC-86AE-D69E3F8EFC16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888391" y="3589655"/>
            <a:ext cx="1143000" cy="203200"/>
          </a:xfrm>
          <a:prstGeom prst="roundRect">
            <a:avLst>
              <a:gd name="adj" fmla="val 100000"/>
            </a:avLst>
          </a:prstGeom>
          <a:solidFill>
            <a:srgbClr val="D6AD8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TLSHAPE_T_0108a8c40b72414487ee8904ab640741_Shape">
            <a:extLst>
              <a:ext uri="{FF2B5EF4-FFF2-40B4-BE49-F238E27FC236}">
                <a16:creationId xmlns:a16="http://schemas.microsoft.com/office/drawing/2014/main" id="{EBDA8B25-FC67-4D02-A230-08354F7FB8AC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7341658" y="3589655"/>
            <a:ext cx="1257300" cy="203200"/>
          </a:xfrm>
          <a:prstGeom prst="roundRect">
            <a:avLst>
              <a:gd name="adj" fmla="val 100000"/>
            </a:avLst>
          </a:prstGeom>
          <a:solidFill>
            <a:srgbClr val="6D9EB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OTLSHAPE_T_62ccbcb167a14716929a0b0805d66b5f_Shape">
            <a:extLst>
              <a:ext uri="{FF2B5EF4-FFF2-40B4-BE49-F238E27FC236}">
                <a16:creationId xmlns:a16="http://schemas.microsoft.com/office/drawing/2014/main" id="{EF617B2F-CC38-4B16-B6EB-061B0E78B1A3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943808" y="4051300"/>
            <a:ext cx="1460500" cy="203200"/>
          </a:xfrm>
          <a:prstGeom prst="chevron">
            <a:avLst/>
          </a:prstGeom>
          <a:solidFill>
            <a:srgbClr val="8D873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6" name="OTLSHAPE_T_3c934d68999e4394a99af49359b39c6d_Shape">
            <a:extLst>
              <a:ext uri="{FF2B5EF4-FFF2-40B4-BE49-F238E27FC236}">
                <a16:creationId xmlns:a16="http://schemas.microsoft.com/office/drawing/2014/main" id="{758A138A-A5C9-4738-88B0-F7B9225F9ED0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746538" y="4051300"/>
            <a:ext cx="1765300" cy="203200"/>
          </a:xfrm>
          <a:prstGeom prst="chevron">
            <a:avLst/>
          </a:prstGeom>
          <a:solidFill>
            <a:srgbClr val="D6AD8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4" name="OTLSHAPE_T_b408e2a948f7418c97bdd14c5279b142_Shape">
            <a:extLst>
              <a:ext uri="{FF2B5EF4-FFF2-40B4-BE49-F238E27FC236}">
                <a16:creationId xmlns:a16="http://schemas.microsoft.com/office/drawing/2014/main" id="{65EAC1FE-0350-4D2C-944E-3FC703FADDFC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8794925" y="4051300"/>
            <a:ext cx="1562100" cy="203200"/>
          </a:xfrm>
          <a:prstGeom prst="chevron">
            <a:avLst/>
          </a:prstGeom>
          <a:solidFill>
            <a:srgbClr val="6D9EB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OTLSHAPE_T_1f310e4a34b4489ba6d6d8baa2aec67e_ShapePercentage">
            <a:extLst>
              <a:ext uri="{FF2B5EF4-FFF2-40B4-BE49-F238E27FC236}">
                <a16:creationId xmlns:a16="http://schemas.microsoft.com/office/drawing/2014/main" id="{FA10F16C-DC3D-42B9-8788-10014F543CEA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320980" y="1793875"/>
            <a:ext cx="0" cy="2794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TLSHAPE_T_deffbe1fd0a14a2c8b48f327a942dbb3_ShapePercentage">
            <a:extLst>
              <a:ext uri="{FF2B5EF4-FFF2-40B4-BE49-F238E27FC236}">
                <a16:creationId xmlns:a16="http://schemas.microsoft.com/office/drawing/2014/main" id="{2BFBCED3-A50D-4899-AB86-E8EA409D637A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4538929" y="1793875"/>
            <a:ext cx="0" cy="2794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TLSHAPE_T_125354cf96a64014866671f0ad6e348a_ShapePercentage">
            <a:extLst>
              <a:ext uri="{FF2B5EF4-FFF2-40B4-BE49-F238E27FC236}">
                <a16:creationId xmlns:a16="http://schemas.microsoft.com/office/drawing/2014/main" id="{7534FCF6-C655-4F0A-86D7-E75638EA3F05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7445463" y="1793875"/>
            <a:ext cx="0" cy="2794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TLSHAPE_T_e25b31ac893a4be7afae4956af9c40d1_ShapePercentage">
            <a:extLst>
              <a:ext uri="{FF2B5EF4-FFF2-40B4-BE49-F238E27FC236}">
                <a16:creationId xmlns:a16="http://schemas.microsoft.com/office/drawing/2014/main" id="{484C358D-0C5C-495A-B44A-B1E42924BC30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528589" y="2331720"/>
            <a:ext cx="0" cy="2032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TLSHAPE_T_c357894546f24e1a974050b746c082b7_ShapePercentage">
            <a:extLst>
              <a:ext uri="{FF2B5EF4-FFF2-40B4-BE49-F238E27FC236}">
                <a16:creationId xmlns:a16="http://schemas.microsoft.com/office/drawing/2014/main" id="{DCF821CC-1F16-445D-B5C6-60F8671765FE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5161757" y="2331720"/>
            <a:ext cx="0" cy="2032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TLSHAPE_T_5a97f99b39764d22847c50f16e4d66ca_ShapePercentage">
            <a:extLst>
              <a:ext uri="{FF2B5EF4-FFF2-40B4-BE49-F238E27FC236}">
                <a16:creationId xmlns:a16="http://schemas.microsoft.com/office/drawing/2014/main" id="{688A61DB-0CAB-4BD6-8172-90C30D054E34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068292" y="2331720"/>
            <a:ext cx="0" cy="2032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TLSHAPE_T_093c5dd969744a979fa9f22f3b08d52a_ShapePercentage">
            <a:extLst>
              <a:ext uri="{FF2B5EF4-FFF2-40B4-BE49-F238E27FC236}">
                <a16:creationId xmlns:a16="http://schemas.microsoft.com/office/drawing/2014/main" id="{3BB0E742-50B0-42FE-BE74-AFE9BEAEE417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2981857" y="2729865"/>
            <a:ext cx="0" cy="2032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TLSHAPE_T_21652946abae4b94a6455262ed3171da_ShapePercentage">
            <a:extLst>
              <a:ext uri="{FF2B5EF4-FFF2-40B4-BE49-F238E27FC236}">
                <a16:creationId xmlns:a16="http://schemas.microsoft.com/office/drawing/2014/main" id="{27824C01-7A65-4C53-9B2F-FADD5CF0EFD7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6822634" y="2729865"/>
            <a:ext cx="0" cy="2032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TLSHAPE_T_5bd4d8612ccb4bf98d3f6e2ca8bdd3dc_ShapePercentage">
            <a:extLst>
              <a:ext uri="{FF2B5EF4-FFF2-40B4-BE49-F238E27FC236}">
                <a16:creationId xmlns:a16="http://schemas.microsoft.com/office/drawing/2014/main" id="{F67F70B2-8D2E-4CA8-B25B-721C96A7634C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424785" y="3191510"/>
            <a:ext cx="0" cy="2032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TLSHAPE_T_95b79694e7704f8799f9b5ff9f8e768e_ShapePercentage">
            <a:extLst>
              <a:ext uri="{FF2B5EF4-FFF2-40B4-BE49-F238E27FC236}">
                <a16:creationId xmlns:a16="http://schemas.microsoft.com/office/drawing/2014/main" id="{D9B653C8-6310-4A0A-A0EB-53AEC3011413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4642733" y="3191510"/>
            <a:ext cx="0" cy="2032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TLSHAPE_T_9b5f599c7f5a4d8fbad7a9eae6be576e_ShapePercentage">
            <a:extLst>
              <a:ext uri="{FF2B5EF4-FFF2-40B4-BE49-F238E27FC236}">
                <a16:creationId xmlns:a16="http://schemas.microsoft.com/office/drawing/2014/main" id="{C91DF422-1C48-4149-9DF7-B22C3961DB97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8794925" y="3191510"/>
            <a:ext cx="0" cy="2032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TLSHAPE_T_bc916c3b9137486b80c3f5ce4f8a84b9_ShapePercentage">
            <a:extLst>
              <a:ext uri="{FF2B5EF4-FFF2-40B4-BE49-F238E27FC236}">
                <a16:creationId xmlns:a16="http://schemas.microsoft.com/office/drawing/2014/main" id="{0704AC68-CE42-438F-9715-2876BDCE9992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3085661" y="3589655"/>
            <a:ext cx="0" cy="2032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TLSHAPE_T_a62f923b81444a1989da92a41161b44a_ShapePercentage">
            <a:extLst>
              <a:ext uri="{FF2B5EF4-FFF2-40B4-BE49-F238E27FC236}">
                <a16:creationId xmlns:a16="http://schemas.microsoft.com/office/drawing/2014/main" id="{3B841493-6222-48AB-B4DB-920D4947E964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5888391" y="3589655"/>
            <a:ext cx="0" cy="2032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TLSHAPE_T_0108a8c40b72414487ee8904ab640741_ShapePercentage">
            <a:extLst>
              <a:ext uri="{FF2B5EF4-FFF2-40B4-BE49-F238E27FC236}">
                <a16:creationId xmlns:a16="http://schemas.microsoft.com/office/drawing/2014/main" id="{50293D81-F1E8-4DD3-92D7-A6757E07BCEB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341658" y="3589655"/>
            <a:ext cx="0" cy="20320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OTLSHAPE_T_62ccbcb167a14716929a0b0805d66b5f_ShapePercentage">
            <a:extLst>
              <a:ext uri="{FF2B5EF4-FFF2-40B4-BE49-F238E27FC236}">
                <a16:creationId xmlns:a16="http://schemas.microsoft.com/office/drawing/2014/main" id="{30F71D1C-5258-4092-9CC9-0C767682E0D0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1943808" y="4051300"/>
            <a:ext cx="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7" name="OTLSHAPE_T_3c934d68999e4394a99af49359b39c6d_ShapePercentage">
            <a:extLst>
              <a:ext uri="{FF2B5EF4-FFF2-40B4-BE49-F238E27FC236}">
                <a16:creationId xmlns:a16="http://schemas.microsoft.com/office/drawing/2014/main" id="{C2652765-91F4-4C6A-8719-86CED7196F3F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746538" y="4051300"/>
            <a:ext cx="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5" name="OTLSHAPE_T_b408e2a948f7418c97bdd14c5279b142_ShapePercentage">
            <a:extLst>
              <a:ext uri="{FF2B5EF4-FFF2-40B4-BE49-F238E27FC236}">
                <a16:creationId xmlns:a16="http://schemas.microsoft.com/office/drawing/2014/main" id="{E429344A-6359-447B-89F9-F62D4A74E0CE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8794925" y="4051300"/>
            <a:ext cx="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OTLSHAPE_T_1f310e4a34b4489ba6d6d8baa2aec67e_Title">
            <a:extLst>
              <a:ext uri="{FF2B5EF4-FFF2-40B4-BE49-F238E27FC236}">
                <a16:creationId xmlns:a16="http://schemas.microsoft.com/office/drawing/2014/main" id="{038349D9-76A1-42A1-A48E-162F4FE131A7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2343728" y="1853248"/>
            <a:ext cx="11811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8">
                <a:solidFill>
                  <a:srgbClr val="8D873C"/>
                </a:solidFill>
                <a:latin typeface="Arial" panose="020B0604020202020204" pitchFamily="34" charset="0"/>
              </a:rPr>
              <a:t>January Calendar</a:t>
            </a:r>
          </a:p>
        </p:txBody>
      </p:sp>
      <p:sp>
        <p:nvSpPr>
          <p:cNvPr id="70" name="OTLSHAPE_T_deffbe1fd0a14a2c8b48f327a942dbb3_Title">
            <a:extLst>
              <a:ext uri="{FF2B5EF4-FFF2-40B4-BE49-F238E27FC236}">
                <a16:creationId xmlns:a16="http://schemas.microsoft.com/office/drawing/2014/main" id="{3628EFF5-708F-4DAE-ADAA-C961C608558C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5374961" y="1853248"/>
            <a:ext cx="12446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6">
                <a:solidFill>
                  <a:srgbClr val="AA8A67"/>
                </a:solidFill>
                <a:latin typeface="Arial" panose="020B0604020202020204" pitchFamily="34" charset="0"/>
              </a:rPr>
              <a:t>February Calendar</a:t>
            </a:r>
          </a:p>
        </p:txBody>
      </p:sp>
      <p:sp>
        <p:nvSpPr>
          <p:cNvPr id="78" name="OTLSHAPE_T_125354cf96a64014866671f0ad6e348a_Title">
            <a:extLst>
              <a:ext uri="{FF2B5EF4-FFF2-40B4-BE49-F238E27FC236}">
                <a16:creationId xmlns:a16="http://schemas.microsoft.com/office/drawing/2014/main" id="{3B9AA0EB-F0A3-4762-8F34-37470FC99130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8530379" y="1853248"/>
            <a:ext cx="10541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8">
                <a:solidFill>
                  <a:srgbClr val="577E98"/>
                </a:solidFill>
                <a:latin typeface="Arial" panose="020B0604020202020204" pitchFamily="34" charset="0"/>
              </a:rPr>
              <a:t>March Calendar</a:t>
            </a:r>
          </a:p>
        </p:txBody>
      </p:sp>
      <p:sp>
        <p:nvSpPr>
          <p:cNvPr id="85" name="OTLSHAPE_T_e25b31ac893a4be7afae4956af9c40d1_JoinedDate">
            <a:extLst>
              <a:ext uri="{FF2B5EF4-FFF2-40B4-BE49-F238E27FC236}">
                <a16:creationId xmlns:a16="http://schemas.microsoft.com/office/drawing/2014/main" id="{BD37E4E5-EB59-4A02-B8E7-15275D178CD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528589" y="2200275"/>
            <a:ext cx="736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61695B"/>
                </a:solidFill>
                <a:latin typeface="Arial" panose="020B0604020202020204" pitchFamily="34" charset="0"/>
              </a:rPr>
              <a:t>Jan 3 - Jan 20</a:t>
            </a:r>
          </a:p>
        </p:txBody>
      </p:sp>
      <p:sp>
        <p:nvSpPr>
          <p:cNvPr id="86" name="OTLSHAPE_T_e25b31ac893a4be7afae4956af9c40d1_Title">
            <a:extLst>
              <a:ext uri="{FF2B5EF4-FFF2-40B4-BE49-F238E27FC236}">
                <a16:creationId xmlns:a16="http://schemas.microsoft.com/office/drawing/2014/main" id="{E2142199-520D-4724-9C04-1F0E2867F1E9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616955" y="2360295"/>
            <a:ext cx="17018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>
                <a:solidFill>
                  <a:srgbClr val="FDFAED"/>
                </a:solidFill>
                <a:latin typeface="Arial" panose="020B0604020202020204" pitchFamily="34" charset="0"/>
              </a:rPr>
              <a:t>Post: Planning with Templates</a:t>
            </a:r>
          </a:p>
        </p:txBody>
      </p:sp>
      <p:sp>
        <p:nvSpPr>
          <p:cNvPr id="93" name="OTLSHAPE_T_c357894546f24e1a974050b746c082b7_JoinedDate">
            <a:extLst>
              <a:ext uri="{FF2B5EF4-FFF2-40B4-BE49-F238E27FC236}">
                <a16:creationId xmlns:a16="http://schemas.microsoft.com/office/drawing/2014/main" id="{8C140E42-C15A-4621-A0EF-0DBFA74F18D9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5161757" y="2200275"/>
            <a:ext cx="762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61695B"/>
                </a:solidFill>
                <a:latin typeface="Arial" panose="020B0604020202020204" pitchFamily="34" charset="0"/>
              </a:rPr>
              <a:t>Feb 7 - Feb 16</a:t>
            </a:r>
          </a:p>
        </p:txBody>
      </p:sp>
      <p:sp>
        <p:nvSpPr>
          <p:cNvPr id="94" name="OTLSHAPE_T_c357894546f24e1a974050b746c082b7_Title">
            <a:extLst>
              <a:ext uri="{FF2B5EF4-FFF2-40B4-BE49-F238E27FC236}">
                <a16:creationId xmlns:a16="http://schemas.microsoft.com/office/drawing/2014/main" id="{16352E4C-38A4-4383-B68D-748B1B1069EA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366632" y="2360295"/>
            <a:ext cx="6350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4">
                <a:solidFill>
                  <a:srgbClr val="68563A"/>
                </a:solidFill>
                <a:latin typeface="Arial" panose="020B0604020202020204" pitchFamily="34" charset="0"/>
              </a:rPr>
              <a:t>Infographic</a:t>
            </a:r>
          </a:p>
        </p:txBody>
      </p:sp>
      <p:sp>
        <p:nvSpPr>
          <p:cNvPr id="101" name="OTLSHAPE_T_5a97f99b39764d22847c50f16e4d66ca_JoinedDate">
            <a:extLst>
              <a:ext uri="{FF2B5EF4-FFF2-40B4-BE49-F238E27FC236}">
                <a16:creationId xmlns:a16="http://schemas.microsoft.com/office/drawing/2014/main" id="{EABEA181-753A-4709-A73E-384A7D23B24C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8068292" y="2200275"/>
            <a:ext cx="762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61695B"/>
                </a:solidFill>
                <a:latin typeface="Arial" panose="020B0604020202020204" pitchFamily="34" charset="0"/>
              </a:rPr>
              <a:t>Mar 7 - Mar 24</a:t>
            </a:r>
          </a:p>
        </p:txBody>
      </p:sp>
      <p:sp>
        <p:nvSpPr>
          <p:cNvPr id="102" name="OTLSHAPE_T_5a97f99b39764d22847c50f16e4d66ca_Title">
            <a:extLst>
              <a:ext uri="{FF2B5EF4-FFF2-40B4-BE49-F238E27FC236}">
                <a16:creationId xmlns:a16="http://schemas.microsoft.com/office/drawing/2014/main" id="{FDDC9A22-C0A8-4993-8809-FCBFB98CB106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8159028" y="2360295"/>
            <a:ext cx="1689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rgbClr val="FDFAED"/>
                </a:solidFill>
                <a:latin typeface="Arial" panose="020B0604020202020204" pitchFamily="34" charset="0"/>
              </a:rPr>
              <a:t>SEO article: Content Planning</a:t>
            </a:r>
          </a:p>
        </p:txBody>
      </p:sp>
      <p:sp>
        <p:nvSpPr>
          <p:cNvPr id="109" name="OTLSHAPE_T_093c5dd969744a979fa9f22f3b08d52a_JoinedDate">
            <a:extLst>
              <a:ext uri="{FF2B5EF4-FFF2-40B4-BE49-F238E27FC236}">
                <a16:creationId xmlns:a16="http://schemas.microsoft.com/office/drawing/2014/main" id="{D1717C22-B587-4B08-89AF-DC6D0F47CFDD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2981857" y="2598420"/>
            <a:ext cx="749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61695B"/>
                </a:solidFill>
                <a:latin typeface="Arial" panose="020B0604020202020204" pitchFamily="34" charset="0"/>
              </a:rPr>
              <a:t>Jan 17 - Feb 2</a:t>
            </a:r>
          </a:p>
        </p:txBody>
      </p:sp>
      <p:sp>
        <p:nvSpPr>
          <p:cNvPr id="110" name="OTLSHAPE_T_093c5dd969744a979fa9f22f3b08d52a_Title">
            <a:extLst>
              <a:ext uri="{FF2B5EF4-FFF2-40B4-BE49-F238E27FC236}">
                <a16:creationId xmlns:a16="http://schemas.microsoft.com/office/drawing/2014/main" id="{0A6D57CE-9060-4D68-977C-CA519922049C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3048991" y="2758440"/>
            <a:ext cx="16383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rgbClr val="FDFAED"/>
                </a:solidFill>
                <a:latin typeface="Arial" panose="020B0604020202020204" pitchFamily="34" charset="0"/>
              </a:rPr>
              <a:t>Guest post: Status Reporting</a:t>
            </a:r>
          </a:p>
        </p:txBody>
      </p:sp>
      <p:sp>
        <p:nvSpPr>
          <p:cNvPr id="117" name="OTLSHAPE_T_21652946abae4b94a6455262ed3171da_JoinedDate">
            <a:extLst>
              <a:ext uri="{FF2B5EF4-FFF2-40B4-BE49-F238E27FC236}">
                <a16:creationId xmlns:a16="http://schemas.microsoft.com/office/drawing/2014/main" id="{654BBACC-4414-4C44-9905-102DCD6AB705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822634" y="2598420"/>
            <a:ext cx="825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61695B"/>
                </a:solidFill>
                <a:latin typeface="Arial" panose="020B0604020202020204" pitchFamily="34" charset="0"/>
              </a:rPr>
              <a:t>Feb 23 - Mar 14</a:t>
            </a:r>
          </a:p>
        </p:txBody>
      </p:sp>
      <p:sp>
        <p:nvSpPr>
          <p:cNvPr id="118" name="OTLSHAPE_T_21652946abae4b94a6455262ed3171da_Title">
            <a:extLst>
              <a:ext uri="{FF2B5EF4-FFF2-40B4-BE49-F238E27FC236}">
                <a16:creationId xmlns:a16="http://schemas.microsoft.com/office/drawing/2014/main" id="{B599EB0F-BF38-44EF-926F-5B557DA47F83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939600" y="2758440"/>
            <a:ext cx="1854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rgbClr val="FDFAED"/>
                </a:solidFill>
                <a:latin typeface="Arial" panose="020B0604020202020204" pitchFamily="34" charset="0"/>
              </a:rPr>
              <a:t>Blog Category: Gantt Charts 101</a:t>
            </a:r>
          </a:p>
        </p:txBody>
      </p:sp>
      <p:sp>
        <p:nvSpPr>
          <p:cNvPr id="125" name="OTLSHAPE_T_5bd4d8612ccb4bf98d3f6e2ca8bdd3dc_JoinedDate">
            <a:extLst>
              <a:ext uri="{FF2B5EF4-FFF2-40B4-BE49-F238E27FC236}">
                <a16:creationId xmlns:a16="http://schemas.microsoft.com/office/drawing/2014/main" id="{457F0B7A-BD30-45BE-9691-06C9E8B12C04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424785" y="3060065"/>
            <a:ext cx="736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61695B"/>
                </a:solidFill>
                <a:latin typeface="Arial" panose="020B0604020202020204" pitchFamily="34" charset="0"/>
              </a:rPr>
              <a:t>Jan 2 - Jan 23</a:t>
            </a:r>
          </a:p>
        </p:txBody>
      </p:sp>
      <p:sp>
        <p:nvSpPr>
          <p:cNvPr id="126" name="OTLSHAPE_T_5bd4d8612ccb4bf98d3f6e2ca8bdd3dc_Title">
            <a:extLst>
              <a:ext uri="{FF2B5EF4-FFF2-40B4-BE49-F238E27FC236}">
                <a16:creationId xmlns:a16="http://schemas.microsoft.com/office/drawing/2014/main" id="{E7DE7343-EE2B-449A-8371-BFA0D3457167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502024" y="3220085"/>
            <a:ext cx="2133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2">
                <a:solidFill>
                  <a:srgbClr val="FDFAED"/>
                </a:solidFill>
                <a:latin typeface="Arial" panose="020B0604020202020204" pitchFamily="34" charset="0"/>
              </a:rPr>
              <a:t>Branch: Visual Planning for Marketers</a:t>
            </a:r>
          </a:p>
        </p:txBody>
      </p:sp>
      <p:sp>
        <p:nvSpPr>
          <p:cNvPr id="133" name="OTLSHAPE_T_95b79694e7704f8799f9b5ff9f8e768e_JoinedDate">
            <a:extLst>
              <a:ext uri="{FF2B5EF4-FFF2-40B4-BE49-F238E27FC236}">
                <a16:creationId xmlns:a16="http://schemas.microsoft.com/office/drawing/2014/main" id="{ED10B3BD-D34A-4393-A18C-6B262BF7EC02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4642733" y="3060065"/>
            <a:ext cx="762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61695B"/>
                </a:solidFill>
                <a:latin typeface="Arial" panose="020B0604020202020204" pitchFamily="34" charset="0"/>
              </a:rPr>
              <a:t>Feb 2 - Feb 18</a:t>
            </a:r>
          </a:p>
        </p:txBody>
      </p:sp>
      <p:sp>
        <p:nvSpPr>
          <p:cNvPr id="134" name="OTLSHAPE_T_95b79694e7704f8799f9b5ff9f8e768e_Title">
            <a:extLst>
              <a:ext uri="{FF2B5EF4-FFF2-40B4-BE49-F238E27FC236}">
                <a16:creationId xmlns:a16="http://schemas.microsoft.com/office/drawing/2014/main" id="{201820A4-55F1-44C6-8DD1-C185762964A0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4734506" y="3220085"/>
            <a:ext cx="1600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>
                <a:solidFill>
                  <a:srgbClr val="68563A"/>
                </a:solidFill>
                <a:latin typeface="Arial" panose="020B0604020202020204" pitchFamily="34" charset="0"/>
              </a:rPr>
              <a:t>Template: Content Calendar</a:t>
            </a:r>
          </a:p>
        </p:txBody>
      </p:sp>
      <p:sp>
        <p:nvSpPr>
          <p:cNvPr id="141" name="OTLSHAPE_T_9b5f599c7f5a4d8fbad7a9eae6be576e_JoinedDate">
            <a:extLst>
              <a:ext uri="{FF2B5EF4-FFF2-40B4-BE49-F238E27FC236}">
                <a16:creationId xmlns:a16="http://schemas.microsoft.com/office/drawing/2014/main" id="{FD078701-A86A-409E-BA39-FCCE1660DC69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794925" y="3060065"/>
            <a:ext cx="825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61695B"/>
                </a:solidFill>
                <a:latin typeface="Arial" panose="020B0604020202020204" pitchFamily="34" charset="0"/>
              </a:rPr>
              <a:t>Mar 14 - Mar 29</a:t>
            </a:r>
          </a:p>
        </p:txBody>
      </p:sp>
      <p:sp>
        <p:nvSpPr>
          <p:cNvPr id="142" name="OTLSHAPE_T_9b5f599c7f5a4d8fbad7a9eae6be576e_Title">
            <a:extLst>
              <a:ext uri="{FF2B5EF4-FFF2-40B4-BE49-F238E27FC236}">
                <a16:creationId xmlns:a16="http://schemas.microsoft.com/office/drawing/2014/main" id="{5B84B74D-0635-4FA2-894E-5EE1A238EFBB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871286" y="3220085"/>
            <a:ext cx="15113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>
                <a:solidFill>
                  <a:srgbClr val="FDFAED"/>
                </a:solidFill>
                <a:latin typeface="Arial" panose="020B0604020202020204" pitchFamily="34" charset="0"/>
              </a:rPr>
              <a:t>Branch: Task Management</a:t>
            </a:r>
          </a:p>
        </p:txBody>
      </p:sp>
      <p:sp>
        <p:nvSpPr>
          <p:cNvPr id="149" name="OTLSHAPE_T_bc916c3b9137486b80c3f5ce4f8a84b9_JoinedDate">
            <a:extLst>
              <a:ext uri="{FF2B5EF4-FFF2-40B4-BE49-F238E27FC236}">
                <a16:creationId xmlns:a16="http://schemas.microsoft.com/office/drawing/2014/main" id="{AD2E47E4-DBB6-40A9-9157-56E7E7EB2994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3085661" y="3458210"/>
            <a:ext cx="800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61695B"/>
                </a:solidFill>
                <a:latin typeface="Arial" panose="020B0604020202020204" pitchFamily="34" charset="0"/>
              </a:rPr>
              <a:t>Jan 18 - Jan 27</a:t>
            </a:r>
          </a:p>
        </p:txBody>
      </p:sp>
      <p:sp>
        <p:nvSpPr>
          <p:cNvPr id="150" name="OTLSHAPE_T_bc916c3b9137486b80c3f5ce4f8a84b9_Title">
            <a:extLst>
              <a:ext uri="{FF2B5EF4-FFF2-40B4-BE49-F238E27FC236}">
                <a16:creationId xmlns:a16="http://schemas.microsoft.com/office/drawing/2014/main" id="{B319D2FA-F258-4913-BA1C-0E49219CCB5A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3219945" y="3618230"/>
            <a:ext cx="7747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4">
                <a:solidFill>
                  <a:srgbClr val="FDFAED"/>
                </a:solidFill>
                <a:latin typeface="Arial" panose="020B0604020202020204" pitchFamily="34" charset="0"/>
              </a:rPr>
              <a:t>Product Page</a:t>
            </a:r>
          </a:p>
        </p:txBody>
      </p:sp>
      <p:sp>
        <p:nvSpPr>
          <p:cNvPr id="157" name="OTLSHAPE_T_a62f923b81444a1989da92a41161b44a_JoinedDate">
            <a:extLst>
              <a:ext uri="{FF2B5EF4-FFF2-40B4-BE49-F238E27FC236}">
                <a16:creationId xmlns:a16="http://schemas.microsoft.com/office/drawing/2014/main" id="{682BAE16-CE0F-48A5-8F20-BE6BC42FDAB2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5888391" y="3458210"/>
            <a:ext cx="825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61695B"/>
                </a:solidFill>
                <a:latin typeface="Arial" panose="020B0604020202020204" pitchFamily="34" charset="0"/>
              </a:rPr>
              <a:t>Feb 14 - Feb 24</a:t>
            </a:r>
          </a:p>
        </p:txBody>
      </p:sp>
      <p:sp>
        <p:nvSpPr>
          <p:cNvPr id="158" name="OTLSHAPE_T_a62f923b81444a1989da92a41161b44a_Title">
            <a:extLst>
              <a:ext uri="{FF2B5EF4-FFF2-40B4-BE49-F238E27FC236}">
                <a16:creationId xmlns:a16="http://schemas.microsoft.com/office/drawing/2014/main" id="{702FB773-E545-43C1-B944-D8E8524D5F57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5975771" y="3618230"/>
            <a:ext cx="9779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>
                <a:solidFill>
                  <a:srgbClr val="68563A"/>
                </a:solidFill>
                <a:latin typeface="Arial" panose="020B0604020202020204" pitchFamily="34" charset="0"/>
              </a:rPr>
              <a:t>Testimonial Page</a:t>
            </a:r>
          </a:p>
        </p:txBody>
      </p:sp>
      <p:sp>
        <p:nvSpPr>
          <p:cNvPr id="165" name="OTLSHAPE_T_0108a8c40b72414487ee8904ab640741_JoinedDate">
            <a:extLst>
              <a:ext uri="{FF2B5EF4-FFF2-40B4-BE49-F238E27FC236}">
                <a16:creationId xmlns:a16="http://schemas.microsoft.com/office/drawing/2014/main" id="{6D107D06-F73A-415A-8F56-673E29484327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7341658" y="3458210"/>
            <a:ext cx="812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8">
                <a:solidFill>
                  <a:srgbClr val="61695B"/>
                </a:solidFill>
                <a:latin typeface="Arial" panose="020B0604020202020204" pitchFamily="34" charset="0"/>
              </a:rPr>
              <a:t>Feb 28 - Mar 11</a:t>
            </a:r>
          </a:p>
        </p:txBody>
      </p:sp>
      <p:sp>
        <p:nvSpPr>
          <p:cNvPr id="166" name="OTLSHAPE_T_0108a8c40b72414487ee8904ab640741_Title">
            <a:extLst>
              <a:ext uri="{FF2B5EF4-FFF2-40B4-BE49-F238E27FC236}">
                <a16:creationId xmlns:a16="http://schemas.microsoft.com/office/drawing/2014/main" id="{F1D3FE17-D0AC-49DB-A745-C3B2DA33D3BB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7470336" y="3618230"/>
            <a:ext cx="990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2">
                <a:solidFill>
                  <a:srgbClr val="FDFAED"/>
                </a:solidFill>
                <a:latin typeface="Arial" panose="020B0604020202020204" pitchFamily="34" charset="0"/>
              </a:rPr>
              <a:t>Case Study Page</a:t>
            </a:r>
          </a:p>
        </p:txBody>
      </p:sp>
      <p:sp>
        <p:nvSpPr>
          <p:cNvPr id="173" name="OTLSHAPE_T_62ccbcb167a14716929a0b0805d66b5f_JoinedDate">
            <a:extLst>
              <a:ext uri="{FF2B5EF4-FFF2-40B4-BE49-F238E27FC236}">
                <a16:creationId xmlns:a16="http://schemas.microsoft.com/office/drawing/2014/main" id="{900F9F20-509C-41CC-8713-05A88D95C60F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943808" y="3919855"/>
            <a:ext cx="736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61695B"/>
                </a:solidFill>
                <a:latin typeface="Arial" panose="020B0604020202020204" pitchFamily="34" charset="0"/>
              </a:rPr>
              <a:t>Jan 7 - Jan 20</a:t>
            </a:r>
          </a:p>
        </p:txBody>
      </p:sp>
      <p:sp>
        <p:nvSpPr>
          <p:cNvPr id="174" name="OTLSHAPE_T_62ccbcb167a14716929a0b0805d66b5f_Title">
            <a:extLst>
              <a:ext uri="{FF2B5EF4-FFF2-40B4-BE49-F238E27FC236}">
                <a16:creationId xmlns:a16="http://schemas.microsoft.com/office/drawing/2014/main" id="{8EBA3F50-92C8-4509-9B23-59E8E3C16C47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2177519" y="4079875"/>
            <a:ext cx="990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4">
                <a:solidFill>
                  <a:srgbClr val="FDFAED"/>
                </a:solidFill>
                <a:latin typeface="Arial" panose="020B0604020202020204" pitchFamily="34" charset="0"/>
              </a:rPr>
              <a:t>Quick Start Video</a:t>
            </a:r>
          </a:p>
        </p:txBody>
      </p:sp>
      <p:sp>
        <p:nvSpPr>
          <p:cNvPr id="181" name="OTLSHAPE_T_3c934d68999e4394a99af49359b39c6d_JoinedDate">
            <a:extLst>
              <a:ext uri="{FF2B5EF4-FFF2-40B4-BE49-F238E27FC236}">
                <a16:creationId xmlns:a16="http://schemas.microsoft.com/office/drawing/2014/main" id="{A8FC5586-9CF0-4501-885D-105C04D4DE2F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746538" y="3919855"/>
            <a:ext cx="762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61695B"/>
                </a:solidFill>
                <a:latin typeface="Arial" panose="020B0604020202020204" pitchFamily="34" charset="0"/>
              </a:rPr>
              <a:t>Feb 3 - Feb 19</a:t>
            </a:r>
          </a:p>
        </p:txBody>
      </p:sp>
      <p:sp>
        <p:nvSpPr>
          <p:cNvPr id="182" name="OTLSHAPE_T_3c934d68999e4394a99af49359b39c6d_Title">
            <a:extLst>
              <a:ext uri="{FF2B5EF4-FFF2-40B4-BE49-F238E27FC236}">
                <a16:creationId xmlns:a16="http://schemas.microsoft.com/office/drawing/2014/main" id="{5E417602-8EBF-4731-A3F1-0020C420EE9C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873595" y="4079875"/>
            <a:ext cx="15113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>
                <a:solidFill>
                  <a:srgbClr val="68563A"/>
                </a:solidFill>
                <a:latin typeface="Arial" panose="020B0604020202020204" pitchFamily="34" charset="0"/>
              </a:rPr>
              <a:t>KB Article: Assigning users</a:t>
            </a:r>
          </a:p>
        </p:txBody>
      </p:sp>
      <p:sp>
        <p:nvSpPr>
          <p:cNvPr id="189" name="OTLSHAPE_T_b408e2a948f7418c97bdd14c5279b142_JoinedDate">
            <a:extLst>
              <a:ext uri="{FF2B5EF4-FFF2-40B4-BE49-F238E27FC236}">
                <a16:creationId xmlns:a16="http://schemas.microsoft.com/office/drawing/2014/main" id="{27D1A8B5-D60D-4482-9E3C-08A70DC1880A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8794925" y="3919855"/>
            <a:ext cx="825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61695B"/>
                </a:solidFill>
                <a:latin typeface="Arial" panose="020B0604020202020204" pitchFamily="34" charset="0"/>
              </a:rPr>
              <a:t>Mar 14 - Mar 28</a:t>
            </a:r>
          </a:p>
        </p:txBody>
      </p:sp>
      <p:sp>
        <p:nvSpPr>
          <p:cNvPr id="190" name="OTLSHAPE_T_b408e2a948f7418c97bdd14c5279b142_Title">
            <a:extLst>
              <a:ext uri="{FF2B5EF4-FFF2-40B4-BE49-F238E27FC236}">
                <a16:creationId xmlns:a16="http://schemas.microsoft.com/office/drawing/2014/main" id="{D3D40684-B9C4-4CBA-8E70-BF85E0F37B10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8942913" y="4079875"/>
            <a:ext cx="12700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4">
                <a:solidFill>
                  <a:srgbClr val="FDFAED"/>
                </a:solidFill>
                <a:latin typeface="Arial" panose="020B0604020202020204" pitchFamily="34" charset="0"/>
              </a:rPr>
              <a:t>Webinar for Beginners</a:t>
            </a:r>
          </a:p>
        </p:txBody>
      </p:sp>
      <p:sp>
        <p:nvSpPr>
          <p:cNvPr id="40" name="OTLSHAPE_M_63290e6337224cb6b06db3387e6fe2b0_Shape">
            <a:extLst>
              <a:ext uri="{FF2B5EF4-FFF2-40B4-BE49-F238E27FC236}">
                <a16:creationId xmlns:a16="http://schemas.microsoft.com/office/drawing/2014/main" id="{4DA69E9B-D517-42EE-865D-2F8422F83D1F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1456462" y="5517473"/>
            <a:ext cx="165100" cy="165100"/>
          </a:xfrm>
          <a:prstGeom prst="wave">
            <a:avLst/>
          </a:prstGeom>
          <a:solidFill>
            <a:srgbClr val="A16B3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TLSHAPE_M_d4ee796514534b92b3865a02c5dc671d_Shape">
            <a:extLst>
              <a:ext uri="{FF2B5EF4-FFF2-40B4-BE49-F238E27FC236}">
                <a16:creationId xmlns:a16="http://schemas.microsoft.com/office/drawing/2014/main" id="{4B5281BE-3EC2-4FEF-A075-451CB3D405DD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10536340" y="4775200"/>
            <a:ext cx="254000" cy="254000"/>
          </a:xfrm>
          <a:prstGeom prst="ellipse">
            <a:avLst/>
          </a:prstGeom>
          <a:solidFill>
            <a:srgbClr val="A16B3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TLSHAPE_M_63290e6337224cb6b06db3387e6fe2b0_Title">
            <a:extLst>
              <a:ext uri="{FF2B5EF4-FFF2-40B4-BE49-F238E27FC236}">
                <a16:creationId xmlns:a16="http://schemas.microsoft.com/office/drawing/2014/main" id="{21F072B5-84FE-4C7C-B392-BD3829009DAE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653312" y="5635307"/>
            <a:ext cx="12954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u="sng" spc="-8" dirty="0">
                <a:solidFill>
                  <a:srgbClr val="A16B35"/>
                </a:solidFill>
                <a:latin typeface="Arial" panose="020B0604020202020204" pitchFamily="34" charset="0"/>
              </a:rPr>
              <a:t>Review Q1 Calendar</a:t>
            </a:r>
          </a:p>
        </p:txBody>
      </p:sp>
      <p:sp>
        <p:nvSpPr>
          <p:cNvPr id="39" name="OTLSHAPE_M_63290e6337224cb6b06db3387e6fe2b0_Date">
            <a:extLst>
              <a:ext uri="{FF2B5EF4-FFF2-40B4-BE49-F238E27FC236}">
                <a16:creationId xmlns:a16="http://schemas.microsoft.com/office/drawing/2014/main" id="{050574FE-A989-4A5F-8501-78AA146D9F79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653312" y="545488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dirty="0">
                <a:solidFill>
                  <a:srgbClr val="A16B35"/>
                </a:solidFill>
                <a:latin typeface="Calibri" panose="020F0502020204030204" pitchFamily="34" charset="0"/>
              </a:rPr>
              <a:t>Jan 1</a:t>
            </a:r>
          </a:p>
        </p:txBody>
      </p:sp>
      <p:sp>
        <p:nvSpPr>
          <p:cNvPr id="41" name="OTLSHAPE_M_d4ee796514534b92b3865a02c5dc671d_Title">
            <a:extLst>
              <a:ext uri="{FF2B5EF4-FFF2-40B4-BE49-F238E27FC236}">
                <a16:creationId xmlns:a16="http://schemas.microsoft.com/office/drawing/2014/main" id="{66BC209F-6B7C-4371-8B92-CA839EA33EDE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9987784" y="5211445"/>
            <a:ext cx="13589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6">
                <a:solidFill>
                  <a:srgbClr val="3E451F"/>
                </a:solidFill>
                <a:latin typeface="Arial" panose="020B0604020202020204" pitchFamily="34" charset="0"/>
              </a:rPr>
              <a:t>Approve Q2 Calendar</a:t>
            </a:r>
          </a:p>
        </p:txBody>
      </p:sp>
      <p:sp>
        <p:nvSpPr>
          <p:cNvPr id="42" name="OTLSHAPE_M_d4ee796514534b92b3865a02c5dc671d_Date">
            <a:extLst>
              <a:ext uri="{FF2B5EF4-FFF2-40B4-BE49-F238E27FC236}">
                <a16:creationId xmlns:a16="http://schemas.microsoft.com/office/drawing/2014/main" id="{663BB348-9B6F-4624-BDD9-CFC2ADFD5005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0485455" y="5054600"/>
            <a:ext cx="368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spc="-8">
                <a:solidFill>
                  <a:srgbClr val="3E451F"/>
                </a:solidFill>
                <a:latin typeface="Arial" panose="020B0604020202020204" pitchFamily="34" charset="0"/>
              </a:rPr>
              <a:t>Mar 31</a:t>
            </a:r>
          </a:p>
        </p:txBody>
      </p:sp>
      <p:sp>
        <p:nvSpPr>
          <p:cNvPr id="44" name="OTLSHAPE_M_b4909461c22745b9bafd71cfb58d9653_Title">
            <a:extLst>
              <a:ext uri="{FF2B5EF4-FFF2-40B4-BE49-F238E27FC236}">
                <a16:creationId xmlns:a16="http://schemas.microsoft.com/office/drawing/2014/main" id="{F3B3575E-5793-4EC5-9AA9-8F461688EAB7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4901071" y="5235025"/>
            <a:ext cx="11938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6">
                <a:solidFill>
                  <a:srgbClr val="3E451F"/>
                </a:solidFill>
                <a:latin typeface="Arial" panose="020B0604020202020204" pitchFamily="34" charset="0"/>
              </a:rPr>
              <a:t>Publish Guest Post</a:t>
            </a:r>
          </a:p>
        </p:txBody>
      </p:sp>
      <p:sp>
        <p:nvSpPr>
          <p:cNvPr id="45" name="OTLSHAPE_M_b4909461c22745b9bafd71cfb58d9653_Date">
            <a:extLst>
              <a:ext uri="{FF2B5EF4-FFF2-40B4-BE49-F238E27FC236}">
                <a16:creationId xmlns:a16="http://schemas.microsoft.com/office/drawing/2014/main" id="{3B2FE70B-3568-4C28-8599-918589F4A0B3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4901071" y="505460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10">
                <a:solidFill>
                  <a:srgbClr val="3E451F"/>
                </a:solidFill>
                <a:latin typeface="Calibri" panose="020F0502020204030204" pitchFamily="34" charset="0"/>
              </a:rPr>
              <a:t>Feb 3</a:t>
            </a:r>
          </a:p>
        </p:txBody>
      </p:sp>
      <p:sp>
        <p:nvSpPr>
          <p:cNvPr id="47" name="OTLSHAPE_M_13faf3e87f30431795b8f33933499205_Title">
            <a:extLst>
              <a:ext uri="{FF2B5EF4-FFF2-40B4-BE49-F238E27FC236}">
                <a16:creationId xmlns:a16="http://schemas.microsoft.com/office/drawing/2014/main" id="{AA82F795-40FC-4A95-92B2-12F8502325DC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665753" y="5235025"/>
            <a:ext cx="11049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10">
                <a:solidFill>
                  <a:srgbClr val="3E451F"/>
                </a:solidFill>
                <a:latin typeface="Arial" panose="020B0604020202020204" pitchFamily="34" charset="0"/>
              </a:rPr>
              <a:t>Publish KB Article</a:t>
            </a:r>
          </a:p>
        </p:txBody>
      </p:sp>
      <p:sp>
        <p:nvSpPr>
          <p:cNvPr id="48" name="OTLSHAPE_M_13faf3e87f30431795b8f33933499205_Date">
            <a:extLst>
              <a:ext uri="{FF2B5EF4-FFF2-40B4-BE49-F238E27FC236}">
                <a16:creationId xmlns:a16="http://schemas.microsoft.com/office/drawing/2014/main" id="{392D7563-A3B3-4FE7-AB08-36BEB55686C1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665753" y="5054600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>
                <a:solidFill>
                  <a:srgbClr val="3E451F"/>
                </a:solidFill>
                <a:latin typeface="Calibri" panose="020F0502020204030204" pitchFamily="34" charset="0"/>
              </a:rPr>
              <a:t>Feb 20</a:t>
            </a:r>
          </a:p>
        </p:txBody>
      </p:sp>
      <p:sp>
        <p:nvSpPr>
          <p:cNvPr id="50" name="OTLSHAPE_M_e3b0d6c8d3ba488fa47a7493dda98459_Title">
            <a:extLst>
              <a:ext uri="{FF2B5EF4-FFF2-40B4-BE49-F238E27FC236}">
                <a16:creationId xmlns:a16="http://schemas.microsoft.com/office/drawing/2014/main" id="{245F7C50-AA79-4C67-A301-F96A186A2004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8741849" y="5698807"/>
            <a:ext cx="12192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6" dirty="0">
                <a:solidFill>
                  <a:srgbClr val="3E451F"/>
                </a:solidFill>
                <a:latin typeface="Arial" panose="020B0604020202020204" pitchFamily="34" charset="0"/>
              </a:rPr>
              <a:t>Publish Case Study</a:t>
            </a:r>
          </a:p>
        </p:txBody>
      </p:sp>
      <p:sp>
        <p:nvSpPr>
          <p:cNvPr id="51" name="OTLSHAPE_M_e3b0d6c8d3ba488fa47a7493dda98459_Date">
            <a:extLst>
              <a:ext uri="{FF2B5EF4-FFF2-40B4-BE49-F238E27FC236}">
                <a16:creationId xmlns:a16="http://schemas.microsoft.com/office/drawing/2014/main" id="{BAD247CF-156C-4009-8417-1D27DF588C9A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8741849" y="5518383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>
                <a:solidFill>
                  <a:srgbClr val="3E451F"/>
                </a:solidFill>
                <a:latin typeface="Calibri" panose="020F0502020204030204" pitchFamily="34" charset="0"/>
              </a:rPr>
              <a:t>Mar 12</a:t>
            </a:r>
          </a:p>
        </p:txBody>
      </p:sp>
      <p:sp>
        <p:nvSpPr>
          <p:cNvPr id="53" name="OTLSHAPE_M_2818bf36f1cc4d02a4117fe9ea53f5be_Title">
            <a:extLst>
              <a:ext uri="{FF2B5EF4-FFF2-40B4-BE49-F238E27FC236}">
                <a16:creationId xmlns:a16="http://schemas.microsoft.com/office/drawing/2014/main" id="{D570C596-37F5-4C09-ACCB-01C77DDF7862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3240194" y="5235025"/>
            <a:ext cx="863600" cy="1606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u="sng" spc="-12">
                <a:solidFill>
                  <a:srgbClr val="A16B35"/>
                </a:solidFill>
                <a:latin typeface="Arial" panose="020B0604020202020204" pitchFamily="34" charset="0"/>
              </a:rPr>
              <a:t>Publish Video</a:t>
            </a:r>
          </a:p>
        </p:txBody>
      </p:sp>
      <p:sp>
        <p:nvSpPr>
          <p:cNvPr id="54" name="OTLSHAPE_M_2818bf36f1cc4d02a4117fe9ea53f5be_Date">
            <a:extLst>
              <a:ext uri="{FF2B5EF4-FFF2-40B4-BE49-F238E27FC236}">
                <a16:creationId xmlns:a16="http://schemas.microsoft.com/office/drawing/2014/main" id="{9A036368-5A18-461D-988A-98D9C1AC782B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3240194" y="5054600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>
                <a:solidFill>
                  <a:srgbClr val="A16B35"/>
                </a:solidFill>
                <a:latin typeface="Calibri" panose="020F0502020204030204" pitchFamily="34" charset="0"/>
              </a:rPr>
              <a:t>Jan 18</a:t>
            </a:r>
          </a:p>
        </p:txBody>
      </p:sp>
      <p:sp>
        <p:nvSpPr>
          <p:cNvPr id="192" name="Title 1">
            <a:extLst>
              <a:ext uri="{FF2B5EF4-FFF2-40B4-BE49-F238E27FC236}">
                <a16:creationId xmlns:a16="http://schemas.microsoft.com/office/drawing/2014/main" id="{7B4C08A8-383B-4DE1-BF95-284B4BD36AE0}"/>
              </a:ext>
            </a:extLst>
          </p:cNvPr>
          <p:cNvSpPr txBox="1">
            <a:spLocks/>
          </p:cNvSpPr>
          <p:nvPr/>
        </p:nvSpPr>
        <p:spPr>
          <a:xfrm>
            <a:off x="831977" y="264776"/>
            <a:ext cx="4913092" cy="7008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3E451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Content Calendar</a:t>
            </a:r>
          </a:p>
        </p:txBody>
      </p:sp>
      <p:pic>
        <p:nvPicPr>
          <p:cNvPr id="194" name="Picture 193" descr="Icon&#10;&#10;Description automatically generated">
            <a:extLst>
              <a:ext uri="{FF2B5EF4-FFF2-40B4-BE49-F238E27FC236}">
                <a16:creationId xmlns:a16="http://schemas.microsoft.com/office/drawing/2014/main" id="{71DB76D9-F839-B717-12FC-7044B355D557}"/>
              </a:ext>
            </a:extLst>
          </p:cNvPr>
          <p:cNvPicPr>
            <a:picLocks noChangeAspect="1"/>
          </p:cNvPicPr>
          <p:nvPr/>
        </p:nvPicPr>
        <p:blipFill>
          <a:blip r:embed="rId1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02705" y="3036380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005612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EuMCIsIk9yaWdpbmFsQXNzZW1ibHlWZXJzaW9uIjoiNS4wMC4wMS4wMCIsIkVkaXRpb24iOiJQcm8iLCJMYXN0U2F2ZWRFZGl0aW9uIjo0LCJJc1BsdXNFZGl0aW9uIjp0cnVlLCJJc1Byb0VkaXRpb24iOnRydWV9LCJFZmZlY3QiOjA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EzLCJTaGFwZVN0eWxlIjp7IiRpZCI6IjI2IiwiTWFyZ2luIjp7IiRpZCI6IjI3IiwiVG9wIjowLjAsIkxlZnQiOjEwLjAsIlJpZ2h0IjoxMC4wLCJCb3R0b20iOjAuMH0sIlBhZGRpbmciOnsiJGlkIjoiMjgiLCJUb3AiOjUuMCwiTGVmdCI6MTMuMCwiUmlnaHQiOjEzLjAsIkJvdHRvbSI6NS4wfSwiQmFja2dyb3VuZCI6eyIkaWQiOiIyOSIsIkNvbG9yIjp7IiRpZCI6IjMwIiwiQSI6MjU1LCJSIjo5NywiRyI6MTA1LCJCIjo5MX19LCJJc1Zpc2libGUiOnRydWUsIldpZHRoIjo4NTguMCwiSGVpZ2h0IjozMC4wLCJCb3JkZXJTdHlsZSI6eyIkaWQiOiIzMSIsIkxpbmVDb2xvciI6eyIkaWQiOiIzMiIsIiR0eXBlIjoiTkxSRS5Db21tb24uRG9tLlNvbGlkQ29sb3JCcnVzaCwgTkxSRS5Db21tb24iLCJDb2xvciI6eyIkaWQiOiIzMyIsIkEiOjI1NSwiUiI6MjU1LCJHIjowLCJCIjowfX0sIkxpbmVXZWlnaHQiOjAuMCwiTGluZVR5cGUiOjAsIlBhcmVudFN0eWxlIjpudWxsfSwiUGFyZW50U3R5bGUiOm51bGx9LCJNaWRkbGVUaWVyU2hhcGVTdHlsZSI6eyIkaWQiOiIzNCIsIk1hcmdpbiI6eyIkcmVmIjoiMjcifSwiUGFkZGluZyI6eyIkcmVmIjoiMjgifSwiQmFja2dyb3VuZCI6eyIkcmVmIjoiMjkifSwiSXNWaXNpYmxlIjp0cnVlLCJXaWR0aCI6ODU4LjAsIkhlaWdodCI6MzAuMCwiQm9yZGVyU3R5bGUiOnsiJGlkIjoiMzUiLCJMaW5lQ29sb3IiOm51bGwsIkxpbmVXZWlnaHQiOjAuMCwiTGluZVR5cGUiOjAsIlBhcmVudFN0eWxlIjpudWxsfSwiUGFyZW50U3R5bGUiOm51bGx9LCJCb3R0b21UaWVyU2hhcGVTdHlsZSI6eyIkaWQiOiIzNiIsIk1hcmdpbiI6eyIkcmVmIjoiMjcifSwiUGFkZGluZyI6eyIkcmVmIjoiMjgifSwiQmFja2dyb3VuZCI6eyIkcmVmIjoiMjkifSwiSXNWaXNpYmxlIjp0cnVlLCJXaWR0aCI6ODU4LjAsIkhlaWdodCI6MzAuMCwiQm9yZGVyU3R5bGUiOnsiJGlkIjoiMzciLCJMaW5lQ29sb3IiOm51bGwsIkxpbmVXZWlnaHQiOjAuMCwiTGluZVR5cGUiOjAsIlBhcmVudFN0eWxlIjpudWxsfSwiUGFyZW50U3R5bGUiOm51bGx9LCJSaWdodEVuZENhcHNTdHlsZSI6eyIkaWQiOiIzOCIsIkZvbnRTZXR0aW5ncyI6eyIkaWQiOiIzOSIsIkZvbnRTaXplIjoxOCwiRm9udE5hbWUiOiJDYWxpYnJpIiwiSXNCb2xkIjp0cnVlLCJJc0l0YWxpYyI6ZmFsc2UsIklzVW5kZXJsaW5lZCI6ZmFsc2UsIlBhcmVudFN0eWxlIjpudWxsfSwiQXV0b1NpemUiOjAsIkZvcmVncm91bmQiOnsiJGlkIjoiNDAiLCJDb2xvciI6eyIkaWQiOiI0MSIsIkEiOjI1NSwiUiI6MTYxLCJHIjoxMDcsIkIiOjUzfX0sIk1heFdpZHRoIjoiSW5maW5pdHkiLCJNYXhIZWlnaHQiOiJJbmZpbml0eSIsIlNtYXJ0Rm9yZWdyb3VuZElzQWN0aXZlIjpmYWxzZSwiSG9yaXpvbnRhbEFsaWdubWVudCI6MCwiVmVydGljYWxBbGlnbm1lbnQiOjAsIlNtYXJ0Rm9yZWdyb3VuZCI6bnVsbCwiQmFja2dyb3VuZEZpbGxUeXBlIjowLCJNYXJnaW4iOnsiJGlkIjoiNDIiLCJUb3AiOjAuMCwiTGVmdCI6MC4wLCJSaWdodCI6MjAuMCwiQm90dG9tIjowLjB9LCJQYWRkaW5nIjp7IiRpZCI6IjQzIiwiVG9wIjowLjAsIkxlZnQiOjAuMCwiUmlnaHQiOjAuMCwiQm90dG9tIjowLjB9LCJCYWNrZ3JvdW5kIjp7IiRpZCI6IjQ0IiwiQ29sb3IiOnsiJGlkIjoiNDUiLCJBIjoyNTUsIlIiOjI1NSwiRyI6MjU1LCJCIjoyNTV9fSwiSXNWaXNpYmxlIjpmYWxzZSwiV2lkdGgiOjAuMCwiSGVpZ2h0IjowLjAsIkJvcmRlclN0eWxlIjpudWxsLCJQYXJlbnRTdHlsZSI6bnVsbH0sIkxlZnRFbmRDYXBzU3R5bGUiOnsiJGlkIjoiNDYiLCJGb250U2V0dGluZ3MiOnsiJGlkIjoiNDciLCJGb250U2l6ZSI6MTgsIkZvbnROYW1lIjoiQ2FsaWJyaSIsIklzQm9sZCI6dHJ1ZSwiSXNJdGFsaWMiOmZhbHNlLCJJc1VuZGVybGluZWQiOmZhbHNlLCJQYXJlbnRTdHlsZSI6bnVsbH0sIkF1dG9TaXplIjowLCJGb3JlZ3JvdW5kIjp7IiRpZCI6IjQ4IiwiQ29sb3IiOnsiJGlkIjoiNDk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wIiwiVG9wIjowLjAsIkxlZnQiOjIwLjAsIlJpZ2h0IjowLjAsIkJvdHRvbSI6MC4wfSwiUGFkZGluZyI6eyIkaWQiOiI1MSIsIlRvcCI6MC4wLCJMZWZ0IjowLjAsIlJpZ2h0IjowLjAsIkJvdHRvbSI6MC4wfSwiQmFja2dyb3VuZCI6eyIkaWQiOiI1MiIsIkNvbG9yIjp7IiRpZCI6IjUzIiwiQSI6ODksIlIiOjAsIkciOjAsIkIiOjB9fSwiSXNWaXNpYmxlIjpmYWxzZSwiV2lkdGgiOjAuMCwiSGVpZ2h0IjowLjAsIkJvcmRlclN0eWxlIjpudWxsLCJQYXJlbnRTdHlsZSI6bnVsbH0sIlRvZGF5VGV4dFN0eWxlIjp7IiRpZCI6IjU0IiwiRm9udFNldHRpbmdzIjp7IiRpZCI6IjU1IiwiRm9udFNpemUiOjEyLCJGb250TmFtZSI6IkNhbGlicmkiLCJJc0JvbGQiOmZhbHNlLCJJc0l0YWxpYyI6ZmFsc2UsIklzVW5kZXJsaW5lZCI6ZmFsc2UsIlBhcmVudFN0eWxlIjpudWxsfSwiQXV0b1NpemUiOjAsIkZvcmVncm91bmQiOnsiJGlkIjoiNTYiLCJDb2xvciI6eyIkaWQiOiI1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OCIsIlRvcCI6MC4wLCJMZWZ0IjowLjAsIlJpZ2h0IjowLjAsIkJvdHRvbSI6MC4wfSwiUGFkZGluZyI6eyIkaWQiOiI1OSIsIlRvcCI6MC4wLCJMZWZ0IjowLjAsIlJpZ2h0IjowLjAsIkJvdHRvbSI6MC4wfSwiQmFja2dyb3VuZCI6eyIkaWQiOiI2MCIsIkNvbG9yIjp7IiRyZWYiOiI1MyJ9fSwiSXNWaXNpYmxlIjp0cnVlLCJXaWR0aCI6MC4wLCJIZWlnaHQiOjAuMCwiQm9yZGVyU3R5bGUiOm51bGwsIlBhcmVudFN0eWxlIjpudWxsfSwiVG9kYXlNYXJrZXJTdHlsZSI6eyIkaWQiOiI2MSIsIk1hcmdpbiI6eyIkaWQiOiI2MiIsIlRvcCI6MC4wLCJMZWZ0IjowLjAsIlJpZ2h0IjowLjAsIkJvdHRvbSI6MC4wfSwiUGFkZGluZyI6eyIkaWQiOiI2MyIsIlRvcCI6MC4wLCJMZWZ0IjowLjAsIlJpZ2h0IjowLjAsIkJvdHRvbSI6MC4wfSwiQmFja2dyb3VuZCI6eyIkaWQiOiI2NCIsIkNvbG9yIjp7IiRpZCI6IjY1IiwiQSI6MjU1LCJSIjoyNTUsIkciOjAsIkIiOjB9fSwiSXNWaXNpYmxlIjp0cnVlLCJXaWR0aCI6MC4wLCJIZWlnaHQiOjAuMCwiQm9yZGVyU3R5bGUiOm51bGwsIlBhcmVudFN0eWxlIjpudWxsfSwiU2NhbGVTdHlsZSI6eyIkaWQiOiI2NiIsIlNoYXBlIjo0LCJTaG93U2VnbWVudFNlcGFyYXRvcnMiOnRydWUsIlNlZ21lbnRTZXBhcmF0b3JPcGFjaXR5IjozMCwiSGFzQmVlblZpc2libGVCZWZvcmUiOnRydWUsIkZvbnRTZXR0aW5ncyI6eyIkaWQiOiI2NyIsIkZvbnRTaXplIjoxMiwiRm9udE5hbWUiOiJDYWxpYnJpIiwiSXNCb2xkIjpmYWxzZSwiSXNJdGFsaWMiOmZhbHNlLCJJc1VuZGVybGluZWQiOmZhbHNlLCJQYXJlbnRTdHlsZSI6bnVsbH0sIkF1dG9TaXplIjowLCJGb3JlZ3JvdW5kIjp7IiRpZCI6IjY4IiwiQ29sb3IiOnsiJGlkIjoiNjkiLCJBIjoyNTUsIlIiOjI1MywiRyI6MjUwLCJCIjoyMzd9fSwiTWF4V2lkdGgiOjIwMC4wLCJNYXhIZWlnaHQiOiJJbmZpbml0eSIsIlNtYXJ0Rm9yZWdyb3VuZElzQWN0aXZlIjpmYWxzZSwiSG9yaXpvbnRhbEFsaWdubWVudCI6MCwiVmVydGljYWxBbGlnbm1lbnQiOjEsIlNtYXJ0Rm9yZWdyb3VuZCI6bnVsbCwiQmFja2dyb3VuZEZpbGxUeXBlIjowLCJNYXJnaW4iOnsiJGlkIjoiNzAiLCJUb3AiOjAuMCwiTGVmdCI6NS4wLCJSaWdodCI6MC4wLCJCb3R0b20iOjAuMH0sIlBhZGRpbmciOnsiJGlkIjoiNzEiLCJUb3AiOjAuMCwiTGVmdCI6MC4wLCJSaWdodCI6MC4wLCJCb3R0b20iOjAuMH0sIkJhY2tncm91bmQiOnsiJGlkIjoiNzIiLCJDb2xvciI6eyIkcmVmIjoiNTMifX0sIklzVmlzaWJsZSI6dHJ1ZSwiV2lkdGgiOjAuMCwiSGVpZ2h0IjowLjAsIkJvcmRlclN0eWxlIjpudWxsLCJQYXJlbnRTdHlsZSI6bnVsbH0sIlNpbmdsZVNjYWxlU2hhcGVTdHlsZSI6eyIkaWQiOiI3MyIsIlNoYXBlIjo0LCJIZWlnaHQiOjMwLjB9LCJNaWRkbGVUaWVyU2NhbGVTdHlsZSI6eyIkaWQiOiI3NCIsIlNoYXBlIjo0LCJTaG93U2VnbWVudFNlcGFyYXRvcnMiOnRydWUsIlNlZ21lbnRTZXBhcmF0b3JPcGFjaXR5IjozMCwiSGFzQmVlblZpc2libGVCZWZvcmUiOmZhbHNlLCJGb250U2V0dGluZ3MiOnsiJGlkIjoiNzUiLCJGb250U2l6ZSI6MTIsIkZvbnROYW1lIjoiQ2FsaWJyaSIsIklzQm9sZCI6ZmFsc2UsIklzSXRhbGljIjpmYWxzZSwiSXNVbmRlcmxpbmVkIjpmYWxzZSwiUGFyZW50U3R5bGUiOm51bGx9LCJBdXRvU2l6ZSI6MCwiRm9yZWdyb3VuZCI6eyIkcmVmIjoiNjgifSwiTWF4V2lkdGgiOjIwMC4wLCJNYXhIZWlnaHQiOiJJbmZpbml0eSIsIlNtYXJ0Rm9yZWdyb3VuZElzQWN0aXZlIjpmYWxzZSwiSG9yaXpvbnRhbEFsaWdubWVudCI6MCwiVmVydGljYWxBbGlnbm1lbnQiOjEsIlNtYXJ0Rm9yZWdyb3VuZCI6bnVsbCwiQmFja2dyb3VuZEZpbGxUeXBlIjowLCJNYXJnaW4iOnsiJHJlZiI6IjcwIn0sIlBhZGRpbmciOnsiJHJlZiI6IjcxIn0sIkJhY2tncm91bmQiOnsiJHJlZiI6IjcyIn0sIklzVmlzaWJsZSI6ZmFsc2UsIldpZHRoIjowLjAsIkhlaWdodCI6MC4wLCJCb3JkZXJTdHlsZSI6bnVsbCwiUGFyZW50U3R5bGUiOm51bGx9LCJCb3R0b21UaWVyU2NhbGVTdHlsZSI6eyIkaWQiOiI3NiIsIlNoYXBlIjo0LCJTaG93U2VnbWVudFNlcGFyYXRvcnMiOnRydWUsIlNlZ21lbnRTZXBhcmF0b3JPcGFjaXR5IjozMCwiSGFzQmVlblZpc2libGVCZWZvcmUiOmZhbHNlLCJGb250U2V0dGluZ3MiOnsiJGlkIjoiNzciLCJGb250U2l6ZSI6MTIsIkZvbnROYW1lIjoiQ2FsaWJyaSIsIklzQm9sZCI6ZmFsc2UsIklzSXRhbGljIjpmYWxzZSwiSXNVbmRlcmxpbmVkIjpmYWxzZSwiUGFyZW50U3R5bGUiOm51bGx9LCJBdXRvU2l6ZSI6MCwiRm9yZWdyb3VuZCI6eyIkcmVmIjoiNjgifSwiTWF4V2lkdGgiOjIwMC4wLCJNYXhIZWlnaHQiOiJJbmZpbml0eSIsIlNtYXJ0Rm9yZWdyb3VuZElzQWN0aXZlIjpmYWxzZSwiSG9yaXpvbnRhbEFsaWdubWVudCI6MCwiVmVydGljYWxBbGlnbm1lbnQiOjEsIlNtYXJ0Rm9yZWdyb3VuZCI6bnVsbCwiQmFja2dyb3VuZEZpbGxUeXBlIjowLCJNYXJnaW4iOnsiJHJlZiI6IjcwIn0sIlBhZGRpbmciOnsiJHJlZiI6IjcxIn0sIkJhY2tncm91bmQiOnsiJHJlZiI6IjcyIn0sIklzVmlzaWJsZSI6ZmFsc2UsIldpZHRoIjowLjAsIkhlaWdodCI6MC4wLCJCb3JkZXJTdHlsZSI6bnVsbCwiUGFyZW50U3R5bGUiOm51bGx9LCJFbGFwc2VkVGltZUJhY2tncm91bmQiOnsiJGlkIjoiNzgiLCJDb2xvciI6eyIkaWQiOiI3OSIsIkEiOjc3LCJSIjoyNTUsIkciOjAsIkIiOjB9fSwiQXBwZW5kWWVhck9uWWVhckNoYW5nZSI6dHJ1ZSwiRWxhcHNlZFRpbWVGb3JtYXQiOjEsIlRvZGF5TWFya2VyUG9zaXRpb24iOjMsIlF1aWNrUG9zaXRpb24iOjMsIkFic29sdXRlUG9zaXRpb24iOjM1MS4wLCJNYXJnaW4iOnsiJGlkIjoiODAiLCJUb3AiOjAuMCwiTGVmdCI6MTAuMCwiUmlnaHQiOjEwLjAsIkJvdHRvbSI6MC4wfSwiUGFkZGluZyI6eyIkaWQiOiI4MSIsIlRvcCI6MC4wLCJMZWZ0IjowLjAsIlJpZ2h0IjowLjAsIkJvdHRvbSI6MC4wfSwiQmFja2dyb3VuZCI6eyIkaWQiOiI4MiIsIkNvbG9yIjp7IiRpZCI6IjgzIiwiQSI6MjU1LCJSIjo0NywiRyI6NTQsIkIiOjE1M319LCJJc1Zpc2libGUiOnRydWUsIldpZHRoIjowLjAsIkhlaWdodCI6MC4wLCJCb3JkZXJTdHlsZSI6bnVsbCwiUGFyZW50U3R5bGUiOm51bGx9LCJEZWZhdWx0TWlsZXN0b25lU3R5bGUiOnsiJGlkIjoiODQiLCJTaGFwZSI6MTksIkNvbm5lY3Rvck1hcmdpbiI6eyIkaWQiOiI4NSIsIlRvcCI6MC4wLCJMZWZ0IjoyLjAsIlJpZ2h0IjoyLjAsIkJvdHRvbSI6MC4wfSwiQ29ubmVjdG9yU3R5bGUiOnsiJGlkIjoiODYiLCJMaW5lQ29sb3IiOnsiJGlkIjoiODciLCIkdHlwZSI6Ik5MUkUuQ29tbW9uLkRvbS5Tb2xpZENvbG9yQnJ1c2gsIE5MUkUuQ29tbW9uIiwiQ29sb3IiOnsiJGlkIjoiODgiLCJBIjoxMjcsIlIiOjE2MSwiRyI6MTA3LCJCIjo1M319LCJMaW5lV2VpZ2h0IjoxLjAsIkxpbmVUeXBlIjowLCJQYXJlbnRTdHlsZSI6bnVsbH0sIklzQmVsb3dUaW1lYmFuZCI6dHJ1ZSwiUG9zaXRpb25PblRhc2siOjAsIkhpZGVEYXRlIjpmYWxzZSwiU2hhcGVTaXplIjoxLCJTcGFjaW5nIjoyLjAsIlBhZGRpbmciOnsiJGlkIjoiODkiLCJUb3AiOjcuMCwiTGVmdCI6My4wLCJSaWdodCI6MC4wLCJCb3R0b20iOjIuMH0sIlNoYXBlU3R5bGUiOnsiJGlkIjoiOTAiLCJNYXJnaW4iOnsiJGlkIjoiOTEiLCJUb3AiOjAuMCwiTGVmdCI6MC4wLCJSaWdodCI6MC4wLCJCb3R0b20iOjAuMH0sIlBhZGRpbmciOnsiJGlkIjoiOTIiLCJUb3AiOjAuMCwiTGVmdCI6MC4wLCJSaWdodCI6MC4wLCJCb3R0b20iOjAuMH0sIkJhY2tncm91bmQiOnsiJGlkIjoiOTMiLCJDb2xvciI6eyIkaWQiOiI5NCIsIkEiOjI1NSwiUiI6MTYxLCJHIjoxMDcsIkIiOjUzfX0sIklzVmlzaWJsZSI6dHJ1ZSwiV2lkdGgiOjEzLjAsIkhlaWdodCI6MTMuMCwiQm9yZGVyU3R5bGUiOnsiJGlkIjoiOTUiLCJMaW5lQ29sb3IiOnsiJGlkIjoiOTYiLCIkdHlwZSI6Ik5MUkUuQ29tbW9uLkRvbS5Tb2xpZENvbG9yQnJ1c2gsIE5MUkUuQ29tbW9uIiwiQ29sb3IiOnsiJGlkIjoiOTciLCJBIjoyNTUsIlIiOjIzNCwiRyI6MjIsIkIiOjMwfX0sIkxpbmVXZWlnaHQiOjAuMCwiTGluZVR5cGUiOjAsIlBhcmVudFN0eWxlIjpudWxsfSwiUGFyZW50U3R5bGUiOm51bGx9LCJUaXRsZVN0eWxlIjp7IiRpZCI6Ijk4IiwiRm9udFNldHRpbmdzIjp7IiRpZCI6Ijk5IiwiRm9udFNpemUiOjExLCJGb250TmFtZSI6IkFyaWFsIiwiSXNCb2xkIjpmYWxzZSwiSXNJdGFsaWMiOmZhbHNlLCJJc1VuZGVybGluZWQiOnRydWUsIlBhcmVudFN0eWxlIjpudWxsfSwiQXV0b1NpemUiOjAsIkZvcmVncm91bmQiOnsiJGlkIjoiMTAwIiwiQ29sb3IiOnsiJGlkIjoiMTAxIiwiQSI6MjU1LCJSIjoxNjEsIkciOjEwNywiQiI6NTN9fSwiTWF4V2lkdGgiOjIwMC4wLCJNYXhIZWlnaHQiOiJJbmZpbml0eSIsIlNtYXJ0Rm9yZWdyb3VuZElzQWN0aXZlIjpmYWxzZSwiSG9yaXpvbnRhbEFsaWdubWVudCI6MCwiVmVydGljYWxBbGlnbm1lbnQiOjAsIlNtYXJ0Rm9yZWdyb3VuZCI6bnVsbCwiQmFja2dyb3VuZEZpbGxUeXBlIjowLCJNYXJnaW4iOnsiJGlkIjoiMTAyIiwiVG9wIjowLjAsIkxlZnQiOjAuMCwiUmlnaHQiOjAuMCwiQm90dG9tIjowLjB9LCJQYWRkaW5nIjp7IiRpZCI6IjEwMyIsIlRvcCI6MC4wLCJMZWZ0IjowLjAsIlJpZ2h0IjowLjAsIkJvdHRvbSI6MC4wfSwiQmFja2dyb3VuZCI6eyIkaWQiOiIxMDQiLCJDb2xvciI6eyIkaWQiOiIxMDUiLCJBIjowLCJSIjoyNTUsIkciOjI1NSwiQiI6MjU1fX0sIklzVmlzaWJsZSI6dHJ1ZSwiV2lkdGgiOjAuMCwiSGVpZ2h0IjowLjAsIkJvcmRlclN0eWxlIjpudWxsLCJQYXJlbnRTdHlsZSI6bnVsbH0sIkRhdGVTdHlsZSI6eyIkaWQiOiIxMDYiLCJGb250U2V0dGluZ3MiOnsiJGlkIjoiMTA3IiwiRm9udFNpemUiOjEwLCJGb250TmFtZSI6IkNhbGlicmkiLCJJc0JvbGQiOmZhbHNlLCJJc0l0YWxpYyI6ZmFsc2UsIklzVW5kZXJsaW5lZCI6ZmFsc2UsIlBhcmVudFN0eWxlIjpudWxsfSwiQXV0b1NpemUiOjAsIkZvcmVncm91bmQiOnsiJGlkIjoiMTA4IiwiQ29sb3IiOnsiJGlkIjoiMTA5IiwiQSI6MjU1LCJSIjoxNjEsIkciOjEwNywiQiI6NTN9fSwiTWF4V2lkdGgiOjIwMC4wLCJNYXhIZWlnaHQiOiJJbmZpbml0eSIsIlNtYXJ0Rm9yZWdyb3VuZElzQWN0aXZlIjpmYWxzZSwiSG9yaXpvbnRhbEFsaWdubWVudCI6MCwiVmVydGljYWxBbGlnbm1lbnQiOjAsIlNtYXJ0Rm9yZWdyb3VuZCI6bnVsbCwiQmFja2dyb3VuZEZpbGxUeXBlIjowLCJNYXJnaW4iOnsiJGlkIjoiMTEwIiwiVG9wIjowLjAsIkxlZnQiOjAuMCwiUmlnaHQiOjAuMCwiQm90dG9tIjowLjB9LCJQYWRkaW5nIjp7IiRpZCI6IjExMSIsIlRvcCI6MC4wLCJMZWZ0IjowLjAsIlJpZ2h0IjowLjAsIkJvdHRvbSI6MC4wfSwiQmFja2dyb3VuZCI6eyIkaWQiOiIxMTIiLCJDb2xvciI6eyIkaWQiOiIxMTMiLCJBIjowLCJSIjoyNTUsIkciOjI1NSwiQiI6MjU1fX0sIklzVmlzaWJsZSI6dHJ1ZSwiV2lkdGgiOjAuMCwiSGVpZ2h0IjowLjAsIkJvcmRlclN0eWxlIjpudWxsLCJQYXJlbnRTdHlsZSI6bnVsbH0sIkRhdGVGb3JtYXQiOnsiJGlkIjoiMTE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1IiwiRGF0ZVBhcnRJc1Zpc2libGUiOmZhbHNlLCJUaW1lUGFydElzVmlzaWJsZSI6ZmFsc2V9fSwiV2Vla051bWJlcmluZyI6eyIkaWQiOiIxMTYiLCJGb3JtYXQiOjAsIklzVmlzaWJsZSI6ZmFsc2UsIkxhc3RLbm93blZpc2liaWxpdHlTdGF0ZSI6ZmFsc2V9LCJJc1Zpc2libGUiOnRydWUsIlBhcmVudFN0eWxlIjpudWxsfSwiRGVmYXVsdE1vdFN0eWxlIjp7IiRpZCI6IjExNyIsIlNoYXBlIjoxOSwiQ29ubmVjdG9yTWFyZ2luIjp7IiRpZCI6IjExOCIsIlRvcCI6MC4wLCJMZWZ0IjoyLjAsIlJpZ2h0IjoyLjAsIkJvdHRvbSI6MC4wfSwiQ29ubmVjdG9yU3R5bGUiOnsiJGlkIjoiMTE5IiwiTGluZUNvbG9yIjp7IiRpZCI6IjEyMCIsIiR0eXBlIjoiTkxSRS5Db21tb24uRG9tLlNvbGlkQ29sb3JCcnVzaCwgTkxSRS5Db21tb24iLCJDb2xvciI6eyIkaWQiOiIxMjEiLCJBIjoxMjcsIlIiOjE2MSwiRyI6MTA3LCJCIjo1M319LCJMaW5lV2VpZ2h0IjoxLjAsIkxpbmVUeXBlIjowLCJQYXJlbnRTdHlsZSI6bnVsbH0sIklzQmVsb3dUaW1lYmFuZCI6dHJ1ZSwiUG9zaXRpb25PblRhc2siOjEsIkhpZGVEYXRlIjpmYWxzZSwiU2hhcGVTaXplIjoxLCJTcGFjaW5nIjoyLjAsIlBhZGRpbmciOnsiJGlkIjoiMTIyIiwiVG9wIjo3LjAsIkxlZnQiOjMuMCwiUmlnaHQiOjAuMCwiQm90dG9tIjoyLjB9LCJTaGFwZVN0eWxlIjp7IiRpZCI6IjEyMyIsIk1hcmdpbiI6eyIkaWQiOiIxMjQiLCJUb3AiOjAuMCwiTGVmdCI6MC4wLCJSaWdodCI6MC4wLCJCb3R0b20iOjAuMH0sIlBhZGRpbmciOnsiJGlkIjoiMTI1IiwiVG9wIjowLjAsIkxlZnQiOjAuMCwiUmlnaHQiOjAuMCwiQm90dG9tIjowLjB9LCJCYWNrZ3JvdW5kIjp7IiRpZCI6IjEyNiIsIkNvbG9yIjp7IiRpZCI6IjEyNyIsIkEiOjI1NSwiUiI6MTYxLCJHIjoxMDcsIkIiOjUzfX0sIklzVmlzaWJsZSI6dHJ1ZSwiV2lkdGgiOjEzLjAsIkhlaWdodCI6MTMuMCwiQm9yZGVyU3R5bGUiOnsiJGlkIjoiMTI4IiwiTGluZUNvbG9yIjp7IiRpZCI6IjEyOSIsIiR0eXBlIjoiTkxSRS5Db21tb24uRG9tLlNvbGlkQ29sb3JCcnVzaCwgTkxSRS5Db21tb24iLCJDb2xvciI6eyIkaWQiOiIxMzAiLCJBIjoyNTUsIlIiOjIzNCwiRyI6MjIsIkIiOjMwfX0sIkxpbmVXZWlnaHQiOjAuMCwiTGluZVR5cGUiOjAsIlBhcmVudFN0eWxlIjpudWxsfSwiUGFyZW50U3R5bGUiOm51bGx9LCJUaXRsZVN0eWxlIjp7IiRpZCI6IjEzMSIsIkZvbnRTZXR0aW5ncyI6eyIkaWQiOiIxMzIiLCJGb250U2l6ZSI6MTEsIkZvbnROYW1lIjoiQXJpYWwiLCJJc0JvbGQiOmZhbHNlLCJJc0l0YWxpYyI6ZmFsc2UsIklzVW5kZXJsaW5lZCI6dHJ1ZSwiUGFyZW50U3R5bGUiOm51bGx9LCJBdXRvU2l6ZSI6MCwiRm9yZWdyb3VuZCI6eyIkaWQiOiIxMzMiLCJDb2xvciI6eyIkaWQiOiIxMzQiLCJBIjoyNTUsIlIiOjE2MSwiRyI6MTA3LCJCIjo1M319LCJNYXhXaWR0aCI6MjAwLjAsIk1heEhlaWdodCI6IkluZmluaXR5IiwiU21hcnRGb3JlZ3JvdW5kSXNBY3RpdmUiOmZhbHNlLCJIb3Jpem9udGFsQWxpZ25tZW50IjowLCJWZXJ0aWNhbEFsaWdubWVudCI6MCwiU21hcnRGb3JlZ3JvdW5kIjpudWxsLCJCYWNrZ3JvdW5kRmlsbFR5cGUiOjAsIk1hcmdpbiI6eyIkaWQiOiIxMzUiLCJUb3AiOjAuMCwiTGVmdCI6MC4wLCJSaWdodCI6MC4wLCJCb3R0b20iOjAuMH0sIlBhZGRpbmciOnsiJGlkIjoiMTM2IiwiVG9wIjowLjAsIkxlZnQiOjAuMCwiUmlnaHQiOjAuMCwiQm90dG9tIjowLjB9LCJCYWNrZ3JvdW5kIjp7IiRpZCI6IjEzNyIsIkNvbG9yIjp7IiRpZCI6IjEzOCIsIkEiOjAsIlIiOjI1NSwiRyI6MjU1LCJCIjoyNTV9fSwiSXNWaXNpYmxlIjp0cnVlLCJXaWR0aCI6MC4wLCJIZWlnaHQiOjAuMCwiQm9yZGVyU3R5bGUiOm51bGwsIlBhcmVudFN0eWxlIjpudWxsfSwiRGF0ZVN0eWxlIjp7IiRpZCI6IjEzOSIsIkZvbnRTZXR0aW5ncyI6eyIkaWQiOiIxNDAiLCJGb250U2l6ZSI6MTAsIkZvbnROYW1lIjoiQ2FsaWJyaSIsIklzQm9sZCI6ZmFsc2UsIklzSXRhbGljIjpmYWxzZSwiSXNVbmRlcmxpbmVkIjpmYWxzZSwiUGFyZW50U3R5bGUiOm51bGx9LCJBdXRvU2l6ZSI6MCwiRm9yZWdyb3VuZCI6eyIkaWQiOiIxNDEiLCJDb2xvciI6eyIkaWQiOiIxNDIiLCJBIjoyNTUsIlIiOjE2MSwiRyI6MTA3LCJCIjo1M319LCJNYXhXaWR0aCI6MjAwLjAsIk1heEhlaWdodCI6IkluZmluaXR5IiwiU21hcnRGb3JlZ3JvdW5kSXNBY3RpdmUiOmZhbHNlLCJIb3Jpem9udGFsQWxpZ25tZW50IjowLCJWZXJ0aWNhbEFsaWdubWVudCI6MCwiU21hcnRGb3JlZ3JvdW5kIjpudWxsLCJCYWNrZ3JvdW5kRmlsbFR5cGUiOjAsIk1hcmdpbiI6eyIkaWQiOiIxNDMiLCJUb3AiOjAuMCwiTGVmdCI6MC4wLCJSaWdodCI6MC4wLCJCb3R0b20iOjAuMH0sIlBhZGRpbmciOnsiJGlkIjoiMTQ0IiwiVG9wIjowLjAsIkxlZnQiOjAuMCwiUmlnaHQiOjAuMCwiQm90dG9tIjowLjB9LCJCYWNrZ3JvdW5kIjp7IiRpZCI6IjE0NSIsIkNvbG9yIjp7IiRpZCI6IjE0NiIsIkEiOjAsIlIiOjI1NSwiRyI6MjU1LCJCIjoyNTV9fSwiSXNWaXNpYmxlIjp0cnVlLCJXaWR0aCI6MC4wLCJIZWlnaHQiOjAuMCwiQm9yZGVyU3R5bGUiOm51bGwsIlBhcmVudFN0eWxlIjpudWxsfSwiRGF0ZUZvcm1hdCI6eyIkaWQiOiIxND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DgiLCJEYXRlUGFydElzVmlzaWJsZSI6ZmFsc2UsIlRpbWVQYXJ0SXNWaXNpYmxlIjpmYWxzZX19LCJXZWVrTnVtYmVyaW5nIjp7IiRpZCI6IjE0OSIsIkZvcm1hdCI6MCwiSXNWaXNpYmxlIjpmYWxzZSwiTGFzdEtub3duVmlzaWJpbGl0eVN0YXRlIjpmYWxzZX0sIklzVmlzaWJsZSI6dHJ1ZSwiUGFyZW50U3R5bGUiOm51bGx9LCJEZWZhdWx0VGFza1N0eWxlIjp7IiRpZCI6IjE1MCIsIlNoYXBlIjoyLCJTaGFwZVRoaWNrbmVzcyI6MiwiRHVyYXRpb25Gb3JtYXQiOjAsIkluY2x1ZGVOb25Xb3JraW5nRGF5c0luRHVyYXRpb24iOmZhbHNlLCJQZXJjZW50YWdlQ29tcGxldGVTdHlsZSI6eyIkaWQiOiIxNTEiLCJGb250U2V0dGluZ3MiOnsiJGlkIjoiMTUyIiwiRm9udFNpemUiOjEwLCJGb250TmFtZSI6IkNhbGlicmkiLCJJc0JvbGQiOmZhbHNlLCJJc0l0YWxpYyI6ZmFsc2UsIklzVW5kZXJsaW5lZCI6ZmFsc2UsIlBhcmVudFN0eWxlIjpudWxsfSwiQXV0b1NpemUiOjAsIkZvcmVncm91bmQiOnsiJGlkIjoiMTUzIiwiQ29sb3IiOnsiJGlkIjoiMTU0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1NSIsIlRvcCI6MC4wLCJMZWZ0IjowLjAsIlJpZ2h0IjowLjAsIkJvdHRvbSI6MC4wfSwiUGFkZGluZyI6eyIkaWQiOiIxNTYiLCJUb3AiOjAuMCwiTGVmdCI6MC4wLCJSaWdodCI6MC4wLCJCb3R0b20iOjAuMH0sIkJhY2tncm91bmQiOnsiJGlkIjoiMTU3IiwiQ29sb3IiOnsiJGlkIjoiMTU4IiwiQSI6ODksIlIiOjAsIkciOjAsIkIiOjB9fSwiSXNWaXNpYmxlIjp0cnVlLCJXaWR0aCI6MC4wLCJIZWlnaHQiOjAuMCwiQm9yZGVyU3R5bGUiOm51bGwsIlBhcmVudFN0eWxlIjpudWxsfSwiRHVyYXRpb25TdHlsZSI6eyIkaWQiOiIxNTkiLCJGb250U2V0dGluZ3MiOnsiJGlkIjoiMTYwIiwiRm9udFNpemUiOjksIkZvbnROYW1lIjoiQXJpYWwiLCJJc0JvbGQiOmZhbHNlLCJJc0l0YWxpYyI6ZmFsc2UsIklzVW5kZXJsaW5lZCI6ZmFsc2UsIlBhcmVudFN0eWxlIjpudWxsfSwiQXV0b1NpemUiOjAsIkZvcmVncm91bmQiOnsiJGlkIjoiMTYxIiwiQ29sb3IiOnsiJGlkIjoiMTYyIiwiQSI6MjU1LCJSIjoxNjUsIkciOjQ4LCJCIjoxNX19LCJNYXhXaWR0aCI6MjAwLjAsIk1heEhlaWdodCI6IkluZmluaXR5IiwiU21hcnRGb3JlZ3JvdW5kSXNBY3RpdmUiOmZhbHNlLCJIb3Jpem9udGFsQWxpZ25tZW50IjowLCJWZXJ0aWNhbEFsaWdubWVudCI6MCwiU21hcnRGb3JlZ3JvdW5kIjpudWxsLCJCYWNrZ3JvdW5kRmlsbFR5cGUiOjAsIk1hcmdpbiI6eyIkaWQiOiIxNjMiLCJUb3AiOjAuMCwiTGVmdCI6MC4wLCJSaWdodCI6MC4wLCJCb3R0b20iOjAuMH0sIlBhZGRpbmciOnsiJGlkIjoiMTY0IiwiVG9wIjowLjAsIkxlZnQiOjAuMCwiUmlnaHQiOjAuMCwiQm90dG9tIjowLjB9LCJCYWNrZ3JvdW5kIjp7IiRpZCI6IjE2NSIsIkNvbG9yIjp7IiRpZCI6IjE2NiIsIkEiOjg5LCJSIjowLCJHIjowLCJCIjowfX0sIklzVmlzaWJsZSI6dHJ1ZSwiV2lkdGgiOjAuMCwiSGVpZ2h0IjowLjAsIkJvcmRlclN0eWxlIjpudWxsLCJQYXJlbnRTdHlsZSI6bnVsbH0sIkhvcml6b250YWxDb25uZWN0b3JTdHlsZSI6eyIkaWQiOiIxNjciLCJMaW5lQ29sb3IiOnsiJGlkIjoiMTY4IiwiJHR5cGUiOiJOTFJFLkNvbW1vbi5Eb20uU29saWRDb2xvckJydXNoLCBOTFJFLkNvbW1vbiIsIkNvbG9yIjp7IiRpZCI6IjE2OSIsIkEiOjI1NSwiUiI6MjA0LCJHIjoyMDQsIkIiOjIwNH19LCJMaW5lV2VpZ2h0IjoxLjAsIkxpbmVUeXBlIjowLCJQYXJlbnRTdHlsZSI6bnVsbH0sIlZlcnRpY2FsQ29ubmVjdG9yU3R5bGUiOnsiJGlkIjoiMTcwIiwiTGluZUNvbG9yIjp7IiRpZCI6IjE3MSIsIiR0eXBlIjoiTkxSRS5Db21tb24uRG9tLlNvbGlkQ29sb3JCcnVzaCwgTkxSRS5Db21tb24iLCJDb2xvciI6eyIkaWQiOiIxNzIiLCJBIjoyNTUsIlIiOjE1MywiRyI6MTQwLCJCIjoxMzJ9fSwiTGluZVdlaWdodCI6MS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ZmFsc2UsIlBlcmNlbnRhZ2VDb21wbGV0ZVNoYXBlT3BhY2l0eSI6MzUsIlNoYXBlU3R5bGUiOnsiJGlkIjoiMTczIiwiTWFyZ2luIjp7IiRpZCI6IjE3NCIsIlRvcCI6MC4wLCJMZWZ0Ijo0LjAsIlJpZ2h0Ijo0LjAsIkJvdHRvbSI6MC4wfSwiUGFkZGluZyI6eyIkaWQiOiIxNzUiLCJUb3AiOjAuMCwiTGVmdCI6MC4wLCJSaWdodCI6MC4wLCJCb3R0b20iOjAuMH0sIkJhY2tncm91bmQiOnsiJGlkIjoiMTc2IiwiQ29sb3IiOnsiJGlkIjoiMTc3IiwiQSI6MjU1LCJSIjoyNTMsIkciOjI1MCwiQiI6MjM3fX0sIklzVmlzaWJsZSI6dHJ1ZSwiV2lkdGgiOjAuMCwiSGVpZ2h0IjoyMi4wLCJCb3JkZXJTdHlsZSI6eyIkaWQiOiIxNzgiLCJMaW5lQ29sb3IiOnsiJGlkIjoiMTc5IiwiJHR5cGUiOiJOTFJFLkNvbW1vbi5Eb20uU29saWRDb2xvckJydXNoLCBOTFJFLkNvbW1vbiIsIkNvbG9yIjp7IiRpZCI6IjE4MCIsIkEiOjI1NSwiUiI6MjM0LCJHIjoyMiwiQiI6MzB9fSwiTGluZVdlaWdodCI6MC4wLCJMaW5lVHlwZSI6MCwiUGFyZW50U3R5bGUiOm51bGx9LCJQYXJlbnRTdHlsZSI6bnVsbH0sIlRpdGxlU3R5bGUiOnsiJGlkIjoiMTgxIiwiRm9udFNldHRpbmdzIjp7IiRpZCI6IjE4MiIsIkZvbnRTaXplIjoxMSwiRm9udE5hbWUiOiJBcmlhbCIsIklzQm9sZCI6dHJ1ZSwiSXNJdGFsaWMiOmZhbHNlLCJJc1VuZGVybGluZWQiOmZhbHNlLCJQYXJlbnRTdHlsZSI6bnVsbH0sIkF1dG9TaXplIjowLCJGb3JlZ3JvdW5kIjp7IiRpZCI6IjE4MyIsIkNvbG9yIjp7IiRpZCI6IjE4NCIsIkEiOjI1NSwiUiI6MTQxLCJHIjoxMzUsIkIiOjYwfX0sIk1heFdpZHRoIjoyMDAuMCwiTWF4SGVpZ2h0IjoiSW5maW5pdHkiLCJTbWFydEZvcmVncm91bmRJc0FjdGl2ZSI6ZmFsc2UsIkhvcml6b250YWxBbGlnbm1lbnQiOjEsIlZlcnRpY2FsQWxpZ25tZW50IjowLCJTbWFydEZvcmVncm91bmQiOm51bGwsIkJhY2tncm91bmRGaWxsVHlwZSI6MCwiTWFyZ2luIjp7IiRpZCI6IjE4NSIsIlRvcCI6MC4wLCJMZWZ0IjowLjAsIlJpZ2h0IjowLjAsIkJvdHRvbSI6MC4wfSwiUGFkZGluZyI6eyIkaWQiOiIxODYiLCJUb3AiOjAuMCwiTGVmdCI6MC4wLCJSaWdodCI6MC4wLCJCb3R0b20iOjAuMH0sIkJhY2tncm91bmQiOnsiJGlkIjoiMTg3IiwiQ29sb3IiOnsiJGlkIjoiMTg4IiwiQSI6MCwiUiI6MjU1LCJHIjoyNTUsIkIiOjI1NX19LCJJc1Zpc2libGUiOnRydWUsIldpZHRoIjowLjAsIkhlaWdodCI6MC4wLCJCb3JkZXJTdHlsZSI6bnVsbCwiUGFyZW50U3R5bGUiOm51bGx9LCJEYXRlU3R5bGUiOnsiJGlkIjoiMTg5IiwiRm9udFNldHRpbmdzIjp7IiRpZCI6IjE5MCIsIkZvbnRTaXplIjo5LCJGb250TmFtZSI6IkFyaWFsIiwiSXNCb2xkIjpmYWxzZSwiSXNJdGFsaWMiOmZhbHNlLCJJc1VuZGVybGluZWQiOmZhbHNlLCJQYXJlbnRTdHlsZSI6bnVsbH0sIkF1dG9TaXplIjowLCJGb3JlZ3JvdW5kIjp7IiRpZCI6IjE5MSIsIkNvbG9yIjp7IiRpZCI6IjE5MiIsIkEiOjI1NSwiUiI6OTcsIkciOjEwNSwiQiI6OTF9fSwiTWF4V2lkdGgiOjIwMC4wLCJNYXhIZWlnaHQiOiJJbmZpbml0eSIsIlNtYXJ0Rm9yZWdyb3VuZElzQWN0aXZlIjpmYWxzZSwiSG9yaXpvbnRhbEFsaWdubWVudCI6MCwiVmVydGljYWxBbGlnbm1lbnQiOjAsIlNtYXJ0Rm9yZWdyb3VuZCI6bnVsbCwiQmFja2dyb3VuZEZpbGxUeXBlIjowLCJNYXJnaW4iOnsiJGlkIjoiMTkzIiwiVG9wIjowLjAsIkxlZnQiOjAuMCwiUmlnaHQiOjAuMCwiQm90dG9tIjowLjB9LCJQYWRkaW5nIjp7IiRpZCI6IjE5NCIsIlRvcCI6MC4wLCJMZWZ0IjowLjAsIlJpZ2h0IjowLjAsIkJvdHRvbSI6MC4wfSwiQmFja2dyb3VuZCI6eyIkaWQiOiIxOTUiLCJDb2xvciI6eyIkcmVmIjoiMTY2In19LCJJc1Zpc2libGUiOmZhbHNlLCJXaWR0aCI6MC4wLCJIZWlnaHQiOjAuMCwiQm9yZGVyU3R5bGUiOm51bGwsIlBhcmVudFN0eWxlIjpudWxsfSwiRGF0ZUZvcm1hdCI6eyIkaWQiOiIxOT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TciLCJEYXRlUGFydElzVmlzaWJsZSI6ZmFsc2UsIlRpbWVQYXJ0SXNWaXNpYmxlIjpmYWxzZX19LCJXZWVrTnVtYmVyaW5nIjp7IiRpZCI6IjE5OCIsIkZvcm1hdCI6MCwiSXNWaXNpYmxlIjpmYWxzZSwiTGFzdEtub3duVmlzaWJpbGl0eVN0YXRlIjpmYWxzZX0sIklzVmlzaWJsZSI6dHJ1ZSwiUGFyZW50U3R5bGUiOm51bGwsIl9leHBsaWNpdGx5U2V0Ijp7IiRpZCI6IjE5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yMDAiLCJUaXRsZVBvc2l0aW9uIjoiUmlnaHQiLCJEYXRlUG9zaXRpb24iOiJMZWZ0IiwiU2hhcGVUeXBlIjoxLCJTaGFwZVNpemUiOjEsIlNwYWNpbmciOjUsIlNoYXBlU3R5bGUiOnsiJGlkIjoiMjAxIiwiTWFyZ2luIjp7IiRpZCI6IjIwMiIsIlRvcCI6MC4wLCJMZWZ0IjowLjAsIlJpZ2h0IjowLjAsIkJvdHRvbSI6MC4wfSwiUGFkZGluZyI6eyIkaWQiOiIyMDMiLCJUb3AiOjAuMCwiTGVmdCI6MC4wLCJSaWdodCI6MC4wLCJCb3R0b20iOjAuMH0sIkJhY2tncm91bmQiOnsiJGlkIjoiMjA0IiwiQ29sb3IiOnsiJGlkIjoiMjA1IiwiQSI6MjU1LCJSIjo5MiwiRyI6ODUsIkIiOjczfX0sIklzVmlzaWJsZSI6dHJ1ZSwiV2lkdGgiOjE4LjAsIkhlaWdodCI6MjAuMCwiQm9yZGVyU3R5bGUiOnsiJGlkIjoiMjA2IiwiTGluZUNvbG9yIjp7IiRpZCI6IjIwNyIsIiR0eXBlIjoiTkxSRS5Db21tb24uRG9tLlNvbGlkQ29sb3JCcnVzaCwgTkxSRS5Db21tb24iLCJDb2xvciI6eyIkaWQiOiIyMDgiLCJBIjoyNTUsIlIiOjI1NSwiRyI6MCwiQiI6MH19LCJMaW5lV2VpZ2h0IjowLjAsIkxpbmVUeXBlIjowLCJQYXJlbnRTdHlsZSI6bnVsbH0sIlBhcmVudFN0eWxlIjpudWxsfSwiVGl0bGVTdHlsZSI6eyIkaWQiOiIyMDkiLCJGb250U2V0dGluZ3MiOnsiJGlkIjoiMjEwIiwiRm9udFNpemUiOjExLCJGb250TmFtZSI6IkFyaWFsIiwiSXNCb2xkIjpmYWxzZSwiSXNJdGFsaWMiOmZhbHNlLCJJc1VuZGVybGluZWQiOnRydWUsIlBhcmVudFN0eWxlIjpudWxsfSwiQXV0b1NpemUiOjAsIkZvcmVncm91bmQiOnsiJGlkIjoiMjExIiwiQ29sb3IiOnsiJGlkIjoiMjEyIiwiQSI6MjU1LCJSIjo5MiwiRyI6ODUsIkIiOjczfX0sIk1heFdpZHRoIjoyMDAuMCwiTWF4SGVpZ2h0IjoiSW5maW5pdHkiLCJTbWFydEZvcmVncm91bmRJc0FjdGl2ZSI6ZmFsc2UsIkhvcml6b250YWxBbGlnbm1lbnQiOjEsIlZlcnRpY2FsQWxpZ25tZW50IjowLCJTbWFydEZvcmVncm91bmQiOm51bGwsIkJhY2tncm91bmRGaWxsVHlwZSI6MCwiTWFyZ2luIjp7IiRpZCI6IjIxMyIsIlRvcCI6MC4wLCJMZWZ0IjowLjAsIlJpZ2h0IjowLjAsIkJvdHRvbSI6MC4wfSwiUGFkZGluZyI6eyIkaWQiOiIyMTQiLCJUb3AiOjAuMCwiTGVmdCI6MC4wLCJSaWdodCI6MC4wLCJCb3R0b20iOjAuMH0sIkJhY2tncm91bmQiOnsiJGlkIjoiMjE1IiwiQ29sb3IiOnsiJGlkIjoiMjE2IiwiQSI6ODksIlIiOjAsIkciOjAsIkIiOjB9fSwiSXNWaXNpYmxlIjp0cnVlLCJXaWR0aCI6MC4wLCJIZWlnaHQiOjAuMCwiQm9yZGVyU3R5bGUiOm51bGwsIlBhcmVudFN0eWxlIjpudWxsfSwiRGF0ZVN0eWxlIjp7IiRpZCI6IjIxNyIsIkZvbnRTZXR0aW5ncyI6eyIkaWQiOiIyMTgiLCJGb250U2l6ZSI6MTAsIkZvbnROYW1lIjoiQ2FsaWJyaSIsIklzQm9sZCI6ZmFsc2UsIklzSXRhbGljIjpmYWxzZSwiSXNVbmRlcmxpbmVkIjpmYWxzZSwiUGFyZW50U3R5bGUiOm51bGx9LCJBdXRvU2l6ZSI6MCwiRm9yZWdyb3VuZCI6eyIkaWQiOiIyMTkiLCJDb2xvciI6eyIkaWQiOiIyMjA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jIxIiwiVG9wIjowLjAsIkxlZnQiOjAuMCwiUmlnaHQiOjAuMCwiQm90dG9tIjowLjB9LCJQYWRkaW5nIjp7IiRpZCI6IjIyMiIsIlRvcCI6MC4wLCJMZWZ0IjowLjAsIlJpZ2h0IjowLjAsIkJvdHRvbSI6MC4wfSwiQmFja2dyb3VuZCI6eyIkaWQiOiIyMjMiLCJDb2xvciI6eyIkaWQiOiIyMjQiLCJBIjo4OSwiUiI6MCwiRyI6MCwiQiI6MH19LCJJc1Zpc2libGUiOnRydWUsIldpZHRoIjowLjAsIkhlaWdodCI6MC4wLCJCb3JkZXJTdHlsZSI6bnVsbCwiUGFyZW50U3R5bGUiOm51bGx9LCJEYXRlRm9ybWF0Ijp7IiRpZCI6IjIy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YiLCJGb3JtYXQiOjAsIklzVmlzaWJsZSI6ZmFsc2UsIkxhc3RLbm93blZpc2liaWxpdHlTdGF0ZSI6ZmFsc2V9LCJJc1Zpc2libGUiOnRydWUsIlBhcmVudFN0eWxlIjpudWxsfSwiR3JpZGxpbmVQYW5lbFN0eWxlIjp7IiRpZCI6IjIyNyIsIkdyaWRsaW5lU3R5bGUiOnsiJGlkIjoiMjI4IiwiTGluZUNvbG9yIjp7IiRpZCI6IjIyOSIsIiR0eXBlIjoiTkxSRS5Db21tb24uRG9tLlNvbGlkQ29sb3JCcnVzaCwgTkxSRS5Db21tb24iLCJDb2xvciI6eyIkaWQiOiIyMzAiLCJBIjozOCwiUiI6OTEsIkciOjE1NSwiQiI6MjEzfX0sIkxpbmVXZWlnaHQiOjEuMCwiTGluZVR5cGUiOjAsIlBhcmVudFN0eWxlIjpudWxsfSwiTWFyZ2luIjp7IiRpZCI6IjIzMSIsIlRvcCI6MC4wLCJMZWZ0IjowLjAsIlJpZ2h0IjowLjAsIkJvdHRvbSI6MC4wfSwiUGFkZGluZyI6eyIkaWQiOiIyMzIiLCJUb3AiOjAuMCwiTGVmdCI6MC4wLCJSaWdodCI6MC4wLCJCb3R0b20iOjAuMH0sIkJhY2tncm91bmQiOm51bGwsIklzVmlzaWJsZSI6dHJ1ZSwiV2lkdGgiOjAuMCwiSGVpZ2h0IjowLjAsIkJvcmRlclN0eWxlIjp7IiRpZCI6IjIzMyIsIkxpbmVDb2xvciI6bnVsbCwiTGluZVdlaWdodCI6MC4wLCJMaW5lVHlwZSI6MCwiUGFyZW50U3R5bGUiOm51bGx9LCJQYXJlbnRTdHlsZSI6bnVsbH0sIkFjdGl2aXR5TGluZVBhbmVsU3R5bGUiOnsiJGlkIjoiMjM0IiwiQWN0aXZpdHlMaW5lU3R5bGUiOnsiJGlkIjoiMjM1IiwiTGluZUNvbG9yIjp7IiRpZCI6IjIzNiIsIiR0eXBlIjoiTkxSRS5Db21tb24uRG9tLlNvbGlkQ29sb3JCcnVzaCwgTkxSRS5Db21tb24iLCJDb2xvciI6eyIkaWQiOiIyMzciLCJBIjozOCwiUiI6OTEsIkciOjE1NSwiQiI6MjEzfX0sIkxpbmVXZWlnaHQiOjEuMCwiTGluZVR5cGUiOjAsIlBhcmVudFN0eWxlIjpudWxsfSwiTWFyZ2luIjp7IiRpZCI6IjIzOCIsIlRvcCI6MC4wLCJMZWZ0IjowLjAsIlJpZ2h0IjowLjAsIkJvdHRvbSI6MC4wfSwiUGFkZGluZyI6eyIkaWQiOiIyMzkiLCJUb3AiOjAuMCwiTGVmdCI6MC4wLCJSaWdodCI6MC4wLCJCb3R0b20iOjAuMH0sIkJhY2tncm91bmQiOm51bGwsIklzVmlzaWJsZSI6dHJ1ZSwiV2lkdGgiOjAuMCwiSGVpZ2h0IjowLjAsIkJvcmRlclN0eWxlIjpudWxsLCJQYXJlbnRTdHlsZSI6bnVsbH0sIl9zZWxlY3RlZFRoZW1lUHJlc2V0Q29sb3JzIjp7IiRpZCI6IjI0MCIsIlRleHRMaWdodCI6eyIkaWQiOiIyNDEiLCJBIjoyNTUsIlIiOjI1NSwiRyI6MjU1LCJCIjoyNTV9LCJUZXh0RGFyayI6eyIkaWQiOiIyNDIiLCJBIjoyNTUsIlIiOjAsIkciOjAsIkIiOjB9LCJBY2NlbnQxIjp7IiRyZWYiOiI2OSJ9LCJBY2NlbnQyIjp7IiRyZWYiOiIzMCJ9LCJBY2NlbnQzIjp7IiRpZCI6IjI0MyIsIkEiOjI1NSwiUiI6MjUzLCJHIjoyNTAsIkIiOjIzN30sIkFjY2VudDQiOnsiJGlkIjoiMjQ0IiwiQSI6MjU1LCJSIjoyMzMsIkciOjExMywiQiI6NTB9LCJBY2NlbnQ1Ijp7IiRpZCI6IjI0NSIsIkEiOjI1NSwiUiI6MjUsIkciOjEwNywiQiI6MzZ9LCJBY2NlbnQ2Ijp7IiRpZCI6IjI0NiIsIkEiOjI1NSwiUiI6MTUsIkciOjE1OCwiQiI6MjEzfSwiQWNjZW50NyI6eyIkaWQiOiIyNDciLCJBIjoyNTUsIlIiOjE2MCwiRyI6NDMsIkIiOjE0N30sIkFjY2VudDgiOnsiJGlkIjoiMjQ4IiwiQSI6MjU1LCJSIjo3OCwiRyI6MTY3LCJCIjo0Nn19LCJTaG93RWxhcHNlZFRpbWVHcmFkaWVudFN0eWxlIjpmYWxzZSwiVGltZWJhbmRSZXNlcnZlZExlZnRBcmVhU3R5bGUiOnsiJGlkIjoiMjQ5IiwiQWN0aXZpdHlIZWFkZXJXaWR0aCI6MC4wLCJJc1NldCI6ZmFsc2V9LCJEZWZhdWx0U3dpbWxhbmVTdHlsZSI6eyIkaWQiOiIyNTAiLCJIZWFkZXJTdHlsZSI6eyIkaWQiOiIyNTEiLCJUZXh0U3R5bGUiOnsiJGlkIjoiMjUyIiwiRm9udFNldHRpbmdzIjp7IiRpZCI6IjI1MyIsIkZvbnRTaXplIjoxMiwiRm9udE5hbWUiOiJDYWxpYnJpIiwiSXNCb2xkIjpmYWxzZSwiSXNJdGFsaWMiOmZhbHNlLCJJc1VuZGVybGluZWQiOmZhbHNlLCJQYXJlbnRTdHlsZSI6bnVsbH0sIkF1dG9TaXplIjowLCJGb3JlZ3JvdW5kIjp7IiRpZCI6IjI1NCIsIkNvbG9yIjp7IiRpZCI6IjI1NSIsIkEiOjI1NSwiUiI6MzIsIkciOjU2LCJCIjoxMDB9fSwiTWF4V2lkdGgiOiJJbmZpbml0eSIsIk1heEhlaWdodCI6IkluZmluaXR5IiwiU21hcnRGb3JlZ3JvdW5kSXNBY3RpdmUiOmZhbHNlLCJIb3Jpem9udGFsQWxpZ25tZW50IjowLCJWZXJ0aWNhbEFsaWdubWVudCI6MCwiU21hcnRGb3JlZ3JvdW5kIjpudWxsLCJCYWNrZ3JvdW5kRmlsbFR5cGUiOjAsIk1hcmdpbiI6eyIkaWQiOiIyNTYiLCJUb3AiOjAuMCwiTGVmdCI6MC4wLCJSaWdodCI6MC4wLCJCb3R0b20iOjAuMH0sIlBhZGRpbmciOnsiJGlkIjoiMjU3IiwiVG9wIjowLjAsIkxlZnQiOjAuMCwiUmlnaHQiOjAuMCwiQm90dG9tIjowLjB9LCJCYWNrZ3JvdW5kIjpudWxsLCJJc1Zpc2libGUiOnRydWUsIldpZHRoIjowLjAsIkhlaWdodCI6MC4wLCJCb3JkZXJTdHlsZSI6bnVsbCwiUGFyZW50U3R5bGUiOm51bGx9LCJSZWN0YW5nbGVTdHlsZSI6eyIkaWQiOiIyNTgiLCJNYXJnaW4iOnsiJGlkIjoiMjU5IiwiVG9wIjowLjAsIkxlZnQiOjAuMCwiUmlnaHQiOjAuMCwiQm90dG9tIjowLjB9LCJQYWRkaW5nIjp7IiRpZCI6IjI2MCIsIlRvcCI6MC4wLCJMZWZ0IjowLjAsIlJpZ2h0IjowLjAsIkJvdHRvbSI6MC4wfSwiQmFja2dyb3VuZCI6eyIkaWQiOiIyNjEiLCJDb2xvciI6eyIkaWQiOiIyNjIiLCJBIjoxMjcsIlIiOjkxLCJHIjoxNTUsIkIiOjIxM319LCJJc1Zpc2libGUiOnRydWUsIldpZHRoIjowLjAsIkhlaWdodCI6MC4wLCJCb3JkZXJTdHlsZSI6eyIkaWQiOiIyNjMiLCJMaW5lQ29sb3IiOnsiJGlkIjoiMjY0IiwiJHR5cGUiOiJOTFJFLkNvbW1vbi5Eb20uU29saWRDb2xvckJydXNoLCBOTFJFLkNvbW1vbiIsIkNvbG9yIjp7IiRpZCI6IjI2NSIsIkEiOjI1NSwiUiI6MjU1LCJHIjowLCJCIjowfX0sIkxpbmVXZWlnaHQiOjAuMCwiTGluZVR5cGUiOjAsIlBhcmVudFN0eWxlIjpudWxsfSwiUGFyZW50U3R5bGUiOm51bGx9LCJNYXJnaW4iOnsiJGlkIjoiMjY2IiwiVG9wIjowLjAsIkxlZnQiOjAuMCwiUmlnaHQiOjAuMCwiQm90dG9tIjowLjB9LCJQYWRkaW5nIjp7IiRpZCI6IjI2NyIsIlRvcCI6MC4wLCJMZWZ0IjowLjAsIlJpZ2h0IjowLjAsIkJvdHRvbSI6MC4wfSwiQmFja2dyb3VuZCI6bnVsbCwiSXNWaXNpYmxlIjp0cnVlLCJXaWR0aCI6MC4wLCJIZWlnaHQiOjAuMCwiQm9yZGVyU3R5bGUiOm51bGwsIlBhcmVudFN0eWxlIjpudWxsfSwiQmFja2dyb3VuZFN0eWxlIjp7IiRpZCI6IjI2OCIsIk1hcmdpbiI6eyIkaWQiOiIyNjkiLCJUb3AiOjAuMCwiTGVmdCI6MC4wLCJSaWdodCI6MC4wLCJCb3R0b20iOjAuMH0sIlBhZGRpbmciOnsiJGlkIjoiMjcwIiwiVG9wIjowLjAsIkxlZnQiOjAuMCwiUmlnaHQiOjAuMCwiQm90dG9tIjowLjB9LCJCYWNrZ3JvdW5kIjp7IiRpZCI6IjI3MSIsIkNvbG9yIjp7IiRpZCI6IjI3MiIsIkEiOjM4LCJSIjo5MSwiRyI6MTU1LCJCIjoyMTN9fSwiSXNWaXNpYmxlIjp0cnVlLCJXaWR0aCI6MC4wLCJIZWlnaHQiOjAuMCwiQm9yZGVyU3R5bGUiOnsiJGlkIjoiMjczIiwiTGluZUNvbG9yIjp7IiRpZCI6IjI3NCIsIiR0eXBlIjoiTkxSRS5Db21tb24uRG9tLlNvbGlkQ29sb3JCcnVzaCwgTkxSRS5Db21tb24iLCJDb2xvciI6eyIkaWQiOiIyNzUiLCJBIjoyNTUsIlIiOjI1NSwiRyI6MCwiQiI6MH19LCJMaW5lV2VpZ2h0IjowLjAsIkxpbmVUeXBlIjowLCJQYXJlbnRTdHlsZSI6bnVsbH0sIlBhcmVudFN0eWxlIjpudWxsfSwiSXNBYm92ZVRpbWViYW5kIjpmYWxzZSwiTWFyZ2luIjp7IiRpZCI6IjI3NiIsIlRvcCI6MC4wLCJMZWZ0IjowLjAsIlJpZ2h0IjowLjAsIkJvdHRvbSI6MC4wfSwiUGFkZGluZyI6eyIkaWQiOiIyNzciLCJUb3AiOjAuMCwiTGVmdCI6MC4wLCJSaWdodCI6MC4wLCJCb3R0b20iOjAuMH0sIklzVmlzaWJsZSI6dHJ1ZSwiV2lkdGgiOjAuMCwiSGVpZ2h0IjowLjAsIkJvcmRlclN0eWxlIjpudWxsLCJQYXJlbnRTdHlsZSI6bnVsbH0sIkRlZmF1bHRTd2ltbGFuZVYyU3R5bGUiOnsiJGlkIjoiMjc4IiwiU3R5bGVJZCI6IjViYjJiZDg1LWFiM2QtNDU2Yy1iZjA1LTFjNDAwMTk2Y2EyMSIsIkhlYWRlclN0eWxlIjp7IiRpZCI6IjI3OSIsIlRleHRJc1ZlcnRpY2FsIjpmYWxzZSwiVGV4dFN0eWxlIjp7IiRpZCI6IjI4MCIsIkZvbnRTZXR0aW5ncyI6eyIkaWQiOiIyODEiLCJGb250U2l6ZSI6MTIsIkZvbnROYW1lIjoiQ2FsaWJyaSIsIklzQm9sZCI6ZmFsc2UsIklzSXRhbGljIjpmYWxzZSwiSXNVbmRlcmxpbmVkIjpmYWxzZSwiUGFyZW50U3R5bGUiOm51bGx9LCJBdXRvU2l6ZSI6MiwiRm9yZWdyb3VuZCI6eyIkaWQiOiIyODIiLCJDb2xvciI6eyIkaWQiOiIyODM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ODQiLCJUb3AiOjAuMCwiTGVmdCI6MC4wLCJSaWdodCI6MC4wLCJCb3R0b20iOjAuMH0sIlBhZGRpbmciOnsiJGlkIjoiMjg1IiwiVG9wIjowLjAsIkxlZnQiOjAuMCwiUmlnaHQiOjAuMCwiQm90dG9tIjowLjB9LCJCYWNrZ3JvdW5kIjpudWxsLCJJc1Zpc2libGUiOnRydWUsIldpZHRoIjowLjAsIkhlaWdodCI6MC4wLCJCb3JkZXJTdHlsZSI6bnVsbCwiUGFyZW50U3R5bGUiOm51bGx9LCJSZWN0YW5nbGVTdHlsZSI6eyIkaWQiOiIyODYiLCJNYXJnaW4iOnsiJGlkIjoiMjg3IiwiVG9wIjowLjAsIkxlZnQiOjAuMCwiUmlnaHQiOjAuMCwiQm90dG9tIjowLjB9LCJQYWRkaW5nIjp7IiRpZCI6IjI4OCIsIlRvcCI6MC4wLCJMZWZ0IjowLjAsIlJpZ2h0IjowLjAsIkJvdHRvbSI6MC4wfSwiQmFja2dyb3VuZCI6eyIkaWQiOiIyODkiLCJDb2xvciI6eyIkaWQiOiIyOTAiLCJBIjoyNTUsIlIiOjI1MywiRyI6MjUwLCJCIjoyMzd9fSwiSXNWaXNpYmxlIjp0cnVlLCJXaWR0aCI6MC4wLCJIZWlnaHQiOjAuMCwiQm9yZGVyU3R5bGUiOnsiJGlkIjoiMjkxIiwiTGluZUNvbG9yIjp7IiRpZCI6IjI5MiIsIiR0eXBlIjoiTkxSRS5Db21tb24uRG9tLlNvbGlkQ29sb3JCcnVzaCwgTkxSRS5Db21tb24iLCJDb2xvciI6eyIkaWQiOiIyOTMiLCJBIjoyNTUsIlIiOjI1NSwiRyI6MCwiQiI6MH19LCJMaW5lV2VpZ2h0IjowLjAsIkxpbmVUeXBlIjowLCJQYXJlbnRTdHlsZSI6bnVsbH0sIlBhcmVudFN0eWxlIjpudWxsfSwiTWFyZ2luIjp7IiRpZCI6IjI5NCIsIlRvcCI6MC4wLCJMZWZ0IjowLjAsIlJpZ2h0IjowLjAsIkJvdHRvbSI6MC4wfSwiUGFkZGluZyI6eyIkaWQiOiIyOTUiLCJUb3AiOjAuMCwiTGVmdCI6MC4wLCJSaWdodCI6MC4wLCJCb3R0b20iOjAuMH0sIkJhY2tncm91bmQiOm51bGwsIklzVmlzaWJsZSI6dHJ1ZSwiV2lkdGgiOjAuMCwiSGVpZ2h0IjowLjAsIkJvcmRlclN0eWxlIjpudWxsLCJQYXJlbnRTdHlsZSI6bnVsbH0sIkJhY2tncm91bmRTdHlsZSI6eyIkaWQiOiIyOTYiLCJNYXJnaW4iOnsiJGlkIjoiMjk3IiwiVG9wIjowLjAsIkxlZnQiOjAuMCwiUmlnaHQiOjAuMCwiQm90dG9tIjowLjB9LCJQYWRkaW5nIjp7IiRpZCI6IjI5OCIsIlRvcCI6MC4wLCJMZWZ0IjowLjAsIlJpZ2h0IjowLjAsIkJvdHRvbSI6MC4wfSwiQmFja2dyb3VuZCI6eyIkaWQiOiIyOTkiLCJDb2xvciI6eyIkaWQiOiIzMDAiLCJBIjo1MSwiUiI6MjUzLCJHIjoyNTAsIkIiOjIzN319LCJJc1Zpc2libGUiOnRydWUsIldpZHRoIjowLjAsIkhlaWdodCI6MC4wLCJCb3JkZXJTdHlsZSI6eyIkaWQiOiIzMDEiLCJMaW5lQ29sb3IiOnsiJGlkIjoiMzAyIiwiJHR5cGUiOiJOTFJFLkNvbW1vbi5Eb20uU29saWRDb2xvckJydXNoLCBOTFJFLkNvbW1vbiIsIkNvbG9yIjp7IiRpZCI6IjMwMyIsIkEiOjI1NSwiUiI6MjM0LCJHIjoyMiwiQiI6MzB9fSwiTGluZVdlaWdodCI6MC4wLCJMaW5lVHlwZSI6MCwiUGFyZW50U3R5bGUiOm51bGx9LCJQYXJlbnRTdHlsZSI6bnVsbH0sIklzQWJvdmVUaW1lYmFuZCI6ZmFsc2UsIlNwYWNpbmciOjUsIkRlZmF1bHRTd2ltbGFuZVRhc2tTdHlsZSI6eyIkaWQiOiIzMDQiLCIkdHlwZSI6Ik5MUkUuQ29tbW9uLkRvbS5TdHlsZXMuRXhwbGljaXRTZXRhYmxlVGFza1N0eWxlLCBOTFJFLkNvbW1vbiIsIlNoYXBlIjoyLCJTaGFwZVRoaWNrbmVzcyI6MSwiRHVyYXRpb25Gb3JtYXQiOjAsIkluY2x1ZGVOb25Xb3JraW5nRGF5c0luRHVyYXRpb24iOmZhbHNlLCJQZXJjZW50YWdlQ29tcGxldGVTdHlsZSI6eyIkaWQiOiIzMDUiLCJGb250U2V0dGluZ3MiOnsiJGlkIjoiMzA2IiwiRm9udFNpemUiOjEwLCJGb250TmFtZSI6IkNhbGlicmkiLCJJc0JvbGQiOmZhbHNlLCJJc0l0YWxpYyI6ZmFsc2UsIklzVW5kZXJsaW5lZCI6ZmFsc2UsIlBhcmVudFN0eWxlIjpudWxsfSwiQXV0b1NpemUiOjAsIkZvcmVncm91bmQiOnsiJGlkIjoiMzA3IiwiQ29sb3IiOnsiJGlkIjoiMzA4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MwOSIsIlRvcCI6MC4wLCJMZWZ0IjowLjAsIlJpZ2h0IjowLjAsIkJvdHRvbSI6MC4wfSwiUGFkZGluZyI6eyIkaWQiOiIzMTAiLCJUb3AiOjAuMCwiTGVmdCI6MC4wLCJSaWdodCI6MC4wLCJCb3R0b20iOjAuMH0sIkJhY2tncm91bmQiOnsiJGlkIjoiMzExIiwiQ29sb3IiOnsiJGlkIjoiMzEyIiwiQSI6ODksIlIiOjAsIkciOjAsIkIiOjB9fSwiSXNWaXNpYmxlIjp0cnVlLCJXaWR0aCI6MC4wLCJIZWlnaHQiOjAuMCwiQm9yZGVyU3R5bGUiOm51bGwsIlBhcmVudFN0eWxlIjpudWxsfSwiRHVyYXRpb25TdHlsZSI6eyIkaWQiOiIzMTMiLCJGb250U2V0dGluZ3MiOnsiJGlkIjoiMzE0IiwiRm9udFNpemUiOjksIkZvbnROYW1lIjoiQXJpYWwiLCJJc0JvbGQiOmZhbHNlLCJJc0l0YWxpYyI6ZmFsc2UsIklzVW5kZXJsaW5lZCI6ZmFsc2UsIlBhcmVudFN0eWxlIjpudWxsfSwiQXV0b1NpemUiOjAsIkZvcmVncm91bmQiOnsiJGlkIjoiMzE1IiwiQ29sb3IiOnsiJGlkIjoiMzE2IiwiQSI6MjU1LCJSIjoxNjUsIkciOjQ4LCJCIjoxNX19LCJNYXhXaWR0aCI6MjAwLjAsIk1heEhlaWdodCI6IkluZmluaXR5IiwiU21hcnRGb3JlZ3JvdW5kSXNBY3RpdmUiOmZhbHNlLCJIb3Jpem9udGFsQWxpZ25tZW50IjowLCJWZXJ0aWNhbEFsaWdubWVudCI6MCwiU21hcnRGb3JlZ3JvdW5kIjpudWxsLCJCYWNrZ3JvdW5kRmlsbFR5cGUiOjAsIk1hcmdpbiI6eyIkaWQiOiIzMTciLCJUb3AiOjAuMCwiTGVmdCI6MC4wLCJSaWdodCI6MC4wLCJCb3R0b20iOjAuMH0sIlBhZGRpbmciOnsiJGlkIjoiMzE4IiwiVG9wIjowLjAsIkxlZnQiOjAuMCwiUmlnaHQiOjAuMCwiQm90dG9tIjowLjB9LCJCYWNrZ3JvdW5kIjp7IiRpZCI6IjMxOSIsIkNvbG9yIjp7IiRyZWYiOiIzMTIifX0sIklzVmlzaWJsZSI6dHJ1ZSwiV2lkdGgiOjAuMCwiSGVpZ2h0IjowLjAsIkJvcmRlclN0eWxlIjpudWxsLCJQYXJlbnRTdHlsZSI6bnVsbH0sIkhvcml6b250YWxDb25uZWN0b3JTdHlsZSI6eyIkaWQiOiIzMjAiLCJMaW5lQ29sb3IiOnsiJGlkIjoiMzIxIiwiJHR5cGUiOiJOTFJFLkNvbW1vbi5Eb20uU29saWRDb2xvckJydXNoLCBOTFJFLkNvbW1vbiIsIkNvbG9yIjp7IiRpZCI6IjMyMiIsIkEiOjI1NSwiUiI6MjA0LCJHIjoyMDQsIkIiOjIwNH19LCJMaW5lV2VpZ2h0IjoxLjAsIkxpbmVUeXBlIjowLCJQYXJlbnRTdHlsZSI6bnVsbH0sIlZlcnRpY2FsQ29ubmVjdG9yU3R5bGUiOnsiJGlkIjoiMzIzIiwiTGluZUNvbG9yIjp7IiRpZCI6IjMyNCIsIiR0eXBlIjoiTkxSRS5Db21tb24uRG9tLlNvbGlkQ29sb3JCcnVzaCwgTkxSRS5Db21tb24iLCJDb2xvciI6eyIkaWQiOiIzMjUiLCJBIjoyNTUsIlIiOjEwMywiRyI6OTUsIkIiOjgzfX0sIkxpbmVXZWlnaHQiOjEuMCwiTGluZVR5cGUiOjAsIlBhcmVudFN0eWxlIjpudWxsfSwiTWFyZ2luIjpudWxsLCJTdGFydERhdGVQb3NpdGlvbiI6MCwiRW5kRGF0ZVBvc2l0aW9uIjowLCJEYXRlSXNWaXNpYmxlIjp0cnVlLCJUaXRsZVBvc2l0aW9uIjoyLCJEdXJhdGlvblBvc2l0aW9uIjo2LCJQZXJjZW50YWdlQ29tcGxldGVkUG9zaXRpb24iOjIsIlNwYWNpbmciOjUsIklzQmVsb3dUaW1lYmFuZCI6ZmFsc2UsIlBlcmNlbnRhZ2VDb21wbGV0ZVNoYXBlT3BhY2l0eSI6MzUsIlNoYXBlU3R5bGUiOnsiJGlkIjoiMzI2IiwiTWFyZ2luIjp7IiRpZCI6IjMyNyIsIlRvcCI6MC4wLCJMZWZ0Ijo0LjAsIlJpZ2h0Ijo0LjAsIkJvdHRvbSI6MC4wfSwiUGFkZGluZyI6eyIkaWQiOiIzMjgiLCJUb3AiOjAuMCwiTGVmdCI6MC4wLCJSaWdodCI6MC4wLCJCb3R0b20iOjAuMH0sIkJhY2tncm91bmQiOnsiJGlkIjoiMzI5IiwiQ29sb3IiOnsiJGlkIjoiMzMwIiwiQSI6MjU1LCJSIjoyNTMsIkciOjI1MCwiQiI6MjM3fX0sIklzVmlzaWJsZSI6dHJ1ZSwiV2lkdGgiOjAuMCwiSGVpZ2h0IjoxNi4wLCJCb3JkZXJTdHlsZSI6eyIkaWQiOiIzMzEiLCJMaW5lQ29sb3IiOnsiJGlkIjoiMzMyIiwiJHR5cGUiOiJOTFJFLkNvbW1vbi5Eb20uU29saWRDb2xvckJydXNoLCBOTFJFLkNvbW1vbiIsIkNvbG9yIjp7IiRpZCI6IjMzMyIsIkEiOjI1NSwiUiI6MjU1LCJHIjowLCJCIjowfX0sIkxpbmVXZWlnaHQiOjAuMCwiTGluZVR5cGUiOjAsIlBhcmVudFN0eWxlIjpudWxsfSwiUGFyZW50U3R5bGUiOm51bGx9LCJUaXRsZVN0eWxlIjp7IiRpZCI6IjMzNCIsIkZvbnRTZXR0aW5ncyI6eyIkaWQiOiIzMzUiLCJGb250U2l6ZSI6MTAsIkZvbnROYW1lIjoiQXJpYWwiLCJJc0JvbGQiOnRydWUsIklzSXRhbGljIjpmYWxzZSwiSXNVbmRlcmxpbmVkIjpmYWxzZSwiUGFyZW50U3R5bGUiOm51bGx9LCJBdXRvU2l6ZSI6MCwiRm9yZWdyb3VuZCI6eyIkaWQiOiIzMzYiLCJDb2xvciI6eyIkaWQiOiIzMzc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zM4IiwiVG9wIjowLjAsIkxlZnQiOjAuMCwiUmlnaHQiOjAuMCwiQm90dG9tIjowLjB9LCJQYWRkaW5nIjp7IiRpZCI6IjMzOSIsIlRvcCI6MC4wLCJMZWZ0IjowLjAsIlJpZ2h0IjowLjAsIkJvdHRvbSI6MC4wfSwiQmFja2dyb3VuZCI6eyIkaWQiOiIzNDAiLCJDb2xvciI6eyIkcmVmIjoiMzEyIn19LCJJc1Zpc2libGUiOnRydWUsIldpZHRoIjowLjAsIkhlaWdodCI6MC4wLCJCb3JkZXJTdHlsZSI6bnVsbCwiUGFyZW50U3R5bGUiOm51bGx9LCJEYXRlU3R5bGUiOnsiJGlkIjoiMzQxIiwiRm9udFNldHRpbmdzIjp7IiRpZCI6IjM0MiIsIkZvbnRTaXplIjo5LCJGb250TmFtZSI6IkFyaWFsIiwiSXNCb2xkIjpmYWxzZSwiSXNJdGFsaWMiOmZhbHNlLCJJc1VuZGVybGluZWQiOmZhbHNlLCJQYXJlbnRTdHlsZSI6bnVsbH0sIkF1dG9TaXplIjowLCJGb3JlZ3JvdW5kIjp7IiRpZCI6IjM0MyIsIkNvbG9yIjp7IiRpZCI6IjM0NCIsIkEiOjI1NSwiUiI6OTcsIkciOjEwNSwiQiI6OTF9fSwiTWF4V2lkdGgiOjIwMC4wLCJNYXhIZWlnaHQiOiJJbmZpbml0eSIsIlNtYXJ0Rm9yZWdyb3VuZElzQWN0aXZlIjpmYWxzZSwiSG9yaXpvbnRhbEFsaWdubWVudCI6MCwiVmVydGljYWxBbGlnbm1lbnQiOjAsIlNtYXJ0Rm9yZWdyb3VuZCI6bnVsbCwiQmFja2dyb3VuZEZpbGxUeXBlIjowLCJNYXJnaW4iOnsiJGlkIjoiMzQ1IiwiVG9wIjowLjAsIkxlZnQiOjAuMCwiUmlnaHQiOjAuMCwiQm90dG9tIjowLjB9LCJQYWRkaW5nIjp7IiRpZCI6IjM0NiIsIlRvcCI6MC4wLCJMZWZ0IjowLjAsIlJpZ2h0IjowLjAsIkJvdHRvbSI6MC4wfSwiQmFja2dyb3VuZCI6eyIkaWQiOiIzNDciLCJDb2xvciI6eyIkcmVmIjoiMzEyIn19LCJJc1Zpc2libGUiOnRydWUsIldpZHRoIjowLjAsIkhlaWdodCI6MC4wLCJCb3JkZXJTdHlsZSI6bnVsbCwiUGFyZW50U3R5bGUiOm51bGx9LCJEYXRlRm9ybWF0Ijp7IiRpZCI6IjM0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0OSIsIkRhdGVQYXJ0SXNWaXNpYmxlIjpmYWxzZSwiVGltZVBhcnRJc1Zpc2libGUiOmZhbHNlfX0sIldlZWtOdW1iZXJpbmciOnsiJGlkIjoiMzUwIiwiRm9ybWF0IjowLCJJc1Zpc2libGUiOmZhbHNlLCJMYXN0S25vd25WaXNpYmlsaXR5U3RhdGUiOmZhbHNlfSwiSXNWaXNpYmxlIjp0cnVlLCJQYXJlbnRTdHlsZSI6bnVsbCwiX2V4cGxpY2l0bHlTZXQiOnsiJGlkIjoiMzU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1MiIsIlNoYXBlIjoxNiwiQ29ubmVjdG9yTWFyZ2luIjp7IiRpZCI6IjM1MyIsIlRvcCI6MC4wLCJMZWZ0IjoyLjAsIlJpZ2h0IjoyLjAsIkJvdHRvbSI6MC4wfSwiQ29ubmVjdG9yU3R5bGUiOnsiJGlkIjoiMzU0IiwiTGluZUNvbG9yIjp7IiRpZCI6IjM1NSIsIiR0eXBlIjoiTkxSRS5Db21tb24uRG9tLlNvbGlkQ29sb3JCcnVzaCwgTkxSRS5Db21tb24iLCJDb2xvciI6eyIkaWQiOiIzNTYiLCJBIjoxMjcsIlIiOjE1NSwiRyI6NTksIkIiOjMzfX0sIkxpbmVXZWlnaHQiOjEuMCwiTGluZVR5cGUiOjAsIlBhcmVudFN0eWxlIjpudWxsfSwiSXNCZWxvd1RpbWViYW5kIjp0cnVlLCJQb3NpdGlvbk9uVGFzayI6MSwiSGlkZURhdGUiOmZhbHNlLCJTaGFwZVNpemUiOjEsIlNwYWNpbmciOjIuMCwiUGFkZGluZyI6eyIkaWQiOiIzNTciLCJUb3AiOjcuMCwiTGVmdCI6My4wLCJSaWdodCI6MC4wLCJCb3R0b20iOjIuMH0sIlNoYXBlU3R5bGUiOnsiJGlkIjoiMzU4IiwiTWFyZ2luIjp7IiRpZCI6IjM1OSIsIlRvcCI6MC4wLCJMZWZ0IjowLjAsIlJpZ2h0IjowLjAsIkJvdHRvbSI6MC4wfSwiUGFkZGluZyI6eyIkaWQiOiIzNjAiLCJUb3AiOjAuMCwiTGVmdCI6MC4wLCJSaWdodCI6MC4wLCJCb3R0b20iOjAuMH0sIkJhY2tncm91bmQiOnsiJGlkIjoiMzYxIiwiQ29sb3IiOnsiJGlkIjoiMzYyIiwiQSI6MjU1LCJSIjoyNTMsIkciOjI1MCwiQiI6MjM3fX0sIklzVmlzaWJsZSI6dHJ1ZSwiV2lkdGgiOjE4LjAsIkhlaWdodCI6MjAuMCwiQm9yZGVyU3R5bGUiOnsiJGlkIjoiMzYzIiwiTGluZUNvbG9yIjp7IiRpZCI6IjM2NCIsIiR0eXBlIjoiTkxSRS5Db21tb24uRG9tLlNvbGlkQ29sb3JCcnVzaCwgTkxSRS5Db21tb24iLCJDb2xvciI6eyIkaWQiOiIzNjUiLCJBIjoyNTUsIlIiOjI1NSwiRyI6MCwiQiI6MH19LCJMaW5lV2VpZ2h0IjowLjAsIkxpbmVUeXBlIjowLCJQYXJlbnRTdHlsZSI6bnVsbH0sIlBhcmVudFN0eWxlIjpudWxsfSwiVGl0bGVTdHlsZSI6eyIkaWQiOiIzNjYiLCJGb250U2V0dGluZ3MiOnsiJGlkIjoiMzY3IiwiRm9udFNpemUiOjExLCJGb250TmFtZSI6IkFyaWFsIiwiSXNCb2xkIjpmYWxzZSwiSXNJdGFsaWMiOmZhbHNlLCJJc1VuZGVybGluZWQiOnRydWUsIlBhcmVudFN0eWxlIjpudWxsfSwiQXV0b1NpemUiOjAsIkZvcmVncm91bmQiOnsiJGlkIjoiMzY4IiwiQ29sb3IiOnsiJGlkIjoiMzY5IiwiQSI6MjU1LCJSIjo5MiwiRyI6ODUsIkIiOjczfX0sIk1heFdpZHRoIjoyMDAuMCwiTWF4SGVpZ2h0IjoiSW5maW5pdHkiLCJTbWFydEZvcmVncm91bmRJc0FjdGl2ZSI6ZmFsc2UsIkhvcml6b250YWxBbGlnbm1lbnQiOjEsIlZlcnRpY2FsQWxpZ25tZW50IjowLCJTbWFydEZvcmVncm91bmQiOm51bGwsIkJhY2tncm91bmRGaWxsVHlwZSI6MCwiTWFyZ2luIjp7IiRpZCI6IjM3MCIsIlRvcCI6MC4wLCJMZWZ0IjowLjAsIlJpZ2h0IjowLjAsIkJvdHRvbSI6MC4wfSwiUGFkZGluZyI6eyIkaWQiOiIzNzEiLCJUb3AiOjAuMCwiTGVmdCI6MC4wLCJSaWdodCI6MC4wLCJCb3R0b20iOjAuMH0sIkJhY2tncm91bmQiOnsiJGlkIjoiMzcyIiwiQ29sb3IiOnsiJGlkIjoiMzczIiwiQSI6ODksIlIiOjAsIkciOjAsIkIiOjB9fSwiSXNWaXNpYmxlIjp0cnVlLCJXaWR0aCI6MC4wLCJIZWlnaHQiOjAuMCwiQm9yZGVyU3R5bGUiOm51bGwsIlBhcmVudFN0eWxlIjpudWxsfSwiRGF0ZVN0eWxlIjp7IiRpZCI6IjM3NCIsIkZvbnRTZXR0aW5ncyI6eyIkaWQiOiIzNzUiLCJGb250U2l6ZSI6MTAsIkZvbnROYW1lIjoiQ2FsaWJyaSIsIklzQm9sZCI6ZmFsc2UsIklzSXRhbGljIjpmYWxzZSwiSXNVbmRlcmxpbmVkIjpmYWxzZSwiUGFyZW50U3R5bGUiOm51bGx9LCJBdXRvU2l6ZSI6MCwiRm9yZWdyb3VuZCI6eyIkaWQiOiIzNzYiLCJDb2xvciI6eyIkaWQiOiIzNzc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zc4IiwiVG9wIjowLjAsIkxlZnQiOjAuMCwiUmlnaHQiOjAuMCwiQm90dG9tIjowLjB9LCJQYWRkaW5nIjp7IiRpZCI6IjM3OSIsIlRvcCI6MC4wLCJMZWZ0IjowLjAsIlJpZ2h0IjowLjAsIkJvdHRvbSI6MC4wfSwiQmFja2dyb3VuZCI6eyIkaWQiOiIzODAiLCJDb2xvciI6eyIkcmVmIjoiMzczIn19LCJJc1Zpc2libGUiOnRydWUsIldpZHRoIjowLjAsIkhlaWdodCI6MC4wLCJCb3JkZXJTdHlsZSI6bnVsbCwiUGFyZW50U3R5bGUiOm51bGx9LCJEYXRlRm9ybWF0Ijp7IiRpZCI6IjM4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IiLCJGb3JtYXQiOjAsIklzVmlzaWJsZSI6ZmFsc2UsIkxhc3RLbm93blZpc2liaWxpdHlTdGF0ZSI6ZmFsc2V9LCJJc1Zpc2libGUiOnRydWUsIlBhcmVudFN0eWxlIjpudWxsfSwiRGVmYXVsdFN3aW1sYW5lTWlsZXN0b25lU3R5bGUiOnsiJGlkIjoiMzgzIiwiVGl0bGVQb3NpdGlvbiI6IlJpZ2h0IiwiRGF0ZVBvc2l0aW9uIjoiTGVmdCIsIlNoYXBlVHlwZSI6MSwiU2hhcGVTaXplIjoxLCJTcGFjaW5nIjo1LCJTaGFwZVN0eWxlIjp7IiRpZCI6IjM4NCIsIk1hcmdpbiI6eyIkaWQiOiIzODUiLCJUb3AiOjAuMCwiTGVmdCI6MC4wLCJSaWdodCI6MC4wLCJCb3R0b20iOjAuMH0sIlBhZGRpbmciOnsiJGlkIjoiMzg2IiwiVG9wIjowLjAsIkxlZnQiOjAuMCwiUmlnaHQiOjAuMCwiQm90dG9tIjowLjB9LCJCYWNrZ3JvdW5kIjp7IiRpZCI6IjM4NyIsIkNvbG9yIjp7IiRpZCI6IjM4OCIsIkEiOjI1NSwiUiI6MjUzLCJHIjoyNTAsIkIiOjIzN319LCJJc1Zpc2libGUiOnRydWUsIldpZHRoIjoxOC4wLCJIZWlnaHQiOjIwLjAsIkJvcmRlclN0eWxlIjp7IiRpZCI6IjM4OSIsIkxpbmVDb2xvciI6eyIkaWQiOiIzOTAiLCIkdHlwZSI6Ik5MUkUuQ29tbW9uLkRvbS5Tb2xpZENvbG9yQnJ1c2gsIE5MUkUuQ29tbW9uIiwiQ29sb3IiOnsiJGlkIjoiMzkxIiwiQSI6MjU1LCJSIjoyNTUsIkciOjAsIkIiOjB9fSwiTGluZVdlaWdodCI6MC4wLCJMaW5lVHlwZSI6MCwiUGFyZW50U3R5bGUiOm51bGx9LCJQYXJlbnRTdHlsZSI6bnVsbH0sIlRpdGxlU3R5bGUiOnsiJGlkIjoiMzkyIiwiRm9udFNldHRpbmdzIjp7IiRpZCI6IjM5MyIsIkZvbnRTaXplIjoxMSwiRm9udE5hbWUiOiJBcmlhbCIsIklzQm9sZCI6ZmFsc2UsIklzSXRhbGljIjpmYWxzZSwiSXNVbmRlcmxpbmVkIjp0cnVlLCJQYXJlbnRTdHlsZSI6bnVsbH0sIkF1dG9TaXplIjowLCJGb3JlZ3JvdW5kIjp7IiRpZCI6IjM5NCIsIkNvbG9yIjp7IiRpZCI6IjM5NSIsIkEiOjI1NSwiUiI6OTIsIkciOjg1LCJCIjo3M319LCJNYXhXaWR0aCI6MjAwLjAsIk1heEhlaWdodCI6IkluZmluaXR5IiwiU21hcnRGb3JlZ3JvdW5kSXNBY3RpdmUiOmZhbHNlLCJIb3Jpem9udGFsQWxpZ25tZW50IjoxLCJWZXJ0aWNhbEFsaWdubWVudCI6MCwiU21hcnRGb3JlZ3JvdW5kIjpudWxsLCJCYWNrZ3JvdW5kRmlsbFR5cGUiOjAsIk1hcmdpbiI6eyIkaWQiOiIzOTYiLCJUb3AiOjAuMCwiTGVmdCI6MC4wLCJSaWdodCI6MC4wLCJCb3R0b20iOjAuMH0sIlBhZGRpbmciOnsiJGlkIjoiMzk3IiwiVG9wIjowLjAsIkxlZnQiOjAuMCwiUmlnaHQiOjAuMCwiQm90dG9tIjowLjB9LCJCYWNrZ3JvdW5kIjp7IiRpZCI6IjM5OCIsIkNvbG9yIjp7IiRpZCI6IjM5OSIsIkEiOjg5LCJSIjowLCJHIjowLCJCIjowfX0sIklzVmlzaWJsZSI6dHJ1ZSwiV2lkdGgiOjAuMCwiSGVpZ2h0IjowLjAsIkJvcmRlclN0eWxlIjpudWxsLCJQYXJlbnRTdHlsZSI6bnVsbH0sIkRhdGVTdHlsZSI6eyIkaWQiOiI0MDAiLCJGb250U2V0dGluZ3MiOnsiJGlkIjoiNDAxIiwiRm9udFNpemUiOjEwLCJGb250TmFtZSI6IkNhbGlicmkiLCJJc0JvbGQiOmZhbHNlLCJJc0l0YWxpYyI6ZmFsc2UsIklzVW5kZXJsaW5lZCI6ZmFsc2UsIlBhcmVudFN0eWxlIjpudWxsfSwiQXV0b1NpemUiOjAsIkZvcmVncm91bmQiOnsiJGlkIjoiNDAyIiwiQ29sb3IiOnsiJGlkIjoiNDAz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QwNCIsIlRvcCI6MC4wLCJMZWZ0IjowLjAsIlJpZ2h0IjowLjAsIkJvdHRvbSI6MC4wfSwiUGFkZGluZyI6eyIkaWQiOiI0MDUiLCJUb3AiOjAuMCwiTGVmdCI6MC4wLCJSaWdodCI6MC4wLCJCb3R0b20iOjAuMH0sIkJhY2tncm91bmQiOnsiJGlkIjoiNDA2IiwiQ29sb3IiOnsiJGlkIjoiNDA3IiwiQSI6ODksIlIiOjAsIkciOjAsIkIiOjB9fSwiSXNWaXNpYmxlIjp0cnVlLCJXaWR0aCI6MC4wLCJIZWlnaHQiOjAuMCwiQm9yZGVyU3R5bGUiOm51bGwsIlBhcmVudFN0eWxlIjpudWxsfSwiRGF0ZUZvcm1hdCI6eyIkaWQiOiI0M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5IiwiRm9ybWF0IjowLCJJc1Zpc2libGUiOmZhbHNlLCJMYXN0S25vd25WaXNpYmlsaXR5U3RhdGUiOmZhbHNlfSwiSXNWaXNpYmxlIjp0cnVlLCJQYXJlbnRTdHlsZSI6bnVsbH0sIkRlZmF1bHRTd2ltbGFuZUFjdGl2aXR5U3R5bGUiOnsiJGlkIjoiNDEwIiwiSGVhZGVyU3R5bGUiOnsiJGlkIjoiNDExIiwiVGV4dFN0eWxlIjp7IiRpZCI6IjQxMiIsIkZvbnRTZXR0aW5ncyI6eyIkaWQiOiI0MTMiLCJGb250U2l6ZSI6MTEsIkZvbnROYW1lIjoiQ2FsaWJyaSIsIklzQm9sZCI6ZmFsc2UsIklzSXRhbGljIjpmYWxzZSwiSXNVbmRlcmxpbmVkIjpmYWxzZSwiUGFyZW50U3R5bGUiOm51bGx9LCJBdXRvU2l6ZSI6MiwiRm9yZWdyb3VuZCI6eyIkaWQiOiI0MTQiLCJDb2xvciI6eyIkaWQiOiI0MT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TYiLCJUb3AiOjAuMCwiTGVmdCI6MC4wLCJSaWdodCI6MC4wLCJCb3R0b20iOjAuMH0sIlBhZGRpbmciOnsiJGlkIjoiNDE3IiwiVG9wIjowLjAsIkxlZnQiOjAuMCwiUmlnaHQiOjAuMCwiQm90dG9tIjowLjB9LCJCYWNrZ3JvdW5kIjpudWxsLCJJc1Zpc2libGUiOnRydWUsIldpZHRoIjowLjAsIkhlaWdodCI6MC4wLCJCb3JkZXJTdHlsZSI6bnVsbCwiUGFyZW50U3R5bGUiOm51bGx9LCJSZWN0YW5nbGVTdHlsZSI6eyIkaWQiOiI0MTgiLCJNYXJnaW4iOnsiJGlkIjoiNDE5IiwiVG9wIjowLjAsIkxlZnQiOjAuMCwiUmlnaHQiOjAuMCwiQm90dG9tIjowLjB9LCJQYWRkaW5nIjp7IiRpZCI6IjQyMCIsIlRvcCI6MC4wLCJMZWZ0IjowLjAsIlJpZ2h0IjowLjAsIkJvdHRvbSI6MC4wfSwiQmFja2dyb3VuZCI6eyIkaWQiOiI0MjEiLCJDb2xvciI6eyIkaWQiOiI0MjIiLCJBIjo2MywiUiI6MjUzLCJHIjoyNTAsIkIiOjIzN319LCJJc1Zpc2libGUiOnRydWUsIldpZHRoIjowLjAsIkhlaWdodCI6MC4wLCJCb3JkZXJTdHlsZSI6eyIkaWQiOiI0MjMiLCJMaW5lQ29sb3IiOnsiJGlkIjoiNDI0IiwiJHR5cGUiOiJOTFJFLkNvbW1vbi5Eb20uU29saWRDb2xvckJydXNoLCBOTFJFLkNvbW1vbiIsIkNvbG9yIjp7IiRpZCI6IjQyNSIsIkEiOjI1NSwiUiI6MjU1LCJHIjowLCJCIjowfX0sIkxpbmVXZWlnaHQiOjAuMCwiTGluZVR5cGUiOjAsIlBhcmVudFN0eWxlIjpudWxsfSwiUGFyZW50U3R5bGUiOm51bGx9LCJNYXJnaW4iOnsiJGlkIjoiNDI2IiwiVG9wIjowLjAsIkxlZnQiOjAuMCwiUmlnaHQiOjAuMCwiQm90dG9tIjowLjB9LCJQYWRkaW5nIjp7IiRpZCI6IjQyNyIsIlRvcCI6MC4wLCJMZWZ0IjowLjAsIlJpZ2h0IjowLjAsIkJvdHRvbSI6MC4wfSwiQmFja2dyb3VuZCI6bnVsbCwiSXNWaXNpYmxlIjp0cnVlLCJXaWR0aCI6MC4wLCJIZWlnaHQiOjAuMCwiQm9yZGVyU3R5bGUiOm51bGwsIlBhcmVudFN0eWxlIjpudWxsfSwiQmFja2dyb3VuZFN0eWxlIjp7IiRpZCI6IjQyOCIsIk1hcmdpbiI6eyIkaWQiOiI0MjkiLCJUb3AiOjAuMCwiTGVmdCI6MC4wLCJSaWdodCI6MC4wLCJCb3R0b20iOjAuMH0sIlBhZGRpbmciOnsiJGlkIjoiNDMwIiwiVG9wIjowLjAsIkxlZnQiOjAuMCwiUmlnaHQiOjAuMCwiQm90dG9tIjowLjB9LCJCYWNrZ3JvdW5kIjp7IiRpZCI6IjQzMSIsIkNvbG9yIjp7IiRpZCI6IjQzMiIsIkEiOjUxLCJSIjoyNTMsIkciOjI1MCwiQiI6MjM3fX0sIklzVmlzaWJsZSI6dHJ1ZSwiV2lkdGgiOjAuMCwiSGVpZ2h0IjowLjAsIkJvcmRlclN0eWxlIjp7IiRpZCI6IjQzMyIsIkxpbmVDb2xvciI6eyIkaWQiOiI0MzQiLCIkdHlwZSI6Ik5MUkUuQ29tbW9uLkRvbS5Tb2xpZENvbG9yQnJ1c2gsIE5MUkUuQ29tbW9uIiwiQ29sb3IiOnsiJGlkIjoiNDM1IiwiQSI6MjU1LCJSIjoyNTUsIkciOjAsIkIiOjB9fSwiTGluZVdlaWdodCI6MC4wLCJMaW5lVHlwZSI6MCwiUGFyZW50U3R5bGUiOm51bGx9LCJQYXJlbnRTdHlsZSI6bnVsbH0sIk1hcmdpbiI6eyIkaWQiOiI0MzYiLCJUb3AiOjAuMCwiTGVmdCI6MC4wLCJSaWdodCI6MC4wLCJCb3R0b20iOjAuMH0sIlBhZGRpbmciOnsiJGlkIjoiNDM3IiwiVG9wIjowLjAsIkxlZnQiOjAuMCwiUmlnaHQiOjAuMCwiQm90dG9tIjowLjB9LCJJc1Zpc2libGUiOnRydWUsIldpZHRoIjowLjAsIkhlaWdodCI6MC4wLCJCb3JkZXJTdHlsZSI6bnVsbCwiUGFyZW50U3R5bGUiOm51bGx9LCJNYXJnaW4iOnsiJGlkIjoiNDM4IiwiVG9wIjowLjAsIkxlZnQiOjAuMCwiUmlnaHQiOjAuMCwiQm90dG9tIjowLjB9LCJQYWRkaW5nIjp7IiRpZCI6IjQzOSIsIlRvcCI6MC4wLCJMZWZ0IjowLjAsIlJpZ2h0IjowLjAsIkJvdHRvbSI6MC4wfSwiSXNWaXNpYmxlIjp0cnVlLCJXaWR0aCI6MC4wLCJIZWlnaHQiOjAuMCwiQm9yZGVyU3R5bGUiOnsiJGlkIjoiNDQwIiwiTGluZUNvbG9yIjpudWxsLCJMaW5lV2VpZ2h0IjowLjAsIkxpbmVUeXBlIjowLCJQYXJlbnRTdHlsZSI6bnVsbH0sIlBhcmVudFN0eWxlIjpudWxsfSwiX2FkZGl0aW9uYWxTd2ltbGFuZVYyU3R5bGVzIjpbXX0sIlNjYWxlIjp7IiRpZCI6IjQ0MSIsIlN0YXJ0RGF0ZSI6IjAwMDEtMDEtMDFUMDA6MDA6MDAiLCJFbmREYXRlIjoiMjAyMS0wMy0zMVQyMzo1OTowMCIsIkZvcm1hdCI6InciLCJUeXBlIjoxLCJBdXRvRGF0ZVJhbmdlIjp0cnVlLCJXb3JraW5nRGF5cyI6MzEsIkZpc2NhbFllYXIiOnsiJGlkIjoiNDQyIiwiU3RhcnRNb250aCI6MSwiVXNlU3RhcnRpbmdZZWFyRm9yTnVtYmVyaW5nIjp0cnVlLCJTaG93RmlzY2FsWWVhckxhYmVsIjp0cnVlfSwiVG9kYXlNYXJrZXJUZXh0IjoiVG9kYXkiLCJBdXRvU2NhbGVUeXBlIjpmYWxzZX0sIlNjYWxlVjIiOnsiJGlkIjoiNDQzIiwiU3RhcnREYXRlIjoiMDAwMS0wMS0wMVQwMDowMDowMCIsIkVuZERhdGUiOiIyMDI1LTAzLTMxVDIzOjU5OjAwIiwiQXV0b0RhdGVSYW5nZSI6dHJ1ZSwiV29ya2luZ0RheXMiOjMxLCJGaXNjYWxZZWFyIjp7IiRyZWYiOiI0NDIifSwiVG9kYXlNYXJrZXJUZXh0IjoiVG9kYXkiLCJBdXRvU2NhbGVUeXBlIjpmYWxzZSwiVGltZWJhbmRTY2FsZXMiOnsiJGlkIjoiNDQ0IiwiVG9wU2NhbGVMYXllciI6eyIkaWQiOiI0NDUiLCJGb3JtYXQiOiJ3IiwiVHlwZSI6MX0sIk1pZGRsZVNjYWxlTGF5ZXIiOnsiJGlkIjoiNDQ2IiwiRm9ybWF0IjpudWxsLCJUeXBlIjowfSwiQm90dG9tU2NhbGVMYXllciI6eyIkaWQiOiI0NDciLCJGb3JtYXQiOm51bGwsIlR5cGUiOjB9fX0sIk1pbGVzdG9uZXMiOlt7IiRpZCI6IjQ0OCIsIkRhdGUiOiIyMDI1LTAxLTAxVDIzOjU5OjAwIiwiU3R5bGUiOnsiJGlkIjoiNDQ5IiwiU2hhcGUiOjE5LCJDb25uZWN0b3JNYXJnaW4iOnsiJGlkIjoiNDUwIiwiVG9wIjowLjAsIkxlZnQiOjIuMCwiUmlnaHQiOjIuMCwiQm90dG9tIjowLjB9LCJDb25uZWN0b3JTdHlsZSI6eyIkaWQiOiI0NTEiLCJMaW5lQ29sb3IiOnsiJGlkIjoiNDUyIiwiJHR5cGUiOiJOTFJFLkNvbW1vbi5Eb20uU29saWRDb2xvckJydXNoLCBOTFJFLkNvbW1vbiIsIkNvbG9yIjp7IiRpZCI6IjQ1MyIsIkEiOjEyNywiUiI6MTYxLCJHIjoxMDcsIkIiOjUzfX0sIkxpbmVXZWlnaHQiOjEuMCwiTGluZVR5cGUiOjAsIlBhcmVudFN0eWxlIjpudWxsfSwiSXNCZWxvd1RpbWViYW5kIjp0cnVlLCJQb3NpdGlvbk9uVGFzayI6MCwiSGlkZURhdGUiOmZhbHNlLCJTaGFwZVNpemUiOjEsIlNwYWNpbmciOjIuMCwiUGFkZGluZyI6eyIkaWQiOiI0NTQiLCJUb3AiOjcuMCwiTGVmdCI6My4wLCJSaWdodCI6MC4wLCJCb3R0b20iOjIuMH0sIlNoYXBlU3R5bGUiOnsiJGlkIjoiNDU1IiwiTWFyZ2luIjp7IiRpZCI6IjQ1NiIsIlRvcCI6MC4wLCJMZWZ0IjowLjAsIlJpZ2h0IjowLjAsIkJvdHRvbSI6MC4wfSwiUGFkZGluZyI6eyIkaWQiOiI0NTciLCJUb3AiOjAuMCwiTGVmdCI6MC4wLCJSaWdodCI6MC4wLCJCb3R0b20iOjAuMH0sIkJhY2tncm91bmQiOnsiJGlkIjoiNDU4IiwiQ29sb3IiOnsiJGlkIjoiNDU5IiwiQSI6MjU1LCJSIjoxNjEsIkciOjEwNywiQiI6NTN9fSwiSXNWaXNpYmxlIjp0cnVlLCJXaWR0aCI6MTMuMCwiSGVpZ2h0IjoxMy4wLCJCb3JkZXJTdHlsZSI6eyIkaWQiOiI0NjAiLCJMaW5lQ29sb3IiOnsiJGlkIjoiNDYxIiwiJHR5cGUiOiJOTFJFLkNvbW1vbi5Eb20uU29saWRDb2xvckJydXNoLCBOTFJFLkNvbW1vbiIsIkNvbG9yIjp7IiRpZCI6IjQ2MiIsIkEiOjI1NSwiUiI6MjU1LCJHIjowLCJCIjowfX0sIkxpbmVXZWlnaHQiOjAuMCwiTGluZVR5cGUiOjAsIlBhcmVudFN0eWxlIjpudWxsfSwiUGFyZW50U3R5bGUiOm51bGx9LCJUaXRsZVN0eWxlIjp7IiRpZCI6IjQ2MyIsIkZvbnRTZXR0aW5ncyI6eyIkaWQiOiI0NjQiLCJGb250U2l6ZSI6MTEsIkZvbnROYW1lIjoiQXJpYWwiLCJJc0JvbGQiOmZhbHNlLCJJc0l0YWxpYyI6ZmFsc2UsIklzVW5kZXJsaW5lZCI6dHJ1ZSwiUGFyZW50U3R5bGUiOm51bGx9LCJBdXRvU2l6ZSI6MCwiRm9yZWdyb3VuZCI6eyIkaWQiOiI0NjUiLCJDb2xvciI6eyIkaWQiOiI0NjYiLCJBIjoyNTUsIlIiOjE2MSwiRyI6MTA3LCJCIjo1M319LCJNYXhXaWR0aCI6MjAwLjAsIk1heEhlaWdodCI6IkluZmluaXR5IiwiU21hcnRGb3JlZ3JvdW5kSXNBY3RpdmUiOmZhbHNlLCJIb3Jpem9udGFsQWxpZ25tZW50IjowLCJWZXJ0aWNhbEFsaWdubWVudCI6MCwiU21hcnRGb3JlZ3JvdW5kIjpudWxsLCJCYWNrZ3JvdW5kRmlsbFR5cGUiOjAsIk1hcmdpbiI6eyIkaWQiOiI0NjciLCJUb3AiOjAuMCwiTGVmdCI6MC4wLCJSaWdodCI6MC4wLCJCb3R0b20iOjAuMH0sIlBhZGRpbmciOnsiJGlkIjoiNDY4IiwiVG9wIjowLjAsIkxlZnQiOjAuMCwiUmlnaHQiOjAuMCwiQm90dG9tIjowLjB9LCJCYWNrZ3JvdW5kIjp7IiRpZCI6IjQ2OSIsIkNvbG9yIjp7IiRpZCI6IjQ3MCIsIkEiOjAsIlIiOjI1NSwiRyI6MjU1LCJCIjoyNTV9fSwiSXNWaXNpYmxlIjp0cnVlLCJXaWR0aCI6MC4wLCJIZWlnaHQiOjAuMCwiQm9yZGVyU3R5bGUiOnsiJGlkIjoiNDcxIiwiTGluZUNvbG9yIjpudWxsLCJMaW5lV2VpZ2h0IjowLjAsIkxpbmVUeXBlIjowLCJQYXJlbnRTdHlsZSI6bnVsbH0sIlBhcmVudFN0eWxlIjpudWxsfSwiRGF0ZVN0eWxlIjp7IiRpZCI6IjQ3MiIsIkZvbnRTZXR0aW5ncyI6eyIkaWQiOiI0NzMiLCJGb250U2l6ZSI6MTAsIkZvbnROYW1lIjoiQ2FsaWJyaSIsIklzQm9sZCI6ZmFsc2UsIklzSXRhbGljIjpmYWxzZSwiSXNVbmRlcmxpbmVkIjpmYWxzZSwiUGFyZW50U3R5bGUiOm51bGx9LCJBdXRvU2l6ZSI6MCwiRm9yZWdyb3VuZCI6eyIkaWQiOiI0NzQiLCJDb2xvciI6eyIkaWQiOiI0NzUiLCJBIjoyNTUsIlIiOjE2MSwiRyI6MTA3LCJCIjo1M319LCJNYXhXaWR0aCI6MjAwLjAsIk1heEhlaWdodCI6IkluZmluaXR5IiwiU21hcnRGb3JlZ3JvdW5kSXNBY3RpdmUiOmZhbHNlLCJIb3Jpem9udGFsQWxpZ25tZW50IjowLCJWZXJ0aWNhbEFsaWdubWVudCI6MCwiU21hcnRGb3JlZ3JvdW5kIjpudWxsLCJCYWNrZ3JvdW5kRmlsbFR5cGUiOjAsIk1hcmdpbiI6eyIkaWQiOiI0NzYiLCJUb3AiOjAuMCwiTGVmdCI6MC4wLCJSaWdodCI6MC4wLCJCb3R0b20iOjAuMH0sIlBhZGRpbmciOnsiJGlkIjoiNDc3IiwiVG9wIjowLjAsIkxlZnQiOjAuMCwiUmlnaHQiOjAuMCwiQm90dG9tIjowLjB9LCJCYWNrZ3JvdW5kIjp7IiRpZCI6IjQ3OCIsIkNvbG9yIjp7IiRpZCI6IjQ3OSIsIkEiOjAsIlIiOjI1NSwiRyI6MjU1LCJCIjoyNTV9fSwiSXNWaXNpYmxlIjp0cnVlLCJXaWR0aCI6MC4wLCJIZWlnaHQiOjAuMCwiQm9yZGVyU3R5bGUiOnsiJGlkIjoiNDgwIiwiTGluZUNvbG9yIjpudWxsLCJMaW5lV2VpZ2h0IjowLjAsIkxpbmVUeXBlIjowLCJQYXJlbnRTdHlsZSI6bnVsbH0sIlBhcmVudFN0eWxlIjpudWxsfSwiRGF0ZUZvcm1hdCI6eyIkaWQiOiI0OD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ODIiLCJEYXRlUGFydElzVmlzaWJsZSI6ZmFsc2UsIlRpbWVQYXJ0SXNWaXNpYmxlIjpmYWxzZX19LCJXZWVrTnVtYmVyaW5nIjp7IiRpZCI6IjQ4MyIsIkZvcm1hdCI6MCwiSXNWaXNpYmxlIjpmYWxzZSwiTGFzdEtub3duVmlzaWJpbGl0eVN0YXRlIjpmYWxzZX0sIklzVmlzaWJsZSI6dHJ1ZSwiUGFyZW50U3R5bGUiOm51bGx9LCJJbmRleCI6MTcsIlBlcmNlbnRhZ2VDb21wbGV0ZSI6bnVsbCwiUG9zaXRpb24iOnsiUmF0aW8iOjAuMTQ4ODQyNTQ2Njc0OTQwMzIsIklzQ3VzdG9tIjp0cnVlfSwiRGF0ZUZvcm1hdCI6eyIkcmVmIjoiNDgxIn0sIldlZWtOdW1iZXJpbmciOnsiJGlkIjoiNDg0IiwiRm9ybWF0IjowLCJJc1Zpc2libGUiOmZhbHNlLCJMYXN0S25vd25WaXNpYmlsaXR5U3RhdGUiOmZhbHNlfSwiUmVsYXRlZFRhc2tJZCI6IjAwMDAwMDAwLTAwMDAtMDAwMC0wMDAwLTAwMDAwMDAwMDAwMCIsIklkIjoiNjMyOTBlNjMtMzcyMi00Y2I2LWIwNmQtYjMzODdlNmZlMmIwIiwiSW1wb3J0SWQiOm51bGwsIlRpdGxlIjoiUmV2aWV3IFExIENhbGVuZGFyIiwiTm90ZSI6bnVsbCwiSHlwZXJsaW5rIjp7IiRpZCI6IjQ4NSIsIkFkZHJlc3MiOiIiLCJTdWJBZGRyZXNzIjoiIn0sIklzQ2hhbmdlZCI6ZmFsc2UsIklzTmV3IjpmYWxzZX0seyIkaWQiOiI0ODYiLCJEYXRlIjoiMjAyNS0wMy0zMVQyMzo1OTowMCIsIlN0eWxlIjp7IiRpZCI6IjQ4NyIsIlNoYXBlIjoxNywiQ29ubmVjdG9yTWFyZ2luIjp7IiRpZCI6IjQ4OCIsIlRvcCI6MC4wLCJMZWZ0IjoyLjAsIlJpZ2h0IjoyLjAsIkJvdHRvbSI6MC4wfSwiQ29ubmVjdG9yU3R5bGUiOnsiJGlkIjoiNDg5IiwiTGluZUNvbG9yIjp7IiRpZCI6IjQ5MCIsIiR0eXBlIjoiTkxSRS5Db21tb24uRG9tLlNvbGlkQ29sb3JCcnVzaCwgTkxSRS5Db21tb24iLCJDb2xvciI6eyIkaWQiOiI0OTEiLCJBIjoxMjcsIlIiOjYyLCJHIjo2OSwiQiI6MzF9fSwiTGluZVdlaWdodCI6MS4wLCJMaW5lVHlwZSI6MCwiUGFyZW50U3R5bGUiOm51bGx9LCJJc0JlbG93VGltZWJhbmQiOnRydWUsIlBvc2l0aW9uT25UYXNrIjowLCJIaWRlRGF0ZSI6ZmFsc2UsIlNoYXBlU2l6ZSI6MSwiU3BhY2luZyI6Mi4wLCJQYWRkaW5nIjp7IiRpZCI6IjQ5MiIsIlRvcCI6Ny4wLCJMZWZ0IjozLjAsIlJpZ2h0IjowLjAsIkJvdHRvbSI6Mi4wfSwiU2hhcGVTdHlsZSI6eyIkaWQiOiI0OTMiLCJNYXJnaW4iOnsiJGlkIjoiNDk0IiwiVG9wIjowLjAsIkxlZnQiOjAuMCwiUmlnaHQiOjAuMCwiQm90dG9tIjowLjB9LCJQYWRkaW5nIjp7IiRpZCI6IjQ5NSIsIlRvcCI6MC4wLCJMZWZ0IjowLjAsIlJpZ2h0IjowLjAsIkJvdHRvbSI6MC4wfSwiQmFja2dyb3VuZCI6eyIkaWQiOiI0OTYiLCJDb2xvciI6eyIkaWQiOiI0OTciLCJBIjoyNTUsIlIiOjE2MSwiRyI6MTA3LCJCIjo1M319LCJJc1Zpc2libGUiOnRydWUsIldpZHRoIjoyMC4wLCJIZWlnaHQiOjIwLjAsIkJvcmRlclN0eWxlIjp7IiRpZCI6IjQ5OCIsIkxpbmVDb2xvciI6eyIkaWQiOiI0OTkiLCIkdHlwZSI6Ik5MUkUuQ29tbW9uLkRvbS5Tb2xpZENvbG9yQnJ1c2gsIE5MUkUuQ29tbW9uIiwiQ29sb3IiOnsiJGlkIjoiNTAwIiwiQSI6MjU1LCJSIjoyNTUsIkciOjAsIkIiOjB9fSwiTGluZVdlaWdodCI6MC4wLCJMaW5lVHlwZSI6MCwiUGFyZW50U3R5bGUiOm51bGx9LCJQYXJlbnRTdHlsZSI6bnVsbH0sIlRpdGxlU3R5bGUiOnsiJGlkIjoiNTAxIiwiRm9udFNldHRpbmdzIjp7IiRpZCI6IjUwMiIsIkZvbnRTaXplIjoxMSwiRm9udE5hbWUiOiJBcmlhbCIsIklzQm9sZCI6ZmFsc2UsIklzSXRhbGljIjpmYWxzZSwiSXNVbmRlcmxpbmVkIjpmYWxzZSwiUGFyZW50U3R5bGUiOm51bGx9LCJBdXRvU2l6ZSI6MCwiRm9yZWdyb3VuZCI6eyIkaWQiOiI1MDMiLCJDb2xvciI6eyIkaWQiOiI1MDQiLCJBIjoyNTUsIlIiOjYyLCJHIjo2OSwiQiI6MzF9fSwiTWF4V2lkdGgiOjIwMC4wLCJNYXhIZWlnaHQiOiJJbmZpbml0eSIsIlNtYXJ0Rm9yZWdyb3VuZElzQWN0aXZlIjpmYWxzZSwiSG9yaXpvbnRhbEFsaWdubWVudCI6MSwiVmVydGljYWxBbGlnbm1lbnQiOjAsIlNtYXJ0Rm9yZWdyb3VuZCI6bnVsbCwiQmFja2dyb3VuZEZpbGxUeXBlIjowLCJNYXJnaW4iOnsiJGlkIjoiNTA1IiwiVG9wIjowLjAsIkxlZnQiOjAuMCwiUmlnaHQiOjAuMCwiQm90dG9tIjowLjB9LCJQYWRkaW5nIjp7IiRpZCI6IjUwNiIsIlRvcCI6MC4wLCJMZWZ0IjowLjAsIlJpZ2h0IjowLjAsIkJvdHRvbSI6MC4wfSwiQmFja2dyb3VuZCI6eyIkaWQiOiI1MDciLCJDb2xvciI6eyIkaWQiOiI1MDgiLCJBIjowLCJSIjoyNTUsIkciOjI1NSwiQiI6MjU1fX0sIklzVmlzaWJsZSI6dHJ1ZSwiV2lkdGgiOjAuMCwiSGVpZ2h0IjowLjAsIkJvcmRlclN0eWxlIjp7IiRpZCI6IjUwOSIsIkxpbmVDb2xvciI6bnVsbCwiTGluZVdlaWdodCI6MC4wLCJMaW5lVHlwZSI6MCwiUGFyZW50U3R5bGUiOm51bGx9LCJQYXJlbnRTdHlsZSI6bnVsbH0sIkRhdGVTdHlsZSI6eyIkaWQiOiI1MTAiLCJGb250U2V0dGluZ3MiOnsiJGlkIjoiNTExIiwiRm9udFNpemUiOjksIkZvbnROYW1lIjoiQXJpYWwiLCJJc0JvbGQiOmZhbHNlLCJJc0l0YWxpYyI6ZmFsc2UsIklzVW5kZXJsaW5lZCI6ZmFsc2UsIlBhcmVudFN0eWxlIjpudWxsfSwiQXV0b1NpemUiOjAsIkZvcmVncm91bmQiOnsiJGlkIjoiNTEyIiwiQ29sb3IiOnsiJGlkIjoiNTEzIiwiQSI6MjU1LCJSIjo2MiwiRyI6NjksIkIiOjMxfX0sIk1heFdpZHRoIjoyMDAuMCwiTWF4SGVpZ2h0IjoiSW5maW5pdHkiLCJTbWFydEZvcmVncm91bmRJc0FjdGl2ZSI6ZmFsc2UsIkhvcml6b250YWxBbGlnbm1lbnQiOjEsIlZlcnRpY2FsQWxpZ25tZW50IjowLCJTbWFydEZvcmVncm91bmQiOm51bGwsIkJhY2tncm91bmRGaWxsVHlwZSI6MCwiTWFyZ2luIjp7IiRpZCI6IjUxNCIsIlRvcCI6MC4wLCJMZWZ0IjowLjAsIlJpZ2h0IjowLjAsIkJvdHRvbSI6MC4wfSwiUGFkZGluZyI6eyIkaWQiOiI1MTUiLCJUb3AiOjAuMCwiTGVmdCI6MC4wLCJSaWdodCI6MC4wLCJCb3R0b20iOjAuMH0sIkJhY2tncm91bmQiOnsiJGlkIjoiNTE2IiwiQ29sb3IiOnsiJGlkIjoiNTE3IiwiQSI6MCwiUiI6MjU1LCJHIjoyNTUsIkIiOjI1NX19LCJJc1Zpc2libGUiOnRydWUsIldpZHRoIjowLjAsIkhlaWdodCI6MC4wLCJCb3JkZXJTdHlsZSI6eyIkaWQiOiI1MTgiLCJMaW5lQ29sb3IiOm51bGwsIkxpbmVXZWlnaHQiOjAuMCwiTGluZVR5cGUiOjAsIlBhcmVudFN0eWxlIjpudWxsfSwiUGFyZW50U3R5bGUiOm51bGx9LCJEYXRlRm9ybWF0Ijp7IiRpZCI6IjUx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yMCIsIkRhdGVQYXJ0SXNWaXNpYmxlIjpmYWxzZSwiVGltZVBhcnRJc1Zpc2libGUiOmZhbHNlfX0sIldlZWtOdW1iZXJpbmciOnsiJGlkIjoiNTIxIiwiRm9ybWF0IjowLCJJc1Zpc2libGUiOmZhbHNlLCJMYXN0S25vd25WaXNpYmlsaXR5U3RhdGUiOmZhbHNlfSwiSXNWaXNpYmxlIjp0cnVlLCJQYXJlbnRTdHlsZSI6bnVsbH0sIkluZGV4IjoxOCwiUGVyY2VudGFnZUNvbXBsZXRlIjpudWxsLCJQb3NpdGlvbiI6eyJSYXRpbyI6MC4wLCJJc0N1c3RvbSI6ZmFsc2V9LCJEYXRlRm9ybWF0Ijp7IiRyZWYiOiI1MTkifSwiV2Vla051bWJlcmluZyI6eyIkaWQiOiI1MjIiLCJGb3JtYXQiOjAsIklzVmlzaWJsZSI6ZmFsc2UsIkxhc3RLbm93blZpc2liaWxpdHlTdGF0ZSI6ZmFsc2V9LCJSZWxhdGVkVGFza0lkIjoiMDAwMDAwMDAtMDAwMC0wMDAwLTAwMDAtMDAwMDAwMDAwMDAwIiwiSWQiOiJkNGVlNzk2NS0xNDUzLTRiOTItYjM4Ni01YTAyYzVkYzY3MWQiLCJJbXBvcnRJZCI6bnVsbCwiVGl0bGUiOiJBcHByb3ZlIFEyIENhbGVuZGFyIiwiTm90ZSI6bnVsbCwiSHlwZXJsaW5rIjp7IiRpZCI6IjUyMyIsIkFkZHJlc3MiOiIiLCJTdWJBZGRyZXNzIjoiIn0sIklzQ2hhbmdlZCI6ZmFsc2UsIklzTmV3IjpmYWxzZX0seyIkaWQiOiI1MjQiLCJEYXRlIjoiMjAyNS0wMi0wM1QyMzo1OTowMCIsIlN0eWxlIjp7IiRpZCI6IjUyNSIsIlNoYXBlIjoxNiwiQ29ubmVjdG9yTWFyZ2luIjp7IiRpZCI6IjUyNiIsIlRvcCI6MC4wLCJMZWZ0IjoyLjAsIlJpZ2h0IjoyLjAsIkJvdHRvbSI6MC4wfSwiQ29ubmVjdG9yU3R5bGUiOnsiJGlkIjoiNTI3IiwiTGluZUNvbG9yIjp7IiRpZCI6IjUyOCIsIiR0eXBlIjoiTkxSRS5Db21tb24uRG9tLlNvbGlkQ29sb3JCcnVzaCwgTkxSRS5Db21tb24iLCJDb2xvciI6eyIkaWQiOiI1MjkiLCJBIjoxMjcsIlIiOjYyLCJHIjo2OSwiQiI6MzF9fSwiTGluZVdlaWdodCI6MS4wLCJMaW5lVHlwZSI6MCwiUGFyZW50U3R5bGUiOm51bGx9LCJJc0JlbG93VGltZWJhbmQiOnRydWUsIlBvc2l0aW9uT25UYXNrIjowLCJIaWRlRGF0ZSI6ZmFsc2UsIlNoYXBlU2l6ZSI6MSwiU3BhY2luZyI6Mi4wLCJQYWRkaW5nIjp7IiRpZCI6IjUzMCIsIlRvcCI6Ny4wLCJMZWZ0IjozLjAsIlJpZ2h0IjowLjAsIkJvdHRvbSI6Mi4wfSwiU2hhcGVTdHlsZSI6eyIkaWQiOiI1MzEiLCJNYXJnaW4iOnsiJGlkIjoiNTMyIiwiVG9wIjowLjAsIkxlZnQiOjAuMCwiUmlnaHQiOjAuMCwiQm90dG9tIjowLjB9LCJQYWRkaW5nIjp7IiRpZCI6IjUzMyIsIlRvcCI6MC4wLCJMZWZ0IjowLjAsIlJpZ2h0IjowLjAsIkJvdHRvbSI6MC4wfSwiQmFja2dyb3VuZCI6eyIkaWQiOiI1MzQiLCJDb2xvciI6eyIkaWQiOiI1MzUiLCJBIjoyNTUsIlIiOjkyLCJHIjo4NSwiQiI6NzN9fSwiSXNWaXNpYmxlIjp0cnVlLCJXaWR0aCI6MC4wLCJIZWlnaHQiOjAuMCwiQm9yZGVyU3R5bGUiOnsiJGlkIjoiNTM2IiwiTGluZUNvbG9yIjp7IiRpZCI6IjUzNyIsIiR0eXBlIjoiTkxSRS5Db21tb24uRG9tLlNvbGlkQ29sb3JCcnVzaCwgTkxSRS5Db21tb24iLCJDb2xvciI6eyIkaWQiOiI1MzgiLCJBIjoyNTUsIlIiOjI1NSwiRyI6MCwiQiI6MH19LCJMaW5lV2VpZ2h0IjowLjAsIkxpbmVUeXBlIjowLCJQYXJlbnRTdHlsZSI6bnVsbH0sIlBhcmVudFN0eWxlIjpudWxsfSwiVGl0bGVTdHlsZSI6eyIkaWQiOiI1MzkiLCJGb250U2V0dGluZ3MiOnsiJGlkIjoiNTQwIiwiRm9udFNpemUiOjExLCJGb250TmFtZSI6IkFyaWFsIiwiSXNCb2xkIjpmYWxzZSwiSXNJdGFsaWMiOmZhbHNlLCJJc1VuZGVybGluZWQiOmZhbHNlLCJQYXJlbnRTdHlsZSI6bnVsbH0sIkF1dG9TaXplIjowLCJGb3JlZ3JvdW5kIjp7IiRpZCI6IjU0MSIsIkNvbG9yIjp7IiRpZCI6IjU0MiIsIkEiOjI1NSwiUiI6NjIsIkciOjY5LCJCIjozMX19LCJNYXhXaWR0aCI6MjAwLjAsIk1heEhlaWdodCI6IkluZmluaXR5IiwiU21hcnRGb3JlZ3JvdW5kSXNBY3RpdmUiOmZhbHNlLCJIb3Jpem9udGFsQWxpZ25tZW50IjowLCJWZXJ0aWNhbEFsaWdubWVudCI6MCwiU21hcnRGb3JlZ3JvdW5kIjpudWxsLCJCYWNrZ3JvdW5kRmlsbFR5cGUiOjAsIk1hcmdpbiI6eyIkaWQiOiI1NDMiLCJUb3AiOjAuMCwiTGVmdCI6MC4wLCJSaWdodCI6MC4wLCJCb3R0b20iOjAuMH0sIlBhZGRpbmciOnsiJGlkIjoiNTQ0IiwiVG9wIjowLjAsIkxlZnQiOjAuMCwiUmlnaHQiOjAuMCwiQm90dG9tIjowLjB9LCJCYWNrZ3JvdW5kIjp7IiRpZCI6IjU0NSIsIkNvbG9yIjp7IiRpZCI6IjU0NiIsIkEiOjAsIlIiOjI1NSwiRyI6MjU1LCJCIjoyNTV9fSwiSXNWaXNpYmxlIjp0cnVlLCJXaWR0aCI6MC4wLCJIZWlnaHQiOjAuMCwiQm9yZGVyU3R5bGUiOnsiJGlkIjoiNTQ3IiwiTGluZUNvbG9yIjpudWxsLCJMaW5lV2VpZ2h0IjowLjAsIkxpbmVUeXBlIjowLCJQYXJlbnRTdHlsZSI6bnVsbH0sIlBhcmVudFN0eWxlIjpudWxsfSwiRGF0ZVN0eWxlIjp7IiRpZCI6IjU0OCIsIkZvbnRTZXR0aW5ncyI6eyIkaWQiOiI1NDkiLCJGb250U2l6ZSI6MTAsIkZvbnROYW1lIjoiQ2FsaWJyaSIsIklzQm9sZCI6ZmFsc2UsIklzSXRhbGljIjpmYWxzZSwiSXNVbmRlcmxpbmVkIjpmYWxzZSwiUGFyZW50U3R5bGUiOm51bGx9LCJBdXRvU2l6ZSI6MCwiRm9yZWdyb3VuZCI6eyIkaWQiOiI1NTAiLCJDb2xvciI6eyIkaWQiOiI1NTEiLCJBIjoyNTUsIlIiOjYyLCJHIjo2OSwiQiI6MzF9fSwiTWF4V2lkdGgiOjIwMC4wLCJNYXhIZWlnaHQiOiJJbmZpbml0eSIsIlNtYXJ0Rm9yZWdyb3VuZElzQWN0aXZlIjpmYWxzZSwiSG9yaXpvbnRhbEFsaWdubWVudCI6MCwiVmVydGljYWxBbGlnbm1lbnQiOjAsIlNtYXJ0Rm9yZWdyb3VuZCI6bnVsbCwiQmFja2dyb3VuZEZpbGxUeXBlIjowLCJNYXJnaW4iOnsiJGlkIjoiNTUyIiwiVG9wIjowLjAsIkxlZnQiOjAuMCwiUmlnaHQiOjAuMCwiQm90dG9tIjowLjB9LCJQYWRkaW5nIjp7IiRpZCI6IjU1MyIsIlRvcCI6MC4wLCJMZWZ0IjowLjAsIlJpZ2h0IjowLjAsIkJvdHRvbSI6MC4wfSwiQmFja2dyb3VuZCI6eyIkaWQiOiI1NTQiLCJDb2xvciI6eyIkaWQiOiI1NTUiLCJBIjowLCJSIjoyNTUsIkciOjI1NSwiQiI6MjU1fX0sIklzVmlzaWJsZSI6dHJ1ZSwiV2lkdGgiOjAuMCwiSGVpZ2h0IjowLjAsIkJvcmRlclN0eWxlIjp7IiRpZCI6IjU1NiIsIkxpbmVDb2xvciI6bnVsbCwiTGluZVdlaWdodCI6MC4wLCJMaW5lVHlwZSI6MCwiUGFyZW50U3R5bGUiOm51bGx9LCJQYXJlbnRTdHlsZSI6bnVsbH0sIkRhdGVGb3JtYXQiOnsiJGlkIjoiNTU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U4IiwiRGF0ZVBhcnRJc1Zpc2libGUiOmZhbHNlLCJUaW1lUGFydElzVmlzaWJsZSI6ZmFsc2V9fSwiV2Vla051bWJlcmluZyI6eyIkaWQiOiI1NTkiLCJGb3JtYXQiOjAsIklzVmlzaWJsZSI6ZmFsc2UsIkxhc3RLbm93blZpc2liaWxpdHlTdGF0ZSI6ZmFsc2V9LCJJc1Zpc2libGUiOnRydWUsIlBhcmVudFN0eWxlIjpudWxsfSwiSW5kZXgiOjE5LCJQZXJjZW50YWdlQ29tcGxldGUiOm51bGwsIlBvc2l0aW9uIjp7IlJhdGlvIjowLjAsIklzQ3VzdG9tIjpmYWxzZX0sIkRhdGVGb3JtYXQiOnsiJHJlZiI6IjU1NyJ9LCJXZWVrTnVtYmVyaW5nIjp7IiRpZCI6IjU2MCIsIkZvcm1hdCI6MCwiSXNWaXNpYmxlIjpmYWxzZSwiTGFzdEtub3duVmlzaWJpbGl0eVN0YXRlIjpmYWxzZX0sIlJlbGF0ZWRUYXNrSWQiOiIwMDAwMDAwMC0wMDAwLTAwMDAtMDAwMC0wMDAwMDAwMDAwMDAiLCJJZCI6ImI0OTA5NDYxLWMyMjctNDViOS1iYWZkLTcxY2ZiNThkOTY1MyIsIkltcG9ydElkIjpudWxsLCJUaXRsZSI6IlB1Ymxpc2ggR3Vlc3QgUG9zdCIsIk5vdGUiOm51bGwsIkh5cGVybGluayI6eyIkaWQiOiI1NjEiLCJBZGRyZXNzIjoiIiwiU3ViQWRkcmVzcyI6IiJ9LCJJc0NoYW5nZWQiOmZhbHNlLCJJc05ldyI6ZmFsc2V9LHsiJGlkIjoiNTYyIiwiRGF0ZSI6IjIwMjUtMDItMjBUMjM6NTk6MDAiLCJTdHlsZSI6eyIkaWQiOiI1NjMiLCJTaGFwZSI6MTYsIkNvbm5lY3Rvck1hcmdpbiI6eyIkaWQiOiI1NjQiLCJUb3AiOjAuMCwiTGVmdCI6Mi4wLCJSaWdodCI6Mi4wLCJCb3R0b20iOjAuMH0sIkNvbm5lY3RvclN0eWxlIjp7IiRpZCI6IjU2NSIsIkxpbmVDb2xvciI6eyIkaWQiOiI1NjYiLCIkdHlwZSI6Ik5MUkUuQ29tbW9uLkRvbS5Tb2xpZENvbG9yQnJ1c2gsIE5MUkUuQ29tbW9uIiwiQ29sb3IiOnsiJGlkIjoiNTY3IiwiQSI6MTI3LCJSIjo2MiwiRyI6NjksIkIiOjMxfX0sIkxpbmVXZWlnaHQiOjEuMCwiTGluZVR5cGUiOjAsIlBhcmVudFN0eWxlIjpudWxsfSwiSXNCZWxvd1RpbWViYW5kIjp0cnVlLCJQb3NpdGlvbk9uVGFzayI6MCwiSGlkZURhdGUiOmZhbHNlLCJTaGFwZVNpemUiOjEsIlNwYWNpbmciOjIuMCwiUGFkZGluZyI6eyIkaWQiOiI1NjgiLCJUb3AiOjcuMCwiTGVmdCI6My4wLCJSaWdodCI6MC4wLCJCb3R0b20iOjIuMH0sIlNoYXBlU3R5bGUiOnsiJGlkIjoiNTY5IiwiTWFyZ2luIjp7IiRpZCI6IjU3MCIsIlRvcCI6MC4wLCJMZWZ0IjowLjAsIlJpZ2h0IjowLjAsIkJvdHRvbSI6MC4wfSwiUGFkZGluZyI6eyIkaWQiOiI1NzEiLCJUb3AiOjAuMCwiTGVmdCI6MC4wLCJSaWdodCI6MC4wLCJCb3R0b20iOjAuMH0sIkJhY2tncm91bmQiOnsiJGlkIjoiNTcyIiwiQ29sb3IiOnsiJGlkIjoiNTczIiwiQSI6MjU1LCJSIjo5MiwiRyI6ODUsIkIiOjczfX0sIklzVmlzaWJsZSI6dHJ1ZSwiV2lkdGgiOjAuMCwiSGVpZ2h0IjowLjAsIkJvcmRlclN0eWxlIjp7IiRpZCI6IjU3NCIsIkxpbmVDb2xvciI6eyIkaWQiOiI1NzUiLCIkdHlwZSI6Ik5MUkUuQ29tbW9uLkRvbS5Tb2xpZENvbG9yQnJ1c2gsIE5MUkUuQ29tbW9uIiwiQ29sb3IiOnsiJGlkIjoiNTc2IiwiQSI6MjU1LCJSIjoyNTUsIkciOjAsIkIiOjB9fSwiTGluZVdlaWdodCI6MC4wLCJMaW5lVHlwZSI6MCwiUGFyZW50U3R5bGUiOm51bGx9LCJQYXJlbnRTdHlsZSI6bnVsbH0sIlRpdGxlU3R5bGUiOnsiJGlkIjoiNTc3IiwiRm9udFNldHRpbmdzIjp7IiRpZCI6IjU3OCIsIkZvbnRTaXplIjoxMSwiRm9udE5hbWUiOiJBcmlhbCIsIklzQm9sZCI6ZmFsc2UsIklzSXRhbGljIjpmYWxzZSwiSXNVbmRlcmxpbmVkIjpmYWxzZSwiUGFyZW50U3R5bGUiOm51bGx9LCJBdXRvU2l6ZSI6MCwiRm9yZWdyb3VuZCI6eyIkaWQiOiI1NzkiLCJDb2xvciI6eyIkaWQiOiI1ODAiLCJBIjoyNTUsIlIiOjYyLCJHIjo2OSwiQiI6MzF9fSwiTWF4V2lkdGgiOjIwMC4wLCJNYXhIZWlnaHQiOiJJbmZpbml0eSIsIlNtYXJ0Rm9yZWdyb3VuZElzQWN0aXZlIjpmYWxzZSwiSG9yaXpvbnRhbEFsaWdubWVudCI6MCwiVmVydGljYWxBbGlnbm1lbnQiOjAsIlNtYXJ0Rm9yZWdyb3VuZCI6bnVsbCwiQmFja2dyb3VuZEZpbGxUeXBlIjowLCJNYXJnaW4iOnsiJGlkIjoiNTgxIiwiVG9wIjowLjAsIkxlZnQiOjAuMCwiUmlnaHQiOjAuMCwiQm90dG9tIjowLjB9LCJQYWRkaW5nIjp7IiRpZCI6IjU4MiIsIlRvcCI6MC4wLCJMZWZ0IjowLjAsIlJpZ2h0IjowLjAsIkJvdHRvbSI6MC4wfSwiQmFja2dyb3VuZCI6eyIkaWQiOiI1ODMiLCJDb2xvciI6eyIkaWQiOiI1ODQiLCJBIjowLCJSIjoyNTUsIkciOjI1NSwiQiI6MjU1fX0sIklzVmlzaWJsZSI6dHJ1ZSwiV2lkdGgiOjAuMCwiSGVpZ2h0IjowLjAsIkJvcmRlclN0eWxlIjp7IiRpZCI6IjU4NSIsIkxpbmVDb2xvciI6bnVsbCwiTGluZVdlaWdodCI6MC4wLCJMaW5lVHlwZSI6MCwiUGFyZW50U3R5bGUiOm51bGx9LCJQYXJlbnRTdHlsZSI6bnVsbH0sIkRhdGVTdHlsZSI6eyIkaWQiOiI1ODYiLCJGb250U2V0dGluZ3MiOnsiJGlkIjoiNTg3IiwiRm9udFNpemUiOjEwLCJGb250TmFtZSI6IkNhbGlicmkiLCJJc0JvbGQiOmZhbHNlLCJJc0l0YWxpYyI6ZmFsc2UsIklzVW5kZXJsaW5lZCI6ZmFsc2UsIlBhcmVudFN0eWxlIjpudWxsfSwiQXV0b1NpemUiOjAsIkZvcmVncm91bmQiOnsiJGlkIjoiNTg4IiwiQ29sb3IiOnsiJGlkIjoiNTg5IiwiQSI6MjU1LCJSIjo2MiwiRyI6NjksIkIiOjMxfX0sIk1heFdpZHRoIjoyMDAuMCwiTWF4SGVpZ2h0IjoiSW5maW5pdHkiLCJTbWFydEZvcmVncm91bmRJc0FjdGl2ZSI6ZmFsc2UsIkhvcml6b250YWxBbGlnbm1lbnQiOjAsIlZlcnRpY2FsQWxpZ25tZW50IjowLCJTbWFydEZvcmVncm91bmQiOm51bGwsIkJhY2tncm91bmRGaWxsVHlwZSI6MCwiTWFyZ2luIjp7IiRpZCI6IjU5MCIsIlRvcCI6MC4wLCJMZWZ0IjowLjAsIlJpZ2h0IjowLjAsIkJvdHRvbSI6MC4wfSwiUGFkZGluZyI6eyIkaWQiOiI1OTEiLCJUb3AiOjAuMCwiTGVmdCI6MC4wLCJSaWdodCI6MC4wLCJCb3R0b20iOjAuMH0sIkJhY2tncm91bmQiOnsiJGlkIjoiNTkyIiwiQ29sb3IiOnsiJGlkIjoiNTkzIiwiQSI6MCwiUiI6MjU1LCJHIjoyNTUsIkIiOjI1NX19LCJJc1Zpc2libGUiOnRydWUsIldpZHRoIjowLjAsIkhlaWdodCI6MC4wLCJCb3JkZXJTdHlsZSI6eyIkaWQiOiI1OTQiLCJMaW5lQ29sb3IiOm51bGwsIkxpbmVXZWlnaHQiOjAuMCwiTGluZVR5cGUiOjAsIlBhcmVudFN0eWxlIjpudWxsfSwiUGFyZW50U3R5bGUiOm51bGx9LCJEYXRlRm9ybWF0Ijp7IiRpZCI6IjU5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5NiIsIkRhdGVQYXJ0SXNWaXNpYmxlIjpmYWxzZSwiVGltZVBhcnRJc1Zpc2libGUiOmZhbHNlfX0sIldlZWtOdW1iZXJpbmciOnsiJGlkIjoiNTk3IiwiRm9ybWF0IjowLCJJc1Zpc2libGUiOmZhbHNlLCJMYXN0S25vd25WaXNpYmlsaXR5U3RhdGUiOmZhbHNlfSwiSXNWaXNpYmxlIjp0cnVlLCJQYXJlbnRTdHlsZSI6bnVsbH0sIkluZGV4IjoyMCwiUGVyY2VudGFnZUNvbXBsZXRlIjpudWxsLCJQb3NpdGlvbiI6eyJSYXRpbyI6MC4wLCJJc0N1c3RvbSI6ZmFsc2V9LCJEYXRlRm9ybWF0Ijp7IiRyZWYiOiI1OTUifSwiV2Vla051bWJlcmluZyI6eyIkaWQiOiI1OTgiLCJGb3JtYXQiOjAsIklzVmlzaWJsZSI6ZmFsc2UsIkxhc3RLbm93blZpc2liaWxpdHlTdGF0ZSI6ZmFsc2V9LCJSZWxhdGVkVGFza0lkIjoiMDAwMDAwMDAtMDAwMC0wMDAwLTAwMDAtMDAwMDAwMDAwMDAwIiwiSWQiOiIxM2ZhZjNlOC03ZjMwLTQzMTctOTViOC1mMzM5MzM0OTkyMDUiLCJJbXBvcnRJZCI6bnVsbCwiVGl0bGUiOiJQdWJsaXNoIEtCIEFydGljbGUiLCJOb3RlIjpudWxsLCJIeXBlcmxpbmsiOnsiJGlkIjoiNTk5IiwiQWRkcmVzcyI6IiIsIlN1YkFkZHJlc3MiOiIifSwiSXNDaGFuZ2VkIjpmYWxzZSwiSXNOZXciOmZhbHNlfSx7IiRpZCI6IjYwMCIsIkRhdGUiOiIyMDI1LTAzLTEyVDIzOjU5OjAwIiwiU3R5bGUiOnsiJGlkIjoiNjAxIiwiU2hhcGUiOjE2LCJDb25uZWN0b3JNYXJnaW4iOnsiJGlkIjoiNjAyIiwiVG9wIjowLjAsIkxlZnQiOjIuMCwiUmlnaHQiOjIuMCwiQm90dG9tIjowLjB9LCJDb25uZWN0b3JTdHlsZSI6eyIkaWQiOiI2MDMiLCJMaW5lQ29sb3IiOnsiJGlkIjoiNjA0IiwiJHR5cGUiOiJOTFJFLkNvbW1vbi5Eb20uU29saWRDb2xvckJydXNoLCBOTFJFLkNvbW1vbiIsIkNvbG9yIjp7IiRpZCI6IjYwNSIsIkEiOjEyNywiUiI6NjIsIkciOjY5LCJCIjozMX19LCJMaW5lV2VpZ2h0IjoxLjAsIkxpbmVUeXBlIjowLCJQYXJlbnRTdHlsZSI6bnVsbH0sIklzQmVsb3dUaW1lYmFuZCI6dHJ1ZSwiUG9zaXRpb25PblRhc2siOjAsIkhpZGVEYXRlIjpmYWxzZSwiU2hhcGVTaXplIjoxLCJTcGFjaW5nIjoyLjAsIlBhZGRpbmciOnsiJGlkIjoiNjA2IiwiVG9wIjo3LjAsIkxlZnQiOjMuMCwiUmlnaHQiOjAuMCwiQm90dG9tIjoyLjB9LCJTaGFwZVN0eWxlIjp7IiRpZCI6IjYwNyIsIk1hcmdpbiI6eyIkaWQiOiI2MDgiLCJUb3AiOjAuMCwiTGVmdCI6MC4wLCJSaWdodCI6MC4wLCJCb3R0b20iOjAuMH0sIlBhZGRpbmciOnsiJGlkIjoiNjA5IiwiVG9wIjowLjAsIkxlZnQiOjAuMCwiUmlnaHQiOjAuMCwiQm90dG9tIjowLjB9LCJCYWNrZ3JvdW5kIjp7IiRpZCI6IjYxMCIsIkNvbG9yIjp7IiRpZCI6IjYxMSIsIkEiOjI1NSwiUiI6OTIsIkciOjg1LCJCIjo3M319LCJJc1Zpc2libGUiOnRydWUsIldpZHRoIjowLjAsIkhlaWdodCI6MC4wLCJCb3JkZXJTdHlsZSI6eyIkaWQiOiI2MTIiLCJMaW5lQ29sb3IiOnsiJGlkIjoiNjEzIiwiJHR5cGUiOiJOTFJFLkNvbW1vbi5Eb20uU29saWRDb2xvckJydXNoLCBOTFJFLkNvbW1vbiIsIkNvbG9yIjp7IiRpZCI6IjYxNCIsIkEiOjI1NSwiUiI6MjU1LCJHIjowLCJCIjowfX0sIkxpbmVXZWlnaHQiOjAuMCwiTGluZVR5cGUiOjAsIlBhcmVudFN0eWxlIjpudWxsfSwiUGFyZW50U3R5bGUiOm51bGx9LCJUaXRsZVN0eWxlIjp7IiRpZCI6IjYxNSIsIkZvbnRTZXR0aW5ncyI6eyIkaWQiOiI2MTYiLCJGb250U2l6ZSI6MTEsIkZvbnROYW1lIjoiQXJpYWwiLCJJc0JvbGQiOmZhbHNlLCJJc0l0YWxpYyI6ZmFsc2UsIklzVW5kZXJsaW5lZCI6ZmFsc2UsIlBhcmVudFN0eWxlIjpudWxsfSwiQXV0b1NpemUiOjAsIkZvcmVncm91bmQiOnsiJGlkIjoiNjE3IiwiQ29sb3IiOnsiJGlkIjoiNjE4IiwiQSI6MjU1LCJSIjo2MiwiRyI6NjksIkIiOjMxfX0sIk1heFdpZHRoIjoyMDAuMCwiTWF4SGVpZ2h0IjoiSW5maW5pdHkiLCJTbWFydEZvcmVncm91bmRJc0FjdGl2ZSI6ZmFsc2UsIkhvcml6b250YWxBbGlnbm1lbnQiOjAsIlZlcnRpY2FsQWxpZ25tZW50IjowLCJTbWFydEZvcmVncm91bmQiOm51bGwsIkJhY2tncm91bmRGaWxsVHlwZSI6MCwiTWFyZ2luIjp7IiRpZCI6IjYxOSIsIlRvcCI6MC4wLCJMZWZ0IjowLjAsIlJpZ2h0IjowLjAsIkJvdHRvbSI6MC4wfSwiUGFkZGluZyI6eyIkaWQiOiI2MjAiLCJUb3AiOjAuMCwiTGVmdCI6MC4wLCJSaWdodCI6MC4wLCJCb3R0b20iOjAuMH0sIkJhY2tncm91bmQiOnsiJGlkIjoiNjIxIiwiQ29sb3IiOnsiJGlkIjoiNjIyIiwiQSI6MCwiUiI6MjU1LCJHIjoyNTUsIkIiOjI1NX19LCJJc1Zpc2libGUiOnRydWUsIldpZHRoIjowLjAsIkhlaWdodCI6MC4wLCJCb3JkZXJTdHlsZSI6eyIkaWQiOiI2MjMiLCJMaW5lQ29sb3IiOm51bGwsIkxpbmVXZWlnaHQiOjAuMCwiTGluZVR5cGUiOjAsIlBhcmVudFN0eWxlIjpudWxsfSwiUGFyZW50U3R5bGUiOm51bGx9LCJEYXRlU3R5bGUiOnsiJGlkIjoiNjI0IiwiRm9udFNldHRpbmdzIjp7IiRpZCI6IjYyNSIsIkZvbnRTaXplIjoxMCwiRm9udE5hbWUiOiJDYWxpYnJpIiwiSXNCb2xkIjpmYWxzZSwiSXNJdGFsaWMiOmZhbHNlLCJJc1VuZGVybGluZWQiOmZhbHNlLCJQYXJlbnRTdHlsZSI6bnVsbH0sIkF1dG9TaXplIjowLCJGb3JlZ3JvdW5kIjp7IiRpZCI6IjYyNiIsIkNvbG9yIjp7IiRpZCI6IjYyNyIsIkEiOjI1NSwiUiI6NjIsIkciOjY5LCJCIjozMX19LCJNYXhXaWR0aCI6MjAwLjAsIk1heEhlaWdodCI6IkluZmluaXR5IiwiU21hcnRGb3JlZ3JvdW5kSXNBY3RpdmUiOmZhbHNlLCJIb3Jpem9udGFsQWxpZ25tZW50IjowLCJWZXJ0aWNhbEFsaWdubWVudCI6MCwiU21hcnRGb3JlZ3JvdW5kIjpudWxsLCJCYWNrZ3JvdW5kRmlsbFR5cGUiOjAsIk1hcmdpbiI6eyIkaWQiOiI2MjgiLCJUb3AiOjAuMCwiTGVmdCI6MC4wLCJSaWdodCI6MC4wLCJCb3R0b20iOjAuMH0sIlBhZGRpbmciOnsiJGlkIjoiNjI5IiwiVG9wIjowLjAsIkxlZnQiOjAuMCwiUmlnaHQiOjAuMCwiQm90dG9tIjowLjB9LCJCYWNrZ3JvdW5kIjp7IiRpZCI6IjYzMCIsIkNvbG9yIjp7IiRpZCI6IjYzMSIsIkEiOjAsIlIiOjI1NSwiRyI6MjU1LCJCIjoyNTV9fSwiSXNWaXNpYmxlIjp0cnVlLCJXaWR0aCI6MC4wLCJIZWlnaHQiOjAuMCwiQm9yZGVyU3R5bGUiOnsiJGlkIjoiNjMyIiwiTGluZUNvbG9yIjpudWxsLCJMaW5lV2VpZ2h0IjowLjAsIkxpbmVUeXBlIjowLCJQYXJlbnRTdHlsZSI6bnVsbH0sIlBhcmVudFN0eWxlIjpudWxsfSwiRGF0ZUZvcm1hdCI6eyIkaWQiOiI2Mz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MzQiLCJEYXRlUGFydElzVmlzaWJsZSI6ZmFsc2UsIlRpbWVQYXJ0SXNWaXNpYmxlIjpmYWxzZX19LCJXZWVrTnVtYmVyaW5nIjp7IiRpZCI6IjYzNSIsIkZvcm1hdCI6MCwiSXNWaXNpYmxlIjpmYWxzZSwiTGFzdEtub3duVmlzaWJpbGl0eVN0YXRlIjpmYWxzZX0sIklzVmlzaWJsZSI6dHJ1ZSwiUGFyZW50U3R5bGUiOm51bGx9LCJJbmRleCI6MjEsIlBlcmNlbnRhZ2VDb21wbGV0ZSI6bnVsbCwiUG9zaXRpb24iOnsiUmF0aW8iOjAuMTU4MTAxODA1OTM0MTk5NTksIklzQ3VzdG9tIjp0cnVlfSwiRGF0ZUZvcm1hdCI6eyIkcmVmIjoiNjMzIn0sIldlZWtOdW1iZXJpbmciOnsiJGlkIjoiNjM2IiwiRm9ybWF0IjowLCJJc1Zpc2libGUiOmZhbHNlLCJMYXN0S25vd25WaXNpYmlsaXR5U3RhdGUiOmZhbHNlfSwiUmVsYXRlZFRhc2tJZCI6IjAwMDAwMDAwLTAwMDAtMDAwMC0wMDAwLTAwMDAwMDAwMDAwMCIsIklkIjoiZTNiMGQ2YzgtZDNiYS00ODhmLWE0N2EtNzQ5M2RkYTk4NDU5IiwiSW1wb3J0SWQiOm51bGwsIlRpdGxlIjoiUHVibGlzaCBDYXNlIFN0dWR5IiwiTm90ZSI6bnVsbCwiSHlwZXJsaW5rIjp7IiRpZCI6IjYzNyIsIkFkZHJlc3MiOiIiLCJTdWJBZGRyZXNzIjoiIn0sIklzQ2hhbmdlZCI6ZmFsc2UsIklzTmV3IjpmYWxzZX0seyIkaWQiOiI2MzgiLCJEYXRlIjoiMjAyNS0wMS0xOFQyMzo1OTowMCIsIlN0eWxlIjp7IiRpZCI6IjYzOSIsIlNoYXBlIjoxNiwiQ29ubmVjdG9yTWFyZ2luIjp7IiRpZCI6IjY0MCIsIlRvcCI6MC4wLCJMZWZ0IjoyLjAsIlJpZ2h0IjoyLjAsIkJvdHRvbSI6MC4wfSwiQ29ubmVjdG9yU3R5bGUiOnsiJGlkIjoiNjQxIiwiTGluZUNvbG9yIjp7IiRpZCI6IjY0MiIsIiR0eXBlIjoiTkxSRS5Db21tb24uRG9tLlNvbGlkQ29sb3JCcnVzaCwgTkxSRS5Db21tb24iLCJDb2xvciI6eyIkaWQiOiI2NDMiLCJBIjoxMjcsIlIiOjE2MSwiRyI6MTA3LCJCIjo1M319LCJMaW5lV2VpZ2h0IjoxLjAsIkxpbmVUeXBlIjowLCJQYXJlbnRTdHlsZSI6bnVsbH0sIklzQmVsb3dUaW1lYmFuZCI6dHJ1ZSwiUG9zaXRpb25PblRhc2siOjAsIkhpZGVEYXRlIjpmYWxzZSwiU2hhcGVTaXplIjoxLCJTcGFjaW5nIjoyLjAsIlBhZGRpbmciOnsiJGlkIjoiNjQ0IiwiVG9wIjo3LjAsIkxlZnQiOjMuMCwiUmlnaHQiOjAuMCwiQm90dG9tIjoyLjB9LCJTaGFwZVN0eWxlIjp7IiRpZCI6IjY0NSIsIk1hcmdpbiI6eyIkaWQiOiI2NDYiLCJUb3AiOjAuMCwiTGVmdCI6MC4wLCJSaWdodCI6MC4wLCJCb3R0b20iOjAuMH0sIlBhZGRpbmciOnsiJGlkIjoiNjQ3IiwiVG9wIjowLjAsIkxlZnQiOjAuMCwiUmlnaHQiOjAuMCwiQm90dG9tIjowLjB9LCJCYWNrZ3JvdW5kIjp7IiRpZCI6IjY0OCIsIkNvbG9yIjp7IiRpZCI6IjY0OSIsIkEiOjI1NSwiUiI6OTIsIkciOjg1LCJCIjo3M319LCJJc1Zpc2libGUiOnRydWUsIldpZHRoIjowLjAsIkhlaWdodCI6MC4wLCJCb3JkZXJTdHlsZSI6eyIkaWQiOiI2NTAiLCJMaW5lQ29sb3IiOnsiJGlkIjoiNjUxIiwiJHR5cGUiOiJOTFJFLkNvbW1vbi5Eb20uU29saWRDb2xvckJydXNoLCBOTFJFLkNvbW1vbiIsIkNvbG9yIjp7IiRpZCI6IjY1MiIsIkEiOjI1NSwiUiI6MjU1LCJHIjowLCJCIjowfX0sIkxpbmVXZWlnaHQiOjAuMCwiTGluZVR5cGUiOjAsIlBhcmVudFN0eWxlIjpudWxsfSwiUGFyZW50U3R5bGUiOm51bGx9LCJUaXRsZVN0eWxlIjp7IiRpZCI6IjY1MyIsIkZvbnRTZXR0aW5ncyI6eyIkaWQiOiI2NTQiLCJGb250U2l6ZSI6MTEsIkZvbnROYW1lIjoiQXJpYWwiLCJJc0JvbGQiOmZhbHNlLCJJc0l0YWxpYyI6ZmFsc2UsIklzVW5kZXJsaW5lZCI6dHJ1ZSwiUGFyZW50U3R5bGUiOm51bGx9LCJBdXRvU2l6ZSI6MiwiRm9yZWdyb3VuZCI6eyIkaWQiOiI2NTUiLCJDb2xvciI6eyIkaWQiOiI2NTYiLCJBIjoyNTUsIlIiOjE2MSwiRyI6MTA3LCJCIjo1M319LCJNYXhXaWR0aCI6MTM3Ljc5ODUwNzY5MDQyOTY5LCJNYXhIZWlnaHQiOiJJbmZpbml0eSIsIlNtYXJ0Rm9yZWdyb3VuZElzQWN0aXZlIjpmYWxzZSwiSG9yaXpvbnRhbEFsaWdubWVudCI6MCwiVmVydGljYWxBbGlnbm1lbnQiOjAsIlNtYXJ0Rm9yZWdyb3VuZCI6bnVsbCwiQmFja2dyb3VuZEZpbGxUeXBlIjowLCJNYXJnaW4iOnsiJGlkIjoiNjU3IiwiVG9wIjowLjAsIkxlZnQiOjAuMCwiUmlnaHQiOjAuMCwiQm90dG9tIjowLjB9LCJQYWRkaW5nIjp7IiRpZCI6IjY1OCIsIlRvcCI6MC4wLCJMZWZ0IjowLjAsIlJpZ2h0IjowLjAsIkJvdHRvbSI6MC4wfSwiQmFja2dyb3VuZCI6eyIkaWQiOiI2NTkiLCJDb2xvciI6eyIkaWQiOiI2NjAiLCJBIjowLCJSIjoyNTUsIkciOjI1NSwiQiI6MjU1fX0sIklzVmlzaWJsZSI6dHJ1ZSwiV2lkdGgiOjAuMCwiSGVpZ2h0IjowLjAsIkJvcmRlclN0eWxlIjp7IiRpZCI6IjY2MSIsIkxpbmVDb2xvciI6bnVsbCwiTGluZVdlaWdodCI6MC4wLCJMaW5lVHlwZSI6MCwiUGFyZW50U3R5bGUiOm51bGx9LCJQYXJlbnRTdHlsZSI6bnVsbH0sIkRhdGVTdHlsZSI6eyIkaWQiOiI2NjIiLCJGb250U2V0dGluZ3MiOnsiJGlkIjoiNjYzIiwiRm9udFNpemUiOjEwLCJGb250TmFtZSI6IkNhbGlicmkiLCJJc0JvbGQiOmZhbHNlLCJJc0l0YWxpYyI6ZmFsc2UsIklzVW5kZXJsaW5lZCI6ZmFsc2UsIlBhcmVudFN0eWxlIjpudWxsfSwiQXV0b1NpemUiOjAsIkZvcmVncm91bmQiOnsiJGlkIjoiNjY0IiwiQ29sb3IiOnsiJGlkIjoiNjY1IiwiQSI6MjU1LCJSIjoxNjEsIkciOjEwNywiQiI6NTN9fSwiTWF4V2lkdGgiOjIwMC4wLCJNYXhIZWlnaHQiOiJJbmZpbml0eSIsIlNtYXJ0Rm9yZWdyb3VuZElzQWN0aXZlIjpmYWxzZSwiSG9yaXpvbnRhbEFsaWdubWVudCI6MCwiVmVydGljYWxBbGlnbm1lbnQiOjAsIlNtYXJ0Rm9yZWdyb3VuZCI6bnVsbCwiQmFja2dyb3VuZEZpbGxUeXBlIjowLCJNYXJnaW4iOnsiJGlkIjoiNjY2IiwiVG9wIjowLjAsIkxlZnQiOjAuMCwiUmlnaHQiOjAuMCwiQm90dG9tIjowLjB9LCJQYWRkaW5nIjp7IiRpZCI6IjY2NyIsIlRvcCI6MC4wLCJMZWZ0IjowLjAsIlJpZ2h0IjowLjAsIkJvdHRvbSI6MC4wfSwiQmFja2dyb3VuZCI6eyIkaWQiOiI2NjgiLCJDb2xvciI6eyIkaWQiOiI2NjkiLCJBIjowLCJSIjoyNTUsIkciOjI1NSwiQiI6MjU1fX0sIklzVmlzaWJsZSI6dHJ1ZSwiV2lkdGgiOjAuMCwiSGVpZ2h0IjowLjAsIkJvcmRlclN0eWxlIjp7IiRpZCI6IjY3MCIsIkxpbmVDb2xvciI6bnVsbCwiTGluZVdlaWdodCI6MC4wLCJMaW5lVHlwZSI6MCwiUGFyZW50U3R5bGUiOm51bGx9LCJQYXJlbnRTdHlsZSI6bnVsbH0sIkRhdGVGb3JtYXQiOnsiJGlkIjoiNjc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cyIiwiRGF0ZVBhcnRJc1Zpc2libGUiOmZhbHNlLCJUaW1lUGFydElzVmlzaWJsZSI6ZmFsc2V9fSwiV2Vla051bWJlcmluZyI6eyIkaWQiOiI2NzMiLCJGb3JtYXQiOjAsIklzVmlzaWJsZSI6ZmFsc2UsIkxhc3RLbm93blZpc2liaWxpdHlTdGF0ZSI6ZmFsc2V9LCJJc1Zpc2libGUiOnRydWUsIlBhcmVudFN0eWxlIjpudWxsfSwiSW5kZXgiOjIyLCJQZXJjZW50YWdlQ29tcGxldGUiOm51bGwsIlBvc2l0aW9uIjp7IlJhdGlvIjowLjAsIklzQ3VzdG9tIjpmYWxzZX0sIkRhdGVGb3JtYXQiOnsiJHJlZiI6IjY3MSJ9LCJXZWVrTnVtYmVyaW5nIjp7IiRpZCI6IjY3NCIsIkZvcm1hdCI6MCwiSXNWaXNpYmxlIjpmYWxzZSwiTGFzdEtub3duVmlzaWJpbGl0eVN0YXRlIjpmYWxzZX0sIlJlbGF0ZWRUYXNrSWQiOiIwMDAwMDAwMC0wMDAwLTAwMDAtMDAwMC0wMDAwMDAwMDAwMDAiLCJJZCI6IjI4MThiZjM2LWYxY2MtNGQwMi1hNDExLTdmZTllYTUzZjViZSIsIkltcG9ydElkIjpudWxsLCJUaXRsZSI6IlB1Ymxpc2ggVmlkZW8iLCJOb3RlIjpudWxsLCJIeXBlcmxpbmsiOnsiJGlkIjoiNjc1IiwiQWRkcmVzcyI6IiIsIlN1YkFkZHJlc3MiOiIifSwiSXNDaGFuZ2VkIjpmYWxzZSwiSXNOZXciOmZhbHNlfV0sIlRhc2tzIjpbeyIkaWQiOiI2NzYiLCJHcm91cE5hbWUiOiJmN2I3ZTQwMC0zMDdlLTRlNGMtYTY5NS1kMDhjYTY4OTVmNDUiLCJTdGFydERhdGUiOiIyMDI1LTAxLTAxVDAwOjAwOjAwWiIsIkVuZERhdGUiOiIyMDI1LTAxLTMxVDIzOjU5OjAwWiIsIlBlcmNlbnRhZ2VDb21wbGV0ZSI6MC4wLCJTdHlsZSI6eyIkaWQiOiI2NzciLCJTaGFwZSI6MiwiU2hhcGVUaGlja25lc3MiOjIsIkR1cmF0aW9uRm9ybWF0IjowLCJJbmNsdWRlTm9uV29ya2luZ0RheXNJbkR1cmF0aW9uIjpmYWxzZSwiUGVyY2VudGFnZUNvbXBsZXRlU3R5bGUiOnsiJGlkIjoiNjc4IiwiRm9udFNldHRpbmdzIjp7IiRpZCI6IjY3OSIsIkZvbnRTaXplIjoxMCwiRm9udE5hbWUiOiJDYWxpYnJpIiwiSXNCb2xkIjpmYWxzZSwiSXNJdGFsaWMiOmZhbHNlLCJJc1VuZGVybGluZWQiOmZhbHNlLCJQYXJlbnRTdHlsZSI6bnVsbH0sIkF1dG9TaXplIjowLCJGb3JlZ3JvdW5kIjp7IiRpZCI6IjY4MCIsIkNvbG9yIjp7IiRpZCI6IjY4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2ODIiLCJUb3AiOjAuMCwiTGVmdCI6MC4wLCJSaWdodCI6MC4wLCJCb3R0b20iOjAuMH0sIlBhZGRpbmciOnsiJGlkIjoiNjgzIiwiVG9wIjowLjAsIkxlZnQiOjAuMCwiUmlnaHQiOjAuMCwiQm90dG9tIjowLjB9LCJCYWNrZ3JvdW5kIjp7IiRpZCI6IjY4NCIsIkNvbG9yIjp7IiRpZCI6IjY4NSIsIkEiOjg5LCJSIjowLCJHIjowLCJCIjowfX0sIklzVmlzaWJsZSI6dHJ1ZSwiV2lkdGgiOjAuMCwiSGVpZ2h0IjowLjAsIkJvcmRlclN0eWxlIjp7IiRpZCI6IjY4NiIsIkxpbmVDb2xvciI6bnVsbCwiTGluZVdlaWdodCI6MC4wLCJMaW5lVHlwZSI6MCwiUGFyZW50U3R5bGUiOm51bGx9LCJQYXJlbnRTdHlsZSI6bnVsbH0sIkR1cmF0aW9uU3R5bGUiOnsiJGlkIjoiNjg3IiwiRm9udFNldHRpbmdzIjp7IiRpZCI6IjY4OCIsIkZvbnRTaXplIjo5LCJGb250TmFtZSI6IkFyaWFsIiwiSXNCb2xkIjpmYWxzZSwiSXNJdGFsaWMiOmZhbHNlLCJJc1VuZGVybGluZWQiOmZhbHNlLCJQYXJlbnRTdHlsZSI6bnVsbH0sIkF1dG9TaXplIjowLCJGb3JlZ3JvdW5kIjp7IiRpZCI6IjY4OSIsIkNvbG9yIjp7IiRpZCI6IjY5MCIsIkEiOjI1NSwiUiI6MTY1LCJHIjo0OCwiQiI6MTV9fSwiTWF4V2lkdGgiOjIwMC4wLCJNYXhIZWlnaHQiOiJJbmZpbml0eSIsIlNtYXJ0Rm9yZWdyb3VuZElzQWN0aXZlIjpmYWxzZSwiSG9yaXpvbnRhbEFsaWdubWVudCI6MCwiVmVydGljYWxBbGlnbm1lbnQiOjAsIlNtYXJ0Rm9yZWdyb3VuZCI6bnVsbCwiQmFja2dyb3VuZEZpbGxUeXBlIjowLCJNYXJnaW4iOnsiJGlkIjoiNjkxIiwiVG9wIjowLjAsIkxlZnQiOjAuMCwiUmlnaHQiOjAuMCwiQm90dG9tIjowLjB9LCJQYWRkaW5nIjp7IiRpZCI6IjY5MiIsIlRvcCI6MC4wLCJMZWZ0IjowLjAsIlJpZ2h0IjowLjAsIkJvdHRvbSI6MC4wfSwiQmFja2dyb3VuZCI6eyIkaWQiOiI2OTMiLCJDb2xvciI6eyIkaWQiOiI2OTQiLCJBIjo4OSwiUiI6MCwiRyI6MCwiQiI6MH19LCJJc1Zpc2libGUiOnRydWUsIldpZHRoIjowLjAsIkhlaWdodCI6MC4wLCJCb3JkZXJTdHlsZSI6eyIkaWQiOiI2OTUiLCJMaW5lQ29sb3IiOm51bGwsIkxpbmVXZWlnaHQiOjAuMCwiTGluZVR5cGUiOjAsIlBhcmVudFN0eWxlIjpudWxsfSwiUGFyZW50U3R5bGUiOm51bGx9LCJIb3Jpem9udGFsQ29ubmVjdG9yU3R5bGUiOnsiJGlkIjoiNjk2IiwiTGluZUNvbG9yIjp7IiRpZCI6IjY5NyIsIiR0eXBlIjoiTkxSRS5Db21tb24uRG9tLlNvbGlkQ29sb3JCcnVzaCwgTkxSRS5Db21tb24iLCJDb2xvciI6eyIkaWQiOiI2OTgiLCJBIjoyNTUsIlIiOjIwNCwiRyI6MjA0LCJCIjoyMDR9fSwiTGluZVdlaWdodCI6MS4wLCJMaW5lVHlwZSI6MCwiUGFyZW50U3R5bGUiOm51bGx9LCJWZXJ0aWNhbENvbm5lY3RvclN0eWxlIjp7IiRpZCI6IjY5OSIsIkxpbmVDb2xvciI6eyIkaWQiOiI3MDAiLCIkdHlwZSI6Ik5MUkUuQ29tbW9uLkRvbS5Tb2xpZENvbG9yQnJ1c2gsIE5MUkUuQ29tbW9uIiwiQ29sb3IiOnsiJGlkIjoiNzAxIiwiQSI6MjU1LCJSIjoxNTMsIkciOjE0MCwiQiI6MTMyfX0sIkxpbmVXZWlnaHQiOjE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mZhbHNlLCJQZXJjZW50YWdlQ29tcGxldGVTaGFwZU9wYWNpdHkiOjM1LCJTaGFwZVN0eWxlIjp7IiRpZCI6IjcwMiIsIk1hcmdpbiI6eyIkaWQiOiI3MDMiLCJUb3AiOjAuMCwiTGVmdCI6NC4wLCJSaWdodCI6NC4wLCJCb3R0b20iOjAuMH0sIlBhZGRpbmciOnsiJGlkIjoiNzA0IiwiVG9wIjowLjAsIkxlZnQiOjAuMCwiUmlnaHQiOjAuMCwiQm90dG9tIjowLjB9LCJCYWNrZ3JvdW5kIjp7IiRpZCI6IjcwNSIsIkNvbG9yIjp7IiRpZCI6IjcwNiIsIkEiOjI1NSwiUiI6MjUzLCJHIjoyNTAsIkIiOjIzN319LCJJc1Zpc2libGUiOnRydWUsIldpZHRoIjowLjAsIkhlaWdodCI6MjIuMCwiQm9yZGVyU3R5bGUiOnsiJGlkIjoiNzA3IiwiTGluZUNvbG9yIjp7IiRpZCI6IjcwOCIsIiR0eXBlIjoiTkxSRS5Db21tb24uRG9tLlNvbGlkQ29sb3JCcnVzaCwgTkxSRS5Db21tb24iLCJDb2xvciI6eyIkaWQiOiI3MDkiLCJBIjoyNTUsIlIiOjEyMSwiRyI6MTE2LCJCIjo1MX19LCJMaW5lV2VpZ2h0IjoxLjAsIkxpbmVUeXBlIjowLCJQYXJlbnRTdHlsZSI6bnVsbH0sIlBhcmVudFN0eWxlIjpudWxsfSwiVGl0bGVTdHlsZSI6eyIkaWQiOiI3MTAiLCJGb250U2V0dGluZ3MiOnsiJGlkIjoiNzExIiwiRm9udFNpemUiOjExLCJGb250TmFtZSI6IkFyaWFsIiwiSXNCb2xkIjp0cnVlLCJJc0l0YWxpYyI6ZmFsc2UsIklzVW5kZXJsaW5lZCI6ZmFsc2UsIlBhcmVudFN0eWxlIjpudWxsfSwiQXV0b1NpemUiOjAsIkZvcmVncm91bmQiOnsiJGlkIjoiNzEyIiwiQ29sb3IiOnsiJGlkIjoiNzEzIiwiQSI6MjU1LCJSIjoxNDEsIkciOjEzNSwiQiI6NjB9fSwiTWF4V2lkdGgiOjk2MC4wLCJNYXhIZWlnaHQiOiJJbmZpbml0eSIsIlNtYXJ0Rm9yZWdyb3VuZElzQWN0aXZlIjpmYWxzZSwiSG9yaXpvbnRhbEFsaWdubWVudCI6MSwiVmVydGljYWxBbGlnbm1lbnQiOjAsIlNtYXJ0Rm9yZWdyb3VuZCI6bnVsbCwiQmFja2dyb3VuZEZpbGxUeXBlIjowLCJNYXJnaW4iOnsiJGlkIjoiNzE0IiwiVG9wIjowLjAsIkxlZnQiOjAuMCwiUmlnaHQiOjAuMCwiQm90dG9tIjowLjB9LCJQYWRkaW5nIjp7IiRpZCI6IjcxNSIsIlRvcCI6MC4wLCJMZWZ0IjowLjAsIlJpZ2h0IjowLjAsIkJvdHRvbSI6MC4wfSwiQmFja2dyb3VuZCI6eyIkaWQiOiI3MTYiLCJDb2xvciI6eyIkaWQiOiI3MTciLCJBIjowLCJSIjoyNTUsIkciOjI1NSwiQiI6MjU1fX0sIklzVmlzaWJsZSI6dHJ1ZSwiV2lkdGgiOjAuMCwiSGVpZ2h0IjowLjAsIkJvcmRlclN0eWxlIjp7IiRpZCI6IjcxOCIsIkxpbmVDb2xvciI6bnVsbCwiTGluZVdlaWdodCI6MC4wLCJMaW5lVHlwZSI6MCwiUGFyZW50U3R5bGUiOm51bGx9LCJQYXJlbnRTdHlsZSI6bnVsbH0sIkRhdGVTdHlsZSI6eyIkaWQiOiI3MTkiLCJGb250U2V0dGluZ3MiOnsiJGlkIjoiNzIwIiwiRm9udFNpemUiOjksIkZvbnROYW1lIjoiQXJpYWwiLCJJc0JvbGQiOmZhbHNlLCJJc0l0YWxpYyI6ZmFsc2UsIklzVW5kZXJsaW5lZCI6ZmFsc2UsIlBhcmVudFN0eWxlIjpudWxsfSwiQXV0b1NpemUiOjAsIkZvcmVncm91bmQiOnsiJGlkIjoiNzIxIiwiQ29sb3IiOnsiJGlkIjoiNzIyIiwiQSI6MjU1LCJSIjo5NywiRyI6MTA1LCJCIjo5MX19LCJNYXhXaWR0aCI6MjAwLjAsIk1heEhlaWdodCI6IkluZmluaXR5IiwiU21hcnRGb3JlZ3JvdW5kSXNBY3RpdmUiOmZhbHNlLCJIb3Jpem9udGFsQWxpZ25tZW50IjowLCJWZXJ0aWNhbEFsaWdubWVudCI6MCwiU21hcnRGb3JlZ3JvdW5kIjpudWxsLCJCYWNrZ3JvdW5kRmlsbFR5cGUiOjAsIk1hcmdpbiI6eyIkaWQiOiI3MjMiLCJUb3AiOjAuMCwiTGVmdCI6MC4wLCJSaWdodCI6MC4wLCJCb3R0b20iOjAuMH0sIlBhZGRpbmciOnsiJGlkIjoiNzI0IiwiVG9wIjowLjAsIkxlZnQiOjAuMCwiUmlnaHQiOjAuMCwiQm90dG9tIjowLjB9LCJCYWNrZ3JvdW5kIjp7IiRpZCI6IjcyNSIsIkNvbG9yIjp7IiRyZWYiOiI2OTQifX0sIklzVmlzaWJsZSI6ZmFsc2UsIldpZHRoIjowLjAsIkhlaWdodCI6MC4wLCJCb3JkZXJTdHlsZSI6eyIkaWQiOiI3MjYiLCJMaW5lQ29sb3IiOm51bGwsIkxpbmVXZWlnaHQiOjAuMCwiTGluZVR5cGUiOjAsIlBhcmVudFN0eWxlIjpudWxsfSwiUGFyZW50U3R5bGUiOm51bGx9LCJEYXRlRm9ybWF0Ijp7IiRpZCI6Ijcy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cyOCIsIkRhdGVQYXJ0SXNWaXNpYmxlIjpmYWxzZSwiVGltZVBhcnRJc1Zpc2libGUiOmZhbHNlfX0sIldlZWtOdW1iZXJpbmciOnsiJGlkIjoiNzI5IiwiRm9ybWF0IjowLCJJc1Zpc2libGUiOmZhbHNlLCJMYXN0S25vd25WaXNpYmlsaXR5U3RhdGUiOmZhbHNlfSwiSXNWaXNpYmxlIjp0cnVlLCJQYXJlbnRTdHlsZSI6bnVsbH0sIkluZGV4IjowLCJTbWFydER1cmF0aW9uQWN0aXZhdGVkIjpmYWxzZSwiRGF0ZUZvcm1hdCI6eyIkcmVmIjoiNzI3In0sIldlZWtOdW1iZXJpbmciOnsiJGlkIjoiNzMwIiwiRm9ybWF0IjowLCJJc1Zpc2libGUiOmZhbHNlLCJMYXN0S25vd25WaXNpYmlsaXR5U3RhdGUiOmZhbHNlfSwiSWQiOiIxZjMxMGU0YS0zNGI0LTQ4OWItYTZkNi1kOGJhYTJhZWM2N2UiLCJJbXBvcnRJZCI6bnVsbCwiVGl0bGUiOiJKYW51YXJ5IENhbGVuZGFyIiwiTm90ZSI6bnVsbCwiSHlwZXJsaW5rIjp7IiRpZCI6IjczMSIsIkFkZHJlc3MiOiIiLCJTdWJBZGRyZXNzIjoiIn0sIklzQ2hhbmdlZCI6ZmFsc2UsIklzTmV3IjpmYWxzZX0seyIkaWQiOiI3MzIiLCJHcm91cE5hbWUiOiJmN2I3ZTQwMC0zMDdlLTRlNGMtYTY5NS1kMDhjYTY4OTVmNDUiLCJTdGFydERhdGUiOiIyMDI1LTAyLTAxVDAwOjAwOjAwWiIsIkVuZERhdGUiOiIyMDI1LTAyLTI4VDIzOjU5OjAwWiIsIlBlcmNlbnRhZ2VDb21wbGV0ZSI6MC4wLCJTdHlsZSI6eyIkaWQiOiI3MzMiLCJTaGFwZSI6MiwiU2hhcGVUaGlja25lc3MiOjIsIkR1cmF0aW9uRm9ybWF0IjowLCJJbmNsdWRlTm9uV29ya2luZ0RheXNJbkR1cmF0aW9uIjpmYWxzZSwiUGVyY2VudGFnZUNvbXBsZXRlU3R5bGUiOnsiJGlkIjoiNzM0IiwiRm9udFNldHRpbmdzIjp7IiRpZCI6IjczNSIsIkZvbnRTaXplIjoxMCwiRm9udE5hbWUiOiJDYWxpYnJpIiwiSXNCb2xkIjpmYWxzZSwiSXNJdGFsaWMiOmZhbHNlLCJJc1VuZGVybGluZWQiOmZhbHNlLCJQYXJlbnRTdHlsZSI6bnVsbH0sIkF1dG9TaXplIjowLCJGb3JlZ3JvdW5kIjp7IiRpZCI6IjczNiIsIkNvbG9yIjp7IiRpZCI6Ijcz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3MzgiLCJUb3AiOjAuMCwiTGVmdCI6MC4wLCJSaWdodCI6MC4wLCJCb3R0b20iOjAuMH0sIlBhZGRpbmciOnsiJGlkIjoiNzM5IiwiVG9wIjowLjAsIkxlZnQiOjAuMCwiUmlnaHQiOjAuMCwiQm90dG9tIjowLjB9LCJCYWNrZ3JvdW5kIjp7IiRpZCI6Ijc0MCIsIkNvbG9yIjp7IiRpZCI6Ijc0MSIsIkEiOjg5LCJSIjowLCJHIjowLCJCIjowfX0sIklzVmlzaWJsZSI6dHJ1ZSwiV2lkdGgiOjAuMCwiSGVpZ2h0IjowLjAsIkJvcmRlclN0eWxlIjp7IiRpZCI6Ijc0MiIsIkxpbmVDb2xvciI6bnVsbCwiTGluZVdlaWdodCI6MC4wLCJMaW5lVHlwZSI6MCwiUGFyZW50U3R5bGUiOm51bGx9LCJQYXJlbnRTdHlsZSI6bnVsbH0sIkR1cmF0aW9uU3R5bGUiOnsiJGlkIjoiNzQzIiwiRm9udFNldHRpbmdzIjp7IiRpZCI6Ijc0NCIsIkZvbnRTaXplIjo5LCJGb250TmFtZSI6IkFyaWFsIiwiSXNCb2xkIjpmYWxzZSwiSXNJdGFsaWMiOmZhbHNlLCJJc1VuZGVybGluZWQiOmZhbHNlLCJQYXJlbnRTdHlsZSI6bnVsbH0sIkF1dG9TaXplIjowLCJGb3JlZ3JvdW5kIjp7IiRpZCI6Ijc0NSIsIkNvbG9yIjp7IiRpZCI6Ijc0NiIsIkEiOjI1NSwiUiI6MTY1LCJHIjo0OCwiQiI6MTV9fSwiTWF4V2lkdGgiOjIwMC4wLCJNYXhIZWlnaHQiOiJJbmZpbml0eSIsIlNtYXJ0Rm9yZWdyb3VuZElzQWN0aXZlIjpmYWxzZSwiSG9yaXpvbnRhbEFsaWdubWVudCI6MCwiVmVydGljYWxBbGlnbm1lbnQiOjAsIlNtYXJ0Rm9yZWdyb3VuZCI6bnVsbCwiQmFja2dyb3VuZEZpbGxUeXBlIjowLCJNYXJnaW4iOnsiJGlkIjoiNzQ3IiwiVG9wIjowLjAsIkxlZnQiOjAuMCwiUmlnaHQiOjAuMCwiQm90dG9tIjowLjB9LCJQYWRkaW5nIjp7IiRpZCI6Ijc0OCIsIlRvcCI6MC4wLCJMZWZ0IjowLjAsIlJpZ2h0IjowLjAsIkJvdHRvbSI6MC4wfSwiQmFja2dyb3VuZCI6eyIkaWQiOiI3NDkiLCJDb2xvciI6eyIkaWQiOiI3NTAiLCJBIjo4OSwiUiI6MCwiRyI6MCwiQiI6MH19LCJJc1Zpc2libGUiOnRydWUsIldpZHRoIjowLjAsIkhlaWdodCI6MC4wLCJCb3JkZXJTdHlsZSI6eyIkaWQiOiI3NTEiLCJMaW5lQ29sb3IiOm51bGwsIkxpbmVXZWlnaHQiOjAuMCwiTGluZVR5cGUiOjAsIlBhcmVudFN0eWxlIjpudWxsfSwiUGFyZW50U3R5bGUiOm51bGx9LCJIb3Jpem9udGFsQ29ubmVjdG9yU3R5bGUiOnsiJGlkIjoiNzUyIiwiTGluZUNvbG9yIjp7IiRpZCI6Ijc1MyIsIiR0eXBlIjoiTkxSRS5Db21tb24uRG9tLlNvbGlkQ29sb3JCcnVzaCwgTkxSRS5Db21tb24iLCJDb2xvciI6eyIkaWQiOiI3NTQiLCJBIjoyNTUsIlIiOjIwNCwiRyI6MjA0LCJCIjoyMDR9fSwiTGluZVdlaWdodCI6MS4wLCJMaW5lVHlwZSI6MCwiUGFyZW50U3R5bGUiOm51bGx9LCJWZXJ0aWNhbENvbm5lY3RvclN0eWxlIjp7IiRpZCI6Ijc1NSIsIkxpbmVDb2xvciI6eyIkaWQiOiI3NTYiLCIkdHlwZSI6Ik5MUkUuQ29tbW9uLkRvbS5Tb2xpZENvbG9yQnJ1c2gsIE5MUkUuQ29tbW9uIiwiQ29sb3IiOnsiJGlkIjoiNzU3IiwiQSI6MjU1LCJSIjoxNTMsIkciOjE0MCwiQiI6MTMyfX0sIkxpbmVXZWlnaHQiOjE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mZhbHNlLCJQZXJjZW50YWdlQ29tcGxldGVTaGFwZU9wYWNpdHkiOjM1LCJTaGFwZVN0eWxlIjp7IiRpZCI6Ijc1OCIsIk1hcmdpbiI6eyIkaWQiOiI3NTkiLCJUb3AiOjAuMCwiTGVmdCI6NC4wLCJSaWdodCI6NC4wLCJCb3R0b20iOjAuMH0sIlBhZGRpbmciOnsiJGlkIjoiNzYwIiwiVG9wIjowLjAsIkxlZnQiOjAuMCwiUmlnaHQiOjAuMCwiQm90dG9tIjowLjB9LCJCYWNrZ3JvdW5kIjp7IiRpZCI6Ijc2MSIsIkNvbG9yIjp7IiRpZCI6Ijc2MiIsIkEiOjI1NSwiUiI6MjUzLCJHIjoyNTAsIkIiOjIzN319LCJJc1Zpc2libGUiOnRydWUsIldpZHRoIjowLjAsIkhlaWdodCI6MjIuMCwiQm9yZGVyU3R5bGUiOnsiJGlkIjoiNzYzIiwiTGluZUNvbG9yIjp7IiRpZCI6Ijc2NCIsIiR0eXBlIjoiTkxSRS5Db21tb24uRG9tLlNvbGlkQ29sb3JCcnVzaCwgTkxSRS5Db21tb24iLCJDb2xvciI6eyIkaWQiOiI3NjUiLCJBIjoyNTUsIlIiOjE3MCwiRyI6MTM4LCJCIjoxMDN9fSwiTGluZVdlaWdodCI6MS4wLCJMaW5lVHlwZSI6MCwiUGFyZW50U3R5bGUiOm51bGx9LCJQYXJlbnRTdHlsZSI6bnVsbH0sIlRpdGxlU3R5bGUiOnsiJGlkIjoiNzY2IiwiRm9udFNldHRpbmdzIjp7IiRpZCI6Ijc2NyIsIkZvbnRTaXplIjoxMSwiRm9udE5hbWUiOiJBcmlhbCIsIklzQm9sZCI6dHJ1ZSwiSXNJdGFsaWMiOmZhbHNlLCJJc1VuZGVybGluZWQiOmZhbHNlLCJQYXJlbnRTdHlsZSI6bnVsbH0sIkF1dG9TaXplIjowLCJGb3JlZ3JvdW5kIjp7IiRpZCI6Ijc2OCIsIkNvbG9yIjp7IiRpZCI6Ijc2OSIsIkEiOjI1NSwiUiI6MTcwLCJHIjoxMzgsIkIiOjEwM319LCJNYXhXaWR0aCI6MTA2Ni42NjY2NjY2NjY2NjY3LCJNYXhIZWlnaHQiOiJJbmZpbml0eSIsIlNtYXJ0Rm9yZWdyb3VuZElzQWN0aXZlIjpmYWxzZSwiSG9yaXpvbnRhbEFsaWdubWVudCI6MSwiVmVydGljYWxBbGlnbm1lbnQiOjAsIlNtYXJ0Rm9yZWdyb3VuZCI6bnVsbCwiQmFja2dyb3VuZEZpbGxUeXBlIjowLCJNYXJnaW4iOnsiJGlkIjoiNzcwIiwiVG9wIjowLjAsIkxlZnQiOjAuMCwiUmlnaHQiOjAuMCwiQm90dG9tIjowLjB9LCJQYWRkaW5nIjp7IiRpZCI6Ijc3MSIsIlRvcCI6MC4wLCJMZWZ0IjowLjAsIlJpZ2h0IjowLjAsIkJvdHRvbSI6MC4wfSwiQmFja2dyb3VuZCI6eyIkaWQiOiI3NzIiLCJDb2xvciI6eyIkaWQiOiI3NzMiLCJBIjowLCJSIjoyNTUsIkciOjI1NSwiQiI6MjU1fX0sIklzVmlzaWJsZSI6dHJ1ZSwiV2lkdGgiOjAuMCwiSGVpZ2h0IjowLjAsIkJvcmRlclN0eWxlIjp7IiRpZCI6Ijc3NCIsIkxpbmVDb2xvciI6bnVsbCwiTGluZVdlaWdodCI6MC4wLCJMaW5lVHlwZSI6MCwiUGFyZW50U3R5bGUiOm51bGx9LCJQYXJlbnRTdHlsZSI6bnVsbH0sIkRhdGVTdHlsZSI6eyIkaWQiOiI3NzUiLCJGb250U2V0dGluZ3MiOnsiJGlkIjoiNzc2IiwiRm9udFNpemUiOjksIkZvbnROYW1lIjoiQXJpYWwiLCJJc0JvbGQiOmZhbHNlLCJJc0l0YWxpYyI6ZmFsc2UsIklzVW5kZXJsaW5lZCI6ZmFsc2UsIlBhcmVudFN0eWxlIjpudWxsfSwiQXV0b1NpemUiOjAsIkZvcmVncm91bmQiOnsiJGlkIjoiNzc3IiwiQ29sb3IiOnsiJGlkIjoiNzc4IiwiQSI6MjU1LCJSIjo5NywiRyI6MTA1LCJCIjo5MX19LCJNYXhXaWR0aCI6MjAwLjAsIk1heEhlaWdodCI6IkluZmluaXR5IiwiU21hcnRGb3JlZ3JvdW5kSXNBY3RpdmUiOmZhbHNlLCJIb3Jpem9udGFsQWxpZ25tZW50IjowLCJWZXJ0aWNhbEFsaWdubWVudCI6MCwiU21hcnRGb3JlZ3JvdW5kIjpudWxsLCJCYWNrZ3JvdW5kRmlsbFR5cGUiOjAsIk1hcmdpbiI6eyIkaWQiOiI3NzkiLCJUb3AiOjAuMCwiTGVmdCI6MC4wLCJSaWdodCI6MC4wLCJCb3R0b20iOjAuMH0sIlBhZGRpbmciOnsiJGlkIjoiNzgwIiwiVG9wIjowLjAsIkxlZnQiOjAuMCwiUmlnaHQiOjAuMCwiQm90dG9tIjowLjB9LCJCYWNrZ3JvdW5kIjp7IiRpZCI6Ijc4MSIsIkNvbG9yIjp7IiRyZWYiOiI3NTAifX0sIklzVmlzaWJsZSI6ZmFsc2UsIldpZHRoIjowLjAsIkhlaWdodCI6MC4wLCJCb3JkZXJTdHlsZSI6eyIkaWQiOiI3ODIiLCJMaW5lQ29sb3IiOm51bGwsIkxpbmVXZWlnaHQiOjAuMCwiTGluZVR5cGUiOjAsIlBhcmVudFN0eWxlIjpudWxsfSwiUGFyZW50U3R5bGUiOm51bGx9LCJEYXRlRm9ybWF0Ijp7IiRpZCI6Ijc4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c4NCIsIkRhdGVQYXJ0SXNWaXNpYmxlIjpmYWxzZSwiVGltZVBhcnRJc1Zpc2libGUiOmZhbHNlfX0sIldlZWtOdW1iZXJpbmciOnsiJGlkIjoiNzg1IiwiRm9ybWF0IjowLCJJc1Zpc2libGUiOmZhbHNlLCJMYXN0S25vd25WaXNpYmlsaXR5U3RhdGUiOmZhbHNlfSwiSXNWaXNpYmxlIjp0cnVlLCJQYXJlbnRTdHlsZSI6bnVsbH0sIkluZGV4IjoxLCJTbWFydER1cmF0aW9uQWN0aXZhdGVkIjpmYWxzZSwiRGF0ZUZvcm1hdCI6eyIkcmVmIjoiNzgzIn0sIldlZWtOdW1iZXJpbmciOnsiJGlkIjoiNzg2IiwiRm9ybWF0IjowLCJJc1Zpc2libGUiOmZhbHNlLCJMYXN0S25vd25WaXNpYmlsaXR5U3RhdGUiOmZhbHNlfSwiSWQiOiJkZWZmYmUxZi1kMGExLTRhMmMtOGI0OC1mMzI3YTk0MmRiYjMiLCJJbXBvcnRJZCI6bnVsbCwiVGl0bGUiOiJGZWJydWFyeSBDYWxlbmRhciIsIk5vdGUiOm51bGwsIkh5cGVybGluayI6eyIkaWQiOiI3ODciLCJBZGRyZXNzIjoiIiwiU3ViQWRkcmVzcyI6IiJ9LCJJc0NoYW5nZWQiOmZhbHNlLCJJc05ldyI6ZmFsc2V9LHsiJGlkIjoiNzg4IiwiR3JvdXBOYW1lIjoiZjdiN2U0MDAtMzA3ZS00ZTRjLWE2OTUtZDA4Y2E2ODk1ZjQ1IiwiU3RhcnREYXRlIjoiMjAyNS0wMy0wMVQwMDowMDowMFoiLCJFbmREYXRlIjoiMjAyNS0wMy0zMVQyMzo1OTowMFoiLCJQZXJjZW50YWdlQ29tcGxldGUiOjAuMCwiU3R5bGUiOnsiJGlkIjoiNzg5IiwiU2hhcGUiOjIsIlNoYXBlVGhpY2tuZXNzIjoyLCJEdXJhdGlvbkZvcm1hdCI6MCwiSW5jbHVkZU5vbldvcmtpbmdEYXlzSW5EdXJhdGlvbiI6ZmFsc2UsIlBlcmNlbnRhZ2VDb21wbGV0ZVN0eWxlIjp7IiRpZCI6Ijc5MCIsIkZvbnRTZXR0aW5ncyI6eyIkaWQiOiI3OTEiLCJGb250U2l6ZSI6MTAsIkZvbnROYW1lIjoiQ2FsaWJyaSIsIklzQm9sZCI6ZmFsc2UsIklzSXRhbGljIjpmYWxzZSwiSXNVbmRlcmxpbmVkIjpmYWxzZSwiUGFyZW50U3R5bGUiOm51bGx9LCJBdXRvU2l6ZSI6MCwiRm9yZWdyb3VuZCI6eyIkaWQiOiI3OTIiLCJDb2xvciI6eyIkaWQiOiI3OT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zk0IiwiVG9wIjowLjAsIkxlZnQiOjAuMCwiUmlnaHQiOjAuMCwiQm90dG9tIjowLjB9LCJQYWRkaW5nIjp7IiRpZCI6Ijc5NSIsIlRvcCI6MC4wLCJMZWZ0IjowLjAsIlJpZ2h0IjowLjAsIkJvdHRvbSI6MC4wfSwiQmFja2dyb3VuZCI6eyIkaWQiOiI3OTYiLCJDb2xvciI6eyIkaWQiOiI3OTciLCJBIjo4OSwiUiI6MCwiRyI6MCwiQiI6MH19LCJJc1Zpc2libGUiOnRydWUsIldpZHRoIjowLjAsIkhlaWdodCI6MC4wLCJCb3JkZXJTdHlsZSI6eyIkaWQiOiI3OTgiLCJMaW5lQ29sb3IiOm51bGwsIkxpbmVXZWlnaHQiOjAuMCwiTGluZVR5cGUiOjAsIlBhcmVudFN0eWxlIjpudWxsfSwiUGFyZW50U3R5bGUiOm51bGx9LCJEdXJhdGlvblN0eWxlIjp7IiRpZCI6Ijc5OSIsIkZvbnRTZXR0aW5ncyI6eyIkaWQiOiI4MDAiLCJGb250U2l6ZSI6OSwiRm9udE5hbWUiOiJBcmlhbCIsIklzQm9sZCI6ZmFsc2UsIklzSXRhbGljIjpmYWxzZSwiSXNVbmRlcmxpbmVkIjpmYWxzZSwiUGFyZW50U3R5bGUiOm51bGx9LCJBdXRvU2l6ZSI6MCwiRm9yZWdyb3VuZCI6eyIkaWQiOiI4MDEiLCJDb2xvciI6eyIkaWQiOiI4MDIiLCJBIjoyNTUsIlIiOjE2NSwiRyI6NDgsIkIiOjE1fX0sIk1heFdpZHRoIjoyMDAuMCwiTWF4SGVpZ2h0IjoiSW5maW5pdHkiLCJTbWFydEZvcmVncm91bmRJc0FjdGl2ZSI6ZmFsc2UsIkhvcml6b250YWxBbGlnbm1lbnQiOjAsIlZlcnRpY2FsQWxpZ25tZW50IjowLCJTbWFydEZvcmVncm91bmQiOm51bGwsIkJhY2tncm91bmRGaWxsVHlwZSI6MCwiTWFyZ2luIjp7IiRpZCI6IjgwMyIsIlRvcCI6MC4wLCJMZWZ0IjowLjAsIlJpZ2h0IjowLjAsIkJvdHRvbSI6MC4wfSwiUGFkZGluZyI6eyIkaWQiOiI4MDQiLCJUb3AiOjAuMCwiTGVmdCI6MC4wLCJSaWdodCI6MC4wLCJCb3R0b20iOjAuMH0sIkJhY2tncm91bmQiOnsiJGlkIjoiODA1IiwiQ29sb3IiOnsiJGlkIjoiODA2IiwiQSI6ODksIlIiOjAsIkciOjAsIkIiOjB9fSwiSXNWaXNpYmxlIjp0cnVlLCJXaWR0aCI6MC4wLCJIZWlnaHQiOjAuMCwiQm9yZGVyU3R5bGUiOnsiJGlkIjoiODA3IiwiTGluZUNvbG9yIjpudWxsLCJMaW5lV2VpZ2h0IjowLjAsIkxpbmVUeXBlIjowLCJQYXJlbnRTdHlsZSI6bnVsbH0sIlBhcmVudFN0eWxlIjpudWxsfSwiSG9yaXpvbnRhbENvbm5lY3RvclN0eWxlIjp7IiRpZCI6IjgwOCIsIkxpbmVDb2xvciI6eyIkaWQiOiI4MDkiLCIkdHlwZSI6Ik5MUkUuQ29tbW9uLkRvbS5Tb2xpZENvbG9yQnJ1c2gsIE5MUkUuQ29tbW9uIiwiQ29sb3IiOnsiJGlkIjoiODEwIiwiQSI6MjU1LCJSIjoyMDQsIkciOjIwNCwiQiI6MjA0fX0sIkxpbmVXZWlnaHQiOjEuMCwiTGluZVR5cGUiOjAsIlBhcmVudFN0eWxlIjpudWxsfSwiVmVydGljYWxDb25uZWN0b3JTdHlsZSI6eyIkaWQiOiI4MTEiLCJMaW5lQ29sb3IiOnsiJGlkIjoiODEyIiwiJHR5cGUiOiJOTFJFLkNvbW1vbi5Eb20uU29saWRDb2xvckJydXNoLCBOTFJFLkNvbW1vbiIsIkNvbG9yIjp7IiRpZCI6IjgxMyIsIkEiOjI1NSwiUiI6MTUzLCJHIjoxNDAsIkIiOjEzMn19LCJMaW5lV2VpZ2h0IjoxLjAsIkxpbmVUeXBlIjowLCJQYXJlbnRTdHlsZSI6bnVsbH0sIk1hcmdpbiI6bnVsbCwiU3RhcnREYXRlUG9zaXRpb24iOjYsIkVuZERhdGVQb3NpdGlvbiI6NiwiRGF0ZUlzVmlzaWJsZSI6ZmFsc2UsIlRpdGxlUG9zaXRpb24iOjIsIkR1cmF0aW9uUG9zaXRpb24iOjYsIlBlcmNlbnRhZ2VDb21wbGV0ZWRQb3NpdGlvbiI6MiwiU3BhY2luZyI6MTAsIklzQmVsb3dUaW1lYmFuZCI6ZmFsc2UsIlBlcmNlbnRhZ2VDb21wbGV0ZVNoYXBlT3BhY2l0eSI6MzUsIlNoYXBlU3R5bGUiOnsiJGlkIjoiODE0IiwiTWFyZ2luIjp7IiRpZCI6IjgxNSIsIlRvcCI6MC4wLCJMZWZ0Ijo0LjAsIlJpZ2h0Ijo0LjAsIkJvdHRvbSI6MC4wfSwiUGFkZGluZyI6eyIkaWQiOiI4MTYiLCJUb3AiOjAuMCwiTGVmdCI6MC4wLCJSaWdodCI6MC4wLCJCb3R0b20iOjAuMH0sIkJhY2tncm91bmQiOnsiJGlkIjoiODE3IiwiQ29sb3IiOnsiJGlkIjoiODE4IiwiQSI6MjU1LCJSIjoyNTMsIkciOjI1MCwiQiI6MjM3fX0sIklzVmlzaWJsZSI6dHJ1ZSwiV2lkdGgiOjAuMCwiSGVpZ2h0IjoyMi4wLCJCb3JkZXJTdHlsZSI6eyIkaWQiOiI4MTkiLCJMaW5lQ29sb3IiOnsiJGlkIjoiODIwIiwiJHR5cGUiOiJOTFJFLkNvbW1vbi5Eb20uU29saWRDb2xvckJydXNoLCBOTFJFLkNvbW1vbiIsIkNvbG9yIjp7IiRpZCI6IjgyMSIsIkEiOjI1NSwiUiI6ODMsIkciOjE0MSwiQiI6MTc3fX0sIkxpbmVXZWlnaHQiOjEuMCwiTGluZVR5cGUiOjAsIlBhcmVudFN0eWxlIjpudWxsfSwiUGFyZW50U3R5bGUiOm51bGx9LCJUaXRsZVN0eWxlIjp7IiRpZCI6IjgyMiIsIkZvbnRTZXR0aW5ncyI6eyIkaWQiOiI4MjMiLCJGb250U2l6ZSI6MTEsIkZvbnROYW1lIjoiQXJpYWwiLCJJc0JvbGQiOnRydWUsIklzSXRhbGljIjpmYWxzZSwiSXNVbmRlcmxpbmVkIjpmYWxzZSwiUGFyZW50U3R5bGUiOm51bGx9LCJBdXRvU2l6ZSI6MCwiRm9yZWdyb3VuZCI6eyIkaWQiOiI4MjQiLCJDb2xvciI6eyIkaWQiOiI4MjUiLCJBIjoyNTUsIlIiOjg3LCJHIjoxMjYsIkIiOjE1Mn19LCJNYXhXaWR0aCI6MTA2Ni42NjY2NjY2NjY2NjY3LCJNYXhIZWlnaHQiOiJJbmZpbml0eSIsIlNtYXJ0Rm9yZWdyb3VuZElzQWN0aXZlIjpmYWxzZSwiSG9yaXpvbnRhbEFsaWdubWVudCI6MSwiVmVydGljYWxBbGlnbm1lbnQiOjAsIlNtYXJ0Rm9yZWdyb3VuZCI6bnVsbCwiQmFja2dyb3VuZEZpbGxUeXBlIjowLCJNYXJnaW4iOnsiJGlkIjoiODI2IiwiVG9wIjowLjAsIkxlZnQiOjAuMCwiUmlnaHQiOjAuMCwiQm90dG9tIjowLjB9LCJQYWRkaW5nIjp7IiRpZCI6IjgyNyIsIlRvcCI6MC4wLCJMZWZ0IjowLjAsIlJpZ2h0IjowLjAsIkJvdHRvbSI6MC4wfSwiQmFja2dyb3VuZCI6eyIkaWQiOiI4MjgiLCJDb2xvciI6eyIkaWQiOiI4MjkiLCJBIjowLCJSIjoyNTUsIkciOjI1NSwiQiI6MjU1fX0sIklzVmlzaWJsZSI6dHJ1ZSwiV2lkdGgiOjAuMCwiSGVpZ2h0IjowLjAsIkJvcmRlclN0eWxlIjp7IiRpZCI6IjgzMCIsIkxpbmVDb2xvciI6bnVsbCwiTGluZVdlaWdodCI6MC4wLCJMaW5lVHlwZSI6MCwiUGFyZW50U3R5bGUiOm51bGx9LCJQYXJlbnRTdHlsZSI6bnVsbH0sIkRhdGVTdHlsZSI6eyIkaWQiOiI4MzEiLCJGb250U2V0dGluZ3MiOnsiJGlkIjoiODMyIiwiRm9udFNpemUiOjksIkZvbnROYW1lIjoiQXJpYWwiLCJJc0JvbGQiOmZhbHNlLCJJc0l0YWxpYyI6ZmFsc2UsIklzVW5kZXJsaW5lZCI6ZmFsc2UsIlBhcmVudFN0eWxlIjpudWxsfSwiQXV0b1NpemUiOjAsIkZvcmVncm91bmQiOnsiJGlkIjoiODMzIiwiQ29sb3IiOnsiJGlkIjoiODM0IiwiQSI6MjU1LCJSIjo5NywiRyI6MTA1LCJCIjo5MX19LCJNYXhXaWR0aCI6MjAwLjAsIk1heEhlaWdodCI6IkluZmluaXR5IiwiU21hcnRGb3JlZ3JvdW5kSXNBY3RpdmUiOmZhbHNlLCJIb3Jpem9udGFsQWxpZ25tZW50IjowLCJWZXJ0aWNhbEFsaWdubWVudCI6MCwiU21hcnRGb3JlZ3JvdW5kIjpudWxsLCJCYWNrZ3JvdW5kRmlsbFR5cGUiOjAsIk1hcmdpbiI6eyIkaWQiOiI4MzUiLCJUb3AiOjAuMCwiTGVmdCI6MC4wLCJSaWdodCI6MC4wLCJCb3R0b20iOjAuMH0sIlBhZGRpbmciOnsiJGlkIjoiODM2IiwiVG9wIjowLjAsIkxlZnQiOjAuMCwiUmlnaHQiOjAuMCwiQm90dG9tIjowLjB9LCJCYWNrZ3JvdW5kIjp7IiRpZCI6IjgzNyIsIkNvbG9yIjp7IiRyZWYiOiI4MDYifX0sIklzVmlzaWJsZSI6ZmFsc2UsIldpZHRoIjowLjAsIkhlaWdodCI6MC4wLCJCb3JkZXJTdHlsZSI6eyIkaWQiOiI4MzgiLCJMaW5lQ29sb3IiOm51bGwsIkxpbmVXZWlnaHQiOjAuMCwiTGluZVR5cGUiOjAsIlBhcmVudFN0eWxlIjpudWxsfSwiUGFyZW50U3R5bGUiOm51bGx9LCJEYXRlRm9ybWF0Ijp7IiRpZCI6Ijgz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0MCIsIkRhdGVQYXJ0SXNWaXNpYmxlIjpmYWxzZSwiVGltZVBhcnRJc1Zpc2libGUiOmZhbHNlfX0sIldlZWtOdW1iZXJpbmciOnsiJGlkIjoiODQxIiwiRm9ybWF0IjowLCJJc1Zpc2libGUiOmZhbHNlLCJMYXN0S25vd25WaXNpYmlsaXR5U3RhdGUiOmZhbHNlfSwiSXNWaXNpYmxlIjp0cnVlLCJQYXJlbnRTdHlsZSI6bnVsbH0sIkluZGV4IjoyLCJTbWFydER1cmF0aW9uQWN0aXZhdGVkIjpmYWxzZSwiRGF0ZUZvcm1hdCI6eyIkcmVmIjoiODM5In0sIldlZWtOdW1iZXJpbmciOnsiJGlkIjoiODQyIiwiRm9ybWF0IjowLCJJc1Zpc2libGUiOmZhbHNlLCJMYXN0S25vd25WaXNpYmlsaXR5U3RhdGUiOmZhbHNlfSwiSWQiOiIxMjUzNTRjZi05NmE2LTQwMTQtODY2Ni03MWYwYWQ2ZTM0OGEiLCJJbXBvcnRJZCI6bnVsbCwiVGl0bGUiOiJNYXJjaCBDYWxlbmRhciIsIk5vdGUiOm51bGwsIkh5cGVybGluayI6eyIkaWQiOiI4NDMiLCJBZGRyZXNzIjoiIiwiU3ViQWRkcmVzcyI6IiJ9LCJJc0NoYW5nZWQiOmZhbHNlLCJJc05ldyI6ZmFsc2V9LHsiJGlkIjoiODQ0IiwiR3JvdXBOYW1lIjoiMWVkYzAzN2YtZDM5NC00ZjAwLTlkYWEtNzg2OGU2MTU3ZGJhIiwiU3RhcnREYXRlIjoiMjAyNS0wMS0wM1QwMDowMDowMFoiLCJFbmREYXRlIjoiMjAyNS0wMS0yMFQyMzo1OTowMFoiLCJQZXJjZW50YWdlQ29tcGxldGUiOjAuMCwiU3R5bGUiOnsiJGlkIjoiODQ1IiwiU2hhcGUiOjIsIlNoYXBlVGhpY2tuZXNzIjoxLCJEdXJhdGlvbkZvcm1hdCI6MCwiSW5jbHVkZU5vbldvcmtpbmdEYXlzSW5EdXJhdGlvbiI6ZmFsc2UsIlBlcmNlbnRhZ2VDb21wbGV0ZVN0eWxlIjp7IiRpZCI6Ijg0NiIsIkZvbnRTZXR0aW5ncyI6eyIkaWQiOiI4NDciLCJGb250U2l6ZSI6MTAsIkZvbnROYW1lIjoiQ2FsaWJyaSIsIklzQm9sZCI6ZmFsc2UsIklzSXRhbGljIjpmYWxzZSwiSXNVbmRlcmxpbmVkIjpmYWxzZSwiUGFyZW50U3R5bGUiOm51bGx9LCJBdXRvU2l6ZSI6MCwiRm9yZWdyb3VuZCI6eyIkaWQiOiI4NDgiLCJDb2xvciI6eyIkaWQiOiI4NDk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DUwIiwiVG9wIjowLjAsIkxlZnQiOjAuMCwiUmlnaHQiOjAuMCwiQm90dG9tIjowLjB9LCJQYWRkaW5nIjp7IiRpZCI6Ijg1MSIsIlRvcCI6MC4wLCJMZWZ0IjowLjAsIlJpZ2h0IjowLjAsIkJvdHRvbSI6MC4wfSwiQmFja2dyb3VuZCI6eyIkaWQiOiI4NTIiLCJDb2xvciI6eyIkaWQiOiI4NTMiLCJBIjo4OSwiUiI6MCwiRyI6MCwiQiI6MH19LCJJc1Zpc2libGUiOnRydWUsIldpZHRoIjowLjAsIkhlaWdodCI6MC4wLCJCb3JkZXJTdHlsZSI6eyIkaWQiOiI4NTQiLCJMaW5lQ29sb3IiOm51bGwsIkxpbmVXZWlnaHQiOjAuMCwiTGluZVR5cGUiOjAsIlBhcmVudFN0eWxlIjpudWxsfSwiUGFyZW50U3R5bGUiOm51bGx9LCJEdXJhdGlvblN0eWxlIjp7IiRpZCI6Ijg1NSIsIkZvbnRTZXR0aW5ncyI6eyIkaWQiOiI4NTYiLCJGb250U2l6ZSI6OSwiRm9udE5hbWUiOiJBcmlhbCIsIklzQm9sZCI6ZmFsc2UsIklzSXRhbGljIjpmYWxzZSwiSXNVbmRlcmxpbmVkIjpmYWxzZSwiUGFyZW50U3R5bGUiOm51bGx9LCJBdXRvU2l6ZSI6MCwiRm9yZWdyb3VuZCI6eyIkaWQiOiI4NTciLCJDb2xvciI6eyIkaWQiOiI4NTgiLCJBIjoyNTUsIlIiOjE2NSwiRyI6NDgsIkIiOjE1fX0sIk1heFdpZHRoIjoyMDAuMCwiTWF4SGVpZ2h0IjoiSW5maW5pdHkiLCJTbWFydEZvcmVncm91bmRJc0FjdGl2ZSI6ZmFsc2UsIkhvcml6b250YWxBbGlnbm1lbnQiOjAsIlZlcnRpY2FsQWxpZ25tZW50IjowLCJTbWFydEZvcmVncm91bmQiOm51bGwsIkJhY2tncm91bmRGaWxsVHlwZSI6MCwiTWFyZ2luIjp7IiRpZCI6Ijg1OSIsIlRvcCI6MC4wLCJMZWZ0IjowLjAsIlJpZ2h0IjowLjAsIkJvdHRvbSI6MC4wfSwiUGFkZGluZyI6eyIkaWQiOiI4NjAiLCJUb3AiOjAuMCwiTGVmdCI6MC4wLCJSaWdodCI6MC4wLCJCb3R0b20iOjAuMH0sIkJhY2tncm91bmQiOnsiJGlkIjoiODYxIiwiQ29sb3IiOnsiJGlkIjoiODYyIiwiQSI6ODksIlIiOjAsIkciOjAsIkIiOjB9fSwiSXNWaXNpYmxlIjp0cnVlLCJXaWR0aCI6MC4wLCJIZWlnaHQiOjAuMCwiQm9yZGVyU3R5bGUiOnsiJGlkIjoiODYzIiwiTGluZUNvbG9yIjpudWxsLCJMaW5lV2VpZ2h0IjowLjAsIkxpbmVUeXBlIjowLCJQYXJlbnRTdHlsZSI6bnVsbH0sIlBhcmVudFN0eWxlIjpudWxsfSwiSG9yaXpvbnRhbENvbm5lY3RvclN0eWxlIjp7IiRpZCI6Ijg2NCIsIkxpbmVDb2xvciI6eyIkaWQiOiI4NjUiLCIkdHlwZSI6Ik5MUkUuQ29tbW9uLkRvbS5Tb2xpZENvbG9yQnJ1c2gsIE5MUkUuQ29tbW9uIiwiQ29sb3IiOnsiJGlkIjoiODY2IiwiQSI6MjU1LCJSIjoyMDQsIkciOjIwNCwiQiI6MjA0fX0sIkxpbmVXZWlnaHQiOjEuMCwiTGluZVR5cGUiOjAsIlBhcmVudFN0eWxlIjpudWxsfSwiVmVydGljYWxDb25uZWN0b3JTdHlsZSI6eyIkaWQiOiI4NjciLCJMaW5lQ29sb3IiOnsiJGlkIjoiODY4IiwiJHR5cGUiOiJOTFJFLkNvbW1vbi5Eb20uU29saWRDb2xvckJydXNoLCBOTFJFLkNvbW1vbiIsIkNvbG9yIjp7IiRpZCI6Ijg2OSIsIkEiOjI1NSwiUiI6MTAzLCJHIjo5NSwiQiI6ODN9fSwiTGluZVdlaWdodCI6MC4wLCJMaW5lVHlwZSI6MCwiUGFyZW50U3R5bGUiOm51bGx9LCJNYXJnaW4iOm51bGwsIlN0YXJ0RGF0ZVBvc2l0aW9uIjowLCJFbmREYXRlUG9zaXRpb24iOjAsIkRhdGVJc1Zpc2libGUiOnRydWUsIlRpdGxlUG9zaXRpb24iOjIsIkR1cmF0aW9uUG9zaXRpb24iOjYsIlBlcmNlbnRhZ2VDb21wbGV0ZWRQb3NpdGlvbiI6MiwiU3BhY2luZyI6NSwiSXNCZWxvd1RpbWViYW5kIjpmYWxzZSwiUGVyY2VudGFnZUNvbXBsZXRlU2hhcGVPcGFjaXR5IjozNSwiU2hhcGVTdHlsZSI6eyIkaWQiOiI4NzAiLCJNYXJnaW4iOnsiJGlkIjoiODcxIiwiVG9wIjowLjAsIkxlZnQiOjQuMCwiUmlnaHQiOjQuMCwiQm90dG9tIjowLjB9LCJQYWRkaW5nIjp7IiRpZCI6Ijg3MiIsIlRvcCI6MC4wLCJMZWZ0IjowLjAsIlJpZ2h0IjowLjAsIkJvdHRvbSI6MC4wfSwiQmFja2dyb3VuZCI6eyIkaWQiOiI4NzMiLCJDb2xvciI6eyIkaWQiOiI4NzQiLCJBIjoyNTUsIlIiOjE0MSwiRyI6MTM1LCJCIjo2MH19LCJJc1Zpc2libGUiOnRydWUsIldpZHRoIjowLjAsIkhlaWdodCI6MTYuMCwiQm9yZGVyU3R5bGUiOnsiJGlkIjoiODc1IiwiTGluZUNvbG9yIjp7IiRpZCI6Ijg3NiIsIiR0eXBlIjoiTkxSRS5Db21tb24uRG9tLlNvbGlkQ29sb3JCcnVzaCwgTkxSRS5Db21tb24iLCJDb2xvciI6eyIkaWQiOiI4NzciLCJBIjoyNTUsIlIiOjI1NSwiRyI6MCwiQiI6MH19LCJMaW5lV2VpZ2h0IjowLjAsIkxpbmVUeXBlIjowLCJQYXJlbnRTdHlsZSI6bnVsbH0sIlBhcmVudFN0eWxlIjpudWxsfSwiVGl0bGVTdHlsZSI6eyIkaWQiOiI4NzgiLCJGb250U2V0dGluZ3MiOnsiJGlkIjoiODc5IiwiRm9udFNpemUiOjEwLCJGb250TmFtZSI6IkFyaWFsIiwiSXNCb2xkIjpmYWxzZSwiSXNJdGFsaWMiOmZhbHNlLCJJc1VuZGVybGluZWQiOmZhbHNlLCJQYXJlbnRTdHlsZSI6bnVsbH0sIkF1dG9TaXplIjowLCJGb3JlZ3JvdW5kIjp7IiRpZCI6Ijg4MCIsIkNvbG9yIjp7IiRpZCI6Ijg4MSIsIkEiOjI1NSwiUiI6MjUzLCJHIjoyNTAsIkIiOjIzN319LCJNYXhXaWR0aCI6MTA2Ni42NjY2NjY2NjY2NjY3LCJNYXhIZWlnaHQiOiJJbmZpbml0eSIsIlNtYXJ0Rm9yZWdyb3VuZElzQWN0aXZlIjpmYWxzZSwiSG9yaXpvbnRhbEFsaWdubWVudCI6MSwiVmVydGljYWxBbGlnbm1lbnQiOjAsIlNtYXJ0Rm9yZWdyb3VuZCI6bnVsbCwiQmFja2dyb3VuZEZpbGxUeXBlIjowLCJNYXJnaW4iOnsiJGlkIjoiODgyIiwiVG9wIjowLjAsIkxlZnQiOjAuMCwiUmlnaHQiOjAuMCwiQm90dG9tIjowLjB9LCJQYWRkaW5nIjp7IiRpZCI6Ijg4MyIsIlRvcCI6MC4wLCJMZWZ0IjowLjAsIlJpZ2h0IjowLjAsIkJvdHRvbSI6MC4wfSwiQmFja2dyb3VuZCI6eyIkaWQiOiI4ODQiLCJDb2xvciI6eyIkaWQiOiI4ODUiLCJBIjowLCJSIjoyNTUsIkciOjI1NSwiQiI6MjU1fX0sIklzVmlzaWJsZSI6dHJ1ZSwiV2lkdGgiOjAuMCwiSGVpZ2h0IjowLjAsIkJvcmRlclN0eWxlIjp7IiRpZCI6Ijg4NiIsIkxpbmVDb2xvciI6bnVsbCwiTGluZVdlaWdodCI6MC4wLCJMaW5lVHlwZSI6MCwiUGFyZW50U3R5bGUiOm51bGx9LCJQYXJlbnRTdHlsZSI6bnVsbH0sIkRhdGVTdHlsZSI6eyIkaWQiOiI4ODciLCJGb250U2V0dGluZ3MiOnsiJGlkIjoiODg4IiwiRm9udFNpemUiOjksIkZvbnROYW1lIjoiQXJpYWwiLCJJc0JvbGQiOmZhbHNlLCJJc0l0YWxpYyI6ZmFsc2UsIklzVW5kZXJsaW5lZCI6ZmFsc2UsIlBhcmVudFN0eWxlIjpudWxsfSwiQXV0b1NpemUiOjAsIkZvcmVncm91bmQiOnsiJGlkIjoiODg5IiwiQ29sb3IiOnsiJGlkIjoiODkwIiwiQSI6MjU1LCJSIjo5NywiRyI6MTA1LCJCIjo5MX19LCJNYXhXaWR0aCI6MjAwLjAsIk1heEhlaWdodCI6IkluZmluaXR5IiwiU21hcnRGb3JlZ3JvdW5kSXNBY3RpdmUiOmZhbHNlLCJIb3Jpem9udGFsQWxpZ25tZW50IjowLCJWZXJ0aWNhbEFsaWdubWVudCI6MCwiU21hcnRGb3JlZ3JvdW5kIjpudWxsLCJCYWNrZ3JvdW5kRmlsbFR5cGUiOjAsIk1hcmdpbiI6eyIkaWQiOiI4OTEiLCJUb3AiOjAuMCwiTGVmdCI6MC4wLCJSaWdodCI6MC4wLCJCb3R0b20iOjAuMH0sIlBhZGRpbmciOnsiJGlkIjoiODkyIiwiVG9wIjowLjAsIkxlZnQiOjAuMCwiUmlnaHQiOjAuMCwiQm90dG9tIjowLjB9LCJCYWNrZ3JvdW5kIjp7IiRpZCI6Ijg5MyIsIkNvbG9yIjp7IiRpZCI6Ijg5NCIsIkEiOjAsIlIiOjI1NSwiRyI6MjU1LCJCIjoyNTV9fSwiSXNWaXNpYmxlIjp0cnVlLCJXaWR0aCI6MC4wLCJIZWlnaHQiOjAuMCwiQm9yZGVyU3R5bGUiOnsiJGlkIjoiODk1IiwiTGluZUNvbG9yIjpudWxsLCJMaW5lV2VpZ2h0IjowLjAsIkxpbmVUeXBlIjowLCJQYXJlbnRTdHlsZSI6bnVsbH0sIlBhcmVudFN0eWxlIjpudWxsfSwiRGF0ZUZvcm1hdCI6eyIkaWQiOiI4OT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OTciLCJEYXRlUGFydElzVmlzaWJsZSI6ZmFsc2UsIlRpbWVQYXJ0SXNWaXNpYmxlIjpmYWxzZX19LCJXZWVrTnVtYmVyaW5nIjp7IiRpZCI6Ijg5OCIsIkZvcm1hdCI6MCwiSXNWaXNpYmxlIjpmYWxzZSwiTGFzdEtub3duVmlzaWJpbGl0eVN0YXRlIjpmYWxzZX0sIklzVmlzaWJsZSI6dHJ1ZSwiUGFyZW50U3R5bGUiOm51bGx9LCJJbmRleCI6MywiU21hcnREdXJhdGlvbkFjdGl2YXRlZCI6ZmFsc2UsIkRhdGVGb3JtYXQiOnsiJHJlZiI6Ijg5NiJ9LCJXZWVrTnVtYmVyaW5nIjp7IiRpZCI6Ijg5OSIsIkZvcm1hdCI6MCwiSXNWaXNpYmxlIjpmYWxzZSwiTGFzdEtub3duVmlzaWJpbGl0eVN0YXRlIjpmYWxzZX0sIklkIjoiZTI1YjMxYWMtODkzYS00YmU3LWFmYWUtNDk1NmFmOWM0MGQxIiwiSW1wb3J0SWQiOm51bGwsIlRpdGxlIjoiUG9zdDogUGxhbm5pbmcgd2l0aCBUZW1wbGF0ZXMiLCJOb3RlIjpudWxsLCJIeXBlcmxpbmsiOnsiJGlkIjoiOTAwIiwiQWRkcmVzcyI6IiIsIlN1YkFkZHJlc3MiOiIifSwiSXNDaGFuZ2VkIjpmYWxzZSwiSXNOZXciOmZhbHNlfSx7IiRpZCI6IjkwMSIsIkdyb3VwTmFtZSI6IjFlZGMwMzdmLWQzOTQtNGYwMC05ZGFhLTc4NjhlNjE1N2RiYSIsIlN0YXJ0RGF0ZSI6IjIwMjUtMDItMDdUMDA6MDA6MDBaIiwiRW5kRGF0ZSI6IjIwMjUtMDItMTZUMjM6NTk6MDBaIiwiUGVyY2VudGFnZUNvbXBsZXRlIjowLjAsIlN0eWxlIjp7IiRpZCI6IjkwMiIsIlNoYXBlIjoyLCJTaGFwZVRoaWNrbmVzcyI6MSwiRHVyYXRpb25Gb3JtYXQiOjAsIkluY2x1ZGVOb25Xb3JraW5nRGF5c0luRHVyYXRpb24iOmZhbHNlLCJQZXJjZW50YWdlQ29tcGxldGVTdHlsZSI6eyIkaWQiOiI5MDMiLCJGb250U2V0dGluZ3MiOnsiJGlkIjoiOTA0IiwiRm9udFNpemUiOjEwLCJGb250TmFtZSI6IkNhbGlicmkiLCJJc0JvbGQiOmZhbHNlLCJJc0l0YWxpYyI6ZmFsc2UsIklzVW5kZXJsaW5lZCI6ZmFsc2UsIlBhcmVudFN0eWxlIjpudWxsfSwiQXV0b1NpemUiOjAsIkZvcmVncm91bmQiOnsiJGlkIjoiOTA1IiwiQ29sb3IiOnsiJGlkIjoiOTA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kwNyIsIlRvcCI6MC4wLCJMZWZ0IjowLjAsIlJpZ2h0IjowLjAsIkJvdHRvbSI6MC4wfSwiUGFkZGluZyI6eyIkaWQiOiI5MDgiLCJUb3AiOjAuMCwiTGVmdCI6MC4wLCJSaWdodCI6MC4wLCJCb3R0b20iOjAuMH0sIkJhY2tncm91bmQiOnsiJGlkIjoiOTA5IiwiQ29sb3IiOnsiJGlkIjoiOTEwIiwiQSI6ODksIlIiOjAsIkciOjAsIkIiOjB9fSwiSXNWaXNpYmxlIjp0cnVlLCJXaWR0aCI6MC4wLCJIZWlnaHQiOjAuMCwiQm9yZGVyU3R5bGUiOnsiJGlkIjoiOTExIiwiTGluZUNvbG9yIjpudWxsLCJMaW5lV2VpZ2h0IjowLjAsIkxpbmVUeXBlIjowLCJQYXJlbnRTdHlsZSI6bnVsbH0sIlBhcmVudFN0eWxlIjpudWxsfSwiRHVyYXRpb25TdHlsZSI6eyIkaWQiOiI5MTIiLCJGb250U2V0dGluZ3MiOnsiJGlkIjoiOTEzIiwiRm9udFNpemUiOjksIkZvbnROYW1lIjoiQXJpYWwiLCJJc0JvbGQiOmZhbHNlLCJJc0l0YWxpYyI6ZmFsc2UsIklzVW5kZXJsaW5lZCI6ZmFsc2UsIlBhcmVudFN0eWxlIjpudWxsfSwiQXV0b1NpemUiOjAsIkZvcmVncm91bmQiOnsiJGlkIjoiOTE0IiwiQ29sb3IiOnsiJGlkIjoiOTE1IiwiQSI6MjU1LCJSIjoxNjUsIkciOjQ4LCJCIjoxNX19LCJNYXhXaWR0aCI6MjAwLjAsIk1heEhlaWdodCI6IkluZmluaXR5IiwiU21hcnRGb3JlZ3JvdW5kSXNBY3RpdmUiOmZhbHNlLCJIb3Jpem9udGFsQWxpZ25tZW50IjowLCJWZXJ0aWNhbEFsaWdubWVudCI6MCwiU21hcnRGb3JlZ3JvdW5kIjpudWxsLCJCYWNrZ3JvdW5kRmlsbFR5cGUiOjAsIk1hcmdpbiI6eyIkaWQiOiI5MTYiLCJUb3AiOjAuMCwiTGVmdCI6MC4wLCJSaWdodCI6MC4wLCJCb3R0b20iOjAuMH0sIlBhZGRpbmciOnsiJGlkIjoiOTE3IiwiVG9wIjowLjAsIkxlZnQiOjAuMCwiUmlnaHQiOjAuMCwiQm90dG9tIjowLjB9LCJCYWNrZ3JvdW5kIjp7IiRpZCI6IjkxOCIsIkNvbG9yIjp7IiRpZCI6IjkxOSIsIkEiOjg5LCJSIjowLCJHIjowLCJCIjowfX0sIklzVmlzaWJsZSI6dHJ1ZSwiV2lkdGgiOjAuMCwiSGVpZ2h0IjowLjAsIkJvcmRlclN0eWxlIjp7IiRpZCI6IjkyMCIsIkxpbmVDb2xvciI6bnVsbCwiTGluZVdlaWdodCI6MC4wLCJMaW5lVHlwZSI6MCwiUGFyZW50U3R5bGUiOm51bGx9LCJQYXJlbnRTdHlsZSI6bnVsbH0sIkhvcml6b250YWxDb25uZWN0b3JTdHlsZSI6eyIkaWQiOiI5MjEiLCJMaW5lQ29sb3IiOnsiJGlkIjoiOTIyIiwiJHR5cGUiOiJOTFJFLkNvbW1vbi5Eb20uU29saWRDb2xvckJydXNoLCBOTFJFLkNvbW1vbiIsIkNvbG9yIjp7IiRpZCI6IjkyMyIsIkEiOjI1NSwiUiI6MjA0LCJHIjoyMDQsIkIiOjIwNH19LCJMaW5lV2VpZ2h0IjoxLjAsIkxpbmVUeXBlIjowLCJQYXJlbnRTdHlsZSI6bnVsbH0sIlZlcnRpY2FsQ29ubmVjdG9yU3R5bGUiOnsiJGlkIjoiOTI0IiwiTGluZUNvbG9yIjp7IiRpZCI6IjkyNSIsIiR0eXBlIjoiTkxSRS5Db21tb24uRG9tLlNvbGlkQ29sb3JCcnVzaCwgTkxSRS5Db21tb24iLCJDb2xvciI6eyIkaWQiOiI5MjYiLCJBIjoyNTUsIlIiOjEwMywiRyI6OTUsIkIiOjgzfX0sIkxpbmVXZWlnaHQiOjAuMCwiTGluZVR5cGUiOjAsIlBhcmVudFN0eWxlIjpudWxsfSwiTWFyZ2luIjpudWxsLCJTdGFydERhdGVQb3NpdGlvbiI6MCwiRW5kRGF0ZVBvc2l0aW9uIjowLCJEYXRlSXNWaXNpYmxlIjp0cnVlLCJUaXRsZVBvc2l0aW9uIjoyLCJEdXJhdGlvblBvc2l0aW9uIjo2LCJQZXJjZW50YWdlQ29tcGxldGVkUG9zaXRpb24iOjIsIlNwYWNpbmciOjUsIklzQmVsb3dUaW1lYmFuZCI6ZmFsc2UsIlBlcmNlbnRhZ2VDb21wbGV0ZVNoYXBlT3BhY2l0eSI6MzUsIlNoYXBlU3R5bGUiOnsiJGlkIjoiOTI3IiwiTWFyZ2luIjp7IiRpZCI6IjkyOCIsIlRvcCI6MC4wLCJMZWZ0Ijo0LjAsIlJpZ2h0Ijo0LjAsIkJvdHRvbSI6MC4wfSwiUGFkZGluZyI6eyIkaWQiOiI5MjkiLCJUb3AiOjAuMCwiTGVmdCI6MC4wLCJSaWdodCI6MC4wLCJCb3R0b20iOjAuMH0sIkJhY2tncm91bmQiOnsiJGlkIjoiOTMwIiwiQ29sb3IiOnsiJGlkIjoiOTMxIiwiQSI6MjU1LCJSIjoyMTQsIkciOjE3MywiQiI6MTMyfX0sIklzVmlzaWJsZSI6dHJ1ZSwiV2lkdGgiOjAuMCwiSGVpZ2h0IjoxNi4wLCJCb3JkZXJTdHlsZSI6eyIkaWQiOiI5MzIiLCJMaW5lQ29sb3IiOnsiJGlkIjoiOTMzIiwiJHR5cGUiOiJOTFJFLkNvbW1vbi5Eb20uU29saWRDb2xvckJydXNoLCBOTFJFLkNvbW1vbiIsIkNvbG9yIjp7IiRpZCI6IjkzNCIsIkEiOjI1NSwiUiI6MjU1LCJHIjowLCJCIjowfX0sIkxpbmVXZWlnaHQiOjAuMCwiTGluZVR5cGUiOjAsIlBhcmVudFN0eWxlIjpudWxsfSwiUGFyZW50U3R5bGUiOm51bGx9LCJUaXRsZVN0eWxlIjp7IiRpZCI6IjkzNSIsIkZvbnRTZXR0aW5ncyI6eyIkaWQiOiI5MzYiLCJGb250U2l6ZSI6MTAsIkZvbnROYW1lIjoiQXJpYWwiLCJJc0JvbGQiOmZhbHNlLCJJc0l0YWxpYyI6ZmFsc2UsIklzVW5kZXJsaW5lZCI6ZmFsc2UsIlBhcmVudFN0eWxlIjpudWxsfSwiQXV0b1NpemUiOjAsIkZvcmVncm91bmQiOnsiJGlkIjoiOTM3IiwiQ29sb3IiOnsiJGlkIjoiOTM4IiwiQSI6MjU1LCJSIjoxMDQsIkciOjg2LCJCIjo1OH19LCJNYXhXaWR0aCI6Njg1LjcxNDI4NTcxNDI4NTY3LCJNYXhIZWlnaHQiOiJJbmZpbml0eSIsIlNtYXJ0Rm9yZWdyb3VuZElzQWN0aXZlIjpmYWxzZSwiSG9yaXpvbnRhbEFsaWdubWVudCI6MSwiVmVydGljYWxBbGlnbm1lbnQiOjAsIlNtYXJ0Rm9yZWdyb3VuZCI6bnVsbCwiQmFja2dyb3VuZEZpbGxUeXBlIjowLCJNYXJnaW4iOnsiJGlkIjoiOTM5IiwiVG9wIjowLjAsIkxlZnQiOjAuMCwiUmlnaHQiOjAuMCwiQm90dG9tIjowLjB9LCJQYWRkaW5nIjp7IiRpZCI6Ijk0MCIsIlRvcCI6MC4wLCJMZWZ0IjowLjAsIlJpZ2h0IjowLjAsIkJvdHRvbSI6MC4wfSwiQmFja2dyb3VuZCI6eyIkaWQiOiI5NDEiLCJDb2xvciI6eyIkaWQiOiI5NDIiLCJBIjowLCJSIjoyNTUsIkciOjI1NSwiQiI6MjU1fX0sIklzVmlzaWJsZSI6dHJ1ZSwiV2lkdGgiOjAuMCwiSGVpZ2h0IjowLjAsIkJvcmRlclN0eWxlIjp7IiRpZCI6Ijk0MyIsIkxpbmVDb2xvciI6bnVsbCwiTGluZVdlaWdodCI6MC4wLCJMaW5lVHlwZSI6MCwiUGFyZW50U3R5bGUiOm51bGx9LCJQYXJlbnRTdHlsZSI6bnVsbH0sIkRhdGVTdHlsZSI6eyIkaWQiOiI5NDQiLCJGb250U2V0dGluZ3MiOnsiJGlkIjoiOTQ1IiwiRm9udFNpemUiOjksIkZvbnROYW1lIjoiQXJpYWwiLCJJc0JvbGQiOmZhbHNlLCJJc0l0YWxpYyI6ZmFsc2UsIklzVW5kZXJsaW5lZCI6ZmFsc2UsIlBhcmVudFN0eWxlIjpudWxsfSwiQXV0b1NpemUiOjAsIkZvcmVncm91bmQiOnsiJGlkIjoiOTQ2IiwiQ29sb3IiOnsiJGlkIjoiOTQ3IiwiQSI6MjU1LCJSIjo5NywiRyI6MTA1LCJCIjo5MX19LCJNYXhXaWR0aCI6MjAwLjAsIk1heEhlaWdodCI6IkluZmluaXR5IiwiU21hcnRGb3JlZ3JvdW5kSXNBY3RpdmUiOmZhbHNlLCJIb3Jpem9udGFsQWxpZ25tZW50IjowLCJWZXJ0aWNhbEFsaWdubWVudCI6MCwiU21hcnRGb3JlZ3JvdW5kIjpudWxsLCJCYWNrZ3JvdW5kRmlsbFR5cGUiOjAsIk1hcmdpbiI6eyIkaWQiOiI5NDgiLCJUb3AiOjAuMCwiTGVmdCI6MC4wLCJSaWdodCI6MC4wLCJCb3R0b20iOjAuMH0sIlBhZGRpbmciOnsiJGlkIjoiOTQ5IiwiVG9wIjowLjAsIkxlZnQiOjAuMCwiUmlnaHQiOjAuMCwiQm90dG9tIjowLjB9LCJCYWNrZ3JvdW5kIjp7IiRpZCI6Ijk1MCIsIkNvbG9yIjp7IiRpZCI6Ijk1MSIsIkEiOjAsIlIiOjI1NSwiRyI6MjU1LCJCIjoyNTV9fSwiSXNWaXNpYmxlIjp0cnVlLCJXaWR0aCI6MC4wLCJIZWlnaHQiOjAuMCwiQm9yZGVyU3R5bGUiOnsiJGlkIjoiOTUyIiwiTGluZUNvbG9yIjpudWxsLCJMaW5lV2VpZ2h0IjowLjAsIkxpbmVUeXBlIjowLCJQYXJlbnRTdHlsZSI6bnVsbH0sIlBhcmVudFN0eWxlIjpudWxsfSwiRGF0ZUZvcm1hdCI6eyIkaWQiOiI5NT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NTQiLCJEYXRlUGFydElzVmlzaWJsZSI6ZmFsc2UsIlRpbWVQYXJ0SXNWaXNpYmxlIjpmYWxzZX19LCJXZWVrTnVtYmVyaW5nIjp7IiRpZCI6Ijk1NSIsIkZvcm1hdCI6MCwiSXNWaXNpYmxlIjpmYWxzZSwiTGFzdEtub3duVmlzaWJpbGl0eVN0YXRlIjpmYWxzZX0sIklzVmlzaWJsZSI6dHJ1ZSwiUGFyZW50U3R5bGUiOm51bGx9LCJJbmRleCI6NCwiU21hcnREdXJhdGlvbkFjdGl2YXRlZCI6ZmFsc2UsIkRhdGVGb3JtYXQiOnsiJHJlZiI6Ijk1MyJ9LCJXZWVrTnVtYmVyaW5nIjp7IiRpZCI6Ijk1NiIsIkZvcm1hdCI6MCwiSXNWaXNpYmxlIjpmYWxzZSwiTGFzdEtub3duVmlzaWJpbGl0eVN0YXRlIjpmYWxzZX0sIklkIjoiYzM1Nzg5NDUtNDZmMi00ZTFhLTk3NDAtNTBiNzQ2YzA4MmI3IiwiSW1wb3J0SWQiOm51bGwsIlRpdGxlIjoiSW5mb2dyYXBoaWMiLCJOb3RlIjpudWxsLCJIeXBlcmxpbmsiOnsiJGlkIjoiOTU3IiwiQWRkcmVzcyI6IiIsIlN1YkFkZHJlc3MiOiIifSwiSXNDaGFuZ2VkIjpmYWxzZSwiSXNOZXciOmZhbHNlfSx7IiRpZCI6Ijk1OCIsIkdyb3VwTmFtZSI6IjFlZGMwMzdmLWQzOTQtNGYwMC05ZGFhLTc4NjhlNjE1N2RiYSIsIlN0YXJ0RGF0ZSI6IjIwMjUtMDMtMDdUMDA6MDA6MDBaIiwiRW5kRGF0ZSI6IjIwMjUtMDMtMjRUMjM6NTk6MDBaIiwiUGVyY2VudGFnZUNvbXBsZXRlIjowLjAsIlN0eWxlIjp7IiRpZCI6Ijk1OSIsIlNoYXBlIjoyLCJTaGFwZVRoaWNrbmVzcyI6MSwiRHVyYXRpb25Gb3JtYXQiOjAsIkluY2x1ZGVOb25Xb3JraW5nRGF5c0luRHVyYXRpb24iOmZhbHNlLCJQZXJjZW50YWdlQ29tcGxldGVTdHlsZSI6eyIkaWQiOiI5NjAiLCJGb250U2V0dGluZ3MiOnsiJGlkIjoiOTYxIiwiRm9udFNpemUiOjEwLCJGb250TmFtZSI6IkNhbGlicmkiLCJJc0JvbGQiOmZhbHNlLCJJc0l0YWxpYyI6ZmFsc2UsIklzVW5kZXJsaW5lZCI6ZmFsc2UsIlBhcmVudFN0eWxlIjpudWxsfSwiQXV0b1NpemUiOjAsIkZvcmVncm91bmQiOnsiJGlkIjoiOTYyIiwiQ29sb3IiOnsiJGlkIjoiOTYz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k2NCIsIlRvcCI6MC4wLCJMZWZ0IjowLjAsIlJpZ2h0IjowLjAsIkJvdHRvbSI6MC4wfSwiUGFkZGluZyI6eyIkaWQiOiI5NjUiLCJUb3AiOjAuMCwiTGVmdCI6MC4wLCJSaWdodCI6MC4wLCJCb3R0b20iOjAuMH0sIkJhY2tncm91bmQiOnsiJGlkIjoiOTY2IiwiQ29sb3IiOnsiJGlkIjoiOTY3IiwiQSI6ODksIlIiOjAsIkciOjAsIkIiOjB9fSwiSXNWaXNpYmxlIjp0cnVlLCJXaWR0aCI6MC4wLCJIZWlnaHQiOjAuMCwiQm9yZGVyU3R5bGUiOnsiJGlkIjoiOTY4IiwiTGluZUNvbG9yIjpudWxsLCJMaW5lV2VpZ2h0IjowLjAsIkxpbmVUeXBlIjowLCJQYXJlbnRTdHlsZSI6bnVsbH0sIlBhcmVudFN0eWxlIjpudWxsfSwiRHVyYXRpb25TdHlsZSI6eyIkaWQiOiI5NjkiLCJGb250U2V0dGluZ3MiOnsiJGlkIjoiOTcwIiwiRm9udFNpemUiOjksIkZvbnROYW1lIjoiQXJpYWwiLCJJc0JvbGQiOmZhbHNlLCJJc0l0YWxpYyI6ZmFsc2UsIklzVW5kZXJsaW5lZCI6ZmFsc2UsIlBhcmVudFN0eWxlIjpudWxsfSwiQXV0b1NpemUiOjAsIkZvcmVncm91bmQiOnsiJGlkIjoiOTcxIiwiQ29sb3IiOnsiJGlkIjoiOTcyIiwiQSI6MjU1LCJSIjoxNjUsIkciOjQ4LCJCIjoxNX19LCJNYXhXaWR0aCI6MjAwLjAsIk1heEhlaWdodCI6IkluZmluaXR5IiwiU21hcnRGb3JlZ3JvdW5kSXNBY3RpdmUiOmZhbHNlLCJIb3Jpem9udGFsQWxpZ25tZW50IjowLCJWZXJ0aWNhbEFsaWdubWVudCI6MCwiU21hcnRGb3JlZ3JvdW5kIjpudWxsLCJCYWNrZ3JvdW5kRmlsbFR5cGUiOjAsIk1hcmdpbiI6eyIkaWQiOiI5NzMiLCJUb3AiOjAuMCwiTGVmdCI6MC4wLCJSaWdodCI6MC4wLCJCb3R0b20iOjAuMH0sIlBhZGRpbmciOnsiJGlkIjoiOTc0IiwiVG9wIjowLjAsIkxlZnQiOjAuMCwiUmlnaHQiOjAuMCwiQm90dG9tIjowLjB9LCJCYWNrZ3JvdW5kIjp7IiRpZCI6Ijk3NSIsIkNvbG9yIjp7IiRpZCI6Ijk3NiIsIkEiOjg5LCJSIjowLCJHIjowLCJCIjowfX0sIklzVmlzaWJsZSI6dHJ1ZSwiV2lkdGgiOjAuMCwiSGVpZ2h0IjowLjAsIkJvcmRlclN0eWxlIjp7IiRpZCI6Ijk3NyIsIkxpbmVDb2xvciI6bnVsbCwiTGluZVdlaWdodCI6MC4wLCJMaW5lVHlwZSI6MCwiUGFyZW50U3R5bGUiOm51bGx9LCJQYXJlbnRTdHlsZSI6bnVsbH0sIkhvcml6b250YWxDb25uZWN0b3JTdHlsZSI6eyIkaWQiOiI5NzgiLCJMaW5lQ29sb3IiOnsiJGlkIjoiOTc5IiwiJHR5cGUiOiJOTFJFLkNvbW1vbi5Eb20uU29saWRDb2xvckJydXNoLCBOTFJFLkNvbW1vbiIsIkNvbG9yIjp7IiRpZCI6Ijk4MCIsIkEiOjI1NSwiUiI6MjA0LCJHIjoyMDQsIkIiOjIwNH19LCJMaW5lV2VpZ2h0IjoxLjAsIkxpbmVUeXBlIjowLCJQYXJlbnRTdHlsZSI6bnVsbH0sIlZlcnRpY2FsQ29ubmVjdG9yU3R5bGUiOnsiJGlkIjoiOTgxIiwiTGluZUNvbG9yIjp7IiRpZCI6Ijk4MiIsIiR0eXBlIjoiTkxSRS5Db21tb24uRG9tLlNvbGlkQ29sb3JCcnVzaCwgTkxSRS5Db21tb24iLCJDb2xvciI6eyIkaWQiOiI5ODMiLCJBIjoyNTUsIlIiOjEwMywiRyI6OTUsIkIiOjgzfX0sIkxpbmVXZWlnaHQiOjAuMCwiTGluZVR5cGUiOjAsIlBhcmVudFN0eWxlIjpudWxsfSwiTWFyZ2luIjpudWxsLCJTdGFydERhdGVQb3NpdGlvbiI6MCwiRW5kRGF0ZVBvc2l0aW9uIjowLCJEYXRlSXNWaXNpYmxlIjp0cnVlLCJUaXRsZVBvc2l0aW9uIjoyLCJEdXJhdGlvblBvc2l0aW9uIjo2LCJQZXJjZW50YWdlQ29tcGxldGVkUG9zaXRpb24iOjIsIlNwYWNpbmciOjUsIklzQmVsb3dUaW1lYmFuZCI6ZmFsc2UsIlBlcmNlbnRhZ2VDb21wbGV0ZVNoYXBlT3BhY2l0eSI6MzUsIlNoYXBlU3R5bGUiOnsiJGlkIjoiOTg0IiwiTWFyZ2luIjp7IiRpZCI6Ijk4NSIsIlRvcCI6MC4wLCJMZWZ0Ijo0LjAsIlJpZ2h0Ijo0LjAsIkJvdHRvbSI6MC4wfSwiUGFkZGluZyI6eyIkaWQiOiI5ODYiLCJUb3AiOjAuMCwiTGVmdCI6MC4wLCJSaWdodCI6MC4wLCJCb3R0b20iOjAuMH0sIkJhY2tncm91bmQiOnsiJGlkIjoiOTg3IiwiQ29sb3IiOnsiJGlkIjoiOTg4IiwiQSI6MjU1LCJSIjoxMDksIkciOjE1OCwiQiI6MTg5fX0sIklzVmlzaWJsZSI6dHJ1ZSwiV2lkdGgiOjAuMCwiSGVpZ2h0IjoxNi4wLCJCb3JkZXJTdHlsZSI6eyIkaWQiOiI5ODkiLCJMaW5lQ29sb3IiOnsiJGlkIjoiOTkwIiwiJHR5cGUiOiJOTFJFLkNvbW1vbi5Eb20uU29saWRDb2xvckJydXNoLCBOTFJFLkNvbW1vbiIsIkNvbG9yIjp7IiRpZCI6Ijk5MSIsIkEiOjI1NSwiUiI6MjU1LCJHIjowLCJCIjowfX0sIkxpbmVXZWlnaHQiOjAuMCwiTGluZVR5cGUiOjAsIlBhcmVudFN0eWxlIjpudWxsfSwiUGFyZW50U3R5bGUiOm51bGx9LCJUaXRsZVN0eWxlIjp7IiRpZCI6Ijk5MiIsIkZvbnRTZXR0aW5ncyI6eyIkaWQiOiI5OTMiLCJGb250U2l6ZSI6MTAsIkZvbnROYW1lIjoiQXJpYWwiLCJJc0JvbGQiOmZhbHNlLCJJc0l0YWxpYyI6ZmFsc2UsIklzVW5kZXJsaW5lZCI6ZmFsc2UsIlBhcmVudFN0eWxlIjpudWxsfSwiQXV0b1NpemUiOjAsIkZvcmVncm91bmQiOnsiJGlkIjoiOTk0IiwiQ29sb3IiOnsiJGlkIjoiOTk1IiwiQSI6MjU1LCJSIjoyNTMsIkciOjI1MCwiQiI6MjM3fX0sIk1heFdpZHRoIjoxMDY2LjY2NjY2NjY2NjY2NjcsIk1heEhlaWdodCI6IkluZmluaXR5IiwiU21hcnRGb3JlZ3JvdW5kSXNBY3RpdmUiOmZhbHNlLCJIb3Jpem9udGFsQWxpZ25tZW50IjoxLCJWZXJ0aWNhbEFsaWdubWVudCI6MCwiU21hcnRGb3JlZ3JvdW5kIjpudWxsLCJCYWNrZ3JvdW5kRmlsbFR5cGUiOjAsIk1hcmdpbiI6eyIkaWQiOiI5OTYiLCJUb3AiOjAuMCwiTGVmdCI6MC4wLCJSaWdodCI6MC4wLCJCb3R0b20iOjAuMH0sIlBhZGRpbmciOnsiJGlkIjoiOTk3IiwiVG9wIjowLjAsIkxlZnQiOjAuMCwiUmlnaHQiOjAuMCwiQm90dG9tIjowLjB9LCJCYWNrZ3JvdW5kIjp7IiRpZCI6Ijk5OCIsIkNvbG9yIjp7IiRpZCI6Ijk5OSIsIkEiOjAsIlIiOjI1NSwiRyI6MjU1LCJCIjoyNTV9fSwiSXNWaXNpYmxlIjp0cnVlLCJXaWR0aCI6MC4wLCJIZWlnaHQiOjAuMCwiQm9yZGVyU3R5bGUiOnsiJGlkIjoiMTAwMCIsIkxpbmVDb2xvciI6bnVsbCwiTGluZVdlaWdodCI6MC4wLCJMaW5lVHlwZSI6MCwiUGFyZW50U3R5bGUiOm51bGx9LCJQYXJlbnRTdHlsZSI6bnVsbH0sIkRhdGVTdHlsZSI6eyIkaWQiOiIxMDAxIiwiRm9udFNldHRpbmdzIjp7IiRpZCI6IjEwMDIiLCJGb250U2l6ZSI6OSwiRm9udE5hbWUiOiJBcmlhbCIsIklzQm9sZCI6ZmFsc2UsIklzSXRhbGljIjpmYWxzZSwiSXNVbmRlcmxpbmVkIjpmYWxzZSwiUGFyZW50U3R5bGUiOm51bGx9LCJBdXRvU2l6ZSI6MCwiRm9yZWdyb3VuZCI6eyIkaWQiOiIxMDAzIiwiQ29sb3IiOnsiJGlkIjoiMTAwNCIsIkEiOjI1NSwiUiI6OTcsIkciOjEwNSwiQiI6OTF9fSwiTWF4V2lkdGgiOjIwMC4wLCJNYXhIZWlnaHQiOiJJbmZpbml0eSIsIlNtYXJ0Rm9yZWdyb3VuZElzQWN0aXZlIjpmYWxzZSwiSG9yaXpvbnRhbEFsaWdubWVudCI6MCwiVmVydGljYWxBbGlnbm1lbnQiOjAsIlNtYXJ0Rm9yZWdyb3VuZCI6bnVsbCwiQmFja2dyb3VuZEZpbGxUeXBlIjowLCJNYXJnaW4iOnsiJGlkIjoiMTAwNSIsIlRvcCI6MC4wLCJMZWZ0IjowLjAsIlJpZ2h0IjowLjAsIkJvdHRvbSI6MC4wfSwiUGFkZGluZyI6eyIkaWQiOiIxMDA2IiwiVG9wIjowLjAsIkxlZnQiOjAuMCwiUmlnaHQiOjAuMCwiQm90dG9tIjowLjB9LCJCYWNrZ3JvdW5kIjp7IiRpZCI6IjEwMDciLCJDb2xvciI6eyIkaWQiOiIxMDA4IiwiQSI6MCwiUiI6MjU1LCJHIjoyNTUsIkIiOjI1NX19LCJJc1Zpc2libGUiOnRydWUsIldpZHRoIjowLjAsIkhlaWdodCI6MC4wLCJCb3JkZXJTdHlsZSI6eyIkaWQiOiIxMDA5IiwiTGluZUNvbG9yIjpudWxsLCJMaW5lV2VpZ2h0IjowLjAsIkxpbmVUeXBlIjowLCJQYXJlbnRTdHlsZSI6bnVsbH0sIlBhcmVudFN0eWxlIjpudWxsfSwiRGF0ZUZvcm1hdCI6eyIkaWQiOiIxMDE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AxMSIsIkRhdGVQYXJ0SXNWaXNpYmxlIjpmYWxzZSwiVGltZVBhcnRJc1Zpc2libGUiOmZhbHNlfX0sIldlZWtOdW1iZXJpbmciOnsiJGlkIjoiMTAxMiIsIkZvcm1hdCI6MCwiSXNWaXNpYmxlIjpmYWxzZSwiTGFzdEtub3duVmlzaWJpbGl0eVN0YXRlIjpmYWxzZX0sIklzVmlzaWJsZSI6dHJ1ZSwiUGFyZW50U3R5bGUiOm51bGx9LCJJbmRleCI6NSwiU21hcnREdXJhdGlvbkFjdGl2YXRlZCI6ZmFsc2UsIkRhdGVGb3JtYXQiOnsiJHJlZiI6IjEwMTAifSwiV2Vla051bWJlcmluZyI6eyIkaWQiOiIxMDEzIiwiRm9ybWF0IjowLCJJc1Zpc2libGUiOmZhbHNlLCJMYXN0S25vd25WaXNpYmlsaXR5U3RhdGUiOmZhbHNlfSwiSWQiOiI1YTk3Zjk5Yi0zOTc2LTRkMjItODQ3Yy01MGYxNmU0ZDY2Y2EiLCJJbXBvcnRJZCI6bnVsbCwiVGl0bGUiOiJTRU8gYXJ0aWNsZTogQ29udGVudCBQbGFubmluZyIsIk5vdGUiOm51bGwsIkh5cGVybGluayI6eyIkaWQiOiIxMDE0IiwiQWRkcmVzcyI6IiIsIlN1YkFkZHJlc3MiOiIifSwiSXNDaGFuZ2VkIjpmYWxzZSwiSXNOZXciOmZhbHNlfSx7IiRpZCI6IjEwMTUiLCJHcm91cE5hbWUiOiIwMWI3MTM5Yi0zMDU3LTQ4NDYtYWVhOS0wZGRkZjVhZTAwNmUiLCJTdGFydERhdGUiOiIyMDI1LTAxLTE3VDAwOjAwOjAwWiIsIkVuZERhdGUiOiIyMDI1LTAyLTAyVDIzOjU5OjAwWiIsIlBlcmNlbnRhZ2VDb21wbGV0ZSI6MC4wLCJTdHlsZSI6eyIkaWQiOiIxMDE2IiwiU2hhcGUiOjIsIlNoYXBlVGhpY2tuZXNzIjoxLCJEdXJhdGlvbkZvcm1hdCI6MCwiSW5jbHVkZU5vbldvcmtpbmdEYXlzSW5EdXJhdGlvbiI6ZmFsc2UsIlBlcmNlbnRhZ2VDb21wbGV0ZVN0eWxlIjp7IiRpZCI6IjEwMTciLCJGb250U2V0dGluZ3MiOnsiJGlkIjoiMTAxOCIsIkZvbnRTaXplIjoxMCwiRm9udE5hbWUiOiJDYWxpYnJpIiwiSXNCb2xkIjpmYWxzZSwiSXNJdGFsaWMiOmZhbHNlLCJJc1VuZGVybGluZWQiOmZhbHNlLCJQYXJlbnRTdHlsZSI6bnVsbH0sIkF1dG9TaXplIjowLCJGb3JlZ3JvdW5kIjp7IiRpZCI6IjEwMTkiLCJDb2xvciI6eyIkaWQiOiIxMDI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wMjEiLCJUb3AiOjAuMCwiTGVmdCI6MC4wLCJSaWdodCI6MC4wLCJCb3R0b20iOjAuMH0sIlBhZGRpbmciOnsiJGlkIjoiMTAyMiIsIlRvcCI6MC4wLCJMZWZ0IjowLjAsIlJpZ2h0IjowLjAsIkJvdHRvbSI6MC4wfSwiQmFja2dyb3VuZCI6eyIkaWQiOiIxMDIzIiwiQ29sb3IiOnsiJGlkIjoiMTAyNCIsIkEiOjg5LCJSIjowLCJHIjowLCJCIjowfX0sIklzVmlzaWJsZSI6dHJ1ZSwiV2lkdGgiOjAuMCwiSGVpZ2h0IjowLjAsIkJvcmRlclN0eWxlIjp7IiRpZCI6IjEwMjUiLCJMaW5lQ29sb3IiOm51bGwsIkxpbmVXZWlnaHQiOjAuMCwiTGluZVR5cGUiOjAsIlBhcmVudFN0eWxlIjpudWxsfSwiUGFyZW50U3R5bGUiOm51bGx9LCJEdXJhdGlvblN0eWxlIjp7IiRpZCI6IjEwMjYiLCJGb250U2V0dGluZ3MiOnsiJGlkIjoiMTAyNyIsIkZvbnRTaXplIjo5LCJGb250TmFtZSI6IkFyaWFsIiwiSXNCb2xkIjpmYWxzZSwiSXNJdGFsaWMiOmZhbHNlLCJJc1VuZGVybGluZWQiOmZhbHNlLCJQYXJlbnRTdHlsZSI6bnVsbH0sIkF1dG9TaXplIjowLCJGb3JlZ3JvdW5kIjp7IiRpZCI6IjEwMjgiLCJDb2xvciI6eyIkaWQiOiIxMDI5IiwiQSI6MjU1LCJSIjoxNjUsIkciOjQ4LCJCIjoxNX19LCJNYXhXaWR0aCI6MjAwLjAsIk1heEhlaWdodCI6IkluZmluaXR5IiwiU21hcnRGb3JlZ3JvdW5kSXNBY3RpdmUiOmZhbHNlLCJIb3Jpem9udGFsQWxpZ25tZW50IjowLCJWZXJ0aWNhbEFsaWdubWVudCI6MCwiU21hcnRGb3JlZ3JvdW5kIjpudWxsLCJCYWNrZ3JvdW5kRmlsbFR5cGUiOjAsIk1hcmdpbiI6eyIkaWQiOiIxMDMwIiwiVG9wIjowLjAsIkxlZnQiOjAuMCwiUmlnaHQiOjAuMCwiQm90dG9tIjowLjB9LCJQYWRkaW5nIjp7IiRpZCI6IjEwMzEiLCJUb3AiOjAuMCwiTGVmdCI6MC4wLCJSaWdodCI6MC4wLCJCb3R0b20iOjAuMH0sIkJhY2tncm91bmQiOnsiJGlkIjoiMTAzMiIsIkNvbG9yIjp7IiRpZCI6IjEwMzMiLCJBIjo4OSwiUiI6MCwiRyI6MCwiQiI6MH19LCJJc1Zpc2libGUiOnRydWUsIldpZHRoIjowLjAsIkhlaWdodCI6MC4wLCJCb3JkZXJTdHlsZSI6eyIkaWQiOiIxMDM0IiwiTGluZUNvbG9yIjpudWxsLCJMaW5lV2VpZ2h0IjowLjAsIkxpbmVUeXBlIjowLCJQYXJlbnRTdHlsZSI6bnVsbH0sIlBhcmVudFN0eWxlIjpudWxsfSwiSG9yaXpvbnRhbENvbm5lY3RvclN0eWxlIjp7IiRpZCI6IjEwMzUiLCJMaW5lQ29sb3IiOnsiJGlkIjoiMTAzNiIsIiR0eXBlIjoiTkxSRS5Db21tb24uRG9tLlNvbGlkQ29sb3JCcnVzaCwgTkxSRS5Db21tb24iLCJDb2xvciI6eyIkaWQiOiIxMDM3IiwiQSI6MjU1LCJSIjoyMDQsIkciOjIwNCwiQiI6MjA0fX0sIkxpbmVXZWlnaHQiOjEuMCwiTGluZVR5cGUiOjAsIlBhcmVudFN0eWxlIjpudWxsfSwiVmVydGljYWxDb25uZWN0b3JTdHlsZSI6eyIkaWQiOiIxMDM4IiwiTGluZUNvbG9yIjp7IiRpZCI6IjEwMzkiLCIkdHlwZSI6Ik5MUkUuQ29tbW9uLkRvbS5Tb2xpZENvbG9yQnJ1c2gsIE5MUkUuQ29tbW9uIiwiQ29sb3IiOnsiJGlkIjoiMTA0MCIsIkEiOjI1NSwiUiI6MTAzLCJHIjo5NSwiQiI6ODN9fSwiTGluZVdlaWdodCI6MC4wLCJMaW5lVHlwZSI6MCwiUGFyZW50U3R5bGUiOm51bGx9LCJNYXJnaW4iOm51bGwsIlN0YXJ0RGF0ZVBvc2l0aW9uIjowLCJFbmREYXRlUG9zaXRpb24iOjAsIkRhdGVJc1Zpc2libGUiOnRydWUsIlRpdGxlUG9zaXRpb24iOjIsIkR1cmF0aW9uUG9zaXRpb24iOjYsIlBlcmNlbnRhZ2VDb21wbGV0ZWRQb3NpdGlvbiI6MiwiU3BhY2luZyI6MTAsIklzQmVsb3dUaW1lYmFuZCI6ZmFsc2UsIlBlcmNlbnRhZ2VDb21wbGV0ZVNoYXBlT3BhY2l0eSI6MzUsIlNoYXBlU3R5bGUiOnsiJGlkIjoiMTA0MSIsIk1hcmdpbiI6eyIkaWQiOiIxMDQyIiwiVG9wIjowLjAsIkxlZnQiOjQuMCwiUmlnaHQiOjQuMCwiQm90dG9tIjowLjB9LCJQYWRkaW5nIjp7IiRpZCI6IjEwNDMiLCJUb3AiOjAuMCwiTGVmdCI6MC4wLCJSaWdodCI6MC4wLCJCb3R0b20iOjAuMH0sIkJhY2tncm91bmQiOnsiJGlkIjoiMTA0NCIsIkNvbG9yIjp7IiRpZCI6IjEwNDUiLCJBIjoyNTUsIlIiOjE0MSwiRyI6MTM1LCJCIjo2MH19LCJJc1Zpc2libGUiOnRydWUsIldpZHRoIjowLjAsIkhlaWdodCI6MTYuMCwiQm9yZGVyU3R5bGUiOnsiJGlkIjoiMTA0NiIsIkxpbmVDb2xvciI6eyIkaWQiOiIxMDQ3IiwiJHR5cGUiOiJOTFJFLkNvbW1vbi5Eb20uU29saWRDb2xvckJydXNoLCBOTFJFLkNvbW1vbiIsIkNvbG9yIjp7IiRpZCI6IjEwNDgiLCJBIjoyNTUsIlIiOjI1NSwiRyI6MCwiQiI6MH19LCJMaW5lV2VpZ2h0IjowLjAsIkxpbmVUeXBlIjowLCJQYXJlbnRTdHlsZSI6bnVsbH0sIlBhcmVudFN0eWxlIjpudWxsfSwiVGl0bGVTdHlsZSI6eyIkaWQiOiIxMDQ5IiwiRm9udFNldHRpbmdzIjp7IiRpZCI6IjEwNTAiLCJGb250U2l6ZSI6MTAsIkZvbnROYW1lIjoiQXJpYWwiLCJJc0JvbGQiOmZhbHNlLCJJc0l0YWxpYyI6ZmFsc2UsIklzVW5kZXJsaW5lZCI6ZmFsc2UsIlBhcmVudFN0eWxlIjpudWxsfSwiQXV0b1NpemUiOjAsIkZvcmVncm91bmQiOnsiJGlkIjoiMTA1MSIsIkNvbG9yIjp7IiRpZCI6IjEwNTIiLCJBIjoyNTUsIlIiOjI1MywiRyI6MjUwLCJCIjoyMzd9fSwiTWF4V2lkdGgiOjEwNjYuNjY2NjY2NjY2NjY2NywiTWF4SGVpZ2h0IjoiSW5maW5pdHkiLCJTbWFydEZvcmVncm91bmRJc0FjdGl2ZSI6ZmFsc2UsIkhvcml6b250YWxBbGlnbm1lbnQiOjEsIlZlcnRpY2FsQWxpZ25tZW50IjowLCJTbWFydEZvcmVncm91bmQiOm51bGwsIkJhY2tncm91bmRGaWxsVHlwZSI6MCwiTWFyZ2luIjp7IiRpZCI6IjEwNTMiLCJUb3AiOjAuMCwiTGVmdCI6MC4wLCJSaWdodCI6MC4wLCJCb3R0b20iOjAuMH0sIlBhZGRpbmciOnsiJGlkIjoiMTA1NCIsIlRvcCI6MC4wLCJMZWZ0IjowLjAsIlJpZ2h0IjowLjAsIkJvdHRvbSI6MC4wfSwiQmFja2dyb3VuZCI6eyIkaWQiOiIxMDU1IiwiQ29sb3IiOnsiJGlkIjoiMTA1NiIsIkEiOjAsIlIiOjI1NSwiRyI6MjU1LCJCIjoyNTV9fSwiSXNWaXNpYmxlIjp0cnVlLCJXaWR0aCI6MC4wLCJIZWlnaHQiOjAuMCwiQm9yZGVyU3R5bGUiOnsiJGlkIjoiMTA1NyIsIkxpbmVDb2xvciI6bnVsbCwiTGluZVdlaWdodCI6MC4wLCJMaW5lVHlwZSI6MCwiUGFyZW50U3R5bGUiOm51bGx9LCJQYXJlbnRTdHlsZSI6bnVsbH0sIkRhdGVTdHlsZSI6eyIkaWQiOiIxMDU4IiwiRm9udFNldHRpbmdzIjp7IiRpZCI6IjEwNTkiLCJGb250U2l6ZSI6OSwiRm9udE5hbWUiOiJBcmlhbCIsIklzQm9sZCI6ZmFsc2UsIklzSXRhbGljIjpmYWxzZSwiSXNVbmRlcmxpbmVkIjpmYWxzZSwiUGFyZW50U3R5bGUiOm51bGx9LCJBdXRvU2l6ZSI6MCwiRm9yZWdyb3VuZCI6eyIkaWQiOiIxMDYwIiwiQ29sb3IiOnsiJGlkIjoiMTA2MSIsIkEiOjI1NSwiUiI6OTcsIkciOjEwNSwiQiI6OTF9fSwiTWF4V2lkdGgiOjIwMC4wLCJNYXhIZWlnaHQiOiJJbmZpbml0eSIsIlNtYXJ0Rm9yZWdyb3VuZElzQWN0aXZlIjpmYWxzZSwiSG9yaXpvbnRhbEFsaWdubWVudCI6MCwiVmVydGljYWxBbGlnbm1lbnQiOjAsIlNtYXJ0Rm9yZWdyb3VuZCI6bnVsbCwiQmFja2dyb3VuZEZpbGxUeXBlIjowLCJNYXJnaW4iOnsiJGlkIjoiMTA2MiIsIlRvcCI6MC4wLCJMZWZ0IjowLjAsIlJpZ2h0IjowLjAsIkJvdHRvbSI6MC4wfSwiUGFkZGluZyI6eyIkaWQiOiIxMDYzIiwiVG9wIjowLjAsIkxlZnQiOjAuMCwiUmlnaHQiOjAuMCwiQm90dG9tIjowLjB9LCJCYWNrZ3JvdW5kIjp7IiRpZCI6IjEwNjQiLCJDb2xvciI6eyIkaWQiOiIxMDY1IiwiQSI6MCwiUiI6MjU1LCJHIjoyNTUsIkIiOjI1NX19LCJJc1Zpc2libGUiOnRydWUsIldpZHRoIjowLjAsIkhlaWdodCI6MC4wLCJCb3JkZXJTdHlsZSI6eyIkaWQiOiIxMDY2IiwiTGluZUNvbG9yIjpudWxsLCJMaW5lV2VpZ2h0IjowLjAsIkxpbmVUeXBlIjowLCJQYXJlbnRTdHlsZSI6bnVsbH0sIlBhcmVudFN0eWxlIjpudWxsfSwiRGF0ZUZvcm1hdCI6eyIkaWQiOiIxMDY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A2OCIsIkRhdGVQYXJ0SXNWaXNpYmxlIjpmYWxzZSwiVGltZVBhcnRJc1Zpc2libGUiOmZhbHNlfX0sIldlZWtOdW1iZXJpbmciOnsiJGlkIjoiMTA2OSIsIkZvcm1hdCI6MCwiSXNWaXNpYmxlIjpmYWxzZSwiTGFzdEtub3duVmlzaWJpbGl0eVN0YXRlIjpmYWxzZX0sIklzVmlzaWJsZSI6dHJ1ZSwiUGFyZW50U3R5bGUiOm51bGx9LCJJbmRleCI6NiwiU21hcnREdXJhdGlvbkFjdGl2YXRlZCI6ZmFsc2UsIkRhdGVGb3JtYXQiOnsiJHJlZiI6IjEwNjcifSwiV2Vla051bWJlcmluZyI6eyIkaWQiOiIxMDcwIiwiRm9ybWF0IjowLCJJc1Zpc2libGUiOmZhbHNlLCJMYXN0S25vd25WaXNpYmlsaXR5U3RhdGUiOmZhbHNlfSwiSWQiOiIwOTNjNWRkOS02OTc0LTRhOTctOWZhOS1mMjJmM2IwOGQ1MmEiLCJJbXBvcnRJZCI6bnVsbCwiVGl0bGUiOiJHdWVzdCBwb3N0OiBTdGF0dXMgUmVwb3J0aW5nIiwiTm90ZSI6bnVsbCwiSHlwZXJsaW5rIjp7IiRpZCI6IjEwNzEiLCJBZGRyZXNzIjoiIiwiU3ViQWRkcmVzcyI6IiJ9LCJJc0NoYW5nZWQiOmZhbHNlLCJJc05ldyI6ZmFsc2V9LHsiJGlkIjoiMTA3MiIsIkdyb3VwTmFtZSI6IjAxYjcxMzliLTMwNTctNDg0Ni1hZWE5LTBkZGRmNWFlMDA2ZSIsIlN0YXJ0RGF0ZSI6IjIwMjUtMDItMjNUMDA6MDA6MDBaIiwiRW5kRGF0ZSI6IjIwMjUtMDMtMTRUMjM6NTk6MDBaIiwiUGVyY2VudGFnZUNvbXBsZXRlIjowLjAsIlN0eWxlIjp7IiRpZCI6IjEwNzMiLCJTaGFwZSI6MiwiU2hhcGVUaGlja25lc3MiOjEsIkR1cmF0aW9uRm9ybWF0IjowLCJJbmNsdWRlTm9uV29ya2luZ0RheXNJbkR1cmF0aW9uIjpmYWxzZSwiUGVyY2VudGFnZUNvbXBsZXRlU3R5bGUiOnsiJGlkIjoiMTA3NCIsIkZvbnRTZXR0aW5ncyI6eyIkaWQiOiIxMDc1IiwiRm9udFNpemUiOjEwLCJGb250TmFtZSI6IkNhbGlicmkiLCJJc0JvbGQiOmZhbHNlLCJJc0l0YWxpYyI6ZmFsc2UsIklzVW5kZXJsaW5lZCI6ZmFsc2UsIlBhcmVudFN0eWxlIjpudWxsfSwiQXV0b1NpemUiOjAsIkZvcmVncm91bmQiOnsiJGlkIjoiMTA3NiIsIkNvbG9yIjp7IiRpZCI6IjEwNz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A3OCIsIlRvcCI6MC4wLCJMZWZ0IjowLjAsIlJpZ2h0IjowLjAsIkJvdHRvbSI6MC4wfSwiUGFkZGluZyI6eyIkaWQiOiIxMDc5IiwiVG9wIjowLjAsIkxlZnQiOjAuMCwiUmlnaHQiOjAuMCwiQm90dG9tIjowLjB9LCJCYWNrZ3JvdW5kIjp7IiRpZCI6IjEwODAiLCJDb2xvciI6eyIkaWQiOiIxMDgxIiwiQSI6ODksIlIiOjAsIkciOjAsIkIiOjB9fSwiSXNWaXNpYmxlIjp0cnVlLCJXaWR0aCI6MC4wLCJIZWlnaHQiOjAuMCwiQm9yZGVyU3R5bGUiOnsiJGlkIjoiMTA4MiIsIkxpbmVDb2xvciI6bnVsbCwiTGluZVdlaWdodCI6MC4wLCJMaW5lVHlwZSI6MCwiUGFyZW50U3R5bGUiOm51bGx9LCJQYXJlbnRTdHlsZSI6bnVsbH0sIkR1cmF0aW9uU3R5bGUiOnsiJGlkIjoiMTA4MyIsIkZvbnRTZXR0aW5ncyI6eyIkaWQiOiIxMDg0IiwiRm9udFNpemUiOjksIkZvbnROYW1lIjoiQXJpYWwiLCJJc0JvbGQiOmZhbHNlLCJJc0l0YWxpYyI6ZmFsc2UsIklzVW5kZXJsaW5lZCI6ZmFsc2UsIlBhcmVudFN0eWxlIjpudWxsfSwiQXV0b1NpemUiOjAsIkZvcmVncm91bmQiOnsiJGlkIjoiMTA4NSIsIkNvbG9yIjp7IiRpZCI6IjEwODYiLCJBIjoyNTUsIlIiOjE2NSwiRyI6NDgsIkIiOjE1fX0sIk1heFdpZHRoIjoyMDAuMCwiTWF4SGVpZ2h0IjoiSW5maW5pdHkiLCJTbWFydEZvcmVncm91bmRJc0FjdGl2ZSI6ZmFsc2UsIkhvcml6b250YWxBbGlnbm1lbnQiOjAsIlZlcnRpY2FsQWxpZ25tZW50IjowLCJTbWFydEZvcmVncm91bmQiOm51bGwsIkJhY2tncm91bmRGaWxsVHlwZSI6MCwiTWFyZ2luIjp7IiRpZCI6IjEwODciLCJUb3AiOjAuMCwiTGVmdCI6MC4wLCJSaWdodCI6MC4wLCJCb3R0b20iOjAuMH0sIlBhZGRpbmciOnsiJGlkIjoiMTA4OCIsIlRvcCI6MC4wLCJMZWZ0IjowLjAsIlJpZ2h0IjowLjAsIkJvdHRvbSI6MC4wfSwiQmFja2dyb3VuZCI6eyIkaWQiOiIxMDg5IiwiQ29sb3IiOnsiJGlkIjoiMTA5MCIsIkEiOjg5LCJSIjowLCJHIjowLCJCIjowfX0sIklzVmlzaWJsZSI6dHJ1ZSwiV2lkdGgiOjAuMCwiSGVpZ2h0IjowLjAsIkJvcmRlclN0eWxlIjp7IiRpZCI6IjEwOTEiLCJMaW5lQ29sb3IiOm51bGwsIkxpbmVXZWlnaHQiOjAuMCwiTGluZVR5cGUiOjAsIlBhcmVudFN0eWxlIjpudWxsfSwiUGFyZW50U3R5bGUiOm51bGx9LCJIb3Jpem9udGFsQ29ubmVjdG9yU3R5bGUiOnsiJGlkIjoiMTA5MiIsIkxpbmVDb2xvciI6eyIkaWQiOiIxMDkzIiwiJHR5cGUiOiJOTFJFLkNvbW1vbi5Eb20uU29saWRDb2xvckJydXNoLCBOTFJFLkNvbW1vbiIsIkNvbG9yIjp7IiRpZCI6IjEwOTQiLCJBIjoyNTUsIlIiOjIwNCwiRyI6MjA0LCJCIjoyMDR9fSwiTGluZVdlaWdodCI6MS4wLCJMaW5lVHlwZSI6MCwiUGFyZW50U3R5bGUiOm51bGx9LCJWZXJ0aWNhbENvbm5lY3RvclN0eWxlIjp7IiRpZCI6IjEwOTUiLCJMaW5lQ29sb3IiOnsiJGlkIjoiMTA5NiIsIiR0eXBlIjoiTkxSRS5Db21tb24uRG9tLlNvbGlkQ29sb3JCcnVzaCwgTkxSRS5Db21tb24iLCJDb2xvciI6eyIkaWQiOiIxMDk3IiwiQSI6MjU1LCJSIjoxMDMsIkciOjk1LCJCIjo4M319LCJMaW5lV2VpZ2h0IjowLjAsIkxpbmVUeXBlIjowLCJQYXJlbnRTdHlsZSI6bnVsbH0sIk1hcmdpbiI6bnVsbCwiU3RhcnREYXRlUG9zaXRpb24iOjAsIkVuZERhdGVQb3NpdGlvbiI6MCwiRGF0ZUlzVmlzaWJsZSI6dHJ1ZSwiVGl0bGVQb3NpdGlvbiI6MiwiRHVyYXRpb25Qb3NpdGlvbiI6NiwiUGVyY2VudGFnZUNvbXBsZXRlZFBvc2l0aW9uIjoyLCJTcGFjaW5nIjo1LCJJc0JlbG93VGltZWJhbmQiOmZhbHNlLCJQZXJjZW50YWdlQ29tcGxldGVTaGFwZU9wYWNpdHkiOjM1LCJTaGFwZVN0eWxlIjp7IiRpZCI6IjEwOTgiLCJNYXJnaW4iOnsiJGlkIjoiMTA5OSIsIlRvcCI6MC4wLCJMZWZ0Ijo0LjAsIlJpZ2h0Ijo0LjAsIkJvdHRvbSI6MC4wfSwiUGFkZGluZyI6eyIkaWQiOiIxMTAwIiwiVG9wIjowLjAsIkxlZnQiOjAuMCwiUmlnaHQiOjAuMCwiQm90dG9tIjowLjB9LCJCYWNrZ3JvdW5kIjp7IiRpZCI6IjExMDEiLCJDb2xvciI6eyIkaWQiOiIxMTAyIiwiQSI6MjU1LCJSIjoxMDksIkciOjE1OCwiQiI6MTg5fX0sIklzVmlzaWJsZSI6dHJ1ZSwiV2lkdGgiOjAuMCwiSGVpZ2h0IjoxNi4wLCJCb3JkZXJTdHlsZSI6eyIkaWQiOiIxMTAzIiwiTGluZUNvbG9yIjp7IiRpZCI6IjExMDQiLCIkdHlwZSI6Ik5MUkUuQ29tbW9uLkRvbS5Tb2xpZENvbG9yQnJ1c2gsIE5MUkUuQ29tbW9uIiwiQ29sb3IiOnsiJGlkIjoiMTEwNSIsIkEiOjI1NSwiUiI6MjU1LCJHIjowLCJCIjowfX0sIkxpbmVXZWlnaHQiOjAuMCwiTGluZVR5cGUiOjAsIlBhcmVudFN0eWxlIjpudWxsfSwiUGFyZW50U3R5bGUiOm51bGx9LCJUaXRsZVN0eWxlIjp7IiRpZCI6IjExMDYiLCJGb250U2V0dGluZ3MiOnsiJGlkIjoiMTEwNyIsIkZvbnRTaXplIjoxMCwiRm9udE5hbWUiOiJBcmlhbCIsIklzQm9sZCI6ZmFsc2UsIklzSXRhbGljIjpmYWxzZSwiSXNVbmRlcmxpbmVkIjpmYWxzZSwiUGFyZW50U3R5bGUiOm51bGx9LCJBdXRvU2l6ZSI6MCwiRm9yZWdyb3VuZCI6eyIkaWQiOiIxMTA4IiwiQ29sb3IiOnsiJGlkIjoiMTEwOSIsIkEiOjI1NSwiUiI6MjUzLCJHIjoyNTAsIkIiOjIzN319LCJNYXhXaWR0aCI6MTA2Ni42NjY2NjY2NjY2NjY3LCJNYXhIZWlnaHQiOiJJbmZpbml0eSIsIlNtYXJ0Rm9yZWdyb3VuZElzQWN0aXZlIjpmYWxzZSwiSG9yaXpvbnRhbEFsaWdubWVudCI6MSwiVmVydGljYWxBbGlnbm1lbnQiOjAsIlNtYXJ0Rm9yZWdyb3VuZCI6bnVsbCwiQmFja2dyb3VuZEZpbGxUeXBlIjowLCJNYXJnaW4iOnsiJGlkIjoiMTExMCIsIlRvcCI6MC4wLCJMZWZ0IjowLjAsIlJpZ2h0IjowLjAsIkJvdHRvbSI6MC4wfSwiUGFkZGluZyI6eyIkaWQiOiIxMTExIiwiVG9wIjowLjAsIkxlZnQiOjAuMCwiUmlnaHQiOjAuMCwiQm90dG9tIjowLjB9LCJCYWNrZ3JvdW5kIjp7IiRpZCI6IjExMTIiLCJDb2xvciI6eyIkaWQiOiIxMTEzIiwiQSI6MCwiUiI6MjU1LCJHIjoyNTUsIkIiOjI1NX19LCJJc1Zpc2libGUiOnRydWUsIldpZHRoIjowLjAsIkhlaWdodCI6MC4wLCJCb3JkZXJTdHlsZSI6eyIkaWQiOiIxMTE0IiwiTGluZUNvbG9yIjpudWxsLCJMaW5lV2VpZ2h0IjowLjAsIkxpbmVUeXBlIjowLCJQYXJlbnRTdHlsZSI6bnVsbH0sIlBhcmVudFN0eWxlIjpudWxsfSwiRGF0ZVN0eWxlIjp7IiRpZCI6IjExMTUiLCJGb250U2V0dGluZ3MiOnsiJGlkIjoiMTExNiIsIkZvbnRTaXplIjo5LCJGb250TmFtZSI6IkFyaWFsIiwiSXNCb2xkIjpmYWxzZSwiSXNJdGFsaWMiOmZhbHNlLCJJc1VuZGVybGluZWQiOmZhbHNlLCJQYXJlbnRTdHlsZSI6bnVsbH0sIkF1dG9TaXplIjowLCJGb3JlZ3JvdW5kIjp7IiRpZCI6IjExMTciLCJDb2xvciI6eyIkaWQiOiIxMTE4IiwiQSI6MjU1LCJSIjo5NywiRyI6MTA1LCJCIjo5MX19LCJNYXhXaWR0aCI6MjAwLjAsIk1heEhlaWdodCI6IkluZmluaXR5IiwiU21hcnRGb3JlZ3JvdW5kSXNBY3RpdmUiOmZhbHNlLCJIb3Jpem9udGFsQWxpZ25tZW50IjowLCJWZXJ0aWNhbEFsaWdubWVudCI6MCwiU21hcnRGb3JlZ3JvdW5kIjpudWxsLCJCYWNrZ3JvdW5kRmlsbFR5cGUiOjAsIk1hcmdpbiI6eyIkaWQiOiIxMTE5IiwiVG9wIjowLjAsIkxlZnQiOjAuMCwiUmlnaHQiOjAuMCwiQm90dG9tIjowLjB9LCJQYWRkaW5nIjp7IiRpZCI6IjExMjAiLCJUb3AiOjAuMCwiTGVmdCI6MC4wLCJSaWdodCI6MC4wLCJCb3R0b20iOjAuMH0sIkJhY2tncm91bmQiOnsiJGlkIjoiMTEyMSIsIkNvbG9yIjp7IiRpZCI6IjExMjIiLCJBIjowLCJSIjoyNTUsIkciOjI1NSwiQiI6MjU1fX0sIklzVmlzaWJsZSI6dHJ1ZSwiV2lkdGgiOjAuMCwiSGVpZ2h0IjowLjAsIkJvcmRlclN0eWxlIjp7IiRpZCI6IjExMjMiLCJMaW5lQ29sb3IiOm51bGwsIkxpbmVXZWlnaHQiOjAuMCwiTGluZVR5cGUiOjAsIlBhcmVudFN0eWxlIjpudWxsfSwiUGFyZW50U3R5bGUiOm51bGx9LCJEYXRlRm9ybWF0Ijp7IiRpZCI6IjExMj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I1IiwiRGF0ZVBhcnRJc1Zpc2libGUiOmZhbHNlLCJUaW1lUGFydElzVmlzaWJsZSI6ZmFsc2V9fSwiV2Vla051bWJlcmluZyI6eyIkaWQiOiIxMTI2IiwiRm9ybWF0IjowLCJJc1Zpc2libGUiOmZhbHNlLCJMYXN0S25vd25WaXNpYmlsaXR5U3RhdGUiOmZhbHNlfSwiSXNWaXNpYmxlIjp0cnVlLCJQYXJlbnRTdHlsZSI6bnVsbH0sIkluZGV4Ijo3LCJTbWFydER1cmF0aW9uQWN0aXZhdGVkIjpmYWxzZSwiRGF0ZUZvcm1hdCI6eyIkcmVmIjoiMTEyNCJ9LCJXZWVrTnVtYmVyaW5nIjp7IiRpZCI6IjExMjciLCJGb3JtYXQiOjAsIklzVmlzaWJsZSI6ZmFsc2UsIkxhc3RLbm93blZpc2liaWxpdHlTdGF0ZSI6ZmFsc2V9LCJJZCI6IjIxNjUyOTQ2LWFiYWUtNGI5NC1hNjQ1LTUyNjJlZDMxNzFkYSIsIkltcG9ydElkIjpudWxsLCJUaXRsZSI6IkJsb2cgQ2F0ZWdvcnk6IEdhbnR0IENoYXJ0cyAxMDEiLCJOb3RlIjpudWxsLCJIeXBlcmxpbmsiOnsiJGlkIjoiMTEyOCIsIkFkZHJlc3MiOiIiLCJTdWJBZGRyZXNzIjoiIn0sIklzQ2hhbmdlZCI6ZmFsc2UsIklzTmV3IjpmYWxzZX0seyIkaWQiOiIxMTI5IiwiR3JvdXBOYW1lIjoiOGNlMTVkMTYtMzkzYy00ZGUxLTk0MGYtYTEyYTBhMjU5MzVmIiwiU3RhcnREYXRlIjoiMjAyNS0wMS0wMlQwMDowMDowMFoiLCJFbmREYXRlIjoiMjAyNS0wMS0yM1QyMzo1OTowMFoiLCJQZXJjZW50YWdlQ29tcGxldGUiOjAuMCwiU3R5bGUiOnsiJGlkIjoiMTEzMCIsIlNoYXBlIjoyLCJTaGFwZVRoaWNrbmVzcyI6MSwiRHVyYXRpb25Gb3JtYXQiOjAsIkluY2x1ZGVOb25Xb3JraW5nRGF5c0luRHVyYXRpb24iOmZhbHNlLCJQZXJjZW50YWdlQ29tcGxldGVTdHlsZSI6eyIkaWQiOiIxMTMxIiwiRm9udFNldHRpbmdzIjp7IiRpZCI6IjExMzIiLCJGb250U2l6ZSI6MTAsIkZvbnROYW1lIjoiQ2FsaWJyaSIsIklzQm9sZCI6ZmFsc2UsIklzSXRhbGljIjpmYWxzZSwiSXNVbmRlcmxpbmVkIjpmYWxzZSwiUGFyZW50U3R5bGUiOm51bGx9LCJBdXRvU2l6ZSI6MCwiRm9yZWdyb3VuZCI6eyIkaWQiOiIxMTMzIiwiQ29sb3IiOnsiJGlkIjoiMTEz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TM1IiwiVG9wIjowLjAsIkxlZnQiOjAuMCwiUmlnaHQiOjAuMCwiQm90dG9tIjowLjB9LCJQYWRkaW5nIjp7IiRpZCI6IjExMzYiLCJUb3AiOjAuMCwiTGVmdCI6MC4wLCJSaWdodCI6MC4wLCJCb3R0b20iOjAuMH0sIkJhY2tncm91bmQiOnsiJGlkIjoiMTEzNyIsIkNvbG9yIjp7IiRpZCI6IjExMzgiLCJBIjo4OSwiUiI6MCwiRyI6MCwiQiI6MH19LCJJc1Zpc2libGUiOnRydWUsIldpZHRoIjowLjAsIkhlaWdodCI6MC4wLCJCb3JkZXJTdHlsZSI6eyIkaWQiOiIxMTM5IiwiTGluZUNvbG9yIjpudWxsLCJMaW5lV2VpZ2h0IjowLjAsIkxpbmVUeXBlIjowLCJQYXJlbnRTdHlsZSI6bnVsbH0sIlBhcmVudFN0eWxlIjpudWxsfSwiRHVyYXRpb25TdHlsZSI6eyIkaWQiOiIxMTQwIiwiRm9udFNldHRpbmdzIjp7IiRpZCI6IjExNDEiLCJGb250U2l6ZSI6OSwiRm9udE5hbWUiOiJBcmlhbCIsIklzQm9sZCI6ZmFsc2UsIklzSXRhbGljIjpmYWxzZSwiSXNVbmRlcmxpbmVkIjpmYWxzZSwiUGFyZW50U3R5bGUiOm51bGx9LCJBdXRvU2l6ZSI6MCwiRm9yZWdyb3VuZCI6eyIkaWQiOiIxMTQyIiwiQ29sb3IiOnsiJGlkIjoiMTE0MyIsIkEiOjI1NSwiUiI6MTY1LCJHIjo0OCwiQiI6MTV9fSwiTWF4V2lkdGgiOjIwMC4wLCJNYXhIZWlnaHQiOiJJbmZpbml0eSIsIlNtYXJ0Rm9yZWdyb3VuZElzQWN0aXZlIjpmYWxzZSwiSG9yaXpvbnRhbEFsaWdubWVudCI6MCwiVmVydGljYWxBbGlnbm1lbnQiOjAsIlNtYXJ0Rm9yZWdyb3VuZCI6bnVsbCwiQmFja2dyb3VuZEZpbGxUeXBlIjowLCJNYXJnaW4iOnsiJGlkIjoiMTE0NCIsIlRvcCI6MC4wLCJMZWZ0IjowLjAsIlJpZ2h0IjowLjAsIkJvdHRvbSI6MC4wfSwiUGFkZGluZyI6eyIkaWQiOiIxMTQ1IiwiVG9wIjowLjAsIkxlZnQiOjAuMCwiUmlnaHQiOjAuMCwiQm90dG9tIjowLjB9LCJCYWNrZ3JvdW5kIjp7IiRpZCI6IjExNDYiLCJDb2xvciI6eyIkaWQiOiIxMTQ3IiwiQSI6ODksIlIiOjAsIkciOjAsIkIiOjB9fSwiSXNWaXNpYmxlIjp0cnVlLCJXaWR0aCI6MC4wLCJIZWlnaHQiOjAuMCwiQm9yZGVyU3R5bGUiOnsiJGlkIjoiMTE0OCIsIkxpbmVDb2xvciI6bnVsbCwiTGluZVdlaWdodCI6MC4wLCJMaW5lVHlwZSI6MCwiUGFyZW50U3R5bGUiOm51bGx9LCJQYXJlbnRTdHlsZSI6bnVsbH0sIkhvcml6b250YWxDb25uZWN0b3JTdHlsZSI6eyIkaWQiOiIxMTQ5IiwiTGluZUNvbG9yIjp7IiRpZCI6IjExNTAiLCIkdHlwZSI6Ik5MUkUuQ29tbW9uLkRvbS5Tb2xpZENvbG9yQnJ1c2gsIE5MUkUuQ29tbW9uIiwiQ29sb3IiOnsiJGlkIjoiMTE1MSIsIkEiOjI1NSwiUiI6MjA0LCJHIjoyMDQsIkIiOjIwNH19LCJMaW5lV2VpZ2h0IjoxLjAsIkxpbmVUeXBlIjowLCJQYXJlbnRTdHlsZSI6bnVsbH0sIlZlcnRpY2FsQ29ubmVjdG9yU3R5bGUiOnsiJGlkIjoiMTE1MiIsIkxpbmVDb2xvciI6eyIkaWQiOiIxMTUzIiwiJHR5cGUiOiJOTFJFLkNvbW1vbi5Eb20uU29saWRDb2xvckJydXNoLCBOTFJFLkNvbW1vbiIsIkNvbG9yIjp7IiRpZCI6IjExNTQiLCJBIjoyNTUsIlIiOjEwMywiRyI6OTUsIkIiOjgzfX0sIkxpbmVXZWlnaHQiOjAuMCwiTGluZVR5cGUiOjAsIlBhcmVudFN0eWxlIjpudWxsfSwiTWFyZ2luIjpudWxsLCJTdGFydERhdGVQb3NpdGlvbiI6MCwiRW5kRGF0ZVBvc2l0aW9uIjowLCJEYXRlSXNWaXNpYmxlIjp0cnVlLCJUaXRsZVBvc2l0aW9uIjoyLCJEdXJhdGlvblBvc2l0aW9uIjo2LCJQZXJjZW50YWdlQ29tcGxldGVkUG9zaXRpb24iOjIsIlNwYWNpbmciOjUsIklzQmVsb3dUaW1lYmFuZCI6ZmFsc2UsIlBlcmNlbnRhZ2VDb21wbGV0ZVNoYXBlT3BhY2l0eSI6MzUsIlNoYXBlU3R5bGUiOnsiJGlkIjoiMTE1NSIsIk1hcmdpbiI6eyIkaWQiOiIxMTU2IiwiVG9wIjowLjAsIkxlZnQiOjQuMCwiUmlnaHQiOjQuMCwiQm90dG9tIjowLjB9LCJQYWRkaW5nIjp7IiRpZCI6IjExNTciLCJUb3AiOjAuMCwiTGVmdCI6MC4wLCJSaWdodCI6MC4wLCJCb3R0b20iOjAuMH0sIkJhY2tncm91bmQiOnsiJGlkIjoiMTE1OCIsIkNvbG9yIjp7IiRpZCI6IjExNTkiLCJBIjoyNTUsIlIiOjE0MSwiRyI6MTM1LCJCIjo2MH19LCJJc1Zpc2libGUiOnRydWUsIldpZHRoIjowLjAsIkhlaWdodCI6MTYuMCwiQm9yZGVyU3R5bGUiOnsiJGlkIjoiMTE2MCIsIkxpbmVDb2xvciI6eyIkaWQiOiIxMTYxIiwiJHR5cGUiOiJOTFJFLkNvbW1vbi5Eb20uU29saWRDb2xvckJydXNoLCBOTFJFLkNvbW1vbiIsIkNvbG9yIjp7IiRpZCI6IjExNjIiLCJBIjoyNTUsIlIiOjI1NSwiRyI6MCwiQiI6MH19LCJMaW5lV2VpZ2h0IjowLjAsIkxpbmVUeXBlIjowLCJQYXJlbnRTdHlsZSI6bnVsbH0sIlBhcmVudFN0eWxlIjpudWxsfSwiVGl0bGVTdHlsZSI6eyIkaWQiOiIxMTYzIiwiRm9udFNldHRpbmdzIjp7IiRpZCI6IjExNjQiLCJGb250U2l6ZSI6MTAsIkZvbnROYW1lIjoiQXJpYWwiLCJJc0JvbGQiOmZhbHNlLCJJc0l0YWxpYyI6ZmFsc2UsIklzVW5kZXJsaW5lZCI6ZmFsc2UsIlBhcmVudFN0eWxlIjpudWxsfSwiQXV0b1NpemUiOjAsIkZvcmVncm91bmQiOnsiJGlkIjoiMTE2NSIsIkNvbG9yIjp7IiRpZCI6IjExNjYiLCJBIjoyNTUsIlIiOjI1MywiRyI6MjUwLCJCIjoyMzd9fSwiTWF4V2lkdGgiOjEwNjYuNjY2NjY2NjY2NjY2NywiTWF4SGVpZ2h0IjoiSW5maW5pdHkiLCJTbWFydEZvcmVncm91bmRJc0FjdGl2ZSI6ZmFsc2UsIkhvcml6b250YWxBbGlnbm1lbnQiOjEsIlZlcnRpY2FsQWxpZ25tZW50IjowLCJTbWFydEZvcmVncm91bmQiOm51bGwsIkJhY2tncm91bmRGaWxsVHlwZSI6MCwiTWFyZ2luIjp7IiRpZCI6IjExNjciLCJUb3AiOjAuMCwiTGVmdCI6MC4wLCJSaWdodCI6MC4wLCJCb3R0b20iOjAuMH0sIlBhZGRpbmciOnsiJGlkIjoiMTE2OCIsIlRvcCI6MC4wLCJMZWZ0IjowLjAsIlJpZ2h0IjowLjAsIkJvdHRvbSI6MC4wfSwiQmFja2dyb3VuZCI6eyIkaWQiOiIxMTY5IiwiQ29sb3IiOnsiJGlkIjoiMTE3MCIsIkEiOjAsIlIiOjI1NSwiRyI6MjU1LCJCIjoyNTV9fSwiSXNWaXNpYmxlIjp0cnVlLCJXaWR0aCI6MC4wLCJIZWlnaHQiOjAuMCwiQm9yZGVyU3R5bGUiOnsiJGlkIjoiMTE3MSIsIkxpbmVDb2xvciI6bnVsbCwiTGluZVdlaWdodCI6MC4wLCJMaW5lVHlwZSI6MCwiUGFyZW50U3R5bGUiOm51bGx9LCJQYXJlbnRTdHlsZSI6bnVsbH0sIkRhdGVTdHlsZSI6eyIkaWQiOiIxMTcyIiwiRm9udFNldHRpbmdzIjp7IiRpZCI6IjExNzMiLCJGb250U2l6ZSI6OSwiRm9udE5hbWUiOiJBcmlhbCIsIklzQm9sZCI6ZmFsc2UsIklzSXRhbGljIjpmYWxzZSwiSXNVbmRlcmxpbmVkIjpmYWxzZSwiUGFyZW50U3R5bGUiOm51bGx9LCJBdXRvU2l6ZSI6MCwiRm9yZWdyb3VuZCI6eyIkaWQiOiIxMTc0IiwiQ29sb3IiOnsiJGlkIjoiMTE3NSIsIkEiOjI1NSwiUiI6OTcsIkciOjEwNSwiQiI6OTF9fSwiTWF4V2lkdGgiOjIwMC4wLCJNYXhIZWlnaHQiOiJJbmZpbml0eSIsIlNtYXJ0Rm9yZWdyb3VuZElzQWN0aXZlIjpmYWxzZSwiSG9yaXpvbnRhbEFsaWdubWVudCI6MCwiVmVydGljYWxBbGlnbm1lbnQiOjAsIlNtYXJ0Rm9yZWdyb3VuZCI6bnVsbCwiQmFja2dyb3VuZEZpbGxUeXBlIjowLCJNYXJnaW4iOnsiJGlkIjoiMTE3NiIsIlRvcCI6MC4wLCJMZWZ0IjowLjAsIlJpZ2h0IjowLjAsIkJvdHRvbSI6MC4wfSwiUGFkZGluZyI6eyIkaWQiOiIxMTc3IiwiVG9wIjowLjAsIkxlZnQiOjAuMCwiUmlnaHQiOjAuMCwiQm90dG9tIjowLjB9LCJCYWNrZ3JvdW5kIjp7IiRpZCI6IjExNzgiLCJDb2xvciI6eyIkaWQiOiIxMTc5IiwiQSI6MCwiUiI6MjU1LCJHIjoyNTUsIkIiOjI1NX19LCJJc1Zpc2libGUiOnRydWUsIldpZHRoIjowLjAsIkhlaWdodCI6MC4wLCJCb3JkZXJTdHlsZSI6eyIkaWQiOiIxMTgwIiwiTGluZUNvbG9yIjpudWxsLCJMaW5lV2VpZ2h0IjowLjAsIkxpbmVUeXBlIjowLCJQYXJlbnRTdHlsZSI6bnVsbH0sIlBhcmVudFN0eWxlIjpudWxsfSwiRGF0ZUZvcm1hdCI6eyIkaWQiOiIxMTg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4MiIsIkRhdGVQYXJ0SXNWaXNpYmxlIjpmYWxzZSwiVGltZVBhcnRJc1Zpc2libGUiOmZhbHNlfX0sIldlZWtOdW1iZXJpbmciOnsiJGlkIjoiMTE4MyIsIkZvcm1hdCI6MCwiSXNWaXNpYmxlIjpmYWxzZSwiTGFzdEtub3duVmlzaWJpbGl0eVN0YXRlIjpmYWxzZX0sIklzVmlzaWJsZSI6dHJ1ZSwiUGFyZW50U3R5bGUiOm51bGx9LCJJbmRleCI6OCwiU21hcnREdXJhdGlvbkFjdGl2YXRlZCI6ZmFsc2UsIkRhdGVGb3JtYXQiOnsiJHJlZiI6IjExODEifSwiV2Vla051bWJlcmluZyI6eyIkaWQiOiIxMTg0IiwiRm9ybWF0IjowLCJJc1Zpc2libGUiOmZhbHNlLCJMYXN0S25vd25WaXNpYmlsaXR5U3RhdGUiOmZhbHNlfSwiSWQiOiI1YmQ0ZDg2MS0yY2NiLTRiZjktOGQzZi02ZTJjYThiZGQzZGMiLCJJbXBvcnRJZCI6bnVsbCwiVGl0bGUiOiJCcmFuY2g6IFZpc3VhbCBQbGFubmluZyBmb3IgTWFya2V0ZXJzIiwiTm90ZSI6bnVsbCwiSHlwZXJsaW5rIjp7IiRpZCI6IjExODUiLCJBZGRyZXNzIjoiIiwiU3ViQWRkcmVzcyI6IiJ9LCJJc0NoYW5nZWQiOmZhbHNlLCJJc05ldyI6ZmFsc2V9LHsiJGlkIjoiMTE4NiIsIkdyb3VwTmFtZSI6IjhjZTE1ZDE2LTM5M2MtNGRlMS05NDBmLWExMmEwYTI1OTM1ZiIsIlN0YXJ0RGF0ZSI6IjIwMjUtMDItMDJUMDA6MDA6MDBaIiwiRW5kRGF0ZSI6IjIwMjUtMDItMThUMjM6NTk6MDBaIiwiUGVyY2VudGFnZUNvbXBsZXRlIjowLjAsIlN0eWxlIjp7IiRpZCI6IjExODciLCJTaGFwZSI6MiwiU2hhcGVUaGlja25lc3MiOjEsIkR1cmF0aW9uRm9ybWF0IjowLCJJbmNsdWRlTm9uV29ya2luZ0RheXNJbkR1cmF0aW9uIjpmYWxzZSwiUGVyY2VudGFnZUNvbXBsZXRlU3R5bGUiOnsiJGlkIjoiMTE4OCIsIkZvbnRTZXR0aW5ncyI6eyIkaWQiOiIxMTg5IiwiRm9udFNpemUiOjEwLCJGb250TmFtZSI6IkNhbGlicmkiLCJJc0JvbGQiOmZhbHNlLCJJc0l0YWxpYyI6ZmFsc2UsIklzVW5kZXJsaW5lZCI6ZmFsc2UsIlBhcmVudFN0eWxlIjpudWxsfSwiQXV0b1NpemUiOjAsIkZvcmVncm91bmQiOnsiJGlkIjoiMTE5MCIsIkNvbG9yIjp7IiRpZCI6IjExOT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E5MiIsIlRvcCI6MC4wLCJMZWZ0IjowLjAsIlJpZ2h0IjowLjAsIkJvdHRvbSI6MC4wfSwiUGFkZGluZyI6eyIkaWQiOiIxMTkzIiwiVG9wIjowLjAsIkxlZnQiOjAuMCwiUmlnaHQiOjAuMCwiQm90dG9tIjowLjB9LCJCYWNrZ3JvdW5kIjp7IiRpZCI6IjExOTQiLCJDb2xvciI6eyIkaWQiOiIxMTk1IiwiQSI6ODksIlIiOjAsIkciOjAsIkIiOjB9fSwiSXNWaXNpYmxlIjp0cnVlLCJXaWR0aCI6MC4wLCJIZWlnaHQiOjAuMCwiQm9yZGVyU3R5bGUiOnsiJGlkIjoiMTE5NiIsIkxpbmVDb2xvciI6bnVsbCwiTGluZVdlaWdodCI6MC4wLCJMaW5lVHlwZSI6MCwiUGFyZW50U3R5bGUiOm51bGx9LCJQYXJlbnRTdHlsZSI6bnVsbH0sIkR1cmF0aW9uU3R5bGUiOnsiJGlkIjoiMTE5NyIsIkZvbnRTZXR0aW5ncyI6eyIkaWQiOiIxMTk4IiwiRm9udFNpemUiOjksIkZvbnROYW1lIjoiQXJpYWwiLCJJc0JvbGQiOmZhbHNlLCJJc0l0YWxpYyI6ZmFsc2UsIklzVW5kZXJsaW5lZCI6ZmFsc2UsIlBhcmVudFN0eWxlIjpudWxsfSwiQXV0b1NpemUiOjAsIkZvcmVncm91bmQiOnsiJGlkIjoiMTE5OSIsIkNvbG9yIjp7IiRpZCI6IjEyMDAiLCJBIjoyNTUsIlIiOjE2NSwiRyI6NDgsIkIiOjE1fX0sIk1heFdpZHRoIjoyMDAuMCwiTWF4SGVpZ2h0IjoiSW5maW5pdHkiLCJTbWFydEZvcmVncm91bmRJc0FjdGl2ZSI6ZmFsc2UsIkhvcml6b250YWxBbGlnbm1lbnQiOjAsIlZlcnRpY2FsQWxpZ25tZW50IjowLCJTbWFydEZvcmVncm91bmQiOm51bGwsIkJhY2tncm91bmRGaWxsVHlwZSI6MCwiTWFyZ2luIjp7IiRpZCI6IjEyMDEiLCJUb3AiOjAuMCwiTGVmdCI6MC4wLCJSaWdodCI6MC4wLCJCb3R0b20iOjAuMH0sIlBhZGRpbmciOnsiJGlkIjoiMTIwMiIsIlRvcCI6MC4wLCJMZWZ0IjowLjAsIlJpZ2h0IjowLjAsIkJvdHRvbSI6MC4wfSwiQmFja2dyb3VuZCI6eyIkaWQiOiIxMjAzIiwiQ29sb3IiOnsiJGlkIjoiMTIwNCIsIkEiOjg5LCJSIjowLCJHIjowLCJCIjowfX0sIklzVmlzaWJsZSI6dHJ1ZSwiV2lkdGgiOjAuMCwiSGVpZ2h0IjowLjAsIkJvcmRlclN0eWxlIjp7IiRpZCI6IjEyMDUiLCJMaW5lQ29sb3IiOm51bGwsIkxpbmVXZWlnaHQiOjAuMCwiTGluZVR5cGUiOjAsIlBhcmVudFN0eWxlIjpudWxsfSwiUGFyZW50U3R5bGUiOm51bGx9LCJIb3Jpem9udGFsQ29ubmVjdG9yU3R5bGUiOnsiJGlkIjoiMTIwNiIsIkxpbmVDb2xvciI6eyIkaWQiOiIxMjA3IiwiJHR5cGUiOiJOTFJFLkNvbW1vbi5Eb20uU29saWRDb2xvckJydXNoLCBOTFJFLkNvbW1vbiIsIkNvbG9yIjp7IiRpZCI6IjEyMDgiLCJBIjoyNTUsIlIiOjIwNCwiRyI6MjA0LCJCIjoyMDR9fSwiTGluZVdlaWdodCI6MS4wLCJMaW5lVHlwZSI6MCwiUGFyZW50U3R5bGUiOm51bGx9LCJWZXJ0aWNhbENvbm5lY3RvclN0eWxlIjp7IiRpZCI6IjEyMDkiLCJMaW5lQ29sb3IiOnsiJGlkIjoiMTIxMCIsIiR0eXBlIjoiTkxSRS5Db21tb24uRG9tLlNvbGlkQ29sb3JCcnVzaCwgTkxSRS5Db21tb24iLCJDb2xvciI6eyIkaWQiOiIxMjExIiwiQSI6MjU1LCJSIjoxMDMsIkciOjk1LCJCIjo4M319LCJMaW5lV2VpZ2h0IjowLjAsIkxpbmVUeXBlIjowLCJQYXJlbnRTdHlsZSI6bnVsbH0sIk1hcmdpbiI6bnVsbCwiU3RhcnREYXRlUG9zaXRpb24iOjAsIkVuZERhdGVQb3NpdGlvbiI6MCwiRGF0ZUlzVmlzaWJsZSI6dHJ1ZSwiVGl0bGVQb3NpdGlvbiI6MiwiRHVyYXRpb25Qb3NpdGlvbiI6NiwiUGVyY2VudGFnZUNvbXBsZXRlZFBvc2l0aW9uIjoyLCJTcGFjaW5nIjo1LCJJc0JlbG93VGltZWJhbmQiOmZhbHNlLCJQZXJjZW50YWdlQ29tcGxldGVTaGFwZU9wYWNpdHkiOjM1LCJTaGFwZVN0eWxlIjp7IiRpZCI6IjEyMTIiLCJNYXJnaW4iOnsiJGlkIjoiMTIxMyIsIlRvcCI6MC4wLCJMZWZ0Ijo0LjAsIlJpZ2h0Ijo0LjAsIkJvdHRvbSI6MC4wfSwiUGFkZGluZyI6eyIkaWQiOiIxMjE0IiwiVG9wIjowLjAsIkxlZnQiOjAuMCwiUmlnaHQiOjAuMCwiQm90dG9tIjowLjB9LCJCYWNrZ3JvdW5kIjp7IiRpZCI6IjEyMTUiLCJDb2xvciI6eyIkaWQiOiIxMjE2IiwiQSI6MjU1LCJSIjoyMTQsIkciOjE3MywiQiI6MTMyfX0sIklzVmlzaWJsZSI6dHJ1ZSwiV2lkdGgiOjAuMCwiSGVpZ2h0IjoxNi4wLCJCb3JkZXJTdHlsZSI6eyIkaWQiOiIxMjE3IiwiTGluZUNvbG9yIjp7IiRpZCI6IjEyMTgiLCIkdHlwZSI6Ik5MUkUuQ29tbW9uLkRvbS5Tb2xpZENvbG9yQnJ1c2gsIE5MUkUuQ29tbW9uIiwiQ29sb3IiOnsiJGlkIjoiMTIxOSIsIkEiOjI1NSwiUiI6MjU1LCJHIjowLCJCIjowfX0sIkxpbmVXZWlnaHQiOjAuMCwiTGluZVR5cGUiOjAsIlBhcmVudFN0eWxlIjpudWxsfSwiUGFyZW50U3R5bGUiOm51bGx9LCJUaXRsZVN0eWxlIjp7IiRpZCI6IjEyMjAiLCJGb250U2V0dGluZ3MiOnsiJGlkIjoiMTIyMSIsIkZvbnRTaXplIjoxMCwiRm9udE5hbWUiOiJBcmlhbCIsIklzQm9sZCI6ZmFsc2UsIklzSXRhbGljIjpmYWxzZSwiSXNVbmRlcmxpbmVkIjpmYWxzZSwiUGFyZW50U3R5bGUiOm51bGx9LCJBdXRvU2l6ZSI6MCwiRm9yZWdyb3VuZCI6eyIkaWQiOiIxMjIyIiwiQ29sb3IiOnsiJGlkIjoiMTIyMyIsIkEiOjI1NSwiUiI6MTA0LCJHIjo4NiwiQiI6NTh9fSwiTWF4V2lkdGgiOjcyMC4wLCJNYXhIZWlnaHQiOiJJbmZpbml0eSIsIlNtYXJ0Rm9yZWdyb3VuZElzQWN0aXZlIjpmYWxzZSwiSG9yaXpvbnRhbEFsaWdubWVudCI6MSwiVmVydGljYWxBbGlnbm1lbnQiOjAsIlNtYXJ0Rm9yZWdyb3VuZCI6bnVsbCwiQmFja2dyb3VuZEZpbGxUeXBlIjowLCJNYXJnaW4iOnsiJGlkIjoiMTIyNCIsIlRvcCI6MC4wLCJMZWZ0IjowLjAsIlJpZ2h0IjowLjAsIkJvdHRvbSI6MC4wfSwiUGFkZGluZyI6eyIkaWQiOiIxMjI1IiwiVG9wIjowLjAsIkxlZnQiOjAuMCwiUmlnaHQiOjAuMCwiQm90dG9tIjowLjB9LCJCYWNrZ3JvdW5kIjp7IiRpZCI6IjEyMjYiLCJDb2xvciI6eyIkaWQiOiIxMjI3IiwiQSI6MCwiUiI6MjU1LCJHIjoyNTUsIkIiOjI1NX19LCJJc1Zpc2libGUiOnRydWUsIldpZHRoIjowLjAsIkhlaWdodCI6MC4wLCJCb3JkZXJTdHlsZSI6eyIkaWQiOiIxMjI4IiwiTGluZUNvbG9yIjpudWxsLCJMaW5lV2VpZ2h0IjowLjAsIkxpbmVUeXBlIjowLCJQYXJlbnRTdHlsZSI6bnVsbH0sIlBhcmVudFN0eWxlIjpudWxsfSwiRGF0ZVN0eWxlIjp7IiRpZCI6IjEyMjkiLCJGb250U2V0dGluZ3MiOnsiJGlkIjoiMTIzMCIsIkZvbnRTaXplIjo5LCJGb250TmFtZSI6IkFyaWFsIiwiSXNCb2xkIjpmYWxzZSwiSXNJdGFsaWMiOmZhbHNlLCJJc1VuZGVybGluZWQiOmZhbHNlLCJQYXJlbnRTdHlsZSI6bnVsbH0sIkF1dG9TaXplIjowLCJGb3JlZ3JvdW5kIjp7IiRpZCI6IjEyMzEiLCJDb2xvciI6eyIkaWQiOiIxMjMyIiwiQSI6MjU1LCJSIjo5NywiRyI6MTA1LCJCIjo5MX19LCJNYXhXaWR0aCI6MjAwLjAsIk1heEhlaWdodCI6IkluZmluaXR5IiwiU21hcnRGb3JlZ3JvdW5kSXNBY3RpdmUiOmZhbHNlLCJIb3Jpem9udGFsQWxpZ25tZW50IjowLCJWZXJ0aWNhbEFsaWdubWVudCI6MCwiU21hcnRGb3JlZ3JvdW5kIjpudWxsLCJCYWNrZ3JvdW5kRmlsbFR5cGUiOjAsIk1hcmdpbiI6eyIkaWQiOiIxMjMzIiwiVG9wIjowLjAsIkxlZnQiOjAuMCwiUmlnaHQiOjAuMCwiQm90dG9tIjowLjB9LCJQYWRkaW5nIjp7IiRpZCI6IjEyMzQiLCJUb3AiOjAuMCwiTGVmdCI6MC4wLCJSaWdodCI6MC4wLCJCb3R0b20iOjAuMH0sIkJhY2tncm91bmQiOnsiJGlkIjoiMTIzNSIsIkNvbG9yIjp7IiRpZCI6IjEyMzYiLCJBIjowLCJSIjoyNTUsIkciOjI1NSwiQiI6MjU1fX0sIklzVmlzaWJsZSI6dHJ1ZSwiV2lkdGgiOjAuMCwiSGVpZ2h0IjowLjAsIkJvcmRlclN0eWxlIjp7IiRpZCI6IjEyMzciLCJMaW5lQ29sb3IiOm51bGwsIkxpbmVXZWlnaHQiOjAuMCwiTGluZVR5cGUiOjAsIlBhcmVudFN0eWxlIjpudWxsfSwiUGFyZW50U3R5bGUiOm51bGx9LCJEYXRlRm9ybWF0Ijp7IiRpZCI6IjEyMz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jM5IiwiRGF0ZVBhcnRJc1Zpc2libGUiOmZhbHNlLCJUaW1lUGFydElzVmlzaWJsZSI6ZmFsc2V9fSwiV2Vla051bWJlcmluZyI6eyIkaWQiOiIxMjQwIiwiRm9ybWF0IjowLCJJc1Zpc2libGUiOmZhbHNlLCJMYXN0S25vd25WaXNpYmlsaXR5U3RhdGUiOmZhbHNlfSwiSXNWaXNpYmxlIjp0cnVlLCJQYXJlbnRTdHlsZSI6bnVsbH0sIkluZGV4Ijo5LCJTbWFydER1cmF0aW9uQWN0aXZhdGVkIjpmYWxzZSwiRGF0ZUZvcm1hdCI6eyIkcmVmIjoiMTIzOCJ9LCJXZWVrTnVtYmVyaW5nIjp7IiRpZCI6IjEyNDEiLCJGb3JtYXQiOjAsIklzVmlzaWJsZSI6ZmFsc2UsIkxhc3RLbm93blZpc2liaWxpdHlTdGF0ZSI6ZmFsc2V9LCJJZCI6Ijk1Yjc5Njk0LWU3NzAtNGY4Ny05OWY5LWI1ZmY5ZjhlNzY4ZSIsIkltcG9ydElkIjpudWxsLCJUaXRsZSI6IlRlbXBsYXRlOiBDb250ZW50IENhbGVuZGFyIiwiTm90ZSI6bnVsbCwiSHlwZXJsaW5rIjp7IiRpZCI6IjEyNDIiLCJBZGRyZXNzIjoiIiwiU3ViQWRkcmVzcyI6IiJ9LCJJc0NoYW5nZWQiOmZhbHNlLCJJc05ldyI6ZmFsc2V9LHsiJGlkIjoiMTI0MyIsIkdyb3VwTmFtZSI6IjhjZTE1ZDE2LTM5M2MtNGRlMS05NDBmLWExMmEwYTI1OTM1ZiIsIlN0YXJ0RGF0ZSI6IjIwMjUtMDMtMTRUMDA6MDA6MDBaIiwiRW5kRGF0ZSI6IjIwMjUtMDMtMjlUMjM6NTk6MDBaIiwiUGVyY2VudGFnZUNvbXBsZXRlIjowLjAsIlN0eWxlIjp7IiRpZCI6IjEyNDQiLCJTaGFwZSI6MiwiU2hhcGVUaGlja25lc3MiOjEsIkR1cmF0aW9uRm9ybWF0IjowLCJJbmNsdWRlTm9uV29ya2luZ0RheXNJbkR1cmF0aW9uIjpmYWxzZSwiUGVyY2VudGFnZUNvbXBsZXRlU3R5bGUiOnsiJGlkIjoiMTI0NSIsIkZvbnRTZXR0aW5ncyI6eyIkaWQiOiIxMjQ2IiwiRm9udFNpemUiOjEwLCJGb250TmFtZSI6IkNhbGlicmkiLCJJc0JvbGQiOmZhbHNlLCJJc0l0YWxpYyI6ZmFsc2UsIklzVW5kZXJsaW5lZCI6ZmFsc2UsIlBhcmVudFN0eWxlIjpudWxsfSwiQXV0b1NpemUiOjAsIkZvcmVncm91bmQiOnsiJGlkIjoiMTI0NyIsIkNvbG9yIjp7IiRpZCI6IjEyNDg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I0OSIsIlRvcCI6MC4wLCJMZWZ0IjowLjAsIlJpZ2h0IjowLjAsIkJvdHRvbSI6MC4wfSwiUGFkZGluZyI6eyIkaWQiOiIxMjUwIiwiVG9wIjowLjAsIkxlZnQiOjAuMCwiUmlnaHQiOjAuMCwiQm90dG9tIjowLjB9LCJCYWNrZ3JvdW5kIjp7IiRpZCI6IjEyNTEiLCJDb2xvciI6eyIkaWQiOiIxMjUyIiwiQSI6ODksIlIiOjAsIkciOjAsIkIiOjB9fSwiSXNWaXNpYmxlIjp0cnVlLCJXaWR0aCI6MC4wLCJIZWlnaHQiOjAuMCwiQm9yZGVyU3R5bGUiOnsiJGlkIjoiMTI1MyIsIkxpbmVDb2xvciI6bnVsbCwiTGluZVdlaWdodCI6MC4wLCJMaW5lVHlwZSI6MCwiUGFyZW50U3R5bGUiOm51bGx9LCJQYXJlbnRTdHlsZSI6bnVsbH0sIkR1cmF0aW9uU3R5bGUiOnsiJGlkIjoiMTI1NCIsIkZvbnRTZXR0aW5ncyI6eyIkaWQiOiIxMjU1IiwiRm9udFNpemUiOjksIkZvbnROYW1lIjoiQXJpYWwiLCJJc0JvbGQiOmZhbHNlLCJJc0l0YWxpYyI6ZmFsc2UsIklzVW5kZXJsaW5lZCI6ZmFsc2UsIlBhcmVudFN0eWxlIjpudWxsfSwiQXV0b1NpemUiOjAsIkZvcmVncm91bmQiOnsiJGlkIjoiMTI1NiIsIkNvbG9yIjp7IiRpZCI6IjEyNTciLCJBIjoyNTUsIlIiOjE2NSwiRyI6NDgsIkIiOjE1fX0sIk1heFdpZHRoIjoyMDAuMCwiTWF4SGVpZ2h0IjoiSW5maW5pdHkiLCJTbWFydEZvcmVncm91bmRJc0FjdGl2ZSI6ZmFsc2UsIkhvcml6b250YWxBbGlnbm1lbnQiOjAsIlZlcnRpY2FsQWxpZ25tZW50IjowLCJTbWFydEZvcmVncm91bmQiOm51bGwsIkJhY2tncm91bmRGaWxsVHlwZSI6MCwiTWFyZ2luIjp7IiRpZCI6IjEyNTgiLCJUb3AiOjAuMCwiTGVmdCI6MC4wLCJSaWdodCI6MC4wLCJCb3R0b20iOjAuMH0sIlBhZGRpbmciOnsiJGlkIjoiMTI1OSIsIlRvcCI6MC4wLCJMZWZ0IjowLjAsIlJpZ2h0IjowLjAsIkJvdHRvbSI6MC4wfSwiQmFja2dyb3VuZCI6eyIkaWQiOiIxMjYwIiwiQ29sb3IiOnsiJGlkIjoiMTI2MSIsIkEiOjg5LCJSIjowLCJHIjowLCJCIjowfX0sIklzVmlzaWJsZSI6dHJ1ZSwiV2lkdGgiOjAuMCwiSGVpZ2h0IjowLjAsIkJvcmRlclN0eWxlIjp7IiRpZCI6IjEyNjIiLCJMaW5lQ29sb3IiOm51bGwsIkxpbmVXZWlnaHQiOjAuMCwiTGluZVR5cGUiOjAsIlBhcmVudFN0eWxlIjpudWxsfSwiUGFyZW50U3R5bGUiOm51bGx9LCJIb3Jpem9udGFsQ29ubmVjdG9yU3R5bGUiOnsiJGlkIjoiMTI2MyIsIkxpbmVDb2xvciI6eyIkaWQiOiIxMjY0IiwiJHR5cGUiOiJOTFJFLkNvbW1vbi5Eb20uU29saWRDb2xvckJydXNoLCBOTFJFLkNvbW1vbiIsIkNvbG9yIjp7IiRpZCI6IjEyNjUiLCJBIjoyNTUsIlIiOjIwNCwiRyI6MjA0LCJCIjoyMDR9fSwiTGluZVdlaWdodCI6MS4wLCJMaW5lVHlwZSI6MCwiUGFyZW50U3R5bGUiOm51bGx9LCJWZXJ0aWNhbENvbm5lY3RvclN0eWxlIjp7IiRpZCI6IjEyNjYiLCJMaW5lQ29sb3IiOnsiJGlkIjoiMTI2NyIsIiR0eXBlIjoiTkxSRS5Db21tb24uRG9tLlNvbGlkQ29sb3JCcnVzaCwgTkxSRS5Db21tb24iLCJDb2xvciI6eyIkaWQiOiIxMjY4IiwiQSI6MjU1LCJSIjoxMDMsIkciOjk1LCJCIjo4M319LCJMaW5lV2VpZ2h0IjowLjAsIkxpbmVUeXBlIjowLCJQYXJlbnRTdHlsZSI6bnVsbH0sIk1hcmdpbiI6bnVsbCwiU3RhcnREYXRlUG9zaXRpb24iOjAsIkVuZERhdGVQb3NpdGlvbiI6MCwiRGF0ZUlzVmlzaWJsZSI6dHJ1ZSwiVGl0bGVQb3NpdGlvbiI6MiwiRHVyYXRpb25Qb3NpdGlvbiI6NiwiUGVyY2VudGFnZUNvbXBsZXRlZFBvc2l0aW9uIjoyLCJTcGFjaW5nIjo1LCJJc0JlbG93VGltZWJhbmQiOmZhbHNlLCJQZXJjZW50YWdlQ29tcGxldGVTaGFwZU9wYWNpdHkiOjM1LCJTaGFwZVN0eWxlIjp7IiRpZCI6IjEyNjkiLCJNYXJnaW4iOnsiJGlkIjoiMTI3MCIsIlRvcCI6MC4wLCJMZWZ0Ijo0LjAsIlJpZ2h0Ijo0LjAsIkJvdHRvbSI6MC4wfSwiUGFkZGluZyI6eyIkaWQiOiIxMjcxIiwiVG9wIjowLjAsIkxlZnQiOjAuMCwiUmlnaHQiOjAuMCwiQm90dG9tIjowLjB9LCJCYWNrZ3JvdW5kIjp7IiRpZCI6IjEyNzIiLCJDb2xvciI6eyIkaWQiOiIxMjczIiwiQSI6MjU1LCJSIjoxMDksIkciOjE1OCwiQiI6MTg5fX0sIklzVmlzaWJsZSI6dHJ1ZSwiV2lkdGgiOjAuMCwiSGVpZ2h0IjoxNi4wLCJCb3JkZXJTdHlsZSI6eyIkaWQiOiIxMjc0IiwiTGluZUNvbG9yIjp7IiRpZCI6IjEyNzUiLCIkdHlwZSI6Ik5MUkUuQ29tbW9uLkRvbS5Tb2xpZENvbG9yQnJ1c2gsIE5MUkUuQ29tbW9uIiwiQ29sb3IiOnsiJGlkIjoiMTI3NiIsIkEiOjI1NSwiUiI6MjU1LCJHIjowLCJCIjowfX0sIkxpbmVXZWlnaHQiOjAuMCwiTGluZVR5cGUiOjAsIlBhcmVudFN0eWxlIjpudWxsfSwiUGFyZW50U3R5bGUiOm51bGx9LCJUaXRsZVN0eWxlIjp7IiRpZCI6IjEyNzciLCJGb250U2V0dGluZ3MiOnsiJGlkIjoiMTI3OCIsIkZvbnRTaXplIjoxMCwiRm9udE5hbWUiOiJBcmlhbCIsIklzQm9sZCI6ZmFsc2UsIklzSXRhbGljIjpmYWxzZSwiSXNVbmRlcmxpbmVkIjpmYWxzZSwiUGFyZW50U3R5bGUiOm51bGx9LCJBdXRvU2l6ZSI6MCwiRm9yZWdyb3VuZCI6eyIkaWQiOiIxMjc5IiwiQ29sb3IiOnsiJGlkIjoiMTI4MCIsIkEiOjI1NSwiUiI6MjUzLCJHIjoyNTAsIkIiOjIzN319LCJNYXhXaWR0aCI6MTA2Ni42NjY2NjY2NjY2NjY3LCJNYXhIZWlnaHQiOiJJbmZpbml0eSIsIlNtYXJ0Rm9yZWdyb3VuZElzQWN0aXZlIjpmYWxzZSwiSG9yaXpvbnRhbEFsaWdubWVudCI6MSwiVmVydGljYWxBbGlnbm1lbnQiOjAsIlNtYXJ0Rm9yZWdyb3VuZCI6bnVsbCwiQmFja2dyb3VuZEZpbGxUeXBlIjowLCJNYXJnaW4iOnsiJGlkIjoiMTI4MSIsIlRvcCI6MC4wLCJMZWZ0IjowLjAsIlJpZ2h0IjowLjAsIkJvdHRvbSI6MC4wfSwiUGFkZGluZyI6eyIkaWQiOiIxMjgyIiwiVG9wIjowLjAsIkxlZnQiOjAuMCwiUmlnaHQiOjAuMCwiQm90dG9tIjowLjB9LCJCYWNrZ3JvdW5kIjp7IiRpZCI6IjEyODMiLCJDb2xvciI6eyIkaWQiOiIxMjg0IiwiQSI6MCwiUiI6MjU1LCJHIjoyNTUsIkIiOjI1NX19LCJJc1Zpc2libGUiOnRydWUsIldpZHRoIjowLjAsIkhlaWdodCI6MC4wLCJCb3JkZXJTdHlsZSI6eyIkaWQiOiIxMjg1IiwiTGluZUNvbG9yIjpudWxsLCJMaW5lV2VpZ2h0IjowLjAsIkxpbmVUeXBlIjowLCJQYXJlbnRTdHlsZSI6bnVsbH0sIlBhcmVudFN0eWxlIjpudWxsfSwiRGF0ZVN0eWxlIjp7IiRpZCI6IjEyODYiLCJGb250U2V0dGluZ3MiOnsiJGlkIjoiMTI4NyIsIkZvbnRTaXplIjo5LCJGb250TmFtZSI6IkFyaWFsIiwiSXNCb2xkIjpmYWxzZSwiSXNJdGFsaWMiOmZhbHNlLCJJc1VuZGVybGluZWQiOmZhbHNlLCJQYXJlbnRTdHlsZSI6bnVsbH0sIkF1dG9TaXplIjowLCJGb3JlZ3JvdW5kIjp7IiRpZCI6IjEyODgiLCJDb2xvciI6eyIkaWQiOiIxMjg5IiwiQSI6MjU1LCJSIjo5NywiRyI6MTA1LCJCIjo5MX19LCJNYXhXaWR0aCI6MjAwLjAsIk1heEhlaWdodCI6IkluZmluaXR5IiwiU21hcnRGb3JlZ3JvdW5kSXNBY3RpdmUiOmZhbHNlLCJIb3Jpem9udGFsQWxpZ25tZW50IjowLCJWZXJ0aWNhbEFsaWdubWVudCI6MCwiU21hcnRGb3JlZ3JvdW5kIjpudWxsLCJCYWNrZ3JvdW5kRmlsbFR5cGUiOjAsIk1hcmdpbiI6eyIkaWQiOiIxMjkwIiwiVG9wIjowLjAsIkxlZnQiOjAuMCwiUmlnaHQiOjAuMCwiQm90dG9tIjowLjB9LCJQYWRkaW5nIjp7IiRpZCI6IjEyOTEiLCJUb3AiOjAuMCwiTGVmdCI6MC4wLCJSaWdodCI6MC4wLCJCb3R0b20iOjAuMH0sIkJhY2tncm91bmQiOnsiJGlkIjoiMTI5MiIsIkNvbG9yIjp7IiRpZCI6IjEyOTMiLCJBIjowLCJSIjoyNTUsIkciOjI1NSwiQiI6MjU1fX0sIklzVmlzaWJsZSI6dHJ1ZSwiV2lkdGgiOjAuMCwiSGVpZ2h0IjowLjAsIkJvcmRlclN0eWxlIjp7IiRpZCI6IjEyOTQiLCJMaW5lQ29sb3IiOm51bGwsIkxpbmVXZWlnaHQiOjAuMCwiTGluZVR5cGUiOjAsIlBhcmVudFN0eWxlIjpudWxsfSwiUGFyZW50U3R5bGUiOm51bGx9LCJEYXRlRm9ybWF0Ijp7IiRpZCI6IjEyOT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jk2IiwiRGF0ZVBhcnRJc1Zpc2libGUiOmZhbHNlLCJUaW1lUGFydElzVmlzaWJsZSI6ZmFsc2V9fSwiV2Vla051bWJlcmluZyI6eyIkaWQiOiIxMjk3IiwiRm9ybWF0IjowLCJJc1Zpc2libGUiOmZhbHNlLCJMYXN0S25vd25WaXNpYmlsaXR5U3RhdGUiOmZhbHNlfSwiSXNWaXNpYmxlIjp0cnVlLCJQYXJlbnRTdHlsZSI6bnVsbH0sIkluZGV4IjoxMCwiU21hcnREdXJhdGlvbkFjdGl2YXRlZCI6ZmFsc2UsIkRhdGVGb3JtYXQiOnsiJHJlZiI6IjEyOTUifSwiV2Vla051bWJlcmluZyI6eyIkaWQiOiIxMjk4IiwiRm9ybWF0IjowLCJJc1Zpc2libGUiOmZhbHNlLCJMYXN0S25vd25WaXNpYmlsaXR5U3RhdGUiOmZhbHNlfSwiSWQiOiI5YjVmNTk5Yy03ZjVhLTRkOGYtYmFkNy1hOWVhZTZiZTU3NmUiLCJJbXBvcnRJZCI6bnVsbCwiVGl0bGUiOiJCcmFuY2g6IFRhc2sgTWFuYWdlbWVudCIsIk5vdGUiOm51bGwsIkh5cGVybGluayI6eyIkaWQiOiIxMjk5IiwiQWRkcmVzcyI6IiIsIlN1YkFkZHJlc3MiOiIifSwiSXNDaGFuZ2VkIjpmYWxzZSwiSXNOZXciOmZhbHNlfSx7IiRpZCI6IjEzMDAiLCJHcm91cE5hbWUiOiIxNTU4OWExZS0zZWE3LTRmMzctOTE1OC0xNjViNThmMGQzNTkiLCJTdGFydERhdGUiOiIyMDI1LTAxLTE4VDAwOjAwOjAwWiIsIkVuZERhdGUiOiIyMDI1LTAxLTI3VDIzOjU5OjAwWiIsIlBlcmNlbnRhZ2VDb21wbGV0ZSI6MC4wLCJTdHlsZSI6eyIkaWQiOiIxMzAxIiwiU2hhcGUiOjIsIlNoYXBlVGhpY2tuZXNzIjoxLCJEdXJhdGlvbkZvcm1hdCI6MCwiSW5jbHVkZU5vbldvcmtpbmdEYXlzSW5EdXJhdGlvbiI6ZmFsc2UsIlBlcmNlbnRhZ2VDb21wbGV0ZVN0eWxlIjp7IiRpZCI6IjEzMDIiLCJGb250U2V0dGluZ3MiOnsiJGlkIjoiMTMwMyIsIkZvbnRTaXplIjoxMCwiRm9udE5hbWUiOiJDYWxpYnJpIiwiSXNCb2xkIjpmYWxzZSwiSXNJdGFsaWMiOmZhbHNlLCJJc1VuZGVybGluZWQiOmZhbHNlLCJQYXJlbnRTdHlsZSI6bnVsbH0sIkF1dG9TaXplIjowLCJGb3JlZ3JvdW5kIjp7IiRpZCI6IjEzMDQiLCJDb2xvciI6eyIkaWQiOiIxMzA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zMDYiLCJUb3AiOjAuMCwiTGVmdCI6MC4wLCJSaWdodCI6MC4wLCJCb3R0b20iOjAuMH0sIlBhZGRpbmciOnsiJGlkIjoiMTMwNyIsIlRvcCI6MC4wLCJMZWZ0IjowLjAsIlJpZ2h0IjowLjAsIkJvdHRvbSI6MC4wfSwiQmFja2dyb3VuZCI6eyIkaWQiOiIxMzA4IiwiQ29sb3IiOnsiJGlkIjoiMTMwOSIsIkEiOjg5LCJSIjowLCJHIjowLCJCIjowfX0sIklzVmlzaWJsZSI6dHJ1ZSwiV2lkdGgiOjAuMCwiSGVpZ2h0IjowLjAsIkJvcmRlclN0eWxlIjp7IiRpZCI6IjEzMTAiLCJMaW5lQ29sb3IiOm51bGwsIkxpbmVXZWlnaHQiOjAuMCwiTGluZVR5cGUiOjAsIlBhcmVudFN0eWxlIjpudWxsfSwiUGFyZW50U3R5bGUiOm51bGx9LCJEdXJhdGlvblN0eWxlIjp7IiRpZCI6IjEzMTEiLCJGb250U2V0dGluZ3MiOnsiJGlkIjoiMTMxMiIsIkZvbnRTaXplIjo5LCJGb250TmFtZSI6IkFyaWFsIiwiSXNCb2xkIjpmYWxzZSwiSXNJdGFsaWMiOmZhbHNlLCJJc1VuZGVybGluZWQiOmZhbHNlLCJQYXJlbnRTdHlsZSI6bnVsbH0sIkF1dG9TaXplIjowLCJGb3JlZ3JvdW5kIjp7IiRpZCI6IjEzMTMiLCJDb2xvciI6eyIkaWQiOiIxMzE0IiwiQSI6MjU1LCJSIjoxNjUsIkciOjQ4LCJCIjoxNX19LCJNYXhXaWR0aCI6MjAwLjAsIk1heEhlaWdodCI6IkluZmluaXR5IiwiU21hcnRGb3JlZ3JvdW5kSXNBY3RpdmUiOmZhbHNlLCJIb3Jpem9udGFsQWxpZ25tZW50IjowLCJWZXJ0aWNhbEFsaWdubWVudCI6MCwiU21hcnRGb3JlZ3JvdW5kIjpudWxsLCJCYWNrZ3JvdW5kRmlsbFR5cGUiOjAsIk1hcmdpbiI6eyIkaWQiOiIxMzE1IiwiVG9wIjowLjAsIkxlZnQiOjAuMCwiUmlnaHQiOjAuMCwiQm90dG9tIjowLjB9LCJQYWRkaW5nIjp7IiRpZCI6IjEzMTYiLCJUb3AiOjAuMCwiTGVmdCI6MC4wLCJSaWdodCI6MC4wLCJCb3R0b20iOjAuMH0sIkJhY2tncm91bmQiOnsiJGlkIjoiMTMxNyIsIkNvbG9yIjp7IiRpZCI6IjEzMTgiLCJBIjo4OSwiUiI6MCwiRyI6MCwiQiI6MH19LCJJc1Zpc2libGUiOnRydWUsIldpZHRoIjowLjAsIkhlaWdodCI6MC4wLCJCb3JkZXJTdHlsZSI6eyIkaWQiOiIxMzE5IiwiTGluZUNvbG9yIjpudWxsLCJMaW5lV2VpZ2h0IjowLjAsIkxpbmVUeXBlIjowLCJQYXJlbnRTdHlsZSI6bnVsbH0sIlBhcmVudFN0eWxlIjpudWxsfSwiSG9yaXpvbnRhbENvbm5lY3RvclN0eWxlIjp7IiRpZCI6IjEzMjAiLCJMaW5lQ29sb3IiOnsiJGlkIjoiMTMyMSIsIiR0eXBlIjoiTkxSRS5Db21tb24uRG9tLlNvbGlkQ29sb3JCcnVzaCwgTkxSRS5Db21tb24iLCJDb2xvciI6eyIkaWQiOiIxMzIyIiwiQSI6MjU1LCJSIjoyMDQsIkciOjIwNCwiQiI6MjA0fX0sIkxpbmVXZWlnaHQiOjEuMCwiTGluZVR5cGUiOjAsIlBhcmVudFN0eWxlIjpudWxsfSwiVmVydGljYWxDb25uZWN0b3JTdHlsZSI6eyIkaWQiOiIxMzIzIiwiTGluZUNvbG9yIjp7IiRpZCI6IjEzMjQiLCIkdHlwZSI6Ik5MUkUuQ29tbW9uLkRvbS5Tb2xpZENvbG9yQnJ1c2gsIE5MUkUuQ29tbW9uIiwiQ29sb3IiOnsiJGlkIjoiMTMyNSIsIkEiOjI1NSwiUiI6MTAzLCJHIjo5NSwiQiI6ODN9fSwiTGluZVdlaWdodCI6MC4wLCJMaW5lVHlwZSI6MCwiUGFyZW50U3R5bGUiOm51bGx9LCJNYXJnaW4iOm51bGwsIlN0YXJ0RGF0ZVBvc2l0aW9uIjowLCJFbmREYXRlUG9zaXRpb24iOjAsIkRhdGVJc1Zpc2libGUiOnRydWUsIlRpdGxlUG9zaXRpb24iOjIsIkR1cmF0aW9uUG9zaXRpb24iOjYsIlBlcmNlbnRhZ2VDb21wbGV0ZWRQb3NpdGlvbiI6MiwiU3BhY2luZyI6MTAsIklzQmVsb3dUaW1lYmFuZCI6ZmFsc2UsIlBlcmNlbnRhZ2VDb21wbGV0ZVNoYXBlT3BhY2l0eSI6MzUsIlNoYXBlU3R5bGUiOnsiJGlkIjoiMTMyNiIsIk1hcmdpbiI6eyIkaWQiOiIxMzI3IiwiVG9wIjowLjAsIkxlZnQiOjQuMCwiUmlnaHQiOjQuMCwiQm90dG9tIjowLjB9LCJQYWRkaW5nIjp7IiRpZCI6IjEzMjgiLCJUb3AiOjAuMCwiTGVmdCI6MC4wLCJSaWdodCI6MC4wLCJCb3R0b20iOjAuMH0sIkJhY2tncm91bmQiOnsiJGlkIjoiMTMyOSIsIkNvbG9yIjp7IiRpZCI6IjEzMzAiLCJBIjoyNTUsIlIiOjE0MSwiRyI6MTM1LCJCIjo2MH19LCJJc1Zpc2libGUiOnRydWUsIldpZHRoIjowLjAsIkhlaWdodCI6MTYuMCwiQm9yZGVyU3R5bGUiOnsiJGlkIjoiMTMzMSIsIkxpbmVDb2xvciI6eyIkaWQiOiIxMzMyIiwiJHR5cGUiOiJOTFJFLkNvbW1vbi5Eb20uU29saWRDb2xvckJydXNoLCBOTFJFLkNvbW1vbiIsIkNvbG9yIjp7IiRpZCI6IjEzMzMiLCJBIjoyNTUsIlIiOjI1NSwiRyI6MCwiQiI6MH19LCJMaW5lV2VpZ2h0IjowLjAsIkxpbmVUeXBlIjowLCJQYXJlbnRTdHlsZSI6bnVsbH0sIlBhcmVudFN0eWxlIjpudWxsfSwiVGl0bGVTdHlsZSI6eyIkaWQiOiIxMzM0IiwiRm9udFNldHRpbmdzIjp7IiRpZCI6IjEzMzUiLCJGb250U2l6ZSI6MTAsIkZvbnROYW1lIjoiQXJpYWwiLCJJc0JvbGQiOmZhbHNlLCJJc0l0YWxpYyI6ZmFsc2UsIklzVW5kZXJsaW5lZCI6ZmFsc2UsIlBhcmVudFN0eWxlIjpudWxsfSwiQXV0b1NpemUiOjAsIkZvcmVncm91bmQiOnsiJGlkIjoiMTMzNiIsIkNvbG9yIjp7IiRpZCI6IjEzMzciLCJBIjoyNTUsIlIiOjI1MywiRyI6MjUwLCJCIjoyMzd9fSwiTWF4V2lkdGgiOjEwNjYuNjY2NjY2NjY2NjY2NywiTWF4SGVpZ2h0IjoiSW5maW5pdHkiLCJTbWFydEZvcmVncm91bmRJc0FjdGl2ZSI6ZmFsc2UsIkhvcml6b250YWxBbGlnbm1lbnQiOjEsIlZlcnRpY2FsQWxpZ25tZW50IjowLCJTbWFydEZvcmVncm91bmQiOm51bGwsIkJhY2tncm91bmRGaWxsVHlwZSI6MCwiTWFyZ2luIjp7IiRpZCI6IjEzMzgiLCJUb3AiOjAuMCwiTGVmdCI6MC4wLCJSaWdodCI6MC4wLCJCb3R0b20iOjAuMH0sIlBhZGRpbmciOnsiJGlkIjoiMTMzOSIsIlRvcCI6MC4wLCJMZWZ0IjowLjAsIlJpZ2h0IjowLjAsIkJvdHRvbSI6MC4wfSwiQmFja2dyb3VuZCI6eyIkaWQiOiIxMzQwIiwiQ29sb3IiOnsiJGlkIjoiMTM0MSIsIkEiOjAsIlIiOjI1NSwiRyI6MjU1LCJCIjoyNTV9fSwiSXNWaXNpYmxlIjp0cnVlLCJXaWR0aCI6MC4wLCJIZWlnaHQiOjAuMCwiQm9yZGVyU3R5bGUiOnsiJGlkIjoiMTM0MiIsIkxpbmVDb2xvciI6bnVsbCwiTGluZVdlaWdodCI6MC4wLCJMaW5lVHlwZSI6MCwiUGFyZW50U3R5bGUiOm51bGx9LCJQYXJlbnRTdHlsZSI6bnVsbH0sIkRhdGVTdHlsZSI6eyIkaWQiOiIxMzQzIiwiRm9udFNldHRpbmdzIjp7IiRpZCI6IjEzNDQiLCJGb250U2l6ZSI6OSwiRm9udE5hbWUiOiJBcmlhbCIsIklzQm9sZCI6ZmFsc2UsIklzSXRhbGljIjpmYWxzZSwiSXNVbmRlcmxpbmVkIjpmYWxzZSwiUGFyZW50U3R5bGUiOm51bGx9LCJBdXRvU2l6ZSI6MCwiRm9yZWdyb3VuZCI6eyIkaWQiOiIxMzQ1IiwiQ29sb3IiOnsiJGlkIjoiMTM0NiIsIkEiOjI1NSwiUiI6OTcsIkciOjEwNSwiQiI6OTF9fSwiTWF4V2lkdGgiOjIwMC4wLCJNYXhIZWlnaHQiOiJJbmZpbml0eSIsIlNtYXJ0Rm9yZWdyb3VuZElzQWN0aXZlIjpmYWxzZSwiSG9yaXpvbnRhbEFsaWdubWVudCI6MCwiVmVydGljYWxBbGlnbm1lbnQiOjAsIlNtYXJ0Rm9yZWdyb3VuZCI6bnVsbCwiQmFja2dyb3VuZEZpbGxUeXBlIjowLCJNYXJnaW4iOnsiJGlkIjoiMTM0NyIsIlRvcCI6MC4wLCJMZWZ0IjowLjAsIlJpZ2h0IjowLjAsIkJvdHRvbSI6MC4wfSwiUGFkZGluZyI6eyIkaWQiOiIxMzQ4IiwiVG9wIjowLjAsIkxlZnQiOjAuMCwiUmlnaHQiOjAuMCwiQm90dG9tIjowLjB9LCJCYWNrZ3JvdW5kIjp7IiRpZCI6IjEzNDkiLCJDb2xvciI6eyIkaWQiOiIxMzUwIiwiQSI6MCwiUiI6MjU1LCJHIjoyNTUsIkIiOjI1NX19LCJJc1Zpc2libGUiOnRydWUsIldpZHRoIjowLjAsIkhlaWdodCI6MC4wLCJCb3JkZXJTdHlsZSI6eyIkaWQiOiIxMzUxIiwiTGluZUNvbG9yIjpudWxsLCJMaW5lV2VpZ2h0IjowLjAsIkxpbmVUeXBlIjowLCJQYXJlbnRTdHlsZSI6bnVsbH0sIlBhcmVudFN0eWxlIjpudWxsfSwiRGF0ZUZvcm1hdCI6eyIkaWQiOiIxMzU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1MyIsIkRhdGVQYXJ0SXNWaXNpYmxlIjpmYWxzZSwiVGltZVBhcnRJc1Zpc2libGUiOmZhbHNlfX0sIldlZWtOdW1iZXJpbmciOnsiJGlkIjoiMTM1NCIsIkZvcm1hdCI6MCwiSXNWaXNpYmxlIjpmYWxzZSwiTGFzdEtub3duVmlzaWJpbGl0eVN0YXRlIjpmYWxzZX0sIklzVmlzaWJsZSI6dHJ1ZSwiUGFyZW50U3R5bGUiOm51bGx9LCJJbmRleCI6MTEsIlNtYXJ0RHVyYXRpb25BY3RpdmF0ZWQiOmZhbHNlLCJEYXRlRm9ybWF0Ijp7IiRyZWYiOiIxMzUyIn0sIldlZWtOdW1iZXJpbmciOnsiJGlkIjoiMTM1NSIsIkZvcm1hdCI6MCwiSXNWaXNpYmxlIjpmYWxzZSwiTGFzdEtub3duVmlzaWJpbGl0eVN0YXRlIjpmYWxzZX0sIklkIjoiYmM5MTZjM2ItOTEzNy00ODZiLTgwYzMtZjVjZTRmOGE4NGI5IiwiSW1wb3J0SWQiOm51bGwsIlRpdGxlIjoiUHJvZHVjdCBQYWdlIiwiTm90ZSI6bnVsbCwiSHlwZXJsaW5rIjp7IiRpZCI6IjEzNTYiLCJBZGRyZXNzIjoiIiwiU3ViQWRkcmVzcyI6IiJ9LCJJc0NoYW5nZWQiOmZhbHNlLCJJc05ldyI6ZmFsc2V9LHsiJGlkIjoiMTM1NyIsIkdyb3VwTmFtZSI6IjE1NTg5YTFlLTNlYTctNGYzNy05MTU4LTE2NWI1OGYwZDM1OSIsIlN0YXJ0RGF0ZSI6IjIwMjUtMDItMTRUMDA6MDA6MDBaIiwiRW5kRGF0ZSI6IjIwMjUtMDItMjRUMjM6NTk6MDBaIiwiUGVyY2VudGFnZUNvbXBsZXRlIjowLjAsIlN0eWxlIjp7IiRpZCI6IjEzNTgiLCJTaGFwZSI6MiwiU2hhcGVUaGlja25lc3MiOjEsIkR1cmF0aW9uRm9ybWF0IjowLCJJbmNsdWRlTm9uV29ya2luZ0RheXNJbkR1cmF0aW9uIjpmYWxzZSwiUGVyY2VudGFnZUNvbXBsZXRlU3R5bGUiOnsiJGlkIjoiMTM1OSIsIkZvbnRTZXR0aW5ncyI6eyIkaWQiOiIxMzYwIiwiRm9udFNpemUiOjEwLCJGb250TmFtZSI6IkNhbGlicmkiLCJJc0JvbGQiOmZhbHNlLCJJc0l0YWxpYyI6ZmFsc2UsIklzVW5kZXJsaW5lZCI6ZmFsc2UsIlBhcmVudFN0eWxlIjpudWxsfSwiQXV0b1NpemUiOjAsIkZvcmVncm91bmQiOnsiJGlkIjoiMTM2MSIsIkNvbG9yIjp7IiRpZCI6IjEzNjI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M2MyIsIlRvcCI6MC4wLCJMZWZ0IjowLjAsIlJpZ2h0IjowLjAsIkJvdHRvbSI6MC4wfSwiUGFkZGluZyI6eyIkaWQiOiIxMzY0IiwiVG9wIjowLjAsIkxlZnQiOjAuMCwiUmlnaHQiOjAuMCwiQm90dG9tIjowLjB9LCJCYWNrZ3JvdW5kIjp7IiRpZCI6IjEzNjUiLCJDb2xvciI6eyIkaWQiOiIxMzY2IiwiQSI6ODksIlIiOjAsIkciOjAsIkIiOjB9fSwiSXNWaXNpYmxlIjp0cnVlLCJXaWR0aCI6MC4wLCJIZWlnaHQiOjAuMCwiQm9yZGVyU3R5bGUiOnsiJGlkIjoiMTM2NyIsIkxpbmVDb2xvciI6bnVsbCwiTGluZVdlaWdodCI6MC4wLCJMaW5lVHlwZSI6MCwiUGFyZW50U3R5bGUiOm51bGx9LCJQYXJlbnRTdHlsZSI6bnVsbH0sIkR1cmF0aW9uU3R5bGUiOnsiJGlkIjoiMTM2OCIsIkZvbnRTZXR0aW5ncyI6eyIkaWQiOiIxMzY5IiwiRm9udFNpemUiOjksIkZvbnROYW1lIjoiQXJpYWwiLCJJc0JvbGQiOmZhbHNlLCJJc0l0YWxpYyI6ZmFsc2UsIklzVW5kZXJsaW5lZCI6ZmFsc2UsIlBhcmVudFN0eWxlIjpudWxsfSwiQXV0b1NpemUiOjAsIkZvcmVncm91bmQiOnsiJGlkIjoiMTM3MCIsIkNvbG9yIjp7IiRpZCI6IjEzNzEiLCJBIjoyNTUsIlIiOjE2NSwiRyI6NDgsIkIiOjE1fX0sIk1heFdpZHRoIjoyMDAuMCwiTWF4SGVpZ2h0IjoiSW5maW5pdHkiLCJTbWFydEZvcmVncm91bmRJc0FjdGl2ZSI6ZmFsc2UsIkhvcml6b250YWxBbGlnbm1lbnQiOjAsIlZlcnRpY2FsQWxpZ25tZW50IjowLCJTbWFydEZvcmVncm91bmQiOm51bGwsIkJhY2tncm91bmRGaWxsVHlwZSI6MCwiTWFyZ2luIjp7IiRpZCI6IjEzNzIiLCJUb3AiOjAuMCwiTGVmdCI6MC4wLCJSaWdodCI6MC4wLCJCb3R0b20iOjAuMH0sIlBhZGRpbmciOnsiJGlkIjoiMTM3MyIsIlRvcCI6MC4wLCJMZWZ0IjowLjAsIlJpZ2h0IjowLjAsIkJvdHRvbSI6MC4wfSwiQmFja2dyb3VuZCI6eyIkaWQiOiIxMzc0IiwiQ29sb3IiOnsiJGlkIjoiMTM3NSIsIkEiOjg5LCJSIjowLCJHIjowLCJCIjowfX0sIklzVmlzaWJsZSI6dHJ1ZSwiV2lkdGgiOjAuMCwiSGVpZ2h0IjowLjAsIkJvcmRlclN0eWxlIjp7IiRpZCI6IjEzNzYiLCJMaW5lQ29sb3IiOm51bGwsIkxpbmVXZWlnaHQiOjAuMCwiTGluZVR5cGUiOjAsIlBhcmVudFN0eWxlIjpudWxsfSwiUGFyZW50U3R5bGUiOm51bGx9LCJIb3Jpem9udGFsQ29ubmVjdG9yU3R5bGUiOnsiJGlkIjoiMTM3NyIsIkxpbmVDb2xvciI6eyIkaWQiOiIxMzc4IiwiJHR5cGUiOiJOTFJFLkNvbW1vbi5Eb20uU29saWRDb2xvckJydXNoLCBOTFJFLkNvbW1vbiIsIkNvbG9yIjp7IiRpZCI6IjEzNzkiLCJBIjoyNTUsIlIiOjIwNCwiRyI6MjA0LCJCIjoyMDR9fSwiTGluZVdlaWdodCI6MS4wLCJMaW5lVHlwZSI6MCwiUGFyZW50U3R5bGUiOm51bGx9LCJWZXJ0aWNhbENvbm5lY3RvclN0eWxlIjp7IiRpZCI6IjEzODAiLCJMaW5lQ29sb3IiOnsiJGlkIjoiMTM4MSIsIiR0eXBlIjoiTkxSRS5Db21tb24uRG9tLlNvbGlkQ29sb3JCcnVzaCwgTkxSRS5Db21tb24iLCJDb2xvciI6eyIkaWQiOiIxMzgyIiwiQSI6MjU1LCJSIjoxMDMsIkciOjk1LCJCIjo4M319LCJMaW5lV2VpZ2h0IjowLjAsIkxpbmVUeXBlIjowLCJQYXJlbnRTdHlsZSI6bnVsbH0sIk1hcmdpbiI6bnVsbCwiU3RhcnREYXRlUG9zaXRpb24iOjAsIkVuZERhdGVQb3NpdGlvbiI6MCwiRGF0ZUlzVmlzaWJsZSI6dHJ1ZSwiVGl0bGVQb3NpdGlvbiI6MiwiRHVyYXRpb25Qb3NpdGlvbiI6NiwiUGVyY2VudGFnZUNvbXBsZXRlZFBvc2l0aW9uIjoyLCJTcGFjaW5nIjo1LCJJc0JlbG93VGltZWJhbmQiOmZhbHNlLCJQZXJjZW50YWdlQ29tcGxldGVTaGFwZU9wYWNpdHkiOjM1LCJTaGFwZVN0eWxlIjp7IiRpZCI6IjEzODMiLCJNYXJnaW4iOnsiJGlkIjoiMTM4NCIsIlRvcCI6MC4wLCJMZWZ0Ijo0LjAsIlJpZ2h0Ijo0LjAsIkJvdHRvbSI6MC4wfSwiUGFkZGluZyI6eyIkaWQiOiIxMzg1IiwiVG9wIjowLjAsIkxlZnQiOjAuMCwiUmlnaHQiOjAuMCwiQm90dG9tIjowLjB9LCJCYWNrZ3JvdW5kIjp7IiRpZCI6IjEzODYiLCJDb2xvciI6eyIkaWQiOiIxMzg3IiwiQSI6MjU1LCJSIjoyMTQsIkciOjE3MywiQiI6MTMyfX0sIklzVmlzaWJsZSI6dHJ1ZSwiV2lkdGgiOjAuMCwiSGVpZ2h0IjoxNi4wLCJCb3JkZXJTdHlsZSI6eyIkaWQiOiIxMzg4IiwiTGluZUNvbG9yIjp7IiRpZCI6IjEzODkiLCIkdHlwZSI6Ik5MUkUuQ29tbW9uLkRvbS5Tb2xpZENvbG9yQnJ1c2gsIE5MUkUuQ29tbW9uIiwiQ29sb3IiOnsiJGlkIjoiMTM5MCIsIkEiOjI1NSwiUiI6MjU1LCJHIjowLCJCIjowfX0sIkxpbmVXZWlnaHQiOjAuMCwiTGluZVR5cGUiOjAsIlBhcmVudFN0eWxlIjpudWxsfSwiUGFyZW50U3R5bGUiOm51bGx9LCJUaXRsZVN0eWxlIjp7IiRpZCI6IjEzOTEiLCJGb250U2V0dGluZ3MiOnsiJGlkIjoiMTM5MiIsIkZvbnRTaXplIjoxMCwiRm9udE5hbWUiOiJBcmlhbCIsIklzQm9sZCI6ZmFsc2UsIklzSXRhbGljIjpmYWxzZSwiSXNVbmRlcmxpbmVkIjpmYWxzZSwiUGFyZW50U3R5bGUiOm51bGx9LCJBdXRvU2l6ZSI6MCwiRm9yZWdyb3VuZCI6eyIkaWQiOiIxMzkzIiwiQ29sb3IiOnsiJGlkIjoiMTM5NCIsIkEiOjI1NSwiUiI6MTA0LCJHIjo4NiwiQiI6NTh9fSwiTWF4V2lkdGgiOjEwNjYuNjY2NjY2NjY2NjY2NywiTWF4SGVpZ2h0IjoiSW5maW5pdHkiLCJTbWFydEZvcmVncm91bmRJc0FjdGl2ZSI6ZmFsc2UsIkhvcml6b250YWxBbGlnbm1lbnQiOjEsIlZlcnRpY2FsQWxpZ25tZW50IjowLCJTbWFydEZvcmVncm91bmQiOm51bGwsIkJhY2tncm91bmRGaWxsVHlwZSI6MCwiTWFyZ2luIjp7IiRpZCI6IjEzOTUiLCJUb3AiOjAuMCwiTGVmdCI6MC4wLCJSaWdodCI6MC4wLCJCb3R0b20iOjAuMH0sIlBhZGRpbmciOnsiJGlkIjoiMTM5NiIsIlRvcCI6MC4wLCJMZWZ0IjowLjAsIlJpZ2h0IjowLjAsIkJvdHRvbSI6MC4wfSwiQmFja2dyb3VuZCI6eyIkaWQiOiIxMzk3IiwiQ29sb3IiOnsiJGlkIjoiMTM5OCIsIkEiOjAsIlIiOjI1NSwiRyI6MjU1LCJCIjoyNTV9fSwiSXNWaXNpYmxlIjp0cnVlLCJXaWR0aCI6MC4wLCJIZWlnaHQiOjAuMCwiQm9yZGVyU3R5bGUiOnsiJGlkIjoiMTM5OSIsIkxpbmVDb2xvciI6bnVsbCwiTGluZVdlaWdodCI6MC4wLCJMaW5lVHlwZSI6MCwiUGFyZW50U3R5bGUiOm51bGx9LCJQYXJlbnRTdHlsZSI6bnVsbH0sIkRhdGVTdHlsZSI6eyIkaWQiOiIxNDAwIiwiRm9udFNldHRpbmdzIjp7IiRpZCI6IjE0MDEiLCJGb250U2l6ZSI6OSwiRm9udE5hbWUiOiJBcmlhbCIsIklzQm9sZCI6ZmFsc2UsIklzSXRhbGljIjpmYWxzZSwiSXNVbmRlcmxpbmVkIjpmYWxzZSwiUGFyZW50U3R5bGUiOm51bGx9LCJBdXRvU2l6ZSI6MCwiRm9yZWdyb3VuZCI6eyIkaWQiOiIxNDAyIiwiQ29sb3IiOnsiJGlkIjoiMTQwMyIsIkEiOjI1NSwiUiI6OTcsIkciOjEwNSwiQiI6OTF9fSwiTWF4V2lkdGgiOjIwMC4wLCJNYXhIZWlnaHQiOiJJbmZpbml0eSIsIlNtYXJ0Rm9yZWdyb3VuZElzQWN0aXZlIjpmYWxzZSwiSG9yaXpvbnRhbEFsaWdubWVudCI6MCwiVmVydGljYWxBbGlnbm1lbnQiOjAsIlNtYXJ0Rm9yZWdyb3VuZCI6bnVsbCwiQmFja2dyb3VuZEZpbGxUeXBlIjowLCJNYXJnaW4iOnsiJGlkIjoiMTQwNCIsIlRvcCI6MC4wLCJMZWZ0IjowLjAsIlJpZ2h0IjowLjAsIkJvdHRvbSI6MC4wfSwiUGFkZGluZyI6eyIkaWQiOiIxNDA1IiwiVG9wIjowLjAsIkxlZnQiOjAuMCwiUmlnaHQiOjAuMCwiQm90dG9tIjowLjB9LCJCYWNrZ3JvdW5kIjp7IiRpZCI6IjE0MDYiLCJDb2xvciI6eyIkaWQiOiIxNDA3IiwiQSI6MCwiUiI6MjU1LCJHIjoyNTUsIkIiOjI1NX19LCJJc1Zpc2libGUiOnRydWUsIldpZHRoIjowLjAsIkhlaWdodCI6MC4wLCJCb3JkZXJTdHlsZSI6eyIkaWQiOiIxNDA4IiwiTGluZUNvbG9yIjpudWxsLCJMaW5lV2VpZ2h0IjowLjAsIkxpbmVUeXBlIjowLCJQYXJlbnRTdHlsZSI6bnVsbH0sIlBhcmVudFN0eWxlIjpudWxsfSwiRGF0ZUZvcm1hdCI6eyIkaWQiOiIxNDA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xMCIsIkRhdGVQYXJ0SXNWaXNpYmxlIjpmYWxzZSwiVGltZVBhcnRJc1Zpc2libGUiOmZhbHNlfX0sIldlZWtOdW1iZXJpbmciOnsiJGlkIjoiMTQxMSIsIkZvcm1hdCI6MCwiSXNWaXNpYmxlIjpmYWxzZSwiTGFzdEtub3duVmlzaWJpbGl0eVN0YXRlIjpmYWxzZX0sIklzVmlzaWJsZSI6dHJ1ZSwiUGFyZW50U3R5bGUiOm51bGx9LCJJbmRleCI6MTIsIlNtYXJ0RHVyYXRpb25BY3RpdmF0ZWQiOmZhbHNlLCJEYXRlRm9ybWF0Ijp7IiRyZWYiOiIxNDA5In0sIldlZWtOdW1iZXJpbmciOnsiJGlkIjoiMTQxMiIsIkZvcm1hdCI6MCwiSXNWaXNpYmxlIjpmYWxzZSwiTGFzdEtub3duVmlzaWJpbGl0eVN0YXRlIjpmYWxzZX0sIklkIjoiYTYyZjkyM2ItODE0NC00YTE5LTg5ZGEtOTJhNDExNjFiNDRhIiwiSW1wb3J0SWQiOm51bGwsIlRpdGxlIjoiVGVzdGltb25pYWwgUGFnZSIsIk5vdGUiOm51bGwsIkh5cGVybGluayI6eyIkaWQiOiIxNDEzIiwiQWRkcmVzcyI6IiIsIlN1YkFkZHJlc3MiOiIifSwiSXNDaGFuZ2VkIjpmYWxzZSwiSXNOZXciOmZhbHNlfSx7IiRpZCI6IjE0MTQiLCJHcm91cE5hbWUiOiIxNTU4OWExZS0zZWE3LTRmMzctOTE1OC0xNjViNThmMGQzNTkiLCJTdGFydERhdGUiOiIyMDI1LTAyLTI4VDAwOjAwOjAwWiIsIkVuZERhdGUiOiIyMDI1LTAzLTExVDIzOjU5OjAwWiIsIlBlcmNlbnRhZ2VDb21wbGV0ZSI6MC4wLCJTdHlsZSI6eyIkaWQiOiIxNDE1IiwiU2hhcGUiOjIsIlNoYXBlVGhpY2tuZXNzIjoxLCJEdXJhdGlvbkZvcm1hdCI6MCwiSW5jbHVkZU5vbldvcmtpbmdEYXlzSW5EdXJhdGlvbiI6ZmFsc2UsIlBlcmNlbnRhZ2VDb21wbGV0ZVN0eWxlIjp7IiRpZCI6IjE0MTYiLCJGb250U2V0dGluZ3MiOnsiJGlkIjoiMTQxNyIsIkZvbnRTaXplIjoxMCwiRm9udE5hbWUiOiJDYWxpYnJpIiwiSXNCb2xkIjpmYWxzZSwiSXNJdGFsaWMiOmZhbHNlLCJJc1VuZGVybGluZWQiOmZhbHNlLCJQYXJlbnRTdHlsZSI6bnVsbH0sIkF1dG9TaXplIjowLCJGb3JlZ3JvdW5kIjp7IiRpZCI6IjE0MTgiLCJDb2xvciI6eyIkaWQiOiIxNDE5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0MjAiLCJUb3AiOjAuMCwiTGVmdCI6MC4wLCJSaWdodCI6MC4wLCJCb3R0b20iOjAuMH0sIlBhZGRpbmciOnsiJGlkIjoiMTQyMSIsIlRvcCI6MC4wLCJMZWZ0IjowLjAsIlJpZ2h0IjowLjAsIkJvdHRvbSI6MC4wfSwiQmFja2dyb3VuZCI6eyIkaWQiOiIxNDIyIiwiQ29sb3IiOnsiJGlkIjoiMTQyMyIsIkEiOjg5LCJSIjowLCJHIjowLCJCIjowfX0sIklzVmlzaWJsZSI6dHJ1ZSwiV2lkdGgiOjAuMCwiSGVpZ2h0IjowLjAsIkJvcmRlclN0eWxlIjp7IiRpZCI6IjE0MjQiLCJMaW5lQ29sb3IiOm51bGwsIkxpbmVXZWlnaHQiOjAuMCwiTGluZVR5cGUiOjAsIlBhcmVudFN0eWxlIjpudWxsfSwiUGFyZW50U3R5bGUiOm51bGx9LCJEdXJhdGlvblN0eWxlIjp7IiRpZCI6IjE0MjUiLCJGb250U2V0dGluZ3MiOnsiJGlkIjoiMTQyNiIsIkZvbnRTaXplIjo5LCJGb250TmFtZSI6IkFyaWFsIiwiSXNCb2xkIjpmYWxzZSwiSXNJdGFsaWMiOmZhbHNlLCJJc1VuZGVybGluZWQiOmZhbHNlLCJQYXJlbnRTdHlsZSI6bnVsbH0sIkF1dG9TaXplIjowLCJGb3JlZ3JvdW5kIjp7IiRpZCI6IjE0MjciLCJDb2xvciI6eyIkaWQiOiIxNDI4IiwiQSI6MjU1LCJSIjoxNjUsIkciOjQ4LCJCIjoxNX19LCJNYXhXaWR0aCI6MjAwLjAsIk1heEhlaWdodCI6IkluZmluaXR5IiwiU21hcnRGb3JlZ3JvdW5kSXNBY3RpdmUiOmZhbHNlLCJIb3Jpem9udGFsQWxpZ25tZW50IjowLCJWZXJ0aWNhbEFsaWdubWVudCI6MCwiU21hcnRGb3JlZ3JvdW5kIjpudWxsLCJCYWNrZ3JvdW5kRmlsbFR5cGUiOjAsIk1hcmdpbiI6eyIkaWQiOiIxNDI5IiwiVG9wIjowLjAsIkxlZnQiOjAuMCwiUmlnaHQiOjAuMCwiQm90dG9tIjowLjB9LCJQYWRkaW5nIjp7IiRpZCI6IjE0MzAiLCJUb3AiOjAuMCwiTGVmdCI6MC4wLCJSaWdodCI6MC4wLCJCb3R0b20iOjAuMH0sIkJhY2tncm91bmQiOnsiJGlkIjoiMTQzMSIsIkNvbG9yIjp7IiRpZCI6IjE0MzIiLCJBIjo4OSwiUiI6MCwiRyI6MCwiQiI6MH19LCJJc1Zpc2libGUiOnRydWUsIldpZHRoIjowLjAsIkhlaWdodCI6MC4wLCJCb3JkZXJTdHlsZSI6eyIkaWQiOiIxNDMzIiwiTGluZUNvbG9yIjpudWxsLCJMaW5lV2VpZ2h0IjowLjAsIkxpbmVUeXBlIjowLCJQYXJlbnRTdHlsZSI6bnVsbH0sIlBhcmVudFN0eWxlIjpudWxsfSwiSG9yaXpvbnRhbENvbm5lY3RvclN0eWxlIjp7IiRpZCI6IjE0MzQiLCJMaW5lQ29sb3IiOnsiJGlkIjoiMTQzNSIsIiR0eXBlIjoiTkxSRS5Db21tb24uRG9tLlNvbGlkQ29sb3JCcnVzaCwgTkxSRS5Db21tb24iLCJDb2xvciI6eyIkaWQiOiIxNDM2IiwiQSI6MjU1LCJSIjoyMDQsIkciOjIwNCwiQiI6MjA0fX0sIkxpbmVXZWlnaHQiOjEuMCwiTGluZVR5cGUiOjAsIlBhcmVudFN0eWxlIjpudWxsfSwiVmVydGljYWxDb25uZWN0b3JTdHlsZSI6eyIkaWQiOiIxNDM3IiwiTGluZUNvbG9yIjp7IiRpZCI6IjE0MzgiLCIkdHlwZSI6Ik5MUkUuQ29tbW9uLkRvbS5Tb2xpZENvbG9yQnJ1c2gsIE5MUkUuQ29tbW9uIiwiQ29sb3IiOnsiJGlkIjoiMTQzOSIsIkEiOjI1NSwiUiI6MTAzLCJHIjo5NSwiQiI6ODN9fSwiTGluZVdlaWdodCI6MC4wLCJMaW5lVHlwZSI6MCwiUGFyZW50U3R5bGUiOm51bGx9LCJNYXJnaW4iOm51bGwsIlN0YXJ0RGF0ZVBvc2l0aW9uIjowLCJFbmREYXRlUG9zaXRpb24iOjAsIkRhdGVJc1Zpc2libGUiOnRydWUsIlRpdGxlUG9zaXRpb24iOjIsIkR1cmF0aW9uUG9zaXRpb24iOjYsIlBlcmNlbnRhZ2VDb21wbGV0ZWRQb3NpdGlvbiI6MiwiU3BhY2luZyI6NSwiSXNCZWxvd1RpbWViYW5kIjpmYWxzZSwiUGVyY2VudGFnZUNvbXBsZXRlU2hhcGVPcGFjaXR5IjozNSwiU2hhcGVTdHlsZSI6eyIkaWQiOiIxNDQwIiwiTWFyZ2luIjp7IiRpZCI6IjE0NDEiLCJUb3AiOjAuMCwiTGVmdCI6NC4wLCJSaWdodCI6NC4wLCJCb3R0b20iOjAuMH0sIlBhZGRpbmciOnsiJGlkIjoiMTQ0MiIsIlRvcCI6MC4wLCJMZWZ0IjowLjAsIlJpZ2h0IjowLjAsIkJvdHRvbSI6MC4wfSwiQmFja2dyb3VuZCI6eyIkaWQiOiIxNDQzIiwiQ29sb3IiOnsiJGlkIjoiMTQ0NCIsIkEiOjI1NSwiUiI6MTA5LCJHIjoxNTgsIkIiOjE4OX19LCJJc1Zpc2libGUiOnRydWUsIldpZHRoIjowLjAsIkhlaWdodCI6MTYuMCwiQm9yZGVyU3R5bGUiOnsiJGlkIjoiMTQ0NSIsIkxpbmVDb2xvciI6eyIkaWQiOiIxNDQ2IiwiJHR5cGUiOiJOTFJFLkNvbW1vbi5Eb20uU29saWRDb2xvckJydXNoLCBOTFJFLkNvbW1vbiIsIkNvbG9yIjp7IiRpZCI6IjE0NDciLCJBIjoyNTUsIlIiOjI1NSwiRyI6MCwiQiI6MH19LCJMaW5lV2VpZ2h0IjowLjAsIkxpbmVUeXBlIjowLCJQYXJlbnRTdHlsZSI6bnVsbH0sIlBhcmVudFN0eWxlIjpudWxsfSwiVGl0bGVTdHlsZSI6eyIkaWQiOiIxNDQ4IiwiRm9udFNldHRpbmdzIjp7IiRpZCI6IjE0NDkiLCJGb250U2l6ZSI6MTAsIkZvbnROYW1lIjoiQXJpYWwiLCJJc0JvbGQiOmZhbHNlLCJJc0l0YWxpYyI6ZmFsc2UsIklzVW5kZXJsaW5lZCI6ZmFsc2UsIlBhcmVudFN0eWxlIjpudWxsfSwiQXV0b1NpemUiOjAsIkZvcmVncm91bmQiOnsiJGlkIjoiMTQ1MCIsIkNvbG9yIjp7IiRpZCI6IjE0NTEiLCJBIjoyNTUsIlIiOjI1MywiRyI6MjUwLCJCIjoyMzd9fSwiTWF4V2lkdGgiOjEwNjYuNjY2NjY2NjY2NjY2NywiTWF4SGVpZ2h0IjoiSW5maW5pdHkiLCJTbWFydEZvcmVncm91bmRJc0FjdGl2ZSI6ZmFsc2UsIkhvcml6b250YWxBbGlnbm1lbnQiOjEsIlZlcnRpY2FsQWxpZ25tZW50IjowLCJTbWFydEZvcmVncm91bmQiOm51bGwsIkJhY2tncm91bmRGaWxsVHlwZSI6MCwiTWFyZ2luIjp7IiRpZCI6IjE0NTIiLCJUb3AiOjAuMCwiTGVmdCI6MC4wLCJSaWdodCI6MC4wLCJCb3R0b20iOjAuMH0sIlBhZGRpbmciOnsiJGlkIjoiMTQ1MyIsIlRvcCI6MC4wLCJMZWZ0IjowLjAsIlJpZ2h0IjowLjAsIkJvdHRvbSI6MC4wfSwiQmFja2dyb3VuZCI6eyIkaWQiOiIxNDU0IiwiQ29sb3IiOnsiJGlkIjoiMTQ1NSIsIkEiOjAsIlIiOjI1NSwiRyI6MjU1LCJCIjoyNTV9fSwiSXNWaXNpYmxlIjp0cnVlLCJXaWR0aCI6MC4wLCJIZWlnaHQiOjAuMCwiQm9yZGVyU3R5bGUiOnsiJGlkIjoiMTQ1NiIsIkxpbmVDb2xvciI6bnVsbCwiTGluZVdlaWdodCI6MC4wLCJMaW5lVHlwZSI6MCwiUGFyZW50U3R5bGUiOm51bGx9LCJQYXJlbnRTdHlsZSI6bnVsbH0sIkRhdGVTdHlsZSI6eyIkaWQiOiIxNDU3IiwiRm9udFNldHRpbmdzIjp7IiRpZCI6IjE0NTgiLCJGb250U2l6ZSI6OSwiRm9udE5hbWUiOiJBcmlhbCIsIklzQm9sZCI6ZmFsc2UsIklzSXRhbGljIjpmYWxzZSwiSXNVbmRlcmxpbmVkIjpmYWxzZSwiUGFyZW50U3R5bGUiOm51bGx9LCJBdXRvU2l6ZSI6MCwiRm9yZWdyb3VuZCI6eyIkaWQiOiIxNDU5IiwiQ29sb3IiOnsiJGlkIjoiMTQ2MCIsIkEiOjI1NSwiUiI6OTcsIkciOjEwNSwiQiI6OTF9fSwiTWF4V2lkdGgiOjIwMC4wLCJNYXhIZWlnaHQiOiJJbmZpbml0eSIsIlNtYXJ0Rm9yZWdyb3VuZElzQWN0aXZlIjpmYWxzZSwiSG9yaXpvbnRhbEFsaWdubWVudCI6MCwiVmVydGljYWxBbGlnbm1lbnQiOjAsIlNtYXJ0Rm9yZWdyb3VuZCI6bnVsbCwiQmFja2dyb3VuZEZpbGxUeXBlIjowLCJNYXJnaW4iOnsiJGlkIjoiMTQ2MSIsIlRvcCI6MC4wLCJMZWZ0IjowLjAsIlJpZ2h0IjowLjAsIkJvdHRvbSI6MC4wfSwiUGFkZGluZyI6eyIkaWQiOiIxNDYyIiwiVG9wIjowLjAsIkxlZnQiOjAuMCwiUmlnaHQiOjAuMCwiQm90dG9tIjowLjB9LCJCYWNrZ3JvdW5kIjp7IiRpZCI6IjE0NjMiLCJDb2xvciI6eyIkaWQiOiIxNDY0IiwiQSI6MCwiUiI6MjU1LCJHIjoyNTUsIkIiOjI1NX19LCJJc1Zpc2libGUiOnRydWUsIldpZHRoIjowLjAsIkhlaWdodCI6MC4wLCJCb3JkZXJTdHlsZSI6eyIkaWQiOiIxNDY1IiwiTGluZUNvbG9yIjpudWxsLCJMaW5lV2VpZ2h0IjowLjAsIkxpbmVUeXBlIjowLCJQYXJlbnRTdHlsZSI6bnVsbH0sIlBhcmVudFN0eWxlIjpudWxsfSwiRGF0ZUZvcm1hdCI6eyIkaWQiOiIxNDY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2NyIsIkRhdGVQYXJ0SXNWaXNpYmxlIjpmYWxzZSwiVGltZVBhcnRJc1Zpc2libGUiOmZhbHNlfX0sIldlZWtOdW1iZXJpbmciOnsiJGlkIjoiMTQ2OCIsIkZvcm1hdCI6MCwiSXNWaXNpYmxlIjpmYWxzZSwiTGFzdEtub3duVmlzaWJpbGl0eVN0YXRlIjpmYWxzZX0sIklzVmlzaWJsZSI6dHJ1ZSwiUGFyZW50U3R5bGUiOm51bGx9LCJJbmRleCI6MTMsIlNtYXJ0RHVyYXRpb25BY3RpdmF0ZWQiOmZhbHNlLCJEYXRlRm9ybWF0Ijp7IiRyZWYiOiIxNDY2In0sIldlZWtOdW1iZXJpbmciOnsiJGlkIjoiMTQ2OSIsIkZvcm1hdCI6MCwiSXNWaXNpYmxlIjpmYWxzZSwiTGFzdEtub3duVmlzaWJpbGl0eVN0YXRlIjpmYWxzZX0sIklkIjoiMDEwOGE4YzQtMGI3Mi00MTQ0LTg3ZWUtODkwNGFiNjQwNzQxIiwiSW1wb3J0SWQiOm51bGwsIlRpdGxlIjoiQ2FzZSBTdHVkeSBQYWdlIiwiTm90ZSI6bnVsbCwiSHlwZXJsaW5rIjp7IiRpZCI6IjE0NzAiLCJBZGRyZXNzIjoiIiwiU3ViQWRkcmVzcyI6IiJ9LCJJc0NoYW5nZWQiOmZhbHNlLCJJc05ldyI6ZmFsc2V9LHsiJGlkIjoiMTQ3MSIsIkdyb3VwTmFtZSI6IjM1ZjhjZTQwLTU3YjUtNDMwNi1iYTVhLTQ2ZGIxZjQxZjI0ZSIsIlN0YXJ0RGF0ZSI6IjIwMjUtMDEtMDdUMDA6MDA6MDBaIiwiRW5kRGF0ZSI6IjIwMjUtMDEtMjBUMjM6NTk6MDBaIiwiUGVyY2VudGFnZUNvbXBsZXRlIjowLjAsIlN0eWxlIjp7IiRpZCI6IjE0NzIiLCJTaGFwZSI6NCwiU2hhcGVUaGlja25lc3MiOjEsIkR1cmF0aW9uRm9ybWF0IjowLCJJbmNsdWRlTm9uV29ya2luZ0RheXNJbkR1cmF0aW9uIjpmYWxzZSwiUGVyY2VudGFnZUNvbXBsZXRlU3R5bGUiOnsiJGlkIjoiMTQ3MyIsIkZvbnRTZXR0aW5ncyI6eyIkaWQiOiIxNDc0IiwiRm9udFNpemUiOjEwLCJGb250TmFtZSI6IkNhbGlicmkiLCJJc0JvbGQiOmZhbHNlLCJJc0l0YWxpYyI6ZmFsc2UsIklzVW5kZXJsaW5lZCI6ZmFsc2UsIlBhcmVudFN0eWxlIjpudWxsfSwiQXV0b1NpemUiOjAsIkZvcmVncm91bmQiOnsiJGlkIjoiMTQ3NSIsIkNvbG9yIjp7IiRpZCI6IjE0Nz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Q3NyIsIlRvcCI6MC4wLCJMZWZ0IjowLjAsIlJpZ2h0IjowLjAsIkJvdHRvbSI6MC4wfSwiUGFkZGluZyI6eyIkaWQiOiIxNDc4IiwiVG9wIjowLjAsIkxlZnQiOjAuMCwiUmlnaHQiOjAuMCwiQm90dG9tIjowLjB9LCJCYWNrZ3JvdW5kIjp7IiRpZCI6IjE0NzkiLCJDb2xvciI6eyIkaWQiOiIxNDgwIiwiQSI6ODksIlIiOjAsIkciOjAsIkIiOjB9fSwiSXNWaXNpYmxlIjp0cnVlLCJXaWR0aCI6MC4wLCJIZWlnaHQiOjAuMCwiQm9yZGVyU3R5bGUiOnsiJGlkIjoiMTQ4MSIsIkxpbmVDb2xvciI6bnVsbCwiTGluZVdlaWdodCI6MC4wLCJMaW5lVHlwZSI6MCwiUGFyZW50U3R5bGUiOm51bGx9LCJQYXJlbnRTdHlsZSI6bnVsbH0sIkR1cmF0aW9uU3R5bGUiOnsiJGlkIjoiMTQ4MiIsIkZvbnRTZXR0aW5ncyI6eyIkaWQiOiIxNDgzIiwiRm9udFNpemUiOjksIkZvbnROYW1lIjoiQXJpYWwiLCJJc0JvbGQiOmZhbHNlLCJJc0l0YWxpYyI6ZmFsc2UsIklzVW5kZXJsaW5lZCI6ZmFsc2UsIlBhcmVudFN0eWxlIjpudWxsfSwiQXV0b1NpemUiOjAsIkZvcmVncm91bmQiOnsiJGlkIjoiMTQ4NCIsIkNvbG9yIjp7IiRpZCI6IjE0ODUiLCJBIjoyNTUsIlIiOjE2NSwiRyI6NDgsIkIiOjE1fX0sIk1heFdpZHRoIjoyMDAuMCwiTWF4SGVpZ2h0IjoiSW5maW5pdHkiLCJTbWFydEZvcmVncm91bmRJc0FjdGl2ZSI6ZmFsc2UsIkhvcml6b250YWxBbGlnbm1lbnQiOjAsIlZlcnRpY2FsQWxpZ25tZW50IjowLCJTbWFydEZvcmVncm91bmQiOm51bGwsIkJhY2tncm91bmRGaWxsVHlwZSI6MCwiTWFyZ2luIjp7IiRpZCI6IjE0ODYiLCJUb3AiOjAuMCwiTGVmdCI6MC4wLCJSaWdodCI6MC4wLCJCb3R0b20iOjAuMH0sIlBhZGRpbmciOnsiJGlkIjoiMTQ4NyIsIlRvcCI6MC4wLCJMZWZ0IjowLjAsIlJpZ2h0IjowLjAsIkJvdHRvbSI6MC4wfSwiQmFja2dyb3VuZCI6eyIkaWQiOiIxNDg4IiwiQ29sb3IiOnsiJGlkIjoiMTQ4OSIsIkEiOjg5LCJSIjowLCJHIjowLCJCIjowfX0sIklzVmlzaWJsZSI6dHJ1ZSwiV2lkdGgiOjAuMCwiSGVpZ2h0IjowLjAsIkJvcmRlclN0eWxlIjp7IiRpZCI6IjE0OTAiLCJMaW5lQ29sb3IiOm51bGwsIkxpbmVXZWlnaHQiOjAuMCwiTGluZVR5cGUiOjAsIlBhcmVudFN0eWxlIjpudWxsfSwiUGFyZW50U3R5bGUiOm51bGx9LCJIb3Jpem9udGFsQ29ubmVjdG9yU3R5bGUiOnsiJGlkIjoiMTQ5MSIsIkxpbmVDb2xvciI6eyIkaWQiOiIxNDkyIiwiJHR5cGUiOiJOTFJFLkNvbW1vbi5Eb20uU29saWRDb2xvckJydXNoLCBOTFJFLkNvbW1vbiIsIkNvbG9yIjp7IiRpZCI6IjE0OTMiLCJBIjoyNTUsIlIiOjIwNCwiRyI6MjA0LCJCIjoyMDR9fSwiTGluZVdlaWdodCI6MS4wLCJMaW5lVHlwZSI6MCwiUGFyZW50U3R5bGUiOm51bGx9LCJWZXJ0aWNhbENvbm5lY3RvclN0eWxlIjp7IiRpZCI6IjE0OTQiLCJMaW5lQ29sb3IiOnsiJGlkIjoiMTQ5NSIsIiR0eXBlIjoiTkxSRS5Db21tb24uRG9tLlNvbGlkQ29sb3JCcnVzaCwgTkxSRS5Db21tb24iLCJDb2xvciI6eyIkaWQiOiIxNDk2IiwiQSI6MjU1LCJSIjoxMDMsIkciOjk1LCJCIjo4M319LCJMaW5lV2VpZ2h0IjowLjAsIkxpbmVUeXBlIjowLCJQYXJlbnRTdHlsZSI6bnVsbH0sIk1hcmdpbiI6bnVsbCwiU3RhcnREYXRlUG9zaXRpb24iOjAsIkVuZERhdGVQb3NpdGlvbiI6MCwiRGF0ZUlzVmlzaWJsZSI6dHJ1ZSwiVGl0bGVQb3NpdGlvbiI6MiwiRHVyYXRpb25Qb3NpdGlvbiI6NiwiUGVyY2VudGFnZUNvbXBsZXRlZFBvc2l0aW9uIjoyLCJTcGFjaW5nIjoxMCwiSXNCZWxvd1RpbWViYW5kIjpmYWxzZSwiUGVyY2VudGFnZUNvbXBsZXRlU2hhcGVPcGFjaXR5IjozNSwiU2hhcGVTdHlsZSI6eyIkaWQiOiIxNDk3IiwiTWFyZ2luIjp7IiRpZCI6IjE0OTgiLCJUb3AiOjAuMCwiTGVmdCI6NC4wLCJSaWdodCI6NC4wLCJCb3R0b20iOjAuMH0sIlBhZGRpbmciOnsiJGlkIjoiMTQ5OSIsIlRvcCI6MC4wLCJMZWZ0IjowLjAsIlJpZ2h0IjowLjAsIkJvdHRvbSI6MC4wfSwiQmFja2dyb3VuZCI6eyIkaWQiOiIxNTAwIiwiQ29sb3IiOnsiJGlkIjoiMTUwMSIsIkEiOjI1NSwiUiI6MTQxLCJHIjoxMzUsIkIiOjYwfX0sIklzVmlzaWJsZSI6dHJ1ZSwiV2lkdGgiOjAuMCwiSGVpZ2h0IjoxNi4wLCJCb3JkZXJTdHlsZSI6eyIkaWQiOiIxNTAyIiwiTGluZUNvbG9yIjp7IiRpZCI6IjE1MDMiLCIkdHlwZSI6Ik5MUkUuQ29tbW9uLkRvbS5Tb2xpZENvbG9yQnJ1c2gsIE5MUkUuQ29tbW9uIiwiQ29sb3IiOnsiJGlkIjoiMTUwNCIsIkEiOjI1NSwiUiI6MjU1LCJHIjowLCJCIjowfX0sIkxpbmVXZWlnaHQiOjAuMCwiTGluZVR5cGUiOjAsIlBhcmVudFN0eWxlIjpudWxsfSwiUGFyZW50U3R5bGUiOm51bGx9LCJUaXRsZVN0eWxlIjp7IiRpZCI6IjE1MDUiLCJGb250U2V0dGluZ3MiOnsiJGlkIjoiMTUwNiIsIkZvbnRTaXplIjoxMCwiRm9udE5hbWUiOiJBcmlhbCIsIklzQm9sZCI6ZmFsc2UsIklzSXRhbGljIjpmYWxzZSwiSXNVbmRlcmxpbmVkIjpmYWxzZSwiUGFyZW50U3R5bGUiOm51bGx9LCJBdXRvU2l6ZSI6MCwiRm9yZWdyb3VuZCI6eyIkaWQiOiIxNTA3IiwiQ29sb3IiOnsiJGlkIjoiMTUwOCIsIkEiOjI1NSwiUiI6MjUzLCJHIjoyNTAsIkIiOjIzN319LCJNYXhXaWR0aCI6MTA2Ni42NjY2NjY2NjY2NjY3LCJNYXhIZWlnaHQiOiJJbmZpbml0eSIsIlNtYXJ0Rm9yZWdyb3VuZElzQWN0aXZlIjpmYWxzZSwiSG9yaXpvbnRhbEFsaWdubWVudCI6MSwiVmVydGljYWxBbGlnbm1lbnQiOjAsIlNtYXJ0Rm9yZWdyb3VuZCI6bnVsbCwiQmFja2dyb3VuZEZpbGxUeXBlIjowLCJNYXJnaW4iOnsiJGlkIjoiMTUwOSIsIlRvcCI6MC4wLCJMZWZ0IjowLjAsIlJpZ2h0IjowLjAsIkJvdHRvbSI6MC4wfSwiUGFkZGluZyI6eyIkaWQiOiIxNTEwIiwiVG9wIjowLjAsIkxlZnQiOjAuMCwiUmlnaHQiOjAuMCwiQm90dG9tIjowLjB9LCJCYWNrZ3JvdW5kIjp7IiRpZCI6IjE1MTEiLCJDb2xvciI6eyIkaWQiOiIxNTEyIiwiQSI6MCwiUiI6MjU1LCJHIjoyNTUsIkIiOjI1NX19LCJJc1Zpc2libGUiOnRydWUsIldpZHRoIjowLjAsIkhlaWdodCI6MC4wLCJCb3JkZXJTdHlsZSI6eyIkaWQiOiIxNTEzIiwiTGluZUNvbG9yIjpudWxsLCJMaW5lV2VpZ2h0IjowLjAsIkxpbmVUeXBlIjowLCJQYXJlbnRTdHlsZSI6bnVsbH0sIlBhcmVudFN0eWxlIjpudWxsfSwiRGF0ZVN0eWxlIjp7IiRpZCI6IjE1MTQiLCJGb250U2V0dGluZ3MiOnsiJGlkIjoiMTUxNSIsIkZvbnRTaXplIjo5LCJGb250TmFtZSI6IkFyaWFsIiwiSXNCb2xkIjpmYWxzZSwiSXNJdGFsaWMiOmZhbHNlLCJJc1VuZGVybGluZWQiOmZhbHNlLCJQYXJlbnRTdHlsZSI6bnVsbH0sIkF1dG9TaXplIjowLCJGb3JlZ3JvdW5kIjp7IiRpZCI6IjE1MTYiLCJDb2xvciI6eyIkaWQiOiIxNTE3IiwiQSI6MjU1LCJSIjo5NywiRyI6MTA1LCJCIjo5MX19LCJNYXhXaWR0aCI6MjAwLjAsIk1heEhlaWdodCI6IkluZmluaXR5IiwiU21hcnRGb3JlZ3JvdW5kSXNBY3RpdmUiOmZhbHNlLCJIb3Jpem9udGFsQWxpZ25tZW50IjowLCJWZXJ0aWNhbEFsaWdubWVudCI6MCwiU21hcnRGb3JlZ3JvdW5kIjpudWxsLCJCYWNrZ3JvdW5kRmlsbFR5cGUiOjAsIk1hcmdpbiI6eyIkaWQiOiIxNTE4IiwiVG9wIjowLjAsIkxlZnQiOjAuMCwiUmlnaHQiOjAuMCwiQm90dG9tIjowLjB9LCJQYWRkaW5nIjp7IiRpZCI6IjE1MTkiLCJUb3AiOjAuMCwiTGVmdCI6MC4wLCJSaWdodCI6MC4wLCJCb3R0b20iOjAuMH0sIkJhY2tncm91bmQiOnsiJGlkIjoiMTUyMCIsIkNvbG9yIjp7IiRpZCI6IjE1MjEiLCJBIjowLCJSIjoyNTUsIkciOjI1NSwiQiI6MjU1fX0sIklzVmlzaWJsZSI6dHJ1ZSwiV2lkdGgiOjAuMCwiSGVpZ2h0IjowLjAsIkJvcmRlclN0eWxlIjp7IiRpZCI6IjE1MjIiLCJMaW5lQ29sb3IiOm51bGwsIkxpbmVXZWlnaHQiOjAuMCwiTGluZVR5cGUiOjAsIlBhcmVudFN0eWxlIjpudWxsfSwiUGFyZW50U3R5bGUiOm51bGx9LCJEYXRlRm9ybWF0Ijp7IiRpZCI6IjE1Mj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TI0IiwiRGF0ZVBhcnRJc1Zpc2libGUiOmZhbHNlLCJUaW1lUGFydElzVmlzaWJsZSI6ZmFsc2V9fSwiV2Vla051bWJlcmluZyI6eyIkaWQiOiIxNTI1IiwiRm9ybWF0IjowLCJJc1Zpc2libGUiOmZhbHNlLCJMYXN0S25vd25WaXNpYmlsaXR5U3RhdGUiOmZhbHNlfSwiSXNWaXNpYmxlIjp0cnVlLCJQYXJlbnRTdHlsZSI6bnVsbH0sIkluZGV4IjoxNCwiU21hcnREdXJhdGlvbkFjdGl2YXRlZCI6ZmFsc2UsIkRhdGVGb3JtYXQiOnsiJHJlZiI6IjE1MjMifSwiV2Vla051bWJlcmluZyI6eyIkaWQiOiIxNTI2IiwiRm9ybWF0IjowLCJJc1Zpc2libGUiOmZhbHNlLCJMYXN0S25vd25WaXNpYmlsaXR5U3RhdGUiOmZhbHNlfSwiSWQiOiI2MmNjYmNiMS02N2ExLTQ3MTYtOTI5YS0wYjA4MDVkNjZiNWYiLCJJbXBvcnRJZCI6bnVsbCwiVGl0bGUiOiJRdWljayBTdGFydCBWaWRlbyIsIk5vdGUiOm51bGwsIkh5cGVybGluayI6eyIkaWQiOiIxNTI3IiwiQWRkcmVzcyI6IiIsIlN1YkFkZHJlc3MiOiIifSwiSXNDaGFuZ2VkIjpmYWxzZSwiSXNOZXciOmZhbHNlfSx7IiRpZCI6IjE1MjgiLCJHcm91cE5hbWUiOiIzNWY4Y2U0MC01N2I1LTQzMDYtYmE1YS00NmRiMWY0MWYyNGUiLCJTdGFydERhdGUiOiIyMDI1LTAyLTAzVDAwOjAwOjAwWiIsIkVuZERhdGUiOiIyMDI1LTAyLTE5VDIzOjU5OjAwWiIsIlBlcmNlbnRhZ2VDb21wbGV0ZSI6MC4wLCJTdHlsZSI6eyIkaWQiOiIxNTI5IiwiU2hhcGUiOjQsIlNoYXBlVGhpY2tuZXNzIjoxLCJEdXJhdGlvbkZvcm1hdCI6MCwiSW5jbHVkZU5vbldvcmtpbmdEYXlzSW5EdXJhdGlvbiI6ZmFsc2UsIlBlcmNlbnRhZ2VDb21wbGV0ZVN0eWxlIjp7IiRpZCI6IjE1MzAiLCJGb250U2V0dGluZ3MiOnsiJGlkIjoiMTUzMSIsIkZvbnRTaXplIjoxMCwiRm9udE5hbWUiOiJDYWxpYnJpIiwiSXNCb2xkIjpmYWxzZSwiSXNJdGFsaWMiOmZhbHNlLCJJc1VuZGVybGluZWQiOmZhbHNlLCJQYXJlbnRTdHlsZSI6bnVsbH0sIkF1dG9TaXplIjowLCJGb3JlZ3JvdW5kIjp7IiRpZCI6IjE1MzIiLCJDb2xvciI6eyIkaWQiOiIxNTMz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1MzQiLCJUb3AiOjAuMCwiTGVmdCI6MC4wLCJSaWdodCI6MC4wLCJCb3R0b20iOjAuMH0sIlBhZGRpbmciOnsiJGlkIjoiMTUzNSIsIlRvcCI6MC4wLCJMZWZ0IjowLjAsIlJpZ2h0IjowLjAsIkJvdHRvbSI6MC4wfSwiQmFja2dyb3VuZCI6eyIkaWQiOiIxNTM2IiwiQ29sb3IiOnsiJGlkIjoiMTUzNyIsIkEiOjg5LCJSIjowLCJHIjowLCJCIjowfX0sIklzVmlzaWJsZSI6dHJ1ZSwiV2lkdGgiOjAuMCwiSGVpZ2h0IjowLjAsIkJvcmRlclN0eWxlIjp7IiRpZCI6IjE1MzgiLCJMaW5lQ29sb3IiOm51bGwsIkxpbmVXZWlnaHQiOjAuMCwiTGluZVR5cGUiOjAsIlBhcmVudFN0eWxlIjpudWxsfSwiUGFyZW50U3R5bGUiOm51bGx9LCJEdXJhdGlvblN0eWxlIjp7IiRpZCI6IjE1MzkiLCJGb250U2V0dGluZ3MiOnsiJGlkIjoiMTU0MCIsIkZvbnRTaXplIjo5LCJGb250TmFtZSI6IkFyaWFsIiwiSXNCb2xkIjpmYWxzZSwiSXNJdGFsaWMiOmZhbHNlLCJJc1VuZGVybGluZWQiOmZhbHNlLCJQYXJlbnRTdHlsZSI6bnVsbH0sIkF1dG9TaXplIjowLCJGb3JlZ3JvdW5kIjp7IiRpZCI6IjE1NDEiLCJDb2xvciI6eyIkaWQiOiIxNTQyIiwiQSI6MjU1LCJSIjoxNjUsIkciOjQ4LCJCIjoxNX19LCJNYXhXaWR0aCI6MjAwLjAsIk1heEhlaWdodCI6IkluZmluaXR5IiwiU21hcnRGb3JlZ3JvdW5kSXNBY3RpdmUiOmZhbHNlLCJIb3Jpem9udGFsQWxpZ25tZW50IjowLCJWZXJ0aWNhbEFsaWdubWVudCI6MCwiU21hcnRGb3JlZ3JvdW5kIjpudWxsLCJCYWNrZ3JvdW5kRmlsbFR5cGUiOjAsIk1hcmdpbiI6eyIkaWQiOiIxNTQzIiwiVG9wIjowLjAsIkxlZnQiOjAuMCwiUmlnaHQiOjAuMCwiQm90dG9tIjowLjB9LCJQYWRkaW5nIjp7IiRpZCI6IjE1NDQiLCJUb3AiOjAuMCwiTGVmdCI6MC4wLCJSaWdodCI6MC4wLCJCb3R0b20iOjAuMH0sIkJhY2tncm91bmQiOnsiJGlkIjoiMTU0NSIsIkNvbG9yIjp7IiRpZCI6IjE1NDYiLCJBIjo4OSwiUiI6MCwiRyI6MCwiQiI6MH19LCJJc1Zpc2libGUiOnRydWUsIldpZHRoIjowLjAsIkhlaWdodCI6MC4wLCJCb3JkZXJTdHlsZSI6eyIkaWQiOiIxNTQ3IiwiTGluZUNvbG9yIjpudWxsLCJMaW5lV2VpZ2h0IjowLjAsIkxpbmVUeXBlIjowLCJQYXJlbnRTdHlsZSI6bnVsbH0sIlBhcmVudFN0eWxlIjpudWxsfSwiSG9yaXpvbnRhbENvbm5lY3RvclN0eWxlIjp7IiRpZCI6IjE1NDgiLCJMaW5lQ29sb3IiOnsiJGlkIjoiMTU0OSIsIiR0eXBlIjoiTkxSRS5Db21tb24uRG9tLlNvbGlkQ29sb3JCcnVzaCwgTkxSRS5Db21tb24iLCJDb2xvciI6eyIkaWQiOiIxNTUwIiwiQSI6MjU1LCJSIjoyMDQsIkciOjIwNCwiQiI6MjA0fX0sIkxpbmVXZWlnaHQiOjEuMCwiTGluZVR5cGUiOjAsIlBhcmVudFN0eWxlIjpudWxsfSwiVmVydGljYWxDb25uZWN0b3JTdHlsZSI6eyIkaWQiOiIxNTUxIiwiTGluZUNvbG9yIjp7IiRpZCI6IjE1NTIiLCIkdHlwZSI6Ik5MUkUuQ29tbW9uLkRvbS5Tb2xpZENvbG9yQnJ1c2gsIE5MUkUuQ29tbW9uIiwiQ29sb3IiOnsiJGlkIjoiMTU1MyIsIkEiOjI1NSwiUiI6MTAzLCJHIjo5NSwiQiI6ODN9fSwiTGluZVdlaWdodCI6MC4wLCJMaW5lVHlwZSI6MCwiUGFyZW50U3R5bGUiOm51bGx9LCJNYXJnaW4iOm51bGwsIlN0YXJ0RGF0ZVBvc2l0aW9uIjowLCJFbmREYXRlUG9zaXRpb24iOjAsIkRhdGVJc1Zpc2libGUiOnRydWUsIlRpdGxlUG9zaXRpb24iOjIsIkR1cmF0aW9uUG9zaXRpb24iOjYsIlBlcmNlbnRhZ2VDb21wbGV0ZWRQb3NpdGlvbiI6MiwiU3BhY2luZyI6NSwiSXNCZWxvd1RpbWViYW5kIjpmYWxzZSwiUGVyY2VudGFnZUNvbXBsZXRlU2hhcGVPcGFjaXR5IjozNSwiU2hhcGVTdHlsZSI6eyIkaWQiOiIxNTU0IiwiTWFyZ2luIjp7IiRpZCI6IjE1NTUiLCJUb3AiOjAuMCwiTGVmdCI6NC4wLCJSaWdodCI6NC4wLCJCb3R0b20iOjAuMH0sIlBhZGRpbmciOnsiJGlkIjoiMTU1NiIsIlRvcCI6MC4wLCJMZWZ0IjowLjAsIlJpZ2h0IjowLjAsIkJvdHRvbSI6MC4wfSwiQmFja2dyb3VuZCI6eyIkaWQiOiIxNTU3IiwiQ29sb3IiOnsiJGlkIjoiMTU1OCIsIkEiOjI1NSwiUiI6MjE0LCJHIjoxNzMsIkIiOjEzMn19LCJJc1Zpc2libGUiOnRydWUsIldpZHRoIjowLjAsIkhlaWdodCI6MTYuMCwiQm9yZGVyU3R5bGUiOnsiJGlkIjoiMTU1OSIsIkxpbmVDb2xvciI6eyIkaWQiOiIxNTYwIiwiJHR5cGUiOiJOTFJFLkNvbW1vbi5Eb20uU29saWRDb2xvckJydXNoLCBOTFJFLkNvbW1vbiIsIkNvbG9yIjp7IiRpZCI6IjE1NjEiLCJBIjoyNTUsIlIiOjI1NSwiRyI6MCwiQiI6MH19LCJMaW5lV2VpZ2h0IjowLjAsIkxpbmVUeXBlIjowLCJQYXJlbnRTdHlsZSI6bnVsbH0sIlBhcmVudFN0eWxlIjpudWxsfSwiVGl0bGVTdHlsZSI6eyIkaWQiOiIxNTYyIiwiRm9udFNldHRpbmdzIjp7IiRpZCI6IjE1NjMiLCJGb250U2l6ZSI6MTAsIkZvbnROYW1lIjoiQXJpYWwiLCJJc0JvbGQiOmZhbHNlLCJJc0l0YWxpYyI6ZmFsc2UsIklzVW5kZXJsaW5lZCI6ZmFsc2UsIlBhcmVudFN0eWxlIjpudWxsfSwiQXV0b1NpemUiOjAsIkZvcmVncm91bmQiOnsiJGlkIjoiMTU2NCIsIkNvbG9yIjp7IiRpZCI6IjE1NjUiLCJBIjoyNTUsIlIiOjEwNCwiRyI6ODYsIkIiOjU4fX0sIk1heFdpZHRoIjoxMDY2LjY2NjY2NjY2NjY2NjcsIk1heEhlaWdodCI6IkluZmluaXR5IiwiU21hcnRGb3JlZ3JvdW5kSXNBY3RpdmUiOmZhbHNlLCJIb3Jpem9udGFsQWxpZ25tZW50IjoxLCJWZXJ0aWNhbEFsaWdubWVudCI6MCwiU21hcnRGb3JlZ3JvdW5kIjpudWxsLCJCYWNrZ3JvdW5kRmlsbFR5cGUiOjAsIk1hcmdpbiI6eyIkaWQiOiIxNTY2IiwiVG9wIjowLjAsIkxlZnQiOjAuMCwiUmlnaHQiOjAuMCwiQm90dG9tIjowLjB9LCJQYWRkaW5nIjp7IiRpZCI6IjE1NjciLCJUb3AiOjAuMCwiTGVmdCI6MC4wLCJSaWdodCI6MC4wLCJCb3R0b20iOjAuMH0sIkJhY2tncm91bmQiOnsiJGlkIjoiMTU2OCIsIkNvbG9yIjp7IiRpZCI6IjE1NjkiLCJBIjowLCJSIjoyNTUsIkciOjI1NSwiQiI6MjU1fX0sIklzVmlzaWJsZSI6dHJ1ZSwiV2lkdGgiOjAuMCwiSGVpZ2h0IjowLjAsIkJvcmRlclN0eWxlIjp7IiRpZCI6IjE1NzAiLCJMaW5lQ29sb3IiOm51bGwsIkxpbmVXZWlnaHQiOjAuMCwiTGluZVR5cGUiOjAsIlBhcmVudFN0eWxlIjpudWxsfSwiUGFyZW50U3R5bGUiOm51bGx9LCJEYXRlU3R5bGUiOnsiJGlkIjoiMTU3MSIsIkZvbnRTZXR0aW5ncyI6eyIkaWQiOiIxNTcyIiwiRm9udFNpemUiOjksIkZvbnROYW1lIjoiQXJpYWwiLCJJc0JvbGQiOmZhbHNlLCJJc0l0YWxpYyI6ZmFsc2UsIklzVW5kZXJsaW5lZCI6ZmFsc2UsIlBhcmVudFN0eWxlIjpudWxsfSwiQXV0b1NpemUiOjAsIkZvcmVncm91bmQiOnsiJGlkIjoiMTU3MyIsIkNvbG9yIjp7IiRpZCI6IjE1NzQiLCJBIjoyNTUsIlIiOjk3LCJHIjoxMDUsIkIiOjkxfX0sIk1heFdpZHRoIjoyMDAuMCwiTWF4SGVpZ2h0IjoiSW5maW5pdHkiLCJTbWFydEZvcmVncm91bmRJc0FjdGl2ZSI6ZmFsc2UsIkhvcml6b250YWxBbGlnbm1lbnQiOjAsIlZlcnRpY2FsQWxpZ25tZW50IjowLCJTbWFydEZvcmVncm91bmQiOm51bGwsIkJhY2tncm91bmRGaWxsVHlwZSI6MCwiTWFyZ2luIjp7IiRpZCI6IjE1NzUiLCJUb3AiOjAuMCwiTGVmdCI6MC4wLCJSaWdodCI6MC4wLCJCb3R0b20iOjAuMH0sIlBhZGRpbmciOnsiJGlkIjoiMTU3NiIsIlRvcCI6MC4wLCJMZWZ0IjowLjAsIlJpZ2h0IjowLjAsIkJvdHRvbSI6MC4wfSwiQmFja2dyb3VuZCI6eyIkaWQiOiIxNTc3IiwiQ29sb3IiOnsiJGlkIjoiMTU3OCIsIkEiOjAsIlIiOjI1NSwiRyI6MjU1LCJCIjoyNTV9fSwiSXNWaXNpYmxlIjp0cnVlLCJXaWR0aCI6MC4wLCJIZWlnaHQiOjAuMCwiQm9yZGVyU3R5bGUiOnsiJGlkIjoiMTU3OSIsIkxpbmVDb2xvciI6bnVsbCwiTGluZVdlaWdodCI6MC4wLCJMaW5lVHlwZSI6MCwiUGFyZW50U3R5bGUiOm51bGx9LCJQYXJlbnRTdHlsZSI6bnVsbH0sIkRhdGVGb3JtYXQiOnsiJGlkIjoiMTU4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1ODEiLCJEYXRlUGFydElzVmlzaWJsZSI6ZmFsc2UsIlRpbWVQYXJ0SXNWaXNpYmxlIjpmYWxzZX19LCJXZWVrTnVtYmVyaW5nIjp7IiRpZCI6IjE1ODIiLCJGb3JtYXQiOjAsIklzVmlzaWJsZSI6ZmFsc2UsIkxhc3RLbm93blZpc2liaWxpdHlTdGF0ZSI6ZmFsc2V9LCJJc1Zpc2libGUiOnRydWUsIlBhcmVudFN0eWxlIjpudWxsfSwiSW5kZXgiOjE1LCJTbWFydER1cmF0aW9uQWN0aXZhdGVkIjpmYWxzZSwiRGF0ZUZvcm1hdCI6eyIkcmVmIjoiMTU4MCJ9LCJXZWVrTnVtYmVyaW5nIjp7IiRpZCI6IjE1ODMiLCJGb3JtYXQiOjAsIklzVmlzaWJsZSI6ZmFsc2UsIkxhc3RLbm93blZpc2liaWxpdHlTdGF0ZSI6ZmFsc2V9LCJJZCI6IjNjOTM0ZDY4LTk5OWUtNDM5NC1hOTlhLWY0OTM1OWIzOWM2ZCIsIkltcG9ydElkIjpudWxsLCJUaXRsZSI6IktCIEFydGljbGU6IEFzc2lnbmluZyB1c2VycyIsIk5vdGUiOm51bGwsIkh5cGVybGluayI6eyIkaWQiOiIxNTg0IiwiQWRkcmVzcyI6IiIsIlN1YkFkZHJlc3MiOiIifSwiSXNDaGFuZ2VkIjpmYWxzZSwiSXNOZXciOmZhbHNlfSx7IiRpZCI6IjE1ODUiLCJHcm91cE5hbWUiOiIzNWY4Y2U0MC01N2I1LTQzMDYtYmE1YS00NmRiMWY0MWYyNGUiLCJTdGFydERhdGUiOiIyMDI1LTAzLTE0VDAwOjAwOjAwWiIsIkVuZERhdGUiOiIyMDI1LTAzLTI4VDIzOjU5OjAwWiIsIlBlcmNlbnRhZ2VDb21wbGV0ZSI6MC4wLCJTdHlsZSI6eyIkaWQiOiIxNTg2IiwiU2hhcGUiOjQsIlNoYXBlVGhpY2tuZXNzIjoxLCJEdXJhdGlvbkZvcm1hdCI6MCwiSW5jbHVkZU5vbldvcmtpbmdEYXlzSW5EdXJhdGlvbiI6ZmFsc2UsIlBlcmNlbnRhZ2VDb21wbGV0ZVN0eWxlIjp7IiRpZCI6IjE1ODciLCJGb250U2V0dGluZ3MiOnsiJGlkIjoiMTU4OCIsIkZvbnRTaXplIjoxMCwiRm9udE5hbWUiOiJDYWxpYnJpIiwiSXNCb2xkIjpmYWxzZSwiSXNJdGFsaWMiOmZhbHNlLCJJc1VuZGVybGluZWQiOmZhbHNlLCJQYXJlbnRTdHlsZSI6bnVsbH0sIkF1dG9TaXplIjowLCJGb3JlZ3JvdW5kIjp7IiRpZCI6IjE1ODkiLCJDb2xvciI6eyIkaWQiOiIxNTk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1OTEiLCJUb3AiOjAuMCwiTGVmdCI6MC4wLCJSaWdodCI6MC4wLCJCb3R0b20iOjAuMH0sIlBhZGRpbmciOnsiJGlkIjoiMTU5MiIsIlRvcCI6MC4wLCJMZWZ0IjowLjAsIlJpZ2h0IjowLjAsIkJvdHRvbSI6MC4wfSwiQmFja2dyb3VuZCI6eyIkaWQiOiIxNTkzIiwiQ29sb3IiOnsiJGlkIjoiMTU5NCIsIkEiOjg5LCJSIjowLCJHIjowLCJCIjowfX0sIklzVmlzaWJsZSI6dHJ1ZSwiV2lkdGgiOjAuMCwiSGVpZ2h0IjowLjAsIkJvcmRlclN0eWxlIjp7IiRpZCI6IjE1OTUiLCJMaW5lQ29sb3IiOm51bGwsIkxpbmVXZWlnaHQiOjAuMCwiTGluZVR5cGUiOjAsIlBhcmVudFN0eWxlIjpudWxsfSwiUGFyZW50U3R5bGUiOm51bGx9LCJEdXJhdGlvblN0eWxlIjp7IiRpZCI6IjE1OTYiLCJGb250U2V0dGluZ3MiOnsiJGlkIjoiMTU5NyIsIkZvbnRTaXplIjo5LCJGb250TmFtZSI6IkFyaWFsIiwiSXNCb2xkIjpmYWxzZSwiSXNJdGFsaWMiOmZhbHNlLCJJc1VuZGVybGluZWQiOmZhbHNlLCJQYXJlbnRTdHlsZSI6bnVsbH0sIkF1dG9TaXplIjowLCJGb3JlZ3JvdW5kIjp7IiRpZCI6IjE1OTgiLCJDb2xvciI6eyIkaWQiOiIxNTk5IiwiQSI6MjU1LCJSIjoxNjUsIkciOjQ4LCJCIjoxNX19LCJNYXhXaWR0aCI6MjAwLjAsIk1heEhlaWdodCI6IkluZmluaXR5IiwiU21hcnRGb3JlZ3JvdW5kSXNBY3RpdmUiOmZhbHNlLCJIb3Jpem9udGFsQWxpZ25tZW50IjowLCJWZXJ0aWNhbEFsaWdubWVudCI6MCwiU21hcnRGb3JlZ3JvdW5kIjpudWxsLCJCYWNrZ3JvdW5kRmlsbFR5cGUiOjAsIk1hcmdpbiI6eyIkaWQiOiIxNjAwIiwiVG9wIjowLjAsIkxlZnQiOjAuMCwiUmlnaHQiOjAuMCwiQm90dG9tIjowLjB9LCJQYWRkaW5nIjp7IiRpZCI6IjE2MDEiLCJUb3AiOjAuMCwiTGVmdCI6MC4wLCJSaWdodCI6MC4wLCJCb3R0b20iOjAuMH0sIkJhY2tncm91bmQiOnsiJGlkIjoiMTYwMiIsIkNvbG9yIjp7IiRpZCI6IjE2MDMiLCJBIjo4OSwiUiI6MCwiRyI6MCwiQiI6MH19LCJJc1Zpc2libGUiOnRydWUsIldpZHRoIjowLjAsIkhlaWdodCI6MC4wLCJCb3JkZXJTdHlsZSI6eyIkaWQiOiIxNjA0IiwiTGluZUNvbG9yIjpudWxsLCJMaW5lV2VpZ2h0IjowLjAsIkxpbmVUeXBlIjowLCJQYXJlbnRTdHlsZSI6bnVsbH0sIlBhcmVudFN0eWxlIjpudWxsfSwiSG9yaXpvbnRhbENvbm5lY3RvclN0eWxlIjp7IiRpZCI6IjE2MDUiLCJMaW5lQ29sb3IiOnsiJGlkIjoiMTYwNiIsIiR0eXBlIjoiTkxSRS5Db21tb24uRG9tLlNvbGlkQ29sb3JCcnVzaCwgTkxSRS5Db21tb24iLCJDb2xvciI6eyIkaWQiOiIxNjA3IiwiQSI6MjU1LCJSIjoyMDQsIkciOjIwNCwiQiI6MjA0fX0sIkxpbmVXZWlnaHQiOjEuMCwiTGluZVR5cGUiOjAsIlBhcmVudFN0eWxlIjpudWxsfSwiVmVydGljYWxDb25uZWN0b3JTdHlsZSI6eyIkaWQiOiIxNjA4IiwiTGluZUNvbG9yIjp7IiRpZCI6IjE2MDkiLCIkdHlwZSI6Ik5MUkUuQ29tbW9uLkRvbS5Tb2xpZENvbG9yQnJ1c2gsIE5MUkUuQ29tbW9uIiwiQ29sb3IiOnsiJGlkIjoiMTYxMCIsIkEiOjI1NSwiUiI6MTAzLCJHIjo5NSwiQiI6ODN9fSwiTGluZVdlaWdodCI6MC4wLCJMaW5lVHlwZSI6MCwiUGFyZW50U3R5bGUiOm51bGx9LCJNYXJnaW4iOm51bGwsIlN0YXJ0RGF0ZVBvc2l0aW9uIjowLCJFbmREYXRlUG9zaXRpb24iOjAsIkRhdGVJc1Zpc2libGUiOnRydWUsIlRpdGxlUG9zaXRpb24iOjIsIkR1cmF0aW9uUG9zaXRpb24iOjYsIlBlcmNlbnRhZ2VDb21wbGV0ZWRQb3NpdGlvbiI6MiwiU3BhY2luZyI6NSwiSXNCZWxvd1RpbWViYW5kIjpmYWxzZSwiUGVyY2VudGFnZUNvbXBsZXRlU2hhcGVPcGFjaXR5IjozNSwiU2hhcGVTdHlsZSI6eyIkaWQiOiIxNjExIiwiTWFyZ2luIjp7IiRpZCI6IjE2MTIiLCJUb3AiOjAuMCwiTGVmdCI6NC4wLCJSaWdodCI6NC4wLCJCb3R0b20iOjAuMH0sIlBhZGRpbmciOnsiJGlkIjoiMTYxMyIsIlRvcCI6MC4wLCJMZWZ0IjowLjAsIlJpZ2h0IjowLjAsIkJvdHRvbSI6MC4wfSwiQmFja2dyb3VuZCI6eyIkaWQiOiIxNjE0IiwiQ29sb3IiOnsiJGlkIjoiMTYxNSIsIkEiOjI1NSwiUiI6MTA5LCJHIjoxNTgsIkIiOjE4OX19LCJJc1Zpc2libGUiOnRydWUsIldpZHRoIjowLjAsIkhlaWdodCI6MTYuMCwiQm9yZGVyU3R5bGUiOnsiJGlkIjoiMTYxNiIsIkxpbmVDb2xvciI6eyIkaWQiOiIxNjE3IiwiJHR5cGUiOiJOTFJFLkNvbW1vbi5Eb20uU29saWRDb2xvckJydXNoLCBOTFJFLkNvbW1vbiIsIkNvbG9yIjp7IiRpZCI6IjE2MTgiLCJBIjoyNTUsIlIiOjI1NSwiRyI6MCwiQiI6MH19LCJMaW5lV2VpZ2h0IjowLjAsIkxpbmVUeXBlIjowLCJQYXJlbnRTdHlsZSI6bnVsbH0sIlBhcmVudFN0eWxlIjpudWxsfSwiVGl0bGVTdHlsZSI6eyIkaWQiOiIxNjE5IiwiRm9udFNldHRpbmdzIjp7IiRpZCI6IjE2MjAiLCJGb250U2l6ZSI6MTAsIkZvbnROYW1lIjoiQXJpYWwiLCJJc0JvbGQiOmZhbHNlLCJJc0l0YWxpYyI6ZmFsc2UsIklzVW5kZXJsaW5lZCI6ZmFsc2UsIlBhcmVudFN0eWxlIjpudWxsfSwiQXV0b1NpemUiOjAsIkZvcmVncm91bmQiOnsiJGlkIjoiMTYyMSIsIkNvbG9yIjp7IiRpZCI6IjE2MjIiLCJBIjoyNTUsIlIiOjI1MywiRyI6MjUwLCJCIjoyMzd9fSwiTWF4V2lkdGgiOjEwNjYuNjY2NjY2NjY2NjY2NywiTWF4SGVpZ2h0IjoiSW5maW5pdHkiLCJTbWFydEZvcmVncm91bmRJc0FjdGl2ZSI6ZmFsc2UsIkhvcml6b250YWxBbGlnbm1lbnQiOjEsIlZlcnRpY2FsQWxpZ25tZW50IjowLCJTbWFydEZvcmVncm91bmQiOm51bGwsIkJhY2tncm91bmRGaWxsVHlwZSI6MCwiTWFyZ2luIjp7IiRpZCI6IjE2MjMiLCJUb3AiOjAuMCwiTGVmdCI6MC4wLCJSaWdodCI6MC4wLCJCb3R0b20iOjAuMH0sIlBhZGRpbmciOnsiJGlkIjoiMTYyNCIsIlRvcCI6MC4wLCJMZWZ0IjowLjAsIlJpZ2h0IjowLjAsIkJvdHRvbSI6MC4wfSwiQmFja2dyb3VuZCI6eyIkaWQiOiIxNjI1IiwiQ29sb3IiOnsiJGlkIjoiMTYyNiIsIkEiOjAsIlIiOjI1NSwiRyI6MjU1LCJCIjoyNTV9fSwiSXNWaXNpYmxlIjp0cnVlLCJXaWR0aCI6MC4wLCJIZWlnaHQiOjAuMCwiQm9yZGVyU3R5bGUiOnsiJGlkIjoiMTYyNyIsIkxpbmVDb2xvciI6bnVsbCwiTGluZVdlaWdodCI6MC4wLCJMaW5lVHlwZSI6MCwiUGFyZW50U3R5bGUiOm51bGx9LCJQYXJlbnRTdHlsZSI6bnVsbH0sIkRhdGVTdHlsZSI6eyIkaWQiOiIxNjI4IiwiRm9udFNldHRpbmdzIjp7IiRpZCI6IjE2MjkiLCJGb250U2l6ZSI6OSwiRm9udE5hbWUiOiJBcmlhbCIsIklzQm9sZCI6ZmFsc2UsIklzSXRhbGljIjpmYWxzZSwiSXNVbmRlcmxpbmVkIjpmYWxzZSwiUGFyZW50U3R5bGUiOm51bGx9LCJBdXRvU2l6ZSI6MCwiRm9yZWdyb3VuZCI6eyIkaWQiOiIxNjMwIiwiQ29sb3IiOnsiJGlkIjoiMTYzMSIsIkEiOjI1NSwiUiI6OTcsIkciOjEwNSwiQiI6OTF9fSwiTWF4V2lkdGgiOjIwMC4wLCJNYXhIZWlnaHQiOiJJbmZpbml0eSIsIlNtYXJ0Rm9yZWdyb3VuZElzQWN0aXZlIjpmYWxzZSwiSG9yaXpvbnRhbEFsaWdubWVudCI6MCwiVmVydGljYWxBbGlnbm1lbnQiOjAsIlNtYXJ0Rm9yZWdyb3VuZCI6bnVsbCwiQmFja2dyb3VuZEZpbGxUeXBlIjowLCJNYXJnaW4iOnsiJGlkIjoiMTYzMiIsIlRvcCI6MC4wLCJMZWZ0IjowLjAsIlJpZ2h0IjowLjAsIkJvdHRvbSI6MC4wfSwiUGFkZGluZyI6eyIkaWQiOiIxNjMzIiwiVG9wIjowLjAsIkxlZnQiOjAuMCwiUmlnaHQiOjAuMCwiQm90dG9tIjowLjB9LCJCYWNrZ3JvdW5kIjp7IiRpZCI6IjE2MzQiLCJDb2xvciI6eyIkaWQiOiIxNjM1IiwiQSI6MCwiUiI6MjU1LCJHIjoyNTUsIkIiOjI1NX19LCJJc1Zpc2libGUiOnRydWUsIldpZHRoIjowLjAsIkhlaWdodCI6MC4wLCJCb3JkZXJTdHlsZSI6eyIkaWQiOiIxNjM2IiwiTGluZUNvbG9yIjpudWxsLCJMaW5lV2VpZ2h0IjowLjAsIkxpbmVUeXBlIjowLCJQYXJlbnRTdHlsZSI6bnVsbH0sIlBhcmVudFN0eWxlIjpudWxsfSwiRGF0ZUZvcm1hdCI6eyIkaWQiOiIxNjM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YzOCIsIkRhdGVQYXJ0SXNWaXNpYmxlIjpmYWxzZSwiVGltZVBhcnRJc1Zpc2libGUiOmZhbHNlfX0sIldlZWtOdW1iZXJpbmciOnsiJGlkIjoiMTYzOSIsIkZvcm1hdCI6MCwiSXNWaXNpYmxlIjpmYWxzZSwiTGFzdEtub3duVmlzaWJpbGl0eVN0YXRlIjpmYWxzZX0sIklzVmlzaWJsZSI6dHJ1ZSwiUGFyZW50U3R5bGUiOm51bGx9LCJJbmRleCI6MTYsIlNtYXJ0RHVyYXRpb25BY3RpdmF0ZWQiOmZhbHNlLCJEYXRlRm9ybWF0Ijp7IiRyZWYiOiIxNjM3In0sIldlZWtOdW1iZXJpbmciOnsiJGlkIjoiMTY0MCIsIkZvcm1hdCI6MCwiSXNWaXNpYmxlIjpmYWxzZSwiTGFzdEtub3duVmlzaWJpbGl0eVN0YXRlIjpmYWxzZX0sIklkIjoiYjQwOGUyYTktNDhmNy00MThjLTk3YmQtZDE0YzUyNzliMTQyIiwiSW1wb3J0SWQiOm51bGwsIlRpdGxlIjoiV2ViaW5hciBmb3IgQmVnaW5uZXJzIiwiTm90ZSI6bnVsbCwiSHlwZXJsaW5rIjp7IiRpZCI6IjE2NDEiLCJBZGRyZXNzIjoiIiwiU3ViQWRkcmVzcyI6IiJ9LCJJc0NoYW5nZWQiOmZhbHNlLCJJc05ldyI6ZmFsc2V9XSwiU3dpbWxhbmVzIjpbXSwiTXNQcm9qZWN0SXRlbXNUcmVlIjp7IiRpZCI6IjE2NDIiLCJSb290Ijp7IkltcG9ydElkIjpudWxsLCJJc0ltcG9ydGVkIjpmYWxzZSwiQ2hpbGRyZW4iOltdfX0sIk1ldGFkYXRhIjp7IiRpZCI6IjE2NDMiLCJSZWNlbnRDb2xvcnNDb2xsZWN0aW9uIjoiW1wiI0ZGOEQ4NzNDXCIsXCIjRkY2RDlFQkRcIixcIiNGRjVDNTU0OVwiLFwiI0ZGRDZBRDg0XCIsXCIjRkZGREZBRURcIixcIiNGRkExNkIzNVwiXSIsIlNvdXJjZVRoZW1lIjoie1wiJGlkXCI6XCIxXCIsXCJJZFwiOlwiNTI2ZjQ3YWItMGU3ZS00NDVkLTkyNzEtMTY2YjQyMzdjMGY1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xNjEsXCJHXCI6MTA3LFwiQlwiOjUzfX0sXCJIb3Jpem9udGFsQWxpZ25tZW50XCI6MCxcIklzVmlzaWJsZVwiOmZhbHNlfSxcIkxlZnRFbmRDYXBzU3R5bGVcIjp7XCIkaWRcIjpcIjlcIixcIkZvbnRTZXR0aW5nc1wiOntcIiRpZFwiOlwiMTBcIixcIkZvbnRTaXplXCI6MTgsXCJGb250TmFtZVwiOlwiQ2FsaWJyaV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i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0cnVlfSxcIlNjYWxlU3R5bGVcIjp7XCIkaWRcIjpcIjIzXCIsXCJTaG93U2VnbWVudFNlcGFyYXRvcnNcIjp0cnVlLFwiU2VnbWVudFNlcGFyYXRvck9wYWNpdHlcIjozMCxcIlNoYXBlXCI6NCxcIlNlZ21lbnRUZXh0U3R5bGVcIjp7XCIkaWRcIjpcIjI0XCIsXCJGb250U2V0dGluZ3NcIjp7XCIkaWRcIjpcIjI1XCIsXCJGb250U2l6ZVwiOjEyLFwiRm9udE5hbWVcIjpcIkNhbGlicmlcIixcIklzQm9sZFwiOmZhbHNlLFwiSXNJdGFsaWNcIjpmYWxzZSxcIklzVW5kZXJsaW5lZFwiOmZhbHNlfSxcIkZvcmVncm91bmRcIjp7XCIkaWRcIjpcIjI2XCIsXCJDb2xvclwiOntcIiRpZFwiOlwiMjdcIixcIkFcIjoyNTUsXCJSXCI6MjUzLFwiR1wiOjI1MCxcIkJcIjoyMzd9fSxcIkhvcml6b250YWxBbGlnbm1lbnRcIjowLFwiSXNWaXNpYmxlXCI6dHJ1ZX0sXCJTaGFwZVN0eWxlXCI6e1wiJGlkXCI6XCIyOFwiLFwiTWFyZ2luXCI6e1wiJGlkXCI6XCIyOVwiLFwiVG9wXCI6MC4wLFwiTGVmdFwiOjEwLjAsXCJSaWdodFwiOjEwLjAsXCJCb3R0b21cIjowLjB9LFwiUGFkZGluZ1wiOntcIiRpZFwiOlwiMzBcIixcIlRvcFwiOjUuMCxcIkxlZnRcIjoxMy4wLFwiUmlnaHRcIjoxMy4wLFwiQm90dG9tXCI6NS4wfSxcIkJhY2tncm91bmRcIjp7XCIkaWRcIjpcIjMxXCIsXCJDb2xvclwiOntcIiRpZFwiOlwiMzJcIixcIkFcIjoyNTUsXCJSXCI6OTcsXCJHXCI6MTA1LFwiQlwiOjkxfX0sXCJJc1Zpc2libGVcIjp0cnVlLFwiV2lkdGhcIjo4NTg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c3LFwiUlwiOjI1NSxcIkdcIjowLFwiQlwiOjB9fSxcIkVsYXBzZWRUaW1lRm9ybWF0XCI6Mi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IsXCJTaGFwZVRoaWNrbmVzc1wiOjI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4LFwiR1wiOjIzNixcIkJcIjoyMjV9fSxcIkhvcml6b250YWxBbGlnbm1lbnRcIjowLFwiSXNWaXNpYmxlXCI6dHJ1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ksXCJGb250TmFtZVwiOlwiQXJpYWxcIixcIklzQm9sZFwiOmZhbHNlLFwiSXNJdGFsaWNcIjpmYWxzZSxcIklzVW5kZXJsaW5lZFwiOmZhbHNlfSxcIkZvcmVncm91bmRcIjp7XCIkaWRcIjpcIjU0XCIsXCJDb2xvclwiOntcIiRpZFwiOlwiNTVcIixcIkFcIjoyNTUsXCJSXCI6MTY1LFwiR1wiOjQ4LFwiQlwiOjE1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TUzLFwiR1wiOjE0MCxcIkJcIjoxMzJ9fSxcIkxpbmVXZWlnaHRcIjoxLjAsXCJMaW5lVHlwZVwiOjB9LFwiSXNWaXNpYmxlXCI6dHJ1ZX0sXCJNYXJnaW5cIjp7XCIkaWRcIjpcIjY0XCIsXCJUb3BcIjowLjAsXCJMZWZ0XCI6MC4wLFwiUmlnaHRcIjowLjAsXCJCb3R0b21cIjowLjB9LFwiU3RhcnREYXRlUG9zaXRpb25cIjowLFwiRW5kRGF0ZVBvc2l0aW9uXCI6MCxcIlRpdGxlUG9zaXRpb25cIjoyLFwiRHVyYXRpb25Qb3NpdGlvblwiOjAsXCJQZXJjZW50YWdlQ29tcGxldGVkUG9zaXRpb25cIjoyLFwiU3BhY2luZ1wiOjU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I1MyxcIkdcIjoyNTAsXCJCXCI6MjM3fX0sXCJJc1Zpc2libGVcIjp0cnVlLFwiV2lkdGhcIjowLjAsXCJIZWlnaHRcIjoyMi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BcmlhbFwiLFwiSXNCb2xkXCI6dHJ1ZSxcIklzSXRhbGljXCI6ZmFsc2UsXCJJc1VuZGVybGluZWRcIjpmYWxzZX0sXCJGb3JlZ3JvdW5kXCI6e1wiJGlkXCI6XCI3NlwiLFwiQ29sb3JcIjp7XCIkaWRcIjpcIjc3XCIsXCJBXCI6MjU1LFwiUlwiOjE0MSxcIkdcIjoxMzUsXCJCXCI6NjB9fSxcIkhvcml6b250YWxBbGlnbm1lbnRcIjoxLFwiSXNWaXNpYmxlXCI6dHJ1ZX0sXCJEYXRlU3R5bGVcIjp7XCIkaWRcIjpcIjc4XCIsXCJGb250U2V0dGluZ3NcIjp7XCIkaWRcIjpcIjc5XCIsXCJGb250U2l6ZVwiOjksXCJGb250TmFtZVwiOlwiQXJpYWxcIixcIklzQm9sZFwiOmZhbHNlLFwiSXNJdGFsaWNcIjpmYWxzZSxcIklzVW5kZXJsaW5lZFwiOmZhbHNlfSxcIkZvcmVncm91bmRcIjp7XCIkaWRcIjpcIjgwXCIsXCJDb2xvclwiOntcIiRpZFwiOlwiODFcIixcIkFcIjoyNTUsXCJSXCI6OTcsXCJHXCI6MTA1LFwiQlwiOjkxfX0sXCJIb3Jpem9udGFsQWxpZ25tZW50XCI6MCxcIklzVmlzaWJsZVwiOmZhbHN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E5LFwiSXNCZWxvd1RpbWViYW5kXCI6dHJ1ZSxcIlNoYXBlU2l6ZVwiOjE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E2MSxcIkdcIjoxMDcsXCJCXCI6NTN9fSxcIklzVmlzaWJsZVwiOnRydWUsXCJXaWR0aFwiOjEzLjAsXCJIZWlnaHRcIjoxMy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SxcIkZvbnROYW1lXCI6XCJBcmlhbFwiLFwiSXNCb2xkXCI6ZmFsc2UsXCJJc0l0YWxpY1wiOmZhbHNlLFwiSXNVbmRlcmxpbmVkXCI6ZmFsc2V9LFwiRm9yZWdyb3VuZFwiOntcIiRpZFwiOlwiOTdcIixcIkNvbG9yXCI6e1wiJGlkXCI6XCI5OFwiLFwiQVwiOjI1NSxcIlJcIjoxNjEsXCJHXCI6MTA3LFwiQlwiOjUzfX0sXCJIb3Jpem9udGFsQWxpZ25tZW50XCI6MCxcIklzVmlzaWJsZVwiOnRydWV9LFwiRGF0ZVN0eWxlXCI6e1wiJGlkXCI6XCI5OVwiLFwiRm9udFNldHRpbmdzXCI6e1wiJGlkXCI6XCIxMDBcIixcIkZvbnRTaXplXCI6MTAsXCJGb250TmFtZVwiOlwiQ2FsaWJyaVwiLFwiSXNCb2xkXCI6ZmFsc2UsXCJJc0l0YWxpY1wiOmZhbHNlLFwiSXNVbmRlcmxpbmVkXCI6ZmFsc2V9LFwiRm9yZWdyb3VuZFwiOntcIiRpZFwiOlwiMTAxXCIsXCJDb2xvclwiOntcIiRpZFwiOlwiMTAyXCIsXCJBXCI6MjU1LFwiUlwiOjE2MSxcIkdcIjoxMDcsXCJCXCI6NTN9fSxcIkhvcml6b250YWxBbGlnbm1lbnRcIjowLFwiSXNWaXNpYmxlXCI6dHJ1ZX0sXCJEYXRlRm9ybWF0XCI6e1wiJGlkXCI6XCIxMD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xOSxcIlNoYXBlU2l6ZVwiOjEsXCJEZXRhaWxzU3BhY2luZ1wiOjIuMCxcIlBhZGRpbmdcIjp7XCIkaWRcIjpcIjEwNlwiLFwiVG9wXCI6Ny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MTYxLFwiR1wiOjEwNyxcIkJcIjo1M319LFwiSXNWaXNpYmxlXCI6dHJ1ZSxcIldpZHRoXCI6MTMuMCxcIkhlaWdodFwiOjEz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xLFwiRm9udE5hbWVcIjpcIkFyaWFsXCIsXCJJc0JvbGRcIjpmYWxzZSxcIklzSXRhbGljXCI6ZmFsc2UsXCJJc1VuZGVybGluZWRcIjpmYWxzZX0sXCJGb3JlZ3JvdW5kXCI6e1wiJGlkXCI6XCIxMThcIixcIkNvbG9yXCI6e1wiJGlkXCI6XCIxMTlcIixcIkFcIjoyNTUsXCJSXCI6MTYxLFwiR1wiOjEwNyxcIkJcIjo1M319LFwiSG9yaXpvbnRhbEFsaWdubWVudFwiOjA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MTYxLFwiR1wiOjEwNyxcIkJcIjo1M319LFwiSG9yaXpvbnRhbEFsaWdubWVudFwiOjAsXCJJc1Zpc2libGVcIjp0cnVlfSxcIkRhdGVGb3JtYXRcIjp7XCIkaWRcIjpcIjE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ZDU0NmVjNjgtMzRmNi00OGQyLWJkZTQtZTczMmY3MGU4ZjZhXCIsXCJOYW1lXCI6XCJTd2ltbGFuZSBTdHlsZSAxXCIsXCJIZWFkZXJTdHlsZVwiOntcIiRpZFwiOlwiMTI3XCIsXCJUZXh0U3R5bGVcIjp7XCIkaWRcIjpcIjEyOFwiLFwiRm9udFNldHRpbmdzXCI6e1wiJGlkXCI6XCIxMjlcIixcIkZvbnRTaXplXCI6MTIsXCJGb250TmFtZVwiOlwiQ2FsaWJyaVwiLFwiSXNCb2xkXCI6ZmFsc2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MjUzLFwiR1wiOjI1MCxcIkJcIjoyMzd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jUzLFwiR1wiOjI1MCxcIkJcIjoyMzd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wLjAsXCJMaW5lVHlwZVwiOjB9LFwiSXNWaXNpYmxlXCI6ZmFsc2V9fSxcIklzQWJvdmVUaW1lYmFuZFwiOmZhbHNlLFwiU3BhY2luZ1wiOjU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I1MyxcIkdcIjoyNTAsXCJCXCI6MjM3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UxLFwiUlwiOjI1MyxcIkdcIjoyNTAsXCJCXCI6MjM3fX0sXCJJc1Zpc2libGVcIjp0cnVlLFwiV2lkdGhcIjowLjAsXCJIZWlnaHRcIjowLjAsXCJCb3JkZXJTdHlsZVwiOntcIiRpZFwiOlwiMTcwXCIsXCJMaW5lU3R5bGVcIjp7XCIkaWRcIjpcIjE3MVwiLFwiTGluZUNvbG9yXCI6e1wiJGlkXCI6XCIxNzJcIixcIkNvbG9yXCI6e1wiJGlkXCI6XCIxNzNcIixcIkFcIjoyNTUsXCJSXCI6MjU1LFwiR1wiOjAsXCJCXCI6MH19LFwiTGluZVdlaWdodFwiOjAuMCxcIkxpbmVUeXBlXCI6MH0sXCJJc1Zpc2libGVcIjpmYWxzZX19fSxcIkRlZmF1bHRTd2ltbGFuZU1pbGVzdG9uZVN0eWxlXCI6e1wiJGlkXCI6XCIxNzRcIixcIlRpdGxlUG9zaXRpb25cIjoyLFwiRGF0ZVBvc2l0aW9uXCI6MCxcIlNoYXBlVHlwZVwiOjE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I1MyxcIkdcIjoyNTAsXCJCXCI6MjM3fX0sXCJJc1Zpc2libGVcIjp0cnVlLFwiV2lkdGhcIjoxOC4wLFwiSGVpZ2h0XCI6MjAuMCxcIkJvcmRlclN0eWxlXCI6e1wiJGlkXCI6XCIxODBcIixcIkxpbmVTdHlsZVwiOntcIiRpZFwiOlwiMTgxXCIsXCJMaW5lQ29sb3JcIjp7XCIkaWRcIjpcIjE4MlwiLFwiQ29sb3JcIjp7XCIkaWRcIjpcIjE4M1wiLFwiQVwiOjI1NSxcIlJcIjoyNTUsXCJHXCI6MCxcIkJcIjowfX0sXCJMaW5lV2VpZ2h0XCI6Mi4wLFwiTGluZVR5cGVcIjowfSxcIklzVmlzaWJsZVwiOmZhbHNlfX0sXCJUaXRsZVN0eWxlXCI6e1wiJGlkXCI6XCIxODRcIixcIkZvbnRTZXR0aW5nc1wiOntcIiRpZFwiOlwiMTg1XCIsXCJGb250U2l6ZVwiOjExLFwiRm9udE5hbWVcIjpcIkFyaWFsXCIsXCJJc0JvbGRcIjpmYWxzZSxcIklzSXRhbGljXCI6ZmFsc2UsXCJJc1VuZGVybGluZWRcIjpmYWxzZX0sXCJGb3JlZ3JvdW5kXCI6e1wiJGlkXCI6XCIxODZcIixcIkNvbG9yXCI6e1wiJGlkXCI6XCIxODdcIixcIkFcIjoyNTUsXCJSXCI6OTIsXCJHXCI6ODUsXCJCXCI6NzN9fSxcIkhvcml6b250YWxBbGlnbm1lbnRcIjoxLFwiSXNWaXNpYmxlXCI6dHJ1ZX0sXCJEYXRlU3R5bGVcIjp7XCIkaWRcIjpcIjE4OFwiLFwiRm9udFNldHRpbmdzXCI6e1wiJGlkXCI6XCIxODlcIixcIkZvbnRTaXplXCI6MTAsXCJGb250TmFtZVwiOlwiQ2FsaWJyaVwiLFwiSXNCb2xkXCI6ZmFsc2UsXCJJc0l0YWxpY1wiOmZhbHNlLFwiSXNVbmRlcmxpbmVkXCI6ZmFsc2V9LFwiRm9yZWdyb3VuZFwiOntcIiRpZFwiOlwiMTkwXCIsXCJDb2xvclwiOntcIiRpZFwiOlwiMTkxXCIsXCJBXCI6MjU1LFwiUlwiOjUwLFwiR1wiOjUwLFwiQlwiOjUwfX0sXCJIb3Jpem9udGFsQWxpZ25tZW50XCI6MCxcIklzVmlzaWJsZVwiOnRydW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IsXCJTaGFwZVRoaWNrbmVzc1wiOjE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IzOCxcIkdcIjoyMzYsXCJCXCI6MjI1fX0sXCJIb3Jpem9udGFsQWxpZ25tZW50XCI6MSxcIklzVmlzaWJsZVwiOnRydW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ksXCJGb250TmFtZVwiOlwiQXJpYWxcIixcIklzQm9sZFwiOmZhbHNlLFwiSXNJdGFsaWNcIjpmYWxzZSxcIklzVW5kZXJsaW5lZFwiOmZhbHNlfSxcIkZvcmVncm91bmRcIjp7XCIkaWRcIjpcIjIwNFwiLFwiQ29sb3JcIjp7XCIkaWRcIjpcIjIwNVwiLFwiQVwiOjI1NSxcIlJcIjoxNjUsXCJHXCI6NDgsXCJCXCI6MTV9fSxcIkhvcml6b250YWxBbGlnbm1lbnRcIjowLFwiSXNWaXNpYmxlXCI6ZmFsc2V9LFwiTWFyZ2luXCI6e1wiJGlkXCI6XCIyMDZcIixcIlRvcFwiOjAuMCxcIkxlZnRcIjowLjAsXCJSaWdodFwiOjAuMCxcIkJvdHRvbVwiOjAuMH0sXCJTdGFydERhdGVQb3NpdGlvblwiOjAsXCJFbmREYXRlUG9zaXRpb25cIjowLFwiVGl0bGVQb3NpdGlvblwiOjIsXCJEdXJhdGlvblBvc2l0aW9uXCI6MCxcIlBlcmNlbnRhZ2VDb21wbGV0ZWRQb3NpdGlvblwiOjIsXCJTcGFjaW5nXCI6NS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jUzLFwiR1wiOjI1MCxcIkJcIjoyMzd9fSxcIklzVmlzaWJsZVwiOnRydWUsXCJXaWR0aFwiOjAuMCxcIkhlaWdodFwiOjE2LjAsXCJCb3JkZXJTdHlsZVwiOntcIiRpZFwiOlwiMjEyXCIsXCJMaW5lU3R5bGVcIjp7XCIkaWRcIjpcIjIxM1wiLFwiTGluZUNvbG9yXCI6e1wiJGlkXCI6XCIyMTRcIixcIkNvbG9yXCI6e1wiJGlkXCI6XCIyMTVcIixcIkFcIjoyNTUsXCJSXCI6MjU1LFwiR1wiOjAsXCJCXCI6MH19LFwiTGluZVdlaWdodFwiOjIuMCxcIkxpbmVUeXBlXCI6MH0sXCJJc1Zpc2libGVcIjpmYWxzZX19LFwiVGl0bGVTdHlsZVwiOntcIiRpZFwiOlwiMjE2XCIsXCJGb250U2V0dGluZ3NcIjp7XCIkaWRcIjpcIjIxN1wiLFwiRm9udFNpemVcIjoxMCxcIkZvbnROYW1lXCI6XCJBcmlhbFwiLFwiSXNCb2xkXCI6dHJ1ZSxcIklzSXRhbGljXCI6ZmFsc2UsXCJJc1VuZGVybGluZWRcIjpmYWxzZX0sXCJGb3JlZ3JvdW5kXCI6e1wiJGlkXCI6XCIyMThcIixcIkNvbG9yXCI6e1wiJGlkXCI6XCIyMTlcIixcIkFcIjoyNTUsXCJSXCI6MCxcIkdcIjowLFwiQlwiOjB9fSxcIkhvcml6b250YWxBbGlnbm1lbnRcIjoxLFwiSXNWaXNpYmxlXCI6dHJ1ZX0sXCJEYXRlU3R5bGVcIjp7XCIkaWRcIjpcIjIyMFwiLFwiRm9udFNldHRpbmdzXCI6e1wiJGlkXCI6XCIyMjFcIixcIkZvbnRTaXplXCI6OSxcIkZvbnROYW1lXCI6XCJBcmlhbFwiLFwiSXNCb2xkXCI6ZmFsc2UsXCJJc0l0YWxpY1wiOmZhbHNlLFwiSXNVbmRlcmxpbmVkXCI6ZmFsc2V9LFwiRm9yZWdyb3VuZFwiOntcIiRpZFwiOlwiMjIyXCIsXCJDb2xvclwiOntcIiRpZFwiOlwiMjIzXCIsXCJBXCI6MjU1LFwiUlwiOjk3LFwiR1wiOjEwNSxcIkJcIjo5MX19LFwiSG9yaXpvbnRhbEFsaWdubWVudFwiOjA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E2LFwiU2hhcGVTaXplXCI6MSxcIkRldGFpbHNTcGFjaW5nXCI6Mi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yNTMsXCJHXCI6MjUwLFwiQlwiOjIzN319LFwiSXNWaXNpYmxlXCI6dHJ1ZSxcIldpZHRoXCI6MTguMCxcIkhlaWdodFwiOjIwLjAsXCJCb3JkZXJTdHlsZVwiOntcIiRpZFwiOlwiMjMzXCIsXCJMaW5lU3R5bGVcIjp7XCIkaWRcIjpcIjIzNFwiLFwiTGluZUNvbG9yXCI6e1wiJGlkXCI6XCIyMzVcIixcIkNvbG9yXCI6e1wiJGlkXCI6XCIyMzZcIixcIkFcIjoyNTUsXCJSXCI6MjU1LFwiR1wiOjAsXCJCXCI6MH19LFwiTGluZVdlaWdodFwiOjAuMCxcIkxpbmVUeXBlXCI6MH0sXCJJc1Zpc2libGVcIjpmYWxzZX19LFwiVGl0bGVTdHlsZVwiOntcIiRpZFwiOlwiMjM3XCIsXCJGb250U2V0dGluZ3NcIjp7XCIkaWRcIjpcIjIzOFwiLFwiRm9udFNpemVcIjoxMSxcIkZvbnROYW1lXCI6XCJBcmlhbFwiLFwiSXNCb2xkXCI6ZmFsc2UsXCJJc0l0YWxpY1wiOmZhbHNlLFwiSXNVbmRlcmxpbmVkXCI6ZmFsc2V9LFwiRm9yZWdyb3VuZFwiOntcIiRpZFwiOlwiMjM5XCIsXCJDb2xvclwiOntcIiRpZFwiOlwiMjQwXCIsXCJBXCI6MjU1LFwiUlwiOjkyLFwiR1wiOjg1LFwiQlwiOjczfX0sXCJIb3Jpem9udGFsQWxpZ25tZW50XCI6MSxcIklzVmlzaWJsZVwiOnRydWV9LFwiRGF0ZVN0eWxlXCI6e1wiJGlkXCI6XCIyNDFcIixcIkZvbnRTZXR0aW5nc1wiOntcIiRpZFwiOlwiMjQyXCIsXCJGb250U2l6ZVwiOjEwLFwiRm9udE5hbWVcIjpcIkNhbGlicmlcIixcIklzQm9sZFwiOmZhbHNlLFwiSXNJdGFsaWNcIjpmYWxzZSxcIklzVW5kZXJsaW5lZFwiOmZhbHNlfSxcIkZvcmVncm91bmRcIjp7XCIkaWRcIjpcIjI0M1wiLFwiQ29sb3JcIjp7XCIkaWRcIjpcIjI0NFwiLFwiQVwiOjI1NSxcIlJcIjo1MCxcIkdcIjo1MCxcIkJcIjo1MH19LFwiSG9yaXpvbnRhbEFsaWdubWVudFwiOjAsXCJJc1Zpc2libGVcIjp0cnV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10sXCJHcmlkbGluZVBhbmVsU3R5bGVcIjp7XCIkaWRcIjpcIjI0N1wiLFwiR3JpZGxpbmVTdHlsZVwiOntcIiRpZFwiOlwiMjQ4XCIsXCJMaW5lQ29sb3JcIjp7XCIkaWRcIjpcIjI0OVwiLFwiQ29sb3JcIjp7XCIkaWRcIjpcIjI1MFwiLFwiQVwiOjM4LFwiUlwiOjkxLFwiR1wiOjE1NSxcIkJcIjoyMTN9fSxcIkxpbmVXZWlnaHRcIjoxLjAsXCJMaW5lVHlwZVwiOjB9LFwiSXNWaXNpYmxlXCI6dHJ1ZX0sXCJBY3Rpdml0eUxpbmVQYW5lbFN0eWxlXCI6e1wiJGlkXCI6XCIyNTFcIixcIkFjdGl2aXR5TGluZVN0eWxlXCI6e1wiJGlkXCI6XCIyNTJcIixcIkxpbmVDb2xvclwiOntcIiRpZFwiOlwiMjUzXCIsXCJDb2xvclwiOntcIiRpZFwiOlwiMjU0XCIsXCJBXCI6MzgsXCJSXCI6OTEsXCJHXCI6MTU1LFwiQlwiOjIxM319LFwiTGluZVdlaWdodFwiOjEuMCxcIkxpbmVUeXBlXCI6MH0sXCJJc1Zpc2libGVcIjp0cnVlfSxcIkRlZmF1bHREZXBlbmRlbmN5U3R5bGVcIjp7XCIkaWRcIjpcIjI1NVwiLFwiTGluZVN0eWxlXCI6e1wiJGlkXCI6XCIyNTZcIixcIkxpbmVDb2xvclwiOntcIiRpZFwiOlwiMjU3XCIsXCJDb2xvclwiOntcIiRpZFwiOlwiMjU4XCIsXCJBXCI6MjU1LFwiUlwiOjAsXCJHXCI6MCxcIkJcIjowfX0sXCJMaW5lV2VpZ2h0XCI6MS4wLFwiTGluZVR5cGVcIjowfSxcIkVuZEFycm93aGVhZExpbmVTdHlsZVwiOntcIiRpZFwiOlwiMjU5XCIsXCJLaW5kXCI6MSxcIldpZHRoXCI6MSxcIkxlbmd0aFwiOjB9LFwiQnJpbmdUb0Zyb250XCI6dHJ1ZSxcIlJhZGl1c1wiOjAuMH0sXCJDcml0aWNhbFBhdGhTdHlsZVwiOntcIiRpZFwiOlwiMjYwXCIsXCJDcml0aWNhbFBhdGhTdHlsZU9wdGlvbnNcIjoxNSxcIkxpbmVTdHlsZVwiOntcIiRpZFwiOlwiMjYxXCIsXCJMaW5lQ29sb3JcIjp7XCIkaWRcIjpcIjI2MlwiLFwiQ29sb3JcIjp7XCIkaWRcIjpcIjI2M1wiLFwiQVwiOjI1NSxcIlJcIjoyMjIsXCJHXCI6NTAsXCJCXCI6NTB9fSxcIkxpbmVXZWlnaHRcIjoxLjAsXCJMaW5lVHlwZVwiOjB9LFwiVGl0bGVGb3JlZ3JvdW5kXCI6e1wiJGlkXCI6XCIyNjRcIixcIkNvbG9yXCI6e1wiJGlkXCI6XCIyNjVcIixcIkFcIjoyNTUsXCJSXCI6MTc2LFwiR1wiOjE5LFwiQlwiOjI1fX0sXCJTaGFwZXNCYWNrZ3JvdW5kXCI6e1wiJGlkXCI6XCIyNjZcIixcIkNvbG9yXCI6e1wiJGlkXCI6XCIyNjdcIixcIkFcIjoyNTUsXCJSXCI6MjUzLFwiR1wiOjIwMyxcIkJcIjoyMDh9fSxcIlNoYXBlc0JvcmRlclN0eWxlXCI6e1wiJGlkXCI6XCIyNjhcIixcIkxpbmVDb2xvclwiOntcIiRpZFwiOlwiMjY5XCIsXCJDb2xvclwiOntcIiRpZFwiOlwiMjcwXCIsXCJBXCI6MjU1LFwiUlwiOjIyMixcIkdcIjo1MCxcIkJcIjo1MH19LFwiTGluZVdlaWdodFwiOjIuMCxcIkxpbmVUeXBlXCI6MH19LFwiUGFuZWxzU3BhY2luZ0RlZmluaXRpb25cIjp7XCIkaWRcIjpcIjI3MVwiLFwiU3BhY2luZ0Fib3ZlVGltZWJhbmRcIjoxNixcIlNwYWNpbmdCZWxvd1RpbWViYW5kXCI6MTYsXCJTcGFjaW5nQWJvdmVCZXR3ZWVuU3dpbWxhbmVzQW5kVGFza3NcIjoxNixcIlNwYWNpbmdCZWxvd0JldHdlZW5Td2ltbGFuZXNBbmRUYXNrc1wiOjE2fSxcIl9zZWxlY3RlZFRoZW1lUHJlc2V0Q29sb3JzXCI6e1wiJGlkXCI6XCIyNzJcIixcIlRleHRMaWdodFwiOntcIiRpZFwiOlwiMjczXCIsXCJBXCI6MjU1LFwiUlwiOjI1NSxcIkdcIjoyNTUsXCJCXCI6MjU1fSxcIlRleHREYXJrXCI6e1wiJGlkXCI6XCIyNzRcIixcIkFcIjoyNTUsXCJSXCI6MCxcIkdcIjowLFwiQlwiOjB9LFwiQWNjZW50MVwiOntcIiRpZFwiOlwiMjc1XCIsXCJBXCI6MjU1LFwiUlwiOjI1MyxcIkdcIjoyNTAsXCJCXCI6MjM3fSxcIkFjY2VudDJcIjp7XCIkaWRcIjpcIjI3NlwiLFwiQVwiOjI1NSxcIlJcIjo5NyxcIkdcIjoxMDUsXCJCXCI6OTF9LFwiQWNjZW50M1wiOntcIiRpZFwiOlwiMjc3XCIsXCJBXCI6MjU1LFwiUlwiOjI1MyxcIkdcIjoyNTAsXCJCXCI6MjM3fSxcIkFjY2VudDRcIjp7XCIkaWRcIjpcIjI3OFwiLFwiQVwiOjI1NSxcIlJcIjoyMzMsXCJHXCI6MTEzLFwiQlwiOjUwfSxcIkFjY2VudDVcIjp7XCIkaWRcIjpcIjI3OVwiLFwiQVwiOjI1NSxcIlJcIjoyNSxcIkdcIjoxMDcsXCJCXCI6MzZ9LFwiQWNjZW50NlwiOntcIiRpZFwiOlwiMjgwXCIsXCJBXCI6MjU1LFwiUlwiOjE1LFwiR1wiOjE1OCxcIkJcIjoyMTN9LFwiQWNjZW50N1wiOntcIiRpZFwiOlwiMjgxXCIsXCJBXCI6MjU1LFwiUlwiOjE2MCxcIkdcIjo0MyxcIkJcIjoxNDd9LFwiQWNjZW50OFwiOntcIiRpZFwiOlwiMjgyXCIsXCJBXCI6MjU1LFwiUlwiOjc4LFwiR1wiOjE2NyxcIkJcIjo0Nn19LFwiX2N1c3RvbVByZXNldENvbG9yc1wiOntcIiRpZFwiOlwiMjgzXCJ9fX0ifSwiU2V0dGluZ3MiOnsiJGlkIjoiMTY0NCIsIkltcGFPcHRpb25zIjp7IiRpZCI6IjE2NDU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NjQ2IiwiVXNlVGltZSI6ZmFsc2UsIldvcmtEYXlTdGFydCI6IjAwOjAwOjAwIiwiV29ya0RheUVuZCI6IjIzOjU5OjAwIn0sIkxhc3RVc2VkVGVtcGxhdGVJZCI6IjhhZmIwZmY1LTIxOTgtNDk1Mi05ZDY5LWNkZmU2OTJmNDQ5ZCIsIkxhc3RVc2VkVGhlbWVEZXRhaWxzIjp7IiRpZCI6IjE2NDciLCJJZCI6IjUyNmY0N2FiLTBlN2UtNDQ1ZC05MjcxLTE2NmI0MjM3YzBmNSIsIlRpdGxlIjoiVW50aXRsZWQgdGhlbWUiLCJDYXRlZ29yeSI6Mn0sIkZpcnN0V2Vla09mWWVhciI6MCwiUGxhY2VNaWxlc3RvbmVBdFRoZUJlZ2lubmluZ09mVGhlRGF5IjpmYWxzZSwiRGVwZW5kZW5jeVNjaGVkdWxpbmdTZXR0aW5ncyI6eyIkaWQiOiIxNjQ4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5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w"/>
  <p:tag name="OTLTIMEBANDSCALETYPE" val="Weeks"/>
  <p:tag name="OTLTIMEBANDSHAPETYPE" val="EllipseTimeband"/>
  <p:tag name="OTLTIMEBANDSHAPEHEIGHT" val="30"/>
  <p:tag name="OTLTIMEBANDSHAPEPADDINGLEFT" val="13"/>
  <p:tag name="OTLTIMEBANDENDDATE" val="2025-03-31T23:59:00.000000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Thick"/>
  <p:tag name="OTLWEEKNUMBERINGFORMAT" val="WNFormat1"/>
  <p:tag name="OTLWEEKNUMBERINGISVISIBLE" val="False"/>
  <p:tag name="OTLSTARTDATE" val="2025-01-01T00:00:00.0000000Z"/>
  <p:tag name="OTLENDDATE" val="2025-01-31T23:59:00.0000000Z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Thick"/>
  <p:tag name="OTLWEEKNUMBERINGFORMAT" val="WNFormat1"/>
  <p:tag name="OTLWEEKNUMBERINGISVISIBLE" val="False"/>
  <p:tag name="OTLSTARTDATE" val="2025-02-01T00:00:00.0000000Z"/>
  <p:tag name="OTLENDDATE" val="2025-02-28T23:59:00.0000000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10"/>
  <p:tag name="OTLSHAPETHICKNESSTYPE" val="Thick"/>
  <p:tag name="OTLWEEKNUMBERINGFORMAT" val="WNFormat1"/>
  <p:tag name="OTLWEEKNUMBERINGISVISIBLE" val="False"/>
  <p:tag name="OTLSTARTDATE" val="2025-03-01T00:00:00.0000000Z"/>
  <p:tag name="OTLENDDATE" val="2025-03-31T23:59:00.0000000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1-03T00:00:00.0000000Z"/>
  <p:tag name="OTLENDDATE" val="2025-01-20T23:59:00.0000000Z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2-07T00:00:00.0000000Z"/>
  <p:tag name="OTLENDDATE" val="2025-02-16T23:59:00.0000000Z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3-07T00:00:00.0000000Z"/>
  <p:tag name="OTLENDDATE" val="2025-03-24T23:59:00.0000000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1-17T00:00:00.0000000Z"/>
  <p:tag name="OTLENDDATE" val="2025-02-02T23:59:00.0000000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2-23T00:00:00.0000000Z"/>
  <p:tag name="OTLENDDATE" val="2025-03-14T23:59:00.0000000Z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1-02T00:00:00.0000000Z"/>
  <p:tag name="OTLENDDATE" val="2025-01-23T23:59:00.0000000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2-02T00:00:00.0000000Z"/>
  <p:tag name="OTLENDDATE" val="2025-02-18T23:59:00.0000000Z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3-14T00:00:00.0000000Z"/>
  <p:tag name="OTLENDDATE" val="2025-03-29T23:59:00.0000000Z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1-18T00:00:00.0000000Z"/>
  <p:tag name="OTLENDDATE" val="2025-01-27T23:59:00.0000000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2-14T00:00:00.0000000Z"/>
  <p:tag name="OTLENDDATE" val="2025-02-24T23:59:00.0000000Z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2-28T00:00:00.0000000Z"/>
  <p:tag name="OTLENDDATE" val="2025-03-11T23:59:00.0000000Z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1-07T00:00:00.0000000Z"/>
  <p:tag name="OTLENDDATE" val="2025-01-20T23:59:00.0000000Z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2-03T00:00:00.0000000Z"/>
  <p:tag name="OTLENDDATE" val="2025-02-19T23:59:00.0000000Z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3-14T00:00:00.0000000Z"/>
  <p:tag name="OTLENDDATE" val="2025-03-28T23:59:00.0000000Z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view Q1 Calendar"/>
  <p:tag name="OTLPOSITIONONTASK" val="None"/>
  <p:tag name="OTLRELATEDTASKID" val="00000000-0000-0000-0000-000000000000"/>
  <p:tag name="OTLWEEKNUMBERINGFORMAT" val="WNFormat1"/>
  <p:tag name="OTLWEEKNUMBERINGISVISIBLE" val="False"/>
  <p:tag name="OTLDATE" val="2025-01-01T23:59:00.000000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pprove Q2 Calendar"/>
  <p:tag name="OTLPOSITIONONTASK" val="None"/>
  <p:tag name="OTLRELATEDTASKID" val="00000000-0000-0000-0000-000000000000"/>
  <p:tag name="OTLWEEKNUMBERINGFORMAT" val="WNFormat1"/>
  <p:tag name="OTLWEEKNUMBERINGISVISIBLE" val="False"/>
  <p:tag name="OTLDATE" val="2025-03-31T23:59:00.000000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2021-01-08T14:55:23Z</dcterms:created>
  <dcterms:modified xsi:type="dcterms:W3CDTF">2024-10-16T13:43:27Z</dcterms:modified>
</cp:coreProperties>
</file>