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0.xml" ContentType="application/vnd.openxmlformats-officedocument.presentationml.tags+xml"/>
  <Override PartName="/ppt/tags/tag161.xml" ContentType="application/vnd.openxmlformats-officedocument.presentationml.tags+xml"/>
  <Override PartName="/ppt/tags/tag162.xml" ContentType="application/vnd.openxmlformats-officedocument.presentationml.tags+xml"/>
  <Override PartName="/ppt/tags/tag163.xml" ContentType="application/vnd.openxmlformats-officedocument.presentationml.tags+xml"/>
  <Override PartName="/ppt/tags/tag164.xml" ContentType="application/vnd.openxmlformats-officedocument.presentationml.tags+xml"/>
  <Override PartName="/ppt/tags/tag165.xml" ContentType="application/vnd.openxmlformats-officedocument.presentationml.tags+xml"/>
  <Override PartName="/ppt/tags/tag166.xml" ContentType="application/vnd.openxmlformats-officedocument.presentationml.tags+xml"/>
  <Override PartName="/ppt/tags/tag167.xml" ContentType="application/vnd.openxmlformats-officedocument.presentationml.tags+xml"/>
  <Override PartName="/ppt/tags/tag168.xml" ContentType="application/vnd.openxmlformats-officedocument.presentationml.tags+xml"/>
  <Override PartName="/ppt/tags/tag169.xml" ContentType="application/vnd.openxmlformats-officedocument.presentationml.tags+xml"/>
  <Override PartName="/ppt/tags/tag170.xml" ContentType="application/vnd.openxmlformats-officedocument.presentationml.tags+xml"/>
  <Override PartName="/ppt/tags/tag171.xml" ContentType="application/vnd.openxmlformats-officedocument.presentationml.tags+xml"/>
  <Override PartName="/ppt/tags/tag172.xml" ContentType="application/vnd.openxmlformats-officedocument.presentationml.tags+xml"/>
  <Override PartName="/ppt/tags/tag173.xml" ContentType="application/vnd.openxmlformats-officedocument.presentationml.tags+xml"/>
  <Override PartName="/ppt/tags/tag174.xml" ContentType="application/vnd.openxmlformats-officedocument.presentationml.tags+xml"/>
  <Override PartName="/ppt/tags/tag175.xml" ContentType="application/vnd.openxmlformats-officedocument.presentationml.tags+xml"/>
  <Override PartName="/ppt/tags/tag176.xml" ContentType="application/vnd.openxmlformats-officedocument.presentationml.tags+xml"/>
  <Override PartName="/ppt/tags/tag177.xml" ContentType="application/vnd.openxmlformats-officedocument.presentationml.tags+xml"/>
  <Override PartName="/ppt/tags/tag178.xml" ContentType="application/vnd.openxmlformats-officedocument.presentationml.tags+xml"/>
  <Override PartName="/ppt/tags/tag179.xml" ContentType="application/vnd.openxmlformats-officedocument.presentationml.tags+xml"/>
  <Override PartName="/ppt/tags/tag180.xml" ContentType="application/vnd.openxmlformats-officedocument.presentationml.tags+xml"/>
  <Override PartName="/ppt/tags/tag181.xml" ContentType="application/vnd.openxmlformats-officedocument.presentationml.tags+xml"/>
  <Override PartName="/ppt/tags/tag182.xml" ContentType="application/vnd.openxmlformats-officedocument.presentationml.tags+xml"/>
  <Override PartName="/ppt/tags/tag183.xml" ContentType="application/vnd.openxmlformats-officedocument.presentationml.tags+xml"/>
  <Override PartName="/ppt/tags/tag184.xml" ContentType="application/vnd.openxmlformats-officedocument.presentationml.tags+xml"/>
  <Override PartName="/ppt/tags/tag185.xml" ContentType="application/vnd.openxmlformats-officedocument.presentationml.tags+xml"/>
  <Override PartName="/ppt/tags/tag186.xml" ContentType="application/vnd.openxmlformats-officedocument.presentationml.tags+xml"/>
  <Override PartName="/ppt/tags/tag187.xml" ContentType="application/vnd.openxmlformats-officedocument.presentationml.tags+xml"/>
  <Override PartName="/ppt/tags/tag188.xml" ContentType="application/vnd.openxmlformats-officedocument.presentationml.tags+xml"/>
  <Override PartName="/ppt/tags/tag189.xml" ContentType="application/vnd.openxmlformats-officedocument.presentationml.tags+xml"/>
  <Override PartName="/ppt/tags/tag190.xml" ContentType="application/vnd.openxmlformats-officedocument.presentationml.tags+xml"/>
  <Override PartName="/ppt/tags/tag191.xml" ContentType="application/vnd.openxmlformats-officedocument.presentationml.tags+xml"/>
  <Override PartName="/ppt/tags/tag192.xml" ContentType="application/vnd.openxmlformats-officedocument.presentationml.tags+xml"/>
  <Override PartName="/ppt/tags/tag193.xml" ContentType="application/vnd.openxmlformats-officedocument.presentationml.tags+xml"/>
  <Override PartName="/ppt/tags/tag194.xml" ContentType="application/vnd.openxmlformats-officedocument.presentationml.tags+xml"/>
  <Override PartName="/ppt/tags/tag195.xml" ContentType="application/vnd.openxmlformats-officedocument.presentationml.tags+xml"/>
  <Override PartName="/ppt/tags/tag196.xml" ContentType="application/vnd.openxmlformats-officedocument.presentationml.tags+xml"/>
  <Override PartName="/ppt/tags/tag197.xml" ContentType="application/vnd.openxmlformats-officedocument.presentationml.tags+xml"/>
  <Override PartName="/ppt/tags/tag198.xml" ContentType="application/vnd.openxmlformats-officedocument.presentationml.tags+xml"/>
  <Override PartName="/ppt/tags/tag199.xml" ContentType="application/vnd.openxmlformats-officedocument.presentationml.tags+xml"/>
  <Override PartName="/ppt/tags/tag200.xml" ContentType="application/vnd.openxmlformats-officedocument.presentationml.tags+xml"/>
  <Override PartName="/ppt/tags/tag201.xml" ContentType="application/vnd.openxmlformats-officedocument.presentationml.tags+xml"/>
  <Override PartName="/ppt/tags/tag202.xml" ContentType="application/vnd.openxmlformats-officedocument.presentationml.tags+xml"/>
  <Override PartName="/ppt/tags/tag203.xml" ContentType="application/vnd.openxmlformats-officedocument.presentationml.tags+xml"/>
  <Override PartName="/ppt/tags/tag204.xml" ContentType="application/vnd.openxmlformats-officedocument.presentationml.tags+xml"/>
  <Override PartName="/ppt/tags/tag205.xml" ContentType="application/vnd.openxmlformats-officedocument.presentationml.tags+xml"/>
  <Override PartName="/ppt/tags/tag206.xml" ContentType="application/vnd.openxmlformats-officedocument.presentationml.tags+xml"/>
  <Override PartName="/ppt/tags/tag207.xml" ContentType="application/vnd.openxmlformats-officedocument.presentationml.tags+xml"/>
  <Override PartName="/ppt/tags/tag208.xml" ContentType="application/vnd.openxmlformats-officedocument.presentationml.tags+xml"/>
  <Override PartName="/ppt/tags/tag209.xml" ContentType="application/vnd.openxmlformats-officedocument.presentationml.tags+xml"/>
  <Override PartName="/ppt/tags/tag210.xml" ContentType="application/vnd.openxmlformats-officedocument.presentationml.tags+xml"/>
  <Override PartName="/ppt/tags/tag211.xml" ContentType="application/vnd.openxmlformats-officedocument.presentationml.tags+xml"/>
  <Override PartName="/ppt/tags/tag212.xml" ContentType="application/vnd.openxmlformats-officedocument.presentationml.tags+xml"/>
  <Override PartName="/ppt/tags/tag213.xml" ContentType="application/vnd.openxmlformats-officedocument.presentationml.tags+xml"/>
  <Override PartName="/ppt/tags/tag214.xml" ContentType="application/vnd.openxmlformats-officedocument.presentationml.tags+xml"/>
  <Override PartName="/ppt/tags/tag215.xml" ContentType="application/vnd.openxmlformats-officedocument.presentationml.tags+xml"/>
  <Override PartName="/ppt/tags/tag216.xml" ContentType="application/vnd.openxmlformats-officedocument.presentationml.tags+xml"/>
  <Override PartName="/ppt/tags/tag217.xml" ContentType="application/vnd.openxmlformats-officedocument.presentationml.tags+xml"/>
  <Override PartName="/ppt/tags/tag218.xml" ContentType="application/vnd.openxmlformats-officedocument.presentationml.tags+xml"/>
  <Override PartName="/ppt/tags/tag219.xml" ContentType="application/vnd.openxmlformats-officedocument.presentationml.tags+xml"/>
  <Override PartName="/ppt/tags/tag220.xml" ContentType="application/vnd.openxmlformats-officedocument.presentationml.tags+xml"/>
  <Override PartName="/ppt/tags/tag221.xml" ContentType="application/vnd.openxmlformats-officedocument.presentationml.tags+xml"/>
  <Override PartName="/ppt/tags/tag222.xml" ContentType="application/vnd.openxmlformats-officedocument.presentationml.tags+xml"/>
  <Override PartName="/ppt/tags/tag223.xml" ContentType="application/vnd.openxmlformats-officedocument.presentationml.tags+xml"/>
  <Override PartName="/ppt/tags/tag224.xml" ContentType="application/vnd.openxmlformats-officedocument.presentationml.tags+xml"/>
  <Override PartName="/ppt/tags/tag225.xml" ContentType="application/vnd.openxmlformats-officedocument.presentationml.tags+xml"/>
  <Override PartName="/ppt/tags/tag226.xml" ContentType="application/vnd.openxmlformats-officedocument.presentationml.tags+xml"/>
  <Override PartName="/ppt/tags/tag227.xml" ContentType="application/vnd.openxmlformats-officedocument.presentationml.tags+xml"/>
  <Override PartName="/ppt/tags/tag228.xml" ContentType="application/vnd.openxmlformats-officedocument.presentationml.tags+xml"/>
  <Override PartName="/ppt/tags/tag229.xml" ContentType="application/vnd.openxmlformats-officedocument.presentationml.tags+xml"/>
  <Override PartName="/ppt/tags/tag230.xml" ContentType="application/vnd.openxmlformats-officedocument.presentationml.tags+xml"/>
  <Override PartName="/ppt/tags/tag231.xml" ContentType="application/vnd.openxmlformats-officedocument.presentationml.tags+xml"/>
  <Override PartName="/ppt/tags/tag232.xml" ContentType="application/vnd.openxmlformats-officedocument.presentationml.tags+xml"/>
  <Override PartName="/ppt/tags/tag233.xml" ContentType="application/vnd.openxmlformats-officedocument.presentationml.tags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834" r:id="rId1"/>
  </p:sldMasterIdLst>
  <p:notesMasterIdLst>
    <p:notesMasterId r:id="rId4"/>
  </p:notesMasterIdLst>
  <p:sldIdLst>
    <p:sldId id="268" r:id="rId2"/>
    <p:sldId id="963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7F7F7"/>
    <a:srgbClr val="FEFEFE"/>
    <a:srgbClr val="E9EEF2"/>
    <a:srgbClr val="81955B"/>
    <a:srgbClr val="E8EEF8"/>
    <a:srgbClr val="4D355D"/>
    <a:srgbClr val="A485B9"/>
    <a:srgbClr val="618197"/>
    <a:srgbClr val="6F6F74"/>
    <a:srgbClr val="7C7B7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DD6015A-3F90-4723-BAFE-D22DB9746D12}" v="4" dt="2019-10-22T15:15:10.97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1494" autoAdjust="0"/>
    <p:restoredTop sz="96374" autoAdjust="0"/>
  </p:normalViewPr>
  <p:slideViewPr>
    <p:cSldViewPr snapToGrid="0">
      <p:cViewPr varScale="1">
        <p:scale>
          <a:sx n="109" d="100"/>
          <a:sy n="109" d="100"/>
        </p:scale>
        <p:origin x="114" y="138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87" d="100"/>
          <a:sy n="87" d="100"/>
        </p:scale>
        <p:origin x="2994" y="9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Relationship Id="rId9" Type="http://schemas.microsoft.com/office/2015/10/relationships/revisionInfo" Target="revisionInfo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83318CE-7023-48EA-BE1A-FD2616466EBB}" type="datetimeFigureOut">
              <a:rPr lang="en-US" smtClean="0"/>
              <a:t>10/24/2024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0083ABE-9E7F-4857-9FB1-B4EF346C82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41122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6AC3B0-CB85-40CE-8E40-078D7E0039DD}" type="datetimeFigureOut">
              <a:rPr lang="en-US" smtClean="0"/>
              <a:t>10/24/2024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C510FC-F910-4F74-9C27-B2C5A97355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93160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6AC3B0-CB85-40CE-8E40-078D7E0039DD}" type="datetimeFigureOut">
              <a:rPr lang="en-US" smtClean="0"/>
              <a:t>10/24/2024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C510FC-F910-4F74-9C27-B2C5A97355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50756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6AC3B0-CB85-40CE-8E40-078D7E0039DD}" type="datetimeFigureOut">
              <a:rPr lang="en-US" smtClean="0"/>
              <a:t>10/24/2024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C510FC-F910-4F74-9C27-B2C5A97355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7270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6AC3B0-CB85-40CE-8E40-078D7E0039DD}" type="datetimeFigureOut">
              <a:rPr lang="en-US" smtClean="0"/>
              <a:t>10/24/2024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C510FC-F910-4F74-9C27-B2C5A97355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07690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6AC3B0-CB85-40CE-8E40-078D7E0039DD}" type="datetimeFigureOut">
              <a:rPr lang="en-US" smtClean="0"/>
              <a:t>10/24/2024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C510FC-F910-4F74-9C27-B2C5A97355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36292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6AC3B0-CB85-40CE-8E40-078D7E0039DD}" type="datetimeFigureOut">
              <a:rPr lang="en-US" smtClean="0"/>
              <a:t>10/24/2024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C510FC-F910-4F74-9C27-B2C5A97355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80508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6AC3B0-CB85-40CE-8E40-078D7E0039DD}" type="datetimeFigureOut">
              <a:rPr lang="en-US" smtClean="0"/>
              <a:t>10/24/2024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C510FC-F910-4F74-9C27-B2C5A97355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19928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6AC3B0-CB85-40CE-8E40-078D7E0039DD}" type="datetimeFigureOut">
              <a:rPr lang="en-US" smtClean="0"/>
              <a:t>10/24/2024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C510FC-F910-4F74-9C27-B2C5A97355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34021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6AC3B0-CB85-40CE-8E40-078D7E0039DD}" type="datetimeFigureOut">
              <a:rPr lang="en-US" smtClean="0"/>
              <a:t>10/24/2024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C510FC-F910-4F74-9C27-B2C5A97355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36567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6AC3B0-CB85-40CE-8E40-078D7E0039DD}" type="datetimeFigureOut">
              <a:rPr lang="en-US" smtClean="0"/>
              <a:t>10/24/2024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C510FC-F910-4F74-9C27-B2C5A97355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08788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6AC3B0-CB85-40CE-8E40-078D7E0039DD}" type="datetimeFigureOut">
              <a:rPr lang="en-US" smtClean="0"/>
              <a:t>10/24/2024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C510FC-F910-4F74-9C27-B2C5A97355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0691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6AC3B0-CB85-40CE-8E40-078D7E0039DD}" type="datetimeFigureOut">
              <a:rPr lang="en-US" smtClean="0"/>
              <a:t>10/24/2024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C510FC-F910-4F74-9C27-B2C5A97355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94000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35" r:id="rId1"/>
    <p:sldLayoutId id="2147483836" r:id="rId2"/>
    <p:sldLayoutId id="2147483837" r:id="rId3"/>
    <p:sldLayoutId id="2147483838" r:id="rId4"/>
    <p:sldLayoutId id="2147483839" r:id="rId5"/>
    <p:sldLayoutId id="2147483840" r:id="rId6"/>
    <p:sldLayoutId id="2147483841" r:id="rId7"/>
    <p:sldLayoutId id="2147483842" r:id="rId8"/>
    <p:sldLayoutId id="2147483843" r:id="rId9"/>
    <p:sldLayoutId id="2147483844" r:id="rId10"/>
    <p:sldLayoutId id="214748384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17" Type="http://schemas.openxmlformats.org/officeDocument/2006/relationships/tags" Target="../tags/tag117.xml"/><Relationship Id="rId21" Type="http://schemas.openxmlformats.org/officeDocument/2006/relationships/tags" Target="../tags/tag21.xml"/><Relationship Id="rId42" Type="http://schemas.openxmlformats.org/officeDocument/2006/relationships/tags" Target="../tags/tag42.xml"/><Relationship Id="rId63" Type="http://schemas.openxmlformats.org/officeDocument/2006/relationships/tags" Target="../tags/tag63.xml"/><Relationship Id="rId84" Type="http://schemas.openxmlformats.org/officeDocument/2006/relationships/tags" Target="../tags/tag84.xml"/><Relationship Id="rId138" Type="http://schemas.openxmlformats.org/officeDocument/2006/relationships/tags" Target="../tags/tag138.xml"/><Relationship Id="rId159" Type="http://schemas.openxmlformats.org/officeDocument/2006/relationships/tags" Target="../tags/tag159.xml"/><Relationship Id="rId170" Type="http://schemas.openxmlformats.org/officeDocument/2006/relationships/tags" Target="../tags/tag170.xml"/><Relationship Id="rId191" Type="http://schemas.openxmlformats.org/officeDocument/2006/relationships/tags" Target="../tags/tag191.xml"/><Relationship Id="rId205" Type="http://schemas.openxmlformats.org/officeDocument/2006/relationships/tags" Target="../tags/tag205.xml"/><Relationship Id="rId226" Type="http://schemas.openxmlformats.org/officeDocument/2006/relationships/tags" Target="../tags/tag226.xml"/><Relationship Id="rId107" Type="http://schemas.openxmlformats.org/officeDocument/2006/relationships/tags" Target="../tags/tag107.xml"/><Relationship Id="rId11" Type="http://schemas.openxmlformats.org/officeDocument/2006/relationships/tags" Target="../tags/tag11.xml"/><Relationship Id="rId32" Type="http://schemas.openxmlformats.org/officeDocument/2006/relationships/tags" Target="../tags/tag32.xml"/><Relationship Id="rId53" Type="http://schemas.openxmlformats.org/officeDocument/2006/relationships/tags" Target="../tags/tag53.xml"/><Relationship Id="rId74" Type="http://schemas.openxmlformats.org/officeDocument/2006/relationships/tags" Target="../tags/tag74.xml"/><Relationship Id="rId128" Type="http://schemas.openxmlformats.org/officeDocument/2006/relationships/tags" Target="../tags/tag128.xml"/><Relationship Id="rId149" Type="http://schemas.openxmlformats.org/officeDocument/2006/relationships/tags" Target="../tags/tag149.xml"/><Relationship Id="rId5" Type="http://schemas.openxmlformats.org/officeDocument/2006/relationships/tags" Target="../tags/tag5.xml"/><Relationship Id="rId95" Type="http://schemas.openxmlformats.org/officeDocument/2006/relationships/tags" Target="../tags/tag95.xml"/><Relationship Id="rId160" Type="http://schemas.openxmlformats.org/officeDocument/2006/relationships/tags" Target="../tags/tag160.xml"/><Relationship Id="rId181" Type="http://schemas.openxmlformats.org/officeDocument/2006/relationships/tags" Target="../tags/tag181.xml"/><Relationship Id="rId216" Type="http://schemas.openxmlformats.org/officeDocument/2006/relationships/tags" Target="../tags/tag216.xml"/><Relationship Id="rId22" Type="http://schemas.openxmlformats.org/officeDocument/2006/relationships/tags" Target="../tags/tag22.xml"/><Relationship Id="rId43" Type="http://schemas.openxmlformats.org/officeDocument/2006/relationships/tags" Target="../tags/tag43.xml"/><Relationship Id="rId64" Type="http://schemas.openxmlformats.org/officeDocument/2006/relationships/tags" Target="../tags/tag64.xml"/><Relationship Id="rId118" Type="http://schemas.openxmlformats.org/officeDocument/2006/relationships/tags" Target="../tags/tag118.xml"/><Relationship Id="rId139" Type="http://schemas.openxmlformats.org/officeDocument/2006/relationships/tags" Target="../tags/tag139.xml"/><Relationship Id="rId85" Type="http://schemas.openxmlformats.org/officeDocument/2006/relationships/tags" Target="../tags/tag85.xml"/><Relationship Id="rId150" Type="http://schemas.openxmlformats.org/officeDocument/2006/relationships/tags" Target="../tags/tag150.xml"/><Relationship Id="rId171" Type="http://schemas.openxmlformats.org/officeDocument/2006/relationships/tags" Target="../tags/tag171.xml"/><Relationship Id="rId192" Type="http://schemas.openxmlformats.org/officeDocument/2006/relationships/tags" Target="../tags/tag192.xml"/><Relationship Id="rId206" Type="http://schemas.openxmlformats.org/officeDocument/2006/relationships/tags" Target="../tags/tag206.xml"/><Relationship Id="rId227" Type="http://schemas.openxmlformats.org/officeDocument/2006/relationships/tags" Target="../tags/tag227.xml"/><Relationship Id="rId12" Type="http://schemas.openxmlformats.org/officeDocument/2006/relationships/tags" Target="../tags/tag12.xml"/><Relationship Id="rId33" Type="http://schemas.openxmlformats.org/officeDocument/2006/relationships/tags" Target="../tags/tag33.xml"/><Relationship Id="rId108" Type="http://schemas.openxmlformats.org/officeDocument/2006/relationships/tags" Target="../tags/tag108.xml"/><Relationship Id="rId129" Type="http://schemas.openxmlformats.org/officeDocument/2006/relationships/tags" Target="../tags/tag129.xml"/><Relationship Id="rId54" Type="http://schemas.openxmlformats.org/officeDocument/2006/relationships/tags" Target="../tags/tag54.xml"/><Relationship Id="rId75" Type="http://schemas.openxmlformats.org/officeDocument/2006/relationships/tags" Target="../tags/tag75.xml"/><Relationship Id="rId96" Type="http://schemas.openxmlformats.org/officeDocument/2006/relationships/tags" Target="../tags/tag96.xml"/><Relationship Id="rId140" Type="http://schemas.openxmlformats.org/officeDocument/2006/relationships/tags" Target="../tags/tag140.xml"/><Relationship Id="rId161" Type="http://schemas.openxmlformats.org/officeDocument/2006/relationships/tags" Target="../tags/tag161.xml"/><Relationship Id="rId182" Type="http://schemas.openxmlformats.org/officeDocument/2006/relationships/tags" Target="../tags/tag182.xml"/><Relationship Id="rId217" Type="http://schemas.openxmlformats.org/officeDocument/2006/relationships/tags" Target="../tags/tag217.xml"/><Relationship Id="rId6" Type="http://schemas.openxmlformats.org/officeDocument/2006/relationships/tags" Target="../tags/tag6.xml"/><Relationship Id="rId23" Type="http://schemas.openxmlformats.org/officeDocument/2006/relationships/tags" Target="../tags/tag23.xml"/><Relationship Id="rId119" Type="http://schemas.openxmlformats.org/officeDocument/2006/relationships/tags" Target="../tags/tag119.xml"/><Relationship Id="rId44" Type="http://schemas.openxmlformats.org/officeDocument/2006/relationships/tags" Target="../tags/tag44.xml"/><Relationship Id="rId65" Type="http://schemas.openxmlformats.org/officeDocument/2006/relationships/tags" Target="../tags/tag65.xml"/><Relationship Id="rId86" Type="http://schemas.openxmlformats.org/officeDocument/2006/relationships/tags" Target="../tags/tag86.xml"/><Relationship Id="rId130" Type="http://schemas.openxmlformats.org/officeDocument/2006/relationships/tags" Target="../tags/tag130.xml"/><Relationship Id="rId151" Type="http://schemas.openxmlformats.org/officeDocument/2006/relationships/tags" Target="../tags/tag151.xml"/><Relationship Id="rId172" Type="http://schemas.openxmlformats.org/officeDocument/2006/relationships/tags" Target="../tags/tag172.xml"/><Relationship Id="rId193" Type="http://schemas.openxmlformats.org/officeDocument/2006/relationships/tags" Target="../tags/tag193.xml"/><Relationship Id="rId207" Type="http://schemas.openxmlformats.org/officeDocument/2006/relationships/tags" Target="../tags/tag207.xml"/><Relationship Id="rId228" Type="http://schemas.openxmlformats.org/officeDocument/2006/relationships/tags" Target="../tags/tag228.xml"/><Relationship Id="rId13" Type="http://schemas.openxmlformats.org/officeDocument/2006/relationships/tags" Target="../tags/tag13.xml"/><Relationship Id="rId109" Type="http://schemas.openxmlformats.org/officeDocument/2006/relationships/tags" Target="../tags/tag109.xml"/><Relationship Id="rId34" Type="http://schemas.openxmlformats.org/officeDocument/2006/relationships/tags" Target="../tags/tag34.xml"/><Relationship Id="rId55" Type="http://schemas.openxmlformats.org/officeDocument/2006/relationships/tags" Target="../tags/tag55.xml"/><Relationship Id="rId76" Type="http://schemas.openxmlformats.org/officeDocument/2006/relationships/tags" Target="../tags/tag76.xml"/><Relationship Id="rId97" Type="http://schemas.openxmlformats.org/officeDocument/2006/relationships/tags" Target="../tags/tag97.xml"/><Relationship Id="rId120" Type="http://schemas.openxmlformats.org/officeDocument/2006/relationships/tags" Target="../tags/tag120.xml"/><Relationship Id="rId141" Type="http://schemas.openxmlformats.org/officeDocument/2006/relationships/tags" Target="../tags/tag141.xml"/><Relationship Id="rId7" Type="http://schemas.openxmlformats.org/officeDocument/2006/relationships/tags" Target="../tags/tag7.xml"/><Relationship Id="rId162" Type="http://schemas.openxmlformats.org/officeDocument/2006/relationships/tags" Target="../tags/tag162.xml"/><Relationship Id="rId183" Type="http://schemas.openxmlformats.org/officeDocument/2006/relationships/tags" Target="../tags/tag183.xml"/><Relationship Id="rId218" Type="http://schemas.openxmlformats.org/officeDocument/2006/relationships/tags" Target="../tags/tag218.xml"/><Relationship Id="rId24" Type="http://schemas.openxmlformats.org/officeDocument/2006/relationships/tags" Target="../tags/tag24.xml"/><Relationship Id="rId45" Type="http://schemas.openxmlformats.org/officeDocument/2006/relationships/tags" Target="../tags/tag45.xml"/><Relationship Id="rId66" Type="http://schemas.openxmlformats.org/officeDocument/2006/relationships/tags" Target="../tags/tag66.xml"/><Relationship Id="rId87" Type="http://schemas.openxmlformats.org/officeDocument/2006/relationships/tags" Target="../tags/tag87.xml"/><Relationship Id="rId110" Type="http://schemas.openxmlformats.org/officeDocument/2006/relationships/tags" Target="../tags/tag110.xml"/><Relationship Id="rId131" Type="http://schemas.openxmlformats.org/officeDocument/2006/relationships/tags" Target="../tags/tag131.xml"/><Relationship Id="rId152" Type="http://schemas.openxmlformats.org/officeDocument/2006/relationships/tags" Target="../tags/tag152.xml"/><Relationship Id="rId173" Type="http://schemas.openxmlformats.org/officeDocument/2006/relationships/tags" Target="../tags/tag173.xml"/><Relationship Id="rId194" Type="http://schemas.openxmlformats.org/officeDocument/2006/relationships/tags" Target="../tags/tag194.xml"/><Relationship Id="rId208" Type="http://schemas.openxmlformats.org/officeDocument/2006/relationships/tags" Target="../tags/tag208.xml"/><Relationship Id="rId229" Type="http://schemas.openxmlformats.org/officeDocument/2006/relationships/tags" Target="../tags/tag229.xml"/><Relationship Id="rId14" Type="http://schemas.openxmlformats.org/officeDocument/2006/relationships/tags" Target="../tags/tag14.xml"/><Relationship Id="rId35" Type="http://schemas.openxmlformats.org/officeDocument/2006/relationships/tags" Target="../tags/tag35.xml"/><Relationship Id="rId56" Type="http://schemas.openxmlformats.org/officeDocument/2006/relationships/tags" Target="../tags/tag56.xml"/><Relationship Id="rId77" Type="http://schemas.openxmlformats.org/officeDocument/2006/relationships/tags" Target="../tags/tag77.xml"/><Relationship Id="rId100" Type="http://schemas.openxmlformats.org/officeDocument/2006/relationships/tags" Target="../tags/tag100.xml"/><Relationship Id="rId8" Type="http://schemas.openxmlformats.org/officeDocument/2006/relationships/tags" Target="../tags/tag8.xml"/><Relationship Id="rId98" Type="http://schemas.openxmlformats.org/officeDocument/2006/relationships/tags" Target="../tags/tag98.xml"/><Relationship Id="rId121" Type="http://schemas.openxmlformats.org/officeDocument/2006/relationships/tags" Target="../tags/tag121.xml"/><Relationship Id="rId142" Type="http://schemas.openxmlformats.org/officeDocument/2006/relationships/tags" Target="../tags/tag142.xml"/><Relationship Id="rId163" Type="http://schemas.openxmlformats.org/officeDocument/2006/relationships/tags" Target="../tags/tag163.xml"/><Relationship Id="rId184" Type="http://schemas.openxmlformats.org/officeDocument/2006/relationships/tags" Target="../tags/tag184.xml"/><Relationship Id="rId219" Type="http://schemas.openxmlformats.org/officeDocument/2006/relationships/tags" Target="../tags/tag219.xml"/><Relationship Id="rId230" Type="http://schemas.openxmlformats.org/officeDocument/2006/relationships/tags" Target="../tags/tag230.xml"/><Relationship Id="rId25" Type="http://schemas.openxmlformats.org/officeDocument/2006/relationships/tags" Target="../tags/tag25.xml"/><Relationship Id="rId46" Type="http://schemas.openxmlformats.org/officeDocument/2006/relationships/tags" Target="../tags/tag46.xml"/><Relationship Id="rId67" Type="http://schemas.openxmlformats.org/officeDocument/2006/relationships/tags" Target="../tags/tag67.xml"/><Relationship Id="rId20" Type="http://schemas.openxmlformats.org/officeDocument/2006/relationships/tags" Target="../tags/tag20.xml"/><Relationship Id="rId41" Type="http://schemas.openxmlformats.org/officeDocument/2006/relationships/tags" Target="../tags/tag41.xml"/><Relationship Id="rId62" Type="http://schemas.openxmlformats.org/officeDocument/2006/relationships/tags" Target="../tags/tag62.xml"/><Relationship Id="rId83" Type="http://schemas.openxmlformats.org/officeDocument/2006/relationships/tags" Target="../tags/tag83.xml"/><Relationship Id="rId88" Type="http://schemas.openxmlformats.org/officeDocument/2006/relationships/tags" Target="../tags/tag88.xml"/><Relationship Id="rId111" Type="http://schemas.openxmlformats.org/officeDocument/2006/relationships/tags" Target="../tags/tag111.xml"/><Relationship Id="rId132" Type="http://schemas.openxmlformats.org/officeDocument/2006/relationships/tags" Target="../tags/tag132.xml"/><Relationship Id="rId153" Type="http://schemas.openxmlformats.org/officeDocument/2006/relationships/tags" Target="../tags/tag153.xml"/><Relationship Id="rId174" Type="http://schemas.openxmlformats.org/officeDocument/2006/relationships/tags" Target="../tags/tag174.xml"/><Relationship Id="rId179" Type="http://schemas.openxmlformats.org/officeDocument/2006/relationships/tags" Target="../tags/tag179.xml"/><Relationship Id="rId195" Type="http://schemas.openxmlformats.org/officeDocument/2006/relationships/tags" Target="../tags/tag195.xml"/><Relationship Id="rId209" Type="http://schemas.openxmlformats.org/officeDocument/2006/relationships/tags" Target="../tags/tag209.xml"/><Relationship Id="rId190" Type="http://schemas.openxmlformats.org/officeDocument/2006/relationships/tags" Target="../tags/tag190.xml"/><Relationship Id="rId204" Type="http://schemas.openxmlformats.org/officeDocument/2006/relationships/tags" Target="../tags/tag204.xml"/><Relationship Id="rId220" Type="http://schemas.openxmlformats.org/officeDocument/2006/relationships/tags" Target="../tags/tag220.xml"/><Relationship Id="rId225" Type="http://schemas.openxmlformats.org/officeDocument/2006/relationships/tags" Target="../tags/tag225.xml"/><Relationship Id="rId15" Type="http://schemas.openxmlformats.org/officeDocument/2006/relationships/tags" Target="../tags/tag15.xml"/><Relationship Id="rId36" Type="http://schemas.openxmlformats.org/officeDocument/2006/relationships/tags" Target="../tags/tag36.xml"/><Relationship Id="rId57" Type="http://schemas.openxmlformats.org/officeDocument/2006/relationships/tags" Target="../tags/tag57.xml"/><Relationship Id="rId106" Type="http://schemas.openxmlformats.org/officeDocument/2006/relationships/tags" Target="../tags/tag106.xml"/><Relationship Id="rId127" Type="http://schemas.openxmlformats.org/officeDocument/2006/relationships/tags" Target="../tags/tag127.xml"/><Relationship Id="rId10" Type="http://schemas.openxmlformats.org/officeDocument/2006/relationships/tags" Target="../tags/tag10.xml"/><Relationship Id="rId31" Type="http://schemas.openxmlformats.org/officeDocument/2006/relationships/tags" Target="../tags/tag31.xml"/><Relationship Id="rId52" Type="http://schemas.openxmlformats.org/officeDocument/2006/relationships/tags" Target="../tags/tag52.xml"/><Relationship Id="rId73" Type="http://schemas.openxmlformats.org/officeDocument/2006/relationships/tags" Target="../tags/tag73.xml"/><Relationship Id="rId78" Type="http://schemas.openxmlformats.org/officeDocument/2006/relationships/tags" Target="../tags/tag78.xml"/><Relationship Id="rId94" Type="http://schemas.openxmlformats.org/officeDocument/2006/relationships/tags" Target="../tags/tag94.xml"/><Relationship Id="rId99" Type="http://schemas.openxmlformats.org/officeDocument/2006/relationships/tags" Target="../tags/tag99.xml"/><Relationship Id="rId101" Type="http://schemas.openxmlformats.org/officeDocument/2006/relationships/tags" Target="../tags/tag101.xml"/><Relationship Id="rId122" Type="http://schemas.openxmlformats.org/officeDocument/2006/relationships/tags" Target="../tags/tag122.xml"/><Relationship Id="rId143" Type="http://schemas.openxmlformats.org/officeDocument/2006/relationships/tags" Target="../tags/tag143.xml"/><Relationship Id="rId148" Type="http://schemas.openxmlformats.org/officeDocument/2006/relationships/tags" Target="../tags/tag148.xml"/><Relationship Id="rId164" Type="http://schemas.openxmlformats.org/officeDocument/2006/relationships/tags" Target="../tags/tag164.xml"/><Relationship Id="rId169" Type="http://schemas.openxmlformats.org/officeDocument/2006/relationships/tags" Target="../tags/tag169.xml"/><Relationship Id="rId185" Type="http://schemas.openxmlformats.org/officeDocument/2006/relationships/tags" Target="../tags/tag185.xml"/><Relationship Id="rId4" Type="http://schemas.openxmlformats.org/officeDocument/2006/relationships/tags" Target="../tags/tag4.xml"/><Relationship Id="rId9" Type="http://schemas.openxmlformats.org/officeDocument/2006/relationships/tags" Target="../tags/tag9.xml"/><Relationship Id="rId180" Type="http://schemas.openxmlformats.org/officeDocument/2006/relationships/tags" Target="../tags/tag180.xml"/><Relationship Id="rId210" Type="http://schemas.openxmlformats.org/officeDocument/2006/relationships/tags" Target="../tags/tag210.xml"/><Relationship Id="rId215" Type="http://schemas.openxmlformats.org/officeDocument/2006/relationships/tags" Target="../tags/tag215.xml"/><Relationship Id="rId26" Type="http://schemas.openxmlformats.org/officeDocument/2006/relationships/tags" Target="../tags/tag26.xml"/><Relationship Id="rId231" Type="http://schemas.openxmlformats.org/officeDocument/2006/relationships/tags" Target="../tags/tag231.xml"/><Relationship Id="rId47" Type="http://schemas.openxmlformats.org/officeDocument/2006/relationships/tags" Target="../tags/tag47.xml"/><Relationship Id="rId68" Type="http://schemas.openxmlformats.org/officeDocument/2006/relationships/tags" Target="../tags/tag68.xml"/><Relationship Id="rId89" Type="http://schemas.openxmlformats.org/officeDocument/2006/relationships/tags" Target="../tags/tag89.xml"/><Relationship Id="rId112" Type="http://schemas.openxmlformats.org/officeDocument/2006/relationships/tags" Target="../tags/tag112.xml"/><Relationship Id="rId133" Type="http://schemas.openxmlformats.org/officeDocument/2006/relationships/tags" Target="../tags/tag133.xml"/><Relationship Id="rId154" Type="http://schemas.openxmlformats.org/officeDocument/2006/relationships/tags" Target="../tags/tag154.xml"/><Relationship Id="rId175" Type="http://schemas.openxmlformats.org/officeDocument/2006/relationships/tags" Target="../tags/tag175.xml"/><Relationship Id="rId196" Type="http://schemas.openxmlformats.org/officeDocument/2006/relationships/tags" Target="../tags/tag196.xml"/><Relationship Id="rId200" Type="http://schemas.openxmlformats.org/officeDocument/2006/relationships/tags" Target="../tags/tag200.xml"/><Relationship Id="rId16" Type="http://schemas.openxmlformats.org/officeDocument/2006/relationships/tags" Target="../tags/tag16.xml"/><Relationship Id="rId221" Type="http://schemas.openxmlformats.org/officeDocument/2006/relationships/tags" Target="../tags/tag221.xml"/><Relationship Id="rId37" Type="http://schemas.openxmlformats.org/officeDocument/2006/relationships/tags" Target="../tags/tag37.xml"/><Relationship Id="rId58" Type="http://schemas.openxmlformats.org/officeDocument/2006/relationships/tags" Target="../tags/tag58.xml"/><Relationship Id="rId79" Type="http://schemas.openxmlformats.org/officeDocument/2006/relationships/tags" Target="../tags/tag79.xml"/><Relationship Id="rId102" Type="http://schemas.openxmlformats.org/officeDocument/2006/relationships/tags" Target="../tags/tag102.xml"/><Relationship Id="rId123" Type="http://schemas.openxmlformats.org/officeDocument/2006/relationships/tags" Target="../tags/tag123.xml"/><Relationship Id="rId144" Type="http://schemas.openxmlformats.org/officeDocument/2006/relationships/tags" Target="../tags/tag144.xml"/><Relationship Id="rId90" Type="http://schemas.openxmlformats.org/officeDocument/2006/relationships/tags" Target="../tags/tag90.xml"/><Relationship Id="rId165" Type="http://schemas.openxmlformats.org/officeDocument/2006/relationships/tags" Target="../tags/tag165.xml"/><Relationship Id="rId186" Type="http://schemas.openxmlformats.org/officeDocument/2006/relationships/tags" Target="../tags/tag186.xml"/><Relationship Id="rId211" Type="http://schemas.openxmlformats.org/officeDocument/2006/relationships/tags" Target="../tags/tag211.xml"/><Relationship Id="rId232" Type="http://schemas.openxmlformats.org/officeDocument/2006/relationships/tags" Target="../tags/tag232.xml"/><Relationship Id="rId27" Type="http://schemas.openxmlformats.org/officeDocument/2006/relationships/tags" Target="../tags/tag27.xml"/><Relationship Id="rId48" Type="http://schemas.openxmlformats.org/officeDocument/2006/relationships/tags" Target="../tags/tag48.xml"/><Relationship Id="rId69" Type="http://schemas.openxmlformats.org/officeDocument/2006/relationships/tags" Target="../tags/tag69.xml"/><Relationship Id="rId113" Type="http://schemas.openxmlformats.org/officeDocument/2006/relationships/tags" Target="../tags/tag113.xml"/><Relationship Id="rId134" Type="http://schemas.openxmlformats.org/officeDocument/2006/relationships/tags" Target="../tags/tag134.xml"/><Relationship Id="rId80" Type="http://schemas.openxmlformats.org/officeDocument/2006/relationships/tags" Target="../tags/tag80.xml"/><Relationship Id="rId155" Type="http://schemas.openxmlformats.org/officeDocument/2006/relationships/tags" Target="../tags/tag155.xml"/><Relationship Id="rId176" Type="http://schemas.openxmlformats.org/officeDocument/2006/relationships/tags" Target="../tags/tag176.xml"/><Relationship Id="rId197" Type="http://schemas.openxmlformats.org/officeDocument/2006/relationships/tags" Target="../tags/tag197.xml"/><Relationship Id="rId201" Type="http://schemas.openxmlformats.org/officeDocument/2006/relationships/tags" Target="../tags/tag201.xml"/><Relationship Id="rId222" Type="http://schemas.openxmlformats.org/officeDocument/2006/relationships/tags" Target="../tags/tag222.xml"/><Relationship Id="rId17" Type="http://schemas.openxmlformats.org/officeDocument/2006/relationships/tags" Target="../tags/tag17.xml"/><Relationship Id="rId38" Type="http://schemas.openxmlformats.org/officeDocument/2006/relationships/tags" Target="../tags/tag38.xml"/><Relationship Id="rId59" Type="http://schemas.openxmlformats.org/officeDocument/2006/relationships/tags" Target="../tags/tag59.xml"/><Relationship Id="rId103" Type="http://schemas.openxmlformats.org/officeDocument/2006/relationships/tags" Target="../tags/tag103.xml"/><Relationship Id="rId124" Type="http://schemas.openxmlformats.org/officeDocument/2006/relationships/tags" Target="../tags/tag124.xml"/><Relationship Id="rId70" Type="http://schemas.openxmlformats.org/officeDocument/2006/relationships/tags" Target="../tags/tag70.xml"/><Relationship Id="rId91" Type="http://schemas.openxmlformats.org/officeDocument/2006/relationships/tags" Target="../tags/tag91.xml"/><Relationship Id="rId145" Type="http://schemas.openxmlformats.org/officeDocument/2006/relationships/tags" Target="../tags/tag145.xml"/><Relationship Id="rId166" Type="http://schemas.openxmlformats.org/officeDocument/2006/relationships/tags" Target="../tags/tag166.xml"/><Relationship Id="rId187" Type="http://schemas.openxmlformats.org/officeDocument/2006/relationships/tags" Target="../tags/tag187.xml"/><Relationship Id="rId1" Type="http://schemas.openxmlformats.org/officeDocument/2006/relationships/tags" Target="../tags/tag1.xml"/><Relationship Id="rId212" Type="http://schemas.openxmlformats.org/officeDocument/2006/relationships/tags" Target="../tags/tag212.xml"/><Relationship Id="rId233" Type="http://schemas.openxmlformats.org/officeDocument/2006/relationships/tags" Target="../tags/tag233.xml"/><Relationship Id="rId28" Type="http://schemas.openxmlformats.org/officeDocument/2006/relationships/tags" Target="../tags/tag28.xml"/><Relationship Id="rId49" Type="http://schemas.openxmlformats.org/officeDocument/2006/relationships/tags" Target="../tags/tag49.xml"/><Relationship Id="rId114" Type="http://schemas.openxmlformats.org/officeDocument/2006/relationships/tags" Target="../tags/tag114.xml"/><Relationship Id="rId60" Type="http://schemas.openxmlformats.org/officeDocument/2006/relationships/tags" Target="../tags/tag60.xml"/><Relationship Id="rId81" Type="http://schemas.openxmlformats.org/officeDocument/2006/relationships/tags" Target="../tags/tag81.xml"/><Relationship Id="rId135" Type="http://schemas.openxmlformats.org/officeDocument/2006/relationships/tags" Target="../tags/tag135.xml"/><Relationship Id="rId156" Type="http://schemas.openxmlformats.org/officeDocument/2006/relationships/tags" Target="../tags/tag156.xml"/><Relationship Id="rId177" Type="http://schemas.openxmlformats.org/officeDocument/2006/relationships/tags" Target="../tags/tag177.xml"/><Relationship Id="rId198" Type="http://schemas.openxmlformats.org/officeDocument/2006/relationships/tags" Target="../tags/tag198.xml"/><Relationship Id="rId202" Type="http://schemas.openxmlformats.org/officeDocument/2006/relationships/tags" Target="../tags/tag202.xml"/><Relationship Id="rId223" Type="http://schemas.openxmlformats.org/officeDocument/2006/relationships/tags" Target="../tags/tag223.xml"/><Relationship Id="rId18" Type="http://schemas.openxmlformats.org/officeDocument/2006/relationships/tags" Target="../tags/tag18.xml"/><Relationship Id="rId39" Type="http://schemas.openxmlformats.org/officeDocument/2006/relationships/tags" Target="../tags/tag39.xml"/><Relationship Id="rId50" Type="http://schemas.openxmlformats.org/officeDocument/2006/relationships/tags" Target="../tags/tag50.xml"/><Relationship Id="rId104" Type="http://schemas.openxmlformats.org/officeDocument/2006/relationships/tags" Target="../tags/tag104.xml"/><Relationship Id="rId125" Type="http://schemas.openxmlformats.org/officeDocument/2006/relationships/tags" Target="../tags/tag125.xml"/><Relationship Id="rId146" Type="http://schemas.openxmlformats.org/officeDocument/2006/relationships/tags" Target="../tags/tag146.xml"/><Relationship Id="rId167" Type="http://schemas.openxmlformats.org/officeDocument/2006/relationships/tags" Target="../tags/tag167.xml"/><Relationship Id="rId188" Type="http://schemas.openxmlformats.org/officeDocument/2006/relationships/tags" Target="../tags/tag188.xml"/><Relationship Id="rId71" Type="http://schemas.openxmlformats.org/officeDocument/2006/relationships/tags" Target="../tags/tag71.xml"/><Relationship Id="rId92" Type="http://schemas.openxmlformats.org/officeDocument/2006/relationships/tags" Target="../tags/tag92.xml"/><Relationship Id="rId213" Type="http://schemas.openxmlformats.org/officeDocument/2006/relationships/tags" Target="../tags/tag213.xml"/><Relationship Id="rId234" Type="http://schemas.openxmlformats.org/officeDocument/2006/relationships/slideLayout" Target="../slideLayouts/slideLayout7.xml"/><Relationship Id="rId2" Type="http://schemas.openxmlformats.org/officeDocument/2006/relationships/tags" Target="../tags/tag2.xml"/><Relationship Id="rId29" Type="http://schemas.openxmlformats.org/officeDocument/2006/relationships/tags" Target="../tags/tag29.xml"/><Relationship Id="rId40" Type="http://schemas.openxmlformats.org/officeDocument/2006/relationships/tags" Target="../tags/tag40.xml"/><Relationship Id="rId115" Type="http://schemas.openxmlformats.org/officeDocument/2006/relationships/tags" Target="../tags/tag115.xml"/><Relationship Id="rId136" Type="http://schemas.openxmlformats.org/officeDocument/2006/relationships/tags" Target="../tags/tag136.xml"/><Relationship Id="rId157" Type="http://schemas.openxmlformats.org/officeDocument/2006/relationships/tags" Target="../tags/tag157.xml"/><Relationship Id="rId178" Type="http://schemas.openxmlformats.org/officeDocument/2006/relationships/tags" Target="../tags/tag178.xml"/><Relationship Id="rId61" Type="http://schemas.openxmlformats.org/officeDocument/2006/relationships/tags" Target="../tags/tag61.xml"/><Relationship Id="rId82" Type="http://schemas.openxmlformats.org/officeDocument/2006/relationships/tags" Target="../tags/tag82.xml"/><Relationship Id="rId199" Type="http://schemas.openxmlformats.org/officeDocument/2006/relationships/tags" Target="../tags/tag199.xml"/><Relationship Id="rId203" Type="http://schemas.openxmlformats.org/officeDocument/2006/relationships/tags" Target="../tags/tag203.xml"/><Relationship Id="rId19" Type="http://schemas.openxmlformats.org/officeDocument/2006/relationships/tags" Target="../tags/tag19.xml"/><Relationship Id="rId224" Type="http://schemas.openxmlformats.org/officeDocument/2006/relationships/tags" Target="../tags/tag224.xml"/><Relationship Id="rId30" Type="http://schemas.openxmlformats.org/officeDocument/2006/relationships/tags" Target="../tags/tag30.xml"/><Relationship Id="rId105" Type="http://schemas.openxmlformats.org/officeDocument/2006/relationships/tags" Target="../tags/tag105.xml"/><Relationship Id="rId126" Type="http://schemas.openxmlformats.org/officeDocument/2006/relationships/tags" Target="../tags/tag126.xml"/><Relationship Id="rId147" Type="http://schemas.openxmlformats.org/officeDocument/2006/relationships/tags" Target="../tags/tag147.xml"/><Relationship Id="rId168" Type="http://schemas.openxmlformats.org/officeDocument/2006/relationships/tags" Target="../tags/tag168.xml"/><Relationship Id="rId51" Type="http://schemas.openxmlformats.org/officeDocument/2006/relationships/tags" Target="../tags/tag51.xml"/><Relationship Id="rId72" Type="http://schemas.openxmlformats.org/officeDocument/2006/relationships/tags" Target="../tags/tag72.xml"/><Relationship Id="rId93" Type="http://schemas.openxmlformats.org/officeDocument/2006/relationships/tags" Target="../tags/tag93.xml"/><Relationship Id="rId189" Type="http://schemas.openxmlformats.org/officeDocument/2006/relationships/tags" Target="../tags/tag189.xml"/><Relationship Id="rId3" Type="http://schemas.openxmlformats.org/officeDocument/2006/relationships/tags" Target="../tags/tag3.xml"/><Relationship Id="rId214" Type="http://schemas.openxmlformats.org/officeDocument/2006/relationships/tags" Target="../tags/tag214.xml"/><Relationship Id="rId235" Type="http://schemas.openxmlformats.org/officeDocument/2006/relationships/image" Target="../media/image3.png"/><Relationship Id="rId116" Type="http://schemas.openxmlformats.org/officeDocument/2006/relationships/tags" Target="../tags/tag116.xml"/><Relationship Id="rId137" Type="http://schemas.openxmlformats.org/officeDocument/2006/relationships/tags" Target="../tags/tag137.xml"/><Relationship Id="rId158" Type="http://schemas.openxmlformats.org/officeDocument/2006/relationships/tags" Target="../tags/tag15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Picture 23">
            <a:extLst>
              <a:ext uri="{FF2B5EF4-FFF2-40B4-BE49-F238E27FC236}">
                <a16:creationId xmlns:a16="http://schemas.microsoft.com/office/drawing/2014/main" id="{E37F2D38-0611-4881-8FC3-28B9DE5353D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525" y="0"/>
            <a:ext cx="12172950" cy="6858000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054BBF45-E112-42E9-855C-40B1C6D7E10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69297" y="6131659"/>
            <a:ext cx="1692915" cy="247685"/>
          </a:xfrm>
          <a:prstGeom prst="rect">
            <a:avLst/>
          </a:prstGeom>
        </p:spPr>
      </p:pic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A23493B1-CA18-492C-8FC1-4DF5F29E67C9}"/>
              </a:ext>
            </a:extLst>
          </p:cNvPr>
          <p:cNvCxnSpPr>
            <a:cxnSpLocks/>
          </p:cNvCxnSpPr>
          <p:nvPr/>
        </p:nvCxnSpPr>
        <p:spPr>
          <a:xfrm>
            <a:off x="605990" y="1127812"/>
            <a:ext cx="10983132" cy="0"/>
          </a:xfrm>
          <a:prstGeom prst="line">
            <a:avLst/>
          </a:prstGeom>
          <a:ln w="25400">
            <a:solidFill>
              <a:srgbClr val="73737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Content Placeholder 17">
            <a:extLst>
              <a:ext uri="{FF2B5EF4-FFF2-40B4-BE49-F238E27FC236}">
                <a16:creationId xmlns:a16="http://schemas.microsoft.com/office/drawing/2014/main" id="{9C7893D4-B1C5-4FEA-997D-E84689AF11F4}"/>
              </a:ext>
            </a:extLst>
          </p:cNvPr>
          <p:cNvSpPr txBox="1">
            <a:spLocks/>
          </p:cNvSpPr>
          <p:nvPr/>
        </p:nvSpPr>
        <p:spPr>
          <a:xfrm>
            <a:off x="541608" y="1296100"/>
            <a:ext cx="4689552" cy="123647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14000"/>
              </a:lnSpc>
              <a:spcBef>
                <a:spcPts val="60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The Office Timeline add-in for PowerPoint will help you edit it with just a few clicks.</a:t>
            </a:r>
          </a:p>
          <a:p>
            <a:pPr marL="0" marR="0" lvl="0" indent="0" algn="l" defTabSz="914400" rtl="0" eaLnBrk="1" fontAlgn="auto" latinLnBrk="0" hangingPunct="1">
              <a:lnSpc>
                <a:spcPct val="114000"/>
              </a:lnSpc>
              <a:spcBef>
                <a:spcPts val="60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Get your </a:t>
            </a:r>
            <a:r>
              <a:rPr lang="en-US" i="1" dirty="0">
                <a:latin typeface="Segoe UI" panose="020B0502040204020203" pitchFamily="34" charset="0"/>
                <a:cs typeface="Segoe UI" panose="020B0502040204020203" pitchFamily="34" charset="0"/>
              </a:rPr>
              <a:t>free</a:t>
            </a: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 14-day trial of Office Timeline here: </a:t>
            </a:r>
            <a:b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u="sng" dirty="0">
                <a:solidFill>
                  <a:srgbClr val="C43E1C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https://www.officetimeline.com/office-timeline/14-days-trial</a:t>
            </a:r>
            <a:b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b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Re-open this template, and create your impressive </a:t>
            </a:r>
            <a:b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PowerPoint visual in 3 easy steps: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C1CA27E-B9E5-4D53-8E6C-E5ED5C19F38D}"/>
              </a:ext>
            </a:extLst>
          </p:cNvPr>
          <p:cNvSpPr/>
          <p:nvPr/>
        </p:nvSpPr>
        <p:spPr>
          <a:xfrm>
            <a:off x="541608" y="444366"/>
            <a:ext cx="1098313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How to update this template in seconds</a:t>
            </a:r>
            <a:endParaRPr lang="en-US" b="1" dirty="0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B5CB4A45-0BF5-4F47-B60E-7F1A59D500B1}"/>
              </a:ext>
            </a:extLst>
          </p:cNvPr>
          <p:cNvGrpSpPr/>
          <p:nvPr/>
        </p:nvGrpSpPr>
        <p:grpSpPr>
          <a:xfrm>
            <a:off x="637515" y="3267834"/>
            <a:ext cx="4593644" cy="1831216"/>
            <a:chOff x="637515" y="3267834"/>
            <a:chExt cx="4593644" cy="1831216"/>
          </a:xfrm>
        </p:grpSpPr>
        <p:grpSp>
          <p:nvGrpSpPr>
            <p:cNvPr id="8" name="Group 7" descr="Small circle with number 1 inside  indicating step 1">
              <a:extLst>
                <a:ext uri="{FF2B5EF4-FFF2-40B4-BE49-F238E27FC236}">
                  <a16:creationId xmlns:a16="http://schemas.microsoft.com/office/drawing/2014/main" id="{0666101F-A056-496B-8241-B717914ECD59}"/>
                </a:ext>
              </a:extLst>
            </p:cNvPr>
            <p:cNvGrpSpPr/>
            <p:nvPr/>
          </p:nvGrpSpPr>
          <p:grpSpPr bwMode="blackWhite">
            <a:xfrm>
              <a:off x="637515" y="3269909"/>
              <a:ext cx="366361" cy="320323"/>
              <a:chOff x="7059389" y="785291"/>
              <a:chExt cx="366361" cy="320323"/>
            </a:xfrm>
          </p:grpSpPr>
          <p:sp>
            <p:nvSpPr>
              <p:cNvPr id="18" name="Oval 17" descr="Small circle">
                <a:extLst>
                  <a:ext uri="{FF2B5EF4-FFF2-40B4-BE49-F238E27FC236}">
                    <a16:creationId xmlns:a16="http://schemas.microsoft.com/office/drawing/2014/main" id="{8FFEEBAA-8770-4C93-82E6-59DDB2A95A7C}"/>
                  </a:ext>
                </a:extLst>
              </p:cNvPr>
              <p:cNvSpPr/>
              <p:nvPr/>
            </p:nvSpPr>
            <p:spPr bwMode="blackWhite">
              <a:xfrm>
                <a:off x="7082408" y="785291"/>
                <a:ext cx="320323" cy="320323"/>
              </a:xfrm>
              <a:prstGeom prst="ellipse">
                <a:avLst/>
              </a:prstGeom>
              <a:solidFill>
                <a:srgbClr val="7373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9" name="TextBox 18" descr="Number 1">
                <a:extLst>
                  <a:ext uri="{FF2B5EF4-FFF2-40B4-BE49-F238E27FC236}">
                    <a16:creationId xmlns:a16="http://schemas.microsoft.com/office/drawing/2014/main" id="{3EBCBE3A-6580-40EB-AA2F-0E279DAA4B35}"/>
                  </a:ext>
                </a:extLst>
              </p:cNvPr>
              <p:cNvSpPr txBox="1">
                <a:spLocks noChangeAspect="1"/>
              </p:cNvSpPr>
              <p:nvPr/>
            </p:nvSpPr>
            <p:spPr bwMode="blackWhite">
              <a:xfrm>
                <a:off x="7059389" y="806953"/>
                <a:ext cx="366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schemeClr val="bg1"/>
                    </a:solidFill>
                    <a:latin typeface="Segoe UI Semibold" panose="020B0702040204020203" pitchFamily="34" charset="0"/>
                    <a:cs typeface="Segoe UI Semibold" panose="020B0702040204020203" pitchFamily="34" charset="0"/>
                  </a:rPr>
                  <a:t>1</a:t>
                </a:r>
              </a:p>
            </p:txBody>
          </p:sp>
        </p:grpSp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FC5B9326-A6F6-4A79-8936-27DBE7C60358}"/>
                </a:ext>
              </a:extLst>
            </p:cNvPr>
            <p:cNvGrpSpPr/>
            <p:nvPr userDrawn="1"/>
          </p:nvGrpSpPr>
          <p:grpSpPr>
            <a:xfrm>
              <a:off x="637515" y="3962297"/>
              <a:ext cx="366361" cy="320323"/>
              <a:chOff x="637515" y="3893421"/>
              <a:chExt cx="366361" cy="320323"/>
            </a:xfrm>
          </p:grpSpPr>
          <p:sp>
            <p:nvSpPr>
              <p:cNvPr id="16" name="Oval 15" descr="Small circle">
                <a:extLst>
                  <a:ext uri="{FF2B5EF4-FFF2-40B4-BE49-F238E27FC236}">
                    <a16:creationId xmlns:a16="http://schemas.microsoft.com/office/drawing/2014/main" id="{614155FF-509D-464B-8377-D251AF5D735E}"/>
                  </a:ext>
                </a:extLst>
              </p:cNvPr>
              <p:cNvSpPr/>
              <p:nvPr userDrawn="1"/>
            </p:nvSpPr>
            <p:spPr bwMode="blackWhite">
              <a:xfrm>
                <a:off x="660534" y="3893421"/>
                <a:ext cx="320323" cy="320323"/>
              </a:xfrm>
              <a:prstGeom prst="ellipse">
                <a:avLst/>
              </a:prstGeom>
              <a:solidFill>
                <a:srgbClr val="7373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7" name="TextBox 16" descr="Number 1">
                <a:extLst>
                  <a:ext uri="{FF2B5EF4-FFF2-40B4-BE49-F238E27FC236}">
                    <a16:creationId xmlns:a16="http://schemas.microsoft.com/office/drawing/2014/main" id="{EF8A35E1-B17C-4E6A-85FD-82FB92AB5F48}"/>
                  </a:ext>
                </a:extLst>
              </p:cNvPr>
              <p:cNvSpPr txBox="1">
                <a:spLocks noChangeAspect="1"/>
              </p:cNvSpPr>
              <p:nvPr userDrawn="1"/>
            </p:nvSpPr>
            <p:spPr bwMode="blackWhite">
              <a:xfrm>
                <a:off x="637515" y="3915083"/>
                <a:ext cx="366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schemeClr val="bg1"/>
                    </a:solidFill>
                    <a:latin typeface="Segoe UI Semibold" panose="020B0702040204020203" pitchFamily="34" charset="0"/>
                    <a:cs typeface="Segoe UI Semibold" panose="020B0702040204020203" pitchFamily="34" charset="0"/>
                  </a:rPr>
                  <a:t>2</a:t>
                </a:r>
              </a:p>
            </p:txBody>
          </p:sp>
        </p:grpSp>
        <p:grpSp>
          <p:nvGrpSpPr>
            <p:cNvPr id="10" name="Group 9">
              <a:extLst>
                <a:ext uri="{FF2B5EF4-FFF2-40B4-BE49-F238E27FC236}">
                  <a16:creationId xmlns:a16="http://schemas.microsoft.com/office/drawing/2014/main" id="{80BB5F54-2190-45B8-84C0-741045814981}"/>
                </a:ext>
              </a:extLst>
            </p:cNvPr>
            <p:cNvGrpSpPr/>
            <p:nvPr userDrawn="1"/>
          </p:nvGrpSpPr>
          <p:grpSpPr>
            <a:xfrm>
              <a:off x="637515" y="4654685"/>
              <a:ext cx="366361" cy="320323"/>
              <a:chOff x="637515" y="4654685"/>
              <a:chExt cx="366361" cy="320323"/>
            </a:xfrm>
          </p:grpSpPr>
          <p:sp>
            <p:nvSpPr>
              <p:cNvPr id="14" name="Oval 13" descr="Small circle">
                <a:extLst>
                  <a:ext uri="{FF2B5EF4-FFF2-40B4-BE49-F238E27FC236}">
                    <a16:creationId xmlns:a16="http://schemas.microsoft.com/office/drawing/2014/main" id="{6C665178-1B9B-4CB6-B521-137B8F1280CD}"/>
                  </a:ext>
                </a:extLst>
              </p:cNvPr>
              <p:cNvSpPr/>
              <p:nvPr userDrawn="1"/>
            </p:nvSpPr>
            <p:spPr bwMode="blackWhite">
              <a:xfrm>
                <a:off x="660534" y="4654685"/>
                <a:ext cx="320323" cy="320323"/>
              </a:xfrm>
              <a:prstGeom prst="ellipse">
                <a:avLst/>
              </a:prstGeom>
              <a:solidFill>
                <a:srgbClr val="7373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5" name="TextBox 14" descr="Number 1">
                <a:extLst>
                  <a:ext uri="{FF2B5EF4-FFF2-40B4-BE49-F238E27FC236}">
                    <a16:creationId xmlns:a16="http://schemas.microsoft.com/office/drawing/2014/main" id="{5698F8D9-22D4-400F-A12F-22B4FF4F992A}"/>
                  </a:ext>
                </a:extLst>
              </p:cNvPr>
              <p:cNvSpPr txBox="1">
                <a:spLocks noChangeAspect="1"/>
              </p:cNvSpPr>
              <p:nvPr userDrawn="1"/>
            </p:nvSpPr>
            <p:spPr bwMode="blackWhite">
              <a:xfrm>
                <a:off x="637515" y="4676347"/>
                <a:ext cx="366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schemeClr val="bg1"/>
                    </a:solidFill>
                    <a:latin typeface="Segoe UI Semibold" panose="020B0702040204020203" pitchFamily="34" charset="0"/>
                    <a:cs typeface="Segoe UI Semibold" panose="020B0702040204020203" pitchFamily="34" charset="0"/>
                  </a:rPr>
                  <a:t>3</a:t>
                </a:r>
              </a:p>
            </p:txBody>
          </p:sp>
        </p:grpSp>
        <p:sp>
          <p:nvSpPr>
            <p:cNvPr id="11" name="Content Placeholder 17">
              <a:extLst>
                <a:ext uri="{FF2B5EF4-FFF2-40B4-BE49-F238E27FC236}">
                  <a16:creationId xmlns:a16="http://schemas.microsoft.com/office/drawing/2014/main" id="{F8E300B2-EF53-4BAA-A47F-6D4F2E01A711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056513" y="3267834"/>
              <a:ext cx="4069351" cy="355653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0" indent="0">
                <a:spcAft>
                  <a:spcPts val="600"/>
                </a:spcAft>
                <a:buNone/>
                <a:defRPr/>
              </a:pPr>
              <a:r>
                <a:rPr lang="en-US" sz="1200" b="0" dirty="0">
                  <a:effectLst/>
                  <a:latin typeface="Segoe UI" panose="020B0502040204020203" pitchFamily="34" charset="0"/>
                  <a:cs typeface="Segoe UI" panose="020B0502040204020203" pitchFamily="34" charset="0"/>
                </a:rPr>
                <a:t>Click the Edit Data button on the Office Timeline tab.</a:t>
              </a:r>
              <a:endParaRPr lang="en-US" sz="1200" b="0" dirty="0">
                <a:solidFill>
                  <a:prstClr val="black">
                    <a:lumMod val="75000"/>
                    <a:lumOff val="25000"/>
                  </a:prstClr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12" name="Content Placeholder 17">
              <a:extLst>
                <a:ext uri="{FF2B5EF4-FFF2-40B4-BE49-F238E27FC236}">
                  <a16:creationId xmlns:a16="http://schemas.microsoft.com/office/drawing/2014/main" id="{CDA20BD9-86E6-4922-B46C-BFBE6A9F5EC8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055299" y="3890130"/>
              <a:ext cx="3972687" cy="501378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2286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0" indent="0">
                <a:spcAft>
                  <a:spcPts val="2000"/>
                </a:spcAft>
                <a:buNone/>
                <a:defRPr/>
              </a:pPr>
              <a:r>
                <a:rPr lang="en-US" sz="1200" b="0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Use the Data and Timeline views to edit swimlanes, milestones and tasks.</a:t>
              </a:r>
            </a:p>
          </p:txBody>
        </p:sp>
        <p:sp>
          <p:nvSpPr>
            <p:cNvPr id="13" name="Content Placeholder 17">
              <a:extLst>
                <a:ext uri="{FF2B5EF4-FFF2-40B4-BE49-F238E27FC236}">
                  <a16:creationId xmlns:a16="http://schemas.microsoft.com/office/drawing/2014/main" id="{92FFF896-9BAA-450D-B7DF-A699981489B9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056513" y="4659365"/>
              <a:ext cx="4174646" cy="439685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2286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0" indent="0">
                <a:spcAft>
                  <a:spcPts val="600"/>
                </a:spcAft>
                <a:buNone/>
                <a:defRPr/>
              </a:pPr>
              <a:r>
                <a:rPr lang="en-US" sz="1200" b="0" dirty="0">
                  <a:effectLst/>
                  <a:latin typeface="Segoe UI" panose="020B0502040204020203" pitchFamily="34" charset="0"/>
                  <a:cs typeface="Segoe UI" panose="020B0502040204020203" pitchFamily="34" charset="0"/>
                </a:rPr>
                <a:t>Click Save to instantly update the template.</a:t>
              </a:r>
              <a:endParaRPr lang="en-US" sz="1200" b="0" dirty="0">
                <a:solidFill>
                  <a:prstClr val="black">
                    <a:lumMod val="75000"/>
                    <a:lumOff val="25000"/>
                  </a:prstClr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5461692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EFEFE"/>
            </a:gs>
            <a:gs pos="100000">
              <a:srgbClr val="F7F7F7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OTLSHAPE_SL_7c21b9d0849c4bca94c2f6458ca272ef_BackgroundRectangle">
            <a:extLst>
              <a:ext uri="{FF2B5EF4-FFF2-40B4-BE49-F238E27FC236}">
                <a16:creationId xmlns:a16="http://schemas.microsoft.com/office/drawing/2014/main" id="{CC45C697-D490-419C-9A95-2636C11B2209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63500" y="1681480"/>
            <a:ext cx="11201400" cy="1648883"/>
          </a:xfrm>
          <a:prstGeom prst="rect">
            <a:avLst/>
          </a:prstGeom>
          <a:solidFill>
            <a:schemeClr val="dk1">
              <a:alpha val="1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OTLSHAPE_SL_d9a7df2045804d9cb17247706c303bca_BackgroundRectangle">
            <a:extLst>
              <a:ext uri="{FF2B5EF4-FFF2-40B4-BE49-F238E27FC236}">
                <a16:creationId xmlns:a16="http://schemas.microsoft.com/office/drawing/2014/main" id="{66DCDDA1-B827-4D84-B5C4-9C8FBC668642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63500" y="3393863"/>
            <a:ext cx="11201400" cy="1442043"/>
          </a:xfrm>
          <a:prstGeom prst="rect">
            <a:avLst/>
          </a:prstGeom>
          <a:solidFill>
            <a:schemeClr val="dk1">
              <a:alpha val="1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OTLSHAPE_SL_a6b291b9f3134548847ec52cf049f87b_BackgroundRectangle">
            <a:extLst>
              <a:ext uri="{FF2B5EF4-FFF2-40B4-BE49-F238E27FC236}">
                <a16:creationId xmlns:a16="http://schemas.microsoft.com/office/drawing/2014/main" id="{2D4F20FA-7B70-429E-8B36-B1CC04A70ABF}"/>
              </a:ext>
            </a:extLst>
          </p:cNvPr>
          <p:cNvSpPr/>
          <p:nvPr>
            <p:custDataLst>
              <p:tags r:id="rId4"/>
            </p:custDataLst>
          </p:nvPr>
        </p:nvSpPr>
        <p:spPr>
          <a:xfrm>
            <a:off x="63500" y="4899406"/>
            <a:ext cx="11201400" cy="872575"/>
          </a:xfrm>
          <a:prstGeom prst="rect">
            <a:avLst/>
          </a:prstGeom>
          <a:solidFill>
            <a:schemeClr val="dk1">
              <a:alpha val="1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OTLSHAPE_SL_289bf47ff7d04780b5bda4d0e147a7d0_BackgroundRectangle">
            <a:extLst>
              <a:ext uri="{FF2B5EF4-FFF2-40B4-BE49-F238E27FC236}">
                <a16:creationId xmlns:a16="http://schemas.microsoft.com/office/drawing/2014/main" id="{7BA13860-D243-4688-A0E2-DE88EECBFCF2}"/>
              </a:ext>
            </a:extLst>
          </p:cNvPr>
          <p:cNvSpPr/>
          <p:nvPr>
            <p:custDataLst>
              <p:tags r:id="rId5"/>
            </p:custDataLst>
          </p:nvPr>
        </p:nvSpPr>
        <p:spPr>
          <a:xfrm>
            <a:off x="63500" y="5835481"/>
            <a:ext cx="11201400" cy="714756"/>
          </a:xfrm>
          <a:prstGeom prst="rect">
            <a:avLst/>
          </a:prstGeom>
          <a:solidFill>
            <a:schemeClr val="dk1">
              <a:alpha val="1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OTLSHAPE_SL2A_2ac3d217141b4b59ba2af3450ead0df1_BackgroundRectangle" hidden="1">
            <a:extLst>
              <a:ext uri="{FF2B5EF4-FFF2-40B4-BE49-F238E27FC236}">
                <a16:creationId xmlns:a16="http://schemas.microsoft.com/office/drawing/2014/main" id="{DC051CB5-8B84-7C52-5057-ACDA986E618A}"/>
              </a:ext>
            </a:extLst>
          </p:cNvPr>
          <p:cNvSpPr/>
          <p:nvPr>
            <p:custDataLst>
              <p:tags r:id="rId6"/>
            </p:custDataLst>
          </p:nvPr>
        </p:nvSpPr>
        <p:spPr>
          <a:xfrm>
            <a:off x="806365" y="1681480"/>
            <a:ext cx="10464800" cy="1648883"/>
          </a:xfrm>
          <a:prstGeom prst="rect">
            <a:avLst/>
          </a:prstGeom>
          <a:solidFill>
            <a:schemeClr val="accent3">
              <a:alpha val="20000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4" name="OTLSHAPE_SL2A_b84b8b15ec0b41f382b065931db90cd5_BackgroundRectangle" hidden="1">
            <a:extLst>
              <a:ext uri="{FF2B5EF4-FFF2-40B4-BE49-F238E27FC236}">
                <a16:creationId xmlns:a16="http://schemas.microsoft.com/office/drawing/2014/main" id="{5299EC1F-82E8-1247-E2B7-4FF8170D1EC6}"/>
              </a:ext>
            </a:extLst>
          </p:cNvPr>
          <p:cNvSpPr/>
          <p:nvPr>
            <p:custDataLst>
              <p:tags r:id="rId7"/>
            </p:custDataLst>
          </p:nvPr>
        </p:nvSpPr>
        <p:spPr>
          <a:xfrm>
            <a:off x="806365" y="3393863"/>
            <a:ext cx="10464800" cy="1442043"/>
          </a:xfrm>
          <a:prstGeom prst="rect">
            <a:avLst/>
          </a:prstGeom>
          <a:solidFill>
            <a:schemeClr val="accent3">
              <a:alpha val="20000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0" name="OTLSHAPE_SL2A_43ce7ecbf9064e8b9fcedf7049765199_BackgroundRectangle" hidden="1">
            <a:extLst>
              <a:ext uri="{FF2B5EF4-FFF2-40B4-BE49-F238E27FC236}">
                <a16:creationId xmlns:a16="http://schemas.microsoft.com/office/drawing/2014/main" id="{26B1130D-05EE-2F17-0760-F317B65B4A77}"/>
              </a:ext>
            </a:extLst>
          </p:cNvPr>
          <p:cNvSpPr/>
          <p:nvPr>
            <p:custDataLst>
              <p:tags r:id="rId8"/>
            </p:custDataLst>
          </p:nvPr>
        </p:nvSpPr>
        <p:spPr>
          <a:xfrm>
            <a:off x="806365" y="4899406"/>
            <a:ext cx="10464800" cy="872575"/>
          </a:xfrm>
          <a:prstGeom prst="rect">
            <a:avLst/>
          </a:prstGeom>
          <a:solidFill>
            <a:schemeClr val="accent3">
              <a:alpha val="20000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7" name="OTLSHAPE_SL2A_ea6961deaa8742f8a105d941eec49adf_BackgroundRectangle" hidden="1">
            <a:extLst>
              <a:ext uri="{FF2B5EF4-FFF2-40B4-BE49-F238E27FC236}">
                <a16:creationId xmlns:a16="http://schemas.microsoft.com/office/drawing/2014/main" id="{F644D415-E220-07DB-5876-973BB0C0CBBD}"/>
              </a:ext>
            </a:extLst>
          </p:cNvPr>
          <p:cNvSpPr/>
          <p:nvPr>
            <p:custDataLst>
              <p:tags r:id="rId9"/>
            </p:custDataLst>
          </p:nvPr>
        </p:nvSpPr>
        <p:spPr>
          <a:xfrm>
            <a:off x="806365" y="5835481"/>
            <a:ext cx="10464800" cy="714756"/>
          </a:xfrm>
          <a:prstGeom prst="rect">
            <a:avLst/>
          </a:prstGeom>
          <a:solidFill>
            <a:schemeClr val="accent3">
              <a:alpha val="20000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OTLSHAPE_TB_00000000000000000000000000000000_LeftEndCaps" hidden="1">
            <a:extLst>
              <a:ext uri="{FF2B5EF4-FFF2-40B4-BE49-F238E27FC236}">
                <a16:creationId xmlns:a16="http://schemas.microsoft.com/office/drawing/2014/main" id="{F6F1D2D0-CA80-5B7B-49C0-048FB267C67A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-221339" y="12700"/>
            <a:ext cx="469900" cy="276999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algn="ctr"/>
            <a:r>
              <a:rPr lang="en-US" b="1">
                <a:solidFill>
                  <a:schemeClr val="accent2"/>
                </a:solidFill>
                <a:latin typeface="Calibri" panose="020F0502020204030204" pitchFamily="34" charset="0"/>
              </a:rPr>
              <a:t>2024</a:t>
            </a:r>
          </a:p>
        </p:txBody>
      </p:sp>
      <p:sp>
        <p:nvSpPr>
          <p:cNvPr id="46" name="OTLSHAPE_TB_00000000000000000000000000000000_RightEndCaps" hidden="1">
            <a:extLst>
              <a:ext uri="{FF2B5EF4-FFF2-40B4-BE49-F238E27FC236}">
                <a16:creationId xmlns:a16="http://schemas.microsoft.com/office/drawing/2014/main" id="{1C60D82C-4182-BD45-2104-048C7062148D}"/>
              </a:ext>
            </a:extLst>
          </p:cNvPr>
          <p:cNvSpPr txBox="1"/>
          <p:nvPr>
            <p:custDataLst>
              <p:tags r:id="rId11"/>
            </p:custDataLst>
          </p:nvPr>
        </p:nvSpPr>
        <p:spPr>
          <a:xfrm>
            <a:off x="-221339" y="12700"/>
            <a:ext cx="469900" cy="276999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algn="ctr"/>
            <a:r>
              <a:rPr lang="en-US" b="1">
                <a:solidFill>
                  <a:schemeClr val="accent2"/>
                </a:solidFill>
                <a:latin typeface="Calibri" panose="020F0502020204030204" pitchFamily="34" charset="0"/>
              </a:rPr>
              <a:t>2025</a:t>
            </a:r>
          </a:p>
        </p:txBody>
      </p:sp>
      <p:sp>
        <p:nvSpPr>
          <p:cNvPr id="4" name="OTLSHAPE_TB_00000000000000000000000000000000_ScaleContainer">
            <a:extLst>
              <a:ext uri="{FF2B5EF4-FFF2-40B4-BE49-F238E27FC236}">
                <a16:creationId xmlns:a16="http://schemas.microsoft.com/office/drawing/2014/main" id="{FC9F7E8D-667F-42F5-9478-D33669C2121B}"/>
              </a:ext>
            </a:extLst>
          </p:cNvPr>
          <p:cNvSpPr/>
          <p:nvPr>
            <p:custDataLst>
              <p:tags r:id="rId12"/>
            </p:custDataLst>
          </p:nvPr>
        </p:nvSpPr>
        <p:spPr>
          <a:xfrm>
            <a:off x="933365" y="1097280"/>
            <a:ext cx="10337800" cy="381000"/>
          </a:xfrm>
          <a:prstGeom prst="rect">
            <a:avLst/>
          </a:prstGeom>
          <a:solidFill>
            <a:srgbClr val="E1E1E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OTLSHAPE_SL_7c21b9d0849c4bca94c2f6458ca272ef_HeaderRectangle">
            <a:extLst>
              <a:ext uri="{FF2B5EF4-FFF2-40B4-BE49-F238E27FC236}">
                <a16:creationId xmlns:a16="http://schemas.microsoft.com/office/drawing/2014/main" id="{2DE43ACE-F7F4-4337-8C97-AE90C444592E}"/>
              </a:ext>
            </a:extLst>
          </p:cNvPr>
          <p:cNvSpPr/>
          <p:nvPr>
            <p:custDataLst>
              <p:tags r:id="rId13"/>
            </p:custDataLst>
          </p:nvPr>
        </p:nvSpPr>
        <p:spPr>
          <a:xfrm>
            <a:off x="63500" y="1681480"/>
            <a:ext cx="749300" cy="1648883"/>
          </a:xfrm>
          <a:prstGeom prst="rect">
            <a:avLst/>
          </a:prstGeom>
          <a:solidFill>
            <a:srgbClr val="9ADED8">
              <a:alpha val="49804"/>
            </a:srgb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OTLSHAPE_SL_d9a7df2045804d9cb17247706c303bca_HeaderRectangle">
            <a:extLst>
              <a:ext uri="{FF2B5EF4-FFF2-40B4-BE49-F238E27FC236}">
                <a16:creationId xmlns:a16="http://schemas.microsoft.com/office/drawing/2014/main" id="{3E7DF4B2-D667-426E-AA85-7A6C85442106}"/>
              </a:ext>
            </a:extLst>
          </p:cNvPr>
          <p:cNvSpPr/>
          <p:nvPr>
            <p:custDataLst>
              <p:tags r:id="rId14"/>
            </p:custDataLst>
          </p:nvPr>
        </p:nvSpPr>
        <p:spPr>
          <a:xfrm>
            <a:off x="63500" y="3393863"/>
            <a:ext cx="749300" cy="1442043"/>
          </a:xfrm>
          <a:prstGeom prst="rect">
            <a:avLst/>
          </a:prstGeom>
          <a:solidFill>
            <a:srgbClr val="6F3198">
              <a:alpha val="49804"/>
            </a:srgb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OTLSHAPE_SL_a6b291b9f3134548847ec52cf049f87b_HeaderRectangle">
            <a:extLst>
              <a:ext uri="{FF2B5EF4-FFF2-40B4-BE49-F238E27FC236}">
                <a16:creationId xmlns:a16="http://schemas.microsoft.com/office/drawing/2014/main" id="{B56E05F9-C635-4E88-9EEF-7A9E36485C4E}"/>
              </a:ext>
            </a:extLst>
          </p:cNvPr>
          <p:cNvSpPr/>
          <p:nvPr>
            <p:custDataLst>
              <p:tags r:id="rId15"/>
            </p:custDataLst>
          </p:nvPr>
        </p:nvSpPr>
        <p:spPr>
          <a:xfrm>
            <a:off x="63500" y="4899406"/>
            <a:ext cx="749300" cy="872575"/>
          </a:xfrm>
          <a:prstGeom prst="rect">
            <a:avLst/>
          </a:prstGeom>
          <a:solidFill>
            <a:srgbClr val="F0642F">
              <a:alpha val="49804"/>
            </a:srgb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OTLSHAPE_SL_289bf47ff7d04780b5bda4d0e147a7d0_HeaderRectangle">
            <a:extLst>
              <a:ext uri="{FF2B5EF4-FFF2-40B4-BE49-F238E27FC236}">
                <a16:creationId xmlns:a16="http://schemas.microsoft.com/office/drawing/2014/main" id="{B88DFAF3-5022-4F35-AAA2-1AF6595671D6}"/>
              </a:ext>
            </a:extLst>
          </p:cNvPr>
          <p:cNvSpPr/>
          <p:nvPr>
            <p:custDataLst>
              <p:tags r:id="rId16"/>
            </p:custDataLst>
          </p:nvPr>
        </p:nvSpPr>
        <p:spPr>
          <a:xfrm>
            <a:off x="63500" y="5835481"/>
            <a:ext cx="749300" cy="714756"/>
          </a:xfrm>
          <a:prstGeom prst="rect">
            <a:avLst/>
          </a:prstGeom>
          <a:solidFill>
            <a:srgbClr val="FEBA0A">
              <a:alpha val="49804"/>
            </a:srgb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OTLSHAPE_SL2A_2ac3d217141b4b59ba2af3450ead0df1_HeaderRectangle" hidden="1">
            <a:extLst>
              <a:ext uri="{FF2B5EF4-FFF2-40B4-BE49-F238E27FC236}">
                <a16:creationId xmlns:a16="http://schemas.microsoft.com/office/drawing/2014/main" id="{A8267E11-92AD-10D2-09E5-E45375F34353}"/>
              </a:ext>
            </a:extLst>
          </p:cNvPr>
          <p:cNvSpPr/>
          <p:nvPr>
            <p:custDataLst>
              <p:tags r:id="rId17"/>
            </p:custDataLst>
          </p:nvPr>
        </p:nvSpPr>
        <p:spPr>
          <a:xfrm>
            <a:off x="806365" y="1681480"/>
            <a:ext cx="0" cy="0"/>
          </a:xfrm>
          <a:prstGeom prst="rect">
            <a:avLst/>
          </a:prstGeom>
          <a:solidFill>
            <a:schemeClr val="dk1">
              <a:alpha val="24706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3" name="OTLSHAPE_SL2A_b84b8b15ec0b41f382b065931db90cd5_HeaderRectangle" hidden="1">
            <a:extLst>
              <a:ext uri="{FF2B5EF4-FFF2-40B4-BE49-F238E27FC236}">
                <a16:creationId xmlns:a16="http://schemas.microsoft.com/office/drawing/2014/main" id="{18DF1A57-4681-E72D-D7AA-889FBACD4C75}"/>
              </a:ext>
            </a:extLst>
          </p:cNvPr>
          <p:cNvSpPr/>
          <p:nvPr>
            <p:custDataLst>
              <p:tags r:id="rId18"/>
            </p:custDataLst>
          </p:nvPr>
        </p:nvSpPr>
        <p:spPr>
          <a:xfrm>
            <a:off x="806365" y="3393863"/>
            <a:ext cx="0" cy="0"/>
          </a:xfrm>
          <a:prstGeom prst="rect">
            <a:avLst/>
          </a:prstGeom>
          <a:solidFill>
            <a:schemeClr val="dk1">
              <a:alpha val="24706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8" name="OTLSHAPE_SL2A_43ce7ecbf9064e8b9fcedf7049765199_HeaderRectangle" hidden="1">
            <a:extLst>
              <a:ext uri="{FF2B5EF4-FFF2-40B4-BE49-F238E27FC236}">
                <a16:creationId xmlns:a16="http://schemas.microsoft.com/office/drawing/2014/main" id="{ED92604E-5560-F28A-F13D-662D776C0F82}"/>
              </a:ext>
            </a:extLst>
          </p:cNvPr>
          <p:cNvSpPr/>
          <p:nvPr>
            <p:custDataLst>
              <p:tags r:id="rId19"/>
            </p:custDataLst>
          </p:nvPr>
        </p:nvSpPr>
        <p:spPr>
          <a:xfrm>
            <a:off x="806365" y="4899406"/>
            <a:ext cx="0" cy="0"/>
          </a:xfrm>
          <a:prstGeom prst="rect">
            <a:avLst/>
          </a:prstGeom>
          <a:solidFill>
            <a:schemeClr val="dk1">
              <a:alpha val="24706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5" name="OTLSHAPE_SL2A_ea6961deaa8742f8a105d941eec49adf_HeaderRectangle" hidden="1">
            <a:extLst>
              <a:ext uri="{FF2B5EF4-FFF2-40B4-BE49-F238E27FC236}">
                <a16:creationId xmlns:a16="http://schemas.microsoft.com/office/drawing/2014/main" id="{37E527CF-0A93-F5A0-E958-E8F4A88DACE2}"/>
              </a:ext>
            </a:extLst>
          </p:cNvPr>
          <p:cNvSpPr/>
          <p:nvPr>
            <p:custDataLst>
              <p:tags r:id="rId20"/>
            </p:custDataLst>
          </p:nvPr>
        </p:nvSpPr>
        <p:spPr>
          <a:xfrm>
            <a:off x="806365" y="5835481"/>
            <a:ext cx="0" cy="0"/>
          </a:xfrm>
          <a:prstGeom prst="rect">
            <a:avLst/>
          </a:prstGeom>
          <a:solidFill>
            <a:schemeClr val="dk1">
              <a:alpha val="24706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9" name="OTLSHAPE_G_00000000000000000000000000000000_ShapeBelow0">
            <a:extLst>
              <a:ext uri="{FF2B5EF4-FFF2-40B4-BE49-F238E27FC236}">
                <a16:creationId xmlns:a16="http://schemas.microsoft.com/office/drawing/2014/main" id="{85CF7363-126A-4C1A-A67F-471524242E5E}"/>
              </a:ext>
            </a:extLst>
          </p:cNvPr>
          <p:cNvCxnSpPr/>
          <p:nvPr>
            <p:custDataLst>
              <p:tags r:id="rId21"/>
            </p:custDataLst>
          </p:nvPr>
        </p:nvCxnSpPr>
        <p:spPr>
          <a:xfrm>
            <a:off x="3011975" y="1478280"/>
            <a:ext cx="0" cy="5071957"/>
          </a:xfrm>
          <a:prstGeom prst="line">
            <a:avLst/>
          </a:prstGeom>
          <a:ln w="8626" cap="flat" cmpd="sng" algn="ctr">
            <a:solidFill>
              <a:schemeClr val="dk1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OTLSHAPE_G_00000000000000000000000000000000_ShapeBelow1">
            <a:extLst>
              <a:ext uri="{FF2B5EF4-FFF2-40B4-BE49-F238E27FC236}">
                <a16:creationId xmlns:a16="http://schemas.microsoft.com/office/drawing/2014/main" id="{32931418-8FD4-4C98-8F38-368996F6D0FF}"/>
              </a:ext>
            </a:extLst>
          </p:cNvPr>
          <p:cNvCxnSpPr/>
          <p:nvPr>
            <p:custDataLst>
              <p:tags r:id="rId22"/>
            </p:custDataLst>
          </p:nvPr>
        </p:nvCxnSpPr>
        <p:spPr>
          <a:xfrm>
            <a:off x="5090585" y="1478280"/>
            <a:ext cx="0" cy="5071957"/>
          </a:xfrm>
          <a:prstGeom prst="line">
            <a:avLst/>
          </a:prstGeom>
          <a:ln w="8626" cap="flat" cmpd="sng" algn="ctr">
            <a:solidFill>
              <a:schemeClr val="dk1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OTLSHAPE_G_00000000000000000000000000000000_ShapeBelow2">
            <a:extLst>
              <a:ext uri="{FF2B5EF4-FFF2-40B4-BE49-F238E27FC236}">
                <a16:creationId xmlns:a16="http://schemas.microsoft.com/office/drawing/2014/main" id="{AF82692A-6124-4245-9780-3B01B3D37B3D}"/>
              </a:ext>
            </a:extLst>
          </p:cNvPr>
          <p:cNvCxnSpPr/>
          <p:nvPr>
            <p:custDataLst>
              <p:tags r:id="rId23"/>
            </p:custDataLst>
          </p:nvPr>
        </p:nvCxnSpPr>
        <p:spPr>
          <a:xfrm>
            <a:off x="7124008" y="1478280"/>
            <a:ext cx="0" cy="5071957"/>
          </a:xfrm>
          <a:prstGeom prst="line">
            <a:avLst/>
          </a:prstGeom>
          <a:ln w="8626" cap="flat" cmpd="sng" algn="ctr">
            <a:solidFill>
              <a:schemeClr val="dk1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OTLSHAPE_G_00000000000000000000000000000000_ShapeBelow3">
            <a:extLst>
              <a:ext uri="{FF2B5EF4-FFF2-40B4-BE49-F238E27FC236}">
                <a16:creationId xmlns:a16="http://schemas.microsoft.com/office/drawing/2014/main" id="{CE6D351B-48C2-424B-845D-19BE90DCE759}"/>
              </a:ext>
            </a:extLst>
          </p:cNvPr>
          <p:cNvCxnSpPr/>
          <p:nvPr>
            <p:custDataLst>
              <p:tags r:id="rId24"/>
            </p:custDataLst>
          </p:nvPr>
        </p:nvCxnSpPr>
        <p:spPr>
          <a:xfrm>
            <a:off x="9180025" y="1478280"/>
            <a:ext cx="0" cy="5071957"/>
          </a:xfrm>
          <a:prstGeom prst="line">
            <a:avLst/>
          </a:prstGeom>
          <a:ln w="8626" cap="flat" cmpd="sng" algn="ctr">
            <a:solidFill>
              <a:schemeClr val="dk1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OTLSHAPE_SLT_b73ad38723d84eb99574edc4c455c3b0_Shape">
            <a:extLst>
              <a:ext uri="{FF2B5EF4-FFF2-40B4-BE49-F238E27FC236}">
                <a16:creationId xmlns:a16="http://schemas.microsoft.com/office/drawing/2014/main" id="{5932E4DB-D253-4E31-A82D-783AD494D9EF}"/>
              </a:ext>
            </a:extLst>
          </p:cNvPr>
          <p:cNvSpPr/>
          <p:nvPr>
            <p:custDataLst>
              <p:tags r:id="rId25"/>
            </p:custDataLst>
          </p:nvPr>
        </p:nvSpPr>
        <p:spPr>
          <a:xfrm>
            <a:off x="4706495" y="2273723"/>
            <a:ext cx="6210300" cy="170519"/>
          </a:xfrm>
          <a:prstGeom prst="roundRect">
            <a:avLst/>
          </a:prstGeom>
          <a:solidFill>
            <a:srgbClr val="56CFDB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OTLSHAPE_SLT_1fb5c9bea8d7491e93ab109404a0a91b_Shape">
            <a:extLst>
              <a:ext uri="{FF2B5EF4-FFF2-40B4-BE49-F238E27FC236}">
                <a16:creationId xmlns:a16="http://schemas.microsoft.com/office/drawing/2014/main" id="{35332D16-6794-4A64-A8EC-D456AF3225EB}"/>
              </a:ext>
            </a:extLst>
          </p:cNvPr>
          <p:cNvSpPr/>
          <p:nvPr>
            <p:custDataLst>
              <p:tags r:id="rId26"/>
            </p:custDataLst>
          </p:nvPr>
        </p:nvSpPr>
        <p:spPr>
          <a:xfrm>
            <a:off x="2063045" y="2524083"/>
            <a:ext cx="2159000" cy="170519"/>
          </a:xfrm>
          <a:prstGeom prst="chevron">
            <a:avLst/>
          </a:prstGeom>
          <a:solidFill>
            <a:srgbClr val="56CFDB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8" name="OTLSHAPE_SLT_cff1771b3adf435092272a1b386dd90f_Shape">
            <a:extLst>
              <a:ext uri="{FF2B5EF4-FFF2-40B4-BE49-F238E27FC236}">
                <a16:creationId xmlns:a16="http://schemas.microsoft.com/office/drawing/2014/main" id="{202C56B0-7D24-4A06-A793-195F6D4F7EAF}"/>
              </a:ext>
            </a:extLst>
          </p:cNvPr>
          <p:cNvSpPr/>
          <p:nvPr>
            <p:custDataLst>
              <p:tags r:id="rId27"/>
            </p:custDataLst>
          </p:nvPr>
        </p:nvSpPr>
        <p:spPr>
          <a:xfrm>
            <a:off x="6175078" y="2524083"/>
            <a:ext cx="1028700" cy="170519"/>
          </a:xfrm>
          <a:prstGeom prst="roundRect">
            <a:avLst/>
          </a:prstGeom>
          <a:solidFill>
            <a:srgbClr val="56CFDB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" name="OTLSHAPE_SLT_5f80df6430964df28eaae672b3613460_Shape">
            <a:extLst>
              <a:ext uri="{FF2B5EF4-FFF2-40B4-BE49-F238E27FC236}">
                <a16:creationId xmlns:a16="http://schemas.microsoft.com/office/drawing/2014/main" id="{8BB8B4F1-7AA6-4BF0-8267-6B0AE5CA7A7C}"/>
              </a:ext>
            </a:extLst>
          </p:cNvPr>
          <p:cNvSpPr/>
          <p:nvPr>
            <p:custDataLst>
              <p:tags r:id="rId28"/>
            </p:custDataLst>
          </p:nvPr>
        </p:nvSpPr>
        <p:spPr>
          <a:xfrm>
            <a:off x="2966788" y="3121745"/>
            <a:ext cx="2768600" cy="170519"/>
          </a:xfrm>
          <a:prstGeom prst="roundRect">
            <a:avLst/>
          </a:prstGeom>
          <a:solidFill>
            <a:srgbClr val="56CFDB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0" name="OTLSHAPE_SLT_e29fb8690b6043e6b8b49ec05b550ba3_Shape">
            <a:extLst>
              <a:ext uri="{FF2B5EF4-FFF2-40B4-BE49-F238E27FC236}">
                <a16:creationId xmlns:a16="http://schemas.microsoft.com/office/drawing/2014/main" id="{9A477AD3-B119-402E-8E76-EABF59C9A5EC}"/>
              </a:ext>
            </a:extLst>
          </p:cNvPr>
          <p:cNvSpPr/>
          <p:nvPr>
            <p:custDataLst>
              <p:tags r:id="rId29"/>
            </p:custDataLst>
          </p:nvPr>
        </p:nvSpPr>
        <p:spPr>
          <a:xfrm>
            <a:off x="7801816" y="3121745"/>
            <a:ext cx="2057400" cy="170519"/>
          </a:xfrm>
          <a:prstGeom prst="chevron">
            <a:avLst/>
          </a:prstGeom>
          <a:solidFill>
            <a:srgbClr val="56CFDB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8" name="OTLSHAPE_SLT_5fdc1ae17390491587eeb3e0a5701e86_Shape">
            <a:extLst>
              <a:ext uri="{FF2B5EF4-FFF2-40B4-BE49-F238E27FC236}">
                <a16:creationId xmlns:a16="http://schemas.microsoft.com/office/drawing/2014/main" id="{E551897C-3474-4EEF-966B-9EE54F027C72}"/>
              </a:ext>
            </a:extLst>
          </p:cNvPr>
          <p:cNvSpPr/>
          <p:nvPr>
            <p:custDataLst>
              <p:tags r:id="rId30"/>
            </p:custDataLst>
          </p:nvPr>
        </p:nvSpPr>
        <p:spPr>
          <a:xfrm>
            <a:off x="1227082" y="3431963"/>
            <a:ext cx="2552700" cy="170519"/>
          </a:xfrm>
          <a:prstGeom prst="chevron">
            <a:avLst/>
          </a:prstGeom>
          <a:solidFill>
            <a:srgbClr val="A363C3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96" name="OTLSHAPE_SLT_9832540cc3dc4925bd1c95b6f52324ef_Shape">
            <a:extLst>
              <a:ext uri="{FF2B5EF4-FFF2-40B4-BE49-F238E27FC236}">
                <a16:creationId xmlns:a16="http://schemas.microsoft.com/office/drawing/2014/main" id="{020E4636-2493-4E0E-9185-3201E75D0CF7}"/>
              </a:ext>
            </a:extLst>
          </p:cNvPr>
          <p:cNvSpPr/>
          <p:nvPr>
            <p:custDataLst>
              <p:tags r:id="rId31"/>
            </p:custDataLst>
          </p:nvPr>
        </p:nvSpPr>
        <p:spPr>
          <a:xfrm>
            <a:off x="4932430" y="3431963"/>
            <a:ext cx="3086100" cy="170519"/>
          </a:xfrm>
          <a:prstGeom prst="roundRect">
            <a:avLst/>
          </a:prstGeom>
          <a:solidFill>
            <a:srgbClr val="A363C3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4" name="OTLSHAPE_SLT_76255002f5184bd182c82aba681ff4da_Shape">
            <a:extLst>
              <a:ext uri="{FF2B5EF4-FFF2-40B4-BE49-F238E27FC236}">
                <a16:creationId xmlns:a16="http://schemas.microsoft.com/office/drawing/2014/main" id="{295DCDCD-28AA-4C81-B552-28828B25E65C}"/>
              </a:ext>
            </a:extLst>
          </p:cNvPr>
          <p:cNvSpPr/>
          <p:nvPr>
            <p:custDataLst>
              <p:tags r:id="rId32"/>
            </p:custDataLst>
          </p:nvPr>
        </p:nvSpPr>
        <p:spPr>
          <a:xfrm>
            <a:off x="7779222" y="3640582"/>
            <a:ext cx="3403600" cy="170519"/>
          </a:xfrm>
          <a:prstGeom prst="chevron">
            <a:avLst/>
          </a:prstGeom>
          <a:solidFill>
            <a:srgbClr val="A363C3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15" name="OTLSHAPE_SLT_7b49690012f9431fa579863039774321_Shape">
            <a:extLst>
              <a:ext uri="{FF2B5EF4-FFF2-40B4-BE49-F238E27FC236}">
                <a16:creationId xmlns:a16="http://schemas.microsoft.com/office/drawing/2014/main" id="{5B2BC97F-A100-45D4-8266-1AD2E7AF9B68}"/>
              </a:ext>
            </a:extLst>
          </p:cNvPr>
          <p:cNvSpPr/>
          <p:nvPr>
            <p:custDataLst>
              <p:tags r:id="rId33"/>
            </p:custDataLst>
          </p:nvPr>
        </p:nvSpPr>
        <p:spPr>
          <a:xfrm>
            <a:off x="2334168" y="3640582"/>
            <a:ext cx="2324100" cy="170519"/>
          </a:xfrm>
          <a:prstGeom prst="chevron">
            <a:avLst/>
          </a:prstGeom>
          <a:solidFill>
            <a:srgbClr val="A363C3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26" name="OTLSHAPE_SLT_e4cbea8a20574bc2be24a37a5d11c7f3_Shape">
            <a:extLst>
              <a:ext uri="{FF2B5EF4-FFF2-40B4-BE49-F238E27FC236}">
                <a16:creationId xmlns:a16="http://schemas.microsoft.com/office/drawing/2014/main" id="{B12DAFFA-D5F3-4FEE-8A18-65C6DAA7F934}"/>
              </a:ext>
            </a:extLst>
          </p:cNvPr>
          <p:cNvSpPr/>
          <p:nvPr>
            <p:custDataLst>
              <p:tags r:id="rId34"/>
            </p:custDataLst>
          </p:nvPr>
        </p:nvSpPr>
        <p:spPr>
          <a:xfrm>
            <a:off x="3418660" y="4627287"/>
            <a:ext cx="3162300" cy="170519"/>
          </a:xfrm>
          <a:prstGeom prst="roundRect">
            <a:avLst/>
          </a:prstGeom>
          <a:solidFill>
            <a:srgbClr val="A363C3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4" name="OTLSHAPE_SLT_4850e451315d454480d4f5e83e7fbf8a_Shape">
            <a:extLst>
              <a:ext uri="{FF2B5EF4-FFF2-40B4-BE49-F238E27FC236}">
                <a16:creationId xmlns:a16="http://schemas.microsoft.com/office/drawing/2014/main" id="{79831678-E107-4502-87E0-30D2EEC0820C}"/>
              </a:ext>
            </a:extLst>
          </p:cNvPr>
          <p:cNvSpPr/>
          <p:nvPr>
            <p:custDataLst>
              <p:tags r:id="rId35"/>
            </p:custDataLst>
          </p:nvPr>
        </p:nvSpPr>
        <p:spPr>
          <a:xfrm>
            <a:off x="7056227" y="4627287"/>
            <a:ext cx="2997200" cy="170519"/>
          </a:xfrm>
          <a:prstGeom prst="roundRect">
            <a:avLst/>
          </a:prstGeom>
          <a:solidFill>
            <a:srgbClr val="A363C3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2" name="OTLSHAPE_SLT_fa7160ae8db649c4a586c26722e094ca_Shape">
            <a:extLst>
              <a:ext uri="{FF2B5EF4-FFF2-40B4-BE49-F238E27FC236}">
                <a16:creationId xmlns:a16="http://schemas.microsoft.com/office/drawing/2014/main" id="{7D6085F5-FC26-4859-8202-DC743C547DE9}"/>
              </a:ext>
            </a:extLst>
          </p:cNvPr>
          <p:cNvSpPr/>
          <p:nvPr>
            <p:custDataLst>
              <p:tags r:id="rId36"/>
            </p:custDataLst>
          </p:nvPr>
        </p:nvSpPr>
        <p:spPr>
          <a:xfrm>
            <a:off x="6920666" y="4937506"/>
            <a:ext cx="2324100" cy="170519"/>
          </a:xfrm>
          <a:prstGeom prst="chevron">
            <a:avLst/>
          </a:prstGeom>
          <a:solidFill>
            <a:srgbClr val="E37416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50" name="OTLSHAPE_SLT_c000b33856c3457e97ac83843b46348a_Shape">
            <a:extLst>
              <a:ext uri="{FF2B5EF4-FFF2-40B4-BE49-F238E27FC236}">
                <a16:creationId xmlns:a16="http://schemas.microsoft.com/office/drawing/2014/main" id="{7BD5F187-52BF-460F-9E33-BD399C1B377A}"/>
              </a:ext>
            </a:extLst>
          </p:cNvPr>
          <p:cNvSpPr/>
          <p:nvPr>
            <p:custDataLst>
              <p:tags r:id="rId37"/>
            </p:custDataLst>
          </p:nvPr>
        </p:nvSpPr>
        <p:spPr>
          <a:xfrm>
            <a:off x="3576815" y="4937506"/>
            <a:ext cx="1054100" cy="170519"/>
          </a:xfrm>
          <a:prstGeom prst="roundRect">
            <a:avLst/>
          </a:prstGeom>
          <a:solidFill>
            <a:srgbClr val="E37416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8" name="OTLSHAPE_SLT_476dc15cfd73469d994d548089c2f562_Shape">
            <a:extLst>
              <a:ext uri="{FF2B5EF4-FFF2-40B4-BE49-F238E27FC236}">
                <a16:creationId xmlns:a16="http://schemas.microsoft.com/office/drawing/2014/main" id="{C011EB32-C4D2-413E-94F5-6CA8056D2593}"/>
              </a:ext>
            </a:extLst>
          </p:cNvPr>
          <p:cNvSpPr/>
          <p:nvPr>
            <p:custDataLst>
              <p:tags r:id="rId38"/>
            </p:custDataLst>
          </p:nvPr>
        </p:nvSpPr>
        <p:spPr>
          <a:xfrm>
            <a:off x="7847003" y="5146125"/>
            <a:ext cx="2235200" cy="170519"/>
          </a:xfrm>
          <a:prstGeom prst="roundRect">
            <a:avLst/>
          </a:prstGeom>
          <a:solidFill>
            <a:srgbClr val="E37416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6" name="OTLSHAPE_SLT_8977120edb6b40b492b0ae0f5a477737_Shape">
            <a:extLst>
              <a:ext uri="{FF2B5EF4-FFF2-40B4-BE49-F238E27FC236}">
                <a16:creationId xmlns:a16="http://schemas.microsoft.com/office/drawing/2014/main" id="{899CC3A1-59A0-4CBF-891C-EDA3D8A936E5}"/>
              </a:ext>
            </a:extLst>
          </p:cNvPr>
          <p:cNvSpPr/>
          <p:nvPr>
            <p:custDataLst>
              <p:tags r:id="rId39"/>
            </p:custDataLst>
          </p:nvPr>
        </p:nvSpPr>
        <p:spPr>
          <a:xfrm>
            <a:off x="4864650" y="5146125"/>
            <a:ext cx="2349500" cy="170519"/>
          </a:xfrm>
          <a:prstGeom prst="roundRect">
            <a:avLst/>
          </a:prstGeom>
          <a:solidFill>
            <a:srgbClr val="E37416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4" name="OTLSHAPE_SLT_b3b24f30dd09423f88609133eedceb09_Shape">
            <a:extLst>
              <a:ext uri="{FF2B5EF4-FFF2-40B4-BE49-F238E27FC236}">
                <a16:creationId xmlns:a16="http://schemas.microsoft.com/office/drawing/2014/main" id="{949C4B6E-438D-49EA-B940-E6ABA9055DCC}"/>
              </a:ext>
            </a:extLst>
          </p:cNvPr>
          <p:cNvSpPr/>
          <p:nvPr>
            <p:custDataLst>
              <p:tags r:id="rId40"/>
            </p:custDataLst>
          </p:nvPr>
        </p:nvSpPr>
        <p:spPr>
          <a:xfrm>
            <a:off x="1769328" y="5354743"/>
            <a:ext cx="3175000" cy="170519"/>
          </a:xfrm>
          <a:prstGeom prst="chevron">
            <a:avLst/>
          </a:prstGeom>
          <a:solidFill>
            <a:srgbClr val="E37416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82" name="OTLSHAPE_SLT_9a18ac7336a64b5cb5fe9b4dc3835343_Shape">
            <a:extLst>
              <a:ext uri="{FF2B5EF4-FFF2-40B4-BE49-F238E27FC236}">
                <a16:creationId xmlns:a16="http://schemas.microsoft.com/office/drawing/2014/main" id="{7ACE2104-E017-4B07-8ABA-A0AEEB916BD4}"/>
              </a:ext>
            </a:extLst>
          </p:cNvPr>
          <p:cNvSpPr/>
          <p:nvPr>
            <p:custDataLst>
              <p:tags r:id="rId41"/>
            </p:custDataLst>
          </p:nvPr>
        </p:nvSpPr>
        <p:spPr>
          <a:xfrm>
            <a:off x="9225212" y="5563362"/>
            <a:ext cx="1943100" cy="170519"/>
          </a:xfrm>
          <a:prstGeom prst="roundRect">
            <a:avLst/>
          </a:prstGeom>
          <a:solidFill>
            <a:srgbClr val="E37416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0" name="OTLSHAPE_SLT_f631a3c93f6048078ae9c87026bdb2a3_Shape">
            <a:extLst>
              <a:ext uri="{FF2B5EF4-FFF2-40B4-BE49-F238E27FC236}">
                <a16:creationId xmlns:a16="http://schemas.microsoft.com/office/drawing/2014/main" id="{D06EB1C5-F2E2-4487-AED6-5802C050E6F5}"/>
              </a:ext>
            </a:extLst>
          </p:cNvPr>
          <p:cNvSpPr/>
          <p:nvPr>
            <p:custDataLst>
              <p:tags r:id="rId42"/>
            </p:custDataLst>
          </p:nvPr>
        </p:nvSpPr>
        <p:spPr>
          <a:xfrm>
            <a:off x="7236976" y="5873581"/>
            <a:ext cx="1778000" cy="170519"/>
          </a:xfrm>
          <a:prstGeom prst="chevron">
            <a:avLst/>
          </a:prstGeom>
          <a:solidFill>
            <a:srgbClr val="E4D41F">
              <a:alpha val="69804"/>
            </a:srgb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98" name="OTLSHAPE_SLT_ce0ca17e04854e11bf2b856944de1687_Shape">
            <a:extLst>
              <a:ext uri="{FF2B5EF4-FFF2-40B4-BE49-F238E27FC236}">
                <a16:creationId xmlns:a16="http://schemas.microsoft.com/office/drawing/2014/main" id="{3CA20A62-51CC-4705-A08D-BFFB5DA08D44}"/>
              </a:ext>
            </a:extLst>
          </p:cNvPr>
          <p:cNvSpPr/>
          <p:nvPr>
            <p:custDataLst>
              <p:tags r:id="rId43"/>
            </p:custDataLst>
          </p:nvPr>
        </p:nvSpPr>
        <p:spPr>
          <a:xfrm>
            <a:off x="4457965" y="6107599"/>
            <a:ext cx="2387600" cy="170519"/>
          </a:xfrm>
          <a:prstGeom prst="chevron">
            <a:avLst/>
          </a:prstGeom>
          <a:solidFill>
            <a:srgbClr val="E4D41F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06" name="OTLSHAPE_SLT_5d9d890d48fc4418822012084c459be1_Shape">
            <a:extLst>
              <a:ext uri="{FF2B5EF4-FFF2-40B4-BE49-F238E27FC236}">
                <a16:creationId xmlns:a16="http://schemas.microsoft.com/office/drawing/2014/main" id="{42C4C092-26D4-49AC-8E5F-C9FECC174ECD}"/>
              </a:ext>
            </a:extLst>
          </p:cNvPr>
          <p:cNvSpPr/>
          <p:nvPr>
            <p:custDataLst>
              <p:tags r:id="rId44"/>
            </p:custDataLst>
          </p:nvPr>
        </p:nvSpPr>
        <p:spPr>
          <a:xfrm>
            <a:off x="7892190" y="6107599"/>
            <a:ext cx="2298700" cy="170519"/>
          </a:xfrm>
          <a:prstGeom prst="chevron">
            <a:avLst/>
          </a:prstGeom>
          <a:solidFill>
            <a:srgbClr val="E4D41F">
              <a:alpha val="69804"/>
            </a:srgb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14" name="OTLSHAPE_SLT_7b84b718e11f4f268861d3782ad6ec3d_Shape">
            <a:extLst>
              <a:ext uri="{FF2B5EF4-FFF2-40B4-BE49-F238E27FC236}">
                <a16:creationId xmlns:a16="http://schemas.microsoft.com/office/drawing/2014/main" id="{9A32399E-6C42-4D59-A024-5378BC5D3E09}"/>
              </a:ext>
            </a:extLst>
          </p:cNvPr>
          <p:cNvSpPr/>
          <p:nvPr>
            <p:custDataLst>
              <p:tags r:id="rId45"/>
            </p:custDataLst>
          </p:nvPr>
        </p:nvSpPr>
        <p:spPr>
          <a:xfrm>
            <a:off x="1814515" y="6341618"/>
            <a:ext cx="2387600" cy="170519"/>
          </a:xfrm>
          <a:prstGeom prst="chevron">
            <a:avLst/>
          </a:prstGeom>
          <a:solidFill>
            <a:srgbClr val="E4D41F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1" name="OTLSHAPE_SLT_1fb5c9bea8d7491e93ab109404a0a91b_ShapePercentage">
            <a:extLst>
              <a:ext uri="{FF2B5EF4-FFF2-40B4-BE49-F238E27FC236}">
                <a16:creationId xmlns:a16="http://schemas.microsoft.com/office/drawing/2014/main" id="{3AED2259-CEFA-401E-8DA1-9E3F91FE3101}"/>
              </a:ext>
            </a:extLst>
          </p:cNvPr>
          <p:cNvSpPr/>
          <p:nvPr>
            <p:custDataLst>
              <p:tags r:id="rId46"/>
            </p:custDataLst>
          </p:nvPr>
        </p:nvSpPr>
        <p:spPr>
          <a:xfrm>
            <a:off x="2063045" y="2524083"/>
            <a:ext cx="1841500" cy="170519"/>
          </a:xfrm>
          <a:prstGeom prst="chevron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6" name="OTLSHAPE_SLM_ae211bb397ba484ebb961567b8938a8e_Shape">
            <a:extLst>
              <a:ext uri="{FF2B5EF4-FFF2-40B4-BE49-F238E27FC236}">
                <a16:creationId xmlns:a16="http://schemas.microsoft.com/office/drawing/2014/main" id="{96212404-F3EA-4834-BE40-3EA8146DEE5C}"/>
              </a:ext>
            </a:extLst>
          </p:cNvPr>
          <p:cNvSpPr/>
          <p:nvPr>
            <p:custDataLst>
              <p:tags r:id="rId47"/>
            </p:custDataLst>
          </p:nvPr>
        </p:nvSpPr>
        <p:spPr>
          <a:xfrm>
            <a:off x="8783289" y="2768473"/>
            <a:ext cx="228600" cy="254000"/>
          </a:xfrm>
          <a:prstGeom prst="downArrow">
            <a:avLst/>
          </a:prstGeom>
          <a:solidFill>
            <a:srgbClr val="737373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" name="OTLSHAPE_SLM_10f44ea0c1ef4b75a781f5845b910790_Shape">
            <a:extLst>
              <a:ext uri="{FF2B5EF4-FFF2-40B4-BE49-F238E27FC236}">
                <a16:creationId xmlns:a16="http://schemas.microsoft.com/office/drawing/2014/main" id="{CB6DA0CE-387F-4305-9578-95FD3C7AD2B3}"/>
              </a:ext>
            </a:extLst>
          </p:cNvPr>
          <p:cNvSpPr/>
          <p:nvPr>
            <p:custDataLst>
              <p:tags r:id="rId48"/>
            </p:custDataLst>
          </p:nvPr>
        </p:nvSpPr>
        <p:spPr>
          <a:xfrm flipV="1">
            <a:off x="4415640" y="2806573"/>
            <a:ext cx="152400" cy="177800"/>
          </a:xfrm>
          <a:prstGeom prst="triangle">
            <a:avLst/>
          </a:prstGeom>
          <a:solidFill>
            <a:srgbClr val="737373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" name="OTLSHAPE_SLT_e29fb8690b6043e6b8b49ec05b550ba3_ShapePercentage">
            <a:extLst>
              <a:ext uri="{FF2B5EF4-FFF2-40B4-BE49-F238E27FC236}">
                <a16:creationId xmlns:a16="http://schemas.microsoft.com/office/drawing/2014/main" id="{2BF841E9-C83D-42A9-BA9D-9C828314A63E}"/>
              </a:ext>
            </a:extLst>
          </p:cNvPr>
          <p:cNvSpPr/>
          <p:nvPr>
            <p:custDataLst>
              <p:tags r:id="rId49"/>
            </p:custDataLst>
          </p:nvPr>
        </p:nvSpPr>
        <p:spPr>
          <a:xfrm>
            <a:off x="7801816" y="3121745"/>
            <a:ext cx="1638300" cy="170519"/>
          </a:xfrm>
          <a:prstGeom prst="chevron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9" name="OTLSHAPE_SLT_5fdc1ae17390491587eeb3e0a5701e86_ShapePercentage">
            <a:extLst>
              <a:ext uri="{FF2B5EF4-FFF2-40B4-BE49-F238E27FC236}">
                <a16:creationId xmlns:a16="http://schemas.microsoft.com/office/drawing/2014/main" id="{9E821318-FC33-4AA7-9D6F-BD829966CD58}"/>
              </a:ext>
            </a:extLst>
          </p:cNvPr>
          <p:cNvSpPr/>
          <p:nvPr>
            <p:custDataLst>
              <p:tags r:id="rId50"/>
            </p:custDataLst>
          </p:nvPr>
        </p:nvSpPr>
        <p:spPr>
          <a:xfrm>
            <a:off x="1227082" y="3431963"/>
            <a:ext cx="647700" cy="170519"/>
          </a:xfrm>
          <a:prstGeom prst="chevron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05" name="OTLSHAPE_SLT_76255002f5184bd182c82aba681ff4da_ShapePercentage">
            <a:extLst>
              <a:ext uri="{FF2B5EF4-FFF2-40B4-BE49-F238E27FC236}">
                <a16:creationId xmlns:a16="http://schemas.microsoft.com/office/drawing/2014/main" id="{AF6E4E70-09D6-477C-A8AE-AF796CDBC3BB}"/>
              </a:ext>
            </a:extLst>
          </p:cNvPr>
          <p:cNvSpPr/>
          <p:nvPr>
            <p:custDataLst>
              <p:tags r:id="rId51"/>
            </p:custDataLst>
          </p:nvPr>
        </p:nvSpPr>
        <p:spPr>
          <a:xfrm>
            <a:off x="7779222" y="3640582"/>
            <a:ext cx="2895600" cy="170519"/>
          </a:xfrm>
          <a:prstGeom prst="chevron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16" name="OTLSHAPE_SLT_7b49690012f9431fa579863039774321_ShapePercentage">
            <a:extLst>
              <a:ext uri="{FF2B5EF4-FFF2-40B4-BE49-F238E27FC236}">
                <a16:creationId xmlns:a16="http://schemas.microsoft.com/office/drawing/2014/main" id="{34291ED7-AC1D-4DCC-BC3B-30B0EE51EFD6}"/>
              </a:ext>
            </a:extLst>
          </p:cNvPr>
          <p:cNvSpPr/>
          <p:nvPr>
            <p:custDataLst>
              <p:tags r:id="rId52"/>
            </p:custDataLst>
          </p:nvPr>
        </p:nvSpPr>
        <p:spPr>
          <a:xfrm>
            <a:off x="2334168" y="3640582"/>
            <a:ext cx="1739900" cy="170519"/>
          </a:xfrm>
          <a:prstGeom prst="chevron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43" name="OTLSHAPE_SLT_fa7160ae8db649c4a586c26722e094ca_ShapePercentage">
            <a:extLst>
              <a:ext uri="{FF2B5EF4-FFF2-40B4-BE49-F238E27FC236}">
                <a16:creationId xmlns:a16="http://schemas.microsoft.com/office/drawing/2014/main" id="{D916B93A-746A-41EA-B4B2-93E5765AF407}"/>
              </a:ext>
            </a:extLst>
          </p:cNvPr>
          <p:cNvSpPr/>
          <p:nvPr>
            <p:custDataLst>
              <p:tags r:id="rId53"/>
            </p:custDataLst>
          </p:nvPr>
        </p:nvSpPr>
        <p:spPr>
          <a:xfrm>
            <a:off x="6920666" y="4937506"/>
            <a:ext cx="1625600" cy="170519"/>
          </a:xfrm>
          <a:prstGeom prst="chevron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75" name="OTLSHAPE_SLT_b3b24f30dd09423f88609133eedceb09_ShapePercentage">
            <a:extLst>
              <a:ext uri="{FF2B5EF4-FFF2-40B4-BE49-F238E27FC236}">
                <a16:creationId xmlns:a16="http://schemas.microsoft.com/office/drawing/2014/main" id="{F9D3FA93-6BD7-4758-B76F-8D07678217CC}"/>
              </a:ext>
            </a:extLst>
          </p:cNvPr>
          <p:cNvSpPr/>
          <p:nvPr>
            <p:custDataLst>
              <p:tags r:id="rId54"/>
            </p:custDataLst>
          </p:nvPr>
        </p:nvSpPr>
        <p:spPr>
          <a:xfrm>
            <a:off x="1769328" y="5354743"/>
            <a:ext cx="2705100" cy="170519"/>
          </a:xfrm>
          <a:prstGeom prst="chevron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91" name="OTLSHAPE_SLT_f631a3c93f6048078ae9c87026bdb2a3_ShapePercentage">
            <a:extLst>
              <a:ext uri="{FF2B5EF4-FFF2-40B4-BE49-F238E27FC236}">
                <a16:creationId xmlns:a16="http://schemas.microsoft.com/office/drawing/2014/main" id="{0C09A8A4-F94B-4078-A107-C4EEA6531AC9}"/>
              </a:ext>
            </a:extLst>
          </p:cNvPr>
          <p:cNvSpPr/>
          <p:nvPr>
            <p:custDataLst>
              <p:tags r:id="rId55"/>
            </p:custDataLst>
          </p:nvPr>
        </p:nvSpPr>
        <p:spPr>
          <a:xfrm>
            <a:off x="7236976" y="5873581"/>
            <a:ext cx="1333500" cy="170519"/>
          </a:xfrm>
          <a:prstGeom prst="chevron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99" name="OTLSHAPE_SLT_ce0ca17e04854e11bf2b856944de1687_ShapePercentage">
            <a:extLst>
              <a:ext uri="{FF2B5EF4-FFF2-40B4-BE49-F238E27FC236}">
                <a16:creationId xmlns:a16="http://schemas.microsoft.com/office/drawing/2014/main" id="{D97F0139-3818-4C13-9774-26DDA5B97529}"/>
              </a:ext>
            </a:extLst>
          </p:cNvPr>
          <p:cNvSpPr/>
          <p:nvPr>
            <p:custDataLst>
              <p:tags r:id="rId56"/>
            </p:custDataLst>
          </p:nvPr>
        </p:nvSpPr>
        <p:spPr>
          <a:xfrm>
            <a:off x="4457965" y="6107599"/>
            <a:ext cx="1790700" cy="170519"/>
          </a:xfrm>
          <a:prstGeom prst="chevron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07" name="OTLSHAPE_SLT_5d9d890d48fc4418822012084c459be1_ShapePercentage">
            <a:extLst>
              <a:ext uri="{FF2B5EF4-FFF2-40B4-BE49-F238E27FC236}">
                <a16:creationId xmlns:a16="http://schemas.microsoft.com/office/drawing/2014/main" id="{1737FE93-954C-411B-BB64-8C6F097E5E4F}"/>
              </a:ext>
            </a:extLst>
          </p:cNvPr>
          <p:cNvSpPr/>
          <p:nvPr>
            <p:custDataLst>
              <p:tags r:id="rId57"/>
            </p:custDataLst>
          </p:nvPr>
        </p:nvSpPr>
        <p:spPr>
          <a:xfrm>
            <a:off x="7892190" y="6107599"/>
            <a:ext cx="1841500" cy="170519"/>
          </a:xfrm>
          <a:prstGeom prst="chevron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15" name="OTLSHAPE_SLT_7b84b718e11f4f268861d3782ad6ec3d_ShapePercentage">
            <a:extLst>
              <a:ext uri="{FF2B5EF4-FFF2-40B4-BE49-F238E27FC236}">
                <a16:creationId xmlns:a16="http://schemas.microsoft.com/office/drawing/2014/main" id="{4BC7D36B-FBAC-4A55-9A52-B44B537F3672}"/>
              </a:ext>
            </a:extLst>
          </p:cNvPr>
          <p:cNvSpPr/>
          <p:nvPr>
            <p:custDataLst>
              <p:tags r:id="rId58"/>
            </p:custDataLst>
          </p:nvPr>
        </p:nvSpPr>
        <p:spPr>
          <a:xfrm>
            <a:off x="1814515" y="6341618"/>
            <a:ext cx="1549400" cy="170519"/>
          </a:xfrm>
          <a:prstGeom prst="chevron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38" name="OTLSHAPE_SLM_6a2853efba2544b29bb7e0be6e6d7822_Shape">
            <a:extLst>
              <a:ext uri="{FF2B5EF4-FFF2-40B4-BE49-F238E27FC236}">
                <a16:creationId xmlns:a16="http://schemas.microsoft.com/office/drawing/2014/main" id="{485E10F4-DA55-4214-A89D-1A3E628ADBD8}"/>
              </a:ext>
            </a:extLst>
          </p:cNvPr>
          <p:cNvSpPr/>
          <p:nvPr>
            <p:custDataLst>
              <p:tags r:id="rId59"/>
            </p:custDataLst>
          </p:nvPr>
        </p:nvSpPr>
        <p:spPr>
          <a:xfrm>
            <a:off x="4309759" y="3884972"/>
            <a:ext cx="228600" cy="254000"/>
          </a:xfrm>
          <a:prstGeom prst="star5">
            <a:avLst>
              <a:gd name="adj" fmla="val 25000"/>
              <a:gd name="hf" fmla="val 105146"/>
              <a:gd name="vf" fmla="val 110557"/>
            </a:avLst>
          </a:prstGeom>
          <a:solidFill>
            <a:srgbClr val="737373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4" name="OTLSHAPE_SLM_717324f4944e4ae4af8f1a2d1a00869c_Shape">
            <a:extLst>
              <a:ext uri="{FF2B5EF4-FFF2-40B4-BE49-F238E27FC236}">
                <a16:creationId xmlns:a16="http://schemas.microsoft.com/office/drawing/2014/main" id="{208FB276-E0EA-4FCA-BF9F-4409AB81B5CB}"/>
              </a:ext>
            </a:extLst>
          </p:cNvPr>
          <p:cNvSpPr/>
          <p:nvPr>
            <p:custDataLst>
              <p:tags r:id="rId60"/>
            </p:custDataLst>
          </p:nvPr>
        </p:nvSpPr>
        <p:spPr>
          <a:xfrm>
            <a:off x="8188769" y="4312116"/>
            <a:ext cx="152400" cy="177800"/>
          </a:xfrm>
          <a:prstGeom prst="downArrow">
            <a:avLst/>
          </a:prstGeom>
          <a:solidFill>
            <a:srgbClr val="737373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7" name="OTLSHAPE_TB_00000000000000000000000000000000_ElapsedTime" hidden="1">
            <a:extLst>
              <a:ext uri="{FF2B5EF4-FFF2-40B4-BE49-F238E27FC236}">
                <a16:creationId xmlns:a16="http://schemas.microsoft.com/office/drawing/2014/main" id="{940E391B-74FE-E713-15A4-E9876F3CA8E0}"/>
              </a:ext>
            </a:extLst>
          </p:cNvPr>
          <p:cNvSpPr/>
          <p:nvPr>
            <p:custDataLst>
              <p:tags r:id="rId61"/>
            </p:custDataLst>
          </p:nvPr>
        </p:nvSpPr>
        <p:spPr>
          <a:xfrm>
            <a:off x="933365" y="1097280"/>
            <a:ext cx="0" cy="0"/>
          </a:xfrm>
          <a:prstGeom prst="rect">
            <a:avLst/>
          </a:prstGeom>
          <a:solidFill>
            <a:schemeClr val="dk1">
              <a:alpha val="7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3" name="OTLSHAPE_SLT_b73ad38723d84eb99574edc4c455c3b0_ShapePercentage" hidden="1">
            <a:extLst>
              <a:ext uri="{FF2B5EF4-FFF2-40B4-BE49-F238E27FC236}">
                <a16:creationId xmlns:a16="http://schemas.microsoft.com/office/drawing/2014/main" id="{2A7081A0-B9A5-7980-B5B2-473D0D67B513}"/>
              </a:ext>
            </a:extLst>
          </p:cNvPr>
          <p:cNvSpPr/>
          <p:nvPr>
            <p:custDataLst>
              <p:tags r:id="rId62"/>
            </p:custDataLst>
          </p:nvPr>
        </p:nvSpPr>
        <p:spPr>
          <a:xfrm>
            <a:off x="4706495" y="2273723"/>
            <a:ext cx="12700" cy="170519"/>
          </a:xfrm>
          <a:prstGeom prst="roundRect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6" name="OTLSHAPE_SLT_cff1771b3adf435092272a1b386dd90f_ShapePercentage" hidden="1">
            <a:extLst>
              <a:ext uri="{FF2B5EF4-FFF2-40B4-BE49-F238E27FC236}">
                <a16:creationId xmlns:a16="http://schemas.microsoft.com/office/drawing/2014/main" id="{C3D4D274-C8E7-C9D6-5D87-24583CEFC598}"/>
              </a:ext>
            </a:extLst>
          </p:cNvPr>
          <p:cNvSpPr/>
          <p:nvPr>
            <p:custDataLst>
              <p:tags r:id="rId63"/>
            </p:custDataLst>
          </p:nvPr>
        </p:nvSpPr>
        <p:spPr>
          <a:xfrm>
            <a:off x="6175078" y="2524083"/>
            <a:ext cx="12700" cy="170519"/>
          </a:xfrm>
          <a:prstGeom prst="roundRect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2" name="OTLSHAPE_SLT_5f80df6430964df28eaae672b3613460_ShapePercentage" hidden="1">
            <a:extLst>
              <a:ext uri="{FF2B5EF4-FFF2-40B4-BE49-F238E27FC236}">
                <a16:creationId xmlns:a16="http://schemas.microsoft.com/office/drawing/2014/main" id="{3BC7207F-5742-AEA4-E762-87A9387C9383}"/>
              </a:ext>
            </a:extLst>
          </p:cNvPr>
          <p:cNvSpPr/>
          <p:nvPr>
            <p:custDataLst>
              <p:tags r:id="rId64"/>
            </p:custDataLst>
          </p:nvPr>
        </p:nvSpPr>
        <p:spPr>
          <a:xfrm>
            <a:off x="2966788" y="3121745"/>
            <a:ext cx="12700" cy="170519"/>
          </a:xfrm>
          <a:prstGeom prst="roundRect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0" name="OTLSHAPE_SLT_9832540cc3dc4925bd1c95b6f52324ef_ShapePercentage" hidden="1">
            <a:extLst>
              <a:ext uri="{FF2B5EF4-FFF2-40B4-BE49-F238E27FC236}">
                <a16:creationId xmlns:a16="http://schemas.microsoft.com/office/drawing/2014/main" id="{90EB09D3-BDE2-BB78-4299-61DEDCF69E5C}"/>
              </a:ext>
            </a:extLst>
          </p:cNvPr>
          <p:cNvSpPr/>
          <p:nvPr>
            <p:custDataLst>
              <p:tags r:id="rId65"/>
            </p:custDataLst>
          </p:nvPr>
        </p:nvSpPr>
        <p:spPr>
          <a:xfrm>
            <a:off x="4932430" y="3431963"/>
            <a:ext cx="12700" cy="170519"/>
          </a:xfrm>
          <a:prstGeom prst="roundRect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6" name="OTLSHAPE_SLT_e4cbea8a20574bc2be24a37a5d11c7f3_ShapePercentage" hidden="1">
            <a:extLst>
              <a:ext uri="{FF2B5EF4-FFF2-40B4-BE49-F238E27FC236}">
                <a16:creationId xmlns:a16="http://schemas.microsoft.com/office/drawing/2014/main" id="{CECAE2C2-A273-C576-A689-28660D2A2923}"/>
              </a:ext>
            </a:extLst>
          </p:cNvPr>
          <p:cNvSpPr/>
          <p:nvPr>
            <p:custDataLst>
              <p:tags r:id="rId66"/>
            </p:custDataLst>
          </p:nvPr>
        </p:nvSpPr>
        <p:spPr>
          <a:xfrm>
            <a:off x="3418660" y="4627287"/>
            <a:ext cx="12700" cy="170519"/>
          </a:xfrm>
          <a:prstGeom prst="roundRect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2" name="OTLSHAPE_SLT_4850e451315d454480d4f5e83e7fbf8a_ShapePercentage" hidden="1">
            <a:extLst>
              <a:ext uri="{FF2B5EF4-FFF2-40B4-BE49-F238E27FC236}">
                <a16:creationId xmlns:a16="http://schemas.microsoft.com/office/drawing/2014/main" id="{E45E9EF2-A8CF-B5EA-6244-484B4E431A63}"/>
              </a:ext>
            </a:extLst>
          </p:cNvPr>
          <p:cNvSpPr/>
          <p:nvPr>
            <p:custDataLst>
              <p:tags r:id="rId67"/>
            </p:custDataLst>
          </p:nvPr>
        </p:nvSpPr>
        <p:spPr>
          <a:xfrm>
            <a:off x="7056227" y="4627287"/>
            <a:ext cx="12700" cy="170519"/>
          </a:xfrm>
          <a:prstGeom prst="roundRect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6" name="OTLSHAPE_SLT_c000b33856c3457e97ac83843b46348a_ShapePercentage" hidden="1">
            <a:extLst>
              <a:ext uri="{FF2B5EF4-FFF2-40B4-BE49-F238E27FC236}">
                <a16:creationId xmlns:a16="http://schemas.microsoft.com/office/drawing/2014/main" id="{CE09C6DB-0400-D67F-D5FC-49682477346E}"/>
              </a:ext>
            </a:extLst>
          </p:cNvPr>
          <p:cNvSpPr/>
          <p:nvPr>
            <p:custDataLst>
              <p:tags r:id="rId68"/>
            </p:custDataLst>
          </p:nvPr>
        </p:nvSpPr>
        <p:spPr>
          <a:xfrm>
            <a:off x="3576815" y="4937506"/>
            <a:ext cx="12700" cy="170519"/>
          </a:xfrm>
          <a:prstGeom prst="roundRect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2" name="OTLSHAPE_SLT_476dc15cfd73469d994d548089c2f562_ShapePercentage" hidden="1">
            <a:extLst>
              <a:ext uri="{FF2B5EF4-FFF2-40B4-BE49-F238E27FC236}">
                <a16:creationId xmlns:a16="http://schemas.microsoft.com/office/drawing/2014/main" id="{0320B41C-B91D-D6A8-DBCA-FB1BBC4ECB9B}"/>
              </a:ext>
            </a:extLst>
          </p:cNvPr>
          <p:cNvSpPr/>
          <p:nvPr>
            <p:custDataLst>
              <p:tags r:id="rId69"/>
            </p:custDataLst>
          </p:nvPr>
        </p:nvSpPr>
        <p:spPr>
          <a:xfrm>
            <a:off x="7847003" y="5146125"/>
            <a:ext cx="12700" cy="170519"/>
          </a:xfrm>
          <a:prstGeom prst="roundRect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8" name="OTLSHAPE_SLT_8977120edb6b40b492b0ae0f5a477737_ShapePercentage" hidden="1">
            <a:extLst>
              <a:ext uri="{FF2B5EF4-FFF2-40B4-BE49-F238E27FC236}">
                <a16:creationId xmlns:a16="http://schemas.microsoft.com/office/drawing/2014/main" id="{B7F719C5-2361-9C5F-3352-03FBCF66A768}"/>
              </a:ext>
            </a:extLst>
          </p:cNvPr>
          <p:cNvSpPr/>
          <p:nvPr>
            <p:custDataLst>
              <p:tags r:id="rId70"/>
            </p:custDataLst>
          </p:nvPr>
        </p:nvSpPr>
        <p:spPr>
          <a:xfrm>
            <a:off x="4864650" y="5146125"/>
            <a:ext cx="12700" cy="170519"/>
          </a:xfrm>
          <a:prstGeom prst="roundRect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9" name="OTLSHAPE_SLT_9a18ac7336a64b5cb5fe9b4dc3835343_ShapePercentage" hidden="1">
            <a:extLst>
              <a:ext uri="{FF2B5EF4-FFF2-40B4-BE49-F238E27FC236}">
                <a16:creationId xmlns:a16="http://schemas.microsoft.com/office/drawing/2014/main" id="{E9646038-A586-F30E-D7A5-2C148074F3FB}"/>
              </a:ext>
            </a:extLst>
          </p:cNvPr>
          <p:cNvSpPr/>
          <p:nvPr>
            <p:custDataLst>
              <p:tags r:id="rId71"/>
            </p:custDataLst>
          </p:nvPr>
        </p:nvSpPr>
        <p:spPr>
          <a:xfrm>
            <a:off x="9225212" y="5563362"/>
            <a:ext cx="12700" cy="170519"/>
          </a:xfrm>
          <a:prstGeom prst="roundRect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OTLSHAPE_SL_7c21b9d0849c4bca94c2f6458ca272ef_Header">
            <a:extLst>
              <a:ext uri="{FF2B5EF4-FFF2-40B4-BE49-F238E27FC236}">
                <a16:creationId xmlns:a16="http://schemas.microsoft.com/office/drawing/2014/main" id="{63D5D7D0-0A1E-439D-9F17-0CB7871508C3}"/>
              </a:ext>
            </a:extLst>
          </p:cNvPr>
          <p:cNvSpPr txBox="1"/>
          <p:nvPr>
            <p:custDataLst>
              <p:tags r:id="rId72"/>
            </p:custDataLst>
          </p:nvPr>
        </p:nvSpPr>
        <p:spPr>
          <a:xfrm>
            <a:off x="63500" y="2412894"/>
            <a:ext cx="7493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200">
                <a:solidFill>
                  <a:schemeClr val="dk1"/>
                </a:solidFill>
                <a:latin typeface="Calibri" panose="020F0502020204030204" pitchFamily="34" charset="0"/>
              </a:rPr>
              <a:t>Delivery</a:t>
            </a:r>
          </a:p>
        </p:txBody>
      </p:sp>
      <p:sp>
        <p:nvSpPr>
          <p:cNvPr id="22" name="OTLSHAPE_SL_d9a7df2045804d9cb17247706c303bca_Header">
            <a:extLst>
              <a:ext uri="{FF2B5EF4-FFF2-40B4-BE49-F238E27FC236}">
                <a16:creationId xmlns:a16="http://schemas.microsoft.com/office/drawing/2014/main" id="{CFDFFF43-F1C0-4B95-B9BB-B64BDC35057C}"/>
              </a:ext>
            </a:extLst>
          </p:cNvPr>
          <p:cNvSpPr txBox="1"/>
          <p:nvPr>
            <p:custDataLst>
              <p:tags r:id="rId73"/>
            </p:custDataLst>
          </p:nvPr>
        </p:nvSpPr>
        <p:spPr>
          <a:xfrm>
            <a:off x="63500" y="4021857"/>
            <a:ext cx="7493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200">
                <a:solidFill>
                  <a:srgbClr val="203864"/>
                </a:solidFill>
                <a:latin typeface="Calibri" panose="020F0502020204030204" pitchFamily="34" charset="0"/>
              </a:rPr>
              <a:t>Ops</a:t>
            </a:r>
          </a:p>
        </p:txBody>
      </p:sp>
      <p:sp>
        <p:nvSpPr>
          <p:cNvPr id="25" name="OTLSHAPE_SL_a6b291b9f3134548847ec52cf049f87b_Header">
            <a:extLst>
              <a:ext uri="{FF2B5EF4-FFF2-40B4-BE49-F238E27FC236}">
                <a16:creationId xmlns:a16="http://schemas.microsoft.com/office/drawing/2014/main" id="{E7904867-8E9E-4C60-89CE-B600EB9C8968}"/>
              </a:ext>
            </a:extLst>
          </p:cNvPr>
          <p:cNvSpPr txBox="1"/>
          <p:nvPr>
            <p:custDataLst>
              <p:tags r:id="rId74"/>
            </p:custDataLst>
          </p:nvPr>
        </p:nvSpPr>
        <p:spPr>
          <a:xfrm>
            <a:off x="63500" y="5242666"/>
            <a:ext cx="7493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200">
                <a:solidFill>
                  <a:srgbClr val="203864"/>
                </a:solidFill>
                <a:latin typeface="Calibri" panose="020F0502020204030204" pitchFamily="34" charset="0"/>
              </a:rPr>
              <a:t>Risk Mgt</a:t>
            </a:r>
          </a:p>
        </p:txBody>
      </p:sp>
      <p:sp>
        <p:nvSpPr>
          <p:cNvPr id="28" name="OTLSHAPE_SL_289bf47ff7d04780b5bda4d0e147a7d0_Header">
            <a:extLst>
              <a:ext uri="{FF2B5EF4-FFF2-40B4-BE49-F238E27FC236}">
                <a16:creationId xmlns:a16="http://schemas.microsoft.com/office/drawing/2014/main" id="{26EB0043-B7A4-49CA-AD09-548FE65E6004}"/>
              </a:ext>
            </a:extLst>
          </p:cNvPr>
          <p:cNvSpPr txBox="1"/>
          <p:nvPr>
            <p:custDataLst>
              <p:tags r:id="rId75"/>
            </p:custDataLst>
          </p:nvPr>
        </p:nvSpPr>
        <p:spPr>
          <a:xfrm>
            <a:off x="63500" y="6099831"/>
            <a:ext cx="7493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200">
                <a:solidFill>
                  <a:srgbClr val="203864"/>
                </a:solidFill>
                <a:latin typeface="Calibri" panose="020F0502020204030204" pitchFamily="34" charset="0"/>
              </a:rPr>
              <a:t>QoS</a:t>
            </a:r>
          </a:p>
        </p:txBody>
      </p:sp>
      <p:sp>
        <p:nvSpPr>
          <p:cNvPr id="53" name="OTLSHAPE_SL2A_2ac3d217141b4b59ba2af3450ead0df1_Header" hidden="1">
            <a:extLst>
              <a:ext uri="{FF2B5EF4-FFF2-40B4-BE49-F238E27FC236}">
                <a16:creationId xmlns:a16="http://schemas.microsoft.com/office/drawing/2014/main" id="{E37D120A-608B-1E0E-52CF-770E8DE855BC}"/>
              </a:ext>
            </a:extLst>
          </p:cNvPr>
          <p:cNvSpPr txBox="1"/>
          <p:nvPr>
            <p:custDataLst>
              <p:tags r:id="rId76"/>
            </p:custDataLst>
          </p:nvPr>
        </p:nvSpPr>
        <p:spPr>
          <a:xfrm>
            <a:off x="12700" y="66561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10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264" name="OTLSHAPE_SL2A_b84b8b15ec0b41f382b065931db90cd5_Header" hidden="1">
            <a:extLst>
              <a:ext uri="{FF2B5EF4-FFF2-40B4-BE49-F238E27FC236}">
                <a16:creationId xmlns:a16="http://schemas.microsoft.com/office/drawing/2014/main" id="{CEC85593-2757-330A-36A1-7D85B8A44E89}"/>
              </a:ext>
            </a:extLst>
          </p:cNvPr>
          <p:cNvSpPr txBox="1"/>
          <p:nvPr>
            <p:custDataLst>
              <p:tags r:id="rId77"/>
            </p:custDataLst>
          </p:nvPr>
        </p:nvSpPr>
        <p:spPr>
          <a:xfrm>
            <a:off x="12700" y="66561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10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309" name="OTLSHAPE_SL2A_43ce7ecbf9064e8b9fcedf7049765199_Header" hidden="1">
            <a:extLst>
              <a:ext uri="{FF2B5EF4-FFF2-40B4-BE49-F238E27FC236}">
                <a16:creationId xmlns:a16="http://schemas.microsoft.com/office/drawing/2014/main" id="{E1AB2836-B1D2-9629-86AF-09325ED94E76}"/>
              </a:ext>
            </a:extLst>
          </p:cNvPr>
          <p:cNvSpPr txBox="1"/>
          <p:nvPr>
            <p:custDataLst>
              <p:tags r:id="rId78"/>
            </p:custDataLst>
          </p:nvPr>
        </p:nvSpPr>
        <p:spPr>
          <a:xfrm>
            <a:off x="12700" y="66561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10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346" name="OTLSHAPE_SL2A_ea6961deaa8742f8a105d941eec49adf_Header" hidden="1">
            <a:extLst>
              <a:ext uri="{FF2B5EF4-FFF2-40B4-BE49-F238E27FC236}">
                <a16:creationId xmlns:a16="http://schemas.microsoft.com/office/drawing/2014/main" id="{FDB1A5DC-DD4E-53B9-5AFA-A333E1B36B43}"/>
              </a:ext>
            </a:extLst>
          </p:cNvPr>
          <p:cNvSpPr txBox="1"/>
          <p:nvPr>
            <p:custDataLst>
              <p:tags r:id="rId79"/>
            </p:custDataLst>
          </p:nvPr>
        </p:nvSpPr>
        <p:spPr>
          <a:xfrm>
            <a:off x="12700" y="66561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10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48" name="OTLSHAPE_TB_00000000000000000000000000000000_TodayMarkerShape" hidden="1">
            <a:extLst>
              <a:ext uri="{FF2B5EF4-FFF2-40B4-BE49-F238E27FC236}">
                <a16:creationId xmlns:a16="http://schemas.microsoft.com/office/drawing/2014/main" id="{9977F507-B90C-5C3A-4FE9-63C3FC91B35E}"/>
              </a:ext>
            </a:extLst>
          </p:cNvPr>
          <p:cNvSpPr/>
          <p:nvPr>
            <p:custDataLst>
              <p:tags r:id="rId80"/>
            </p:custDataLst>
          </p:nvPr>
        </p:nvSpPr>
        <p:spPr>
          <a:xfrm>
            <a:off x="984800" y="1478280"/>
            <a:ext cx="114300" cy="127000"/>
          </a:xfrm>
          <a:prstGeom prst="triangle">
            <a:avLst/>
          </a:prstGeom>
          <a:solidFill>
            <a:srgbClr val="737373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TLSHAPE_TB_00000000000000000000000000000000_TimescaleInterval1">
            <a:extLst>
              <a:ext uri="{FF2B5EF4-FFF2-40B4-BE49-F238E27FC236}">
                <a16:creationId xmlns:a16="http://schemas.microsoft.com/office/drawing/2014/main" id="{FAA145D6-9D30-4EE6-AE30-0996DC44E99C}"/>
              </a:ext>
            </a:extLst>
          </p:cNvPr>
          <p:cNvSpPr txBox="1"/>
          <p:nvPr>
            <p:custDataLst>
              <p:tags r:id="rId81"/>
            </p:custDataLst>
          </p:nvPr>
        </p:nvSpPr>
        <p:spPr>
          <a:xfrm>
            <a:off x="996865" y="1179259"/>
            <a:ext cx="203389" cy="217043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400" spc="-38">
                <a:solidFill>
                  <a:schemeClr val="dk1"/>
                </a:solidFill>
                <a:latin typeface="Calibri" panose="020F0502020204030204" pitchFamily="34" charset="0"/>
              </a:rPr>
              <a:t>Q3</a:t>
            </a:r>
          </a:p>
        </p:txBody>
      </p:sp>
      <p:sp>
        <p:nvSpPr>
          <p:cNvPr id="10" name="OTLSHAPE_TB_00000000000000000000000000000000_TimescaleInterval2">
            <a:extLst>
              <a:ext uri="{FF2B5EF4-FFF2-40B4-BE49-F238E27FC236}">
                <a16:creationId xmlns:a16="http://schemas.microsoft.com/office/drawing/2014/main" id="{3CB447A3-0921-4DF4-B42F-6FEA86646024}"/>
              </a:ext>
            </a:extLst>
          </p:cNvPr>
          <p:cNvSpPr txBox="1"/>
          <p:nvPr>
            <p:custDataLst>
              <p:tags r:id="rId82"/>
            </p:custDataLst>
          </p:nvPr>
        </p:nvSpPr>
        <p:spPr>
          <a:xfrm>
            <a:off x="3075475" y="1179259"/>
            <a:ext cx="203389" cy="217043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400" spc="-38">
                <a:solidFill>
                  <a:schemeClr val="dk1"/>
                </a:solidFill>
                <a:latin typeface="Calibri" panose="020F0502020204030204" pitchFamily="34" charset="0"/>
              </a:rPr>
              <a:t>Q4</a:t>
            </a:r>
          </a:p>
        </p:txBody>
      </p:sp>
      <p:sp>
        <p:nvSpPr>
          <p:cNvPr id="12" name="OTLSHAPE_TB_00000000000000000000000000000000_TimescaleInterval3">
            <a:extLst>
              <a:ext uri="{FF2B5EF4-FFF2-40B4-BE49-F238E27FC236}">
                <a16:creationId xmlns:a16="http://schemas.microsoft.com/office/drawing/2014/main" id="{6DDE6CE8-6390-4132-81A9-A8F0C99D45D4}"/>
              </a:ext>
            </a:extLst>
          </p:cNvPr>
          <p:cNvSpPr txBox="1"/>
          <p:nvPr>
            <p:custDataLst>
              <p:tags r:id="rId83"/>
            </p:custDataLst>
          </p:nvPr>
        </p:nvSpPr>
        <p:spPr>
          <a:xfrm>
            <a:off x="5154085" y="1070737"/>
            <a:ext cx="365485" cy="434086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400" spc="-26">
                <a:solidFill>
                  <a:schemeClr val="dk1"/>
                </a:solidFill>
                <a:latin typeface="Calibri" panose="020F0502020204030204" pitchFamily="34" charset="0"/>
              </a:rPr>
              <a:t>Q1
2025</a:t>
            </a:r>
          </a:p>
        </p:txBody>
      </p:sp>
      <p:sp>
        <p:nvSpPr>
          <p:cNvPr id="14" name="OTLSHAPE_TB_00000000000000000000000000000000_TimescaleInterval4">
            <a:extLst>
              <a:ext uri="{FF2B5EF4-FFF2-40B4-BE49-F238E27FC236}">
                <a16:creationId xmlns:a16="http://schemas.microsoft.com/office/drawing/2014/main" id="{47BDCADF-1F30-4396-A527-5516F720530F}"/>
              </a:ext>
            </a:extLst>
          </p:cNvPr>
          <p:cNvSpPr txBox="1"/>
          <p:nvPr>
            <p:custDataLst>
              <p:tags r:id="rId84"/>
            </p:custDataLst>
          </p:nvPr>
        </p:nvSpPr>
        <p:spPr>
          <a:xfrm>
            <a:off x="7187509" y="1179259"/>
            <a:ext cx="203389" cy="217043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400" spc="-38">
                <a:solidFill>
                  <a:schemeClr val="dk1"/>
                </a:solidFill>
                <a:latin typeface="Calibri" panose="020F0502020204030204" pitchFamily="34" charset="0"/>
              </a:rPr>
              <a:t>Q2</a:t>
            </a:r>
          </a:p>
        </p:txBody>
      </p:sp>
      <p:sp>
        <p:nvSpPr>
          <p:cNvPr id="16" name="OTLSHAPE_TB_00000000000000000000000000000000_TimescaleInterval5">
            <a:extLst>
              <a:ext uri="{FF2B5EF4-FFF2-40B4-BE49-F238E27FC236}">
                <a16:creationId xmlns:a16="http://schemas.microsoft.com/office/drawing/2014/main" id="{086E125A-837E-4F33-8DF2-D670223A7DFD}"/>
              </a:ext>
            </a:extLst>
          </p:cNvPr>
          <p:cNvSpPr txBox="1"/>
          <p:nvPr>
            <p:custDataLst>
              <p:tags r:id="rId85"/>
            </p:custDataLst>
          </p:nvPr>
        </p:nvSpPr>
        <p:spPr>
          <a:xfrm>
            <a:off x="9243525" y="1179259"/>
            <a:ext cx="203389" cy="217043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400" spc="-38">
                <a:solidFill>
                  <a:schemeClr val="dk1"/>
                </a:solidFill>
                <a:latin typeface="Calibri" panose="020F0502020204030204" pitchFamily="34" charset="0"/>
              </a:rPr>
              <a:t>Q3</a:t>
            </a:r>
          </a:p>
        </p:txBody>
      </p:sp>
      <p:sp>
        <p:nvSpPr>
          <p:cNvPr id="39" name="OTLSHAPE_SLT_b73ad38723d84eb99574edc4c455c3b0_Title">
            <a:extLst>
              <a:ext uri="{FF2B5EF4-FFF2-40B4-BE49-F238E27FC236}">
                <a16:creationId xmlns:a16="http://schemas.microsoft.com/office/drawing/2014/main" id="{05AC0117-DF07-4AF8-9CC8-A560A7EC3070}"/>
              </a:ext>
            </a:extLst>
          </p:cNvPr>
          <p:cNvSpPr txBox="1"/>
          <p:nvPr>
            <p:custDataLst>
              <p:tags r:id="rId86"/>
            </p:custDataLst>
          </p:nvPr>
        </p:nvSpPr>
        <p:spPr>
          <a:xfrm>
            <a:off x="7316940" y="2273723"/>
            <a:ext cx="9906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100" spc="-4" dirty="0">
                <a:solidFill>
                  <a:schemeClr val="lt1"/>
                </a:solidFill>
                <a:latin typeface="Calibri" panose="020F0502020204030204" pitchFamily="34" charset="0"/>
              </a:rPr>
              <a:t>System Balancing</a:t>
            </a:r>
          </a:p>
        </p:txBody>
      </p:sp>
      <p:sp>
        <p:nvSpPr>
          <p:cNvPr id="56" name="OTLSHAPE_SLT_1fb5c9bea8d7491e93ab109404a0a91b_Title">
            <a:extLst>
              <a:ext uri="{FF2B5EF4-FFF2-40B4-BE49-F238E27FC236}">
                <a16:creationId xmlns:a16="http://schemas.microsoft.com/office/drawing/2014/main" id="{454A064B-E20E-4C3D-B536-B65824461D46}"/>
              </a:ext>
            </a:extLst>
          </p:cNvPr>
          <p:cNvSpPr txBox="1"/>
          <p:nvPr>
            <p:custDataLst>
              <p:tags r:id="rId87"/>
            </p:custDataLst>
          </p:nvPr>
        </p:nvSpPr>
        <p:spPr>
          <a:xfrm>
            <a:off x="2516152" y="2524083"/>
            <a:ext cx="12573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spc="-2">
                <a:solidFill>
                  <a:schemeClr val="lt1"/>
                </a:solidFill>
                <a:latin typeface="Calibri" panose="020F0502020204030204" pitchFamily="34" charset="0"/>
              </a:rPr>
              <a:t>Consumption Metrics </a:t>
            </a:r>
          </a:p>
        </p:txBody>
      </p:sp>
      <p:sp>
        <p:nvSpPr>
          <p:cNvPr id="64" name="OTLSHAPE_SLT_cff1771b3adf435092272a1b386dd90f_Title">
            <a:extLst>
              <a:ext uri="{FF2B5EF4-FFF2-40B4-BE49-F238E27FC236}">
                <a16:creationId xmlns:a16="http://schemas.microsoft.com/office/drawing/2014/main" id="{79B5699C-1719-4919-9146-9AE9EB8F0BBB}"/>
              </a:ext>
            </a:extLst>
          </p:cNvPr>
          <p:cNvSpPr txBox="1"/>
          <p:nvPr>
            <p:custDataLst>
              <p:tags r:id="rId88"/>
            </p:custDataLst>
          </p:nvPr>
        </p:nvSpPr>
        <p:spPr>
          <a:xfrm>
            <a:off x="6393820" y="2524083"/>
            <a:ext cx="5969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spc="-6">
                <a:solidFill>
                  <a:schemeClr val="lt1"/>
                </a:solidFill>
                <a:latin typeface="Calibri" panose="020F0502020204030204" pitchFamily="34" charset="0"/>
              </a:rPr>
              <a:t>Offloading</a:t>
            </a:r>
          </a:p>
        </p:txBody>
      </p:sp>
      <p:sp>
        <p:nvSpPr>
          <p:cNvPr id="67" name="OTLSHAPE_SLM_ae211bb397ba484ebb961567b8938a8e_Title">
            <a:extLst>
              <a:ext uri="{FF2B5EF4-FFF2-40B4-BE49-F238E27FC236}">
                <a16:creationId xmlns:a16="http://schemas.microsoft.com/office/drawing/2014/main" id="{CAF4E106-2A0B-4F5E-8AE8-28F77E138580}"/>
              </a:ext>
            </a:extLst>
          </p:cNvPr>
          <p:cNvSpPr txBox="1"/>
          <p:nvPr>
            <p:custDataLst>
              <p:tags r:id="rId89"/>
            </p:custDataLst>
          </p:nvPr>
        </p:nvSpPr>
        <p:spPr>
          <a:xfrm>
            <a:off x="8088303" y="2732701"/>
            <a:ext cx="6477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100" b="1" spc="-6">
                <a:solidFill>
                  <a:schemeClr val="dk1"/>
                </a:solidFill>
                <a:latin typeface="Calibri" panose="020F0502020204030204" pitchFamily="34" charset="0"/>
              </a:rPr>
              <a:t>Perf Check </a:t>
            </a:r>
          </a:p>
        </p:txBody>
      </p:sp>
      <p:sp>
        <p:nvSpPr>
          <p:cNvPr id="68" name="OTLSHAPE_SLM_ae211bb397ba484ebb961567b8938a8e_Date">
            <a:extLst>
              <a:ext uri="{FF2B5EF4-FFF2-40B4-BE49-F238E27FC236}">
                <a16:creationId xmlns:a16="http://schemas.microsoft.com/office/drawing/2014/main" id="{81CCA88E-212D-4F77-9E87-DAC84E66CAF0}"/>
              </a:ext>
            </a:extLst>
          </p:cNvPr>
          <p:cNvSpPr txBox="1"/>
          <p:nvPr>
            <p:custDataLst>
              <p:tags r:id="rId90"/>
            </p:custDataLst>
          </p:nvPr>
        </p:nvSpPr>
        <p:spPr>
          <a:xfrm>
            <a:off x="8401062" y="2903220"/>
            <a:ext cx="3429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000" spc="-6">
                <a:solidFill>
                  <a:schemeClr val="dk2"/>
                </a:solidFill>
                <a:latin typeface="Calibri" panose="020F0502020204030204" pitchFamily="34" charset="0"/>
              </a:rPr>
              <a:t>Jun 18</a:t>
            </a:r>
          </a:p>
        </p:txBody>
      </p:sp>
      <p:sp>
        <p:nvSpPr>
          <p:cNvPr id="70" name="OTLSHAPE_SLM_10f44ea0c1ef4b75a781f5845b910790_Title">
            <a:extLst>
              <a:ext uri="{FF2B5EF4-FFF2-40B4-BE49-F238E27FC236}">
                <a16:creationId xmlns:a16="http://schemas.microsoft.com/office/drawing/2014/main" id="{864BD094-C469-430E-A00A-CA5E5FDB6A0C}"/>
              </a:ext>
            </a:extLst>
          </p:cNvPr>
          <p:cNvSpPr txBox="1"/>
          <p:nvPr>
            <p:custDataLst>
              <p:tags r:id="rId91"/>
            </p:custDataLst>
          </p:nvPr>
        </p:nvSpPr>
        <p:spPr>
          <a:xfrm>
            <a:off x="3928171" y="2732701"/>
            <a:ext cx="4445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100" b="1" spc="-8">
                <a:solidFill>
                  <a:schemeClr val="dk1"/>
                </a:solidFill>
                <a:latin typeface="Calibri" panose="020F0502020204030204" pitchFamily="34" charset="0"/>
              </a:rPr>
              <a:t>Iframes</a:t>
            </a:r>
          </a:p>
        </p:txBody>
      </p:sp>
      <p:sp>
        <p:nvSpPr>
          <p:cNvPr id="71" name="OTLSHAPE_SLM_10f44ea0c1ef4b75a781f5845b910790_Date">
            <a:extLst>
              <a:ext uri="{FF2B5EF4-FFF2-40B4-BE49-F238E27FC236}">
                <a16:creationId xmlns:a16="http://schemas.microsoft.com/office/drawing/2014/main" id="{363021B3-75B3-4797-ACEA-0C9597AF8617}"/>
              </a:ext>
            </a:extLst>
          </p:cNvPr>
          <p:cNvSpPr txBox="1"/>
          <p:nvPr>
            <p:custDataLst>
              <p:tags r:id="rId92"/>
            </p:custDataLst>
          </p:nvPr>
        </p:nvSpPr>
        <p:spPr>
          <a:xfrm>
            <a:off x="4076677" y="2903220"/>
            <a:ext cx="2921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000" spc="-6">
                <a:solidFill>
                  <a:schemeClr val="dk2"/>
                </a:solidFill>
                <a:latin typeface="Calibri" panose="020F0502020204030204" pitchFamily="34" charset="0"/>
              </a:rPr>
              <a:t>Dec 5</a:t>
            </a:r>
          </a:p>
        </p:txBody>
      </p:sp>
      <p:sp>
        <p:nvSpPr>
          <p:cNvPr id="78" name="OTLSHAPE_SLT_5f80df6430964df28eaae672b3613460_Title">
            <a:extLst>
              <a:ext uri="{FF2B5EF4-FFF2-40B4-BE49-F238E27FC236}">
                <a16:creationId xmlns:a16="http://schemas.microsoft.com/office/drawing/2014/main" id="{D4BB5F17-D4C7-4230-8BB9-323198362E10}"/>
              </a:ext>
            </a:extLst>
          </p:cNvPr>
          <p:cNvSpPr txBox="1"/>
          <p:nvPr>
            <p:custDataLst>
              <p:tags r:id="rId93"/>
            </p:custDataLst>
          </p:nvPr>
        </p:nvSpPr>
        <p:spPr>
          <a:xfrm>
            <a:off x="3842638" y="3121745"/>
            <a:ext cx="10160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spc="-4">
                <a:solidFill>
                  <a:schemeClr val="lt1"/>
                </a:solidFill>
                <a:latin typeface="Calibri" panose="020F0502020204030204" pitchFamily="34" charset="0"/>
              </a:rPr>
              <a:t>SDK Optimization </a:t>
            </a:r>
          </a:p>
        </p:txBody>
      </p:sp>
      <p:sp>
        <p:nvSpPr>
          <p:cNvPr id="86" name="OTLSHAPE_SLT_e29fb8690b6043e6b8b49ec05b550ba3_Title">
            <a:extLst>
              <a:ext uri="{FF2B5EF4-FFF2-40B4-BE49-F238E27FC236}">
                <a16:creationId xmlns:a16="http://schemas.microsoft.com/office/drawing/2014/main" id="{35C8255F-49AA-4ED5-ACB4-0C5E318919E1}"/>
              </a:ext>
            </a:extLst>
          </p:cNvPr>
          <p:cNvSpPr txBox="1"/>
          <p:nvPr>
            <p:custDataLst>
              <p:tags r:id="rId94"/>
            </p:custDataLst>
          </p:nvPr>
        </p:nvSpPr>
        <p:spPr>
          <a:xfrm>
            <a:off x="8291170" y="3121745"/>
            <a:ext cx="10668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100" spc="-6">
                <a:solidFill>
                  <a:schemeClr val="lt1"/>
                </a:solidFill>
                <a:latin typeface="Calibri" panose="020F0502020204030204" pitchFamily="34" charset="0"/>
              </a:rPr>
              <a:t>Load Performance </a:t>
            </a:r>
          </a:p>
        </p:txBody>
      </p:sp>
      <p:sp>
        <p:nvSpPr>
          <p:cNvPr id="94" name="OTLSHAPE_SLT_5fdc1ae17390491587eeb3e0a5701e86_Title">
            <a:extLst>
              <a:ext uri="{FF2B5EF4-FFF2-40B4-BE49-F238E27FC236}">
                <a16:creationId xmlns:a16="http://schemas.microsoft.com/office/drawing/2014/main" id="{BAEE7FA3-5766-4B53-A85B-AEF0E5523AB1}"/>
              </a:ext>
            </a:extLst>
          </p:cNvPr>
          <p:cNvSpPr txBox="1"/>
          <p:nvPr>
            <p:custDataLst>
              <p:tags r:id="rId95"/>
            </p:custDataLst>
          </p:nvPr>
        </p:nvSpPr>
        <p:spPr>
          <a:xfrm>
            <a:off x="2073212" y="3431963"/>
            <a:ext cx="8509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spc="-4">
                <a:solidFill>
                  <a:schemeClr val="lt1"/>
                </a:solidFill>
                <a:latin typeface="Calibri" panose="020F0502020204030204" pitchFamily="34" charset="0"/>
              </a:rPr>
              <a:t>Security Policy </a:t>
            </a:r>
          </a:p>
        </p:txBody>
      </p:sp>
      <p:sp>
        <p:nvSpPr>
          <p:cNvPr id="102" name="OTLSHAPE_SLT_9832540cc3dc4925bd1c95b6f52324ef_Title">
            <a:extLst>
              <a:ext uri="{FF2B5EF4-FFF2-40B4-BE49-F238E27FC236}">
                <a16:creationId xmlns:a16="http://schemas.microsoft.com/office/drawing/2014/main" id="{3F6B3911-6F16-4ADF-981B-34E0744B1CC1}"/>
              </a:ext>
            </a:extLst>
          </p:cNvPr>
          <p:cNvSpPr txBox="1"/>
          <p:nvPr>
            <p:custDataLst>
              <p:tags r:id="rId96"/>
            </p:custDataLst>
          </p:nvPr>
        </p:nvSpPr>
        <p:spPr>
          <a:xfrm>
            <a:off x="6099742" y="3431963"/>
            <a:ext cx="7620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spc="-4">
                <a:solidFill>
                  <a:schemeClr val="lt1"/>
                </a:solidFill>
                <a:latin typeface="Calibri" panose="020F0502020204030204" pitchFamily="34" charset="0"/>
              </a:rPr>
              <a:t>Conf Stations</a:t>
            </a:r>
          </a:p>
        </p:txBody>
      </p:sp>
      <p:sp>
        <p:nvSpPr>
          <p:cNvPr id="110" name="OTLSHAPE_SLT_76255002f5184bd182c82aba681ff4da_Title">
            <a:extLst>
              <a:ext uri="{FF2B5EF4-FFF2-40B4-BE49-F238E27FC236}">
                <a16:creationId xmlns:a16="http://schemas.microsoft.com/office/drawing/2014/main" id="{E22CF2BB-249C-4DBA-B969-927AC9495D43}"/>
              </a:ext>
            </a:extLst>
          </p:cNvPr>
          <p:cNvSpPr txBox="1"/>
          <p:nvPr>
            <p:custDataLst>
              <p:tags r:id="rId97"/>
            </p:custDataLst>
          </p:nvPr>
        </p:nvSpPr>
        <p:spPr>
          <a:xfrm>
            <a:off x="9133116" y="3640582"/>
            <a:ext cx="6985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spc="-6">
                <a:solidFill>
                  <a:schemeClr val="lt1"/>
                </a:solidFill>
                <a:latin typeface="Calibri" panose="020F0502020204030204" pitchFamily="34" charset="0"/>
              </a:rPr>
              <a:t>Sourcecode </a:t>
            </a:r>
          </a:p>
        </p:txBody>
      </p:sp>
      <p:sp>
        <p:nvSpPr>
          <p:cNvPr id="121" name="OTLSHAPE_SLT_7b49690012f9431fa579863039774321_Title">
            <a:extLst>
              <a:ext uri="{FF2B5EF4-FFF2-40B4-BE49-F238E27FC236}">
                <a16:creationId xmlns:a16="http://schemas.microsoft.com/office/drawing/2014/main" id="{593DAB30-5EB9-49D3-A1DC-E80297DE2728}"/>
              </a:ext>
            </a:extLst>
          </p:cNvPr>
          <p:cNvSpPr txBox="1"/>
          <p:nvPr>
            <p:custDataLst>
              <p:tags r:id="rId98"/>
            </p:custDataLst>
          </p:nvPr>
        </p:nvSpPr>
        <p:spPr>
          <a:xfrm>
            <a:off x="3035855" y="3640582"/>
            <a:ext cx="9144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spc="-4">
                <a:solidFill>
                  <a:schemeClr val="lt1"/>
                </a:solidFill>
                <a:latin typeface="Calibri" panose="020F0502020204030204" pitchFamily="34" charset="0"/>
              </a:rPr>
              <a:t>Documentation </a:t>
            </a:r>
          </a:p>
        </p:txBody>
      </p:sp>
      <p:sp>
        <p:nvSpPr>
          <p:cNvPr id="132" name="OTLSHAPE_SLT_e4cbea8a20574bc2be24a37a5d11c7f3_Title">
            <a:extLst>
              <a:ext uri="{FF2B5EF4-FFF2-40B4-BE49-F238E27FC236}">
                <a16:creationId xmlns:a16="http://schemas.microsoft.com/office/drawing/2014/main" id="{D92DBFA8-6CC2-40D3-AA7E-9105D42109C0}"/>
              </a:ext>
            </a:extLst>
          </p:cNvPr>
          <p:cNvSpPr txBox="1"/>
          <p:nvPr>
            <p:custDataLst>
              <p:tags r:id="rId99"/>
            </p:custDataLst>
          </p:nvPr>
        </p:nvSpPr>
        <p:spPr>
          <a:xfrm>
            <a:off x="4508209" y="4627287"/>
            <a:ext cx="9779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spc="-6">
                <a:solidFill>
                  <a:schemeClr val="lt1"/>
                </a:solidFill>
                <a:latin typeface="Calibri" panose="020F0502020204030204" pitchFamily="34" charset="0"/>
              </a:rPr>
              <a:t>Recruit: Round 1 </a:t>
            </a:r>
          </a:p>
        </p:txBody>
      </p:sp>
      <p:sp>
        <p:nvSpPr>
          <p:cNvPr id="140" name="OTLSHAPE_SLT_4850e451315d454480d4f5e83e7fbf8a_Title">
            <a:extLst>
              <a:ext uri="{FF2B5EF4-FFF2-40B4-BE49-F238E27FC236}">
                <a16:creationId xmlns:a16="http://schemas.microsoft.com/office/drawing/2014/main" id="{25CB861A-B4AC-443E-AD00-5E551F7B8388}"/>
              </a:ext>
            </a:extLst>
          </p:cNvPr>
          <p:cNvSpPr txBox="1"/>
          <p:nvPr>
            <p:custDataLst>
              <p:tags r:id="rId100"/>
            </p:custDataLst>
          </p:nvPr>
        </p:nvSpPr>
        <p:spPr>
          <a:xfrm>
            <a:off x="8082489" y="4627287"/>
            <a:ext cx="9525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spc="-6">
                <a:solidFill>
                  <a:schemeClr val="lt1"/>
                </a:solidFill>
                <a:latin typeface="Calibri" panose="020F0502020204030204" pitchFamily="34" charset="0"/>
              </a:rPr>
              <a:t>Recruit: Round 2</a:t>
            </a:r>
          </a:p>
        </p:txBody>
      </p:sp>
      <p:sp>
        <p:nvSpPr>
          <p:cNvPr id="148" name="OTLSHAPE_SLT_fa7160ae8db649c4a586c26722e094ca_Title">
            <a:extLst>
              <a:ext uri="{FF2B5EF4-FFF2-40B4-BE49-F238E27FC236}">
                <a16:creationId xmlns:a16="http://schemas.microsoft.com/office/drawing/2014/main" id="{E81962D0-9871-42E0-A077-141AA3DD77EB}"/>
              </a:ext>
            </a:extLst>
          </p:cNvPr>
          <p:cNvSpPr txBox="1"/>
          <p:nvPr>
            <p:custDataLst>
              <p:tags r:id="rId101"/>
            </p:custDataLst>
          </p:nvPr>
        </p:nvSpPr>
        <p:spPr>
          <a:xfrm>
            <a:off x="7716312" y="4937506"/>
            <a:ext cx="7366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spc="-6">
                <a:solidFill>
                  <a:schemeClr val="lt1"/>
                </a:solidFill>
                <a:latin typeface="Calibri" panose="020F0502020204030204" pitchFamily="34" charset="0"/>
              </a:rPr>
              <a:t>Certification </a:t>
            </a:r>
          </a:p>
        </p:txBody>
      </p:sp>
      <p:sp>
        <p:nvSpPr>
          <p:cNvPr id="156" name="OTLSHAPE_SLT_c000b33856c3457e97ac83843b46348a_Title">
            <a:extLst>
              <a:ext uri="{FF2B5EF4-FFF2-40B4-BE49-F238E27FC236}">
                <a16:creationId xmlns:a16="http://schemas.microsoft.com/office/drawing/2014/main" id="{8E34BFE8-08E1-498F-91C7-491533A6846C}"/>
              </a:ext>
            </a:extLst>
          </p:cNvPr>
          <p:cNvSpPr txBox="1"/>
          <p:nvPr>
            <p:custDataLst>
              <p:tags r:id="rId102"/>
            </p:custDataLst>
          </p:nvPr>
        </p:nvSpPr>
        <p:spPr>
          <a:xfrm>
            <a:off x="3959932" y="4937506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spc="-6">
                <a:solidFill>
                  <a:schemeClr val="lt1"/>
                </a:solidFill>
                <a:latin typeface="Calibri" panose="020F0502020204030204" pitchFamily="34" charset="0"/>
              </a:rPr>
              <a:t>Logs </a:t>
            </a:r>
          </a:p>
        </p:txBody>
      </p:sp>
      <p:sp>
        <p:nvSpPr>
          <p:cNvPr id="164" name="OTLSHAPE_SLT_476dc15cfd73469d994d548089c2f562_Title">
            <a:extLst>
              <a:ext uri="{FF2B5EF4-FFF2-40B4-BE49-F238E27FC236}">
                <a16:creationId xmlns:a16="http://schemas.microsoft.com/office/drawing/2014/main" id="{7A1514BE-744D-46D5-B457-C9CE86048AA8}"/>
              </a:ext>
            </a:extLst>
          </p:cNvPr>
          <p:cNvSpPr txBox="1"/>
          <p:nvPr>
            <p:custDataLst>
              <p:tags r:id="rId103"/>
            </p:custDataLst>
          </p:nvPr>
        </p:nvSpPr>
        <p:spPr>
          <a:xfrm>
            <a:off x="8320793" y="5146125"/>
            <a:ext cx="12827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spc="-4">
                <a:solidFill>
                  <a:schemeClr val="lt1"/>
                </a:solidFill>
                <a:latin typeface="Calibri" panose="020F0502020204030204" pitchFamily="34" charset="0"/>
              </a:rPr>
              <a:t>Content Management </a:t>
            </a:r>
          </a:p>
        </p:txBody>
      </p:sp>
      <p:sp>
        <p:nvSpPr>
          <p:cNvPr id="172" name="OTLSHAPE_SLT_8977120edb6b40b492b0ae0f5a477737_Title">
            <a:extLst>
              <a:ext uri="{FF2B5EF4-FFF2-40B4-BE49-F238E27FC236}">
                <a16:creationId xmlns:a16="http://schemas.microsoft.com/office/drawing/2014/main" id="{57B8558D-E513-4E91-8B1A-8D65790C7F5F}"/>
              </a:ext>
            </a:extLst>
          </p:cNvPr>
          <p:cNvSpPr txBox="1"/>
          <p:nvPr>
            <p:custDataLst>
              <p:tags r:id="rId104"/>
            </p:custDataLst>
          </p:nvPr>
        </p:nvSpPr>
        <p:spPr>
          <a:xfrm>
            <a:off x="5619607" y="5146125"/>
            <a:ext cx="8382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spc="-4">
                <a:solidFill>
                  <a:schemeClr val="lt1"/>
                </a:solidFill>
                <a:latin typeface="Calibri" panose="020F0502020204030204" pitchFamily="34" charset="0"/>
              </a:rPr>
              <a:t>Access Control</a:t>
            </a:r>
          </a:p>
        </p:txBody>
      </p:sp>
      <p:sp>
        <p:nvSpPr>
          <p:cNvPr id="180" name="OTLSHAPE_SLT_b3b24f30dd09423f88609133eedceb09_Title">
            <a:extLst>
              <a:ext uri="{FF2B5EF4-FFF2-40B4-BE49-F238E27FC236}">
                <a16:creationId xmlns:a16="http://schemas.microsoft.com/office/drawing/2014/main" id="{1FBEBDA2-0793-4078-BFB7-9A1C9F13B23E}"/>
              </a:ext>
            </a:extLst>
          </p:cNvPr>
          <p:cNvSpPr txBox="1"/>
          <p:nvPr>
            <p:custDataLst>
              <p:tags r:id="rId105"/>
            </p:custDataLst>
          </p:nvPr>
        </p:nvSpPr>
        <p:spPr>
          <a:xfrm>
            <a:off x="2987500" y="5354743"/>
            <a:ext cx="7493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spc="-10">
                <a:solidFill>
                  <a:schemeClr val="lt1"/>
                </a:solidFill>
                <a:latin typeface="Calibri" panose="020F0502020204030204" pitchFamily="34" charset="0"/>
              </a:rPr>
              <a:t>Risk Training </a:t>
            </a:r>
          </a:p>
        </p:txBody>
      </p:sp>
      <p:sp>
        <p:nvSpPr>
          <p:cNvPr id="188" name="OTLSHAPE_SLT_9a18ac7336a64b5cb5fe9b4dc3835343_Title">
            <a:extLst>
              <a:ext uri="{FF2B5EF4-FFF2-40B4-BE49-F238E27FC236}">
                <a16:creationId xmlns:a16="http://schemas.microsoft.com/office/drawing/2014/main" id="{93C2D5D4-67BE-4B1D-8EC3-3D08377C4CBE}"/>
              </a:ext>
            </a:extLst>
          </p:cNvPr>
          <p:cNvSpPr txBox="1"/>
          <p:nvPr>
            <p:custDataLst>
              <p:tags r:id="rId106"/>
            </p:custDataLst>
          </p:nvPr>
        </p:nvSpPr>
        <p:spPr>
          <a:xfrm>
            <a:off x="9732377" y="5563362"/>
            <a:ext cx="927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spc="-6" dirty="0">
                <a:solidFill>
                  <a:schemeClr val="lt1"/>
                </a:solidFill>
                <a:latin typeface="Calibri" panose="020F0502020204030204" pitchFamily="34" charset="0"/>
              </a:rPr>
              <a:t>User Passwords </a:t>
            </a:r>
          </a:p>
        </p:txBody>
      </p:sp>
      <p:sp>
        <p:nvSpPr>
          <p:cNvPr id="196" name="OTLSHAPE_SLT_f631a3c93f6048078ae9c87026bdb2a3_Title">
            <a:extLst>
              <a:ext uri="{FF2B5EF4-FFF2-40B4-BE49-F238E27FC236}">
                <a16:creationId xmlns:a16="http://schemas.microsoft.com/office/drawing/2014/main" id="{A0F360A2-6E78-4352-8639-02289F79CC7F}"/>
              </a:ext>
            </a:extLst>
          </p:cNvPr>
          <p:cNvSpPr txBox="1"/>
          <p:nvPr>
            <p:custDataLst>
              <p:tags r:id="rId107"/>
            </p:custDataLst>
          </p:nvPr>
        </p:nvSpPr>
        <p:spPr>
          <a:xfrm>
            <a:off x="7775639" y="5873581"/>
            <a:ext cx="6985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spc="-4" dirty="0">
                <a:solidFill>
                  <a:schemeClr val="lt1"/>
                </a:solidFill>
                <a:latin typeface="Calibri" panose="020F0502020204030204" pitchFamily="34" charset="0"/>
              </a:rPr>
              <a:t>SLA Metrics </a:t>
            </a:r>
          </a:p>
        </p:txBody>
      </p:sp>
      <p:sp>
        <p:nvSpPr>
          <p:cNvPr id="204" name="OTLSHAPE_SLT_ce0ca17e04854e11bf2b856944de1687_Title">
            <a:extLst>
              <a:ext uri="{FF2B5EF4-FFF2-40B4-BE49-F238E27FC236}">
                <a16:creationId xmlns:a16="http://schemas.microsoft.com/office/drawing/2014/main" id="{1B0DE95A-BE54-4E7D-AD2A-1A72E0024131}"/>
              </a:ext>
            </a:extLst>
          </p:cNvPr>
          <p:cNvSpPr txBox="1"/>
          <p:nvPr>
            <p:custDataLst>
              <p:tags r:id="rId108"/>
            </p:custDataLst>
          </p:nvPr>
        </p:nvSpPr>
        <p:spPr>
          <a:xfrm>
            <a:off x="5095096" y="6107599"/>
            <a:ext cx="11176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spc="-4">
                <a:solidFill>
                  <a:schemeClr val="lt1"/>
                </a:solidFill>
                <a:latin typeface="Calibri" panose="020F0502020204030204" pitchFamily="34" charset="0"/>
              </a:rPr>
              <a:t>Availability Metrics </a:t>
            </a:r>
          </a:p>
        </p:txBody>
      </p:sp>
      <p:sp>
        <p:nvSpPr>
          <p:cNvPr id="212" name="OTLSHAPE_SLT_5d9d890d48fc4418822012084c459be1_Title">
            <a:extLst>
              <a:ext uri="{FF2B5EF4-FFF2-40B4-BE49-F238E27FC236}">
                <a16:creationId xmlns:a16="http://schemas.microsoft.com/office/drawing/2014/main" id="{BA7D591F-B9F5-4614-9212-5CC7972A7A5A}"/>
              </a:ext>
            </a:extLst>
          </p:cNvPr>
          <p:cNvSpPr txBox="1"/>
          <p:nvPr>
            <p:custDataLst>
              <p:tags r:id="rId109"/>
            </p:custDataLst>
          </p:nvPr>
        </p:nvSpPr>
        <p:spPr>
          <a:xfrm>
            <a:off x="8687377" y="6107599"/>
            <a:ext cx="7112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spc="-4">
                <a:solidFill>
                  <a:schemeClr val="lt1"/>
                </a:solidFill>
                <a:latin typeface="Calibri" panose="020F0502020204030204" pitchFamily="34" charset="0"/>
              </a:rPr>
              <a:t>Onboarding </a:t>
            </a:r>
          </a:p>
        </p:txBody>
      </p:sp>
      <p:sp>
        <p:nvSpPr>
          <p:cNvPr id="220" name="OTLSHAPE_SLT_7b84b718e11f4f268861d3782ad6ec3d_Title">
            <a:extLst>
              <a:ext uri="{FF2B5EF4-FFF2-40B4-BE49-F238E27FC236}">
                <a16:creationId xmlns:a16="http://schemas.microsoft.com/office/drawing/2014/main" id="{1BF1DF35-7D87-4985-869D-E2655831BD26}"/>
              </a:ext>
            </a:extLst>
          </p:cNvPr>
          <p:cNvSpPr txBox="1"/>
          <p:nvPr>
            <p:custDataLst>
              <p:tags r:id="rId110"/>
            </p:custDataLst>
          </p:nvPr>
        </p:nvSpPr>
        <p:spPr>
          <a:xfrm>
            <a:off x="2766501" y="6341618"/>
            <a:ext cx="4826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spc="-6">
                <a:solidFill>
                  <a:schemeClr val="lt1"/>
                </a:solidFill>
                <a:latin typeface="Calibri" panose="020F0502020204030204" pitchFamily="34" charset="0"/>
              </a:rPr>
              <a:t>Alerting </a:t>
            </a:r>
          </a:p>
        </p:txBody>
      </p:sp>
      <p:sp>
        <p:nvSpPr>
          <p:cNvPr id="139" name="OTLSHAPE_SLM_6a2853efba2544b29bb7e0be6e6d7822_Title">
            <a:extLst>
              <a:ext uri="{FF2B5EF4-FFF2-40B4-BE49-F238E27FC236}">
                <a16:creationId xmlns:a16="http://schemas.microsoft.com/office/drawing/2014/main" id="{23E0C969-7D43-45E5-B69E-F2A96B262C7D}"/>
              </a:ext>
            </a:extLst>
          </p:cNvPr>
          <p:cNvSpPr txBox="1"/>
          <p:nvPr>
            <p:custDataLst>
              <p:tags r:id="rId111"/>
            </p:custDataLst>
          </p:nvPr>
        </p:nvSpPr>
        <p:spPr>
          <a:xfrm>
            <a:off x="3593183" y="3849201"/>
            <a:ext cx="673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GB" sz="1100" b="1" spc="-6">
                <a:solidFill>
                  <a:schemeClr val="dk1"/>
                </a:solidFill>
                <a:latin typeface="Calibri" panose="020F0502020204030204" pitchFamily="34" charset="0"/>
              </a:rPr>
              <a:t>Equip Docs </a:t>
            </a:r>
          </a:p>
        </p:txBody>
      </p:sp>
      <p:sp>
        <p:nvSpPr>
          <p:cNvPr id="141" name="OTLSHAPE_SLM_6a2853efba2544b29bb7e0be6e6d7822_Date">
            <a:extLst>
              <a:ext uri="{FF2B5EF4-FFF2-40B4-BE49-F238E27FC236}">
                <a16:creationId xmlns:a16="http://schemas.microsoft.com/office/drawing/2014/main" id="{B46445F2-75D1-4C4D-945C-665C8A481C03}"/>
              </a:ext>
            </a:extLst>
          </p:cNvPr>
          <p:cNvSpPr txBox="1"/>
          <p:nvPr>
            <p:custDataLst>
              <p:tags r:id="rId112"/>
            </p:custDataLst>
          </p:nvPr>
        </p:nvSpPr>
        <p:spPr>
          <a:xfrm>
            <a:off x="3970796" y="4019719"/>
            <a:ext cx="2921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GB" sz="1000" spc="-6">
                <a:solidFill>
                  <a:schemeClr val="dk2"/>
                </a:solidFill>
                <a:latin typeface="Calibri" panose="020F0502020204030204" pitchFamily="34" charset="0"/>
              </a:rPr>
              <a:t>Dec 2</a:t>
            </a:r>
          </a:p>
        </p:txBody>
      </p:sp>
      <p:sp>
        <p:nvSpPr>
          <p:cNvPr id="145" name="OTLSHAPE_SLM_717324f4944e4ae4af8f1a2d1a00869c_Title">
            <a:extLst>
              <a:ext uri="{FF2B5EF4-FFF2-40B4-BE49-F238E27FC236}">
                <a16:creationId xmlns:a16="http://schemas.microsoft.com/office/drawing/2014/main" id="{F57A67A7-4B86-48BC-A067-6E7433711F80}"/>
              </a:ext>
            </a:extLst>
          </p:cNvPr>
          <p:cNvSpPr txBox="1"/>
          <p:nvPr>
            <p:custDataLst>
              <p:tags r:id="rId113"/>
            </p:custDataLst>
          </p:nvPr>
        </p:nvSpPr>
        <p:spPr>
          <a:xfrm>
            <a:off x="7632763" y="4238244"/>
            <a:ext cx="5080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GB" sz="1100" b="1" spc="-10">
                <a:solidFill>
                  <a:schemeClr val="dk1"/>
                </a:solidFill>
                <a:latin typeface="Calibri" panose="020F0502020204030204" pitchFamily="34" charset="0"/>
              </a:rPr>
              <a:t>Onramp </a:t>
            </a:r>
          </a:p>
        </p:txBody>
      </p:sp>
      <p:sp>
        <p:nvSpPr>
          <p:cNvPr id="146" name="OTLSHAPE_SLM_717324f4944e4ae4af8f1a2d1a00869c_Date">
            <a:extLst>
              <a:ext uri="{FF2B5EF4-FFF2-40B4-BE49-F238E27FC236}">
                <a16:creationId xmlns:a16="http://schemas.microsoft.com/office/drawing/2014/main" id="{6523112E-DB23-4AA2-9385-A3F4E151FE84}"/>
              </a:ext>
            </a:extLst>
          </p:cNvPr>
          <p:cNvSpPr txBox="1"/>
          <p:nvPr>
            <p:custDataLst>
              <p:tags r:id="rId114"/>
            </p:custDataLst>
          </p:nvPr>
        </p:nvSpPr>
        <p:spPr>
          <a:xfrm>
            <a:off x="7755953" y="4408763"/>
            <a:ext cx="393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GB" sz="1000" spc="-8">
                <a:solidFill>
                  <a:schemeClr val="dk2"/>
                </a:solidFill>
                <a:latin typeface="Calibri" panose="020F0502020204030204" pitchFamily="34" charset="0"/>
              </a:rPr>
              <a:t>May 21</a:t>
            </a:r>
          </a:p>
        </p:txBody>
      </p:sp>
      <p:sp>
        <p:nvSpPr>
          <p:cNvPr id="49" name="OTLSHAPE_TB_00000000000000000000000000000000_TodayMarkerText" hidden="1">
            <a:extLst>
              <a:ext uri="{FF2B5EF4-FFF2-40B4-BE49-F238E27FC236}">
                <a16:creationId xmlns:a16="http://schemas.microsoft.com/office/drawing/2014/main" id="{00921646-3D72-F1D8-9BD2-84D72095085D}"/>
              </a:ext>
            </a:extLst>
          </p:cNvPr>
          <p:cNvSpPr txBox="1"/>
          <p:nvPr>
            <p:custDataLst>
              <p:tags r:id="rId115"/>
            </p:custDataLst>
          </p:nvPr>
        </p:nvSpPr>
        <p:spPr>
          <a:xfrm>
            <a:off x="-168984" y="58866"/>
            <a:ext cx="363369" cy="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algn="ctr"/>
            <a:r>
              <a:rPr lang="en-US" sz="1200">
                <a:solidFill>
                  <a:schemeClr val="dk1"/>
                </a:solidFill>
                <a:latin typeface="Calibri" panose="020F0502020204030204" pitchFamily="34" charset="0"/>
              </a:rPr>
              <a:t>Today</a:t>
            </a:r>
          </a:p>
        </p:txBody>
      </p:sp>
      <p:sp>
        <p:nvSpPr>
          <p:cNvPr id="124" name="OTLSHAPE_SLT_b73ad38723d84eb99574edc4c455c3b0_Duration" hidden="1">
            <a:extLst>
              <a:ext uri="{FF2B5EF4-FFF2-40B4-BE49-F238E27FC236}">
                <a16:creationId xmlns:a16="http://schemas.microsoft.com/office/drawing/2014/main" id="{C32AE09A-8A69-F7C0-BC11-6F951C9D8C8D}"/>
              </a:ext>
            </a:extLst>
          </p:cNvPr>
          <p:cNvSpPr txBox="1"/>
          <p:nvPr>
            <p:custDataLst>
              <p:tags r:id="rId116"/>
            </p:custDataLst>
          </p:nvPr>
        </p:nvSpPr>
        <p:spPr>
          <a:xfrm>
            <a:off x="12700" y="-541298"/>
            <a:ext cx="5588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>
                <a:solidFill>
                  <a:schemeClr val="accent2"/>
                </a:solidFill>
                <a:latin typeface="Calibri" panose="020F0502020204030204" pitchFamily="34" charset="0"/>
              </a:rPr>
              <a:t>195.5 days</a:t>
            </a:r>
          </a:p>
        </p:txBody>
      </p:sp>
      <p:sp>
        <p:nvSpPr>
          <p:cNvPr id="125" name="OTLSHAPE_SLT_b73ad38723d84eb99574edc4c455c3b0_JoinedDate" hidden="1">
            <a:extLst>
              <a:ext uri="{FF2B5EF4-FFF2-40B4-BE49-F238E27FC236}">
                <a16:creationId xmlns:a16="http://schemas.microsoft.com/office/drawing/2014/main" id="{34D3C7CC-0808-61E7-0E73-91C4262599D9}"/>
              </a:ext>
            </a:extLst>
          </p:cNvPr>
          <p:cNvSpPr txBox="1"/>
          <p:nvPr>
            <p:custDataLst>
              <p:tags r:id="rId117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238" name="OTLSHAPE_SLT_b73ad38723d84eb99574edc4c455c3b0_StartDate" hidden="1">
            <a:extLst>
              <a:ext uri="{FF2B5EF4-FFF2-40B4-BE49-F238E27FC236}">
                <a16:creationId xmlns:a16="http://schemas.microsoft.com/office/drawing/2014/main" id="{0D8F3062-01D8-1CBC-97B7-98ED6A4160A5}"/>
              </a:ext>
            </a:extLst>
          </p:cNvPr>
          <p:cNvSpPr txBox="1"/>
          <p:nvPr>
            <p:custDataLst>
              <p:tags r:id="rId118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239" name="OTLSHAPE_SLT_b73ad38723d84eb99574edc4c455c3b0_EndDate" hidden="1">
            <a:extLst>
              <a:ext uri="{FF2B5EF4-FFF2-40B4-BE49-F238E27FC236}">
                <a16:creationId xmlns:a16="http://schemas.microsoft.com/office/drawing/2014/main" id="{EBCB4FC1-0673-EEF7-1F34-C11B00BD5BBC}"/>
              </a:ext>
            </a:extLst>
          </p:cNvPr>
          <p:cNvSpPr txBox="1"/>
          <p:nvPr>
            <p:custDataLst>
              <p:tags r:id="rId119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240" name="OTLSHAPE_SLT_b73ad38723d84eb99574edc4c455c3b0_TextPercentage" hidden="1">
            <a:extLst>
              <a:ext uri="{FF2B5EF4-FFF2-40B4-BE49-F238E27FC236}">
                <a16:creationId xmlns:a16="http://schemas.microsoft.com/office/drawing/2014/main" id="{B438C57B-143B-5CE7-8F80-8C21C9F2D676}"/>
              </a:ext>
            </a:extLst>
          </p:cNvPr>
          <p:cNvSpPr txBox="1"/>
          <p:nvPr>
            <p:custDataLst>
              <p:tags r:id="rId120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US" sz="1000">
              <a:solidFill>
                <a:srgbClr val="EEECE1"/>
              </a:solidFill>
              <a:latin typeface="Calibri" panose="020F0502020204030204" pitchFamily="34" charset="0"/>
            </a:endParaRPr>
          </a:p>
        </p:txBody>
      </p:sp>
      <p:sp>
        <p:nvSpPr>
          <p:cNvPr id="241" name="OTLSHAPE_SLT_1fb5c9bea8d7491e93ab109404a0a91b_Duration" hidden="1">
            <a:extLst>
              <a:ext uri="{FF2B5EF4-FFF2-40B4-BE49-F238E27FC236}">
                <a16:creationId xmlns:a16="http://schemas.microsoft.com/office/drawing/2014/main" id="{4FF3602C-7E2E-93C2-FC42-FDED22DC5E9C}"/>
              </a:ext>
            </a:extLst>
          </p:cNvPr>
          <p:cNvSpPr txBox="1"/>
          <p:nvPr>
            <p:custDataLst>
              <p:tags r:id="rId121"/>
            </p:custDataLst>
          </p:nvPr>
        </p:nvSpPr>
        <p:spPr>
          <a:xfrm>
            <a:off x="12700" y="-310466"/>
            <a:ext cx="3937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>
                <a:solidFill>
                  <a:schemeClr val="accent2"/>
                </a:solidFill>
                <a:latin typeface="Calibri" panose="020F0502020204030204" pitchFamily="34" charset="0"/>
              </a:rPr>
              <a:t>69 days</a:t>
            </a:r>
          </a:p>
        </p:txBody>
      </p:sp>
      <p:sp>
        <p:nvSpPr>
          <p:cNvPr id="242" name="OTLSHAPE_SLT_1fb5c9bea8d7491e93ab109404a0a91b_JoinedDate" hidden="1">
            <a:extLst>
              <a:ext uri="{FF2B5EF4-FFF2-40B4-BE49-F238E27FC236}">
                <a16:creationId xmlns:a16="http://schemas.microsoft.com/office/drawing/2014/main" id="{4AB6704C-FA2B-D192-CE91-A1D5BDDCE0D9}"/>
              </a:ext>
            </a:extLst>
          </p:cNvPr>
          <p:cNvSpPr txBox="1"/>
          <p:nvPr>
            <p:custDataLst>
              <p:tags r:id="rId122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243" name="OTLSHAPE_SLT_1fb5c9bea8d7491e93ab109404a0a91b_StartDate" hidden="1">
            <a:extLst>
              <a:ext uri="{FF2B5EF4-FFF2-40B4-BE49-F238E27FC236}">
                <a16:creationId xmlns:a16="http://schemas.microsoft.com/office/drawing/2014/main" id="{743623BA-318F-E5CD-22C7-8F8CE7CA9E71}"/>
              </a:ext>
            </a:extLst>
          </p:cNvPr>
          <p:cNvSpPr txBox="1"/>
          <p:nvPr>
            <p:custDataLst>
              <p:tags r:id="rId123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244" name="OTLSHAPE_SLT_1fb5c9bea8d7491e93ab109404a0a91b_EndDate" hidden="1">
            <a:extLst>
              <a:ext uri="{FF2B5EF4-FFF2-40B4-BE49-F238E27FC236}">
                <a16:creationId xmlns:a16="http://schemas.microsoft.com/office/drawing/2014/main" id="{73A860A8-A08E-AF60-CBB8-D92210B3BCB7}"/>
              </a:ext>
            </a:extLst>
          </p:cNvPr>
          <p:cNvSpPr txBox="1"/>
          <p:nvPr>
            <p:custDataLst>
              <p:tags r:id="rId124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245" name="OTLSHAPE_SLT_1fb5c9bea8d7491e93ab109404a0a91b_TextPercentage" hidden="1">
            <a:extLst>
              <a:ext uri="{FF2B5EF4-FFF2-40B4-BE49-F238E27FC236}">
                <a16:creationId xmlns:a16="http://schemas.microsoft.com/office/drawing/2014/main" id="{6FC318FE-3A1A-31E3-D885-0D8D74BC655A}"/>
              </a:ext>
            </a:extLst>
          </p:cNvPr>
          <p:cNvSpPr txBox="1"/>
          <p:nvPr>
            <p:custDataLst>
              <p:tags r:id="rId125"/>
            </p:custDataLst>
          </p:nvPr>
        </p:nvSpPr>
        <p:spPr>
          <a:xfrm>
            <a:off x="12700" y="-79633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>
                <a:solidFill>
                  <a:srgbClr val="C0504D"/>
                </a:solidFill>
                <a:latin typeface="Calibri" panose="020F0502020204030204" pitchFamily="34" charset="0"/>
              </a:rPr>
              <a:t>85%</a:t>
            </a:r>
          </a:p>
        </p:txBody>
      </p:sp>
      <p:sp>
        <p:nvSpPr>
          <p:cNvPr id="247" name="OTLSHAPE_SLT_cff1771b3adf435092272a1b386dd90f_Duration" hidden="1">
            <a:extLst>
              <a:ext uri="{FF2B5EF4-FFF2-40B4-BE49-F238E27FC236}">
                <a16:creationId xmlns:a16="http://schemas.microsoft.com/office/drawing/2014/main" id="{BA2F3345-3414-B9E5-2701-678C0A3803C0}"/>
              </a:ext>
            </a:extLst>
          </p:cNvPr>
          <p:cNvSpPr txBox="1"/>
          <p:nvPr>
            <p:custDataLst>
              <p:tags r:id="rId126"/>
            </p:custDataLst>
          </p:nvPr>
        </p:nvSpPr>
        <p:spPr>
          <a:xfrm>
            <a:off x="12700" y="-464354"/>
            <a:ext cx="4953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>
                <a:solidFill>
                  <a:schemeClr val="accent2"/>
                </a:solidFill>
                <a:latin typeface="Calibri" panose="020F0502020204030204" pitchFamily="34" charset="0"/>
              </a:rPr>
              <a:t>33.5 days</a:t>
            </a:r>
          </a:p>
        </p:txBody>
      </p:sp>
      <p:sp>
        <p:nvSpPr>
          <p:cNvPr id="248" name="OTLSHAPE_SLT_cff1771b3adf435092272a1b386dd90f_JoinedDate" hidden="1">
            <a:extLst>
              <a:ext uri="{FF2B5EF4-FFF2-40B4-BE49-F238E27FC236}">
                <a16:creationId xmlns:a16="http://schemas.microsoft.com/office/drawing/2014/main" id="{3FBF3CF1-4157-1BA9-67C0-4CF5FFF464E4}"/>
              </a:ext>
            </a:extLst>
          </p:cNvPr>
          <p:cNvSpPr txBox="1"/>
          <p:nvPr>
            <p:custDataLst>
              <p:tags r:id="rId127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249" name="OTLSHAPE_SLT_cff1771b3adf435092272a1b386dd90f_StartDate" hidden="1">
            <a:extLst>
              <a:ext uri="{FF2B5EF4-FFF2-40B4-BE49-F238E27FC236}">
                <a16:creationId xmlns:a16="http://schemas.microsoft.com/office/drawing/2014/main" id="{B948D680-FEC5-DD81-4C4D-93EE44E16F6E}"/>
              </a:ext>
            </a:extLst>
          </p:cNvPr>
          <p:cNvSpPr txBox="1"/>
          <p:nvPr>
            <p:custDataLst>
              <p:tags r:id="rId128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250" name="OTLSHAPE_SLT_cff1771b3adf435092272a1b386dd90f_EndDate" hidden="1">
            <a:extLst>
              <a:ext uri="{FF2B5EF4-FFF2-40B4-BE49-F238E27FC236}">
                <a16:creationId xmlns:a16="http://schemas.microsoft.com/office/drawing/2014/main" id="{3DEEE2D9-5FA7-EECE-371B-33978BABE1E6}"/>
              </a:ext>
            </a:extLst>
          </p:cNvPr>
          <p:cNvSpPr txBox="1"/>
          <p:nvPr>
            <p:custDataLst>
              <p:tags r:id="rId129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251" name="OTLSHAPE_SLT_cff1771b3adf435092272a1b386dd90f_TextPercentage" hidden="1">
            <a:extLst>
              <a:ext uri="{FF2B5EF4-FFF2-40B4-BE49-F238E27FC236}">
                <a16:creationId xmlns:a16="http://schemas.microsoft.com/office/drawing/2014/main" id="{6287758F-E7C1-C91D-327F-77C5CD61690C}"/>
              </a:ext>
            </a:extLst>
          </p:cNvPr>
          <p:cNvSpPr txBox="1"/>
          <p:nvPr>
            <p:custDataLst>
              <p:tags r:id="rId130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US" sz="1000">
              <a:solidFill>
                <a:srgbClr val="EEECE1"/>
              </a:solidFill>
              <a:latin typeface="Calibri" panose="020F0502020204030204" pitchFamily="34" charset="0"/>
            </a:endParaRPr>
          </a:p>
        </p:txBody>
      </p:sp>
      <p:sp>
        <p:nvSpPr>
          <p:cNvPr id="253" name="OTLSHAPE_SLT_5f80df6430964df28eaae672b3613460_Duration" hidden="1">
            <a:extLst>
              <a:ext uri="{FF2B5EF4-FFF2-40B4-BE49-F238E27FC236}">
                <a16:creationId xmlns:a16="http://schemas.microsoft.com/office/drawing/2014/main" id="{FC1DFB90-A162-8532-8804-0479167FA5D2}"/>
              </a:ext>
            </a:extLst>
          </p:cNvPr>
          <p:cNvSpPr txBox="1"/>
          <p:nvPr>
            <p:custDataLst>
              <p:tags r:id="rId131"/>
            </p:custDataLst>
          </p:nvPr>
        </p:nvSpPr>
        <p:spPr>
          <a:xfrm>
            <a:off x="12700" y="-464354"/>
            <a:ext cx="4953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>
                <a:solidFill>
                  <a:schemeClr val="accent2"/>
                </a:solidFill>
                <a:latin typeface="Calibri" panose="020F0502020204030204" pitchFamily="34" charset="0"/>
              </a:rPr>
              <a:t>87.5 days</a:t>
            </a:r>
          </a:p>
        </p:txBody>
      </p:sp>
      <p:sp>
        <p:nvSpPr>
          <p:cNvPr id="254" name="OTLSHAPE_SLT_5f80df6430964df28eaae672b3613460_JoinedDate" hidden="1">
            <a:extLst>
              <a:ext uri="{FF2B5EF4-FFF2-40B4-BE49-F238E27FC236}">
                <a16:creationId xmlns:a16="http://schemas.microsoft.com/office/drawing/2014/main" id="{D93690EC-37C7-5DCC-0FFE-8B5AA6FB5DBF}"/>
              </a:ext>
            </a:extLst>
          </p:cNvPr>
          <p:cNvSpPr txBox="1"/>
          <p:nvPr>
            <p:custDataLst>
              <p:tags r:id="rId132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255" name="OTLSHAPE_SLT_5f80df6430964df28eaae672b3613460_StartDate" hidden="1">
            <a:extLst>
              <a:ext uri="{FF2B5EF4-FFF2-40B4-BE49-F238E27FC236}">
                <a16:creationId xmlns:a16="http://schemas.microsoft.com/office/drawing/2014/main" id="{561CF118-8C11-8A57-3B67-250DE469ED78}"/>
              </a:ext>
            </a:extLst>
          </p:cNvPr>
          <p:cNvSpPr txBox="1"/>
          <p:nvPr>
            <p:custDataLst>
              <p:tags r:id="rId133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256" name="OTLSHAPE_SLT_5f80df6430964df28eaae672b3613460_EndDate" hidden="1">
            <a:extLst>
              <a:ext uri="{FF2B5EF4-FFF2-40B4-BE49-F238E27FC236}">
                <a16:creationId xmlns:a16="http://schemas.microsoft.com/office/drawing/2014/main" id="{E141264C-F73A-4C44-FF69-1815EBFE823F}"/>
              </a:ext>
            </a:extLst>
          </p:cNvPr>
          <p:cNvSpPr txBox="1"/>
          <p:nvPr>
            <p:custDataLst>
              <p:tags r:id="rId134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257" name="OTLSHAPE_SLT_5f80df6430964df28eaae672b3613460_TextPercentage" hidden="1">
            <a:extLst>
              <a:ext uri="{FF2B5EF4-FFF2-40B4-BE49-F238E27FC236}">
                <a16:creationId xmlns:a16="http://schemas.microsoft.com/office/drawing/2014/main" id="{5B99C93B-1371-3515-0C79-8AB5443DE2D8}"/>
              </a:ext>
            </a:extLst>
          </p:cNvPr>
          <p:cNvSpPr txBox="1"/>
          <p:nvPr>
            <p:custDataLst>
              <p:tags r:id="rId135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rgbClr val="EEECE1"/>
              </a:solidFill>
              <a:latin typeface="Calibri" panose="020F0502020204030204" pitchFamily="34" charset="0"/>
            </a:endParaRPr>
          </a:p>
        </p:txBody>
      </p:sp>
      <p:sp>
        <p:nvSpPr>
          <p:cNvPr id="258" name="OTLSHAPE_SLT_e29fb8690b6043e6b8b49ec05b550ba3_Duration" hidden="1">
            <a:extLst>
              <a:ext uri="{FF2B5EF4-FFF2-40B4-BE49-F238E27FC236}">
                <a16:creationId xmlns:a16="http://schemas.microsoft.com/office/drawing/2014/main" id="{FD6430EE-EF1E-CC0A-31FE-845A9897A3BB}"/>
              </a:ext>
            </a:extLst>
          </p:cNvPr>
          <p:cNvSpPr txBox="1"/>
          <p:nvPr>
            <p:custDataLst>
              <p:tags r:id="rId136"/>
            </p:custDataLst>
          </p:nvPr>
        </p:nvSpPr>
        <p:spPr>
          <a:xfrm>
            <a:off x="12700" y="-464354"/>
            <a:ext cx="4953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>
                <a:solidFill>
                  <a:schemeClr val="accent2"/>
                </a:solidFill>
                <a:latin typeface="Calibri" panose="020F0502020204030204" pitchFamily="34" charset="0"/>
              </a:rPr>
              <a:t>64.5 days</a:t>
            </a:r>
          </a:p>
        </p:txBody>
      </p:sp>
      <p:sp>
        <p:nvSpPr>
          <p:cNvPr id="259" name="OTLSHAPE_SLT_e29fb8690b6043e6b8b49ec05b550ba3_JoinedDate" hidden="1">
            <a:extLst>
              <a:ext uri="{FF2B5EF4-FFF2-40B4-BE49-F238E27FC236}">
                <a16:creationId xmlns:a16="http://schemas.microsoft.com/office/drawing/2014/main" id="{CBEA56A1-8D20-13D2-A583-F631F647E96D}"/>
              </a:ext>
            </a:extLst>
          </p:cNvPr>
          <p:cNvSpPr txBox="1"/>
          <p:nvPr>
            <p:custDataLst>
              <p:tags r:id="rId137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260" name="OTLSHAPE_SLT_e29fb8690b6043e6b8b49ec05b550ba3_StartDate" hidden="1">
            <a:extLst>
              <a:ext uri="{FF2B5EF4-FFF2-40B4-BE49-F238E27FC236}">
                <a16:creationId xmlns:a16="http://schemas.microsoft.com/office/drawing/2014/main" id="{D32C4844-B88E-C4B2-C15E-45DB1714EE43}"/>
              </a:ext>
            </a:extLst>
          </p:cNvPr>
          <p:cNvSpPr txBox="1"/>
          <p:nvPr>
            <p:custDataLst>
              <p:tags r:id="rId138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261" name="OTLSHAPE_SLT_e29fb8690b6043e6b8b49ec05b550ba3_EndDate" hidden="1">
            <a:extLst>
              <a:ext uri="{FF2B5EF4-FFF2-40B4-BE49-F238E27FC236}">
                <a16:creationId xmlns:a16="http://schemas.microsoft.com/office/drawing/2014/main" id="{4C1A4BCF-6A0B-FD2E-626D-9DC938239C2D}"/>
              </a:ext>
            </a:extLst>
          </p:cNvPr>
          <p:cNvSpPr txBox="1"/>
          <p:nvPr>
            <p:custDataLst>
              <p:tags r:id="rId139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262" name="OTLSHAPE_SLT_e29fb8690b6043e6b8b49ec05b550ba3_TextPercentage" hidden="1">
            <a:extLst>
              <a:ext uri="{FF2B5EF4-FFF2-40B4-BE49-F238E27FC236}">
                <a16:creationId xmlns:a16="http://schemas.microsoft.com/office/drawing/2014/main" id="{50AB1691-7477-CB05-0D2B-4AC3666D851E}"/>
              </a:ext>
            </a:extLst>
          </p:cNvPr>
          <p:cNvSpPr txBox="1"/>
          <p:nvPr>
            <p:custDataLst>
              <p:tags r:id="rId140"/>
            </p:custDataLst>
          </p:nvPr>
        </p:nvSpPr>
        <p:spPr>
          <a:xfrm>
            <a:off x="12700" y="-79633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>
                <a:solidFill>
                  <a:srgbClr val="C0504D"/>
                </a:solidFill>
                <a:latin typeface="Calibri" panose="020F0502020204030204" pitchFamily="34" charset="0"/>
              </a:rPr>
              <a:t>80%</a:t>
            </a:r>
          </a:p>
        </p:txBody>
      </p:sp>
      <p:sp>
        <p:nvSpPr>
          <p:cNvPr id="275" name="OTLSHAPE_SLT_5fdc1ae17390491587eeb3e0a5701e86_Duration" hidden="1">
            <a:extLst>
              <a:ext uri="{FF2B5EF4-FFF2-40B4-BE49-F238E27FC236}">
                <a16:creationId xmlns:a16="http://schemas.microsoft.com/office/drawing/2014/main" id="{EAA05685-0597-AA33-9D68-A7DC73EE56A7}"/>
              </a:ext>
            </a:extLst>
          </p:cNvPr>
          <p:cNvSpPr txBox="1"/>
          <p:nvPr>
            <p:custDataLst>
              <p:tags r:id="rId141"/>
            </p:custDataLst>
          </p:nvPr>
        </p:nvSpPr>
        <p:spPr>
          <a:xfrm>
            <a:off x="12700" y="-310466"/>
            <a:ext cx="3937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>
                <a:solidFill>
                  <a:schemeClr val="accent2"/>
                </a:solidFill>
                <a:latin typeface="Calibri" panose="020F0502020204030204" pitchFamily="34" charset="0"/>
              </a:rPr>
              <a:t>80 days</a:t>
            </a:r>
          </a:p>
        </p:txBody>
      </p:sp>
      <p:sp>
        <p:nvSpPr>
          <p:cNvPr id="276" name="OTLSHAPE_SLT_5fdc1ae17390491587eeb3e0a5701e86_JoinedDate" hidden="1">
            <a:extLst>
              <a:ext uri="{FF2B5EF4-FFF2-40B4-BE49-F238E27FC236}">
                <a16:creationId xmlns:a16="http://schemas.microsoft.com/office/drawing/2014/main" id="{2F8A9972-341B-53F5-842C-C397F827A37F}"/>
              </a:ext>
            </a:extLst>
          </p:cNvPr>
          <p:cNvSpPr txBox="1"/>
          <p:nvPr>
            <p:custDataLst>
              <p:tags r:id="rId142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277" name="OTLSHAPE_SLT_5fdc1ae17390491587eeb3e0a5701e86_StartDate" hidden="1">
            <a:extLst>
              <a:ext uri="{FF2B5EF4-FFF2-40B4-BE49-F238E27FC236}">
                <a16:creationId xmlns:a16="http://schemas.microsoft.com/office/drawing/2014/main" id="{FA244BE5-6891-B16C-E11E-C5427151716B}"/>
              </a:ext>
            </a:extLst>
          </p:cNvPr>
          <p:cNvSpPr txBox="1"/>
          <p:nvPr>
            <p:custDataLst>
              <p:tags r:id="rId143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278" name="OTLSHAPE_SLT_5fdc1ae17390491587eeb3e0a5701e86_EndDate" hidden="1">
            <a:extLst>
              <a:ext uri="{FF2B5EF4-FFF2-40B4-BE49-F238E27FC236}">
                <a16:creationId xmlns:a16="http://schemas.microsoft.com/office/drawing/2014/main" id="{E680E75E-665B-B677-2697-106374EC96BB}"/>
              </a:ext>
            </a:extLst>
          </p:cNvPr>
          <p:cNvSpPr txBox="1"/>
          <p:nvPr>
            <p:custDataLst>
              <p:tags r:id="rId144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279" name="OTLSHAPE_SLT_5fdc1ae17390491587eeb3e0a5701e86_TextPercentage" hidden="1">
            <a:extLst>
              <a:ext uri="{FF2B5EF4-FFF2-40B4-BE49-F238E27FC236}">
                <a16:creationId xmlns:a16="http://schemas.microsoft.com/office/drawing/2014/main" id="{FFBAAC06-6890-858E-A43A-6EF8A1298CFF}"/>
              </a:ext>
            </a:extLst>
          </p:cNvPr>
          <p:cNvSpPr txBox="1"/>
          <p:nvPr>
            <p:custDataLst>
              <p:tags r:id="rId145"/>
            </p:custDataLst>
          </p:nvPr>
        </p:nvSpPr>
        <p:spPr>
          <a:xfrm>
            <a:off x="12700" y="-79633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>
                <a:solidFill>
                  <a:srgbClr val="C0504D"/>
                </a:solidFill>
                <a:latin typeface="Calibri" panose="020F0502020204030204" pitchFamily="34" charset="0"/>
              </a:rPr>
              <a:t>25%</a:t>
            </a:r>
          </a:p>
        </p:txBody>
      </p:sp>
      <p:sp>
        <p:nvSpPr>
          <p:cNvPr id="281" name="OTLSHAPE_SLT_9832540cc3dc4925bd1c95b6f52324ef_Duration" hidden="1">
            <a:extLst>
              <a:ext uri="{FF2B5EF4-FFF2-40B4-BE49-F238E27FC236}">
                <a16:creationId xmlns:a16="http://schemas.microsoft.com/office/drawing/2014/main" id="{3251D577-0CA9-38F5-286B-28CEFD0615FA}"/>
              </a:ext>
            </a:extLst>
          </p:cNvPr>
          <p:cNvSpPr txBox="1"/>
          <p:nvPr>
            <p:custDataLst>
              <p:tags r:id="rId146"/>
            </p:custDataLst>
          </p:nvPr>
        </p:nvSpPr>
        <p:spPr>
          <a:xfrm>
            <a:off x="12700" y="-310466"/>
            <a:ext cx="3937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>
                <a:solidFill>
                  <a:schemeClr val="accent2"/>
                </a:solidFill>
                <a:latin typeface="Calibri" panose="020F0502020204030204" pitchFamily="34" charset="0"/>
              </a:rPr>
              <a:t>98 days</a:t>
            </a:r>
          </a:p>
        </p:txBody>
      </p:sp>
      <p:sp>
        <p:nvSpPr>
          <p:cNvPr id="282" name="OTLSHAPE_SLT_9832540cc3dc4925bd1c95b6f52324ef_JoinedDate" hidden="1">
            <a:extLst>
              <a:ext uri="{FF2B5EF4-FFF2-40B4-BE49-F238E27FC236}">
                <a16:creationId xmlns:a16="http://schemas.microsoft.com/office/drawing/2014/main" id="{1100CEBA-27B2-6E79-4892-D46A5F8A0066}"/>
              </a:ext>
            </a:extLst>
          </p:cNvPr>
          <p:cNvSpPr txBox="1"/>
          <p:nvPr>
            <p:custDataLst>
              <p:tags r:id="rId147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283" name="OTLSHAPE_SLT_9832540cc3dc4925bd1c95b6f52324ef_StartDate" hidden="1">
            <a:extLst>
              <a:ext uri="{FF2B5EF4-FFF2-40B4-BE49-F238E27FC236}">
                <a16:creationId xmlns:a16="http://schemas.microsoft.com/office/drawing/2014/main" id="{C5814A1F-7609-337F-0320-5515976D023D}"/>
              </a:ext>
            </a:extLst>
          </p:cNvPr>
          <p:cNvSpPr txBox="1"/>
          <p:nvPr>
            <p:custDataLst>
              <p:tags r:id="rId148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284" name="OTLSHAPE_SLT_9832540cc3dc4925bd1c95b6f52324ef_EndDate" hidden="1">
            <a:extLst>
              <a:ext uri="{FF2B5EF4-FFF2-40B4-BE49-F238E27FC236}">
                <a16:creationId xmlns:a16="http://schemas.microsoft.com/office/drawing/2014/main" id="{21E61882-5B7F-6525-41A8-4266D497C81B}"/>
              </a:ext>
            </a:extLst>
          </p:cNvPr>
          <p:cNvSpPr txBox="1"/>
          <p:nvPr>
            <p:custDataLst>
              <p:tags r:id="rId149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285" name="OTLSHAPE_SLT_9832540cc3dc4925bd1c95b6f52324ef_TextPercentage" hidden="1">
            <a:extLst>
              <a:ext uri="{FF2B5EF4-FFF2-40B4-BE49-F238E27FC236}">
                <a16:creationId xmlns:a16="http://schemas.microsoft.com/office/drawing/2014/main" id="{AF9FB85A-CE22-6AB0-3D62-63CEBB15CF17}"/>
              </a:ext>
            </a:extLst>
          </p:cNvPr>
          <p:cNvSpPr txBox="1"/>
          <p:nvPr>
            <p:custDataLst>
              <p:tags r:id="rId150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rgbClr val="EEECE1"/>
              </a:solidFill>
              <a:latin typeface="Calibri" panose="020F0502020204030204" pitchFamily="34" charset="0"/>
            </a:endParaRPr>
          </a:p>
        </p:txBody>
      </p:sp>
      <p:sp>
        <p:nvSpPr>
          <p:cNvPr id="286" name="OTLSHAPE_SLT_76255002f5184bd182c82aba681ff4da_Duration" hidden="1">
            <a:extLst>
              <a:ext uri="{FF2B5EF4-FFF2-40B4-BE49-F238E27FC236}">
                <a16:creationId xmlns:a16="http://schemas.microsoft.com/office/drawing/2014/main" id="{7AC4D737-8CE7-3664-AEE1-0DFBEA26946E}"/>
              </a:ext>
            </a:extLst>
          </p:cNvPr>
          <p:cNvSpPr txBox="1"/>
          <p:nvPr>
            <p:custDataLst>
              <p:tags r:id="rId151"/>
            </p:custDataLst>
          </p:nvPr>
        </p:nvSpPr>
        <p:spPr>
          <a:xfrm>
            <a:off x="12700" y="-387410"/>
            <a:ext cx="4572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>
                <a:solidFill>
                  <a:schemeClr val="accent2"/>
                </a:solidFill>
                <a:latin typeface="Calibri" panose="020F0502020204030204" pitchFamily="34" charset="0"/>
              </a:rPr>
              <a:t>108 days</a:t>
            </a:r>
          </a:p>
        </p:txBody>
      </p:sp>
      <p:sp>
        <p:nvSpPr>
          <p:cNvPr id="287" name="OTLSHAPE_SLT_76255002f5184bd182c82aba681ff4da_JoinedDate" hidden="1">
            <a:extLst>
              <a:ext uri="{FF2B5EF4-FFF2-40B4-BE49-F238E27FC236}">
                <a16:creationId xmlns:a16="http://schemas.microsoft.com/office/drawing/2014/main" id="{5E96004C-805C-30B4-8577-7B6DBFB61F6A}"/>
              </a:ext>
            </a:extLst>
          </p:cNvPr>
          <p:cNvSpPr txBox="1"/>
          <p:nvPr>
            <p:custDataLst>
              <p:tags r:id="rId152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288" name="OTLSHAPE_SLT_76255002f5184bd182c82aba681ff4da_StartDate" hidden="1">
            <a:extLst>
              <a:ext uri="{FF2B5EF4-FFF2-40B4-BE49-F238E27FC236}">
                <a16:creationId xmlns:a16="http://schemas.microsoft.com/office/drawing/2014/main" id="{811C8DBE-489C-627E-9458-ADEE36C45368}"/>
              </a:ext>
            </a:extLst>
          </p:cNvPr>
          <p:cNvSpPr txBox="1"/>
          <p:nvPr>
            <p:custDataLst>
              <p:tags r:id="rId153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289" name="OTLSHAPE_SLT_76255002f5184bd182c82aba681ff4da_EndDate" hidden="1">
            <a:extLst>
              <a:ext uri="{FF2B5EF4-FFF2-40B4-BE49-F238E27FC236}">
                <a16:creationId xmlns:a16="http://schemas.microsoft.com/office/drawing/2014/main" id="{787EB5E7-0DEE-9EC7-6134-DF6E933EE2B8}"/>
              </a:ext>
            </a:extLst>
          </p:cNvPr>
          <p:cNvSpPr txBox="1"/>
          <p:nvPr>
            <p:custDataLst>
              <p:tags r:id="rId154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290" name="OTLSHAPE_SLT_76255002f5184bd182c82aba681ff4da_TextPercentage" hidden="1">
            <a:extLst>
              <a:ext uri="{FF2B5EF4-FFF2-40B4-BE49-F238E27FC236}">
                <a16:creationId xmlns:a16="http://schemas.microsoft.com/office/drawing/2014/main" id="{BF47973E-FDBF-6C4C-D355-5F0DA168C00D}"/>
              </a:ext>
            </a:extLst>
          </p:cNvPr>
          <p:cNvSpPr txBox="1"/>
          <p:nvPr>
            <p:custDataLst>
              <p:tags r:id="rId155"/>
            </p:custDataLst>
          </p:nvPr>
        </p:nvSpPr>
        <p:spPr>
          <a:xfrm>
            <a:off x="12700" y="-79633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>
                <a:solidFill>
                  <a:srgbClr val="C0504D"/>
                </a:solidFill>
                <a:latin typeface="Calibri" panose="020F0502020204030204" pitchFamily="34" charset="0"/>
              </a:rPr>
              <a:t>85%</a:t>
            </a:r>
          </a:p>
        </p:txBody>
      </p:sp>
      <p:sp>
        <p:nvSpPr>
          <p:cNvPr id="291" name="OTLSHAPE_SLT_7b49690012f9431fa579863039774321_Duration" hidden="1">
            <a:extLst>
              <a:ext uri="{FF2B5EF4-FFF2-40B4-BE49-F238E27FC236}">
                <a16:creationId xmlns:a16="http://schemas.microsoft.com/office/drawing/2014/main" id="{0865C1D2-D599-91FA-E8A1-F59FCDE2E261}"/>
              </a:ext>
            </a:extLst>
          </p:cNvPr>
          <p:cNvSpPr txBox="1"/>
          <p:nvPr>
            <p:custDataLst>
              <p:tags r:id="rId156"/>
            </p:custDataLst>
          </p:nvPr>
        </p:nvSpPr>
        <p:spPr>
          <a:xfrm>
            <a:off x="12700" y="-464354"/>
            <a:ext cx="4953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>
                <a:solidFill>
                  <a:schemeClr val="accent2"/>
                </a:solidFill>
                <a:latin typeface="Calibri" panose="020F0502020204030204" pitchFamily="34" charset="0"/>
              </a:rPr>
              <a:t>73.5 days</a:t>
            </a:r>
          </a:p>
        </p:txBody>
      </p:sp>
      <p:sp>
        <p:nvSpPr>
          <p:cNvPr id="292" name="OTLSHAPE_SLT_7b49690012f9431fa579863039774321_JoinedDate" hidden="1">
            <a:extLst>
              <a:ext uri="{FF2B5EF4-FFF2-40B4-BE49-F238E27FC236}">
                <a16:creationId xmlns:a16="http://schemas.microsoft.com/office/drawing/2014/main" id="{0B123A24-055C-9E1B-456D-1B65FCE5C83B}"/>
              </a:ext>
            </a:extLst>
          </p:cNvPr>
          <p:cNvSpPr txBox="1"/>
          <p:nvPr>
            <p:custDataLst>
              <p:tags r:id="rId157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293" name="OTLSHAPE_SLT_7b49690012f9431fa579863039774321_StartDate" hidden="1">
            <a:extLst>
              <a:ext uri="{FF2B5EF4-FFF2-40B4-BE49-F238E27FC236}">
                <a16:creationId xmlns:a16="http://schemas.microsoft.com/office/drawing/2014/main" id="{A2A3EE7E-3087-15CA-18D8-CD393C6734EA}"/>
              </a:ext>
            </a:extLst>
          </p:cNvPr>
          <p:cNvSpPr txBox="1"/>
          <p:nvPr>
            <p:custDataLst>
              <p:tags r:id="rId158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294" name="OTLSHAPE_SLT_7b49690012f9431fa579863039774321_EndDate" hidden="1">
            <a:extLst>
              <a:ext uri="{FF2B5EF4-FFF2-40B4-BE49-F238E27FC236}">
                <a16:creationId xmlns:a16="http://schemas.microsoft.com/office/drawing/2014/main" id="{E21AEF79-A20B-BA82-4C4C-B10836639FEA}"/>
              </a:ext>
            </a:extLst>
          </p:cNvPr>
          <p:cNvSpPr txBox="1"/>
          <p:nvPr>
            <p:custDataLst>
              <p:tags r:id="rId159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295" name="OTLSHAPE_SLT_7b49690012f9431fa579863039774321_TextPercentage" hidden="1">
            <a:extLst>
              <a:ext uri="{FF2B5EF4-FFF2-40B4-BE49-F238E27FC236}">
                <a16:creationId xmlns:a16="http://schemas.microsoft.com/office/drawing/2014/main" id="{7FEDCB20-BB86-6155-256C-8AEC6F3B68A6}"/>
              </a:ext>
            </a:extLst>
          </p:cNvPr>
          <p:cNvSpPr txBox="1"/>
          <p:nvPr>
            <p:custDataLst>
              <p:tags r:id="rId160"/>
            </p:custDataLst>
          </p:nvPr>
        </p:nvSpPr>
        <p:spPr>
          <a:xfrm>
            <a:off x="12700" y="-79633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>
                <a:solidFill>
                  <a:srgbClr val="C0504D"/>
                </a:solidFill>
                <a:latin typeface="Calibri" panose="020F0502020204030204" pitchFamily="34" charset="0"/>
              </a:rPr>
              <a:t>75%</a:t>
            </a:r>
          </a:p>
        </p:txBody>
      </p:sp>
      <p:sp>
        <p:nvSpPr>
          <p:cNvPr id="297" name="OTLSHAPE_SLT_e4cbea8a20574bc2be24a37a5d11c7f3_Duration" hidden="1">
            <a:extLst>
              <a:ext uri="{FF2B5EF4-FFF2-40B4-BE49-F238E27FC236}">
                <a16:creationId xmlns:a16="http://schemas.microsoft.com/office/drawing/2014/main" id="{1755D20F-820D-4742-E29C-0A75D7156E45}"/>
              </a:ext>
            </a:extLst>
          </p:cNvPr>
          <p:cNvSpPr txBox="1"/>
          <p:nvPr>
            <p:custDataLst>
              <p:tags r:id="rId161"/>
            </p:custDataLst>
          </p:nvPr>
        </p:nvSpPr>
        <p:spPr>
          <a:xfrm>
            <a:off x="12700" y="-464354"/>
            <a:ext cx="4953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>
                <a:solidFill>
                  <a:schemeClr val="accent2"/>
                </a:solidFill>
                <a:latin typeface="Calibri" panose="020F0502020204030204" pitchFamily="34" charset="0"/>
              </a:rPr>
              <a:t>99.5 days</a:t>
            </a:r>
          </a:p>
        </p:txBody>
      </p:sp>
      <p:sp>
        <p:nvSpPr>
          <p:cNvPr id="298" name="OTLSHAPE_SLT_e4cbea8a20574bc2be24a37a5d11c7f3_JoinedDate" hidden="1">
            <a:extLst>
              <a:ext uri="{FF2B5EF4-FFF2-40B4-BE49-F238E27FC236}">
                <a16:creationId xmlns:a16="http://schemas.microsoft.com/office/drawing/2014/main" id="{97FDC0B7-168A-140A-5400-624AD1BDE8C1}"/>
              </a:ext>
            </a:extLst>
          </p:cNvPr>
          <p:cNvSpPr txBox="1"/>
          <p:nvPr>
            <p:custDataLst>
              <p:tags r:id="rId162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299" name="OTLSHAPE_SLT_e4cbea8a20574bc2be24a37a5d11c7f3_StartDate" hidden="1">
            <a:extLst>
              <a:ext uri="{FF2B5EF4-FFF2-40B4-BE49-F238E27FC236}">
                <a16:creationId xmlns:a16="http://schemas.microsoft.com/office/drawing/2014/main" id="{E28D0F6A-2A32-8CD2-CF20-FFD18DD02464}"/>
              </a:ext>
            </a:extLst>
          </p:cNvPr>
          <p:cNvSpPr txBox="1"/>
          <p:nvPr>
            <p:custDataLst>
              <p:tags r:id="rId163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300" name="OTLSHAPE_SLT_e4cbea8a20574bc2be24a37a5d11c7f3_EndDate" hidden="1">
            <a:extLst>
              <a:ext uri="{FF2B5EF4-FFF2-40B4-BE49-F238E27FC236}">
                <a16:creationId xmlns:a16="http://schemas.microsoft.com/office/drawing/2014/main" id="{F59DF7F1-EB96-FE49-69D8-22C883281B09}"/>
              </a:ext>
            </a:extLst>
          </p:cNvPr>
          <p:cNvSpPr txBox="1"/>
          <p:nvPr>
            <p:custDataLst>
              <p:tags r:id="rId164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301" name="OTLSHAPE_SLT_e4cbea8a20574bc2be24a37a5d11c7f3_TextPercentage" hidden="1">
            <a:extLst>
              <a:ext uri="{FF2B5EF4-FFF2-40B4-BE49-F238E27FC236}">
                <a16:creationId xmlns:a16="http://schemas.microsoft.com/office/drawing/2014/main" id="{5BE16BBA-B3FA-4F5B-D5E9-978676F61837}"/>
              </a:ext>
            </a:extLst>
          </p:cNvPr>
          <p:cNvSpPr txBox="1"/>
          <p:nvPr>
            <p:custDataLst>
              <p:tags r:id="rId165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rgbClr val="EEECE1"/>
              </a:solidFill>
              <a:latin typeface="Calibri" panose="020F0502020204030204" pitchFamily="34" charset="0"/>
            </a:endParaRPr>
          </a:p>
        </p:txBody>
      </p:sp>
      <p:sp>
        <p:nvSpPr>
          <p:cNvPr id="303" name="OTLSHAPE_SLT_4850e451315d454480d4f5e83e7fbf8a_Duration" hidden="1">
            <a:extLst>
              <a:ext uri="{FF2B5EF4-FFF2-40B4-BE49-F238E27FC236}">
                <a16:creationId xmlns:a16="http://schemas.microsoft.com/office/drawing/2014/main" id="{CEB54032-0A17-A776-48CC-4C5FD139112A}"/>
              </a:ext>
            </a:extLst>
          </p:cNvPr>
          <p:cNvSpPr txBox="1"/>
          <p:nvPr>
            <p:custDataLst>
              <p:tags r:id="rId166"/>
            </p:custDataLst>
          </p:nvPr>
        </p:nvSpPr>
        <p:spPr>
          <a:xfrm>
            <a:off x="12700" y="-464354"/>
            <a:ext cx="4953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>
                <a:solidFill>
                  <a:schemeClr val="accent2"/>
                </a:solidFill>
                <a:latin typeface="Calibri" panose="020F0502020204030204" pitchFamily="34" charset="0"/>
              </a:rPr>
              <a:t>94.5 days</a:t>
            </a:r>
          </a:p>
        </p:txBody>
      </p:sp>
      <p:sp>
        <p:nvSpPr>
          <p:cNvPr id="304" name="OTLSHAPE_SLT_4850e451315d454480d4f5e83e7fbf8a_JoinedDate" hidden="1">
            <a:extLst>
              <a:ext uri="{FF2B5EF4-FFF2-40B4-BE49-F238E27FC236}">
                <a16:creationId xmlns:a16="http://schemas.microsoft.com/office/drawing/2014/main" id="{C20E5968-AD91-3451-7208-5C549B1F04F2}"/>
              </a:ext>
            </a:extLst>
          </p:cNvPr>
          <p:cNvSpPr txBox="1"/>
          <p:nvPr>
            <p:custDataLst>
              <p:tags r:id="rId167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305" name="OTLSHAPE_SLT_4850e451315d454480d4f5e83e7fbf8a_StartDate" hidden="1">
            <a:extLst>
              <a:ext uri="{FF2B5EF4-FFF2-40B4-BE49-F238E27FC236}">
                <a16:creationId xmlns:a16="http://schemas.microsoft.com/office/drawing/2014/main" id="{FFEDA868-D8E8-181A-B9B3-A428B493D703}"/>
              </a:ext>
            </a:extLst>
          </p:cNvPr>
          <p:cNvSpPr txBox="1"/>
          <p:nvPr>
            <p:custDataLst>
              <p:tags r:id="rId168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306" name="OTLSHAPE_SLT_4850e451315d454480d4f5e83e7fbf8a_EndDate" hidden="1">
            <a:extLst>
              <a:ext uri="{FF2B5EF4-FFF2-40B4-BE49-F238E27FC236}">
                <a16:creationId xmlns:a16="http://schemas.microsoft.com/office/drawing/2014/main" id="{8B0DB5DE-FC39-5B95-E32D-E9A4CC89C8FC}"/>
              </a:ext>
            </a:extLst>
          </p:cNvPr>
          <p:cNvSpPr txBox="1"/>
          <p:nvPr>
            <p:custDataLst>
              <p:tags r:id="rId169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307" name="OTLSHAPE_SLT_4850e451315d454480d4f5e83e7fbf8a_TextPercentage" hidden="1">
            <a:extLst>
              <a:ext uri="{FF2B5EF4-FFF2-40B4-BE49-F238E27FC236}">
                <a16:creationId xmlns:a16="http://schemas.microsoft.com/office/drawing/2014/main" id="{1A3E8F41-EC7F-8116-F8DE-F21B60B2F2DA}"/>
              </a:ext>
            </a:extLst>
          </p:cNvPr>
          <p:cNvSpPr txBox="1"/>
          <p:nvPr>
            <p:custDataLst>
              <p:tags r:id="rId170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rgbClr val="EEECE1"/>
              </a:solidFill>
              <a:latin typeface="Calibri" panose="020F0502020204030204" pitchFamily="34" charset="0"/>
            </a:endParaRPr>
          </a:p>
        </p:txBody>
      </p:sp>
      <p:sp>
        <p:nvSpPr>
          <p:cNvPr id="311" name="OTLSHAPE_SLT_fa7160ae8db649c4a586c26722e094ca_Duration" hidden="1">
            <a:extLst>
              <a:ext uri="{FF2B5EF4-FFF2-40B4-BE49-F238E27FC236}">
                <a16:creationId xmlns:a16="http://schemas.microsoft.com/office/drawing/2014/main" id="{AD995847-D019-C1D0-F8AF-F0428B77F77C}"/>
              </a:ext>
            </a:extLst>
          </p:cNvPr>
          <p:cNvSpPr txBox="1"/>
          <p:nvPr>
            <p:custDataLst>
              <p:tags r:id="rId171"/>
            </p:custDataLst>
          </p:nvPr>
        </p:nvSpPr>
        <p:spPr>
          <a:xfrm>
            <a:off x="12700" y="-464354"/>
            <a:ext cx="4953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>
                <a:solidFill>
                  <a:schemeClr val="accent2"/>
                </a:solidFill>
                <a:latin typeface="Calibri" panose="020F0502020204030204" pitchFamily="34" charset="0"/>
              </a:rPr>
              <a:t>73.5 days</a:t>
            </a:r>
          </a:p>
        </p:txBody>
      </p:sp>
      <p:sp>
        <p:nvSpPr>
          <p:cNvPr id="312" name="OTLSHAPE_SLT_fa7160ae8db649c4a586c26722e094ca_JoinedDate" hidden="1">
            <a:extLst>
              <a:ext uri="{FF2B5EF4-FFF2-40B4-BE49-F238E27FC236}">
                <a16:creationId xmlns:a16="http://schemas.microsoft.com/office/drawing/2014/main" id="{41E153AF-F989-6C88-F633-6B273B3A0AF8}"/>
              </a:ext>
            </a:extLst>
          </p:cNvPr>
          <p:cNvSpPr txBox="1"/>
          <p:nvPr>
            <p:custDataLst>
              <p:tags r:id="rId172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313" name="OTLSHAPE_SLT_fa7160ae8db649c4a586c26722e094ca_StartDate" hidden="1">
            <a:extLst>
              <a:ext uri="{FF2B5EF4-FFF2-40B4-BE49-F238E27FC236}">
                <a16:creationId xmlns:a16="http://schemas.microsoft.com/office/drawing/2014/main" id="{B72C5042-A6FC-E3DC-D44F-59F137237D17}"/>
              </a:ext>
            </a:extLst>
          </p:cNvPr>
          <p:cNvSpPr txBox="1"/>
          <p:nvPr>
            <p:custDataLst>
              <p:tags r:id="rId173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314" name="OTLSHAPE_SLT_fa7160ae8db649c4a586c26722e094ca_EndDate" hidden="1">
            <a:extLst>
              <a:ext uri="{FF2B5EF4-FFF2-40B4-BE49-F238E27FC236}">
                <a16:creationId xmlns:a16="http://schemas.microsoft.com/office/drawing/2014/main" id="{036EECC8-DE7B-3690-057F-B3C6A74A9554}"/>
              </a:ext>
            </a:extLst>
          </p:cNvPr>
          <p:cNvSpPr txBox="1"/>
          <p:nvPr>
            <p:custDataLst>
              <p:tags r:id="rId174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315" name="OTLSHAPE_SLT_fa7160ae8db649c4a586c26722e094ca_TextPercentage" hidden="1">
            <a:extLst>
              <a:ext uri="{FF2B5EF4-FFF2-40B4-BE49-F238E27FC236}">
                <a16:creationId xmlns:a16="http://schemas.microsoft.com/office/drawing/2014/main" id="{E4F61331-595C-747A-EA99-D5D7C102F5FD}"/>
              </a:ext>
            </a:extLst>
          </p:cNvPr>
          <p:cNvSpPr txBox="1"/>
          <p:nvPr>
            <p:custDataLst>
              <p:tags r:id="rId175"/>
            </p:custDataLst>
          </p:nvPr>
        </p:nvSpPr>
        <p:spPr>
          <a:xfrm>
            <a:off x="12700" y="-79633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>
                <a:solidFill>
                  <a:srgbClr val="C0504D"/>
                </a:solidFill>
                <a:latin typeface="Calibri" panose="020F0502020204030204" pitchFamily="34" charset="0"/>
              </a:rPr>
              <a:t>70%</a:t>
            </a:r>
          </a:p>
        </p:txBody>
      </p:sp>
      <p:sp>
        <p:nvSpPr>
          <p:cNvPr id="317" name="OTLSHAPE_SLT_c000b33856c3457e97ac83843b46348a_Duration" hidden="1">
            <a:extLst>
              <a:ext uri="{FF2B5EF4-FFF2-40B4-BE49-F238E27FC236}">
                <a16:creationId xmlns:a16="http://schemas.microsoft.com/office/drawing/2014/main" id="{801D0A38-5602-86C4-8BE6-D379FB306CC6}"/>
              </a:ext>
            </a:extLst>
          </p:cNvPr>
          <p:cNvSpPr txBox="1"/>
          <p:nvPr>
            <p:custDataLst>
              <p:tags r:id="rId176"/>
            </p:custDataLst>
          </p:nvPr>
        </p:nvSpPr>
        <p:spPr>
          <a:xfrm>
            <a:off x="12700" y="-464354"/>
            <a:ext cx="4953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>
                <a:solidFill>
                  <a:schemeClr val="accent2"/>
                </a:solidFill>
                <a:latin typeface="Calibri" panose="020F0502020204030204" pitchFamily="34" charset="0"/>
              </a:rPr>
              <a:t>32.5 days</a:t>
            </a:r>
          </a:p>
        </p:txBody>
      </p:sp>
      <p:sp>
        <p:nvSpPr>
          <p:cNvPr id="318" name="OTLSHAPE_SLT_c000b33856c3457e97ac83843b46348a_JoinedDate" hidden="1">
            <a:extLst>
              <a:ext uri="{FF2B5EF4-FFF2-40B4-BE49-F238E27FC236}">
                <a16:creationId xmlns:a16="http://schemas.microsoft.com/office/drawing/2014/main" id="{10A93DDB-043D-177F-310B-A442E133829A}"/>
              </a:ext>
            </a:extLst>
          </p:cNvPr>
          <p:cNvSpPr txBox="1"/>
          <p:nvPr>
            <p:custDataLst>
              <p:tags r:id="rId177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319" name="OTLSHAPE_SLT_c000b33856c3457e97ac83843b46348a_StartDate" hidden="1">
            <a:extLst>
              <a:ext uri="{FF2B5EF4-FFF2-40B4-BE49-F238E27FC236}">
                <a16:creationId xmlns:a16="http://schemas.microsoft.com/office/drawing/2014/main" id="{D4450A57-C7AC-D69F-55F3-03D4CDC65E29}"/>
              </a:ext>
            </a:extLst>
          </p:cNvPr>
          <p:cNvSpPr txBox="1"/>
          <p:nvPr>
            <p:custDataLst>
              <p:tags r:id="rId178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320" name="OTLSHAPE_SLT_c000b33856c3457e97ac83843b46348a_EndDate" hidden="1">
            <a:extLst>
              <a:ext uri="{FF2B5EF4-FFF2-40B4-BE49-F238E27FC236}">
                <a16:creationId xmlns:a16="http://schemas.microsoft.com/office/drawing/2014/main" id="{0C07B5A1-ED41-E05F-B3C3-65F213B662F9}"/>
              </a:ext>
            </a:extLst>
          </p:cNvPr>
          <p:cNvSpPr txBox="1"/>
          <p:nvPr>
            <p:custDataLst>
              <p:tags r:id="rId179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321" name="OTLSHAPE_SLT_c000b33856c3457e97ac83843b46348a_TextPercentage" hidden="1">
            <a:extLst>
              <a:ext uri="{FF2B5EF4-FFF2-40B4-BE49-F238E27FC236}">
                <a16:creationId xmlns:a16="http://schemas.microsoft.com/office/drawing/2014/main" id="{15686488-41A5-36D8-7D45-717BDBB7CE97}"/>
              </a:ext>
            </a:extLst>
          </p:cNvPr>
          <p:cNvSpPr txBox="1"/>
          <p:nvPr>
            <p:custDataLst>
              <p:tags r:id="rId180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rgbClr val="EEECE1"/>
              </a:solidFill>
              <a:latin typeface="Calibri" panose="020F0502020204030204" pitchFamily="34" charset="0"/>
            </a:endParaRPr>
          </a:p>
        </p:txBody>
      </p:sp>
      <p:sp>
        <p:nvSpPr>
          <p:cNvPr id="323" name="OTLSHAPE_SLT_476dc15cfd73469d994d548089c2f562_Duration" hidden="1">
            <a:extLst>
              <a:ext uri="{FF2B5EF4-FFF2-40B4-BE49-F238E27FC236}">
                <a16:creationId xmlns:a16="http://schemas.microsoft.com/office/drawing/2014/main" id="{6823158B-9237-3516-82F2-155D6C1CB70E}"/>
              </a:ext>
            </a:extLst>
          </p:cNvPr>
          <p:cNvSpPr txBox="1"/>
          <p:nvPr>
            <p:custDataLst>
              <p:tags r:id="rId181"/>
            </p:custDataLst>
          </p:nvPr>
        </p:nvSpPr>
        <p:spPr>
          <a:xfrm>
            <a:off x="12700" y="-310466"/>
            <a:ext cx="3937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>
                <a:solidFill>
                  <a:schemeClr val="accent2"/>
                </a:solidFill>
                <a:latin typeface="Calibri" panose="020F0502020204030204" pitchFamily="34" charset="0"/>
              </a:rPr>
              <a:t>70 days</a:t>
            </a:r>
          </a:p>
        </p:txBody>
      </p:sp>
      <p:sp>
        <p:nvSpPr>
          <p:cNvPr id="324" name="OTLSHAPE_SLT_476dc15cfd73469d994d548089c2f562_JoinedDate" hidden="1">
            <a:extLst>
              <a:ext uri="{FF2B5EF4-FFF2-40B4-BE49-F238E27FC236}">
                <a16:creationId xmlns:a16="http://schemas.microsoft.com/office/drawing/2014/main" id="{AE700B39-FD67-E8C7-7570-DA1B99BC27FF}"/>
              </a:ext>
            </a:extLst>
          </p:cNvPr>
          <p:cNvSpPr txBox="1"/>
          <p:nvPr>
            <p:custDataLst>
              <p:tags r:id="rId182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325" name="OTLSHAPE_SLT_476dc15cfd73469d994d548089c2f562_StartDate" hidden="1">
            <a:extLst>
              <a:ext uri="{FF2B5EF4-FFF2-40B4-BE49-F238E27FC236}">
                <a16:creationId xmlns:a16="http://schemas.microsoft.com/office/drawing/2014/main" id="{6655922C-D5E6-354C-1561-1A1DE939E76B}"/>
              </a:ext>
            </a:extLst>
          </p:cNvPr>
          <p:cNvSpPr txBox="1"/>
          <p:nvPr>
            <p:custDataLst>
              <p:tags r:id="rId183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326" name="OTLSHAPE_SLT_476dc15cfd73469d994d548089c2f562_EndDate" hidden="1">
            <a:extLst>
              <a:ext uri="{FF2B5EF4-FFF2-40B4-BE49-F238E27FC236}">
                <a16:creationId xmlns:a16="http://schemas.microsoft.com/office/drawing/2014/main" id="{20B788F0-B5FE-E05E-2BAD-F4F512BA44C0}"/>
              </a:ext>
            </a:extLst>
          </p:cNvPr>
          <p:cNvSpPr txBox="1"/>
          <p:nvPr>
            <p:custDataLst>
              <p:tags r:id="rId184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327" name="OTLSHAPE_SLT_476dc15cfd73469d994d548089c2f562_TextPercentage" hidden="1">
            <a:extLst>
              <a:ext uri="{FF2B5EF4-FFF2-40B4-BE49-F238E27FC236}">
                <a16:creationId xmlns:a16="http://schemas.microsoft.com/office/drawing/2014/main" id="{89269379-C964-091A-5A31-01041F1387A3}"/>
              </a:ext>
            </a:extLst>
          </p:cNvPr>
          <p:cNvSpPr txBox="1"/>
          <p:nvPr>
            <p:custDataLst>
              <p:tags r:id="rId185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rgbClr val="EEECE1"/>
              </a:solidFill>
              <a:latin typeface="Calibri" panose="020F0502020204030204" pitchFamily="34" charset="0"/>
            </a:endParaRPr>
          </a:p>
        </p:txBody>
      </p:sp>
      <p:sp>
        <p:nvSpPr>
          <p:cNvPr id="329" name="OTLSHAPE_SLT_8977120edb6b40b492b0ae0f5a477737_Duration" hidden="1">
            <a:extLst>
              <a:ext uri="{FF2B5EF4-FFF2-40B4-BE49-F238E27FC236}">
                <a16:creationId xmlns:a16="http://schemas.microsoft.com/office/drawing/2014/main" id="{40FC8D60-C64E-08A6-5502-AF98B6BF1F0E}"/>
              </a:ext>
            </a:extLst>
          </p:cNvPr>
          <p:cNvSpPr txBox="1"/>
          <p:nvPr>
            <p:custDataLst>
              <p:tags r:id="rId186"/>
            </p:custDataLst>
          </p:nvPr>
        </p:nvSpPr>
        <p:spPr>
          <a:xfrm>
            <a:off x="12700" y="-464354"/>
            <a:ext cx="4953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>
                <a:solidFill>
                  <a:schemeClr val="accent2"/>
                </a:solidFill>
                <a:latin typeface="Calibri" panose="020F0502020204030204" pitchFamily="34" charset="0"/>
              </a:rPr>
              <a:t>74.5 days</a:t>
            </a:r>
          </a:p>
        </p:txBody>
      </p:sp>
      <p:sp>
        <p:nvSpPr>
          <p:cNvPr id="330" name="OTLSHAPE_SLT_8977120edb6b40b492b0ae0f5a477737_JoinedDate" hidden="1">
            <a:extLst>
              <a:ext uri="{FF2B5EF4-FFF2-40B4-BE49-F238E27FC236}">
                <a16:creationId xmlns:a16="http://schemas.microsoft.com/office/drawing/2014/main" id="{E9B9A7D5-69D2-1884-F4FF-48246C70BC33}"/>
              </a:ext>
            </a:extLst>
          </p:cNvPr>
          <p:cNvSpPr txBox="1"/>
          <p:nvPr>
            <p:custDataLst>
              <p:tags r:id="rId187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331" name="OTLSHAPE_SLT_8977120edb6b40b492b0ae0f5a477737_StartDate" hidden="1">
            <a:extLst>
              <a:ext uri="{FF2B5EF4-FFF2-40B4-BE49-F238E27FC236}">
                <a16:creationId xmlns:a16="http://schemas.microsoft.com/office/drawing/2014/main" id="{3D629CE9-9CA8-1690-056E-00BDBE43957D}"/>
              </a:ext>
            </a:extLst>
          </p:cNvPr>
          <p:cNvSpPr txBox="1"/>
          <p:nvPr>
            <p:custDataLst>
              <p:tags r:id="rId188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332" name="OTLSHAPE_SLT_8977120edb6b40b492b0ae0f5a477737_EndDate" hidden="1">
            <a:extLst>
              <a:ext uri="{FF2B5EF4-FFF2-40B4-BE49-F238E27FC236}">
                <a16:creationId xmlns:a16="http://schemas.microsoft.com/office/drawing/2014/main" id="{72EE3B0F-F774-279B-3999-B497A9D1233B}"/>
              </a:ext>
            </a:extLst>
          </p:cNvPr>
          <p:cNvSpPr txBox="1"/>
          <p:nvPr>
            <p:custDataLst>
              <p:tags r:id="rId189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333" name="OTLSHAPE_SLT_8977120edb6b40b492b0ae0f5a477737_TextPercentage" hidden="1">
            <a:extLst>
              <a:ext uri="{FF2B5EF4-FFF2-40B4-BE49-F238E27FC236}">
                <a16:creationId xmlns:a16="http://schemas.microsoft.com/office/drawing/2014/main" id="{EA82BC9F-9743-C0B7-C3B0-6E1A4FDDB727}"/>
              </a:ext>
            </a:extLst>
          </p:cNvPr>
          <p:cNvSpPr txBox="1"/>
          <p:nvPr>
            <p:custDataLst>
              <p:tags r:id="rId190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rgbClr val="EEECE1"/>
              </a:solidFill>
              <a:latin typeface="Calibri" panose="020F0502020204030204" pitchFamily="34" charset="0"/>
            </a:endParaRPr>
          </a:p>
        </p:txBody>
      </p:sp>
      <p:sp>
        <p:nvSpPr>
          <p:cNvPr id="334" name="OTLSHAPE_SLT_b3b24f30dd09423f88609133eedceb09_Duration" hidden="1">
            <a:extLst>
              <a:ext uri="{FF2B5EF4-FFF2-40B4-BE49-F238E27FC236}">
                <a16:creationId xmlns:a16="http://schemas.microsoft.com/office/drawing/2014/main" id="{646DE3C1-26C7-F01D-157C-891B0CEE79C9}"/>
              </a:ext>
            </a:extLst>
          </p:cNvPr>
          <p:cNvSpPr txBox="1"/>
          <p:nvPr>
            <p:custDataLst>
              <p:tags r:id="rId191"/>
            </p:custDataLst>
          </p:nvPr>
        </p:nvSpPr>
        <p:spPr>
          <a:xfrm>
            <a:off x="12700" y="-541298"/>
            <a:ext cx="5588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>
                <a:solidFill>
                  <a:schemeClr val="accent2"/>
                </a:solidFill>
                <a:latin typeface="Calibri" panose="020F0502020204030204" pitchFamily="34" charset="0"/>
              </a:rPr>
              <a:t>100.5 days</a:t>
            </a:r>
          </a:p>
        </p:txBody>
      </p:sp>
      <p:sp>
        <p:nvSpPr>
          <p:cNvPr id="335" name="OTLSHAPE_SLT_b3b24f30dd09423f88609133eedceb09_JoinedDate" hidden="1">
            <a:extLst>
              <a:ext uri="{FF2B5EF4-FFF2-40B4-BE49-F238E27FC236}">
                <a16:creationId xmlns:a16="http://schemas.microsoft.com/office/drawing/2014/main" id="{964F8F22-AE1A-F8CD-802B-E2FC98EC01D7}"/>
              </a:ext>
            </a:extLst>
          </p:cNvPr>
          <p:cNvSpPr txBox="1"/>
          <p:nvPr>
            <p:custDataLst>
              <p:tags r:id="rId192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336" name="OTLSHAPE_SLT_b3b24f30dd09423f88609133eedceb09_StartDate" hidden="1">
            <a:extLst>
              <a:ext uri="{FF2B5EF4-FFF2-40B4-BE49-F238E27FC236}">
                <a16:creationId xmlns:a16="http://schemas.microsoft.com/office/drawing/2014/main" id="{50450616-EAF3-3282-0BD4-7956C5DBCF0F}"/>
              </a:ext>
            </a:extLst>
          </p:cNvPr>
          <p:cNvSpPr txBox="1"/>
          <p:nvPr>
            <p:custDataLst>
              <p:tags r:id="rId193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337" name="OTLSHAPE_SLT_b3b24f30dd09423f88609133eedceb09_EndDate" hidden="1">
            <a:extLst>
              <a:ext uri="{FF2B5EF4-FFF2-40B4-BE49-F238E27FC236}">
                <a16:creationId xmlns:a16="http://schemas.microsoft.com/office/drawing/2014/main" id="{56CD4CDD-971D-15C8-62C7-F02B3D4A58EC}"/>
              </a:ext>
            </a:extLst>
          </p:cNvPr>
          <p:cNvSpPr txBox="1"/>
          <p:nvPr>
            <p:custDataLst>
              <p:tags r:id="rId194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338" name="OTLSHAPE_SLT_b3b24f30dd09423f88609133eedceb09_TextPercentage" hidden="1">
            <a:extLst>
              <a:ext uri="{FF2B5EF4-FFF2-40B4-BE49-F238E27FC236}">
                <a16:creationId xmlns:a16="http://schemas.microsoft.com/office/drawing/2014/main" id="{E9C009CD-111B-24A7-F773-37A687212484}"/>
              </a:ext>
            </a:extLst>
          </p:cNvPr>
          <p:cNvSpPr txBox="1"/>
          <p:nvPr>
            <p:custDataLst>
              <p:tags r:id="rId195"/>
            </p:custDataLst>
          </p:nvPr>
        </p:nvSpPr>
        <p:spPr>
          <a:xfrm>
            <a:off x="12700" y="-79633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>
                <a:solidFill>
                  <a:srgbClr val="C0504D"/>
                </a:solidFill>
                <a:latin typeface="Calibri" panose="020F0502020204030204" pitchFamily="34" charset="0"/>
              </a:rPr>
              <a:t>85%</a:t>
            </a:r>
          </a:p>
        </p:txBody>
      </p:sp>
      <p:sp>
        <p:nvSpPr>
          <p:cNvPr id="340" name="OTLSHAPE_SLT_9a18ac7336a64b5cb5fe9b4dc3835343_Duration" hidden="1">
            <a:extLst>
              <a:ext uri="{FF2B5EF4-FFF2-40B4-BE49-F238E27FC236}">
                <a16:creationId xmlns:a16="http://schemas.microsoft.com/office/drawing/2014/main" id="{4DDDCD11-7701-7EF1-899A-A42ABE2E37A5}"/>
              </a:ext>
            </a:extLst>
          </p:cNvPr>
          <p:cNvSpPr txBox="1"/>
          <p:nvPr>
            <p:custDataLst>
              <p:tags r:id="rId196"/>
            </p:custDataLst>
          </p:nvPr>
        </p:nvSpPr>
        <p:spPr>
          <a:xfrm>
            <a:off x="12700" y="-464354"/>
            <a:ext cx="4953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>
                <a:solidFill>
                  <a:schemeClr val="accent2"/>
                </a:solidFill>
                <a:latin typeface="Calibri" panose="020F0502020204030204" pitchFamily="34" charset="0"/>
              </a:rPr>
              <a:t>61.5 days</a:t>
            </a:r>
          </a:p>
        </p:txBody>
      </p:sp>
      <p:sp>
        <p:nvSpPr>
          <p:cNvPr id="341" name="OTLSHAPE_SLT_9a18ac7336a64b5cb5fe9b4dc3835343_JoinedDate" hidden="1">
            <a:extLst>
              <a:ext uri="{FF2B5EF4-FFF2-40B4-BE49-F238E27FC236}">
                <a16:creationId xmlns:a16="http://schemas.microsoft.com/office/drawing/2014/main" id="{2566E218-E7F6-A950-FAB8-A1202371A521}"/>
              </a:ext>
            </a:extLst>
          </p:cNvPr>
          <p:cNvSpPr txBox="1"/>
          <p:nvPr>
            <p:custDataLst>
              <p:tags r:id="rId197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342" name="OTLSHAPE_SLT_9a18ac7336a64b5cb5fe9b4dc3835343_StartDate" hidden="1">
            <a:extLst>
              <a:ext uri="{FF2B5EF4-FFF2-40B4-BE49-F238E27FC236}">
                <a16:creationId xmlns:a16="http://schemas.microsoft.com/office/drawing/2014/main" id="{947E289C-C6E0-7FDA-56D7-57B6AA26F857}"/>
              </a:ext>
            </a:extLst>
          </p:cNvPr>
          <p:cNvSpPr txBox="1"/>
          <p:nvPr>
            <p:custDataLst>
              <p:tags r:id="rId198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343" name="OTLSHAPE_SLT_9a18ac7336a64b5cb5fe9b4dc3835343_EndDate" hidden="1">
            <a:extLst>
              <a:ext uri="{FF2B5EF4-FFF2-40B4-BE49-F238E27FC236}">
                <a16:creationId xmlns:a16="http://schemas.microsoft.com/office/drawing/2014/main" id="{97348DC2-1C46-EB0C-9D6C-147B68425636}"/>
              </a:ext>
            </a:extLst>
          </p:cNvPr>
          <p:cNvSpPr txBox="1"/>
          <p:nvPr>
            <p:custDataLst>
              <p:tags r:id="rId199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344" name="OTLSHAPE_SLT_9a18ac7336a64b5cb5fe9b4dc3835343_TextPercentage" hidden="1">
            <a:extLst>
              <a:ext uri="{FF2B5EF4-FFF2-40B4-BE49-F238E27FC236}">
                <a16:creationId xmlns:a16="http://schemas.microsoft.com/office/drawing/2014/main" id="{4DC1F989-EFC2-2885-D67F-4E3BC93BF9E4}"/>
              </a:ext>
            </a:extLst>
          </p:cNvPr>
          <p:cNvSpPr txBox="1"/>
          <p:nvPr>
            <p:custDataLst>
              <p:tags r:id="rId200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rgbClr val="EEECE1"/>
              </a:solidFill>
              <a:latin typeface="Calibri" panose="020F0502020204030204" pitchFamily="34" charset="0"/>
            </a:endParaRPr>
          </a:p>
        </p:txBody>
      </p:sp>
      <p:sp>
        <p:nvSpPr>
          <p:cNvPr id="348" name="OTLSHAPE_SLT_f631a3c93f6048078ae9c87026bdb2a3_Duration" hidden="1">
            <a:extLst>
              <a:ext uri="{FF2B5EF4-FFF2-40B4-BE49-F238E27FC236}">
                <a16:creationId xmlns:a16="http://schemas.microsoft.com/office/drawing/2014/main" id="{F4EFAEB9-338B-5FDF-B939-2C7EEC40239E}"/>
              </a:ext>
            </a:extLst>
          </p:cNvPr>
          <p:cNvSpPr txBox="1"/>
          <p:nvPr>
            <p:custDataLst>
              <p:tags r:id="rId201"/>
            </p:custDataLst>
          </p:nvPr>
        </p:nvSpPr>
        <p:spPr>
          <a:xfrm>
            <a:off x="12700" y="-464354"/>
            <a:ext cx="4953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>
                <a:solidFill>
                  <a:schemeClr val="accent2"/>
                </a:solidFill>
                <a:latin typeface="Calibri" panose="020F0502020204030204" pitchFamily="34" charset="0"/>
              </a:rPr>
              <a:t>55.5 days</a:t>
            </a:r>
          </a:p>
        </p:txBody>
      </p:sp>
      <p:sp>
        <p:nvSpPr>
          <p:cNvPr id="349" name="OTLSHAPE_SLT_f631a3c93f6048078ae9c87026bdb2a3_JoinedDate" hidden="1">
            <a:extLst>
              <a:ext uri="{FF2B5EF4-FFF2-40B4-BE49-F238E27FC236}">
                <a16:creationId xmlns:a16="http://schemas.microsoft.com/office/drawing/2014/main" id="{E8431807-4E6F-BD80-EB06-5F955572AD97}"/>
              </a:ext>
            </a:extLst>
          </p:cNvPr>
          <p:cNvSpPr txBox="1"/>
          <p:nvPr>
            <p:custDataLst>
              <p:tags r:id="rId202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350" name="OTLSHAPE_SLT_f631a3c93f6048078ae9c87026bdb2a3_StartDate" hidden="1">
            <a:extLst>
              <a:ext uri="{FF2B5EF4-FFF2-40B4-BE49-F238E27FC236}">
                <a16:creationId xmlns:a16="http://schemas.microsoft.com/office/drawing/2014/main" id="{0FF23C45-A96D-0D8E-D438-3C7A6E5EB9FA}"/>
              </a:ext>
            </a:extLst>
          </p:cNvPr>
          <p:cNvSpPr txBox="1"/>
          <p:nvPr>
            <p:custDataLst>
              <p:tags r:id="rId203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351" name="OTLSHAPE_SLT_f631a3c93f6048078ae9c87026bdb2a3_EndDate" hidden="1">
            <a:extLst>
              <a:ext uri="{FF2B5EF4-FFF2-40B4-BE49-F238E27FC236}">
                <a16:creationId xmlns:a16="http://schemas.microsoft.com/office/drawing/2014/main" id="{D54E0FA3-F997-F8FD-D4D8-EDFBC56BD760}"/>
              </a:ext>
            </a:extLst>
          </p:cNvPr>
          <p:cNvSpPr txBox="1"/>
          <p:nvPr>
            <p:custDataLst>
              <p:tags r:id="rId204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352" name="OTLSHAPE_SLT_f631a3c93f6048078ae9c87026bdb2a3_TextPercentage" hidden="1">
            <a:extLst>
              <a:ext uri="{FF2B5EF4-FFF2-40B4-BE49-F238E27FC236}">
                <a16:creationId xmlns:a16="http://schemas.microsoft.com/office/drawing/2014/main" id="{4D1063FA-FA93-2D06-AFAB-5A4F33E1FDD9}"/>
              </a:ext>
            </a:extLst>
          </p:cNvPr>
          <p:cNvSpPr txBox="1"/>
          <p:nvPr>
            <p:custDataLst>
              <p:tags r:id="rId205"/>
            </p:custDataLst>
          </p:nvPr>
        </p:nvSpPr>
        <p:spPr>
          <a:xfrm>
            <a:off x="12700" y="-79633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>
                <a:solidFill>
                  <a:srgbClr val="C0504D"/>
                </a:solidFill>
                <a:latin typeface="Calibri" panose="020F0502020204030204" pitchFamily="34" charset="0"/>
              </a:rPr>
              <a:t>75%</a:t>
            </a:r>
          </a:p>
        </p:txBody>
      </p:sp>
      <p:sp>
        <p:nvSpPr>
          <p:cNvPr id="353" name="OTLSHAPE_SLT_ce0ca17e04854e11bf2b856944de1687_Duration" hidden="1">
            <a:extLst>
              <a:ext uri="{FF2B5EF4-FFF2-40B4-BE49-F238E27FC236}">
                <a16:creationId xmlns:a16="http://schemas.microsoft.com/office/drawing/2014/main" id="{968350E1-A4C3-F716-A725-75871D9ADA92}"/>
              </a:ext>
            </a:extLst>
          </p:cNvPr>
          <p:cNvSpPr txBox="1"/>
          <p:nvPr>
            <p:custDataLst>
              <p:tags r:id="rId206"/>
            </p:custDataLst>
          </p:nvPr>
        </p:nvSpPr>
        <p:spPr>
          <a:xfrm>
            <a:off x="12700" y="-464354"/>
            <a:ext cx="4953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>
                <a:solidFill>
                  <a:schemeClr val="accent2"/>
                </a:solidFill>
                <a:latin typeface="Calibri" panose="020F0502020204030204" pitchFamily="34" charset="0"/>
              </a:rPr>
              <a:t>75.5 days</a:t>
            </a:r>
          </a:p>
        </p:txBody>
      </p:sp>
      <p:sp>
        <p:nvSpPr>
          <p:cNvPr id="354" name="OTLSHAPE_SLT_ce0ca17e04854e11bf2b856944de1687_JoinedDate" hidden="1">
            <a:extLst>
              <a:ext uri="{FF2B5EF4-FFF2-40B4-BE49-F238E27FC236}">
                <a16:creationId xmlns:a16="http://schemas.microsoft.com/office/drawing/2014/main" id="{A007970A-A553-7573-FC4F-EAB502D0F67D}"/>
              </a:ext>
            </a:extLst>
          </p:cNvPr>
          <p:cNvSpPr txBox="1"/>
          <p:nvPr>
            <p:custDataLst>
              <p:tags r:id="rId207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355" name="OTLSHAPE_SLT_ce0ca17e04854e11bf2b856944de1687_StartDate" hidden="1">
            <a:extLst>
              <a:ext uri="{FF2B5EF4-FFF2-40B4-BE49-F238E27FC236}">
                <a16:creationId xmlns:a16="http://schemas.microsoft.com/office/drawing/2014/main" id="{0470627B-51E7-DF25-3B2C-453F3A58DE44}"/>
              </a:ext>
            </a:extLst>
          </p:cNvPr>
          <p:cNvSpPr txBox="1"/>
          <p:nvPr>
            <p:custDataLst>
              <p:tags r:id="rId208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356" name="OTLSHAPE_SLT_ce0ca17e04854e11bf2b856944de1687_EndDate" hidden="1">
            <a:extLst>
              <a:ext uri="{FF2B5EF4-FFF2-40B4-BE49-F238E27FC236}">
                <a16:creationId xmlns:a16="http://schemas.microsoft.com/office/drawing/2014/main" id="{E8A1D94C-439B-0298-9721-AA75800B19A7}"/>
              </a:ext>
            </a:extLst>
          </p:cNvPr>
          <p:cNvSpPr txBox="1"/>
          <p:nvPr>
            <p:custDataLst>
              <p:tags r:id="rId209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357" name="OTLSHAPE_SLT_ce0ca17e04854e11bf2b856944de1687_TextPercentage" hidden="1">
            <a:extLst>
              <a:ext uri="{FF2B5EF4-FFF2-40B4-BE49-F238E27FC236}">
                <a16:creationId xmlns:a16="http://schemas.microsoft.com/office/drawing/2014/main" id="{268773E6-AA5E-8E3E-25F2-258E3AE06A1D}"/>
              </a:ext>
            </a:extLst>
          </p:cNvPr>
          <p:cNvSpPr txBox="1"/>
          <p:nvPr>
            <p:custDataLst>
              <p:tags r:id="rId210"/>
            </p:custDataLst>
          </p:nvPr>
        </p:nvSpPr>
        <p:spPr>
          <a:xfrm>
            <a:off x="12700" y="-79633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>
                <a:solidFill>
                  <a:srgbClr val="C0504D"/>
                </a:solidFill>
                <a:latin typeface="Calibri" panose="020F0502020204030204" pitchFamily="34" charset="0"/>
              </a:rPr>
              <a:t>75%</a:t>
            </a:r>
          </a:p>
        </p:txBody>
      </p:sp>
      <p:sp>
        <p:nvSpPr>
          <p:cNvPr id="358" name="OTLSHAPE_SLT_5d9d890d48fc4418822012084c459be1_Duration" hidden="1">
            <a:extLst>
              <a:ext uri="{FF2B5EF4-FFF2-40B4-BE49-F238E27FC236}">
                <a16:creationId xmlns:a16="http://schemas.microsoft.com/office/drawing/2014/main" id="{F4701425-67EB-F26A-2C0C-031A6BCCFC87}"/>
              </a:ext>
            </a:extLst>
          </p:cNvPr>
          <p:cNvSpPr txBox="1"/>
          <p:nvPr>
            <p:custDataLst>
              <p:tags r:id="rId211"/>
            </p:custDataLst>
          </p:nvPr>
        </p:nvSpPr>
        <p:spPr>
          <a:xfrm>
            <a:off x="12700" y="-464354"/>
            <a:ext cx="4953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>
                <a:solidFill>
                  <a:schemeClr val="accent2"/>
                </a:solidFill>
                <a:latin typeface="Calibri" panose="020F0502020204030204" pitchFamily="34" charset="0"/>
              </a:rPr>
              <a:t>73.5 days</a:t>
            </a:r>
          </a:p>
        </p:txBody>
      </p:sp>
      <p:sp>
        <p:nvSpPr>
          <p:cNvPr id="359" name="OTLSHAPE_SLT_5d9d890d48fc4418822012084c459be1_JoinedDate" hidden="1">
            <a:extLst>
              <a:ext uri="{FF2B5EF4-FFF2-40B4-BE49-F238E27FC236}">
                <a16:creationId xmlns:a16="http://schemas.microsoft.com/office/drawing/2014/main" id="{2D1C601C-A198-6C53-5726-9A3FBA44A5FE}"/>
              </a:ext>
            </a:extLst>
          </p:cNvPr>
          <p:cNvSpPr txBox="1"/>
          <p:nvPr>
            <p:custDataLst>
              <p:tags r:id="rId212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360" name="OTLSHAPE_SLT_5d9d890d48fc4418822012084c459be1_StartDate" hidden="1">
            <a:extLst>
              <a:ext uri="{FF2B5EF4-FFF2-40B4-BE49-F238E27FC236}">
                <a16:creationId xmlns:a16="http://schemas.microsoft.com/office/drawing/2014/main" id="{A91FDCF7-D761-8294-3AD8-E9AE44506BE1}"/>
              </a:ext>
            </a:extLst>
          </p:cNvPr>
          <p:cNvSpPr txBox="1"/>
          <p:nvPr>
            <p:custDataLst>
              <p:tags r:id="rId213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361" name="OTLSHAPE_SLT_5d9d890d48fc4418822012084c459be1_EndDate" hidden="1">
            <a:extLst>
              <a:ext uri="{FF2B5EF4-FFF2-40B4-BE49-F238E27FC236}">
                <a16:creationId xmlns:a16="http://schemas.microsoft.com/office/drawing/2014/main" id="{68096411-138A-9C1F-5395-8B0E5A288D2D}"/>
              </a:ext>
            </a:extLst>
          </p:cNvPr>
          <p:cNvSpPr txBox="1"/>
          <p:nvPr>
            <p:custDataLst>
              <p:tags r:id="rId214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362" name="OTLSHAPE_SLT_5d9d890d48fc4418822012084c459be1_TextPercentage" hidden="1">
            <a:extLst>
              <a:ext uri="{FF2B5EF4-FFF2-40B4-BE49-F238E27FC236}">
                <a16:creationId xmlns:a16="http://schemas.microsoft.com/office/drawing/2014/main" id="{9B983B76-70DD-5711-BA56-F621DEEAA521}"/>
              </a:ext>
            </a:extLst>
          </p:cNvPr>
          <p:cNvSpPr txBox="1"/>
          <p:nvPr>
            <p:custDataLst>
              <p:tags r:id="rId215"/>
            </p:custDataLst>
          </p:nvPr>
        </p:nvSpPr>
        <p:spPr>
          <a:xfrm>
            <a:off x="12700" y="-79633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>
                <a:solidFill>
                  <a:srgbClr val="C0504D"/>
                </a:solidFill>
                <a:latin typeface="Calibri" panose="020F0502020204030204" pitchFamily="34" charset="0"/>
              </a:rPr>
              <a:t>80%</a:t>
            </a:r>
          </a:p>
        </p:txBody>
      </p:sp>
      <p:sp>
        <p:nvSpPr>
          <p:cNvPr id="363" name="OTLSHAPE_SLT_7b84b718e11f4f268861d3782ad6ec3d_Duration" hidden="1">
            <a:extLst>
              <a:ext uri="{FF2B5EF4-FFF2-40B4-BE49-F238E27FC236}">
                <a16:creationId xmlns:a16="http://schemas.microsoft.com/office/drawing/2014/main" id="{DBAFA36A-4350-7AB0-38A1-F5CAD2ACF8F4}"/>
              </a:ext>
            </a:extLst>
          </p:cNvPr>
          <p:cNvSpPr txBox="1"/>
          <p:nvPr>
            <p:custDataLst>
              <p:tags r:id="rId216"/>
            </p:custDataLst>
          </p:nvPr>
        </p:nvSpPr>
        <p:spPr>
          <a:xfrm>
            <a:off x="12700" y="-464354"/>
            <a:ext cx="4953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>
                <a:solidFill>
                  <a:schemeClr val="accent2"/>
                </a:solidFill>
                <a:latin typeface="Calibri" panose="020F0502020204030204" pitchFamily="34" charset="0"/>
              </a:rPr>
              <a:t>75.5 days</a:t>
            </a:r>
          </a:p>
        </p:txBody>
      </p:sp>
      <p:sp>
        <p:nvSpPr>
          <p:cNvPr id="364" name="OTLSHAPE_SLT_7b84b718e11f4f268861d3782ad6ec3d_JoinedDate" hidden="1">
            <a:extLst>
              <a:ext uri="{FF2B5EF4-FFF2-40B4-BE49-F238E27FC236}">
                <a16:creationId xmlns:a16="http://schemas.microsoft.com/office/drawing/2014/main" id="{2EE65651-47D1-C0BB-DEF2-767FDDF74750}"/>
              </a:ext>
            </a:extLst>
          </p:cNvPr>
          <p:cNvSpPr txBox="1"/>
          <p:nvPr>
            <p:custDataLst>
              <p:tags r:id="rId217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365" name="OTLSHAPE_SLT_7b84b718e11f4f268861d3782ad6ec3d_StartDate" hidden="1">
            <a:extLst>
              <a:ext uri="{FF2B5EF4-FFF2-40B4-BE49-F238E27FC236}">
                <a16:creationId xmlns:a16="http://schemas.microsoft.com/office/drawing/2014/main" id="{7BFC2257-895C-14AF-D609-EAA562238A30}"/>
              </a:ext>
            </a:extLst>
          </p:cNvPr>
          <p:cNvSpPr txBox="1"/>
          <p:nvPr>
            <p:custDataLst>
              <p:tags r:id="rId218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366" name="OTLSHAPE_SLT_7b84b718e11f4f268861d3782ad6ec3d_EndDate" hidden="1">
            <a:extLst>
              <a:ext uri="{FF2B5EF4-FFF2-40B4-BE49-F238E27FC236}">
                <a16:creationId xmlns:a16="http://schemas.microsoft.com/office/drawing/2014/main" id="{FB2D1B7A-EA4B-1B8F-6316-C3378D4910F4}"/>
              </a:ext>
            </a:extLst>
          </p:cNvPr>
          <p:cNvSpPr txBox="1"/>
          <p:nvPr>
            <p:custDataLst>
              <p:tags r:id="rId219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367" name="OTLSHAPE_SLT_7b84b718e11f4f268861d3782ad6ec3d_TextPercentage" hidden="1">
            <a:extLst>
              <a:ext uri="{FF2B5EF4-FFF2-40B4-BE49-F238E27FC236}">
                <a16:creationId xmlns:a16="http://schemas.microsoft.com/office/drawing/2014/main" id="{7BA0F6B8-49F2-1475-8EDD-9D8452336F12}"/>
              </a:ext>
            </a:extLst>
          </p:cNvPr>
          <p:cNvSpPr txBox="1"/>
          <p:nvPr>
            <p:custDataLst>
              <p:tags r:id="rId220"/>
            </p:custDataLst>
          </p:nvPr>
        </p:nvSpPr>
        <p:spPr>
          <a:xfrm>
            <a:off x="12700" y="-79633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>
                <a:solidFill>
                  <a:srgbClr val="C0504D"/>
                </a:solidFill>
                <a:latin typeface="Calibri" panose="020F0502020204030204" pitchFamily="34" charset="0"/>
              </a:rPr>
              <a:t>65%</a:t>
            </a:r>
          </a:p>
        </p:txBody>
      </p:sp>
      <p:cxnSp>
        <p:nvCxnSpPr>
          <p:cNvPr id="9" name="OTLSHAPE_TB_00000000000000000000000000000000_Separator1">
            <a:extLst>
              <a:ext uri="{FF2B5EF4-FFF2-40B4-BE49-F238E27FC236}">
                <a16:creationId xmlns:a16="http://schemas.microsoft.com/office/drawing/2014/main" id="{FA1F0A09-18A7-46DE-BA1E-5C8D16EF75FB}"/>
              </a:ext>
            </a:extLst>
          </p:cNvPr>
          <p:cNvCxnSpPr/>
          <p:nvPr>
            <p:custDataLst>
              <p:tags r:id="rId221"/>
            </p:custDataLst>
          </p:nvPr>
        </p:nvCxnSpPr>
        <p:spPr>
          <a:xfrm>
            <a:off x="3011975" y="1186180"/>
            <a:ext cx="0" cy="203200"/>
          </a:xfrm>
          <a:prstGeom prst="line">
            <a:avLst/>
          </a:prstGeom>
          <a:ln w="9525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OTLSHAPE_TB_00000000000000000000000000000000_Separator2">
            <a:extLst>
              <a:ext uri="{FF2B5EF4-FFF2-40B4-BE49-F238E27FC236}">
                <a16:creationId xmlns:a16="http://schemas.microsoft.com/office/drawing/2014/main" id="{D956C2CA-AD07-4717-A9D4-C1D146594489}"/>
              </a:ext>
            </a:extLst>
          </p:cNvPr>
          <p:cNvCxnSpPr/>
          <p:nvPr>
            <p:custDataLst>
              <p:tags r:id="rId222"/>
            </p:custDataLst>
          </p:nvPr>
        </p:nvCxnSpPr>
        <p:spPr>
          <a:xfrm>
            <a:off x="5090585" y="1186180"/>
            <a:ext cx="0" cy="203200"/>
          </a:xfrm>
          <a:prstGeom prst="line">
            <a:avLst/>
          </a:prstGeom>
          <a:ln w="9525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OTLSHAPE_TB_00000000000000000000000000000000_Separator3">
            <a:extLst>
              <a:ext uri="{FF2B5EF4-FFF2-40B4-BE49-F238E27FC236}">
                <a16:creationId xmlns:a16="http://schemas.microsoft.com/office/drawing/2014/main" id="{E4AF6D18-3343-4BE8-A55E-68D4601880DB}"/>
              </a:ext>
            </a:extLst>
          </p:cNvPr>
          <p:cNvCxnSpPr/>
          <p:nvPr>
            <p:custDataLst>
              <p:tags r:id="rId223"/>
            </p:custDataLst>
          </p:nvPr>
        </p:nvCxnSpPr>
        <p:spPr>
          <a:xfrm>
            <a:off x="7124008" y="1186180"/>
            <a:ext cx="0" cy="203200"/>
          </a:xfrm>
          <a:prstGeom prst="line">
            <a:avLst/>
          </a:prstGeom>
          <a:ln w="9525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OTLSHAPE_TB_00000000000000000000000000000000_Separator4">
            <a:extLst>
              <a:ext uri="{FF2B5EF4-FFF2-40B4-BE49-F238E27FC236}">
                <a16:creationId xmlns:a16="http://schemas.microsoft.com/office/drawing/2014/main" id="{0940E5F1-4A72-4A59-932D-236F112CA6CC}"/>
              </a:ext>
            </a:extLst>
          </p:cNvPr>
          <p:cNvCxnSpPr/>
          <p:nvPr>
            <p:custDataLst>
              <p:tags r:id="rId224"/>
            </p:custDataLst>
          </p:nvPr>
        </p:nvCxnSpPr>
        <p:spPr>
          <a:xfrm>
            <a:off x="9180025" y="1186180"/>
            <a:ext cx="0" cy="203200"/>
          </a:xfrm>
          <a:prstGeom prst="line">
            <a:avLst/>
          </a:prstGeom>
          <a:ln w="9525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7" name="OTLSHAPE_SLA_dcff1c639d554448bc614842e864cf96_Shape">
            <a:extLst>
              <a:ext uri="{FF2B5EF4-FFF2-40B4-BE49-F238E27FC236}">
                <a16:creationId xmlns:a16="http://schemas.microsoft.com/office/drawing/2014/main" id="{F1E55E88-F115-97C4-EF11-2841C425D9B8}"/>
              </a:ext>
            </a:extLst>
          </p:cNvPr>
          <p:cNvSpPr/>
          <p:nvPr>
            <p:custDataLst>
              <p:tags r:id="rId225"/>
            </p:custDataLst>
          </p:nvPr>
        </p:nvSpPr>
        <p:spPr>
          <a:xfrm>
            <a:off x="4874599" y="2083223"/>
            <a:ext cx="228600" cy="254000"/>
          </a:xfrm>
          <a:prstGeom prst="diamond">
            <a:avLst/>
          </a:prstGeom>
          <a:solidFill>
            <a:srgbClr val="737373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0" name="OTLSHAPE_SLA_f1644f461c154e9a808d0f1567a19d65_Shape">
            <a:extLst>
              <a:ext uri="{FF2B5EF4-FFF2-40B4-BE49-F238E27FC236}">
                <a16:creationId xmlns:a16="http://schemas.microsoft.com/office/drawing/2014/main" id="{8B570D77-7FAA-475D-9228-6025478D736A}"/>
              </a:ext>
            </a:extLst>
          </p:cNvPr>
          <p:cNvSpPr/>
          <p:nvPr>
            <p:custDataLst>
              <p:tags r:id="rId226"/>
            </p:custDataLst>
          </p:nvPr>
        </p:nvSpPr>
        <p:spPr>
          <a:xfrm>
            <a:off x="6908022" y="2231983"/>
            <a:ext cx="228600" cy="254000"/>
          </a:xfrm>
          <a:prstGeom prst="diamond">
            <a:avLst/>
          </a:prstGeom>
          <a:solidFill>
            <a:srgbClr val="737373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3" name="OTLSHAPE_SLA_c29df0ccc2ec4b32abeaffa9dc259d39_Shape">
            <a:extLst>
              <a:ext uri="{FF2B5EF4-FFF2-40B4-BE49-F238E27FC236}">
                <a16:creationId xmlns:a16="http://schemas.microsoft.com/office/drawing/2014/main" id="{C9BC5D36-3D9E-54CE-0ED0-272E9ED470FB}"/>
              </a:ext>
            </a:extLst>
          </p:cNvPr>
          <p:cNvSpPr/>
          <p:nvPr>
            <p:custDataLst>
              <p:tags r:id="rId227"/>
            </p:custDataLst>
          </p:nvPr>
        </p:nvSpPr>
        <p:spPr>
          <a:xfrm>
            <a:off x="9167380" y="2231983"/>
            <a:ext cx="228600" cy="254000"/>
          </a:xfrm>
          <a:prstGeom prst="diamond">
            <a:avLst/>
          </a:prstGeom>
          <a:solidFill>
            <a:srgbClr val="737373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5" name="OTLSHAPE_SLA_dcff1c639d554448bc614842e864cf96_Title">
            <a:extLst>
              <a:ext uri="{FF2B5EF4-FFF2-40B4-BE49-F238E27FC236}">
                <a16:creationId xmlns:a16="http://schemas.microsoft.com/office/drawing/2014/main" id="{10F39140-D883-F5E9-C5B6-61F73C6F3392}"/>
              </a:ext>
            </a:extLst>
          </p:cNvPr>
          <p:cNvSpPr txBox="1"/>
          <p:nvPr>
            <p:custDataLst>
              <p:tags r:id="rId228"/>
            </p:custDataLst>
          </p:nvPr>
        </p:nvSpPr>
        <p:spPr>
          <a:xfrm>
            <a:off x="4765548" y="1719580"/>
            <a:ext cx="4572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6">
                <a:solidFill>
                  <a:schemeClr val="dk1"/>
                </a:solidFill>
                <a:latin typeface="Calibri" panose="020F0502020204030204" pitchFamily="34" charset="0"/>
              </a:rPr>
              <a:t>Phase 1</a:t>
            </a:r>
          </a:p>
        </p:txBody>
      </p:sp>
      <p:sp>
        <p:nvSpPr>
          <p:cNvPr id="266" name="OTLSHAPE_SLA_dcff1c639d554448bc614842e864cf96_Date">
            <a:extLst>
              <a:ext uri="{FF2B5EF4-FFF2-40B4-BE49-F238E27FC236}">
                <a16:creationId xmlns:a16="http://schemas.microsoft.com/office/drawing/2014/main" id="{113F9E0E-1824-7104-3DF0-A341890134D9}"/>
              </a:ext>
            </a:extLst>
          </p:cNvPr>
          <p:cNvSpPr txBox="1"/>
          <p:nvPr>
            <p:custDataLst>
              <p:tags r:id="rId229"/>
            </p:custDataLst>
          </p:nvPr>
        </p:nvSpPr>
        <p:spPr>
          <a:xfrm>
            <a:off x="4812623" y="1902799"/>
            <a:ext cx="3556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6">
                <a:solidFill>
                  <a:schemeClr val="dk2"/>
                </a:solidFill>
                <a:latin typeface="Calibri" panose="020F0502020204030204" pitchFamily="34" charset="0"/>
              </a:rPr>
              <a:t>Dec 27</a:t>
            </a:r>
          </a:p>
        </p:txBody>
      </p:sp>
      <p:sp>
        <p:nvSpPr>
          <p:cNvPr id="268" name="OTLSHAPE_SLA_f1644f461c154e9a808d0f1567a19d65_Title">
            <a:extLst>
              <a:ext uri="{FF2B5EF4-FFF2-40B4-BE49-F238E27FC236}">
                <a16:creationId xmlns:a16="http://schemas.microsoft.com/office/drawing/2014/main" id="{D7094F5F-9D1A-5A89-0817-43687CD38399}"/>
              </a:ext>
            </a:extLst>
          </p:cNvPr>
          <p:cNvSpPr txBox="1"/>
          <p:nvPr>
            <p:custDataLst>
              <p:tags r:id="rId230"/>
            </p:custDataLst>
          </p:nvPr>
        </p:nvSpPr>
        <p:spPr>
          <a:xfrm>
            <a:off x="6798971" y="1868339"/>
            <a:ext cx="4572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6">
                <a:solidFill>
                  <a:schemeClr val="dk1"/>
                </a:solidFill>
                <a:latin typeface="Calibri" panose="020F0502020204030204" pitchFamily="34" charset="0"/>
              </a:rPr>
              <a:t>Phase 2</a:t>
            </a:r>
          </a:p>
        </p:txBody>
      </p:sp>
      <p:sp>
        <p:nvSpPr>
          <p:cNvPr id="269" name="OTLSHAPE_SLA_f1644f461c154e9a808d0f1567a19d65_Date">
            <a:extLst>
              <a:ext uri="{FF2B5EF4-FFF2-40B4-BE49-F238E27FC236}">
                <a16:creationId xmlns:a16="http://schemas.microsoft.com/office/drawing/2014/main" id="{DDA27F7B-EB25-5332-34E2-E463ACB21877}"/>
              </a:ext>
            </a:extLst>
          </p:cNvPr>
          <p:cNvSpPr txBox="1"/>
          <p:nvPr>
            <p:custDataLst>
              <p:tags r:id="rId231"/>
            </p:custDataLst>
          </p:nvPr>
        </p:nvSpPr>
        <p:spPr>
          <a:xfrm>
            <a:off x="6836732" y="2051558"/>
            <a:ext cx="3810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4">
                <a:solidFill>
                  <a:schemeClr val="dk2"/>
                </a:solidFill>
                <a:latin typeface="Calibri" panose="020F0502020204030204" pitchFamily="34" charset="0"/>
              </a:rPr>
              <a:t>Mar 27</a:t>
            </a:r>
          </a:p>
        </p:txBody>
      </p:sp>
      <p:sp>
        <p:nvSpPr>
          <p:cNvPr id="271" name="OTLSHAPE_SLA_c29df0ccc2ec4b32abeaffa9dc259d39_Title">
            <a:extLst>
              <a:ext uri="{FF2B5EF4-FFF2-40B4-BE49-F238E27FC236}">
                <a16:creationId xmlns:a16="http://schemas.microsoft.com/office/drawing/2014/main" id="{19F85AEF-A881-B6C5-CEB0-486D68E3970B}"/>
              </a:ext>
            </a:extLst>
          </p:cNvPr>
          <p:cNvSpPr txBox="1"/>
          <p:nvPr>
            <p:custDataLst>
              <p:tags r:id="rId232"/>
            </p:custDataLst>
          </p:nvPr>
        </p:nvSpPr>
        <p:spPr>
          <a:xfrm>
            <a:off x="9058329" y="1868339"/>
            <a:ext cx="4572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6">
                <a:solidFill>
                  <a:schemeClr val="dk1"/>
                </a:solidFill>
                <a:latin typeface="Calibri" panose="020F0502020204030204" pitchFamily="34" charset="0"/>
              </a:rPr>
              <a:t>Phase 3</a:t>
            </a:r>
          </a:p>
        </p:txBody>
      </p:sp>
      <p:sp>
        <p:nvSpPr>
          <p:cNvPr id="272" name="OTLSHAPE_SLA_c29df0ccc2ec4b32abeaffa9dc259d39_Date">
            <a:extLst>
              <a:ext uri="{FF2B5EF4-FFF2-40B4-BE49-F238E27FC236}">
                <a16:creationId xmlns:a16="http://schemas.microsoft.com/office/drawing/2014/main" id="{089FBEAA-8AC5-C70D-066D-B465CA01F3ED}"/>
              </a:ext>
            </a:extLst>
          </p:cNvPr>
          <p:cNvSpPr txBox="1"/>
          <p:nvPr>
            <p:custDataLst>
              <p:tags r:id="rId233"/>
            </p:custDataLst>
          </p:nvPr>
        </p:nvSpPr>
        <p:spPr>
          <a:xfrm>
            <a:off x="9166957" y="2051558"/>
            <a:ext cx="2413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6">
                <a:solidFill>
                  <a:schemeClr val="dk2"/>
                </a:solidFill>
                <a:latin typeface="Calibri" panose="020F0502020204030204" pitchFamily="34" charset="0"/>
              </a:rPr>
              <a:t>Jul 5</a:t>
            </a:r>
          </a:p>
        </p:txBody>
      </p:sp>
      <p:sp>
        <p:nvSpPr>
          <p:cNvPr id="222" name="TextBox 221">
            <a:extLst>
              <a:ext uri="{FF2B5EF4-FFF2-40B4-BE49-F238E27FC236}">
                <a16:creationId xmlns:a16="http://schemas.microsoft.com/office/drawing/2014/main" id="{F2449170-EDD9-4C8D-BE36-E016BFAD9ADF}"/>
              </a:ext>
            </a:extLst>
          </p:cNvPr>
          <p:cNvSpPr txBox="1"/>
          <p:nvPr/>
        </p:nvSpPr>
        <p:spPr>
          <a:xfrm>
            <a:off x="702204" y="92989"/>
            <a:ext cx="1078759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>
                <a:latin typeface="Segoe UI" panose="020B0502040204020203" pitchFamily="34" charset="0"/>
                <a:cs typeface="Segoe UI" panose="020B0502040204020203" pitchFamily="34" charset="0"/>
              </a:rPr>
              <a:t>Technology Roadmap with Swimlanes Template</a:t>
            </a:r>
            <a:endParaRPr lang="en-US" sz="4000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pic>
        <p:nvPicPr>
          <p:cNvPr id="44" name="Picture 43" descr="Icon&#10;&#10;Description automatically generated">
            <a:extLst>
              <a:ext uri="{FF2B5EF4-FFF2-40B4-BE49-F238E27FC236}">
                <a16:creationId xmlns:a16="http://schemas.microsoft.com/office/drawing/2014/main" id="{96844406-0CED-969C-EA79-F83A7BE531C3}"/>
              </a:ext>
            </a:extLst>
          </p:cNvPr>
          <p:cNvPicPr>
            <a:picLocks noChangeAspect="1"/>
          </p:cNvPicPr>
          <p:nvPr/>
        </p:nvPicPr>
        <p:blipFill>
          <a:blip r:embed="rId23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10494857" y="3915387"/>
            <a:ext cx="2333128" cy="321429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801898421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ART_0" val="eyIkaWQiOiIxIiwiX3N3aW1sYW5lc1YyIjpbeyIkaWQiOiIyIiwiX2FjdGl2aXRpZXMiOlt7IiRpZCI6IjMiLCJfcm93cyI6W3siJGlkIjoiNCIsIl90YXNrcyI6W3siJGlkIjoiNSIsIl9hdHRhY2hlZE1pbGVzdG9uZXMiOlt7IiRpZCI6IjYiLCJEYXRlIjoiMjAyNC0xMi0yN1QxMTo1OTowMCIsIlN0eWxlIjp7IiRpZCI6IjciLCJTaGFwZSI6MSwiQ29ubmVjdG9yTWFyZ2luIjp7IiRpZCI6IjgiLCJUb3AiOjAuMCwiTGVmdCI6Mi4wLCJSaWdodCI6Mi4wLCJCb3R0b20iOjAuMH0sIkNvbm5lY3RvclN0eWxlIjp7IiRpZCI6IjkiLCJMaW5lQ29sb3IiOnsiJGlkIjoiMTAiLCIkdHlwZSI6Ik5MUkUuQ29tbW9uLkRvbS5Tb2xpZENvbG9yQnJ1c2gsIE5MUkUuQ29tbW9uIiwiQ29sb3IiOnsiJGlkIjoiMTEiLCJBIjoxMjcsIlIiOjExNSwiRyI6MTE1LCJCIjoxMTV9fSwiTGluZVdlaWdodCI6MS4wLCJMaW5lVHlwZSI6MCwiUGFyZW50U3R5bGUiOm51bGx9LCJJc0JlbG93VGltZWJhbmQiOnRydWUsIlBvc2l0aW9uT25UYXNrIjoxLCJIaWRlRGF0ZSI6ZmFsc2UsIlNoYXBlU2l6ZSI6MSwiU3BhY2luZyI6MS4wLCJQYWRkaW5nIjp7IiRpZCI6IjEyIiwiVG9wIjo3LjAsIkxlZnQiOjMuMCwiUmlnaHQiOjAuMCwiQm90dG9tIjoyLjB9LCJTaGFwZVN0eWxlIjp7IiRpZCI6IjEzIiwiTWFyZ2luIjp7IiRpZCI6IjE0IiwiVG9wIjowLjAsIkxlZnQiOjAuMCwiUmlnaHQiOjAuMCwiQm90dG9tIjowLjB9LCJQYWRkaW5nIjp7IiRpZCI6IjE1IiwiVG9wIjowLjAsIkxlZnQiOjAuMCwiUmlnaHQiOjAuMCwiQm90dG9tIjowLjB9LCJCYWNrZ3JvdW5kIjp7IiRpZCI6IjE2IiwiQ29sb3IiOnsiJGlkIjoiMTciLCJBIjoyNTUsIlIiOjExNSwiRyI6MTE1LCJCIjoxMTV9fSwiSXNWaXNpYmxlIjp0cnVlLCJXaWR0aCI6MTguMCwiSGVpZ2h0IjoyMC4wLCJCb3JkZXJTdHlsZSI6eyIkaWQiOiIxOCIsIkxpbmVDb2xvciI6eyIkaWQiOiIxOSIsIiR0eXBlIjoiTkxSRS5Db21tb24uRG9tLlNvbGlkQ29sb3JCcnVzaCwgTkxSRS5Db21tb24iLCJDb2xvciI6eyIkaWQiOiIyMCIsIkEiOjI1NSwiUiI6MjU1LCJHIjowLCJCIjowfX0sIkxpbmVXZWlnaHQiOjAuMCwiTGluZVR5cGUiOjAsIlBhcmVudFN0eWxlIjpudWxsfSwiUGFyZW50U3R5bGUiOm51bGx9LCJUaXRsZVN0eWxlIjp7IiRpZCI6IjIxIiwiRm9udFNldHRpbmdzIjp7IiRpZCI6IjIyIiwiRm9udFNpemUiOjExLCJGb250TmFtZSI6IkNhbGlicmkiLCJJc0JvbGQiOnRydWUsIklzSXRhbGljIjpmYWxzZSwiSXNVbmRlcmxpbmVkIjpmYWxzZSwiUGFyZW50U3R5bGUiOm51bGx9LCJBdXRvU2l6ZSI6MCwiRm9yZWdyb3VuZCI6eyIkaWQiOiIyMyIsIkNvbG9yIjp7IiRpZCI6IjI0IiwiQSI6MjU1LCJSIjowLCJHIjowLCJCIjowfX0sIk1heFdpZHRoIjoyMDAuMCwiTWF4SGVpZ2h0IjoiSW5maW5pdHkiLCJTbWFydEZvcmVncm91bmRJc0FjdGl2ZSI6ZmFsc2UsIkhvcml6b250YWxBbGlnbm1lbnQiOjEsIlZlcnRpY2FsQWxpZ25tZW50IjowLCJTbWFydEZvcmVncm91bmQiOm51bGwsIkJhY2tncm91bmRGaWxsVHlwZSI6MCwiTWFyZ2luIjp7IiRpZCI6IjI1IiwiVG9wIjowLjAsIkxlZnQiOjAuMCwiUmlnaHQiOjAuMCwiQm90dG9tIjowLjB9LCJQYWRkaW5nIjp7IiRpZCI6IjI2IiwiVG9wIjowLjAsIkxlZnQiOjAuMCwiUmlnaHQiOjAuMCwiQm90dG9tIjowLjB9LCJCYWNrZ3JvdW5kIjp7IiRpZCI6IjI3IiwiQ29sb3IiOnsiJGlkIjoiMjgiLCJBIjowLCJSIjoyNTUsIkciOjI1NSwiQiI6MjU1fX0sIklzVmlzaWJsZSI6dHJ1ZSwiV2lkdGgiOjAuMCwiSGVpZ2h0IjowLjAsIkJvcmRlclN0eWxlIjp7IiRpZCI6IjI5IiwiTGluZUNvbG9yIjpudWxsLCJMaW5lV2VpZ2h0IjowLjAsIkxpbmVUeXBlIjowLCJQYXJlbnRTdHlsZSI6bnVsbH0sIlBhcmVudFN0eWxlIjpudWxsfSwiRGF0ZVN0eWxlIjp7IiRpZCI6IjMwIiwiRm9udFNldHRpbmdzIjp7IiRpZCI6IjMxIiwiRm9udFNpemUiOjEwLCJGb250TmFtZSI6IkNhbGlicmkiLCJJc0JvbGQiOmZhbHNlLCJJc0l0YWxpYyI6ZmFsc2UsIklzVW5kZXJsaW5lZCI6ZmFsc2UsIlBhcmVudFN0eWxlIjpudWxsfSwiQXV0b1NpemUiOjAsIkZvcmVncm91bmQiOnsiJGlkIjoiMzIiLCJDb2xvciI6eyIkaWQiOiIzMyIsIkEiOjI1NSwiUiI6NjgsIkciOjg0LCJCIjoxMDZ9fSwiTWF4V2lkdGgiOjIwMC4wLCJNYXhIZWlnaHQiOiJJbmZpbml0eSIsIlNtYXJ0Rm9yZWdyb3VuZElzQWN0aXZlIjpmYWxzZSwiSG9yaXpvbnRhbEFsaWdubWVudCI6MSwiVmVydGljYWxBbGlnbm1lbnQiOjAsIlNtYXJ0Rm9yZWdyb3VuZCI6bnVsbCwiQmFja2dyb3VuZEZpbGxUeXBlIjowLCJNYXJnaW4iOnsiJGlkIjoiMzQiLCJUb3AiOjAuMCwiTGVmdCI6MC4wLCJSaWdodCI6MC4wLCJCb3R0b20iOjAuMH0sIlBhZGRpbmciOnsiJGlkIjoiMzUiLCJUb3AiOjAuMCwiTGVmdCI6MC4wLCJSaWdodCI6MC4wLCJCb3R0b20iOjAuMH0sIkJhY2tncm91bmQiOnsiJGlkIjoiMzYiLCJDb2xvciI6eyIkaWQiOiIzNyIsIkEiOjAsIlIiOjI1NSwiRyI6MjU1LCJCIjoyNTV9fSwiSXNWaXNpYmxlIjp0cnVlLCJXaWR0aCI6MC4wLCJIZWlnaHQiOjAuMCwiQm9yZGVyU3R5bGUiOnsiJGlkIjoiMzgiLCJMaW5lQ29sb3IiOm51bGwsIkxpbmVXZWlnaHQiOjAuMCwiTGluZVR5cGUiOjAsIlBhcmVudFN0eWxlIjpudWxsfSwiUGFyZW50U3R5bGUiOm51bGx9LCJEYXRlRm9ybWF0Ijp7IiRpZCI6IjM5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QwIiwiRm9ybWF0IjowLCJJc1Zpc2libGUiOmZhbHNlLCJMYXN0S25vd25WaXNpYmlsaXR5U3RhdGUiOmZhbHNlfSwiSXNWaXNpYmxlIjp0cnVlLCJQYXJlbnRTdHlsZSI6bnVsbH0sIkluZGV4Ijo0LCJQZXJjZW50YWdlQ29tcGxldGUiOm51bGwsIlBvc2l0aW9uIjp7IlJhdGlvIjowLjAsIklzQ3VzdG9tIjpmYWxzZX0sIkRhdGVGb3JtYXQiOnsiJHJlZiI6IjM5In0sIldlZWtOdW1iZXJpbmciOnsiJGlkIjoiNDEiLCJGb3JtYXQiOjAsIklzVmlzaWJsZSI6ZmFsc2UsIkxhc3RLbm93blZpc2liaWxpdHlTdGF0ZSI6ZmFsc2V9LCJSZWxhdGVkVGFza0lkIjoiYjczYWQzODctMjNkOC00ZWI5LTk1NzQtZWRjNGM0NTVjM2IwIiwiSWQiOiJkY2ZmMWM2My05ZDU1LTQ0NDgtYmM2MS00ODQyZTg2NGNmOTYiLCJJbXBvcnRJZCI6bnVsbCwiVGl0bGUiOiJQaGFzZSAxIiwiTm90ZSI6bnVsbCwiSHlwZXJsaW5rIjp7IiRpZCI6IjQyIiwiQWRkcmVzcyI6IiIsIlN1YkFkZHJlc3MiOiIifSwiSXNDaGFuZ2VkIjpmYWxzZSwiSXNOZXciOmZhbHNlfSx7IiRpZCI6IjQzIiwiRGF0ZSI6IjIwMjUtMDMtMjdUMTE6NTk6MDAiLCJTdHlsZSI6eyIkaWQiOiI0NCIsIlNoYXBlIjoxLCJDb25uZWN0b3JNYXJnaW4iOnsiJGlkIjoiNDUiLCJUb3AiOjAuMCwiTGVmdCI6Mi4wLCJSaWdodCI6Mi4wLCJCb3R0b20iOjAuMH0sIkNvbm5lY3RvclN0eWxlIjp7IiRpZCI6IjQ2IiwiTGluZUNvbG9yIjp7IiRyZWYiOiIxMCJ9LCJMaW5lV2VpZ2h0IjoxLjAsIkxpbmVUeXBlIjowLCJQYXJlbnRTdHlsZSI6bnVsbH0sIklzQmVsb3dUaW1lYmFuZCI6dHJ1ZSwiUG9zaXRpb25PblRhc2siOjMsIkhpZGVEYXRlIjpmYWxzZSwiU2hhcGVTaXplIjoxLCJTcGFjaW5nIjoxLjAsIlBhZGRpbmciOnsiJHJlZiI6IjEyIn0sIlNoYXBlU3R5bGUiOnsiJGlkIjoiNDciLCJNYXJnaW4iOnsiJGlkIjoiNDgiLCJUb3AiOjAuMCwiTGVmdCI6MC4wLCJSaWdodCI6MC4wLCJCb3R0b20iOjAuMH0sIlBhZGRpbmciOnsiJGlkIjoiNDkiLCJUb3AiOjAuMCwiTGVmdCI6MC4wLCJSaWdodCI6MC4wLCJCb3R0b20iOjAuMH0sIkJhY2tncm91bmQiOnsiJGlkIjoiNTAiLCJDb2xvciI6eyIkaWQiOiI1MSIsIkEiOjI1NSwiUiI6MTE1LCJHIjoxMTUsIkIiOjExNX19LCJJc1Zpc2libGUiOnRydWUsIldpZHRoIjoxOC4wLCJIZWlnaHQiOjIwLjAsIkJvcmRlclN0eWxlIjp7IiRpZCI6IjUyIiwiTGluZUNvbG9yIjp7IiRyZWYiOiIxOSJ9LCJMaW5lV2VpZ2h0IjowLjAsIkxpbmVUeXBlIjowLCJQYXJlbnRTdHlsZSI6bnVsbH0sIlBhcmVudFN0eWxlIjpudWxsfSwiVGl0bGVTdHlsZSI6eyIkaWQiOiI1MyIsIkZvbnRTZXR0aW5ncyI6eyIkaWQiOiI1NCIsIkZvbnRTaXplIjoxMSwiRm9udE5hbWUiOiJDYWxpYnJpIiwiSXNCb2xkIjp0cnVlLCJJc0l0YWxpYyI6ZmFsc2UsIklzVW5kZXJsaW5lZCI6ZmFsc2UsIlBhcmVudFN0eWxlIjpudWxsfSwiQXV0b1NpemUiOjAsIkZvcmVncm91bmQiOnsiJGlkIjoiNTUiLCJDb2xvciI6eyIkaWQiOiI1NiIsIkEiOjI1NSwiUiI6MCwiRyI6MCwiQiI6MH19LCJNYXhXaWR0aCI6MjAwLjAsIk1heEhlaWdodCI6IkluZmluaXR5IiwiU21hcnRGb3JlZ3JvdW5kSXNBY3RpdmUiOmZhbHNlLCJIb3Jpem9udGFsQWxpZ25tZW50IjoxLCJWZXJ0aWNhbEFsaWdubWVudCI6MCwiU21hcnRGb3JlZ3JvdW5kIjpudWxsLCJCYWNrZ3JvdW5kRmlsbFR5cGUiOjAsIk1hcmdpbiI6eyIkaWQiOiI1NyIsIlRvcCI6MC4wLCJMZWZ0IjowLjAsIlJpZ2h0IjowLjAsIkJvdHRvbSI6MC4wfSwiUGFkZGluZyI6eyIkaWQiOiI1OCIsIlRvcCI6MC4wLCJMZWZ0IjowLjAsIlJpZ2h0IjowLjAsIkJvdHRvbSI6MC4wfSwiQmFja2dyb3VuZCI6eyIkaWQiOiI1OSIsIkNvbG9yIjp7IiRpZCI6IjYwIiwiQSI6MCwiUiI6MjU1LCJHIjoyNTUsIkIiOjI1NX19LCJJc1Zpc2libGUiOnRydWUsIldpZHRoIjowLjAsIkhlaWdodCI6MC4wLCJCb3JkZXJTdHlsZSI6eyIkaWQiOiI2MSIsIkxpbmVDb2xvciI6bnVsbCwiTGluZVdlaWdodCI6MC4wLCJMaW5lVHlwZSI6MCwiUGFyZW50U3R5bGUiOm51bGx9LCJQYXJlbnRTdHlsZSI6bnVsbH0sIkRhdGVTdHlsZSI6eyIkaWQiOiI2MiIsIkZvbnRTZXR0aW5ncyI6eyIkaWQiOiI2MyIsIkZvbnRTaXplIjoxMCwiRm9udE5hbWUiOiJDYWxpYnJpIiwiSXNCb2xkIjpmYWxzZSwiSXNJdGFsaWMiOmZhbHNlLCJJc1VuZGVybGluZWQiOmZhbHNlLCJQYXJlbnRTdHlsZSI6bnVsbH0sIkF1dG9TaXplIjowLCJGb3JlZ3JvdW5kIjp7IiRpZCI6IjY0IiwiQ29sb3IiOnsiJGlkIjoiNjUiLCJBIjoyNTUsIlIiOjY4LCJHIjo4NCwiQiI6MTA2fX0sIk1heFdpZHRoIjoyMDAuMCwiTWF4SGVpZ2h0IjoiSW5maW5pdHkiLCJTbWFydEZvcmVncm91bmRJc0FjdGl2ZSI6ZmFsc2UsIkhvcml6b250YWxBbGlnbm1lbnQiOjEsIlZlcnRpY2FsQWxpZ25tZW50IjowLCJTbWFydEZvcmVncm91bmQiOm51bGwsIkJhY2tncm91bmRGaWxsVHlwZSI6MCwiTWFyZ2luIjp7IiRpZCI6IjY2IiwiVG9wIjowLjAsIkxlZnQiOjAuMCwiUmlnaHQiOjAuMCwiQm90dG9tIjowLjB9LCJQYWRkaW5nIjp7IiRpZCI6IjY3IiwiVG9wIjowLjAsIkxlZnQiOjAuMCwiUmlnaHQiOjAuMCwiQm90dG9tIjowLjB9LCJCYWNrZ3JvdW5kIjp7IiRpZCI6IjY4IiwiQ29sb3IiOnsiJGlkIjoiNjkiLCJBIjowLCJSIjoyNTUsIkciOjI1NSwiQiI6MjU1fX0sIklzVmlzaWJsZSI6dHJ1ZSwiV2lkdGgiOjAuMCwiSGVpZ2h0IjowLjAsIkJvcmRlclN0eWxlIjp7IiRpZCI6IjcwIiwiTGluZUNvbG9yIjpudWxsLCJMaW5lV2VpZ2h0IjowLjAsIkxpbmVUeXBlIjowLCJQYXJlbnRTdHlsZSI6bnVsbH0sIlBhcmVudFN0eWxlIjpudWxsfSwiRGF0ZUZvcm1hdCI6eyIkcmVmIjoiMzkifSwiV2Vla051bWJlcmluZyI6eyIkaWQiOiI3MSIsIkZvcm1hdCI6MCwiSXNWaXNpYmxlIjpmYWxzZSwiTGFzdEtub3duVmlzaWJpbGl0eVN0YXRlIjpmYWxzZX0sIklzVmlzaWJsZSI6dHJ1ZSwiUGFyZW50U3R5bGUiOm51bGx9LCJJbmRleCI6NSwiUGVyY2VudGFnZUNvbXBsZXRlIjpudWxsLCJQb3NpdGlvbiI6eyJSYXRpbyI6MC4wLCJJc0N1c3RvbSI6ZmFsc2V9LCJEYXRlRm9ybWF0Ijp7IiRyZWYiOiIzOSJ9LCJXZWVrTnVtYmVyaW5nIjp7IiRpZCI6IjcyIiwiRm9ybWF0IjowLCJJc1Zpc2libGUiOmZhbHNlLCJMYXN0S25vd25WaXNpYmlsaXR5U3RhdGUiOmZhbHNlfSwiUmVsYXRlZFRhc2tJZCI6ImI3M2FkMzg3LTIzZDgtNGViOS05NTc0LWVkYzRjNDU1YzNiMCIsIklkIjoiZjE2NDRmNDYtMWMxNS00ZTlhLTgwOGQtMGYxNTY3YTE5ZDY1IiwiSW1wb3J0SWQiOm51bGwsIlRpdGxlIjoiUGhhc2UgMiIsIk5vdGUiOm51bGwsIkh5cGVybGluayI6eyIkaWQiOiI3MyIsIkFkZHJlc3MiOiIiLCJTdWJBZGRyZXNzIjoiIn0sIklzQ2hhbmdlZCI6ZmFsc2UsIklzTmV3IjpmYWxzZX0seyIkaWQiOiI3NCIsIkRhdGUiOiIyMDI1LTA3LTA1VDExOjU5OjAwIiwiU3R5bGUiOnsiJGlkIjoiNzUiLCJTaGFwZSI6MSwiQ29ubmVjdG9yTWFyZ2luIjp7IiRpZCI6Ijc2IiwiVG9wIjowLjAsIkxlZnQiOjIuMCwiUmlnaHQiOjIuMCwiQm90dG9tIjowLjB9LCJDb25uZWN0b3JTdHlsZSI6eyIkaWQiOiI3NyIsIkxpbmVDb2xvciI6eyIkcmVmIjoiMTAifSwiTGluZVdlaWdodCI6MS4wLCJMaW5lVHlwZSI6MCwiUGFyZW50U3R5bGUiOm51bGx9LCJJc0JlbG93VGltZWJhbmQiOnRydWUsIlBvc2l0aW9uT25UYXNrIjozLCJIaWRlRGF0ZSI6ZmFsc2UsIlNoYXBlU2l6ZSI6MSwiU3BhY2luZyI6MS4wLCJQYWRkaW5nIjp7IiRyZWYiOiIxMiJ9LCJTaGFwZVN0eWxlIjp7IiRpZCI6Ijc4IiwiTWFyZ2luIjp7IiRpZCI6Ijc5IiwiVG9wIjowLjAsIkxlZnQiOjAuMCwiUmlnaHQiOjAuMCwiQm90dG9tIjowLjB9LCJQYWRkaW5nIjp7IiRpZCI6IjgwIiwiVG9wIjowLjAsIkxlZnQiOjAuMCwiUmlnaHQiOjAuMCwiQm90dG9tIjowLjB9LCJCYWNrZ3JvdW5kIjp7IiRpZCI6IjgxIiwiQ29sb3IiOnsiJGlkIjoiODIiLCJBIjoyNTUsIlIiOjExNSwiRyI6MTE1LCJCIjoxMTV9fSwiSXNWaXNpYmxlIjp0cnVlLCJXaWR0aCI6MTguMCwiSGVpZ2h0IjoyMC4wLCJCb3JkZXJTdHlsZSI6eyIkaWQiOiI4MyIsIkxpbmVDb2xvciI6eyIkcmVmIjoiMTkifSwiTGluZVdlaWdodCI6MC4wLCJMaW5lVHlwZSI6MCwiUGFyZW50U3R5bGUiOm51bGx9LCJQYXJlbnRTdHlsZSI6bnVsbH0sIlRpdGxlU3R5bGUiOnsiJGlkIjoiODQiLCJGb250U2V0dGluZ3MiOnsiJGlkIjoiODUiLCJGb250U2l6ZSI6MTEsIkZvbnROYW1lIjoiQ2FsaWJyaSIsIklzQm9sZCI6dHJ1ZSwiSXNJdGFsaWMiOmZhbHNlLCJJc1VuZGVybGluZWQiOmZhbHNlLCJQYXJlbnRTdHlsZSI6bnVsbH0sIkF1dG9TaXplIjowLCJGb3JlZ3JvdW5kIjp7IiRpZCI6Ijg2IiwiQ29sb3IiOnsiJGlkIjoiODciLCJBIjoyNTUsIlIiOjAsIkciOjAsIkIiOjB9fSwiTWF4V2lkdGgiOjIwMC4wLCJNYXhIZWlnaHQiOiJJbmZpbml0eSIsIlNtYXJ0Rm9yZWdyb3VuZElzQWN0aXZlIjpmYWxzZSwiSG9yaXpvbnRhbEFsaWdubWVudCI6MSwiVmVydGljYWxBbGlnbm1lbnQiOjAsIlNtYXJ0Rm9yZWdyb3VuZCI6bnVsbCwiQmFja2dyb3VuZEZpbGxUeXBlIjowLCJNYXJnaW4iOnsiJGlkIjoiODgiLCJUb3AiOjAuMCwiTGVmdCI6MC4wLCJSaWdodCI6MC4wLCJCb3R0b20iOjAuMH0sIlBhZGRpbmciOnsiJGlkIjoiODkiLCJUb3AiOjAuMCwiTGVmdCI6MC4wLCJSaWdodCI6MC4wLCJCb3R0b20iOjAuMH0sIkJhY2tncm91bmQiOnsiJGlkIjoiOTAiLCJDb2xvciI6eyIkaWQiOiI5MSIsIkEiOjAsIlIiOjI1NSwiRyI6MjU1LCJCIjoyNTV9fSwiSXNWaXNpYmxlIjp0cnVlLCJXaWR0aCI6MC4wLCJIZWlnaHQiOjAuMCwiQm9yZGVyU3R5bGUiOnsiJGlkIjoiOTIiLCJMaW5lQ29sb3IiOm51bGwsIkxpbmVXZWlnaHQiOjAuMCwiTGluZVR5cGUiOjAsIlBhcmVudFN0eWxlIjpudWxsfSwiUGFyZW50U3R5bGUiOm51bGx9LCJEYXRlU3R5bGUiOnsiJGlkIjoiOTMiLCJGb250U2V0dGluZ3MiOnsiJGlkIjoiOTQiLCJGb250U2l6ZSI6MTAsIkZvbnROYW1lIjoiQ2FsaWJyaSIsIklzQm9sZCI6ZmFsc2UsIklzSXRhbGljIjpmYWxzZSwiSXNVbmRlcmxpbmVkIjpmYWxzZSwiUGFyZW50U3R5bGUiOm51bGx9LCJBdXRvU2l6ZSI6MCwiRm9yZWdyb3VuZCI6eyIkaWQiOiI5NSIsIkNvbG9yIjp7IiRpZCI6Ijk2IiwiQSI6MjU1LCJSIjo2OCwiRyI6ODQsIkIiOjEwNn19LCJNYXhXaWR0aCI6MjAwLjAsIk1heEhlaWdodCI6IkluZmluaXR5IiwiU21hcnRGb3JlZ3JvdW5kSXNBY3RpdmUiOmZhbHNlLCJIb3Jpem9udGFsQWxpZ25tZW50IjoxLCJWZXJ0aWNhbEFsaWdubWVudCI6MCwiU21hcnRGb3JlZ3JvdW5kIjpudWxsLCJCYWNrZ3JvdW5kRmlsbFR5cGUiOjAsIk1hcmdpbiI6eyIkaWQiOiI5NyIsIlRvcCI6MC4wLCJMZWZ0IjowLjAsIlJpZ2h0IjowLjAsIkJvdHRvbSI6MC4wfSwiUGFkZGluZyI6eyIkaWQiOiI5OCIsIlRvcCI6MC4wLCJMZWZ0IjowLjAsIlJpZ2h0IjowLjAsIkJvdHRvbSI6MC4wfSwiQmFja2dyb3VuZCI6eyIkaWQiOiI5OSIsIkNvbG9yIjp7IiRpZCI6IjEwMCIsIkEiOjAsIlIiOjI1NSwiRyI6MjU1LCJCIjoyNTV9fSwiSXNWaXNpYmxlIjp0cnVlLCJXaWR0aCI6MC4wLCJIZWlnaHQiOjAuMCwiQm9yZGVyU3R5bGUiOnsiJGlkIjoiMTAxIiwiTGluZUNvbG9yIjpudWxsLCJMaW5lV2VpZ2h0IjowLjAsIkxpbmVUeXBlIjowLCJQYXJlbnRTdHlsZSI6bnVsbH0sIlBhcmVudFN0eWxlIjpudWxsfSwiRGF0ZUZvcm1hdCI6eyIkcmVmIjoiMzkifSwiV2Vla051bWJlcmluZyI6eyIkaWQiOiIxMDIiLCJGb3JtYXQiOjAsIklzVmlzaWJsZSI6ZmFsc2UsIkxhc3RLbm93blZpc2liaWxpdHlTdGF0ZSI6ZmFsc2V9LCJJc1Zpc2libGUiOnRydWUsIlBhcmVudFN0eWxlIjpudWxsfSwiSW5kZXgiOjYsIlBlcmNlbnRhZ2VDb21wbGV0ZSI6bnVsbCwiUG9zaXRpb24iOnsiUmF0aW8iOjAuMCwiSXNDdXN0b20iOmZhbHNlfSwiRGF0ZUZvcm1hdCI6eyIkcmVmIjoiMzkifSwiV2Vla051bWJlcmluZyI6eyIkaWQiOiIxMDMiLCJGb3JtYXQiOjAsIklzVmlzaWJsZSI6ZmFsc2UsIkxhc3RLbm93blZpc2liaWxpdHlTdGF0ZSI6ZmFsc2V9LCJSZWxhdGVkVGFza0lkIjoiYjczYWQzODctMjNkOC00ZWI5LTk1NzQtZWRjNGM0NTVjM2IwIiwiSWQiOiJjMjlkZjBjYy1jMmVjLTRiMzItYWJlYS1mZmE5ZGMyNTlkMzkiLCJJbXBvcnRJZCI6bnVsbCwiVGl0bGUiOiJQaGFzZSAzIiwiTm90ZSI6bnVsbCwiSHlwZXJsaW5rIjp7IiRpZCI6IjEwNCIsIkFkZHJlc3MiOiIiLCJTdWJBZGRyZXNzIjoiIn0sIklzQ2hhbmdlZCI6ZmFsc2UsIklzTmV3IjpmYWxzZX1dLCJUYXNrRGVmaW5pdGlvbiI6eyIkaWQiOiIxMDUiLCJHcm91cE5hbWUiOm51bGwsIlN0YXJ0RGF0ZSI6IjIwMjQtMTItMTVUMDA6MDA6MDBaIiwiRW5kRGF0ZSI6IjIwMjUtMDktMTVUMTE6NTk6MDBaIiwiUGVyY2VudGFnZUNvbXBsZXRlIjpudWxsLCJTdHlsZSI6eyIkaWQiOiIxMDYiLCJTaGFwZSI6MSwiU2hhcGVUaGlja25lc3MiOjAsIkR1cmF0aW9uRm9ybWF0IjowLCJJbmNsdWRlTm9uV29ya2luZ0RheXNJbkR1cmF0aW9uIjpmYWxzZSwiUGVyY2VudGFnZUNvbXBsZXRlU3R5bGUiOnsiJGlkIjoiMTA3IiwiRm9udFNldHRpbmdzIjp7IiRpZCI6IjEwOCIsIkZvbnRTaXplIjoxMCwiRm9udE5hbWUiOiJDYWxpYnJpIiwiSXNCb2xkIjpmYWxzZSwiSXNJdGFsaWMiOmZhbHNlLCJJc1VuZGVybGluZWQiOmZhbHNlLCJQYXJlbnRTdHlsZSI6bnVsbH0sIkF1dG9TaXplIjowLCJGb3JlZ3JvdW5kIjp7IiRpZCI6IjEwOSIsIkNvbG9yIjp7IiRpZCI6IjExMCIsIkEiOjI1NSwiUiI6MjM4LCJHIjoyMzYsIkIiOjIyNX19LCJNYXhXaWR0aCI6MjAwLjAsIk1heEhlaWdodCI6IkluZmluaXR5IiwiU21hcnRGb3JlZ3JvdW5kSXNBY3RpdmUiOmZhbHNlLCJIb3Jpem9udGFsQWxpZ25tZW50IjoxLCJWZXJ0aWNhbEFsaWdubWVudCI6MCwiU21hcnRGb3JlZ3JvdW5kIjpudWxsLCJCYWNrZ3JvdW5kRmlsbFR5cGUiOjAsIk1hcmdpbiI6eyIkaWQiOiIxMTEiLCJUb3AiOjAuMCwiTGVmdCI6MC4wLCJSaWdodCI6MC4wLCJCb3R0b20iOjAuMH0sIlBhZGRpbmciOnsiJGlkIjoiMTEyIiwiVG9wIjowLjAsIkxlZnQiOjAuMCwiUmlnaHQiOjAuMCwiQm90dG9tIjowLjB9LCJCYWNrZ3JvdW5kIjp7IiRpZCI6IjExMyIsIkNvbG9yIjp7IiRpZCI6IjExNCIsIkEiOjg5LCJSIjowLCJHIjowLCJCIjowfX0sIklzVmlzaWJsZSI6dHJ1ZSwiV2lkdGgiOjAuMCwiSGVpZ2h0IjowLjAsIkJvcmRlclN0eWxlIjp7IiRpZCI6IjExNSIsIkxpbmVDb2xvciI6bnVsbCwiTGluZVdlaWdodCI6MC4wLCJMaW5lVHlwZSI6MCwiUGFyZW50U3R5bGUiOm51bGx9LCJQYXJlbnRTdHlsZSI6bnVsbH0sIkR1cmF0aW9uU3R5bGUiOnsiJGlkIjoiMTE2IiwiRm9udFNldHRpbmdzIjp7IiRpZCI6IjExNyIsIkZvbnRTaXplIjoxMCwiRm9udE5hbWUiOiJDYWxpYnJpIiwiSXNCb2xkIjpmYWxzZSwiSXNJdGFsaWMiOmZhbHNlLCJJc1VuZGVybGluZWQiOmZhbHNlLCJQYXJlbnRTdHlsZSI6bnVsbH0sIkF1dG9TaXplIjowLCJGb3JlZ3JvdW5kIjp7IiRpZCI6IjExOCIsIkNvbG9yIjp7IiRpZCI6IjExOS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EyMCIsIlRvcCI6MC4wLCJMZWZ0IjowLjAsIlJpZ2h0IjowLjAsIkJvdHRvbSI6MC4wfSwiUGFkZGluZyI6eyIkaWQiOiIxMjEiLCJUb3AiOjAuMCwiTGVmdCI6MC4wLCJSaWdodCI6MC4wLCJCb3R0b20iOjAuMH0sIkJhY2tncm91bmQiOnsiJGlkIjoiMTIyIiwiQ29sb3IiOnsiJGlkIjoiMTIzIiwiQSI6ODksIlIiOjAsIkciOjAsIkIiOjB9fSwiSXNWaXNpYmxlIjp0cnVlLCJXaWR0aCI6MC4wLCJIZWlnaHQiOjAuMCwiQm9yZGVyU3R5bGUiOnsiJGlkIjoiMTI0IiwiTGluZUNvbG9yIjpudWxsLCJMaW5lV2VpZ2h0IjowLjAsIkxpbmVUeXBlIjowLCJQYXJlbnRTdHlsZSI6bnVsbH0sIlBhcmVudFN0eWxlIjpudWxsfSwiSG9yaXpvbnRhbENvbm5lY3RvclN0eWxlIjp7IiRpZCI6IjEyNSIsIkxpbmVDb2xvciI6eyIkaWQiOiIxMjYiLCIkdHlwZSI6Ik5MUkUuQ29tbW9uLkRvbS5Tb2xpZENvbG9yQnJ1c2gsIE5MUkUuQ29tbW9uIiwiQ29sb3IiOnsiJGlkIjoiMTI3IiwiQSI6MjU1LCJSIjoyMDQsIkciOjIwNCwiQiI6MjA0fX0sIkxpbmVXZWlnaHQiOjEuMCwiTGluZVR5cGUiOjAsIlBhcmVudFN0eWxlIjpudWxsfSwiVmVydGljYWxDb25uZWN0b3JTdHlsZSI6eyIkaWQiOiIxMjgiLCJMaW5lQ29sb3IiOnsiJGlkIjoiMTI5IiwiJHR5cGUiOiJOTFJFLkNvbW1vbi5Eb20uU29saWRDb2xvckJydXNoLCBOTFJFLkNvbW1vbiIsIkNvbG9yIjp7IiRpZCI6IjEzMCIsIkEiOjI1NSwiUiI6MjA0LCJHIjoyMDQsIkIiOjIwNH19LCJMaW5lV2VpZ2h0IjowLjAsIkxpbmVUeXBlIjowLCJQYXJlbnRTdHlsZSI6bnVsbH0sIk1hcmdpbiI6bnVsbCwiU3RhcnREYXRlUG9zaXRpb24iOjYsIkVuZERhdGVQb3NpdGlvbiI6NiwiRGF0ZUlzVmlzaWJsZSI6ZmFsc2UsIlRpdGxlUG9zaXRpb24iOjIsIkR1cmF0aW9uUG9zaXRpb24iOjYsIlBlcmNlbnRhZ2VDb21wbGV0ZWRQb3NpdGlvbiI6MiwiU3BhY2luZyI6MywiSXNCZWxvd1RpbWViYW5kIjp0cnVlLCJQZXJjZW50YWdlQ29tcGxldGVTaGFwZU9wYWNpdHkiOjM1LCJTaGFwZVN0eWxlIjp7IiRpZCI6IjEzMSIsIk1hcmdpbiI6eyIkaWQiOiIxMzIiLCJUb3AiOjAuMCwiTGVmdCI6NC4wLCJSaWdodCI6NC4wLCJCb3R0b20iOjAuMH0sIlBhZGRpbmciOnsiJGlkIjoiMTMzIiwiVG9wIjowLjAsIkxlZnQiOjAuMCwiUmlnaHQiOjAuMCwiQm90dG9tIjowLjB9LCJCYWNrZ3JvdW5kIjp7IiRpZCI6IjEzNCIsIkNvbG9yIjp7IiRpZCI6IjEzNSIsIkEiOjI1NSwiUiI6ODYsIkciOjIwNywiQiI6MjE5fX0sIklzVmlzaWJsZSI6dHJ1ZSwiV2lkdGgiOjAuMCwiSGVpZ2h0IjoxMC4wLCJCb3JkZXJTdHlsZSI6eyIkaWQiOiIxMzYiLCJMaW5lQ29sb3IiOnsiJGlkIjoiMTM3IiwiJHR5cGUiOiJOTFJFLkNvbW1vbi5Eb20uU29saWRDb2xvckJydXNoLCBOTFJFLkNvbW1vbiIsIkNvbG9yIjp7IiRpZCI6IjEzOCIsIkEiOjI1NSwiUiI6MjU1LCJHIjowLCJCIjowfX0sIkxpbmVXZWlnaHQiOjAuMCwiTGluZVR5cGUiOjAsIlBhcmVudFN0eWxlIjpudWxsfSwiUGFyZW50U3R5bGUiOm51bGx9LCJUaXRsZVN0eWxlIjp7IiRpZCI6IjEzOSIsIkZvbnRTZXR0aW5ncyI6eyIkaWQiOiIxNDAiLCJGb250U2l6ZSI6MTEsIkZvbnROYW1lIjoiQ2FsaWJyaSIsIklzQm9sZCI6ZmFsc2UsIklzSXRhbGljIjpmYWxzZSwiSXNVbmRlcmxpbmVkIjpmYWxzZSwiUGFyZW50U3R5bGUiOm51bGx9LCJBdXRvU2l6ZSI6MiwiRm9yZWdyb3VuZCI6eyIkaWQiOiIxNDEiLCJDb2xvciI6eyIkaWQiOiIxNDIiLCJBIjoyNTUsIlIiOjI1NSwiRyI6MjU1LCJCIjoyNTV9fSwiTWF4V2lkdGgiOjc3LjI0NjY2NjY2NjY2NjY3LCJNYXhIZWlnaHQiOiJJbmZpbml0eSIsIlNtYXJ0Rm9yZWdyb3VuZElzQWN0aXZlIjpmYWxzZSwiSG9yaXpvbnRhbEFsaWdubWVudCI6MSwiVmVydGljYWxBbGlnbm1lbnQiOjAsIlNtYXJ0Rm9yZWdyb3VuZCI6bnVsbCwiQmFja2dyb3VuZEZpbGxUeXBlIjowLCJNYXJnaW4iOnsiJGlkIjoiMTQzIiwiVG9wIjowLjAsIkxlZnQiOjAuMCwiUmlnaHQiOjAuMCwiQm90dG9tIjowLjB9LCJQYWRkaW5nIjp7IiRpZCI6IjE0NCIsIlRvcCI6MC4wLCJMZWZ0IjowLjAsIlJpZ2h0IjowLjAsIkJvdHRvbSI6MC4wfSwiQmFja2dyb3VuZCI6eyIkaWQiOiIxNDUiLCJDb2xvciI6eyIkaWQiOiIxNDYiLCJBIjowLCJSIjoyNTUsIkciOjI1NSwiQiI6MjU1fX0sIklzVmlzaWJsZSI6dHJ1ZSwiV2lkdGgiOjAuMCwiSGVpZ2h0IjowLjAsIkJvcmRlclN0eWxlIjp7IiRpZCI6IjE0NyIsIkxpbmVDb2xvciI6bnVsbCwiTGluZVdlaWdodCI6MC4wLCJMaW5lVHlwZSI6MCwiUGFyZW50U3R5bGUiOm51bGx9LCJQYXJlbnRTdHlsZSI6bnVsbH0sIkRhdGVTdHlsZSI6eyIkaWQiOiIxNDgiLCJGb250U2V0dGluZ3MiOnsiJGlkIjoiMTQ5IiwiRm9udFNpemUiOjEwLCJGb250TmFtZSI6IkNhbGlicmkiLCJJc0JvbGQiOmZhbHNlLCJJc0l0YWxpYyI6ZmFsc2UsIklzVW5kZXJsaW5lZCI6ZmFsc2UsIlBhcmVudFN0eWxlIjpudWxsfSwiQXV0b1NpemUiOjAsIkZvcmVncm91bmQiOnsiJGlkIjoiMTUwIiwiQ29sb3IiOnsiJGlkIjoiMTUx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xNTIiLCJUb3AiOjAuMCwiTGVmdCI6MC4wLCJSaWdodCI6MC4wLCJCb3R0b20iOjAuMH0sIlBhZGRpbmciOnsiJGlkIjoiMTUzIiwiVG9wIjowLjAsIkxlZnQiOjAuMCwiUmlnaHQiOjAuMCwiQm90dG9tIjowLjB9LCJCYWNrZ3JvdW5kIjp7IiRpZCI6IjE1NCIsIkNvbG9yIjp7IiRyZWYiOiIxMjMifX0sIklzVmlzaWJsZSI6dHJ1ZSwiV2lkdGgiOjAuMCwiSGVpZ2h0IjowLjAsIkJvcmRlclN0eWxlIjp7IiRpZCI6IjE1NSIsIkxpbmVDb2xvciI6bnVsbCwiTGluZVdlaWdodCI6MC4wLCJMaW5lVHlwZSI6MCwiUGFyZW50U3R5bGUiOm51bGx9LCJQYXJlbnRTdHlsZSI6bnVsbH0sIkRhdGVGb3JtYXQiOnsiJGlkIjoiMTU2IiwiRm9ybWF0U3RyaW5nIjoiTU1NIGQiLCJTZXBhcmF0b3IiOiIvIiwiVXNlSW50ZXJuYXRpb25hbERhdGVGb3JtYXQiOmZhbHNlLCJEYXRlSXNWaXNpYmxlIjpmYWxzZSwiVGltZUlzVmlzaWJsZSI6ZmFsc2UsIkhvdXJEaWdpdHMiOjEsIkFtUG1EZXNpZ25hdG9yIjoyLCJUcmltMDBNaW51dGVzIjpmYWxzZSwiTGFzdEtub3duVmlzaWJpbGl0eVN0YXRlIjp7IiRpZCI6IjE1NyIsIkRhdGVQYXJ0SXNWaXNpYmxlIjp0cnVlLCJUaW1lUGFydElzVmlzaWJsZSI6ZmFsc2V9fSwiV2Vla051bWJlcmluZyI6eyIkaWQiOiIxNTgiLCJGb3JtYXQiOjAsIklzVmlzaWJsZSI6ZmFsc2UsIkxhc3RLbm93blZpc2liaWxpdHlTdGF0ZSI6ZmFsc2V9LCJJc1Zpc2libGUiOnRydWUsIlBhcmVudFN0eWxlIjpudWxsfSwiSW5kZXgiOjMsIlNtYXJ0RHVyYXRpb25BY3RpdmF0ZWQiOmZhbHNlLCJEYXRlRm9ybWF0Ijp7IiRyZWYiOiIxNTYifSwiV2Vla051bWJlcmluZyI6eyIkaWQiOiIxNTkiLCJGb3JtYXQiOjAsIklzVmlzaWJsZSI6ZmFsc2UsIkxhc3RLbm93blZpc2liaWxpdHlTdGF0ZSI6ZmFsc2V9LCJJZCI6ImI3M2FkMzg3LTIzZDgtNGViOS05NTc0LWVkYzRjNDU1YzNiMCIsIkltcG9ydElkIjpudWxsLCJUaXRsZSI6IlN5c3RlbSBCYWxhbmNpbmciLCJOb3RlIjpudWxsLCJIeXBlcmxpbmsiOnsiJGlkIjoiMTYwIiwiQWRkcmVzcyI6bnVsbCwiU3ViQWRkcmVzcyI6bnVsbH0sIklzQ2hhbmdlZCI6ZmFsc2UsIklzTmV3IjpmYWxzZX19XSwiX21pbGVzdG9uZXMiOltdLCJJZCI6IjAwMDAwMDAwLTAwMDAtMDAwMC0wMDAwLTAwMDAwMDAwMDAwMCIsIklzU2luZ2xlSXRlbVJvdyI6dHJ1ZX0seyIkaWQiOiIxNjEiLCJfdGFza3MiOlt7IiRpZCI6IjE2MiIsIl9hdHRhY2hlZE1pbGVzdG9uZXMiOltdLCJUYXNrRGVmaW5pdGlvbiI6eyIkaWQiOiIxNjMiLCJHcm91cE5hbWUiOiI3MDAzOTIxOS1jZDE0LTRjNDgtYWM5MC0xZmZjNGEyNTEwMDEiLCJTdGFydERhdGUiOiIyMDI0LTA4LTIwVDAwOjAwOjAwWiIsIkVuZERhdGUiOiIyMDI0LTExLTIzVDExOjU5OjAwWiIsIlBlcmNlbnRhZ2VDb21wbGV0ZSI6ODUuMCwiU3R5bGUiOnsiJGlkIjoiMTY0IiwiU2hhcGUiOjQsIlNoYXBlVGhpY2tuZXNzIjowLCJEdXJhdGlvbkZvcm1hdCI6MCwiSW5jbHVkZU5vbldvcmtpbmdEYXlzSW5EdXJhdGlvbiI6ZmFsc2UsIlBlcmNlbnRhZ2VDb21wbGV0ZVN0eWxlIjp7IiRpZCI6IjE2NSIsIkZvbnRTZXR0aW5ncyI6eyIkaWQiOiIxNjYiLCJGb250U2l6ZSI6MTAsIkZvbnROYW1lIjoiQ2FsaWJyaSIsIklzQm9sZCI6ZmFsc2UsIklzSXRhbGljIjpmYWxzZSwiSXNVbmRlcmxpbmVkIjpmYWxzZSwiUGFyZW50U3R5bGUiOm51bGx9LCJBdXRvU2l6ZSI6MCwiRm9yZWdyb3VuZCI6eyIkaWQiOiIxNjciLCJDb2xvciI6eyIkaWQiOiIxNjgiLCJBIjoyNTUsIlIiOjE5MiwiRyI6ODAsIkIiOjc3fX0sIk1heFdpZHRoIjoyMDAuMCwiTWF4SGVpZ2h0IjoiSW5maW5pdHkiLCJTbWFydEZvcmVncm91bmRJc0FjdGl2ZSI6ZmFsc2UsIkhvcml6b250YWxBbGlnbm1lbnQiOjEsIlZlcnRpY2FsQWxpZ25tZW50IjowLCJTbWFydEZvcmVncm91bmQiOm51bGwsIkJhY2tncm91bmRGaWxsVHlwZSI6MCwiTWFyZ2luIjp7IiRpZCI6IjE2OSIsIlRvcCI6MC4wLCJMZWZ0IjowLjAsIlJpZ2h0IjowLjAsIkJvdHRvbSI6MC4wfSwiUGFkZGluZyI6eyIkaWQiOiIxNzAiLCJUb3AiOjAuMCwiTGVmdCI6MC4wLCJSaWdodCI6MC4wLCJCb3R0b20iOjAuMH0sIkJhY2tncm91bmQiOnsiJGlkIjoiMTcxIiwiQ29sb3IiOnsiJHJlZiI6IjExNCJ9fSwiSXNWaXNpYmxlIjp0cnVlLCJXaWR0aCI6MC4wLCJIZWlnaHQiOjAuMCwiQm9yZGVyU3R5bGUiOnsiJGlkIjoiMTcyIiwiTGluZUNvbG9yIjpudWxsLCJMaW5lV2VpZ2h0IjowLjAsIkxpbmVUeXBlIjowLCJQYXJlbnRTdHlsZSI6bnVsbH0sIlBhcmVudFN0eWxlIjpudWxsfSwiRHVyYXRpb25TdHlsZSI6eyIkaWQiOiIxNzMiLCJGb250U2V0dGluZ3MiOnsiJGlkIjoiMTc0IiwiRm9udFNpemUiOjEwLCJGb250TmFtZSI6IkNhbGlicmkiLCJJc0JvbGQiOmZhbHNlLCJJc0l0YWxpYyI6ZmFsc2UsIklzVW5kZXJsaW5lZCI6ZmFsc2UsIlBhcmVudFN0eWxlIjpudWxsfSwiQXV0b1NpemUiOjAsIkZvcmVncm91bmQiOnsiJGlkIjoiMTc1IiwiQ29sb3IiOnsiJHJlZiI6IjExOSJ9fSwiTWF4V2lkdGgiOjIwMC4wLCJNYXhIZWlnaHQiOiJJbmZpbml0eSIsIlNtYXJ0Rm9yZWdyb3VuZElzQWN0aXZlIjpmYWxzZSwiSG9yaXpvbnRhbEFsaWdubWVudCI6MCwiVmVydGljYWxBbGlnbm1lbnQiOjAsIlNtYXJ0Rm9yZWdyb3VuZCI6bnVsbCwiQmFja2dyb3VuZEZpbGxUeXBlIjowLCJNYXJnaW4iOnsiJGlkIjoiMTc2IiwiVG9wIjowLjAsIkxlZnQiOjAuMCwiUmlnaHQiOjAuMCwiQm90dG9tIjowLjB9LCJQYWRkaW5nIjp7IiRpZCI6IjE3NyIsIlRvcCI6MC4wLCJMZWZ0IjowLjAsIlJpZ2h0IjowLjAsIkJvdHRvbSI6MC4wfSwiQmFja2dyb3VuZCI6eyIkcmVmIjoiMTIyIn0sIklzVmlzaWJsZSI6dHJ1ZSwiV2lkdGgiOjAuMCwiSGVpZ2h0IjowLjAsIkJvcmRlclN0eWxlIjp7IiRpZCI6IjE3OCIsIkxpbmVDb2xvciI6bnVsbCwiTGluZVdlaWdodCI6MC4wLCJMaW5lVHlwZSI6MCwiUGFyZW50U3R5bGUiOm51bGx9LCJQYXJlbnRTdHlsZSI6bnVsbH0sIkhvcml6b250YWxDb25uZWN0b3JTdHlsZSI6eyIkaWQiOiIxNzkiLCJMaW5lQ29sb3IiOnsiJHJlZiI6IjEyNiJ9LCJMaW5lV2VpZ2h0IjoxLjAsIkxpbmVUeXBlIjowLCJQYXJlbnRTdHlsZSI6bnVsbH0sIlZlcnRpY2FsQ29ubmVjdG9yU3R5bGUiOnsiJGlkIjoiMTgwIiwiTGluZUNvbG9yIjp7IiRyZWYiOiIxMjkifSwiTGluZVdlaWdodCI6MC4wLCJMaW5lVHlwZSI6MCwiUGFyZW50U3R5bGUiOm51bGx9LCJNYXJnaW4iOm51bGwsIlN0YXJ0RGF0ZVBvc2l0aW9uIjo2LCJFbmREYXRlUG9zaXRpb24iOjYsIkRhdGVJc1Zpc2libGUiOmZhbHNlLCJUaXRsZVBvc2l0aW9uIjoyLCJEdXJhdGlvblBvc2l0aW9uIjo2LCJQZXJjZW50YWdlQ29tcGxldGVkUG9zaXRpb24iOjIsIlNwYWNpbmciOjMsIklzQmVsb3dUaW1lYmFuZCI6dHJ1ZSwiUGVyY2VudGFnZUNvbXBsZXRlU2hhcGVPcGFjaXR5IjozNSwiU2hhcGVTdHlsZSI6eyIkaWQiOiIxODEiLCJNYXJnaW4iOnsiJGlkIjoiMTgyIiwiVG9wIjowLjAsIkxlZnQiOjQuMCwiUmlnaHQiOjQuMCwiQm90dG9tIjowLjB9LCJQYWRkaW5nIjp7IiRpZCI6IjE4MyIsIlRvcCI6MC4wLCJMZWZ0IjowLjAsIlJpZ2h0IjowLjAsIkJvdHRvbSI6MC4wfSwiQmFja2dyb3VuZCI6eyIkaWQiOiIxODQiLCJDb2xvciI6eyIkaWQiOiIxODUiLCJBIjoyNTUsIlIiOjg2LCJHIjoyMDcsIkIiOjIxOX19LCJJc1Zpc2libGUiOnRydWUsIldpZHRoIjowLjAsIkhlaWdodCI6MTAuMCwiQm9yZGVyU3R5bGUiOnsiJGlkIjoiMTg2IiwiTGluZUNvbG9yIjp7IiRpZCI6IjE4NyIsIiR0eXBlIjoiTkxSRS5Db21tb24uRG9tLlNvbGlkQ29sb3JCcnVzaCwgTkxSRS5Db21tb24iLCJDb2xvciI6eyIkaWQiOiIxODgiLCJBIjoyNTUsIlIiOjI1NSwiRyI6MCwiQiI6MH19LCJMaW5lV2VpZ2h0IjowLjAsIkxpbmVUeXBlIjowLCJQYXJlbnRTdHlsZSI6bnVsbH0sIlBhcmVudFN0eWxlIjpudWxsfSwiVGl0bGVTdHlsZSI6eyIkaWQiOiIxODkiLCJGb250U2V0dGluZ3MiOnsiJGlkIjoiMTkwIiwiRm9udFNpemUiOjExLCJGb250TmFtZSI6IkNhbGlicmkiLCJJc0JvbGQiOmZhbHNlLCJJc0l0YWxpYyI6ZmFsc2UsIklzVW5kZXJsaW5lZCI6ZmFsc2UsIlBhcmVudFN0eWxlIjpudWxsfSwiQXV0b1NpemUiOjAsIkZvcmVncm91bmQiOnsiJGlkIjoiMTkxIiwiQ29sb3IiOnsiJGlkIjoiMTkyIiwiQSI6MjU1LCJSIjoyNTUsIkciOjI1NSwiQiI6MjU1fX0sIk1heFdpZHRoIjo5NjAuMCwiTWF4SGVpZ2h0IjoiSW5maW5pdHkiLCJTbWFydEZvcmVncm91bmRJc0FjdGl2ZSI6ZmFsc2UsIkhvcml6b250YWxBbGlnbm1lbnQiOjEsIlZlcnRpY2FsQWxpZ25tZW50IjowLCJTbWFydEZvcmVncm91bmQiOm51bGwsIkJhY2tncm91bmRGaWxsVHlwZSI6MCwiTWFyZ2luIjp7IiRpZCI6IjE5MyIsIlRvcCI6MC4wLCJMZWZ0IjowLjAsIlJpZ2h0IjowLjAsIkJvdHRvbSI6MC4wfSwiUGFkZGluZyI6eyIkaWQiOiIxOTQiLCJUb3AiOjAuMCwiTGVmdCI6MC4wLCJSaWdodCI6MC4wLCJCb3R0b20iOjAuMH0sIkJhY2tncm91bmQiOnsiJGlkIjoiMTk1IiwiQ29sb3IiOnsiJGlkIjoiMTk2IiwiQSI6MCwiUiI6MjU1LCJHIjoyNTUsIkIiOjI1NX19LCJJc1Zpc2libGUiOnRydWUsIldpZHRoIjowLjAsIkhlaWdodCI6MC4wLCJCb3JkZXJTdHlsZSI6eyIkaWQiOiIxOTciLCJMaW5lQ29sb3IiOm51bGwsIkxpbmVXZWlnaHQiOjAuMCwiTGluZVR5cGUiOjAsIlBhcmVudFN0eWxlIjpudWxsfSwiUGFyZW50U3R5bGUiOm51bGx9LCJEYXRlU3R5bGUiOnsiJGlkIjoiMTk4IiwiRm9udFNldHRpbmdzIjp7IiRpZCI6IjE5OSIsIkZvbnRTaXplIjoxMCwiRm9udE5hbWUiOiJDYWxpYnJpIiwiSXNCb2xkIjpmYWxzZSwiSXNJdGFsaWMiOmZhbHNlLCJJc1VuZGVybGluZWQiOmZhbHNlLCJQYXJlbnRTdHlsZSI6bnVsbH0sIkF1dG9TaXplIjowLCJGb3JlZ3JvdW5kIjp7IiRpZCI6IjIwMCIsIkNvbG9yIjp7IiRyZWYiOiIxNTEifX0sIk1heFdpZHRoIjoyMDAuMCwiTWF4SGVpZ2h0IjoiSW5maW5pdHkiLCJTbWFydEZvcmVncm91bmRJc0FjdGl2ZSI6ZmFsc2UsIkhvcml6b250YWxBbGlnbm1lbnQiOjAsIlZlcnRpY2FsQWxpZ25tZW50IjowLCJTbWFydEZvcmVncm91bmQiOm51bGwsIkJhY2tncm91bmRGaWxsVHlwZSI6MCwiTWFyZ2luIjp7IiRpZCI6IjIwMSIsIlRvcCI6MC4wLCJMZWZ0IjowLjAsIlJpZ2h0IjowLjAsIkJvdHRvbSI6MC4wfSwiUGFkZGluZyI6eyIkaWQiOiIyMDIiLCJUb3AiOjAuMCwiTGVmdCI6MC4wLCJSaWdodCI6MC4wLCJCb3R0b20iOjAuMH0sIkJhY2tncm91bmQiOnsiJHJlZiI6IjE1NCJ9LCJJc1Zpc2libGUiOnRydWUsIldpZHRoIjowLjAsIkhlaWdodCI6MC4wLCJCb3JkZXJTdHlsZSI6eyIkaWQiOiIyMDMiLCJMaW5lQ29sb3IiOm51bGwsIkxpbmVXZWlnaHQiOjAuMCwiTGluZVR5cGUiOjAsIlBhcmVudFN0eWxlIjpudWxsfSwiUGFyZW50U3R5bGUiOm51bGx9LCJEYXRlRm9ybWF0Ijp7IiRpZCI6IjIwNCIsIkZvcm1hdFN0cmluZyI6Ik1NTSBkIiwiU2VwYXJhdG9yIjoiLyIsIlVzZUludGVybmF0aW9uYWxEYXRlRm9ybWF0IjpmYWxzZSwiRGF0ZUlzVmlzaWJsZSI6ZmFsc2UsIlRpbWVJc1Zpc2libGUiOmZhbHNlLCJIb3VyRGlnaXRzIjoxLCJBbVBtRGVzaWduYXRvciI6MiwiVHJpbTAwTWludXRlcyI6ZmFsc2UsIkxhc3RLbm93blZpc2liaWxpdHlTdGF0ZSI6eyIkaWQiOiIyMDUiLCJEYXRlUGFydElzVmlzaWJsZSI6dHJ1ZSwiVGltZVBhcnRJc1Zpc2libGUiOmZhbHNlfX0sIldlZWtOdW1iZXJpbmciOnsiJGlkIjoiMjA2IiwiRm9ybWF0IjowLCJJc1Zpc2libGUiOmZhbHNlLCJMYXN0S25vd25WaXNpYmlsaXR5U3RhdGUiOmZhbHNlfSwiSXNWaXNpYmxlIjp0cnVlLCJQYXJlbnRTdHlsZSI6bnVsbH0sIkluZGV4Ijo0LCJTbWFydER1cmF0aW9uQWN0aXZhdGVkIjpmYWxzZSwiRGF0ZUZvcm1hdCI6eyIkcmVmIjoiMjA0In0sIldlZWtOdW1iZXJpbmciOnsiJGlkIjoiMjA3IiwiRm9ybWF0IjowLCJJc1Zpc2libGUiOmZhbHNlLCJMYXN0S25vd25WaXNpYmlsaXR5U3RhdGUiOmZhbHNlfSwiSWQiOiIxZmI1YzliZS1hOGQ3LTQ5MWUtOTNhYi0xMDk0MDRhMGE5MWIiLCJJbXBvcnRJZCI6bnVsbCwiVGl0bGUiOiJDb25zdW1wdGlvbiBNZXRyaWNzICIsIk5vdGUiOm51bGwsIkh5cGVybGluayI6eyIkaWQiOiIyMDgiLCJBZGRyZXNzIjpudWxsLCJTdWJBZGRyZXNzIjpudWxsfSwiSXNDaGFuZ2VkIjpmYWxzZSwiSXNOZXciOmZhbHNlfX0seyIkaWQiOiIyMDkiLCJfYXR0YWNoZWRNaWxlc3RvbmVzIjpbXSwiVGFza0RlZmluaXRpb24iOnsiJGlkIjoiMjEwIiwiR3JvdXBOYW1lIjoiNzAwMzkyMTktY2QxNC00YzQ4LWFjOTAtMWZmYzRhMjUxMDAxIiwiU3RhcnREYXRlIjoiMjAyNS0wMi0xOFQwMDowMDowMFoiLCJFbmREYXRlIjoiMjAyNS0wNC0wNFQxMTo1OTowMFoiLCJQZXJjZW50YWdlQ29tcGxldGUiOm51bGwsIlN0eWxlIjp7IiRpZCI6IjIxMSIsIlNoYXBlIjoxLCJTaGFwZVRoaWNrbmVzcyI6MCwiRHVyYXRpb25Gb3JtYXQiOjAsIkluY2x1ZGVOb25Xb3JraW5nRGF5c0luRHVyYXRpb24iOmZhbHNlLCJQZXJjZW50YWdlQ29tcGxldGVTdHlsZSI6eyIkaWQiOiIyMTIiLCJGb250U2V0dGluZ3MiOnsiJGlkIjoiMjEzIiwiRm9udFNpemUiOjEwLCJGb250TmFtZSI6IkNhbGlicmkiLCJJc0JvbGQiOmZhbHNlLCJJc0l0YWxpYyI6ZmFsc2UsIklzVW5kZXJsaW5lZCI6ZmFsc2UsIlBhcmVudFN0eWxlIjpudWxsfSwiQXV0b1NpemUiOjAsIkZvcmVncm91bmQiOnsiJGlkIjoiMjE0IiwiQ29sb3IiOnsiJGlkIjoiMjE1IiwiQSI6MjU1LCJSIjoyMzgsIkciOjIzNiwiQiI6MjI1fX0sIk1heFdpZHRoIjoyMDAuMCwiTWF4SGVpZ2h0IjoiSW5maW5pdHkiLCJTbWFydEZvcmVncm91bmRJc0FjdGl2ZSI6ZmFsc2UsIkhvcml6b250YWxBbGlnbm1lbnQiOjEsIlZlcnRpY2FsQWxpZ25tZW50IjowLCJTbWFydEZvcmVncm91bmQiOm51bGwsIkJhY2tncm91bmRGaWxsVHlwZSI6MCwiTWFyZ2luIjp7IiRpZCI6IjIxNiIsIlRvcCI6MC4wLCJMZWZ0IjowLjAsIlJpZ2h0IjowLjAsIkJvdHRvbSI6MC4wfSwiUGFkZGluZyI6eyIkaWQiOiIyMTciLCJUb3AiOjAuMCwiTGVmdCI6MC4wLCJSaWdodCI6MC4wLCJCb3R0b20iOjAuMH0sIkJhY2tncm91bmQiOnsiJGlkIjoiMjE4IiwiQ29sb3IiOnsiJHJlZiI6IjExNCJ9fSwiSXNWaXNpYmxlIjp0cnVlLCJXaWR0aCI6MC4wLCJIZWlnaHQiOjAuMCwiQm9yZGVyU3R5bGUiOnsiJGlkIjoiMjE5IiwiTGluZUNvbG9yIjpudWxsLCJMaW5lV2VpZ2h0IjowLjAsIkxpbmVUeXBlIjowLCJQYXJlbnRTdHlsZSI6bnVsbH0sIlBhcmVudFN0eWxlIjpudWxsfSwiRHVyYXRpb25TdHlsZSI6eyIkaWQiOiIyMjAiLCJGb250U2V0dGluZ3MiOnsiJGlkIjoiMjIxIiwiRm9udFNpemUiOjEwLCJGb250TmFtZSI6IkNhbGlicmkiLCJJc0JvbGQiOmZhbHNlLCJJc0l0YWxpYyI6ZmFsc2UsIklzVW5kZXJsaW5lZCI6ZmFsc2UsIlBhcmVudFN0eWxlIjpudWxsfSwiQXV0b1NpemUiOjAsIkZvcmVncm91bmQiOnsiJGlkIjoiMjIyIiwiQ29sb3IiOnsiJHJlZiI6IjExOSJ9fSwiTWF4V2lkdGgiOjIwMC4wLCJNYXhIZWlnaHQiOiJJbmZpbml0eSIsIlNtYXJ0Rm9yZWdyb3VuZElzQWN0aXZlIjpmYWxzZSwiSG9yaXpvbnRhbEFsaWdubWVudCI6MCwiVmVydGljYWxBbGlnbm1lbnQiOjAsIlNtYXJ0Rm9yZWdyb3VuZCI6bnVsbCwiQmFja2dyb3VuZEZpbGxUeXBlIjowLCJNYXJnaW4iOnsiJGlkIjoiMjIzIiwiVG9wIjowLjAsIkxlZnQiOjAuMCwiUmlnaHQiOjAuMCwiQm90dG9tIjowLjB9LCJQYWRkaW5nIjp7IiRpZCI6IjIyNCIsIlRvcCI6MC4wLCJMZWZ0IjowLjAsIlJpZ2h0IjowLjAsIkJvdHRvbSI6MC4wfSwiQmFja2dyb3VuZCI6eyIkcmVmIjoiMTIyIn0sIklzVmlzaWJsZSI6dHJ1ZSwiV2lkdGgiOjAuMCwiSGVpZ2h0IjowLjAsIkJvcmRlclN0eWxlIjp7IiRpZCI6IjIyNSIsIkxpbmVDb2xvciI6bnVsbCwiTGluZVdlaWdodCI6MC4wLCJMaW5lVHlwZSI6MCwiUGFyZW50U3R5bGUiOm51bGx9LCJQYXJlbnRTdHlsZSI6bnVsbH0sIkhvcml6b250YWxDb25uZWN0b3JTdHlsZSI6eyIkaWQiOiIyMjYiLCJMaW5lQ29sb3IiOnsiJHJlZiI6IjEyNiJ9LCJMaW5lV2VpZ2h0IjoxLjAsIkxpbmVUeXBlIjowLCJQYXJlbnRTdHlsZSI6bnVsbH0sIlZlcnRpY2FsQ29ubmVjdG9yU3R5bGUiOnsiJGlkIjoiMjI3IiwiTGluZUNvbG9yIjp7IiRyZWYiOiIxMjkifSwiTGluZVdlaWdodCI6MC4wLCJMaW5lVHlwZSI6MCwiUGFyZW50U3R5bGUiOm51bGx9LCJNYXJnaW4iOm51bGwsIlN0YXJ0RGF0ZVBvc2l0aW9uIjo2LCJFbmREYXRlUG9zaXRpb24iOjYsIkRhdGVJc1Zpc2libGUiOmZhbHNlLCJUaXRsZVBvc2l0aW9uIjoyLCJEdXJhdGlvblBvc2l0aW9uIjo2LCJQZXJjZW50YWdlQ29tcGxldGVkUG9zaXRpb24iOjIsIlNwYWNpbmciOjMsIklzQmVsb3dUaW1lYmFuZCI6dHJ1ZSwiUGVyY2VudGFnZUNvbXBsZXRlU2hhcGVPcGFjaXR5IjozNSwiU2hhcGVTdHlsZSI6eyIkaWQiOiIyMjgiLCJNYXJnaW4iOnsiJGlkIjoiMjI5IiwiVG9wIjowLjAsIkxlZnQiOjQuMCwiUmlnaHQiOjQuMCwiQm90dG9tIjowLjB9LCJQYWRkaW5nIjp7IiRpZCI6IjIzMCIsIlRvcCI6MC4wLCJMZWZ0IjowLjAsIlJpZ2h0IjowLjAsIkJvdHRvbSI6MC4wfSwiQmFja2dyb3VuZCI6eyIkaWQiOiIyMzEiLCJDb2xvciI6eyIkaWQiOiIyMzIiLCJBIjoyNTUsIlIiOjg2LCJHIjoyMDcsIkIiOjIxOX19LCJJc1Zpc2libGUiOnRydWUsIldpZHRoIjowLjAsIkhlaWdodCI6MTAuMCwiQm9yZGVyU3R5bGUiOnsiJGlkIjoiMjMzIiwiTGluZUNvbG9yIjp7IiRpZCI6IjIzNCIsIiR0eXBlIjoiTkxSRS5Db21tb24uRG9tLlNvbGlkQ29sb3JCcnVzaCwgTkxSRS5Db21tb24iLCJDb2xvciI6eyIkaWQiOiIyMzUiLCJBIjoyNTUsIlIiOjI1NSwiRyI6MCwiQiI6MH19LCJMaW5lV2VpZ2h0IjowLjAsIkxpbmVUeXBlIjowLCJQYXJlbnRTdHlsZSI6bnVsbH0sIlBhcmVudFN0eWxlIjpudWxsfSwiVGl0bGVTdHlsZSI6eyIkaWQiOiIyMzYiLCJGb250U2V0dGluZ3MiOnsiJGlkIjoiMjM3IiwiRm9udFNpemUiOjExLCJGb250TmFtZSI6IkNhbGlicmkiLCJJc0JvbGQiOmZhbHNlLCJJc0l0YWxpYyI6ZmFsc2UsIklzVW5kZXJsaW5lZCI6ZmFsc2UsIlBhcmVudFN0eWxlIjpudWxsfSwiQXV0b1NpemUiOjAsIkZvcmVncm91bmQiOnsiJGlkIjoiMjM4IiwiQ29sb3IiOnsiJGlkIjoiMjM5IiwiQSI6MjU1LCJSIjoyNTUsIkciOjI1NSwiQiI6MjU1fX0sIk1heFdpZHRoIjo5NjAuMCwiTWF4SGVpZ2h0IjoiSW5maW5pdHkiLCJTbWFydEZvcmVncm91bmRJc0FjdGl2ZSI6ZmFsc2UsIkhvcml6b250YWxBbGlnbm1lbnQiOjEsIlZlcnRpY2FsQWxpZ25tZW50IjowLCJTbWFydEZvcmVncm91bmQiOm51bGwsIkJhY2tncm91bmRGaWxsVHlwZSI6MCwiTWFyZ2luIjp7IiRpZCI6IjI0MCIsIlRvcCI6MC4wLCJMZWZ0IjowLjAsIlJpZ2h0IjowLjAsIkJvdHRvbSI6MC4wfSwiUGFkZGluZyI6eyIkaWQiOiIyNDEiLCJUb3AiOjAuMCwiTGVmdCI6MC4wLCJSaWdodCI6MC4wLCJCb3R0b20iOjAuMH0sIkJhY2tncm91bmQiOnsiJGlkIjoiMjQyIiwiQ29sb3IiOnsiJGlkIjoiMjQzIiwiQSI6MCwiUiI6MjU1LCJHIjoyNTUsIkIiOjI1NX19LCJJc1Zpc2libGUiOnRydWUsIldpZHRoIjowLjAsIkhlaWdodCI6MC4wLCJCb3JkZXJTdHlsZSI6eyIkaWQiOiIyNDQiLCJMaW5lQ29sb3IiOm51bGwsIkxpbmVXZWlnaHQiOjAuMCwiTGluZVR5cGUiOjAsIlBhcmVudFN0eWxlIjpudWxsfSwiUGFyZW50U3R5bGUiOm51bGx9LCJEYXRlU3R5bGUiOnsiJGlkIjoiMjQ1IiwiRm9udFNldHRpbmdzIjp7IiRpZCI6IjI0NiIsIkZvbnRTaXplIjoxMCwiRm9udE5hbWUiOiJDYWxpYnJpIiwiSXNCb2xkIjpmYWxzZSwiSXNJdGFsaWMiOmZhbHNlLCJJc1VuZGVybGluZWQiOmZhbHNlLCJQYXJlbnRTdHlsZSI6bnVsbH0sIkF1dG9TaXplIjowLCJGb3JlZ3JvdW5kIjp7IiRpZCI6IjI0NyIsIkNvbG9yIjp7IiRyZWYiOiIxNTEifX0sIk1heFdpZHRoIjoyMDAuMCwiTWF4SGVpZ2h0IjoiSW5maW5pdHkiLCJTbWFydEZvcmVncm91bmRJc0FjdGl2ZSI6ZmFsc2UsIkhvcml6b250YWxBbGlnbm1lbnQiOjAsIlZlcnRpY2FsQWxpZ25tZW50IjowLCJTbWFydEZvcmVncm91bmQiOm51bGwsIkJhY2tncm91bmRGaWxsVHlwZSI6MCwiTWFyZ2luIjp7IiRpZCI6IjI0OCIsIlRvcCI6MC4wLCJMZWZ0IjowLjAsIlJpZ2h0IjowLjAsIkJvdHRvbSI6MC4wfSwiUGFkZGluZyI6eyIkaWQiOiIyNDkiLCJUb3AiOjAuMCwiTGVmdCI6MC4wLCJSaWdodCI6MC4wLCJCb3R0b20iOjAuMH0sIkJhY2tncm91bmQiOnsiJHJlZiI6IjE1NCJ9LCJJc1Zpc2libGUiOnRydWUsIldpZHRoIjowLjAsIkhlaWdodCI6MC4wLCJCb3JkZXJTdHlsZSI6eyIkaWQiOiIyNTAiLCJMaW5lQ29sb3IiOm51bGwsIkxpbmVXZWlnaHQiOjAuMCwiTGluZVR5cGUiOjAsIlBhcmVudFN0eWxlIjpudWxsfSwiUGFyZW50U3R5bGUiOm51bGx9LCJEYXRlRm9ybWF0Ijp7IiRpZCI6IjI1MSIsIkZvcm1hdFN0cmluZyI6Ik1NTSBkIiwiU2VwYXJhdG9yIjoiLyIsIlVzZUludGVybmF0aW9uYWxEYXRlRm9ybWF0IjpmYWxzZSwiRGF0ZUlzVmlzaWJsZSI6ZmFsc2UsIlRpbWVJc1Zpc2libGUiOmZhbHNlLCJIb3VyRGlnaXRzIjoxLCJBbVBtRGVzaWduYXRvciI6MiwiVHJpbTAwTWludXRlcyI6ZmFsc2UsIkxhc3RLbm93blZpc2liaWxpdHlTdGF0ZSI6eyIkaWQiOiIyNTIiLCJEYXRlUGFydElzVmlzaWJsZSI6dHJ1ZSwiVGltZVBhcnRJc1Zpc2libGUiOmZhbHNlfX0sIldlZWtOdW1iZXJpbmciOnsiJGlkIjoiMjUzIiwiRm9ybWF0IjowLCJJc1Zpc2libGUiOmZhbHNlLCJMYXN0S25vd25WaXNpYmlsaXR5U3RhdGUiOmZhbHNlfSwiSXNWaXNpYmxlIjp0cnVlLCJQYXJlbnRTdHlsZSI6bnVsbH0sIkluZGV4Ijo1LCJTbWFydER1cmF0aW9uQWN0aXZhdGVkIjpmYWxzZSwiRGF0ZUZvcm1hdCI6eyIkcmVmIjoiMjUxIn0sIldlZWtOdW1iZXJpbmciOnsiJGlkIjoiMjU0IiwiRm9ybWF0IjowLCJJc1Zpc2libGUiOmZhbHNlLCJMYXN0S25vd25WaXNpYmlsaXR5U3RhdGUiOmZhbHNlfSwiSWQiOiJjZmYxNzcxYi0zYWRmLTQzNTAtOTIyNy0yYTFiMzg2ZGQ5MGYiLCJJbXBvcnRJZCI6bnVsbCwiVGl0bGUiOiJPZmZsb2FkaW5nIiwiTm90ZSI6bnVsbCwiSHlwZXJsaW5rIjp7IiRpZCI6IjI1NSIsIkFkZHJlc3MiOm51bGwsIlN1YkFkZHJlc3MiOm51bGx9LCJJc0NoYW5nZWQiOmZhbHNlLCJJc05ldyI6ZmFsc2V9fV0sIl9taWxlc3RvbmVzIjpbXSwiSWQiOiI3MDAzOTIxOS1jZDE0LTRjNDgtYWM5MC0xZmZjNGEyNTEwMDEiLCJJc1NpbmdsZUl0ZW1Sb3ciOmZhbHNlfSx7IiRpZCI6IjI1NiIsIl90YXNrcyI6W10sIl9taWxlc3RvbmVzIjpbeyIkaWQiOiIyNTciLCJJZCI6ImFlMjExYmIzLTk3YmEtNDg0ZS1iYjk2LTE1NjdiODkzOGE4ZSIsIkluZGV4Ijo2LCJHcm91cElkIjoiODU4NTY4ZTItYzllNC00NDZiLWFjOTktYmYzMzdjMDU3ZDkxIiwiVGl0bGUiOiJQZXJmIENoZWNrICIsIkRhdGVUaW1lIjoiMjAyNS0wNi0xOFQxMTo1OTowMCIsIlBlcmNlbnRhZ2VDb21wbGV0ZSI6bnVsbCwiTm90ZSI6bnVsbCwiU3R5bGUiOnsiJGlkIjoiMjU4IiwiVGl0bGVQb3NpdGlvbiI6IkxlZnQiLCJEYXRlUG9zaXRpb24iOiJMZWZ0IiwiU2hhcGVUeXBlIjoxMSwiU2hhcGVTaXplIjoxLCJTcGFjaW5nIjo1LCJTaGFwZVN0eWxlIjp7IiRpZCI6IjI1OSIsIk1hcmdpbiI6eyIkaWQiOiIyNjAiLCJUb3AiOjAuMCwiTGVmdCI6MC4wLCJSaWdodCI6MC4wLCJCb3R0b20iOjAuMH0sIlBhZGRpbmciOnsiJGlkIjoiMjYxIiwiVG9wIjowLjAsIkxlZnQiOjAuMCwiUmlnaHQiOjAuMCwiQm90dG9tIjowLjB9LCJCYWNrZ3JvdW5kIjp7IiRpZCI6IjI2MiIsIkNvbG9yIjp7IiRpZCI6IjI2MyIsIkEiOjI1NSwiUiI6MTE1LCJHIjoxMTUsIkIiOjExNX19LCJJc1Zpc2libGUiOnRydWUsIldpZHRoIjoxOC4wLCJIZWlnaHQiOjIwLjAsIkJvcmRlclN0eWxlIjp7IiRpZCI6IjI2NCIsIkxpbmVDb2xvciI6bnVsbCwiTGluZVdlaWdodCI6MC4wLCJMaW5lVHlwZSI6MCwiUGFyZW50U3R5bGUiOm51bGx9LCJQYXJlbnRTdHlsZSI6bnVsbH0sIlRpdGxlU3R5bGUiOnsiJGlkIjoiMjY1IiwiRm9udFNldHRpbmdzIjp7IiRpZCI6IjI2NiIsIkZvbnRTaXplIjoxMSwiRm9udE5hbWUiOiJDYWxpYnJpIiwiSXNCb2xkIjp0cnVlLCJJc0l0YWxpYyI6ZmFsc2UsIklzVW5kZXJsaW5lZCI6ZmFsc2UsIlBhcmVudFN0eWxlIjpudWxsfSwiQXV0b1NpemUiOjAsIkZvcmVncm91bmQiOnsiJGlkIjoiMjY3IiwiQ29sb3IiOnsiJGlkIjoiMjY4IiwiQSI6MjU1LCJSIjowLCJHIjowLCJCIjowfX0sIk1heFdpZHRoIjoyMDAuMCwiTWF4SGVpZ2h0IjoiSW5maW5pdHkiLCJTbWFydEZvcmVncm91bmRJc0FjdGl2ZSI6ZmFsc2UsIkhvcml6b250YWxBbGlnbm1lbnQiOjIsIlZlcnRpY2FsQWxpZ25tZW50IjowLCJTbWFydEZvcmVncm91bmQiOm51bGwsIkJhY2tncm91bmRGaWxsVHlwZSI6MCwiTWFyZ2luIjp7IiRpZCI6IjI2OSIsIlRvcCI6MC4wLCJMZWZ0IjowLjAsIlJpZ2h0IjowLjAsIkJvdHRvbSI6MC4wfSwiUGFkZGluZyI6eyIkaWQiOiIyNzAiLCJUb3AiOjAuMCwiTGVmdCI6MC4wLCJSaWdodCI6MC4wLCJCb3R0b20iOjAuMH0sIkJhY2tncm91bmQiOnsiJGlkIjoiMjcxIiwiQ29sb3IiOnsiJGlkIjoiMjcyIiwiQSI6MCwiUiI6MjU1LCJHIjoyNTUsIkIiOjI1NX19LCJJc1Zpc2libGUiOnRydWUsIldpZHRoIjowLjAsIkhlaWdodCI6MC4wLCJCb3JkZXJTdHlsZSI6bnVsbCwiUGFyZW50U3R5bGUiOm51bGx9LCJEYXRlU3R5bGUiOnsiJGlkIjoiMjczIiwiRm9udFNldHRpbmdzIjp7IiRpZCI6IjI3NCIsIkZvbnRTaXplIjoxMCwiRm9udE5hbWUiOiJDYWxpYnJpIiwiSXNCb2xkIjpmYWxzZSwiSXNJdGFsaWMiOmZhbHNlLCJJc1VuZGVybGluZWQiOmZhbHNlLCJQYXJlbnRTdHlsZSI6bnVsbH0sIkF1dG9TaXplIjowLCJGb3JlZ3JvdW5kIjp7IiRpZCI6IjI3NSIsIkNvbG9yIjp7IiRpZCI6IjI3NiIsIkEiOjI1NSwiUiI6NjgsIkciOjg0LCJCIjoxMDZ9fSwiTWF4V2lkdGgiOjIwMC4wLCJNYXhIZWlnaHQiOiJJbmZpbml0eSIsIlNtYXJ0Rm9yZWdyb3VuZElzQWN0aXZlIjpmYWxzZSwiSG9yaXpvbnRhbEFsaWdubWVudCI6MiwiVmVydGljYWxBbGlnbm1lbnQiOjAsIlNtYXJ0Rm9yZWdyb3VuZCI6bnVsbCwiQmFja2dyb3VuZEZpbGxUeXBlIjowLCJNYXJnaW4iOnsiJGlkIjoiMjc3IiwiVG9wIjowLjAsIkxlZnQiOjAuMCwiUmlnaHQiOjAuMCwiQm90dG9tIjowLjB9LCJQYWRkaW5nIjp7IiRpZCI6IjI3OCIsIlRvcCI6MC4wLCJMZWZ0IjowLjAsIlJpZ2h0IjowLjAsIkJvdHRvbSI6MC4wfSwiQmFja2dyb3VuZCI6eyIkaWQiOiIyNzkiLCJDb2xvciI6eyIkaWQiOiIyODAiLCJBIjowLCJSIjoyNTUsIkciOjI1NSwiQiI6MjU1fX0sIklzVmlzaWJsZSI6dHJ1ZSwiV2lkdGgiOjAuMCwiSGVpZ2h0IjowLjAsIkJvcmRlclN0eWxlIjpudWxsLCJQYXJlbnRTdHlsZSI6bnVsbH0sIkRhdGVGb3JtYXQiOnsiJGlkIjoiMjgx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I4MiIsIkZvcm1hdCI6MCwiSXNWaXNpYmxlIjpmYWxzZSwiTGFzdEtub3duVmlzaWJpbGl0eVN0YXRlIjpmYWxzZX0sIklzVmlzaWJsZSI6dHJ1ZSwiUGFyZW50U3R5bGUiOm51bGx9LCJIeXBlcmxpbmsiOm51bGwsIkltcG9ydElkIjoiIn0seyIkaWQiOiIyODMiLCJJZCI6IjEwZjQ0ZWEwLWMxZWYtNGI3NS1hNzgxLWY1ODQ1YjkxMDc5MCIsIkluZGV4Ijo3LCJHcm91cElkIjoiODU4NTY4ZTItYzllNC00NDZiLWFjOTktYmYzMzdjMDU3ZDkxIiwiVGl0bGUiOiJJZnJhbWVzIiwiRGF0ZVRpbWUiOiIyMDI0LTEyLTA1VDExOjU5OjAwIiwiUGVyY2VudGFnZUNvbXBsZXRlIjpudWxsLCJOb3RlIjpudWxsLCJTdHlsZSI6eyIkaWQiOiIyODQiLCJUaXRsZVBvc2l0aW9uIjoiTGVmdCIsIkRhdGVQb3NpdGlvbiI6IkxlZnQiLCJTaGFwZVR5cGUiOjAsIlNoYXBlU2l6ZSI6MCwiU3BhY2luZyI6NSwiU2hhcGVTdHlsZSI6eyIkaWQiOiIyODUiLCJNYXJnaW4iOnsiJHJlZiI6IjI2MCJ9LCJQYWRkaW5nIjp7IiRyZWYiOiIyNjEifSwiQmFja2dyb3VuZCI6eyIkaWQiOiIyODYiLCJDb2xvciI6eyIkaWQiOiIyODciLCJBIjoyNTUsIlIiOjExNSwiRyI6MTE1LCJCIjoxMTV9fSwiSXNWaXNpYmxlIjp0cnVlLCJXaWR0aCI6MTIuMCwiSGVpZ2h0IjoxNC4wLCJCb3JkZXJTdHlsZSI6eyIkaWQiOiIyODgiLCJMaW5lQ29sb3IiOm51bGwsIkxpbmVXZWlnaHQiOjAuMCwiTGluZVR5cGUiOjAsIlBhcmVudFN0eWxlIjpudWxsfSwiUGFyZW50U3R5bGUiOm51bGx9LCJUaXRsZVN0eWxlIjp7IiRpZCI6IjI4OSIsIkZvbnRTZXR0aW5ncyI6eyIkaWQiOiIyOTAiLCJGb250U2l6ZSI6MTEsIkZvbnROYW1lIjoiQ2FsaWJyaSIsIklzQm9sZCI6dHJ1ZSwiSXNJdGFsaWMiOmZhbHNlLCJJc1VuZGVybGluZWQiOmZhbHNlLCJQYXJlbnRTdHlsZSI6bnVsbH0sIkF1dG9TaXplIjowLCJGb3JlZ3JvdW5kIjp7IiRpZCI6IjI5MSIsIkNvbG9yIjp7IiRpZCI6IjI5MiIsIkEiOjI1NSwiUiI6MCwiRyI6MCwiQiI6MH19LCJNYXhXaWR0aCI6MjAwLjAsIk1heEhlaWdodCI6IkluZmluaXR5IiwiU21hcnRGb3JlZ3JvdW5kSXNBY3RpdmUiOmZhbHNlLCJIb3Jpem9udGFsQWxpZ25tZW50IjoyLCJWZXJ0aWNhbEFsaWdubWVudCI6MCwiU21hcnRGb3JlZ3JvdW5kIjpudWxsLCJCYWNrZ3JvdW5kRmlsbFR5cGUiOjAsIk1hcmdpbiI6eyIkcmVmIjoiMjY5In0sIlBhZGRpbmciOnsiJHJlZiI6IjI3MCJ9LCJCYWNrZ3JvdW5kIjp7IiRpZCI6IjI5MyIsIkNvbG9yIjp7IiRpZCI6IjI5NCIsIkEiOjAsIlIiOjI1NSwiRyI6MjU1LCJCIjoyNTV9fSwiSXNWaXNpYmxlIjp0cnVlLCJXaWR0aCI6MC4wLCJIZWlnaHQiOjAuMCwiQm9yZGVyU3R5bGUiOm51bGwsIlBhcmVudFN0eWxlIjpudWxsfSwiRGF0ZVN0eWxlIjp7IiRpZCI6IjI5NSIsIkZvbnRTZXR0aW5ncyI6eyIkaWQiOiIyOTYiLCJGb250U2l6ZSI6MTAsIkZvbnROYW1lIjoiQ2FsaWJyaSIsIklzQm9sZCI6ZmFsc2UsIklzSXRhbGljIjpmYWxzZSwiSXNVbmRlcmxpbmVkIjpmYWxzZSwiUGFyZW50U3R5bGUiOm51bGx9LCJBdXRvU2l6ZSI6MCwiRm9yZWdyb3VuZCI6eyIkaWQiOiIyOTciLCJDb2xvciI6eyIkaWQiOiIyOTgiLCJBIjoyNTUsIlIiOjY4LCJHIjo4NCwiQiI6MTA2fX0sIk1heFdpZHRoIjoyMDAuMCwiTWF4SGVpZ2h0IjoiSW5maW5pdHkiLCJTbWFydEZvcmVncm91bmRJc0FjdGl2ZSI6ZmFsc2UsIkhvcml6b250YWxBbGlnbm1lbnQiOjIsIlZlcnRpY2FsQWxpZ25tZW50IjowLCJTbWFydEZvcmVncm91bmQiOm51bGwsIkJhY2tncm91bmRGaWxsVHlwZSI6MCwiTWFyZ2luIjp7IiRyZWYiOiIyNzcifSwiUGFkZGluZyI6eyIkcmVmIjoiMjc4In0sIkJhY2tncm91bmQiOnsiJGlkIjoiMjk5IiwiQ29sb3IiOnsiJGlkIjoiMzAwIiwiQSI6MCwiUiI6MjU1LCJHIjoyNTUsIkIiOjI1NX19LCJJc1Zpc2libGUiOnRydWUsIldpZHRoIjowLjAsIkhlaWdodCI6MC4wLCJCb3JkZXJTdHlsZSI6bnVsbCwiUGFyZW50U3R5bGUiOm51bGx9LCJEYXRlRm9ybWF0Ijp7IiRpZCI6IjMwMS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zMDIiLCJGb3JtYXQiOjAsIklzVmlzaWJsZSI6ZmFsc2UsIkxhc3RLbm93blZpc2liaWxpdHlTdGF0ZSI6ZmFsc2V9LCJJc1Zpc2libGUiOnRydWUsIlBhcmVudFN0eWxlIjpudWxsfSwiSHlwZXJsaW5rIjpudWxsLCJJbXBvcnRJZCI6IiJ9XSwiSWQiOiI4NTg1NjhlMi1jOWU0LTQ0NmItYWM5OS1iZjMzN2MwNTdkOTEiLCJJc1NpbmdsZUl0ZW1Sb3ciOmZhbHNlfSx7IiRpZCI6IjMwMyIsIl90YXNrcyI6W3siJGlkIjoiMzA0IiwiX2F0dGFjaGVkTWlsZXN0b25lcyI6W10sIlRhc2tEZWZpbml0aW9uIjp7IiRpZCI6IjMwNSIsIkdyb3VwTmFtZSI6IjNlZjJmM2RhLTk4ZDUtNDQxMy05OWYyLTAwYzhkZWE2MDY4YSIsIlN0YXJ0RGF0ZSI6IjIwMjQtMDktMjlUMDA6MDA6MDBaIiwiRW5kRGF0ZSI6IjIwMjUtMDEtMjlUMTE6NTk6MDBaIiwiUGVyY2VudGFnZUNvbXBsZXRlIjpudWxsLCJTdHlsZSI6eyIkaWQiOiIzMDYiLCJTaGFwZSI6MSwiU2hhcGVUaGlja25lc3MiOjAsIkR1cmF0aW9uRm9ybWF0IjowLCJJbmNsdWRlTm9uV29ya2luZ0RheXNJbkR1cmF0aW9uIjpmYWxzZSwiUGVyY2VudGFnZUNvbXBsZXRlU3R5bGUiOnsiJGlkIjoiMzA3IiwiRm9udFNldHRpbmdzIjp7IiRpZCI6IjMwOCIsIkZvbnRTaXplIjoxMCwiRm9udE5hbWUiOiJDYWxpYnJpIiwiSXNCb2xkIjpmYWxzZSwiSXNJdGFsaWMiOmZhbHNlLCJJc1VuZGVybGluZWQiOmZhbHNlLCJQYXJlbnRTdHlsZSI6bnVsbH0sIkF1dG9TaXplIjowLCJGb3JlZ3JvdW5kIjp7IiRpZCI6IjMwOSIsIkNvbG9yIjp7IiRpZCI6IjMxMCIsIkEiOjI1NSwiUiI6MjM4LCJHIjoyMzYsIkIiOjIyNX19LCJNYXhXaWR0aCI6MjAwLjAsIk1heEhlaWdodCI6IkluZmluaXR5IiwiU21hcnRGb3JlZ3JvdW5kSXNBY3RpdmUiOmZhbHNlLCJIb3Jpem9udGFsQWxpZ25tZW50IjowLCJWZXJ0aWNhbEFsaWdubWVudCI6MCwiU21hcnRGb3JlZ3JvdW5kIjpudWxsLCJCYWNrZ3JvdW5kRmlsbFR5cGUiOjAsIk1hcmdpbiI6eyIkaWQiOiIzMTEiLCJUb3AiOjAuMCwiTGVmdCI6MC4wLCJSaWdodCI6MC4wLCJCb3R0b20iOjAuMH0sIlBhZGRpbmciOnsiJGlkIjoiMzEyIiwiVG9wIjowLjAsIkxlZnQiOjAuMCwiUmlnaHQiOjAuMCwiQm90dG9tIjowLjB9LCJCYWNrZ3JvdW5kIjp7IiRpZCI6IjMxMyIsIkNvbG9yIjp7IiRyZWYiOiIxMTQifX0sIklzVmlzaWJsZSI6dHJ1ZSwiV2lkdGgiOjAuMCwiSGVpZ2h0IjowLjAsIkJvcmRlclN0eWxlIjp7IiRpZCI6IjMxNCIsIkxpbmVDb2xvciI6bnVsbCwiTGluZVdlaWdodCI6MC4wLCJMaW5lVHlwZSI6MCwiUGFyZW50U3R5bGUiOm51bGx9LCJQYXJlbnRTdHlsZSI6bnVsbH0sIkR1cmF0aW9uU3R5bGUiOnsiJGlkIjoiMzE1IiwiRm9udFNldHRpbmdzIjp7IiRpZCI6IjMxNiIsIkZvbnRTaXplIjoxMCwiRm9udE5hbWUiOiJDYWxpYnJpIiwiSXNCb2xkIjpmYWxzZSwiSXNJdGFsaWMiOmZhbHNlLCJJc1VuZGVybGluZWQiOmZhbHNlLCJQYXJlbnRTdHlsZSI6bnVsbH0sIkF1dG9TaXplIjowLCJGb3JlZ3JvdW5kIjp7IiRpZCI6IjMxNyIsIkNvbG9yIjp7IiRyZWYiOiIxMTkifX0sIk1heFdpZHRoIjoyMDAuMCwiTWF4SGVpZ2h0IjoiSW5maW5pdHkiLCJTbWFydEZvcmVncm91bmRJc0FjdGl2ZSI6ZmFsc2UsIkhvcml6b250YWxBbGlnbm1lbnQiOjAsIlZlcnRpY2FsQWxpZ25tZW50IjowLCJTbWFydEZvcmVncm91bmQiOm51bGwsIkJhY2tncm91bmRGaWxsVHlwZSI6MCwiTWFyZ2luIjp7IiRpZCI6IjMxOCIsIlRvcCI6MC4wLCJMZWZ0IjowLjAsIlJpZ2h0IjowLjAsIkJvdHRvbSI6MC4wfSwiUGFkZGluZyI6eyIkaWQiOiIzMTkiLCJUb3AiOjAuMCwiTGVmdCI6MC4wLCJSaWdodCI6MC4wLCJCb3R0b20iOjAuMH0sIkJhY2tncm91bmQiOnsiJHJlZiI6IjEyMiJ9LCJJc1Zpc2libGUiOnRydWUsIldpZHRoIjowLjAsIkhlaWdodCI6MC4wLCJCb3JkZXJTdHlsZSI6eyIkaWQiOiIzMjAiLCJMaW5lQ29sb3IiOm51bGwsIkxpbmVXZWlnaHQiOjAuMCwiTGluZVR5cGUiOjAsIlBhcmVudFN0eWxlIjpudWxsfSwiUGFyZW50U3R5bGUiOm51bGx9LCJIb3Jpem9udGFsQ29ubmVjdG9yU3R5bGUiOnsiJGlkIjoiMzIxIiwiTGluZUNvbG9yIjp7IiRyZWYiOiIxMjYifSwiTGluZVdlaWdodCI6MS4wLCJMaW5lVHlwZSI6MCwiUGFyZW50U3R5bGUiOm51bGx9LCJWZXJ0aWNhbENvbm5lY3RvclN0eWxlIjp7IiRpZCI6IjMyMiIsIkxpbmVDb2xvciI6eyIkcmVmIjoiMTI5In0sIkxpbmVXZWlnaHQiOjAuMCwiTGluZVR5cGUiOjAsIlBhcmVudFN0eWxlIjpudWxsfSwiTWFyZ2luIjpudWxsLCJTdGFydERhdGVQb3NpdGlvbiI6NiwiRW5kRGF0ZVBvc2l0aW9uIjo2LCJEYXRlSXNWaXNpYmxlIjpmYWxzZSwiVGl0bGVQb3NpdGlvbiI6MiwiRHVyYXRpb25Qb3NpdGlvbiI6NiwiUGVyY2VudGFnZUNvbXBsZXRlZFBvc2l0aW9uIjoyLCJTcGFjaW5nIjozLCJJc0JlbG93VGltZWJhbmQiOnRydWUsIlBlcmNlbnRhZ2VDb21wbGV0ZVNoYXBlT3BhY2l0eSI6MzUsIlNoYXBlU3R5bGUiOnsiJGlkIjoiMzIzIiwiTWFyZ2luIjp7IiRpZCI6IjMyNCIsIlRvcCI6MC4wLCJMZWZ0Ijo0LjAsIlJpZ2h0Ijo0LjAsIkJvdHRvbSI6MC4wfSwiUGFkZGluZyI6eyIkaWQiOiIzMjUiLCJUb3AiOjAuMCwiTGVmdCI6MC4wLCJSaWdodCI6MC4wLCJCb3R0b20iOjAuMH0sIkJhY2tncm91bmQiOnsiJGlkIjoiMzI2IiwiQ29sb3IiOnsiJGlkIjoiMzI3IiwiQSI6MjU1LCJSIjo4NiwiRyI6MjA3LCJCIjoyMTl9fSwiSXNWaXNpYmxlIjp0cnVlLCJXaWR0aCI6MC4wLCJIZWlnaHQiOjEwLjAsIkJvcmRlclN0eWxlIjp7IiRpZCI6IjMyOCIsIkxpbmVDb2xvciI6eyIkaWQiOiIzMjkiLCIkdHlwZSI6Ik5MUkUuQ29tbW9uLkRvbS5Tb2xpZENvbG9yQnJ1c2gsIE5MUkUuQ29tbW9uIiwiQ29sb3IiOnsiJGlkIjoiMzMwIiwiQSI6MjU1LCJSIjoyNTUsIkciOjAsIkIiOjB9fSwiTGluZVdlaWdodCI6MC4wLCJMaW5lVHlwZSI6MCwiUGFyZW50U3R5bGUiOm51bGx9LCJQYXJlbnRTdHlsZSI6bnVsbH0sIlRpdGxlU3R5bGUiOnsiJGlkIjoiMzMxIiwiRm9udFNldHRpbmdzIjp7IiRpZCI6IjMzMiIsIkZvbnRTaXplIjoxMSwiRm9udE5hbWUiOiJDYWxpYnJpIiwiSXNCb2xkIjpmYWxzZSwiSXNJdGFsaWMiOmZhbHNlLCJJc1VuZGVybGluZWQiOmZhbHNlLCJQYXJlbnRTdHlsZSI6bnVsbH0sIkF1dG9TaXplIjowLCJGb3JlZ3JvdW5kIjp7IiRpZCI6IjMzMyIsIkNvbG9yIjp7IiRpZCI6IjMzNCIsIkEiOjI1NSwiUiI6MjU1LCJHIjoyNTUsIkIiOjI1NX19LCJNYXhXaWR0aCI6OTYwLjAsIk1heEhlaWdodCI6IkluZmluaXR5IiwiU21hcnRGb3JlZ3JvdW5kSXNBY3RpdmUiOmZhbHNlLCJIb3Jpem9udGFsQWxpZ25tZW50IjoxLCJWZXJ0aWNhbEFsaWdubWVudCI6MCwiU21hcnRGb3JlZ3JvdW5kIjpudWxsLCJCYWNrZ3JvdW5kRmlsbFR5cGUiOjAsIk1hcmdpbiI6eyIkaWQiOiIzMzUiLCJUb3AiOjAuMCwiTGVmdCI6MC4wLCJSaWdodCI6MC4wLCJCb3R0b20iOjAuMH0sIlBhZGRpbmciOnsiJGlkIjoiMzM2IiwiVG9wIjowLjAsIkxlZnQiOjAuMCwiUmlnaHQiOjAuMCwiQm90dG9tIjowLjB9LCJCYWNrZ3JvdW5kIjp7IiRpZCI6IjMzNyIsIkNvbG9yIjp7IiRpZCI6IjMzOCIsIkEiOjAsIlIiOjI1NSwiRyI6MjU1LCJCIjoyNTV9fSwiSXNWaXNpYmxlIjp0cnVlLCJXaWR0aCI6MC4wLCJIZWlnaHQiOjAuMCwiQm9yZGVyU3R5bGUiOnsiJGlkIjoiMzM5IiwiTGluZUNvbG9yIjpudWxsLCJMaW5lV2VpZ2h0IjowLjAsIkxpbmVUeXBlIjowLCJQYXJlbnRTdHlsZSI6bnVsbH0sIlBhcmVudFN0eWxlIjpudWxsfSwiRGF0ZVN0eWxlIjp7IiRpZCI6IjM0MCIsIkZvbnRTZXR0aW5ncyI6eyIkaWQiOiIzNDEiLCJGb250U2l6ZSI6MTAsIkZvbnROYW1lIjoiQ2FsaWJyaSIsIklzQm9sZCI6ZmFsc2UsIklzSXRhbGljIjpmYWxzZSwiSXNVbmRlcmxpbmVkIjpmYWxzZSwiUGFyZW50U3R5bGUiOm51bGx9LCJBdXRvU2l6ZSI6MCwiRm9yZWdyb3VuZCI6eyIkaWQiOiIzNDIiLCJDb2xvciI6eyIkcmVmIjoiMTUxIn19LCJNYXhXaWR0aCI6MjAwLjAsIk1heEhlaWdodCI6IkluZmluaXR5IiwiU21hcnRGb3JlZ3JvdW5kSXNBY3RpdmUiOmZhbHNlLCJIb3Jpem9udGFsQWxpZ25tZW50IjowLCJWZXJ0aWNhbEFsaWdubWVudCI6MCwiU21hcnRGb3JlZ3JvdW5kIjpudWxsLCJCYWNrZ3JvdW5kRmlsbFR5cGUiOjAsIk1hcmdpbiI6eyIkaWQiOiIzNDMiLCJUb3AiOjAuMCwiTGVmdCI6MC4wLCJSaWdodCI6MC4wLCJCb3R0b20iOjAuMH0sIlBhZGRpbmciOnsiJGlkIjoiMzQ0IiwiVG9wIjowLjAsIkxlZnQiOjAuMCwiUmlnaHQiOjAuMCwiQm90dG9tIjowLjB9LCJCYWNrZ3JvdW5kIjp7IiRyZWYiOiIxNTQifSwiSXNWaXNpYmxlIjp0cnVlLCJXaWR0aCI6MC4wLCJIZWlnaHQiOjAuMCwiQm9yZGVyU3R5bGUiOnsiJGlkIjoiMzQ1IiwiTGluZUNvbG9yIjpudWxsLCJMaW5lV2VpZ2h0IjowLjAsIkxpbmVUeXBlIjowLCJQYXJlbnRTdHlsZSI6bnVsbH0sIlBhcmVudFN0eWxlIjpudWxsfSwiRGF0ZUZvcm1hdCI6eyIkaWQiOiIzNDYiLCJGb3JtYXRTdHJpbmciOiJNTU0gZCIsIlNlcGFyYXRvciI6Ii8iLCJVc2VJbnRlcm5hdGlvbmFsRGF0ZUZvcm1hdCI6ZmFsc2UsIkRhdGVJc1Zpc2libGUiOmZhbHNlLCJUaW1lSXNWaXNpYmxlIjpmYWxzZSwiSG91ckRpZ2l0cyI6MSwiQW1QbURlc2lnbmF0b3IiOjIsIlRyaW0wME1pbnV0ZXMiOmZhbHNlLCJMYXN0S25vd25WaXNpYmlsaXR5U3RhdGUiOnsiJGlkIjoiMzQ3IiwiRGF0ZVBhcnRJc1Zpc2libGUiOnRydWUsIlRpbWVQYXJ0SXNWaXNpYmxlIjpmYWxzZX19LCJXZWVrTnVtYmVyaW5nIjp7IiRpZCI6IjM0OCIsIkZvcm1hdCI6MCwiSXNWaXNpYmxlIjpmYWxzZSwiTGFzdEtub3duVmlzaWJpbGl0eVN0YXRlIjpmYWxzZX0sIklzVmlzaWJsZSI6dHJ1ZSwiUGFyZW50U3R5bGUiOm51bGx9LCJJbmRleCI6OCwiU21hcnREdXJhdGlvbkFjdGl2YXRlZCI6ZmFsc2UsIkRhdGVGb3JtYXQiOnsiJHJlZiI6IjM0NiJ9LCJXZWVrTnVtYmVyaW5nIjp7IiRpZCI6IjM0OSIsIkZvcm1hdCI6MCwiSXNWaXNpYmxlIjpmYWxzZSwiTGFzdEtub3duVmlzaWJpbGl0eVN0YXRlIjpmYWxzZX0sIklkIjoiNWY4MGRmNjQtMzA5Ni00ZGYyLThlYWEtZTY3MmIzNjEzNDYwIiwiSW1wb3J0SWQiOm51bGwsIlRpdGxlIjoiU0RLIE9wdGltaXphdGlvbiAiLCJOb3RlIjpudWxsLCJIeXBlcmxpbmsiOnsiJGlkIjoiMzUwIiwiQWRkcmVzcyI6bnVsbCwiU3ViQWRkcmVzcyI6bnVsbH0sIklzQ2hhbmdlZCI6ZmFsc2UsIklzTmV3IjpmYWxzZX19LHsiJGlkIjoiMzUxIiwiX2F0dGFjaGVkTWlsZXN0b25lcyI6W10sIlRhc2tEZWZpbml0aW9uIjp7IiRpZCI6IjM1MiIsIkdyb3VwTmFtZSI6IjNlZjJmM2RhLTk4ZDUtNDQxMy05OWYyLTAwYzhkZWE2MDY4YSIsIlN0YXJ0RGF0ZSI6IjIwMjUtMDUtMDFUMDA6MDA6MDBaIiwiRW5kRGF0ZSI6IjIwMjUtMDctMzBUMTE6NTk6MDBaIiwiUGVyY2VudGFnZUNvbXBsZXRlIjo4MC4wLCJTdHlsZSI6eyIkaWQiOiIzNTMiLCJTaGFwZSI6NCwiU2hhcGVUaGlja25lc3MiOjAsIkR1cmF0aW9uRm9ybWF0IjowLCJJbmNsdWRlTm9uV29ya2luZ0RheXNJbkR1cmF0aW9uIjpmYWxzZSwiUGVyY2VudGFnZUNvbXBsZXRlU3R5bGUiOnsiJGlkIjoiMzU0IiwiRm9udFNldHRpbmdzIjp7IiRpZCI6IjM1NSIsIkZvbnRTaXplIjoxMCwiRm9udE5hbWUiOiJDYWxpYnJpIiwiSXNCb2xkIjpmYWxzZSwiSXNJdGFsaWMiOmZhbHNlLCJJc1VuZGVybGluZWQiOmZhbHNlLCJQYXJlbnRTdHlsZSI6bnVsbH0sIkF1dG9TaXplIjowLCJGb3JlZ3JvdW5kIjp7IiRpZCI6IjM1NiIsIkNvbG9yIjp7IiRpZCI6IjM1NyIsIkEiOjI1NSwiUiI6MTkyLCJHIjo4MCwiQiI6Nzd9fSwiTWF4V2lkdGgiOjIwMC4wLCJNYXhIZWlnaHQiOiJJbmZpbml0eSIsIlNtYXJ0Rm9yZWdyb3VuZElzQWN0aXZlIjpmYWxzZSwiSG9yaXpvbnRhbEFsaWdubWVudCI6MSwiVmVydGljYWxBbGlnbm1lbnQiOjAsIlNtYXJ0Rm9yZWdyb3VuZCI6bnVsbCwiQmFja2dyb3VuZEZpbGxUeXBlIjowLCJNYXJnaW4iOnsiJGlkIjoiMzU4IiwiVG9wIjowLjAsIkxlZnQiOjAuMCwiUmlnaHQiOjAuMCwiQm90dG9tIjowLjB9LCJQYWRkaW5nIjp7IiRpZCI6IjM1OSIsIlRvcCI6MC4wLCJMZWZ0IjowLjAsIlJpZ2h0IjowLjAsIkJvdHRvbSI6MC4wfSwiQmFja2dyb3VuZCI6eyIkaWQiOiIzNjAiLCJDb2xvciI6eyIkcmVmIjoiMTE0In19LCJJc1Zpc2libGUiOnRydWUsIldpZHRoIjowLjAsIkhlaWdodCI6MC4wLCJCb3JkZXJTdHlsZSI6eyIkaWQiOiIzNjEiLCJMaW5lQ29sb3IiOm51bGwsIkxpbmVXZWlnaHQiOjAuMCwiTGluZVR5cGUiOjAsIlBhcmVudFN0eWxlIjpudWxsfSwiUGFyZW50U3R5bGUiOm51bGx9LCJEdXJhdGlvblN0eWxlIjp7IiRpZCI6IjM2MiIsIkZvbnRTZXR0aW5ncyI6eyIkaWQiOiIzNjMiLCJGb250U2l6ZSI6MTAsIkZvbnROYW1lIjoiQ2FsaWJyaSIsIklzQm9sZCI6ZmFsc2UsIklzSXRhbGljIjpmYWxzZSwiSXNVbmRlcmxpbmVkIjpmYWxzZSwiUGFyZW50U3R5bGUiOm51bGx9LCJBdXRvU2l6ZSI6MCwiRm9yZWdyb3VuZCI6eyIkaWQiOiIzNjQiLCJDb2xvciI6eyIkcmVmIjoiMTE5In19LCJNYXhXaWR0aCI6MjAwLjAsIk1heEhlaWdodCI6IkluZmluaXR5IiwiU21hcnRGb3JlZ3JvdW5kSXNBY3RpdmUiOmZhbHNlLCJIb3Jpem9udGFsQWxpZ25tZW50IjowLCJWZXJ0aWNhbEFsaWdubWVudCI6MCwiU21hcnRGb3JlZ3JvdW5kIjpudWxsLCJCYWNrZ3JvdW5kRmlsbFR5cGUiOjAsIk1hcmdpbiI6eyIkaWQiOiIzNjUiLCJUb3AiOjAuMCwiTGVmdCI6MC4wLCJSaWdodCI6MC4wLCJCb3R0b20iOjAuMH0sIlBhZGRpbmciOnsiJGlkIjoiMzY2IiwiVG9wIjowLjAsIkxlZnQiOjAuMCwiUmlnaHQiOjAuMCwiQm90dG9tIjowLjB9LCJCYWNrZ3JvdW5kIjp7IiRyZWYiOiIxMjIifSwiSXNWaXNpYmxlIjp0cnVlLCJXaWR0aCI6MC4wLCJIZWlnaHQiOjAuMCwiQm9yZGVyU3R5bGUiOnsiJGlkIjoiMzY3IiwiTGluZUNvbG9yIjpudWxsLCJMaW5lV2VpZ2h0IjowLjAsIkxpbmVUeXBlIjowLCJQYXJlbnRTdHlsZSI6bnVsbH0sIlBhcmVudFN0eWxlIjpudWxsfSwiSG9yaXpvbnRhbENvbm5lY3RvclN0eWxlIjp7IiRpZCI6IjM2OCIsIkxpbmVDb2xvciI6eyIkcmVmIjoiMTI2In0sIkxpbmVXZWlnaHQiOjEuMCwiTGluZVR5cGUiOjAsIlBhcmVudFN0eWxlIjpudWxsfSwiVmVydGljYWxDb25uZWN0b3JTdHlsZSI6eyIkaWQiOiIzNjkiLCJMaW5lQ29sb3IiOnsiJHJlZiI6IjEyOSJ9LCJMaW5lV2VpZ2h0IjowLjAsIkxpbmVUeXBlIjowLCJQYXJlbnRTdHlsZSI6bnVsbH0sIk1hcmdpbiI6bnVsbCwiU3RhcnREYXRlUG9zaXRpb24iOjYsIkVuZERhdGVQb3NpdGlvbiI6NiwiRGF0ZUlzVmlzaWJsZSI6ZmFsc2UsIlRpdGxlUG9zaXRpb24iOjIsIkR1cmF0aW9uUG9zaXRpb24iOjYsIlBlcmNlbnRhZ2VDb21wbGV0ZWRQb3NpdGlvbiI6MiwiU3BhY2luZyI6MywiSXNCZWxvd1RpbWViYW5kIjp0cnVlLCJQZXJjZW50YWdlQ29tcGxldGVTaGFwZU9wYWNpdHkiOjM1LCJTaGFwZVN0eWxlIjp7IiRpZCI6IjM3MCIsIk1hcmdpbiI6eyIkaWQiOiIzNzEiLCJUb3AiOjAuMCwiTGVmdCI6NC4wLCJSaWdodCI6NC4wLCJCb3R0b20iOjAuMH0sIlBhZGRpbmciOnsiJGlkIjoiMzcyIiwiVG9wIjowLjAsIkxlZnQiOjAuMCwiUmlnaHQiOjAuMCwiQm90dG9tIjowLjB9LCJCYWNrZ3JvdW5kIjp7IiRpZCI6IjM3MyIsIkNvbG9yIjp7IiRpZCI6IjM3NCIsIkEiOjI1NSwiUiI6ODYsIkciOjIwNywiQiI6MjE5fX0sIklzVmlzaWJsZSI6dHJ1ZSwiV2lkdGgiOjAuMCwiSGVpZ2h0IjoxMC4wLCJCb3JkZXJTdHlsZSI6eyIkaWQiOiIzNzUiLCJMaW5lQ29sb3IiOnsiJGlkIjoiMzc2IiwiJHR5cGUiOiJOTFJFLkNvbW1vbi5Eb20uU29saWRDb2xvckJydXNoLCBOTFJFLkNvbW1vbiIsIkNvbG9yIjp7IiRpZCI6IjM3NyIsIkEiOjI1NSwiUiI6MjU1LCJHIjowLCJCIjowfX0sIkxpbmVXZWlnaHQiOjAuMCwiTGluZVR5cGUiOjAsIlBhcmVudFN0eWxlIjpudWxsfSwiUGFyZW50U3R5bGUiOm51bGx9LCJUaXRsZVN0eWxlIjp7IiRpZCI6IjM3OCIsIkZvbnRTZXR0aW5ncyI6eyIkaWQiOiIzNzkiLCJGb250U2l6ZSI6MTEsIkZvbnROYW1lIjoiQ2FsaWJyaSIsIklzQm9sZCI6ZmFsc2UsIklzSXRhbGljIjpmYWxzZSwiSXNVbmRlcmxpbmVkIjpmYWxzZSwiUGFyZW50U3R5bGUiOm51bGx9LCJBdXRvU2l6ZSI6MiwiRm9yZWdyb3VuZCI6eyIkaWQiOiIzODAiLCJDb2xvciI6eyIkaWQiOiIzODEiLCJBIjoyNTUsIlIiOjI1NSwiRyI6MjU1LCJCIjoyNTV9fSwiTWF4V2lkdGgiOjgzLjkzNjY2NjY2NjY2NjY2NywiTWF4SGVpZ2h0IjoiSW5maW5pdHkiLCJTbWFydEZvcmVncm91bmRJc0FjdGl2ZSI6ZmFsc2UsIkhvcml6b250YWxBbGlnbm1lbnQiOjEsIlZlcnRpY2FsQWxpZ25tZW50IjowLCJTbWFydEZvcmVncm91bmQiOm51bGwsIkJhY2tncm91bmRGaWxsVHlwZSI6MCwiTWFyZ2luIjp7IiRpZCI6IjM4MiIsIlRvcCI6MC4wLCJMZWZ0IjowLjAsIlJpZ2h0IjowLjAsIkJvdHRvbSI6MC4wfSwiUGFkZGluZyI6eyIkaWQiOiIzODMiLCJUb3AiOjAuMCwiTGVmdCI6MC4wLCJSaWdodCI6MC4wLCJCb3R0b20iOjAuMH0sIkJhY2tncm91bmQiOnsiJGlkIjoiMzg0IiwiQ29sb3IiOnsiJGlkIjoiMzg1IiwiQSI6MCwiUiI6MjU1LCJHIjoyNTUsIkIiOjI1NX19LCJJc1Zpc2libGUiOnRydWUsIldpZHRoIjowLjAsIkhlaWdodCI6MC4wLCJCb3JkZXJTdHlsZSI6eyIkaWQiOiIzODYiLCJMaW5lQ29sb3IiOm51bGwsIkxpbmVXZWlnaHQiOjAuMCwiTGluZVR5cGUiOjAsIlBhcmVudFN0eWxlIjpudWxsfSwiUGFyZW50U3R5bGUiOm51bGx9LCJEYXRlU3R5bGUiOnsiJGlkIjoiMzg3IiwiRm9udFNldHRpbmdzIjp7IiRpZCI6IjM4OCIsIkZvbnRTaXplIjoxMCwiRm9udE5hbWUiOiJDYWxpYnJpIiwiSXNCb2xkIjpmYWxzZSwiSXNJdGFsaWMiOmZhbHNlLCJJc1VuZGVybGluZWQiOmZhbHNlLCJQYXJlbnRTdHlsZSI6bnVsbH0sIkF1dG9TaXplIjowLCJGb3JlZ3JvdW5kIjp7IiRpZCI6IjM4OSIsIkNvbG9yIjp7IiRyZWYiOiIxNTEifX0sIk1heFdpZHRoIjoyMDAuMCwiTWF4SGVpZ2h0IjoiSW5maW5pdHkiLCJTbWFydEZvcmVncm91bmRJc0FjdGl2ZSI6ZmFsc2UsIkhvcml6b250YWxBbGlnbm1lbnQiOjAsIlZlcnRpY2FsQWxpZ25tZW50IjowLCJTbWFydEZvcmVncm91bmQiOm51bGwsIkJhY2tncm91bmRGaWxsVHlwZSI6MCwiTWFyZ2luIjp7IiRpZCI6IjM5MCIsIlRvcCI6MC4wLCJMZWZ0IjowLjAsIlJpZ2h0IjowLjAsIkJvdHRvbSI6MC4wfSwiUGFkZGluZyI6eyIkaWQiOiIzOTEiLCJUb3AiOjAuMCwiTGVmdCI6MC4wLCJSaWdodCI6MC4wLCJCb3R0b20iOjAuMH0sIkJhY2tncm91bmQiOnsiJHJlZiI6IjE1NCJ9LCJJc1Zpc2libGUiOnRydWUsIldpZHRoIjowLjAsIkhlaWdodCI6MC4wLCJCb3JkZXJTdHlsZSI6eyIkaWQiOiIzOTIiLCJMaW5lQ29sb3IiOm51bGwsIkxpbmVXZWlnaHQiOjAuMCwiTGluZVR5cGUiOjAsIlBhcmVudFN0eWxlIjpudWxsfSwiUGFyZW50U3R5bGUiOm51bGx9LCJEYXRlRm9ybWF0Ijp7IiRpZCI6IjM5MyIsIkZvcm1hdFN0cmluZyI6Ik1NTSBkIiwiU2VwYXJhdG9yIjoiLyIsIlVzZUludGVybmF0aW9uYWxEYXRlRm9ybWF0IjpmYWxzZSwiRGF0ZUlzVmlzaWJsZSI6ZmFsc2UsIlRpbWVJc1Zpc2libGUiOmZhbHNlLCJIb3VyRGlnaXRzIjoxLCJBbVBtRGVzaWduYXRvciI6MiwiVHJpbTAwTWludXRlcyI6ZmFsc2UsIkxhc3RLbm93blZpc2liaWxpdHlTdGF0ZSI6eyIkaWQiOiIzOTQiLCJEYXRlUGFydElzVmlzaWJsZSI6dHJ1ZSwiVGltZVBhcnRJc1Zpc2libGUiOmZhbHNlfX0sIldlZWtOdW1iZXJpbmciOnsiJGlkIjoiMzk1IiwiRm9ybWF0IjowLCJJc1Zpc2libGUiOmZhbHNlLCJMYXN0S25vd25WaXNpYmlsaXR5U3RhdGUiOmZhbHNlfSwiSXNWaXNpYmxlIjp0cnVlLCJQYXJlbnRTdHlsZSI6bnVsbH0sIkluZGV4Ijo5LCJTbWFydER1cmF0aW9uQWN0aXZhdGVkIjpmYWxzZSwiRGF0ZUZvcm1hdCI6eyIkcmVmIjoiMzkzIn0sIldlZWtOdW1iZXJpbmciOnsiJGlkIjoiMzk2IiwiRm9ybWF0IjowLCJJc1Zpc2libGUiOmZhbHNlLCJMYXN0S25vd25WaXNpYmlsaXR5U3RhdGUiOmZhbHNlfSwiSWQiOiJlMjlmYjg2OS0wYjYwLTQzZTYtYjhiNC05ZWMwNWI1NTBiYTMiLCJJbXBvcnRJZCI6bnVsbCwiVGl0bGUiOiJMb2FkIFBlcmZvcm1hbmNlICIsIk5vdGUiOm51bGwsIkh5cGVybGluayI6eyIkaWQiOiIzOTciLCJBZGRyZXNzIjpudWxsLCJTdWJBZGRyZXNzIjpudWxsfSwiSXNDaGFuZ2VkIjpmYWxzZSwiSXNOZXciOmZhbHNlfX1dLCJfbWlsZXN0b25lcyI6W10sIklkIjoiM2VmMmYzZGEtOThkNS00NDEzLTk5ZjItMDBjOGRlYTYwNjhhIiwiSXNTaW5nbGVJdGVtUm93IjpmYWxzZX1dLCJJbmRleCI6MCwiSWQiOiIyYWMzZDIxNy0xNDFiLTRiNTktYmEyYS1mMzQ1MGVhZDBkZjEiLCJIZWFkZXJUZXh0IjpudWxsLCJJc0RlZmF1bHQiOnRydWUsIlN0eWxlIjp7IiRpZCI6IjM5OCIsIkhlYWRlclN0eWxlIjp7IiRpZCI6IjM5OSIsIlRleHRTdHlsZSI6eyIkaWQiOiI0MDAiLCJGb250U2V0dGluZ3MiOnsiJGlkIjoiNDAxIiwiRm9udFNpemUiOjExLCJGb250TmFtZSI6IkNhbGlicmkiLCJJc0JvbGQiOmZhbHNlLCJJc0l0YWxpYyI6ZmFsc2UsIklzVW5kZXJsaW5lZCI6ZmFsc2UsIlBhcmVudFN0eWxlIjpudWxsfSwiQXV0b1NpemUiOjIsIkZvcmVncm91bmQiOnsiJGlkIjoiNDAyIiwiQ29sb3IiOnsiJGlkIjoiNDAzIiwiQSI6MjU1LCJSIjowLCJHIjowLCJCIjowfX0sIk1heFdpZHRoIjowLjAsIk1heEhlaWdodCI6IkluZmluaXR5IiwiU21hcnRGb3JlZ3JvdW5kSXNBY3RpdmUiOmZhbHNlLCJIb3Jpem9udGFsQWxpZ25tZW50IjowLCJWZXJ0aWNhbEFsaWdubWVudCI6MCwiU21hcnRGb3JlZ3JvdW5kIjpudWxsLCJCYWNrZ3JvdW5kRmlsbFR5cGUiOjAsIk1hcmdpbiI6eyIkaWQiOiI0MDQiLCJUb3AiOjAuMCwiTGVmdCI6MC4wLCJSaWdodCI6MC4wLCJCb3R0b20iOjAuMH0sIlBhZGRpbmciOnsiJGlkIjoiNDA1IiwiVG9wIjowLjAsIkxlZnQiOjAuMCwiUmlnaHQiOjAuMCwiQm90dG9tIjowLjB9LCJCYWNrZ3JvdW5kIjpudWxsLCJJc1Zpc2libGUiOnRydWUsIldpZHRoIjowLjAsIkhlaWdodCI6MC4wLCJCb3JkZXJTdHlsZSI6bnVsbCwiUGFyZW50U3R5bGUiOm51bGx9LCJSZWN0YW5nbGVTdHlsZSI6eyIkaWQiOiI0MDYiLCJNYXJnaW4iOnsiJGlkIjoiNDA3IiwiVG9wIjowLjAsIkxlZnQiOjAuMCwiUmlnaHQiOjAuMCwiQm90dG9tIjowLjB9LCJQYWRkaW5nIjp7IiRpZCI6IjQwOCIsIlRvcCI6MC4wLCJMZWZ0IjowLjAsIlJpZ2h0IjowLjAsIkJvdHRvbSI6MC4wfSwiQmFja2dyb3VuZCI6eyIkaWQiOiI0MDkiLCJDb2xvciI6eyIkaWQiOiI0MTAiLCJBIjo2MywiUiI6MCwiRyI6MCwiQiI6MH19LCJJc1Zpc2libGUiOnRydWUsIldpZHRoIjowLjAsIkhlaWdodCI6MC4wLCJCb3JkZXJTdHlsZSI6eyIkaWQiOiI0MTEiLCJMaW5lQ29sb3IiOnsiJGlkIjoiNDEyIiwiJHR5cGUiOiJOTFJFLkNvbW1vbi5Eb20uU29saWRDb2xvckJydXNoLCBOTFJFLkNvbW1vbiIsIkNvbG9yIjp7IiRpZCI6IjQxMyIsIkEiOjI1NSwiUiI6MjU1LCJHIjowLCJCIjowfX0sIkxpbmVXZWlnaHQiOjAuMCwiTGluZVR5cGUiOjAsIlBhcmVudFN0eWxlIjpudWxsfSwiUGFyZW50U3R5bGUiOm51bGx9LCJNYXJnaW4iOnsiJGlkIjoiNDE0IiwiVG9wIjowLjAsIkxlZnQiOjAuMCwiUmlnaHQiOjAuMCwiQm90dG9tIjowLjB9LCJQYWRkaW5nIjp7IiRpZCI6IjQxNSIsIlRvcCI6MC4wLCJMZWZ0IjowLjAsIlJpZ2h0IjowLjAsIkJvdHRvbSI6MC4wfSwiQmFja2dyb3VuZCI6bnVsbCwiSXNWaXNpYmxlIjp0cnVlLCJXaWR0aCI6MC4wLCJIZWlnaHQiOjAuMCwiQm9yZGVyU3R5bGUiOm51bGwsIlBhcmVudFN0eWxlIjpudWxsfSwiQmFja2dyb3VuZFN0eWxlIjp7IiRpZCI6IjQxNiIsIk1hcmdpbiI6eyIkaWQiOiI0MTciLCJUb3AiOjAuMCwiTGVmdCI6MC4wLCJSaWdodCI6MC4wLCJCb3R0b20iOjAuMH0sIlBhZGRpbmciOnsiJGlkIjoiNDE4IiwiVG9wIjowLjAsIkxlZnQiOjAuMCwiUmlnaHQiOjAuMCwiQm90dG9tIjowLjB9LCJCYWNrZ3JvdW5kIjp7IiRpZCI6IjQxOSIsIkNvbG9yIjp7IiRpZCI6IjQyMCIsIkEiOjUxLCJSIjoxNjUsIkciOjE2NSwiQiI6MTY1fX0sIklzVmlzaWJsZSI6dHJ1ZSwiV2lkdGgiOjAuMCwiSGVpZ2h0IjowLjAsIkJvcmRlclN0eWxlIjp7IiRpZCI6IjQyMSIsIkxpbmVDb2xvciI6eyIkaWQiOiI0MjIiLCIkdHlwZSI6Ik5MUkUuQ29tbW9uLkRvbS5Tb2xpZENvbG9yQnJ1c2gsIE5MUkUuQ29tbW9uIiwiQ29sb3IiOnsiJGlkIjoiNDIzIiwiQSI6MjU1LCJSIjoyNTUsIkciOjAsIkIiOjB9fSwiTGluZVdlaWdodCI6MC4wLCJMaW5lVHlwZSI6MCwiUGFyZW50U3R5bGUiOm51bGx9LCJQYXJlbnRTdHlsZSI6bnVsbH0sIk1hcmdpbiI6eyIkaWQiOiI0MjQiLCJUb3AiOjAuMCwiTGVmdCI6MC4wLCJSaWdodCI6MC4wLCJCb3R0b20iOjAuMH0sIlBhZGRpbmciOnsiJGlkIjoiNDI1IiwiVG9wIjowLjAsIkxlZnQiOjAuMCwiUmlnaHQiOjAuMCwiQm90dG9tIjowLjB9LCJJc1Zpc2libGUiOmZhbHNlLCJXaWR0aCI6MC4wLCJIZWlnaHQiOjAuMCwiQm9yZGVyU3R5bGUiOm51bGwsIlBhcmVudFN0eWxlIjpudWxsfX1dLCJJZCI6IjdjMjFiOWQwLTg0OWMtNGJjYS05NGMyLWY2NDU4Y2EyNzJlZiIsIkluZGV4IjowLCJIZWFkZXJUZXh0IjoiRGVsaXZlcnkiLCJTdHlsZSI6eyIkaWQiOiI0MjYiLCJTdHlsZUlkIjoiMDAwMDAwMDAtMDAwMC0wMDAwLTAwMDAtMDAwMDAwMDAwMDAwIiwiSGVhZGVyU3R5bGUiOnsiJGlkIjoiNDI3IiwiVGV4dElzVmVydGljYWwiOmZhbHNlLCJUZXh0U3R5bGUiOnsiJGlkIjoiNDI4IiwiRm9udFNldHRpbmdzIjp7IiRpZCI6IjQyOSIsIkZvbnRTaXplIjoxMiwiRm9udE5hbWUiOiJDYWxpYnJpIiwiSXNCb2xkIjpmYWxzZSwiSXNJdGFsaWMiOmZhbHNlLCJJc1VuZGVybGluZWQiOmZhbHNlLCJQYXJlbnRTdHlsZSI6bnVsbH0sIkF1dG9TaXplIjowLCJGb3JlZ3JvdW5kIjp7IiRpZCI6IjQzMCIsIkNvbG9yIjp7IiRpZCI6IjQzMSIsIkEiOjI1NSwiUiI6MCwiRyI6MCwiQiI6MH19LCJNYXhXaWR0aCI6MC4wLCJNYXhIZWlnaHQiOjAuMCwiU21hcnRGb3JlZ3JvdW5kSXNBY3RpdmUiOmZhbHNlLCJIb3Jpem9udGFsQWxpZ25tZW50IjowLCJWZXJ0aWNhbEFsaWdubWVudCI6MCwiU21hcnRGb3JlZ3JvdW5kIjpudWxsLCJCYWNrZ3JvdW5kRmlsbFR5cGUiOjAsIk1hcmdpbiI6eyIkaWQiOiI0MzIiLCJUb3AiOjAuMCwiTGVmdCI6MC4wLCJSaWdodCI6MC4wLCJCb3R0b20iOjAuMH0sIlBhZGRpbmciOnsiJGlkIjoiNDMzIiwiVG9wIjowLjAsIkxlZnQiOjAuMCwiUmlnaHQiOjAuMCwiQm90dG9tIjowLjB9LCJCYWNrZ3JvdW5kIjpudWxsLCJJc1Zpc2libGUiOmZhbHNlLCJXaWR0aCI6MC4wLCJIZWlnaHQiOjAuMCwiQm9yZGVyU3R5bGUiOm51bGwsIlBhcmVudFN0eWxlIjpudWxsfSwiUmVjdGFuZ2xlU3R5bGUiOnsiJGlkIjoiNDM0IiwiTWFyZ2luIjp7IiRpZCI6IjQzNSIsIlRvcCI6MC4wLCJMZWZ0IjowLjAsIlJpZ2h0IjowLjAsIkJvdHRvbSI6MC4wfSwiUGFkZGluZyI6eyIkaWQiOiI0MzYiLCJUb3AiOjAuMCwiTGVmdCI6MC4wLCJSaWdodCI6MC4wLCJCb3R0b20iOjAuMH0sIkJhY2tncm91bmQiOnsiJGlkIjoiNDM3IiwiQ29sb3IiOnsiJGlkIjoiNDM4IiwiQSI6MTI3LCJSIjoxNTQsIkciOjIyMiwiQiI6MjE2fX0sIklzVmlzaWJsZSI6ZmFsc2UsIldpZHRoIjowLjAsIkhlaWdodCI6MC4wLCJCb3JkZXJTdHlsZSI6eyIkaWQiOiI0MzkiLCJMaW5lQ29sb3IiOnsiJGlkIjoiNDQwIiwiJHR5cGUiOiJOTFJFLkNvbW1vbi5Eb20uU29saWRDb2xvckJydXNoLCBOTFJFLkNvbW1vbiIsIkNvbG9yIjp7IiRpZCI6IjQ0MSIsIkEiOjI1NSwiUiI6MjU1LCJHIjowLCJCIjowfX0sIkxpbmVXZWlnaHQiOjAuMCwiTGluZVR5cGUiOjAsIlBhcmVudFN0eWxlIjpudWxsfSwiUGFyZW50U3R5bGUiOm51bGx9LCJNYXJnaW4iOnsiJGlkIjoiNDQyIiwiVG9wIjowLjAsIkxlZnQiOjAuMCwiUmlnaHQiOjAuMCwiQm90dG9tIjowLjB9LCJQYWRkaW5nIjp7IiRpZCI6IjQ0MyIsIlRvcCI6MC4wLCJMZWZ0IjowLjAsIlJpZ2h0IjowLjAsIkJvdHRvbSI6MC4wfSwiQmFja2dyb3VuZCI6bnVsbCwiSXNWaXNpYmxlIjp0cnVlLCJXaWR0aCI6MC4wLCJIZWlnaHQiOjAuMCwiQm9yZGVyU3R5bGUiOm51bGwsIlBhcmVudFN0eWxlIjpudWxsfSwiQmFja2dyb3VuZFN0eWxlIjp7IiRpZCI6IjQ0NCIsIk1hcmdpbiI6eyIkaWQiOiI0NDUiLCJUb3AiOjAuMCwiTGVmdCI6MC4wLCJSaWdodCI6MC4wLCJCb3R0b20iOjAuMH0sIlBhZGRpbmciOnsiJGlkIjoiNDQ2IiwiVG9wIjowLjAsIkxlZnQiOjAuMCwiUmlnaHQiOjAuMCwiQm90dG9tIjowLjB9LCJCYWNrZ3JvdW5kIjp7IiRpZCI6IjQ0NyIsIkNvbG9yIjp7IiRpZCI6IjQ0OCIsIkEiOjM4LCJSIjowLCJHIjowLCJCIjowfX0sIklzVmlzaWJsZSI6dHJ1ZSwiV2lkdGgiOjAuMCwiSGVpZ2h0IjowLjAsIkJvcmRlclN0eWxlIjp7IiRpZCI6IjQ0OSIsIkxpbmVDb2xvciI6eyIkaWQiOiI0NTAiLCIkdHlwZSI6Ik5MUkUuQ29tbW9uLkRvbS5Tb2xpZENvbG9yQnJ1c2gsIE5MUkUuQ29tbW9uIiwiQ29sb3IiOnsiJGlkIjoiNDUxIiwiQSI6MjU1LCJSIjoyLCJHIjoxNzgsIkIiOjIzOH19LCJMaW5lV2VpZ2h0IjowLjAsIkxpbmVUeXBlIjowLCJQYXJlbnRTdHlsZSI6bnVsbH0sIlBhcmVudFN0eWxlIjpudWxsfSwiSXNBYm92ZVRpbWViYW5kIjpmYWxzZSwiU3BhY2luZyI6NSwiRGVmYXVsdFN3aW1sYW5lVGFza1N0eWxlIjp7IiRpZCI6IjQ1MiIsIiR0eXBlIjoiTkxSRS5Db21tb24uRG9tLlN0eWxlcy5FeHBsaWNpdFNldGFibGVUYXNrU3R5bGUsIE5MUkUuQ29tbW9uIiwiU2hhcGUiOjEsIlNoYXBlVGhpY2tuZXNzIjowLCJEdXJhdGlvbkZvcm1hdCI6MCwiSW5jbHVkZU5vbldvcmtpbmdEYXlzSW5EdXJhdGlvbiI6ZmFsc2UsIlBlcmNlbnRhZ2VDb21wbGV0ZVN0eWxlIjp7IiRpZCI6IjQ1MyIsIkZvbnRTZXR0aW5ncyI6eyIkaWQiOiI0NTQiLCJGb250U2l6ZSI6MTAsIkZvbnROYW1lIjoiQ2FsaWJyaSIsIklzQm9sZCI6ZmFsc2UsIklzSXRhbGljIjpmYWxzZSwiSXNVbmRlcmxpbmVkIjpmYWxzZSwiUGFyZW50U3R5bGUiOm51bGx9LCJBdXRvU2l6ZSI6MCwiRm9yZWdyb3VuZCI6eyIkaWQiOiI0NTUiLCJDb2xvciI6eyIkaWQiOiI0NTYiLCJBIjoyNTUsIlIiOjIzOCwiRyI6MjM2LCJCIjoyMjV9fSwiTWF4V2lkdGgiOjIwMC4wLCJNYXhIZWlnaHQiOiJJbmZpbml0eSIsIlNtYXJ0Rm9yZWdyb3VuZElzQWN0aXZlIjpmYWxzZSwiSG9yaXpvbnRhbEFsaWdubWVudCI6MSwiVmVydGljYWxBbGlnbm1lbnQiOjAsIlNtYXJ0Rm9yZWdyb3VuZCI6bnVsbCwiQmFja2dyb3VuZEZpbGxUeXBlIjowLCJNYXJnaW4iOnsiJGlkIjoiNDU3IiwiVG9wIjowLjAsIkxlZnQiOjAuMCwiUmlnaHQiOjAuMCwiQm90dG9tIjowLjB9LCJQYWRkaW5nIjp7IiRpZCI6IjQ1OCIsIlRvcCI6MC4wLCJMZWZ0IjowLjAsIlJpZ2h0IjowLjAsIkJvdHRvbSI6MC4wfSwiQmFja2dyb3VuZCI6eyIkaWQiOiI0NTkiLCJDb2xvciI6eyIkaWQiOiI0NjAiLCJBIjo4OSwiUiI6MCwiRyI6MCwiQiI6MH19LCJJc1Zpc2libGUiOnRydWUsIldpZHRoIjowLjAsIkhlaWdodCI6MC4wLCJCb3JkZXJTdHlsZSI6bnVsbCwiUGFyZW50U3R5bGUiOm51bGx9LCJEdXJhdGlvblN0eWxlIjp7IiRpZCI6IjQ2MSIsIkZvbnRTZXR0aW5ncyI6eyIkaWQiOiI0NjIiLCJGb250U2l6ZSI6MTAsIkZvbnROYW1lIjoiQ2FsaWJyaSIsIklzQm9sZCI6ZmFsc2UsIklzSXRhbGljIjpmYWxzZSwiSXNVbmRlcmxpbmVkIjpmYWxzZSwiUGFyZW50U3R5bGUiOm51bGx9LCJBdXRvU2l6ZSI6MCwiRm9yZWdyb3VuZCI6eyIkaWQiOiI0NjMiLCJDb2xvciI6eyIkaWQiOiI0NjQ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aWQiOiI0NjUiLCJUb3AiOjAuMCwiTGVmdCI6MC4wLCJSaWdodCI6MC4wLCJCb3R0b20iOjAuMH0sIlBhZGRpbmciOnsiJGlkIjoiNDY2IiwiVG9wIjowLjAsIkxlZnQiOjAuMCwiUmlnaHQiOjAuMCwiQm90dG9tIjowLjB9LCJCYWNrZ3JvdW5kIjp7IiRpZCI6IjQ2NyIsIkNvbG9yIjp7IiRpZCI6IjQ2OCIsIkEiOjg5LCJSIjowLCJHIjowLCJCIjowfX0sIklzVmlzaWJsZSI6dHJ1ZSwiV2lkdGgiOjAuMCwiSGVpZ2h0IjowLjAsIkJvcmRlclN0eWxlIjpudWxsLCJQYXJlbnRTdHlsZSI6bnVsbH0sIkhvcml6b250YWxDb25uZWN0b3JTdHlsZSI6eyIkaWQiOiI0NjkiLCJMaW5lQ29sb3IiOnsiJGlkIjoiNDcwIiwiJHR5cGUiOiJOTFJFLkNvbW1vbi5Eb20uU29saWRDb2xvckJydXNoLCBOTFJFLkNvbW1vbiIsIkNvbG9yIjp7IiRpZCI6IjQ3MSIsIkEiOjI1NSwiUiI6MjA0LCJHIjoyMDQsIkIiOjIwNH19LCJMaW5lV2VpZ2h0IjoxLjAsIkxpbmVUeXBlIjowLCJQYXJlbnRTdHlsZSI6bnVsbH0sIlZlcnRpY2FsQ29ubmVjdG9yU3R5bGUiOnsiJGlkIjoiNDcyIiwiTGluZUNvbG9yIjp7IiRpZCI6IjQ3MyIsIiR0eXBlIjoiTkxSRS5Db21tb24uRG9tLlNvbGlkQ29sb3JCcnVzaCwgTkxSRS5Db21tb24iLCJDb2xvciI6eyIkaWQiOiI0NzQiLCJBIjoyNTUsIlIiOjIwNCwiRyI6MjA0LCJCIjoyMDR9fSwiTGluZVdlaWdodCI6MC4wLCJMaW5lVHlwZSI6MCwiUGFyZW50U3R5bGUiOm51bGx9LCJNYXJnaW4iOm51bGwsIlN0YXJ0RGF0ZVBvc2l0aW9uIjo2LCJFbmREYXRlUG9zaXRpb24iOjYsIkRhdGVJc1Zpc2libGUiOmZhbHNlLCJUaXRsZVBvc2l0aW9uIjoyLCJEdXJhdGlvblBvc2l0aW9uIjo2LCJQZXJjZW50YWdlQ29tcGxldGVkUG9zaXRpb24iOjIsIlNwYWNpbmciOjMsIklzQmVsb3dUaW1lYmFuZCI6dHJ1ZSwiUGVyY2VudGFnZUNvbXBsZXRlU2hhcGVPcGFjaXR5IjozNSwiU2hhcGVTdHlsZSI6eyIkaWQiOiI0NzUiLCJNYXJnaW4iOnsiJGlkIjoiNDc2IiwiVG9wIjowLjAsIkxlZnQiOjQuMCwiUmlnaHQiOjQuMCwiQm90dG9tIjowLjB9LCJQYWRkaW5nIjp7IiRpZCI6IjQ3NyIsIlRvcCI6MC4wLCJMZWZ0IjowLjAsIlJpZ2h0IjowLjAsIkJvdHRvbSI6MC4wfSwiQmFja2dyb3VuZCI6eyIkaWQiOiI0NzgiLCJDb2xvciI6eyIkaWQiOiI0NzkiLCJBIjoyNTUsIlIiOjg2LCJHIjoyMDcsIkIiOjIxOX19LCJJc1Zpc2libGUiOnRydWUsIldpZHRoIjowLjAsIkhlaWdodCI6MTAuMCwiQm9yZGVyU3R5bGUiOnsiJGlkIjoiNDgwIiwiTGluZUNvbG9yIjp7IiRpZCI6IjQ4MSIsIiR0eXBlIjoiTkxSRS5Db21tb24uRG9tLlNvbGlkQ29sb3JCcnVzaCwgTkxSRS5Db21tb24iLCJDb2xvciI6eyIkaWQiOiI0ODIiLCJBIjoyNTUsIlIiOjIzNCwiRyI6MjIsIkIiOjMwfX0sIkxpbmVXZWlnaHQiOjAuMCwiTGluZVR5cGUiOjAsIlBhcmVudFN0eWxlIjpudWxsfSwiUGFyZW50U3R5bGUiOm51bGx9LCJUaXRsZVN0eWxlIjp7IiRpZCI6IjQ4MyIsIkZvbnRTZXR0aW5ncyI6eyIkaWQiOiI0ODQiLCJGb250U2l6ZSI6MTEsIkZvbnROYW1lIjoiQ2FsaWJyaSIsIklzQm9sZCI6ZmFsc2UsIklzSXRhbGljIjpmYWxzZSwiSXNVbmRlcmxpbmVkIjpmYWxzZSwiUGFyZW50U3R5bGUiOm51bGx9LCJBdXRvU2l6ZSI6MCwiRm9yZWdyb3VuZCI6eyIkaWQiOiI0ODUiLCJDb2xvciI6eyIkaWQiOiI0ODYiLCJBIjoyNTUsIlIiOjI1NSwiRyI6MjU1LCJCIjoyNTV9fSwiTWF4V2lkdGgiOjIwMC4wLCJNYXhIZWlnaHQiOiJJbmZpbml0eSIsIlNtYXJ0Rm9yZWdyb3VuZElzQWN0aXZlIjpmYWxzZSwiSG9yaXpvbnRhbEFsaWdubWVudCI6MSwiVmVydGljYWxBbGlnbm1lbnQiOjAsIlNtYXJ0Rm9yZWdyb3VuZCI6bnVsbCwiQmFja2dyb3VuZEZpbGxUeXBlIjowLCJNYXJnaW4iOnsiJGlkIjoiNDg3IiwiVG9wIjowLjAsIkxlZnQiOjAuMCwiUmlnaHQiOjAuMCwiQm90dG9tIjowLjB9LCJQYWRkaW5nIjp7IiRpZCI6IjQ4OCIsIlRvcCI6MC4wLCJMZWZ0IjowLjAsIlJpZ2h0IjowLjAsIkJvdHRvbSI6MC4wfSwiQmFja2dyb3VuZCI6eyIkaWQiOiI0ODkiLCJDb2xvciI6eyIkaWQiOiI0OTAiLCJBIjowLCJSIjoyNTUsIkciOjI1NSwiQiI6MjU1fX0sIklzVmlzaWJsZSI6dHJ1ZSwiV2lkdGgiOjAuMCwiSGVpZ2h0IjowLjAsIkJvcmRlclN0eWxlIjpudWxsLCJQYXJlbnRTdHlsZSI6bnVsbH0sIkRhdGVTdHlsZSI6eyIkaWQiOiI0OTEiLCJGb250U2V0dGluZ3MiOnsiJGlkIjoiNDkyIiwiRm9udFNpemUiOjEwLCJGb250TmFtZSI6IkNhbGlicmkiLCJJc0JvbGQiOmZhbHNlLCJJc0l0YWxpYyI6ZmFsc2UsIklzVW5kZXJsaW5lZCI6ZmFsc2UsIlBhcmVudFN0eWxlIjpudWxsfSwiQXV0b1NpemUiOjAsIkZvcmVncm91bmQiOnsiJGlkIjoiNDkzIiwiQ29sb3IiOnsiJGlkIjoiNDk0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0OTUiLCJUb3AiOjAuMCwiTGVmdCI6MC4wLCJSaWdodCI6MC4wLCJCb3R0b20iOjAuMH0sIlBhZGRpbmciOnsiJGlkIjoiNDk2IiwiVG9wIjowLjAsIkxlZnQiOjAuMCwiUmlnaHQiOjAuMCwiQm90dG9tIjowLjB9LCJCYWNrZ3JvdW5kIjp7IiRpZCI6IjQ5NyIsIkNvbG9yIjp7IiRyZWYiOiI0NjgifX0sIklzVmlzaWJsZSI6dHJ1ZSwiV2lkdGgiOjAuMCwiSGVpZ2h0IjowLjAsIkJvcmRlclN0eWxlIjpudWxsLCJQYXJlbnRTdHlsZSI6bnVsbH0sIkRhdGVGb3JtYXQiOnsiJGlkIjoiNDk4IiwiRm9ybWF0U3RyaW5nIjoiTU1NIGQiLCJTZXBhcmF0b3IiOiIvIiwiVXNlSW50ZXJuYXRpb25hbERhdGVGb3JtYXQiOmZhbHNlLCJEYXRlSXNWaXNpYmxlIjpmYWxzZSwiVGltZUlzVmlzaWJsZSI6ZmFsc2UsIkhvdXJEaWdpdHMiOjEsIkFtUG1EZXNpZ25hdG9yIjoyLCJUcmltMDBNaW51dGVzIjpmYWxzZSwiTGFzdEtub3duVmlzaWJpbGl0eVN0YXRlIjp7IiRpZCI6IjQ5OSIsIkRhdGVQYXJ0SXNWaXNpYmxlIjp0cnVlLCJUaW1lUGFydElzVmlzaWJsZSI6ZmFsc2V9fSwiV2Vla051bWJlcmluZyI6eyIkaWQiOiI1MDAiLCJGb3JtYXQiOjAsIklzVmlzaWJsZSI6ZmFsc2UsIkxhc3RLbm93blZpc2liaWxpdHlTdGF0ZSI6ZmFsc2V9LCJJc1Zpc2libGUiOnRydWUsIlBhcmVudFN0eWxlIjpudWxsLCJfZXhwbGljaXRseVNldCI6eyIkaWQiOiI1MDEiLCJTaGFwZVN0eWxlIjpmYWxzZSwiVGl0bGVTdHlsZSI6ZmFsc2UsIkRhdGVTdHlsZSI6ZmFsc2UsIkhvcml6b250YWxDb25uZWN0b3JTdHlsZSI6ZmFsc2UsIlZlcnRpY2FsQ29ubmVjdG9yU3R5bGUiOmZhbHNlLCJQZXJjZW50YWdlQ29tcGxldGVTaGFwZU9wYWNpdHkiOmZhbHNlLCJTaGFwZSI6ZmFsc2UsIlNoYXBlVGhpY2tuZXNzIjpmYWxzZSwiRHVyYXRpb25Gb3JtYXQiOmZhbHNlLCJJbmNsdWRlTm9uV29ya2luZ0RheXNJbkR1cmF0aW9uIjpmYWxzZSwiTWFyZ2luIjpmYWxzZSwiU3RhcnREYXRlUG9zaXRpb24iOmZhbHNlLCJFbmREYXRlUG9zaXRpb24iOmZhbHNlLCJUaXRsZVBvc2l0aW9uIjpmYWxzZSwiRHVyYXRpb25Qb3NpdGlvbiI6ZmFsc2UsIlBlcmNlbnRhZ2VDb21wbGV0ZWRQb3NpdGlvbiI6ZmFsc2UsIlNwYWNpbmciOmZhbHNlLCJJc0JlbG93VGltZWJhbmQiOmZhbHNlLCJEYXRlRm9ybWF0IjpmYWxzZSwiV2Vla051bWJlcmluZyI6ZmFsc2UsIklzVmlzaWJsZSI6ZmFsc2V9fSwiRGVmYXVsdFN3aW1sYW5lTW90U3R5bGUiOnsiJGlkIjoiNTAyIiwiU2hhcGUiOjEsIkNvbm5lY3Rvck1hcmdpbiI6eyIkaWQiOiI1MDMiLCJUb3AiOjAuMCwiTGVmdCI6Mi4wLCJSaWdodCI6Mi4wLCJCb3R0b20iOjAuMH0sIkNvbm5lY3RvclN0eWxlIjp7IiRpZCI6IjUwNCIsIkxpbmVDb2xvciI6eyIkaWQiOiI1MDUiLCIkdHlwZSI6Ik5MUkUuQ29tbW9uLkRvbS5Tb2xpZENvbG9yQnJ1c2gsIE5MUkUuQ29tbW9uIiwiQ29sb3IiOnsiJGlkIjoiNTA2IiwiQSI6MTI3LCJSIjoxMTUsIkciOjExNSwiQiI6MTE1fX0sIkxpbmVXZWlnaHQiOjEuMCwiTGluZVR5cGUiOjAsIlBhcmVudFN0eWxlIjpudWxsfSwiSXNCZWxvd1RpbWViYW5kIjp0cnVlLCJQb3NpdGlvbk9uVGFzayI6MSwiSGlkZURhdGUiOmZhbHNlLCJTaGFwZVNpemUiOjEsIlNwYWNpbmciOjEuMCwiUGFkZGluZyI6eyIkaWQiOiI1MDciLCJUb3AiOjcuMCwiTGVmdCI6My4wLCJSaWdodCI6MC4wLCJCb3R0b20iOjIuMH0sIlNoYXBlU3R5bGUiOnsiJGlkIjoiNTA4IiwiTWFyZ2luIjp7IiRpZCI6IjUwOSIsIlRvcCI6MC4wLCJMZWZ0IjowLjAsIlJpZ2h0IjowLjAsIkJvdHRvbSI6MC4wfSwiUGFkZGluZyI6eyIkaWQiOiI1MTAiLCJUb3AiOjAuMCwiTGVmdCI6MC4wLCJSaWdodCI6MC4wLCJCb3R0b20iOjAuMH0sIkJhY2tncm91bmQiOnsiJGlkIjoiNTExIiwiQ29sb3IiOnsiJGlkIjoiNTEyIiwiQSI6MjU1LCJSIjoxMTUsIkciOjExNSwiQiI6MTE1fX0sIklzVmlzaWJsZSI6dHJ1ZSwiV2lkdGgiOjE4LjAsIkhlaWdodCI6MjAuMCwiQm9yZGVyU3R5bGUiOnsiJGlkIjoiNTEzIiwiTGluZUNvbG9yIjp7IiRpZCI6IjUxNCIsIiR0eXBlIjoiTkxSRS5Db21tb24uRG9tLlNvbGlkQ29sb3JCcnVzaCwgTkxSRS5Db21tb24iLCJDb2xvciI6eyIkaWQiOiI1MTUiLCJBIjoyNTUsIlIiOjIzNCwiRyI6MjIsIkIiOjMwfX0sIkxpbmVXZWlnaHQiOjAuMCwiTGluZVR5cGUiOjAsIlBhcmVudFN0eWxlIjpudWxsfSwiUGFyZW50U3R5bGUiOm51bGx9LCJUaXRsZVN0eWxlIjp7IiRpZCI6IjUxNiIsIkZvbnRTZXR0aW5ncyI6eyIkaWQiOiI1MTciLCJGb250U2l6ZSI6MTEsIkZvbnROYW1lIjoiQ2FsaWJyaSIsIklzQm9sZCI6dHJ1ZSwiSXNJdGFsaWMiOmZhbHNlLCJJc1VuZGVybGluZWQiOmZhbHNlLCJQYXJlbnRTdHlsZSI6bnVsbH0sIkF1dG9TaXplIjowLCJGb3JlZ3JvdW5kIjp7IiRpZCI6IjUxOCIsIkNvbG9yIjp7IiRpZCI6IjUxOSIsIkEiOjI1NSwiUiI6MCwiRyI6MCwiQiI6MH19LCJNYXhXaWR0aCI6MjAwLjAsIk1heEhlaWdodCI6IkluZmluaXR5IiwiU21hcnRGb3JlZ3JvdW5kSXNBY3RpdmUiOmZhbHNlLCJIb3Jpem9udGFsQWxpZ25tZW50IjoxLCJWZXJ0aWNhbEFsaWdubWVudCI6MCwiU21hcnRGb3JlZ3JvdW5kIjpudWxsLCJCYWNrZ3JvdW5kRmlsbFR5cGUiOjAsIk1hcmdpbiI6eyIkaWQiOiI1MjAiLCJUb3AiOjAuMCwiTGVmdCI6MC4wLCJSaWdodCI6MC4wLCJCb3R0b20iOjAuMH0sIlBhZGRpbmciOnsiJGlkIjoiNTIxIiwiVG9wIjowLjAsIkxlZnQiOjAuMCwiUmlnaHQiOjAuMCwiQm90dG9tIjowLjB9LCJCYWNrZ3JvdW5kIjp7IiRpZCI6IjUyMiIsIkNvbG9yIjp7IiRpZCI6IjUyMyIsIkEiOjAsIlIiOjI1NSwiRyI6MjU1LCJCIjoyNTV9fSwiSXNWaXNpYmxlIjp0cnVlLCJXaWR0aCI6MC4wLCJIZWlnaHQiOjAuMCwiQm9yZGVyU3R5bGUiOm51bGwsIlBhcmVudFN0eWxlIjpudWxsfSwiRGF0ZVN0eWxlIjp7IiRpZCI6IjUyNCIsIkZvbnRTZXR0aW5ncyI6eyIkaWQiOiI1MjUiLCJGb250U2l6ZSI6MTAsIkZvbnROYW1lIjoiQ2FsaWJyaSIsIklzQm9sZCI6ZmFsc2UsIklzSXRhbGljIjpmYWxzZSwiSXNVbmRlcmxpbmVkIjpmYWxzZSwiUGFyZW50U3R5bGUiOm51bGx9LCJBdXRvU2l6ZSI6MCwiRm9yZWdyb3VuZCI6eyIkaWQiOiI1MjYiLCJDb2xvciI6eyIkaWQiOiI1MjciLCJBIjoyNTUsIlIiOjY4LCJHIjo4NCwiQiI6MTA2fX0sIk1heFdpZHRoIjoyMDAuMCwiTWF4SGVpZ2h0IjoiSW5maW5pdHkiLCJTbWFydEZvcmVncm91bmRJc0FjdGl2ZSI6ZmFsc2UsIkhvcml6b250YWxBbGlnbm1lbnQiOjEsIlZlcnRpY2FsQWxpZ25tZW50IjowLCJTbWFydEZvcmVncm91bmQiOm51bGwsIkJhY2tncm91bmRGaWxsVHlwZSI6MCwiTWFyZ2luIjp7IiRpZCI6IjUyOCIsIlRvcCI6MC4wLCJMZWZ0IjowLjAsIlJpZ2h0IjowLjAsIkJvdHRvbSI6MC4wfSwiUGFkZGluZyI6eyIkaWQiOiI1MjkiLCJUb3AiOjAuMCwiTGVmdCI6MC4wLCJSaWdodCI6MC4wLCJCb3R0b20iOjAuMH0sIkJhY2tncm91bmQiOnsiJGlkIjoiNTMwIiwiQ29sb3IiOnsiJGlkIjoiNTMxIiwiQSI6MCwiUiI6MjU1LCJHIjoyNTUsIkIiOjI1NX19LCJJc1Zpc2libGUiOnRydWUsIldpZHRoIjowLjAsIkhlaWdodCI6MC4wLCJCb3JkZXJTdHlsZSI6bnVsbCwiUGFyZW50U3R5bGUiOm51bGx9LCJEYXRlRm9ybWF0Ijp7IiRpZCI6IjUzMi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1MzMiLCJGb3JtYXQiOjAsIklzVmlzaWJsZSI6ZmFsc2UsIkxhc3RLbm93blZpc2liaWxpdHlTdGF0ZSI6ZmFsc2V9LCJJc1Zpc2libGUiOnRydWUsIlBhcmVudFN0eWxlIjpudWxsfSwiRGVmYXVsdFN3aW1sYW5lTWlsZXN0b25lU3R5bGUiOnsiJGlkIjoiNTM0IiwiVGl0bGVQb3NpdGlvbiI6IkxlZnQiLCJEYXRlUG9zaXRpb24iOiJMZWZ0IiwiU2hhcGVUeXBlIjoxMSwiU2hhcGVTaXplIjoxLCJTcGFjaW5nIjo1LCJTaGFwZVN0eWxlIjp7IiRpZCI6IjUzNSIsIk1hcmdpbiI6eyIkaWQiOiI1MzYiLCJUb3AiOjAuMCwiTGVmdCI6MC4wLCJSaWdodCI6MC4wLCJCb3R0b20iOjAuMH0sIlBhZGRpbmciOnsiJGlkIjoiNTM3IiwiVG9wIjowLjAsIkxlZnQiOjAuMCwiUmlnaHQiOjAuMCwiQm90dG9tIjowLjB9LCJCYWNrZ3JvdW5kIjp7IiRpZCI6IjUzOCIsIkNvbG9yIjp7IiRpZCI6IjUzOSIsIkEiOjI1NSwiUiI6MTE1LCJHIjoxMTUsIkIiOjExNX19LCJJc1Zpc2libGUiOnRydWUsIldpZHRoIjoxOC4wLCJIZWlnaHQiOjIwLjAsIkJvcmRlclN0eWxlIjp7IiRpZCI6IjU0MCIsIkxpbmVDb2xvciI6eyIkaWQiOiI1NDEiLCIkdHlwZSI6Ik5MUkUuQ29tbW9uLkRvbS5Tb2xpZENvbG9yQnJ1c2gsIE5MUkUuQ29tbW9uIiwiQ29sb3IiOnsiJGlkIjoiNTQyIiwiQSI6MjU1LCJSIjoyMzQsIkciOjIyLCJCIjozMH19LCJMaW5lV2VpZ2h0IjowLjAsIkxpbmVUeXBlIjowLCJQYXJlbnRTdHlsZSI6bnVsbH0sIlBhcmVudFN0eWxlIjpudWxsfSwiVGl0bGVTdHlsZSI6eyIkaWQiOiI1NDMiLCJGb250U2V0dGluZ3MiOnsiJGlkIjoiNTQ0IiwiRm9udFNpemUiOjExLCJGb250TmFtZSI6IkNhbGlicmkiLCJJc0JvbGQiOnRydWUsIklzSXRhbGljIjpmYWxzZSwiSXNVbmRlcmxpbmVkIjpmYWxzZSwiUGFyZW50U3R5bGUiOm51bGx9LCJBdXRvU2l6ZSI6MCwiRm9yZWdyb3VuZCI6eyIkaWQiOiI1NDUiLCJDb2xvciI6eyIkaWQiOiI1NDYiLCJBIjoyNTUsIlIiOjAsIkciOjAsIkIiOjB9fSwiTWF4V2lkdGgiOjIwMC4wLCJNYXhIZWlnaHQiOiJJbmZpbml0eSIsIlNtYXJ0Rm9yZWdyb3VuZElzQWN0aXZlIjpmYWxzZSwiSG9yaXpvbnRhbEFsaWdubWVudCI6MiwiVmVydGljYWxBbGlnbm1lbnQiOjAsIlNtYXJ0Rm9yZWdyb3VuZCI6bnVsbCwiQmFja2dyb3VuZEZpbGxUeXBlIjowLCJNYXJnaW4iOnsiJGlkIjoiNTQ3IiwiVG9wIjowLjAsIkxlZnQiOjAuMCwiUmlnaHQiOjAuMCwiQm90dG9tIjowLjB9LCJQYWRkaW5nIjp7IiRpZCI6IjU0OCIsIlRvcCI6MC4wLCJMZWZ0IjowLjAsIlJpZ2h0IjowLjAsIkJvdHRvbSI6MC4wfSwiQmFja2dyb3VuZCI6eyIkaWQiOiI1NDkiLCJDb2xvciI6eyIkaWQiOiI1NTAiLCJBIjowLCJSIjoyNTUsIkciOjI1NSwiQiI6MjU1fX0sIklzVmlzaWJsZSI6dHJ1ZSwiV2lkdGgiOjAuMCwiSGVpZ2h0IjowLjAsIkJvcmRlclN0eWxlIjpudWxsLCJQYXJlbnRTdHlsZSI6bnVsbH0sIkRhdGVTdHlsZSI6eyIkaWQiOiI1NTEiLCJGb250U2V0dGluZ3MiOnsiJGlkIjoiNTUyIiwiRm9udFNpemUiOjEwLCJGb250TmFtZSI6IkNhbGlicmkiLCJJc0JvbGQiOmZhbHNlLCJJc0l0YWxpYyI6ZmFsc2UsIklzVW5kZXJsaW5lZCI6ZmFsc2UsIlBhcmVudFN0eWxlIjpudWxsfSwiQXV0b1NpemUiOjAsIkZvcmVncm91bmQiOnsiJGlkIjoiNTUzIiwiQ29sb3IiOnsiJGlkIjoiNTU0IiwiQSI6MjU1LCJSIjo2OCwiRyI6ODQsIkIiOjEwNn19LCJNYXhXaWR0aCI6MjAwLjAsIk1heEhlaWdodCI6IkluZmluaXR5IiwiU21hcnRGb3JlZ3JvdW5kSXNBY3RpdmUiOmZhbHNlLCJIb3Jpem9udGFsQWxpZ25tZW50IjoyLCJWZXJ0aWNhbEFsaWdubWVudCI6MCwiU21hcnRGb3JlZ3JvdW5kIjpudWxsLCJCYWNrZ3JvdW5kRmlsbFR5cGUiOjAsIk1hcmdpbiI6eyIkaWQiOiI1NTUiLCJUb3AiOjAuMCwiTGVmdCI6MC4wLCJSaWdodCI6MC4wLCJCb3R0b20iOjAuMH0sIlBhZGRpbmciOnsiJGlkIjoiNTU2IiwiVG9wIjowLjAsIkxlZnQiOjAuMCwiUmlnaHQiOjAuMCwiQm90dG9tIjowLjB9LCJCYWNrZ3JvdW5kIjp7IiRpZCI6IjU1NyIsIkNvbG9yIjp7IiRpZCI6IjU1OCIsIkEiOjAsIlIiOjI1NSwiRyI6MjU1LCJCIjoyNTV9fSwiSXNWaXNpYmxlIjp0cnVlLCJXaWR0aCI6MC4wLCJIZWlnaHQiOjAuMCwiQm9yZGVyU3R5bGUiOm51bGwsIlBhcmVudFN0eWxlIjpudWxsfSwiRGF0ZUZvcm1hdCI6eyIkaWQiOiI1NTk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NTYwIiwiRm9ybWF0IjowLCJJc1Zpc2libGUiOmZhbHNlLCJMYXN0S25vd25WaXNpYmlsaXR5U3RhdGUiOmZhbHNlfSwiSXNWaXNpYmxlIjp0cnVlLCJQYXJlbnRTdHlsZSI6bnVsbH0sIkRlZmF1bHRTd2ltbGFuZUFjdGl2aXR5U3R5bGUiOnsiJGlkIjoiNTYxIiwiSGVhZGVyU3R5bGUiOnsiJGlkIjoiNTYyIiwiVGV4dFN0eWxlIjp7IiRpZCI6IjU2MyIsIkZvbnRTZXR0aW5ncyI6eyIkaWQiOiI1NjQiLCJGb250U2l6ZSI6MTEsIkZvbnROYW1lIjoiQ2FsaWJyaSIsIklzQm9sZCI6ZmFsc2UsIklzSXRhbGljIjpmYWxzZSwiSXNVbmRlcmxpbmVkIjpmYWxzZSwiUGFyZW50U3R5bGUiOm51bGx9LCJBdXRvU2l6ZSI6MiwiRm9yZWdyb3VuZCI6eyIkaWQiOiI1NjUiLCJDb2xvciI6eyIkaWQiOiI1NjYiLCJBIjoyNTUsIlIiOjAsIkciOjAsIkIiOjB9fSwiTWF4V2lkdGgiOjAuMCwiTWF4SGVpZ2h0IjoiSW5maW5pdHkiLCJTbWFydEZvcmVncm91bmRJc0FjdGl2ZSI6ZmFsc2UsIkhvcml6b250YWxBbGlnbm1lbnQiOjAsIlZlcnRpY2FsQWxpZ25tZW50IjowLCJTbWFydEZvcmVncm91bmQiOm51bGwsIkJhY2tncm91bmRGaWxsVHlwZSI6MCwiTWFyZ2luIjp7IiRpZCI6IjU2NyIsIlRvcCI6MC4wLCJMZWZ0IjowLjAsIlJpZ2h0IjowLjAsIkJvdHRvbSI6MC4wfSwiUGFkZGluZyI6eyIkaWQiOiI1NjgiLCJUb3AiOjAuMCwiTGVmdCI6MC4wLCJSaWdodCI6MC4wLCJCb3R0b20iOjAuMH0sIkJhY2tncm91bmQiOm51bGwsIklzVmlzaWJsZSI6dHJ1ZSwiV2lkdGgiOjAuMCwiSGVpZ2h0IjowLjAsIkJvcmRlclN0eWxlIjpudWxsLCJQYXJlbnRTdHlsZSI6bnVsbH0sIlJlY3RhbmdsZVN0eWxlIjp7IiRpZCI6IjU2OSIsIk1hcmdpbiI6eyIkaWQiOiI1NzAiLCJUb3AiOjAuMCwiTGVmdCI6MC4wLCJSaWdodCI6MC4wLCJCb3R0b20iOjAuMH0sIlBhZGRpbmciOnsiJGlkIjoiNTcxIiwiVG9wIjowLjAsIkxlZnQiOjAuMCwiUmlnaHQiOjAuMCwiQm90dG9tIjowLjB9LCJCYWNrZ3JvdW5kIjp7IiRpZCI6IjU3MiIsIkNvbG9yIjp7IiRpZCI6IjU3MyIsIkEiOjYzLCJSIjoxNTQsIkciOjIyMiwiQiI6MjE2fX0sIklzVmlzaWJsZSI6dHJ1ZSwiV2lkdGgiOjAuMCwiSGVpZ2h0IjowLjAsIkJvcmRlclN0eWxlIjp7IiRpZCI6IjU3NCIsIkxpbmVDb2xvciI6eyIkaWQiOiI1NzUiLCIkdHlwZSI6Ik5MUkUuQ29tbW9uLkRvbS5Tb2xpZENvbG9yQnJ1c2gsIE5MUkUuQ29tbW9uIiwiQ29sb3IiOnsiJGlkIjoiNTc2IiwiQSI6MjU1LCJSIjoyNTUsIkciOjAsIkIiOjB9fSwiTGluZVdlaWdodCI6MC4wLCJMaW5lVHlwZSI6MCwiUGFyZW50U3R5bGUiOm51bGx9LCJQYXJlbnRTdHlsZSI6bnVsbH0sIk1hcmdpbiI6eyIkaWQiOiI1NzciLCJUb3AiOjAuMCwiTGVmdCI6MC4wLCJSaWdodCI6MC4wLCJCb3R0b20iOjAuMH0sIlBhZGRpbmciOnsiJGlkIjoiNTc4IiwiVG9wIjowLjAsIkxlZnQiOjAuMCwiUmlnaHQiOjAuMCwiQm90dG9tIjowLjB9LCJCYWNrZ3JvdW5kIjpudWxsLCJJc1Zpc2libGUiOnRydWUsIldpZHRoIjowLjAsIkhlaWdodCI6MC4wLCJCb3JkZXJTdHlsZSI6bnVsbCwiUGFyZW50U3R5bGUiOm51bGx9LCJCYWNrZ3JvdW5kU3R5bGUiOnsiJGlkIjoiNTc5IiwiTWFyZ2luIjp7IiRpZCI6IjU4MCIsIlRvcCI6MC4wLCJMZWZ0IjowLjAsIlJpZ2h0IjowLjAsIkJvdHRvbSI6MC4wfSwiUGFkZGluZyI6eyIkaWQiOiI1ODEiLCJUb3AiOjAuMCwiTGVmdCI6MC4wLCJSaWdodCI6MC4wLCJCb3R0b20iOjAuMH0sIkJhY2tncm91bmQiOnsiJHJlZiI6IjQ0NyJ9LCJJc1Zpc2libGUiOnRydWUsIldpZHRoIjowLjAsIkhlaWdodCI6MC4wLCJCb3JkZXJTdHlsZSI6eyIkaWQiOiI1ODIiLCJMaW5lQ29sb3IiOnsiJGlkIjoiNTgzIiwiJHR5cGUiOiJOTFJFLkNvbW1vbi5Eb20uU29saWRDb2xvckJydXNoLCBOTFJFLkNvbW1vbiIsIkNvbG9yIjp7IiRpZCI6IjU4NCIsIkEiOjI1NSwiUiI6MjM0LCJHIjoyMiwiQiI6MzB9fSwiTGluZVdlaWdodCI6MC4wLCJMaW5lVHlwZSI6MCwiUGFyZW50U3R5bGUiOm51bGx9LCJQYXJlbnRTdHlsZSI6bnVsbH0sIk1hcmdpbiI6eyIkaWQiOiI1ODUiLCJUb3AiOjAuMCwiTGVmdCI6MC4wLCJSaWdodCI6MC4wLCJCb3R0b20iOjAuMH0sIlBhZGRpbmciOnsiJGlkIjoiNTg2IiwiVG9wIjowLjAsIkxlZnQiOjAuMCwiUmlnaHQiOjAuMCwiQm90dG9tIjowLjB9LCJJc1Zpc2libGUiOnRydWUsIldpZHRoIjowLjAsIkhlaWdodCI6MC4wLCJCb3JkZXJTdHlsZSI6bnVsbCwiUGFyZW50U3R5bGUiOm51bGx9LCJNYXJnaW4iOnsiJGlkIjoiNTg3IiwiVG9wIjowLjAsIkxlZnQiOjAuMCwiUmlnaHQiOjAuMCwiQm90dG9tIjowLjB9LCJQYWRkaW5nIjp7IiRpZCI6IjU4OCIsIlRvcCI6MC4wLCJMZWZ0IjowLjAsIlJpZ2h0IjowLjAsIkJvdHRvbSI6MC4wfSwiSXNWaXNpYmxlIjp0cnVlLCJXaWR0aCI6MC4wLCJIZWlnaHQiOjAuMCwiQm9yZGVyU3R5bGUiOnsiJGlkIjoiNTg5IiwiTGluZUNvbG9yIjpudWxsLCJMaW5lV2VpZ2h0IjowLjAsIkxpbmVUeXBlIjowLCJQYXJlbnRTdHlsZSI6bnVsbH0sIlBhcmVudFN0eWxlIjpudWxsfX0seyIkaWQiOiI1OTAiLCJfYWN0aXZpdGllcyI6W3siJGlkIjoiNTkxIiwiX3Jvd3MiOlt7IiRpZCI6IjU5MiIsIl90YXNrcyI6W3siJGlkIjoiNTkzIiwiX2F0dGFjaGVkTWlsZXN0b25lcyI6W10sIlRhc2tEZWZpbml0aW9uIjp7IiRpZCI6IjU5NCIsIkdyb3VwTmFtZSI6IjliMzFlZjE3LTkzYWUtNDVjZS04MTI5LTYwOWZhNWVhNjY5OSIsIlN0YXJ0RGF0ZSI6IjIwMjQtMDctMTRUMDA6MDA6MDBaIiwiRW5kRGF0ZSI6IjIwMjQtMTEtMDNUMTE6NTk6MDBaIiwiUGVyY2VudGFnZUNvbXBsZXRlIjoyNS4wLCJTdHlsZSI6eyIkaWQiOiI1OTUiLCJTaGFwZSI6NCwiU2hhcGVUaGlja25lc3MiOjAsIkR1cmF0aW9uRm9ybWF0IjowLCJJbmNsdWRlTm9uV29ya2luZ0RheXNJbkR1cmF0aW9uIjpmYWxzZSwiUGVyY2VudGFnZUNvbXBsZXRlU3R5bGUiOnsiJGlkIjoiNTk2IiwiRm9udFNldHRpbmdzIjp7IiRpZCI6IjU5NyIsIkZvbnRTaXplIjoxMCwiRm9udE5hbWUiOiJDYWxpYnJpIiwiSXNCb2xkIjpmYWxzZSwiSXNJdGFsaWMiOmZhbHNlLCJJc1VuZGVybGluZWQiOmZhbHNlLCJQYXJlbnRTdHlsZSI6bnVsbH0sIkF1dG9TaXplIjowLCJGb3JlZ3JvdW5kIjp7IiRpZCI6IjU5OCIsIkNvbG9yIjp7IiRpZCI6IjU5OSIsIkEiOjI1NSwiUiI6MTkyLCJHIjo4MCwiQiI6Nzd9fSwiTWF4V2lkdGgiOjIwMC4wLCJNYXhIZWlnaHQiOiJJbmZpbml0eSIsIlNtYXJ0Rm9yZWdyb3VuZElzQWN0aXZlIjpmYWxzZSwiSG9yaXpvbnRhbEFsaWdubWVudCI6MSwiVmVydGljYWxBbGlnbm1lbnQiOjAsIlNtYXJ0Rm9yZWdyb3VuZCI6bnVsbCwiQmFja2dyb3VuZEZpbGxUeXBlIjowLCJNYXJnaW4iOnsiJGlkIjoiNjAwIiwiVG9wIjowLjAsIkxlZnQiOjAuMCwiUmlnaHQiOjAuMCwiQm90dG9tIjowLjB9LCJQYWRkaW5nIjp7IiRpZCI6IjYwMSIsIlRvcCI6MC4wLCJMZWZ0IjowLjAsIlJpZ2h0IjowLjAsIkJvdHRvbSI6MC4wfSwiQmFja2dyb3VuZCI6eyIkaWQiOiI2MDIiLCJDb2xvciI6eyIkcmVmIjoiMTE0In19LCJJc1Zpc2libGUiOnRydWUsIldpZHRoIjowLjAsIkhlaWdodCI6MC4wLCJCb3JkZXJTdHlsZSI6eyIkaWQiOiI2MDMiLCJMaW5lQ29sb3IiOm51bGwsIkxpbmVXZWlnaHQiOjAuMCwiTGluZVR5cGUiOjAsIlBhcmVudFN0eWxlIjpudWxsfSwiUGFyZW50U3R5bGUiOm51bGx9LCJEdXJhdGlvblN0eWxlIjp7IiRpZCI6IjYwNCIsIkZvbnRTZXR0aW5ncyI6eyIkaWQiOiI2MDUiLCJGb250U2l6ZSI6MTAsIkZvbnROYW1lIjoiQ2FsaWJyaSIsIklzQm9sZCI6ZmFsc2UsIklzSXRhbGljIjpmYWxzZSwiSXNVbmRlcmxpbmVkIjpmYWxzZSwiUGFyZW50U3R5bGUiOm51bGx9LCJBdXRvU2l6ZSI6MCwiRm9yZWdyb3VuZCI6eyIkaWQiOiI2MDYiLCJDb2xvciI6eyIkcmVmIjoiMTE5In19LCJNYXhXaWR0aCI6MjAwLjAsIk1heEhlaWdodCI6IkluZmluaXR5IiwiU21hcnRGb3JlZ3JvdW5kSXNBY3RpdmUiOmZhbHNlLCJIb3Jpem9udGFsQWxpZ25tZW50IjowLCJWZXJ0aWNhbEFsaWdubWVudCI6MCwiU21hcnRGb3JlZ3JvdW5kIjpudWxsLCJCYWNrZ3JvdW5kRmlsbFR5cGUiOjAsIk1hcmdpbiI6eyIkaWQiOiI2MDciLCJUb3AiOjAuMCwiTGVmdCI6MC4wLCJSaWdodCI6MC4wLCJCb3R0b20iOjAuMH0sIlBhZGRpbmciOnsiJGlkIjoiNjA4IiwiVG9wIjowLjAsIkxlZnQiOjAuMCwiUmlnaHQiOjAuMCwiQm90dG9tIjowLjB9LCJCYWNrZ3JvdW5kIjp7IiRyZWYiOiIxMjIifSwiSXNWaXNpYmxlIjp0cnVlLCJXaWR0aCI6MC4wLCJIZWlnaHQiOjAuMCwiQm9yZGVyU3R5bGUiOnsiJGlkIjoiNjA5IiwiTGluZUNvbG9yIjpudWxsLCJMaW5lV2VpZ2h0IjowLjAsIkxpbmVUeXBlIjowLCJQYXJlbnRTdHlsZSI6bnVsbH0sIlBhcmVudFN0eWxlIjpudWxsfSwiSG9yaXpvbnRhbENvbm5lY3RvclN0eWxlIjp7IiRpZCI6IjYxMCIsIkxpbmVDb2xvciI6eyIkcmVmIjoiMTI2In0sIkxpbmVXZWlnaHQiOjEuMCwiTGluZVR5cGUiOjAsIlBhcmVudFN0eWxlIjpudWxsfSwiVmVydGljYWxDb25uZWN0b3JTdHlsZSI6eyIkaWQiOiI2MTEiLCJMaW5lQ29sb3IiOnsiJHJlZiI6IjEyOSJ9LCJMaW5lV2VpZ2h0IjowLjAsIkxpbmVUeXBlIjowLCJQYXJlbnRTdHlsZSI6bnVsbH0sIk1hcmdpbiI6bnVsbCwiU3RhcnREYXRlUG9zaXRpb24iOjYsIkVuZERhdGVQb3NpdGlvbiI6NiwiRGF0ZUlzVmlzaWJsZSI6ZmFsc2UsIlRpdGxlUG9zaXRpb24iOjIsIkR1cmF0aW9uUG9zaXRpb24iOjYsIlBlcmNlbnRhZ2VDb21wbGV0ZWRQb3NpdGlvbiI6MiwiU3BhY2luZyI6MywiSXNCZWxvd1RpbWViYW5kIjp0cnVlLCJQZXJjZW50YWdlQ29tcGxldGVTaGFwZU9wYWNpdHkiOjM1LCJTaGFwZVN0eWxlIjp7IiRpZCI6IjYxMiIsIk1hcmdpbiI6eyIkaWQiOiI2MTMiLCJUb3AiOjAuMCwiTGVmdCI6NC4wLCJSaWdodCI6NC4wLCJCb3R0b20iOjAuMH0sIlBhZGRpbmciOnsiJGlkIjoiNjE0IiwiVG9wIjowLjAsIkxlZnQiOjAuMCwiUmlnaHQiOjAuMCwiQm90dG9tIjowLjB9LCJCYWNrZ3JvdW5kIjp7IiRpZCI6IjYxNSIsIkNvbG9yIjp7IiRpZCI6IjYxNiIsIkEiOjI1NSwiUiI6MTYzLCJHIjo5OSwiQiI6MTk1fX0sIklzVmlzaWJsZSI6dHJ1ZSwiV2lkdGgiOjAuMCwiSGVpZ2h0IjoxMC4wLCJCb3JkZXJTdHlsZSI6eyIkaWQiOiI2MTciLCJMaW5lQ29sb3IiOnsiJGlkIjoiNjE4IiwiJHR5cGUiOiJOTFJFLkNvbW1vbi5Eb20uU29saWRDb2xvckJydXNoLCBOTFJFLkNvbW1vbiIsIkNvbG9yIjp7IiRpZCI6IjYxOSIsIkEiOjI1NSwiUiI6MjU1LCJHIjowLCJCIjowfX0sIkxpbmVXZWlnaHQiOjAuMCwiTGluZVR5cGUiOjAsIlBhcmVudFN0eWxlIjpudWxsfSwiUGFyZW50U3R5bGUiOm51bGx9LCJUaXRsZVN0eWxlIjp7IiRpZCI6IjYyMCIsIkZvbnRTZXR0aW5ncyI6eyIkaWQiOiI2MjEiLCJGb250U2l6ZSI6MTEsIkZvbnROYW1lIjoiQ2FsaWJyaSIsIklzQm9sZCI6ZmFsc2UsIklzSXRhbGljIjpmYWxzZSwiSXNVbmRlcmxpbmVkIjpmYWxzZSwiUGFyZW50U3R5bGUiOm51bGx9LCJBdXRvU2l6ZSI6MCwiRm9yZWdyb3VuZCI6eyIkaWQiOiI2MjIiLCJDb2xvciI6eyIkaWQiOiI2MjMiLCJBIjoyNTUsIlIiOjI1NSwiRyI6MjU1LCJCIjoyNTV9fSwiTWF4V2lkdGgiOjk2MC4wLCJNYXhIZWlnaHQiOiJJbmZpbml0eSIsIlNtYXJ0Rm9yZWdyb3VuZElzQWN0aXZlIjpmYWxzZSwiSG9yaXpvbnRhbEFsaWdubWVudCI6MSwiVmVydGljYWxBbGlnbm1lbnQiOjAsIlNtYXJ0Rm9yZWdyb3VuZCI6bnVsbCwiQmFja2dyb3VuZEZpbGxUeXBlIjowLCJNYXJnaW4iOnsiJGlkIjoiNjI0IiwiVG9wIjowLjAsIkxlZnQiOjAuMCwiUmlnaHQiOjAuMCwiQm90dG9tIjowLjB9LCJQYWRkaW5nIjp7IiRpZCI6IjYyNSIsIlRvcCI6MC4wLCJMZWZ0IjowLjAsIlJpZ2h0IjowLjAsIkJvdHRvbSI6MC4wfSwiQmFja2dyb3VuZCI6eyIkaWQiOiI2MjYiLCJDb2xvciI6eyIkaWQiOiI2MjciLCJBIjowLCJSIjoyNTUsIkciOjI1NSwiQiI6MjU1fX0sIklzVmlzaWJsZSI6dHJ1ZSwiV2lkdGgiOjAuMCwiSGVpZ2h0IjowLjAsIkJvcmRlclN0eWxlIjp7IiRpZCI6IjYyOCIsIkxpbmVDb2xvciI6bnVsbCwiTGluZVdlaWdodCI6MC4wLCJMaW5lVHlwZSI6MCwiUGFyZW50U3R5bGUiOm51bGx9LCJQYXJlbnRTdHlsZSI6bnVsbH0sIkRhdGVTdHlsZSI6eyIkaWQiOiI2MjkiLCJGb250U2V0dGluZ3MiOnsiJGlkIjoiNjMwIiwiRm9udFNpemUiOjEwLCJGb250TmFtZSI6IkNhbGlicmkiLCJJc0JvbGQiOmZhbHNlLCJJc0l0YWxpYyI6ZmFsc2UsIklzVW5kZXJsaW5lZCI6ZmFsc2UsIlBhcmVudFN0eWxlIjpudWxsfSwiQXV0b1NpemUiOjAsIkZvcmVncm91bmQiOnsiJGlkIjoiNjMxIiwiQ29sb3IiOnsiJHJlZiI6IjE1MSJ9fSwiTWF4V2lkdGgiOjIwMC4wLCJNYXhIZWlnaHQiOiJJbmZpbml0eSIsIlNtYXJ0Rm9yZWdyb3VuZElzQWN0aXZlIjpmYWxzZSwiSG9yaXpvbnRhbEFsaWdubWVudCI6MCwiVmVydGljYWxBbGlnbm1lbnQiOjAsIlNtYXJ0Rm9yZWdyb3VuZCI6bnVsbCwiQmFja2dyb3VuZEZpbGxUeXBlIjowLCJNYXJnaW4iOnsiJGlkIjoiNjMyIiwiVG9wIjowLjAsIkxlZnQiOjAuMCwiUmlnaHQiOjAuMCwiQm90dG9tIjowLjB9LCJQYWRkaW5nIjp7IiRpZCI6IjYzMyIsIlRvcCI6MC4wLCJMZWZ0IjowLjAsIlJpZ2h0IjowLjAsIkJvdHRvbSI6MC4wfSwiQmFja2dyb3VuZCI6eyIkcmVmIjoiMTU0In0sIklzVmlzaWJsZSI6dHJ1ZSwiV2lkdGgiOjAuMCwiSGVpZ2h0IjowLjAsIkJvcmRlclN0eWxlIjp7IiRpZCI6IjYzNCIsIkxpbmVDb2xvciI6bnVsbCwiTGluZVdlaWdodCI6MC4wLCJMaW5lVHlwZSI6MCwiUGFyZW50U3R5bGUiOm51bGx9LCJQYXJlbnRTdHlsZSI6bnVsbH0sIkRhdGVGb3JtYXQiOnsiJGlkIjoiNjM1IiwiRm9ybWF0U3RyaW5nIjoiTU1NIGQiLCJTZXBhcmF0b3IiOiIvIiwiVXNlSW50ZXJuYXRpb25hbERhdGVGb3JtYXQiOmZhbHNlLCJEYXRlSXNWaXNpYmxlIjpmYWxzZSwiVGltZUlzVmlzaWJsZSI6ZmFsc2UsIkhvdXJEaWdpdHMiOjEsIkFtUG1EZXNpZ25hdG9yIjoyLCJUcmltMDBNaW51dGVzIjpmYWxzZSwiTGFzdEtub3duVmlzaWJpbGl0eVN0YXRlIjp7IiRpZCI6IjYzNiIsIkRhdGVQYXJ0SXNWaXNpYmxlIjp0cnVlLCJUaW1lUGFydElzVmlzaWJsZSI6ZmFsc2V9fSwiV2Vla051bWJlcmluZyI6eyIkaWQiOiI2MzciLCJGb3JtYXQiOjAsIklzVmlzaWJsZSI6ZmFsc2UsIkxhc3RLbm93blZpc2liaWxpdHlTdGF0ZSI6ZmFsc2V9LCJJc1Zpc2libGUiOnRydWUsIlBhcmVudFN0eWxlIjpudWxsfSwiSW5kZXgiOjEwLCJTbWFydER1cmF0aW9uQWN0aXZhdGVkIjpmYWxzZSwiRGF0ZUZvcm1hdCI6eyIkcmVmIjoiNjM1In0sIldlZWtOdW1iZXJpbmciOnsiJGlkIjoiNjM4IiwiRm9ybWF0IjowLCJJc1Zpc2libGUiOmZhbHNlLCJMYXN0S25vd25WaXNpYmlsaXR5U3RhdGUiOmZhbHNlfSwiSWQiOiI1ZmRjMWFlMS03MzkwLTQ5MTUtODdlZS1iM2UwYTU3MDFlODYiLCJJbXBvcnRJZCI6bnVsbCwiVGl0bGUiOiJTZWN1cml0eSBQb2xpY3kgIiwiTm90ZSI6bnVsbCwiSHlwZXJsaW5rIjp7IiRpZCI6IjYzOSIsIkFkZHJlc3MiOm51bGwsIlN1YkFkZHJlc3MiOm51bGx9LCJJc0NoYW5nZWQiOmZhbHNlLCJJc05ldyI6ZmFsc2V9fSx7IiRpZCI6IjY0MCIsIl9hdHRhY2hlZE1pbGVzdG9uZXMiOltdLCJUYXNrRGVmaW5pdGlvbiI6eyIkaWQiOiI2NDEiLCJHcm91cE5hbWUiOiI5YjMxZWYxNy05M2FlLTQ1Y2UtODEyOS02MDlmYTVlYTY2OTkiLCJTdGFydERhdGUiOiIyMDI0LTEyLTI1VDAwOjAwOjAwWiIsIkVuZERhdGUiOiIyMDI1LTA1LTEwVDExOjU5OjAwWiIsIlBlcmNlbnRhZ2VDb21wbGV0ZSI6bnVsbCwiU3R5bGUiOnsiJGlkIjoiNjQyIiwiU2hhcGUiOjEsIlNoYXBlVGhpY2tuZXNzIjowLCJEdXJhdGlvbkZvcm1hdCI6MCwiSW5jbHVkZU5vbldvcmtpbmdEYXlzSW5EdXJhdGlvbiI6ZmFsc2UsIlBlcmNlbnRhZ2VDb21wbGV0ZVN0eWxlIjp7IiRpZCI6IjY0MyIsIkZvbnRTZXR0aW5ncyI6eyIkaWQiOiI2NDQiLCJGb250U2l6ZSI6MTAsIkZvbnROYW1lIjoiQ2FsaWJyaSIsIklzQm9sZCI6ZmFsc2UsIklzSXRhbGljIjpmYWxzZSwiSXNVbmRlcmxpbmVkIjpmYWxzZSwiUGFyZW50U3R5bGUiOm51bGx9LCJBdXRvU2l6ZSI6MCwiRm9yZWdyb3VuZCI6eyIkaWQiOiI2NDUiLCJDb2xvciI6eyIkaWQiOiI2NDYiLCJBIjoyNTUsIlIiOjIzOCwiRyI6MjM2LCJCIjoyMjV9fSwiTWF4V2lkdGgiOjIwMC4wLCJNYXhIZWlnaHQiOiJJbmZpbml0eSIsIlNtYXJ0Rm9yZWdyb3VuZElzQWN0aXZlIjpmYWxzZSwiSG9yaXpvbnRhbEFsaWdubWVudCI6MCwiVmVydGljYWxBbGlnbm1lbnQiOjAsIlNtYXJ0Rm9yZWdyb3VuZCI6bnVsbCwiQmFja2dyb3VuZEZpbGxUeXBlIjowLCJNYXJnaW4iOnsiJGlkIjoiNjQ3IiwiVG9wIjowLjAsIkxlZnQiOjAuMCwiUmlnaHQiOjAuMCwiQm90dG9tIjowLjB9LCJQYWRkaW5nIjp7IiRpZCI6IjY0OCIsIlRvcCI6MC4wLCJMZWZ0IjowLjAsIlJpZ2h0IjowLjAsIkJvdHRvbSI6MC4wfSwiQmFja2dyb3VuZCI6eyIkaWQiOiI2NDkiLCJDb2xvciI6eyIkcmVmIjoiMTE0In19LCJJc1Zpc2libGUiOnRydWUsIldpZHRoIjowLjAsIkhlaWdodCI6MC4wLCJCb3JkZXJTdHlsZSI6eyIkaWQiOiI2NTAiLCJMaW5lQ29sb3IiOm51bGwsIkxpbmVXZWlnaHQiOjAuMCwiTGluZVR5cGUiOjAsIlBhcmVudFN0eWxlIjpudWxsfSwiUGFyZW50U3R5bGUiOm51bGx9LCJEdXJhdGlvblN0eWxlIjp7IiRpZCI6IjY1MSIsIkZvbnRTZXR0aW5ncyI6eyIkaWQiOiI2NTIiLCJGb250U2l6ZSI6MTAsIkZvbnROYW1lIjoiQ2FsaWJyaSIsIklzQm9sZCI6ZmFsc2UsIklzSXRhbGljIjpmYWxzZSwiSXNVbmRlcmxpbmVkIjpmYWxzZSwiUGFyZW50U3R5bGUiOm51bGx9LCJBdXRvU2l6ZSI6MCwiRm9yZWdyb3VuZCI6eyIkaWQiOiI2NTMiLCJDb2xvciI6eyIkcmVmIjoiMTE5In19LCJNYXhXaWR0aCI6MjAwLjAsIk1heEhlaWdodCI6IkluZmluaXR5IiwiU21hcnRGb3JlZ3JvdW5kSXNBY3RpdmUiOmZhbHNlLCJIb3Jpem9udGFsQWxpZ25tZW50IjowLCJWZXJ0aWNhbEFsaWdubWVudCI6MCwiU21hcnRGb3JlZ3JvdW5kIjpudWxsLCJCYWNrZ3JvdW5kRmlsbFR5cGUiOjAsIk1hcmdpbiI6eyIkaWQiOiI2NTQiLCJUb3AiOjAuMCwiTGVmdCI6MC4wLCJSaWdodCI6MC4wLCJCb3R0b20iOjAuMH0sIlBhZGRpbmciOnsiJGlkIjoiNjU1IiwiVG9wIjowLjAsIkxlZnQiOjAuMCwiUmlnaHQiOjAuMCwiQm90dG9tIjowLjB9LCJCYWNrZ3JvdW5kIjp7IiRyZWYiOiIxMjIifSwiSXNWaXNpYmxlIjp0cnVlLCJXaWR0aCI6MC4wLCJIZWlnaHQiOjAuMCwiQm9yZGVyU3R5bGUiOnsiJGlkIjoiNjU2IiwiTGluZUNvbG9yIjpudWxsLCJMaW5lV2VpZ2h0IjowLjAsIkxpbmVUeXBlIjowLCJQYXJlbnRTdHlsZSI6bnVsbH0sIlBhcmVudFN0eWxlIjpudWxsfSwiSG9yaXpvbnRhbENvbm5lY3RvclN0eWxlIjp7IiRpZCI6IjY1NyIsIkxpbmVDb2xvciI6eyIkcmVmIjoiMTI2In0sIkxpbmVXZWlnaHQiOjEuMCwiTGluZVR5cGUiOjAsIlBhcmVudFN0eWxlIjpudWxsfSwiVmVydGljYWxDb25uZWN0b3JTdHlsZSI6eyIkaWQiOiI2NTgiLCJMaW5lQ29sb3IiOnsiJHJlZiI6IjEyOSJ9LCJMaW5lV2VpZ2h0IjowLjAsIkxpbmVUeXBlIjowLCJQYXJlbnRTdHlsZSI6bnVsbH0sIk1hcmdpbiI6bnVsbCwiU3RhcnREYXRlUG9zaXRpb24iOjYsIkVuZERhdGVQb3NpdGlvbiI6NiwiRGF0ZUlzVmlzaWJsZSI6ZmFsc2UsIlRpdGxlUG9zaXRpb24iOjIsIkR1cmF0aW9uUG9zaXRpb24iOjYsIlBlcmNlbnRhZ2VDb21wbGV0ZWRQb3NpdGlvbiI6MiwiU3BhY2luZyI6MywiSXNCZWxvd1RpbWViYW5kIjp0cnVlLCJQZXJjZW50YWdlQ29tcGxldGVTaGFwZU9wYWNpdHkiOjM1LCJTaGFwZVN0eWxlIjp7IiRpZCI6IjY1OSIsIk1hcmdpbiI6eyIkaWQiOiI2NjAiLCJUb3AiOjAuMCwiTGVmdCI6NC4wLCJSaWdodCI6NC4wLCJCb3R0b20iOjAuMH0sIlBhZGRpbmciOnsiJGlkIjoiNjYxIiwiVG9wIjowLjAsIkxlZnQiOjAuMCwiUmlnaHQiOjAuMCwiQm90dG9tIjowLjB9LCJCYWNrZ3JvdW5kIjp7IiRpZCI6IjY2MiIsIkNvbG9yIjp7IiRpZCI6IjY2MyIsIkEiOjI1NSwiUiI6MTYzLCJHIjo5OSwiQiI6MTk1fX0sIklzVmlzaWJsZSI6dHJ1ZSwiV2lkdGgiOjAuMCwiSGVpZ2h0IjoxMC4wLCJCb3JkZXJTdHlsZSI6eyIkaWQiOiI2NjQiLCJMaW5lQ29sb3IiOnsiJGlkIjoiNjY1IiwiJHR5cGUiOiJOTFJFLkNvbW1vbi5Eb20uU29saWRDb2xvckJydXNoLCBOTFJFLkNvbW1vbiIsIkNvbG9yIjp7IiRpZCI6IjY2NiIsIkEiOjI1NSwiUiI6MjU1LCJHIjowLCJCIjowfX0sIkxpbmVXZWlnaHQiOjAuMCwiTGluZVR5cGUiOjAsIlBhcmVudFN0eWxlIjpudWxsfSwiUGFyZW50U3R5bGUiOm51bGx9LCJUaXRsZVN0eWxlIjp7IiRpZCI6IjY2NyIsIkZvbnRTZXR0aW5ncyI6eyIkaWQiOiI2NjgiLCJGb250U2l6ZSI6MTEsIkZvbnROYW1lIjoiQ2FsaWJyaSIsIklzQm9sZCI6ZmFsc2UsIklzSXRhbGljIjpmYWxzZSwiSXNVbmRlcmxpbmVkIjpmYWxzZSwiUGFyZW50U3R5bGUiOm51bGx9LCJBdXRvU2l6ZSI6MCwiRm9yZWdyb3VuZCI6eyIkaWQiOiI2NjkiLCJDb2xvciI6eyIkaWQiOiI2NzAiLCJBIjoyNTUsIlIiOjI1NSwiRyI6MjU1LCJCIjoyNTV9fSwiTWF4V2lkdGgiOjcyMC4wLCJNYXhIZWlnaHQiOiJJbmZpbml0eSIsIlNtYXJ0Rm9yZWdyb3VuZElzQWN0aXZlIjpmYWxzZSwiSG9yaXpvbnRhbEFsaWdubWVudCI6MSwiVmVydGljYWxBbGlnbm1lbnQiOjAsIlNtYXJ0Rm9yZWdyb3VuZCI6bnVsbCwiQmFja2dyb3VuZEZpbGxUeXBlIjowLCJNYXJnaW4iOnsiJGlkIjoiNjcxIiwiVG9wIjowLjAsIkxlZnQiOjAuMCwiUmlnaHQiOjAuMCwiQm90dG9tIjowLjB9LCJQYWRkaW5nIjp7IiRpZCI6IjY3MiIsIlRvcCI6MC4wLCJMZWZ0IjowLjAsIlJpZ2h0IjowLjAsIkJvdHRvbSI6MC4wfSwiQmFja2dyb3VuZCI6eyIkaWQiOiI2NzMiLCJDb2xvciI6eyIkaWQiOiI2NzQiLCJBIjowLCJSIjoyNTUsIkciOjI1NSwiQiI6MjU1fX0sIklzVmlzaWJsZSI6dHJ1ZSwiV2lkdGgiOjAuMCwiSGVpZ2h0IjowLjAsIkJvcmRlclN0eWxlIjp7IiRpZCI6IjY3NSIsIkxpbmVDb2xvciI6bnVsbCwiTGluZVdlaWdodCI6MC4wLCJMaW5lVHlwZSI6MCwiUGFyZW50U3R5bGUiOm51bGx9LCJQYXJlbnRTdHlsZSI6bnVsbH0sIkRhdGVTdHlsZSI6eyIkaWQiOiI2NzYiLCJGb250U2V0dGluZ3MiOnsiJGlkIjoiNjc3IiwiRm9udFNpemUiOjEwLCJGb250TmFtZSI6IkNhbGlicmkiLCJJc0JvbGQiOmZhbHNlLCJJc0l0YWxpYyI6ZmFsc2UsIklzVW5kZXJsaW5lZCI6ZmFsc2UsIlBhcmVudFN0eWxlIjpudWxsfSwiQXV0b1NpemUiOjAsIkZvcmVncm91bmQiOnsiJGlkIjoiNjc4IiwiQ29sb3IiOnsiJHJlZiI6IjE1MSJ9fSwiTWF4V2lkdGgiOjIwMC4wLCJNYXhIZWlnaHQiOiJJbmZpbml0eSIsIlNtYXJ0Rm9yZWdyb3VuZElzQWN0aXZlIjpmYWxzZSwiSG9yaXpvbnRhbEFsaWdubWVudCI6MCwiVmVydGljYWxBbGlnbm1lbnQiOjAsIlNtYXJ0Rm9yZWdyb3VuZCI6bnVsbCwiQmFja2dyb3VuZEZpbGxUeXBlIjowLCJNYXJnaW4iOnsiJGlkIjoiNjc5IiwiVG9wIjowLjAsIkxlZnQiOjAuMCwiUmlnaHQiOjAuMCwiQm90dG9tIjowLjB9LCJQYWRkaW5nIjp7IiRpZCI6IjY4MCIsIlRvcCI6MC4wLCJMZWZ0IjowLjAsIlJpZ2h0IjowLjAsIkJvdHRvbSI6MC4wfSwiQmFja2dyb3VuZCI6eyIkcmVmIjoiMTU0In0sIklzVmlzaWJsZSI6dHJ1ZSwiV2lkdGgiOjAuMCwiSGVpZ2h0IjowLjAsIkJvcmRlclN0eWxlIjp7IiRpZCI6IjY4MSIsIkxpbmVDb2xvciI6bnVsbCwiTGluZVdlaWdodCI6MC4wLCJMaW5lVHlwZSI6MCwiUGFyZW50U3R5bGUiOm51bGx9LCJQYXJlbnRTdHlsZSI6bnVsbH0sIkRhdGVGb3JtYXQiOnsiJGlkIjoiNjgyIiwiRm9ybWF0U3RyaW5nIjoiTU1NIGQiLCJTZXBhcmF0b3IiOiIvIiwiVXNlSW50ZXJuYXRpb25hbERhdGVGb3JtYXQiOmZhbHNlLCJEYXRlSXNWaXNpYmxlIjpmYWxzZSwiVGltZUlzVmlzaWJsZSI6ZmFsc2UsIkhvdXJEaWdpdHMiOjEsIkFtUG1EZXNpZ25hdG9yIjoyLCJUcmltMDBNaW51dGVzIjpmYWxzZSwiTGFzdEtub3duVmlzaWJpbGl0eVN0YXRlIjp7IiRpZCI6IjY4MyIsIkRhdGVQYXJ0SXNWaXNpYmxlIjp0cnVlLCJUaW1lUGFydElzVmlzaWJsZSI6ZmFsc2V9fSwiV2Vla051bWJlcmluZyI6eyIkaWQiOiI2ODQiLCJGb3JtYXQiOjAsIklzVmlzaWJsZSI6ZmFsc2UsIkxhc3RLbm93blZpc2liaWxpdHlTdGF0ZSI6ZmFsc2V9LCJJc1Zpc2libGUiOnRydWUsIlBhcmVudFN0eWxlIjpudWxsfSwiSW5kZXgiOjExLCJTbWFydER1cmF0aW9uQWN0aXZhdGVkIjpmYWxzZSwiRGF0ZUZvcm1hdCI6eyIkcmVmIjoiNjgyIn0sIldlZWtOdW1iZXJpbmciOnsiJGlkIjoiNjg1IiwiRm9ybWF0IjowLCJJc1Zpc2libGUiOmZhbHNlLCJMYXN0S25vd25WaXNpYmlsaXR5U3RhdGUiOmZhbHNlfSwiSWQiOiI5ODMyNTQwYy1jM2RjLTQ5MjUtYmQxYy05NWI2ZjUyMzI0ZWYiLCJJbXBvcnRJZCI6bnVsbCwiVGl0bGUiOiJDb25mIFN0YXRpb25zIiwiTm90ZSI6bnVsbCwiSHlwZXJsaW5rIjp7IiRpZCI6IjY4NiIsIkFkZHJlc3MiOm51bGwsIlN1YkFkZHJlc3MiOm51bGx9LCJJc0NoYW5nZWQiOmZhbHNlLCJJc05ldyI6ZmFsc2V9fV0sIl9taWxlc3RvbmVzIjpbXSwiSWQiOiI5YjMxZWYxNy05M2FlLTQ1Y2UtODEyOS02MDlmYTVlYTY2OTkiLCJJc1NpbmdsZUl0ZW1Sb3ciOmZhbHNlfSx7IiRpZCI6IjY4NyIsIl90YXNrcyI6W3siJGlkIjoiNjg4IiwiX2F0dGFjaGVkTWlsZXN0b25lcyI6W10sIlRhc2tEZWZpbml0aW9uIjp7IiRpZCI6IjY4OSIsIkdyb3VwTmFtZSI6IjM3NDgxOWY0LWJhNzgtNGJhNy04YWI5LWVjYWE2M2I1OTUwMCIsIlN0YXJ0RGF0ZSI6IjIwMjUtMDQtMzBUMDA6MDA6MDBaIiwiRW5kRGF0ZSI6IjIwMjUtMDktMjdUMTE6NTk6MDBaIiwiUGVyY2VudGFnZUNvbXBsZXRlIjo4NS4wLCJTdHlsZSI6eyIkaWQiOiI2OTAiLCJTaGFwZSI6NCwiU2hhcGVUaGlja25lc3MiOjAsIkR1cmF0aW9uRm9ybWF0IjowLCJJbmNsdWRlTm9uV29ya2luZ0RheXNJbkR1cmF0aW9uIjpmYWxzZSwiUGVyY2VudGFnZUNvbXBsZXRlU3R5bGUiOnsiJGlkIjoiNjkxIiwiRm9udFNldHRpbmdzIjp7IiRpZCI6IjY5MiIsIkZvbnRTaXplIjoxMCwiRm9udE5hbWUiOiJDYWxpYnJpIiwiSXNCb2xkIjpmYWxzZSwiSXNJdGFsaWMiOmZhbHNlLCJJc1VuZGVybGluZWQiOmZhbHNlLCJQYXJlbnRTdHlsZSI6bnVsbH0sIkF1dG9TaXplIjowLCJGb3JlZ3JvdW5kIjp7IiRpZCI6IjY5MyIsIkNvbG9yIjp7IiRpZCI6IjY5NCIsIkEiOjI1NSwiUiI6MTkyLCJHIjo4MCwiQiI6Nzd9fSwiTWF4V2lkdGgiOjIwMC4wLCJNYXhIZWlnaHQiOiJJbmZpbml0eSIsIlNtYXJ0Rm9yZWdyb3VuZElzQWN0aXZlIjpmYWxzZSwiSG9yaXpvbnRhbEFsaWdubWVudCI6MSwiVmVydGljYWxBbGlnbm1lbnQiOjAsIlNtYXJ0Rm9yZWdyb3VuZCI6bnVsbCwiQmFja2dyb3VuZEZpbGxUeXBlIjowLCJNYXJnaW4iOnsiJGlkIjoiNjk1IiwiVG9wIjowLjAsIkxlZnQiOjAuMCwiUmlnaHQiOjAuMCwiQm90dG9tIjowLjB9LCJQYWRkaW5nIjp7IiRpZCI6IjY5NiIsIlRvcCI6MC4wLCJMZWZ0IjowLjAsIlJpZ2h0IjowLjAsIkJvdHRvbSI6MC4wfSwiQmFja2dyb3VuZCI6eyIkaWQiOiI2OTciLCJDb2xvciI6eyIkcmVmIjoiMTE0In19LCJJc1Zpc2libGUiOnRydWUsIldpZHRoIjowLjAsIkhlaWdodCI6MC4wLCJCb3JkZXJTdHlsZSI6eyIkaWQiOiI2OTgiLCJMaW5lQ29sb3IiOm51bGwsIkxpbmVXZWlnaHQiOjAuMCwiTGluZVR5cGUiOjAsIlBhcmVudFN0eWxlIjpudWxsfSwiUGFyZW50U3R5bGUiOm51bGx9LCJEdXJhdGlvblN0eWxlIjp7IiRpZCI6IjY5OSIsIkZvbnRTZXR0aW5ncyI6eyIkaWQiOiI3MDAiLCJGb250U2l6ZSI6MTAsIkZvbnROYW1lIjoiQ2FsaWJyaSIsIklzQm9sZCI6ZmFsc2UsIklzSXRhbGljIjpmYWxzZSwiSXNVbmRlcmxpbmVkIjpmYWxzZSwiUGFyZW50U3R5bGUiOm51bGx9LCJBdXRvU2l6ZSI6MCwiRm9yZWdyb3VuZCI6eyIkaWQiOiI3MDEiLCJDb2xvciI6eyIkcmVmIjoiMTE5In19LCJNYXhXaWR0aCI6MjAwLjAsIk1heEhlaWdodCI6IkluZmluaXR5IiwiU21hcnRGb3JlZ3JvdW5kSXNBY3RpdmUiOmZhbHNlLCJIb3Jpem9udGFsQWxpZ25tZW50IjowLCJWZXJ0aWNhbEFsaWdubWVudCI6MCwiU21hcnRGb3JlZ3JvdW5kIjpudWxsLCJCYWNrZ3JvdW5kRmlsbFR5cGUiOjAsIk1hcmdpbiI6eyIkaWQiOiI3MDIiLCJUb3AiOjAuMCwiTGVmdCI6MC4wLCJSaWdodCI6MC4wLCJCb3R0b20iOjAuMH0sIlBhZGRpbmciOnsiJGlkIjoiNzAzIiwiVG9wIjowLjAsIkxlZnQiOjAuMCwiUmlnaHQiOjAuMCwiQm90dG9tIjowLjB9LCJCYWNrZ3JvdW5kIjp7IiRyZWYiOiIxMjIifSwiSXNWaXNpYmxlIjp0cnVlLCJXaWR0aCI6MC4wLCJIZWlnaHQiOjAuMCwiQm9yZGVyU3R5bGUiOnsiJGlkIjoiNzA0IiwiTGluZUNvbG9yIjpudWxsLCJMaW5lV2VpZ2h0IjowLjAsIkxpbmVUeXBlIjowLCJQYXJlbnRTdHlsZSI6bnVsbH0sIlBhcmVudFN0eWxlIjpudWxsfSwiSG9yaXpvbnRhbENvbm5lY3RvclN0eWxlIjp7IiRpZCI6IjcwNSIsIkxpbmVDb2xvciI6eyIkcmVmIjoiMTI2In0sIkxpbmVXZWlnaHQiOjEuMCwiTGluZVR5cGUiOjAsIlBhcmVudFN0eWxlIjpudWxsfSwiVmVydGljYWxDb25uZWN0b3JTdHlsZSI6eyIkaWQiOiI3MDYiLCJMaW5lQ29sb3IiOnsiJHJlZiI6IjEyOSJ9LCJMaW5lV2VpZ2h0IjowLjAsIkxpbmVUeXBlIjowLCJQYXJlbnRTdHlsZSI6bnVsbH0sIk1hcmdpbiI6bnVsbCwiU3RhcnREYXRlUG9zaXRpb24iOjYsIkVuZERhdGVQb3NpdGlvbiI6NiwiRGF0ZUlzVmlzaWJsZSI6ZmFsc2UsIlRpdGxlUG9zaXRpb24iOjIsIkR1cmF0aW9uUG9zaXRpb24iOjYsIlBlcmNlbnRhZ2VDb21wbGV0ZWRQb3NpdGlvbiI6MiwiU3BhY2luZyI6MywiSXNCZWxvd1RpbWViYW5kIjp0cnVlLCJQZXJjZW50YWdlQ29tcGxldGVTaGFwZU9wYWNpdHkiOjM1LCJTaGFwZVN0eWxlIjp7IiRpZCI6IjcwNyIsIk1hcmdpbiI6eyIkaWQiOiI3MDgiLCJUb3AiOjAuMCwiTGVmdCI6NC4wLCJSaWdodCI6NC4wLCJCb3R0b20iOjAuMH0sIlBhZGRpbmciOnsiJGlkIjoiNzA5IiwiVG9wIjowLjAsIkxlZnQiOjAuMCwiUmlnaHQiOjAuMCwiQm90dG9tIjowLjB9LCJCYWNrZ3JvdW5kIjp7IiRpZCI6IjcxMCIsIkNvbG9yIjp7IiRpZCI6IjcxMSIsIkEiOjI1NSwiUiI6MTYzLCJHIjo5OSwiQiI6MTk1fX0sIklzVmlzaWJsZSI6dHJ1ZSwiV2lkdGgiOjAuMCwiSGVpZ2h0IjoxMC4wLCJCb3JkZXJTdHlsZSI6eyIkaWQiOiI3MTIiLCJMaW5lQ29sb3IiOnsiJGlkIjoiNzEzIiwiJHR5cGUiOiJOTFJFLkNvbW1vbi5Eb20uU29saWRDb2xvckJydXNoLCBOTFJFLkNvbW1vbiIsIkNvbG9yIjp7IiRpZCI6IjcxNCIsIkEiOjI1NSwiUiI6MjU1LCJHIjowLCJCIjowfX0sIkxpbmVXZWlnaHQiOjAuMCwiTGluZVR5cGUiOjAsIlBhcmVudFN0eWxlIjpudWxsfSwiUGFyZW50U3R5bGUiOm51bGx9LCJUaXRsZVN0eWxlIjp7IiRpZCI6IjcxNSIsIkZvbnRTZXR0aW5ncyI6eyIkaWQiOiI3MTYiLCJGb250U2l6ZSI6MTEsIkZvbnROYW1lIjoiQ2FsaWJyaSIsIklzQm9sZCI6ZmFsc2UsIklzSXRhbGljIjpmYWxzZSwiSXNVbmRlcmxpbmVkIjpmYWxzZSwiUGFyZW50U3R5bGUiOm51bGx9LCJBdXRvU2l6ZSI6MCwiRm9yZWdyb3VuZCI6eyIkaWQiOiI3MTciLCJDb2xvciI6eyIkaWQiOiI3MTgiLCJBIjoyNTUsIlIiOjI1NSwiRyI6MjU1LCJCIjoyNTV9fSwiTWF4V2lkdGgiOjcyMC4wLCJNYXhIZWlnaHQiOiJJbmZpbml0eSIsIlNtYXJ0Rm9yZWdyb3VuZElzQWN0aXZlIjpmYWxzZSwiSG9yaXpvbnRhbEFsaWdubWVudCI6MSwiVmVydGljYWxBbGlnbm1lbnQiOjAsIlNtYXJ0Rm9yZWdyb3VuZCI6bnVsbCwiQmFja2dyb3VuZEZpbGxUeXBlIjowLCJNYXJnaW4iOnsiJGlkIjoiNzE5IiwiVG9wIjowLjAsIkxlZnQiOjAuMCwiUmlnaHQiOjAuMCwiQm90dG9tIjowLjB9LCJQYWRkaW5nIjp7IiRpZCI6IjcyMCIsIlRvcCI6MC4wLCJMZWZ0IjowLjAsIlJpZ2h0IjowLjAsIkJvdHRvbSI6MC4wfSwiQmFja2dyb3VuZCI6eyIkaWQiOiI3MjEiLCJDb2xvciI6eyIkaWQiOiI3MjIiLCJBIjowLCJSIjoyNTUsIkciOjI1NSwiQiI6MjU1fX0sIklzVmlzaWJsZSI6dHJ1ZSwiV2lkdGgiOjAuMCwiSGVpZ2h0IjowLjAsIkJvcmRlclN0eWxlIjp7IiRpZCI6IjcyMyIsIkxpbmVDb2xvciI6bnVsbCwiTGluZVdlaWdodCI6MC4wLCJMaW5lVHlwZSI6MCwiUGFyZW50U3R5bGUiOm51bGx9LCJQYXJlbnRTdHlsZSI6bnVsbH0sIkRhdGVTdHlsZSI6eyIkaWQiOiI3MjQiLCJGb250U2V0dGluZ3MiOnsiJGlkIjoiNzI1IiwiRm9udFNpemUiOjEwLCJGb250TmFtZSI6IkNhbGlicmkiLCJJc0JvbGQiOmZhbHNlLCJJc0l0YWxpYyI6ZmFsc2UsIklzVW5kZXJsaW5lZCI6ZmFsc2UsIlBhcmVudFN0eWxlIjpudWxsfSwiQXV0b1NpemUiOjAsIkZvcmVncm91bmQiOnsiJGlkIjoiNzI2IiwiQ29sb3IiOnsiJHJlZiI6IjE1MSJ9fSwiTWF4V2lkdGgiOjIwMC4wLCJNYXhIZWlnaHQiOiJJbmZpbml0eSIsIlNtYXJ0Rm9yZWdyb3VuZElzQWN0aXZlIjpmYWxzZSwiSG9yaXpvbnRhbEFsaWdubWVudCI6MCwiVmVydGljYWxBbGlnbm1lbnQiOjAsIlNtYXJ0Rm9yZWdyb3VuZCI6bnVsbCwiQmFja2dyb3VuZEZpbGxUeXBlIjowLCJNYXJnaW4iOnsiJGlkIjoiNzI3IiwiVG9wIjowLjAsIkxlZnQiOjAuMCwiUmlnaHQiOjAuMCwiQm90dG9tIjowLjB9LCJQYWRkaW5nIjp7IiRpZCI6IjcyOCIsIlRvcCI6MC4wLCJMZWZ0IjowLjAsIlJpZ2h0IjowLjAsIkJvdHRvbSI6MC4wfSwiQmFja2dyb3VuZCI6eyIkcmVmIjoiMTU0In0sIklzVmlzaWJsZSI6dHJ1ZSwiV2lkdGgiOjAuMCwiSGVpZ2h0IjowLjAsIkJvcmRlclN0eWxlIjp7IiRpZCI6IjcyOSIsIkxpbmVDb2xvciI6bnVsbCwiTGluZVdlaWdodCI6MC4wLCJMaW5lVHlwZSI6MCwiUGFyZW50U3R5bGUiOm51bGx9LCJQYXJlbnRTdHlsZSI6bnVsbH0sIkRhdGVGb3JtYXQiOnsiJGlkIjoiNzMwIiwiRm9ybWF0U3RyaW5nIjoiTU1NIGQiLCJTZXBhcmF0b3IiOiIvIiwiVXNlSW50ZXJuYXRpb25hbERhdGVGb3JtYXQiOmZhbHNlLCJEYXRlSXNWaXNpYmxlIjpmYWxzZSwiVGltZUlzVmlzaWJsZSI6ZmFsc2UsIkhvdXJEaWdpdHMiOjEsIkFtUG1EZXNpZ25hdG9yIjoyLCJUcmltMDBNaW51dGVzIjpmYWxzZSwiTGFzdEtub3duVmlzaWJpbGl0eVN0YXRlIjp7IiRpZCI6IjczMSIsIkRhdGVQYXJ0SXNWaXNpYmxlIjp0cnVlLCJUaW1lUGFydElzVmlzaWJsZSI6ZmFsc2V9fSwiV2Vla051bWJlcmluZyI6eyIkaWQiOiI3MzIiLCJGb3JtYXQiOjAsIklzVmlzaWJsZSI6ZmFsc2UsIkxhc3RLbm93blZpc2liaWxpdHlTdGF0ZSI6ZmFsc2V9LCJJc1Zpc2libGUiOnRydWUsIlBhcmVudFN0eWxlIjpudWxsfSwiSW5kZXgiOjEyLCJTbWFydER1cmF0aW9uQWN0aXZhdGVkIjpmYWxzZSwiRGF0ZUZvcm1hdCI6eyIkcmVmIjoiNzMwIn0sIldlZWtOdW1iZXJpbmciOnsiJGlkIjoiNzMzIiwiRm9ybWF0IjowLCJJc1Zpc2libGUiOmZhbHNlLCJMYXN0S25vd25WaXNpYmlsaXR5U3RhdGUiOmZhbHNlfSwiSWQiOiI3NjI1NTAwMi1mNTE4LTRiZDEtODJjOC0yYWJhNjgxZmY0ZGEiLCJJbXBvcnRJZCI6bnVsbCwiVGl0bGUiOiJTb3VyY2Vjb2RlICIsIk5vdGUiOm51bGwsIkh5cGVybGluayI6eyIkaWQiOiI3MzQiLCJBZGRyZXNzIjpudWxsLCJTdWJBZGRyZXNzIjpudWxsfSwiSXNDaGFuZ2VkIjpmYWxzZSwiSXNOZXciOmZhbHNlfX0seyIkaWQiOiI3MzUiLCJfYXR0YWNoZWRNaWxlc3RvbmVzIjpbXSwiVGFza0RlZmluaXRpb24iOnsiJGlkIjoiNzM2IiwiR3JvdXBOYW1lIjoiMzc0ODE5ZjQtYmE3OC00YmE3LThhYjktZWNhYTYzYjU5NTAwIiwiU3RhcnREYXRlIjoiMjAyNC0wOS0wMVQwMDowMDowMFoiLCJFbmREYXRlIjoiMjAyNC0xMi0xMlQxMTo1OTowMFoiLCJQZXJjZW50YWdlQ29tcGxldGUiOjc1LjAsIlN0eWxlIjp7IiRpZCI6IjczNyIsIlNoYXBlIjo0LCJTaGFwZVRoaWNrbmVzcyI6MCwiRHVyYXRpb25Gb3JtYXQiOjAsIkluY2x1ZGVOb25Xb3JraW5nRGF5c0luRHVyYXRpb24iOmZhbHNlLCJQZXJjZW50YWdlQ29tcGxldGVTdHlsZSI6eyIkaWQiOiI3MzgiLCJGb250U2V0dGluZ3MiOnsiJGlkIjoiNzM5IiwiRm9udFNpemUiOjEwLCJGb250TmFtZSI6IkNhbGlicmkiLCJJc0JvbGQiOmZhbHNlLCJJc0l0YWxpYyI6ZmFsc2UsIklzVW5kZXJsaW5lZCI6ZmFsc2UsIlBhcmVudFN0eWxlIjpudWxsfSwiQXV0b1NpemUiOjAsIkZvcmVncm91bmQiOnsiJGlkIjoiNzQwIiwiQ29sb3IiOnsiJGlkIjoiNzQxIiwiQSI6MjU1LCJSIjoxOTIsIkciOjgwLCJCIjo3N319LCJNYXhXaWR0aCI6MjAwLjAsIk1heEhlaWdodCI6IkluZmluaXR5IiwiU21hcnRGb3JlZ3JvdW5kSXNBY3RpdmUiOmZhbHNlLCJIb3Jpem9udGFsQWxpZ25tZW50IjoxLCJWZXJ0aWNhbEFsaWdubWVudCI6MCwiU21hcnRGb3JlZ3JvdW5kIjpudWxsLCJCYWNrZ3JvdW5kRmlsbFR5cGUiOjAsIk1hcmdpbiI6eyIkaWQiOiI3NDIiLCJUb3AiOjAuMCwiTGVmdCI6MC4wLCJSaWdodCI6MC4wLCJCb3R0b20iOjAuMH0sIlBhZGRpbmciOnsiJGlkIjoiNzQzIiwiVG9wIjowLjAsIkxlZnQiOjAuMCwiUmlnaHQiOjAuMCwiQm90dG9tIjowLjB9LCJCYWNrZ3JvdW5kIjp7IiRpZCI6Ijc0NCIsIkNvbG9yIjp7IiRyZWYiOiIxMTQifX0sIklzVmlzaWJsZSI6dHJ1ZSwiV2lkdGgiOjAuMCwiSGVpZ2h0IjowLjAsIkJvcmRlclN0eWxlIjp7IiRpZCI6Ijc0NSIsIkxpbmVDb2xvciI6bnVsbCwiTGluZVdlaWdodCI6MC4wLCJMaW5lVHlwZSI6MCwiUGFyZW50U3R5bGUiOm51bGx9LCJQYXJlbnRTdHlsZSI6bnVsbH0sIkR1cmF0aW9uU3R5bGUiOnsiJGlkIjoiNzQ2IiwiRm9udFNldHRpbmdzIjp7IiRpZCI6Ijc0NyIsIkZvbnRTaXplIjoxMCwiRm9udE5hbWUiOiJDYWxpYnJpIiwiSXNCb2xkIjpmYWxzZSwiSXNJdGFsaWMiOmZhbHNlLCJJc1VuZGVybGluZWQiOmZhbHNlLCJQYXJlbnRTdHlsZSI6bnVsbH0sIkF1dG9TaXplIjowLCJGb3JlZ3JvdW5kIjp7IiRpZCI6Ijc0OCIsIkNvbG9yIjp7IiRyZWYiOiIxMTkifX0sIk1heFdpZHRoIjoyMDAuMCwiTWF4SGVpZ2h0IjoiSW5maW5pdHkiLCJTbWFydEZvcmVncm91bmRJc0FjdGl2ZSI6ZmFsc2UsIkhvcml6b250YWxBbGlnbm1lbnQiOjAsIlZlcnRpY2FsQWxpZ25tZW50IjowLCJTbWFydEZvcmVncm91bmQiOm51bGwsIkJhY2tncm91bmRGaWxsVHlwZSI6MCwiTWFyZ2luIjp7IiRpZCI6Ijc0OSIsIlRvcCI6MC4wLCJMZWZ0IjowLjAsIlJpZ2h0IjowLjAsIkJvdHRvbSI6MC4wfSwiUGFkZGluZyI6eyIkaWQiOiI3NTAiLCJUb3AiOjAuMCwiTGVmdCI6MC4wLCJSaWdodCI6MC4wLCJCb3R0b20iOjAuMH0sIkJhY2tncm91bmQiOnsiJHJlZiI6IjEyMiJ9LCJJc1Zpc2libGUiOnRydWUsIldpZHRoIjowLjAsIkhlaWdodCI6MC4wLCJCb3JkZXJTdHlsZSI6eyIkaWQiOiI3NTEiLCJMaW5lQ29sb3IiOm51bGwsIkxpbmVXZWlnaHQiOjAuMCwiTGluZVR5cGUiOjAsIlBhcmVudFN0eWxlIjpudWxsfSwiUGFyZW50U3R5bGUiOm51bGx9LCJIb3Jpem9udGFsQ29ubmVjdG9yU3R5bGUiOnsiJGlkIjoiNzUyIiwiTGluZUNvbG9yIjp7IiRyZWYiOiIxMjYifSwiTGluZVdlaWdodCI6MS4wLCJMaW5lVHlwZSI6MCwiUGFyZW50U3R5bGUiOm51bGx9LCJWZXJ0aWNhbENvbm5lY3RvclN0eWxlIjp7IiRpZCI6Ijc1MyIsIkxpbmVDb2xvciI6eyIkcmVmIjoiMTI5In0sIkxpbmVXZWlnaHQiOjAuMCwiTGluZVR5cGUiOjAsIlBhcmVudFN0eWxlIjpudWxsfSwiTWFyZ2luIjpudWxsLCJTdGFydERhdGVQb3NpdGlvbiI6NiwiRW5kRGF0ZVBvc2l0aW9uIjo2LCJEYXRlSXNWaXNpYmxlIjpmYWxzZSwiVGl0bGVQb3NpdGlvbiI6MiwiRHVyYXRpb25Qb3NpdGlvbiI6NiwiUGVyY2VudGFnZUNvbXBsZXRlZFBvc2l0aW9uIjoyLCJTcGFjaW5nIjozLCJJc0JlbG93VGltZWJhbmQiOnRydWUsIlBlcmNlbnRhZ2VDb21wbGV0ZVNoYXBlT3BhY2l0eSI6MzUsIlNoYXBlU3R5bGUiOnsiJGlkIjoiNzU0IiwiTWFyZ2luIjp7IiRpZCI6Ijc1NSIsIlRvcCI6MC4wLCJMZWZ0Ijo0LjAsIlJpZ2h0Ijo0LjAsIkJvdHRvbSI6MC4wfSwiUGFkZGluZyI6eyIkaWQiOiI3NTYiLCJUb3AiOjAuMCwiTGVmdCI6MC4wLCJSaWdodCI6MC4wLCJCb3R0b20iOjAuMH0sIkJhY2tncm91bmQiOnsiJGlkIjoiNzU3IiwiQ29sb3IiOnsiJGlkIjoiNzU4IiwiQSI6MjU1LCJSIjoxNjMsIkciOjk5LCJCIjoxOTV9fSwiSXNWaXNpYmxlIjp0cnVlLCJXaWR0aCI6MC4wLCJIZWlnaHQiOjEwLjAsIkJvcmRlclN0eWxlIjp7IiRpZCI6Ijc1OSIsIkxpbmVDb2xvciI6eyIkaWQiOiI3NjAiLCIkdHlwZSI6Ik5MUkUuQ29tbW9uLkRvbS5Tb2xpZENvbG9yQnJ1c2gsIE5MUkUuQ29tbW9uIiwiQ29sb3IiOnsiJGlkIjoiNzYxIiwiQSI6MjU1LCJSIjoyNTUsIkciOjAsIkIiOjB9fSwiTGluZVdlaWdodCI6MC4wLCJMaW5lVHlwZSI6MCwiUGFyZW50U3R5bGUiOm51bGx9LCJQYXJlbnRTdHlsZSI6bnVsbH0sIlRpdGxlU3R5bGUiOnsiJGlkIjoiNzYyIiwiRm9udFNldHRpbmdzIjp7IiRpZCI6Ijc2MyIsIkZvbnRTaXplIjoxMSwiRm9udE5hbWUiOiJDYWxpYnJpIiwiSXNCb2xkIjpmYWxzZSwiSXNJdGFsaWMiOmZhbHNlLCJJc1VuZGVybGluZWQiOmZhbHNlLCJQYXJlbnRTdHlsZSI6bnVsbH0sIkF1dG9TaXplIjowLCJGb3JlZ3JvdW5kIjp7IiRpZCI6Ijc2NCIsIkNvbG9yIjp7IiRpZCI6Ijc2NSIsIkEiOjI1NSwiUiI6MjU1LCJHIjoyNTUsIkIiOjI1NX19LCJNYXhXaWR0aCI6OTYwLjAsIk1heEhlaWdodCI6IkluZmluaXR5IiwiU21hcnRGb3JlZ3JvdW5kSXNBY3RpdmUiOmZhbHNlLCJIb3Jpem9udGFsQWxpZ25tZW50IjoxLCJWZXJ0aWNhbEFsaWdubWVudCI6MCwiU21hcnRGb3JlZ3JvdW5kIjpudWxsLCJCYWNrZ3JvdW5kRmlsbFR5cGUiOjAsIk1hcmdpbiI6eyIkaWQiOiI3NjYiLCJUb3AiOjAuMCwiTGVmdCI6MC4wLCJSaWdodCI6MC4wLCJCb3R0b20iOjAuMH0sIlBhZGRpbmciOnsiJGlkIjoiNzY3IiwiVG9wIjowLjAsIkxlZnQiOjAuMCwiUmlnaHQiOjAuMCwiQm90dG9tIjowLjB9LCJCYWNrZ3JvdW5kIjp7IiRpZCI6Ijc2OCIsIkNvbG9yIjp7IiRpZCI6Ijc2OSIsIkEiOjAsIlIiOjI1NSwiRyI6MjU1LCJCIjoyNTV9fSwiSXNWaXNpYmxlIjp0cnVlLCJXaWR0aCI6MC4wLCJIZWlnaHQiOjAuMCwiQm9yZGVyU3R5bGUiOnsiJGlkIjoiNzcwIiwiTGluZUNvbG9yIjpudWxsLCJMaW5lV2VpZ2h0IjowLjAsIkxpbmVUeXBlIjowLCJQYXJlbnRTdHlsZSI6bnVsbH0sIlBhcmVudFN0eWxlIjpudWxsfSwiRGF0ZVN0eWxlIjp7IiRpZCI6Ijc3MSIsIkZvbnRTZXR0aW5ncyI6eyIkaWQiOiI3NzIiLCJGb250U2l6ZSI6MTAsIkZvbnROYW1lIjoiQ2FsaWJyaSIsIklzQm9sZCI6ZmFsc2UsIklzSXRhbGljIjpmYWxzZSwiSXNVbmRlcmxpbmVkIjpmYWxzZSwiUGFyZW50U3R5bGUiOm51bGx9LCJBdXRvU2l6ZSI6MCwiRm9yZWdyb3VuZCI6eyIkaWQiOiI3NzMiLCJDb2xvciI6eyIkcmVmIjoiMTUxIn19LCJNYXhXaWR0aCI6MjAwLjAsIk1heEhlaWdodCI6IkluZmluaXR5IiwiU21hcnRGb3JlZ3JvdW5kSXNBY3RpdmUiOmZhbHNlLCJIb3Jpem9udGFsQWxpZ25tZW50IjowLCJWZXJ0aWNhbEFsaWdubWVudCI6MCwiU21hcnRGb3JlZ3JvdW5kIjpudWxsLCJCYWNrZ3JvdW5kRmlsbFR5cGUiOjAsIk1hcmdpbiI6eyIkaWQiOiI3NzQiLCJUb3AiOjAuMCwiTGVmdCI6MC4wLCJSaWdodCI6MC4wLCJCb3R0b20iOjAuMH0sIlBhZGRpbmciOnsiJGlkIjoiNzc1IiwiVG9wIjowLjAsIkxlZnQiOjAuMCwiUmlnaHQiOjAuMCwiQm90dG9tIjowLjB9LCJCYWNrZ3JvdW5kIjp7IiRyZWYiOiIxNTQifSwiSXNWaXNpYmxlIjp0cnVlLCJXaWR0aCI6MC4wLCJIZWlnaHQiOjAuMCwiQm9yZGVyU3R5bGUiOnsiJGlkIjoiNzc2IiwiTGluZUNvbG9yIjpudWxsLCJMaW5lV2VpZ2h0IjowLjAsIkxpbmVUeXBlIjowLCJQYXJlbnRTdHlsZSI6bnVsbH0sIlBhcmVudFN0eWxlIjpudWxsfSwiRGF0ZUZvcm1hdCI6eyIkaWQiOiI3NzciLCJGb3JtYXRTdHJpbmciOiJNTU0gZCIsIlNlcGFyYXRvciI6Ii8iLCJVc2VJbnRlcm5hdGlvbmFsRGF0ZUZvcm1hdCI6ZmFsc2UsIkRhdGVJc1Zpc2libGUiOmZhbHNlLCJUaW1lSXNWaXNpYmxlIjpmYWxzZSwiSG91ckRpZ2l0cyI6MSwiQW1QbURlc2lnbmF0b3IiOjIsIlRyaW0wME1pbnV0ZXMiOmZhbHNlLCJMYXN0S25vd25WaXNpYmlsaXR5U3RhdGUiOnsiJGlkIjoiNzc4IiwiRGF0ZVBhcnRJc1Zpc2libGUiOnRydWUsIlRpbWVQYXJ0SXNWaXNpYmxlIjpmYWxzZX19LCJXZWVrTnVtYmVyaW5nIjp7IiRpZCI6Ijc3OSIsIkZvcm1hdCI6MCwiSXNWaXNpYmxlIjpmYWxzZSwiTGFzdEtub3duVmlzaWJpbGl0eVN0YXRlIjpmYWxzZX0sIklzVmlzaWJsZSI6dHJ1ZSwiUGFyZW50U3R5bGUiOm51bGx9LCJJbmRleCI6MTQsIlNtYXJ0RHVyYXRpb25BY3RpdmF0ZWQiOmZhbHNlLCJEYXRlRm9ybWF0Ijp7IiRyZWYiOiI3NzcifSwiV2Vla051bWJlcmluZyI6eyIkaWQiOiI3ODAiLCJGb3JtYXQiOjAsIklzVmlzaWJsZSI6ZmFsc2UsIkxhc3RLbm93blZpc2liaWxpdHlTdGF0ZSI6ZmFsc2V9LCJJZCI6IjdiNDk2OTAwLTEyZjktNDMxZi1hNTc5LTg2MzAzOTc3NDMyMSIsIkltcG9ydElkIjpudWxsLCJUaXRsZSI6IkRvY3VtZW50YXRpb24gIiwiTm90ZSI6bnVsbCwiSHlwZXJsaW5rIjp7IiRpZCI6Ijc4MSIsIkFkZHJlc3MiOm51bGwsIlN1YkFkZHJlc3MiOm51bGx9LCJJc0NoYW5nZWQiOmZhbHNlLCJJc05ldyI6ZmFsc2V9fSx7IiRpZCI6Ijc4MiIsIl9hdHRhY2hlZE1pbGVzdG9uZXMiOltdLCJUYXNrRGVmaW5pdGlvbiI6eyIkaWQiOiI3ODMiLCJHcm91cE5hbWUiOiIzNzQ4MTlmNC1iYTc4LTRiYTctOGFiOS1lY2FhNjNiNTk1MDAiLCJTdGFydERhdGUiOiIyMDI1LTAxLTI1VDAwOjAwOjAwWiIsIkVuZERhdGUiOiIyMDI1LTA0LTA2VDExOjU5OjAwWiIsIlBlcmNlbnRhZ2VDb21wbGV0ZSI6bnVsbCwiU3R5bGUiOnsiJGlkIjoiNzg0IiwiU2hhcGUiOjEsIlNoYXBlVGhpY2tuZXNzIjowLCJEdXJhdGlvbkZvcm1hdCI6MCwiSW5jbHVkZU5vbldvcmtpbmdEYXlzSW5EdXJhdGlvbiI6ZmFsc2UsIlBlcmNlbnRhZ2VDb21wbGV0ZVN0eWxlIjp7IiRpZCI6Ijc4NSIsIkZvbnRTZXR0aW5ncyI6eyIkaWQiOiI3ODYiLCJGb250U2l6ZSI6MTAsIkZvbnROYW1lIjoiQ2FsaWJyaSIsIklzQm9sZCI6ZmFsc2UsIklzSXRhbGljIjpmYWxzZSwiSXNVbmRlcmxpbmVkIjpmYWxzZSwiUGFyZW50U3R5bGUiOm51bGx9LCJBdXRvU2l6ZSI6MCwiRm9yZWdyb3VuZCI6eyIkaWQiOiI3ODciLCJDb2xvciI6eyIkaWQiOiI3ODgiLCJBIjoyNTUsIlIiOjIzOCwiRyI6MjM2LCJCIjoyMjV9fSwiTWF4V2lkdGgiOjIwMC4wLCJNYXhIZWlnaHQiOiJJbmZpbml0eSIsIlNtYXJ0Rm9yZWdyb3VuZElzQWN0aXZlIjpmYWxzZSwiSG9yaXpvbnRhbEFsaWdubWVudCI6MCwiVmVydGljYWxBbGlnbm1lbnQiOjAsIlNtYXJ0Rm9yZWdyb3VuZCI6bnVsbCwiQmFja2dyb3VuZEZpbGxUeXBlIjowLCJNYXJnaW4iOnsiJGlkIjoiNzg5IiwiVG9wIjowLjAsIkxlZnQiOjAuMCwiUmlnaHQiOjAuMCwiQm90dG9tIjowLjB9LCJQYWRkaW5nIjp7IiRpZCI6Ijc5MCIsIlRvcCI6MC4wLCJMZWZ0IjowLjAsIlJpZ2h0IjowLjAsIkJvdHRvbSI6MC4wfSwiQmFja2dyb3VuZCI6eyIkaWQiOiI3OTEiLCJDb2xvciI6eyIkcmVmIjoiMTIzIn19LCJJc1Zpc2libGUiOnRydWUsIldpZHRoIjowLjAsIkhlaWdodCI6MC4wLCJCb3JkZXJTdHlsZSI6eyIkaWQiOiI3OTIiLCJMaW5lQ29sb3IiOm51bGwsIkxpbmVXZWlnaHQiOjAuMCwiTGluZVR5cGUiOjAsIlBhcmVudFN0eWxlIjpudWxsfSwiUGFyZW50U3R5bGUiOm51bGx9LCJEdXJhdGlvblN0eWxlIjp7IiRpZCI6Ijc5MyIsIkZvbnRTZXR0aW5ncyI6eyIkaWQiOiI3OTQiLCJGb250U2l6ZSI6MTAsIkZvbnROYW1lIjoiQ2FsaWJyaSIsIklzQm9sZCI6ZmFsc2UsIklzSXRhbGljIjpmYWxzZSwiSXNVbmRlcmxpbmVkIjpmYWxzZSwiUGFyZW50U3R5bGUiOm51bGx9LCJBdXRvU2l6ZSI6MCwiRm9yZWdyb3VuZCI6eyIkaWQiOiI3OTUiLCJDb2xvciI6eyIkcmVmIjoiMTE5In19LCJNYXhXaWR0aCI6MjAwLjAsIk1heEhlaWdodCI6IkluZmluaXR5IiwiU21hcnRGb3JlZ3JvdW5kSXNBY3RpdmUiOmZhbHNlLCJIb3Jpem9udGFsQWxpZ25tZW50IjowLCJWZXJ0aWNhbEFsaWdubWVudCI6MCwiU21hcnRGb3JlZ3JvdW5kIjpudWxsLCJCYWNrZ3JvdW5kRmlsbFR5cGUiOjAsIk1hcmdpbiI6eyIkaWQiOiI3OTYiLCJUb3AiOjAuMCwiTGVmdCI6MC4wLCJSaWdodCI6MC4wLCJCb3R0b20iOjAuMH0sIlBhZGRpbmciOnsiJGlkIjoiNzk3IiwiVG9wIjowLjAsIkxlZnQiOjAuMCwiUmlnaHQiOjAuMCwiQm90dG9tIjowLjB9LCJCYWNrZ3JvdW5kIjp7IiRyZWYiOiIxMjIifSwiSXNWaXNpYmxlIjp0cnVlLCJXaWR0aCI6MC4wLCJIZWlnaHQiOjAuMCwiQm9yZGVyU3R5bGUiOnsiJGlkIjoiNzk4IiwiTGluZUNvbG9yIjpudWxsLCJMaW5lV2VpZ2h0IjowLjAsIkxpbmVUeXBlIjowLCJQYXJlbnRTdHlsZSI6bnVsbH0sIlBhcmVudFN0eWxlIjpudWxsfSwiSG9yaXpvbnRhbENvbm5lY3RvclN0eWxlIjp7IiRpZCI6Ijc5OSIsIkxpbmVDb2xvciI6eyIkcmVmIjoiMTI2In0sIkxpbmVXZWlnaHQiOjEuMCwiTGluZVR5cGUiOjAsIlBhcmVudFN0eWxlIjpudWxsfSwiVmVydGljYWxDb25uZWN0b3JTdHlsZSI6eyIkaWQiOiI4MDAiLCJMaW5lQ29sb3IiOnsiJHJlZiI6IjEyOSJ9LCJMaW5lV2VpZ2h0IjowLjAsIkxpbmVUeXBlIjowLCJQYXJlbnRTdHlsZSI6bnVsbH0sIk1hcmdpbiI6bnVsbCwiU3RhcnREYXRlUG9zaXRpb24iOjYsIkVuZERhdGVQb3NpdGlvbiI6NiwiRGF0ZUlzVmlzaWJsZSI6ZmFsc2UsIlRpdGxlUG9zaXRpb24iOjIsIkR1cmF0aW9uUG9zaXRpb24iOjYsIlBlcmNlbnRhZ2VDb21wbGV0ZWRQb3NpdGlvbiI6MiwiU3BhY2luZyI6MywiSXNCZWxvd1RpbWViYW5kIjp0cnVlLCJQZXJjZW50YWdlQ29tcGxldGVTaGFwZU9wYWNpdHkiOjM1LCJTaGFwZVN0eWxlIjp7IiRpZCI6IjgwMSIsIk1hcmdpbiI6eyIkaWQiOiI4MDIiLCJUb3AiOjAuMCwiTGVmdCI6NC4wLCJSaWdodCI6NC4wLCJCb3R0b20iOjAuMH0sIlBhZGRpbmciOnsiJGlkIjoiODAzIiwiVG9wIjowLjAsIkxlZnQiOjAuMCwiUmlnaHQiOjAuMCwiQm90dG9tIjowLjB9LCJCYWNrZ3JvdW5kIjp7IiRpZCI6IjgwNCIsIkNvbG9yIjp7IiRpZCI6IjgwNSIsIkEiOjI1NSwiUiI6MTYzLCJHIjo5OSwiQiI6MTk1fX0sIklzVmlzaWJsZSI6dHJ1ZSwiV2lkdGgiOjAuMCwiSGVpZ2h0IjoxMC4wLCJCb3JkZXJTdHlsZSI6eyIkaWQiOiI4MDYiLCJMaW5lQ29sb3IiOnsiJGlkIjoiODA3IiwiJHR5cGUiOiJOTFJFLkNvbW1vbi5Eb20uU29saWRDb2xvckJydXNoLCBOTFJFLkNvbW1vbiIsIkNvbG9yIjp7IiRpZCI6IjgwOCIsIkEiOjI1NSwiUiI6MjU1LCJHIjowLCJCIjowfX0sIkxpbmVXZWlnaHQiOjAuMCwiTGluZVR5cGUiOjAsIlBhcmVudFN0eWxlIjpudWxsfSwiUGFyZW50U3R5bGUiOm51bGx9LCJUaXRsZVN0eWxlIjp7IiRpZCI6IjgwOSIsIkZvbnRTZXR0aW5ncyI6eyIkaWQiOiI4MTAiLCJGb250U2l6ZSI6MTEsIkZvbnROYW1lIjoiQ2FsaWJyaSIsIklzQm9sZCI6ZmFsc2UsIklzSXRhbGljIjpmYWxzZSwiSXNVbmRlcmxpbmVkIjpmYWxzZSwiUGFyZW50U3R5bGUiOm51bGx9LCJBdXRvU2l6ZSI6MCwiRm9yZWdyb3VuZCI6eyIkaWQiOiI4MTEiLCJDb2xvciI6eyIkaWQiOiI4MTIiLCJBIjoyNTUsIlIiOjI1NSwiRyI6MjU1LCJCIjoyNTV9fSwiTWF4V2lkdGgiOjk2MC4wLCJNYXhIZWlnaHQiOiJJbmZpbml0eSIsIlNtYXJ0Rm9yZWdyb3VuZElzQWN0aXZlIjpmYWxzZSwiSG9yaXpvbnRhbEFsaWdubWVudCI6MSwiVmVydGljYWxBbGlnbm1lbnQiOjAsIlNtYXJ0Rm9yZWdyb3VuZCI6bnVsbCwiQmFja2dyb3VuZEZpbGxUeXBlIjowLCJNYXJnaW4iOnsiJGlkIjoiODEzIiwiVG9wIjowLjAsIkxlZnQiOjAuMCwiUmlnaHQiOjAuMCwiQm90dG9tIjowLjB9LCJQYWRkaW5nIjp7IiRpZCI6IjgxNCIsIlRvcCI6MC4wLCJMZWZ0IjowLjAsIlJpZ2h0IjowLjAsIkJvdHRvbSI6MC4wfSwiQmFja2dyb3VuZCI6eyIkaWQiOiI4MTUiLCJDb2xvciI6eyIkcmVmIjoiMTIzIn19LCJJc1Zpc2libGUiOnRydWUsIldpZHRoIjowLjAsIkhlaWdodCI6MC4wLCJCb3JkZXJTdHlsZSI6eyIkaWQiOiI4MTYiLCJMaW5lQ29sb3IiOm51bGwsIkxpbmVXZWlnaHQiOjAuMCwiTGluZVR5cGUiOjAsIlBhcmVudFN0eWxlIjpudWxsfSwiUGFyZW50U3R5bGUiOm51bGx9LCJEYXRlU3R5bGUiOnsiJGlkIjoiODE3IiwiRm9udFNldHRpbmdzIjp7IiRpZCI6IjgxOCIsIkZvbnRTaXplIjoxMCwiRm9udE5hbWUiOiJDYWxpYnJpIiwiSXNCb2xkIjpmYWxzZSwiSXNJdGFsaWMiOmZhbHNlLCJJc1VuZGVybGluZWQiOmZhbHNlLCJQYXJlbnRTdHlsZSI6bnVsbH0sIkF1dG9TaXplIjowLCJGb3JlZ3JvdW5kIjp7IiRpZCI6IjgxOSIsIkNvbG9yIjp7IiRyZWYiOiIxNTEifX0sIk1heFdpZHRoIjoyMDAuMCwiTWF4SGVpZ2h0IjoiSW5maW5pdHkiLCJTbWFydEZvcmVncm91bmRJc0FjdGl2ZSI6ZmFsc2UsIkhvcml6b250YWxBbGlnbm1lbnQiOjAsIlZlcnRpY2FsQWxpZ25tZW50IjowLCJTbWFydEZvcmVncm91bmQiOm51bGwsIkJhY2tncm91bmRGaWxsVHlwZSI6MCwiTWFyZ2luIjp7IiRpZCI6IjgyMCIsIlRvcCI6MC4wLCJMZWZ0IjowLjAsIlJpZ2h0IjowLjAsIkJvdHRvbSI6MC4wfSwiUGFkZGluZyI6eyIkaWQiOiI4MjEiLCJUb3AiOjAuMCwiTGVmdCI6MC4wLCJSaWdodCI6MC4wLCJCb3R0b20iOjAuMH0sIkJhY2tncm91bmQiOnsiJHJlZiI6IjE1NCJ9LCJJc1Zpc2libGUiOnRydWUsIldpZHRoIjowLjAsIkhlaWdodCI6MC4wLCJCb3JkZXJTdHlsZSI6eyIkaWQiOiI4MjIiLCJMaW5lQ29sb3IiOm51bGwsIkxpbmVXZWlnaHQiOjAuMCwiTGluZVR5cGUiOjAsIlBhcmVudFN0eWxlIjpudWxsfSwiUGFyZW50U3R5bGUiOm51bGx9LCJEYXRlRm9ybWF0Ijp7IiRpZCI6IjgyMyIsIkZvcm1hdFN0cmluZyI6Ik1NTSBkIiwiU2VwYXJhdG9yIjoiLyIsIlVzZUludGVybmF0aW9uYWxEYXRlRm9ybWF0IjpmYWxzZSwiRGF0ZUlzVmlzaWJsZSI6ZmFsc2UsIlRpbWVJc1Zpc2libGUiOmZhbHNlLCJIb3VyRGlnaXRzIjoxLCJBbVBtRGVzaWduYXRvciI6MiwiVHJpbTAwTWludXRlcyI6ZmFsc2UsIkxhc3RLbm93blZpc2liaWxpdHlTdGF0ZSI6eyIkaWQiOiI4MjQiLCJEYXRlUGFydElzVmlzaWJsZSI6dHJ1ZSwiVGltZVBhcnRJc1Zpc2libGUiOmZhbHNlfX0sIldlZWtOdW1iZXJpbmciOnsiJGlkIjoiODI1IiwiRm9ybWF0IjowLCJJc1Zpc2libGUiOmZhbHNlLCJMYXN0S25vd25WaXNpYmlsaXR5U3RhdGUiOmZhbHNlfSwiSXNWaXNpYmxlIjpmYWxzZSwiUGFyZW50U3R5bGUiOm51bGx9LCJJbmRleCI6MTMsIlNtYXJ0RHVyYXRpb25BY3RpdmF0ZWQiOmZhbHNlLCJEYXRlRm9ybWF0Ijp7IiRyZWYiOiI4MjMifSwiV2Vla051bWJlcmluZyI6eyIkaWQiOiI4MjYiLCJGb3JtYXQiOjAsIklzVmlzaWJsZSI6ZmFsc2UsIkxhc3RLbm93blZpc2liaWxpdHlTdGF0ZSI6ZmFsc2V9LCJJZCI6IjlkZGVkNjRjLTE2NDMtNDg0NC1iYzk3LWJiMDllZTQ0MDY4MyIsIkltcG9ydElkIjpudWxsLCJUaXRsZSI6IlNTTyBSb2xsIG91dCIsIk5vdGUiOm51bGwsIkh5cGVybGluayI6eyIkaWQiOiI4MjciLCJBZGRyZXNzIjoiIiwiU3ViQWRkcmVzcyI6IiJ9LCJJc0NoYW5nZWQiOmZhbHNlLCJJc05ldyI6ZmFsc2V9fV0sIl9taWxlc3RvbmVzIjpbXSwiSWQiOiIzNzQ4MTlmNC1iYTc4LTRiYTctOGFiOS1lY2FhNjNiNTk1MDAiLCJJc1NpbmdsZUl0ZW1Sb3ciOmZhbHNlfSx7IiRpZCI6IjgyOCIsIl90YXNrcyI6W10sIl9taWxlc3RvbmVzIjpbeyIkaWQiOiI4MjkiLCJJZCI6IjZhMjg1M2VmLWJhMjUtNDRiMi05YmI3LWUwYmU2ZTZkNzgyMiIsIkluZGV4IjoxNSwiR3JvdXBJZCI6bnVsbCwiVGl0bGUiOiJFcXVpcCBEb2NzICIsIkRhdGVUaW1lIjoiMjAyNC0xMi0wMlQxMTo1OTowMCIsIlBlcmNlbnRhZ2VDb21wbGV0ZSI6bnVsbCwiTm90ZSI6bnVsbCwiU3R5bGUiOnsiJGlkIjoiODMwIiwiVGl0bGVQb3NpdGlvbiI6IkxlZnQiLCJEYXRlUG9zaXRpb24iOiJMZWZ0IiwiU2hhcGVUeXBlIjoxMywiU2hhcGVTaXplIjoxLCJTcGFjaW5nIjo1LCJTaGFwZVN0eWxlIjp7IiRpZCI6IjgzMSIsIk1hcmdpbiI6eyIkaWQiOiI4MzIiLCJUb3AiOjAuMCwiTGVmdCI6MC4wLCJSaWdodCI6MC4wLCJCb3R0b20iOjAuMH0sIlBhZGRpbmciOnsiJGlkIjoiODMzIiwiVG9wIjowLjAsIkxlZnQiOjAuMCwiUmlnaHQiOjAuMCwiQm90dG9tIjowLjB9LCJCYWNrZ3JvdW5kIjp7IiRpZCI6IjgzNCIsIkNvbG9yIjp7IiRpZCI6IjgzNSIsIkEiOjI1NSwiUiI6MTE1LCJHIjoxMTUsIkIiOjExNX19LCJJc1Zpc2libGUiOnRydWUsIldpZHRoIjoxOC4wLCJIZWlnaHQiOjIwLjAsIkJvcmRlclN0eWxlIjp7IiRpZCI6IjgzNiIsIkxpbmVDb2xvciI6bnVsbCwiTGluZVdlaWdodCI6MC4wLCJMaW5lVHlwZSI6MCwiUGFyZW50U3R5bGUiOm51bGx9LCJQYXJlbnRTdHlsZSI6bnVsbH0sIlRpdGxlU3R5bGUiOnsiJGlkIjoiODM3IiwiRm9udFNldHRpbmdzIjp7IiRpZCI6IjgzOCIsIkZvbnRTaXplIjoxMSwiRm9udE5hbWUiOiJDYWxpYnJpIiwiSXNCb2xkIjp0cnVlLCJJc0l0YWxpYyI6ZmFsc2UsIklzVW5kZXJsaW5lZCI6ZmFsc2UsIlBhcmVudFN0eWxlIjpudWxsfSwiQXV0b1NpemUiOjAsIkZvcmVncm91bmQiOnsiJGlkIjoiODM5IiwiQ29sb3IiOnsiJGlkIjoiODQwIiwiQSI6MjU1LCJSIjowLCJHIjowLCJCIjowfX0sIk1heFdpZHRoIjoyMDAuMCwiTWF4SGVpZ2h0IjoiSW5maW5pdHkiLCJTbWFydEZvcmVncm91bmRJc0FjdGl2ZSI6ZmFsc2UsIkhvcml6b250YWxBbGlnbm1lbnQiOjIsIlZlcnRpY2FsQWxpZ25tZW50IjowLCJTbWFydEZvcmVncm91bmQiOm51bGwsIkJhY2tncm91bmRGaWxsVHlwZSI6MCwiTWFyZ2luIjp7IiRpZCI6Ijg0MSIsIlRvcCI6MC4wLCJMZWZ0IjowLjAsIlJpZ2h0IjowLjAsIkJvdHRvbSI6MC4wfSwiUGFkZGluZyI6eyIkaWQiOiI4NDIiLCJUb3AiOjAuMCwiTGVmdCI6MC4wLCJSaWdodCI6MC4wLCJCb3R0b20iOjAuMH0sIkJhY2tncm91bmQiOnsiJGlkIjoiODQzIiwiQ29sb3IiOnsiJGlkIjoiODQ0IiwiQSI6MCwiUiI6MjU1LCJHIjoyNTUsIkIiOjI1NX19LCJJc1Zpc2libGUiOnRydWUsIldpZHRoIjowLjAsIkhlaWdodCI6MC4wLCJCb3JkZXJTdHlsZSI6bnVsbCwiUGFyZW50U3R5bGUiOm51bGx9LCJEYXRlU3R5bGUiOnsiJGlkIjoiODQ1IiwiRm9udFNldHRpbmdzIjp7IiRpZCI6Ijg0NiIsIkZvbnRTaXplIjoxMCwiRm9udE5hbWUiOiJDYWxpYnJpIiwiSXNCb2xkIjpmYWxzZSwiSXNJdGFsaWMiOmZhbHNlLCJJc1VuZGVybGluZWQiOmZhbHNlLCJQYXJlbnRTdHlsZSI6bnVsbH0sIkF1dG9TaXplIjowLCJGb3JlZ3JvdW5kIjp7IiRpZCI6Ijg0NyIsIkNvbG9yIjp7IiRpZCI6Ijg0OCIsIkEiOjI1NSwiUiI6NjgsIkciOjg0LCJCIjoxMDZ9fSwiTWF4V2lkdGgiOjIwMC4wLCJNYXhIZWlnaHQiOiJJbmZpbml0eSIsIlNtYXJ0Rm9yZWdyb3VuZElzQWN0aXZlIjpmYWxzZSwiSG9yaXpvbnRhbEFsaWdubWVudCI6MiwiVmVydGljYWxBbGlnbm1lbnQiOjAsIlNtYXJ0Rm9yZWdyb3VuZCI6bnVsbCwiQmFja2dyb3VuZEZpbGxUeXBlIjowLCJNYXJnaW4iOnsiJGlkIjoiODQ5IiwiVG9wIjowLjAsIkxlZnQiOjAuMCwiUmlnaHQiOjAuMCwiQm90dG9tIjowLjB9LCJQYWRkaW5nIjp7IiRpZCI6Ijg1MCIsIlRvcCI6MC4wLCJMZWZ0IjowLjAsIlJpZ2h0IjowLjAsIkJvdHRvbSI6MC4wfSwiQmFja2dyb3VuZCI6eyIkaWQiOiI4NTEiLCJDb2xvciI6eyIkaWQiOiI4NTIiLCJBIjowLCJSIjoyNTUsIkciOjI1NSwiQiI6MjU1fX0sIklzVmlzaWJsZSI6dHJ1ZSwiV2lkdGgiOjAuMCwiSGVpZ2h0IjowLjAsIkJvcmRlclN0eWxlIjpudWxsLCJQYXJlbnRTdHlsZSI6bnVsbH0sIkRhdGVGb3JtYXQiOnsiJGlkIjoiODUz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g1NCIsIkZvcm1hdCI6MCwiSXNWaXNpYmxlIjpmYWxzZSwiTGFzdEtub3duVmlzaWJpbGl0eVN0YXRlIjpmYWxzZX0sIklzVmlzaWJsZSI6dHJ1ZSwiUGFyZW50U3R5bGUiOm51bGx9LCJIeXBlcmxpbmsiOm51bGwsIkltcG9ydElkIjpudWxsfV0sIklkIjoiMDAwMDAwMDAtMDAwMC0wMDAwLTAwMDAtMDAwMDAwMDAwMDAwIiwiSXNTaW5nbGVJdGVtUm93Ijp0cnVlfSx7IiRpZCI6Ijg1NSIsIl90YXNrcyI6W10sIl9taWxlc3RvbmVzIjpbeyIkaWQiOiI4NTYiLCJJZCI6IjcxNzMyNGY0LTk0NGUtNGFlNC1hZjhmLTFhMmQxYTAwODY5YyIsIkluZGV4IjoxNiwiR3JvdXBJZCI6bnVsbCwiVGl0bGUiOiJPbnJhbXAgIiwiRGF0ZVRpbWUiOiIyMDI1LTA1LTIxVDExOjU5OjAwIiwiUGVyY2VudGFnZUNvbXBsZXRlIjpudWxsLCJOb3RlIjpudWxsLCJTdHlsZSI6eyIkaWQiOiI4NTciLCJUaXRsZVBvc2l0aW9uIjoiTGVmdCIsIkRhdGVQb3NpdGlvbiI6IkxlZnQiLCJTaGFwZVR5cGUiOjExLCJTaGFwZVNpemUiOjAsIlNwYWNpbmciOjUsIlNoYXBlU3R5bGUiOnsiJGlkIjoiODU4IiwiTWFyZ2luIjp7IiRpZCI6Ijg1OSIsIlRvcCI6MC4wLCJMZWZ0IjowLjAsIlJpZ2h0IjowLjAsIkJvdHRvbSI6MC4wfSwiUGFkZGluZyI6eyIkaWQiOiI4NjAiLCJUb3AiOjAuMCwiTGVmdCI6MC4wLCJSaWdodCI6MC4wLCJCb3R0b20iOjAuMH0sIkJhY2tncm91bmQiOnsiJGlkIjoiODYxIiwiQ29sb3IiOnsiJGlkIjoiODYyIiwiQSI6MjU1LCJSIjoxMTUsIkciOjExNSwiQiI6MTE1fX0sIklzVmlzaWJsZSI6dHJ1ZSwiV2lkdGgiOjEyLjAsIkhlaWdodCI6MTQuMCwiQm9yZGVyU3R5bGUiOnsiJGlkIjoiODYzIiwiTGluZUNvbG9yIjpudWxsLCJMaW5lV2VpZ2h0IjowLjAsIkxpbmVUeXBlIjowLCJQYXJlbnRTdHlsZSI6bnVsbH0sIlBhcmVudFN0eWxlIjpudWxsfSwiVGl0bGVTdHlsZSI6eyIkaWQiOiI4NjQiLCJGb250U2V0dGluZ3MiOnsiJGlkIjoiODY1IiwiRm9udFNpemUiOjExLCJGb250TmFtZSI6IkNhbGlicmkiLCJJc0JvbGQiOnRydWUsIklzSXRhbGljIjpmYWxzZSwiSXNVbmRlcmxpbmVkIjpmYWxzZSwiUGFyZW50U3R5bGUiOm51bGx9LCJBdXRvU2l6ZSI6MCwiRm9yZWdyb3VuZCI6eyIkaWQiOiI4NjYiLCJDb2xvciI6eyIkaWQiOiI4NjciLCJBIjoyNTUsIlIiOjAsIkciOjAsIkIiOjB9fSwiTWF4V2lkdGgiOjIwMC4wLCJNYXhIZWlnaHQiOiJJbmZpbml0eSIsIlNtYXJ0Rm9yZWdyb3VuZElzQWN0aXZlIjpmYWxzZSwiSG9yaXpvbnRhbEFsaWdubWVudCI6MiwiVmVydGljYWxBbGlnbm1lbnQiOjAsIlNtYXJ0Rm9yZWdyb3VuZCI6bnVsbCwiQmFja2dyb3VuZEZpbGxUeXBlIjowLCJNYXJnaW4iOnsiJGlkIjoiODY4IiwiVG9wIjowLjAsIkxlZnQiOjAuMCwiUmlnaHQiOjAuMCwiQm90dG9tIjowLjB9LCJQYWRkaW5nIjp7IiRpZCI6Ijg2OSIsIlRvcCI6MC4wLCJMZWZ0IjowLjAsIlJpZ2h0IjowLjAsIkJvdHRvbSI6MC4wfSwiQmFja2dyb3VuZCI6eyIkaWQiOiI4NzAiLCJDb2xvciI6eyIkaWQiOiI4NzEiLCJBIjowLCJSIjoyNTUsIkciOjI1NSwiQiI6MjU1fX0sIklzVmlzaWJsZSI6dHJ1ZSwiV2lkdGgiOjAuMCwiSGVpZ2h0IjowLjAsIkJvcmRlclN0eWxlIjpudWxsLCJQYXJlbnRTdHlsZSI6bnVsbH0sIkRhdGVTdHlsZSI6eyIkaWQiOiI4NzIiLCJGb250U2V0dGluZ3MiOnsiJGlkIjoiODczIiwiRm9udFNpemUiOjEwLCJGb250TmFtZSI6IkNhbGlicmkiLCJJc0JvbGQiOmZhbHNlLCJJc0l0YWxpYyI6ZmFsc2UsIklzVW5kZXJsaW5lZCI6ZmFsc2UsIlBhcmVudFN0eWxlIjpudWxsfSwiQXV0b1NpemUiOjAsIkZvcmVncm91bmQiOnsiJGlkIjoiODc0IiwiQ29sb3IiOnsiJGlkIjoiODc1IiwiQSI6MjU1LCJSIjo2OCwiRyI6ODQsIkIiOjEwNn19LCJNYXhXaWR0aCI6MjAwLjAsIk1heEhlaWdodCI6IkluZmluaXR5IiwiU21hcnRGb3JlZ3JvdW5kSXNBY3RpdmUiOmZhbHNlLCJIb3Jpem9udGFsQWxpZ25tZW50IjoyLCJWZXJ0aWNhbEFsaWdubWVudCI6MCwiU21hcnRGb3JlZ3JvdW5kIjpudWxsLCJCYWNrZ3JvdW5kRmlsbFR5cGUiOjAsIk1hcmdpbiI6eyIkaWQiOiI4NzYiLCJUb3AiOjAuMCwiTGVmdCI6MC4wLCJSaWdodCI6MC4wLCJCb3R0b20iOjAuMH0sIlBhZGRpbmciOnsiJGlkIjoiODc3IiwiVG9wIjowLjAsIkxlZnQiOjAuMCwiUmlnaHQiOjAuMCwiQm90dG9tIjowLjB9LCJCYWNrZ3JvdW5kIjp7IiRpZCI6Ijg3OCIsIkNvbG9yIjp7IiRpZCI6Ijg3OSIsIkEiOjAsIlIiOjI1NSwiRyI6MjU1LCJCIjoyNTV9fSwiSXNWaXNpYmxlIjp0cnVlLCJXaWR0aCI6MC4wLCJIZWlnaHQiOjAuMCwiQm9yZGVyU3R5bGUiOm51bGwsIlBhcmVudFN0eWxlIjpudWxsfSwiRGF0ZUZvcm1hdCI6eyIkaWQiOiI4ODA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ODgxIiwiRm9ybWF0IjowLCJJc1Zpc2libGUiOmZhbHNlLCJMYXN0S25vd25WaXNpYmlsaXR5U3RhdGUiOmZhbHNlfSwiSXNWaXNpYmxlIjp0cnVlLCJQYXJlbnRTdHlsZSI6bnVsbH0sIkh5cGVybGluayI6bnVsbCwiSW1wb3J0SWQiOm51bGx9XSwiSWQiOiIwMDAwMDAwMC0wMDAwLTAwMDAtMDAwMC0wMDAwMDAwMDAwMDAiLCJJc1NpbmdsZUl0ZW1Sb3ciOnRydWV9LHsiJGlkIjoiODgyIiwiX3Rhc2tzIjpbeyIkaWQiOiI4ODMiLCJfYXR0YWNoZWRNaWxlc3RvbmVzIjpbXSwiVGFza0RlZmluaXRpb24iOnsiJGlkIjoiODg0IiwiR3JvdXBOYW1lIjoiZmMwYzY0YTktYzhkMS00MzAxLTkzZWItMDBhYzVkZjAzZmRlIiwiU3RhcnREYXRlIjoiMjAyNC0xMC0xOVQwMDowMDowMFoiLCJFbmREYXRlIjoiMjAyNS0wMy0wN1QxMTo1OTowMFoiLCJQZXJjZW50YWdlQ29tcGxldGUiOm51bGwsIlN0eWxlIjp7IiRpZCI6Ijg4NSIsIlNoYXBlIjoxLCJTaGFwZVRoaWNrbmVzcyI6MCwiRHVyYXRpb25Gb3JtYXQiOjAsIkluY2x1ZGVOb25Xb3JraW5nRGF5c0luRHVyYXRpb24iOmZhbHNlLCJQZXJjZW50YWdlQ29tcGxldGVTdHlsZSI6eyIkaWQiOiI4ODYiLCJGb250U2V0dGluZ3MiOnsiJGlkIjoiODg3IiwiRm9udFNpemUiOjEwLCJGb250TmFtZSI6IkNhbGlicmkiLCJJc0JvbGQiOmZhbHNlLCJJc0l0YWxpYyI6ZmFsc2UsIklzVW5kZXJsaW5lZCI6ZmFsc2UsIlBhcmVudFN0eWxlIjpudWxsfSwiQXV0b1NpemUiOjAsIkZvcmVncm91bmQiOnsiJGlkIjoiODg4IiwiQ29sb3IiOnsiJGlkIjoiODg5IiwiQSI6MjU1LCJSIjoyMzgsIkciOjIzNiwiQiI6MjI1fX0sIk1heFdpZHRoIjoyMDAuMCwiTWF4SGVpZ2h0IjoiSW5maW5pdHkiLCJTbWFydEZvcmVncm91bmRJc0FjdGl2ZSI6ZmFsc2UsIkhvcml6b250YWxBbGlnbm1lbnQiOjAsIlZlcnRpY2FsQWxpZ25tZW50IjowLCJTbWFydEZvcmVncm91bmQiOm51bGwsIkJhY2tncm91bmRGaWxsVHlwZSI6MCwiTWFyZ2luIjp7IiRpZCI6Ijg5MCIsIlRvcCI6MC4wLCJMZWZ0IjowLjAsIlJpZ2h0IjowLjAsIkJvdHRvbSI6MC4wfSwiUGFkZGluZyI6eyIkaWQiOiI4OTEiLCJUb3AiOjAuMCwiTGVmdCI6MC4wLCJSaWdodCI6MC4wLCJCb3R0b20iOjAuMH0sIkJhY2tncm91bmQiOnsiJGlkIjoiODkyIiwiQ29sb3IiOnsiJHJlZiI6IjExNCJ9fSwiSXNWaXNpYmxlIjp0cnVlLCJXaWR0aCI6MC4wLCJIZWlnaHQiOjAuMCwiQm9yZGVyU3R5bGUiOnsiJGlkIjoiODkzIiwiTGluZUNvbG9yIjpudWxsLCJMaW5lV2VpZ2h0IjowLjAsIkxpbmVUeXBlIjowLCJQYXJlbnRTdHlsZSI6bnVsbH0sIlBhcmVudFN0eWxlIjpudWxsfSwiRHVyYXRpb25TdHlsZSI6eyIkaWQiOiI4OTQiLCJGb250U2V0dGluZ3MiOnsiJGlkIjoiODk1IiwiRm9udFNpemUiOjEwLCJGb250TmFtZSI6IkNhbGlicmkiLCJJc0JvbGQiOmZhbHNlLCJJc0l0YWxpYyI6ZmFsc2UsIklzVW5kZXJsaW5lZCI6ZmFsc2UsIlBhcmVudFN0eWxlIjpudWxsfSwiQXV0b1NpemUiOjAsIkZvcmVncm91bmQiOnsiJGlkIjoiODk2IiwiQ29sb3IiOnsiJHJlZiI6IjExOSJ9fSwiTWF4V2lkdGgiOjIwMC4wLCJNYXhIZWlnaHQiOiJJbmZpbml0eSIsIlNtYXJ0Rm9yZWdyb3VuZElzQWN0aXZlIjpmYWxzZSwiSG9yaXpvbnRhbEFsaWdubWVudCI6MCwiVmVydGljYWxBbGlnbm1lbnQiOjAsIlNtYXJ0Rm9yZWdyb3VuZCI6bnVsbCwiQmFja2dyb3VuZEZpbGxUeXBlIjowLCJNYXJnaW4iOnsiJGlkIjoiODk3IiwiVG9wIjowLjAsIkxlZnQiOjAuMCwiUmlnaHQiOjAuMCwiQm90dG9tIjowLjB9LCJQYWRkaW5nIjp7IiRpZCI6Ijg5OCIsIlRvcCI6MC4wLCJMZWZ0IjowLjAsIlJpZ2h0IjowLjAsIkJvdHRvbSI6MC4wfSwiQmFja2dyb3VuZCI6eyIkcmVmIjoiMTIyIn0sIklzVmlzaWJsZSI6dHJ1ZSwiV2lkdGgiOjAuMCwiSGVpZ2h0IjowLjAsIkJvcmRlclN0eWxlIjp7IiRpZCI6Ijg5OSIsIkxpbmVDb2xvciI6bnVsbCwiTGluZVdlaWdodCI6MC4wLCJMaW5lVHlwZSI6MCwiUGFyZW50U3R5bGUiOm51bGx9LCJQYXJlbnRTdHlsZSI6bnVsbH0sIkhvcml6b250YWxDb25uZWN0b3JTdHlsZSI6eyIkaWQiOiI5MDAiLCJMaW5lQ29sb3IiOnsiJHJlZiI6IjEyNiJ9LCJMaW5lV2VpZ2h0IjoxLjAsIkxpbmVUeXBlIjowLCJQYXJlbnRTdHlsZSI6bnVsbH0sIlZlcnRpY2FsQ29ubmVjdG9yU3R5bGUiOnsiJGlkIjoiOTAxIiwiTGluZUNvbG9yIjp7IiRyZWYiOiIxMjkifSwiTGluZVdlaWdodCI6MC4wLCJMaW5lVHlwZSI6MCwiUGFyZW50U3R5bGUiOm51bGx9LCJNYXJnaW4iOm51bGwsIlN0YXJ0RGF0ZVBvc2l0aW9uIjo2LCJFbmREYXRlUG9zaXRpb24iOjYsIkRhdGVJc1Zpc2libGUiOmZhbHNlLCJUaXRsZVBvc2l0aW9uIjoyLCJEdXJhdGlvblBvc2l0aW9uIjo2LCJQZXJjZW50YWdlQ29tcGxldGVkUG9zaXRpb24iOjIsIlNwYWNpbmciOjMsIklzQmVsb3dUaW1lYmFuZCI6dHJ1ZSwiUGVyY2VudGFnZUNvbXBsZXRlU2hhcGVPcGFjaXR5IjozNSwiU2hhcGVTdHlsZSI6eyIkaWQiOiI5MDIiLCJNYXJnaW4iOnsiJGlkIjoiOTAzIiwiVG9wIjowLjAsIkxlZnQiOjQuMCwiUmlnaHQiOjQuMCwiQm90dG9tIjowLjB9LCJQYWRkaW5nIjp7IiRpZCI6IjkwNCIsIlRvcCI6MC4wLCJMZWZ0IjowLjAsIlJpZ2h0IjowLjAsIkJvdHRvbSI6MC4wfSwiQmFja2dyb3VuZCI6eyIkaWQiOiI5MDUiLCJDb2xvciI6eyIkaWQiOiI5MDYiLCJBIjoyNTUsIlIiOjE2MywiRyI6OTksIkIiOjE5NX19LCJJc1Zpc2libGUiOnRydWUsIldpZHRoIjowLjAsIkhlaWdodCI6MTAuMCwiQm9yZGVyU3R5bGUiOnsiJGlkIjoiOTA3IiwiTGluZUNvbG9yIjp7IiRpZCI6IjkwOCIsIiR0eXBlIjoiTkxSRS5Db21tb24uRG9tLlNvbGlkQ29sb3JCcnVzaCwgTkxSRS5Db21tb24iLCJDb2xvciI6eyIkaWQiOiI5MDkiLCJBIjoyNTUsIlIiOjI1NSwiRyI6MCwiQiI6MH19LCJMaW5lV2VpZ2h0IjowLjAsIkxpbmVUeXBlIjowLCJQYXJlbnRTdHlsZSI6bnVsbH0sIlBhcmVudFN0eWxlIjpudWxsfSwiVGl0bGVTdHlsZSI6eyIkaWQiOiI5MTAiLCJGb250U2V0dGluZ3MiOnsiJGlkIjoiOTExIiwiRm9udFNpemUiOjExLCJGb250TmFtZSI6IkNhbGlicmkiLCJJc0JvbGQiOmZhbHNlLCJJc0l0YWxpYyI6ZmFsc2UsIklzVW5kZXJsaW5lZCI6ZmFsc2UsIlBhcmVudFN0eWxlIjpudWxsfSwiQXV0b1NpemUiOjAsIkZvcmVncm91bmQiOnsiJGlkIjoiOTEyIiwiQ29sb3IiOnsiJGlkIjoiOTEzIiwiQSI6MjU1LCJSIjoyNTUsIkciOjI1NSwiQiI6MjU1fX0sIk1heFdpZHRoIjo5NjAuMCwiTWF4SGVpZ2h0IjoiSW5maW5pdHkiLCJTbWFydEZvcmVncm91bmRJc0FjdGl2ZSI6ZmFsc2UsIkhvcml6b250YWxBbGlnbm1lbnQiOjEsIlZlcnRpY2FsQWxpZ25tZW50IjowLCJTbWFydEZvcmVncm91bmQiOm51bGwsIkJhY2tncm91bmRGaWxsVHlwZSI6MCwiTWFyZ2luIjp7IiRpZCI6IjkxNCIsIlRvcCI6MC4wLCJMZWZ0IjowLjAsIlJpZ2h0IjowLjAsIkJvdHRvbSI6MC4wfSwiUGFkZGluZyI6eyIkaWQiOiI5MTUiLCJUb3AiOjAuMCwiTGVmdCI6MC4wLCJSaWdodCI6MC4wLCJCb3R0b20iOjAuMH0sIkJhY2tncm91bmQiOnsiJGlkIjoiOTE2IiwiQ29sb3IiOnsiJGlkIjoiOTE3IiwiQSI6MCwiUiI6MjU1LCJHIjoyNTUsIkIiOjI1NX19LCJJc1Zpc2libGUiOnRydWUsIldpZHRoIjowLjAsIkhlaWdodCI6MC4wLCJCb3JkZXJTdHlsZSI6eyIkaWQiOiI5MTgiLCJMaW5lQ29sb3IiOm51bGwsIkxpbmVXZWlnaHQiOjAuMCwiTGluZVR5cGUiOjAsIlBhcmVudFN0eWxlIjpudWxsfSwiUGFyZW50U3R5bGUiOm51bGx9LCJEYXRlU3R5bGUiOnsiJGlkIjoiOTE5IiwiRm9udFNldHRpbmdzIjp7IiRpZCI6IjkyMCIsIkZvbnRTaXplIjoxMCwiRm9udE5hbWUiOiJDYWxpYnJpIiwiSXNCb2xkIjpmYWxzZSwiSXNJdGFsaWMiOmZhbHNlLCJJc1VuZGVybGluZWQiOmZhbHNlLCJQYXJlbnRTdHlsZSI6bnVsbH0sIkF1dG9TaXplIjowLCJGb3JlZ3JvdW5kIjp7IiRpZCI6IjkyMSIsIkNvbG9yIjp7IiRyZWYiOiIxNTEifX0sIk1heFdpZHRoIjoyMDAuMCwiTWF4SGVpZ2h0IjoiSW5maW5pdHkiLCJTbWFydEZvcmVncm91bmRJc0FjdGl2ZSI6ZmFsc2UsIkhvcml6b250YWxBbGlnbm1lbnQiOjAsIlZlcnRpY2FsQWxpZ25tZW50IjowLCJTbWFydEZvcmVncm91bmQiOm51bGwsIkJhY2tncm91bmRGaWxsVHlwZSI6MCwiTWFyZ2luIjp7IiRpZCI6IjkyMiIsIlRvcCI6MC4wLCJMZWZ0IjowLjAsIlJpZ2h0IjowLjAsIkJvdHRvbSI6MC4wfSwiUGFkZGluZyI6eyIkaWQiOiI5MjMiLCJUb3AiOjAuMCwiTGVmdCI6MC4wLCJSaWdodCI6MC4wLCJCb3R0b20iOjAuMH0sIkJhY2tncm91bmQiOnsiJHJlZiI6IjE1NCJ9LCJJc1Zpc2libGUiOnRydWUsIldpZHRoIjowLjAsIkhlaWdodCI6MC4wLCJCb3JkZXJTdHlsZSI6eyIkaWQiOiI5MjQiLCJMaW5lQ29sb3IiOm51bGwsIkxpbmVXZWlnaHQiOjAuMCwiTGluZVR5cGUiOjAsIlBhcmVudFN0eWxlIjpudWxsfSwiUGFyZW50U3R5bGUiOm51bGx9LCJEYXRlRm9ybWF0Ijp7IiRpZCI6IjkyNSIsIkZvcm1hdFN0cmluZyI6Ik1NTSBkIiwiU2VwYXJhdG9yIjoiLyIsIlVzZUludGVybmF0aW9uYWxEYXRlRm9ybWF0IjpmYWxzZSwiRGF0ZUlzVmlzaWJsZSI6ZmFsc2UsIlRpbWVJc1Zpc2libGUiOmZhbHNlLCJIb3VyRGlnaXRzIjoxLCJBbVBtRGVzaWduYXRvciI6MiwiVHJpbTAwTWludXRlcyI6ZmFsc2UsIkxhc3RLbm93blZpc2liaWxpdHlTdGF0ZSI6eyIkaWQiOiI5MjYiLCJEYXRlUGFydElzVmlzaWJsZSI6dHJ1ZSwiVGltZVBhcnRJc1Zpc2libGUiOmZhbHNlfX0sIldlZWtOdW1iZXJpbmciOnsiJGlkIjoiOTI3IiwiRm9ybWF0IjowLCJJc1Zpc2libGUiOmZhbHNlLCJMYXN0S25vd25WaXNpYmlsaXR5U3RhdGUiOmZhbHNlfSwiSXNWaXNpYmxlIjp0cnVlLCJQYXJlbnRTdHlsZSI6bnVsbH0sIkluZGV4IjoxNywiU21hcnREdXJhdGlvbkFjdGl2YXRlZCI6ZmFsc2UsIkRhdGVGb3JtYXQiOnsiJHJlZiI6IjkyNSJ9LCJXZWVrTnVtYmVyaW5nIjp7IiRpZCI6IjkyOCIsIkZvcm1hdCI6MCwiSXNWaXNpYmxlIjpmYWxzZSwiTGFzdEtub3duVmlzaWJpbGl0eVN0YXRlIjpmYWxzZX0sIklkIjoiZTRjYmVhOGEtMjA1Ny00YmMyLWJlMjQtYTM3YTVkMTFjN2YzIiwiSW1wb3J0SWQiOm51bGwsIlRpdGxlIjoiUmVjcnVpdDogUm91bmQgMSAiLCJOb3RlIjpudWxsLCJIeXBlcmxpbmsiOnsiJGlkIjoiOTI5IiwiQWRkcmVzcyI6bnVsbCwiU3ViQWRkcmVzcyI6bnVsbH0sIklzQ2hhbmdlZCI6ZmFsc2UsIklzTmV3IjpmYWxzZX19LHsiJGlkIjoiOTMwIiwiX2F0dGFjaGVkTWlsZXN0b25lcyI6W10sIlRhc2tEZWZpbml0aW9uIjp7IiRpZCI6IjkzMSIsIkdyb3VwTmFtZSI6ImZjMGM2NGE5LWM4ZDEtNDMwMS05M2ViLTAwYWM1ZGYwM2ZkZSIsIlN0YXJ0RGF0ZSI6IjIwMjUtMDMtMjlUMDA6MDA6MDBaIiwiRW5kRGF0ZSI6IjIwMjUtMDgtMDhUMTE6NTk6MDBaIiwiUGVyY2VudGFnZUNvbXBsZXRlIjpudWxsLCJTdHlsZSI6eyIkaWQiOiI5MzIiLCJTaGFwZSI6MSwiU2hhcGVUaGlja25lc3MiOjAsIkR1cmF0aW9uRm9ybWF0IjowLCJJbmNsdWRlTm9uV29ya2luZ0RheXNJbkR1cmF0aW9uIjpmYWxzZSwiUGVyY2VudGFnZUNvbXBsZXRlU3R5bGUiOnsiJGlkIjoiOTMzIiwiRm9udFNldHRpbmdzIjp7IiRpZCI6IjkzNCIsIkZvbnRTaXplIjoxMCwiRm9udE5hbWUiOiJDYWxpYnJpIiwiSXNCb2xkIjpmYWxzZSwiSXNJdGFsaWMiOmZhbHNlLCJJc1VuZGVybGluZWQiOmZhbHNlLCJQYXJlbnRTdHlsZSI6bnVsbH0sIkF1dG9TaXplIjowLCJGb3JlZ3JvdW5kIjp7IiRpZCI6IjkzNSIsIkNvbG9yIjp7IiRpZCI6IjkzNiIsIkEiOjI1NSwiUiI6MjM4LCJHIjoyMzYsIkIiOjIyNX19LCJNYXhXaWR0aCI6MjAwLjAsIk1heEhlaWdodCI6IkluZmluaXR5IiwiU21hcnRGb3JlZ3JvdW5kSXNBY3RpdmUiOmZhbHNlLCJIb3Jpem9udGFsQWxpZ25tZW50IjowLCJWZXJ0aWNhbEFsaWdubWVudCI6MCwiU21hcnRGb3JlZ3JvdW5kIjpudWxsLCJCYWNrZ3JvdW5kRmlsbFR5cGUiOjAsIk1hcmdpbiI6eyIkaWQiOiI5MzciLCJUb3AiOjAuMCwiTGVmdCI6MC4wLCJSaWdodCI6MC4wLCJCb3R0b20iOjAuMH0sIlBhZGRpbmciOnsiJGlkIjoiOTM4IiwiVG9wIjowLjAsIkxlZnQiOjAuMCwiUmlnaHQiOjAuMCwiQm90dG9tIjowLjB9LCJCYWNrZ3JvdW5kIjp7IiRpZCI6IjkzOSIsIkNvbG9yIjp7IiRyZWYiOiIxMTQifX0sIklzVmlzaWJsZSI6dHJ1ZSwiV2lkdGgiOjAuMCwiSGVpZ2h0IjowLjAsIkJvcmRlclN0eWxlIjp7IiRpZCI6Ijk0MCIsIkxpbmVDb2xvciI6bnVsbCwiTGluZVdlaWdodCI6MC4wLCJMaW5lVHlwZSI6MCwiUGFyZW50U3R5bGUiOm51bGx9LCJQYXJlbnRTdHlsZSI6bnVsbH0sIkR1cmF0aW9uU3R5bGUiOnsiJGlkIjoiOTQxIiwiRm9udFNldHRpbmdzIjp7IiRpZCI6Ijk0MiIsIkZvbnRTaXplIjoxMCwiRm9udE5hbWUiOiJDYWxpYnJpIiwiSXNCb2xkIjpmYWxzZSwiSXNJdGFsaWMiOmZhbHNlLCJJc1VuZGVybGluZWQiOmZhbHNlLCJQYXJlbnRTdHlsZSI6bnVsbH0sIkF1dG9TaXplIjowLCJGb3JlZ3JvdW5kIjp7IiRpZCI6Ijk0MyIsIkNvbG9yIjp7IiRyZWYiOiIxMTkifX0sIk1heFdpZHRoIjoyMDAuMCwiTWF4SGVpZ2h0IjoiSW5maW5pdHkiLCJTbWFydEZvcmVncm91bmRJc0FjdGl2ZSI6ZmFsc2UsIkhvcml6b250YWxBbGlnbm1lbnQiOjAsIlZlcnRpY2FsQWxpZ25tZW50IjowLCJTbWFydEZvcmVncm91bmQiOm51bGwsIkJhY2tncm91bmRGaWxsVHlwZSI6MCwiTWFyZ2luIjp7IiRpZCI6Ijk0NCIsIlRvcCI6MC4wLCJMZWZ0IjowLjAsIlJpZ2h0IjowLjAsIkJvdHRvbSI6MC4wfSwiUGFkZGluZyI6eyIkaWQiOiI5NDUiLCJUb3AiOjAuMCwiTGVmdCI6MC4wLCJSaWdodCI6MC4wLCJCb3R0b20iOjAuMH0sIkJhY2tncm91bmQiOnsiJHJlZiI6IjEyMiJ9LCJJc1Zpc2libGUiOnRydWUsIldpZHRoIjowLjAsIkhlaWdodCI6MC4wLCJCb3JkZXJTdHlsZSI6eyIkaWQiOiI5NDYiLCJMaW5lQ29sb3IiOm51bGwsIkxpbmVXZWlnaHQiOjAuMCwiTGluZVR5cGUiOjAsIlBhcmVudFN0eWxlIjpudWxsfSwiUGFyZW50U3R5bGUiOm51bGx9LCJIb3Jpem9udGFsQ29ubmVjdG9yU3R5bGUiOnsiJGlkIjoiOTQ3IiwiTGluZUNvbG9yIjp7IiRyZWYiOiIxMjYifSwiTGluZVdlaWdodCI6MS4wLCJMaW5lVHlwZSI6MCwiUGFyZW50U3R5bGUiOm51bGx9LCJWZXJ0aWNhbENvbm5lY3RvclN0eWxlIjp7IiRpZCI6Ijk0OCIsIkxpbmVDb2xvciI6eyIkcmVmIjoiMTI5In0sIkxpbmVXZWlnaHQiOjAuMCwiTGluZVR5cGUiOjAsIlBhcmVudFN0eWxlIjpudWxsfSwiTWFyZ2luIjpudWxsLCJTdGFydERhdGVQb3NpdGlvbiI6NiwiRW5kRGF0ZVBvc2l0aW9uIjo2LCJEYXRlSXNWaXNpYmxlIjpmYWxzZSwiVGl0bGVQb3NpdGlvbiI6MiwiRHVyYXRpb25Qb3NpdGlvbiI6NiwiUGVyY2VudGFnZUNvbXBsZXRlZFBvc2l0aW9uIjoyLCJTcGFjaW5nIjozLCJJc0JlbG93VGltZWJhbmQiOnRydWUsIlBlcmNlbnRhZ2VDb21wbGV0ZVNoYXBlT3BhY2l0eSI6MzUsIlNoYXBlU3R5bGUiOnsiJGlkIjoiOTQ5IiwiTWFyZ2luIjp7IiRpZCI6Ijk1MCIsIlRvcCI6MC4wLCJMZWZ0Ijo0LjAsIlJpZ2h0Ijo0LjAsIkJvdHRvbSI6MC4wfSwiUGFkZGluZyI6eyIkaWQiOiI5NTEiLCJUb3AiOjAuMCwiTGVmdCI6MC4wLCJSaWdodCI6MC4wLCJCb3R0b20iOjAuMH0sIkJhY2tncm91bmQiOnsiJGlkIjoiOTUyIiwiQ29sb3IiOnsiJGlkIjoiOTUzIiwiQSI6MjU1LCJSIjoxNjMsIkciOjk5LCJCIjoxOTV9fSwiSXNWaXNpYmxlIjp0cnVlLCJXaWR0aCI6MC4wLCJIZWlnaHQiOjEwLjAsIkJvcmRlclN0eWxlIjp7IiRpZCI6Ijk1NCIsIkxpbmVDb2xvciI6eyIkaWQiOiI5NTUiLCIkdHlwZSI6Ik5MUkUuQ29tbW9uLkRvbS5Tb2xpZENvbG9yQnJ1c2gsIE5MUkUuQ29tbW9uIiwiQ29sb3IiOnsiJGlkIjoiOTU2IiwiQSI6MjU1LCJSIjoyNTUsIkciOjAsIkIiOjB9fSwiTGluZVdlaWdodCI6MC4wLCJMaW5lVHlwZSI6MCwiUGFyZW50U3R5bGUiOm51bGx9LCJQYXJlbnRTdHlsZSI6bnVsbH0sIlRpdGxlU3R5bGUiOnsiJGlkIjoiOTU3IiwiRm9udFNldHRpbmdzIjp7IiRpZCI6Ijk1OCIsIkZvbnRTaXplIjoxMSwiRm9udE5hbWUiOiJDYWxpYnJpIiwiSXNCb2xkIjpmYWxzZSwiSXNJdGFsaWMiOmZhbHNlLCJJc1VuZGVybGluZWQiOmZhbHNlLCJQYXJlbnRTdHlsZSI6bnVsbH0sIkF1dG9TaXplIjowLCJGb3JlZ3JvdW5kIjp7IiRpZCI6Ijk1OSIsIkNvbG9yIjp7IiRpZCI6Ijk2MCIsIkEiOjI1NSwiUiI6MjU1LCJHIjoyNTUsIkIiOjI1NX19LCJNYXhXaWR0aCI6OTYwLjAsIk1heEhlaWdodCI6IkluZmluaXR5IiwiU21hcnRGb3JlZ3JvdW5kSXNBY3RpdmUiOmZhbHNlLCJIb3Jpem9udGFsQWxpZ25tZW50IjoxLCJWZXJ0aWNhbEFsaWdubWVudCI6MCwiU21hcnRGb3JlZ3JvdW5kIjpudWxsLCJCYWNrZ3JvdW5kRmlsbFR5cGUiOjAsIk1hcmdpbiI6eyIkaWQiOiI5NjEiLCJUb3AiOjAuMCwiTGVmdCI6MC4wLCJSaWdodCI6MC4wLCJCb3R0b20iOjAuMH0sIlBhZGRpbmciOnsiJGlkIjoiOTYyIiwiVG9wIjowLjAsIkxlZnQiOjAuMCwiUmlnaHQiOjAuMCwiQm90dG9tIjowLjB9LCJCYWNrZ3JvdW5kIjp7IiRpZCI6Ijk2MyIsIkNvbG9yIjp7IiRpZCI6Ijk2NCIsIkEiOjAsIlIiOjI1NSwiRyI6MjU1LCJCIjoyNTV9fSwiSXNWaXNpYmxlIjp0cnVlLCJXaWR0aCI6MC4wLCJIZWlnaHQiOjAuMCwiQm9yZGVyU3R5bGUiOnsiJGlkIjoiOTY1IiwiTGluZUNvbG9yIjpudWxsLCJMaW5lV2VpZ2h0IjowLjAsIkxpbmVUeXBlIjowLCJQYXJlbnRTdHlsZSI6bnVsbH0sIlBhcmVudFN0eWxlIjpudWxsfSwiRGF0ZVN0eWxlIjp7IiRpZCI6Ijk2NiIsIkZvbnRTZXR0aW5ncyI6eyIkaWQiOiI5NjciLCJGb250U2l6ZSI6MTAsIkZvbnROYW1lIjoiQ2FsaWJyaSIsIklzQm9sZCI6ZmFsc2UsIklzSXRhbGljIjpmYWxzZSwiSXNVbmRlcmxpbmVkIjpmYWxzZSwiUGFyZW50U3R5bGUiOm51bGx9LCJBdXRvU2l6ZSI6MCwiRm9yZWdyb3VuZCI6eyIkaWQiOiI5NjgiLCJDb2xvciI6eyIkcmVmIjoiMTUxIn19LCJNYXhXaWR0aCI6MjAwLjAsIk1heEhlaWdodCI6IkluZmluaXR5IiwiU21hcnRGb3JlZ3JvdW5kSXNBY3RpdmUiOmZhbHNlLCJIb3Jpem9udGFsQWxpZ25tZW50IjowLCJWZXJ0aWNhbEFsaWdubWVudCI6MCwiU21hcnRGb3JlZ3JvdW5kIjpudWxsLCJCYWNrZ3JvdW5kRmlsbFR5cGUiOjAsIk1hcmdpbiI6eyIkaWQiOiI5NjkiLCJUb3AiOjAuMCwiTGVmdCI6MC4wLCJSaWdodCI6MC4wLCJCb3R0b20iOjAuMH0sIlBhZGRpbmciOnsiJGlkIjoiOTcwIiwiVG9wIjowLjAsIkxlZnQiOjAuMCwiUmlnaHQiOjAuMCwiQm90dG9tIjowLjB9LCJCYWNrZ3JvdW5kIjp7IiRyZWYiOiIxNTQifSwiSXNWaXNpYmxlIjp0cnVlLCJXaWR0aCI6MC4wLCJIZWlnaHQiOjAuMCwiQm9yZGVyU3R5bGUiOnsiJGlkIjoiOTcxIiwiTGluZUNvbG9yIjpudWxsLCJMaW5lV2VpZ2h0IjowLjAsIkxpbmVUeXBlIjowLCJQYXJlbnRTdHlsZSI6bnVsbH0sIlBhcmVudFN0eWxlIjpudWxsfSwiRGF0ZUZvcm1hdCI6eyIkaWQiOiI5NzIiLCJGb3JtYXRTdHJpbmciOiJNTU0gZCIsIlNlcGFyYXRvciI6Ii8iLCJVc2VJbnRlcm5hdGlvbmFsRGF0ZUZvcm1hdCI6ZmFsc2UsIkRhdGVJc1Zpc2libGUiOmZhbHNlLCJUaW1lSXNWaXNpYmxlIjpmYWxzZSwiSG91ckRpZ2l0cyI6MSwiQW1QbURlc2lnbmF0b3IiOjIsIlRyaW0wME1pbnV0ZXMiOmZhbHNlLCJMYXN0S25vd25WaXNpYmlsaXR5U3RhdGUiOnsiJGlkIjoiOTczIiwiRGF0ZVBhcnRJc1Zpc2libGUiOnRydWUsIlRpbWVQYXJ0SXNWaXNpYmxlIjpmYWxzZX19LCJXZWVrTnVtYmVyaW5nIjp7IiRpZCI6Ijk3NCIsIkZvcm1hdCI6MCwiSXNWaXNpYmxlIjpmYWxzZSwiTGFzdEtub3duVmlzaWJpbGl0eVN0YXRlIjpmYWxzZX0sIklzVmlzaWJsZSI6dHJ1ZSwiUGFyZW50U3R5bGUiOm51bGx9LCJJbmRleCI6MTgsIlNtYXJ0RHVyYXRpb25BY3RpdmF0ZWQiOmZhbHNlLCJEYXRlRm9ybWF0Ijp7IiRyZWYiOiI5NzIifSwiV2Vla051bWJlcmluZyI6eyIkaWQiOiI5NzUiLCJGb3JtYXQiOjAsIklzVmlzaWJsZSI6ZmFsc2UsIkxhc3RLbm93blZpc2liaWxpdHlTdGF0ZSI6ZmFsc2V9LCJJZCI6IjQ4NTBlNDUxLTMxNWQtNDU0NC04MGQ0LWY1ZTgzZTdmYmY4YSIsIkltcG9ydElkIjpudWxsLCJUaXRsZSI6IlJlY3J1aXQ6IFJvdW5kIDIiLCJOb3RlIjpudWxsLCJIeXBlcmxpbmsiOnsiJGlkIjoiOTc2IiwiQWRkcmVzcyI6bnVsbCwiU3ViQWRkcmVzcyI6bnVsbH0sIklzQ2hhbmdlZCI6ZmFsc2UsIklzTmV3IjpmYWxzZX19XSwiX21pbGVzdG9uZXMiOltdLCJJZCI6ImZjMGM2NGE5LWM4ZDEtNDMwMS05M2ViLTAwYWM1ZGYwM2ZkZSIsIklzU2luZ2xlSXRlbVJvdyI6ZmFsc2V9XSwiSW5kZXgiOjAsIklkIjoiYjg0YjhiMTUtZWMwYi00MWYzLTgyYjAtNjU5MzFkYjkwY2Q1IiwiSGVhZGVyVGV4dCI6bnVsbCwiSXNEZWZhdWx0Ijp0cnVlLCJTdHlsZSI6eyIkaWQiOiI5NzciLCJIZWFkZXJTdHlsZSI6eyIkaWQiOiI5NzgiLCJUZXh0U3R5bGUiOnsiJGlkIjoiOTc5IiwiRm9udFNldHRpbmdzIjp7IiRpZCI6Ijk4MCIsIkZvbnRTaXplIjoxMSwiRm9udE5hbWUiOiJDYWxpYnJpIiwiSXNCb2xkIjpmYWxzZSwiSXNJdGFsaWMiOmZhbHNlLCJJc1VuZGVybGluZWQiOmZhbHNlLCJQYXJlbnRTdHlsZSI6bnVsbH0sIkF1dG9TaXplIjoyLCJGb3JlZ3JvdW5kIjp7IiRpZCI6Ijk4MSIsIkNvbG9yIjp7IiRpZCI6Ijk4MiIsIkEiOjI1NSwiUiI6MCwiRyI6MCwiQiI6MH19LCJNYXhXaWR0aCI6MC4wLCJNYXhIZWlnaHQiOiJJbmZpbml0eSIsIlNtYXJ0Rm9yZWdyb3VuZElzQWN0aXZlIjpmYWxzZSwiSG9yaXpvbnRhbEFsaWdubWVudCI6MCwiVmVydGljYWxBbGlnbm1lbnQiOjAsIlNtYXJ0Rm9yZWdyb3VuZCI6bnVsbCwiQmFja2dyb3VuZEZpbGxUeXBlIjowLCJNYXJnaW4iOnsiJGlkIjoiOTgzIiwiVG9wIjowLjAsIkxlZnQiOjAuMCwiUmlnaHQiOjAuMCwiQm90dG9tIjowLjB9LCJQYWRkaW5nIjp7IiRpZCI6Ijk4NCIsIlRvcCI6MC4wLCJMZWZ0IjowLjAsIlJpZ2h0IjowLjAsIkJvdHRvbSI6MC4wfSwiQmFja2dyb3VuZCI6bnVsbCwiSXNWaXNpYmxlIjp0cnVlLCJXaWR0aCI6MC4wLCJIZWlnaHQiOjAuMCwiQm9yZGVyU3R5bGUiOm51bGwsIlBhcmVudFN0eWxlIjpudWxsfSwiUmVjdGFuZ2xlU3R5bGUiOnsiJGlkIjoiOTg1IiwiTWFyZ2luIjp7IiRpZCI6Ijk4NiIsIlRvcCI6MC4wLCJMZWZ0IjowLjAsIlJpZ2h0IjowLjAsIkJvdHRvbSI6MC4wfSwiUGFkZGluZyI6eyIkaWQiOiI5ODciLCJUb3AiOjAuMCwiTGVmdCI6MC4wLCJSaWdodCI6MC4wLCJCb3R0b20iOjAuMH0sIkJhY2tncm91bmQiOnsiJGlkIjoiOTg4IiwiQ29sb3IiOnsiJGlkIjoiOTg5IiwiQSI6NjMsIlIiOjAsIkciOjAsIkIiOjB9fSwiSXNWaXNpYmxlIjp0cnVlLCJXaWR0aCI6MC4wLCJIZWlnaHQiOjAuMCwiQm9yZGVyU3R5bGUiOnsiJGlkIjoiOTkwIiwiTGluZUNvbG9yIjp7IiRpZCI6Ijk5MSIsIiR0eXBlIjoiTkxSRS5Db21tb24uRG9tLlNvbGlkQ29sb3JCcnVzaCwgTkxSRS5Db21tb24iLCJDb2xvciI6eyIkaWQiOiI5OTIiLCJBIjoyNTUsIlIiOjI1NSwiRyI6MCwiQiI6MH19LCJMaW5lV2VpZ2h0IjowLjAsIkxpbmVUeXBlIjowLCJQYXJlbnRTdHlsZSI6bnVsbH0sIlBhcmVudFN0eWxlIjpudWxsfSwiTWFyZ2luIjp7IiRpZCI6Ijk5MyIsIlRvcCI6MC4wLCJMZWZ0IjowLjAsIlJpZ2h0IjowLjAsIkJvdHRvbSI6MC4wfSwiUGFkZGluZyI6eyIkaWQiOiI5OTQiLCJUb3AiOjAuMCwiTGVmdCI6MC4wLCJSaWdodCI6MC4wLCJCb3R0b20iOjAuMH0sIkJhY2tncm91bmQiOm51bGwsIklzVmlzaWJsZSI6dHJ1ZSwiV2lkdGgiOjAuMCwiSGVpZ2h0IjowLjAsIkJvcmRlclN0eWxlIjpudWxsLCJQYXJlbnRTdHlsZSI6bnVsbH0sIkJhY2tncm91bmRTdHlsZSI6eyIkaWQiOiI5OTUiLCJNYXJnaW4iOnsiJGlkIjoiOTk2IiwiVG9wIjowLjAsIkxlZnQiOjAuMCwiUmlnaHQiOjAuMCwiQm90dG9tIjowLjB9LCJQYWRkaW5nIjp7IiRpZCI6Ijk5NyIsIlRvcCI6MC4wLCJMZWZ0IjowLjAsIlJpZ2h0IjowLjAsIkJvdHRvbSI6MC4wfSwiQmFja2dyb3VuZCI6eyIkaWQiOiI5OTgiLCJDb2xvciI6eyIkaWQiOiI5OTkiLCJBIjo1MSwiUiI6MTY1LCJHIjoxNjUsIkIiOjE2NX19LCJJc1Zpc2libGUiOnRydWUsIldpZHRoIjowLjAsIkhlaWdodCI6MC4wLCJCb3JkZXJTdHlsZSI6eyIkaWQiOiIxMDAwIiwiTGluZUNvbG9yIjp7IiRpZCI6IjEwMDEiLCIkdHlwZSI6Ik5MUkUuQ29tbW9uLkRvbS5Tb2xpZENvbG9yQnJ1c2gsIE5MUkUuQ29tbW9uIiwiQ29sb3IiOnsiJGlkIjoiMTAwMiIsIkEiOjI1NSwiUiI6MjU1LCJHIjowLCJCIjowfX0sIkxpbmVXZWlnaHQiOjAuMCwiTGluZVR5cGUiOjAsIlBhcmVudFN0eWxlIjpudWxsfSwiUGFyZW50U3R5bGUiOm51bGx9LCJNYXJnaW4iOnsiJGlkIjoiMTAwMyIsIlRvcCI6MC4wLCJMZWZ0IjowLjAsIlJpZ2h0IjowLjAsIkJvdHRvbSI6MC4wfSwiUGFkZGluZyI6eyIkaWQiOiIxMDA0IiwiVG9wIjowLjAsIkxlZnQiOjAuMCwiUmlnaHQiOjAuMCwiQm90dG9tIjowLjB9LCJJc1Zpc2libGUiOmZhbHNlLCJXaWR0aCI6MC4wLCJIZWlnaHQiOjAuMCwiQm9yZGVyU3R5bGUiOm51bGwsIlBhcmVudFN0eWxlIjpudWxsfX1dLCJJZCI6ImQ5YTdkZjIwLTQ1ODAtNGQ5Yy1iMTcyLTQ3NzA2YzMwM2JjYSIsIkluZGV4IjoxLCJIZWFkZXJUZXh0IjoiT3BzIiwiU3R5bGUiOnsiJGlkIjoiMTAwNSIsIlN0eWxlSWQiOiIwMDAwMDAwMC0wMDAwLTAwMDAtMDAwMC0wMDAwMDAwMDAwMDAiLCJIZWFkZXJTdHlsZSI6eyIkaWQiOiIxMDA2IiwiVGV4dElzVmVydGljYWwiOmZhbHNlLCJUZXh0U3R5bGUiOnsiJGlkIjoiMTAwNyIsIkZvbnRTZXR0aW5ncyI6eyIkaWQiOiIxMDA4IiwiRm9udFNpemUiOjEyLCJGb250TmFtZSI6IkNhbGlicmkiLCJJc0JvbGQiOmZhbHNlLCJJc0l0YWxpYyI6ZmFsc2UsIklzVW5kZXJsaW5lZCI6ZmFsc2UsIlBhcmVudFN0eWxlIjpudWxsfSwiQXV0b1NpemUiOjAsIkZvcmVncm91bmQiOnsiJGlkIjoiMTAwOSIsIkNvbG9yIjp7IiRpZCI6IjEwMTAiLCJBIjoyNTUsIlIiOjMyLCJHIjo1NiwiQiI6MTAwfX0sIk1heFdpZHRoIjowLjAsIk1heEhlaWdodCI6MC4wLCJTbWFydEZvcmVncm91bmRJc0FjdGl2ZSI6ZmFsc2UsIkhvcml6b250YWxBbGlnbm1lbnQiOjAsIlZlcnRpY2FsQWxpZ25tZW50IjowLCJTbWFydEZvcmVncm91bmQiOm51bGwsIkJhY2tncm91bmRGaWxsVHlwZSI6MCwiTWFyZ2luIjp7IiRyZWYiOiI0MzIifSwiUGFkZGluZyI6eyIkcmVmIjoiNDMzIn0sIkJhY2tncm91bmQiOm51bGwsIklzVmlzaWJsZSI6ZmFsc2UsIldpZHRoIjowLjAsIkhlaWdodCI6MC4wLCJCb3JkZXJTdHlsZSI6bnVsbCwiUGFyZW50U3R5bGUiOm51bGx9LCJSZWN0YW5nbGVTdHlsZSI6eyIkaWQiOiIxMDExIiwiTWFyZ2luIjp7IiRyZWYiOiI0MzUifSwiUGFkZGluZyI6eyIkcmVmIjoiNDM2In0sIkJhY2tncm91bmQiOnsiJGlkIjoiMTAxMiIsIkNvbG9yIjp7IiRpZCI6IjEwMTMiLCJBIjoxMjcsIlIiOjExMSwiRyI6NDksIkIiOjE1Mn19LCJJc1Zpc2libGUiOmZhbHNlLCJXaWR0aCI6MC4wLCJIZWlnaHQiOjAuMCwiQm9yZGVyU3R5bGUiOnsiJGlkIjoiMTAxNCIsIkxpbmVDb2xvciI6eyIkcmVmIjoiNDQwIn0sIkxpbmVXZWlnaHQiOjAuMCwiTGluZVR5cGUiOjAsIlBhcmVudFN0eWxlIjpudWxsfSwiUGFyZW50U3R5bGUiOm51bGx9LCJNYXJnaW4iOnsiJHJlZiI6IjQ0MiJ9LCJQYWRkaW5nIjp7IiRyZWYiOiI0NDMifSwiQmFja2dyb3VuZCI6bnVsbCwiSXNWaXNpYmxlIjp0cnVlLCJXaWR0aCI6MC4wLCJIZWlnaHQiOjAuMCwiQm9yZGVyU3R5bGUiOm51bGwsIlBhcmVudFN0eWxlIjpudWxsfSwiQmFja2dyb3VuZFN0eWxlIjp7IiRpZCI6IjEwMTUiLCJNYXJnaW4iOnsiJHJlZiI6IjQ0NSJ9LCJQYWRkaW5nIjp7IiRyZWYiOiI0NDYifSwiQmFja2dyb3VuZCI6eyIkaWQiOiIxMDE2IiwiQ29sb3IiOnsiJGlkIjoiMTAxNyIsIkEiOjM4LCJSIjowLCJHIjowLCJCIjowfX0sIklzVmlzaWJsZSI6dHJ1ZSwiV2lkdGgiOjAuMCwiSGVpZ2h0IjowLjAsIkJvcmRlclN0eWxlIjp7IiRpZCI6IjEwMTgiLCJMaW5lQ29sb3IiOnsiJGlkIjoiMTAxOSIsIiR0eXBlIjoiTkxSRS5Db21tb24uRG9tLlNvbGlkQ29sb3JCcnVzaCwgTkxSRS5Db21tb24iLCJDb2xvciI6eyIkaWQiOiIxMDIwIiwiQSI6MjU1LCJSIjoxMTEsIkciOjQ5LCJCIjoxNTJ9fSwiTGluZVdlaWdodCI6MC4wLCJMaW5lVHlwZSI6MCwiUGFyZW50U3R5bGUiOm51bGx9LCJQYXJlbnRTdHlsZSI6bnVsbH0sIklzQWJvdmVUaW1lYmFuZCI6ZmFsc2UsIlNwYWNpbmciOjUsIkRlZmF1bHRTd2ltbGFuZVRhc2tTdHlsZSI6eyIkaWQiOiIxMDIxIiwiJHR5cGUiOiJOTFJFLkNvbW1vbi5Eb20uU3R5bGVzLkV4cGxpY2l0U2V0YWJsZVRhc2tTdHlsZSwgTkxSRS5Db21tb24iLCJTaGFwZSI6NCwiU2hhcGVUaGlja25lc3MiOjAsIkR1cmF0aW9uRm9ybWF0IjowLCJJbmNsdWRlTm9uV29ya2luZ0RheXNJbkR1cmF0aW9uIjpmYWxzZSwiUGVyY2VudGFnZUNvbXBsZXRlU3R5bGUiOnsiJGlkIjoiMTAyMiIsIkZvbnRTZXR0aW5ncyI6eyIkaWQiOiIxMDIzIiwiRm9udFNpemUiOjEwLCJGb250TmFtZSI6IkNhbGlicmkiLCJJc0JvbGQiOmZhbHNlLCJJc0l0YWxpYyI6ZmFsc2UsIklzVW5kZXJsaW5lZCI6ZmFsc2UsIlBhcmVudFN0eWxlIjpudWxsfSwiQXV0b1NpemUiOjAsIkZvcmVncm91bmQiOnsiJGlkIjoiMTAyNCIsIkNvbG9yIjp7IiRpZCI6IjEwMjUiLCJBIjoyNTUsIlIiOjE5MiwiRyI6ODAsIkIiOjc3fX0sIk1heFdpZHRoIjoyMDAuMCwiTWF4SGVpZ2h0IjoiSW5maW5pdHkiLCJTbWFydEZvcmVncm91bmRJc0FjdGl2ZSI6ZmFsc2UsIkhvcml6b250YWxBbGlnbm1lbnQiOjEsIlZlcnRpY2FsQWxpZ25tZW50IjowLCJTbWFydEZvcmVncm91bmQiOm51bGwsIkJhY2tncm91bmRGaWxsVHlwZSI6MCwiTWFyZ2luIjp7IiRpZCI6IjEwMjYiLCJUb3AiOjAuMCwiTGVmdCI6MC4wLCJSaWdodCI6MC4wLCJCb3R0b20iOjAuMH0sIlBhZGRpbmciOnsiJGlkIjoiMTAyNyIsIlRvcCI6MC4wLCJMZWZ0IjowLjAsIlJpZ2h0IjowLjAsIkJvdHRvbSI6MC4wfSwiQmFja2dyb3VuZCI6eyIkaWQiOiIxMDI4IiwiQ29sb3IiOnsiJGlkIjoiMTAyOSIsIkEiOjg5LCJSIjowLCJHIjowLCJCIjowfX0sIklzVmlzaWJsZSI6dHJ1ZSwiV2lkdGgiOjAuMCwiSGVpZ2h0IjowLjAsIkJvcmRlclN0eWxlIjpudWxsLCJQYXJlbnRTdHlsZSI6bnVsbH0sIkR1cmF0aW9uU3R5bGUiOnsiJGlkIjoiMTAzMCIsIkZvbnRTZXR0aW5ncyI6eyIkaWQiOiIxMDMxIiwiRm9udFNpemUiOjEwLCJGb250TmFtZSI6IkNhbGlicmkiLCJJc0JvbGQiOmZhbHNlLCJJc0l0YWxpYyI6ZmFsc2UsIklzVW5kZXJsaW5lZCI6ZmFsc2UsIlBhcmVudFN0eWxlIjpudWxsfSwiQXV0b1NpemUiOjAsIkZvcmVncm91bmQiOnsiJGlkIjoiMTAzMiIsIkNvbG9yIjp7IiRpZCI6IjEwMzM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aWQiOiIxMDM0IiwiVG9wIjowLjAsIkxlZnQiOjAuMCwiUmlnaHQiOjAuMCwiQm90dG9tIjowLjB9LCJQYWRkaW5nIjp7IiRpZCI6IjEwMzUiLCJUb3AiOjAuMCwiTGVmdCI6MC4wLCJSaWdodCI6MC4wLCJCb3R0b20iOjAuMH0sIkJhY2tncm91bmQiOnsiJGlkIjoiMTAzNiIsIkNvbG9yIjp7IiRpZCI6IjEwMzciLCJBIjo4OSwiUiI6MCwiRyI6MCwiQiI6MH19LCJJc1Zpc2libGUiOnRydWUsIldpZHRoIjowLjAsIkhlaWdodCI6MC4wLCJCb3JkZXJTdHlsZSI6bnVsbCwiUGFyZW50U3R5bGUiOm51bGx9LCJIb3Jpem9udGFsQ29ubmVjdG9yU3R5bGUiOnsiJGlkIjoiMTAzOCIsIkxpbmVDb2xvciI6eyIkaWQiOiIxMDM5IiwiJHR5cGUiOiJOTFJFLkNvbW1vbi5Eb20uU29saWRDb2xvckJydXNoLCBOTFJFLkNvbW1vbiIsIkNvbG9yIjp7IiRpZCI6IjEwNDAiLCJBIjoyNTUsIlIiOjIwNCwiRyI6MjA0LCJCIjoyMDR9fSwiTGluZVdlaWdodCI6MS4wLCJMaW5lVHlwZSI6MCwiUGFyZW50U3R5bGUiOm51bGx9LCJWZXJ0aWNhbENvbm5lY3RvclN0eWxlIjp7IiRpZCI6IjEwNDEiLCJMaW5lQ29sb3IiOnsiJGlkIjoiMTA0MiIsIiR0eXBlIjoiTkxSRS5Db21tb24uRG9tLlNvbGlkQ29sb3JCcnVzaCwgTkxSRS5Db21tb24iLCJDb2xvciI6eyIkaWQiOiIxMDQzIiwiQSI6MjU1LCJSIjoyMDQsIkciOjIwNCwiQiI6MjA0fX0sIkxpbmVXZWlnaHQiOjAuMCwiTGluZVR5cGUiOjAsIlBhcmVudFN0eWxlIjpudWxsfSwiTWFyZ2luIjpudWxsLCJTdGFydERhdGVQb3NpdGlvbiI6NiwiRW5kRGF0ZVBvc2l0aW9uIjo2LCJEYXRlSXNWaXNpYmxlIjpmYWxzZSwiVGl0bGVQb3NpdGlvbiI6MiwiRHVyYXRpb25Qb3NpdGlvbiI6NiwiUGVyY2VudGFnZUNvbXBsZXRlZFBvc2l0aW9uIjoyLCJTcGFjaW5nIjozLCJJc0JlbG93VGltZWJhbmQiOnRydWUsIlBlcmNlbnRhZ2VDb21wbGV0ZVNoYXBlT3BhY2l0eSI6MzUsIlNoYXBlU3R5bGUiOnsiJGlkIjoiMTA0NCIsIk1hcmdpbiI6eyIkaWQiOiIxMDQ1IiwiVG9wIjowLjAsIkxlZnQiOjQuMCwiUmlnaHQiOjQuMCwiQm90dG9tIjowLjB9LCJQYWRkaW5nIjp7IiRpZCI6IjEwNDYiLCJUb3AiOjAuMCwiTGVmdCI6MC4wLCJSaWdodCI6MC4wLCJCb3R0b20iOjAuMH0sIkJhY2tncm91bmQiOnsiJGlkIjoiMTA0NyIsIkNvbG9yIjp7IiRpZCI6IjEwNDgiLCJBIjoyNTUsIlIiOjE2MywiRyI6OTksIkIiOjE5NX19LCJJc1Zpc2libGUiOnRydWUsIldpZHRoIjowLjAsIkhlaWdodCI6MTAuMCwiQm9yZGVyU3R5bGUiOnsiJGlkIjoiMTA0OSIsIkxpbmVDb2xvciI6eyIkaWQiOiIxMDUwIiwiJHR5cGUiOiJOTFJFLkNvbW1vbi5Eb20uU29saWRDb2xvckJydXNoLCBOTFJFLkNvbW1vbiIsIkNvbG9yIjp7IiRpZCI6IjEwNTEiLCJBIjoyNTUsIlIiOjIzNCwiRyI6MjIsIkIiOjMwfX0sIkxpbmVXZWlnaHQiOjAuMCwiTGluZVR5cGUiOjAsIlBhcmVudFN0eWxlIjpudWxsfSwiUGFyZW50U3R5bGUiOm51bGx9LCJUaXRsZVN0eWxlIjp7IiRpZCI6IjEwNTIiLCJGb250U2V0dGluZ3MiOnsiJGlkIjoiMTA1MyIsIkZvbnRTaXplIjoxMSwiRm9udE5hbWUiOiJDYWxpYnJpIiwiSXNCb2xkIjpmYWxzZSwiSXNJdGFsaWMiOmZhbHNlLCJJc1VuZGVybGluZWQiOmZhbHNlLCJQYXJlbnRTdHlsZSI6bnVsbH0sIkF1dG9TaXplIjowLCJGb3JlZ3JvdW5kIjp7IiRpZCI6IjEwNTQiLCJDb2xvciI6eyIkaWQiOiIxMDU1IiwiQSI6MjU1LCJSIjoyNTUsIkciOjI1NSwiQiI6MjU1fX0sIk1heFdpZHRoIjoyMDAuMCwiTWF4SGVpZ2h0IjoiSW5maW5pdHkiLCJTbWFydEZvcmVncm91bmRJc0FjdGl2ZSI6ZmFsc2UsIkhvcml6b250YWxBbGlnbm1lbnQiOjEsIlZlcnRpY2FsQWxpZ25tZW50IjowLCJTbWFydEZvcmVncm91bmQiOm51bGwsIkJhY2tncm91bmRGaWxsVHlwZSI6MCwiTWFyZ2luIjp7IiRpZCI6IjEwNTYiLCJUb3AiOjAuMCwiTGVmdCI6MC4wLCJSaWdodCI6MC4wLCJCb3R0b20iOjAuMH0sIlBhZGRpbmciOnsiJGlkIjoiMTA1NyIsIlRvcCI6MC4wLCJMZWZ0IjowLjAsIlJpZ2h0IjowLjAsIkJvdHRvbSI6MC4wfSwiQmFja2dyb3VuZCI6eyIkaWQiOiIxMDU4IiwiQ29sb3IiOnsiJGlkIjoiMTA1OSIsIkEiOjAsIlIiOjI1NSwiRyI6MjU1LCJCIjoyNTV9fSwiSXNWaXNpYmxlIjp0cnVlLCJXaWR0aCI6MC4wLCJIZWlnaHQiOjAuMCwiQm9yZGVyU3R5bGUiOm51bGwsIlBhcmVudFN0eWxlIjpudWxsfSwiRGF0ZVN0eWxlIjp7IiRpZCI6IjEwNjAiLCJGb250U2V0dGluZ3MiOnsiJGlkIjoiMTA2MSIsIkZvbnRTaXplIjoxMCwiRm9udE5hbWUiOiJDYWxpYnJpIiwiSXNCb2xkIjpmYWxzZSwiSXNJdGFsaWMiOmZhbHNlLCJJc1VuZGVybGluZWQiOmZhbHNlLCJQYXJlbnRTdHlsZSI6bnVsbH0sIkF1dG9TaXplIjowLCJGb3JlZ3JvdW5kIjp7IiRpZCI6IjEwNjIiLCJDb2xvciI6eyIkaWQiOiIxMDYz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xMDY0IiwiVG9wIjowLjAsIkxlZnQiOjAuMCwiUmlnaHQiOjAuMCwiQm90dG9tIjowLjB9LCJQYWRkaW5nIjp7IiRpZCI6IjEwNjUiLCJUb3AiOjAuMCwiTGVmdCI6MC4wLCJSaWdodCI6MC4wLCJCb3R0b20iOjAuMH0sIkJhY2tncm91bmQiOnsiJGlkIjoiMTA2NiIsIkNvbG9yIjp7IiRyZWYiOiIxMDM3In19LCJJc1Zpc2libGUiOnRydWUsIldpZHRoIjowLjAsIkhlaWdodCI6MC4wLCJCb3JkZXJTdHlsZSI6bnVsbCwiUGFyZW50U3R5bGUiOm51bGx9LCJEYXRlRm9ybWF0Ijp7IiRpZCI6IjEwNjciLCJGb3JtYXRTdHJpbmciOiJNTU0gZCIsIlNlcGFyYXRvciI6Ii8iLCJVc2VJbnRlcm5hdGlvbmFsRGF0ZUZvcm1hdCI6ZmFsc2UsIkRhdGVJc1Zpc2libGUiOmZhbHNlLCJUaW1lSXNWaXNpYmxlIjpmYWxzZSwiSG91ckRpZ2l0cyI6MSwiQW1QbURlc2lnbmF0b3IiOjIsIlRyaW0wME1pbnV0ZXMiOmZhbHNlLCJMYXN0S25vd25WaXNpYmlsaXR5U3RhdGUiOnsiJGlkIjoiMTA2OCIsIkRhdGVQYXJ0SXNWaXNpYmxlIjp0cnVlLCJUaW1lUGFydElzVmlzaWJsZSI6ZmFsc2V9fSwiV2Vla051bWJlcmluZyI6eyIkaWQiOiIxMDY5IiwiRm9ybWF0IjowLCJJc1Zpc2libGUiOmZhbHNlLCJMYXN0S25vd25WaXNpYmlsaXR5U3RhdGUiOmZhbHNlfSwiSXNWaXNpYmxlIjp0cnVlLCJQYXJlbnRTdHlsZSI6bnVsbCwiX2V4cGxpY2l0bHlTZXQiOnsiJGlkIjoiMTA3MCIsIlNoYXBlU3R5bGUiOmZhbHNlLCJUaXRsZVN0eWxlIjpmYWxzZSwiRGF0ZVN0eWxlIjpmYWxzZSwiSG9yaXpvbnRhbENvbm5lY3RvclN0eWxlIjpmYWxzZSwiVmVydGljYWxDb25uZWN0b3JTdHlsZSI6ZmFsc2UsIlBlcmNlbnRhZ2VDb21wbGV0ZVNoYXBlT3BhY2l0eSI6ZmFsc2UsIlNoYXBlIjpmYWxzZSwiU2hhcGVUaGlja25lc3MiOmZhbHNlLCJEdXJhdGlvbkZvcm1hdCI6ZmFsc2UsIkluY2x1ZGVOb25Xb3JraW5nRGF5c0luRHVyYXRpb24iOmZhbHNlLCJNYXJnaW4iOmZhbHNlLCJTdGFydERhdGVQb3NpdGlvbiI6ZmFsc2UsIkVuZERhdGVQb3NpdGlvbiI6ZmFsc2UsIlRpdGxlUG9zaXRpb24iOmZhbHNlLCJEdXJhdGlvblBvc2l0aW9uIjpmYWxzZSwiUGVyY2VudGFnZUNvbXBsZXRlZFBvc2l0aW9uIjpmYWxzZSwiU3BhY2luZyI6ZmFsc2UsIklzQmVsb3dUaW1lYmFuZCI6ZmFsc2UsIkRhdGVGb3JtYXQiOmZhbHNlLCJXZWVrTnVtYmVyaW5nIjpmYWxzZSwiSXNWaXNpYmxlIjpmYWxzZX19LCJEZWZhdWx0U3dpbWxhbmVNb3RTdHlsZSI6eyIkaWQiOiIxMDcxIiwiU2hhcGUiOjAsIkNvbm5lY3Rvck1hcmdpbiI6eyIkaWQiOiIxMDcyIiwiVG9wIjowLjAsIkxlZnQiOjIuMCwiUmlnaHQiOjIuMCwiQm90dG9tIjowLjB9LCJDb25uZWN0b3JTdHlsZSI6eyIkaWQiOiIxMDczIiwiTGluZUNvbG9yIjp7IiRpZCI6IjEwNzQiLCIkdHlwZSI6Ik5MUkUuQ29tbW9uLkRvbS5Tb2xpZENvbG9yQnJ1c2gsIE5MUkUuQ29tbW9uIiwiQ29sb3IiOnsiJGlkIjoiMTA3NSIsIkEiOjEyNywiUiI6MTE1LCJHIjoxMTUsIkIiOjExNX19LCJMaW5lV2VpZ2h0IjoxLjAsIkxpbmVUeXBlIjowLCJQYXJlbnRTdHlsZSI6bnVsbH0sIklzQmVsb3dUaW1lYmFuZCI6ZmFsc2UsIlBvc2l0aW9uT25UYXNrIjoxLCJIaWRlRGF0ZSI6ZmFsc2UsIlNoYXBlU2l6ZSI6MSwiU3BhY2luZyI6MS4wLCJQYWRkaW5nIjp7IiRpZCI6IjEwNzYiLCJUb3AiOjcuMCwiTGVmdCI6My4wLCJSaWdodCI6MC4wLCJCb3R0b20iOjIuMH0sIlNoYXBlU3R5bGUiOnsiJGlkIjoiMTA3NyIsIk1hcmdpbiI6eyIkaWQiOiIxMDc4IiwiVG9wIjowLjAsIkxlZnQiOjAuMCwiUmlnaHQiOjAuMCwiQm90dG9tIjowLjB9LCJQYWRkaW5nIjp7IiRpZCI6IjEwNzkiLCJUb3AiOjAuMCwiTGVmdCI6MC4wLCJSaWdodCI6MC4wLCJCb3R0b20iOjAuMH0sIkJhY2tncm91bmQiOnsiJGlkIjoiMTA4MCIsIkNvbG9yIjp7IiRpZCI6IjEwODEiLCJBIjoxMjcsIlIiOjExMSwiRyI6NDksIkIiOjE1Mn19LCJJc1Zpc2libGUiOnRydWUsIldpZHRoIjoxOC4wLCJIZWlnaHQiOjIwLjAsIkJvcmRlclN0eWxlIjp7IiRpZCI6IjEwODIiLCJMaW5lQ29sb3IiOnsiJGlkIjoiMTA4MyIsIiR0eXBlIjoiTkxSRS5Db21tb24uRG9tLlNvbGlkQ29sb3JCcnVzaCwgTkxSRS5Db21tb24iLCJDb2xvciI6eyIkaWQiOiIxMDg0IiwiQSI6MjU1LCJSIjoyMzQsIkciOjIyLCJCIjozMH19LCJMaW5lV2VpZ2h0IjowLjAsIkxpbmVUeXBlIjowLCJQYXJlbnRTdHlsZSI6bnVsbH0sIlBhcmVudFN0eWxlIjpudWxsfSwiVGl0bGVTdHlsZSI6eyIkaWQiOiIxMDg1IiwiRm9udFNldHRpbmdzIjp7IiRpZCI6IjEwODYiLCJGb250U2l6ZSI6MTEsIkZvbnROYW1lIjoiQ2FsaWJyaSIsIklzQm9sZCI6dHJ1ZSwiSXNJdGFsaWMiOmZhbHNlLCJJc1VuZGVybGluZWQiOmZhbHNlLCJQYXJlbnRTdHlsZSI6bnVsbH0sIkF1dG9TaXplIjowLCJGb3JlZ3JvdW5kIjp7IiRpZCI6IjEwODciLCJDb2xvciI6eyIkaWQiOiIxMDg4IiwiQSI6MjU1LCJSIjowLCJHIjowLCJCIjowfX0sIk1heFdpZHRoIjoyMDAuMCwiTWF4SGVpZ2h0IjoiSW5maW5pdHkiLCJTbWFydEZvcmVncm91bmRJc0FjdGl2ZSI6ZmFsc2UsIkhvcml6b250YWxBbGlnbm1lbnQiOjEsIlZlcnRpY2FsQWxpZ25tZW50IjowLCJTbWFydEZvcmVncm91bmQiOm51bGwsIkJhY2tncm91bmRGaWxsVHlwZSI6MCwiTWFyZ2luIjp7IiRpZCI6IjEwODkiLCJUb3AiOjAuMCwiTGVmdCI6MC4wLCJSaWdodCI6MC4wLCJCb3R0b20iOjAuMH0sIlBhZGRpbmciOnsiJGlkIjoiMTA5MCIsIlRvcCI6MC4wLCJMZWZ0IjowLjAsIlJpZ2h0IjowLjAsIkJvdHRvbSI6MC4wfSwiQmFja2dyb3VuZCI6eyIkaWQiOiIxMDkxIiwiQ29sb3IiOnsiJGlkIjoiMTA5MiIsIkEiOjg5LCJSIjowLCJHIjowLCJCIjowfX0sIklzVmlzaWJsZSI6dHJ1ZSwiV2lkdGgiOjAuMCwiSGVpZ2h0IjowLjAsIkJvcmRlclN0eWxlIjpudWxsLCJQYXJlbnRTdHlsZSI6bnVsbH0sIkRhdGVTdHlsZSI6eyIkaWQiOiIxMDkzIiwiRm9udFNldHRpbmdzIjp7IiRpZCI6IjEwOTQiLCJGb250U2l6ZSI6MTAsIkZvbnROYW1lIjoiQ2FsaWJyaSIsIklzQm9sZCI6ZmFsc2UsIklzSXRhbGljIjpmYWxzZSwiSXNVbmRlcmxpbmVkIjpmYWxzZSwiUGFyZW50U3R5bGUiOm51bGx9LCJBdXRvU2l6ZSI6MCwiRm9yZWdyb3VuZCI6eyIkaWQiOiIxMDk1IiwiQ29sb3IiOnsiJGlkIjoiMTA5Ni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MTA5NyIsIlRvcCI6MC4wLCJMZWZ0IjowLjAsIlJpZ2h0IjowLjAsIkJvdHRvbSI6MC4wfSwiUGFkZGluZyI6eyIkaWQiOiIxMDk4IiwiVG9wIjowLjAsIkxlZnQiOjAuMCwiUmlnaHQiOjAuMCwiQm90dG9tIjowLjB9LCJCYWNrZ3JvdW5kIjp7IiRpZCI6IjEwOTkiLCJDb2xvciI6eyIkcmVmIjoiMTA5MiJ9fSwiSXNWaXNpYmxlIjp0cnVlLCJXaWR0aCI6MC4wLCJIZWlnaHQiOjAuMCwiQm9yZGVyU3R5bGUiOm51bGwsIlBhcmVudFN0eWxlIjpudWxsfSwiRGF0ZUZvcm1hdCI6eyIkaWQiOiIxMTAw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ExMDEiLCJGb3JtYXQiOjAsIklzVmlzaWJsZSI6ZmFsc2UsIkxhc3RLbm93blZpc2liaWxpdHlTdGF0ZSI6ZmFsc2V9LCJJc1Zpc2libGUiOnRydWUsIlBhcmVudFN0eWxlIjpudWxsfSwiRGVmYXVsdFN3aW1sYW5lTWlsZXN0b25lU3R5bGUiOnsiJGlkIjoiMTEwMiIsIlRpdGxlUG9zaXRpb24iOiJMZWZ0IiwiRGF0ZVBvc2l0aW9uIjoiTGVmdCIsIlNoYXBlVHlwZSI6MTMsIlNoYXBlU2l6ZSI6MSwiU3BhY2luZyI6NSwiU2hhcGVTdHlsZSI6eyIkaWQiOiIxMTAzIiwiTWFyZ2luIjp7IiRpZCI6IjExMDQiLCJUb3AiOjAuMCwiTGVmdCI6MC4wLCJSaWdodCI6MC4wLCJCb3R0b20iOjAuMH0sIlBhZGRpbmciOnsiJGlkIjoiMTEwNSIsIlRvcCI6MC4wLCJMZWZ0IjowLjAsIlJpZ2h0IjowLjAsIkJvdHRvbSI6MC4wfSwiQmFja2dyb3VuZCI6eyIkaWQiOiIxMTA2IiwiQ29sb3IiOnsiJGlkIjoiMTEwNyIsIkEiOjI1NSwiUiI6MTE1LCJHIjoxMTUsIkIiOjExNX19LCJJc1Zpc2libGUiOnRydWUsIldpZHRoIjoxOC4wLCJIZWlnaHQiOjIwLjAsIkJvcmRlclN0eWxlIjp7IiRpZCI6IjExMDgiLCJMaW5lQ29sb3IiOnsiJGlkIjoiMTEwOSIsIiR0eXBlIjoiTkxSRS5Db21tb24uRG9tLlNvbGlkQ29sb3JCcnVzaCwgTkxSRS5Db21tb24iLCJDb2xvciI6eyIkaWQiOiIxMTEwIiwiQSI6MjU1LCJSIjoyMzQsIkciOjIyLCJCIjozMH19LCJMaW5lV2VpZ2h0IjowLjAsIkxpbmVUeXBlIjowLCJQYXJlbnRTdHlsZSI6bnVsbH0sIlBhcmVudFN0eWxlIjpudWxsfSwiVGl0bGVTdHlsZSI6eyIkaWQiOiIxMTExIiwiRm9udFNldHRpbmdzIjp7IiRpZCI6IjExMTIiLCJGb250U2l6ZSI6MTEsIkZvbnROYW1lIjoiQ2FsaWJyaSIsIklzQm9sZCI6dHJ1ZSwiSXNJdGFsaWMiOmZhbHNlLCJJc1VuZGVybGluZWQiOmZhbHNlLCJQYXJlbnRTdHlsZSI6bnVsbH0sIkF1dG9TaXplIjowLCJGb3JlZ3JvdW5kIjp7IiRpZCI6IjExMTMiLCJDb2xvciI6eyIkaWQiOiIxMTE0IiwiQSI6MjU1LCJSIjowLCJHIjowLCJCIjowfX0sIk1heFdpZHRoIjoyMDAuMCwiTWF4SGVpZ2h0IjoiSW5maW5pdHkiLCJTbWFydEZvcmVncm91bmRJc0FjdGl2ZSI6ZmFsc2UsIkhvcml6b250YWxBbGlnbm1lbnQiOjIsIlZlcnRpY2FsQWxpZ25tZW50IjowLCJTbWFydEZvcmVncm91bmQiOm51bGwsIkJhY2tncm91bmRGaWxsVHlwZSI6MCwiTWFyZ2luIjp7IiRpZCI6IjExMTUiLCJUb3AiOjAuMCwiTGVmdCI6MC4wLCJSaWdodCI6MC4wLCJCb3R0b20iOjAuMH0sIlBhZGRpbmciOnsiJGlkIjoiMTExNiIsIlRvcCI6MC4wLCJMZWZ0IjowLjAsIlJpZ2h0IjowLjAsIkJvdHRvbSI6MC4wfSwiQmFja2dyb3VuZCI6eyIkaWQiOiIxMTE3IiwiQ29sb3IiOnsiJGlkIjoiMTExOCIsIkEiOjAsIlIiOjI1NSwiRyI6MjU1LCJCIjoyNTV9fSwiSXNWaXNpYmxlIjp0cnVlLCJXaWR0aCI6MC4wLCJIZWlnaHQiOjAuMCwiQm9yZGVyU3R5bGUiOm51bGwsIlBhcmVudFN0eWxlIjpudWxsfSwiRGF0ZVN0eWxlIjp7IiRpZCI6IjExMTkiLCJGb250U2V0dGluZ3MiOnsiJGlkIjoiMTEyMCIsIkZvbnRTaXplIjoxMCwiRm9udE5hbWUiOiJDYWxpYnJpIiwiSXNCb2xkIjpmYWxzZSwiSXNJdGFsaWMiOmZhbHNlLCJJc1VuZGVybGluZWQiOmZhbHNlLCJQYXJlbnRTdHlsZSI6bnVsbH0sIkF1dG9TaXplIjowLCJGb3JlZ3JvdW5kIjp7IiRpZCI6IjExMjEiLCJDb2xvciI6eyIkaWQiOiIxMTIyIiwiQSI6MjU1LCJSIjo2OCwiRyI6ODQsIkIiOjEwNn19LCJNYXhXaWR0aCI6MjAwLjAsIk1heEhlaWdodCI6IkluZmluaXR5IiwiU21hcnRGb3JlZ3JvdW5kSXNBY3RpdmUiOmZhbHNlLCJIb3Jpem9udGFsQWxpZ25tZW50IjoyLCJWZXJ0aWNhbEFsaWdubWVudCI6MCwiU21hcnRGb3JlZ3JvdW5kIjpudWxsLCJCYWNrZ3JvdW5kRmlsbFR5cGUiOjAsIk1hcmdpbiI6eyIkaWQiOiIxMTIzIiwiVG9wIjowLjAsIkxlZnQiOjAuMCwiUmlnaHQiOjAuMCwiQm90dG9tIjowLjB9LCJQYWRkaW5nIjp7IiRpZCI6IjExMjQiLCJUb3AiOjAuMCwiTGVmdCI6MC4wLCJSaWdodCI6MC4wLCJCb3R0b20iOjAuMH0sIkJhY2tncm91bmQiOnsiJGlkIjoiMTEyNSIsIkNvbG9yIjp7IiRpZCI6IjExMjYiLCJBIjowLCJSIjoyNTUsIkciOjI1NSwiQiI6MjU1fX0sIklzVmlzaWJsZSI6dHJ1ZSwiV2lkdGgiOjAuMCwiSGVpZ2h0IjowLjAsIkJvcmRlclN0eWxlIjpudWxsLCJQYXJlbnRTdHlsZSI6bnVsbH0sIkRhdGVGb3JtYXQiOnsiJGlkIjoiMTEyNy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xMTI4IiwiRm9ybWF0IjowLCJJc1Zpc2libGUiOmZhbHNlLCJMYXN0S25vd25WaXNpYmlsaXR5U3RhdGUiOmZhbHNlfSwiSXNWaXNpYmxlIjp0cnVlLCJQYXJlbnRTdHlsZSI6bnVsbH0sIkRlZmF1bHRTd2ltbGFuZUFjdGl2aXR5U3R5bGUiOnsiJGlkIjoiMTEyOSIsIkhlYWRlclN0eWxlIjp7IiRpZCI6IjExMzAiLCJUZXh0U3R5bGUiOnsiJGlkIjoiMTEzMSIsIkZvbnRTZXR0aW5ncyI6eyIkaWQiOiIxMTMyIiwiRm9udFNpemUiOjExLCJGb250TmFtZSI6IkNhbGlicmkiLCJJc0JvbGQiOmZhbHNlLCJJc0l0YWxpYyI6ZmFsc2UsIklzVW5kZXJsaW5lZCI6ZmFsc2UsIlBhcmVudFN0eWxlIjpudWxsfSwiQXV0b1NpemUiOjIsIkZvcmVncm91bmQiOnsiJGlkIjoiMTEzMyIsIkNvbG9yIjp7IiRpZCI6IjExMzQiLCJBIjoyNTUsIlIiOjAsIkciOjAsIkIiOjB9fSwiTWF4V2lkdGgiOjAuMCwiTWF4SGVpZ2h0IjoiSW5maW5pdHkiLCJTbWFydEZvcmVncm91bmRJc0FjdGl2ZSI6ZmFsc2UsIkhvcml6b250YWxBbGlnbm1lbnQiOjAsIlZlcnRpY2FsQWxpZ25tZW50IjowLCJTbWFydEZvcmVncm91bmQiOm51bGwsIkJhY2tncm91bmRGaWxsVHlwZSI6MCwiTWFyZ2luIjp7IiRpZCI6IjExMzUiLCJUb3AiOjAuMCwiTGVmdCI6MC4wLCJSaWdodCI6MC4wLCJCb3R0b20iOjAuMH0sIlBhZGRpbmciOnsiJGlkIjoiMTEzNiIsIlRvcCI6MC4wLCJMZWZ0IjowLjAsIlJpZ2h0IjowLjAsIkJvdHRvbSI6MC4wfSwiQmFja2dyb3VuZCI6bnVsbCwiSXNWaXNpYmxlIjp0cnVlLCJXaWR0aCI6MC4wLCJIZWlnaHQiOjAuMCwiQm9yZGVyU3R5bGUiOm51bGwsIlBhcmVudFN0eWxlIjpudWxsfSwiUmVjdGFuZ2xlU3R5bGUiOnsiJGlkIjoiMTEzNyIsIk1hcmdpbiI6eyIkaWQiOiIxMTM4IiwiVG9wIjowLjAsIkxlZnQiOjAuMCwiUmlnaHQiOjAuMCwiQm90dG9tIjowLjB9LCJQYWRkaW5nIjp7IiRpZCI6IjExMzkiLCJUb3AiOjAuMCwiTGVmdCI6MC4wLCJSaWdodCI6MC4wLCJCb3R0b20iOjAuMH0sIkJhY2tncm91bmQiOnsiJGlkIjoiMTE0MCIsIkNvbG9yIjp7IiRpZCI6IjExNDEiLCJBIjo2MywiUiI6MTExLCJHIjo0OSwiQiI6MTUyfX0sIklzVmlzaWJsZSI6dHJ1ZSwiV2lkdGgiOjAuMCwiSGVpZ2h0IjowLjAsIkJvcmRlclN0eWxlIjp7IiRpZCI6IjExNDIiLCJMaW5lQ29sb3IiOnsiJGlkIjoiMTE0MyIsIiR0eXBlIjoiTkxSRS5Db21tb24uRG9tLlNvbGlkQ29sb3JCcnVzaCwgTkxSRS5Db21tb24iLCJDb2xvciI6eyIkaWQiOiIxMTQ0IiwiQSI6MjU1LCJSIjoyNTUsIkciOjAsIkIiOjB9fSwiTGluZVdlaWdodCI6MC4wLCJMaW5lVHlwZSI6MCwiUGFyZW50U3R5bGUiOm51bGx9LCJQYXJlbnRTdHlsZSI6bnVsbH0sIk1hcmdpbiI6eyIkaWQiOiIxMTQ1IiwiVG9wIjowLjAsIkxlZnQiOjAuMCwiUmlnaHQiOjAuMCwiQm90dG9tIjowLjB9LCJQYWRkaW5nIjp7IiRpZCI6IjExNDYiLCJUb3AiOjAuMCwiTGVmdCI6MC4wLCJSaWdodCI6MC4wLCJCb3R0b20iOjAuMH0sIkJhY2tncm91bmQiOm51bGwsIklzVmlzaWJsZSI6dHJ1ZSwiV2lkdGgiOjAuMCwiSGVpZ2h0IjowLjAsIkJvcmRlclN0eWxlIjpudWxsLCJQYXJlbnRTdHlsZSI6bnVsbH0sIkJhY2tncm91bmRTdHlsZSI6eyIkaWQiOiIxMTQ3IiwiTWFyZ2luIjp7IiRpZCI6IjExNDgiLCJUb3AiOjAuMCwiTGVmdCI6MC4wLCJSaWdodCI6MC4wLCJCb3R0b20iOjAuMH0sIlBhZGRpbmciOnsiJGlkIjoiMTE0OSIsIlRvcCI6MC4wLCJMZWZ0IjowLjAsIlJpZ2h0IjowLjAsIkJvdHRvbSI6MC4wfSwiQmFja2dyb3VuZCI6eyIkcmVmIjoiMTAxNiJ9LCJJc1Zpc2libGUiOnRydWUsIldpZHRoIjowLjAsIkhlaWdodCI6MC4wLCJCb3JkZXJTdHlsZSI6eyIkaWQiOiIxMTUwIiwiTGluZUNvbG9yIjp7IiRpZCI6IjExNTEiLCIkdHlwZSI6Ik5MUkUuQ29tbW9uLkRvbS5Tb2xpZENvbG9yQnJ1c2gsIE5MUkUuQ29tbW9uIiwiQ29sb3IiOnsiJGlkIjoiMTE1MiIsIkEiOjI1NSwiUiI6MjM0LCJHIjoyMiwiQiI6MzB9fSwiTGluZVdlaWdodCI6MC4wLCJMaW5lVHlwZSI6MCwiUGFyZW50U3R5bGUiOm51bGx9LCJQYXJlbnRTdHlsZSI6bnVsbH0sIk1hcmdpbiI6eyIkaWQiOiIxMTUzIiwiVG9wIjowLjAsIkxlZnQiOjAuMCwiUmlnaHQiOjAuMCwiQm90dG9tIjowLjB9LCJQYWRkaW5nIjp7IiRpZCI6IjExNTQiLCJUb3AiOjAuMCwiTGVmdCI6MC4wLCJSaWdodCI6MC4wLCJCb3R0b20iOjAuMH0sIklzVmlzaWJsZSI6dHJ1ZSwiV2lkdGgiOjAuMCwiSGVpZ2h0IjowLjAsIkJvcmRlclN0eWxlIjpudWxsLCJQYXJlbnRTdHlsZSI6bnVsbH0sIk1hcmdpbiI6eyIkaWQiOiIxMTU1IiwiVG9wIjowLjAsIkxlZnQiOjAuMCwiUmlnaHQiOjAuMCwiQm90dG9tIjowLjB9LCJQYWRkaW5nIjp7IiRpZCI6IjExNTYiLCJUb3AiOjAuMCwiTGVmdCI6MC4wLCJSaWdodCI6MC4wLCJCb3R0b20iOjAuMH0sIklzVmlzaWJsZSI6dHJ1ZSwiV2lkdGgiOjAuMCwiSGVpZ2h0IjowLjAsIkJvcmRlclN0eWxlIjp7IiRpZCI6IjExNTciLCJMaW5lQ29sb3IiOm51bGwsIkxpbmVXZWlnaHQiOjAuMCwiTGluZVR5cGUiOjAsIlBhcmVudFN0eWxlIjpudWxsfSwiUGFyZW50U3R5bGUiOm51bGx9fSx7IiRpZCI6IjExNTgiLCJfYWN0aXZpdGllcyI6W3siJGlkIjoiMTE1OSIsIl9yb3dzIjpbeyIkaWQiOiIxMTYwIiwiX3Rhc2tzIjpbeyIkaWQiOiIxMTYxIiwiX2F0dGFjaGVkTWlsZXN0b25lcyI6W10sIlRhc2tEZWZpbml0aW9uIjp7IiRpZCI6IjExNjIiLCJHcm91cE5hbWUiOiJhNzc3Nzg0Yi1iOTNkLTQ0ZjQtYThjMC1iMTRlZTYwZTAyNjciLCJTdGFydERhdGUiOiIyMDI1LTAzLTIzVDAwOjAwOjAwWiIsIkVuZERhdGUiOiIyMDI1LTA3LTAzVDExOjU5OjAwWiIsIlBlcmNlbnRhZ2VDb21wbGV0ZSI6NzAuMCwiU3R5bGUiOnsiJGlkIjoiMTE2MyIsIlNoYXBlIjo0LCJTaGFwZVRoaWNrbmVzcyI6MCwiRHVyYXRpb25Gb3JtYXQiOjAsIkluY2x1ZGVOb25Xb3JraW5nRGF5c0luRHVyYXRpb24iOmZhbHNlLCJQZXJjZW50YWdlQ29tcGxldGVTdHlsZSI6eyIkaWQiOiIxMTY0IiwiRm9udFNldHRpbmdzIjp7IiRpZCI6IjExNjUiLCJGb250U2l6ZSI6MTAsIkZvbnROYW1lIjoiQ2FsaWJyaSIsIklzQm9sZCI6ZmFsc2UsIklzSXRhbGljIjpmYWxzZSwiSXNVbmRlcmxpbmVkIjpmYWxzZSwiUGFyZW50U3R5bGUiOm51bGx9LCJBdXRvU2l6ZSI6MCwiRm9yZWdyb3VuZCI6eyIkaWQiOiIxMTY2IiwiQ29sb3IiOnsiJGlkIjoiMTE2NyIsIkEiOjI1NSwiUiI6MTkyLCJHIjo4MCwiQiI6Nzd9fSwiTWF4V2lkdGgiOjIwMC4wLCJNYXhIZWlnaHQiOiJJbmZpbml0eSIsIlNtYXJ0Rm9yZWdyb3VuZElzQWN0aXZlIjpmYWxzZSwiSG9yaXpvbnRhbEFsaWdubWVudCI6MSwiVmVydGljYWxBbGlnbm1lbnQiOjAsIlNtYXJ0Rm9yZWdyb3VuZCI6bnVsbCwiQmFja2dyb3VuZEZpbGxUeXBlIjowLCJNYXJnaW4iOnsiJGlkIjoiMTE2OCIsIlRvcCI6MC4wLCJMZWZ0IjowLjAsIlJpZ2h0IjowLjAsIkJvdHRvbSI6MC4wfSwiUGFkZGluZyI6eyIkaWQiOiIxMTY5IiwiVG9wIjowLjAsIkxlZnQiOjAuMCwiUmlnaHQiOjAuMCwiQm90dG9tIjowLjB9LCJCYWNrZ3JvdW5kIjp7IiRpZCI6IjExNzAiLCJDb2xvciI6eyIkcmVmIjoiMTE0In19LCJJc1Zpc2libGUiOnRydWUsIldpZHRoIjowLjAsIkhlaWdodCI6MC4wLCJCb3JkZXJTdHlsZSI6eyIkaWQiOiIxMTcxIiwiTGluZUNvbG9yIjpudWxsLCJMaW5lV2VpZ2h0IjowLjAsIkxpbmVUeXBlIjowLCJQYXJlbnRTdHlsZSI6bnVsbH0sIlBhcmVudFN0eWxlIjpudWxsfSwiRHVyYXRpb25TdHlsZSI6eyIkaWQiOiIxMTcyIiwiRm9udFNldHRpbmdzIjp7IiRpZCI6IjExNzMiLCJGb250U2l6ZSI6MTAsIkZvbnROYW1lIjoiQ2FsaWJyaSIsIklzQm9sZCI6ZmFsc2UsIklzSXRhbGljIjpmYWxzZSwiSXNVbmRlcmxpbmVkIjpmYWxzZSwiUGFyZW50U3R5bGUiOm51bGx9LCJBdXRvU2l6ZSI6MCwiRm9yZWdyb3VuZCI6eyIkaWQiOiIxMTc0IiwiQ29sb3IiOnsiJHJlZiI6IjExOSJ9fSwiTWF4V2lkdGgiOjIwMC4wLCJNYXhIZWlnaHQiOiJJbmZpbml0eSIsIlNtYXJ0Rm9yZWdyb3VuZElzQWN0aXZlIjpmYWxzZSwiSG9yaXpvbnRhbEFsaWdubWVudCI6MCwiVmVydGljYWxBbGlnbm1lbnQiOjAsIlNtYXJ0Rm9yZWdyb3VuZCI6bnVsbCwiQmFja2dyb3VuZEZpbGxUeXBlIjowLCJNYXJnaW4iOnsiJGlkIjoiMTE3NSIsIlRvcCI6MC4wLCJMZWZ0IjowLjAsIlJpZ2h0IjowLjAsIkJvdHRvbSI6MC4wfSwiUGFkZGluZyI6eyIkaWQiOiIxMTc2IiwiVG9wIjowLjAsIkxlZnQiOjAuMCwiUmlnaHQiOjAuMCwiQm90dG9tIjowLjB9LCJCYWNrZ3JvdW5kIjp7IiRyZWYiOiIxMjIifSwiSXNWaXNpYmxlIjp0cnVlLCJXaWR0aCI6MC4wLCJIZWlnaHQiOjAuMCwiQm9yZGVyU3R5bGUiOnsiJGlkIjoiMTE3NyIsIkxpbmVDb2xvciI6bnVsbCwiTGluZVdlaWdodCI6MC4wLCJMaW5lVHlwZSI6MCwiUGFyZW50U3R5bGUiOm51bGx9LCJQYXJlbnRTdHlsZSI6bnVsbH0sIkhvcml6b250YWxDb25uZWN0b3JTdHlsZSI6eyIkaWQiOiIxMTc4IiwiTGluZUNvbG9yIjp7IiRyZWYiOiIxMjYifSwiTGluZVdlaWdodCI6MS4wLCJMaW5lVHlwZSI6MCwiUGFyZW50U3R5bGUiOm51bGx9LCJWZXJ0aWNhbENvbm5lY3RvclN0eWxlIjp7IiRpZCI6IjExNzkiLCJMaW5lQ29sb3IiOnsiJHJlZiI6IjEyOSJ9LCJMaW5lV2VpZ2h0IjowLjAsIkxpbmVUeXBlIjowLCJQYXJlbnRTdHlsZSI6bnVsbH0sIk1hcmdpbiI6bnVsbCwiU3RhcnREYXRlUG9zaXRpb24iOjYsIkVuZERhdGVQb3NpdGlvbiI6NiwiRGF0ZUlzVmlzaWJsZSI6ZmFsc2UsIlRpdGxlUG9zaXRpb24iOjIsIkR1cmF0aW9uUG9zaXRpb24iOjYsIlBlcmNlbnRhZ2VDb21wbGV0ZWRQb3NpdGlvbiI6MiwiU3BhY2luZyI6MywiSXNCZWxvd1RpbWViYW5kIjp0cnVlLCJQZXJjZW50YWdlQ29tcGxldGVTaGFwZU9wYWNpdHkiOjM1LCJTaGFwZVN0eWxlIjp7IiRpZCI6IjExODAiLCJNYXJnaW4iOnsiJGlkIjoiMTE4MSIsIlRvcCI6MC4wLCJMZWZ0Ijo0LjAsIlJpZ2h0Ijo0LjAsIkJvdHRvbSI6MC4wfSwiUGFkZGluZyI6eyIkaWQiOiIxMTgyIiwiVG9wIjowLjAsIkxlZnQiOjAuMCwiUmlnaHQiOjAuMCwiQm90dG9tIjowLjB9LCJCYWNrZ3JvdW5kIjp7IiRpZCI6IjExODMiLCJDb2xvciI6eyIkaWQiOiIxMTg0IiwiQSI6MjU1LCJSIjoyMjcsIkciOjExNiwiQiI6MjJ9fSwiSXNWaXNpYmxlIjp0cnVlLCJXaWR0aCI6MC4wLCJIZWlnaHQiOjEwLjAsIkJvcmRlclN0eWxlIjp7IiRpZCI6IjExODUiLCJMaW5lQ29sb3IiOnsiJGlkIjoiMTE4NiIsIiR0eXBlIjoiTkxSRS5Db21tb24uRG9tLlNvbGlkQ29sb3JCcnVzaCwgTkxSRS5Db21tb24iLCJDb2xvciI6eyIkaWQiOiIxMTg3IiwiQSI6MjU1LCJSIjoyNTUsIkciOjAsIkIiOjB9fSwiTGluZVdlaWdodCI6MC4wLCJMaW5lVHlwZSI6MCwiUGFyZW50U3R5bGUiOm51bGx9LCJQYXJlbnRTdHlsZSI6bnVsbH0sIlRpdGxlU3R5bGUiOnsiJGlkIjoiMTE4OCIsIkZvbnRTZXR0aW5ncyI6eyIkaWQiOiIxMTg5IiwiRm9udFNpemUiOjExLCJGb250TmFtZSI6IkNhbGlicmkiLCJJc0JvbGQiOmZhbHNlLCJJc0l0YWxpYyI6ZmFsc2UsIklzVW5kZXJsaW5lZCI6ZmFsc2UsIlBhcmVudFN0eWxlIjpudWxsfSwiQXV0b1NpemUiOjAsIkZvcmVncm91bmQiOnsiJGlkIjoiMTE5MCIsIkNvbG9yIjp7IiRpZCI6IjExOTEiLCJBIjoyNTUsIlIiOjI1NSwiRyI6MjU1LCJCIjoyNTV9fSwiTWF4V2lkdGgiOjk2MC4wLCJNYXhIZWlnaHQiOiJJbmZpbml0eSIsIlNtYXJ0Rm9yZWdyb3VuZElzQWN0aXZlIjpmYWxzZSwiSG9yaXpvbnRhbEFsaWdubWVudCI6MSwiVmVydGljYWxBbGlnbm1lbnQiOjAsIlNtYXJ0Rm9yZWdyb3VuZCI6bnVsbCwiQmFja2dyb3VuZEZpbGxUeXBlIjowLCJNYXJnaW4iOnsiJGlkIjoiMTE5MiIsIlRvcCI6MC4wLCJMZWZ0IjowLjAsIlJpZ2h0IjowLjAsIkJvdHRvbSI6MC4wfSwiUGFkZGluZyI6eyIkaWQiOiIxMTkzIiwiVG9wIjowLjAsIkxlZnQiOjAuMCwiUmlnaHQiOjAuMCwiQm90dG9tIjowLjB9LCJCYWNrZ3JvdW5kIjp7IiRpZCI6IjExOTQiLCJDb2xvciI6eyIkaWQiOiIxMTk1IiwiQSI6MCwiUiI6MjU1LCJHIjoyNTUsIkIiOjI1NX19LCJJc1Zpc2libGUiOnRydWUsIldpZHRoIjowLjAsIkhlaWdodCI6MC4wLCJCb3JkZXJTdHlsZSI6eyIkaWQiOiIxMTk2IiwiTGluZUNvbG9yIjpudWxsLCJMaW5lV2VpZ2h0IjowLjAsIkxpbmVUeXBlIjowLCJQYXJlbnRTdHlsZSI6bnVsbH0sIlBhcmVudFN0eWxlIjpudWxsfSwiRGF0ZVN0eWxlIjp7IiRpZCI6IjExOTciLCJGb250U2V0dGluZ3MiOnsiJGlkIjoiMTE5OCIsIkZvbnRTaXplIjoxMCwiRm9udE5hbWUiOiJDYWxpYnJpIiwiSXNCb2xkIjpmYWxzZSwiSXNJdGFsaWMiOmZhbHNlLCJJc1VuZGVybGluZWQiOmZhbHNlLCJQYXJlbnRTdHlsZSI6bnVsbH0sIkF1dG9TaXplIjowLCJGb3JlZ3JvdW5kIjp7IiRpZCI6IjExOTkiLCJDb2xvciI6eyIkcmVmIjoiMTUxIn19LCJNYXhXaWR0aCI6MjAwLjAsIk1heEhlaWdodCI6IkluZmluaXR5IiwiU21hcnRGb3JlZ3JvdW5kSXNBY3RpdmUiOmZhbHNlLCJIb3Jpem9udGFsQWxpZ25tZW50IjowLCJWZXJ0aWNhbEFsaWdubWVudCI6MCwiU21hcnRGb3JlZ3JvdW5kIjpudWxsLCJCYWNrZ3JvdW5kRmlsbFR5cGUiOjAsIk1hcmdpbiI6eyIkaWQiOiIxMjAwIiwiVG9wIjowLjAsIkxlZnQiOjAuMCwiUmlnaHQiOjAuMCwiQm90dG9tIjowLjB9LCJQYWRkaW5nIjp7IiRpZCI6IjEyMDEiLCJUb3AiOjAuMCwiTGVmdCI6MC4wLCJSaWdodCI6MC4wLCJCb3R0b20iOjAuMH0sIkJhY2tncm91bmQiOnsiJHJlZiI6IjE1NCJ9LCJJc1Zpc2libGUiOnRydWUsIldpZHRoIjowLjAsIkhlaWdodCI6MC4wLCJCb3JkZXJTdHlsZSI6eyIkaWQiOiIxMjAyIiwiTGluZUNvbG9yIjpudWxsLCJMaW5lV2VpZ2h0IjowLjAsIkxpbmVUeXBlIjowLCJQYXJlbnRTdHlsZSI6bnVsbH0sIlBhcmVudFN0eWxlIjpudWxsfSwiRGF0ZUZvcm1hdCI6eyIkaWQiOiIxMjAzIiwiRm9ybWF0U3RyaW5nIjoiTU1NIGQiLCJTZXBhcmF0b3IiOiIvIiwiVXNlSW50ZXJuYXRpb25hbERhdGVGb3JtYXQiOmZhbHNlLCJEYXRlSXNWaXNpYmxlIjpmYWxzZSwiVGltZUlzVmlzaWJsZSI6ZmFsc2UsIkhvdXJEaWdpdHMiOjEsIkFtUG1EZXNpZ25hdG9yIjoyLCJUcmltMDBNaW51dGVzIjpmYWxzZSwiTGFzdEtub3duVmlzaWJpbGl0eVN0YXRlIjp7IiRpZCI6IjEyMDQiLCJEYXRlUGFydElzVmlzaWJsZSI6dHJ1ZSwiVGltZVBhcnRJc1Zpc2libGUiOmZhbHNlfX0sIldlZWtOdW1iZXJpbmciOnsiJGlkIjoiMTIwNSIsIkZvcm1hdCI6MCwiSXNWaXNpYmxlIjpmYWxzZSwiTGFzdEtub3duVmlzaWJpbGl0eVN0YXRlIjpmYWxzZX0sIklzVmlzaWJsZSI6dHJ1ZSwiUGFyZW50U3R5bGUiOm51bGx9LCJJbmRleCI6MTksIlNtYXJ0RHVyYXRpb25BY3RpdmF0ZWQiOmZhbHNlLCJEYXRlRm9ybWF0Ijp7IiRyZWYiOiIxMjAzIn0sIldlZWtOdW1iZXJpbmciOnsiJGlkIjoiMTIwNiIsIkZvcm1hdCI6MCwiSXNWaXNpYmxlIjpmYWxzZSwiTGFzdEtub3duVmlzaWJpbGl0eVN0YXRlIjpmYWxzZX0sIklkIjoiZmE3MTYwYWUtOGRiNi00OWM0LWE1ODYtYzI2NzIyZTA5NGNhIiwiSW1wb3J0SWQiOm51bGwsIlRpdGxlIjoiQ2VydGlmaWNhdGlvbiAiLCJOb3RlIjpudWxsLCJIeXBlcmxpbmsiOnsiJGlkIjoiMTIwNyIsIkFkZHJlc3MiOm51bGwsIlN1YkFkZHJlc3MiOm51bGx9LCJJc0NoYW5nZWQiOmZhbHNlLCJJc05ldyI6ZmFsc2V9fSx7IiRpZCI6IjEyMDgiLCJfYXR0YWNoZWRNaWxlc3RvbmVzIjpbXSwiVGFza0RlZmluaXRpb24iOnsiJGlkIjoiMTIwOSIsIkdyb3VwTmFtZSI6ImE3Nzc3ODRiLWI5M2QtNDRmNC1hOGMwLWIxNGVlNjBlMDI2NyIsIlN0YXJ0RGF0ZSI6IjIwMjQtMTAtMjZUMDA6MDA6MDBaIiwiRW5kRGF0ZSI6IjIwMjQtMTItMTFUMTE6NTk6MDBaIiwiUGVyY2VudGFnZUNvbXBsZXRlIjpudWxsLCJTdHlsZSI6eyIkaWQiOiIxMjEwIiwiU2hhcGUiOjEsIlNoYXBlVGhpY2tuZXNzIjowLCJEdXJhdGlvbkZvcm1hdCI6MCwiSW5jbHVkZU5vbldvcmtpbmdEYXlzSW5EdXJhdGlvbiI6ZmFsc2UsIlBlcmNlbnRhZ2VDb21wbGV0ZVN0eWxlIjp7IiRpZCI6IjEyMTEiLCJGb250U2V0dGluZ3MiOnsiJGlkIjoiMTIxMiIsIkZvbnRTaXplIjoxMCwiRm9udE5hbWUiOiJDYWxpYnJpIiwiSXNCb2xkIjpmYWxzZSwiSXNJdGFsaWMiOmZhbHNlLCJJc1VuZGVybGluZWQiOmZhbHNlLCJQYXJlbnRTdHlsZSI6bnVsbH0sIkF1dG9TaXplIjowLCJGb3JlZ3JvdW5kIjp7IiRpZCI6IjEyMTMiLCJDb2xvciI6eyIkaWQiOiIxMjE0IiwiQSI6MjU1LCJSIjoyMzgsIkciOjIzNiwiQiI6MjI1fX0sIk1heFdpZHRoIjoyMDAuMCwiTWF4SGVpZ2h0IjoiSW5maW5pdHkiLCJTbWFydEZvcmVncm91bmRJc0FjdGl2ZSI6ZmFsc2UsIkhvcml6b250YWxBbGlnbm1lbnQiOjAsIlZlcnRpY2FsQWxpZ25tZW50IjowLCJTbWFydEZvcmVncm91bmQiOm51bGwsIkJhY2tncm91bmRGaWxsVHlwZSI6MCwiTWFyZ2luIjp7IiRpZCI6IjEyMTUiLCJUb3AiOjAuMCwiTGVmdCI6MC4wLCJSaWdodCI6MC4wLCJCb3R0b20iOjAuMH0sIlBhZGRpbmciOnsiJGlkIjoiMTIxNiIsIlRvcCI6MC4wLCJMZWZ0IjowLjAsIlJpZ2h0IjowLjAsIkJvdHRvbSI6MC4wfSwiQmFja2dyb3VuZCI6eyIkaWQiOiIxMjE3IiwiQ29sb3IiOnsiJHJlZiI6IjExNCJ9fSwiSXNWaXNpYmxlIjp0cnVlLCJXaWR0aCI6MC4wLCJIZWlnaHQiOjAuMCwiQm9yZGVyU3R5bGUiOnsiJGlkIjoiMTIxOCIsIkxpbmVDb2xvciI6bnVsbCwiTGluZVdlaWdodCI6MC4wLCJMaW5lVHlwZSI6MCwiUGFyZW50U3R5bGUiOm51bGx9LCJQYXJlbnRTdHlsZSI6bnVsbH0sIkR1cmF0aW9uU3R5bGUiOnsiJGlkIjoiMTIxOSIsIkZvbnRTZXR0aW5ncyI6eyIkaWQiOiIxMjIwIiwiRm9udFNpemUiOjEwLCJGb250TmFtZSI6IkNhbGlicmkiLCJJc0JvbGQiOmZhbHNlLCJJc0l0YWxpYyI6ZmFsc2UsIklzVW5kZXJsaW5lZCI6ZmFsc2UsIlBhcmVudFN0eWxlIjpudWxsfSwiQXV0b1NpemUiOjAsIkZvcmVncm91bmQiOnsiJGlkIjoiMTIyMSIsIkNvbG9yIjp7IiRyZWYiOiIxMTkifX0sIk1heFdpZHRoIjoyMDAuMCwiTWF4SGVpZ2h0IjoiSW5maW5pdHkiLCJTbWFydEZvcmVncm91bmRJc0FjdGl2ZSI6ZmFsc2UsIkhvcml6b250YWxBbGlnbm1lbnQiOjAsIlZlcnRpY2FsQWxpZ25tZW50IjowLCJTbWFydEZvcmVncm91bmQiOm51bGwsIkJhY2tncm91bmRGaWxsVHlwZSI6MCwiTWFyZ2luIjp7IiRpZCI6IjEyMjIiLCJUb3AiOjAuMCwiTGVmdCI6MC4wLCJSaWdodCI6MC4wLCJCb3R0b20iOjAuMH0sIlBhZGRpbmciOnsiJGlkIjoiMTIyMyIsIlRvcCI6MC4wLCJMZWZ0IjowLjAsIlJpZ2h0IjowLjAsIkJvdHRvbSI6MC4wfSwiQmFja2dyb3VuZCI6eyIkcmVmIjoiMTIyIn0sIklzVmlzaWJsZSI6dHJ1ZSwiV2lkdGgiOjAuMCwiSGVpZ2h0IjowLjAsIkJvcmRlclN0eWxlIjp7IiRpZCI6IjEyMjQiLCJMaW5lQ29sb3IiOm51bGwsIkxpbmVXZWlnaHQiOjAuMCwiTGluZVR5cGUiOjAsIlBhcmVudFN0eWxlIjpudWxsfSwiUGFyZW50U3R5bGUiOm51bGx9LCJIb3Jpem9udGFsQ29ubmVjdG9yU3R5bGUiOnsiJGlkIjoiMTIyNSIsIkxpbmVDb2xvciI6eyIkcmVmIjoiMTI2In0sIkxpbmVXZWlnaHQiOjEuMCwiTGluZVR5cGUiOjAsIlBhcmVudFN0eWxlIjpudWxsfSwiVmVydGljYWxDb25uZWN0b3JTdHlsZSI6eyIkaWQiOiIxMjI2IiwiTGluZUNvbG9yIjp7IiRyZWYiOiIxMjkifSwiTGluZVdlaWdodCI6MC4wLCJMaW5lVHlwZSI6MCwiUGFyZW50U3R5bGUiOm51bGx9LCJNYXJnaW4iOm51bGwsIlN0YXJ0RGF0ZVBvc2l0aW9uIjo2LCJFbmREYXRlUG9zaXRpb24iOjYsIkRhdGVJc1Zpc2libGUiOmZhbHNlLCJUaXRsZVBvc2l0aW9uIjoyLCJEdXJhdGlvblBvc2l0aW9uIjo2LCJQZXJjZW50YWdlQ29tcGxldGVkUG9zaXRpb24iOjIsIlNwYWNpbmciOjMsIklzQmVsb3dUaW1lYmFuZCI6dHJ1ZSwiUGVyY2VudGFnZUNvbXBsZXRlU2hhcGVPcGFjaXR5IjozNSwiU2hhcGVTdHlsZSI6eyIkaWQiOiIxMjI3IiwiTWFyZ2luIjp7IiRpZCI6IjEyMjgiLCJUb3AiOjAuMCwiTGVmdCI6NC4wLCJSaWdodCI6NC4wLCJCb3R0b20iOjAuMH0sIlBhZGRpbmciOnsiJGlkIjoiMTIyOSIsIlRvcCI6MC4wLCJMZWZ0IjowLjAsIlJpZ2h0IjowLjAsIkJvdHRvbSI6MC4wfSwiQmFja2dyb3VuZCI6eyIkaWQiOiIxMjMwIiwiQ29sb3IiOnsiJGlkIjoiMTIzMSIsIkEiOjI1NSwiUiI6MjI3LCJHIjoxMTYsIkIiOjIyfX0sIklzVmlzaWJsZSI6dHJ1ZSwiV2lkdGgiOjAuMCwiSGVpZ2h0IjoxMC4wLCJCb3JkZXJTdHlsZSI6eyIkaWQiOiIxMjMyIiwiTGluZUNvbG9yIjp7IiRpZCI6IjEyMzMiLCIkdHlwZSI6Ik5MUkUuQ29tbW9uLkRvbS5Tb2xpZENvbG9yQnJ1c2gsIE5MUkUuQ29tbW9uIiwiQ29sb3IiOnsiJGlkIjoiMTIzNCIsIkEiOjI1NSwiUiI6MjU1LCJHIjowLCJCIjowfX0sIkxpbmVXZWlnaHQiOjAuMCwiTGluZVR5cGUiOjAsIlBhcmVudFN0eWxlIjpudWxsfSwiUGFyZW50U3R5bGUiOm51bGx9LCJUaXRsZVN0eWxlIjp7IiRpZCI6IjEyMzUiLCJGb250U2V0dGluZ3MiOnsiJGlkIjoiMTIzNiIsIkZvbnRTaXplIjoxMSwiRm9udE5hbWUiOiJDYWxpYnJpIiwiSXNCb2xkIjpmYWxzZSwiSXNJdGFsaWMiOmZhbHNlLCJJc1VuZGVybGluZWQiOmZhbHNlLCJQYXJlbnRTdHlsZSI6bnVsbH0sIkF1dG9TaXplIjowLCJGb3JlZ3JvdW5kIjp7IiRpZCI6IjEyMzciLCJDb2xvciI6eyIkaWQiOiIxMjM4IiwiQSI6MjU1LCJSIjoyNTUsIkciOjI1NSwiQiI6MjU1fX0sIk1heFdpZHRoIjo5NjAuMCwiTWF4SGVpZ2h0IjoiSW5maW5pdHkiLCJTbWFydEZvcmVncm91bmRJc0FjdGl2ZSI6ZmFsc2UsIkhvcml6b250YWxBbGlnbm1lbnQiOjEsIlZlcnRpY2FsQWxpZ25tZW50IjowLCJTbWFydEZvcmVncm91bmQiOm51bGwsIkJhY2tncm91bmRGaWxsVHlwZSI6MCwiTWFyZ2luIjp7IiRpZCI6IjEyMzkiLCJUb3AiOjAuMCwiTGVmdCI6MC4wLCJSaWdodCI6MC4wLCJCb3R0b20iOjAuMH0sIlBhZGRpbmciOnsiJGlkIjoiMTI0MCIsIlRvcCI6MC4wLCJMZWZ0IjowLjAsIlJpZ2h0IjowLjAsIkJvdHRvbSI6MC4wfSwiQmFja2dyb3VuZCI6eyIkaWQiOiIxMjQxIiwiQ29sb3IiOnsiJGlkIjoiMTI0MiIsIkEiOjAsIlIiOjI1NSwiRyI6MjU1LCJCIjoyNTV9fSwiSXNWaXNpYmxlIjp0cnVlLCJXaWR0aCI6MC4wLCJIZWlnaHQiOjAuMCwiQm9yZGVyU3R5bGUiOnsiJGlkIjoiMTI0MyIsIkxpbmVDb2xvciI6bnVsbCwiTGluZVdlaWdodCI6MC4wLCJMaW5lVHlwZSI6MCwiUGFyZW50U3R5bGUiOm51bGx9LCJQYXJlbnRTdHlsZSI6bnVsbH0sIkRhdGVTdHlsZSI6eyIkaWQiOiIxMjQ0IiwiRm9udFNldHRpbmdzIjp7IiRpZCI6IjEyNDUiLCJGb250U2l6ZSI6MTAsIkZvbnROYW1lIjoiQ2FsaWJyaSIsIklzQm9sZCI6ZmFsc2UsIklzSXRhbGljIjpmYWxzZSwiSXNVbmRlcmxpbmVkIjpmYWxzZSwiUGFyZW50U3R5bGUiOm51bGx9LCJBdXRvU2l6ZSI6MCwiRm9yZWdyb3VuZCI6eyIkaWQiOiIxMjQ2IiwiQ29sb3IiOnsiJHJlZiI6IjE1MSJ9fSwiTWF4V2lkdGgiOjIwMC4wLCJNYXhIZWlnaHQiOiJJbmZpbml0eSIsIlNtYXJ0Rm9yZWdyb3VuZElzQWN0aXZlIjpmYWxzZSwiSG9yaXpvbnRhbEFsaWdubWVudCI6MCwiVmVydGljYWxBbGlnbm1lbnQiOjAsIlNtYXJ0Rm9yZWdyb3VuZCI6bnVsbCwiQmFja2dyb3VuZEZpbGxUeXBlIjowLCJNYXJnaW4iOnsiJGlkIjoiMTI0NyIsIlRvcCI6MC4wLCJMZWZ0IjowLjAsIlJpZ2h0IjowLjAsIkJvdHRvbSI6MC4wfSwiUGFkZGluZyI6eyIkaWQiOiIxMjQ4IiwiVG9wIjowLjAsIkxlZnQiOjAuMCwiUmlnaHQiOjAuMCwiQm90dG9tIjowLjB9LCJCYWNrZ3JvdW5kIjp7IiRyZWYiOiIxNTQifSwiSXNWaXNpYmxlIjp0cnVlLCJXaWR0aCI6MC4wLCJIZWlnaHQiOjAuMCwiQm9yZGVyU3R5bGUiOnsiJGlkIjoiMTI0OSIsIkxpbmVDb2xvciI6bnVsbCwiTGluZVdlaWdodCI6MC4wLCJMaW5lVHlwZSI6MCwiUGFyZW50U3R5bGUiOm51bGx9LCJQYXJlbnRTdHlsZSI6bnVsbH0sIkRhdGVGb3JtYXQiOnsiJGlkIjoiMTI1MCIsIkZvcm1hdFN0cmluZyI6Ik1NTSBkIiwiU2VwYXJhdG9yIjoiLyIsIlVzZUludGVybmF0aW9uYWxEYXRlRm9ybWF0IjpmYWxzZSwiRGF0ZUlzVmlzaWJsZSI6ZmFsc2UsIlRpbWVJc1Zpc2libGUiOmZhbHNlLCJIb3VyRGlnaXRzIjoxLCJBbVBtRGVzaWduYXRvciI6MiwiVHJpbTAwTWludXRlcyI6ZmFsc2UsIkxhc3RLbm93blZpc2liaWxpdHlTdGF0ZSI6eyIkaWQiOiIxMjUxIiwiRGF0ZVBhcnRJc1Zpc2libGUiOnRydWUsIlRpbWVQYXJ0SXNWaXNpYmxlIjpmYWxzZX19LCJXZWVrTnVtYmVyaW5nIjp7IiRpZCI6IjEyNTIiLCJGb3JtYXQiOjAsIklzVmlzaWJsZSI6ZmFsc2UsIkxhc3RLbm93blZpc2liaWxpdHlTdGF0ZSI6ZmFsc2V9LCJJc1Zpc2libGUiOnRydWUsIlBhcmVudFN0eWxlIjpudWxsfSwiSW5kZXgiOjIwLCJTbWFydER1cmF0aW9uQWN0aXZhdGVkIjpmYWxzZSwiRGF0ZUZvcm1hdCI6eyIkcmVmIjoiMTI1MCJ9LCJXZWVrTnVtYmVyaW5nIjp7IiRpZCI6IjEyNTMiLCJGb3JtYXQiOjAsIklzVmlzaWJsZSI6ZmFsc2UsIkxhc3RLbm93blZpc2liaWxpdHlTdGF0ZSI6ZmFsc2V9LCJJZCI6ImMwMDBiMzM4LTU2YzMtNDU3ZS05N2FjLTgzODQzYjQ2MzQ4YSIsIkltcG9ydElkIjpudWxsLCJUaXRsZSI6IkxvZ3MgIiwiTm90ZSI6bnVsbCwiSHlwZXJsaW5rIjp7IiRpZCI6IjEyNTQiLCJBZGRyZXNzIjpudWxsLCJTdWJBZGRyZXNzIjpudWxsfSwiSXNDaGFuZ2VkIjpmYWxzZSwiSXNOZXciOmZhbHNlfX1dLCJfbWlsZXN0b25lcyI6W10sIklkIjoiYTc3Nzc4NGItYjkzZC00NGY0LWE4YzAtYjE0ZWU2MGUwMjY3IiwiSXNTaW5nbGVJdGVtUm93IjpmYWxzZX0seyIkaWQiOiIxMjU1IiwiX3Rhc2tzIjpbeyIkaWQiOiIxMjU2IiwiX2F0dGFjaGVkTWlsZXN0b25lcyI6W10sIlRhc2tEZWZpbml0aW9uIjp7IiRpZCI6IjEyNTciLCJHcm91cE5hbWUiOiIyNjBhZTBlZi0wYjFlLTQzZGMtOWUyNC04ZDVkY2E1MWFiYmIiLCJTdGFydERhdGUiOiIyMDI1LTA1LTAzVDAwOjAwOjAwWiIsIkVuZERhdGUiOiIyMDI1LTA4LTA5VDExOjU5OjAwWiIsIlBlcmNlbnRhZ2VDb21wbGV0ZSI6bnVsbCwiU3R5bGUiOnsiJGlkIjoiMTI1OCIsIlNoYXBlIjoxLCJTaGFwZVRoaWNrbmVzcyI6MCwiRHVyYXRpb25Gb3JtYXQiOjAsIkluY2x1ZGVOb25Xb3JraW5nRGF5c0luRHVyYXRpb24iOmZhbHNlLCJQZXJjZW50YWdlQ29tcGxldGVTdHlsZSI6eyIkaWQiOiIxMjU5IiwiRm9udFNldHRpbmdzIjp7IiRpZCI6IjEyNjAiLCJGb250U2l6ZSI6MTAsIkZvbnROYW1lIjoiQ2FsaWJyaSIsIklzQm9sZCI6ZmFsc2UsIklzSXRhbGljIjpmYWxzZSwiSXNVbmRlcmxpbmVkIjpmYWxzZSwiUGFyZW50U3R5bGUiOm51bGx9LCJBdXRvU2l6ZSI6MCwiRm9yZWdyb3VuZCI6eyIkaWQiOiIxMjYxIiwiQ29sb3IiOnsiJGlkIjoiMTI2MiIsIkEiOjI1NSwiUiI6MjM4LCJHIjoyMzYsIkIiOjIyNX19LCJNYXhXaWR0aCI6MjAwLjAsIk1heEhlaWdodCI6IkluZmluaXR5IiwiU21hcnRGb3JlZ3JvdW5kSXNBY3RpdmUiOmZhbHNlLCJIb3Jpem9udGFsQWxpZ25tZW50IjowLCJWZXJ0aWNhbEFsaWdubWVudCI6MCwiU21hcnRGb3JlZ3JvdW5kIjpudWxsLCJCYWNrZ3JvdW5kRmlsbFR5cGUiOjAsIk1hcmdpbiI6eyIkaWQiOiIxMjYzIiwiVG9wIjowLjAsIkxlZnQiOjAuMCwiUmlnaHQiOjAuMCwiQm90dG9tIjowLjB9LCJQYWRkaW5nIjp7IiRpZCI6IjEyNjQiLCJUb3AiOjAuMCwiTGVmdCI6MC4wLCJSaWdodCI6MC4wLCJCb3R0b20iOjAuMH0sIkJhY2tncm91bmQiOnsiJGlkIjoiMTI2NSIsIkNvbG9yIjp7IiRyZWYiOiIxMTQifX0sIklzVmlzaWJsZSI6dHJ1ZSwiV2lkdGgiOjAuMCwiSGVpZ2h0IjowLjAsIkJvcmRlclN0eWxlIjp7IiRpZCI6IjEyNjYiLCJMaW5lQ29sb3IiOm51bGwsIkxpbmVXZWlnaHQiOjAuMCwiTGluZVR5cGUiOjAsIlBhcmVudFN0eWxlIjpudWxsfSwiUGFyZW50U3R5bGUiOm51bGx9LCJEdXJhdGlvblN0eWxlIjp7IiRpZCI6IjEyNjciLCJGb250U2V0dGluZ3MiOnsiJGlkIjoiMTI2OCIsIkZvbnRTaXplIjoxMCwiRm9udE5hbWUiOiJDYWxpYnJpIiwiSXNCb2xkIjpmYWxzZSwiSXNJdGFsaWMiOmZhbHNlLCJJc1VuZGVybGluZWQiOmZhbHNlLCJQYXJlbnRTdHlsZSI6bnVsbH0sIkF1dG9TaXplIjowLCJGb3JlZ3JvdW5kIjp7IiRpZCI6IjEyNjkiLCJDb2xvciI6eyIkcmVmIjoiMTE5In19LCJNYXhXaWR0aCI6MjAwLjAsIk1heEhlaWdodCI6IkluZmluaXR5IiwiU21hcnRGb3JlZ3JvdW5kSXNBY3RpdmUiOmZhbHNlLCJIb3Jpem9udGFsQWxpZ25tZW50IjowLCJWZXJ0aWNhbEFsaWdubWVudCI6MCwiU21hcnRGb3JlZ3JvdW5kIjpudWxsLCJCYWNrZ3JvdW5kRmlsbFR5cGUiOjAsIk1hcmdpbiI6eyIkaWQiOiIxMjcwIiwiVG9wIjowLjAsIkxlZnQiOjAuMCwiUmlnaHQiOjAuMCwiQm90dG9tIjowLjB9LCJQYWRkaW5nIjp7IiRpZCI6IjEyNzEiLCJUb3AiOjAuMCwiTGVmdCI6MC4wLCJSaWdodCI6MC4wLCJCb3R0b20iOjAuMH0sIkJhY2tncm91bmQiOnsiJHJlZiI6IjEyMiJ9LCJJc1Zpc2libGUiOnRydWUsIldpZHRoIjowLjAsIkhlaWdodCI6MC4wLCJCb3JkZXJTdHlsZSI6eyIkaWQiOiIxMjcyIiwiTGluZUNvbG9yIjpudWxsLCJMaW5lV2VpZ2h0IjowLjAsIkxpbmVUeXBlIjowLCJQYXJlbnRTdHlsZSI6bnVsbH0sIlBhcmVudFN0eWxlIjpudWxsfSwiSG9yaXpvbnRhbENvbm5lY3RvclN0eWxlIjp7IiRpZCI6IjEyNzMiLCJMaW5lQ29sb3IiOnsiJHJlZiI6IjEyNiJ9LCJMaW5lV2VpZ2h0IjoxLjAsIkxpbmVUeXBlIjowLCJQYXJlbnRTdHlsZSI6bnVsbH0sIlZlcnRpY2FsQ29ubmVjdG9yU3R5bGUiOnsiJGlkIjoiMTI3NCIsIkxpbmVDb2xvciI6eyIkcmVmIjoiMTI5In0sIkxpbmVXZWlnaHQiOjAuMCwiTGluZVR5cGUiOjAsIlBhcmVudFN0eWxlIjpudWxsfSwiTWFyZ2luIjpudWxsLCJTdGFydERhdGVQb3NpdGlvbiI6NiwiRW5kRGF0ZVBvc2l0aW9uIjo2LCJEYXRlSXNWaXNpYmxlIjpmYWxzZSwiVGl0bGVQb3NpdGlvbiI6MiwiRHVyYXRpb25Qb3NpdGlvbiI6NiwiUGVyY2VudGFnZUNvbXBsZXRlZFBvc2l0aW9uIjoyLCJTcGFjaW5nIjozLCJJc0JlbG93VGltZWJhbmQiOnRydWUsIlBlcmNlbnRhZ2VDb21wbGV0ZVNoYXBlT3BhY2l0eSI6MzUsIlNoYXBlU3R5bGUiOnsiJGlkIjoiMTI3NSIsIk1hcmdpbiI6eyIkaWQiOiIxMjc2IiwiVG9wIjowLjAsIkxlZnQiOjQuMCwiUmlnaHQiOjQuMCwiQm90dG9tIjowLjB9LCJQYWRkaW5nIjp7IiRpZCI6IjEyNzciLCJUb3AiOjAuMCwiTGVmdCI6MC4wLCJSaWdodCI6MC4wLCJCb3R0b20iOjAuMH0sIkJhY2tncm91bmQiOnsiJGlkIjoiMTI3OCIsIkNvbG9yIjp7IiRpZCI6IjEyNzkiLCJBIjoyNTUsIlIiOjIyNywiRyI6MTE2LCJCIjoyMn19LCJJc1Zpc2libGUiOnRydWUsIldpZHRoIjowLjAsIkhlaWdodCI6MTAuMCwiQm9yZGVyU3R5bGUiOnsiJGlkIjoiMTI4MCIsIkxpbmVDb2xvciI6eyIkaWQiOiIxMjgxIiwiJHR5cGUiOiJOTFJFLkNvbW1vbi5Eb20uU29saWRDb2xvckJydXNoLCBOTFJFLkNvbW1vbiIsIkNvbG9yIjp7IiRpZCI6IjEyODIiLCJBIjoyNTUsIlIiOjI1NSwiRyI6MCwiQiI6MH19LCJMaW5lV2VpZ2h0IjowLjAsIkxpbmVUeXBlIjowLCJQYXJlbnRTdHlsZSI6bnVsbH0sIlBhcmVudFN0eWxlIjpudWxsfSwiVGl0bGVTdHlsZSI6eyIkaWQiOiIxMjgzIiwiRm9udFNldHRpbmdzIjp7IiRpZCI6IjEyODQiLCJGb250U2l6ZSI6MTEsIkZvbnROYW1lIjoiQ2FsaWJyaSIsIklzQm9sZCI6ZmFsc2UsIklzSXRhbGljIjpmYWxzZSwiSXNVbmRlcmxpbmVkIjpmYWxzZSwiUGFyZW50U3R5bGUiOm51bGx9LCJBdXRvU2l6ZSI6MCwiRm9yZWdyb3VuZCI6eyIkaWQiOiIxMjg1IiwiQ29sb3IiOnsiJGlkIjoiMTI4NiIsIkEiOjI1NSwiUiI6MjU1LCJHIjoyNTUsIkIiOjI1NX19LCJNYXhXaWR0aCI6OTYwLjAsIk1heEhlaWdodCI6IkluZmluaXR5IiwiU21hcnRGb3JlZ3JvdW5kSXNBY3RpdmUiOmZhbHNlLCJIb3Jpem9udGFsQWxpZ25tZW50IjoxLCJWZXJ0aWNhbEFsaWdubWVudCI6MCwiU21hcnRGb3JlZ3JvdW5kIjpudWxsLCJCYWNrZ3JvdW5kRmlsbFR5cGUiOjAsIk1hcmdpbiI6eyIkaWQiOiIxMjg3IiwiVG9wIjowLjAsIkxlZnQiOjAuMCwiUmlnaHQiOjAuMCwiQm90dG9tIjowLjB9LCJQYWRkaW5nIjp7IiRpZCI6IjEyODgiLCJUb3AiOjAuMCwiTGVmdCI6MC4wLCJSaWdodCI6MC4wLCJCb3R0b20iOjAuMH0sIkJhY2tncm91bmQiOnsiJGlkIjoiMTI4OSIsIkNvbG9yIjp7IiRpZCI6IjEyOTAiLCJBIjowLCJSIjoyNTUsIkciOjI1NSwiQiI6MjU1fX0sIklzVmlzaWJsZSI6dHJ1ZSwiV2lkdGgiOjAuMCwiSGVpZ2h0IjowLjAsIkJvcmRlclN0eWxlIjp7IiRpZCI6IjEyOTEiLCJMaW5lQ29sb3IiOm51bGwsIkxpbmVXZWlnaHQiOjAuMCwiTGluZVR5cGUiOjAsIlBhcmVudFN0eWxlIjpudWxsfSwiUGFyZW50U3R5bGUiOm51bGx9LCJEYXRlU3R5bGUiOnsiJGlkIjoiMTI5MiIsIkZvbnRTZXR0aW5ncyI6eyIkaWQiOiIxMjkzIiwiRm9udFNpemUiOjEwLCJGb250TmFtZSI6IkNhbGlicmkiLCJJc0JvbGQiOmZhbHNlLCJJc0l0YWxpYyI6ZmFsc2UsIklzVW5kZXJsaW5lZCI6ZmFsc2UsIlBhcmVudFN0eWxlIjpudWxsfSwiQXV0b1NpemUiOjAsIkZvcmVncm91bmQiOnsiJGlkIjoiMTI5NCIsIkNvbG9yIjp7IiRyZWYiOiIxNTEifX0sIk1heFdpZHRoIjoyMDAuMCwiTWF4SGVpZ2h0IjoiSW5maW5pdHkiLCJTbWFydEZvcmVncm91bmRJc0FjdGl2ZSI6ZmFsc2UsIkhvcml6b250YWxBbGlnbm1lbnQiOjAsIlZlcnRpY2FsQWxpZ25tZW50IjowLCJTbWFydEZvcmVncm91bmQiOm51bGwsIkJhY2tncm91bmRGaWxsVHlwZSI6MCwiTWFyZ2luIjp7IiRpZCI6IjEyOTUiLCJUb3AiOjAuMCwiTGVmdCI6MC4wLCJSaWdodCI6MC4wLCJCb3R0b20iOjAuMH0sIlBhZGRpbmciOnsiJGlkIjoiMTI5NiIsIlRvcCI6MC4wLCJMZWZ0IjowLjAsIlJpZ2h0IjowLjAsIkJvdHRvbSI6MC4wfSwiQmFja2dyb3VuZCI6eyIkcmVmIjoiMTU0In0sIklzVmlzaWJsZSI6dHJ1ZSwiV2lkdGgiOjAuMCwiSGVpZ2h0IjowLjAsIkJvcmRlclN0eWxlIjp7IiRpZCI6IjEyOTciLCJMaW5lQ29sb3IiOm51bGwsIkxpbmVXZWlnaHQiOjAuMCwiTGluZVR5cGUiOjAsIlBhcmVudFN0eWxlIjpudWxsfSwiUGFyZW50U3R5bGUiOm51bGx9LCJEYXRlRm9ybWF0Ijp7IiRpZCI6IjEyOTgiLCJGb3JtYXRTdHJpbmciOiJNTU0gZCIsIlNlcGFyYXRvciI6Ii8iLCJVc2VJbnRlcm5hdGlvbmFsRGF0ZUZvcm1hdCI6ZmFsc2UsIkRhdGVJc1Zpc2libGUiOmZhbHNlLCJUaW1lSXNWaXNpYmxlIjpmYWxzZSwiSG91ckRpZ2l0cyI6MSwiQW1QbURlc2lnbmF0b3IiOjIsIlRyaW0wME1pbnV0ZXMiOmZhbHNlLCJMYXN0S25vd25WaXNpYmlsaXR5U3RhdGUiOnsiJGlkIjoiMTI5OSIsIkRhdGVQYXJ0SXNWaXNpYmxlIjp0cnVlLCJUaW1lUGFydElzVmlzaWJsZSI6ZmFsc2V9fSwiV2Vla051bWJlcmluZyI6eyIkaWQiOiIxMzAwIiwiRm9ybWF0IjowLCJJc1Zpc2libGUiOmZhbHNlLCJMYXN0S25vd25WaXNpYmlsaXR5U3RhdGUiOmZhbHNlfSwiSXNWaXNpYmxlIjp0cnVlLCJQYXJlbnRTdHlsZSI6bnVsbH0sIkluZGV4IjoyMSwiU21hcnREdXJhdGlvbkFjdGl2YXRlZCI6ZmFsc2UsIkRhdGVGb3JtYXQiOnsiJHJlZiI6IjEyOTgifSwiV2Vla051bWJlcmluZyI6eyIkaWQiOiIxMzAxIiwiRm9ybWF0IjowLCJJc1Zpc2libGUiOmZhbHNlLCJMYXN0S25vd25WaXNpYmlsaXR5U3RhdGUiOmZhbHNlfSwiSWQiOiI0NzZkYzE1Yy1mZDczLTQ2OWQtOTk0ZC01NDgwODljMmY1NjIiLCJJbXBvcnRJZCI6bnVsbCwiVGl0bGUiOiJDb250ZW50IE1hbmFnZW1lbnQgIiwiTm90ZSI6bnVsbCwiSHlwZXJsaW5rIjp7IiRpZCI6IjEzMDIiLCJBZGRyZXNzIjpudWxsLCJTdWJBZGRyZXNzIjpudWxsfSwiSXNDaGFuZ2VkIjpmYWxzZSwiSXNOZXciOmZhbHNlfX0seyIkaWQiOiIxMzAzIiwiX2F0dGFjaGVkTWlsZXN0b25lcyI6W10sIlRhc2tEZWZpbml0aW9uIjp7IiRpZCI6IjEzMDQiLCJHcm91cE5hbWUiOiIyNjBhZTBlZi0wYjFlLTQzZGMtOWUyNC04ZDVkY2E1MWFiYmIiLCJTdGFydERhdGUiOiIyMDI0LTEyLTIyVDAwOjAwOjAwWiIsIkVuZERhdGUiOiIyMDI1LTA0LTA0VDExOjU5OjAwWiIsIlBlcmNlbnRhZ2VDb21wbGV0ZSI6bnVsbCwiU3R5bGUiOnsiJGlkIjoiMTMwNSIsIlNoYXBlIjoxLCJTaGFwZVRoaWNrbmVzcyI6MCwiRHVyYXRpb25Gb3JtYXQiOjAsIkluY2x1ZGVOb25Xb3JraW5nRGF5c0luRHVyYXRpb24iOmZhbHNlLCJQZXJjZW50YWdlQ29tcGxldGVTdHlsZSI6eyIkaWQiOiIxMzA2IiwiRm9udFNldHRpbmdzIjp7IiRpZCI6IjEzMDciLCJGb250U2l6ZSI6MTAsIkZvbnROYW1lIjoiQ2FsaWJyaSIsIklzQm9sZCI6ZmFsc2UsIklzSXRhbGljIjpmYWxzZSwiSXNVbmRlcmxpbmVkIjpmYWxzZSwiUGFyZW50U3R5bGUiOm51bGx9LCJBdXRvU2l6ZSI6MCwiRm9yZWdyb3VuZCI6eyIkaWQiOiIxMzA4IiwiQ29sb3IiOnsiJGlkIjoiMTMwOSIsIkEiOjI1NSwiUiI6MjM4LCJHIjoyMzYsIkIiOjIyNX19LCJNYXhXaWR0aCI6MjAwLjAsIk1heEhlaWdodCI6IkluZmluaXR5IiwiU21hcnRGb3JlZ3JvdW5kSXNBY3RpdmUiOmZhbHNlLCJIb3Jpem9udGFsQWxpZ25tZW50IjowLCJWZXJ0aWNhbEFsaWdubWVudCI6MCwiU21hcnRGb3JlZ3JvdW5kIjpudWxsLCJCYWNrZ3JvdW5kRmlsbFR5cGUiOjAsIk1hcmdpbiI6eyIkaWQiOiIxMzEwIiwiVG9wIjowLjAsIkxlZnQiOjAuMCwiUmlnaHQiOjAuMCwiQm90dG9tIjowLjB9LCJQYWRkaW5nIjp7IiRpZCI6IjEzMTEiLCJUb3AiOjAuMCwiTGVmdCI6MC4wLCJSaWdodCI6MC4wLCJCb3R0b20iOjAuMH0sIkJhY2tncm91bmQiOnsiJGlkIjoiMTMxMiIsIkNvbG9yIjp7IiRyZWYiOiIxMTQifX0sIklzVmlzaWJsZSI6dHJ1ZSwiV2lkdGgiOjAuMCwiSGVpZ2h0IjowLjAsIkJvcmRlclN0eWxlIjp7IiRpZCI6IjEzMTMiLCJMaW5lQ29sb3IiOm51bGwsIkxpbmVXZWlnaHQiOjAuMCwiTGluZVR5cGUiOjAsIlBhcmVudFN0eWxlIjpudWxsfSwiUGFyZW50U3R5bGUiOm51bGx9LCJEdXJhdGlvblN0eWxlIjp7IiRpZCI6IjEzMTQiLCJGb250U2V0dGluZ3MiOnsiJGlkIjoiMTMxNSIsIkZvbnRTaXplIjoxMCwiRm9udE5hbWUiOiJDYWxpYnJpIiwiSXNCb2xkIjpmYWxzZSwiSXNJdGFsaWMiOmZhbHNlLCJJc1VuZGVybGluZWQiOmZhbHNlLCJQYXJlbnRTdHlsZSI6bnVsbH0sIkF1dG9TaXplIjowLCJGb3JlZ3JvdW5kIjp7IiRpZCI6IjEzMTYiLCJDb2xvciI6eyIkcmVmIjoiMTE5In19LCJNYXhXaWR0aCI6MjAwLjAsIk1heEhlaWdodCI6IkluZmluaXR5IiwiU21hcnRGb3JlZ3JvdW5kSXNBY3RpdmUiOmZhbHNlLCJIb3Jpem9udGFsQWxpZ25tZW50IjowLCJWZXJ0aWNhbEFsaWdubWVudCI6MCwiU21hcnRGb3JlZ3JvdW5kIjpudWxsLCJCYWNrZ3JvdW5kRmlsbFR5cGUiOjAsIk1hcmdpbiI6eyIkaWQiOiIxMzE3IiwiVG9wIjowLjAsIkxlZnQiOjAuMCwiUmlnaHQiOjAuMCwiQm90dG9tIjowLjB9LCJQYWRkaW5nIjp7IiRpZCI6IjEzMTgiLCJUb3AiOjAuMCwiTGVmdCI6MC4wLCJSaWdodCI6MC4wLCJCb3R0b20iOjAuMH0sIkJhY2tncm91bmQiOnsiJHJlZiI6IjEyMiJ9LCJJc1Zpc2libGUiOnRydWUsIldpZHRoIjowLjAsIkhlaWdodCI6MC4wLCJCb3JkZXJTdHlsZSI6eyIkaWQiOiIxMzE5IiwiTGluZUNvbG9yIjpudWxsLCJMaW5lV2VpZ2h0IjowLjAsIkxpbmVUeXBlIjowLCJQYXJlbnRTdHlsZSI6bnVsbH0sIlBhcmVudFN0eWxlIjpudWxsfSwiSG9yaXpvbnRhbENvbm5lY3RvclN0eWxlIjp7IiRpZCI6IjEzMjAiLCJMaW5lQ29sb3IiOnsiJHJlZiI6IjEyNiJ9LCJMaW5lV2VpZ2h0IjoxLjAsIkxpbmVUeXBlIjowLCJQYXJlbnRTdHlsZSI6bnVsbH0sIlZlcnRpY2FsQ29ubmVjdG9yU3R5bGUiOnsiJGlkIjoiMTMyMSIsIkxpbmVDb2xvciI6eyIkcmVmIjoiMTI5In0sIkxpbmVXZWlnaHQiOjAuMCwiTGluZVR5cGUiOjAsIlBhcmVudFN0eWxlIjpudWxsfSwiTWFyZ2luIjpudWxsLCJTdGFydERhdGVQb3NpdGlvbiI6NiwiRW5kRGF0ZVBvc2l0aW9uIjo2LCJEYXRlSXNWaXNpYmxlIjpmYWxzZSwiVGl0bGVQb3NpdGlvbiI6MiwiRHVyYXRpb25Qb3NpdGlvbiI6NiwiUGVyY2VudGFnZUNvbXBsZXRlZFBvc2l0aW9uIjoyLCJTcGFjaW5nIjozLCJJc0JlbG93VGltZWJhbmQiOnRydWUsIlBlcmNlbnRhZ2VDb21wbGV0ZVNoYXBlT3BhY2l0eSI6MzUsIlNoYXBlU3R5bGUiOnsiJGlkIjoiMTMyMiIsIk1hcmdpbiI6eyIkaWQiOiIxMzIzIiwiVG9wIjowLjAsIkxlZnQiOjQuMCwiUmlnaHQiOjQuMCwiQm90dG9tIjowLjB9LCJQYWRkaW5nIjp7IiRpZCI6IjEzMjQiLCJUb3AiOjAuMCwiTGVmdCI6MC4wLCJSaWdodCI6MC4wLCJCb3R0b20iOjAuMH0sIkJhY2tncm91bmQiOnsiJGlkIjoiMTMyNSIsIkNvbG9yIjp7IiRpZCI6IjEzMjYiLCJBIjoyNTUsIlIiOjIyNywiRyI6MTE2LCJCIjoyMn19LCJJc1Zpc2libGUiOnRydWUsIldpZHRoIjowLjAsIkhlaWdodCI6MTAuMCwiQm9yZGVyU3R5bGUiOnsiJGlkIjoiMTMyNyIsIkxpbmVDb2xvciI6eyIkaWQiOiIxMzI4IiwiJHR5cGUiOiJOTFJFLkNvbW1vbi5Eb20uU29saWRDb2xvckJydXNoLCBOTFJFLkNvbW1vbiIsIkNvbG9yIjp7IiRpZCI6IjEzMjkiLCJBIjoyNTUsIlIiOjI1NSwiRyI6MCwiQiI6MH19LCJMaW5lV2VpZ2h0IjowLjAsIkxpbmVUeXBlIjowLCJQYXJlbnRTdHlsZSI6bnVsbH0sIlBhcmVudFN0eWxlIjpudWxsfSwiVGl0bGVTdHlsZSI6eyIkaWQiOiIxMzMwIiwiRm9udFNldHRpbmdzIjp7IiRpZCI6IjEzMzEiLCJGb250U2l6ZSI6MTEsIkZvbnROYW1lIjoiQ2FsaWJyaSIsIklzQm9sZCI6ZmFsc2UsIklzSXRhbGljIjpmYWxzZSwiSXNVbmRlcmxpbmVkIjpmYWxzZSwiUGFyZW50U3R5bGUiOm51bGx9LCJBdXRvU2l6ZSI6MCwiRm9yZWdyb3VuZCI6eyIkaWQiOiIxMzMyIiwiQ29sb3IiOnsiJGlkIjoiMTMzMyIsIkEiOjI1NSwiUiI6MjU1LCJHIjoyNTUsIkIiOjI1NX19LCJNYXhXaWR0aCI6OTYwLjAsIk1heEhlaWdodCI6IkluZmluaXR5IiwiU21hcnRGb3JlZ3JvdW5kSXNBY3RpdmUiOmZhbHNlLCJIb3Jpem9udGFsQWxpZ25tZW50IjoxLCJWZXJ0aWNhbEFsaWdubWVudCI6MCwiU21hcnRGb3JlZ3JvdW5kIjpudWxsLCJCYWNrZ3JvdW5kRmlsbFR5cGUiOjAsIk1hcmdpbiI6eyIkaWQiOiIxMzM0IiwiVG9wIjowLjAsIkxlZnQiOjAuMCwiUmlnaHQiOjAuMCwiQm90dG9tIjowLjB9LCJQYWRkaW5nIjp7IiRpZCI6IjEzMzUiLCJUb3AiOjAuMCwiTGVmdCI6MC4wLCJSaWdodCI6MC4wLCJCb3R0b20iOjAuMH0sIkJhY2tncm91bmQiOnsiJGlkIjoiMTMzNiIsIkNvbG9yIjp7IiRpZCI6IjEzMzciLCJBIjowLCJSIjoyNTUsIkciOjI1NSwiQiI6MjU1fX0sIklzVmlzaWJsZSI6dHJ1ZSwiV2lkdGgiOjAuMCwiSGVpZ2h0IjowLjAsIkJvcmRlclN0eWxlIjp7IiRpZCI6IjEzMzgiLCJMaW5lQ29sb3IiOm51bGwsIkxpbmVXZWlnaHQiOjAuMCwiTGluZVR5cGUiOjAsIlBhcmVudFN0eWxlIjpudWxsfSwiUGFyZW50U3R5bGUiOm51bGx9LCJEYXRlU3R5bGUiOnsiJGlkIjoiMTMzOSIsIkZvbnRTZXR0aW5ncyI6eyIkaWQiOiIxMzQwIiwiRm9udFNpemUiOjEwLCJGb250TmFtZSI6IkNhbGlicmkiLCJJc0JvbGQiOmZhbHNlLCJJc0l0YWxpYyI6ZmFsc2UsIklzVW5kZXJsaW5lZCI6ZmFsc2UsIlBhcmVudFN0eWxlIjpudWxsfSwiQXV0b1NpemUiOjAsIkZvcmVncm91bmQiOnsiJGlkIjoiMTM0MSIsIkNvbG9yIjp7IiRyZWYiOiIxNTEifX0sIk1heFdpZHRoIjoyMDAuMCwiTWF4SGVpZ2h0IjoiSW5maW5pdHkiLCJTbWFydEZvcmVncm91bmRJc0FjdGl2ZSI6ZmFsc2UsIkhvcml6b250YWxBbGlnbm1lbnQiOjAsIlZlcnRpY2FsQWxpZ25tZW50IjowLCJTbWFydEZvcmVncm91bmQiOm51bGwsIkJhY2tncm91bmRGaWxsVHlwZSI6MCwiTWFyZ2luIjp7IiRpZCI6IjEzNDIiLCJUb3AiOjAuMCwiTGVmdCI6MC4wLCJSaWdodCI6MC4wLCJCb3R0b20iOjAuMH0sIlBhZGRpbmciOnsiJGlkIjoiMTM0MyIsIlRvcCI6MC4wLCJMZWZ0IjowLjAsIlJpZ2h0IjowLjAsIkJvdHRvbSI6MC4wfSwiQmFja2dyb3VuZCI6eyIkcmVmIjoiMTU0In0sIklzVmlzaWJsZSI6dHJ1ZSwiV2lkdGgiOjAuMCwiSGVpZ2h0IjowLjAsIkJvcmRlclN0eWxlIjp7IiRpZCI6IjEzNDQiLCJMaW5lQ29sb3IiOm51bGwsIkxpbmVXZWlnaHQiOjAuMCwiTGluZVR5cGUiOjAsIlBhcmVudFN0eWxlIjpudWxsfSwiUGFyZW50U3R5bGUiOm51bGx9LCJEYXRlRm9ybWF0Ijp7IiRpZCI6IjEzNDUiLCJGb3JtYXRTdHJpbmciOiJNTU0gZCIsIlNlcGFyYXRvciI6Ii8iLCJVc2VJbnRlcm5hdGlvbmFsRGF0ZUZvcm1hdCI6ZmFsc2UsIkRhdGVJc1Zpc2libGUiOmZhbHNlLCJUaW1lSXNWaXNpYmxlIjpmYWxzZSwiSG91ckRpZ2l0cyI6MSwiQW1QbURlc2lnbmF0b3IiOjIsIlRyaW0wME1pbnV0ZXMiOmZhbHNlLCJMYXN0S25vd25WaXNpYmlsaXR5U3RhdGUiOnsiJGlkIjoiMTM0NiIsIkRhdGVQYXJ0SXNWaXNpYmxlIjp0cnVlLCJUaW1lUGFydElzVmlzaWJsZSI6ZmFsc2V9fSwiV2Vla051bWJlcmluZyI6eyIkaWQiOiIxMzQ3IiwiRm9ybWF0IjowLCJJc1Zpc2libGUiOmZhbHNlLCJMYXN0S25vd25WaXNpYmlsaXR5U3RhdGUiOmZhbHNlfSwiSXNWaXNpYmxlIjp0cnVlLCJQYXJlbnRTdHlsZSI6bnVsbH0sIkluZGV4IjoyMiwiU21hcnREdXJhdGlvbkFjdGl2YXRlZCI6ZmFsc2UsIkRhdGVGb3JtYXQiOnsiJHJlZiI6IjEzNDUifSwiV2Vla051bWJlcmluZyI6eyIkaWQiOiIxMzQ4IiwiRm9ybWF0IjowLCJJc1Zpc2libGUiOmZhbHNlLCJMYXN0S25vd25WaXNpYmlsaXR5U3RhdGUiOmZhbHNlfSwiSWQiOiI4OTc3MTIwZS1kYjZiLTQwYjQtOTJiMC1hZTBmNWE0Nzc3MzciLCJJbXBvcnRJZCI6bnVsbCwiVGl0bGUiOiJBY2Nlc3MgQ29udHJvbCIsIk5vdGUiOm51bGwsIkh5cGVybGluayI6eyIkaWQiOiIxMzQ5IiwiQWRkcmVzcyI6bnVsbCwiU3ViQWRkcmVzcyI6bnVsbH0sIklzQ2hhbmdlZCI6ZmFsc2UsIklzTmV3IjpmYWxzZX19XSwiX21pbGVzdG9uZXMiOltdLCJJZCI6IjI2MGFlMGVmLTBiMWUtNDNkYy05ZTI0LThkNWRjYTUxYWJiYiIsIklzU2luZ2xlSXRlbVJvdyI6ZmFsc2V9LHsiJGlkIjoiMTM1MCIsIl90YXNrcyI6W3siJGlkIjoiMTM1MSIsIl9hdHRhY2hlZE1pbGVzdG9uZXMiOltdLCJUYXNrRGVmaW5pdGlvbiI6eyIkaWQiOiIxMzUyIiwiR3JvdXBOYW1lIjpudWxsLCJTdGFydERhdGUiOiIyMDI0LTA4LTA3VDAwOjAwOjAwWiIsIkVuZERhdGUiOiIyMDI0LTEyLTI1VDExOjU5OjAwWiIsIlBlcmNlbnRhZ2VDb21wbGV0ZSI6ODUuMCwiU3R5bGUiOnsiJGlkIjoiMTM1MyIsIlNoYXBlIjo0LCJTaGFwZVRoaWNrbmVzcyI6MCwiRHVyYXRpb25Gb3JtYXQiOjAsIkluY2x1ZGVOb25Xb3JraW5nRGF5c0luRHVyYXRpb24iOmZhbHNlLCJQZXJjZW50YWdlQ29tcGxldGVTdHlsZSI6eyIkaWQiOiIxMzU0IiwiRm9udFNldHRpbmdzIjp7IiRpZCI6IjEzNTUiLCJGb250U2l6ZSI6MTAsIkZvbnROYW1lIjoiQ2FsaWJyaSIsIklzQm9sZCI6ZmFsc2UsIklzSXRhbGljIjpmYWxzZSwiSXNVbmRlcmxpbmVkIjpmYWxzZSwiUGFyZW50U3R5bGUiOm51bGx9LCJBdXRvU2l6ZSI6MCwiRm9yZWdyb3VuZCI6eyIkaWQiOiIxMzU2IiwiQ29sb3IiOnsiJGlkIjoiMTM1NyIsIkEiOjI1NSwiUiI6MTkyLCJHIjo4MCwiQiI6Nzd9fSwiTWF4V2lkdGgiOjIwMC4wLCJNYXhIZWlnaHQiOiJJbmZpbml0eSIsIlNtYXJ0Rm9yZWdyb3VuZElzQWN0aXZlIjpmYWxzZSwiSG9yaXpvbnRhbEFsaWdubWVudCI6MSwiVmVydGljYWxBbGlnbm1lbnQiOjAsIlNtYXJ0Rm9yZWdyb3VuZCI6bnVsbCwiQmFja2dyb3VuZEZpbGxUeXBlIjowLCJNYXJnaW4iOnsiJGlkIjoiMTM1OCIsIlRvcCI6MC4wLCJMZWZ0IjowLjAsIlJpZ2h0IjowLjAsIkJvdHRvbSI6MC4wfSwiUGFkZGluZyI6eyIkaWQiOiIxMzU5IiwiVG9wIjowLjAsIkxlZnQiOjAuMCwiUmlnaHQiOjAuMCwiQm90dG9tIjowLjB9LCJCYWNrZ3JvdW5kIjp7IiRpZCI6IjEzNjAiLCJDb2xvciI6eyIkcmVmIjoiMTE0In19LCJJc1Zpc2libGUiOnRydWUsIldpZHRoIjowLjAsIkhlaWdodCI6MC4wLCJCb3JkZXJTdHlsZSI6eyIkaWQiOiIxMzYxIiwiTGluZUNvbG9yIjpudWxsLCJMaW5lV2VpZ2h0IjowLjAsIkxpbmVUeXBlIjowLCJQYXJlbnRTdHlsZSI6bnVsbH0sIlBhcmVudFN0eWxlIjpudWxsfSwiRHVyYXRpb25TdHlsZSI6eyIkaWQiOiIxMzYyIiwiRm9udFNldHRpbmdzIjp7IiRpZCI6IjEzNjMiLCJGb250U2l6ZSI6MTAsIkZvbnROYW1lIjoiQ2FsaWJyaSIsIklzQm9sZCI6ZmFsc2UsIklzSXRhbGljIjpmYWxzZSwiSXNVbmRlcmxpbmVkIjpmYWxzZSwiUGFyZW50U3R5bGUiOm51bGx9LCJBdXRvU2l6ZSI6MCwiRm9yZWdyb3VuZCI6eyIkaWQiOiIxMzY0IiwiQ29sb3IiOnsiJHJlZiI6IjExOSJ9fSwiTWF4V2lkdGgiOjIwMC4wLCJNYXhIZWlnaHQiOiJJbmZpbml0eSIsIlNtYXJ0Rm9yZWdyb3VuZElzQWN0aXZlIjpmYWxzZSwiSG9yaXpvbnRhbEFsaWdubWVudCI6MCwiVmVydGljYWxBbGlnbm1lbnQiOjAsIlNtYXJ0Rm9yZWdyb3VuZCI6bnVsbCwiQmFja2dyb3VuZEZpbGxUeXBlIjowLCJNYXJnaW4iOnsiJGlkIjoiMTM2NSIsIlRvcCI6MC4wLCJMZWZ0IjowLjAsIlJpZ2h0IjowLjAsIkJvdHRvbSI6MC4wfSwiUGFkZGluZyI6eyIkaWQiOiIxMzY2IiwiVG9wIjowLjAsIkxlZnQiOjAuMCwiUmlnaHQiOjAuMCwiQm90dG9tIjowLjB9LCJCYWNrZ3JvdW5kIjp7IiRyZWYiOiIxMjIifSwiSXNWaXNpYmxlIjp0cnVlLCJXaWR0aCI6MC4wLCJIZWlnaHQiOjAuMCwiQm9yZGVyU3R5bGUiOnsiJGlkIjoiMTM2NyIsIkxpbmVDb2xvciI6bnVsbCwiTGluZVdlaWdodCI6MC4wLCJMaW5lVHlwZSI6MCwiUGFyZW50U3R5bGUiOm51bGx9LCJQYXJlbnRTdHlsZSI6bnVsbH0sIkhvcml6b250YWxDb25uZWN0b3JTdHlsZSI6eyIkaWQiOiIxMzY4IiwiTGluZUNvbG9yIjp7IiRyZWYiOiIxMjYifSwiTGluZVdlaWdodCI6MS4wLCJMaW5lVHlwZSI6MCwiUGFyZW50U3R5bGUiOm51bGx9LCJWZXJ0aWNhbENvbm5lY3RvclN0eWxlIjp7IiRpZCI6IjEzNjkiLCJMaW5lQ29sb3IiOnsiJHJlZiI6IjEyOSJ9LCJMaW5lV2VpZ2h0IjowLjAsIkxpbmVUeXBlIjowLCJQYXJlbnRTdHlsZSI6bnVsbH0sIk1hcmdpbiI6bnVsbCwiU3RhcnREYXRlUG9zaXRpb24iOjYsIkVuZERhdGVQb3NpdGlvbiI6NiwiRGF0ZUlzVmlzaWJsZSI6ZmFsc2UsIlRpdGxlUG9zaXRpb24iOjIsIkR1cmF0aW9uUG9zaXRpb24iOjYsIlBlcmNlbnRhZ2VDb21wbGV0ZWRQb3NpdGlvbiI6MiwiU3BhY2luZyI6MywiSXNCZWxvd1RpbWViYW5kIjp0cnVlLCJQZXJjZW50YWdlQ29tcGxldGVTaGFwZU9wYWNpdHkiOjM1LCJTaGFwZVN0eWxlIjp7IiRpZCI6IjEzNzAiLCJNYXJnaW4iOnsiJGlkIjoiMTM3MSIsIlRvcCI6MC4wLCJMZWZ0Ijo0LjAsIlJpZ2h0Ijo0LjAsIkJvdHRvbSI6MC4wfSwiUGFkZGluZyI6eyIkaWQiOiIxMzcyIiwiVG9wIjowLjAsIkxlZnQiOjAuMCwiUmlnaHQiOjAuMCwiQm90dG9tIjowLjB9LCJCYWNrZ3JvdW5kIjp7IiRpZCI6IjEzNzMiLCJDb2xvciI6eyIkaWQiOiIxMzc0IiwiQSI6MjU1LCJSIjoyMjcsIkciOjExNiwiQiI6MjJ9fSwiSXNWaXNpYmxlIjp0cnVlLCJXaWR0aCI6MC4wLCJIZWlnaHQiOjEwLjAsIkJvcmRlclN0eWxlIjp7IiRpZCI6IjEzNzUiLCJMaW5lQ29sb3IiOnsiJGlkIjoiMTM3NiIsIiR0eXBlIjoiTkxSRS5Db21tb24uRG9tLlNvbGlkQ29sb3JCcnVzaCwgTkxSRS5Db21tb24iLCJDb2xvciI6eyIkaWQiOiIxMzc3IiwiQSI6MjU1LCJSIjoyNTUsIkciOjAsIkIiOjB9fSwiTGluZVdlaWdodCI6MC4wLCJMaW5lVHlwZSI6MCwiUGFyZW50U3R5bGUiOm51bGx9LCJQYXJlbnRTdHlsZSI6bnVsbH0sIlRpdGxlU3R5bGUiOnsiJGlkIjoiMTM3OCIsIkZvbnRTZXR0aW5ncyI6eyIkaWQiOiIxMzc5IiwiRm9udFNpemUiOjExLCJGb250TmFtZSI6IkNhbGlicmkiLCJJc0JvbGQiOmZhbHNlLCJJc0l0YWxpYyI6ZmFsc2UsIklzVW5kZXJsaW5lZCI6ZmFsc2UsIlBhcmVudFN0eWxlIjpudWxsfSwiQXV0b1NpemUiOjAsIkZvcmVncm91bmQiOnsiJGlkIjoiMTM4MCIsIkNvbG9yIjp7IiRpZCI6IjEzODEiLCJBIjoyNTUsIlIiOjI1NSwiRyI6MjU1LCJCIjoyNTV9fSwiTWF4V2lkdGgiOjk2MC4wLCJNYXhIZWlnaHQiOiJJbmZpbml0eSIsIlNtYXJ0Rm9yZWdyb3VuZElzQWN0aXZlIjpmYWxzZSwiSG9yaXpvbnRhbEFsaWdubWVudCI6MSwiVmVydGljYWxBbGlnbm1lbnQiOjAsIlNtYXJ0Rm9yZWdyb3VuZCI6bnVsbCwiQmFja2dyb3VuZEZpbGxUeXBlIjowLCJNYXJnaW4iOnsiJGlkIjoiMTM4MiIsIlRvcCI6MC4wLCJMZWZ0IjowLjAsIlJpZ2h0IjowLjAsIkJvdHRvbSI6MC4wfSwiUGFkZGluZyI6eyIkaWQiOiIxMzgzIiwiVG9wIjowLjAsIkxlZnQiOjAuMCwiUmlnaHQiOjAuMCwiQm90dG9tIjowLjB9LCJCYWNrZ3JvdW5kIjp7IiRpZCI6IjEzODQiLCJDb2xvciI6eyIkaWQiOiIxMzg1IiwiQSI6MCwiUiI6MjU1LCJHIjoyNTUsIkIiOjI1NX19LCJJc1Zpc2libGUiOnRydWUsIldpZHRoIjowLjAsIkhlaWdodCI6MC4wLCJCb3JkZXJTdHlsZSI6eyIkaWQiOiIxMzg2IiwiTGluZUNvbG9yIjpudWxsLCJMaW5lV2VpZ2h0IjowLjAsIkxpbmVUeXBlIjowLCJQYXJlbnRTdHlsZSI6bnVsbH0sIlBhcmVudFN0eWxlIjpudWxsfSwiRGF0ZVN0eWxlIjp7IiRpZCI6IjEzODciLCJGb250U2V0dGluZ3MiOnsiJGlkIjoiMTM4OCIsIkZvbnRTaXplIjoxMCwiRm9udE5hbWUiOiJDYWxpYnJpIiwiSXNCb2xkIjpmYWxzZSwiSXNJdGFsaWMiOmZhbHNlLCJJc1VuZGVybGluZWQiOmZhbHNlLCJQYXJlbnRTdHlsZSI6bnVsbH0sIkF1dG9TaXplIjowLCJGb3JlZ3JvdW5kIjp7IiRpZCI6IjEzODkiLCJDb2xvciI6eyIkcmVmIjoiMTUxIn19LCJNYXhXaWR0aCI6MjAwLjAsIk1heEhlaWdodCI6IkluZmluaXR5IiwiU21hcnRGb3JlZ3JvdW5kSXNBY3RpdmUiOmZhbHNlLCJIb3Jpem9udGFsQWxpZ25tZW50IjowLCJWZXJ0aWNhbEFsaWdubWVudCI6MCwiU21hcnRGb3JlZ3JvdW5kIjpudWxsLCJCYWNrZ3JvdW5kRmlsbFR5cGUiOjAsIk1hcmdpbiI6eyIkaWQiOiIxMzkwIiwiVG9wIjowLjAsIkxlZnQiOjAuMCwiUmlnaHQiOjAuMCwiQm90dG9tIjowLjB9LCJQYWRkaW5nIjp7IiRpZCI6IjEzOTEiLCJUb3AiOjAuMCwiTGVmdCI6MC4wLCJSaWdodCI6MC4wLCJCb3R0b20iOjAuMH0sIkJhY2tncm91bmQiOnsiJHJlZiI6IjE1NCJ9LCJJc1Zpc2libGUiOnRydWUsIldpZHRoIjowLjAsIkhlaWdodCI6MC4wLCJCb3JkZXJTdHlsZSI6eyIkaWQiOiIxMzkyIiwiTGluZUNvbG9yIjpudWxsLCJMaW5lV2VpZ2h0IjowLjAsIkxpbmVUeXBlIjowLCJQYXJlbnRTdHlsZSI6bnVsbH0sIlBhcmVudFN0eWxlIjpudWxsfSwiRGF0ZUZvcm1hdCI6eyIkaWQiOiIxMzkzIiwiRm9ybWF0U3RyaW5nIjoiTU1NIGQiLCJTZXBhcmF0b3IiOiIvIiwiVXNlSW50ZXJuYXRpb25hbERhdGVGb3JtYXQiOmZhbHNlLCJEYXRlSXNWaXNpYmxlIjpmYWxzZSwiVGltZUlzVmlzaWJsZSI6ZmFsc2UsIkhvdXJEaWdpdHMiOjEsIkFtUG1EZXNpZ25hdG9yIjoyLCJUcmltMDBNaW51dGVzIjpmYWxzZSwiTGFzdEtub3duVmlzaWJpbGl0eVN0YXRlIjp7IiRpZCI6IjEzOTQiLCJEYXRlUGFydElzVmlzaWJsZSI6dHJ1ZSwiVGltZVBhcnRJc1Zpc2libGUiOmZhbHNlfX0sIldlZWtOdW1iZXJpbmciOnsiJGlkIjoiMTM5NSIsIkZvcm1hdCI6MCwiSXNWaXNpYmxlIjpmYWxzZSwiTGFzdEtub3duVmlzaWJpbGl0eVN0YXRlIjpmYWxzZX0sIklzVmlzaWJsZSI6dHJ1ZSwiUGFyZW50U3R5bGUiOm51bGx9LCJJbmRleCI6MjMsIlNtYXJ0RHVyYXRpb25BY3RpdmF0ZWQiOmZhbHNlLCJEYXRlRm9ybWF0Ijp7IiRyZWYiOiIxMzkzIn0sIldlZWtOdW1iZXJpbmciOnsiJGlkIjoiMTM5NiIsIkZvcm1hdCI6MCwiSXNWaXNpYmxlIjpmYWxzZSwiTGFzdEtub3duVmlzaWJpbGl0eVN0YXRlIjpmYWxzZX0sIklkIjoiYjNiMjRmMzAtZGQwOS00MjNmLTg4NjAtOTEzM2VlZGNlYjA5IiwiSW1wb3J0SWQiOm51bGwsIlRpdGxlIjoiUmlzayBUcmFpbmluZyAiLCJOb3RlIjpudWxsLCJIeXBlcmxpbmsiOnsiJGlkIjoiMTM5NyIsIkFkZHJlc3MiOm51bGwsIlN1YkFkZHJlc3MiOm51bGx9LCJJc0NoYW5nZWQiOmZhbHNlLCJJc05ldyI6ZmFsc2V9fV0sIl9taWxlc3RvbmVzIjpbXSwiSWQiOiIwMDAwMDAwMC0wMDAwLTAwMDAtMDAwMC0wMDAwMDAwMDAwMDAiLCJJc1NpbmdsZUl0ZW1Sb3ciOnRydWV9LHsiJGlkIjoiMTM5OCIsIl90YXNrcyI6W3siJGlkIjoiMTM5OSIsIl9hdHRhY2hlZE1pbGVzdG9uZXMiOltdLCJUYXNrRGVmaW5pdGlvbiI6eyIkaWQiOiIxNDAwIiwiR3JvdXBOYW1lIjpudWxsLCJTdGFydERhdGUiOiIyMDI1LTA3LTAzVDAwOjAwOjAwWiIsIkVuZERhdGUiOiIyMDI1LTA5LTI2VDExOjU5OjAwWiIsIlBlcmNlbnRhZ2VDb21wbGV0ZSI6bnVsbCwiU3R5bGUiOnsiJGlkIjoiMTQwMSIsIlNoYXBlIjoxLCJTaGFwZVRoaWNrbmVzcyI6MCwiRHVyYXRpb25Gb3JtYXQiOjAsIkluY2x1ZGVOb25Xb3JraW5nRGF5c0luRHVyYXRpb24iOmZhbHNlLCJQZXJjZW50YWdlQ29tcGxldGVTdHlsZSI6eyIkaWQiOiIxNDAyIiwiRm9udFNldHRpbmdzIjp7IiRpZCI6IjE0MDMiLCJGb250U2l6ZSI6MTAsIkZvbnROYW1lIjoiQ2FsaWJyaSIsIklzQm9sZCI6ZmFsc2UsIklzSXRhbGljIjpmYWxzZSwiSXNVbmRlcmxpbmVkIjpmYWxzZSwiUGFyZW50U3R5bGUiOm51bGx9LCJBdXRvU2l6ZSI6MCwiRm9yZWdyb3VuZCI6eyIkaWQiOiIxNDA0IiwiQ29sb3IiOnsiJGlkIjoiMTQwNSIsIkEiOjI1NSwiUiI6MjM4LCJHIjoyMzYsIkIiOjIyNX19LCJNYXhXaWR0aCI6MjAwLjAsIk1heEhlaWdodCI6IkluZmluaXR5IiwiU21hcnRGb3JlZ3JvdW5kSXNBY3RpdmUiOmZhbHNlLCJIb3Jpem9udGFsQWxpZ25tZW50IjowLCJWZXJ0aWNhbEFsaWdubWVudCI6MCwiU21hcnRGb3JlZ3JvdW5kIjpudWxsLCJCYWNrZ3JvdW5kRmlsbFR5cGUiOjAsIk1hcmdpbiI6eyIkaWQiOiIxNDA2IiwiVG9wIjowLjAsIkxlZnQiOjAuMCwiUmlnaHQiOjAuMCwiQm90dG9tIjowLjB9LCJQYWRkaW5nIjp7IiRpZCI6IjE0MDciLCJUb3AiOjAuMCwiTGVmdCI6MC4wLCJSaWdodCI6MC4wLCJCb3R0b20iOjAuMH0sIkJhY2tncm91bmQiOnsiJGlkIjoiMTQwOCIsIkNvbG9yIjp7IiRyZWYiOiIxMTQifX0sIklzVmlzaWJsZSI6dHJ1ZSwiV2lkdGgiOjAuMCwiSGVpZ2h0IjowLjAsIkJvcmRlclN0eWxlIjp7IiRpZCI6IjE0MDkiLCJMaW5lQ29sb3IiOm51bGwsIkxpbmVXZWlnaHQiOjAuMCwiTGluZVR5cGUiOjAsIlBhcmVudFN0eWxlIjpudWxsfSwiUGFyZW50U3R5bGUiOm51bGx9LCJEdXJhdGlvblN0eWxlIjp7IiRpZCI6IjE0MTAiLCJGb250U2V0dGluZ3MiOnsiJGlkIjoiMTQxMSIsIkZvbnRTaXplIjoxMCwiRm9udE5hbWUiOiJDYWxpYnJpIiwiSXNCb2xkIjpmYWxzZSwiSXNJdGFsaWMiOmZhbHNlLCJJc1VuZGVybGluZWQiOmZhbHNlLCJQYXJlbnRTdHlsZSI6bnVsbH0sIkF1dG9TaXplIjowLCJGb3JlZ3JvdW5kIjp7IiRpZCI6IjE0MTIiLCJDb2xvciI6eyIkcmVmIjoiMTE5In19LCJNYXhXaWR0aCI6MjAwLjAsIk1heEhlaWdodCI6IkluZmluaXR5IiwiU21hcnRGb3JlZ3JvdW5kSXNBY3RpdmUiOmZhbHNlLCJIb3Jpem9udGFsQWxpZ25tZW50IjowLCJWZXJ0aWNhbEFsaWdubWVudCI6MCwiU21hcnRGb3JlZ3JvdW5kIjpudWxsLCJCYWNrZ3JvdW5kRmlsbFR5cGUiOjAsIk1hcmdpbiI6eyIkaWQiOiIxNDEzIiwiVG9wIjowLjAsIkxlZnQiOjAuMCwiUmlnaHQiOjAuMCwiQm90dG9tIjowLjB9LCJQYWRkaW5nIjp7IiRpZCI6IjE0MTQiLCJUb3AiOjAuMCwiTGVmdCI6MC4wLCJSaWdodCI6MC4wLCJCb3R0b20iOjAuMH0sIkJhY2tncm91bmQiOnsiJHJlZiI6IjEyMiJ9LCJJc1Zpc2libGUiOnRydWUsIldpZHRoIjowLjAsIkhlaWdodCI6MC4wLCJCb3JkZXJTdHlsZSI6eyIkaWQiOiIxNDE1IiwiTGluZUNvbG9yIjpudWxsLCJMaW5lV2VpZ2h0IjowLjAsIkxpbmVUeXBlIjowLCJQYXJlbnRTdHlsZSI6bnVsbH0sIlBhcmVudFN0eWxlIjpudWxsfSwiSG9yaXpvbnRhbENvbm5lY3RvclN0eWxlIjp7IiRpZCI6IjE0MTYiLCJMaW5lQ29sb3IiOnsiJHJlZiI6IjEyNiJ9LCJMaW5lV2VpZ2h0IjoxLjAsIkxpbmVUeXBlIjowLCJQYXJlbnRTdHlsZSI6bnVsbH0sIlZlcnRpY2FsQ29ubmVjdG9yU3R5bGUiOnsiJGlkIjoiMTQxNyIsIkxpbmVDb2xvciI6eyIkcmVmIjoiMTI5In0sIkxpbmVXZWlnaHQiOjAuMCwiTGluZVR5cGUiOjAsIlBhcmVudFN0eWxlIjpudWxsfSwiTWFyZ2luIjpudWxsLCJTdGFydERhdGVQb3NpdGlvbiI6NiwiRW5kRGF0ZVBvc2l0aW9uIjo2LCJEYXRlSXNWaXNpYmxlIjpmYWxzZSwiVGl0bGVQb3NpdGlvbiI6MiwiRHVyYXRpb25Qb3NpdGlvbiI6NiwiUGVyY2VudGFnZUNvbXBsZXRlZFBvc2l0aW9uIjoyLCJTcGFjaW5nIjozLCJJc0JlbG93VGltZWJhbmQiOnRydWUsIlBlcmNlbnRhZ2VDb21wbGV0ZVNoYXBlT3BhY2l0eSI6MzUsIlNoYXBlU3R5bGUiOnsiJGlkIjoiMTQxOCIsIk1hcmdpbiI6eyIkaWQiOiIxNDE5IiwiVG9wIjowLjAsIkxlZnQiOjQuMCwiUmlnaHQiOjQuMCwiQm90dG9tIjowLjB9LCJQYWRkaW5nIjp7IiRpZCI6IjE0MjAiLCJUb3AiOjAuMCwiTGVmdCI6MC4wLCJSaWdodCI6MC4wLCJCb3R0b20iOjAuMH0sIkJhY2tncm91bmQiOnsiJGlkIjoiMTQyMSIsIkNvbG9yIjp7IiRpZCI6IjE0MjIiLCJBIjoyNTUsIlIiOjIyNywiRyI6MTE2LCJCIjoyMn19LCJJc1Zpc2libGUiOnRydWUsIldpZHRoIjowLjAsIkhlaWdodCI6MTAuMCwiQm9yZGVyU3R5bGUiOnsiJGlkIjoiMTQyMyIsIkxpbmVDb2xvciI6eyIkaWQiOiIxNDI0IiwiJHR5cGUiOiJOTFJFLkNvbW1vbi5Eb20uU29saWRDb2xvckJydXNoLCBOTFJFLkNvbW1vbiIsIkNvbG9yIjp7IiRpZCI6IjE0MjUiLCJBIjoyNTUsIlIiOjI1NSwiRyI6MCwiQiI6MH19LCJMaW5lV2VpZ2h0IjowLjAsIkxpbmVUeXBlIjowLCJQYXJlbnRTdHlsZSI6bnVsbH0sIlBhcmVudFN0eWxlIjpudWxsfSwiVGl0bGVTdHlsZSI6eyIkaWQiOiIxNDI2IiwiRm9udFNldHRpbmdzIjp7IiRpZCI6IjE0MjciLCJGb250U2l6ZSI6MTEsIkZvbnROYW1lIjoiQ2FsaWJyaSIsIklzQm9sZCI6ZmFsc2UsIklzSXRhbGljIjpmYWxzZSwiSXNVbmRlcmxpbmVkIjpmYWxzZSwiUGFyZW50U3R5bGUiOm51bGx9LCJBdXRvU2l6ZSI6MCwiRm9yZWdyb3VuZCI6eyIkaWQiOiIxNDI4IiwiQ29sb3IiOnsiJGlkIjoiMTQyOSIsIkEiOjI1NSwiUiI6MjU1LCJHIjoyNTUsIkIiOjI1NX19LCJNYXhXaWR0aCI6OTYwLjAsIk1heEhlaWdodCI6IkluZmluaXR5IiwiU21hcnRGb3JlZ3JvdW5kSXNBY3RpdmUiOmZhbHNlLCJIb3Jpem9udGFsQWxpZ25tZW50IjoxLCJWZXJ0aWNhbEFsaWdubWVudCI6MCwiU21hcnRGb3JlZ3JvdW5kIjpudWxsLCJCYWNrZ3JvdW5kRmlsbFR5cGUiOjAsIk1hcmdpbiI6eyIkaWQiOiIxNDMwIiwiVG9wIjowLjAsIkxlZnQiOjAuMCwiUmlnaHQiOjAuMCwiQm90dG9tIjowLjB9LCJQYWRkaW5nIjp7IiRpZCI6IjE0MzEiLCJUb3AiOjAuMCwiTGVmdCI6MC4wLCJSaWdodCI6MC4wLCJCb3R0b20iOjAuMH0sIkJhY2tncm91bmQiOnsiJGlkIjoiMTQzMiIsIkNvbG9yIjp7IiRpZCI6IjE0MzMiLCJBIjowLCJSIjoyNTUsIkciOjI1NSwiQiI6MjU1fX0sIklzVmlzaWJsZSI6dHJ1ZSwiV2lkdGgiOjAuMCwiSGVpZ2h0IjowLjAsIkJvcmRlclN0eWxlIjp7IiRpZCI6IjE0MzQiLCJMaW5lQ29sb3IiOm51bGwsIkxpbmVXZWlnaHQiOjAuMCwiTGluZVR5cGUiOjAsIlBhcmVudFN0eWxlIjpudWxsfSwiUGFyZW50U3R5bGUiOm51bGx9LCJEYXRlU3R5bGUiOnsiJGlkIjoiMTQzNSIsIkZvbnRTZXR0aW5ncyI6eyIkaWQiOiIxNDM2IiwiRm9udFNpemUiOjEwLCJGb250TmFtZSI6IkNhbGlicmkiLCJJc0JvbGQiOmZhbHNlLCJJc0l0YWxpYyI6ZmFsc2UsIklzVW5kZXJsaW5lZCI6ZmFsc2UsIlBhcmVudFN0eWxlIjpudWxsfSwiQXV0b1NpemUiOjAsIkZvcmVncm91bmQiOnsiJGlkIjoiMTQzNyIsIkNvbG9yIjp7IiRyZWYiOiIxNTEifX0sIk1heFdpZHRoIjoyMDAuMCwiTWF4SGVpZ2h0IjoiSW5maW5pdHkiLCJTbWFydEZvcmVncm91bmRJc0FjdGl2ZSI6ZmFsc2UsIkhvcml6b250YWxBbGlnbm1lbnQiOjAsIlZlcnRpY2FsQWxpZ25tZW50IjowLCJTbWFydEZvcmVncm91bmQiOm51bGwsIkJhY2tncm91bmRGaWxsVHlwZSI6MCwiTWFyZ2luIjp7IiRpZCI6IjE0MzgiLCJUb3AiOjAuMCwiTGVmdCI6MC4wLCJSaWdodCI6MC4wLCJCb3R0b20iOjAuMH0sIlBhZGRpbmciOnsiJGlkIjoiMTQzOSIsIlRvcCI6MC4wLCJMZWZ0IjowLjAsIlJpZ2h0IjowLjAsIkJvdHRvbSI6MC4wfSwiQmFja2dyb3VuZCI6eyIkcmVmIjoiMTU0In0sIklzVmlzaWJsZSI6dHJ1ZSwiV2lkdGgiOjAuMCwiSGVpZ2h0IjowLjAsIkJvcmRlclN0eWxlIjp7IiRpZCI6IjE0NDAiLCJMaW5lQ29sb3IiOm51bGwsIkxpbmVXZWlnaHQiOjAuMCwiTGluZVR5cGUiOjAsIlBhcmVudFN0eWxlIjpudWxsfSwiUGFyZW50U3R5bGUiOm51bGx9LCJEYXRlRm9ybWF0Ijp7IiRpZCI6IjE0NDEiLCJGb3JtYXRTdHJpbmciOiJNTU0gZCIsIlNlcGFyYXRvciI6Ii8iLCJVc2VJbnRlcm5hdGlvbmFsRGF0ZUZvcm1hdCI6ZmFsc2UsIkRhdGVJc1Zpc2libGUiOmZhbHNlLCJUaW1lSXNWaXNpYmxlIjpmYWxzZSwiSG91ckRpZ2l0cyI6MSwiQW1QbURlc2lnbmF0b3IiOjIsIlRyaW0wME1pbnV0ZXMiOmZhbHNlLCJMYXN0S25vd25WaXNpYmlsaXR5U3RhdGUiOnsiJGlkIjoiMTQ0MiIsIkRhdGVQYXJ0SXNWaXNpYmxlIjp0cnVlLCJUaW1lUGFydElzVmlzaWJsZSI6ZmFsc2V9fSwiV2Vla051bWJlcmluZyI6eyIkaWQiOiIxNDQzIiwiRm9ybWF0IjowLCJJc1Zpc2libGUiOmZhbHNlLCJMYXN0S25vd25WaXNpYmlsaXR5U3RhdGUiOmZhbHNlfSwiSXNWaXNpYmxlIjp0cnVlLCJQYXJlbnRTdHlsZSI6bnVsbH0sIkluZGV4IjoyNCwiU21hcnREdXJhdGlvbkFjdGl2YXRlZCI6ZmFsc2UsIkRhdGVGb3JtYXQiOnsiJHJlZiI6IjE0NDEifSwiV2Vla051bWJlcmluZyI6eyIkaWQiOiIxNDQ0IiwiRm9ybWF0IjowLCJJc1Zpc2libGUiOmZhbHNlLCJMYXN0S25vd25WaXNpYmlsaXR5U3RhdGUiOmZhbHNlfSwiSWQiOiI5YTE4YWM3My0zNmE2LTRiNWMtYjVmZS05YjRkYzM4MzUzNDMiLCJJbXBvcnRJZCI6bnVsbCwiVGl0bGUiOiJVc2VyIFBhc3N3b3JkcyAiLCJOb3RlIjpudWxsLCJIeXBlcmxpbmsiOnsiJGlkIjoiMTQ0NSIsIkFkZHJlc3MiOm51bGwsIlN1YkFkZHJlc3MiOm51bGx9LCJJc0NoYW5nZWQiOmZhbHNlLCJJc05ldyI6ZmFsc2V9fV0sIl9taWxlc3RvbmVzIjpbXSwiSWQiOiIwMDAwMDAwMC0wMDAwLTAwMDAtMDAwMC0wMDAwMDAwMDAwMDAiLCJJc1NpbmdsZUl0ZW1Sb3ciOnRydWV9XSwiSW5kZXgiOjAsIklkIjoiNDNjZTdlY2ItZjkwNi00ZThiLTlmY2UtZGY3MDQ5NzY1MTk5IiwiSGVhZGVyVGV4dCI6bnVsbCwiSXNEZWZhdWx0Ijp0cnVlLCJTdHlsZSI6eyIkaWQiOiIxNDQ2IiwiSGVhZGVyU3R5bGUiOnsiJGlkIjoiMTQ0NyIsIlRleHRTdHlsZSI6eyIkaWQiOiIxNDQ4IiwiRm9udFNldHRpbmdzIjp7IiRpZCI6IjE0NDkiLCJGb250U2l6ZSI6MTEsIkZvbnROYW1lIjoiQ2FsaWJyaSIsIklzQm9sZCI6ZmFsc2UsIklzSXRhbGljIjpmYWxzZSwiSXNVbmRlcmxpbmVkIjpmYWxzZSwiUGFyZW50U3R5bGUiOm51bGx9LCJBdXRvU2l6ZSI6MiwiRm9yZWdyb3VuZCI6eyIkaWQiOiIxNDUwIiwiQ29sb3IiOnsiJGlkIjoiMTQ1MSIsIkEiOjI1NSwiUiI6MCwiRyI6MCwiQiI6MH19LCJNYXhXaWR0aCI6MC4wLCJNYXhIZWlnaHQiOiJJbmZpbml0eSIsIlNtYXJ0Rm9yZWdyb3VuZElzQWN0aXZlIjpmYWxzZSwiSG9yaXpvbnRhbEFsaWdubWVudCI6MCwiVmVydGljYWxBbGlnbm1lbnQiOjAsIlNtYXJ0Rm9yZWdyb3VuZCI6bnVsbCwiQmFja2dyb3VuZEZpbGxUeXBlIjowLCJNYXJnaW4iOnsiJGlkIjoiMTQ1MiIsIlRvcCI6MC4wLCJMZWZ0IjowLjAsIlJpZ2h0IjowLjAsIkJvdHRvbSI6MC4wfSwiUGFkZGluZyI6eyIkaWQiOiIxNDUzIiwiVG9wIjowLjAsIkxlZnQiOjAuMCwiUmlnaHQiOjAuMCwiQm90dG9tIjowLjB9LCJCYWNrZ3JvdW5kIjpudWxsLCJJc1Zpc2libGUiOnRydWUsIldpZHRoIjowLjAsIkhlaWdodCI6MC4wLCJCb3JkZXJTdHlsZSI6bnVsbCwiUGFyZW50U3R5bGUiOm51bGx9LCJSZWN0YW5nbGVTdHlsZSI6eyIkaWQiOiIxNDU0IiwiTWFyZ2luIjp7IiRpZCI6IjE0NTUiLCJUb3AiOjAuMCwiTGVmdCI6MC4wLCJSaWdodCI6MC4wLCJCb3R0b20iOjAuMH0sIlBhZGRpbmciOnsiJGlkIjoiMTQ1NiIsIlRvcCI6MC4wLCJMZWZ0IjowLjAsIlJpZ2h0IjowLjAsIkJvdHRvbSI6MC4wfSwiQmFja2dyb3VuZCI6eyIkaWQiOiIxNDU3IiwiQ29sb3IiOnsiJGlkIjoiMTQ1OCIsIkEiOjYzLCJSIjowLCJHIjowLCJCIjowfX0sIklzVmlzaWJsZSI6dHJ1ZSwiV2lkdGgiOjAuMCwiSGVpZ2h0IjowLjAsIkJvcmRlclN0eWxlIjp7IiRpZCI6IjE0NTkiLCJMaW5lQ29sb3IiOnsiJGlkIjoiMTQ2MCIsIiR0eXBlIjoiTkxSRS5Db21tb24uRG9tLlNvbGlkQ29sb3JCcnVzaCwgTkxSRS5Db21tb24iLCJDb2xvciI6eyIkaWQiOiIxNDYxIiwiQSI6MjU1LCJSIjoyNTUsIkciOjAsIkIiOjB9fSwiTGluZVdlaWdodCI6MC4wLCJMaW5lVHlwZSI6MCwiUGFyZW50U3R5bGUiOm51bGx9LCJQYXJlbnRTdHlsZSI6bnVsbH0sIk1hcmdpbiI6eyIkaWQiOiIxNDYyIiwiVG9wIjowLjAsIkxlZnQiOjAuMCwiUmlnaHQiOjAuMCwiQm90dG9tIjowLjB9LCJQYWRkaW5nIjp7IiRpZCI6IjE0NjMiLCJUb3AiOjAuMCwiTGVmdCI6MC4wLCJSaWdodCI6MC4wLCJCb3R0b20iOjAuMH0sIkJhY2tncm91bmQiOm51bGwsIklzVmlzaWJsZSI6dHJ1ZSwiV2lkdGgiOjAuMCwiSGVpZ2h0IjowLjAsIkJvcmRlclN0eWxlIjpudWxsLCJQYXJlbnRTdHlsZSI6bnVsbH0sIkJhY2tncm91bmRTdHlsZSI6eyIkaWQiOiIxNDY0IiwiTWFyZ2luIjp7IiRpZCI6IjE0NjUiLCJUb3AiOjAuMCwiTGVmdCI6MC4wLCJSaWdodCI6MC4wLCJCb3R0b20iOjAuMH0sIlBhZGRpbmciOnsiJGlkIjoiMTQ2NiIsIlRvcCI6MC4wLCJMZWZ0IjowLjAsIlJpZ2h0IjowLjAsIkJvdHRvbSI6MC4wfSwiQmFja2dyb3VuZCI6eyIkaWQiOiIxNDY3IiwiQ29sb3IiOnsiJGlkIjoiMTQ2OCIsIkEiOjUxLCJSIjoxNjUsIkciOjE2NSwiQiI6MTY1fX0sIklzVmlzaWJsZSI6dHJ1ZSwiV2lkdGgiOjAuMCwiSGVpZ2h0IjowLjAsIkJvcmRlclN0eWxlIjp7IiRpZCI6IjE0NjkiLCJMaW5lQ29sb3IiOnsiJGlkIjoiMTQ3MCIsIiR0eXBlIjoiTkxSRS5Db21tb24uRG9tLlNvbGlkQ29sb3JCcnVzaCwgTkxSRS5Db21tb24iLCJDb2xvciI6eyIkaWQiOiIxNDcxIiwiQSI6MjU1LCJSIjoyNTUsIkciOjAsIkIiOjB9fSwiTGluZVdlaWdodCI6MC4wLCJMaW5lVHlwZSI6MCwiUGFyZW50U3R5bGUiOm51bGx9LCJQYXJlbnRTdHlsZSI6bnVsbH0sIk1hcmdpbiI6eyIkaWQiOiIxNDcyIiwiVG9wIjowLjAsIkxlZnQiOjAuMCwiUmlnaHQiOjAuMCwiQm90dG9tIjowLjB9LCJQYWRkaW5nIjp7IiRpZCI6IjE0NzMiLCJUb3AiOjAuMCwiTGVmdCI6MC4wLCJSaWdodCI6MC4wLCJCb3R0b20iOjAuMH0sIklzVmlzaWJsZSI6ZmFsc2UsIldpZHRoIjowLjAsIkhlaWdodCI6MC4wLCJCb3JkZXJTdHlsZSI6bnVsbCwiUGFyZW50U3R5bGUiOm51bGx9fV0sIklkIjoiYTZiMjkxYjktZjMxMy00NTQ4LTg0N2UtYzUyY2YwNDlmODdiIiwiSW5kZXgiOjIsIkhlYWRlclRleHQiOiJSaXNrIE1ndCIsIlN0eWxlIjp7IiRpZCI6IjE0NzQiLCJTdHlsZUlkIjoiMDAwMDAwMDAtMDAwMC0wMDAwLTAwMDAtMDAwMDAwMDAwMDAwIiwiSGVhZGVyU3R5bGUiOnsiJGlkIjoiMTQ3NSIsIlRleHRJc1ZlcnRpY2FsIjpmYWxzZSwiVGV4dFN0eWxlIjp7IiRpZCI6IjE0NzYiLCJGb250U2V0dGluZ3MiOnsiJGlkIjoiMTQ3NyIsIkZvbnRTaXplIjoxMiwiRm9udE5hbWUiOiJDYWxpYnJpIiwiSXNCb2xkIjpmYWxzZSwiSXNJdGFsaWMiOmZhbHNlLCJJc1VuZGVybGluZWQiOmZhbHNlLCJQYXJlbnRTdHlsZSI6bnVsbH0sIkF1dG9TaXplIjowLCJGb3JlZ3JvdW5kIjp7IiRpZCI6IjE0NzgiLCJDb2xvciI6eyIkaWQiOiIxNDc5IiwiQSI6MjU1LCJSIjozMiwiRyI6NTYsIkIiOjEwMH19LCJNYXhXaWR0aCI6MC4wLCJNYXhIZWlnaHQiOjAuMCwiU21hcnRGb3JlZ3JvdW5kSXNBY3RpdmUiOmZhbHNlLCJIb3Jpem9udGFsQWxpZ25tZW50IjowLCJWZXJ0aWNhbEFsaWdubWVudCI6MCwiU21hcnRGb3JlZ3JvdW5kIjpudWxsLCJCYWNrZ3JvdW5kRmlsbFR5cGUiOjAsIk1hcmdpbiI6eyIkcmVmIjoiNDMyIn0sIlBhZGRpbmciOnsiJHJlZiI6IjQzMyJ9LCJCYWNrZ3JvdW5kIjpudWxsLCJJc1Zpc2libGUiOmZhbHNlLCJXaWR0aCI6MC4wLCJIZWlnaHQiOjAuMCwiQm9yZGVyU3R5bGUiOm51bGwsIlBhcmVudFN0eWxlIjpudWxsfSwiUmVjdGFuZ2xlU3R5bGUiOnsiJGlkIjoiMTQ4MCIsIk1hcmdpbiI6eyIkcmVmIjoiNDM1In0sIlBhZGRpbmciOnsiJHJlZiI6IjQzNiJ9LCJCYWNrZ3JvdW5kIjp7IiRpZCI6IjE0ODEiLCJDb2xvciI6eyIkaWQiOiIxNDgyIiwiQSI6MTI3LCJSIjoyNDAsIkciOjEwMCwiQiI6NDd9fSwiSXNWaXNpYmxlIjpmYWxzZSwiV2lkdGgiOjAuMCwiSGVpZ2h0IjowLjAsIkJvcmRlclN0eWxlIjp7IiRpZCI6IjE0ODMiLCJMaW5lQ29sb3IiOnsiJHJlZiI6IjQ0MCJ9LCJMaW5lV2VpZ2h0IjowLjAsIkxpbmVUeXBlIjowLCJQYXJlbnRTdHlsZSI6bnVsbH0sIlBhcmVudFN0eWxlIjpudWxsfSwiTWFyZ2luIjp7IiRyZWYiOiI0NDIifSwiUGFkZGluZyI6eyIkcmVmIjoiNDQzIn0sIkJhY2tncm91bmQiOm51bGwsIklzVmlzaWJsZSI6dHJ1ZSwiV2lkdGgiOjAuMCwiSGVpZ2h0IjowLjAsIkJvcmRlclN0eWxlIjpudWxsLCJQYXJlbnRTdHlsZSI6bnVsbH0sIkJhY2tncm91bmRTdHlsZSI6eyIkaWQiOiIxNDg0IiwiTWFyZ2luIjp7IiRyZWYiOiI0NDUifSwiUGFkZGluZyI6eyIkcmVmIjoiNDQ2In0sIkJhY2tncm91bmQiOnsiJGlkIjoiMTQ4NSIsIkNvbG9yIjp7IiRpZCI6IjE0ODYiLCJBIjozOCwiUiI6MCwiRyI6MCwiQiI6MH19LCJJc1Zpc2libGUiOnRydWUsIldpZHRoIjowLjAsIkhlaWdodCI6MC4wLCJCb3JkZXJTdHlsZSI6eyIkaWQiOiIxNDg3IiwiTGluZUNvbG9yIjp7IiRpZCI6IjE0ODgiLCIkdHlwZSI6Ik5MUkUuQ29tbW9uLkRvbS5Tb2xpZENvbG9yQnJ1c2gsIE5MUkUuQ29tbW9uIiwiQ29sb3IiOnsiJGlkIjoiMTQ4OSIsIkEiOjI1NSwiUiI6MTc4LCJHIjoxNCwiQiI6MTh9fSwiTGluZVdlaWdodCI6MC4wLCJMaW5lVHlwZSI6MCwiUGFyZW50U3R5bGUiOm51bGx9LCJQYXJlbnRTdHlsZSI6bnVsbH0sIklzQWJvdmVUaW1lYmFuZCI6ZmFsc2UsIlNwYWNpbmciOjUsIkRlZmF1bHRTd2ltbGFuZVRhc2tTdHlsZSI6eyIkaWQiOiIxNDkwIiwiJHR5cGUiOiJOTFJFLkNvbW1vbi5Eb20uU3R5bGVzLkV4cGxpY2l0U2V0YWJsZVRhc2tTdHlsZSwgTkxSRS5Db21tb24iLCJTaGFwZSI6NCwiU2hhcGVUaGlja25lc3MiOjAsIkR1cmF0aW9uRm9ybWF0IjowLCJJbmNsdWRlTm9uV29ya2luZ0RheXNJbkR1cmF0aW9uIjpmYWxzZSwiUGVyY2VudGFnZUNvbXBsZXRlU3R5bGUiOnsiJGlkIjoiMTQ5MSIsIkZvbnRTZXR0aW5ncyI6eyIkaWQiOiIxNDkyIiwiRm9udFNpemUiOjEwLCJGb250TmFtZSI6IkNhbGlicmkiLCJJc0JvbGQiOmZhbHNlLCJJc0l0YWxpYyI6ZmFsc2UsIklzVW5kZXJsaW5lZCI6ZmFsc2UsIlBhcmVudFN0eWxlIjpudWxsfSwiQXV0b1NpemUiOjAsIkZvcmVncm91bmQiOnsiJGlkIjoiMTQ5MyIsIkNvbG9yIjp7IiRpZCI6IjE0OTQiLCJBIjoyNTUsIlIiOjE5MiwiRyI6ODAsIkIiOjc3fX0sIk1heFdpZHRoIjoyMDAuMCwiTWF4SGVpZ2h0IjoiSW5maW5pdHkiLCJTbWFydEZvcmVncm91bmRJc0FjdGl2ZSI6ZmFsc2UsIkhvcml6b250YWxBbGlnbm1lbnQiOjEsIlZlcnRpY2FsQWxpZ25tZW50IjowLCJTbWFydEZvcmVncm91bmQiOm51bGwsIkJhY2tncm91bmRGaWxsVHlwZSI6MCwiTWFyZ2luIjp7IiRpZCI6IjE0OTUiLCJUb3AiOjAuMCwiTGVmdCI6MC4wLCJSaWdodCI6MC4wLCJCb3R0b20iOjAuMH0sIlBhZGRpbmciOnsiJGlkIjoiMTQ5NiIsIlRvcCI6MC4wLCJMZWZ0IjowLjAsIlJpZ2h0IjowLjAsIkJvdHRvbSI6MC4wfSwiQmFja2dyb3VuZCI6eyIkaWQiOiIxNDk3IiwiQ29sb3IiOnsiJGlkIjoiMTQ5OCIsIkEiOjg5LCJSIjowLCJHIjowLCJCIjowfX0sIklzVmlzaWJsZSI6dHJ1ZSwiV2lkdGgiOjAuMCwiSGVpZ2h0IjowLjAsIkJvcmRlclN0eWxlIjpudWxsLCJQYXJlbnRTdHlsZSI6bnVsbH0sIkR1cmF0aW9uU3R5bGUiOnsiJGlkIjoiMTQ5OSIsIkZvbnRTZXR0aW5ncyI6eyIkaWQiOiIxNTAwIiwiRm9udFNpemUiOjEwLCJGb250TmFtZSI6IkNhbGlicmkiLCJJc0JvbGQiOmZhbHNlLCJJc0l0YWxpYyI6ZmFsc2UsIklzVW5kZXJsaW5lZCI6ZmFsc2UsIlBhcmVudFN0eWxlIjpudWxsfSwiQXV0b1NpemUiOjAsIkZvcmVncm91bmQiOnsiJGlkIjoiMTUwMSIsIkNvbG9yIjp7IiRpZCI6IjE1MDI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aWQiOiIxNTAzIiwiVG9wIjowLjAsIkxlZnQiOjAuMCwiUmlnaHQiOjAuMCwiQm90dG9tIjowLjB9LCJQYWRkaW5nIjp7IiRpZCI6IjE1MDQiLCJUb3AiOjAuMCwiTGVmdCI6MC4wLCJSaWdodCI6MC4wLCJCb3R0b20iOjAuMH0sIkJhY2tncm91bmQiOnsiJGlkIjoiMTUwNSIsIkNvbG9yIjp7IiRpZCI6IjE1MDYiLCJBIjo4OSwiUiI6MCwiRyI6MCwiQiI6MH19LCJJc1Zpc2libGUiOnRydWUsIldpZHRoIjowLjAsIkhlaWdodCI6MC4wLCJCb3JkZXJTdHlsZSI6bnVsbCwiUGFyZW50U3R5bGUiOm51bGx9LCJIb3Jpem9udGFsQ29ubmVjdG9yU3R5bGUiOnsiJGlkIjoiMTUwNyIsIkxpbmVDb2xvciI6eyIkaWQiOiIxNTA4IiwiJHR5cGUiOiJOTFJFLkNvbW1vbi5Eb20uU29saWRDb2xvckJydXNoLCBOTFJFLkNvbW1vbiIsIkNvbG9yIjp7IiRpZCI6IjE1MDkiLCJBIjoyNTUsIlIiOjIwNCwiRyI6MjA0LCJCIjoyMDR9fSwiTGluZVdlaWdodCI6MS4wLCJMaW5lVHlwZSI6MCwiUGFyZW50U3R5bGUiOm51bGx9LCJWZXJ0aWNhbENvbm5lY3RvclN0eWxlIjp7IiRpZCI6IjE1MTAiLCJMaW5lQ29sb3IiOnsiJGlkIjoiMTUxMSIsIiR0eXBlIjoiTkxSRS5Db21tb24uRG9tLlNvbGlkQ29sb3JCcnVzaCwgTkxSRS5Db21tb24iLCJDb2xvciI6eyIkaWQiOiIxNTEyIiwiQSI6MjU1LCJSIjoyMDQsIkciOjIwNCwiQiI6MjA0fX0sIkxpbmVXZWlnaHQiOjAuMCwiTGluZVR5cGUiOjAsIlBhcmVudFN0eWxlIjpudWxsfSwiTWFyZ2luIjpudWxsLCJTdGFydERhdGVQb3NpdGlvbiI6NiwiRW5kRGF0ZVBvc2l0aW9uIjo2LCJEYXRlSXNWaXNpYmxlIjpmYWxzZSwiVGl0bGVQb3NpdGlvbiI6MiwiRHVyYXRpb25Qb3NpdGlvbiI6NiwiUGVyY2VudGFnZUNvbXBsZXRlZFBvc2l0aW9uIjoyLCJTcGFjaW5nIjozLCJJc0JlbG93VGltZWJhbmQiOnRydWUsIlBlcmNlbnRhZ2VDb21wbGV0ZVNoYXBlT3BhY2l0eSI6MzUsIlNoYXBlU3R5bGUiOnsiJGlkIjoiMTUxMyIsIk1hcmdpbiI6eyIkaWQiOiIxNTE0IiwiVG9wIjowLjAsIkxlZnQiOjQuMCwiUmlnaHQiOjQuMCwiQm90dG9tIjowLjB9LCJQYWRkaW5nIjp7IiRpZCI6IjE1MTUiLCJUb3AiOjAuMCwiTGVmdCI6MC4wLCJSaWdodCI6MC4wLCJCb3R0b20iOjAuMH0sIkJhY2tncm91bmQiOnsiJGlkIjoiMTUxNiIsIkNvbG9yIjp7IiRpZCI6IjE1MTciLCJBIjoyNTUsIlIiOjIyNywiRyI6MTE2LCJCIjoyMn19LCJJc1Zpc2libGUiOnRydWUsIldpZHRoIjowLjAsIkhlaWdodCI6MTAuMCwiQm9yZGVyU3R5bGUiOnsiJGlkIjoiMTUxOCIsIkxpbmVDb2xvciI6eyIkaWQiOiIxNTE5IiwiJHR5cGUiOiJOTFJFLkNvbW1vbi5Eb20uU29saWRDb2xvckJydXNoLCBOTFJFLkNvbW1vbiIsIkNvbG9yIjp7IiRpZCI6IjE1MjAiLCJBIjoyNTUsIlIiOjIzNCwiRyI6MjIsIkIiOjMwfX0sIkxpbmVXZWlnaHQiOjAuMCwiTGluZVR5cGUiOjAsIlBhcmVudFN0eWxlIjpudWxsfSwiUGFyZW50U3R5bGUiOm51bGx9LCJUaXRsZVN0eWxlIjp7IiRpZCI6IjE1MjEiLCJGb250U2V0dGluZ3MiOnsiJGlkIjoiMTUyMiIsIkZvbnRTaXplIjoxMSwiRm9udE5hbWUiOiJDYWxpYnJpIiwiSXNCb2xkIjpmYWxzZSwiSXNJdGFsaWMiOmZhbHNlLCJJc1VuZGVybGluZWQiOmZhbHNlLCJQYXJlbnRTdHlsZSI6bnVsbH0sIkF1dG9TaXplIjowLCJGb3JlZ3JvdW5kIjp7IiRpZCI6IjE1MjMiLCJDb2xvciI6eyIkaWQiOiIxNTI0IiwiQSI6MjU1LCJSIjoyNTUsIkciOjI1NSwiQiI6MjU1fX0sIk1heFdpZHRoIjoyMDAuMCwiTWF4SGVpZ2h0IjoiSW5maW5pdHkiLCJTbWFydEZvcmVncm91bmRJc0FjdGl2ZSI6ZmFsc2UsIkhvcml6b250YWxBbGlnbm1lbnQiOjEsIlZlcnRpY2FsQWxpZ25tZW50IjowLCJTbWFydEZvcmVncm91bmQiOm51bGwsIkJhY2tncm91bmRGaWxsVHlwZSI6MCwiTWFyZ2luIjp7IiRpZCI6IjE1MjUiLCJUb3AiOjAuMCwiTGVmdCI6MC4wLCJSaWdodCI6MC4wLCJCb3R0b20iOjAuMH0sIlBhZGRpbmciOnsiJGlkIjoiMTUyNiIsIlRvcCI6MC4wLCJMZWZ0IjowLjAsIlJpZ2h0IjowLjAsIkJvdHRvbSI6MC4wfSwiQmFja2dyb3VuZCI6eyIkaWQiOiIxNTI3IiwiQ29sb3IiOnsiJGlkIjoiMTUyOCIsIkEiOjAsIlIiOjI1NSwiRyI6MjU1LCJCIjoyNTV9fSwiSXNWaXNpYmxlIjp0cnVlLCJXaWR0aCI6MC4wLCJIZWlnaHQiOjAuMCwiQm9yZGVyU3R5bGUiOm51bGwsIlBhcmVudFN0eWxlIjpudWxsfSwiRGF0ZVN0eWxlIjp7IiRpZCI6IjE1MjkiLCJGb250U2V0dGluZ3MiOnsiJGlkIjoiMTUzMCIsIkZvbnRTaXplIjoxMCwiRm9udE5hbWUiOiJDYWxpYnJpIiwiSXNCb2xkIjpmYWxzZSwiSXNJdGFsaWMiOmZhbHNlLCJJc1VuZGVybGluZWQiOmZhbHNlLCJQYXJlbnRTdHlsZSI6bnVsbH0sIkF1dG9TaXplIjowLCJGb3JlZ3JvdW5kIjp7IiRpZCI6IjE1MzEiLCJDb2xvciI6eyIkaWQiOiIxNTMy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xNTMzIiwiVG9wIjowLjAsIkxlZnQiOjAuMCwiUmlnaHQiOjAuMCwiQm90dG9tIjowLjB9LCJQYWRkaW5nIjp7IiRpZCI6IjE1MzQiLCJUb3AiOjAuMCwiTGVmdCI6MC4wLCJSaWdodCI6MC4wLCJCb3R0b20iOjAuMH0sIkJhY2tncm91bmQiOnsiJGlkIjoiMTUzNSIsIkNvbG9yIjp7IiRyZWYiOiIxNTA2In19LCJJc1Zpc2libGUiOnRydWUsIldpZHRoIjowLjAsIkhlaWdodCI6MC4wLCJCb3JkZXJTdHlsZSI6bnVsbCwiUGFyZW50U3R5bGUiOm51bGx9LCJEYXRlRm9ybWF0Ijp7IiRpZCI6IjE1MzYiLCJGb3JtYXRTdHJpbmciOiJNTU0gZCIsIlNlcGFyYXRvciI6Ii8iLCJVc2VJbnRlcm5hdGlvbmFsRGF0ZUZvcm1hdCI6ZmFsc2UsIkRhdGVJc1Zpc2libGUiOmZhbHNlLCJUaW1lSXNWaXNpYmxlIjpmYWxzZSwiSG91ckRpZ2l0cyI6MSwiQW1QbURlc2lnbmF0b3IiOjIsIlRyaW0wME1pbnV0ZXMiOmZhbHNlLCJMYXN0S25vd25WaXNpYmlsaXR5U3RhdGUiOnsiJGlkIjoiMTUzNyIsIkRhdGVQYXJ0SXNWaXNpYmxlIjp0cnVlLCJUaW1lUGFydElzVmlzaWJsZSI6ZmFsc2V9fSwiV2Vla051bWJlcmluZyI6eyIkaWQiOiIxNTM4IiwiRm9ybWF0IjowLCJJc1Zpc2libGUiOmZhbHNlLCJMYXN0S25vd25WaXNpYmlsaXR5U3RhdGUiOmZhbHNlfSwiSXNWaXNpYmxlIjp0cnVlLCJQYXJlbnRTdHlsZSI6bnVsbCwiX2V4cGxpY2l0bHlTZXQiOnsiJGlkIjoiMTUzOSIsIlNoYXBlU3R5bGUiOmZhbHNlLCJUaXRsZVN0eWxlIjpmYWxzZSwiRGF0ZVN0eWxlIjpmYWxzZSwiSG9yaXpvbnRhbENvbm5lY3RvclN0eWxlIjpmYWxzZSwiVmVydGljYWxDb25uZWN0b3JTdHlsZSI6ZmFsc2UsIlBlcmNlbnRhZ2VDb21wbGV0ZVNoYXBlT3BhY2l0eSI6ZmFsc2UsIlNoYXBlIjpmYWxzZSwiU2hhcGVUaGlja25lc3MiOmZhbHNlLCJEdXJhdGlvbkZvcm1hdCI6ZmFsc2UsIkluY2x1ZGVOb25Xb3JraW5nRGF5c0luRHVyYXRpb24iOmZhbHNlLCJNYXJnaW4iOmZhbHNlLCJTdGFydERhdGVQb3NpdGlvbiI6ZmFsc2UsIkVuZERhdGVQb3NpdGlvbiI6ZmFsc2UsIlRpdGxlUG9zaXRpb24iOmZhbHNlLCJEdXJhdGlvblBvc2l0aW9uIjpmYWxzZSwiUGVyY2VudGFnZUNvbXBsZXRlZFBvc2l0aW9uIjpmYWxzZSwiU3BhY2luZyI6ZmFsc2UsIklzQmVsb3dUaW1lYmFuZCI6ZmFsc2UsIkRhdGVGb3JtYXQiOmZhbHNlLCJXZWVrTnVtYmVyaW5nIjpmYWxzZSwiSXNWaXNpYmxlIjpmYWxzZX19LCJEZWZhdWx0U3dpbWxhbmVNb3RTdHlsZSI6eyIkaWQiOiIxNTQwIiwiU2hhcGUiOjAsIkNvbm5lY3Rvck1hcmdpbiI6eyIkaWQiOiIxNTQxIiwiVG9wIjowLjAsIkxlZnQiOjIuMCwiUmlnaHQiOjIuMCwiQm90dG9tIjowLjB9LCJDb25uZWN0b3JTdHlsZSI6eyIkaWQiOiIxNTQyIiwiTGluZUNvbG9yIjp7IiRpZCI6IjE1NDMiLCIkdHlwZSI6Ik5MUkUuQ29tbW9uLkRvbS5Tb2xpZENvbG9yQnJ1c2gsIE5MUkUuQ29tbW9uIiwiQ29sb3IiOnsiJGlkIjoiMTU0NCIsIkEiOjEyNywiUiI6MTE1LCJHIjoxMTUsIkIiOjExNX19LCJMaW5lV2VpZ2h0IjoxLjAsIkxpbmVUeXBlIjowLCJQYXJlbnRTdHlsZSI6bnVsbH0sIklzQmVsb3dUaW1lYmFuZCI6ZmFsc2UsIlBvc2l0aW9uT25UYXNrIjoxLCJIaWRlRGF0ZSI6ZmFsc2UsIlNoYXBlU2l6ZSI6MSwiU3BhY2luZyI6MS4wLCJQYWRkaW5nIjp7IiRpZCI6IjE1NDUiLCJUb3AiOjcuMCwiTGVmdCI6My4wLCJSaWdodCI6MC4wLCJCb3R0b20iOjIuMH0sIlNoYXBlU3R5bGUiOnsiJGlkIjoiMTU0NiIsIk1hcmdpbiI6eyIkaWQiOiIxNTQ3IiwiVG9wIjowLjAsIkxlZnQiOjAuMCwiUmlnaHQiOjAuMCwiQm90dG9tIjowLjB9LCJQYWRkaW5nIjp7IiRpZCI6IjE1NDgiLCJUb3AiOjAuMCwiTGVmdCI6MC4wLCJSaWdodCI6MC4wLCJCb3R0b20iOjAuMH0sIkJhY2tncm91bmQiOnsiJGlkIjoiMTU0OSIsIkNvbG9yIjp7IiRpZCI6IjE1NTAiLCJBIjoxMjcsIlIiOjI0MCwiRyI6MTAwLCJCIjo0N319LCJJc1Zpc2libGUiOnRydWUsIldpZHRoIjoxOC4wLCJIZWlnaHQiOjIwLjAsIkJvcmRlclN0eWxlIjp7IiRpZCI6IjE1NTEiLCJMaW5lQ29sb3IiOnsiJGlkIjoiMTU1MiIsIiR0eXBlIjoiTkxSRS5Db21tb24uRG9tLlNvbGlkQ29sb3JCcnVzaCwgTkxSRS5Db21tb24iLCJDb2xvciI6eyIkaWQiOiIxNTUzIiwiQSI6MjU1LCJSIjoyMzQsIkciOjIyLCJCIjozMH19LCJMaW5lV2VpZ2h0IjowLjAsIkxpbmVUeXBlIjowLCJQYXJlbnRTdHlsZSI6bnVsbH0sIlBhcmVudFN0eWxlIjpudWxsfSwiVGl0bGVTdHlsZSI6eyIkaWQiOiIxNTU0IiwiRm9udFNldHRpbmdzIjp7IiRpZCI6IjE1NTUiLCJGb250U2l6ZSI6MTEsIkZvbnROYW1lIjoiQ2FsaWJyaSIsIklzQm9sZCI6dHJ1ZSwiSXNJdGFsaWMiOmZhbHNlLCJJc1VuZGVybGluZWQiOmZhbHNlLCJQYXJlbnRTdHlsZSI6bnVsbH0sIkF1dG9TaXplIjowLCJGb3JlZ3JvdW5kIjp7IiRpZCI6IjE1NTYiLCJDb2xvciI6eyIkaWQiOiIxNTU3IiwiQSI6MjU1LCJSIjowLCJHIjowLCJCIjowfX0sIk1heFdpZHRoIjoyMDAuMCwiTWF4SGVpZ2h0IjoiSW5maW5pdHkiLCJTbWFydEZvcmVncm91bmRJc0FjdGl2ZSI6ZmFsc2UsIkhvcml6b250YWxBbGlnbm1lbnQiOjEsIlZlcnRpY2FsQWxpZ25tZW50IjowLCJTbWFydEZvcmVncm91bmQiOm51bGwsIkJhY2tncm91bmRGaWxsVHlwZSI6MCwiTWFyZ2luIjp7IiRpZCI6IjE1NTgiLCJUb3AiOjAuMCwiTGVmdCI6MC4wLCJSaWdodCI6MC4wLCJCb3R0b20iOjAuMH0sIlBhZGRpbmciOnsiJGlkIjoiMTU1OSIsIlRvcCI6MC4wLCJMZWZ0IjowLjAsIlJpZ2h0IjowLjAsIkJvdHRvbSI6MC4wfSwiQmFja2dyb3VuZCI6eyIkaWQiOiIxNTYwIiwiQ29sb3IiOnsiJGlkIjoiMTU2MSIsIkEiOjg5LCJSIjowLCJHIjowLCJCIjowfX0sIklzVmlzaWJsZSI6dHJ1ZSwiV2lkdGgiOjAuMCwiSGVpZ2h0IjowLjAsIkJvcmRlclN0eWxlIjpudWxsLCJQYXJlbnRTdHlsZSI6bnVsbH0sIkRhdGVTdHlsZSI6eyIkaWQiOiIxNTYyIiwiRm9udFNldHRpbmdzIjp7IiRpZCI6IjE1NjMiLCJGb250U2l6ZSI6MTAsIkZvbnROYW1lIjoiQ2FsaWJyaSIsIklzQm9sZCI6ZmFsc2UsIklzSXRhbGljIjpmYWxzZSwiSXNVbmRlcmxpbmVkIjpmYWxzZSwiUGFyZW50U3R5bGUiOm51bGx9LCJBdXRvU2l6ZSI6MCwiRm9yZWdyb3VuZCI6eyIkaWQiOiIxNTY0IiwiQ29sb3IiOnsiJGlkIjoiMTU2NS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MTU2NiIsIlRvcCI6MC4wLCJMZWZ0IjowLjAsIlJpZ2h0IjowLjAsIkJvdHRvbSI6MC4wfSwiUGFkZGluZyI6eyIkaWQiOiIxNTY3IiwiVG9wIjowLjAsIkxlZnQiOjAuMCwiUmlnaHQiOjAuMCwiQm90dG9tIjowLjB9LCJCYWNrZ3JvdW5kIjp7IiRpZCI6IjE1NjgiLCJDb2xvciI6eyIkcmVmIjoiMTU2MSJ9fSwiSXNWaXNpYmxlIjp0cnVlLCJXaWR0aCI6MC4wLCJIZWlnaHQiOjAuMCwiQm9yZGVyU3R5bGUiOm51bGwsIlBhcmVudFN0eWxlIjpudWxsfSwiRGF0ZUZvcm1hdCI6eyIkaWQiOiIxNTY5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E1NzAiLCJGb3JtYXQiOjAsIklzVmlzaWJsZSI6ZmFsc2UsIkxhc3RLbm93blZpc2liaWxpdHlTdGF0ZSI6ZmFsc2V9LCJJc1Zpc2libGUiOnRydWUsIlBhcmVudFN0eWxlIjpudWxsfSwiRGVmYXVsdFN3aW1sYW5lTWlsZXN0b25lU3R5bGUiOnsiJGlkIjoiMTU3MSIsIlRpdGxlUG9zaXRpb24iOiJSaWdodCIsIkRhdGVQb3NpdGlvbiI6IkxlZnQiLCJTaGFwZVR5cGUiOjAsIlNoYXBlU2l6ZSI6MSwiU3BhY2luZyI6NSwiU2hhcGVTdHlsZSI6eyIkaWQiOiIxNTcyIiwiTWFyZ2luIjp7IiRpZCI6IjE1NzMiLCJUb3AiOjAuMCwiTGVmdCI6MC4wLCJSaWdodCI6MC4wLCJCb3R0b20iOjAuMH0sIlBhZGRpbmciOnsiJGlkIjoiMTU3NCIsIlRvcCI6MC4wLCJMZWZ0IjowLjAsIlJpZ2h0IjowLjAsIkJvdHRvbSI6MC4wfSwiQmFja2dyb3VuZCI6eyIkaWQiOiIxNTc1IiwiQ29sb3IiOnsiJGlkIjoiMTU3NiIsIkEiOjEyNywiUiI6MjQwLCJHIjoxMDAsIkIiOjQ3fX0sIklzVmlzaWJsZSI6dHJ1ZSwiV2lkdGgiOjE4LjAsIkhlaWdodCI6MjAuMCwiQm9yZGVyU3R5bGUiOnsiJGlkIjoiMTU3NyIsIkxpbmVDb2xvciI6eyIkaWQiOiIxNTc4IiwiJHR5cGUiOiJOTFJFLkNvbW1vbi5Eb20uU29saWRDb2xvckJydXNoLCBOTFJFLkNvbW1vbiIsIkNvbG9yIjp7IiRpZCI6IjE1NzkiLCJBIjoyNTUsIlIiOjIzNCwiRyI6MjIsIkIiOjMwfX0sIkxpbmVXZWlnaHQiOjAuMCwiTGluZVR5cGUiOjAsIlBhcmVudFN0eWxlIjpudWxsfSwiUGFyZW50U3R5bGUiOm51bGx9LCJUaXRsZVN0eWxlIjp7IiRpZCI6IjE1ODAiLCJGb250U2V0dGluZ3MiOnsiJGlkIjoiMTU4MSIsIkZvbnRTaXplIjoxMSwiRm9udE5hbWUiOiJDYWxpYnJpIiwiSXNCb2xkIjp0cnVlLCJJc0l0YWxpYyI6ZmFsc2UsIklzVW5kZXJsaW5lZCI6ZmFsc2UsIlBhcmVudFN0eWxlIjpudWxsfSwiQXV0b1NpemUiOjAsIkZvcmVncm91bmQiOnsiJGlkIjoiMTU4MiIsIkNvbG9yIjp7IiRpZCI6IjE1ODMiLCJBIjoyNTUsIlIiOjAsIkciOjAsIkIiOjB9fSwiTWF4V2lkdGgiOjIwMC4wLCJNYXhIZWlnaHQiOiJJbmZpbml0eSIsIlNtYXJ0Rm9yZWdyb3VuZElzQWN0aXZlIjpmYWxzZSwiSG9yaXpvbnRhbEFsaWdubWVudCI6MSwiVmVydGljYWxBbGlnbm1lbnQiOjAsIlNtYXJ0Rm9yZWdyb3VuZCI6bnVsbCwiQmFja2dyb3VuZEZpbGxUeXBlIjowLCJNYXJnaW4iOnsiJGlkIjoiMTU4NCIsIlRvcCI6MC4wLCJMZWZ0IjowLjAsIlJpZ2h0IjowLjAsIkJvdHRvbSI6MC4wfSwiUGFkZGluZyI6eyIkaWQiOiIxNTg1IiwiVG9wIjowLjAsIkxlZnQiOjAuMCwiUmlnaHQiOjAuMCwiQm90dG9tIjowLjB9LCJCYWNrZ3JvdW5kIjp7IiRpZCI6IjE1ODYiLCJDb2xvciI6eyIkaWQiOiIxNTg3IiwiQSI6ODksIlIiOjAsIkciOjAsIkIiOjB9fSwiSXNWaXNpYmxlIjp0cnVlLCJXaWR0aCI6MC4wLCJIZWlnaHQiOjAuMCwiQm9yZGVyU3R5bGUiOm51bGwsIlBhcmVudFN0eWxlIjpudWxsfSwiRGF0ZVN0eWxlIjp7IiRpZCI6IjE1ODgiLCJGb250U2V0dGluZ3MiOnsiJGlkIjoiMTU4OSIsIkZvbnRTaXplIjoxMCwiRm9udE5hbWUiOiJDYWxpYnJpIiwiSXNCb2xkIjpmYWxzZSwiSXNJdGFsaWMiOmZhbHNlLCJJc1VuZGVybGluZWQiOmZhbHNlLCJQYXJlbnRTdHlsZSI6bnVsbH0sIkF1dG9TaXplIjowLCJGb3JlZ3JvdW5kIjp7IiRpZCI6IjE1OTAiLCJDb2xvciI6eyIkaWQiOiIxNTkx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xNTkyIiwiVG9wIjowLjAsIkxlZnQiOjAuMCwiUmlnaHQiOjAuMCwiQm90dG9tIjowLjB9LCJQYWRkaW5nIjp7IiRpZCI6IjE1OTMiLCJUb3AiOjAuMCwiTGVmdCI6MC4wLCJSaWdodCI6MC4wLCJCb3R0b20iOjAuMH0sIkJhY2tncm91bmQiOnsiJGlkIjoiMTU5NCIsIkNvbG9yIjp7IiRpZCI6IjE1OTUiLCJBIjo4OSwiUiI6MCwiRyI6MCwiQiI6MH19LCJJc1Zpc2libGUiOnRydWUsIldpZHRoIjowLjAsIkhlaWdodCI6MC4wLCJCb3JkZXJTdHlsZSI6bnVsbCwiUGFyZW50U3R5bGUiOm51bGx9LCJEYXRlRm9ybWF0Ijp7IiRpZCI6IjE1OTY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TU5NyIsIkZvcm1hdCI6MCwiSXNWaXNpYmxlIjpmYWxzZSwiTGFzdEtub3duVmlzaWJpbGl0eVN0YXRlIjpmYWxzZX0sIklzVmlzaWJsZSI6dHJ1ZSwiUGFyZW50U3R5bGUiOm51bGx9LCJEZWZhdWx0U3dpbWxhbmVBY3Rpdml0eVN0eWxlIjp7IiRpZCI6IjE1OTgiLCJIZWFkZXJTdHlsZSI6eyIkaWQiOiIxNTk5IiwiVGV4dFN0eWxlIjp7IiRpZCI6IjE2MDAiLCJGb250U2V0dGluZ3MiOnsiJGlkIjoiMTYwMSIsIkZvbnRTaXplIjoxMSwiRm9udE5hbWUiOiJDYWxpYnJpIiwiSXNCb2xkIjpmYWxzZSwiSXNJdGFsaWMiOmZhbHNlLCJJc1VuZGVybGluZWQiOmZhbHNlLCJQYXJlbnRTdHlsZSI6bnVsbH0sIkF1dG9TaXplIjoyLCJGb3JlZ3JvdW5kIjp7IiRpZCI6IjE2MDIiLCJDb2xvciI6eyIkaWQiOiIxNjAzIiwiQSI6MjU1LCJSIjowLCJHIjowLCJCIjowfX0sIk1heFdpZHRoIjowLjAsIk1heEhlaWdodCI6IkluZmluaXR5IiwiU21hcnRGb3JlZ3JvdW5kSXNBY3RpdmUiOmZhbHNlLCJIb3Jpem9udGFsQWxpZ25tZW50IjowLCJWZXJ0aWNhbEFsaWdubWVudCI6MCwiU21hcnRGb3JlZ3JvdW5kIjpudWxsLCJCYWNrZ3JvdW5kRmlsbFR5cGUiOjAsIk1hcmdpbiI6eyIkaWQiOiIxNjA0IiwiVG9wIjowLjAsIkxlZnQiOjAuMCwiUmlnaHQiOjAuMCwiQm90dG9tIjowLjB9LCJQYWRkaW5nIjp7IiRpZCI6IjE2MDUiLCJUb3AiOjAuMCwiTGVmdCI6MC4wLCJSaWdodCI6MC4wLCJCb3R0b20iOjAuMH0sIkJhY2tncm91bmQiOm51bGwsIklzVmlzaWJsZSI6dHJ1ZSwiV2lkdGgiOjAuMCwiSGVpZ2h0IjowLjAsIkJvcmRlclN0eWxlIjpudWxsLCJQYXJlbnRTdHlsZSI6bnVsbH0sIlJlY3RhbmdsZVN0eWxlIjp7IiRpZCI6IjE2MDYiLCJNYXJnaW4iOnsiJGlkIjoiMTYwNyIsIlRvcCI6MC4wLCJMZWZ0IjowLjAsIlJpZ2h0IjowLjAsIkJvdHRvbSI6MC4wfSwiUGFkZGluZyI6eyIkaWQiOiIxNjA4IiwiVG9wIjowLjAsIkxlZnQiOjAuMCwiUmlnaHQiOjAuMCwiQm90dG9tIjowLjB9LCJCYWNrZ3JvdW5kIjp7IiRpZCI6IjE2MDkiLCJDb2xvciI6eyIkaWQiOiIxNjEwIiwiQSI6NjMsIlIiOjI0MCwiRyI6MTAwLCJCIjo0N319LCJJc1Zpc2libGUiOnRydWUsIldpZHRoIjowLjAsIkhlaWdodCI6MC4wLCJCb3JkZXJTdHlsZSI6eyIkaWQiOiIxNjExIiwiTGluZUNvbG9yIjp7IiRpZCI6IjE2MTIiLCIkdHlwZSI6Ik5MUkUuQ29tbW9uLkRvbS5Tb2xpZENvbG9yQnJ1c2gsIE5MUkUuQ29tbW9uIiwiQ29sb3IiOnsiJGlkIjoiMTYxMyIsIkEiOjI1NSwiUiI6MjU1LCJHIjowLCJCIjowfX0sIkxpbmVXZWlnaHQiOjAuMCwiTGluZVR5cGUiOjAsIlBhcmVudFN0eWxlIjpudWxsfSwiUGFyZW50U3R5bGUiOm51bGx9LCJNYXJnaW4iOnsiJGlkIjoiMTYxNCIsIlRvcCI6MC4wLCJMZWZ0IjowLjAsIlJpZ2h0IjowLjAsIkJvdHRvbSI6MC4wfSwiUGFkZGluZyI6eyIkaWQiOiIxNjE1IiwiVG9wIjowLjAsIkxlZnQiOjAuMCwiUmlnaHQiOjAuMCwiQm90dG9tIjowLjB9LCJCYWNrZ3JvdW5kIjpudWxsLCJJc1Zpc2libGUiOnRydWUsIldpZHRoIjowLjAsIkhlaWdodCI6MC4wLCJCb3JkZXJTdHlsZSI6bnVsbCwiUGFyZW50U3R5bGUiOm51bGx9LCJCYWNrZ3JvdW5kU3R5bGUiOnsiJGlkIjoiMTYxNiIsIk1hcmdpbiI6eyIkaWQiOiIxNjE3IiwiVG9wIjowLjAsIkxlZnQiOjAuMCwiUmlnaHQiOjAuMCwiQm90dG9tIjowLjB9LCJQYWRkaW5nIjp7IiRpZCI6IjE2MTgiLCJUb3AiOjAuMCwiTGVmdCI6MC4wLCJSaWdodCI6MC4wLCJCb3R0b20iOjAuMH0sIkJhY2tncm91bmQiOnsiJHJlZiI6IjE0ODUifSwiSXNWaXNpYmxlIjp0cnVlLCJXaWR0aCI6MC4wLCJIZWlnaHQiOjAuMCwiQm9yZGVyU3R5bGUiOnsiJGlkIjoiMTYxOSIsIkxpbmVDb2xvciI6eyIkaWQiOiIxNjIwIiwiJHR5cGUiOiJOTFJFLkNvbW1vbi5Eb20uU29saWRDb2xvckJydXNoLCBOTFJFLkNvbW1vbiIsIkNvbG9yIjp7IiRpZCI6IjE2MjEiLCJBIjoyNTUsIlIiOjIzNCwiRyI6MjIsIkIiOjMwfX0sIkxpbmVXZWlnaHQiOjAuMCwiTGluZVR5cGUiOjAsIlBhcmVudFN0eWxlIjpudWxsfSwiUGFyZW50U3R5bGUiOm51bGx9LCJNYXJnaW4iOnsiJGlkIjoiMTYyMiIsIlRvcCI6MC4wLCJMZWZ0IjowLjAsIlJpZ2h0IjowLjAsIkJvdHRvbSI6MC4wfSwiUGFkZGluZyI6eyIkaWQiOiIxNjIzIiwiVG9wIjowLjAsIkxlZnQiOjAuMCwiUmlnaHQiOjAuMCwiQm90dG9tIjowLjB9LCJJc1Zpc2libGUiOnRydWUsIldpZHRoIjowLjAsIkhlaWdodCI6MC4wLCJCb3JkZXJTdHlsZSI6bnVsbCwiUGFyZW50U3R5bGUiOm51bGx9LCJNYXJnaW4iOnsiJGlkIjoiMTYyNCIsIlRvcCI6MC4wLCJMZWZ0IjowLjAsIlJpZ2h0IjowLjAsIkJvdHRvbSI6MC4wfSwiUGFkZGluZyI6eyIkaWQiOiIxNjI1IiwiVG9wIjowLjAsIkxlZnQiOjAuMCwiUmlnaHQiOjAuMCwiQm90dG9tIjowLjB9LCJJc1Zpc2libGUiOnRydWUsIldpZHRoIjowLjAsIkhlaWdodCI6MC4wLCJCb3JkZXJTdHlsZSI6eyIkaWQiOiIxNjI2IiwiTGluZUNvbG9yIjpudWxsLCJMaW5lV2VpZ2h0IjowLjAsIkxpbmVUeXBlIjowLCJQYXJlbnRTdHlsZSI6bnVsbH0sIlBhcmVudFN0eWxlIjpudWxsfX0seyIkaWQiOiIxNjI3IiwiX2FjdGl2aXRpZXMiOlt7IiRpZCI6IjE2MjgiLCJfcm93cyI6W3siJGlkIjoiMTYyOSIsIl90YXNrcyI6W3siJGlkIjoiMTYzMCIsIl9hdHRhY2hlZE1pbGVzdG9uZXMiOltdLCJUYXNrRGVmaW5pdGlvbiI6eyIkaWQiOiIxNjMxIiwiR3JvdXBOYW1lIjpudWxsLCJTdGFydERhdGUiOiIyMDI1LTA0LTA2VDAwOjAwOjAwWiIsIkVuZERhdGUiOiIyMDI1LTA2LTIzVDExOjU5OjAwWiIsIlBlcmNlbnRhZ2VDb21wbGV0ZSI6NzUuMCwiU3R5bGUiOnsiJGlkIjoiMTYzMiIsIlNoYXBlIjo0LCJTaGFwZVRoaWNrbmVzcyI6MCwiRHVyYXRpb25Gb3JtYXQiOjAsIkluY2x1ZGVOb25Xb3JraW5nRGF5c0luRHVyYXRpb24iOmZhbHNlLCJQZXJjZW50YWdlQ29tcGxldGVTdHlsZSI6eyIkaWQiOiIxNjMzIiwiRm9udFNldHRpbmdzIjp7IiRpZCI6IjE2MzQiLCJGb250U2l6ZSI6MTAsIkZvbnROYW1lIjoiQ2FsaWJyaSIsIklzQm9sZCI6ZmFsc2UsIklzSXRhbGljIjpmYWxzZSwiSXNVbmRlcmxpbmVkIjpmYWxzZSwiUGFyZW50U3R5bGUiOm51bGx9LCJBdXRvU2l6ZSI6MCwiRm9yZWdyb3VuZCI6eyIkaWQiOiIxNjM1IiwiQ29sb3IiOnsiJGlkIjoiMTYzNiIsIkEiOjI1NSwiUiI6MTkyLCJHIjo4MCwiQiI6Nzd9fSwiTWF4V2lkdGgiOjIwMC4wLCJNYXhIZWlnaHQiOiJJbmZpbml0eSIsIlNtYXJ0Rm9yZWdyb3VuZElzQWN0aXZlIjpmYWxzZSwiSG9yaXpvbnRhbEFsaWdubWVudCI6MSwiVmVydGljYWxBbGlnbm1lbnQiOjAsIlNtYXJ0Rm9yZWdyb3VuZCI6bnVsbCwiQmFja2dyb3VuZEZpbGxUeXBlIjowLCJNYXJnaW4iOnsiJGlkIjoiMTYzNyIsIlRvcCI6MC4wLCJMZWZ0IjowLjAsIlJpZ2h0IjowLjAsIkJvdHRvbSI6MC4wfSwiUGFkZGluZyI6eyIkaWQiOiIxNjM4IiwiVG9wIjowLjAsIkxlZnQiOjAuMCwiUmlnaHQiOjAuMCwiQm90dG9tIjowLjB9LCJCYWNrZ3JvdW5kIjp7IiRpZCI6IjE2MzkiLCJDb2xvciI6eyIkcmVmIjoiMTE0In19LCJJc1Zpc2libGUiOnRydWUsIldpZHRoIjowLjAsIkhlaWdodCI6MC4wLCJCb3JkZXJTdHlsZSI6eyIkaWQiOiIxNjQwIiwiTGluZUNvbG9yIjpudWxsLCJMaW5lV2VpZ2h0IjowLjAsIkxpbmVUeXBlIjowLCJQYXJlbnRTdHlsZSI6bnVsbH0sIlBhcmVudFN0eWxlIjpudWxsfSwiRHVyYXRpb25TdHlsZSI6eyIkaWQiOiIxNjQxIiwiRm9udFNldHRpbmdzIjp7IiRpZCI6IjE2NDIiLCJGb250U2l6ZSI6MTAsIkZvbnROYW1lIjoiQ2FsaWJyaSIsIklzQm9sZCI6ZmFsc2UsIklzSXRhbGljIjpmYWxzZSwiSXNVbmRlcmxpbmVkIjpmYWxzZSwiUGFyZW50U3R5bGUiOm51bGx9LCJBdXRvU2l6ZSI6MCwiRm9yZWdyb3VuZCI6eyIkaWQiOiIxNjQzIiwiQ29sb3IiOnsiJHJlZiI6IjExOSJ9fSwiTWF4V2lkdGgiOjIwMC4wLCJNYXhIZWlnaHQiOiJJbmZpbml0eSIsIlNtYXJ0Rm9yZWdyb3VuZElzQWN0aXZlIjpmYWxzZSwiSG9yaXpvbnRhbEFsaWdubWVudCI6MCwiVmVydGljYWxBbGlnbm1lbnQiOjAsIlNtYXJ0Rm9yZWdyb3VuZCI6bnVsbCwiQmFja2dyb3VuZEZpbGxUeXBlIjowLCJNYXJnaW4iOnsiJGlkIjoiMTY0NCIsIlRvcCI6MC4wLCJMZWZ0IjowLjAsIlJpZ2h0IjowLjAsIkJvdHRvbSI6MC4wfSwiUGFkZGluZyI6eyIkaWQiOiIxNjQ1IiwiVG9wIjowLjAsIkxlZnQiOjAuMCwiUmlnaHQiOjAuMCwiQm90dG9tIjowLjB9LCJCYWNrZ3JvdW5kIjp7IiRyZWYiOiIxMjIifSwiSXNWaXNpYmxlIjp0cnVlLCJXaWR0aCI6MC4wLCJIZWlnaHQiOjAuMCwiQm9yZGVyU3R5bGUiOnsiJGlkIjoiMTY0NiIsIkxpbmVDb2xvciI6bnVsbCwiTGluZVdlaWdodCI6MC4wLCJMaW5lVHlwZSI6MCwiUGFyZW50U3R5bGUiOm51bGx9LCJQYXJlbnRTdHlsZSI6bnVsbH0sIkhvcml6b250YWxDb25uZWN0b3JTdHlsZSI6eyIkaWQiOiIxNjQ3IiwiTGluZUNvbG9yIjp7IiRyZWYiOiIxMjYifSwiTGluZVdlaWdodCI6MS4wLCJMaW5lVHlwZSI6MCwiUGFyZW50U3R5bGUiOm51bGx9LCJWZXJ0aWNhbENvbm5lY3RvclN0eWxlIjp7IiRpZCI6IjE2NDgiLCJMaW5lQ29sb3IiOnsiJHJlZiI6IjEyOSJ9LCJMaW5lV2VpZ2h0IjowLjAsIkxpbmVUeXBlIjowLCJQYXJlbnRTdHlsZSI6bnVsbH0sIk1hcmdpbiI6bnVsbCwiU3RhcnREYXRlUG9zaXRpb24iOjYsIkVuZERhdGVQb3NpdGlvbiI6NiwiRGF0ZUlzVmlzaWJsZSI6ZmFsc2UsIlRpdGxlUG9zaXRpb24iOjIsIkR1cmF0aW9uUG9zaXRpb24iOjYsIlBlcmNlbnRhZ2VDb21wbGV0ZWRQb3NpdGlvbiI6MiwiU3BhY2luZyI6NSwiSXNCZWxvd1RpbWViYW5kIjp0cnVlLCJQZXJjZW50YWdlQ29tcGxldGVTaGFwZU9wYWNpdHkiOjM1LCJTaGFwZVN0eWxlIjp7IiRpZCI6IjE2NDkiLCJNYXJnaW4iOnsiJGlkIjoiMTY1MCIsIlRvcCI6MC4wLCJMZWZ0Ijo0LjAsIlJpZ2h0Ijo0LjAsIkJvdHRvbSI6MC4wfSwiUGFkZGluZyI6eyIkaWQiOiIxNjUxIiwiVG9wIjowLjAsIkxlZnQiOjAuMCwiUmlnaHQiOjAuMCwiQm90dG9tIjowLjB9LCJCYWNrZ3JvdW5kIjp7IiRpZCI6IjE2NTIiLCJDb2xvciI6eyIkaWQiOiIxNjUzIiwiQSI6MTc4LCJSIjoyMjgsIkciOjIxMiwiQiI6MzF9fSwiSXNWaXNpYmxlIjp0cnVlLCJXaWR0aCI6MC4wLCJIZWlnaHQiOjEwLjAsIkJvcmRlclN0eWxlIjp7IiRpZCI6IjE2NTQiLCJMaW5lQ29sb3IiOnsiJGlkIjoiMTY1NSIsIiR0eXBlIjoiTkxSRS5Db21tb24uRG9tLlNvbGlkQ29sb3JCcnVzaCwgTkxSRS5Db21tb24iLCJDb2xvciI6eyIkaWQiOiIxNjU2IiwiQSI6MjU1LCJSIjoyNTUsIkciOjAsIkIiOjB9fSwiTGluZVdlaWdodCI6MC4wLCJMaW5lVHlwZSI6MCwiUGFyZW50U3R5bGUiOm51bGx9LCJQYXJlbnRTdHlsZSI6bnVsbH0sIlRpdGxlU3R5bGUiOnsiJGlkIjoiMTY1NyIsIkZvbnRTZXR0aW5ncyI6eyIkaWQiOiIxNjU4IiwiRm9udFNpemUiOjExLCJGb250TmFtZSI6IkNhbGlicmkiLCJJc0JvbGQiOmZhbHNlLCJJc0l0YWxpYyI6ZmFsc2UsIklzVW5kZXJsaW5lZCI6ZmFsc2UsIlBhcmVudFN0eWxlIjpudWxsfSwiQXV0b1NpemUiOjAsIkZvcmVncm91bmQiOnsiJGlkIjoiMTY1OSIsIkNvbG9yIjp7IiRpZCI6IjE2NjAiLCJBIjoyNTUsIlIiOjI1NSwiRyI6MjU1LCJCIjoyNTV9fSwiTWF4V2lkdGgiOjk2MC4wLCJNYXhIZWlnaHQiOiJJbmZpbml0eSIsIlNtYXJ0Rm9yZWdyb3VuZElzQWN0aXZlIjpmYWxzZSwiSG9yaXpvbnRhbEFsaWdubWVudCI6MSwiVmVydGljYWxBbGlnbm1lbnQiOjAsIlNtYXJ0Rm9yZWdyb3VuZCI6bnVsbCwiQmFja2dyb3VuZEZpbGxUeXBlIjowLCJNYXJnaW4iOnsiJGlkIjoiMTY2MSIsIlRvcCI6MC4wLCJMZWZ0IjowLjAsIlJpZ2h0IjowLjAsIkJvdHRvbSI6MC4wfSwiUGFkZGluZyI6eyIkaWQiOiIxNjYyIiwiVG9wIjowLjAsIkxlZnQiOjAuMCwiUmlnaHQiOjAuMCwiQm90dG9tIjowLjB9LCJCYWNrZ3JvdW5kIjp7IiRpZCI6IjE2NjMiLCJDb2xvciI6eyIkaWQiOiIxNjY0IiwiQSI6MCwiUiI6MjU1LCJHIjoyNTUsIkIiOjI1NX19LCJJc1Zpc2libGUiOnRydWUsIldpZHRoIjowLjAsIkhlaWdodCI6MC4wLCJCb3JkZXJTdHlsZSI6eyIkaWQiOiIxNjY1IiwiTGluZUNvbG9yIjpudWxsLCJMaW5lV2VpZ2h0IjowLjAsIkxpbmVUeXBlIjowLCJQYXJlbnRTdHlsZSI6bnVsbH0sIlBhcmVudFN0eWxlIjpudWxsfSwiRGF0ZVN0eWxlIjp7IiRpZCI6IjE2NjYiLCJGb250U2V0dGluZ3MiOnsiJGlkIjoiMTY2NyIsIkZvbnRTaXplIjoxMCwiRm9udE5hbWUiOiJDYWxpYnJpIiwiSXNCb2xkIjpmYWxzZSwiSXNJdGFsaWMiOmZhbHNlLCJJc1VuZGVybGluZWQiOmZhbHNlLCJQYXJlbnRTdHlsZSI6bnVsbH0sIkF1dG9TaXplIjowLCJGb3JlZ3JvdW5kIjp7IiRpZCI6IjE2NjgiLCJDb2xvciI6eyIkcmVmIjoiMTUxIn19LCJNYXhXaWR0aCI6MjAwLjAsIk1heEhlaWdodCI6IkluZmluaXR5IiwiU21hcnRGb3JlZ3JvdW5kSXNBY3RpdmUiOmZhbHNlLCJIb3Jpem9udGFsQWxpZ25tZW50IjowLCJWZXJ0aWNhbEFsaWdubWVudCI6MCwiU21hcnRGb3JlZ3JvdW5kIjpudWxsLCJCYWNrZ3JvdW5kRmlsbFR5cGUiOjAsIk1hcmdpbiI6eyIkaWQiOiIxNjY5IiwiVG9wIjowLjAsIkxlZnQiOjAuMCwiUmlnaHQiOjAuMCwiQm90dG9tIjowLjB9LCJQYWRkaW5nIjp7IiRpZCI6IjE2NzAiLCJUb3AiOjAuMCwiTGVmdCI6MC4wLCJSaWdodCI6MC4wLCJCb3R0b20iOjAuMH0sIkJhY2tncm91bmQiOnsiJHJlZiI6IjE1NCJ9LCJJc1Zpc2libGUiOnRydWUsIldpZHRoIjowLjAsIkhlaWdodCI6MC4wLCJCb3JkZXJTdHlsZSI6eyIkaWQiOiIxNjcxIiwiTGluZUNvbG9yIjpudWxsLCJMaW5lV2VpZ2h0IjowLjAsIkxpbmVUeXBlIjowLCJQYXJlbnRTdHlsZSI6bnVsbH0sIlBhcmVudFN0eWxlIjpudWxsfSwiRGF0ZUZvcm1hdCI6eyIkaWQiOiIxNjcyIiwiRm9ybWF0U3RyaW5nIjoiTU1NIGQiLCJTZXBhcmF0b3IiOiIvIiwiVXNlSW50ZXJuYXRpb25hbERhdGVGb3JtYXQiOmZhbHNlLCJEYXRlSXNWaXNpYmxlIjpmYWxzZSwiVGltZUlzVmlzaWJsZSI6ZmFsc2UsIkhvdXJEaWdpdHMiOjEsIkFtUG1EZXNpZ25hdG9yIjoyLCJUcmltMDBNaW51dGVzIjpmYWxzZSwiTGFzdEtub3duVmlzaWJpbGl0eVN0YXRlIjp7IiRpZCI6IjE2NzMiLCJEYXRlUGFydElzVmlzaWJsZSI6dHJ1ZSwiVGltZVBhcnRJc1Zpc2libGUiOmZhbHNlfX0sIldlZWtOdW1iZXJpbmciOnsiJGlkIjoiMTY3NCIsIkZvcm1hdCI6MCwiSXNWaXNpYmxlIjpmYWxzZSwiTGFzdEtub3duVmlzaWJpbGl0eVN0YXRlIjpmYWxzZX0sIklzVmlzaWJsZSI6dHJ1ZSwiUGFyZW50U3R5bGUiOm51bGx9LCJJbmRleCI6MjUsIlNtYXJ0RHVyYXRpb25BY3RpdmF0ZWQiOmZhbHNlLCJEYXRlRm9ybWF0Ijp7IiRyZWYiOiIxNjcyIn0sIldlZWtOdW1iZXJpbmciOnsiJGlkIjoiMTY3NSIsIkZvcm1hdCI6MCwiSXNWaXNpYmxlIjpmYWxzZSwiTGFzdEtub3duVmlzaWJpbGl0eVN0YXRlIjpmYWxzZX0sIklkIjoiZjYzMWEzYzktM2Y2MC00ODA3LThhZTktYzg3MDI2YmRiMmEzIiwiSW1wb3J0SWQiOm51bGwsIlRpdGxlIjoiU0xBIE1ldHJpY3MgIiwiTm90ZSI6bnVsbCwiSHlwZXJsaW5rIjp7IiRpZCI6IjE2NzYiLCJBZGRyZXNzIjpudWxsLCJTdWJBZGRyZXNzIjpudWxsfSwiSXNDaGFuZ2VkIjpmYWxzZSwiSXNOZXciOmZhbHNlfX1dLCJfbWlsZXN0b25lcyI6W10sIklkIjoiMDAwMDAwMDAtMDAwMC0wMDAwLTAwMDAtMDAwMDAwMDAwMDAwIiwiSXNTaW5nbGVJdGVtUm93Ijp0cnVlfSx7IiRpZCI6IjE2NzciLCJfdGFza3MiOlt7IiRpZCI6IjE2NzgiLCJfYXR0YWNoZWRNaWxlc3RvbmVzIjpbXSwiVGFza0RlZmluaXRpb24iOnsiJGlkIjoiMTY3OSIsIkdyb3VwTmFtZSI6IjVhNmU3OTVhLTk0ZTEtNGE5OC1iZTVlLWNmN2Y4M2U4NDM3ZiIsIlN0YXJ0RGF0ZSI6IjIwMjQtMTItMDRUMDA6MDA6MDBaIiwiRW5kRGF0ZSI6IjIwMjUtMDMtMTlUMTE6NTk6MDBaIiwiUGVyY2VudGFnZUNvbXBsZXRlIjo3NS4wLCJTdHlsZSI6eyIkaWQiOiIxNjgwIiwiU2hhcGUiOjQsIlNoYXBlVGhpY2tuZXNzIjowLCJEdXJhdGlvbkZvcm1hdCI6MCwiSW5jbHVkZU5vbldvcmtpbmdEYXlzSW5EdXJhdGlvbiI6ZmFsc2UsIlBlcmNlbnRhZ2VDb21wbGV0ZVN0eWxlIjp7IiRpZCI6IjE2ODEiLCJGb250U2V0dGluZ3MiOnsiJGlkIjoiMTY4MiIsIkZvbnRTaXplIjoxMCwiRm9udE5hbWUiOiJDYWxpYnJpIiwiSXNCb2xkIjpmYWxzZSwiSXNJdGFsaWMiOmZhbHNlLCJJc1VuZGVybGluZWQiOmZhbHNlLCJQYXJlbnRTdHlsZSI6bnVsbH0sIkF1dG9TaXplIjowLCJGb3JlZ3JvdW5kIjp7IiRpZCI6IjE2ODMiLCJDb2xvciI6eyIkaWQiOiIxNjg0IiwiQSI6MjU1LCJSIjoxOTIsIkciOjgwLCJCIjo3N319LCJNYXhXaWR0aCI6MjAwLjAsIk1heEhlaWdodCI6IkluZmluaXR5IiwiU21hcnRGb3JlZ3JvdW5kSXNBY3RpdmUiOmZhbHNlLCJIb3Jpem9udGFsQWxpZ25tZW50IjoxLCJWZXJ0aWNhbEFsaWdubWVudCI6MCwiU21hcnRGb3JlZ3JvdW5kIjpudWxsLCJCYWNrZ3JvdW5kRmlsbFR5cGUiOjAsIk1hcmdpbiI6eyIkaWQiOiIxNjg1IiwiVG9wIjowLjAsIkxlZnQiOjAuMCwiUmlnaHQiOjAuMCwiQm90dG9tIjowLjB9LCJQYWRkaW5nIjp7IiRpZCI6IjE2ODYiLCJUb3AiOjAuMCwiTGVmdCI6MC4wLCJSaWdodCI6MC4wLCJCb3R0b20iOjAuMH0sIkJhY2tncm91bmQiOnsiJGlkIjoiMTY4NyIsIkNvbG9yIjp7IiRyZWYiOiIxMTQifX0sIklzVmlzaWJsZSI6dHJ1ZSwiV2lkdGgiOjAuMCwiSGVpZ2h0IjowLjAsIkJvcmRlclN0eWxlIjp7IiRpZCI6IjE2ODgiLCJMaW5lQ29sb3IiOm51bGwsIkxpbmVXZWlnaHQiOjAuMCwiTGluZVR5cGUiOjAsIlBhcmVudFN0eWxlIjpudWxsfSwiUGFyZW50U3R5bGUiOm51bGx9LCJEdXJhdGlvblN0eWxlIjp7IiRpZCI6IjE2ODkiLCJGb250U2V0dGluZ3MiOnsiJGlkIjoiMTY5MCIsIkZvbnRTaXplIjoxMCwiRm9udE5hbWUiOiJDYWxpYnJpIiwiSXNCb2xkIjpmYWxzZSwiSXNJdGFsaWMiOmZhbHNlLCJJc1VuZGVybGluZWQiOmZhbHNlLCJQYXJlbnRTdHlsZSI6bnVsbH0sIkF1dG9TaXplIjowLCJGb3JlZ3JvdW5kIjp7IiRpZCI6IjE2OTEiLCJDb2xvciI6eyIkcmVmIjoiMTE5In19LCJNYXhXaWR0aCI6MjAwLjAsIk1heEhlaWdodCI6IkluZmluaXR5IiwiU21hcnRGb3JlZ3JvdW5kSXNBY3RpdmUiOmZhbHNlLCJIb3Jpem9udGFsQWxpZ25tZW50IjowLCJWZXJ0aWNhbEFsaWdubWVudCI6MCwiU21hcnRGb3JlZ3JvdW5kIjpudWxsLCJCYWNrZ3JvdW5kRmlsbFR5cGUiOjAsIk1hcmdpbiI6eyIkaWQiOiIxNjkyIiwiVG9wIjowLjAsIkxlZnQiOjAuMCwiUmlnaHQiOjAuMCwiQm90dG9tIjowLjB9LCJQYWRkaW5nIjp7IiRpZCI6IjE2OTMiLCJUb3AiOjAuMCwiTGVmdCI6MC4wLCJSaWdodCI6MC4wLCJCb3R0b20iOjAuMH0sIkJhY2tncm91bmQiOnsiJHJlZiI6IjEyMiJ9LCJJc1Zpc2libGUiOnRydWUsIldpZHRoIjowLjAsIkhlaWdodCI6MC4wLCJCb3JkZXJTdHlsZSI6eyIkaWQiOiIxNjk0IiwiTGluZUNvbG9yIjpudWxsLCJMaW5lV2VpZ2h0IjowLjAsIkxpbmVUeXBlIjowLCJQYXJlbnRTdHlsZSI6bnVsbH0sIlBhcmVudFN0eWxlIjpudWxsfSwiSG9yaXpvbnRhbENvbm5lY3RvclN0eWxlIjp7IiRpZCI6IjE2OTUiLCJMaW5lQ29sb3IiOnsiJHJlZiI6IjEyNiJ9LCJMaW5lV2VpZ2h0IjoxLjAsIkxpbmVUeXBlIjowLCJQYXJlbnRTdHlsZSI6bnVsbH0sIlZlcnRpY2FsQ29ubmVjdG9yU3R5bGUiOnsiJGlkIjoiMTY5NiIsIkxpbmVDb2xvciI6eyIkcmVmIjoiMTI5In0sIkxpbmVXZWlnaHQiOjAuMCwiTGluZVR5cGUiOjAsIlBhcmVudFN0eWxlIjpudWxsfSwiTWFyZ2luIjpudWxsLCJTdGFydERhdGVQb3NpdGlvbiI6NiwiRW5kRGF0ZVBvc2l0aW9uIjo2LCJEYXRlSXNWaXNpYmxlIjpmYWxzZSwiVGl0bGVQb3NpdGlvbiI6MiwiRHVyYXRpb25Qb3NpdGlvbiI6NiwiUGVyY2VudGFnZUNvbXBsZXRlZFBvc2l0aW9uIjoyLCJTcGFjaW5nIjo1LCJJc0JlbG93VGltZWJhbmQiOnRydWUsIlBlcmNlbnRhZ2VDb21wbGV0ZVNoYXBlT3BhY2l0eSI6MzUsIlNoYXBlU3R5bGUiOnsiJGlkIjoiMTY5NyIsIk1hcmdpbiI6eyIkaWQiOiIxNjk4IiwiVG9wIjowLjAsIkxlZnQiOjQuMCwiUmlnaHQiOjQuMCwiQm90dG9tIjowLjB9LCJQYWRkaW5nIjp7IiRpZCI6IjE2OTkiLCJUb3AiOjAuMCwiTGVmdCI6MC4wLCJSaWdodCI6MC4wLCJCb3R0b20iOjAuMH0sIkJhY2tncm91bmQiOnsiJGlkIjoiMTcwMCIsIkNvbG9yIjp7IiRpZCI6IjE3MDEiLCJBIjoyNTUsIlIiOjIyOCwiRyI6MjEyLCJCIjozMX19LCJJc1Zpc2libGUiOnRydWUsIldpZHRoIjowLjAsIkhlaWdodCI6MTAuMCwiQm9yZGVyU3R5bGUiOnsiJGlkIjoiMTcwMiIsIkxpbmVDb2xvciI6eyIkaWQiOiIxNzAzIiwiJHR5cGUiOiJOTFJFLkNvbW1vbi5Eb20uU29saWRDb2xvckJydXNoLCBOTFJFLkNvbW1vbiIsIkNvbG9yIjp7IiRpZCI6IjE3MDQiLCJBIjoyNTUsIlIiOjI1NSwiRyI6MCwiQiI6MH19LCJMaW5lV2VpZ2h0IjowLjAsIkxpbmVUeXBlIjowLCJQYXJlbnRTdHlsZSI6bnVsbH0sIlBhcmVudFN0eWxlIjpudWxsfSwiVGl0bGVTdHlsZSI6eyIkaWQiOiIxNzA1IiwiRm9udFNldHRpbmdzIjp7IiRpZCI6IjE3MDYiLCJGb250U2l6ZSI6MTEsIkZvbnROYW1lIjoiQ2FsaWJyaSIsIklzQm9sZCI6ZmFsc2UsIklzSXRhbGljIjpmYWxzZSwiSXNVbmRlcmxpbmVkIjpmYWxzZSwiUGFyZW50U3R5bGUiOm51bGx9LCJBdXRvU2l6ZSI6MCwiRm9yZWdyb3VuZCI6eyIkaWQiOiIxNzA3IiwiQ29sb3IiOnsiJGlkIjoiMTcwOCIsIkEiOjI1NSwiUiI6MjU1LCJHIjoyNTUsIkIiOjI1NX19LCJNYXhXaWR0aCI6OTYwLjAsIk1heEhlaWdodCI6IkluZmluaXR5IiwiU21hcnRGb3JlZ3JvdW5kSXNBY3RpdmUiOmZhbHNlLCJIb3Jpem9udGFsQWxpZ25tZW50IjoxLCJWZXJ0aWNhbEFsaWdubWVudCI6MCwiU21hcnRGb3JlZ3JvdW5kIjpudWxsLCJCYWNrZ3JvdW5kRmlsbFR5cGUiOjAsIk1hcmdpbiI6eyIkaWQiOiIxNzA5IiwiVG9wIjowLjAsIkxlZnQiOjAuMCwiUmlnaHQiOjAuMCwiQm90dG9tIjowLjB9LCJQYWRkaW5nIjp7IiRpZCI6IjE3MTAiLCJUb3AiOjAuMCwiTGVmdCI6MC4wLCJSaWdodCI6MC4wLCJCb3R0b20iOjAuMH0sIkJhY2tncm91bmQiOnsiJGlkIjoiMTcxMSIsIkNvbG9yIjp7IiRpZCI6IjE3MTIiLCJBIjowLCJSIjoyNTUsIkciOjI1NSwiQiI6MjU1fX0sIklzVmlzaWJsZSI6dHJ1ZSwiV2lkdGgiOjAuMCwiSGVpZ2h0IjowLjAsIkJvcmRlclN0eWxlIjp7IiRpZCI6IjE3MTMiLCJMaW5lQ29sb3IiOm51bGwsIkxpbmVXZWlnaHQiOjAuMCwiTGluZVR5cGUiOjAsIlBhcmVudFN0eWxlIjpudWxsfSwiUGFyZW50U3R5bGUiOm51bGx9LCJEYXRlU3R5bGUiOnsiJGlkIjoiMTcxNCIsIkZvbnRTZXR0aW5ncyI6eyIkaWQiOiIxNzE1IiwiRm9udFNpemUiOjEwLCJGb250TmFtZSI6IkNhbGlicmkiLCJJc0JvbGQiOmZhbHNlLCJJc0l0YWxpYyI6ZmFsc2UsIklzVW5kZXJsaW5lZCI6ZmFsc2UsIlBhcmVudFN0eWxlIjpudWxsfSwiQXV0b1NpemUiOjAsIkZvcmVncm91bmQiOnsiJGlkIjoiMTcxNiIsIkNvbG9yIjp7IiRyZWYiOiIxNTEifX0sIk1heFdpZHRoIjoyMDAuMCwiTWF4SGVpZ2h0IjoiSW5maW5pdHkiLCJTbWFydEZvcmVncm91bmRJc0FjdGl2ZSI6ZmFsc2UsIkhvcml6b250YWxBbGlnbm1lbnQiOjAsIlZlcnRpY2FsQWxpZ25tZW50IjowLCJTbWFydEZvcmVncm91bmQiOm51bGwsIkJhY2tncm91bmRGaWxsVHlwZSI6MCwiTWFyZ2luIjp7IiRpZCI6IjE3MTciLCJUb3AiOjAuMCwiTGVmdCI6MC4wLCJSaWdodCI6MC4wLCJCb3R0b20iOjAuMH0sIlBhZGRpbmciOnsiJGlkIjoiMTcxOCIsIlRvcCI6MC4wLCJMZWZ0IjowLjAsIlJpZ2h0IjowLjAsIkJvdHRvbSI6MC4wfSwiQmFja2dyb3VuZCI6eyIkcmVmIjoiMTU0In0sIklzVmlzaWJsZSI6dHJ1ZSwiV2lkdGgiOjAuMCwiSGVpZ2h0IjowLjAsIkJvcmRlclN0eWxlIjp7IiRpZCI6IjE3MTkiLCJMaW5lQ29sb3IiOm51bGwsIkxpbmVXZWlnaHQiOjAuMCwiTGluZVR5cGUiOjAsIlBhcmVudFN0eWxlIjpudWxsfSwiUGFyZW50U3R5bGUiOm51bGx9LCJEYXRlRm9ybWF0Ijp7IiRpZCI6IjE3MjAiLCJGb3JtYXRTdHJpbmciOiJNTU0gZCIsIlNlcGFyYXRvciI6Ii8iLCJVc2VJbnRlcm5hdGlvbmFsRGF0ZUZvcm1hdCI6ZmFsc2UsIkRhdGVJc1Zpc2libGUiOmZhbHNlLCJUaW1lSXNWaXNpYmxlIjpmYWxzZSwiSG91ckRpZ2l0cyI6MSwiQW1QbURlc2lnbmF0b3IiOjIsIlRyaW0wME1pbnV0ZXMiOmZhbHNlLCJMYXN0S25vd25WaXNpYmlsaXR5U3RhdGUiOnsiJGlkIjoiMTcyMSIsIkRhdGVQYXJ0SXNWaXNpYmxlIjp0cnVlLCJUaW1lUGFydElzVmlzaWJsZSI6ZmFsc2V9fSwiV2Vla051bWJlcmluZyI6eyIkaWQiOiIxNzIyIiwiRm9ybWF0IjowLCJJc1Zpc2libGUiOmZhbHNlLCJMYXN0S25vd25WaXNpYmlsaXR5U3RhdGUiOmZhbHNlfSwiSXNWaXNpYmxlIjp0cnVlLCJQYXJlbnRTdHlsZSI6bnVsbH0sIkluZGV4IjoyNiwiU21hcnREdXJhdGlvbkFjdGl2YXRlZCI6ZmFsc2UsIkRhdGVGb3JtYXQiOnsiJHJlZiI6IjE3MjAifSwiV2Vla051bWJlcmluZyI6eyIkaWQiOiIxNzIzIiwiRm9ybWF0IjowLCJJc1Zpc2libGUiOmZhbHNlLCJMYXN0S25vd25WaXNpYmlsaXR5U3RhdGUiOmZhbHNlfSwiSWQiOiJjZTBjYTE3ZS0wNDg1LTRlMTEtYmYyYi04NTY5NDRkZTE2ODciLCJJbXBvcnRJZCI6bnVsbCwiVGl0bGUiOiJBdmFpbGFiaWxpdHkgTWV0cmljcyAiLCJOb3RlIjpudWxsLCJIeXBlcmxpbmsiOnsiJGlkIjoiMTcyNCIsIkFkZHJlc3MiOm51bGwsIlN1YkFkZHJlc3MiOm51bGx9LCJJc0NoYW5nZWQiOmZhbHNlLCJJc05ldyI6ZmFsc2V9fSx7IiRpZCI6IjE3MjUiLCJfYXR0YWNoZWRNaWxlc3RvbmVzIjpbXSwiVGFza0RlZmluaXRpb24iOnsiJGlkIjoiMTcyNiIsIkdyb3VwTmFtZSI6IjVhNmU3OTVhLTk0ZTEtNGE5OC1iZTVlLWNmN2Y4M2U4NDM3ZiIsIlN0YXJ0RGF0ZSI6IjIwMjUtMDUtMDVUMDA6MDA6MDBaIiwiRW5kRGF0ZSI6IjIwMjUtMDgtMTRUMTE6NTk6MDBaIiwiUGVyY2VudGFnZUNvbXBsZXRlIjo4MC4wLCJTdHlsZSI6eyIkaWQiOiIxNzI3IiwiU2hhcGUiOjQsIlNoYXBlVGhpY2tuZXNzIjowLCJEdXJhdGlvbkZvcm1hdCI6MCwiSW5jbHVkZU5vbldvcmtpbmdEYXlzSW5EdXJhdGlvbiI6ZmFsc2UsIlBlcmNlbnRhZ2VDb21wbGV0ZVN0eWxlIjp7IiRpZCI6IjE3MjgiLCJGb250U2V0dGluZ3MiOnsiJGlkIjoiMTcyOSIsIkZvbnRTaXplIjoxMCwiRm9udE5hbWUiOiJDYWxpYnJpIiwiSXNCb2xkIjpmYWxzZSwiSXNJdGFsaWMiOmZhbHNlLCJJc1VuZGVybGluZWQiOmZhbHNlLCJQYXJlbnRTdHlsZSI6bnVsbH0sIkF1dG9TaXplIjowLCJGb3JlZ3JvdW5kIjp7IiRpZCI6IjE3MzAiLCJDb2xvciI6eyIkaWQiOiIxNzMxIiwiQSI6MjU1LCJSIjoxOTIsIkciOjgwLCJCIjo3N319LCJNYXhXaWR0aCI6MjAwLjAsIk1heEhlaWdodCI6IkluZmluaXR5IiwiU21hcnRGb3JlZ3JvdW5kSXNBY3RpdmUiOmZhbHNlLCJIb3Jpem9udGFsQWxpZ25tZW50IjoxLCJWZXJ0aWNhbEFsaWdubWVudCI6MCwiU21hcnRGb3JlZ3JvdW5kIjpudWxsLCJCYWNrZ3JvdW5kRmlsbFR5cGUiOjAsIk1hcmdpbiI6eyIkaWQiOiIxNzMyIiwiVG9wIjowLjAsIkxlZnQiOjAuMCwiUmlnaHQiOjAuMCwiQm90dG9tIjowLjB9LCJQYWRkaW5nIjp7IiRpZCI6IjE3MzMiLCJUb3AiOjAuMCwiTGVmdCI6MC4wLCJSaWdodCI6MC4wLCJCb3R0b20iOjAuMH0sIkJhY2tncm91bmQiOnsiJGlkIjoiMTczNCIsIkNvbG9yIjp7IiRyZWYiOiIxMTQifX0sIklzVmlzaWJsZSI6dHJ1ZSwiV2lkdGgiOjAuMCwiSGVpZ2h0IjowLjAsIkJvcmRlclN0eWxlIjp7IiRpZCI6IjE3MzUiLCJMaW5lQ29sb3IiOm51bGwsIkxpbmVXZWlnaHQiOjAuMCwiTGluZVR5cGUiOjAsIlBhcmVudFN0eWxlIjpudWxsfSwiUGFyZW50U3R5bGUiOm51bGx9LCJEdXJhdGlvblN0eWxlIjp7IiRpZCI6IjE3MzYiLCJGb250U2V0dGluZ3MiOnsiJGlkIjoiMTczNyIsIkZvbnRTaXplIjoxMCwiRm9udE5hbWUiOiJDYWxpYnJpIiwiSXNCb2xkIjpmYWxzZSwiSXNJdGFsaWMiOmZhbHNlLCJJc1VuZGVybGluZWQiOmZhbHNlLCJQYXJlbnRTdHlsZSI6bnVsbH0sIkF1dG9TaXplIjowLCJGb3JlZ3JvdW5kIjp7IiRpZCI6IjE3MzgiLCJDb2xvciI6eyIkcmVmIjoiMTE5In19LCJNYXhXaWR0aCI6MjAwLjAsIk1heEhlaWdodCI6IkluZmluaXR5IiwiU21hcnRGb3JlZ3JvdW5kSXNBY3RpdmUiOmZhbHNlLCJIb3Jpem9udGFsQWxpZ25tZW50IjowLCJWZXJ0aWNhbEFsaWdubWVudCI6MCwiU21hcnRGb3JlZ3JvdW5kIjpudWxsLCJCYWNrZ3JvdW5kRmlsbFR5cGUiOjAsIk1hcmdpbiI6eyIkaWQiOiIxNzM5IiwiVG9wIjowLjAsIkxlZnQiOjAuMCwiUmlnaHQiOjAuMCwiQm90dG9tIjowLjB9LCJQYWRkaW5nIjp7IiRpZCI6IjE3NDAiLCJUb3AiOjAuMCwiTGVmdCI6MC4wLCJSaWdodCI6MC4wLCJCb3R0b20iOjAuMH0sIkJhY2tncm91bmQiOnsiJHJlZiI6IjEyMiJ9LCJJc1Zpc2libGUiOnRydWUsIldpZHRoIjowLjAsIkhlaWdodCI6MC4wLCJCb3JkZXJTdHlsZSI6eyIkaWQiOiIxNzQxIiwiTGluZUNvbG9yIjpudWxsLCJMaW5lV2VpZ2h0IjowLjAsIkxpbmVUeXBlIjowLCJQYXJlbnRTdHlsZSI6bnVsbH0sIlBhcmVudFN0eWxlIjpudWxsfSwiSG9yaXpvbnRhbENvbm5lY3RvclN0eWxlIjp7IiRpZCI6IjE3NDIiLCJMaW5lQ29sb3IiOnsiJHJlZiI6IjEyNiJ9LCJMaW5lV2VpZ2h0IjoxLjAsIkxpbmVUeXBlIjowLCJQYXJlbnRTdHlsZSI6bnVsbH0sIlZlcnRpY2FsQ29ubmVjdG9yU3R5bGUiOnsiJGlkIjoiMTc0MyIsIkxpbmVDb2xvciI6eyIkcmVmIjoiMTI5In0sIkxpbmVXZWlnaHQiOjAuMCwiTGluZVR5cGUiOjAsIlBhcmVudFN0eWxlIjpudWxsfSwiTWFyZ2luIjpudWxsLCJTdGFydERhdGVQb3NpdGlvbiI6NiwiRW5kRGF0ZVBvc2l0aW9uIjo2LCJEYXRlSXNWaXNpYmxlIjpmYWxzZSwiVGl0bGVQb3NpdGlvbiI6MiwiRHVyYXRpb25Qb3NpdGlvbiI6NiwiUGVyY2VudGFnZUNvbXBsZXRlZFBvc2l0aW9uIjoyLCJTcGFjaW5nIjo1LCJJc0JlbG93VGltZWJhbmQiOnRydWUsIlBlcmNlbnRhZ2VDb21wbGV0ZVNoYXBlT3BhY2l0eSI6MzUsIlNoYXBlU3R5bGUiOnsiJGlkIjoiMTc0NCIsIk1hcmdpbiI6eyIkaWQiOiIxNzQ1IiwiVG9wIjowLjAsIkxlZnQiOjQuMCwiUmlnaHQiOjQuMCwiQm90dG9tIjowLjB9LCJQYWRkaW5nIjp7IiRpZCI6IjE3NDYiLCJUb3AiOjAuMCwiTGVmdCI6MC4wLCJSaWdodCI6MC4wLCJCb3R0b20iOjAuMH0sIkJhY2tncm91bmQiOnsiJGlkIjoiMTc0NyIsIkNvbG9yIjp7IiRpZCI6IjE3NDgiLCJBIjoxNzgsIlIiOjIyOCwiRyI6MjEyLCJCIjozMX19LCJJc1Zpc2libGUiOnRydWUsIldpZHRoIjowLjAsIkhlaWdodCI6MTAuMCwiQm9yZGVyU3R5bGUiOnsiJGlkIjoiMTc0OSIsIkxpbmVDb2xvciI6eyIkaWQiOiIxNzUwIiwiJHR5cGUiOiJOTFJFLkNvbW1vbi5Eb20uU29saWRDb2xvckJydXNoLCBOTFJFLkNvbW1vbiIsIkNvbG9yIjp7IiRpZCI6IjE3NTEiLCJBIjoyNTUsIlIiOjI1NSwiRyI6MCwiQiI6MH19LCJMaW5lV2VpZ2h0IjowLjAsIkxpbmVUeXBlIjowLCJQYXJlbnRTdHlsZSI6bnVsbH0sIlBhcmVudFN0eWxlIjpudWxsfSwiVGl0bGVTdHlsZSI6eyIkaWQiOiIxNzUyIiwiRm9udFNldHRpbmdzIjp7IiRpZCI6IjE3NTMiLCJGb250U2l6ZSI6MTEsIkZvbnROYW1lIjoiQ2FsaWJyaSIsIklzQm9sZCI6ZmFsc2UsIklzSXRhbGljIjpmYWxzZSwiSXNVbmRlcmxpbmVkIjpmYWxzZSwiUGFyZW50U3R5bGUiOm51bGx9LCJBdXRvU2l6ZSI6MCwiRm9yZWdyb3VuZCI6eyIkaWQiOiIxNzU0IiwiQ29sb3IiOnsiJGlkIjoiMTc1NSIsIkEiOjI1NSwiUiI6MjU1LCJHIjoyNTUsIkIiOjI1NX19LCJNYXhXaWR0aCI6OTYwLjAsIk1heEhlaWdodCI6IkluZmluaXR5IiwiU21hcnRGb3JlZ3JvdW5kSXNBY3RpdmUiOmZhbHNlLCJIb3Jpem9udGFsQWxpZ25tZW50IjoxLCJWZXJ0aWNhbEFsaWdubWVudCI6MCwiU21hcnRGb3JlZ3JvdW5kIjpudWxsLCJCYWNrZ3JvdW5kRmlsbFR5cGUiOjAsIk1hcmdpbiI6eyIkaWQiOiIxNzU2IiwiVG9wIjowLjAsIkxlZnQiOjAuMCwiUmlnaHQiOjAuMCwiQm90dG9tIjowLjB9LCJQYWRkaW5nIjp7IiRpZCI6IjE3NTciLCJUb3AiOjAuMCwiTGVmdCI6MC4wLCJSaWdodCI6MC4wLCJCb3R0b20iOjAuMH0sIkJhY2tncm91bmQiOnsiJGlkIjoiMTc1OCIsIkNvbG9yIjp7IiRpZCI6IjE3NTkiLCJBIjowLCJSIjoyNTUsIkciOjI1NSwiQiI6MjU1fX0sIklzVmlzaWJsZSI6dHJ1ZSwiV2lkdGgiOjAuMCwiSGVpZ2h0IjowLjAsIkJvcmRlclN0eWxlIjp7IiRpZCI6IjE3NjAiLCJMaW5lQ29sb3IiOm51bGwsIkxpbmVXZWlnaHQiOjAuMCwiTGluZVR5cGUiOjAsIlBhcmVudFN0eWxlIjpudWxsfSwiUGFyZW50U3R5bGUiOm51bGx9LCJEYXRlU3R5bGUiOnsiJGlkIjoiMTc2MSIsIkZvbnRTZXR0aW5ncyI6eyIkaWQiOiIxNzYyIiwiRm9udFNpemUiOjEwLCJGb250TmFtZSI6IkNhbGlicmkiLCJJc0JvbGQiOmZhbHNlLCJJc0l0YWxpYyI6ZmFsc2UsIklzVW5kZXJsaW5lZCI6ZmFsc2UsIlBhcmVudFN0eWxlIjpudWxsfSwiQXV0b1NpemUiOjAsIkZvcmVncm91bmQiOnsiJGlkIjoiMTc2MyIsIkNvbG9yIjp7IiRyZWYiOiIxNTEifX0sIk1heFdpZHRoIjoyMDAuMCwiTWF4SGVpZ2h0IjoiSW5maW5pdHkiLCJTbWFydEZvcmVncm91bmRJc0FjdGl2ZSI6ZmFsc2UsIkhvcml6b250YWxBbGlnbm1lbnQiOjAsIlZlcnRpY2FsQWxpZ25tZW50IjowLCJTbWFydEZvcmVncm91bmQiOm51bGwsIkJhY2tncm91bmRGaWxsVHlwZSI6MCwiTWFyZ2luIjp7IiRpZCI6IjE3NjQiLCJUb3AiOjAuMCwiTGVmdCI6MC4wLCJSaWdodCI6MC4wLCJCb3R0b20iOjAuMH0sIlBhZGRpbmciOnsiJGlkIjoiMTc2NSIsIlRvcCI6MC4wLCJMZWZ0IjowLjAsIlJpZ2h0IjowLjAsIkJvdHRvbSI6MC4wfSwiQmFja2dyb3VuZCI6eyIkcmVmIjoiMTU0In0sIklzVmlzaWJsZSI6dHJ1ZSwiV2lkdGgiOjAuMCwiSGVpZ2h0IjowLjAsIkJvcmRlclN0eWxlIjp7IiRpZCI6IjE3NjYiLCJMaW5lQ29sb3IiOm51bGwsIkxpbmVXZWlnaHQiOjAuMCwiTGluZVR5cGUiOjAsIlBhcmVudFN0eWxlIjpudWxsfSwiUGFyZW50U3R5bGUiOm51bGx9LCJEYXRlRm9ybWF0Ijp7IiRpZCI6IjE3NjciLCJGb3JtYXRTdHJpbmciOiJNTU0gZCIsIlNlcGFyYXRvciI6Ii8iLCJVc2VJbnRlcm5hdGlvbmFsRGF0ZUZvcm1hdCI6ZmFsc2UsIkRhdGVJc1Zpc2libGUiOmZhbHNlLCJUaW1lSXNWaXNpYmxlIjpmYWxzZSwiSG91ckRpZ2l0cyI6MSwiQW1QbURlc2lnbmF0b3IiOjIsIlRyaW0wME1pbnV0ZXMiOmZhbHNlLCJMYXN0S25vd25WaXNpYmlsaXR5U3RhdGUiOnsiJGlkIjoiMTc2OCIsIkRhdGVQYXJ0SXNWaXNpYmxlIjp0cnVlLCJUaW1lUGFydElzVmlzaWJsZSI6ZmFsc2V9fSwiV2Vla051bWJlcmluZyI6eyIkaWQiOiIxNzY5IiwiRm9ybWF0IjowLCJJc1Zpc2libGUiOmZhbHNlLCJMYXN0S25vd25WaXNpYmlsaXR5U3RhdGUiOmZhbHNlfSwiSXNWaXNpYmxlIjp0cnVlLCJQYXJlbnRTdHlsZSI6bnVsbH0sIkluZGV4IjoyNywiU21hcnREdXJhdGlvbkFjdGl2YXRlZCI6ZmFsc2UsIkRhdGVGb3JtYXQiOnsiJHJlZiI6IjE3NjcifSwiV2Vla051bWJlcmluZyI6eyIkaWQiOiIxNzcwIiwiRm9ybWF0IjowLCJJc1Zpc2libGUiOmZhbHNlLCJMYXN0S25vd25WaXNpYmlsaXR5U3RhdGUiOmZhbHNlfSwiSWQiOiI1ZDlkODkwZC00OGZjLTQ0MTgtODIyMC0xMjA4NGM0NTliZTEiLCJJbXBvcnRJZCI6bnVsbCwiVGl0bGUiOiJPbmJvYXJkaW5nICIsIk5vdGUiOm51bGwsIkh5cGVybGluayI6eyIkaWQiOiIxNzcxIiwiQWRkcmVzcyI6bnVsbCwiU3ViQWRkcmVzcyI6bnVsbH0sIklzQ2hhbmdlZCI6ZmFsc2UsIklzTmV3IjpmYWxzZX19XSwiX21pbGVzdG9uZXMiOltdLCJJZCI6IjVhNmU3OTVhLTk0ZTEtNGE5OC1iZTVlLWNmN2Y4M2U4NDM3ZiIsIklzU2luZ2xlSXRlbVJvdyI6ZmFsc2V9LHsiJGlkIjoiMTc3MiIsIl90YXNrcyI6W3siJGlkIjoiMTc3MyIsIl9hdHRhY2hlZE1pbGVzdG9uZXMiOltdLCJUYXNrRGVmaW5pdGlvbiI6eyIkaWQiOiIxNzc0IiwiR3JvdXBOYW1lIjpudWxsLCJTdGFydERhdGUiOiIyMDI0LTA4LTA5VDAwOjAwOjAwWiIsIkVuZERhdGUiOiIyMDI0LTExLTIyVDExOjU5OjAwWiIsIlBlcmNlbnRhZ2VDb21wbGV0ZSI6NjUuMCwiU3R5bGUiOnsiJGlkIjoiMTc3NSIsIlNoYXBlIjo0LCJTaGFwZVRoaWNrbmVzcyI6MCwiRHVyYXRpb25Gb3JtYXQiOjAsIkluY2x1ZGVOb25Xb3JraW5nRGF5c0luRHVyYXRpb24iOmZhbHNlLCJQZXJjZW50YWdlQ29tcGxldGVTdHlsZSI6eyIkaWQiOiIxNzc2IiwiRm9udFNldHRpbmdzIjp7IiRpZCI6IjE3NzciLCJGb250U2l6ZSI6MTAsIkZvbnROYW1lIjoiQ2FsaWJyaSIsIklzQm9sZCI6ZmFsc2UsIklzSXRhbGljIjpmYWxzZSwiSXNVbmRlcmxpbmVkIjpmYWxzZSwiUGFyZW50U3R5bGUiOm51bGx9LCJBdXRvU2l6ZSI6MCwiRm9yZWdyb3VuZCI6eyIkaWQiOiIxNzc4IiwiQ29sb3IiOnsiJGlkIjoiMTc3OSIsIkEiOjI1NSwiUiI6MTkyLCJHIjo4MCwiQiI6Nzd9fSwiTWF4V2lkdGgiOjIwMC4wLCJNYXhIZWlnaHQiOiJJbmZpbml0eSIsIlNtYXJ0Rm9yZWdyb3VuZElzQWN0aXZlIjpmYWxzZSwiSG9yaXpvbnRhbEFsaWdubWVudCI6MSwiVmVydGljYWxBbGlnbm1lbnQiOjAsIlNtYXJ0Rm9yZWdyb3VuZCI6bnVsbCwiQmFja2dyb3VuZEZpbGxUeXBlIjowLCJNYXJnaW4iOnsiJGlkIjoiMTc4MCIsIlRvcCI6MC4wLCJMZWZ0IjowLjAsIlJpZ2h0IjowLjAsIkJvdHRvbSI6MC4wfSwiUGFkZGluZyI6eyIkaWQiOiIxNzgxIiwiVG9wIjowLjAsIkxlZnQiOjAuMCwiUmlnaHQiOjAuMCwiQm90dG9tIjowLjB9LCJCYWNrZ3JvdW5kIjp7IiRpZCI6IjE3ODIiLCJDb2xvciI6eyIkcmVmIjoiMTE0In19LCJJc1Zpc2libGUiOnRydWUsIldpZHRoIjowLjAsIkhlaWdodCI6MC4wLCJCb3JkZXJTdHlsZSI6eyIkaWQiOiIxNzgzIiwiTGluZUNvbG9yIjpudWxsLCJMaW5lV2VpZ2h0IjowLjAsIkxpbmVUeXBlIjowLCJQYXJlbnRTdHlsZSI6bnVsbH0sIlBhcmVudFN0eWxlIjpudWxsfSwiRHVyYXRpb25TdHlsZSI6eyIkaWQiOiIxNzg0IiwiRm9udFNldHRpbmdzIjp7IiRpZCI6IjE3ODUiLCJGb250U2l6ZSI6MTAsIkZvbnROYW1lIjoiQ2FsaWJyaSIsIklzQm9sZCI6ZmFsc2UsIklzSXRhbGljIjpmYWxzZSwiSXNVbmRlcmxpbmVkIjpmYWxzZSwiUGFyZW50U3R5bGUiOm51bGx9LCJBdXRvU2l6ZSI6MCwiRm9yZWdyb3VuZCI6eyIkaWQiOiIxNzg2IiwiQ29sb3IiOnsiJHJlZiI6IjExOSJ9fSwiTWF4V2lkdGgiOjIwMC4wLCJNYXhIZWlnaHQiOiJJbmZpbml0eSIsIlNtYXJ0Rm9yZWdyb3VuZElzQWN0aXZlIjpmYWxzZSwiSG9yaXpvbnRhbEFsaWdubWVudCI6MCwiVmVydGljYWxBbGlnbm1lbnQiOjAsIlNtYXJ0Rm9yZWdyb3VuZCI6bnVsbCwiQmFja2dyb3VuZEZpbGxUeXBlIjowLCJNYXJnaW4iOnsiJGlkIjoiMTc4NyIsIlRvcCI6MC4wLCJMZWZ0IjowLjAsIlJpZ2h0IjowLjAsIkJvdHRvbSI6MC4wfSwiUGFkZGluZyI6eyIkaWQiOiIxNzg4IiwiVG9wIjowLjAsIkxlZnQiOjAuMCwiUmlnaHQiOjAuMCwiQm90dG9tIjowLjB9LCJCYWNrZ3JvdW5kIjp7IiRyZWYiOiIxMjIifSwiSXNWaXNpYmxlIjp0cnVlLCJXaWR0aCI6MC4wLCJIZWlnaHQiOjAuMCwiQm9yZGVyU3R5bGUiOnsiJGlkIjoiMTc4OSIsIkxpbmVDb2xvciI6bnVsbCwiTGluZVdlaWdodCI6MC4wLCJMaW5lVHlwZSI6MCwiUGFyZW50U3R5bGUiOm51bGx9LCJQYXJlbnRTdHlsZSI6bnVsbH0sIkhvcml6b250YWxDb25uZWN0b3JTdHlsZSI6eyIkaWQiOiIxNzkwIiwiTGluZUNvbG9yIjp7IiRyZWYiOiIxMjYifSwiTGluZVdlaWdodCI6MS4wLCJMaW5lVHlwZSI6MCwiUGFyZW50U3R5bGUiOm51bGx9LCJWZXJ0aWNhbENvbm5lY3RvclN0eWxlIjp7IiRpZCI6IjE3OTEiLCJMaW5lQ29sb3IiOnsiJHJlZiI6IjEyOSJ9LCJMaW5lV2VpZ2h0IjowLjAsIkxpbmVUeXBlIjowLCJQYXJlbnRTdHlsZSI6bnVsbH0sIk1hcmdpbiI6bnVsbCwiU3RhcnREYXRlUG9zaXRpb24iOjYsIkVuZERhdGVQb3NpdGlvbiI6NiwiRGF0ZUlzVmlzaWJsZSI6ZmFsc2UsIlRpdGxlUG9zaXRpb24iOjIsIkR1cmF0aW9uUG9zaXRpb24iOjYsIlBlcmNlbnRhZ2VDb21wbGV0ZWRQb3NpdGlvbiI6MiwiU3BhY2luZyI6NSwiSXNCZWxvd1RpbWViYW5kIjp0cnVlLCJQZXJjZW50YWdlQ29tcGxldGVTaGFwZU9wYWNpdHkiOjM1LCJTaGFwZVN0eWxlIjp7IiRpZCI6IjE3OTIiLCJNYXJnaW4iOnsiJGlkIjoiMTc5MyIsIlRvcCI6MC4wLCJMZWZ0Ijo0LjAsIlJpZ2h0Ijo0LjAsIkJvdHRvbSI6MC4wfSwiUGFkZGluZyI6eyIkaWQiOiIxNzk0IiwiVG9wIjowLjAsIkxlZnQiOjAuMCwiUmlnaHQiOjAuMCwiQm90dG9tIjowLjB9LCJCYWNrZ3JvdW5kIjp7IiRpZCI6IjE3OTUiLCJDb2xvciI6eyIkaWQiOiIxNzk2IiwiQSI6MjU1LCJSIjoyMjgsIkciOjIxMiwiQiI6MzF9fSwiSXNWaXNpYmxlIjp0cnVlLCJXaWR0aCI6MC4wLCJIZWlnaHQiOjEwLjAsIkJvcmRlclN0eWxlIjp7IiRpZCI6IjE3OTciLCJMaW5lQ29sb3IiOnsiJGlkIjoiMTc5OCIsIiR0eXBlIjoiTkxSRS5Db21tb24uRG9tLlNvbGlkQ29sb3JCcnVzaCwgTkxSRS5Db21tb24iLCJDb2xvciI6eyIkaWQiOiIxNzk5IiwiQSI6MjU1LCJSIjoyNTUsIkciOjAsIkIiOjB9fSwiTGluZVdlaWdodCI6MC4wLCJMaW5lVHlwZSI6MCwiUGFyZW50U3R5bGUiOm51bGx9LCJQYXJlbnRTdHlsZSI6bnVsbH0sIlRpdGxlU3R5bGUiOnsiJGlkIjoiMTgwMCIsIkZvbnRTZXR0aW5ncyI6eyIkaWQiOiIxODAxIiwiRm9udFNpemUiOjExLCJGb250TmFtZSI6IkNhbGlicmkiLCJJc0JvbGQiOmZhbHNlLCJJc0l0YWxpYyI6ZmFsc2UsIklzVW5kZXJsaW5lZCI6ZmFsc2UsIlBhcmVudFN0eWxlIjpudWxsfSwiQXV0b1NpemUiOjAsIkZvcmVncm91bmQiOnsiJGlkIjoiMTgwMiIsIkNvbG9yIjp7IiRpZCI6IjE4MDMiLCJBIjoyNTUsIlIiOjI1NSwiRyI6MjU1LCJCIjoyNTV9fSwiTWF4V2lkdGgiOjk2MC4wLCJNYXhIZWlnaHQiOiJJbmZpbml0eSIsIlNtYXJ0Rm9yZWdyb3VuZElzQWN0aXZlIjpmYWxzZSwiSG9yaXpvbnRhbEFsaWdubWVudCI6MSwiVmVydGljYWxBbGlnbm1lbnQiOjAsIlNtYXJ0Rm9yZWdyb3VuZCI6bnVsbCwiQmFja2dyb3VuZEZpbGxUeXBlIjowLCJNYXJnaW4iOnsiJGlkIjoiMTgwNCIsIlRvcCI6MC4wLCJMZWZ0IjowLjAsIlJpZ2h0IjowLjAsIkJvdHRvbSI6MC4wfSwiUGFkZGluZyI6eyIkaWQiOiIxODA1IiwiVG9wIjowLjAsIkxlZnQiOjAuMCwiUmlnaHQiOjAuMCwiQm90dG9tIjowLjB9LCJCYWNrZ3JvdW5kIjp7IiRpZCI6IjE4MDYiLCJDb2xvciI6eyIkaWQiOiIxODA3IiwiQSI6MCwiUiI6MjU1LCJHIjoyNTUsIkIiOjI1NX19LCJJc1Zpc2libGUiOnRydWUsIldpZHRoIjowLjAsIkhlaWdodCI6MC4wLCJCb3JkZXJTdHlsZSI6eyIkaWQiOiIxODA4IiwiTGluZUNvbG9yIjpudWxsLCJMaW5lV2VpZ2h0IjowLjAsIkxpbmVUeXBlIjowLCJQYXJlbnRTdHlsZSI6bnVsbH0sIlBhcmVudFN0eWxlIjpudWxsfSwiRGF0ZVN0eWxlIjp7IiRpZCI6IjE4MDkiLCJGb250U2V0dGluZ3MiOnsiJGlkIjoiMTgxMCIsIkZvbnRTaXplIjoxMCwiRm9udE5hbWUiOiJDYWxpYnJpIiwiSXNCb2xkIjpmYWxzZSwiSXNJdGFsaWMiOmZhbHNlLCJJc1VuZGVybGluZWQiOmZhbHNlLCJQYXJlbnRTdHlsZSI6bnVsbH0sIkF1dG9TaXplIjowLCJGb3JlZ3JvdW5kIjp7IiRpZCI6IjE4MTEiLCJDb2xvciI6eyIkcmVmIjoiMTUxIn19LCJNYXhXaWR0aCI6MjAwLjAsIk1heEhlaWdodCI6IkluZmluaXR5IiwiU21hcnRGb3JlZ3JvdW5kSXNBY3RpdmUiOmZhbHNlLCJIb3Jpem9udGFsQWxpZ25tZW50IjowLCJWZXJ0aWNhbEFsaWdubWVudCI6MCwiU21hcnRGb3JlZ3JvdW5kIjpudWxsLCJCYWNrZ3JvdW5kRmlsbFR5cGUiOjAsIk1hcmdpbiI6eyIkaWQiOiIxODEyIiwiVG9wIjowLjAsIkxlZnQiOjAuMCwiUmlnaHQiOjAuMCwiQm90dG9tIjowLjB9LCJQYWRkaW5nIjp7IiRpZCI6IjE4MTMiLCJUb3AiOjAuMCwiTGVmdCI6MC4wLCJSaWdodCI6MC4wLCJCb3R0b20iOjAuMH0sIkJhY2tncm91bmQiOnsiJHJlZiI6IjE1NCJ9LCJJc1Zpc2libGUiOnRydWUsIldpZHRoIjowLjAsIkhlaWdodCI6MC4wLCJCb3JkZXJTdHlsZSI6eyIkaWQiOiIxODE0IiwiTGluZUNvbG9yIjpudWxsLCJMaW5lV2VpZ2h0IjowLjAsIkxpbmVUeXBlIjowLCJQYXJlbnRTdHlsZSI6bnVsbH0sIlBhcmVudFN0eWxlIjpudWxsfSwiRGF0ZUZvcm1hdCI6eyIkaWQiOiIxODE1IiwiRm9ybWF0U3RyaW5nIjoiTU1NIGQiLCJTZXBhcmF0b3IiOiIvIiwiVXNlSW50ZXJuYXRpb25hbERhdGVGb3JtYXQiOmZhbHNlLCJEYXRlSXNWaXNpYmxlIjpmYWxzZSwiVGltZUlzVmlzaWJsZSI6ZmFsc2UsIkhvdXJEaWdpdHMiOjEsIkFtUG1EZXNpZ25hdG9yIjoyLCJUcmltMDBNaW51dGVzIjpmYWxzZSwiTGFzdEtub3duVmlzaWJpbGl0eVN0YXRlIjp7IiRpZCI6IjE4MTYiLCJEYXRlUGFydElzVmlzaWJsZSI6dHJ1ZSwiVGltZVBhcnRJc1Zpc2libGUiOmZhbHNlfX0sIldlZWtOdW1iZXJpbmciOnsiJGlkIjoiMTgxNyIsIkZvcm1hdCI6MCwiSXNWaXNpYmxlIjpmYWxzZSwiTGFzdEtub3duVmlzaWJpbGl0eVN0YXRlIjpmYWxzZX0sIklzVmlzaWJsZSI6dHJ1ZSwiUGFyZW50U3R5bGUiOm51bGx9LCJJbmRleCI6MjgsIlNtYXJ0RHVyYXRpb25BY3RpdmF0ZWQiOmZhbHNlLCJEYXRlRm9ybWF0Ijp7IiRyZWYiOiIxODE1In0sIldlZWtOdW1iZXJpbmciOnsiJGlkIjoiMTgxOCIsIkZvcm1hdCI6MCwiSXNWaXNpYmxlIjpmYWxzZSwiTGFzdEtub3duVmlzaWJpbGl0eVN0YXRlIjpmYWxzZX0sIklkIjoiN2I4NGI3MTgtZTExZi00ZjI2LTg4NjEtZDM3ODJhZDZlYzNkIiwiSW1wb3J0SWQiOm51bGwsIlRpdGxlIjoiQWxlcnRpbmcgIiwiTm90ZSI6bnVsbCwiSHlwZXJsaW5rIjp7IiRpZCI6IjE4MTkiLCJBZGRyZXNzIjpudWxsLCJTdWJBZGRyZXNzIjpudWxsfSwiSXNDaGFuZ2VkIjpmYWxzZSwiSXNOZXciOmZhbHNlfX1dLCJfbWlsZXN0b25lcyI6W10sIklkIjoiMDAwMDAwMDAtMDAwMC0wMDAwLTAwMDAtMDAwMDAwMDAwMDAwIiwiSXNTaW5nbGVJdGVtUm93Ijp0cnVlfV0sIkluZGV4IjowLCJJZCI6ImVhNjk2MWRlLWFhODctNDJmOC1hMTA1LWQ5NDFlZWM0OWFkZiIsIkhlYWRlclRleHQiOm51bGwsIklzRGVmYXVsdCI6dHJ1ZSwiU3R5bGUiOnsiJGlkIjoiMTgyMCIsIkhlYWRlclN0eWxlIjp7IiRpZCI6IjE4MjEiLCJUZXh0U3R5bGUiOnsiJGlkIjoiMTgyMiIsIkZvbnRTZXR0aW5ncyI6eyIkaWQiOiIxODIzIiwiRm9udFNpemUiOjExLCJGb250TmFtZSI6IkNhbGlicmkiLCJJc0JvbGQiOmZhbHNlLCJJc0l0YWxpYyI6ZmFsc2UsIklzVW5kZXJsaW5lZCI6ZmFsc2UsIlBhcmVudFN0eWxlIjpudWxsfSwiQXV0b1NpemUiOjIsIkZvcmVncm91bmQiOnsiJGlkIjoiMTgyNCIsIkNvbG9yIjp7IiRpZCI6IjE4MjUiLCJBIjoyNTUsIlIiOjAsIkciOjAsIkIiOjB9fSwiTWF4V2lkdGgiOjAuMCwiTWF4SGVpZ2h0IjoiSW5maW5pdHkiLCJTbWFydEZvcmVncm91bmRJc0FjdGl2ZSI6ZmFsc2UsIkhvcml6b250YWxBbGlnbm1lbnQiOjAsIlZlcnRpY2FsQWxpZ25tZW50IjowLCJTbWFydEZvcmVncm91bmQiOm51bGwsIkJhY2tncm91bmRGaWxsVHlwZSI6MCwiTWFyZ2luIjp7IiRpZCI6IjE4MjYiLCJUb3AiOjAuMCwiTGVmdCI6MC4wLCJSaWdodCI6MC4wLCJCb3R0b20iOjAuMH0sIlBhZGRpbmciOnsiJGlkIjoiMTgyNyIsIlRvcCI6MC4wLCJMZWZ0IjowLjAsIlJpZ2h0IjowLjAsIkJvdHRvbSI6MC4wfSwiQmFja2dyb3VuZCI6bnVsbCwiSXNWaXNpYmxlIjp0cnVlLCJXaWR0aCI6MC4wLCJIZWlnaHQiOjAuMCwiQm9yZGVyU3R5bGUiOm51bGwsIlBhcmVudFN0eWxlIjpudWxsfSwiUmVjdGFuZ2xlU3R5bGUiOnsiJGlkIjoiMTgyOCIsIk1hcmdpbiI6eyIkaWQiOiIxODI5IiwiVG9wIjowLjAsIkxlZnQiOjAuMCwiUmlnaHQiOjAuMCwiQm90dG9tIjowLjB9LCJQYWRkaW5nIjp7IiRpZCI6IjE4MzAiLCJUb3AiOjAuMCwiTGVmdCI6MC4wLCJSaWdodCI6MC4wLCJCb3R0b20iOjAuMH0sIkJhY2tncm91bmQiOnsiJGlkIjoiMTgzMSIsIkNvbG9yIjp7IiRpZCI6IjE4MzIiLCJBIjo2MywiUiI6MCwiRyI6MCwiQiI6MH19LCJJc1Zpc2libGUiOnRydWUsIldpZHRoIjowLjAsIkhlaWdodCI6MC4wLCJCb3JkZXJTdHlsZSI6eyIkaWQiOiIxODMzIiwiTGluZUNvbG9yIjp7IiRpZCI6IjE4MzQiLCIkdHlwZSI6Ik5MUkUuQ29tbW9uLkRvbS5Tb2xpZENvbG9yQnJ1c2gsIE5MUkUuQ29tbW9uIiwiQ29sb3IiOnsiJGlkIjoiMTgzNSIsIkEiOjI1NSwiUiI6MjU1LCJHIjowLCJCIjowfX0sIkxpbmVXZWlnaHQiOjAuMCwiTGluZVR5cGUiOjAsIlBhcmVudFN0eWxlIjpudWxsfSwiUGFyZW50U3R5bGUiOm51bGx9LCJNYXJnaW4iOnsiJGlkIjoiMTgzNiIsIlRvcCI6MC4wLCJMZWZ0IjowLjAsIlJpZ2h0IjowLjAsIkJvdHRvbSI6MC4wfSwiUGFkZGluZyI6eyIkaWQiOiIxODM3IiwiVG9wIjowLjAsIkxlZnQiOjAuMCwiUmlnaHQiOjAuMCwiQm90dG9tIjowLjB9LCJCYWNrZ3JvdW5kIjpudWxsLCJJc1Zpc2libGUiOnRydWUsIldpZHRoIjowLjAsIkhlaWdodCI6MC4wLCJCb3JkZXJTdHlsZSI6bnVsbCwiUGFyZW50U3R5bGUiOm51bGx9LCJCYWNrZ3JvdW5kU3R5bGUiOnsiJGlkIjoiMTgzOCIsIk1hcmdpbiI6eyIkaWQiOiIxODM5IiwiVG9wIjowLjAsIkxlZnQiOjAuMCwiUmlnaHQiOjAuMCwiQm90dG9tIjowLjB9LCJQYWRkaW5nIjp7IiRpZCI6IjE4NDAiLCJUb3AiOjAuMCwiTGVmdCI6MC4wLCJSaWdodCI6MC4wLCJCb3R0b20iOjAuMH0sIkJhY2tncm91bmQiOnsiJGlkIjoiMTg0MSIsIkNvbG9yIjp7IiRpZCI6IjE4NDIiLCJBIjo1MSwiUiI6MTY1LCJHIjoxNjUsIkIiOjE2NX19LCJJc1Zpc2libGUiOnRydWUsIldpZHRoIjowLjAsIkhlaWdodCI6MC4wLCJCb3JkZXJTdHlsZSI6eyIkaWQiOiIxODQzIiwiTGluZUNvbG9yIjp7IiRpZCI6IjE4NDQiLCIkdHlwZSI6Ik5MUkUuQ29tbW9uLkRvbS5Tb2xpZENvbG9yQnJ1c2gsIE5MUkUuQ29tbW9uIiwiQ29sb3IiOnsiJGlkIjoiMTg0NSIsIkEiOjI1NSwiUiI6MjU1LCJHIjowLCJCIjowfX0sIkxpbmVXZWlnaHQiOjAuMCwiTGluZVR5cGUiOjAsIlBhcmVudFN0eWxlIjpudWxsfSwiUGFyZW50U3R5bGUiOm51bGx9LCJNYXJnaW4iOnsiJGlkIjoiMTg0NiIsIlRvcCI6MC4wLCJMZWZ0IjowLjAsIlJpZ2h0IjowLjAsIkJvdHRvbSI6MC4wfSwiUGFkZGluZyI6eyIkaWQiOiIxODQ3IiwiVG9wIjowLjAsIkxlZnQiOjAuMCwiUmlnaHQiOjAuMCwiQm90dG9tIjowLjB9LCJJc1Zpc2libGUiOmZhbHNlLCJXaWR0aCI6MC4wLCJIZWlnaHQiOjAuMCwiQm9yZGVyU3R5bGUiOm51bGwsIlBhcmVudFN0eWxlIjpudWxsfX1dLCJJZCI6IjI4OWJmNDdmLWY3ZDAtNDc4MC1iNWJkLWE0ZDBlMTQ3YTdkMCIsIkluZGV4IjozLCJIZWFkZXJUZXh0IjoiUW9TIiwiU3R5bGUiOnsiJGlkIjoiMTg0OCIsIlN0eWxlSWQiOiIwMDAwMDAwMC0wMDAwLTAwMDAtMDAwMC0wMDAwMDAwMDAwMDAiLCJIZWFkZXJTdHlsZSI6eyIkaWQiOiIxODQ5IiwiVGV4dElzVmVydGljYWwiOmZhbHNlLCJUZXh0U3R5bGUiOnsiJGlkIjoiMTg1MCIsIkZvbnRTZXR0aW5ncyI6eyIkaWQiOiIxODUxIiwiRm9udFNpemUiOjEyLCJGb250TmFtZSI6IkNhbGlicmkiLCJJc0JvbGQiOmZhbHNlLCJJc0l0YWxpYyI6ZmFsc2UsIklzVW5kZXJsaW5lZCI6ZmFsc2UsIlBhcmVudFN0eWxlIjpudWxsfSwiQXV0b1NpemUiOjAsIkZvcmVncm91bmQiOnsiJGlkIjoiMTg1MiIsIkNvbG9yIjp7IiRpZCI6IjE4NTMiLCJBIjoyNTUsIlIiOjMyLCJHIjo1NiwiQiI6MTAwfX0sIk1heFdpZHRoIjowLjAsIk1heEhlaWdodCI6MC4wLCJTbWFydEZvcmVncm91bmRJc0FjdGl2ZSI6ZmFsc2UsIkhvcml6b250YWxBbGlnbm1lbnQiOjAsIlZlcnRpY2FsQWxpZ25tZW50IjowLCJTbWFydEZvcmVncm91bmQiOm51bGwsIkJhY2tncm91bmRGaWxsVHlwZSI6MCwiTWFyZ2luIjp7IiRyZWYiOiI0MzIifSwiUGFkZGluZyI6eyIkcmVmIjoiNDMzIn0sIkJhY2tncm91bmQiOm51bGwsIklzVmlzaWJsZSI6ZmFsc2UsIldpZHRoIjowLjAsIkhlaWdodCI6MC4wLCJCb3JkZXJTdHlsZSI6bnVsbCwiUGFyZW50U3R5bGUiOm51bGx9LCJSZWN0YW5nbGVTdHlsZSI6eyIkaWQiOiIxODU0IiwiTWFyZ2luIjp7IiRyZWYiOiI0MzUifSwiUGFkZGluZyI6eyIkcmVmIjoiNDM2In0sIkJhY2tncm91bmQiOnsiJGlkIjoiMTg1NSIsIkNvbG9yIjp7IiRpZCI6IjE4NTYiLCJBIjoxMjcsIlIiOjI1NCwiRyI6MTg2LCJCIjoxMH19LCJJc1Zpc2libGUiOmZhbHNlLCJXaWR0aCI6MC4wLCJIZWlnaHQiOjAuMCwiQm9yZGVyU3R5bGUiOnsiJGlkIjoiMTg1NyIsIkxpbmVDb2xvciI6eyIkcmVmIjoiNDQwIn0sIkxpbmVXZWlnaHQiOjAuMCwiTGluZVR5cGUiOjAsIlBhcmVudFN0eWxlIjpudWxsfSwiUGFyZW50U3R5bGUiOm51bGx9LCJNYXJnaW4iOnsiJHJlZiI6IjQ0MiJ9LCJQYWRkaW5nIjp7IiRyZWYiOiI0NDMifSwiQmFja2dyb3VuZCI6bnVsbCwiSXNWaXNpYmxlIjp0cnVlLCJXaWR0aCI6MC4wLCJIZWlnaHQiOjAuMCwiQm9yZGVyU3R5bGUiOm51bGwsIlBhcmVudFN0eWxlIjpudWxsfSwiQmFja2dyb3VuZFN0eWxlIjp7IiRpZCI6IjE4NTgiLCJNYXJnaW4iOnsiJHJlZiI6IjQ0NSJ9LCJQYWRkaW5nIjp7IiRyZWYiOiI0NDYifSwiQmFja2dyb3VuZCI6eyIkaWQiOiIxODU5IiwiQ29sb3IiOnsiJGlkIjoiMTg2MCIsIkEiOjM4LCJSIjowLCJHIjowLCJCIjowfX0sIklzVmlzaWJsZSI6dHJ1ZSwiV2lkdGgiOjAuMCwiSGVpZ2h0IjowLjAsIkJvcmRlclN0eWxlIjp7IiRpZCI6IjE4NjEiLCJMaW5lQ29sb3IiOnsiJGlkIjoiMTg2MiIsIiR0eXBlIjoiTkxSRS5Db21tb24uRG9tLlNvbGlkQ29sb3JCcnVzaCwgTkxSRS5Db21tb24iLCJDb2xvciI6eyIkaWQiOiIxODYzIiwiQSI6MjU1LCJSIjoyNTQsIkciOjE4NiwiQiI6MTB9fSwiTGluZVdlaWdodCI6MC4wLCJMaW5lVHlwZSI6MCwiUGFyZW50U3R5bGUiOm51bGx9LCJQYXJlbnRTdHlsZSI6bnVsbH0sIklzQWJvdmVUaW1lYmFuZCI6ZmFsc2UsIlNwYWNpbmciOjUsIkRlZmF1bHRTd2ltbGFuZVRhc2tTdHlsZSI6eyIkaWQiOiIxODY0IiwiJHR5cGUiOiJOTFJFLkNvbW1vbi5Eb20uU3R5bGVzLkV4cGxpY2l0U2V0YWJsZVRhc2tTdHlsZSwgTkxSRS5Db21tb24iLCJTaGFwZSI6NCwiU2hhcGVUaGlja25lc3MiOjAsIkR1cmF0aW9uRm9ybWF0IjowLCJJbmNsdWRlTm9uV29ya2luZ0RheXNJbkR1cmF0aW9uIjpmYWxzZSwiUGVyY2VudGFnZUNvbXBsZXRlU3R5bGUiOnsiJGlkIjoiMTg2NSIsIkZvbnRTZXR0aW5ncyI6eyIkaWQiOiIxODY2IiwiRm9udFNpemUiOjEwLCJGb250TmFtZSI6IkNhbGlicmkiLCJJc0JvbGQiOmZhbHNlLCJJc0l0YWxpYyI6ZmFsc2UsIklzVW5kZXJsaW5lZCI6ZmFsc2UsIlBhcmVudFN0eWxlIjpudWxsfSwiQXV0b1NpemUiOjAsIkZvcmVncm91bmQiOnsiJGlkIjoiMTg2NyIsIkNvbG9yIjp7IiRpZCI6IjE4NjgiLCJBIjoyNTUsIlIiOjE5MiwiRyI6ODAsIkIiOjc3fX0sIk1heFdpZHRoIjoyMDAuMCwiTWF4SGVpZ2h0IjoiSW5maW5pdHkiLCJTbWFydEZvcmVncm91bmRJc0FjdGl2ZSI6ZmFsc2UsIkhvcml6b250YWxBbGlnbm1lbnQiOjEsIlZlcnRpY2FsQWxpZ25tZW50IjowLCJTbWFydEZvcmVncm91bmQiOm51bGwsIkJhY2tncm91bmRGaWxsVHlwZSI6MCwiTWFyZ2luIjp7IiRpZCI6IjE4NjkiLCJUb3AiOjAuMCwiTGVmdCI6MC4wLCJSaWdodCI6MC4wLCJCb3R0b20iOjAuMH0sIlBhZGRpbmciOnsiJGlkIjoiMTg3MCIsIlRvcCI6MC4wLCJMZWZ0IjowLjAsIlJpZ2h0IjowLjAsIkJvdHRvbSI6MC4wfSwiQmFja2dyb3VuZCI6eyIkaWQiOiIxODcxIiwiQ29sb3IiOnsiJGlkIjoiMTg3MiIsIkEiOjg5LCJSIjowLCJHIjowLCJCIjowfX0sIklzVmlzaWJsZSI6dHJ1ZSwiV2lkdGgiOjAuMCwiSGVpZ2h0IjowLjAsIkJvcmRlclN0eWxlIjpudWxsLCJQYXJlbnRTdHlsZSI6bnVsbH0sIkR1cmF0aW9uU3R5bGUiOnsiJGlkIjoiMTg3MyIsIkZvbnRTZXR0aW5ncyI6eyIkaWQiOiIxODc0IiwiRm9udFNpemUiOjEwLCJGb250TmFtZSI6IkNhbGlicmkiLCJJc0JvbGQiOmZhbHNlLCJJc0l0YWxpYyI6ZmFsc2UsIklzVW5kZXJsaW5lZCI6ZmFsc2UsIlBhcmVudFN0eWxlIjpudWxsfSwiQXV0b1NpemUiOjAsIkZvcmVncm91bmQiOnsiJGlkIjoiMTg3NSIsIkNvbG9yIjp7IiRpZCI6IjE4NzY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aWQiOiIxODc3IiwiVG9wIjowLjAsIkxlZnQiOjAuMCwiUmlnaHQiOjAuMCwiQm90dG9tIjowLjB9LCJQYWRkaW5nIjp7IiRpZCI6IjE4NzgiLCJUb3AiOjAuMCwiTGVmdCI6MC4wLCJSaWdodCI6MC4wLCJCb3R0b20iOjAuMH0sIkJhY2tncm91bmQiOnsiJGlkIjoiMTg3OSIsIkNvbG9yIjp7IiRpZCI6IjE4ODAiLCJBIjo4OSwiUiI6MCwiRyI6MCwiQiI6MH19LCJJc1Zpc2libGUiOnRydWUsIldpZHRoIjowLjAsIkhlaWdodCI6MC4wLCJCb3JkZXJTdHlsZSI6bnVsbCwiUGFyZW50U3R5bGUiOm51bGx9LCJIb3Jpem9udGFsQ29ubmVjdG9yU3R5bGUiOnsiJGlkIjoiMTg4MSIsIkxpbmVDb2xvciI6eyIkaWQiOiIxODgyIiwiJHR5cGUiOiJOTFJFLkNvbW1vbi5Eb20uU29saWRDb2xvckJydXNoLCBOTFJFLkNvbW1vbiIsIkNvbG9yIjp7IiRpZCI6IjE4ODMiLCJBIjoyNTUsIlIiOjIwNCwiRyI6MjA0LCJCIjoyMDR9fSwiTGluZVdlaWdodCI6MS4wLCJMaW5lVHlwZSI6MCwiUGFyZW50U3R5bGUiOm51bGx9LCJWZXJ0aWNhbENvbm5lY3RvclN0eWxlIjp7IiRpZCI6IjE4ODQiLCJMaW5lQ29sb3IiOnsiJGlkIjoiMTg4NSIsIiR0eXBlIjoiTkxSRS5Db21tb24uRG9tLlNvbGlkQ29sb3JCcnVzaCwgTkxSRS5Db21tb24iLCJDb2xvciI6eyIkaWQiOiIxODg2IiwiQSI6MjU1LCJSIjoyMDQsIkciOjIwNCwiQiI6MjA0fX0sIkxpbmVXZWlnaHQiOjAuMCwiTGluZVR5cGUiOjAsIlBhcmVudFN0eWxlIjpudWxsfSwiTWFyZ2luIjpudWxsLCJTdGFydERhdGVQb3NpdGlvbiI6NiwiRW5kRGF0ZVBvc2l0aW9uIjo2LCJEYXRlSXNWaXNpYmxlIjpmYWxzZSwiVGl0bGVQb3NpdGlvbiI6MiwiRHVyYXRpb25Qb3NpdGlvbiI6NiwiUGVyY2VudGFnZUNvbXBsZXRlZFBvc2l0aW9uIjoyLCJTcGFjaW5nIjo1LCJJc0JlbG93VGltZWJhbmQiOnRydWUsIlBlcmNlbnRhZ2VDb21wbGV0ZVNoYXBlT3BhY2l0eSI6MzUsIlNoYXBlU3R5bGUiOnsiJGlkIjoiMTg4NyIsIk1hcmdpbiI6eyIkaWQiOiIxODg4IiwiVG9wIjowLjAsIkxlZnQiOjQuMCwiUmlnaHQiOjQuMCwiQm90dG9tIjowLjB9LCJQYWRkaW5nIjp7IiRpZCI6IjE4ODkiLCJUb3AiOjAuMCwiTGVmdCI6MC4wLCJSaWdodCI6MC4wLCJCb3R0b20iOjAuMH0sIkJhY2tncm91bmQiOnsiJGlkIjoiMTg5MCIsIkNvbG9yIjp7IiRpZCI6IjE4OTEiLCJBIjoxNzgsIlIiOjIyOCwiRyI6MjEyLCJCIjozMX19LCJJc1Zpc2libGUiOnRydWUsIldpZHRoIjowLjAsIkhlaWdodCI6MTAuMCwiQm9yZGVyU3R5bGUiOnsiJGlkIjoiMTg5MiIsIkxpbmVDb2xvciI6eyIkaWQiOiIxODkzIiwiJHR5cGUiOiJOTFJFLkNvbW1vbi5Eb20uU29saWRDb2xvckJydXNoLCBOTFJFLkNvbW1vbiIsIkNvbG9yIjp7IiRpZCI6IjE4OTQiLCJBIjoyNTUsIlIiOjIzNCwiRyI6MjIsIkIiOjMwfX0sIkxpbmVXZWlnaHQiOjAuMCwiTGluZVR5cGUiOjAsIlBhcmVudFN0eWxlIjpudWxsfSwiUGFyZW50U3R5bGUiOm51bGx9LCJUaXRsZVN0eWxlIjp7IiRpZCI6IjE4OTUiLCJGb250U2V0dGluZ3MiOnsiJGlkIjoiMTg5NiIsIkZvbnRTaXplIjoxMSwiRm9udE5hbWUiOiJDYWxpYnJpIiwiSXNCb2xkIjpmYWxzZSwiSXNJdGFsaWMiOmZhbHNlLCJJc1VuZGVybGluZWQiOmZhbHNlLCJQYXJlbnRTdHlsZSI6bnVsbH0sIkF1dG9TaXplIjowLCJGb3JlZ3JvdW5kIjp7IiRpZCI6IjE4OTciLCJDb2xvciI6eyIkaWQiOiIxODk4IiwiQSI6MjU1LCJSIjoyNTUsIkciOjI1NSwiQiI6MjU1fX0sIk1heFdpZHRoIjoyMDAuMCwiTWF4SGVpZ2h0IjoiSW5maW5pdHkiLCJTbWFydEZvcmVncm91bmRJc0FjdGl2ZSI6ZmFsc2UsIkhvcml6b250YWxBbGlnbm1lbnQiOjEsIlZlcnRpY2FsQWxpZ25tZW50IjowLCJTbWFydEZvcmVncm91bmQiOm51bGwsIkJhY2tncm91bmRGaWxsVHlwZSI6MCwiTWFyZ2luIjp7IiRpZCI6IjE4OTkiLCJUb3AiOjAuMCwiTGVmdCI6MC4wLCJSaWdodCI6MC4wLCJCb3R0b20iOjAuMH0sIlBhZGRpbmciOnsiJGlkIjoiMTkwMCIsIlRvcCI6MC4wLCJMZWZ0IjowLjAsIlJpZ2h0IjowLjAsIkJvdHRvbSI6MC4wfSwiQmFja2dyb3VuZCI6eyIkaWQiOiIxOTAxIiwiQ29sb3IiOnsiJGlkIjoiMTkwMiIsIkEiOjAsIlIiOjI1NSwiRyI6MjU1LCJCIjoyNTV9fSwiSXNWaXNpYmxlIjp0cnVlLCJXaWR0aCI6MC4wLCJIZWlnaHQiOjAuMCwiQm9yZGVyU3R5bGUiOm51bGwsIlBhcmVudFN0eWxlIjpudWxsfSwiRGF0ZVN0eWxlIjp7IiRpZCI6IjE5MDMiLCJGb250U2V0dGluZ3MiOnsiJGlkIjoiMTkwNCIsIkZvbnRTaXplIjoxMCwiRm9udE5hbWUiOiJDYWxpYnJpIiwiSXNCb2xkIjpmYWxzZSwiSXNJdGFsaWMiOmZhbHNlLCJJc1VuZGVybGluZWQiOmZhbHNlLCJQYXJlbnRTdHlsZSI6bnVsbH0sIkF1dG9TaXplIjowLCJGb3JlZ3JvdW5kIjp7IiRpZCI6IjE5MDUiLCJDb2xvciI6eyIkaWQiOiIxOTA2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xOTA3IiwiVG9wIjowLjAsIkxlZnQiOjAuMCwiUmlnaHQiOjAuMCwiQm90dG9tIjowLjB9LCJQYWRkaW5nIjp7IiRpZCI6IjE5MDgiLCJUb3AiOjAuMCwiTGVmdCI6MC4wLCJSaWdodCI6MC4wLCJCb3R0b20iOjAuMH0sIkJhY2tncm91bmQiOnsiJGlkIjoiMTkwOSIsIkNvbG9yIjp7IiRyZWYiOiIxODgwIn19LCJJc1Zpc2libGUiOnRydWUsIldpZHRoIjowLjAsIkhlaWdodCI6MC4wLCJCb3JkZXJTdHlsZSI6bnVsbCwiUGFyZW50U3R5bGUiOm51bGx9LCJEYXRlRm9ybWF0Ijp7IiRpZCI6IjE5MTAiLCJGb3JtYXRTdHJpbmciOiJNTU0gZCIsIlNlcGFyYXRvciI6Ii8iLCJVc2VJbnRlcm5hdGlvbmFsRGF0ZUZvcm1hdCI6ZmFsc2UsIkRhdGVJc1Zpc2libGUiOmZhbHNlLCJUaW1lSXNWaXNpYmxlIjpmYWxzZSwiSG91ckRpZ2l0cyI6MSwiQW1QbURlc2lnbmF0b3IiOjIsIlRyaW0wME1pbnV0ZXMiOmZhbHNlLCJMYXN0S25vd25WaXNpYmlsaXR5U3RhdGUiOnsiJGlkIjoiMTkxMSIsIkRhdGVQYXJ0SXNWaXNpYmxlIjp0cnVlLCJUaW1lUGFydElzVmlzaWJsZSI6ZmFsc2V9fSwiV2Vla051bWJlcmluZyI6eyIkaWQiOiIxOTEyIiwiRm9ybWF0IjowLCJJc1Zpc2libGUiOmZhbHNlLCJMYXN0S25vd25WaXNpYmlsaXR5U3RhdGUiOmZhbHNlfSwiSXNWaXNpYmxlIjp0cnVlLCJQYXJlbnRTdHlsZSI6bnVsbCwiX2V4cGxpY2l0bHlTZXQiOnsiJGlkIjoiMTkxMyIsIlNoYXBlU3R5bGUiOmZhbHNlLCJUaXRsZVN0eWxlIjpmYWxzZSwiRGF0ZVN0eWxlIjpmYWxzZSwiSG9yaXpvbnRhbENvbm5lY3RvclN0eWxlIjpmYWxzZSwiVmVydGljYWxDb25uZWN0b3JTdHlsZSI6ZmFsc2UsIlBlcmNlbnRhZ2VDb21wbGV0ZVNoYXBlT3BhY2l0eSI6ZmFsc2UsIlNoYXBlIjpmYWxzZSwiU2hhcGVUaGlja25lc3MiOmZhbHNlLCJEdXJhdGlvbkZvcm1hdCI6ZmFsc2UsIkluY2x1ZGVOb25Xb3JraW5nRGF5c0luRHVyYXRpb24iOmZhbHNlLCJNYXJnaW4iOmZhbHNlLCJTdGFydERhdGVQb3NpdGlvbiI6ZmFsc2UsIkVuZERhdGVQb3NpdGlvbiI6ZmFsc2UsIlRpdGxlUG9zaXRpb24iOmZhbHNlLCJEdXJhdGlvblBvc2l0aW9uIjpmYWxzZSwiUGVyY2VudGFnZUNvbXBsZXRlZFBvc2l0aW9uIjpmYWxzZSwiU3BhY2luZyI6ZmFsc2UsIklzQmVsb3dUaW1lYmFuZCI6ZmFsc2UsIkRhdGVGb3JtYXQiOmZhbHNlLCJXZWVrTnVtYmVyaW5nIjpmYWxzZSwiSXNWaXNpYmxlIjpmYWxzZX19LCJEZWZhdWx0U3dpbWxhbmVNb3RTdHlsZSI6eyIkaWQiOiIxOTE0IiwiU2hhcGUiOjAsIkNvbm5lY3Rvck1hcmdpbiI6eyIkaWQiOiIxOTE1IiwiVG9wIjowLjAsIkxlZnQiOjIuMCwiUmlnaHQiOjIuMCwiQm90dG9tIjowLjB9LCJDb25uZWN0b3JTdHlsZSI6eyIkaWQiOiIxOTE2IiwiTGluZUNvbG9yIjp7IiRpZCI6IjE5MTciLCIkdHlwZSI6Ik5MUkUuQ29tbW9uLkRvbS5Tb2xpZENvbG9yQnJ1c2gsIE5MUkUuQ29tbW9uIiwiQ29sb3IiOnsiJGlkIjoiMTkxOCIsIkEiOjEyNywiUiI6MTE1LCJHIjoxMTUsIkIiOjExNX19LCJMaW5lV2VpZ2h0IjoxLjAsIkxpbmVUeXBlIjowLCJQYXJlbnRTdHlsZSI6bnVsbH0sIklzQmVsb3dUaW1lYmFuZCI6ZmFsc2UsIlBvc2l0aW9uT25UYXNrIjoxLCJIaWRlRGF0ZSI6ZmFsc2UsIlNoYXBlU2l6ZSI6MSwiU3BhY2luZyI6MS4wLCJQYWRkaW5nIjp7IiRpZCI6IjE5MTkiLCJUb3AiOjcuMCwiTGVmdCI6My4wLCJSaWdodCI6MC4wLCJCb3R0b20iOjIuMH0sIlNoYXBlU3R5bGUiOnsiJGlkIjoiMTkyMCIsIk1hcmdpbiI6eyIkaWQiOiIxOTIxIiwiVG9wIjowLjAsIkxlZnQiOjAuMCwiUmlnaHQiOjAuMCwiQm90dG9tIjowLjB9LCJQYWRkaW5nIjp7IiRpZCI6IjE5MjIiLCJUb3AiOjAuMCwiTGVmdCI6MC4wLCJSaWdodCI6MC4wLCJCb3R0b20iOjAuMH0sIkJhY2tncm91bmQiOnsiJGlkIjoiMTkyMyIsIkNvbG9yIjp7IiRpZCI6IjE5MjQiLCJBIjoxMjcsIlIiOjI1NCwiRyI6MTg2LCJCIjoxMH19LCJJc1Zpc2libGUiOnRydWUsIldpZHRoIjoxOC4wLCJIZWlnaHQiOjIwLjAsIkJvcmRlclN0eWxlIjp7IiRpZCI6IjE5MjUiLCJMaW5lQ29sb3IiOnsiJGlkIjoiMTkyNiIsIiR0eXBlIjoiTkxSRS5Db21tb24uRG9tLlNvbGlkQ29sb3JCcnVzaCwgTkxSRS5Db21tb24iLCJDb2xvciI6eyIkaWQiOiIxOTI3IiwiQSI6MjU1LCJSIjoyMzQsIkciOjIyLCJCIjozMH19LCJMaW5lV2VpZ2h0IjowLjAsIkxpbmVUeXBlIjowLCJQYXJlbnRTdHlsZSI6bnVsbH0sIlBhcmVudFN0eWxlIjpudWxsfSwiVGl0bGVTdHlsZSI6eyIkaWQiOiIxOTI4IiwiRm9udFNldHRpbmdzIjp7IiRpZCI6IjE5MjkiLCJGb250U2l6ZSI6MTEsIkZvbnROYW1lIjoiQ2FsaWJyaSIsIklzQm9sZCI6dHJ1ZSwiSXNJdGFsaWMiOmZhbHNlLCJJc1VuZGVybGluZWQiOmZhbHNlLCJQYXJlbnRTdHlsZSI6bnVsbH0sIkF1dG9TaXplIjowLCJGb3JlZ3JvdW5kIjp7IiRpZCI6IjE5MzAiLCJDb2xvciI6eyIkaWQiOiIxOTMxIiwiQSI6MjU1LCJSIjowLCJHIjowLCJCIjowfX0sIk1heFdpZHRoIjoyMDAuMCwiTWF4SGVpZ2h0IjoiSW5maW5pdHkiLCJTbWFydEZvcmVncm91bmRJc0FjdGl2ZSI6ZmFsc2UsIkhvcml6b250YWxBbGlnbm1lbnQiOjEsIlZlcnRpY2FsQWxpZ25tZW50IjowLCJTbWFydEZvcmVncm91bmQiOm51bGwsIkJhY2tncm91bmRGaWxsVHlwZSI6MCwiTWFyZ2luIjp7IiRpZCI6IjE5MzIiLCJUb3AiOjAuMCwiTGVmdCI6MC4wLCJSaWdodCI6MC4wLCJCb3R0b20iOjAuMH0sIlBhZGRpbmciOnsiJGlkIjoiMTkzMyIsIlRvcCI6MC4wLCJMZWZ0IjowLjAsIlJpZ2h0IjowLjAsIkJvdHRvbSI6MC4wfSwiQmFja2dyb3VuZCI6eyIkaWQiOiIxOTM0IiwiQ29sb3IiOnsiJGlkIjoiMTkzNSIsIkEiOjg5LCJSIjowLCJHIjowLCJCIjowfX0sIklzVmlzaWJsZSI6dHJ1ZSwiV2lkdGgiOjAuMCwiSGVpZ2h0IjowLjAsIkJvcmRlclN0eWxlIjpudWxsLCJQYXJlbnRTdHlsZSI6bnVsbH0sIkRhdGVTdHlsZSI6eyIkaWQiOiIxOTM2IiwiRm9udFNldHRpbmdzIjp7IiRpZCI6IjE5MzciLCJGb250U2l6ZSI6MTAsIkZvbnROYW1lIjoiQ2FsaWJyaSIsIklzQm9sZCI6ZmFsc2UsIklzSXRhbGljIjpmYWxzZSwiSXNVbmRlcmxpbmVkIjpmYWxzZSwiUGFyZW50U3R5bGUiOm51bGx9LCJBdXRvU2l6ZSI6MCwiRm9yZWdyb3VuZCI6eyIkaWQiOiIxOTM4IiwiQ29sb3IiOnsiJGlkIjoiMTkzOS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MTk0MCIsIlRvcCI6MC4wLCJMZWZ0IjowLjAsIlJpZ2h0IjowLjAsIkJvdHRvbSI6MC4wfSwiUGFkZGluZyI6eyIkaWQiOiIxOTQxIiwiVG9wIjowLjAsIkxlZnQiOjAuMCwiUmlnaHQiOjAuMCwiQm90dG9tIjowLjB9LCJCYWNrZ3JvdW5kIjp7IiRpZCI6IjE5NDIiLCJDb2xvciI6eyIkcmVmIjoiMTkzNSJ9fSwiSXNWaXNpYmxlIjp0cnVlLCJXaWR0aCI6MC4wLCJIZWlnaHQiOjAuMCwiQm9yZGVyU3R5bGUiOm51bGwsIlBhcmVudFN0eWxlIjpudWxsfSwiRGF0ZUZvcm1hdCI6eyIkaWQiOiIxOTQz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E5NDQiLCJGb3JtYXQiOjAsIklzVmlzaWJsZSI6ZmFsc2UsIkxhc3RLbm93blZpc2liaWxpdHlTdGF0ZSI6ZmFsc2V9LCJJc1Zpc2libGUiOnRydWUsIlBhcmVudFN0eWxlIjpudWxsfSwiRGVmYXVsdFN3aW1sYW5lTWlsZXN0b25lU3R5bGUiOnsiJGlkIjoiMTk0NSIsIlRpdGxlUG9zaXRpb24iOiJSaWdodCIsIkRhdGVQb3NpdGlvbiI6IkxlZnQiLCJTaGFwZVR5cGUiOjAsIlNoYXBlU2l6ZSI6MSwiU3BhY2luZyI6NSwiU2hhcGVTdHlsZSI6eyIkaWQiOiIxOTQ2IiwiTWFyZ2luIjp7IiRpZCI6IjE5NDciLCJUb3AiOjAuMCwiTGVmdCI6MC4wLCJSaWdodCI6MC4wLCJCb3R0b20iOjAuMH0sIlBhZGRpbmciOnsiJGlkIjoiMTk0OCIsIlRvcCI6MC4wLCJMZWZ0IjowLjAsIlJpZ2h0IjowLjAsIkJvdHRvbSI6MC4wfSwiQmFja2dyb3VuZCI6eyIkaWQiOiIxOTQ5IiwiQ29sb3IiOnsiJGlkIjoiMTk1MCIsIkEiOjEyNywiUiI6MjU0LCJHIjoxODYsIkIiOjEwfX0sIklzVmlzaWJsZSI6dHJ1ZSwiV2lkdGgiOjE4LjAsIkhlaWdodCI6MjAuMCwiQm9yZGVyU3R5bGUiOnsiJGlkIjoiMTk1MSIsIkxpbmVDb2xvciI6eyIkaWQiOiIxOTUyIiwiJHR5cGUiOiJOTFJFLkNvbW1vbi5Eb20uU29saWRDb2xvckJydXNoLCBOTFJFLkNvbW1vbiIsIkNvbG9yIjp7IiRpZCI6IjE5NTMiLCJBIjoyNTUsIlIiOjIzNCwiRyI6MjIsIkIiOjMwfX0sIkxpbmVXZWlnaHQiOjAuMCwiTGluZVR5cGUiOjAsIlBhcmVudFN0eWxlIjpudWxsfSwiUGFyZW50U3R5bGUiOm51bGx9LCJUaXRsZVN0eWxlIjp7IiRpZCI6IjE5NTQiLCJGb250U2V0dGluZ3MiOnsiJGlkIjoiMTk1NSIsIkZvbnRTaXplIjoxMSwiRm9udE5hbWUiOiJDYWxpYnJpIiwiSXNCb2xkIjp0cnVlLCJJc0l0YWxpYyI6ZmFsc2UsIklzVW5kZXJsaW5lZCI6ZmFsc2UsIlBhcmVudFN0eWxlIjpudWxsfSwiQXV0b1NpemUiOjAsIkZvcmVncm91bmQiOnsiJGlkIjoiMTk1NiIsIkNvbG9yIjp7IiRpZCI6IjE5NTciLCJBIjoyNTUsIlIiOjAsIkciOjAsIkIiOjB9fSwiTWF4V2lkdGgiOjIwMC4wLCJNYXhIZWlnaHQiOiJJbmZpbml0eSIsIlNtYXJ0Rm9yZWdyb3VuZElzQWN0aXZlIjpmYWxzZSwiSG9yaXpvbnRhbEFsaWdubWVudCI6MSwiVmVydGljYWxBbGlnbm1lbnQiOjAsIlNtYXJ0Rm9yZWdyb3VuZCI6bnVsbCwiQmFja2dyb3VuZEZpbGxUeXBlIjowLCJNYXJnaW4iOnsiJGlkIjoiMTk1OCIsIlRvcCI6MC4wLCJMZWZ0IjowLjAsIlJpZ2h0IjowLjAsIkJvdHRvbSI6MC4wfSwiUGFkZGluZyI6eyIkaWQiOiIxOTU5IiwiVG9wIjowLjAsIkxlZnQiOjAuMCwiUmlnaHQiOjAuMCwiQm90dG9tIjowLjB9LCJCYWNrZ3JvdW5kIjp7IiRpZCI6IjE5NjAiLCJDb2xvciI6eyIkaWQiOiIxOTYxIiwiQSI6ODksIlIiOjAsIkciOjAsIkIiOjB9fSwiSXNWaXNpYmxlIjp0cnVlLCJXaWR0aCI6MC4wLCJIZWlnaHQiOjAuMCwiQm9yZGVyU3R5bGUiOm51bGwsIlBhcmVudFN0eWxlIjpudWxsfSwiRGF0ZVN0eWxlIjp7IiRpZCI6IjE5NjIiLCJGb250U2V0dGluZ3MiOnsiJGlkIjoiMTk2MyIsIkZvbnRTaXplIjoxMCwiRm9udE5hbWUiOiJDYWxpYnJpIiwiSXNCb2xkIjpmYWxzZSwiSXNJdGFsaWMiOmZhbHNlLCJJc1VuZGVybGluZWQiOmZhbHNlLCJQYXJlbnRTdHlsZSI6bnVsbH0sIkF1dG9TaXplIjowLCJGb3JlZ3JvdW5kIjp7IiRpZCI6IjE5NjQiLCJDb2xvciI6eyIkaWQiOiIxOTY1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xOTY2IiwiVG9wIjowLjAsIkxlZnQiOjAuMCwiUmlnaHQiOjAuMCwiQm90dG9tIjowLjB9LCJQYWRkaW5nIjp7IiRpZCI6IjE5NjciLCJUb3AiOjAuMCwiTGVmdCI6MC4wLCJSaWdodCI6MC4wLCJCb3R0b20iOjAuMH0sIkJhY2tncm91bmQiOnsiJGlkIjoiMTk2OCIsIkNvbG9yIjp7IiRpZCI6IjE5NjkiLCJBIjo4OSwiUiI6MCwiRyI6MCwiQiI6MH19LCJJc1Zpc2libGUiOnRydWUsIldpZHRoIjowLjAsIkhlaWdodCI6MC4wLCJCb3JkZXJTdHlsZSI6bnVsbCwiUGFyZW50U3R5bGUiOm51bGx9LCJEYXRlRm9ybWF0Ijp7IiRpZCI6IjE5NzA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Tk3MSIsIkZvcm1hdCI6MCwiSXNWaXNpYmxlIjpmYWxzZSwiTGFzdEtub3duVmlzaWJpbGl0eVN0YXRlIjpmYWxzZX0sIklzVmlzaWJsZSI6dHJ1ZSwiUGFyZW50U3R5bGUiOm51bGx9LCJEZWZhdWx0U3dpbWxhbmVBY3Rpdml0eVN0eWxlIjp7IiRpZCI6IjE5NzIiLCJIZWFkZXJTdHlsZSI6eyIkaWQiOiIxOTczIiwiVGV4dFN0eWxlIjp7IiRpZCI6IjE5NzQiLCJGb250U2V0dGluZ3MiOnsiJGlkIjoiMTk3NSIsIkZvbnRTaXplIjoxMSwiRm9udE5hbWUiOiJDYWxpYnJpIiwiSXNCb2xkIjpmYWxzZSwiSXNJdGFsaWMiOmZhbHNlLCJJc1VuZGVybGluZWQiOmZhbHNlLCJQYXJlbnRTdHlsZSI6bnVsbH0sIkF1dG9TaXplIjoyLCJGb3JlZ3JvdW5kIjp7IiRpZCI6IjE5NzYiLCJDb2xvciI6eyIkaWQiOiIxOTc3IiwiQSI6MjU1LCJSIjowLCJHIjowLCJCIjowfX0sIk1heFdpZHRoIjowLjAsIk1heEhlaWdodCI6IkluZmluaXR5IiwiU21hcnRGb3JlZ3JvdW5kSXNBY3RpdmUiOmZhbHNlLCJIb3Jpem9udGFsQWxpZ25tZW50IjowLCJWZXJ0aWNhbEFsaWdubWVudCI6MCwiU21hcnRGb3JlZ3JvdW5kIjpudWxsLCJCYWNrZ3JvdW5kRmlsbFR5cGUiOjAsIk1hcmdpbiI6eyIkaWQiOiIxOTc4IiwiVG9wIjowLjAsIkxlZnQiOjAuMCwiUmlnaHQiOjAuMCwiQm90dG9tIjowLjB9LCJQYWRkaW5nIjp7IiRpZCI6IjE5NzkiLCJUb3AiOjAuMCwiTGVmdCI6MC4wLCJSaWdodCI6MC4wLCJCb3R0b20iOjAuMH0sIkJhY2tncm91bmQiOm51bGwsIklzVmlzaWJsZSI6dHJ1ZSwiV2lkdGgiOjAuMCwiSGVpZ2h0IjowLjAsIkJvcmRlclN0eWxlIjpudWxsLCJQYXJlbnRTdHlsZSI6bnVsbH0sIlJlY3RhbmdsZVN0eWxlIjp7IiRpZCI6IjE5ODAiLCJNYXJnaW4iOnsiJGlkIjoiMTk4MSIsIlRvcCI6MC4wLCJMZWZ0IjowLjAsIlJpZ2h0IjowLjAsIkJvdHRvbSI6MC4wfSwiUGFkZGluZyI6eyIkaWQiOiIxOTgyIiwiVG9wIjowLjAsIkxlZnQiOjAuMCwiUmlnaHQiOjAuMCwiQm90dG9tIjowLjB9LCJCYWNrZ3JvdW5kIjp7IiRpZCI6IjE5ODMiLCJDb2xvciI6eyIkaWQiOiIxOTg0IiwiQSI6NjMsIlIiOjI1NCwiRyI6MTg2LCJCIjoxMH19LCJJc1Zpc2libGUiOnRydWUsIldpZHRoIjowLjAsIkhlaWdodCI6MC4wLCJCb3JkZXJTdHlsZSI6eyIkaWQiOiIxOTg1IiwiTGluZUNvbG9yIjp7IiRpZCI6IjE5ODYiLCIkdHlwZSI6Ik5MUkUuQ29tbW9uLkRvbS5Tb2xpZENvbG9yQnJ1c2gsIE5MUkUuQ29tbW9uIiwiQ29sb3IiOnsiJGlkIjoiMTk4NyIsIkEiOjI1NSwiUiI6MjU1LCJHIjowLCJCIjowfX0sIkxpbmVXZWlnaHQiOjAuMCwiTGluZVR5cGUiOjAsIlBhcmVudFN0eWxlIjpudWxsfSwiUGFyZW50U3R5bGUiOm51bGx9LCJNYXJnaW4iOnsiJGlkIjoiMTk4OCIsIlRvcCI6MC4wLCJMZWZ0IjowLjAsIlJpZ2h0IjowLjAsIkJvdHRvbSI6MC4wfSwiUGFkZGluZyI6eyIkaWQiOiIxOTg5IiwiVG9wIjowLjAsIkxlZnQiOjAuMCwiUmlnaHQiOjAuMCwiQm90dG9tIjowLjB9LCJCYWNrZ3JvdW5kIjpudWxsLCJJc1Zpc2libGUiOnRydWUsIldpZHRoIjowLjAsIkhlaWdodCI6MC4wLCJCb3JkZXJTdHlsZSI6bnVsbCwiUGFyZW50U3R5bGUiOm51bGx9LCJCYWNrZ3JvdW5kU3R5bGUiOnsiJGlkIjoiMTk5MCIsIk1hcmdpbiI6eyIkaWQiOiIxOTkxIiwiVG9wIjowLjAsIkxlZnQiOjAuMCwiUmlnaHQiOjAuMCwiQm90dG9tIjowLjB9LCJQYWRkaW5nIjp7IiRpZCI6IjE5OTIiLCJUb3AiOjAuMCwiTGVmdCI6MC4wLCJSaWdodCI6MC4wLCJCb3R0b20iOjAuMH0sIkJhY2tncm91bmQiOnsiJHJlZiI6IjE4NTkifSwiSXNWaXNpYmxlIjp0cnVlLCJXaWR0aCI6MC4wLCJIZWlnaHQiOjAuMCwiQm9yZGVyU3R5bGUiOnsiJGlkIjoiMTk5MyIsIkxpbmVDb2xvciI6eyIkaWQiOiIxOTk0IiwiJHR5cGUiOiJOTFJFLkNvbW1vbi5Eb20uU29saWRDb2xvckJydXNoLCBOTFJFLkNvbW1vbiIsIkNvbG9yIjp7IiRpZCI6IjE5OTUiLCJBIjoyNTUsIlIiOjIzNCwiRyI6MjIsIkIiOjMwfX0sIkxpbmVXZWlnaHQiOjAuMCwiTGluZVR5cGUiOjAsIlBhcmVudFN0eWxlIjpudWxsfSwiUGFyZW50U3R5bGUiOm51bGx9LCJNYXJnaW4iOnsiJGlkIjoiMTk5NiIsIlRvcCI6MC4wLCJMZWZ0IjowLjAsIlJpZ2h0IjowLjAsIkJvdHRvbSI6MC4wfSwiUGFkZGluZyI6eyIkaWQiOiIxOTk3IiwiVG9wIjowLjAsIkxlZnQiOjAuMCwiUmlnaHQiOjAuMCwiQm90dG9tIjowLjB9LCJJc1Zpc2libGUiOnRydWUsIldpZHRoIjowLjAsIkhlaWdodCI6MC4wLCJCb3JkZXJTdHlsZSI6bnVsbCwiUGFyZW50U3R5bGUiOm51bGx9LCJNYXJnaW4iOnsiJGlkIjoiMTk5OCIsIlRvcCI6MC4wLCJMZWZ0IjowLjAsIlJpZ2h0IjowLjAsIkJvdHRvbSI6MC4wfSwiUGFkZGluZyI6eyIkaWQiOiIxOTk5IiwiVG9wIjowLjAsIkxlZnQiOjAuMCwiUmlnaHQiOjAuMCwiQm90dG9tIjowLjB9LCJJc1Zpc2libGUiOnRydWUsIldpZHRoIjowLjAsIkhlaWdodCI6MC4wLCJCb3JkZXJTdHlsZSI6eyIkaWQiOiIyMDAwIiwiTGluZUNvbG9yIjpudWxsLCJMaW5lV2VpZ2h0IjowLjAsIkxpbmVUeXBlIjowLCJQYXJlbnRTdHlsZSI6bnVsbH0sIlBhcmVudFN0eWxlIjpudWxsfX1dLCJDdWx0dXJlSW5mb05hbWUiOiJlbi1VUyIsIlN0eWxlTmFtZSI6bnVsbCwiVmVyc2lvbiI6eyIkaWQiOiIyMDAxIiwiVmVyc2lvbiI6IjQuMS4wIiwiT3JpZ2luYWxBc3NlbWJseVZlcnNpb24iOiI0LjAwLjAxLjAwIiwiRWRpdGlvbiI6IlBybyIsIkxhc3RTYXZlZEVkaXRpb24iOjQsIklzUGx1c0VkaXRpb24iOnRydWUsIklzUHJvRWRpdGlvbiI6dHJ1ZX0sIkVmZmVjdCI6MCwiU3R5bGUiOnsiJGlkIjoiMjAwMiIsIkRlZmF1bHREZXBlbmRlbmN5U3R5bGUiOnsiJGlkIjoiMjAwMyIsIkxpbmVTdHlsZSI6eyIkaWQiOiIyMDA0IiwiTGluZUNvbG9yIjp7IiRpZCI6IjIwMDUiLCIkdHlwZSI6Ik5MUkUuQ29tbW9uLkRvbS5Tb2xpZENvbG9yQnJ1c2gsIE5MUkUuQ29tbW9uIiwiQ29sb3IiOnsiJGlkIjoiMjAwNiIsIkEiOjI1NSwiUiI6MCwiRyI6MCwiQiI6MH19LCJMaW5lV2VpZ2h0IjoxLjAsIkxpbmVUeXBlIjowLCJQYXJlbnRTdHlsZSI6bnVsbH0sIkVuZEFycm93aGVhZExpbmVTdHlsZSI6eyIkaWQiOiIyMDA3IiwiS2luZCI6MSwiV2lkdGgiOjEsIkxlbmd0aCI6MCwiUGFyZW50U3R5bGUiOm51bGx9LCJCcmluZ1RvRnJvbnQiOnRydWUsIkVsYm93UmFkaXVzIjowLjAsIk1hcmdpbiI6eyIkaWQiOiIyMDA4IiwiVG9wIjowLjAsIkxlZnQiOjAuMCwiUmlnaHQiOjAuMCwiQm90dG9tIjowLjB9LCJQYWRkaW5nIjp7IiRpZCI6IjIwMDkiLCJUb3AiOjAuMCwiTGVmdCI6MC4wLCJSaWdodCI6MC4wLCJCb3R0b20iOjAuMH0sIkJhY2tncm91bmQiOm51bGwsIklzVmlzaWJsZSI6dHJ1ZSwiV2lkdGgiOjAuMCwiSGVpZ2h0IjowLjAsIkJvcmRlclN0eWxlIjpudWxsLCJQYXJlbnRTdHlsZSI6bnVsbH0sIkNyaXRpY2FsUGF0aFN0eWxlIjp7IiRpZCI6IjIwMTAiLCJDcml0aWNhbFBhdGhTdHlsZU9wdGlvbnMiOjE1LCJMaW5lU3R5bGUiOnsiJGlkIjoiMjAxMSIsIkxpbmVDb2xvciI6eyIkaWQiOiIyMDEyIiwiJHR5cGUiOiJOTFJFLkNvbW1vbi5Eb20uU29saWRDb2xvckJydXNoLCBOTFJFLkNvbW1vbiIsIkNvbG9yIjp7IiRpZCI6IjIwMTMiLCJBIjoyNTUsIlIiOjIyMiwiRyI6NTAsIkIiOjUwfX0sIkxpbmVXZWlnaHQiOjEuMCwiTGluZVR5cGUiOjAsIlBhcmVudFN0eWxlIjpudWxsfSwiVGl0bGVGb3JlZ3JvdW5kIjp7IiRpZCI6IjIwMTQiLCJDb2xvciI6eyIkaWQiOiIyMDE1IiwiQSI6MjU1LCJSIjoxNzYsIkciOjE5LCJCIjoyNX19LCJTaGFwZXNCYWNrZ3JvdW5kIjp7IiRpZCI6IjIwMTYiLCJDb2xvciI6eyIkaWQiOiIyMDE3IiwiQSI6MjU1LCJSIjoyNTMsIkciOjIwMywiQiI6MjA4fX0sIlNoYXBlc0JvcmRlclN0eWxlIjp7IiRpZCI6IjIwMTgiLCJMaW5lQ29sb3IiOnsiJGlkIjoiMjAxOSIsIiR0eXBlIjoiTkxSRS5Db21tb24uRG9tLlNvbGlkQ29sb3JCcnVzaCwgTkxSRS5Db21tb24iLCJDb2xvciI6eyIkaWQiOiIyMDIwIiwiQSI6MjU1LCJSIjoyMjIsIkciOjUwLCJCIjo1MH19LCJMaW5lV2VpZ2h0IjoxLjUsIkxpbmVUeXBlIjowLCJQYXJlbnRTdHlsZSI6bnVsbH0sIk1hcmdpbiI6eyIkaWQiOiIyMDIxIiwiVG9wIjowLjAsIkxlZnQiOjAuMCwiUmlnaHQiOjAuMCwiQm90dG9tIjowLjB9LCJQYWRkaW5nIjp7IiRpZCI6IjIwMjIiLCJUb3AiOjAuMCwiTGVmdCI6MC4wLCJSaWdodCI6MC4wLCJCb3R0b20iOjAuMH0sIkJhY2tncm91bmQiOm51bGwsIklzVmlzaWJsZSI6ZmFsc2UsIldpZHRoIjowLjAsIkhlaWdodCI6MC4wLCJCb3JkZXJTdHlsZSI6bnVsbCwiUGFyZW50U3R5bGUiOm51bGx9LCJQYW5lbHNTcGFjaW5nRGVmaW5pdGlvbiI6eyIkaWQiOiIyMDIzIiwiU3BhY2luZ0Fib3ZlVGltZWJhbmQiOjE2LCJTcGFjaW5nQmVsb3dUaW1lYmFuZCI6MTYsIlNwYWNpbmdBYm92ZUJldHdlZW5Td2ltbGFuZXNBbmRUYXNrcyI6MTYsIlNwYWNpbmdCZWxvd0JldHdlZW5Td2ltbGFuZXNBbmRUYXNrcyI6MTZ9LCJUaW1lYmFuZFN0eWxlIjp7IiRpZCI6IjIwMjQiLCJTY2FsZU1hcmtpbmciOjAsIlNoYXBlIjowLCJTaGFwZVN0eWxlIjp7IiRpZCI6IjIwMjUiLCJNYXJnaW4iOnsiJGlkIjoiMjAyNiIsIlRvcCI6MC4wLCJMZWZ0IjoxMi4wLCJSaWdodCI6MTIuMCwiQm90dG9tIjowLjB9LCJQYWRkaW5nIjp7IiRpZCI6IjIwMjciLCJUb3AiOjcuMCwiTGVmdCI6MC4wLCJSaWdodCI6MC4wLCJCb3R0b20iOjcuMH0sIkJhY2tncm91bmQiOnsiJGlkIjoiMjAyOCIsIkNvbG9yIjp7IiRpZCI6IjIwMjkiLCJBIjoyNTUsIlIiOjIyNSwiRyI6MjI1LCJCIjoyMjV9fSwiSXNWaXNpYmxlIjp0cnVlLCJXaWR0aCI6ODU4LjAsIkhlaWdodCI6MzAuMCwiQm9yZGVyU3R5bGUiOnsiJGlkIjoiMjAzMCIsIkxpbmVDb2xvciI6eyIkaWQiOiIyMDMxIiwiJHR5cGUiOiJOTFJFLkNvbW1vbi5Eb20uU29saWRDb2xvckJydXNoLCBOTFJFLkNvbW1vbiIsIkNvbG9yIjp7IiRpZCI6IjIwMzIiLCJBIjoyNTUsIlIiOjI1NSwiRyI6MCwiQiI6MH19LCJMaW5lV2VpZ2h0IjowLjAsIkxpbmVUeXBlIjowLCJQYXJlbnRTdHlsZSI6bnVsbH0sIlBhcmVudFN0eWxlIjpudWxsfSwiTWlkZGxlVGllclNoYXBlU3R5bGUiOnsiJGlkIjoiMjAzMyIsIk1hcmdpbiI6eyIkcmVmIjoiMjAyNiJ9LCJQYWRkaW5nIjp7IiRyZWYiOiIyMDI3In0sIkJhY2tncm91bmQiOnsiJGlkIjoiMjAzNCIsIkNvbG9yIjp7IiRpZCI6IjIwMzUiLCJBIjoyNTUsIlIiOjIyNSwiRyI6MjI1LCJCIjoyMjV9fSwiSXNWaXNpYmxlIjp0cnVlLCJXaWR0aCI6ODU4LjAsIkhlaWdodCI6MzAuMCwiQm9yZGVyU3R5bGUiOnsiJGlkIjoiMjAzNiIsIkxpbmVDb2xvciI6bnVsbCwiTGluZVdlaWdodCI6MC4wLCJMaW5lVHlwZSI6MCwiUGFyZW50U3R5bGUiOm51bGx9LCJQYXJlbnRTdHlsZSI6bnVsbH0sIkJvdHRvbVRpZXJTaGFwZVN0eWxlIjp7IiRpZCI6IjIwMzciLCJNYXJnaW4iOnsiJHJlZiI6IjIwMjYifSwiUGFkZGluZyI6eyIkcmVmIjoiMjAyNyJ9LCJCYWNrZ3JvdW5kIjp7IiRyZWYiOiIyMDM0In0sIklzVmlzaWJsZSI6dHJ1ZSwiV2lkdGgiOjg1OC4wLCJIZWlnaHQiOjMwLjAsIkJvcmRlclN0eWxlIjp7IiRpZCI6IjIwMzgiLCJMaW5lQ29sb3IiOm51bGwsIkxpbmVXZWlnaHQiOjAuMCwiTGluZVR5cGUiOjAsIlBhcmVudFN0eWxlIjpudWxsfSwiUGFyZW50U3R5bGUiOm51bGx9LCJSaWdodEVuZENhcHNTdHlsZSI6eyIkaWQiOiIyMDM5IiwiRm9udFNldHRpbmdzIjp7IiRpZCI6IjIwNDAiLCJGb250U2l6ZSI6MTgsIkZvbnROYW1lIjoiQ2FsaWJyaSIsIklzQm9sZCI6dHJ1ZSwiSXNJdGFsaWMiOmZhbHNlLCJJc1VuZGVybGluZWQiOmZhbHNlLCJQYXJlbnRTdHlsZSI6bnVsbH0sIkF1dG9TaXplIjowLCJGb3JlZ3JvdW5kIjp7IiRpZCI6IjIwNDEiLCJDb2xvciI6eyIkaWQiOiIyMDQyIiwiQSI6MjU1LCJSIjoyMzcsIkciOjEyNSwiQiI6NDl9fSwiTWF4V2lkdGgiOiJJbmZpbml0eSIsIk1heEhlaWdodCI6IkluZmluaXR5IiwiU21hcnRGb3JlZ3JvdW5kSXNBY3RpdmUiOmZhbHNlLCJIb3Jpem9udGFsQWxpZ25tZW50IjowLCJWZXJ0aWNhbEFsaWdubWVudCI6MCwiU21hcnRGb3JlZ3JvdW5kIjpudWxsLCJCYWNrZ3JvdW5kRmlsbFR5cGUiOjAsIk1hcmdpbiI6eyIkaWQiOiIyMDQzIiwiVG9wIjowLjAsIkxlZnQiOjAuMCwiUmlnaHQiOjI1LjAsIkJvdHRvbSI6MC4wfSwiUGFkZGluZyI6eyIkaWQiOiIyMDQ0IiwiVG9wIjowLjAsIkxlZnQiOjAuMCwiUmlnaHQiOjAuMCwiQm90dG9tIjowLjB9LCJCYWNrZ3JvdW5kIjp7IiRpZCI6IjIwNDUiLCJDb2xvciI6eyIkcmVmIjoiMTIzIn19LCJJc1Zpc2libGUiOmZhbHNlLCJXaWR0aCI6MC4wLCJIZWlnaHQiOjAuMCwiQm9yZGVyU3R5bGUiOm51bGwsIlBhcmVudFN0eWxlIjpudWxsfSwiTGVmdEVuZENhcHNTdHlsZSI6eyIkaWQiOiIyMDQ2IiwiRm9udFNldHRpbmdzIjp7IiRpZCI6IjIwNDciLCJGb250U2l6ZSI6MTgsIkZvbnROYW1lIjoiQ2FsaWJyaSIsIklzQm9sZCI6dHJ1ZSwiSXNJdGFsaWMiOmZhbHNlLCJJc1VuZGVybGluZWQiOmZhbHNlLCJQYXJlbnRTdHlsZSI6bnVsbH0sIkF1dG9TaXplIjowLCJGb3JlZ3JvdW5kIjp7IiRpZCI6IjIwNDgiLCJDb2xvciI6eyIkaWQiOiIyMDQ5IiwiQSI6MjU1LCJSIjoyMzcsIkciOjEyNSwiQiI6NDl9fSwiTWF4V2lkdGgiOiJJbmZpbml0eSIsIk1heEhlaWdodCI6IkluZmluaXR5IiwiU21hcnRGb3JlZ3JvdW5kSXNBY3RpdmUiOmZhbHNlLCJIb3Jpem9udGFsQWxpZ25tZW50IjowLCJWZXJ0aWNhbEFsaWdubWVudCI6MCwiU21hcnRGb3JlZ3JvdW5kIjpudWxsLCJCYWNrZ3JvdW5kRmlsbFR5cGUiOjAsIk1hcmdpbiI6eyIkaWQiOiIyMDUwIiwiVG9wIjowLjAsIkxlZnQiOjI1LjAsIlJpZ2h0IjowLjAsIkJvdHRvbSI6MC4wfSwiUGFkZGluZyI6eyIkaWQiOiIyMDUxIiwiVG9wIjowLjAsIkxlZnQiOjAuMCwiUmlnaHQiOjAuMCwiQm90dG9tIjowLjB9LCJCYWNrZ3JvdW5kIjp7IiRpZCI6IjIwNTIiLCJDb2xvciI6eyIkcmVmIjoiMTIzIn19LCJJc1Zpc2libGUiOmZhbHNlLCJXaWR0aCI6MC4wLCJIZWlnaHQiOjAuMCwiQm9yZGVyU3R5bGUiOm51bGwsIlBhcmVudFN0eWxlIjpudWxsfSwiVG9kYXlUZXh0U3R5bGUiOnsiJGlkIjoiMjA1MyIsIkZvbnRTZXR0aW5ncyI6eyIkaWQiOiIyMDU0IiwiRm9udFNpemUiOjEyLCJGb250TmFtZSI6IkNhbGlicmkiLCJJc0JvbGQiOmZhbHNlLCJJc0l0YWxpYyI6ZmFsc2UsIklzVW5kZXJsaW5lZCI6ZmFsc2UsIlBhcmVudFN0eWxlIjpudWxsfSwiQXV0b1NpemUiOjAsIkZvcmVncm91bmQiOnsiJGlkIjoiMjA1NSIsIkNvbG9yIjp7IiRpZCI6IjIwNTYiLCJBIjoyNTUsIlIiOjAsIkciOjAsIkIiOjB9fSwiTWF4V2lkdGgiOjIwMC4wLCJNYXhIZWlnaHQiOiJJbmZpbml0eSIsIlNtYXJ0Rm9yZWdyb3VuZElzQWN0aXZlIjpmYWxzZSwiSG9yaXpvbnRhbEFsaWdubWVudCI6MCwiVmVydGljYWxBbGlnbm1lbnQiOjAsIlNtYXJ0Rm9yZWdyb3VuZCI6bnVsbCwiQmFja2dyb3VuZEZpbGxUeXBlIjowLCJNYXJnaW4iOnsiJGlkIjoiMjA1NyIsIlRvcCI6MC4wLCJMZWZ0IjowLjAsIlJpZ2h0IjowLjAsIkJvdHRvbSI6MC4wfSwiUGFkZGluZyI6eyIkaWQiOiIyMDU4IiwiVG9wIjowLjAsIkxlZnQiOjAuMCwiUmlnaHQiOjAuMCwiQm90dG9tIjowLjB9LCJCYWNrZ3JvdW5kIjp7IiRpZCI6IjIwNTkiLCJDb2xvciI6eyIkcmVmIjoiMTIzIn19LCJJc1Zpc2libGUiOmZhbHNlLCJXaWR0aCI6MC4wLCJIZWlnaHQiOjAuMCwiQm9yZGVyU3R5bGUiOm51bGwsIlBhcmVudFN0eWxlIjpudWxsfSwiVG9kYXlNYXJrZXJTdHlsZSI6eyIkaWQiOiIyMDYwIiwiTWFyZ2luIjp7IiRpZCI6IjIwNjEiLCJUb3AiOjAuMCwiTGVmdCI6MC4wLCJSaWdodCI6MC4wLCJCb3R0b20iOjAuMH0sIlBhZGRpbmciOnsiJGlkIjoiMjA2MiIsIlRvcCI6MC4wLCJMZWZ0IjowLjAsIlJpZ2h0IjowLjAsIkJvdHRvbSI6MC4wfSwiQmFja2dyb3VuZCI6eyIkaWQiOiIyMDYzIiwiQ29sb3IiOnsiJGlkIjoiMjA2NCIsIkEiOjI1NSwiUiI6MTE1LCJHIjoxMTUsIkIiOjExNX19LCJJc1Zpc2libGUiOnRydWUsIldpZHRoIjowLjAsIkhlaWdodCI6MC4wLCJCb3JkZXJTdHlsZSI6bnVsbCwiUGFyZW50U3R5bGUiOm51bGx9LCJTY2FsZVN0eWxlIjp7IiRpZCI6IjIwNjUiLCJTaGFwZSI6MCwiU2hvd1NlZ21lbnRTZXBhcmF0b3JzIjp0cnVlLCJTZWdtZW50U2VwYXJhdG9yT3BhY2l0eSI6MzAsIkhhc0JlZW5WaXNpYmxlQmVmb3JlIjp0cnVlLCJGb250U2V0dGluZ3MiOnsiJGlkIjoiMjA2NiIsIkZvbnRTaXplIjoxNCwiRm9udE5hbWUiOiJDYWxpYnJpIiwiSXNCb2xkIjpmYWxzZSwiSXNJdGFsaWMiOmZhbHNlLCJJc1VuZGVybGluZWQiOmZhbHNlLCJQYXJlbnRTdHlsZSI6bnVsbH0sIkF1dG9TaXplIjowLCJGb3JlZ3JvdW5kIjp7IiRpZCI6IjIwNjciLCJDb2xvciI6eyIkaWQiOiIyMDY4IiwiQSI6MjU1LCJSIjowLCJHIjowLCJCIjowfX0sIk1heFdpZHRoIjoyMDAuMCwiTWF4SGVpZ2h0IjoiSW5maW5pdHkiLCJTbWFydEZvcmVncm91bmRJc0FjdGl2ZSI6ZmFsc2UsIkhvcml6b250YWxBbGlnbm1lbnQiOjAsIlZlcnRpY2FsQWxpZ25tZW50IjoxLCJTbWFydEZvcmVncm91bmQiOm51bGwsIkJhY2tncm91bmRGaWxsVHlwZSI6MCwiTWFyZ2luIjp7IiRpZCI6IjIwNjkiLCJUb3AiOjAuMCwiTGVmdCI6NS4wLCJSaWdodCI6MC4wLCJCb3R0b20iOjAuMH0sIlBhZGRpbmciOnsiJGlkIjoiMjA3MCIsIlRvcCI6MC4wLCJMZWZ0IjowLjAsIlJpZ2h0IjowLjAsIkJvdHRvbSI6MC4wfSwiQmFja2dyb3VuZCI6eyIkaWQiOiIyMDcxIiwiQ29sb3IiOnsiJHJlZiI6IjEyMyJ9fSwiSXNWaXNpYmxlIjp0cnVlLCJXaWR0aCI6MC4wLCJIZWlnaHQiOjAuMCwiQm9yZGVyU3R5bGUiOm51bGwsIlBhcmVudFN0eWxlIjpudWxsfSwiU2luZ2xlU2NhbGVTaGFwZVN0eWxlIjp7IiRpZCI6IjIwNzIiLCJTaGFwZSI6MCwiSGVpZ2h0IjozMC4wfSwiTWlkZGxlVGllclNjYWxlU3R5bGUiOnsiJGlkIjoiMjA3MyIsIlNoYXBlIjowLCJTaG93U2VnbWVudFNlcGFyYXRvcnMiOnRydWUsIlNlZ21lbnRTZXBhcmF0b3JPcGFjaXR5IjozMCwiSGFzQmVlblZpc2libGVCZWZvcmUiOmZhbHNlLCJGb250U2V0dGluZ3MiOnsiJGlkIjoiMjA3NCIsIkZvbnRTaXplIjoxNCwiRm9udE5hbWUiOiJDYWxpYnJpIiwiSXNCb2xkIjpmYWxzZSwiSXNJdGFsaWMiOmZhbHNlLCJJc1VuZGVybGluZWQiOmZhbHNlLCJQYXJlbnRTdHlsZSI6bnVsbH0sIkF1dG9TaXplIjowLCJGb3JlZ3JvdW5kIjp7IiRyZWYiOiIyMDY3In0sIk1heFdpZHRoIjoyMDAuMCwiTWF4SGVpZ2h0IjoiSW5maW5pdHkiLCJTbWFydEZvcmVncm91bmRJc0FjdGl2ZSI6ZmFsc2UsIkhvcml6b250YWxBbGlnbm1lbnQiOjAsIlZlcnRpY2FsQWxpZ25tZW50IjoxLCJTbWFydEZvcmVncm91bmQiOm51bGwsIkJhY2tncm91bmRGaWxsVHlwZSI6MCwiTWFyZ2luIjp7IiRyZWYiOiIyMDY5In0sIlBhZGRpbmciOnsiJHJlZiI6IjIwNzAifSwiQmFja2dyb3VuZCI6eyIkcmVmIjoiMjA3MSJ9LCJJc1Zpc2libGUiOmZhbHNlLCJXaWR0aCI6MC4wLCJIZWlnaHQiOjAuMCwiQm9yZGVyU3R5bGUiOm51bGwsIlBhcmVudFN0eWxlIjpudWxsfSwiQm90dG9tVGllclNjYWxlU3R5bGUiOnsiJGlkIjoiMjA3NSIsIlNoYXBlIjowLCJTaG93U2VnbWVudFNlcGFyYXRvcnMiOnRydWUsIlNlZ21lbnRTZXBhcmF0b3JPcGFjaXR5IjozMCwiSGFzQmVlblZpc2libGVCZWZvcmUiOmZhbHNlLCJGb250U2V0dGluZ3MiOnsiJGlkIjoiMjA3NiIsIkZvbnRTaXplIjoxNCwiRm9udE5hbWUiOiJDYWxpYnJpIiwiSXNCb2xkIjpmYWxzZSwiSXNJdGFsaWMiOmZhbHNlLCJJc1VuZGVybGluZWQiOmZhbHNlLCJQYXJlbnRTdHlsZSI6bnVsbH0sIkF1dG9TaXplIjowLCJGb3JlZ3JvdW5kIjp7IiRyZWYiOiIyMDY3In0sIk1heFdpZHRoIjoyMDAuMCwiTWF4SGVpZ2h0IjoiSW5maW5pdHkiLCJTbWFydEZvcmVncm91bmRJc0FjdGl2ZSI6ZmFsc2UsIkhvcml6b250YWxBbGlnbm1lbnQiOjAsIlZlcnRpY2FsQWxpZ25tZW50IjoxLCJTbWFydEZvcmVncm91bmQiOm51bGwsIkJhY2tncm91bmRGaWxsVHlwZSI6MCwiTWFyZ2luIjp7IiRyZWYiOiIyMDY5In0sIlBhZGRpbmciOnsiJHJlZiI6IjIwNzAifSwiQmFja2dyb3VuZCI6eyIkcmVmIjoiMjA3MSJ9LCJJc1Zpc2libGUiOmZhbHNlLCJXaWR0aCI6MC4wLCJIZWlnaHQiOjAuMCwiQm9yZGVyU3R5bGUiOm51bGwsIlBhcmVudFN0eWxlIjpudWxsfSwiRWxhcHNlZFRpbWVCYWNrZ3JvdW5kIjp7IiRpZCI6IjIwNzciLCJDb2xvciI6eyIkaWQiOiIyMDc4IiwiQSI6MTkxLCJSIjowLCJHIjowLCJCIjowfX0sIkFwcGVuZFllYXJPblllYXJDaGFuZ2UiOnRydWUsIkVsYXBzZWRUaW1lRm9ybWF0IjowLCJUb2RheU1hcmtlclBvc2l0aW9uIjowLCJRdWlja1Bvc2l0aW9uIjozLCJBYnNvbHV0ZVBvc2l0aW9uIjo4Ni40LCJNYXJnaW4iOnsiJGlkIjoiMjA3OSIsIlRvcCI6MC4wLCJMZWZ0IjoxMC4wLCJSaWdodCI6MTAuMCwiQm90dG9tIjowLjB9LCJQYWRkaW5nIjp7IiRpZCI6IjIwODAiLCJUb3AiOjAuMCwiTGVmdCI6MC4wLCJSaWdodCI6MC4wLCJCb3R0b20iOjAuMH0sIkJhY2tncm91bmQiOnsiJGlkIjoiMjA4MSIsIkNvbG9yIjp7IiRpZCI6IjIwODIiLCJBIjoyNTUsIlIiOjQ3LCJHIjo1NCwiQiI6MTUzfX0sIklzVmlzaWJsZSI6dHJ1ZSwiV2lkdGgiOjAuMCwiSGVpZ2h0IjowLjAsIkJvcmRlclN0eWxlIjpudWxsLCJQYXJlbnRTdHlsZSI6bnVsbH0sIkRlZmF1bHRNaWxlc3RvbmVTdHlsZSI6eyIkaWQiOiIyMDgzIiwiU2hhcGUiOjAsIkNvbm5lY3Rvck1hcmdpbiI6eyIkaWQiOiIyMDg0IiwiVG9wIjowLjAsIkxlZnQiOjIuMCwiUmlnaHQiOjIuMCwiQm90dG9tIjowLjB9LCJDb25uZWN0b3JTdHlsZSI6eyIkaWQiOiIyMDg1IiwiTGluZUNvbG9yIjp7IiRpZCI6IjIwODYiLCIkdHlwZSI6Ik5MUkUuQ29tbW9uLkRvbS5Tb2xpZENvbG9yQnJ1c2gsIE5MUkUuQ29tbW9uIiwiQ29sb3IiOnsiJGlkIjoiMjA4NyIsIkEiOjEyNywiUiI6MTE1LCJHIjoxMTUsIkIiOjExNX19LCJMaW5lV2VpZ2h0IjoxLjAsIkxpbmVUeXBlIjowLCJQYXJlbnRTdHlsZSI6bnVsbH0sIklzQmVsb3dUaW1lYmFuZCI6ZmFsc2UsIlBvc2l0aW9uT25UYXNrIjowLCJIaWRlRGF0ZSI6ZmFsc2UsIlNoYXBlU2l6ZSI6MSwiU3BhY2luZyI6MS4wLCJQYWRkaW5nIjp7IiRpZCI6IjIwODgiLCJUb3AiOjcuMCwiTGVmdCI6My4wLCJSaWdodCI6MC4wLCJCb3R0b20iOjIuMH0sIlNoYXBlU3R5bGUiOnsiJGlkIjoiMjA4OSIsIk1hcmdpbiI6eyIkcmVmIjoiMjYwIn0sIlBhZGRpbmciOnsiJHJlZiI6IjI2MSJ9LCJCYWNrZ3JvdW5kIjp7IiRpZCI6IjIwOTAiLCJDb2xvciI6eyIkaWQiOiIyMDkxIiwiQSI6MTI3LCJSIjoxNTQsIkciOjIyMiwiQiI6MjE2fX0sIklzVmlzaWJsZSI6dHJ1ZSwiV2lkdGgiOjE4LjAsIkhlaWdodCI6MjAuMCwiQm9yZGVyU3R5bGUiOnsiJGlkIjoiMjA5MiIsIkxpbmVDb2xvciI6eyIkaWQiOiIyMDkzIiwiJHR5cGUiOiJOTFJFLkNvbW1vbi5Eb20uU29saWRDb2xvckJydXNoLCBOTFJFLkNvbW1vbiIsIkNvbG9yIjp7IiRpZCI6IjIwOTQiLCJBIjoyNTUsIlIiOjIzNCwiRyI6MjIsIkIiOjMwfX0sIkxpbmVXZWlnaHQiOjAuMCwiTGluZVR5cGUiOjAsIlBhcmVudFN0eWxlIjpudWxsfSwiUGFyZW50U3R5bGUiOm51bGx9LCJUaXRsZVN0eWxlIjp7IiRpZCI6IjIwOTUiLCJGb250U2V0dGluZ3MiOnsiJGlkIjoiMjA5NiIsIkZvbnRTaXplIjoxMSwiRm9udE5hbWUiOiJDYWxpYnJpIiwiSXNCb2xkIjp0cnVlLCJJc0l0YWxpYyI6ZmFsc2UsIklzVW5kZXJsaW5lZCI6ZmFsc2UsIlBhcmVudFN0eWxlIjpudWxsfSwiQXV0b1NpemUiOjAsIkZvcmVncm91bmQiOnsiJGlkIjoiMjA5NyIsIkNvbG9yIjp7IiRpZCI6IjIwOTgiLCJBIjoyNTUsIlIiOjAsIkciOjAsIkIiOjB9fSwiTWF4V2lkdGgiOjIwMC4wLCJNYXhIZWlnaHQiOiJJbmZpbml0eSIsIlNtYXJ0Rm9yZWdyb3VuZElzQWN0aXZlIjpmYWxzZSwiSG9yaXpvbnRhbEFsaWdubWVudCI6MSwiVmVydGljYWxBbGlnbm1lbnQiOjAsIlNtYXJ0Rm9yZWdyb3VuZCI6bnVsbCwiQmFja2dyb3VuZEZpbGxUeXBlIjowLCJNYXJnaW4iOnsiJHJlZiI6IjI2OSJ9LCJQYWRkaW5nIjp7IiRyZWYiOiIyNzAifSwiQmFja2dyb3VuZCI6eyIkaWQiOiIyMDk5IiwiQ29sb3IiOnsiJHJlZiI6IjEyMyJ9fSwiSXNWaXNpYmxlIjp0cnVlLCJXaWR0aCI6MC4wLCJIZWlnaHQiOjAuMCwiQm9yZGVyU3R5bGUiOm51bGwsIlBhcmVudFN0eWxlIjpudWxsfSwiRGF0ZVN0eWxlIjp7IiRpZCI6IjIxMDAiLCJGb250U2V0dGluZ3MiOnsiJGlkIjoiMjEwMSIsIkZvbnRTaXplIjoxMCwiRm9udE5hbWUiOiJDYWxpYnJpIiwiSXNCb2xkIjpmYWxzZSwiSXNJdGFsaWMiOmZhbHNlLCJJc1VuZGVybGluZWQiOmZhbHNlLCJQYXJlbnRTdHlsZSI6bnVsbH0sIkF1dG9TaXplIjowLCJGb3JlZ3JvdW5kIjp7IiRpZCI6IjIxMDIiLCJDb2xvciI6eyIkaWQiOiIyMTAz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cmVmIjoiMjc3In0sIlBhZGRpbmciOnsiJHJlZiI6IjI3OCJ9LCJCYWNrZ3JvdW5kIjp7IiRpZCI6IjIxMDQiLCJDb2xvciI6eyIkcmVmIjoiMTIzIn19LCJJc1Zpc2libGUiOnRydWUsIldpZHRoIjowLjAsIkhlaWdodCI6MC4wLCJCb3JkZXJTdHlsZSI6bnVsbCwiUGFyZW50U3R5bGUiOm51bGx9LCJEYXRlRm9ybWF0Ijp7IiRpZCI6IjIxMDU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jEwNiIsIkZvcm1hdCI6MCwiSXNWaXNpYmxlIjpmYWxzZSwiTGFzdEtub3duVmlzaWJpbGl0eVN0YXRlIjpmYWxzZX0sIklzVmlzaWJsZSI6dHJ1ZSwiUGFyZW50U3R5bGUiOm51bGx9LCJEZWZhdWx0TW90U3R5bGUiOnsiJGlkIjoiMjEwNyIsIlNoYXBlIjowLCJDb25uZWN0b3JNYXJnaW4iOnsiJGlkIjoiMjEwOCIsIlRvcCI6MC4wLCJMZWZ0IjoyLjAsIlJpZ2h0IjoyLjAsIkJvdHRvbSI6MC4wfSwiQ29ubmVjdG9yU3R5bGUiOnsiJGlkIjoiMjEwOSIsIkxpbmVDb2xvciI6eyIkaWQiOiIyMTEwIiwiJHR5cGUiOiJOTFJFLkNvbW1vbi5Eb20uU29saWRDb2xvckJydXNoLCBOTFJFLkNvbW1vbiIsIkNvbG9yIjp7IiRpZCI6IjIxMTEiLCJBIjoxMjcsIlIiOjExNSwiRyI6MTE1LCJCIjoxMTV9fSwiTGluZVdlaWdodCI6MS4wLCJMaW5lVHlwZSI6MCwiUGFyZW50U3R5bGUiOm51bGx9LCJJc0JlbG93VGltZWJhbmQiOmZhbHNlLCJQb3NpdGlvbk9uVGFzayI6MSwiSGlkZURhdGUiOmZhbHNlLCJTaGFwZVNpemUiOjEsIlNwYWNpbmciOjEuMCwiUGFkZGluZyI6eyIkaWQiOiIyMTEyIiwiVG9wIjo3LjAsIkxlZnQiOjMuMCwiUmlnaHQiOjAuMCwiQm90dG9tIjoyLjB9LCJTaGFwZVN0eWxlIjp7IiRpZCI6IjIxMTMiLCJNYXJnaW4iOnsiJGlkIjoiMjExNCIsIlRvcCI6MC4wLCJMZWZ0IjowLjAsIlJpZ2h0IjowLjAsIkJvdHRvbSI6MC4wfSwiUGFkZGluZyI6eyIkaWQiOiIyMTE1IiwiVG9wIjowLjAsIkxlZnQiOjAuMCwiUmlnaHQiOjAuMCwiQm90dG9tIjowLjB9LCJCYWNrZ3JvdW5kIjp7IiRpZCI6IjIxMTYiLCJDb2xvciI6eyIkaWQiOiIyMTE3IiwiQSI6MTI3LCJSIjoxNTQsIkciOjIyMiwiQiI6MjE2fX0sIklzVmlzaWJsZSI6dHJ1ZSwiV2lkdGgiOjE4LjAsIkhlaWdodCI6MjAuMCwiQm9yZGVyU3R5bGUiOnsiJGlkIjoiMjExOCIsIkxpbmVDb2xvciI6eyIkaWQiOiIyMTE5IiwiJHR5cGUiOiJOTFJFLkNvbW1vbi5Eb20uU29saWRDb2xvckJydXNoLCBOTFJFLkNvbW1vbiIsIkNvbG9yIjp7IiRpZCI6IjIxMjAiLCJBIjoyNTUsIlIiOjIzNCwiRyI6MjIsIkIiOjMwfX0sIkxpbmVXZWlnaHQiOjAuMCwiTGluZVR5cGUiOjAsIlBhcmVudFN0eWxlIjpudWxsfSwiUGFyZW50U3R5bGUiOm51bGx9LCJUaXRsZVN0eWxlIjp7IiRpZCI6IjIxMjEiLCJGb250U2V0dGluZ3MiOnsiJGlkIjoiMjEyMiIsIkZvbnRTaXplIjoxMSwiRm9udE5hbWUiOiJDYWxpYnJpIiwiSXNCb2xkIjp0cnVlLCJJc0l0YWxpYyI6ZmFsc2UsIklzVW5kZXJsaW5lZCI6ZmFsc2UsIlBhcmVudFN0eWxlIjpudWxsfSwiQXV0b1NpemUiOjAsIkZvcmVncm91bmQiOnsiJGlkIjoiMjEyMyIsIkNvbG9yIjp7IiRpZCI6IjIxMjQiLCJBIjoyNTUsIlIiOjAsIkciOjAsIkIiOjB9fSwiTWF4V2lkdGgiOjIwMC4wLCJNYXhIZWlnaHQiOiJJbmZpbml0eSIsIlNtYXJ0Rm9yZWdyb3VuZElzQWN0aXZlIjpmYWxzZSwiSG9yaXpvbnRhbEFsaWdubWVudCI6MSwiVmVydGljYWxBbGlnbm1lbnQiOjAsIlNtYXJ0Rm9yZWdyb3VuZCI6bnVsbCwiQmFja2dyb3VuZEZpbGxUeXBlIjowLCJNYXJnaW4iOnsiJGlkIjoiMjEyNSIsIlRvcCI6MC4wLCJMZWZ0IjowLjAsIlJpZ2h0IjowLjAsIkJvdHRvbSI6MC4wfSwiUGFkZGluZyI6eyIkaWQiOiIyMTI2IiwiVG9wIjowLjAsIkxlZnQiOjAuMCwiUmlnaHQiOjAuMCwiQm90dG9tIjowLjB9LCJCYWNrZ3JvdW5kIjp7IiRpZCI6IjIxMjciLCJDb2xvciI6eyIkaWQiOiIyMTI4IiwiQSI6ODksIlIiOjAsIkciOjAsIkIiOjB9fSwiSXNWaXNpYmxlIjp0cnVlLCJXaWR0aCI6MC4wLCJIZWlnaHQiOjAuMCwiQm9yZGVyU3R5bGUiOm51bGwsIlBhcmVudFN0eWxlIjpudWxsfSwiRGF0ZVN0eWxlIjp7IiRpZCI6IjIxMjkiLCJGb250U2V0dGluZ3MiOnsiJGlkIjoiMjEzMCIsIkZvbnRTaXplIjoxMCwiRm9udE5hbWUiOiJDYWxpYnJpIiwiSXNCb2xkIjpmYWxzZSwiSXNJdGFsaWMiOmZhbHNlLCJJc1VuZGVybGluZWQiOmZhbHNlLCJQYXJlbnRTdHlsZSI6bnVsbH0sIkF1dG9TaXplIjowLCJGb3JlZ3JvdW5kIjp7IiRpZCI6IjIxMzEiLCJDb2xvciI6eyIkaWQiOiIyMTMy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yMTMzIiwiVG9wIjowLjAsIkxlZnQiOjAuMCwiUmlnaHQiOjAuMCwiQm90dG9tIjowLjB9LCJQYWRkaW5nIjp7IiRpZCI6IjIxMzQiLCJUb3AiOjAuMCwiTGVmdCI6MC4wLCJSaWdodCI6MC4wLCJCb3R0b20iOjAuMH0sIkJhY2tncm91bmQiOnsiJGlkIjoiMjEzNSIsIkNvbG9yIjp7IiRyZWYiOiIyMTI4In19LCJJc1Zpc2libGUiOnRydWUsIldpZHRoIjowLjAsIkhlaWdodCI6MC4wLCJCb3JkZXJTdHlsZSI6bnVsbCwiUGFyZW50U3R5bGUiOm51bGx9LCJEYXRlRm9ybWF0Ijp7IiRpZCI6IjIxMzY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jEzNyIsIkZvcm1hdCI6MCwiSXNWaXNpYmxlIjpmYWxzZSwiTGFzdEtub3duVmlzaWJpbGl0eVN0YXRlIjpmYWxzZX0sIklzVmlzaWJsZSI6dHJ1ZSwiUGFyZW50U3R5bGUiOm51bGx9LCJEZWZhdWx0VGFza1N0eWxlIjp7IiRpZCI6IjIxMzgiLCJTaGFwZSI6MSwiU2hhcGVUaGlja25lc3MiOjAsIkR1cmF0aW9uRm9ybWF0IjowLCJJbmNsdWRlTm9uV29ya2luZ0RheXNJbkR1cmF0aW9uIjpmYWxzZSwiUGVyY2VudGFnZUNvbXBsZXRlU3R5bGUiOnsiJGlkIjoiMjEzOSIsIkZvbnRTZXR0aW5ncyI6eyIkaWQiOiIyMTQwIiwiRm9udFNpemUiOjEwLCJGb250TmFtZSI6IkNhbGlicmkiLCJJc0JvbGQiOmZhbHNlLCJJc0l0YWxpYyI6ZmFsc2UsIklzVW5kZXJsaW5lZCI6ZmFsc2UsIlBhcmVudFN0eWxlIjpudWxsfSwiQXV0b1NpemUiOjAsIkZvcmVncm91bmQiOnsiJHJlZiI6Ijc4NyJ9LCJNYXhXaWR0aCI6MjAwLjAsIk1heEhlaWdodCI6IkluZmluaXR5IiwiU21hcnRGb3JlZ3JvdW5kSXNBY3RpdmUiOmZhbHNlLCJIb3Jpem9udGFsQWxpZ25tZW50IjoxLCJWZXJ0aWNhbEFsaWdubWVudCI6MCwiU21hcnRGb3JlZ3JvdW5kIjpudWxsLCJCYWNrZ3JvdW5kRmlsbFR5cGUiOjAsIk1hcmdpbiI6eyIkaWQiOiIyMTQxIiwiVG9wIjowLjAsIkxlZnQiOjAuMCwiUmlnaHQiOjAuMCwiQm90dG9tIjowLjB9LCJQYWRkaW5nIjp7IiRpZCI6IjIxNDIiLCJUb3AiOjAuMCwiTGVmdCI6MC4wLCJSaWdodCI6MC4wLCJCb3R0b20iOjAuMH0sIkJhY2tncm91bmQiOnsiJHJlZiI6Ijc5MSJ9LCJJc1Zpc2libGUiOnRydWUsIldpZHRoIjowLjAsIkhlaWdodCI6MC4wLCJCb3JkZXJTdHlsZSI6bnVsbCwiUGFyZW50U3R5bGUiOm51bGx9LCJEdXJhdGlvblN0eWxlIjp7IiRpZCI6IjIxNDMiLCJGb250U2V0dGluZ3MiOnsiJGlkIjoiMjE0NCIsIkZvbnRTaXplIjoxMCwiRm9udE5hbWUiOiJDYWxpYnJpIiwiSXNCb2xkIjpmYWxzZSwiSXNJdGFsaWMiOmZhbHNlLCJJc1VuZGVybGluZWQiOmZhbHNlLCJQYXJlbnRTdHlsZSI6bnVsbH0sIkF1dG9TaXplIjowLCJGb3JlZ3JvdW5kIjp7IiRpZCI6IjIxNDUiLCJDb2xvciI6eyIkcmVmIjoiMTE5In19LCJNYXhXaWR0aCI6MjAwLjAsIk1heEhlaWdodCI6IkluZmluaXR5IiwiU21hcnRGb3JlZ3JvdW5kSXNBY3RpdmUiOmZhbHNlLCJIb3Jpem9udGFsQWxpZ25tZW50IjowLCJWZXJ0aWNhbEFsaWdubWVudCI6MCwiU21hcnRGb3JlZ3JvdW5kIjpudWxsLCJCYWNrZ3JvdW5kRmlsbFR5cGUiOjAsIk1hcmdpbiI6eyIkaWQiOiIyMTQ2IiwiVG9wIjowLjAsIkxlZnQiOjAuMCwiUmlnaHQiOjAuMCwiQm90dG9tIjowLjB9LCJQYWRkaW5nIjp7IiRpZCI6IjIxNDciLCJUb3AiOjAuMCwiTGVmdCI6MC4wLCJSaWdodCI6MC4wLCJCb3R0b20iOjAuMH0sIkJhY2tncm91bmQiOnsiJHJlZiI6IjEyMiJ9LCJJc1Zpc2libGUiOnRydWUsIldpZHRoIjowLjAsIkhlaWdodCI6MC4wLCJCb3JkZXJTdHlsZSI6bnVsbCwiUGFyZW50U3R5bGUiOm51bGx9LCJIb3Jpem9udGFsQ29ubmVjdG9yU3R5bGUiOnsiJGlkIjoiMjE0OCIsIkxpbmVDb2xvciI6eyIkcmVmIjoiMTI2In0sIkxpbmVXZWlnaHQiOjEuMCwiTGluZVR5cGUiOjAsIlBhcmVudFN0eWxlIjpudWxsfSwiVmVydGljYWxDb25uZWN0b3JTdHlsZSI6eyIkaWQiOiIyMTQ5IiwiTGluZUNvbG9yIjp7IiRyZWYiOiIxMjkifSwiTGluZVdlaWdodCI6MC4wLCJMaW5lVHlwZSI6MCwiUGFyZW50U3R5bGUiOm51bGx9LCJNYXJnaW4iOm51bGwsIlN0YXJ0RGF0ZVBvc2l0aW9uIjo0LCJFbmREYXRlUG9zaXRpb24iOjQsIkRhdGVJc1Zpc2libGUiOnRydWUsIlRpdGxlUG9zaXRpb24iOjUsIkR1cmF0aW9uUG9zaXRpb24iOjYsIlBlcmNlbnRhZ2VDb21wbGV0ZWRQb3NpdGlvbiI6MiwiU3BhY2luZyI6MywiSXNCZWxvd1RpbWViYW5kIjp0cnVlLCJQZXJjZW50YWdlQ29tcGxldGVTaGFwZU9wYWNpdHkiOjM1LCJTaGFwZVN0eWxlIjp7IiRpZCI6IjIxNTAiLCJNYXJnaW4iOnsiJGlkIjoiMjE1MSIsIlRvcCI6MC4wLCJMZWZ0Ijo0LjAsIlJpZ2h0Ijo0LjAsIkJvdHRvbSI6MC4wfSwiUGFkZGluZyI6eyIkaWQiOiIyMTUyIiwiVG9wIjowLjAsIkxlZnQiOjAuMCwiUmlnaHQiOjAuMCwiQm90dG9tIjowLjB9LCJCYWNrZ3JvdW5kIjp7IiRpZCI6IjIxNTMiLCJDb2xvciI6eyIkaWQiOiIyMTU0IiwiQSI6MTI3LCJSIjoxNTQsIkciOjIyMiwiQiI6MjE2fX0sIklzVmlzaWJsZSI6dHJ1ZSwiV2lkdGgiOjAuMCwiSGVpZ2h0IjoxMC4wLCJCb3JkZXJTdHlsZSI6eyIkaWQiOiIyMTU1IiwiTGluZUNvbG9yIjp7IiRpZCI6IjIxNTYiLCIkdHlwZSI6Ik5MUkUuQ29tbW9uLkRvbS5Tb2xpZENvbG9yQnJ1c2gsIE5MUkUuQ29tbW9uIiwiQ29sb3IiOnsiJGlkIjoiMjE1NyIsIkEiOjI1NSwiUiI6MjM0LCJHIjoyMiwiQiI6MzB9fSwiTGluZVdlaWdodCI6MC4wLCJMaW5lVHlwZSI6MCwiUGFyZW50U3R5bGUiOm51bGx9LCJQYXJlbnRTdHlsZSI6bnVsbH0sIlRpdGxlU3R5bGUiOnsiJGlkIjoiMjE1OCIsIkZvbnRTZXR0aW5ncyI6eyIkaWQiOiIyMTU5IiwiRm9udFNpemUiOjExLCJGb250TmFtZSI6IkNhbGlicmkiLCJJc0JvbGQiOmZhbHNlLCJJc0l0YWxpYyI6ZmFsc2UsIklzVW5kZXJsaW5lZCI6ZmFsc2UsIlBhcmVudFN0eWxlIjpudWxsfSwiQXV0b1NpemUiOjAsIkZvcmVncm91bmQiOnsiJGlkIjoiMjE2MCIsIkNvbG9yIjp7IiRpZCI6IjIxNjEiLCJBIjoyNTUsIlIiOjAsIkciOjAsIkIiOjB9fSwiTWF4V2lkdGgiOjIwMC4wLCJNYXhIZWlnaHQiOiJJbmZpbml0eSIsIlNtYXJ0Rm9yZWdyb3VuZElzQWN0aXZlIjpmYWxzZSwiSG9yaXpvbnRhbEFsaWdubWVudCI6MCwiVmVydGljYWxBbGlnbm1lbnQiOjAsIlNtYXJ0Rm9yZWdyb3VuZCI6bnVsbCwiQmFja2dyb3VuZEZpbGxUeXBlIjowLCJNYXJnaW4iOnsiJGlkIjoiMjE2MiIsIlRvcCI6MC4wLCJMZWZ0IjowLjAsIlJpZ2h0IjowLjAsIkJvdHRvbSI6MC4wfSwiUGFkZGluZyI6eyIkaWQiOiIyMTYzIiwiVG9wIjowLjAsIkxlZnQiOjAuMCwiUmlnaHQiOjAuMCwiQm90dG9tIjowLjB9LCJCYWNrZ3JvdW5kIjp7IiRyZWYiOiI4MTUifSwiSXNWaXNpYmxlIjp0cnVlLCJXaWR0aCI6MC4wLCJIZWlnaHQiOjAuMCwiQm9yZGVyU3R5bGUiOm51bGwsIlBhcmVudFN0eWxlIjpudWxsfSwiRGF0ZVN0eWxlIjp7IiRpZCI6IjIxNjQiLCJGb250U2V0dGluZ3MiOnsiJGlkIjoiMjE2NSIsIkZvbnRTaXplIjoxMCwiRm9udE5hbWUiOiJDYWxpYnJpIiwiSXNCb2xkIjpmYWxzZSwiSXNJdGFsaWMiOmZhbHNlLCJJc1VuZGVybGluZWQiOmZhbHNlLCJQYXJlbnRTdHlsZSI6bnVsbH0sIkF1dG9TaXplIjowLCJGb3JlZ3JvdW5kIjp7IiRpZCI6IjIxNjYiLCJDb2xvciI6eyIkcmVmIjoiMTUxIn19LCJNYXhXaWR0aCI6MjAwLjAsIk1heEhlaWdodCI6IkluZmluaXR5IiwiU21hcnRGb3JlZ3JvdW5kSXNBY3RpdmUiOmZhbHNlLCJIb3Jpem9udGFsQWxpZ25tZW50IjowLCJWZXJ0aWNhbEFsaWdubWVudCI6MCwiU21hcnRGb3JlZ3JvdW5kIjpudWxsLCJCYWNrZ3JvdW5kRmlsbFR5cGUiOjAsIk1hcmdpbiI6eyIkaWQiOiIyMTY3IiwiVG9wIjowLjAsIkxlZnQiOjAuMCwiUmlnaHQiOjAuMCwiQm90dG9tIjowLjB9LCJQYWRkaW5nIjp7IiRpZCI6IjIxNjgiLCJUb3AiOjAuMCwiTGVmdCI6MC4wLCJSaWdodCI6MC4wLCJCb3R0b20iOjAuMH0sIkJhY2tncm91bmQiOnsiJHJlZiI6IjE1NCJ9LCJJc1Zpc2libGUiOnRydWUsIldpZHRoIjowLjAsIkhlaWdodCI6MC4wLCJCb3JkZXJTdHlsZSI6bnVsbCwiUGFyZW50U3R5bGUiOm51bGx9LCJEYXRlRm9ybWF0Ijp7IiRpZCI6IjIxNjkiLCJGb3JtYXRTdHJpbmciOiJNTU0gZCIsIlNlcGFyYXRvciI6Ii8iLCJVc2VJbnRlcm5hdGlvbmFsRGF0ZUZvcm1hdCI6ZmFsc2UsIkRhdGVJc1Zpc2libGUiOmZhbHNlLCJUaW1lSXNWaXNpYmxlIjpmYWxzZSwiSG91ckRpZ2l0cyI6MSwiQW1QbURlc2lnbmF0b3IiOjIsIlRyaW0wME1pbnV0ZXMiOmZhbHNlLCJMYXN0S25vd25WaXNpYmlsaXR5U3RhdGUiOnsiJGlkIjoiMjE3MCIsIkRhdGVQYXJ0SXNWaXNpYmxlIjp0cnVlLCJUaW1lUGFydElzVmlzaWJsZSI6ZmFsc2V9fSwiV2Vla051bWJlcmluZyI6eyIkaWQiOiIyMTcxIiwiRm9ybWF0IjowLCJJc1Zpc2libGUiOmZhbHNlLCJMYXN0S25vd25WaXNpYmlsaXR5U3RhdGUiOmZhbHNlfSwiSXNWaXNpYmxlIjp0cnVlLCJQYXJlbnRTdHlsZSI6bnVsbCwiX2V4cGxpY2l0bHlTZXQiOnsiJGlkIjoiMjE3MiIsIlNoYXBlU3R5bGUiOmZhbHNlLCJUaXRsZVN0eWxlIjpmYWxzZSwiRGF0ZVN0eWxlIjpmYWxzZSwiSG9yaXpvbnRhbENvbm5lY3RvclN0eWxlIjpmYWxzZSwiVmVydGljYWxDb25uZWN0b3JTdHlsZSI6ZmFsc2UsIlBlcmNlbnRhZ2VDb21wbGV0ZVNoYXBlT3BhY2l0eSI6ZmFsc2UsIlNoYXBlIjpmYWxzZSwiU2hhcGVUaGlja25lc3MiOmZhbHNlLCJEdXJhdGlvbkZvcm1hdCI6ZmFsc2UsIkluY2x1ZGVOb25Xb3JraW5nRGF5c0luRHVyYXRpb24iOmZhbHNlLCJNYXJnaW4iOmZhbHNlLCJTdGFydERhdGVQb3NpdGlvbiI6ZmFsc2UsIkVuZERhdGVQb3NpdGlvbiI6ZmFsc2UsIlRpdGxlUG9zaXRpb24iOmZhbHNlLCJEdXJhdGlvblBvc2l0aW9uIjpmYWxzZSwiUGVyY2VudGFnZUNvbXBsZXRlZFBvc2l0aW9uIjpmYWxzZSwiU3BhY2luZyI6ZmFsc2UsIklzQmVsb3dUaW1lYmFuZCI6ZmFsc2UsIkRhdGVGb3JtYXQiOmZhbHNlLCJXZWVrTnVtYmVyaW5nIjpmYWxzZSwiSXNWaXNpYmxlIjpmYWxzZX19LCJEZWZhdWx0U3dpbWxhbmVNaWxlc3RvbmVTdHlsZSI6eyIkaWQiOiIyMTczIiwiVGl0bGVQb3NpdGlvbiI6IlJpZ2h0IiwiRGF0ZVBvc2l0aW9uIjoiTGVmdCIsIlNoYXBlVHlwZSI6MCwiU2hhcGVTaXplIjoxLCJTcGFjaW5nIjo1LCJTaGFwZVN0eWxlIjp7IiRpZCI6IjIxNzQiLCJNYXJnaW4iOnsiJGlkIjoiMjE3NSIsIlRvcCI6MC4wLCJMZWZ0IjowLjAsIlJpZ2h0IjowLjAsIkJvdHRvbSI6MC4wfSwiUGFkZGluZyI6eyIkaWQiOiIyMTc2IiwiVG9wIjowLjAsIkxlZnQiOjAuMCwiUmlnaHQiOjAuMCwiQm90dG9tIjowLjB9LCJCYWNrZ3JvdW5kIjp7IiRpZCI6IjIxNzciLCJDb2xvciI6eyIkaWQiOiIyMTc4IiwiQSI6MjU1LCJSIjoxMTUsIkciOjExNSwiQiI6MTE1fX0sIklzVmlzaWJsZSI6dHJ1ZSwiV2lkdGgiOjE4LjAsIkhlaWdodCI6MjAuMCwiQm9yZGVyU3R5bGUiOnsiJGlkIjoiMjE3OSIsIkxpbmVDb2xvciI6eyIkaWQiOiIyMTgwIiwiJHR5cGUiOiJOTFJFLkNvbW1vbi5Eb20uU29saWRDb2xvckJydXNoLCBOTFJFLkNvbW1vbiIsIkNvbG9yIjp7IiRpZCI6IjIxODEiLCJBIjoyNTUsIlIiOjI1NSwiRyI6MCwiQiI6MH19LCJMaW5lV2VpZ2h0IjowLjAsIkxpbmVUeXBlIjowLCJQYXJlbnRTdHlsZSI6bnVsbH0sIlBhcmVudFN0eWxlIjpudWxsfSwiVGl0bGVTdHlsZSI6eyIkaWQiOiIyMTgyIiwiRm9udFNldHRpbmdzIjp7IiRpZCI6IjIxODMiLCJGb250U2l6ZSI6MTEsIkZvbnROYW1lIjoiQ2FsaWJyaSIsIklzQm9sZCI6dHJ1ZSwiSXNJdGFsaWMiOmZhbHNlLCJJc1VuZGVybGluZWQiOmZhbHNlLCJQYXJlbnRTdHlsZSI6bnVsbH0sIkF1dG9TaXplIjowLCJGb3JlZ3JvdW5kIjp7IiRpZCI6IjIxODQiLCJDb2xvciI6eyIkaWQiOiIyMTg1IiwiQSI6MjU1LCJSIjowLCJHIjowLCJCIjowfX0sIk1heFdpZHRoIjoyMDAuMCwiTWF4SGVpZ2h0IjoiSW5maW5pdHkiLCJTbWFydEZvcmVncm91bmRJc0FjdGl2ZSI6ZmFsc2UsIkhvcml6b250YWxBbGlnbm1lbnQiOjEsIlZlcnRpY2FsQWxpZ25tZW50IjowLCJTbWFydEZvcmVncm91bmQiOm51bGwsIkJhY2tncm91bmRGaWxsVHlwZSI6MCwiTWFyZ2luIjp7IiRpZCI6IjIxODYiLCJUb3AiOjAuMCwiTGVmdCI6MC4wLCJSaWdodCI6MC4wLCJCb3R0b20iOjAuMH0sIlBhZGRpbmciOnsiJGlkIjoiMjE4NyIsIlRvcCI6MC4wLCJMZWZ0IjowLjAsIlJpZ2h0IjowLjAsIkJvdHRvbSI6MC4wfSwiQmFja2dyb3VuZCI6eyIkaWQiOiIyMTg4IiwiQ29sb3IiOnsiJGlkIjoiMjE4OSIsIkEiOjg5LCJSIjowLCJHIjowLCJCIjowfX0sIklzVmlzaWJsZSI6dHJ1ZSwiV2lkdGgiOjAuMCwiSGVpZ2h0IjowLjAsIkJvcmRlclN0eWxlIjpudWxsLCJQYXJlbnRTdHlsZSI6bnVsbH0sIkRhdGVTdHlsZSI6eyIkaWQiOiIyMTkwIiwiRm9udFNldHRpbmdzIjp7IiRpZCI6IjIxOTEiLCJGb250U2l6ZSI6MTAsIkZvbnROYW1lIjoiQ2FsaWJyaSIsIklzQm9sZCI6ZmFsc2UsIklzSXRhbGljIjpmYWxzZSwiSXNVbmRlcmxpbmVkIjpmYWxzZSwiUGFyZW50U3R5bGUiOm51bGx9LCJBdXRvU2l6ZSI6MCwiRm9yZWdyb3VuZCI6eyIkaWQiOiIyMTkyIiwiQ29sb3IiOnsiJGlkIjoiMjE5My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MjE5NCIsIlRvcCI6MC4wLCJMZWZ0IjowLjAsIlJpZ2h0IjowLjAsIkJvdHRvbSI6MC4wfSwiUGFkZGluZyI6eyIkaWQiOiIyMTk1IiwiVG9wIjowLjAsIkxlZnQiOjAuMCwiUmlnaHQiOjAuMCwiQm90dG9tIjowLjB9LCJCYWNrZ3JvdW5kIjp7IiRpZCI6IjIxOTYiLCJDb2xvciI6eyIkaWQiOiIyMTk3IiwiQSI6ODksIlIiOjAsIkciOjAsIkIiOjB9fSwiSXNWaXNpYmxlIjp0cnVlLCJXaWR0aCI6MC4wLCJIZWlnaHQiOjAuMCwiQm9yZGVyU3R5bGUiOm51bGwsIlBhcmVudFN0eWxlIjpudWxsfSwiRGF0ZUZvcm1hdCI6eyIkaWQiOiIyMTk4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IxOTkiLCJGb3JtYXQiOjAsIklzVmlzaWJsZSI6ZmFsc2UsIkxhc3RLbm93blZpc2liaWxpdHlTdGF0ZSI6ZmFsc2V9LCJJc1Zpc2libGUiOnRydWUsIlBhcmVudFN0eWxlIjpudWxsfSwiR3JpZGxpbmVQYW5lbFN0eWxlIjp7IiRpZCI6IjIyMDAiLCJHcmlkbGluZVN0eWxlIjp7IiRpZCI6IjIyMDEiLCJMaW5lQ29sb3IiOnsiJGlkIjoiMjIwMiIsIiR0eXBlIjoiTkxSRS5Db21tb24uRG9tLlNvbGlkQ29sb3JCcnVzaCwgTkxSRS5Db21tb24iLCJDb2xvciI6eyIkaWQiOiIyMjAzIiwiQSI6MzgsIlIiOjAsIkciOjAsIkIiOjB9fSwiTGluZVdlaWdodCI6MC45MDU2MTY3NiwiTGluZVR5cGUiOjAsIlBhcmVudFN0eWxlIjpudWxsfSwiTWFyZ2luIjp7IiRpZCI6IjIyMDQiLCJUb3AiOjAuMCwiTGVmdCI6MC4wLCJSaWdodCI6MC4wLCJCb3R0b20iOjAuMH0sIlBhZGRpbmciOnsiJGlkIjoiMjIwNSIsIlRvcCI6MC4wLCJMZWZ0IjowLjAsIlJpZ2h0IjowLjAsIkJvdHRvbSI6MC4wfSwiQmFja2dyb3VuZCI6bnVsbCwiSXNWaXNpYmxlIjp0cnVlLCJXaWR0aCI6MC4wLCJIZWlnaHQiOjAuMCwiQm9yZGVyU3R5bGUiOnsiJGlkIjoiMjIwNiIsIkxpbmVDb2xvciI6bnVsbCwiTGluZVdlaWdodCI6MC4wLCJMaW5lVHlwZSI6MCwiUGFyZW50U3R5bGUiOm51bGx9LCJQYXJlbnRTdHlsZSI6bnVsbH0sIkFjdGl2aXR5TGluZVBhbmVsU3R5bGUiOnsiJGlkIjoiMjIwNyIsIkFjdGl2aXR5TGluZVN0eWxlIjp7IiRpZCI6IjIyMDgiLCJMaW5lQ29sb3IiOnsiJGlkIjoiMjIwOSIsIiR0eXBlIjoiTkxSRS5Db21tb24uRG9tLlNvbGlkQ29sb3JCcnVzaCwgTkxSRS5Db21tb24iLCJDb2xvciI6eyIkaWQiOiIyMjEwIiwiQSI6MzgsIlIiOjkxLCJHIjoxNTUsIkIiOjIxM319LCJMaW5lV2VpZ2h0IjoxLjAsIkxpbmVUeXBlIjowLCJQYXJlbnRTdHlsZSI6bnVsbH0sIk1hcmdpbiI6eyIkaWQiOiIyMjExIiwiVG9wIjowLjAsIkxlZnQiOjAuMCwiUmlnaHQiOjAuMCwiQm90dG9tIjowLjB9LCJQYWRkaW5nIjp7IiRpZCI6IjIyMTIiLCJUb3AiOjAuMCwiTGVmdCI6MC4wLCJSaWdodCI6MC4wLCJCb3R0b20iOjAuMH0sIkJhY2tncm91bmQiOm51bGwsIklzVmlzaWJsZSI6dHJ1ZSwiV2lkdGgiOjAuMCwiSGVpZ2h0IjowLjAsIkJvcmRlclN0eWxlIjpudWxsLCJQYXJlbnRTdHlsZSI6bnVsbH0sIl9zZWxlY3RlZFRoZW1lUHJlc2V0Q29sb3JzIjp7IiRpZCI6IjIyMTMiLCJUZXh0TGlnaHQiOnsiJGlkIjoiMjIxNCIsIkEiOjI1NSwiUiI6MjU1LCJHIjoyNTUsIkIiOjI1NX0sIlRleHREYXJrIjp7IiRpZCI6IjIyMTUiLCJBIjoyNTUsIlIiOjAsIkciOjAsIkIiOjB9LCJBY2NlbnQxIjp7IiRyZWYiOiIyMDY4In0sIkFjY2VudDIiOnsiJHJlZiI6IjIwMjkifSwiQWNjZW50MyI6eyIkcmVmIjoiNDM4In0sIkFjY2VudDQiOnsiJHJlZiI6IjEwMTMifSwiQWNjZW50NSI6eyIkcmVmIjoiMTQ4MiJ9LCJBY2NlbnQ2Ijp7IiRyZWYiOiIxODU2In0sIkFjY2VudDciOnsiJGlkIjoiMjIxNiIsIkEiOjI1NSwiUiI6MTYwLCJHIjo0MywiQiI6MTQ3fSwiQWNjZW50OCI6eyIkaWQiOiIyMjE3IiwiQSI6MjU1LCJSIjo3OCwiRyI6MTY3LCJCIjo0Nn19LCJTaG93RWxhcHNlZFRpbWVHcmFkaWVudFN0eWxlIjpmYWxzZSwiVGltZWJhbmRSZXNlcnZlZExlZnRBcmVhU3R5bGUiOnsiJGlkIjoiMjIxOCIsIkFjdGl2aXR5SGVhZGVyV2lkdGgiOjAuMCwiSXNTZXQiOmZhbHNlfSwiRGVmYXVsdFN3aW1sYW5lU3R5bGUiOnsiJGlkIjoiMjIxOSIsIkhlYWRlclN0eWxlIjp7IiRpZCI6IjIyMjAiLCJUZXh0U3R5bGUiOnsiJGlkIjoiMjIyMSIsIkZvbnRTZXR0aW5ncyI6eyIkaWQiOiIyMjIyIiwiRm9udFNpemUiOjEyLCJGb250TmFtZSI6IkNhbGlicmkiLCJJc0JvbGQiOmZhbHNlLCJJc0l0YWxpYyI6ZmFsc2UsIklzVW5kZXJsaW5lZCI6ZmFsc2UsIlBhcmVudFN0eWxlIjpudWxsfSwiQXV0b1NpemUiOjAsIkZvcmVncm91bmQiOnsiJGlkIjoiMjIyMyIsIkNvbG9yIjp7IiRpZCI6IjIyMjQiLCJBIjoyNTUsIlIiOjMyLCJHIjo1NiwiQiI6MTAwfX0sIk1heFdpZHRoIjowLjAsIk1heEhlaWdodCI6MC4wLCJTbWFydEZvcmVncm91bmRJc0FjdGl2ZSI6ZmFsc2UsIkhvcml6b250YWxBbGlnbm1lbnQiOjAsIlZlcnRpY2FsQWxpZ25tZW50IjowLCJTbWFydEZvcmVncm91bmQiOm51bGwsIkJhY2tncm91bmRGaWxsVHlwZSI6MCwiTWFyZ2luIjp7IiRyZWYiOiI0MzIifSwiUGFkZGluZyI6eyIkcmVmIjoiNDMzIn0sIkJhY2tncm91bmQiOm51bGwsIklzVmlzaWJsZSI6ZmFsc2UsIldpZHRoIjowLjAsIkhlaWdodCI6MC4wLCJCb3JkZXJTdHlsZSI6bnVsbCwiUGFyZW50U3R5bGUiOm51bGx9LCJSZWN0YW5nbGVTdHlsZSI6eyIkaWQiOiIyMjI1IiwiTWFyZ2luIjp7IiRyZWYiOiI0MzUifSwiUGFkZGluZyI6eyIkcmVmIjoiNDM2In0sIkJhY2tncm91bmQiOnsiJGlkIjoiMjIyNiIsIkNvbG9yIjp7IiRpZCI6IjIyMjciLCJBIjoxMjcsIlIiOjkxLCJHIjoxNTUsIkIiOjIxM319LCJJc1Zpc2libGUiOmZhbHNlLCJXaWR0aCI6MC4wLCJIZWlnaHQiOjAuMCwiQm9yZGVyU3R5bGUiOnsiJGlkIjoiMjIyOCIsIkxpbmVDb2xvciI6eyIkcmVmIjoiNDQwIn0sIkxpbmVXZWlnaHQiOjAuMCwiTGluZVR5cGUiOjAsIlBhcmVudFN0eWxlIjpudWxsfSwiUGFyZW50U3R5bGUiOm51bGx9LCJNYXJnaW4iOnsiJHJlZiI6IjQ0MiJ9LCJQYWRkaW5nIjp7IiRyZWYiOiI0NDMifSwiQmFja2dyb3VuZCI6bnVsbCwiSXNWaXNpYmxlIjp0cnVlLCJXaWR0aCI6MC4wLCJIZWlnaHQiOjAuMCwiQm9yZGVyU3R5bGUiOm51bGwsIlBhcmVudFN0eWxlIjpudWxsfSwiQmFja2dyb3VuZFN0eWxlIjp7IiRpZCI6IjIyMjkiLCJNYXJnaW4iOnsiJHJlZiI6IjQ0NSJ9LCJQYWRkaW5nIjp7IiRyZWYiOiI0NDYifSwiQmFja2dyb3VuZCI6eyIkaWQiOiIyMjMwIiwiQ29sb3IiOnsiJGlkIjoiMjIzMSIsIkEiOjM4LCJSIjo5MSwiRyI6MTU1LCJCIjoyMTN9fSwiSXNWaXNpYmxlIjp0cnVlLCJXaWR0aCI6MC4wLCJIZWlnaHQiOjAuMCwiQm9yZGVyU3R5bGUiOnsiJGlkIjoiMjIzMiIsIkxpbmVDb2xvciI6eyIkaWQiOiIyMjMzIiwiJHR5cGUiOiJOTFJFLkNvbW1vbi5Eb20uU29saWRDb2xvckJydXNoLCBOTFJFLkNvbW1vbiIsIkNvbG9yIjp7IiRpZCI6IjIyMzQiLCJBIjoyNTUsIlIiOjI1NSwiRyI6MCwiQiI6MH19LCJMaW5lV2VpZ2h0IjowLjAsIkxpbmVUeXBlIjowLCJQYXJlbnRTdHlsZSI6bnVsbH0sIlBhcmVudFN0eWxlIjpudWxsfSwiSXNBYm92ZVRpbWViYW5kIjpmYWxzZSwiTWFyZ2luIjp7IiRpZCI6IjIyMzUiLCJUb3AiOjAuMCwiTGVmdCI6MC4wLCJSaWdodCI6MC4wLCJCb3R0b20iOjAuMH0sIlBhZGRpbmciOnsiJGlkIjoiMjIzNiIsIlRvcCI6MC4wLCJMZWZ0IjowLjAsIlJpZ2h0IjowLjAsIkJvdHRvbSI6MC4wfSwiSXNWaXNpYmxlIjp0cnVlLCJXaWR0aCI6MC4wLCJIZWlnaHQiOjAuMCwiQm9yZGVyU3R5bGUiOm51bGwsIlBhcmVudFN0eWxlIjpudWxsfSwiRGVmYXVsdFN3aW1sYW5lVjJTdHlsZSI6eyIkaWQiOiIyMjM3IiwiU3R5bGVJZCI6IjAwMDAwMDAwLTAwMDAtMDAwMC0wMDAwLTAwMDAwMDAwMDAwMCIsIkhlYWRlclN0eWxlIjp7IiRpZCI6IjIyMzgiLCJUZXh0SXNWZXJ0aWNhbCI6ZmFsc2UsIlRleHRTdHlsZSI6eyIkaWQiOiIyMjM5IiwiRm9udFNldHRpbmdzIjp7IiRpZCI6IjIyNDAiLCJGb250U2l6ZSI6MTIsIkZvbnROYW1lIjoiQ2FsaWJyaSIsIklzQm9sZCI6ZmFsc2UsIklzSXRhbGljIjpmYWxzZSwiSXNVbmRlcmxpbmVkIjpmYWxzZSwiUGFyZW50U3R5bGUiOm51bGx9LCJBdXRvU2l6ZSI6MiwiRm9yZWdyb3VuZCI6eyIkaWQiOiIyMjQxIiwiQ29sb3IiOnsiJGlkIjoiMjI0MiIsIkEiOjI1NSwiUiI6MCwiRyI6MCwiQiI6MH19LCJNYXhXaWR0aCI6IkluZmluaXR5IiwiTWF4SGVpZ2h0IjoiSW5maW5pdHkiLCJTbWFydEZvcmVncm91bmRJc0FjdGl2ZSI6ZmFsc2UsIkhvcml6b250YWxBbGlnbm1lbnQiOjAsIlZlcnRpY2FsQWxpZ25tZW50IjowLCJTbWFydEZvcmVncm91bmQiOm51bGwsIkJhY2tncm91bmRGaWxsVHlwZSI6MCwiTWFyZ2luIjp7IiRpZCI6IjIyNDMiLCJUb3AiOjAuMCwiTGVmdCI6MC4wLCJSaWdodCI6MC4wLCJCb3R0b20iOjAuMH0sIlBhZGRpbmciOnsiJGlkIjoiMjI0NCIsIlRvcCI6MC4wLCJMZWZ0IjowLjAsIlJpZ2h0IjowLjAsIkJvdHRvbSI6MC4wfSwiQmFja2dyb3VuZCI6bnVsbCwiSXNWaXNpYmxlIjpmYWxzZSwiV2lkdGgiOjAuMCwiSGVpZ2h0IjowLjAsIkJvcmRlclN0eWxlIjpudWxsLCJQYXJlbnRTdHlsZSI6bnVsbH0sIlJlY3RhbmdsZVN0eWxlIjp7IiRpZCI6IjIyNDUiLCJNYXJnaW4iOnsiJGlkIjoiMjI0NiIsIlRvcCI6MC4wLCJMZWZ0IjowLjAsIlJpZ2h0IjowLjAsIkJvdHRvbSI6MC4wfSwiUGFkZGluZyI6eyIkaWQiOiIyMjQ3IiwiVG9wIjowLjAsIkxlZnQiOjAuMCwiUmlnaHQiOjAuMCwiQm90dG9tIjowLjB9LCJCYWNrZ3JvdW5kIjp7IiRpZCI6IjIyNDgiLCJDb2xvciI6eyIkaWQiOiIyMjQ5IiwiQSI6MTI3LCJSIjoxNTQsIkciOjIyMiwiQiI6MjE2fX0sIklzVmlzaWJsZSI6dHJ1ZSwiV2lkdGgiOjAuMCwiSGVpZ2h0IjowLjAsIkJvcmRlclN0eWxlIjp7IiRpZCI6IjIyNTAiLCJMaW5lQ29sb3IiOnsiJGlkIjoiMjI1MSIsIiR0eXBlIjoiTkxSRS5Db21tb24uRG9tLlNvbGlkQ29sb3JCcnVzaCwgTkxSRS5Db21tb24iLCJDb2xvciI6eyIkaWQiOiIyMjUyIiwiQSI6MjU1LCJSIjoyNTUsIkciOjAsIkIiOjB9fSwiTGluZVdlaWdodCI6MC4wLCJMaW5lVHlwZSI6MCwiUGFyZW50U3R5bGUiOm51bGx9LCJQYXJlbnRTdHlsZSI6bnVsbH0sIk1hcmdpbiI6eyIkaWQiOiIyMjUzIiwiVG9wIjowLjAsIkxlZnQiOjAuMCwiUmlnaHQiOjAuMCwiQm90dG9tIjowLjB9LCJQYWRkaW5nIjp7IiRpZCI6IjIyNTQiLCJUb3AiOjAuMCwiTGVmdCI6MC4wLCJSaWdodCI6MC4wLCJCb3R0b20iOjAuMH0sIkJhY2tncm91bmQiOm51bGwsIklzVmlzaWJsZSI6dHJ1ZSwiV2lkdGgiOjAuMCwiSGVpZ2h0IjowLjAsIkJvcmRlclN0eWxlIjpudWxsLCJQYXJlbnRTdHlsZSI6bnVsbH0sIkJhY2tncm91bmRTdHlsZSI6eyIkaWQiOiIyMjU1IiwiTWFyZ2luIjp7IiRpZCI6IjIyNTYiLCJUb3AiOjAuMCwiTGVmdCI6MC4wLCJSaWdodCI6MC4wLCJCb3R0b20iOjAuMH0sIlBhZGRpbmciOnsiJGlkIjoiMjI1NyIsIlRvcCI6MC4wLCJMZWZ0IjowLjAsIlJpZ2h0IjowLjAsIkJvdHRvbSI6MC4wfSwiQmFja2dyb3VuZCI6eyIkaWQiOiIyMjU4IiwiQ29sb3IiOnsiJGlkIjoiMjI1OSIsIkEiOjM4LCJSIjowLCJHIjowLCJCIjowfX0sIklzVmlzaWJsZSI6dHJ1ZSwiV2lkdGgiOjAuMCwiSGVpZ2h0IjowLjAsIkJvcmRlclN0eWxlIjp7IiRpZCI6IjIyNjAiLCJMaW5lQ29sb3IiOnsiJGlkIjoiMjI2MSIsIiR0eXBlIjoiTkxSRS5Db21tb24uRG9tLlNvbGlkQ29sb3JCcnVzaCwgTkxSRS5Db21tb24iLCJDb2xvciI6eyIkaWQiOiIyMjYyIiwiQSI6MjU1LCJSIjoyMzQsIkciOjIyLCJCIjozMH19LCJMaW5lV2VpZ2h0IjowLjAsIkxpbmVUeXBlIjowLCJQYXJlbnRTdHlsZSI6bnVsbH0sIlBhcmVudFN0eWxlIjpudWxsfSwiSXNBYm92ZVRpbWViYW5kIjpmYWxzZSwiU3BhY2luZyI6NSwiRGVmYXVsdFN3aW1sYW5lVGFza1N0eWxlIjp7IiRpZCI6IjIyNjMiLCIkdHlwZSI6Ik5MUkUuQ29tbW9uLkRvbS5TdHlsZXMuRXhwbGljaXRTZXRhYmxlVGFza1N0eWxlLCBOTFJFLkNvbW1vbiIsIlNoYXBlIjoxLCJTaGFwZVRoaWNrbmVzcyI6MCwiRHVyYXRpb25Gb3JtYXQiOjAsIkluY2x1ZGVOb25Xb3JraW5nRGF5c0luRHVyYXRpb24iOmZhbHNlLCJQZXJjZW50YWdlQ29tcGxldGVTdHlsZSI6eyIkaWQiOiIyMjY0IiwiRm9udFNldHRpbmdzIjp7IiRpZCI6IjIyNjUiLCJGb250U2l6ZSI6MTAsIkZvbnROYW1lIjoiQ2FsaWJyaSIsIklzQm9sZCI6ZmFsc2UsIklzSXRhbGljIjpmYWxzZSwiSXNVbmRlcmxpbmVkIjpmYWxzZSwiUGFyZW50U3R5bGUiOm51bGx9LCJBdXRvU2l6ZSI6MCwiRm9yZWdyb3VuZCI6eyIkcmVmIjoiNDU1In0sIk1heFdpZHRoIjoyMDAuMCwiTWF4SGVpZ2h0IjoiSW5maW5pdHkiLCJTbWFydEZvcmVncm91bmRJc0FjdGl2ZSI6ZmFsc2UsIkhvcml6b250YWxBbGlnbm1lbnQiOjEsIlZlcnRpY2FsQWxpZ25tZW50IjowLCJTbWFydEZvcmVncm91bmQiOm51bGwsIkJhY2tncm91bmRGaWxsVHlwZSI6MCwiTWFyZ2luIjp7IiRyZWYiOiI0NTcifSwiUGFkZGluZyI6eyIkcmVmIjoiNDU4In0sIkJhY2tncm91bmQiOnsiJHJlZiI6IjQ1OSJ9LCJJc1Zpc2libGUiOnRydWUsIldpZHRoIjowLjAsIkhlaWdodCI6MC4wLCJCb3JkZXJTdHlsZSI6bnVsbCwiUGFyZW50U3R5bGUiOm51bGx9LCJEdXJhdGlvblN0eWxlIjp7IiRpZCI6IjIyNjYiLCJGb250U2V0dGluZ3MiOnsiJGlkIjoiMjI2NyIsIkZvbnRTaXplIjoxMCwiRm9udE5hbWUiOiJDYWxpYnJpIiwiSXNCb2xkIjpmYWxzZSwiSXNJdGFsaWMiOmZhbHNlLCJJc1VuZGVybGluZWQiOmZhbHNlLCJQYXJlbnRTdHlsZSI6bnVsbH0sIkF1dG9TaXplIjowLCJGb3JlZ3JvdW5kIjp7IiRyZWYiOiI0NjMifSwiTWF4V2lkdGgiOjIwMC4wLCJNYXhIZWlnaHQiOiJJbmZpbml0eSIsIlNtYXJ0Rm9yZWdyb3VuZElzQWN0aXZlIjpmYWxzZSwiSG9yaXpvbnRhbEFsaWdubWVudCI6MCwiVmVydGljYWxBbGlnbm1lbnQiOjAsIlNtYXJ0Rm9yZWdyb3VuZCI6bnVsbCwiQmFja2dyb3VuZEZpbGxUeXBlIjowLCJNYXJnaW4iOnsiJHJlZiI6IjQ2NSJ9LCJQYWRkaW5nIjp7IiRyZWYiOiI0NjYifSwiQmFja2dyb3VuZCI6eyIkcmVmIjoiNDY3In0sIklzVmlzaWJsZSI6dHJ1ZSwiV2lkdGgiOjAuMCwiSGVpZ2h0IjowLjAsIkJvcmRlclN0eWxlIjpudWxsLCJQYXJlbnRTdHlsZSI6bnVsbH0sIkhvcml6b250YWxDb25uZWN0b3JTdHlsZSI6eyIkaWQiOiIyMjY4IiwiTGluZUNvbG9yIjp7IiRyZWYiOiI0NzAifSwiTGluZVdlaWdodCI6MS4wLCJMaW5lVHlwZSI6MCwiUGFyZW50U3R5bGUiOm51bGx9LCJWZXJ0aWNhbENvbm5lY3RvclN0eWxlIjp7IiRpZCI6IjIyNjkiLCJMaW5lQ29sb3IiOnsiJHJlZiI6IjQ3MyJ9LCJMaW5lV2VpZ2h0IjowLjAsIkxpbmVUeXBlIjowLCJQYXJlbnRTdHlsZSI6bnVsbH0sIk1hcmdpbiI6bnVsbCwiU3RhcnREYXRlUG9zaXRpb24iOjYsIkVuZERhdGVQb3NpdGlvbiI6NiwiRGF0ZUlzVmlzaWJsZSI6ZmFsc2UsIlRpdGxlUG9zaXRpb24iOjIsIkR1cmF0aW9uUG9zaXRpb24iOjYsIlBlcmNlbnRhZ2VDb21wbGV0ZWRQb3NpdGlvbiI6MiwiU3BhY2luZyI6MywiSXNCZWxvd1RpbWViYW5kIjp0cnVlLCJQZXJjZW50YWdlQ29tcGxldGVTaGFwZU9wYWNpdHkiOjM1LCJTaGFwZVN0eWxlIjp7IiRpZCI6IjIyNzAiLCJNYXJnaW4iOnsiJHJlZiI6IjQ3NiJ9LCJQYWRkaW5nIjp7IiRyZWYiOiI0NzcifSwiQmFja2dyb3VuZCI6eyIkcmVmIjoiNDc4In0sIklzVmlzaWJsZSI6dHJ1ZSwiV2lkdGgiOjAuMCwiSGVpZ2h0IjoxMC4wLCJCb3JkZXJTdHlsZSI6eyIkaWQiOiIyMjcxIiwiTGluZUNvbG9yIjp7IiRyZWYiOiI0ODEifSwiTGluZVdlaWdodCI6MC4wLCJMaW5lVHlwZSI6MCwiUGFyZW50U3R5bGUiOm51bGx9LCJQYXJlbnRTdHlsZSI6bnVsbH0sIlRpdGxlU3R5bGUiOnsiJGlkIjoiMjI3MiIsIkZvbnRTZXR0aW5ncyI6eyIkaWQiOiIyMjczIiwiRm9udFNpemUiOjExLCJGb250TmFtZSI6IkNhbGlicmkiLCJJc0JvbGQiOmZhbHNlLCJJc0l0YWxpYyI6ZmFsc2UsIklzVW5kZXJsaW5lZCI6ZmFsc2UsIlBhcmVudFN0eWxlIjpudWxsfSwiQXV0b1NpemUiOjAsIkZvcmVncm91bmQiOnsiJHJlZiI6IjQ4NSJ9LCJNYXhXaWR0aCI6MjAwLjAsIk1heEhlaWdodCI6IkluZmluaXR5IiwiU21hcnRGb3JlZ3JvdW5kSXNBY3RpdmUiOmZhbHNlLCJIb3Jpem9udGFsQWxpZ25tZW50IjoxLCJWZXJ0aWNhbEFsaWdubWVudCI6MCwiU21hcnRGb3JlZ3JvdW5kIjpudWxsLCJCYWNrZ3JvdW5kRmlsbFR5cGUiOjAsIk1hcmdpbiI6eyIkcmVmIjoiNDg3In0sIlBhZGRpbmciOnsiJHJlZiI6IjQ4OCJ9LCJCYWNrZ3JvdW5kIjp7IiRyZWYiOiI0ODkifSwiSXNWaXNpYmxlIjp0cnVlLCJXaWR0aCI6MC4wLCJIZWlnaHQiOjAuMCwiQm9yZGVyU3R5bGUiOm51bGwsIlBhcmVudFN0eWxlIjpudWxsfSwiRGF0ZVN0eWxlIjp7IiRpZCI6IjIyNzQiLCJGb250U2V0dGluZ3MiOnsiJGlkIjoiMjI3NSIsIkZvbnRTaXplIjoxMCwiRm9udE5hbWUiOiJDYWxpYnJpIiwiSXNCb2xkIjpmYWxzZSwiSXNJdGFsaWMiOmZhbHNlLCJJc1VuZGVybGluZWQiOmZhbHNlLCJQYXJlbnRTdHlsZSI6bnVsbH0sIkF1dG9TaXplIjowLCJGb3JlZ3JvdW5kIjp7IiRyZWYiOiI0OTMifSwiTWF4V2lkdGgiOjIwMC4wLCJNYXhIZWlnaHQiOiJJbmZpbml0eSIsIlNtYXJ0Rm9yZWdyb3VuZElzQWN0aXZlIjpmYWxzZSwiSG9yaXpvbnRhbEFsaWdubWVudCI6MCwiVmVydGljYWxBbGlnbm1lbnQiOjAsIlNtYXJ0Rm9yZWdyb3VuZCI6bnVsbCwiQmFja2dyb3VuZEZpbGxUeXBlIjowLCJNYXJnaW4iOnsiJHJlZiI6IjQ5NSJ9LCJQYWRkaW5nIjp7IiRyZWYiOiI0OTYifSwiQmFja2dyb3VuZCI6eyIkcmVmIjoiNDk3In0sIklzVmlzaWJsZSI6dHJ1ZSwiV2lkdGgiOjAuMCwiSGVpZ2h0IjowLjAsIkJvcmRlclN0eWxlIjpudWxsLCJQYXJlbnRTdHlsZSI6bnVsbH0sIkRhdGVGb3JtYXQiOnsiJHJlZiI6IjQ5OCJ9LCJXZWVrTnVtYmVyaW5nIjp7IiRpZCI6IjIyNzYiLCJGb3JtYXQiOjAsIklzVmlzaWJsZSI6ZmFsc2UsIkxhc3RLbm93blZpc2liaWxpdHlTdGF0ZSI6ZmFsc2V9LCJJc1Zpc2libGUiOnRydWUsIlBhcmVudFN0eWxlIjpudWxsLCJfZXhwbGljaXRseVNldCI6eyIkaWQiOiIyMjc3IiwiU2hhcGVTdHlsZSI6ZmFsc2UsIlRpdGxlU3R5bGUiOmZhbHNlLCJEYXRlU3R5bGUiOmZhbHNlLCJIb3Jpem9udGFsQ29ubmVjdG9yU3R5bGUiOmZhbHNlLCJWZXJ0aWNhbENvbm5lY3RvclN0eWxlIjpmYWxzZSwiUGVyY2VudGFnZUNvbXBsZXRlU2hhcGVPcGFjaXR5IjpmYWxzZSwiU2hhcGUiOmZhbHNlLCJTaGFwZVRoaWNrbmVzcyI6ZmFsc2UsIkR1cmF0aW9uRm9ybWF0IjpmYWxzZSwiSW5jbHVkZU5vbldvcmtpbmdEYXlzSW5EdXJhdGlvbiI6ZmFsc2UsIk1hcmdpbiI6ZmFsc2UsIlN0YXJ0RGF0ZVBvc2l0aW9uIjpmYWxzZSwiRW5kRGF0ZVBvc2l0aW9uIjpmYWxzZSwiVGl0bGVQb3NpdGlvbiI6ZmFsc2UsIkR1cmF0aW9uUG9zaXRpb24iOmZhbHNlLCJQZXJjZW50YWdlQ29tcGxldGVkUG9zaXRpb24iOmZhbHNlLCJTcGFjaW5nIjpmYWxzZSwiSXNCZWxvd1RpbWViYW5kIjpmYWxzZSwiRGF0ZUZvcm1hdCI6ZmFsc2UsIldlZWtOdW1iZXJpbmciOmZhbHNlLCJJc1Zpc2libGUiOmZhbHNlfX0sIkRlZmF1bHRTd2ltbGFuZU1vdFN0eWxlIjp7IiRpZCI6IjIyNzgiLCJTaGFwZSI6MSwiQ29ubmVjdG9yTWFyZ2luIjp7IiRyZWYiOiI1MDMifSwiQ29ubmVjdG9yU3R5bGUiOnsiJGlkIjoiMjI3OSIsIkxpbmVDb2xvciI6eyIkcmVmIjoiNTA1In0sIkxpbmVXZWlnaHQiOjEuMCwiTGluZVR5cGUiOjAsIlBhcmVudFN0eWxlIjpudWxsfSwiSXNCZWxvd1RpbWViYW5kIjp0cnVlLCJQb3NpdGlvbk9uVGFzayI6MSwiSGlkZURhdGUiOmZhbHNlLCJTaGFwZVNpemUiOjEsIlNwYWNpbmciOjEuMCwiUGFkZGluZyI6eyIkcmVmIjoiNTA3In0sIlNoYXBlU3R5bGUiOnsiJGlkIjoiMjI4MCIsIk1hcmdpbiI6eyIkcmVmIjoiNTA5In0sIlBhZGRpbmciOnsiJHJlZiI6IjUxMCJ9LCJCYWNrZ3JvdW5kIjp7IiRyZWYiOiI1MTEifSwiSXNWaXNpYmxlIjp0cnVlLCJXaWR0aCI6MTguMCwiSGVpZ2h0IjoyMC4wLCJCb3JkZXJTdHlsZSI6eyIkaWQiOiIyMjgxIiwiTGluZUNvbG9yIjp7IiRyZWYiOiI1MTQifSwiTGluZVdlaWdodCI6MC4wLCJMaW5lVHlwZSI6MCwiUGFyZW50U3R5bGUiOm51bGx9LCJQYXJlbnRTdHlsZSI6bnVsbH0sIlRpdGxlU3R5bGUiOnsiJGlkIjoiMjI4MiIsIkZvbnRTZXR0aW5ncyI6eyIkaWQiOiIyMjgzIiwiRm9udFNpemUiOjExLCJGb250TmFtZSI6IkNhbGlicmkiLCJJc0JvbGQiOnRydWUsIklzSXRhbGljIjpmYWxzZSwiSXNVbmRlcmxpbmVkIjpmYWxzZSwiUGFyZW50U3R5bGUiOm51bGx9LCJBdXRvU2l6ZSI6MCwiRm9yZWdyb3VuZCI6eyIkcmVmIjoiNTE4In0sIk1heFdpZHRoIjoyMDAuMCwiTWF4SGVpZ2h0IjoiSW5maW5pdHkiLCJTbWFydEZvcmVncm91bmRJc0FjdGl2ZSI6ZmFsc2UsIkhvcml6b250YWxBbGlnbm1lbnQiOjEsIlZlcnRpY2FsQWxpZ25tZW50IjowLCJTbWFydEZvcmVncm91bmQiOm51bGwsIkJhY2tncm91bmRGaWxsVHlwZSI6MCwiTWFyZ2luIjp7IiRyZWYiOiI1MjAifSwiUGFkZGluZyI6eyIkcmVmIjoiNTIxIn0sIkJhY2tncm91bmQiOnsiJHJlZiI6IjUyMiJ9LCJJc1Zpc2libGUiOnRydWUsIldpZHRoIjowLjAsIkhlaWdodCI6MC4wLCJCb3JkZXJTdHlsZSI6bnVsbCwiUGFyZW50U3R5bGUiOm51bGx9LCJEYXRlU3R5bGUiOnsiJGlkIjoiMjI4NCIsIkZvbnRTZXR0aW5ncyI6eyIkaWQiOiIyMjg1IiwiRm9udFNpemUiOjEwLCJGb250TmFtZSI6IkNhbGlicmkiLCJJc0JvbGQiOmZhbHNlLCJJc0l0YWxpYyI6ZmFsc2UsIklzVW5kZXJsaW5lZCI6ZmFsc2UsIlBhcmVudFN0eWxlIjpudWxsfSwiQXV0b1NpemUiOjAsIkZvcmVncm91bmQiOnsiJHJlZiI6IjUyNiJ9LCJNYXhXaWR0aCI6MjAwLjAsIk1heEhlaWdodCI6IkluZmluaXR5IiwiU21hcnRGb3JlZ3JvdW5kSXNBY3RpdmUiOmZhbHNlLCJIb3Jpem9udGFsQWxpZ25tZW50IjoxLCJWZXJ0aWNhbEFsaWdubWVudCI6MCwiU21hcnRGb3JlZ3JvdW5kIjpudWxsLCJCYWNrZ3JvdW5kRmlsbFR5cGUiOjAsIk1hcmdpbiI6eyIkcmVmIjoiNTI4In0sIlBhZGRpbmciOnsiJHJlZiI6IjUyOSJ9LCJCYWNrZ3JvdW5kIjp7IiRyZWYiOiI1MzAifSwiSXNWaXNpYmxlIjp0cnVlLCJXaWR0aCI6MC4wLCJIZWlnaHQiOjAuMCwiQm9yZGVyU3R5bGUiOm51bGwsIlBhcmVudFN0eWxlIjpudWxsfSwiRGF0ZUZvcm1hdCI6eyIkcmVmIjoiNTMyIn0sIldlZWtOdW1iZXJpbmciOnsiJGlkIjoiMjI4NiIsIkZvcm1hdCI6MCwiSXNWaXNpYmxlIjpmYWxzZSwiTGFzdEtub3duVmlzaWJpbGl0eVN0YXRlIjpmYWxzZX0sIklzVmlzaWJsZSI6dHJ1ZSwiUGFyZW50U3R5bGUiOm51bGx9LCJEZWZhdWx0U3dpbWxhbmVNaWxlc3RvbmVTdHlsZSI6eyIkaWQiOiIyMjg3IiwiVGl0bGVQb3NpdGlvbiI6IkxlZnQiLCJEYXRlUG9zaXRpb24iOiJMZWZ0IiwiU2hhcGVUeXBlIjoxMSwiU2hhcGVTaXplIjoxLCJTcGFjaW5nIjo1LCJTaGFwZVN0eWxlIjp7IiRpZCI6IjIyODgiLCJNYXJnaW4iOnsiJHJlZiI6IjUzNiJ9LCJQYWRkaW5nIjp7IiRyZWYiOiI1MzcifSwiQmFja2dyb3VuZCI6eyIkcmVmIjoiNTM4In0sIklzVmlzaWJsZSI6dHJ1ZSwiV2lkdGgiOjE4LjAsIkhlaWdodCI6MjAuMCwiQm9yZGVyU3R5bGUiOnsiJGlkIjoiMjI4OSIsIkxpbmVDb2xvciI6eyIkcmVmIjoiNTQxIn0sIkxpbmVXZWlnaHQiOjAuMCwiTGluZVR5cGUiOjAsIlBhcmVudFN0eWxlIjpudWxsfSwiUGFyZW50U3R5bGUiOm51bGx9LCJUaXRsZVN0eWxlIjp7IiRpZCI6IjIyOTAiLCJGb250U2V0dGluZ3MiOnsiJGlkIjoiMjI5MSIsIkZvbnRTaXplIjoxMSwiRm9udE5hbWUiOiJDYWxpYnJpIiwiSXNCb2xkIjp0cnVlLCJJc0l0YWxpYyI6ZmFsc2UsIklzVW5kZXJsaW5lZCI6ZmFsc2UsIlBhcmVudFN0eWxlIjpudWxsfSwiQXV0b1NpemUiOjAsIkZvcmVncm91bmQiOnsiJHJlZiI6IjU0NSJ9LCJNYXhXaWR0aCI6MjAwLjAsIk1heEhlaWdodCI6IkluZmluaXR5IiwiU21hcnRGb3JlZ3JvdW5kSXNBY3RpdmUiOmZhbHNlLCJIb3Jpem9udGFsQWxpZ25tZW50IjoyLCJWZXJ0aWNhbEFsaWdubWVudCI6MCwiU21hcnRGb3JlZ3JvdW5kIjpudWxsLCJCYWNrZ3JvdW5kRmlsbFR5cGUiOjAsIk1hcmdpbiI6eyIkcmVmIjoiNTQ3In0sIlBhZGRpbmciOnsiJHJlZiI6IjU0OCJ9LCJCYWNrZ3JvdW5kIjp7IiRyZWYiOiI1NDkifSwiSXNWaXNpYmxlIjp0cnVlLCJXaWR0aCI6MC4wLCJIZWlnaHQiOjAuMCwiQm9yZGVyU3R5bGUiOm51bGwsIlBhcmVudFN0eWxlIjpudWxsfSwiRGF0ZVN0eWxlIjp7IiRpZCI6IjIyOTIiLCJGb250U2V0dGluZ3MiOnsiJGlkIjoiMjI5MyIsIkZvbnRTaXplIjoxMCwiRm9udE5hbWUiOiJDYWxpYnJpIiwiSXNCb2xkIjpmYWxzZSwiSXNJdGFsaWMiOmZhbHNlLCJJc1VuZGVybGluZWQiOmZhbHNlLCJQYXJlbnRTdHlsZSI6bnVsbH0sIkF1dG9TaXplIjowLCJGb3JlZ3JvdW5kIjp7IiRyZWYiOiI1NTMifSwiTWF4V2lkdGgiOjIwMC4wLCJNYXhIZWlnaHQiOiJJbmZpbml0eSIsIlNtYXJ0Rm9yZWdyb3VuZElzQWN0aXZlIjpmYWxzZSwiSG9yaXpvbnRhbEFsaWdubWVudCI6MiwiVmVydGljYWxBbGlnbm1lbnQiOjAsIlNtYXJ0Rm9yZWdyb3VuZCI6bnVsbCwiQmFja2dyb3VuZEZpbGxUeXBlIjowLCJNYXJnaW4iOnsiJHJlZiI6IjU1NSJ9LCJQYWRkaW5nIjp7IiRyZWYiOiI1NTYifSwiQmFja2dyb3VuZCI6eyIkcmVmIjoiNTU3In0sIklzVmlzaWJsZSI6dHJ1ZSwiV2lkdGgiOjAuMCwiSGVpZ2h0IjowLjAsIkJvcmRlclN0eWxlIjpudWxsLCJQYXJlbnRTdHlsZSI6bnVsbH0sIkRhdGVGb3JtYXQiOnsiJHJlZiI6IjU1OSJ9LCJXZWVrTnVtYmVyaW5nIjp7IiRpZCI6IjIyOTQiLCJGb3JtYXQiOjAsIklzVmlzaWJsZSI6ZmFsc2UsIkxhc3RLbm93blZpc2liaWxpdHlTdGF0ZSI6ZmFsc2V9LCJJc1Zpc2libGUiOnRydWUsIlBhcmVudFN0eWxlIjpudWxsfSwiRGVmYXVsdFN3aW1sYW5lQWN0aXZpdHlTdHlsZSI6eyIkaWQiOiIyMjk1IiwiSGVhZGVyU3R5bGUiOnsiJGlkIjoiMjI5NiIsIlRleHRTdHlsZSI6eyIkaWQiOiIyMjk3IiwiRm9udFNldHRpbmdzIjp7IiRpZCI6IjIyOTgiLCJGb250U2l6ZSI6MTEsIkZvbnROYW1lIjoiQ2FsaWJyaSIsIklzQm9sZCI6ZmFsc2UsIklzSXRhbGljIjpmYWxzZSwiSXNVbmRlcmxpbmVkIjpmYWxzZSwiUGFyZW50U3R5bGUiOm51bGx9LCJBdXRvU2l6ZSI6MiwiRm9yZWdyb3VuZCI6eyIkcmVmIjoiNTY1In0sIk1heFdpZHRoIjowLjAsIk1heEhlaWdodCI6IkluZmluaXR5IiwiU21hcnRGb3JlZ3JvdW5kSXNBY3RpdmUiOmZhbHNlLCJIb3Jpem9udGFsQWxpZ25tZW50IjowLCJWZXJ0aWNhbEFsaWdubWVudCI6MCwiU21hcnRGb3JlZ3JvdW5kIjpudWxsLCJCYWNrZ3JvdW5kRmlsbFR5cGUiOjAsIk1hcmdpbiI6eyIkcmVmIjoiNTY3In0sIlBhZGRpbmciOnsiJHJlZiI6IjU2OCJ9LCJCYWNrZ3JvdW5kIjpudWxsLCJJc1Zpc2libGUiOnRydWUsIldpZHRoIjowLjAsIkhlaWdodCI6MC4wLCJCb3JkZXJTdHlsZSI6bnVsbCwiUGFyZW50U3R5bGUiOm51bGx9LCJSZWN0YW5nbGVTdHlsZSI6eyIkaWQiOiIyMjk5IiwiTWFyZ2luIjp7IiRyZWYiOiI1NzAifSwiUGFkZGluZyI6eyIkcmVmIjoiNTcxIn0sIkJhY2tncm91bmQiOnsiJHJlZiI6IjU3MiJ9LCJJc1Zpc2libGUiOnRydWUsIldpZHRoIjowLjAsIkhlaWdodCI6MC4wLCJCb3JkZXJTdHlsZSI6eyIkaWQiOiIyMzAwIiwiTGluZUNvbG9yIjp7IiRyZWYiOiI1NzUifSwiTGluZVdlaWdodCI6MC4wLCJMaW5lVHlwZSI6MCwiUGFyZW50U3R5bGUiOm51bGx9LCJQYXJlbnRTdHlsZSI6bnVsbH0sIk1hcmdpbiI6eyIkcmVmIjoiNTc3In0sIlBhZGRpbmciOnsiJHJlZiI6IjU3OCJ9LCJCYWNrZ3JvdW5kIjpudWxsLCJJc1Zpc2libGUiOnRydWUsIldpZHRoIjowLjAsIkhlaWdodCI6MC4wLCJCb3JkZXJTdHlsZSI6bnVsbCwiUGFyZW50U3R5bGUiOm51bGx9LCJCYWNrZ3JvdW5kU3R5bGUiOnsiJGlkIjoiMjMwMSIsIk1hcmdpbiI6eyIkcmVmIjoiNTgwIn0sIlBhZGRpbmciOnsiJHJlZiI6IjU4MSJ9LCJCYWNrZ3JvdW5kIjp7IiRyZWYiOiI0NDcifSwiSXNWaXNpYmxlIjp0cnVlLCJXaWR0aCI6MC4wLCJIZWlnaHQiOjAuMCwiQm9yZGVyU3R5bGUiOnsiJGlkIjoiMjMwMiIsIkxpbmVDb2xvciI6eyIkcmVmIjoiNTgzIn0sIkxpbmVXZWlnaHQiOjAuMCwiTGluZVR5cGUiOjAsIlBhcmVudFN0eWxlIjpudWxsfSwiUGFyZW50U3R5bGUiOm51bGx9LCJNYXJnaW4iOnsiJHJlZiI6IjU4NSJ9LCJQYWRkaW5nIjp7IiRyZWYiOiI1ODYifSwiSXNWaXNpYmxlIjp0cnVlLCJXaWR0aCI6MC4wLCJIZWlnaHQiOjAuMCwiQm9yZGVyU3R5bGUiOm51bGwsIlBhcmVudFN0eWxlIjpudWxsfSwiTWFyZ2luIjp7IiRpZCI6IjIzMDMiLCJUb3AiOjAuMCwiTGVmdCI6MC4wLCJSaWdodCI6MC4wLCJCb3R0b20iOjAuMH0sIlBhZGRpbmciOnsiJGlkIjoiMjMwNCIsIlRvcCI6MC4wLCJMZWZ0IjowLjAsIlJpZ2h0IjowLjAsIkJvdHRvbSI6MC4wfSwiSXNWaXNpYmxlIjp0cnVlLCJXaWR0aCI6MC4wLCJIZWlnaHQiOjAuMCwiQm9yZGVyU3R5bGUiOnsiJGlkIjoiMjMwNSIsIkxpbmVDb2xvciI6bnVsbCwiTGluZVdlaWdodCI6MC4wLCJMaW5lVHlwZSI6MCwiUGFyZW50U3R5bGUiOm51bGx9LCJQYXJlbnRTdHlsZSI6bnVsbH0sIl9hZGRpdGlvbmFsU3dpbWxhbmVWMlN0eWxlcyI6W3siJGlkIjoiMjMwNiIsIlN0eWxlSWQiOiIwMDAwMDAwMC0wMDAwLTAwMDAtMDAwMC0wMDAwMDAwMDAwMDAiLCJIZWFkZXJTdHlsZSI6eyIkaWQiOiIyMzA3IiwiVGV4dElzVmVydGljYWwiOmZhbHNlLCJUZXh0U3R5bGUiOnsiJGlkIjoiMjMwOCIsIkZvbnRTZXR0aW5ncyI6eyIkaWQiOiIyMzA5IiwiRm9udFNpemUiOjEyLCJGb250TmFtZSI6IkNhbGlicmkiLCJJc0JvbGQiOmZhbHNlLCJJc0l0YWxpYyI6ZmFsc2UsIklzVW5kZXJsaW5lZCI6ZmFsc2UsIlBhcmVudFN0eWxlIjpudWxsfSwiQXV0b1NpemUiOjAsIkZvcmVncm91bmQiOnsiJGlkIjoiMjMxMCIsIkNvbG9yIjp7IiRpZCI6IjIzMTEiLCJBIjoyNTUsIlIiOjMyLCJHIjo1NiwiQiI6MTAwfX0sIk1heFdpZHRoIjowLjAsIk1heEhlaWdodCI6MC4wLCJTbWFydEZvcmVncm91bmRJc0FjdGl2ZSI6ZmFsc2UsIkhvcml6b250YWxBbGlnbm1lbnQiOjAsIlZlcnRpY2FsQWxpZ25tZW50IjowLCJTbWFydEZvcmVncm91bmQiOm51bGwsIkJhY2tncm91bmRGaWxsVHlwZSI6MCwiTWFyZ2luIjp7IiRpZCI6IjIzMTIiLCJUb3AiOjAuMCwiTGVmdCI6MC4wLCJSaWdodCI6MC4wLCJCb3R0b20iOjAuMH0sIlBhZGRpbmciOnsiJGlkIjoiMjMxMyIsIlRvcCI6MC4wLCJMZWZ0IjowLjAsIlJpZ2h0IjowLjAsIkJvdHRvbSI6MC4wfSwiQmFja2dyb3VuZCI6bnVsbCwiSXNWaXNpYmxlIjpmYWxzZSwiV2lkdGgiOjAuMCwiSGVpZ2h0IjowLjAsIkJvcmRlclN0eWxlIjpudWxsLCJQYXJlbnRTdHlsZSI6bnVsbH0sIlJlY3RhbmdsZVN0eWxlIjp7IiRpZCI6IjIzMTQiLCJNYXJnaW4iOnsiJGlkIjoiMjMxNSIsIlRvcCI6MC4wLCJMZWZ0IjowLjAsIlJpZ2h0IjowLjAsIkJvdHRvbSI6MC4wfSwiUGFkZGluZyI6eyIkaWQiOiIyMzE2IiwiVG9wIjowLjAsIkxlZnQiOjAuMCwiUmlnaHQiOjAuMCwiQm90dG9tIjowLjB9LCJCYWNrZ3JvdW5kIjp7IiRpZCI6IjIzMTciLCJDb2xvciI6eyIkaWQiOiIyMzE4IiwiQSI6MTI3LCJSIjoxMTEsIkciOjQ5LCJCIjoxNTJ9fSwiSXNWaXNpYmxlIjpmYWxzZSwiV2lkdGgiOjAuMCwiSGVpZ2h0IjowLjAsIkJvcmRlclN0eWxlIjp7IiRpZCI6IjIzMTkiLCJMaW5lQ29sb3IiOnsiJGlkIjoiMjMyMCIsIiR0eXBlIjoiTkxSRS5Db21tb24uRG9tLlNvbGlkQ29sb3JCcnVzaCwgTkxSRS5Db21tb24iLCJDb2xvciI6eyIkaWQiOiIyMzIxIiwiQSI6MjU1LCJSIjoyNTUsIkciOjAsIkIiOjB9fSwiTGluZVdlaWdodCI6MC4wLCJMaW5lVHlwZSI6MCwiUGFyZW50U3R5bGUiOm51bGx9LCJQYXJlbnRTdHlsZSI6bnVsbH0sIk1hcmdpbiI6eyIkaWQiOiIyMzIyIiwiVG9wIjowLjAsIkxlZnQiOjAuMCwiUmlnaHQiOjAuMCwiQm90dG9tIjowLjB9LCJQYWRkaW5nIjp7IiRpZCI6IjIzMjMiLCJUb3AiOjAuMCwiTGVmdCI6MC4wLCJSaWdodCI6MC4wLCJCb3R0b20iOjAuMH0sIkJhY2tncm91bmQiOm51bGwsIklzVmlzaWJsZSI6dHJ1ZSwiV2lkdGgiOjAuMCwiSGVpZ2h0IjowLjAsIkJvcmRlclN0eWxlIjpudWxsLCJQYXJlbnRTdHlsZSI6bnVsbH0sIkJhY2tncm91bmRTdHlsZSI6eyIkaWQiOiIyMzI0IiwiTWFyZ2luIjp7IiRpZCI6IjIzMjUiLCJUb3AiOjAuMCwiTGVmdCI6MC4wLCJSaWdodCI6MC4wLCJCb3R0b20iOjAuMH0sIlBhZGRpbmciOnsiJGlkIjoiMjMyNiIsIlRvcCI6MC4wLCJMZWZ0IjowLjAsIlJpZ2h0IjowLjAsIkJvdHRvbSI6MC4wfSwiQmFja2dyb3VuZCI6eyIkaWQiOiIyMzI3IiwiQ29sb3IiOnsiJGlkIjoiMjMyOCIsIkEiOjM4LCJSIjowLCJHIjowLCJCIjowfX0sIklzVmlzaWJsZSI6dHJ1ZSwiV2lkdGgiOjAuMCwiSGVpZ2h0IjowLjAsIkJvcmRlclN0eWxlIjp7IiRpZCI6IjIzMjkiLCJMaW5lQ29sb3IiOnsiJGlkIjoiMjMzMCIsIiR0eXBlIjoiTkxSRS5Db21tb24uRG9tLlNvbGlkQ29sb3JCcnVzaCwgTkxSRS5Db21tb24iLCJDb2xvciI6eyIkaWQiOiIyMzMxIiwiQSI6MjU1LCJSIjoyMzQsIkciOjIyLCJCIjozMH19LCJMaW5lV2VpZ2h0IjowLjAsIkxpbmVUeXBlIjowLCJQYXJlbnRTdHlsZSI6bnVsbH0sIlBhcmVudFN0eWxlIjpudWxsfSwiSXNBYm92ZVRpbWViYW5kIjpmYWxzZSwiU3BhY2luZyI6NSwiRGVmYXVsdFN3aW1sYW5lVGFza1N0eWxlIjp7IiRpZCI6IjIzMzIiLCIkdHlwZSI6Ik5MUkUuQ29tbW9uLkRvbS5TdHlsZXMuRXhwbGljaXRTZXRhYmxlVGFza1N0eWxlLCBOTFJFLkNvbW1vbiIsIlNoYXBlIjo0LCJTaGFwZVRoaWNrbmVzcyI6MCwiRHVyYXRpb25Gb3JtYXQiOjAsIkluY2x1ZGVOb25Xb3JraW5nRGF5c0luRHVyYXRpb24iOmZhbHNlLCJQZXJjZW50YWdlQ29tcGxldGVTdHlsZSI6eyIkaWQiOiIyMzMzIiwiRm9udFNldHRpbmdzIjp7IiRpZCI6IjIzMzQiLCJGb250U2l6ZSI6MTAsIkZvbnROYW1lIjoiQ2FsaWJyaSIsIklzQm9sZCI6ZmFsc2UsIklzSXRhbGljIjpmYWxzZSwiSXNVbmRlcmxpbmVkIjpmYWxzZSwiUGFyZW50U3R5bGUiOm51bGx9LCJBdXRvU2l6ZSI6MCwiRm9yZWdyb3VuZCI6eyIkcmVmIjoiMTAyNCJ9LCJNYXhXaWR0aCI6MjAwLjAsIk1heEhlaWdodCI6IkluZmluaXR5IiwiU21hcnRGb3JlZ3JvdW5kSXNBY3RpdmUiOmZhbHNlLCJIb3Jpem9udGFsQWxpZ25tZW50IjoxLCJWZXJ0aWNhbEFsaWdubWVudCI6MCwiU21hcnRGb3JlZ3JvdW5kIjpudWxsLCJCYWNrZ3JvdW5kRmlsbFR5cGUiOjAsIk1hcmdpbiI6eyIkcmVmIjoiMTAyNiJ9LCJQYWRkaW5nIjp7IiRyZWYiOiIxMDI3In0sIkJhY2tncm91bmQiOnsiJHJlZiI6IjEwMjgifSwiSXNWaXNpYmxlIjp0cnVlLCJXaWR0aCI6MC4wLCJIZWlnaHQiOjAuMCwiQm9yZGVyU3R5bGUiOm51bGwsIlBhcmVudFN0eWxlIjpudWxsfSwiRHVyYXRpb25TdHlsZSI6eyIkaWQiOiIyMzM1IiwiRm9udFNldHRpbmdzIjp7IiRpZCI6IjIzMzYiLCJGb250U2l6ZSI6MTAsIkZvbnROYW1lIjoiQ2FsaWJyaSIsIklzQm9sZCI6ZmFsc2UsIklzSXRhbGljIjpmYWxzZSwiSXNVbmRlcmxpbmVkIjpmYWxzZSwiUGFyZW50U3R5bGUiOm51bGx9LCJBdXRvU2l6ZSI6MCwiRm9yZWdyb3VuZCI6eyIkcmVmIjoiMTAzMiJ9LCJNYXhXaWR0aCI6MjAwLjAsIk1heEhlaWdodCI6IkluZmluaXR5IiwiU21hcnRGb3JlZ3JvdW5kSXNBY3RpdmUiOmZhbHNlLCJIb3Jpem9udGFsQWxpZ25tZW50IjowLCJWZXJ0aWNhbEFsaWdubWVudCI6MCwiU21hcnRGb3JlZ3JvdW5kIjpudWxsLCJCYWNrZ3JvdW5kRmlsbFR5cGUiOjAsIk1hcmdpbiI6eyIkcmVmIjoiMTAzNCJ9LCJQYWRkaW5nIjp7IiRyZWYiOiIxMDM1In0sIkJhY2tncm91bmQiOnsiJHJlZiI6IjEwMzYifSwiSXNWaXNpYmxlIjp0cnVlLCJXaWR0aCI6MC4wLCJIZWlnaHQiOjAuMCwiQm9yZGVyU3R5bGUiOm51bGwsIlBhcmVudFN0eWxlIjpudWxsfSwiSG9yaXpvbnRhbENvbm5lY3RvclN0eWxlIjp7IiRpZCI6IjIzMzciLCJMaW5lQ29sb3IiOnsiJHJlZiI6IjEwMzkifSwiTGluZVdlaWdodCI6MS4wLCJMaW5lVHlwZSI6MCwiUGFyZW50U3R5bGUiOm51bGx9LCJWZXJ0aWNhbENvbm5lY3RvclN0eWxlIjp7IiRpZCI6IjIzMzgiLCJMaW5lQ29sb3IiOnsiJHJlZiI6IjEwNDIifSwiTGluZVdlaWdodCI6MC4wLCJMaW5lVHlwZSI6MCwiUGFyZW50U3R5bGUiOm51bGx9LCJNYXJnaW4iOm51bGwsIlN0YXJ0RGF0ZVBvc2l0aW9uIjo2LCJFbmREYXRlUG9zaXRpb24iOjYsIkRhdGVJc1Zpc2libGUiOmZhbHNlLCJUaXRsZVBvc2l0aW9uIjoyLCJEdXJhdGlvblBvc2l0aW9uIjo2LCJQZXJjZW50YWdlQ29tcGxldGVkUG9zaXRpb24iOjIsIlNwYWNpbmciOjMsIklzQmVsb3dUaW1lYmFuZCI6dHJ1ZSwiUGVyY2VudGFnZUNvbXBsZXRlU2hhcGVPcGFjaXR5IjozNSwiU2hhcGVTdHlsZSI6eyIkaWQiOiIyMzM5IiwiTWFyZ2luIjp7IiRyZWYiOiIxMDQ1In0sIlBhZGRpbmciOnsiJHJlZiI6IjEwNDYifSwiQmFja2dyb3VuZCI6eyIkcmVmIjoiMTA0NyJ9LCJJc1Zpc2libGUiOnRydWUsIldpZHRoIjowLjAsIkhlaWdodCI6MTAuMCwiQm9yZGVyU3R5bGUiOnsiJGlkIjoiMjM0MCIsIkxpbmVDb2xvciI6eyIkcmVmIjoiMTA1MCJ9LCJMaW5lV2VpZ2h0IjowLjAsIkxpbmVUeXBlIjowLCJQYXJlbnRTdHlsZSI6bnVsbH0sIlBhcmVudFN0eWxlIjpudWxsfSwiVGl0bGVTdHlsZSI6eyIkaWQiOiIyMzQxIiwiRm9udFNldHRpbmdzIjp7IiRpZCI6IjIzNDIiLCJGb250U2l6ZSI6MTEsIkZvbnROYW1lIjoiQ2FsaWJyaSIsIklzQm9sZCI6ZmFsc2UsIklzSXRhbGljIjpmYWxzZSwiSXNVbmRlcmxpbmVkIjpmYWxzZSwiUGFyZW50U3R5bGUiOm51bGx9LCJBdXRvU2l6ZSI6MCwiRm9yZWdyb3VuZCI6eyIkcmVmIjoiMTA1NCJ9LCJNYXhXaWR0aCI6MjAwLjAsIk1heEhlaWdodCI6IkluZmluaXR5IiwiU21hcnRGb3JlZ3JvdW5kSXNBY3RpdmUiOmZhbHNlLCJIb3Jpem9udGFsQWxpZ25tZW50IjoxLCJWZXJ0aWNhbEFsaWdubWVudCI6MCwiU21hcnRGb3JlZ3JvdW5kIjpudWxsLCJCYWNrZ3JvdW5kRmlsbFR5cGUiOjAsIk1hcmdpbiI6eyIkcmVmIjoiMTA1NiJ9LCJQYWRkaW5nIjp7IiRyZWYiOiIxMDU3In0sIkJhY2tncm91bmQiOnsiJHJlZiI6IjEwNTgifSwiSXNWaXNpYmxlIjp0cnVlLCJXaWR0aCI6MC4wLCJIZWlnaHQiOjAuMCwiQm9yZGVyU3R5bGUiOm51bGwsIlBhcmVudFN0eWxlIjpudWxsfSwiRGF0ZVN0eWxlIjp7IiRpZCI6IjIzNDMiLCJGb250U2V0dGluZ3MiOnsiJGlkIjoiMjM0NCIsIkZvbnRTaXplIjoxMCwiRm9udE5hbWUiOiJDYWxpYnJpIiwiSXNCb2xkIjpmYWxzZSwiSXNJdGFsaWMiOmZhbHNlLCJJc1VuZGVybGluZWQiOmZhbHNlLCJQYXJlbnRTdHlsZSI6bnVsbH0sIkF1dG9TaXplIjowLCJGb3JlZ3JvdW5kIjp7IiRyZWYiOiIxMDYyIn0sIk1heFdpZHRoIjoyMDAuMCwiTWF4SGVpZ2h0IjoiSW5maW5pdHkiLCJTbWFydEZvcmVncm91bmRJc0FjdGl2ZSI6ZmFsc2UsIkhvcml6b250YWxBbGlnbm1lbnQiOjAsIlZlcnRpY2FsQWxpZ25tZW50IjowLCJTbWFydEZvcmVncm91bmQiOm51bGwsIkJhY2tncm91bmRGaWxsVHlwZSI6MCwiTWFyZ2luIjp7IiRyZWYiOiIxMDY0In0sIlBhZGRpbmciOnsiJHJlZiI6IjEwNjUifSwiQmFja2dyb3VuZCI6eyIkcmVmIjoiMTA2NiJ9LCJJc1Zpc2libGUiOnRydWUsIldpZHRoIjowLjAsIkhlaWdodCI6MC4wLCJCb3JkZXJTdHlsZSI6bnVsbCwiUGFyZW50U3R5bGUiOm51bGx9LCJEYXRlRm9ybWF0Ijp7IiRyZWYiOiIxMDY3In0sIldlZWtOdW1iZXJpbmciOnsiJGlkIjoiMjM0NSIsIkZvcm1hdCI6MCwiSXNWaXNpYmxlIjpmYWxzZSwiTGFzdEtub3duVmlzaWJpbGl0eVN0YXRlIjpmYWxzZX0sIklzVmlzaWJsZSI6dHJ1ZSwiUGFyZW50U3R5bGUiOm51bGwsIl9leHBsaWNpdGx5U2V0Ijp7IiRpZCI6IjIzNDYiLCJTaGFwZVN0eWxlIjpmYWxzZSwiVGl0bGVTdHlsZSI6ZmFsc2UsIkRhdGVTdHlsZSI6ZmFsc2UsIkhvcml6b250YWxDb25uZWN0b3JTdHlsZSI6ZmFsc2UsIlZlcnRpY2FsQ29ubmVjdG9yU3R5bGUiOmZhbHNlLCJQZXJjZW50YWdlQ29tcGxldGVTaGFwZU9wYWNpdHkiOmZhbHNlLCJTaGFwZSI6ZmFsc2UsIlNoYXBlVGhpY2tuZXNzIjpmYWxzZSwiRHVyYXRpb25Gb3JtYXQiOmZhbHNlLCJJbmNsdWRlTm9uV29ya2luZ0RheXNJbkR1cmF0aW9uIjpmYWxzZSwiTWFyZ2luIjpmYWxzZSwiU3RhcnREYXRlUG9zaXRpb24iOmZhbHNlLCJFbmREYXRlUG9zaXRpb24iOmZhbHNlLCJUaXRsZVBvc2l0aW9uIjpmYWxzZSwiRHVyYXRpb25Qb3NpdGlvbiI6ZmFsc2UsIlBlcmNlbnRhZ2VDb21wbGV0ZWRQb3NpdGlvbiI6ZmFsc2UsIlNwYWNpbmciOmZhbHNlLCJJc0JlbG93VGltZWJhbmQiOmZhbHNlLCJEYXRlRm9ybWF0IjpmYWxzZSwiV2Vla051bWJlcmluZyI6ZmFsc2UsIklzVmlzaWJsZSI6ZmFsc2V9fSwiRGVmYXVsdFN3aW1sYW5lTW90U3R5bGUiOnsiJGlkIjoiMjM0NyIsIlNoYXBlIjowLCJDb25uZWN0b3JNYXJnaW4iOnsiJHJlZiI6IjEwNzIifSwiQ29ubmVjdG9yU3R5bGUiOnsiJGlkIjoiMjM0OCIsIkxpbmVDb2xvciI6eyIkcmVmIjoiMTA3NCJ9LCJMaW5lV2VpZ2h0IjoxLjAsIkxpbmVUeXBlIjowLCJQYXJlbnRTdHlsZSI6bnVsbH0sIklzQmVsb3dUaW1lYmFuZCI6ZmFsc2UsIlBvc2l0aW9uT25UYXNrIjoxLCJIaWRlRGF0ZSI6ZmFsc2UsIlNoYXBlU2l6ZSI6MSwiU3BhY2luZyI6MS4wLCJQYWRkaW5nIjp7IiRyZWYiOiIxMDc2In0sIlNoYXBlU3R5bGUiOnsiJGlkIjoiMjM0OSIsIk1hcmdpbiI6eyIkcmVmIjoiMTA3OCJ9LCJQYWRkaW5nIjp7IiRyZWYiOiIxMDc5In0sIkJhY2tncm91bmQiOnsiJHJlZiI6IjEwODAifSwiSXNWaXNpYmxlIjp0cnVlLCJXaWR0aCI6MTguMCwiSGVpZ2h0IjoyMC4wLCJCb3JkZXJTdHlsZSI6eyIkaWQiOiIyMzUwIiwiTGluZUNvbG9yIjp7IiRyZWYiOiIxMDgzIn0sIkxpbmVXZWlnaHQiOjAuMCwiTGluZVR5cGUiOjAsIlBhcmVudFN0eWxlIjpudWxsfSwiUGFyZW50U3R5bGUiOm51bGx9LCJUaXRsZVN0eWxlIjp7IiRpZCI6IjIzNTEiLCJGb250U2V0dGluZ3MiOnsiJGlkIjoiMjM1MiIsIkZvbnRTaXplIjoxMSwiRm9udE5hbWUiOiJDYWxpYnJpIiwiSXNCb2xkIjp0cnVlLCJJc0l0YWxpYyI6ZmFsc2UsIklzVW5kZXJsaW5lZCI6ZmFsc2UsIlBhcmVudFN0eWxlIjpudWxsfSwiQXV0b1NpemUiOjAsIkZvcmVncm91bmQiOnsiJHJlZiI6IjEwODcifSwiTWF4V2lkdGgiOjIwMC4wLCJNYXhIZWlnaHQiOiJJbmZpbml0eSIsIlNtYXJ0Rm9yZWdyb3VuZElzQWN0aXZlIjpmYWxzZSwiSG9yaXpvbnRhbEFsaWdubWVudCI6MSwiVmVydGljYWxBbGlnbm1lbnQiOjAsIlNtYXJ0Rm9yZWdyb3VuZCI6bnVsbCwiQmFja2dyb3VuZEZpbGxUeXBlIjowLCJNYXJnaW4iOnsiJHJlZiI6IjEwODkifSwiUGFkZGluZyI6eyIkcmVmIjoiMTA5MCJ9LCJCYWNrZ3JvdW5kIjp7IiRyZWYiOiIxMDkxIn0sIklzVmlzaWJsZSI6dHJ1ZSwiV2lkdGgiOjAuMCwiSGVpZ2h0IjowLjAsIkJvcmRlclN0eWxlIjpudWxsLCJQYXJlbnRTdHlsZSI6bnVsbH0sIkRhdGVTdHlsZSI6eyIkaWQiOiIyMzUzIiwiRm9udFNldHRpbmdzIjp7IiRpZCI6IjIzNTQiLCJGb250U2l6ZSI6MTAsIkZvbnROYW1lIjoiQ2FsaWJyaSIsIklzQm9sZCI6ZmFsc2UsIklzSXRhbGljIjpmYWxzZSwiSXNVbmRlcmxpbmVkIjpmYWxzZSwiUGFyZW50U3R5bGUiOm51bGx9LCJBdXRvU2l6ZSI6MCwiRm9yZWdyb3VuZCI6eyIkcmVmIjoiMTA5NSJ9LCJNYXhXaWR0aCI6MjAwLjAsIk1heEhlaWdodCI6IkluZmluaXR5IiwiU21hcnRGb3JlZ3JvdW5kSXNBY3RpdmUiOmZhbHNlLCJIb3Jpem9udGFsQWxpZ25tZW50IjowLCJWZXJ0aWNhbEFsaWdubWVudCI6MCwiU21hcnRGb3JlZ3JvdW5kIjpudWxsLCJCYWNrZ3JvdW5kRmlsbFR5cGUiOjAsIk1hcmdpbiI6eyIkcmVmIjoiMTA5NyJ9LCJQYWRkaW5nIjp7IiRyZWYiOiIxMDk4In0sIkJhY2tncm91bmQiOnsiJHJlZiI6IjEwOTkifSwiSXNWaXNpYmxlIjp0cnVlLCJXaWR0aCI6MC4wLCJIZWlnaHQiOjAuMCwiQm9yZGVyU3R5bGUiOm51bGwsIlBhcmVudFN0eWxlIjpudWxsfSwiRGF0ZUZvcm1hdCI6eyIkcmVmIjoiMTEwMCJ9LCJXZWVrTnVtYmVyaW5nIjp7IiRpZCI6IjIzNTUiLCJGb3JtYXQiOjAsIklzVmlzaWJsZSI6ZmFsc2UsIkxhc3RLbm93blZpc2liaWxpdHlTdGF0ZSI6ZmFsc2V9LCJJc1Zpc2libGUiOnRydWUsIlBhcmVudFN0eWxlIjpudWxsfSwiRGVmYXVsdFN3aW1sYW5lTWlsZXN0b25lU3R5bGUiOnsiJGlkIjoiMjM1NiIsIlRpdGxlUG9zaXRpb24iOiJMZWZ0IiwiRGF0ZVBvc2l0aW9uIjoiTGVmdCIsIlNoYXBlVHlwZSI6MTMsIlNoYXBlU2l6ZSI6MSwiU3BhY2luZyI6NSwiU2hhcGVTdHlsZSI6eyIkaWQiOiIyMzU3IiwiTWFyZ2luIjp7IiRyZWYiOiIxMTA0In0sIlBhZGRpbmciOnsiJHJlZiI6IjExMDUifSwiQmFja2dyb3VuZCI6eyIkcmVmIjoiMTEwNiJ9LCJJc1Zpc2libGUiOnRydWUsIldpZHRoIjoxOC4wLCJIZWlnaHQiOjIwLjAsIkJvcmRlclN0eWxlIjp7IiRpZCI6IjIzNTgiLCJMaW5lQ29sb3IiOnsiJHJlZiI6IjExMDkifSwiTGluZVdlaWdodCI6MC4wLCJMaW5lVHlwZSI6MCwiUGFyZW50U3R5bGUiOm51bGx9LCJQYXJlbnRTdHlsZSI6bnVsbH0sIlRpdGxlU3R5bGUiOnsiJGlkIjoiMjM1OSIsIkZvbnRTZXR0aW5ncyI6eyIkaWQiOiIyMzYwIiwiRm9udFNpemUiOjExLCJGb250TmFtZSI6IkNhbGlicmkiLCJJc0JvbGQiOnRydWUsIklzSXRhbGljIjpmYWxzZSwiSXNVbmRlcmxpbmVkIjpmYWxzZSwiUGFyZW50U3R5bGUiOm51bGx9LCJBdXRvU2l6ZSI6MCwiRm9yZWdyb3VuZCI6eyIkcmVmIjoiMTExMyJ9LCJNYXhXaWR0aCI6MjAwLjAsIk1heEhlaWdodCI6IkluZmluaXR5IiwiU21hcnRGb3JlZ3JvdW5kSXNBY3RpdmUiOmZhbHNlLCJIb3Jpem9udGFsQWxpZ25tZW50IjoyLCJWZXJ0aWNhbEFsaWdubWVudCI6MCwiU21hcnRGb3JlZ3JvdW5kIjpudWxsLCJCYWNrZ3JvdW5kRmlsbFR5cGUiOjAsIk1hcmdpbiI6eyIkcmVmIjoiMTExNSJ9LCJQYWRkaW5nIjp7IiRyZWYiOiIxMTE2In0sIkJhY2tncm91bmQiOnsiJHJlZiI6IjExMTcifSwiSXNWaXNpYmxlIjp0cnVlLCJXaWR0aCI6MC4wLCJIZWlnaHQiOjAuMCwiQm9yZGVyU3R5bGUiOm51bGwsIlBhcmVudFN0eWxlIjpudWxsfSwiRGF0ZVN0eWxlIjp7IiRpZCI6IjIzNjEiLCJGb250U2V0dGluZ3MiOnsiJGlkIjoiMjM2MiIsIkZvbnRTaXplIjoxMCwiRm9udE5hbWUiOiJDYWxpYnJpIiwiSXNCb2xkIjpmYWxzZSwiSXNJdGFsaWMiOmZhbHNlLCJJc1VuZGVybGluZWQiOmZhbHNlLCJQYXJlbnRTdHlsZSI6bnVsbH0sIkF1dG9TaXplIjowLCJGb3JlZ3JvdW5kIjp7IiRyZWYiOiIxMTIxIn0sIk1heFdpZHRoIjoyMDAuMCwiTWF4SGVpZ2h0IjoiSW5maW5pdHkiLCJTbWFydEZvcmVncm91bmRJc0FjdGl2ZSI6ZmFsc2UsIkhvcml6b250YWxBbGlnbm1lbnQiOjIsIlZlcnRpY2FsQWxpZ25tZW50IjowLCJTbWFydEZvcmVncm91bmQiOm51bGwsIkJhY2tncm91bmRGaWxsVHlwZSI6MCwiTWFyZ2luIjp7IiRyZWYiOiIxMTIzIn0sIlBhZGRpbmciOnsiJHJlZiI6IjExMjQifSwiQmFja2dyb3VuZCI6eyIkcmVmIjoiMTEyNSJ9LCJJc1Zpc2libGUiOnRydWUsIldpZHRoIjowLjAsIkhlaWdodCI6MC4wLCJCb3JkZXJTdHlsZSI6bnVsbCwiUGFyZW50U3R5bGUiOm51bGx9LCJEYXRlRm9ybWF0Ijp7IiRyZWYiOiIxMTI3In0sIldlZWtOdW1iZXJpbmciOnsiJGlkIjoiMjM2MyIsIkZvcm1hdCI6MCwiSXNWaXNpYmxlIjpmYWxzZSwiTGFzdEtub3duVmlzaWJpbGl0eVN0YXRlIjpmYWxzZX0sIklzVmlzaWJsZSI6dHJ1ZSwiUGFyZW50U3R5bGUiOm51bGx9LCJEZWZhdWx0U3dpbWxhbmVBY3Rpdml0eVN0eWxlIjp7IiRpZCI6IjIzNjQiLCJIZWFkZXJTdHlsZSI6eyIkaWQiOiIyMzY1IiwiVGV4dFN0eWxlIjp7IiRpZCI6IjIzNjYiLCJGb250U2V0dGluZ3MiOnsiJGlkIjoiMjM2NyIsIkZvbnRTaXplIjoxMSwiRm9udE5hbWUiOiJDYWxpYnJpIiwiSXNCb2xkIjpmYWxzZSwiSXNJdGFsaWMiOmZhbHNlLCJJc1VuZGVybGluZWQiOmZhbHNlLCJQYXJlbnRTdHlsZSI6bnVsbH0sIkF1dG9TaXplIjoyLCJGb3JlZ3JvdW5kIjp7IiRyZWYiOiIxMTMzIn0sIk1heFdpZHRoIjowLjAsIk1heEhlaWdodCI6IkluZmluaXR5IiwiU21hcnRGb3JlZ3JvdW5kSXNBY3RpdmUiOmZhbHNlLCJIb3Jpem9udGFsQWxpZ25tZW50IjowLCJWZXJ0aWNhbEFsaWdubWVudCI6MCwiU21hcnRGb3JlZ3JvdW5kIjpudWxsLCJCYWNrZ3JvdW5kRmlsbFR5cGUiOjAsIk1hcmdpbiI6eyIkcmVmIjoiMTEzNSJ9LCJQYWRkaW5nIjp7IiRyZWYiOiIxMTM2In0sIkJhY2tncm91bmQiOm51bGwsIklzVmlzaWJsZSI6dHJ1ZSwiV2lkdGgiOjAuMCwiSGVpZ2h0IjowLjAsIkJvcmRlclN0eWxlIjpudWxsLCJQYXJlbnRTdHlsZSI6bnVsbH0sIlJlY3RhbmdsZVN0eWxlIjp7IiRpZCI6IjIzNjgiLCJNYXJnaW4iOnsiJHJlZiI6IjExMzgifSwiUGFkZGluZyI6eyIkcmVmIjoiMTEzOSJ9LCJCYWNrZ3JvdW5kIjp7IiRyZWYiOiIxMTQwIn0sIklzVmlzaWJsZSI6dHJ1ZSwiV2lkdGgiOjAuMCwiSGVpZ2h0IjowLjAsIkJvcmRlclN0eWxlIjp7IiRpZCI6IjIzNjkiLCJMaW5lQ29sb3IiOnsiJHJlZiI6IjExNDMifSwiTGluZVdlaWdodCI6MC4wLCJMaW5lVHlwZSI6MCwiUGFyZW50U3R5bGUiOm51bGx9LCJQYXJlbnRTdHlsZSI6bnVsbH0sIk1hcmdpbiI6eyIkcmVmIjoiMTE0NSJ9LCJQYWRkaW5nIjp7IiRyZWYiOiIxMTQ2In0sIkJhY2tncm91bmQiOm51bGwsIklzVmlzaWJsZSI6dHJ1ZSwiV2lkdGgiOjAuMCwiSGVpZ2h0IjowLjAsIkJvcmRlclN0eWxlIjpudWxsLCJQYXJlbnRTdHlsZSI6bnVsbH0sIkJhY2tncm91bmRTdHlsZSI6eyIkaWQiOiIyMzcwIiwiTWFyZ2luIjp7IiRyZWYiOiIxMTQ4In0sIlBhZGRpbmciOnsiJHJlZiI6IjExNDkifSwiQmFja2dyb3VuZCI6eyIkcmVmIjoiMTAxNiJ9LCJJc1Zpc2libGUiOnRydWUsIldpZHRoIjowLjAsIkhlaWdodCI6MC4wLCJCb3JkZXJTdHlsZSI6eyIkaWQiOiIyMzcxIiwiTGluZUNvbG9yIjp7IiRyZWYiOiIxMTUxIn0sIkxpbmVXZWlnaHQiOjAuMCwiTGluZVR5cGUiOjAsIlBhcmVudFN0eWxlIjpudWxsfSwiUGFyZW50U3R5bGUiOm51bGx9LCJNYXJnaW4iOnsiJHJlZiI6IjExNTMifSwiUGFkZGluZyI6eyIkcmVmIjoiMTE1NCJ9LCJJc1Zpc2libGUiOnRydWUsIldpZHRoIjowLjAsIkhlaWdodCI6MC4wLCJCb3JkZXJTdHlsZSI6bnVsbCwiUGFyZW50U3R5bGUiOm51bGx9LCJNYXJnaW4iOnsiJGlkIjoiMjM3MiIsIlRvcCI6MC4wLCJMZWZ0IjowLjAsIlJpZ2h0IjowLjAsIkJvdHRvbSI6MC4wfSwiUGFkZGluZyI6eyIkaWQiOiIyMzczIiwiVG9wIjowLjAsIkxlZnQiOjAuMCwiUmlnaHQiOjAuMCwiQm90dG9tIjowLjB9LCJJc1Zpc2libGUiOnRydWUsIldpZHRoIjowLjAsIkhlaWdodCI6MC4wLCJCb3JkZXJTdHlsZSI6eyIkaWQiOiIyMzc0IiwiTGluZUNvbG9yIjpudWxsLCJMaW5lV2VpZ2h0IjowLjAsIkxpbmVUeXBlIjowLCJQYXJlbnRTdHlsZSI6bnVsbH0sIlBhcmVudFN0eWxlIjpudWxsfSx7IiRpZCI6IjIzNzUiLCJTdHlsZUlkIjoiMDAwMDAwMDAtMDAwMC0wMDAwLTAwMDAtMDAwMDAwMDAwMDAwIiwiSGVhZGVyU3R5bGUiOnsiJGlkIjoiMjM3NiIsIlRleHRJc1ZlcnRpY2FsIjpmYWxzZSwiVGV4dFN0eWxlIjp7IiRpZCI6IjIzNzciLCJGb250U2V0dGluZ3MiOnsiJGlkIjoiMjM3OCIsIkZvbnRTaXplIjoxMiwiRm9udE5hbWUiOiJDYWxpYnJpIiwiSXNCb2xkIjpmYWxzZSwiSXNJdGFsaWMiOmZhbHNlLCJJc1VuZGVybGluZWQiOmZhbHNlLCJQYXJlbnRTdHlsZSI6bnVsbH0sIkF1dG9TaXplIjowLCJGb3JlZ3JvdW5kIjp7IiRpZCI6IjIzNzkiLCJDb2xvciI6eyIkaWQiOiIyMzgwIiwiQSI6MjU1LCJSIjozMiwiRyI6NTYsIkIiOjEwMH19LCJNYXhXaWR0aCI6MC4wLCJNYXhIZWlnaHQiOjAuMCwiU21hcnRGb3JlZ3JvdW5kSXNBY3RpdmUiOmZhbHNlLCJIb3Jpem9udGFsQWxpZ25tZW50IjowLCJWZXJ0aWNhbEFsaWdubWVudCI6MCwiU21hcnRGb3JlZ3JvdW5kIjpudWxsLCJCYWNrZ3JvdW5kRmlsbFR5cGUiOjAsIk1hcmdpbiI6eyIkaWQiOiIyMzgxIiwiVG9wIjowLjAsIkxlZnQiOjAuMCwiUmlnaHQiOjAuMCwiQm90dG9tIjowLjB9LCJQYWRkaW5nIjp7IiRpZCI6IjIzODIiLCJUb3AiOjAuMCwiTGVmdCI6MC4wLCJSaWdodCI6MC4wLCJCb3R0b20iOjAuMH0sIkJhY2tncm91bmQiOm51bGwsIklzVmlzaWJsZSI6ZmFsc2UsIldpZHRoIjowLjAsIkhlaWdodCI6MC4wLCJCb3JkZXJTdHlsZSI6bnVsbCwiUGFyZW50U3R5bGUiOm51bGx9LCJSZWN0YW5nbGVTdHlsZSI6eyIkaWQiOiIyMzgzIiwiTWFyZ2luIjp7IiRpZCI6IjIzODQiLCJUb3AiOjAuMCwiTGVmdCI6MC4wLCJSaWdodCI6MC4wLCJCb3R0b20iOjAuMH0sIlBhZGRpbmciOnsiJGlkIjoiMjM4NSIsIlRvcCI6MC4wLCJMZWZ0IjowLjAsIlJpZ2h0IjowLjAsIkJvdHRvbSI6MC4wfSwiQmFja2dyb3VuZCI6eyIkaWQiOiIyMzg2IiwiQ29sb3IiOnsiJGlkIjoiMjM4NyIsIkEiOjEyNywiUiI6MjQwLCJHIjoxMDAsIkIiOjQ3fX0sIklzVmlzaWJsZSI6ZmFsc2UsIldpZHRoIjowLjAsIkhlaWdodCI6MC4wLCJCb3JkZXJTdHlsZSI6eyIkaWQiOiIyMzg4IiwiTGluZUNvbG9yIjp7IiRpZCI6IjIzODkiLCIkdHlwZSI6Ik5MUkUuQ29tbW9uLkRvbS5Tb2xpZENvbG9yQnJ1c2gsIE5MUkUuQ29tbW9uIiwiQ29sb3IiOnsiJGlkIjoiMjM5MCIsIkEiOjI1NSwiUiI6MjU1LCJHIjowLCJCIjowfX0sIkxpbmVXZWlnaHQiOjAuMCwiTGluZVR5cGUiOjAsIlBhcmVudFN0eWxlIjpudWxsfSwiUGFyZW50U3R5bGUiOm51bGx9LCJNYXJnaW4iOnsiJGlkIjoiMjM5MSIsIlRvcCI6MC4wLCJMZWZ0IjowLjAsIlJpZ2h0IjowLjAsIkJvdHRvbSI6MC4wfSwiUGFkZGluZyI6eyIkaWQiOiIyMzkyIiwiVG9wIjowLjAsIkxlZnQiOjAuMCwiUmlnaHQiOjAuMCwiQm90dG9tIjowLjB9LCJCYWNrZ3JvdW5kIjpudWxsLCJJc1Zpc2libGUiOnRydWUsIldpZHRoIjowLjAsIkhlaWdodCI6MC4wLCJCb3JkZXJTdHlsZSI6bnVsbCwiUGFyZW50U3R5bGUiOm51bGx9LCJCYWNrZ3JvdW5kU3R5bGUiOnsiJGlkIjoiMjM5MyIsIk1hcmdpbiI6eyIkaWQiOiIyMzk0IiwiVG9wIjowLjAsIkxlZnQiOjAuMCwiUmlnaHQiOjAuMCwiQm90dG9tIjowLjB9LCJQYWRkaW5nIjp7IiRpZCI6IjIzOTUiLCJUb3AiOjAuMCwiTGVmdCI6MC4wLCJSaWdodCI6MC4wLCJCb3R0b20iOjAuMH0sIkJhY2tncm91bmQiOnsiJGlkIjoiMjM5NiIsIkNvbG9yIjp7IiRpZCI6IjIzOTciLCJBIjozOCwiUiI6MCwiRyI6MCwiQiI6MH19LCJJc1Zpc2libGUiOnRydWUsIldpZHRoIjowLjAsIkhlaWdodCI6MC4wLCJCb3JkZXJTdHlsZSI6eyIkaWQiOiIyMzk4IiwiTGluZUNvbG9yIjp7IiRpZCI6IjIzOTkiLCIkdHlwZSI6Ik5MUkUuQ29tbW9uLkRvbS5Tb2xpZENvbG9yQnJ1c2gsIE5MUkUuQ29tbW9uIiwiQ29sb3IiOnsiJGlkIjoiMjQwMCIsIkEiOjI1NSwiUiI6MjM0LCJHIjoyMiwiQiI6MzB9fSwiTGluZVdlaWdodCI6MC4wLCJMaW5lVHlwZSI6MCwiUGFyZW50U3R5bGUiOm51bGx9LCJQYXJlbnRTdHlsZSI6bnVsbH0sIklzQWJvdmVUaW1lYmFuZCI6ZmFsc2UsIlNwYWNpbmciOjUsIkRlZmF1bHRTd2ltbGFuZVRhc2tTdHlsZSI6eyIkaWQiOiIyNDAxIiwiJHR5cGUiOiJOTFJFLkNvbW1vbi5Eb20uU3R5bGVzLkV4cGxpY2l0U2V0YWJsZVRhc2tTdHlsZSwgTkxSRS5Db21tb24iLCJTaGFwZSI6NCwiU2hhcGVUaGlja25lc3MiOjAsIkR1cmF0aW9uRm9ybWF0IjowLCJJbmNsdWRlTm9uV29ya2luZ0RheXNJbkR1cmF0aW9uIjpmYWxzZSwiUGVyY2VudGFnZUNvbXBsZXRlU3R5bGUiOnsiJGlkIjoiMjQwMiIsIkZvbnRTZXR0aW5ncyI6eyIkaWQiOiIyNDAzIiwiRm9udFNpemUiOjEwLCJGb250TmFtZSI6IkNhbGlicmkiLCJJc0JvbGQiOmZhbHNlLCJJc0l0YWxpYyI6ZmFsc2UsIklzVW5kZXJsaW5lZCI6ZmFsc2UsIlBhcmVudFN0eWxlIjpudWxsfSwiQXV0b1NpemUiOjAsIkZvcmVncm91bmQiOnsiJHJlZiI6IjE0OTMifSwiTWF4V2lkdGgiOjIwMC4wLCJNYXhIZWlnaHQiOiJJbmZpbml0eSIsIlNtYXJ0Rm9yZWdyb3VuZElzQWN0aXZlIjpmYWxzZSwiSG9yaXpvbnRhbEFsaWdubWVudCI6MSwiVmVydGljYWxBbGlnbm1lbnQiOjAsIlNtYXJ0Rm9yZWdyb3VuZCI6bnVsbCwiQmFja2dyb3VuZEZpbGxUeXBlIjowLCJNYXJnaW4iOnsiJHJlZiI6IjE0OTUifSwiUGFkZGluZyI6eyIkcmVmIjoiMTQ5NiJ9LCJCYWNrZ3JvdW5kIjp7IiRyZWYiOiIxNDk3In0sIklzVmlzaWJsZSI6dHJ1ZSwiV2lkdGgiOjAuMCwiSGVpZ2h0IjowLjAsIkJvcmRlclN0eWxlIjpudWxsLCJQYXJlbnRTdHlsZSI6bnVsbH0sIkR1cmF0aW9uU3R5bGUiOnsiJGlkIjoiMjQwNCIsIkZvbnRTZXR0aW5ncyI6eyIkaWQiOiIyNDA1IiwiRm9udFNpemUiOjEwLCJGb250TmFtZSI6IkNhbGlicmkiLCJJc0JvbGQiOmZhbHNlLCJJc0l0YWxpYyI6ZmFsc2UsIklzVW5kZXJsaW5lZCI6ZmFsc2UsIlBhcmVudFN0eWxlIjpudWxsfSwiQXV0b1NpemUiOjAsIkZvcmVncm91bmQiOnsiJHJlZiI6IjE1MDEifSwiTWF4V2lkdGgiOjIwMC4wLCJNYXhIZWlnaHQiOiJJbmZpbml0eSIsIlNtYXJ0Rm9yZWdyb3VuZElzQWN0aXZlIjpmYWxzZSwiSG9yaXpvbnRhbEFsaWdubWVudCI6MCwiVmVydGljYWxBbGlnbm1lbnQiOjAsIlNtYXJ0Rm9yZWdyb3VuZCI6bnVsbCwiQmFja2dyb3VuZEZpbGxUeXBlIjowLCJNYXJnaW4iOnsiJHJlZiI6IjE1MDMifSwiUGFkZGluZyI6eyIkcmVmIjoiMTUwNCJ9LCJCYWNrZ3JvdW5kIjp7IiRyZWYiOiIxNTA1In0sIklzVmlzaWJsZSI6dHJ1ZSwiV2lkdGgiOjAuMCwiSGVpZ2h0IjowLjAsIkJvcmRlclN0eWxlIjpudWxsLCJQYXJlbnRTdHlsZSI6bnVsbH0sIkhvcml6b250YWxDb25uZWN0b3JTdHlsZSI6eyIkaWQiOiIyNDA2IiwiTGluZUNvbG9yIjp7IiRyZWYiOiIxNTA4In0sIkxpbmVXZWlnaHQiOjEuMCwiTGluZVR5cGUiOjAsIlBhcmVudFN0eWxlIjpudWxsfSwiVmVydGljYWxDb25uZWN0b3JTdHlsZSI6eyIkaWQiOiIyNDA3IiwiTGluZUNvbG9yIjp7IiRyZWYiOiIxNTExIn0sIkxpbmVXZWlnaHQiOjAuMCwiTGluZVR5cGUiOjAsIlBhcmVudFN0eWxlIjpudWxsfSwiTWFyZ2luIjpudWxsLCJTdGFydERhdGVQb3NpdGlvbiI6NiwiRW5kRGF0ZVBvc2l0aW9uIjo2LCJEYXRlSXNWaXNpYmxlIjpmYWxzZSwiVGl0bGVQb3NpdGlvbiI6MiwiRHVyYXRpb25Qb3NpdGlvbiI6NiwiUGVyY2VudGFnZUNvbXBsZXRlZFBvc2l0aW9uIjoyLCJTcGFjaW5nIjozLCJJc0JlbG93VGltZWJhbmQiOnRydWUsIlBlcmNlbnRhZ2VDb21wbGV0ZVNoYXBlT3BhY2l0eSI6MzUsIlNoYXBlU3R5bGUiOnsiJGlkIjoiMjQwOCIsIk1hcmdpbiI6eyIkcmVmIjoiMTUxNCJ9LCJQYWRkaW5nIjp7IiRyZWYiOiIxNTE1In0sIkJhY2tncm91bmQiOnsiJHJlZiI6IjE1MTYifSwiSXNWaXNpYmxlIjp0cnVlLCJXaWR0aCI6MC4wLCJIZWlnaHQiOjEwLjAsIkJvcmRlclN0eWxlIjp7IiRpZCI6IjI0MDkiLCJMaW5lQ29sb3IiOnsiJHJlZiI6IjE1MTkifSwiTGluZVdlaWdodCI6MC4wLCJMaW5lVHlwZSI6MCwiUGFyZW50U3R5bGUiOm51bGx9LCJQYXJlbnRTdHlsZSI6bnVsbH0sIlRpdGxlU3R5bGUiOnsiJGlkIjoiMjQxMCIsIkZvbnRTZXR0aW5ncyI6eyIkaWQiOiIyNDExIiwiRm9udFNpemUiOjExLCJGb250TmFtZSI6IkNhbGlicmkiLCJJc0JvbGQiOmZhbHNlLCJJc0l0YWxpYyI6ZmFsc2UsIklzVW5kZXJsaW5lZCI6ZmFsc2UsIlBhcmVudFN0eWxlIjpudWxsfSwiQXV0b1NpemUiOjAsIkZvcmVncm91bmQiOnsiJHJlZiI6IjE1MjMifSwiTWF4V2lkdGgiOjIwMC4wLCJNYXhIZWlnaHQiOiJJbmZpbml0eSIsIlNtYXJ0Rm9yZWdyb3VuZElzQWN0aXZlIjpmYWxzZSwiSG9yaXpvbnRhbEFsaWdubWVudCI6MSwiVmVydGljYWxBbGlnbm1lbnQiOjAsIlNtYXJ0Rm9yZWdyb3VuZCI6bnVsbCwiQmFja2dyb3VuZEZpbGxUeXBlIjowLCJNYXJnaW4iOnsiJHJlZiI6IjE1MjUifSwiUGFkZGluZyI6eyIkcmVmIjoiMTUyNiJ9LCJCYWNrZ3JvdW5kIjp7IiRyZWYiOiIxNTI3In0sIklzVmlzaWJsZSI6dHJ1ZSwiV2lkdGgiOjAuMCwiSGVpZ2h0IjowLjAsIkJvcmRlclN0eWxlIjpudWxsLCJQYXJlbnRTdHlsZSI6bnVsbH0sIkRhdGVTdHlsZSI6eyIkaWQiOiIyNDEyIiwiRm9udFNldHRpbmdzIjp7IiRpZCI6IjI0MTMiLCJGb250U2l6ZSI6MTAsIkZvbnROYW1lIjoiQ2FsaWJyaSIsIklzQm9sZCI6ZmFsc2UsIklzSXRhbGljIjpmYWxzZSwiSXNVbmRlcmxpbmVkIjpmYWxzZSwiUGFyZW50U3R5bGUiOm51bGx9LCJBdXRvU2l6ZSI6MCwiRm9yZWdyb3VuZCI6eyIkcmVmIjoiMTUzMSJ9LCJNYXhXaWR0aCI6MjAwLjAsIk1heEhlaWdodCI6IkluZmluaXR5IiwiU21hcnRGb3JlZ3JvdW5kSXNBY3RpdmUiOmZhbHNlLCJIb3Jpem9udGFsQWxpZ25tZW50IjowLCJWZXJ0aWNhbEFsaWdubWVudCI6MCwiU21hcnRGb3JlZ3JvdW5kIjpudWxsLCJCYWNrZ3JvdW5kRmlsbFR5cGUiOjAsIk1hcmdpbiI6eyIkcmVmIjoiMTUzMyJ9LCJQYWRkaW5nIjp7IiRyZWYiOiIxNTM0In0sIkJhY2tncm91bmQiOnsiJHJlZiI6IjE1MzUifSwiSXNWaXNpYmxlIjp0cnVlLCJXaWR0aCI6MC4wLCJIZWlnaHQiOjAuMCwiQm9yZGVyU3R5bGUiOm51bGwsIlBhcmVudFN0eWxlIjpudWxsfSwiRGF0ZUZvcm1hdCI6eyIkcmVmIjoiMTUzNiJ9LCJXZWVrTnVtYmVyaW5nIjp7IiRpZCI6IjI0MTQiLCJGb3JtYXQiOjAsIklzVmlzaWJsZSI6ZmFsc2UsIkxhc3RLbm93blZpc2liaWxpdHlTdGF0ZSI6ZmFsc2V9LCJJc1Zpc2libGUiOnRydWUsIlBhcmVudFN0eWxlIjpudWxsLCJfZXhwbGljaXRseVNldCI6eyIkaWQiOiIyNDE1IiwiU2hhcGVTdHlsZSI6ZmFsc2UsIlRpdGxlU3R5bGUiOmZhbHNlLCJEYXRlU3R5bGUiOmZhbHNlLCJIb3Jpem9udGFsQ29ubmVjdG9yU3R5bGUiOmZhbHNlLCJWZXJ0aWNhbENvbm5lY3RvclN0eWxlIjpmYWxzZSwiUGVyY2VudGFnZUNvbXBsZXRlU2hhcGVPcGFjaXR5IjpmYWxzZSwiU2hhcGUiOmZhbHNlLCJTaGFwZVRoaWNrbmVzcyI6ZmFsc2UsIkR1cmF0aW9uRm9ybWF0IjpmYWxzZSwiSW5jbHVkZU5vbldvcmtpbmdEYXlzSW5EdXJhdGlvbiI6ZmFsc2UsIk1hcmdpbiI6ZmFsc2UsIlN0YXJ0RGF0ZVBvc2l0aW9uIjpmYWxzZSwiRW5kRGF0ZVBvc2l0aW9uIjpmYWxzZSwiVGl0bGVQb3NpdGlvbiI6ZmFsc2UsIkR1cmF0aW9uUG9zaXRpb24iOmZhbHNlLCJQZXJjZW50YWdlQ29tcGxldGVkUG9zaXRpb24iOmZhbHNlLCJTcGFjaW5nIjpmYWxzZSwiSXNCZWxvd1RpbWViYW5kIjpmYWxzZSwiRGF0ZUZvcm1hdCI6ZmFsc2UsIldlZWtOdW1iZXJpbmciOmZhbHNlLCJJc1Zpc2libGUiOmZhbHNlfX0sIkRlZmF1bHRTd2ltbGFuZU1vdFN0eWxlIjp7IiRpZCI6IjI0MTYiLCJTaGFwZSI6MCwiQ29ubmVjdG9yTWFyZ2luIjp7IiRyZWYiOiIxNTQxIn0sIkNvbm5lY3RvclN0eWxlIjp7IiRpZCI6IjI0MTciLCJMaW5lQ29sb3IiOnsiJHJlZiI6IjE1NDMifSwiTGluZVdlaWdodCI6MS4wLCJMaW5lVHlwZSI6MCwiUGFyZW50U3R5bGUiOm51bGx9LCJJc0JlbG93VGltZWJhbmQiOmZhbHNlLCJQb3NpdGlvbk9uVGFzayI6MSwiSGlkZURhdGUiOmZhbHNlLCJTaGFwZVNpemUiOjEsIlNwYWNpbmciOjEuMCwiUGFkZGluZyI6eyIkcmVmIjoiMTU0NSJ9LCJTaGFwZVN0eWxlIjp7IiRpZCI6IjI0MTgiLCJNYXJnaW4iOnsiJHJlZiI6IjE1NDcifSwiUGFkZGluZyI6eyIkcmVmIjoiMTU0OCJ9LCJCYWNrZ3JvdW5kIjp7IiRyZWYiOiIxNTQ5In0sIklzVmlzaWJsZSI6dHJ1ZSwiV2lkdGgiOjE4LjAsIkhlaWdodCI6MjAuMCwiQm9yZGVyU3R5bGUiOnsiJGlkIjoiMjQxOSIsIkxpbmVDb2xvciI6eyIkcmVmIjoiMTU1MiJ9LCJMaW5lV2VpZ2h0IjowLjAsIkxpbmVUeXBlIjowLCJQYXJlbnRTdHlsZSI6bnVsbH0sIlBhcmVudFN0eWxlIjpudWxsfSwiVGl0bGVTdHlsZSI6eyIkaWQiOiIyNDIwIiwiRm9udFNldHRpbmdzIjp7IiRpZCI6IjI0MjEiLCJGb250U2l6ZSI6MTEsIkZvbnROYW1lIjoiQ2FsaWJyaSIsIklzQm9sZCI6dHJ1ZSwiSXNJdGFsaWMiOmZhbHNlLCJJc1VuZGVybGluZWQiOmZhbHNlLCJQYXJlbnRTdHlsZSI6bnVsbH0sIkF1dG9TaXplIjowLCJGb3JlZ3JvdW5kIjp7IiRyZWYiOiIxNTU2In0sIk1heFdpZHRoIjoyMDAuMCwiTWF4SGVpZ2h0IjoiSW5maW5pdHkiLCJTbWFydEZvcmVncm91bmRJc0FjdGl2ZSI6ZmFsc2UsIkhvcml6b250YWxBbGlnbm1lbnQiOjEsIlZlcnRpY2FsQWxpZ25tZW50IjowLCJTbWFydEZvcmVncm91bmQiOm51bGwsIkJhY2tncm91bmRGaWxsVHlwZSI6MCwiTWFyZ2luIjp7IiRyZWYiOiIxNTU4In0sIlBhZGRpbmciOnsiJHJlZiI6IjE1NTkifSwiQmFja2dyb3VuZCI6eyIkcmVmIjoiMTU2MCJ9LCJJc1Zpc2libGUiOnRydWUsIldpZHRoIjowLjAsIkhlaWdodCI6MC4wLCJCb3JkZXJTdHlsZSI6bnVsbCwiUGFyZW50U3R5bGUiOm51bGx9LCJEYXRlU3R5bGUiOnsiJGlkIjoiMjQyMiIsIkZvbnRTZXR0aW5ncyI6eyIkaWQiOiIyNDIzIiwiRm9udFNpemUiOjEwLCJGb250TmFtZSI6IkNhbGlicmkiLCJJc0JvbGQiOmZhbHNlLCJJc0l0YWxpYyI6ZmFsc2UsIklzVW5kZXJsaW5lZCI6ZmFsc2UsIlBhcmVudFN0eWxlIjpudWxsfSwiQXV0b1NpemUiOjAsIkZvcmVncm91bmQiOnsiJHJlZiI6IjE1NjQifSwiTWF4V2lkdGgiOjIwMC4wLCJNYXhIZWlnaHQiOiJJbmZpbml0eSIsIlNtYXJ0Rm9yZWdyb3VuZElzQWN0aXZlIjpmYWxzZSwiSG9yaXpvbnRhbEFsaWdubWVudCI6MCwiVmVydGljYWxBbGlnbm1lbnQiOjAsIlNtYXJ0Rm9yZWdyb3VuZCI6bnVsbCwiQmFja2dyb3VuZEZpbGxUeXBlIjowLCJNYXJnaW4iOnsiJHJlZiI6IjE1NjYifSwiUGFkZGluZyI6eyIkcmVmIjoiMTU2NyJ9LCJCYWNrZ3JvdW5kIjp7IiRyZWYiOiIxNTY4In0sIklzVmlzaWJsZSI6dHJ1ZSwiV2lkdGgiOjAuMCwiSGVpZ2h0IjowLjAsIkJvcmRlclN0eWxlIjpudWxsLCJQYXJlbnRTdHlsZSI6bnVsbH0sIkRhdGVGb3JtYXQiOnsiJHJlZiI6IjE1NjkifSwiV2Vla051bWJlcmluZyI6eyIkaWQiOiIyNDI0IiwiRm9ybWF0IjowLCJJc1Zpc2libGUiOmZhbHNlLCJMYXN0S25vd25WaXNpYmlsaXR5U3RhdGUiOmZhbHNlfSwiSXNWaXNpYmxlIjp0cnVlLCJQYXJlbnRTdHlsZSI6bnVsbH0sIkRlZmF1bHRTd2ltbGFuZU1pbGVzdG9uZVN0eWxlIjp7IiRpZCI6IjI0MjUiLCJUaXRsZVBvc2l0aW9uIjoiUmlnaHQiLCJEYXRlUG9zaXRpb24iOiJMZWZ0IiwiU2hhcGVUeXBlIjowLCJTaGFwZVNpemUiOjEsIlNwYWNpbmciOjUsIlNoYXBlU3R5bGUiOnsiJGlkIjoiMjQyNiIsIk1hcmdpbiI6eyIkcmVmIjoiMTU3MyJ9LCJQYWRkaW5nIjp7IiRyZWYiOiIxNTc0In0sIkJhY2tncm91bmQiOnsiJHJlZiI6IjE1NzUifSwiSXNWaXNpYmxlIjp0cnVlLCJXaWR0aCI6MTguMCwiSGVpZ2h0IjoyMC4wLCJCb3JkZXJTdHlsZSI6eyIkaWQiOiIyNDI3IiwiTGluZUNvbG9yIjp7IiRyZWYiOiIxNTc4In0sIkxpbmVXZWlnaHQiOjAuMCwiTGluZVR5cGUiOjAsIlBhcmVudFN0eWxlIjpudWxsfSwiUGFyZW50U3R5bGUiOm51bGx9LCJUaXRsZVN0eWxlIjp7IiRpZCI6IjI0MjgiLCJGb250U2V0dGluZ3MiOnsiJGlkIjoiMjQyOSIsIkZvbnRTaXplIjoxMSwiRm9udE5hbWUiOiJDYWxpYnJpIiwiSXNCb2xkIjp0cnVlLCJJc0l0YWxpYyI6ZmFsc2UsIklzVW5kZXJsaW5lZCI6ZmFsc2UsIlBhcmVudFN0eWxlIjpudWxsfSwiQXV0b1NpemUiOjAsIkZvcmVncm91bmQiOnsiJHJlZiI6IjE1ODIifSwiTWF4V2lkdGgiOjIwMC4wLCJNYXhIZWlnaHQiOiJJbmZpbml0eSIsIlNtYXJ0Rm9yZWdyb3VuZElzQWN0aXZlIjpmYWxzZSwiSG9yaXpvbnRhbEFsaWdubWVudCI6MSwiVmVydGljYWxBbGlnbm1lbnQiOjAsIlNtYXJ0Rm9yZWdyb3VuZCI6bnVsbCwiQmFja2dyb3VuZEZpbGxUeXBlIjowLCJNYXJnaW4iOnsiJHJlZiI6IjE1ODQifSwiUGFkZGluZyI6eyIkcmVmIjoiMTU4NSJ9LCJCYWNrZ3JvdW5kIjp7IiRyZWYiOiIxNTg2In0sIklzVmlzaWJsZSI6dHJ1ZSwiV2lkdGgiOjAuMCwiSGVpZ2h0IjowLjAsIkJvcmRlclN0eWxlIjpudWxsLCJQYXJlbnRTdHlsZSI6bnVsbH0sIkRhdGVTdHlsZSI6eyIkaWQiOiIyNDMwIiwiRm9udFNldHRpbmdzIjp7IiRpZCI6IjI0MzEiLCJGb250U2l6ZSI6MTAsIkZvbnROYW1lIjoiQ2FsaWJyaSIsIklzQm9sZCI6ZmFsc2UsIklzSXRhbGljIjpmYWxzZSwiSXNVbmRlcmxpbmVkIjpmYWxzZSwiUGFyZW50U3R5bGUiOm51bGx9LCJBdXRvU2l6ZSI6MCwiRm9yZWdyb3VuZCI6eyIkcmVmIjoiMTU5MCJ9LCJNYXhXaWR0aCI6MjAwLjAsIk1heEhlaWdodCI6IkluZmluaXR5IiwiU21hcnRGb3JlZ3JvdW5kSXNBY3RpdmUiOmZhbHNlLCJIb3Jpem9udGFsQWxpZ25tZW50IjowLCJWZXJ0aWNhbEFsaWdubWVudCI6MCwiU21hcnRGb3JlZ3JvdW5kIjpudWxsLCJCYWNrZ3JvdW5kRmlsbFR5cGUiOjAsIk1hcmdpbiI6eyIkcmVmIjoiMTU5MiJ9LCJQYWRkaW5nIjp7IiRyZWYiOiIxNTkzIn0sIkJhY2tncm91bmQiOnsiJHJlZiI6IjE1OTQifSwiSXNWaXNpYmxlIjp0cnVlLCJXaWR0aCI6MC4wLCJIZWlnaHQiOjAuMCwiQm9yZGVyU3R5bGUiOm51bGwsIlBhcmVudFN0eWxlIjpudWxsfSwiRGF0ZUZvcm1hdCI6eyIkcmVmIjoiMTU5NiJ9LCJXZWVrTnVtYmVyaW5nIjp7IiRpZCI6IjI0MzIiLCJGb3JtYXQiOjAsIklzVmlzaWJsZSI6ZmFsc2UsIkxhc3RLbm93blZpc2liaWxpdHlTdGF0ZSI6ZmFsc2V9LCJJc1Zpc2libGUiOnRydWUsIlBhcmVudFN0eWxlIjpudWxsfSwiRGVmYXVsdFN3aW1sYW5lQWN0aXZpdHlTdHlsZSI6eyIkaWQiOiIyNDMzIiwiSGVhZGVyU3R5bGUiOnsiJGlkIjoiMjQzNCIsIlRleHRTdHlsZSI6eyIkaWQiOiIyNDM1IiwiRm9udFNldHRpbmdzIjp7IiRpZCI6IjI0MzYiLCJGb250U2l6ZSI6MTEsIkZvbnROYW1lIjoiQ2FsaWJyaSIsIklzQm9sZCI6ZmFsc2UsIklzSXRhbGljIjpmYWxzZSwiSXNVbmRlcmxpbmVkIjpmYWxzZSwiUGFyZW50U3R5bGUiOm51bGx9LCJBdXRvU2l6ZSI6MiwiRm9yZWdyb3VuZCI6eyIkcmVmIjoiMTYwMiJ9LCJNYXhXaWR0aCI6MC4wLCJNYXhIZWlnaHQiOiJJbmZpbml0eSIsIlNtYXJ0Rm9yZWdyb3VuZElzQWN0aXZlIjpmYWxzZSwiSG9yaXpvbnRhbEFsaWdubWVudCI6MCwiVmVydGljYWxBbGlnbm1lbnQiOjAsIlNtYXJ0Rm9yZWdyb3VuZCI6bnVsbCwiQmFja2dyb3VuZEZpbGxUeXBlIjowLCJNYXJnaW4iOnsiJHJlZiI6IjE2MDQifSwiUGFkZGluZyI6eyIkcmVmIjoiMTYwNSJ9LCJCYWNrZ3JvdW5kIjpudWxsLCJJc1Zpc2libGUiOnRydWUsIldpZHRoIjowLjAsIkhlaWdodCI6MC4wLCJCb3JkZXJTdHlsZSI6bnVsbCwiUGFyZW50U3R5bGUiOm51bGx9LCJSZWN0YW5nbGVTdHlsZSI6eyIkaWQiOiIyNDM3IiwiTWFyZ2luIjp7IiRyZWYiOiIxNjA3In0sIlBhZGRpbmciOnsiJHJlZiI6IjE2MDgifSwiQmFja2dyb3VuZCI6eyIkcmVmIjoiMTYwOSJ9LCJJc1Zpc2libGUiOnRydWUsIldpZHRoIjowLjAsIkhlaWdodCI6MC4wLCJCb3JkZXJTdHlsZSI6eyIkaWQiOiIyNDM4IiwiTGluZUNvbG9yIjp7IiRyZWYiOiIxNjEyIn0sIkxpbmVXZWlnaHQiOjAuMCwiTGluZVR5cGUiOjAsIlBhcmVudFN0eWxlIjpudWxsfSwiUGFyZW50U3R5bGUiOm51bGx9LCJNYXJnaW4iOnsiJHJlZiI6IjE2MTQifSwiUGFkZGluZyI6eyIkcmVmIjoiMTYxNSJ9LCJCYWNrZ3JvdW5kIjpudWxsLCJJc1Zpc2libGUiOnRydWUsIldpZHRoIjowLjAsIkhlaWdodCI6MC4wLCJCb3JkZXJTdHlsZSI6bnVsbCwiUGFyZW50U3R5bGUiOm51bGx9LCJCYWNrZ3JvdW5kU3R5bGUiOnsiJGlkIjoiMjQzOSIsIk1hcmdpbiI6eyIkcmVmIjoiMTYxNyJ9LCJQYWRkaW5nIjp7IiRyZWYiOiIxNjE4In0sIkJhY2tncm91bmQiOnsiJHJlZiI6IjE0ODUifSwiSXNWaXNpYmxlIjp0cnVlLCJXaWR0aCI6MC4wLCJIZWlnaHQiOjAuMCwiQm9yZGVyU3R5bGUiOnsiJGlkIjoiMjQ0MCIsIkxpbmVDb2xvciI6eyIkcmVmIjoiMTYyMCJ9LCJMaW5lV2VpZ2h0IjowLjAsIkxpbmVUeXBlIjowLCJQYXJlbnRTdHlsZSI6bnVsbH0sIlBhcmVudFN0eWxlIjpudWxsfSwiTWFyZ2luIjp7IiRyZWYiOiIxNjIyIn0sIlBhZGRpbmciOnsiJHJlZiI6IjE2MjMifSwiSXNWaXNpYmxlIjp0cnVlLCJXaWR0aCI6MC4wLCJIZWlnaHQiOjAuMCwiQm9yZGVyU3R5bGUiOm51bGwsIlBhcmVudFN0eWxlIjpudWxsfSwiTWFyZ2luIjp7IiRpZCI6IjI0NDEiLCJUb3AiOjAuMCwiTGVmdCI6MC4wLCJSaWdodCI6MC4wLCJCb3R0b20iOjAuMH0sIlBhZGRpbmciOnsiJGlkIjoiMjQ0MiIsIlRvcCI6MC4wLCJMZWZ0IjowLjAsIlJpZ2h0IjowLjAsIkJvdHRvbSI6MC4wfSwiSXNWaXNpYmxlIjp0cnVlLCJXaWR0aCI6MC4wLCJIZWlnaHQiOjAuMCwiQm9yZGVyU3R5bGUiOnsiJGlkIjoiMjQ0MyIsIkxpbmVDb2xvciI6bnVsbCwiTGluZVdlaWdodCI6MC4wLCJMaW5lVHlwZSI6MCwiUGFyZW50U3R5bGUiOm51bGx9LCJQYXJlbnRTdHlsZSI6bnVsbH0seyIkaWQiOiIyNDQ0IiwiU3R5bGVJZCI6IjAwMDAwMDAwLTAwMDAtMDAwMC0wMDAwLTAwMDAwMDAwMDAwMCIsIkhlYWRlclN0eWxlIjp7IiRpZCI6IjI0NDUiLCJUZXh0SXNWZXJ0aWNhbCI6ZmFsc2UsIlRleHRTdHlsZSI6eyIkaWQiOiIyNDQ2IiwiRm9udFNldHRpbmdzIjp7IiRpZCI6IjI0NDciLCJGb250U2l6ZSI6MTIsIkZvbnROYW1lIjoiQ2FsaWJyaSIsIklzQm9sZCI6ZmFsc2UsIklzSXRhbGljIjpmYWxzZSwiSXNVbmRlcmxpbmVkIjpmYWxzZSwiUGFyZW50U3R5bGUiOm51bGx9LCJBdXRvU2l6ZSI6MCwiRm9yZWdyb3VuZCI6eyIkaWQiOiIyNDQ4IiwiQ29sb3IiOnsiJGlkIjoiMjQ0OSIsIkEiOjI1NSwiUiI6MzIsIkciOjU2LCJCIjoxMDB9fSwiTWF4V2lkdGgiOjAuMCwiTWF4SGVpZ2h0IjowLjAsIlNtYXJ0Rm9yZWdyb3VuZElzQWN0aXZlIjpmYWxzZSwiSG9yaXpvbnRhbEFsaWdubWVudCI6MCwiVmVydGljYWxBbGlnbm1lbnQiOjAsIlNtYXJ0Rm9yZWdyb3VuZCI6bnVsbCwiQmFja2dyb3VuZEZpbGxUeXBlIjowLCJNYXJnaW4iOnsiJGlkIjoiMjQ1MCIsIlRvcCI6MC4wLCJMZWZ0IjowLjAsIlJpZ2h0IjowLjAsIkJvdHRvbSI6MC4wfSwiUGFkZGluZyI6eyIkaWQiOiIyNDUxIiwiVG9wIjowLjAsIkxlZnQiOjAuMCwiUmlnaHQiOjAuMCwiQm90dG9tIjowLjB9LCJCYWNrZ3JvdW5kIjpudWxsLCJJc1Zpc2libGUiOmZhbHNlLCJXaWR0aCI6MC4wLCJIZWlnaHQiOjAuMCwiQm9yZGVyU3R5bGUiOm51bGwsIlBhcmVudFN0eWxlIjpudWxsfSwiUmVjdGFuZ2xlU3R5bGUiOnsiJGlkIjoiMjQ1MiIsIk1hcmdpbiI6eyIkaWQiOiIyNDUzIiwiVG9wIjowLjAsIkxlZnQiOjAuMCwiUmlnaHQiOjAuMCwiQm90dG9tIjowLjB9LCJQYWRkaW5nIjp7IiRpZCI6IjI0NTQiLCJUb3AiOjAuMCwiTGVmdCI6MC4wLCJSaWdodCI6MC4wLCJCb3R0b20iOjAuMH0sIkJhY2tncm91bmQiOnsiJGlkIjoiMjQ1NSIsIkNvbG9yIjp7IiRpZCI6IjI0NTYiLCJBIjoxMjcsIlIiOjI1NCwiRyI6MTg2LCJCIjoxMH19LCJJc1Zpc2libGUiOmZhbHNlLCJXaWR0aCI6MC4wLCJIZWlnaHQiOjAuMCwiQm9yZGVyU3R5bGUiOnsiJGlkIjoiMjQ1NyIsIkxpbmVDb2xvciI6eyIkaWQiOiIyNDU4IiwiJHR5cGUiOiJOTFJFLkNvbW1vbi5Eb20uU29saWRDb2xvckJydXNoLCBOTFJFLkNvbW1vbiIsIkNvbG9yIjp7IiRpZCI6IjI0NTkiLCJBIjoyNTUsIlIiOjI1NSwiRyI6MCwiQiI6MH19LCJMaW5lV2VpZ2h0IjowLjAsIkxpbmVUeXBlIjowLCJQYXJlbnRTdHlsZSI6bnVsbH0sIlBhcmVudFN0eWxlIjpudWxsfSwiTWFyZ2luIjp7IiRpZCI6IjI0NjAiLCJUb3AiOjAuMCwiTGVmdCI6MC4wLCJSaWdodCI6MC4wLCJCb3R0b20iOjAuMH0sIlBhZGRpbmciOnsiJGlkIjoiMjQ2MSIsIlRvcCI6MC4wLCJMZWZ0IjowLjAsIlJpZ2h0IjowLjAsIkJvdHRvbSI6MC4wfSwiQmFja2dyb3VuZCI6bnVsbCwiSXNWaXNpYmxlIjp0cnVlLCJXaWR0aCI6MC4wLCJIZWlnaHQiOjAuMCwiQm9yZGVyU3R5bGUiOm51bGwsIlBhcmVudFN0eWxlIjpudWxsfSwiQmFja2dyb3VuZFN0eWxlIjp7IiRpZCI6IjI0NjIiLCJNYXJnaW4iOnsiJGlkIjoiMjQ2MyIsIlRvcCI6MC4wLCJMZWZ0IjowLjAsIlJpZ2h0IjowLjAsIkJvdHRvbSI6MC4wfSwiUGFkZGluZyI6eyIkaWQiOiIyNDY0IiwiVG9wIjowLjAsIkxlZnQiOjAuMCwiUmlnaHQiOjAuMCwiQm90dG9tIjowLjB9LCJCYWNrZ3JvdW5kIjp7IiRpZCI6IjI0NjUiLCJDb2xvciI6eyIkaWQiOiIyNDY2IiwiQSI6MzgsIlIiOjAsIkciOjAsIkIiOjB9fSwiSXNWaXNpYmxlIjp0cnVlLCJXaWR0aCI6MC4wLCJIZWlnaHQiOjAuMCwiQm9yZGVyU3R5bGUiOnsiJGlkIjoiMjQ2NyIsIkxpbmVDb2xvciI6eyIkaWQiOiIyNDY4IiwiJHR5cGUiOiJOTFJFLkNvbW1vbi5Eb20uU29saWRDb2xvckJydXNoLCBOTFJFLkNvbW1vbiIsIkNvbG9yIjp7IiRpZCI6IjI0NjkiLCJBIjoyNTUsIlIiOjIzNCwiRyI6MjIsIkIiOjMwfX0sIkxpbmVXZWlnaHQiOjAuMCwiTGluZVR5cGUiOjAsIlBhcmVudFN0eWxlIjpudWxsfSwiUGFyZW50U3R5bGUiOm51bGx9LCJJc0Fib3ZlVGltZWJhbmQiOmZhbHNlLCJTcGFjaW5nIjo1LCJEZWZhdWx0U3dpbWxhbmVUYXNrU3R5bGUiOnsiJGlkIjoiMjQ3MCIsIiR0eXBlIjoiTkxSRS5Db21tb24uRG9tLlN0eWxlcy5FeHBsaWNpdFNldGFibGVUYXNrU3R5bGUsIE5MUkUuQ29tbW9uIiwiU2hhcGUiOjQsIlNoYXBlVGhpY2tuZXNzIjowLCJEdXJhdGlvbkZvcm1hdCI6MCwiSW5jbHVkZU5vbldvcmtpbmdEYXlzSW5EdXJhdGlvbiI6ZmFsc2UsIlBlcmNlbnRhZ2VDb21wbGV0ZVN0eWxlIjp7IiRpZCI6IjI0NzEiLCJGb250U2V0dGluZ3MiOnsiJGlkIjoiMjQ3MiIsIkZvbnRTaXplIjoxMCwiRm9udE5hbWUiOiJDYWxpYnJpIiwiSXNCb2xkIjpmYWxzZSwiSXNJdGFsaWMiOmZhbHNlLCJJc1VuZGVybGluZWQiOmZhbHNlLCJQYXJlbnRTdHlsZSI6bnVsbH0sIkF1dG9TaXplIjowLCJGb3JlZ3JvdW5kIjp7IiRyZWYiOiIxODY3In0sIk1heFdpZHRoIjoyMDAuMCwiTWF4SGVpZ2h0IjoiSW5maW5pdHkiLCJTbWFydEZvcmVncm91bmRJc0FjdGl2ZSI6ZmFsc2UsIkhvcml6b250YWxBbGlnbm1lbnQiOjEsIlZlcnRpY2FsQWxpZ25tZW50IjowLCJTbWFydEZvcmVncm91bmQiOm51bGwsIkJhY2tncm91bmRGaWxsVHlwZSI6MCwiTWFyZ2luIjp7IiRyZWYiOiIxODY5In0sIlBhZGRpbmciOnsiJHJlZiI6IjE4NzAifSwiQmFja2dyb3VuZCI6eyIkcmVmIjoiMTg3MSJ9LCJJc1Zpc2libGUiOnRydWUsIldpZHRoIjowLjAsIkhlaWdodCI6MC4wLCJCb3JkZXJTdHlsZSI6bnVsbCwiUGFyZW50U3R5bGUiOm51bGx9LCJEdXJhdGlvblN0eWxlIjp7IiRpZCI6IjI0NzMiLCJGb250U2V0dGluZ3MiOnsiJGlkIjoiMjQ3NCIsIkZvbnRTaXplIjoxMCwiRm9udE5hbWUiOiJDYWxpYnJpIiwiSXNCb2xkIjpmYWxzZSwiSXNJdGFsaWMiOmZhbHNlLCJJc1VuZGVybGluZWQiOmZhbHNlLCJQYXJlbnRTdHlsZSI6bnVsbH0sIkF1dG9TaXplIjowLCJGb3JlZ3JvdW5kIjp7IiRyZWYiOiIxODc1In0sIk1heFdpZHRoIjoyMDAuMCwiTWF4SGVpZ2h0IjoiSW5maW5pdHkiLCJTbWFydEZvcmVncm91bmRJc0FjdGl2ZSI6ZmFsc2UsIkhvcml6b250YWxBbGlnbm1lbnQiOjAsIlZlcnRpY2FsQWxpZ25tZW50IjowLCJTbWFydEZvcmVncm91bmQiOm51bGwsIkJhY2tncm91bmRGaWxsVHlwZSI6MCwiTWFyZ2luIjp7IiRyZWYiOiIxODc3In0sIlBhZGRpbmciOnsiJHJlZiI6IjE4NzgifSwiQmFja2dyb3VuZCI6eyIkcmVmIjoiMTg3OSJ9LCJJc1Zpc2libGUiOnRydWUsIldpZHRoIjowLjAsIkhlaWdodCI6MC4wLCJCb3JkZXJTdHlsZSI6bnVsbCwiUGFyZW50U3R5bGUiOm51bGx9LCJIb3Jpem9udGFsQ29ubmVjdG9yU3R5bGUiOnsiJGlkIjoiMjQ3NSIsIkxpbmVDb2xvciI6eyIkcmVmIjoiMTg4MiJ9LCJMaW5lV2VpZ2h0IjoxLjAsIkxpbmVUeXBlIjowLCJQYXJlbnRTdHlsZSI6bnVsbH0sIlZlcnRpY2FsQ29ubmVjdG9yU3R5bGUiOnsiJGlkIjoiMjQ3NiIsIkxpbmVDb2xvciI6eyIkcmVmIjoiMTg4NSJ9LCJMaW5lV2VpZ2h0IjowLjAsIkxpbmVUeXBlIjowLCJQYXJlbnRTdHlsZSI6bnVsbH0sIk1hcmdpbiI6bnVsbCwiU3RhcnREYXRlUG9zaXRpb24iOjYsIkVuZERhdGVQb3NpdGlvbiI6NiwiRGF0ZUlzVmlzaWJsZSI6ZmFsc2UsIlRpdGxlUG9zaXRpb24iOjIsIkR1cmF0aW9uUG9zaXRpb24iOjYsIlBlcmNlbnRhZ2VDb21wbGV0ZWRQb3NpdGlvbiI6MiwiU3BhY2luZyI6NSwiSXNCZWxvd1RpbWViYW5kIjp0cnVlLCJQZXJjZW50YWdlQ29tcGxldGVTaGFwZU9wYWNpdHkiOjM1LCJTaGFwZVN0eWxlIjp7IiRpZCI6IjI0NzciLCJNYXJnaW4iOnsiJHJlZiI6IjE4ODgifSwiUGFkZGluZyI6eyIkcmVmIjoiMTg4OSJ9LCJCYWNrZ3JvdW5kIjp7IiRyZWYiOiIxODkwIn0sIklzVmlzaWJsZSI6dHJ1ZSwiV2lkdGgiOjAuMCwiSGVpZ2h0IjoxMC4wLCJCb3JkZXJTdHlsZSI6eyIkaWQiOiIyNDc4IiwiTGluZUNvbG9yIjp7IiRyZWYiOiIxODkzIn0sIkxpbmVXZWlnaHQiOjAuMCwiTGluZVR5cGUiOjAsIlBhcmVudFN0eWxlIjpudWxsfSwiUGFyZW50U3R5bGUiOm51bGx9LCJUaXRsZVN0eWxlIjp7IiRpZCI6IjI0NzkiLCJGb250U2V0dGluZ3MiOnsiJGlkIjoiMjQ4MCIsIkZvbnRTaXplIjoxMSwiRm9udE5hbWUiOiJDYWxpYnJpIiwiSXNCb2xkIjpmYWxzZSwiSXNJdGFsaWMiOmZhbHNlLCJJc1VuZGVybGluZWQiOmZhbHNlLCJQYXJlbnRTdHlsZSI6bnVsbH0sIkF1dG9TaXplIjowLCJGb3JlZ3JvdW5kIjp7IiRyZWYiOiIxODk3In0sIk1heFdpZHRoIjoyMDAuMCwiTWF4SGVpZ2h0IjoiSW5maW5pdHkiLCJTbWFydEZvcmVncm91bmRJc0FjdGl2ZSI6ZmFsc2UsIkhvcml6b250YWxBbGlnbm1lbnQiOjEsIlZlcnRpY2FsQWxpZ25tZW50IjowLCJTbWFydEZvcmVncm91bmQiOm51bGwsIkJhY2tncm91bmRGaWxsVHlwZSI6MCwiTWFyZ2luIjp7IiRyZWYiOiIxODk5In0sIlBhZGRpbmciOnsiJHJlZiI6IjE5MDAifSwiQmFja2dyb3VuZCI6eyIkcmVmIjoiMTkwMSJ9LCJJc1Zpc2libGUiOnRydWUsIldpZHRoIjowLjAsIkhlaWdodCI6MC4wLCJCb3JkZXJTdHlsZSI6bnVsbCwiUGFyZW50U3R5bGUiOm51bGx9LCJEYXRlU3R5bGUiOnsiJGlkIjoiMjQ4MSIsIkZvbnRTZXR0aW5ncyI6eyIkaWQiOiIyNDgyIiwiRm9udFNpemUiOjEwLCJGb250TmFtZSI6IkNhbGlicmkiLCJJc0JvbGQiOmZhbHNlLCJJc0l0YWxpYyI6ZmFsc2UsIklzVW5kZXJsaW5lZCI6ZmFsc2UsIlBhcmVudFN0eWxlIjpudWxsfSwiQXV0b1NpemUiOjAsIkZvcmVncm91bmQiOnsiJHJlZiI6IjE5MDUifSwiTWF4V2lkdGgiOjIwMC4wLCJNYXhIZWlnaHQiOiJJbmZpbml0eSIsIlNtYXJ0Rm9yZWdyb3VuZElzQWN0aXZlIjpmYWxzZSwiSG9yaXpvbnRhbEFsaWdubWVudCI6MCwiVmVydGljYWxBbGlnbm1lbnQiOjAsIlNtYXJ0Rm9yZWdyb3VuZCI6bnVsbCwiQmFja2dyb3VuZEZpbGxUeXBlIjowLCJNYXJnaW4iOnsiJHJlZiI6IjE5MDcifSwiUGFkZGluZyI6eyIkcmVmIjoiMTkwOCJ9LCJCYWNrZ3JvdW5kIjp7IiRyZWYiOiIxOTA5In0sIklzVmlzaWJsZSI6dHJ1ZSwiV2lkdGgiOjAuMCwiSGVpZ2h0IjowLjAsIkJvcmRlclN0eWxlIjpudWxsLCJQYXJlbnRTdHlsZSI6bnVsbH0sIkRhdGVGb3JtYXQiOnsiJHJlZiI6IjE5MTAifSwiV2Vla051bWJlcmluZyI6eyIkaWQiOiIyNDgzIiwiRm9ybWF0IjowLCJJc1Zpc2libGUiOmZhbHNlLCJMYXN0S25vd25WaXNpYmlsaXR5U3RhdGUiOmZhbHNlfSwiSXNWaXNpYmxlIjp0cnVlLCJQYXJlbnRTdHlsZSI6bnVsbCwiX2V4cGxpY2l0bHlTZXQiOnsiJGlkIjoiMjQ4NCIsIlNoYXBlU3R5bGUiOmZhbHNlLCJUaXRsZVN0eWxlIjpmYWxzZSwiRGF0ZVN0eWxlIjpmYWxzZSwiSG9yaXpvbnRhbENvbm5lY3RvclN0eWxlIjpmYWxzZSwiVmVydGljYWxDb25uZWN0b3JTdHlsZSI6ZmFsc2UsIlBlcmNlbnRhZ2VDb21wbGV0ZVNoYXBlT3BhY2l0eSI6ZmFsc2UsIlNoYXBlIjpmYWxzZSwiU2hhcGVUaGlja25lc3MiOmZhbHNlLCJEdXJhdGlvbkZvcm1hdCI6ZmFsc2UsIkluY2x1ZGVOb25Xb3JraW5nRGF5c0luRHVyYXRpb24iOmZhbHNlLCJNYXJnaW4iOmZhbHNlLCJTdGFydERhdGVQb3NpdGlvbiI6ZmFsc2UsIkVuZERhdGVQb3NpdGlvbiI6ZmFsc2UsIlRpdGxlUG9zaXRpb24iOmZhbHNlLCJEdXJhdGlvblBvc2l0aW9uIjpmYWxzZSwiUGVyY2VudGFnZUNvbXBsZXRlZFBvc2l0aW9uIjpmYWxzZSwiU3BhY2luZyI6ZmFsc2UsIklzQmVsb3dUaW1lYmFuZCI6ZmFsc2UsIkRhdGVGb3JtYXQiOmZhbHNlLCJXZWVrTnVtYmVyaW5nIjpmYWxzZSwiSXNWaXNpYmxlIjpmYWxzZX19LCJEZWZhdWx0U3dpbWxhbmVNb3RTdHlsZSI6eyIkaWQiOiIyNDg1IiwiU2hhcGUiOjAsIkNvbm5lY3Rvck1hcmdpbiI6eyIkcmVmIjoiMTkxNSJ9LCJDb25uZWN0b3JTdHlsZSI6eyIkaWQiOiIyNDg2IiwiTGluZUNvbG9yIjp7IiRyZWYiOiIxOTE3In0sIkxpbmVXZWlnaHQiOjEuMCwiTGluZVR5cGUiOjAsIlBhcmVudFN0eWxlIjpudWxsfSwiSXNCZWxvd1RpbWViYW5kIjpmYWxzZSwiUG9zaXRpb25PblRhc2siOjEsIkhpZGVEYXRlIjpmYWxzZSwiU2hhcGVTaXplIjoxLCJTcGFjaW5nIjoxLjAsIlBhZGRpbmciOnsiJHJlZiI6IjE5MTkifSwiU2hhcGVTdHlsZSI6eyIkaWQiOiIyNDg3IiwiTWFyZ2luIjp7IiRyZWYiOiIxOTIxIn0sIlBhZGRpbmciOnsiJHJlZiI6IjE5MjIifSwiQmFja2dyb3VuZCI6eyIkcmVmIjoiMTkyMyJ9LCJJc1Zpc2libGUiOnRydWUsIldpZHRoIjoxOC4wLCJIZWlnaHQiOjIwLjAsIkJvcmRlclN0eWxlIjp7IiRpZCI6IjI0ODgiLCJMaW5lQ29sb3IiOnsiJHJlZiI6IjE5MjYifSwiTGluZVdlaWdodCI6MC4wLCJMaW5lVHlwZSI6MCwiUGFyZW50U3R5bGUiOm51bGx9LCJQYXJlbnRTdHlsZSI6bnVsbH0sIlRpdGxlU3R5bGUiOnsiJGlkIjoiMjQ4OSIsIkZvbnRTZXR0aW5ncyI6eyIkaWQiOiIyNDkwIiwiRm9udFNpemUiOjExLCJGb250TmFtZSI6IkNhbGlicmkiLCJJc0JvbGQiOnRydWUsIklzSXRhbGljIjpmYWxzZSwiSXNVbmRlcmxpbmVkIjpmYWxzZSwiUGFyZW50U3R5bGUiOm51bGx9LCJBdXRvU2l6ZSI6MCwiRm9yZWdyb3VuZCI6eyIkcmVmIjoiMTkzMCJ9LCJNYXhXaWR0aCI6MjAwLjAsIk1heEhlaWdodCI6IkluZmluaXR5IiwiU21hcnRGb3JlZ3JvdW5kSXNBY3RpdmUiOmZhbHNlLCJIb3Jpem9udGFsQWxpZ25tZW50IjoxLCJWZXJ0aWNhbEFsaWdubWVudCI6MCwiU21hcnRGb3JlZ3JvdW5kIjpudWxsLCJCYWNrZ3JvdW5kRmlsbFR5cGUiOjAsIk1hcmdpbiI6eyIkcmVmIjoiMTkzMiJ9LCJQYWRkaW5nIjp7IiRyZWYiOiIxOTMzIn0sIkJhY2tncm91bmQiOnsiJHJlZiI6IjE5MzQifSwiSXNWaXNpYmxlIjp0cnVlLCJXaWR0aCI6MC4wLCJIZWlnaHQiOjAuMCwiQm9yZGVyU3R5bGUiOm51bGwsIlBhcmVudFN0eWxlIjpudWxsfSwiRGF0ZVN0eWxlIjp7IiRpZCI6IjI0OTEiLCJGb250U2V0dGluZ3MiOnsiJGlkIjoiMjQ5MiIsIkZvbnRTaXplIjoxMCwiRm9udE5hbWUiOiJDYWxpYnJpIiwiSXNCb2xkIjpmYWxzZSwiSXNJdGFsaWMiOmZhbHNlLCJJc1VuZGVybGluZWQiOmZhbHNlLCJQYXJlbnRTdHlsZSI6bnVsbH0sIkF1dG9TaXplIjowLCJGb3JlZ3JvdW5kIjp7IiRyZWYiOiIxOTM4In0sIk1heFdpZHRoIjoyMDAuMCwiTWF4SGVpZ2h0IjoiSW5maW5pdHkiLCJTbWFydEZvcmVncm91bmRJc0FjdGl2ZSI6ZmFsc2UsIkhvcml6b250YWxBbGlnbm1lbnQiOjAsIlZlcnRpY2FsQWxpZ25tZW50IjowLCJTbWFydEZvcmVncm91bmQiOm51bGwsIkJhY2tncm91bmRGaWxsVHlwZSI6MCwiTWFyZ2luIjp7IiRyZWYiOiIxOTQwIn0sIlBhZGRpbmciOnsiJHJlZiI6IjE5NDEifSwiQmFja2dyb3VuZCI6eyIkcmVmIjoiMTk0MiJ9LCJJc1Zpc2libGUiOnRydWUsIldpZHRoIjowLjAsIkhlaWdodCI6MC4wLCJCb3JkZXJTdHlsZSI6bnVsbCwiUGFyZW50U3R5bGUiOm51bGx9LCJEYXRlRm9ybWF0Ijp7IiRyZWYiOiIxOTQzIn0sIldlZWtOdW1iZXJpbmciOnsiJGlkIjoiMjQ5MyIsIkZvcm1hdCI6MCwiSXNWaXNpYmxlIjpmYWxzZSwiTGFzdEtub3duVmlzaWJpbGl0eVN0YXRlIjpmYWxzZX0sIklzVmlzaWJsZSI6dHJ1ZSwiUGFyZW50U3R5bGUiOm51bGx9LCJEZWZhdWx0U3dpbWxhbmVNaWxlc3RvbmVTdHlsZSI6eyIkaWQiOiIyNDk0IiwiVGl0bGVQb3NpdGlvbiI6IlJpZ2h0IiwiRGF0ZVBvc2l0aW9uIjoiTGVmdCIsIlNoYXBlVHlwZSI6MCwiU2hhcGVTaXplIjoxLCJTcGFjaW5nIjo1LCJTaGFwZVN0eWxlIjp7IiRpZCI6IjI0OTUiLCJNYXJnaW4iOnsiJHJlZiI6IjE5NDcifSwiUGFkZGluZyI6eyIkcmVmIjoiMTk0OCJ9LCJCYWNrZ3JvdW5kIjp7IiRyZWYiOiIxOTQ5In0sIklzVmlzaWJsZSI6dHJ1ZSwiV2lkdGgiOjE4LjAsIkhlaWdodCI6MjAuMCwiQm9yZGVyU3R5bGUiOnsiJGlkIjoiMjQ5NiIsIkxpbmVDb2xvciI6eyIkcmVmIjoiMTk1MiJ9LCJMaW5lV2VpZ2h0IjowLjAsIkxpbmVUeXBlIjowLCJQYXJlbnRTdHlsZSI6bnVsbH0sIlBhcmVudFN0eWxlIjpudWxsfSwiVGl0bGVTdHlsZSI6eyIkaWQiOiIyNDk3IiwiRm9udFNldHRpbmdzIjp7IiRpZCI6IjI0OTgiLCJGb250U2l6ZSI6MTEsIkZvbnROYW1lIjoiQ2FsaWJyaSIsIklzQm9sZCI6dHJ1ZSwiSXNJdGFsaWMiOmZhbHNlLCJJc1VuZGVybGluZWQiOmZhbHNlLCJQYXJlbnRTdHlsZSI6bnVsbH0sIkF1dG9TaXplIjowLCJGb3JlZ3JvdW5kIjp7IiRyZWYiOiIxOTU2In0sIk1heFdpZHRoIjoyMDAuMCwiTWF4SGVpZ2h0IjoiSW5maW5pdHkiLCJTbWFydEZvcmVncm91bmRJc0FjdGl2ZSI6ZmFsc2UsIkhvcml6b250YWxBbGlnbm1lbnQiOjEsIlZlcnRpY2FsQWxpZ25tZW50IjowLCJTbWFydEZvcmVncm91bmQiOm51bGwsIkJhY2tncm91bmRGaWxsVHlwZSI6MCwiTWFyZ2luIjp7IiRyZWYiOiIxOTU4In0sIlBhZGRpbmciOnsiJHJlZiI6IjE5NTkifSwiQmFja2dyb3VuZCI6eyIkcmVmIjoiMTk2MCJ9LCJJc1Zpc2libGUiOnRydWUsIldpZHRoIjowLjAsIkhlaWdodCI6MC4wLCJCb3JkZXJTdHlsZSI6bnVsbCwiUGFyZW50U3R5bGUiOm51bGx9LCJEYXRlU3R5bGUiOnsiJGlkIjoiMjQ5OSIsIkZvbnRTZXR0aW5ncyI6eyIkaWQiOiIyNTAwIiwiRm9udFNpemUiOjEwLCJGb250TmFtZSI6IkNhbGlicmkiLCJJc0JvbGQiOmZhbHNlLCJJc0l0YWxpYyI6ZmFsc2UsIklzVW5kZXJsaW5lZCI6ZmFsc2UsIlBhcmVudFN0eWxlIjpudWxsfSwiQXV0b1NpemUiOjAsIkZvcmVncm91bmQiOnsiJHJlZiI6IjE5NjQifSwiTWF4V2lkdGgiOjIwMC4wLCJNYXhIZWlnaHQiOiJJbmZpbml0eSIsIlNtYXJ0Rm9yZWdyb3VuZElzQWN0aXZlIjpmYWxzZSwiSG9yaXpvbnRhbEFsaWdubWVudCI6MCwiVmVydGljYWxBbGlnbm1lbnQiOjAsIlNtYXJ0Rm9yZWdyb3VuZCI6bnVsbCwiQmFja2dyb3VuZEZpbGxUeXBlIjowLCJNYXJnaW4iOnsiJHJlZiI6IjE5NjYifSwiUGFkZGluZyI6eyIkcmVmIjoiMTk2NyJ9LCJCYWNrZ3JvdW5kIjp7IiRyZWYiOiIxOTY4In0sIklzVmlzaWJsZSI6dHJ1ZSwiV2lkdGgiOjAuMCwiSGVpZ2h0IjowLjAsIkJvcmRlclN0eWxlIjpudWxsLCJQYXJlbnRTdHlsZSI6bnVsbH0sIkRhdGVGb3JtYXQiOnsiJHJlZiI6IjE5NzAifSwiV2Vla051bWJlcmluZyI6eyIkaWQiOiIyNTAxIiwiRm9ybWF0IjowLCJJc1Zpc2libGUiOmZhbHNlLCJMYXN0S25vd25WaXNpYmlsaXR5U3RhdGUiOmZhbHNlfSwiSXNWaXNpYmxlIjp0cnVlLCJQYXJlbnRTdHlsZSI6bnVsbH0sIkRlZmF1bHRTd2ltbGFuZUFjdGl2aXR5U3R5bGUiOnsiJGlkIjoiMjUwMiIsIkhlYWRlclN0eWxlIjp7IiRpZCI6IjI1MDMiLCJUZXh0U3R5bGUiOnsiJGlkIjoiMjUwNCIsIkZvbnRTZXR0aW5ncyI6eyIkaWQiOiIyNTA1IiwiRm9udFNpemUiOjExLCJGb250TmFtZSI6IkNhbGlicmkiLCJJc0JvbGQiOmZhbHNlLCJJc0l0YWxpYyI6ZmFsc2UsIklzVW5kZXJsaW5lZCI6ZmFsc2UsIlBhcmVudFN0eWxlIjpudWxsfSwiQXV0b1NpemUiOjIsIkZvcmVncm91bmQiOnsiJHJlZiI6IjE5NzYifSwiTWF4V2lkdGgiOjAuMCwiTWF4SGVpZ2h0IjoiSW5maW5pdHkiLCJTbWFydEZvcmVncm91bmRJc0FjdGl2ZSI6ZmFsc2UsIkhvcml6b250YWxBbGlnbm1lbnQiOjAsIlZlcnRpY2FsQWxpZ25tZW50IjowLCJTbWFydEZvcmVncm91bmQiOm51bGwsIkJhY2tncm91bmRGaWxsVHlwZSI6MCwiTWFyZ2luIjp7IiRyZWYiOiIxOTc4In0sIlBhZGRpbmciOnsiJHJlZiI6IjE5NzkifSwiQmFja2dyb3VuZCI6bnVsbCwiSXNWaXNpYmxlIjp0cnVlLCJXaWR0aCI6MC4wLCJIZWlnaHQiOjAuMCwiQm9yZGVyU3R5bGUiOm51bGwsIlBhcmVudFN0eWxlIjpudWxsfSwiUmVjdGFuZ2xlU3R5bGUiOnsiJGlkIjoiMjUwNiIsIk1hcmdpbiI6eyIkcmVmIjoiMTk4MSJ9LCJQYWRkaW5nIjp7IiRyZWYiOiIxOTgyIn0sIkJhY2tncm91bmQiOnsiJHJlZiI6IjE5ODMifSwiSXNWaXNpYmxlIjp0cnVlLCJXaWR0aCI6MC4wLCJIZWlnaHQiOjAuMCwiQm9yZGVyU3R5bGUiOnsiJGlkIjoiMjUwNyIsIkxpbmVDb2xvciI6eyIkcmVmIjoiMTk4NiJ9LCJMaW5lV2VpZ2h0IjowLjAsIkxpbmVUeXBlIjowLCJQYXJlbnRTdHlsZSI6bnVsbH0sIlBhcmVudFN0eWxlIjpudWxsfSwiTWFyZ2luIjp7IiRyZWYiOiIxOTg4In0sIlBhZGRpbmciOnsiJHJlZiI6IjE5ODkifSwiQmFja2dyb3VuZCI6bnVsbCwiSXNWaXNpYmxlIjp0cnVlLCJXaWR0aCI6MC4wLCJIZWlnaHQiOjAuMCwiQm9yZGVyU3R5bGUiOm51bGwsIlBhcmVudFN0eWxlIjpudWxsfSwiQmFja2dyb3VuZFN0eWxlIjp7IiRpZCI6IjI1MDgiLCJNYXJnaW4iOnsiJHJlZiI6IjE5OTEifSwiUGFkZGluZyI6eyIkcmVmIjoiMTk5MiJ9LCJCYWNrZ3JvdW5kIjp7IiRyZWYiOiIxODU5In0sIklzVmlzaWJsZSI6dHJ1ZSwiV2lkdGgiOjAuMCwiSGVpZ2h0IjowLjAsIkJvcmRlclN0eWxlIjp7IiRpZCI6IjI1MDkiLCJMaW5lQ29sb3IiOnsiJHJlZiI6IjE5OTQifSwiTGluZVdlaWdodCI6MC4wLCJMaW5lVHlwZSI6MCwiUGFyZW50U3R5bGUiOm51bGx9LCJQYXJlbnRTdHlsZSI6bnVsbH0sIk1hcmdpbiI6eyIkcmVmIjoiMTk5NiJ9LCJQYWRkaW5nIjp7IiRyZWYiOiIxOTk3In0sIklzVmlzaWJsZSI6dHJ1ZSwiV2lkdGgiOjAuMCwiSGVpZ2h0IjowLjAsIkJvcmRlclN0eWxlIjpudWxsLCJQYXJlbnRTdHlsZSI6bnVsbH0sIk1hcmdpbiI6eyIkaWQiOiIyNTEwIiwiVG9wIjowLjAsIkxlZnQiOjAuMCwiUmlnaHQiOjAuMCwiQm90dG9tIjowLjB9LCJQYWRkaW5nIjp7IiRpZCI6IjI1MTEiLCJUb3AiOjAuMCwiTGVmdCI6MC4wLCJSaWdodCI6MC4wLCJCb3R0b20iOjAuMH0sIklzVmlzaWJsZSI6dHJ1ZSwiV2lkdGgiOjAuMCwiSGVpZ2h0IjowLjAsIkJvcmRlclN0eWxlIjp7IiRpZCI6IjI1MTIiLCJMaW5lQ29sb3IiOm51bGwsIkxpbmVXZWlnaHQiOjAuMCwiTGluZVR5cGUiOjAsIlBhcmVudFN0eWxlIjpudWxsfSwiUGFyZW50U3R5bGUiOm51bGx9XX0sIlNjYWxlIjp7IiRpZCI6IjI1MTMiLCJTdGFydERhdGUiOiIwMDAxLTAxLTAxVDAwOjAwOjAwIiwiRW5kRGF0ZSI6IjIwMjItMDktMjdUMTE6NTk6MDAiLCJGb3JtYXQiOiJNTU0iLCJUeXBlIjozLCJBdXRvRGF0ZVJhbmdlIjp0cnVlLCJXb3JraW5nRGF5cyI6MzEsIkZpc2NhbFllYXIiOnsiJGlkIjoiMjUxNCIsIlN0YXJ0TW9udGgiOjEsIlVzZVN0YXJ0aW5nWWVhckZvck51bWJlcmluZyI6dHJ1ZSwiU2hvd0Zpc2NhbFllYXJMYWJlbCI6dHJ1ZX0sIlRvZGF5TWFya2VyVGV4dCI6IlRvZGF5IiwiQXV0b1NjYWxlVHlwZSI6ZmFsc2V9LCJTY2FsZVYyIjp7IiRpZCI6IjI1MTUiLCJTdGFydERhdGUiOiIyMDI0LTA3LTAxVDAwOjAwOjAwIiwiRW5kRGF0ZSI6IjIwMjUtMDktMzBUMTE6NTk6MDAiLCJBdXRvRGF0ZVJhbmdlIjpmYWxzZSwiV29ya2luZ0RheXMiOjMxLCJGaXNjYWxZZWFyIjp7IiRyZWYiOiIyNTE0In0sIlRvZGF5TWFya2VyVGV4dCI6IlRvZGF5IiwiQXV0b1NjYWxlVHlwZSI6ZmFsc2UsIlRpbWViYW5kU2NhbGVzIjp7IiRpZCI6IjI1MTYiLCJUb3BTY2FsZUxheWVyIjp7IiRpZCI6IjI1MTciLCJGb3JtYXQiOiJNTU0iLCJUeXBlIjozfSwiTWlkZGxlU2NhbGVMYXllciI6eyIkaWQiOiIyNTE4IiwiRm9ybWF0IjpudWxsLCJUeXBlIjowfSwiQm90dG9tU2NhbGVMYXllciI6eyIkaWQiOiIyNTE5IiwiRm9ybWF0IjpudWxsLCJUeXBlIjowfX19LCJNaWxlc3RvbmVzIjpbXSwiVGFza3MiOltdLCJTd2ltbGFuZXMiOltdLCJNc1Byb2plY3RJdGVtc1RyZWUiOm51bGwsIk1ldGFkYXRhIjp7IiRpZCI6IjI1MjAiLCJSZWNlbnRDb2xvcnNDb2xsZWN0aW9uIjoiW1wiI0ZGNzM3MzczXCIsXCIjRkZBMzYzQzNcIixcIiNGRkUzNzQxNlwiLFwiI0ZGNTZDRkRCXCIsXCIjQjJFNEQ0MUZcIixcIiNGRkU0RDQxRlwiXSIsIk1zcExhdGVzdEltcG9ydEl0ZW1zIjoie1wiJGlkXCI6XCIxXCIsXCJSb290XCI6e1wiSW1wb3J0SWRcIjpudWxsLFwiSXNJbXBvcnRlZFwiOmZhbHNlLFwiQ2hpbGRyZW5cIjpbXX19IiwiTXNwU3luY0J5VWlkIjoiRmFsc2UiLCJNc3BDb2x1bW5zTWFwcGluZyI6Ilt7XCIkaWRcIjpcIjFcIixcIlNlbGVjdGVkTWFwcGluZ1wiOjEsXCJDb2x1bW5IZWFkZXJcIjpcIlN3aW1sYW5lXCJ9LHtcIiRpZFwiOlwiMlwiLFwiU2VsZWN0ZWRNYXBwaW5nXCI6MixcIkNvbHVtbkhlYWRlclwiOlwiTmFtZVwifSx7XCIkaWRcIjpcIjNcIixcIlNlbGVjdGVkTWFwcGluZ1wiOjMsXCJDb2x1bW5IZWFkZXJcIjpcIlN0YXJ0XCJ9LHtcIiRpZFwiOlwiNFwiLFwiU2VsZWN0ZWRNYXBwaW5nXCI6NCxcIkNvbHVtbkhlYWRlclwiOlwiRmluaXNoXCJ9LHtcIiRpZFwiOlwiNVwiLFwiU2VsZWN0ZWRNYXBwaW5nXCI6NSxcIkNvbHVtbkhlYWRlclwiOlwiUGVyY2VudENvbXBsZXRlXCJ9XSIsIlNvdXJjZVRoZW1lIjoie1wiJGlkXCI6XCIxXCIsXCJJZFwiOlwiNWVmNzcxZmQtZDc0MS00YTJkLTliMjktYzZmYTVjODMzZDY1XCIsXCJDYXRlZ29yeVwiOjIsXCJDdWx0dXJlSW5mb05hbWVcIjpcImVuLVVTXCIsXCJWZXJzaW9uXCI6e1wiJGlkXCI6XCIyXCIsXCJUaGVtZURvbVZlcnNpb25cIjpcIjEuMS4wXCJ9LFwiU3R5bGVcIjp7XCIkaWRcIjpcIjNcIixcIlRpbWViYW5kU3R5bGVcIjp7XCIkaWRcIjpcIjRcIixcIlJpZ2h0RW5kQ2Fwc1N0eWxlXCI6e1wiJGlkXCI6XCI1XCIsXCJGb250U2V0dGluZ3NcIjp7XCIkaWRcIjpcIjZcIixcIkZvbnRTaXplXCI6MTgsXCJGb250TmFtZVwiOlwiQ2FsaWJyaVwiLFwiSXNCb2xkXCI6dHJ1ZSxcIklzSXRhbGljXCI6ZmFsc2UsXCJJc1VuZGVybGluZWRcIjpmYWxzZX0sXCJGb3JlZ3JvdW5kXCI6e1wiJGlkXCI6XCI3XCIsXCJDb2xvclwiOntcIiRpZFwiOlwiOFwiLFwiQVwiOjI1NSxcIlJcIjoyMzcsXCJHXCI6MTI1LFwiQlwiOjQ5fX0sXCJIb3Jpem9udGFsQWxpZ25tZW50XCI6MCxcIklzVmlzaWJsZVwiOmZhbHNlfSxcIkxlZnRFbmRDYXBzU3R5bGVcIjp7XCIkaWRcIjpcIjlcIixcIkZvbnRTZXR0aW5nc1wiOntcIiRpZFwiOlwiMTBcIixcIkZvbnRTaXplXCI6MTgsXCJGb250TmFtZVwiOlwiQ2FsaWJyaVwiLFwiSXNCb2xkXCI6dHJ1ZSxcIklzSXRhbGljXCI6ZmFsc2UsXCJJc1VuZGVybGluZWRcIjpmYWxzZX0sXCJGb3JlZ3JvdW5kXCI6e1wiJGlkXCI6XCIxMVwiLFwiQ29sb3JcIjp7XCIkaWRcIjpcIjEyXCIsXCJBXCI6MjU1LFwiUlwiOjIzNyxcIkdcIjoxMjUsXCJCXCI6NDl9fSxcIkhvcml6b250YWxBbGlnbm1lbnRcIjowLFwiSXNWaXNpYmxlXCI6ZmFsc2V9LFwiVG9kYXlNYXJrZXJTdHlsZVwiOntcIiRpZFwiOlwiMTNcIixcIlRvZGF5VGV4dFN0eWxlXCI6e1wiJGlkXCI6XCIxNFwiLFwiRm9udFNldHRpbmdzXCI6e1wiJGlkXCI6XCIxNVwiLFwiRm9udFNpemVcIjoxMixcIkZvbnROYW1lXCI6XCJDYWxpYnJpXCIsXCJJc0JvbGRcIjpmYWxzZSxcIklzSXRhbGljXCI6ZmFsc2UsXCJJc1VuZGVybGluZWRcIjpmYWxzZX0sXCJGb3JlZ3JvdW5kXCI6e1wiJGlkXCI6XCIxNlwiLFwiQ29sb3JcIjp7XCIkaWRcIjpcIjE3XCIsXCJBXCI6MjU1LFwiUlwiOjAsXCJHXCI6MCxcIkJcIjowfX0sXCJIb3Jpem9udGFsQWxpZ25tZW50XCI6MCxcIklzVmlzaWJsZVwiOnRydWV9LFwiVG9kYXlNYXJrZXJTaGFwZVN0eWxlXCI6e1wiJGlkXCI6XCIxOFwiLFwiTWFyZ2luXCI6e1wiJGlkXCI6XCIxOVwiLFwiVG9wXCI6MC4wLFwiTGVmdFwiOjAuMCxcIlJpZ2h0XCI6MC4wLFwiQm90dG9tXCI6MC4wfSxcIlBhZGRpbmdcIjp7XCIkaWRcIjpcIjIwXCIsXCJUb3BcIjowLjAsXCJMZWZ0XCI6MC4wLFwiUmlnaHRcIjowLjAsXCJCb3R0b21cIjowLjB9LFwiQmFja2dyb3VuZFwiOntcIiRpZFwiOlwiMjFcIixcIkNvbG9yXCI6e1wiJGlkXCI6XCIyMlwiLFwiQVwiOjI1NSxcIlJcIjoxMTUsXCJHXCI6MTE1LFwiQlwiOjExNX19LFwiSXNWaXNpYmxlXCI6dHJ1ZSxcIldpZHRoXCI6MC4wLFwiSGVpZ2h0XCI6MC4wLFwiQm9yZGVyU3R5bGVcIjpudWxsfSxcIlRvZGF5TWFya2VyUG9zaXRpb25cIjoxLFwiSXNWaXNpYmxlXCI6dHJ1ZX0sXCJTY2FsZVN0eWxlXCI6e1wiJGlkXCI6XCIyM1wiLFwiU2hvd1NlZ21lbnRTZXBhcmF0b3JzXCI6dHJ1ZSxcIlNlZ21lbnRTZXBhcmF0b3JPcGFjaXR5XCI6MzAsXCJTaGFwZVwiOjAsXCJTZWdtZW50VGV4dFN0eWxlXCI6e1wiJGlkXCI6XCIyNFwiLFwiRm9udFNldHRpbmdzXCI6e1wiJGlkXCI6XCIyNVwiLFwiRm9udFNpemVcIjoxNCxcIkZvbnROYW1lXCI6XCJDYWxpYnJpXCIsXCJJc0JvbGRcIjpmYWxzZSxcIklzSXRhbGljXCI6ZmFsc2UsXCJJc1VuZGVybGluZWRcIjpmYWxzZX0sXCJGb3JlZ3JvdW5kXCI6e1wiJGlkXCI6XCIyNlwiLFwiQ29sb3JcIjp7XCIkaWRcIjpcIjI3XCIsXCJBXCI6MjU1LFwiUlwiOjAsXCJHXCI6MCxcIkJcIjowfX0sXCJIb3Jpem9udGFsQWxpZ25tZW50XCI6MCxcIklzVmlzaWJsZVwiOnRydWV9LFwiU2hhcGVTdHlsZVwiOntcIiRpZFwiOlwiMjhcIixcIk1hcmdpblwiOntcIiRpZFwiOlwiMjlcIixcIlRvcFwiOjAuMCxcIkxlZnRcIjoxMi4wLFwiUmlnaHRcIjoxMi4wLFwiQm90dG9tXCI6MC4wfSxcIlBhZGRpbmdcIjp7XCIkaWRcIjpcIjMwXCIsXCJUb3BcIjo3LjAsXCJMZWZ0XCI6MC4wLFwiUmlnaHRcIjowLjAsXCJCb3R0b21cIjo3LjB9LFwiQmFja2dyb3VuZFwiOntcIiRpZFwiOlwiMzFcIixcIkNvbG9yXCI6e1wiJGlkXCI6XCIzMlwiLFwiQVwiOjI1NSxcIlJcIjoyMjUsXCJHXCI6MjI1LFwiQlwiOjIyNX19LFwiSXNWaXNpYmxlXCI6dHJ1ZSxcIldpZHRoXCI6ODU4LjAsXCJIZWlnaHRcIjozMC4wLFwiQm9yZGVyU3R5bGVcIjp7XCIkaWRcIjpcIjMzXCIsXCJMaW5lU3R5bGVcIjp7XCIkaWRcIjpcIjM0XCIsXCJMaW5lQ29sb3JcIjp7XCIkaWRcIjpcIjM1XCIsXCJDb2xvclwiOntcIiRpZFwiOlwiMzZcIixcIkFcIjoyNTUsXCJSXCI6MjU1LFwiR1wiOjAsXCJCXCI6MH19LFwiTGluZVdlaWdodFwiOjAuMCxcIkxpbmVUeXBlXCI6MH0sXCJJc1Zpc2libGVcIjpmYWxzZX19fSxcIkVsYXBzZWRUaW1lU3R5bGVcIjp7XCIkaWRcIjpcIjM3XCIsXCJFbGFwc2VkVGltZUJhY2tncm91bmRcIjp7XCIkaWRcIjpcIjM4XCIsXCJDb2xvclwiOntcIiRpZFwiOlwiMzlcIixcIkFcIjoxOTEsXCJSXCI6MCxcIkdcIjowLFwiQlwiOjB9fSxcIkVsYXBzZWRUaW1lRm9ybWF0XCI6MixcIklzVmlzaWJsZVwiOmZhbHNlfSxcIk1hcmdpblwiOntcIiRpZFwiOlwiNDBcIixcIlRvcFwiOjAuMCxcIkxlZnRcIjoxMC4wLFwiUmlnaHRcIjoxMC4wLFwiQm90dG9tXCI6MC4wfSxcIlBhZGRpbmdcIjp7XCIkaWRcIjpcIjQxXCIsXCJUb3BcIjowLjAsXCJMZWZ0XCI6MC4wLFwiUmlnaHRcIjowLjAsXCJCb3R0b21cIjowLjB9LFwiQmFja2dyb3VuZFwiOntcIiRpZFwiOlwiNDJcIixcIkNvbG9yXCI6e1wiJGlkXCI6XCI0M1wiLFwiQVwiOjI1NSxcIlJcIjo0NyxcIkdcIjo1NCxcIkJcIjoxNTN9fSxcIklzVmlzaWJsZVwiOmZhbHNlLFwiV2lkdGhcIjowLjAsXCJIZWlnaHRcIjowLjAsXCJCb3JkZXJTdHlsZVwiOm51bGx9LFwiVGFza1N0eWxlXCI6e1wiJGlkXCI6XCI0NFwiLFwiU2hhcGVcIjoxLFwiU2hhcGVUaGlja25lc3NcIjowLFwiRHVyYXRpb25Gb3JtYXRcIjowLFwiUGVyY2VudGFnZUNvbXBsZXRlVGV4dFN0eWxlXCI6e1wiJGlkXCI6XCI0NVwiLFwiRm9udFNldHRpbmdzXCI6e1wiJGlkXCI6XCI0NlwiLFwiRm9udFNpemVcIjoxMCxcIkZvbnROYW1lXCI6XCJDYWxpYnJpXCIsXCJJc0JvbGRcIjpmYWxzZSxcIklzSXRhbGljXCI6ZmFsc2UsXCJJc1VuZGVybGluZWRcIjpmYWxzZX0sXCJGb3JlZ3JvdW5kXCI6e1wiJGlkXCI6XCI0N1wiLFwiQ29sb3JcIjp7XCIkaWRcIjpcIjQ4XCIsXCJBXCI6MjU1LFwiUlwiOjIzOCxcIkdcIjoyMzYsXCJCXCI6MjI1fX0sXCJIb3Jpem9udGFsQWxpZ25tZW50XCI6MSxcIklzVmlzaWJsZVwiOnRydWV9LFwiUGVyY2VudGFnZUNvbXBsZXRlSGlnaGxpZ2h0U3R5bGVcIjp7XCIkaWRcIjpcIjQ5XCIsXCJCYWNrZ3JvdW5kXCI6e1wiJGlkXCI6XCI1MFwiLFwiQ29sb3JcIjp7XCIkaWRcIjpcIjUxXCIsXCJBXCI6ODksXCJSXCI6MCxcIkdcIjowLFwiQlwiOjB9fX0sXCJEdXJhdGlvblN0eWxlXCI6e1wiJGlkXCI6XCI1MlwiLFwiRm9udFNldHRpbmdzXCI6e1wiJGlkXCI6XCI1M1wiLFwiRm9udFNpemVcIjoxMCxcIkZvbnROYW1lXCI6XCJDYWxpYnJpXCIsXCJJc0JvbGRcIjpmYWxzZSxcIklzSXRhbGljXCI6ZmFsc2UsXCJJc1VuZGVybGluZWRcIjpmYWxzZX0sXCJGb3JlZ3JvdW5kXCI6e1wiJGlkXCI6XCI1NFwiLFwiQ29sb3JcIjp7XCIkaWRcIjpcIjU1XCIsXCJBXCI6MjU1LFwiUlwiOjIzNyxcIkdcIjoxMjUsXCJCXCI6NDl9fSxcIkhvcml6b250YWxBbGlnbm1lbnRcIjowLFwiSXNWaXNpYmxlXCI6ZmFsc2V9LFwiSG9yaXpvbnRhbENvbm5lY3RvclN0eWxlXCI6e1wiJGlkXCI6XCI1NlwiLFwiTGluZVN0eWxlXCI6e1wiJGlkXCI6XCI1N1wiLFwiTGluZUNvbG9yXCI6e1wiJGlkXCI6XCI1OFwiLFwiQ29sb3JcIjp7XCIkaWRcIjpcIjU5XCIsXCJBXCI6MjU1LFwiUlwiOjIwNCxcIkdcIjoyMDQsXCJCXCI6MjA0fX0sXCJMaW5lV2VpZ2h0XCI6MS4wLFwiTGluZVR5cGVcIjowfSxcIklzVmlzaWJsZVwiOnRydWV9LFwiVmVydGljYWxDb25uZWN0b3JTdHlsZVwiOntcIiRpZFwiOlwiNjBcIixcIkxpbmVTdHlsZVwiOntcIiRpZFwiOlwiNjFcIixcIkxpbmVDb2xvclwiOntcIiRpZFwiOlwiNjJcIixcIkNvbG9yXCI6e1wiJGlkXCI6XCI2M1wiLFwiQVwiOjI1NSxcIlJcIjoyMDQsXCJHXCI6MjA0LFwiQlwiOjIwNH19LFwiTGluZVdlaWdodFwiOjAuMCxcIkxpbmVUeXBlXCI6MH0sXCJJc1Zpc2libGVcIjpmYWxzZX0sXCJNYXJnaW5cIjp7XCIkaWRcIjpcIjY0XCIsXCJUb3BcIjowLjAsXCJMZWZ0XCI6MC4wLFwiUmlnaHRcIjowLjAsXCJCb3R0b21cIjowLjB9LFwiU3RhcnREYXRlUG9zaXRpb25cIjo0LFwiRW5kRGF0ZVBvc2l0aW9uXCI6NCxcIlRpdGxlUG9zaXRpb25cIjo1LFwiRHVyYXRpb25Qb3NpdGlvblwiOjAsXCJQZXJjZW50YWdlQ29tcGxldGVkUG9zaXRpb25cIjoyLFwiU3BhY2luZ1wiOjMsXCJJc0JlbG93VGltZWJhbmRcIjp0cnVlLFwiU2hhcGVTdHlsZVwiOntcIiRpZFwiOlwiNjVcIixcIk1hcmdpblwiOntcIiRpZFwiOlwiNjZcIixcIlRvcFwiOjAuMCxcIkxlZnRcIjo0LjAsXCJSaWdodFwiOjQuMCxcIkJvdHRvbVwiOjAuMH0sXCJQYWRkaW5nXCI6e1wiJGlkXCI6XCI2N1wiLFwiVG9wXCI6MC4wLFwiTGVmdFwiOjAuMCxcIlJpZ2h0XCI6MC4wLFwiQm90dG9tXCI6MC4wfSxcIkJhY2tncm91bmRcIjp7XCIkaWRcIjpcIjY4XCIsXCJDb2xvclwiOntcIiRpZFwiOlwiNjlcIixcIkFcIjoxMjcsXCJSXCI6MTU0LFwiR1wiOjIyMixcIkJcIjoyMTZ9fSxcIklzVmlzaWJsZVwiOnRydWUsXCJXaWR0aFwiOjAuMCxcIkhlaWdodFwiOjEwLjAsXCJCb3JkZXJTdHlsZVwiOntcIiRpZFwiOlwiNzBcIixcIkxpbmVTdHlsZVwiOntcIiRpZFwiOlwiNzFcIixcIkxpbmVDb2xvclwiOntcIiRpZFwiOlwiNzJcIixcIkNvbG9yXCI6e1wiJGlkXCI6XCI3M1wiLFwiQVwiOjI1NSxcIlJcIjoyMzQsXCJHXCI6MjIsXCJCXCI6MzB9fSxcIkxpbmVXZWlnaHRcIjoyLjAsXCJMaW5lVHlwZVwiOjB9LFwiSXNWaXNpYmxlXCI6ZmFsc2V9fSxcIlRpdGxlU3R5bGVcIjp7XCIkaWRcIjpcIjc0XCIsXCJGb250U2V0dGluZ3NcIjp7XCIkaWRcIjpcIjc1XCIsXCJGb250U2l6ZVwiOjExLFwiRm9udE5hbWVcIjpcIkNhbGlicmlcIixcIklzQm9sZFwiOmZhbHNlLFwiSXNJdGFsaWNcIjpmYWxzZSxcIklzVW5kZXJsaW5lZFwiOmZhbHNlfSxcIkZvcmVncm91bmRcIjp7XCIkaWRcIjpcIjc2XCIsXCJDb2xvclwiOntcIiRpZFwiOlwiNzdcIixcIkFcIjoyNTUsXCJSXCI6MCxcIkdcIjowLFwiQlwiOjB9fSxcIkhvcml6b250YWxBbGlnbm1lbnRcIjowLFwiSXNWaXNpYmxlXCI6dHJ1ZX0sXCJEYXRlU3R5bGVcIjp7XCIkaWRcIjpcIjc4XCIsXCJGb250U2V0dGluZ3NcIjp7XCIkaWRcIjpcIjc5XCIsXCJGb250U2l6ZVwiOjEwLFwiRm9udE5hbWVcIjpcIkNhbGlicmlcIixcIklzQm9sZFwiOmZhbHNlLFwiSXNJdGFsaWNcIjpmYWxzZSxcIklzVW5kZXJsaW5lZFwiOmZhbHNlfSxcIkZvcmVncm91bmRcIjp7XCIkaWRcIjpcIjgwXCIsXCJDb2xvclwiOntcIiRpZFwiOlwiODFcIixcIkFcIjoyNTUsXCJSXCI6NjgsXCJHXCI6ODQsXCJCXCI6MTA2fX0sXCJIb3Jpem9udGFsQWxpZ25tZW50XCI6MCxcIklzVmlzaWJsZVwiOnRydWV9LFwiRGF0ZUZvcm1hdFwiOntcIiRpZFwiOlwiODJcIixcIkZvcm1hdFN0cmluZ1wiOlwiTU1NIGRcIixcIlNlcGFyYXRvclwiOlwiL1wiLFwiVXNlSW50ZXJuYXRpb25hbERhdGVGb3JtYXRcIjpmYWxzZSxcIkRhdGVJc1Zpc2libGVcIjpmYWxzZSxcIlRpbWVJc1Zpc2libGVcIjpmYWxzZSxcIkhvdXJEaWdpdHNcIjoxLFwiQW1QbURlc2lnbmF0b3JcIjoyLFwiVHJpbTAwTWludXRlc1wiOmZhbHNlfSxcIldlZWtOdW1iZXJpbmdcIjp7XCIkaWRcIjpcIjgzXCIsXCJGb3JtYXRcIjowLFwiSXNWaXNpYmxlXCI6ZmFsc2UsXCJMYXN0S25vd25WaXNpYmlsaXR5U3RhdGVcIjpmYWxzZX19LFwiTWlsZXN0b25lU3R5bGVcIjp7XCIkaWRcIjpcIjg0XCIsXCJTaGFwZVwiOjAsXCJJc0JlbG93VGltZWJhbmRcIjpmYWxzZSxcIlNoYXBlU2l6ZVwiOjEsXCJQYWRkaW5nXCI6e1wiJGlkXCI6XCI4NVwiLFwiVG9wXCI6Ny4wLFwiTGVmdFwiOjMuMCxcIlJpZ2h0XCI6MC4wLFwiQm90dG9tXCI6Mi4wfSxcIlNoYXBlU3R5bGVcIjp7XCIkaWRcIjpcIjg2XCIsXCJNYXJnaW5cIjp7XCIkaWRcIjpcIjg3XCIsXCJUb3BcIjowLjAsXCJMZWZ0XCI6MC4wLFwiUmlnaHRcIjowLjAsXCJCb3R0b21cIjowLjB9LFwiUGFkZGluZ1wiOntcIiRpZFwiOlwiODhcIixcIlRvcFwiOjAuMCxcIkxlZnRcIjowLjAsXCJSaWdodFwiOjAuMCxcIkJvdHRvbVwiOjAuMH0sXCJCYWNrZ3JvdW5kXCI6e1wiJGlkXCI6XCI4OVwiLFwiQ29sb3JcIjp7XCIkaWRcIjpcIjkwXCIsXCJBXCI6MTI3LFwiUlwiOjE1NCxcIkdcIjoyMjIsXCJCXCI6MjE2fX0sXCJJc1Zpc2libGVcIjp0cnVlLFwiV2lkdGhcIjoxOC4wLFwiSGVpZ2h0XCI6MjAuMCxcIkJvcmRlclN0eWxlXCI6e1wiJGlkXCI6XCI5MVwiLFwiTGluZVN0eWxlXCI6e1wiJGlkXCI6XCI5MlwiLFwiTGluZUNvbG9yXCI6e1wiJGlkXCI6XCI5M1wiLFwiQ29sb3JcIjp7XCIkaWRcIjpcIjk0XCIsXCJBXCI6MjU1LFwiUlwiOjIzNCxcIkdcIjoyMixcIkJcIjozMH19LFwiTGluZVdlaWdodFwiOjIuMCxcIkxpbmVUeXBlXCI6MH0sXCJJc1Zpc2libGVcIjpmYWxzZX19LFwiVGl0bGVTdHlsZVwiOntcIiRpZFwiOlwiOTVcIixcIkZvbnRTZXR0aW5nc1wiOntcIiRpZFwiOlwiOTZcIixcIkZvbnRTaXplXCI6MTEsXCJGb250TmFtZVwiOlwiQ2FsaWJyaVwiLFwiSXNCb2xkXCI6dHJ1ZSxcIklzSXRhbGljXCI6ZmFsc2UsXCJJc1VuZGVybGluZWRcIjpmYWxzZX0sXCJGb3JlZ3JvdW5kXCI6e1wiJGlkXCI6XCI5N1wiLFwiQ29sb3JcIjp7XCIkaWRcIjpcIjk4XCIsXCJBXCI6MjU1LFwiUlwiOjAsXCJHXCI6MCxcIkJcIjowfX0sXCJIb3Jpem9udGFsQWxpZ25tZW50XCI6MSxcIklzVmlzaWJsZVwiOnRydWV9LFwiRGF0ZVN0eWxlXCI6e1wiJGlkXCI6XCI5OVwiLFwiRm9udFNldHRpbmdzXCI6e1wiJGlkXCI6XCIxMDBcIixcIkZvbnRTaXplXCI6MTAsXCJGb250TmFtZVwiOlwiQ2FsaWJyaVwiLFwiSXNCb2xkXCI6ZmFsc2UsXCJJc0l0YWxpY1wiOmZhbHNlLFwiSXNVbmRlcmxpbmVkXCI6ZmFsc2V9LFwiRm9yZWdyb3VuZFwiOntcIiRpZFwiOlwiMTAxXCIsXCJDb2xvclwiOntcIiRpZFwiOlwiMTAyXCIsXCJBXCI6MjU1LFwiUlwiOjY4LFwiR1wiOjg0LFwiQlwiOjEwNn19LFwiSG9yaXpvbnRhbEFsaWdubWVudFwiOjAsXCJJc1Zpc2libGVcIjp0cnVlfSxcIkRhdGVGb3JtYXRcIjp7XCIkaWRcIjpcIjEwM1wiLFwiRm9ybWF0U3RyaW5nXCI6XCJNTU0gZFwiLFwiU2VwYXJhdG9yXCI6XCIvXCIsXCJVc2VJbnRlcm5hdGlvbmFsRGF0ZUZvcm1hdFwiOmZhbHNlLFwiRGF0ZUlzVmlzaWJsZVwiOnRydWUsXCJUaW1lSXNWaXNpYmxlXCI6ZmFsc2UsXCJIb3VyRGlnaXRzXCI6MSxcIkFtUG1EZXNpZ25hdG9yXCI6MixcIlRyaW0wME1pbnV0ZXNcIjpmYWxzZX0sXCJXZWVrTnVtYmVyaW5nXCI6e1wiJGlkXCI6XCIxMDRcIixcIkZvcm1hdFwiOjAsXCJJc1Zpc2libGVcIjpmYWxzZSxcIkxhc3RLbm93blZpc2liaWxpdHlTdGF0ZVwiOmZhbHNlfX0sXCJNb3RTdHlsZVwiOntcIiRpZFwiOlwiMTA1XCIsXCJTaGFwZVwiOjAsXCJTaGFwZVNpemVcIjoxLFwiRGV0YWlsc1NwYWNpbmdcIjoxLjAsXCJQYWRkaW5nXCI6e1wiJGlkXCI6XCIxMDZcIixcIlRvcFwiOjcuMCxcIkxlZnRcIjozLjAsXCJSaWdodFwiOjAuMCxcIkJvdHRvbVwiOjIuMH0sXCJQb3NpdGlvbk9uVGFza1wiOjEsXCJTaGFwZVN0eWxlXCI6e1wiJGlkXCI6XCIxMDdcIixcIk1hcmdpblwiOntcIiRpZFwiOlwiMTA4XCIsXCJUb3BcIjowLjAsXCJMZWZ0XCI6MC4wLFwiUmlnaHRcIjowLjAsXCJCb3R0b21cIjowLjB9LFwiUGFkZGluZ1wiOntcIiRpZFwiOlwiMTA5XCIsXCJUb3BcIjowLjAsXCJMZWZ0XCI6MC4wLFwiUmlnaHRcIjowLjAsXCJCb3R0b21cIjowLjB9LFwiQmFja2dyb3VuZFwiOntcIiRpZFwiOlwiMTEwXCIsXCJDb2xvclwiOntcIiRpZFwiOlwiMTExXCIsXCJBXCI6MTI3LFwiUlwiOjE1NCxcIkdcIjoyMjIsXCJCXCI6MjE2fX0sXCJJc1Zpc2libGVcIjp0cnVlLFwiV2lkdGhcIjoxOC4wLFwiSGVpZ2h0XCI6MjAuMCxcIkJvcmRlclN0eWxlXCI6e1wiJGlkXCI6XCIxMTJcIixcIkxpbmVTdHlsZVwiOntcIiRpZFwiOlwiMTEzXCIsXCJMaW5lQ29sb3JcIjp7XCIkaWRcIjpcIjExNFwiLFwiQ29sb3JcIjp7XCIkaWRcIjpcIjExNVwiLFwiQVwiOjI1NSxcIlJcIjoyMzQsXCJHXCI6MjIsXCJCXCI6MzB9fSxcIkxpbmVXZWlnaHRcIjowLjAsXCJMaW5lVHlwZVwiOjB9LFwiSXNWaXNpYmxlXCI6ZmFsc2V9fSxcIlRpdGxlU3R5bGVcIjp7XCIkaWRcIjpcIjExNlwiLFwiRm9udFNldHRpbmdzXCI6e1wiJGlkXCI6XCIxMTdcIixcIkZvbnRTaXplXCI6MTEsXCJGb250TmFtZVwiOlwiQ2FsaWJyaVwiLFwiSXNCb2xkXCI6dHJ1ZSxcIklzSXRhbGljXCI6ZmFsc2UsXCJJc1VuZGVybGluZWRcIjpmYWxzZX0sXCJGb3JlZ3JvdW5kXCI6e1wiJGlkXCI6XCIxMThcIixcIkNvbG9yXCI6e1wiJGlkXCI6XCIxMTlcIixcIkFcIjoyNTUsXCJSXCI6MCxcIkdcIjowLFwiQlwiOjB9fSxcIkhvcml6b250YWxBbGlnbm1lbnRcIjoxLFwiSXNWaXNpYmxlXCI6dHJ1ZX0sXCJEYXRlU3R5bGVcIjp7XCIkaWRcIjpcIjEyMFwiLFwiRm9udFNldHRpbmdzXCI6e1wiJGlkXCI6XCIxMjFcIixcIkZvbnRTaXplXCI6MTAsXCJGb250TmFtZVwiOlwiQ2FsaWJyaVwiLFwiSXNCb2xkXCI6ZmFsc2UsXCJJc0l0YWxpY1wiOmZhbHNlLFwiSXNVbmRlcmxpbmVkXCI6ZmFsc2V9LFwiRm9yZWdyb3VuZFwiOntcIiRpZFwiOlwiMTIyXCIsXCJDb2xvclwiOntcIiRpZFwiOlwiMTIzXCIsXCJBXCI6MjU1LFwiUlwiOjY4LFwiR1wiOjg0LFwiQlwiOjEwNn19LFwiSG9yaXpvbnRhbEFsaWdubWVudFwiOjAsXCJJc1Zpc2libGVcIjp0cnVlfSxcIkRhdGVGb3JtYXRcIjp7XCIkaWRcIjpcIjEyNFwiLFwiRm9ybWF0U3RyaW5nXCI6XCJNTU0gZFwiLFwiU2VwYXJhdG9yXCI6XCIvXCIsXCJVc2VJbnRlcm5hdGlvbmFsRGF0ZUZvcm1hdFwiOmZhbHNlLFwiRGF0ZUlzVmlzaWJsZVwiOnRydWUsXCJUaW1lSXNWaXNpYmxlXCI6ZmFsc2UsXCJIb3VyRGlnaXRzXCI6MSxcIkFtUG1EZXNpZ25hdG9yXCI6MixcIlRyaW0wME1pbnV0ZXNcIjpmYWxzZX0sXCJXZWVrTnVtYmVyaW5nXCI6e1wiJGlkXCI6XCIxMjVcIixcIkZvcm1hdFwiOjAsXCJJc1Zpc2libGVcIjpmYWxzZSxcIkxhc3RLbm93blZpc2liaWxpdHlTdGF0ZVwiOmZhbHNlfX0sXCJTd2ltbGFuZVYyU3R5bGVcIjp7XCIkaWRcIjpcIjEyNlwiLFwiU3R5bGVJZFwiOlwiYjA1NGEwY2ItNDAwNi00NGE4LTlmMjctN2MwZDM1MWY4MDhlXCIsXCJOYW1lXCI6XCJTd2ltbGFuZSBTdHlsZSAxXCIsXCJIZWFkZXJTdHlsZVwiOntcIiRpZFwiOlwiMTI3XCIsXCJUZXh0U3R5bGVcIjp7XCIkaWRcIjpcIjEyOFwiLFwiRm9udFNldHRpbmdzXCI6e1wiJGlkXCI6XCIxMjlcIixcIkZvbnRTaXplXCI6MTIsXCJGb250TmFtZVwiOlwiQ2FsaWJyaVwiLFwiSXNCb2xkXCI6ZmFsc2UsXCJJc0l0YWxpY1wiOmZhbHNlLFwiSXNVbmRlcmxpbmVkXCI6ZmFsc2V9LFwiRm9yZWdyb3VuZFwiOntcIiRpZFwiOlwiMTMwXCIsXCJDb2xvclwiOntcIiRpZFwiOlwiMTMxXCIsXCJBXCI6MjU1LFwiUlwiOjAsXCJHXCI6MCxcIkJcIjowfX0sXCJIb3Jpem9udGFsQWxpZ25tZW50XCI6MCxcIklzVmlzaWJsZVwiOmZhbHNlfSxcIlJlY3RhbmdsZVN0eWxlXCI6e1wiJGlkXCI6XCIxMzJcIixcIk1hcmdpblwiOntcIiRpZFwiOlwiMTMzXCIsXCJUb3BcIjowLjAsXCJMZWZ0XCI6MC4wLFwiUmlnaHRcIjowLjAsXCJCb3R0b21cIjowLjB9LFwiUGFkZGluZ1wiOntcIiRpZFwiOlwiMTM0XCIsXCJUb3BcIjowLjAsXCJMZWZ0XCI6MC4wLFwiUmlnaHRcIjowLjAsXCJCb3R0b21cIjowLjB9LFwiQmFja2dyb3VuZFwiOntcIiRpZFwiOlwiMTM1XCIsXCJDb2xvclwiOntcIiRpZFwiOlwiMTM2XCIsXCJBXCI6MTI3LFwiUlwiOjE1NCxcIkdcIjoyMjIsXCJCXCI6MjE2fX0sXCJJc1Zpc2libGVcIjp0cnVlLFwiV2lkdGhcIjowLjAsXCJIZWlnaHRcIjowLjAsXCJCb3JkZXJTdHlsZVwiOntcIiRpZFwiOlwiMTM3XCIsXCJMaW5lU3R5bGVcIjp7XCIkaWRcIjpcIjEzOFwiLFwiTGluZUNvbG9yXCI6e1wiJGlkXCI6XCIxMzlcIixcIkNvbG9yXCI6e1wiJGlkXCI6XCIxNDBcIixcIkFcIjoyNTUsXCJSXCI6MjU1LFwiR1wiOjAsXCJCXCI6MH19LFwiTGluZVdlaWdodFwiOjAuMCxcIkxpbmVUeXBlXCI6MH0sXCJJc1Zpc2libGVcIjpmYWxzZX19fSxcIkJhY2tncm91bmRTdHlsZVwiOntcIiRpZFwiOlwiMTQxXCIsXCJNYXJnaW5cIjp7XCIkaWRcIjpcIjE0MlwiLFwiVG9wXCI6MC4wLFwiTGVmdFwiOjAuMCxcIlJpZ2h0XCI6MC4wLFwiQm90dG9tXCI6MC4wfSxcIlBhZGRpbmdcIjp7XCIkaWRcIjpcIjE0M1wiLFwiVG9wXCI6MC4wLFwiTGVmdFwiOjAuMCxcIlJpZ2h0XCI6MC4wLFwiQm90dG9tXCI6MC4wfSxcIkJhY2tncm91bmRcIjp7XCIkaWRcIjpcIjE0NFwiLFwiQ29sb3JcIjp7XCIkaWRcIjpcIjE0NVwiLFwiQVwiOjM4LFwiUlwiOjAsXCJHXCI6MCxcIkJcIjowfX0sXCJJc1Zpc2libGVcIjp0cnVlLFwiV2lkdGhcIjowLjAsXCJIZWlnaHRcIjowLjAsXCJCb3JkZXJTdHlsZVwiOntcIiRpZFwiOlwiMTQ2XCIsXCJMaW5lU3R5bGVcIjp7XCIkaWRcIjpcIjE0N1wiLFwiTGluZUNvbG9yXCI6e1wiJGlkXCI6XCIxNDhcIixcIkNvbG9yXCI6e1wiJGlkXCI6XCIxNDlcIixcIkFcIjoyNTUsXCJSXCI6MjM0LFwiR1wiOjIyLFwiQlwiOjMwfX0sXCJMaW5lV2VpZ2h0XCI6MC4wLFwiTGluZVR5cGVcIjowfSxcIklzVmlzaWJsZVwiOmZhbHNlfX0sXCJJc0Fib3ZlVGltZWJhbmRcIjpmYWxzZSxcIlNwYWNpbmdcIjo1LFwiRGVmYXVsdFN3aW1sYW5lQWN0aXZpdHlTdHlsZVwiOntcIiRpZFwiOlwiMTUwXCIsXCJIZWFkZXJTdHlsZVwiOntcIiRpZFwiOlwiMTUxXCIsXCJUZXh0U3R5bGVcIjp7XCIkaWRcIjpcIjE1MlwiLFwiRm9udFNldHRpbmdzXCI6e1wiJGlkXCI6XCIxNTNcIixcIkZvbnRTaXplXCI6MTEsXCJGb250TmFtZVwiOlwiQ2FsaWJyaVwiLFwiSXNCb2xkXCI6ZmFsc2UsXCJJc0l0YWxpY1wiOmZhbHNlLFwiSXNVbmRlcmxpbmVkXCI6ZmFsc2V9LFwiRm9yZWdyb3VuZFwiOntcIiRpZFwiOlwiMTU0XCIsXCJDb2xvclwiOntcIiRpZFwiOlwiMTU1XCIsXCJBXCI6MjU1LFwiUlwiOjAsXCJHXCI6MCxcIkJcIjowfX0sXCJIb3Jpem9udGFsQWxpZ25tZW50XCI6MCxcIklzVmlzaWJsZVwiOnRydWV9LFwiUmVjdGFuZ2xlU3R5bGVcIjp7XCIkaWRcIjpcIjE1NlwiLFwiTWFyZ2luXCI6e1wiJGlkXCI6XCIxNTdcIixcIlRvcFwiOjAuMCxcIkxlZnRcIjowLjAsXCJSaWdodFwiOjAuMCxcIkJvdHRvbVwiOjAuMH0sXCJQYWRkaW5nXCI6e1wiJGlkXCI6XCIxNThcIixcIlRvcFwiOjAuMCxcIkxlZnRcIjowLjAsXCJSaWdodFwiOjAuMCxcIkJvdHRvbVwiOjAuMH0sXCJCYWNrZ3JvdW5kXCI6e1wiJGlkXCI6XCIxNTlcIixcIkNvbG9yXCI6e1wiJGlkXCI6XCIxNjBcIixcIkFcIjo2MyxcIlJcIjoxNTQsXCJHXCI6MjIyLFwiQlwiOjIxNn19LFwiSXNWaXNpYmxlXCI6dHJ1ZSxcIldpZHRoXCI6MC4wLFwiSGVpZ2h0XCI6MC4wLFwiQm9yZGVyU3R5bGVcIjp7XCIkaWRcIjpcIjE2MVwiLFwiTGluZVN0eWxlXCI6e1wiJGlkXCI6XCIxNjJcIixcIkxpbmVDb2xvclwiOntcIiRpZFwiOlwiMTYzXCIsXCJDb2xvclwiOntcIiRpZFwiOlwiMTY0XCIsXCJBXCI6MjU1LFwiUlwiOjI1NSxcIkdcIjowLFwiQlwiOjB9fSxcIkxpbmVXZWlnaHRcIjowLjAsXCJMaW5lVHlwZVwiOjB9LFwiSXNWaXNpYmxlXCI6ZmFsc2V9fX0sXCJCYWNrZ3JvdW5kU3R5bGVcIjp7XCIkaWRcIjpcIjE2NVwiLFwiTWFyZ2luXCI6e1wiJGlkXCI6XCIxNjZcIixcIlRvcFwiOjAuMCxcIkxlZnRcIjowLjAsXCJSaWdodFwiOjAuMCxcIkJvdHRvbVwiOjAuMH0sXCJQYWRkaW5nXCI6e1wiJGlkXCI6XCIxNjdcIixcIlRvcFwiOjAuMCxcIkxlZnRcIjowLjAsXCJSaWdodFwiOjAuMCxcIkJvdHRvbVwiOjAuMH0sXCJCYWNrZ3JvdW5kXCI6e1wiJGlkXCI6XCIxNjhcIixcIkNvbG9yXCI6e1wiJGlkXCI6XCIxNjlcIixcIkFcIjozOCxcIlJcIjowLFwiR1wiOjAsXCJCXCI6MH19LFwiSXNWaXNpYmxlXCI6dHJ1ZSxcIldpZHRoXCI6MC4wLFwiSGVpZ2h0XCI6MC4wLFwiQm9yZGVyU3R5bGVcIjp7XCIkaWRcIjpcIjE3MFwiLFwiTGluZVN0eWxlXCI6e1wiJGlkXCI6XCIxNzFcIixcIkxpbmVDb2xvclwiOntcIiRpZFwiOlwiMTcyXCIsXCJDb2xvclwiOntcIiRpZFwiOlwiMTczXCIsXCJBXCI6MjU1LFwiUlwiOjIzNCxcIkdcIjoyMixcIkJcIjozMH19LFwiTGluZVdlaWdodFwiOjAuMCxcIkxpbmVUeXBlXCI6MH0sXCJJc1Zpc2libGVcIjpmYWxzZX19fSxcIkRlZmF1bHRTd2ltbGFuZU1pbGVzdG9uZVN0eWxlXCI6e1wiJGlkXCI6XCIxNzRcIixcIlRpdGxlUG9zaXRpb25cIjowLFwiRGF0ZVBvc2l0aW9uXCI6MCxcIlNoYXBlVHlwZVwiOjExLFwiU2hhcGVTaXplXCI6MSxcIlNwYWNpbmdcIjo1LFwiU2hhcGVTdHlsZVwiOntcIiRpZFwiOlwiMTc1XCIsXCJNYXJnaW5cIjp7XCIkaWRcIjpcIjE3NlwiLFwiVG9wXCI6MC4wLFwiTGVmdFwiOjAuMCxcIlJpZ2h0XCI6MC4wLFwiQm90dG9tXCI6MC4wfSxcIlBhZGRpbmdcIjp7XCIkaWRcIjpcIjE3N1wiLFwiVG9wXCI6MC4wLFwiTGVmdFwiOjAuMCxcIlJpZ2h0XCI6MC4wLFwiQm90dG9tXCI6MC4wfSxcIkJhY2tncm91bmRcIjp7XCIkaWRcIjpcIjE3OFwiLFwiQ29sb3JcIjp7XCIkaWRcIjpcIjE3OVwiLFwiQVwiOjI1NSxcIlJcIjoxMTUsXCJHXCI6MTE1LFwiQlwiOjExNX19LFwiSXNWaXNpYmxlXCI6dHJ1ZSxcIldpZHRoXCI6MTguMCxcIkhlaWdodFwiOjIwLjAsXCJCb3JkZXJTdHlsZVwiOntcIiRpZFwiOlwiMTgwXCIsXCJMaW5lU3R5bGVcIjp7XCIkaWRcIjpcIjE4MVwiLFwiTGluZUNvbG9yXCI6e1wiJGlkXCI6XCIxODJcIixcIkNvbG9yXCI6e1wiJGlkXCI6XCIxODNcIixcIkFcIjoyNTUsXCJSXCI6MjM0LFwiR1wiOjIyLFwiQlwiOjMwfX0sXCJMaW5lV2VpZ2h0XCI6Mi4wLFwiTGluZVR5cGVcIjowfSxcIklzVmlzaWJsZVwiOmZhbHNlfX0sXCJUaXRsZVN0eWxlXCI6e1wiJGlkXCI6XCIxODRcIixcIkZvbnRTZXR0aW5nc1wiOntcIiRpZFwiOlwiMTg1XCIsXCJGb250U2l6ZVwiOjExLFwiRm9udE5hbWVcIjpcIkNhbGlicmlcIixcIklzQm9sZFwiOnRydWUsXCJJc0l0YWxpY1wiOmZhbHNlLFwiSXNVbmRlcmxpbmVkXCI6ZmFsc2V9LFwiRm9yZWdyb3VuZFwiOntcIiRpZFwiOlwiMTg2XCIsXCJDb2xvclwiOntcIiRpZFwiOlwiMTg3XCIsXCJBXCI6MjU1LFwiUlwiOjAsXCJHXCI6MCxcIkJcIjowfX0sXCJIb3Jpem9udGFsQWxpZ25tZW50XCI6MixcIklzVmlzaWJsZVwiOnRydWV9LFwiRGF0ZVN0eWxlXCI6e1wiJGlkXCI6XCIxODhcIixcIkZvbnRTZXR0aW5nc1wiOntcIiRpZFwiOlwiMTg5XCIsXCJGb250U2l6ZVwiOjEwLFwiRm9udE5hbWVcIjpcIkNhbGlicmlcIixcIklzQm9sZFwiOmZhbHNlLFwiSXNJdGFsaWNcIjpmYWxzZSxcIklzVW5kZXJsaW5lZFwiOmZhbHNlfSxcIkZvcmVncm91bmRcIjp7XCIkaWRcIjpcIjE5MFwiLFwiQ29sb3JcIjp7XCIkaWRcIjpcIjE5MVwiLFwiQVwiOjI1NSxcIlJcIjo2OCxcIkdcIjo4NCxcIkJcIjoxMDZ9fSxcIkhvcml6b250YWxBbGlnbm1lbnRcIjoyLFwiSXNWaXNpYmxlXCI6dHJ1ZX0sXCJEYXRlRm9ybWF0XCI6e1wiJGlkXCI6XCIxOTJcIixcIkZvcm1hdFN0cmluZ1wiOlwiTU1NIGRcIixcIlNlcGFyYXRvclwiOlwiL1wiLFwiVXNlSW50ZXJuYXRpb25hbERhdGVGb3JtYXRcIjpmYWxzZSxcIkRhdGVJc1Zpc2libGVcIjp0cnVlLFwiVGltZUlzVmlzaWJsZVwiOmZhbHNlLFwiSG91ckRpZ2l0c1wiOjEsXCJBbVBtRGVzaWduYXRvclwiOjIsXCJUcmltMDBNaW51dGVzXCI6ZmFsc2V9LFwiV2Vla051bWJlcmluZ1wiOntcIiRpZFwiOlwiMTkzXCIsXCJGb3JtYXRcIjowLFwiSXNWaXNpYmxlXCI6ZmFsc2UsXCJMYXN0S25vd25WaXNpYmlsaXR5U3RhdGVcIjpmYWxzZX19LFwiRGVmYXVsdFN3aW1sYW5lVGFza1N0eWxlXCI6e1wiJGlkXCI6XCIxOTRcIixcIlNoYXBlXCI6MSxcIlNoYXBlVGhpY2tuZXNzXCI6MCxcIkR1cmF0aW9uRm9ybWF0XCI6MCxcIlBlcmNlbnRhZ2VDb21wbGV0ZVRleHRTdHlsZVwiOntcIiRpZFwiOlwiMTk1XCIsXCJGb250U2V0dGluZ3NcIjp7XCIkaWRcIjpcIjE5NlwiLFwiRm9udFNpemVcIjoxMCxcIkZvbnROYW1lXCI6XCJDYWxpYnJpXCIsXCJJc0JvbGRcIjpmYWxzZSxcIklzSXRhbGljXCI6ZmFsc2UsXCJJc1VuZGVybGluZWRcIjpmYWxzZX0sXCJGb3JlZ3JvdW5kXCI6e1wiJGlkXCI6XCIxOTdcIixcIkNvbG9yXCI6e1wiJGlkXCI6XCIxOThcIixcIkFcIjoyNTUsXCJSXCI6MjM4LFwiR1wiOjIzNixcIkJcIjoyMjV9fSxcIkhvcml6b250YWxBbGlnbm1lbnRcIjoxLFwiSXNWaXNpYmxlXCI6dHJ1ZX0sXCJQZXJjZW50YWdlQ29tcGxldGVIaWdobGlnaHRTdHlsZVwiOntcIiRpZFwiOlwiMTk5XCIsXCJCYWNrZ3JvdW5kXCI6e1wiJGlkXCI6XCIyMDBcIixcIkNvbG9yXCI6e1wiJGlkXCI6XCIyMDFcIixcIkFcIjo4OSxcIlJcIjowLFwiR1wiOjAsXCJCXCI6MH19fSxcIkR1cmF0aW9uU3R5bGVcIjp7XCIkaWRcIjpcIjIwMlwiLFwiRm9udFNldHRpbmdzXCI6e1wiJGlkXCI6XCIyMDNcIixcIkZvbnRTaXplXCI6MTAsXCJGb250TmFtZVwiOlwiQ2FsaWJyaVwiLFwiSXNCb2xkXCI6ZmFsc2UsXCJJc0l0YWxpY1wiOmZhbHNlLFwiSXNVbmRlcmxpbmVkXCI6ZmFsc2V9LFwiRm9yZWdyb3VuZFwiOntcIiRpZFwiOlwiMjA0XCIsXCJDb2xvclwiOntcIiRpZFwiOlwiMjA1XCIsXCJBXCI6MjU1LFwiUlwiOjIzNyxcIkdcIjoxMjUsXCJCXCI6NDl9fSxcIkhvcml6b250YWxBbGlnbm1lbnRcIjowLFwiSXNWaXNpYmxlXCI6ZmFsc2V9LFwiTWFyZ2luXCI6e1wiJGlkXCI6XCIyMDZcIixcIlRvcFwiOjAuMCxcIkxlZnRcIjowLjAsXCJSaWdodFwiOjAuMCxcIkJvdHRvbVwiOjAuMH0sXCJTdGFydERhdGVQb3NpdGlvblwiOjAsXCJFbmREYXRlUG9zaXRpb25cIjowLFwiVGl0bGVQb3NpdGlvblwiOjIsXCJEdXJhdGlvblBvc2l0aW9uXCI6MCxcIlBlcmNlbnRhZ2VDb21wbGV0ZWRQb3NpdGlvblwiOjIsXCJTcGFjaW5nXCI6MyxcIlNoYXBlU3R5bGVcIjp7XCIkaWRcIjpcIjIwN1wiLFwiTWFyZ2luXCI6e1wiJGlkXCI6XCIyMDhcIixcIlRvcFwiOjAuMCxcIkxlZnRcIjo0LjAsXCJSaWdodFwiOjQuMCxcIkJvdHRvbVwiOjAuMH0sXCJQYWRkaW5nXCI6e1wiJGlkXCI6XCIyMDlcIixcIlRvcFwiOjAuMCxcIkxlZnRcIjowLjAsXCJSaWdodFwiOjAuMCxcIkJvdHRvbVwiOjAuMH0sXCJCYWNrZ3JvdW5kXCI6e1wiJGlkXCI6XCIyMTBcIixcIkNvbG9yXCI6e1wiJGlkXCI6XCIyMTFcIixcIkFcIjoyNTUsXCJSXCI6ODYsXCJHXCI6MjA3LFwiQlwiOjIxOX19LFwiSXNWaXNpYmxlXCI6dHJ1ZSxcIldpZHRoXCI6MC4wLFwiSGVpZ2h0XCI6MTAuMCxcIkJvcmRlclN0eWxlXCI6e1wiJGlkXCI6XCIyMTJcIixcIkxpbmVTdHlsZVwiOntcIiRpZFwiOlwiMjEzXCIsXCJMaW5lQ29sb3JcIjp7XCIkaWRcIjpcIjIxNFwiLFwiQ29sb3JcIjp7XCIkaWRcIjpcIjIxNVwiLFwiQVwiOjI1NSxcIlJcIjoyMzQsXCJHXCI6MjIsXCJCXCI6MzB9fSxcIkxpbmVXZWlnaHRcIjoyLjAsXCJMaW5lVHlwZVwiOjB9LFwiSXNWaXNpYmxlXCI6ZmFsc2V9fSxcIlRpdGxlU3R5bGVcIjp7XCIkaWRcIjpcIjIxNlwiLFwiRm9udFNldHRpbmdzXCI6e1wiJGlkXCI6XCIyMTdcIixcIkZvbnRTaXplXCI6MTEsXCJGb250TmFtZVwiOlwiQ2FsaWJyaVwiLFwiSXNCb2xkXCI6ZmFsc2UsXCJJc0l0YWxpY1wiOmZhbHNlLFwiSXNVbmRlcmxpbmVkXCI6ZmFsc2V9LFwiRm9yZWdyb3VuZFwiOntcIiRpZFwiOlwiMjE4XCIsXCJDb2xvclwiOntcIiRpZFwiOlwiMjE5XCIsXCJBXCI6MjU1LFwiUlwiOjI1NSxcIkdcIjoyNTUsXCJCXCI6MjU1fX0sXCJIb3Jpem9udGFsQWxpZ25tZW50XCI6MSxcIklzVmlzaWJsZVwiOnRydWV9LFwiRGF0ZVN0eWxlXCI6e1wiJGlkXCI6XCIyMjBcIixcIkZvbnRTZXR0aW5nc1wiOntcIiRpZFwiOlwiMjIxXCIsXCJGb250U2l6ZVwiOjEwLFwiRm9udE5hbWVcIjpcIkNhbGlicmlcIixcIklzQm9sZFwiOmZhbHNlLFwiSXNJdGFsaWNcIjpmYWxzZSxcIklzVW5kZXJsaW5lZFwiOmZhbHNlfSxcIkZvcmVncm91bmRcIjp7XCIkaWRcIjpcIjIyMlwiLFwiQ29sb3JcIjp7XCIkaWRcIjpcIjIyM1wiLFwiQVwiOjI1NSxcIlJcIjo2OCxcIkdcIjo4NCxcIkJcIjoxMDZ9fSxcIkhvcml6b250YWxBbGlnbm1lbnRcIjowLFwiSXNWaXNpYmxlXCI6ZmFsc2V9LFwiRGF0ZUZvcm1hdFwiOntcIiRpZFwiOlwiMjI0XCIsXCJGb3JtYXRTdHJpbmdcIjpcIk1NTSBkXCIsXCJTZXBhcmF0b3JcIjpcIi9cIixcIlVzZUludGVybmF0aW9uYWxEYXRlRm9ybWF0XCI6ZmFsc2UsXCJEYXRlSXNWaXNpYmxlXCI6ZmFsc2UsXCJUaW1lSXNWaXNpYmxlXCI6ZmFsc2UsXCJIb3VyRGlnaXRzXCI6MSxcIkFtUG1EZXNpZ25hdG9yXCI6MixcIlRyaW0wME1pbnV0ZXNcIjpmYWxzZX0sXCJXZWVrTnVtYmVyaW5nXCI6e1wiJGlkXCI6XCIyMjVcIixcIkZvcm1hdFwiOjAsXCJJc1Zpc2libGVcIjpmYWxzZSxcIkxhc3RLbm93blZpc2liaWxpdHlTdGF0ZVwiOmZhbHNlfX0sXCJEZWZhdWx0U3dpbWxhbmVNb3RTdHlsZVwiOntcIiRpZFwiOlwiMjI2XCIsXCJTaGFwZVwiOjEsXCJTaGFwZVNpemVcIjoxLFwiRGV0YWlsc1NwYWNpbmdcIjoxLjAsXCJQYWRkaW5nXCI6e1wiJGlkXCI6XCIyMjdcIixcIlRvcFwiOjcuMCxcIkxlZnRcIjozLjAsXCJSaWdodFwiOjAuMCxcIkJvdHRvbVwiOjIuMH0sXCJQb3NpdGlvbk9uVGFza1wiOjEsXCJTaGFwZVN0eWxlXCI6e1wiJGlkXCI6XCIyMjhcIixcIk1hcmdpblwiOntcIiRpZFwiOlwiMjI5XCIsXCJUb3BcIjowLjAsXCJMZWZ0XCI6MC4wLFwiUmlnaHRcIjowLjAsXCJCb3R0b21cIjowLjB9LFwiUGFkZGluZ1wiOntcIiRpZFwiOlwiMjMwXCIsXCJUb3BcIjowLjAsXCJMZWZ0XCI6MC4wLFwiUmlnaHRcIjowLjAsXCJCb3R0b21cIjowLjB9LFwiQmFja2dyb3VuZFwiOntcIiRpZFwiOlwiMjMxXCIsXCJDb2xvclwiOntcIiRpZFwiOlwiMjMyXCIsXCJBXCI6MjU1LFwiUlwiOjExNSxcIkdcIjoxMTUsXCJCXCI6MTE1fX0sXCJJc1Zpc2libGVcIjp0cnVlLFwiV2lkdGhcIjoxOC4wLFwiSGVpZ2h0XCI6MjAuMCxcIkJvcmRlclN0eWxlXCI6e1wiJGlkXCI6XCIyMzNcIixcIkxpbmVTdHlsZVwiOntcIiRpZFwiOlwiMjM0XCIsXCJMaW5lQ29sb3JcIjp7XCIkaWRcIjpcIjIzNVwiLFwiQ29sb3JcIjp7XCIkaWRcIjpcIjIzNlwiLFwiQVwiOjI1NSxcIlJcIjoyMzQsXCJHXCI6MjIsXCJCXCI6MzB9fSxcIkxpbmVXZWlnaHRcIjowLjAsXCJMaW5lVHlwZVwiOjB9LFwiSXNWaXNpYmxlXCI6ZmFsc2V9fSxcIlRpdGxlU3R5bGVcIjp7XCIkaWRcIjpcIjIzN1wiLFwiRm9udFNldHRpbmdzXCI6e1wiJGlkXCI6XCIyMzhcIixcIkZvbnRTaXplXCI6MTEsXCJGb250TmFtZVwiOlwiQ2FsaWJyaVwiLFwiSXNCb2xkXCI6dHJ1ZSxcIklzSXRhbGljXCI6ZmFsc2UsXCJJc1VuZGVybGluZWRcIjpmYWxzZX0sXCJGb3JlZ3JvdW5kXCI6e1wiJGlkXCI6XCIyMzlcIixcIkNvbG9yXCI6e1wiJGlkXCI6XCIyNDBcIixcIkFcIjoyNTUsXCJSXCI6MCxcIkdcIjowLFwiQlwiOjB9fSxcIkhvcml6b250YWxBbGlnbm1lbnRcIjoxLFwiSXNWaXNpYmxlXCI6dHJ1ZX0sXCJEYXRlU3R5bGVcIjp7XCIkaWRcIjpcIjI0MVwiLFwiRm9udFNldHRpbmdzXCI6e1wiJGlkXCI6XCIyNDJcIixcIkZvbnRTaXplXCI6MTAsXCJGb250TmFtZVwiOlwiQ2FsaWJyaVwiLFwiSXNCb2xkXCI6ZmFsc2UsXCJJc0l0YWxpY1wiOmZhbHNlLFwiSXNVbmRlcmxpbmVkXCI6ZmFsc2V9LFwiRm9yZWdyb3VuZFwiOntcIiRpZFwiOlwiMjQzXCIsXCJDb2xvclwiOntcIiRpZFwiOlwiMjQ0XCIsXCJBXCI6MjU1LFwiUlwiOjY4LFwiR1wiOjg0LFwiQlwiOjEwNn19LFwiSG9yaXpvbnRhbEFsaWdubWVudFwiOjEsXCJJc1Zpc2libGVcIjp0cnVlfSxcIkRhdGVGb3JtYXRcIjp7XCIkaWRcIjpcIjI0NVwiLFwiRm9ybWF0U3RyaW5nXCI6XCJNTU0gZFwiLFwiU2VwYXJhdG9yXCI6XCIvXCIsXCJVc2VJbnRlcm5hdGlvbmFsRGF0ZUZvcm1hdFwiOmZhbHNlLFwiRGF0ZUlzVmlzaWJsZVwiOnRydWUsXCJUaW1lSXNWaXNpYmxlXCI6ZmFsc2UsXCJIb3VyRGlnaXRzXCI6MSxcIkFtUG1EZXNpZ25hdG9yXCI6MixcIlRyaW0wME1pbnV0ZXNcIjpmYWxzZX0sXCJXZWVrTnVtYmVyaW5nXCI6e1wiJGlkXCI6XCIyNDZcIixcIkZvcm1hdFwiOjAsXCJJc1Zpc2libGVcIjpmYWxzZSxcIkxhc3RLbm93blZpc2liaWxpdHlTdGF0ZVwiOmZhbHNlfX19LFwiX2FkZGl0aW9uYWxTd2ltbGFuZVYyU3R5bGVzXCI6W3tcIiRpZFwiOlwiMjQ3XCIsXCJTdHlsZUlkXCI6XCJmM2M0NjUwNy1mMWUzLTQ3ODUtODMzNS1mOTU0ODE3MGQwOWFcIixcIk5hbWVcIjpcIlN3aW1sYW5lIFN0eWxlIDJcIixcIkhlYWRlclN0eWxlXCI6e1wiJGlkXCI6XCIyNDhcIixcIlRleHRTdHlsZVwiOntcIiRpZFwiOlwiMjQ5XCIsXCJGb250U2V0dGluZ3NcIjp7XCIkaWRcIjpcIjI1MFwiLFwiRm9udFNpemVcIjoxMixcIkZvbnROYW1lXCI6XCJDYWxpYnJpXCIsXCJJc0JvbGRcIjpmYWxzZSxcIklzSXRhbGljXCI6ZmFsc2UsXCJJc1VuZGVybGluZWRcIjpmYWxzZX0sXCJGb3JlZ3JvdW5kXCI6e1wiJGlkXCI6XCIyNTFcIixcIkNvbG9yXCI6e1wiJGlkXCI6XCIyNTJcIixcIkFcIjoyNTUsXCJSXCI6MzIsXCJHXCI6NTYsXCJCXCI6MTAwfX0sXCJIb3Jpem9udGFsQWxpZ25tZW50XCI6MCxcIklzVmlzaWJsZVwiOmZhbHNlfSxcIlJlY3RhbmdsZVN0eWxlXCI6e1wiJGlkXCI6XCIyNTNcIixcIk1hcmdpblwiOntcIiRpZFwiOlwiMjU0XCIsXCJUb3BcIjowLjAsXCJMZWZ0XCI6MC4wLFwiUmlnaHRcIjowLjAsXCJCb3R0b21cIjowLjB9LFwiUGFkZGluZ1wiOntcIiRpZFwiOlwiMjU1XCIsXCJUb3BcIjowLjAsXCJMZWZ0XCI6MC4wLFwiUmlnaHRcIjowLjAsXCJCb3R0b21cIjowLjB9LFwiQmFja2dyb3VuZFwiOntcIiRpZFwiOlwiMjU2XCIsXCJDb2xvclwiOntcIiRpZFwiOlwiMjU3XCIsXCJBXCI6MTI3LFwiUlwiOjExMSxcIkdcIjo0OSxcIkJcIjoxNTJ9fSxcIklzVmlzaWJsZVwiOmZhbHNlLFwiV2lkdGhcIjowLjAsXCJIZWlnaHRcIjowLjAsXCJCb3JkZXJTdHlsZVwiOntcIiRpZFwiOlwiMjU4XCIsXCJMaW5lU3R5bGVcIjp7XCIkaWRcIjpcIjI1OVwiLFwiTGluZUNvbG9yXCI6e1wiJGlkXCI6XCIyNjBcIixcIkNvbG9yXCI6e1wiJGlkXCI6XCIyNjFcIixcIkFcIjoyNTUsXCJSXCI6MjU1LFwiR1wiOjAsXCJCXCI6MH19LFwiTGluZVdlaWdodFwiOjAuMCxcIkxpbmVUeXBlXCI6MH0sXCJJc1Zpc2libGVcIjpmYWxzZX19fSxcIkJhY2tncm91bmRTdHlsZVwiOntcIiRpZFwiOlwiMjYyXCIsXCJNYXJnaW5cIjp7XCIkaWRcIjpcIjI2M1wiLFwiVG9wXCI6MC4wLFwiTGVmdFwiOjAuMCxcIlJpZ2h0XCI6MC4wLFwiQm90dG9tXCI6MC4wfSxcIlBhZGRpbmdcIjp7XCIkaWRcIjpcIjI2NFwiLFwiVG9wXCI6MC4wLFwiTGVmdFwiOjAuMCxcIlJpZ2h0XCI6MC4wLFwiQm90dG9tXCI6MC4wfSxcIkJhY2tncm91bmRcIjp7XCIkaWRcIjpcIjI2NVwiLFwiQ29sb3JcIjp7XCIkaWRcIjpcIjI2NlwiLFwiQVwiOjM4LFwiUlwiOjAsXCJHXCI6MCxcIkJcIjowfX0sXCJJc1Zpc2libGVcIjp0cnVlLFwiV2lkdGhcIjowLjAsXCJIZWlnaHRcIjowLjAsXCJCb3JkZXJTdHlsZVwiOntcIiRpZFwiOlwiMjY3XCIsXCJMaW5lU3R5bGVcIjp7XCIkaWRcIjpcIjI2OFwiLFwiTGluZUNvbG9yXCI6e1wiJGlkXCI6XCIyNjlcIixcIkNvbG9yXCI6e1wiJGlkXCI6XCIyNzBcIixcIkFcIjoyNTUsXCJSXCI6MjM0LFwiR1wiOjIyLFwiQlwiOjMwfX0sXCJMaW5lV2VpZ2h0XCI6MC4wLFwiTGluZVR5cGVcIjowfSxcIklzVmlzaWJsZVwiOmZhbHNlfX0sXCJJc0Fib3ZlVGltZWJhbmRcIjpmYWxzZSxcIlNwYWNpbmdcIjo1LFwiRGVmYXVsdFN3aW1sYW5lQWN0aXZpdHlTdHlsZVwiOntcIiRpZFwiOlwiMjcxXCIsXCJIZWFkZXJTdHlsZVwiOntcIiRpZFwiOlwiMjcyXCIsXCJUZXh0U3R5bGVcIjp7XCIkaWRcIjpcIjI3M1wiLFwiRm9udFNldHRpbmdzXCI6e1wiJGlkXCI6XCIyNzRcIixcIkZvbnRTaXplXCI6MTEsXCJGb250TmFtZVwiOlwiQ2FsaWJyaVwiLFwiSXNCb2xkXCI6ZmFsc2UsXCJJc0l0YWxpY1wiOmZhbHNlLFwiSXNVbmRlcmxpbmVkXCI6ZmFsc2V9LFwiRm9yZWdyb3VuZFwiOntcIiRpZFwiOlwiMjc1XCIsXCJDb2xvclwiOntcIiRpZFwiOlwiMjc2XCIsXCJBXCI6MjU1LFwiUlwiOjAsXCJHXCI6MCxcIkJcIjowfX0sXCJIb3Jpem9udGFsQWxpZ25tZW50XCI6MCxcIklzVmlzaWJsZVwiOnRydWV9LFwiUmVjdGFuZ2xlU3R5bGVcIjp7XCIkaWRcIjpcIjI3N1wiLFwiTWFyZ2luXCI6e1wiJGlkXCI6XCIyNzhcIixcIlRvcFwiOjAuMCxcIkxlZnRcIjowLjAsXCJSaWdodFwiOjAuMCxcIkJvdHRvbVwiOjAuMH0sXCJQYWRkaW5nXCI6e1wiJGlkXCI6XCIyNzlcIixcIlRvcFwiOjAuMCxcIkxlZnRcIjowLjAsXCJSaWdodFwiOjAuMCxcIkJvdHRvbVwiOjAuMH0sXCJCYWNrZ3JvdW5kXCI6e1wiJGlkXCI6XCIyODBcIixcIkNvbG9yXCI6e1wiJGlkXCI6XCIyODFcIixcIkFcIjo2MyxcIlJcIjoxMTEsXCJHXCI6NDksXCJCXCI6MTUyfX0sXCJJc1Zpc2libGVcIjp0cnVlLFwiV2lkdGhcIjowLjAsXCJIZWlnaHRcIjowLjAsXCJCb3JkZXJTdHlsZVwiOntcIiRpZFwiOlwiMjgyXCIsXCJMaW5lU3R5bGVcIjp7XCIkaWRcIjpcIjI4M1wiLFwiTGluZUNvbG9yXCI6e1wiJGlkXCI6XCIyODRcIixcIkNvbG9yXCI6e1wiJGlkXCI6XCIyODVcIixcIkFcIjoyNTUsXCJSXCI6MjU1LFwiR1wiOjAsXCJCXCI6MH19LFwiTGluZVdlaWdodFwiOjAuMCxcIkxpbmVUeXBlXCI6MH0sXCJJc1Zpc2libGVcIjpmYWxzZX19fSxcIkJhY2tncm91bmRTdHlsZVwiOntcIiRpZFwiOlwiMjg2XCIsXCJNYXJnaW5cIjp7XCIkaWRcIjpcIjI4N1wiLFwiVG9wXCI6MC4wLFwiTGVmdFwiOjAuMCxcIlJpZ2h0XCI6MC4wLFwiQm90dG9tXCI6MC4wfSxcIlBhZGRpbmdcIjp7XCIkaWRcIjpcIjI4OFwiLFwiVG9wXCI6MC4wLFwiTGVmdFwiOjAuMCxcIlJpZ2h0XCI6MC4wLFwiQm90dG9tXCI6MC4wfSxcIkJhY2tncm91bmRcIjp7XCIkaWRcIjpcIjI4OVwiLFwiQ29sb3JcIjp7XCIkaWRcIjpcIjI5MFwiLFwiQVwiOjM4LFwiUlwiOjAsXCJHXCI6MCxcIkJcIjowfX0sXCJJc1Zpc2libGVcIjp0cnVlLFwiV2lkdGhcIjowLjAsXCJIZWlnaHRcIjowLjAsXCJCb3JkZXJTdHlsZVwiOntcIiRpZFwiOlwiMjkxXCIsXCJMaW5lU3R5bGVcIjp7XCIkaWRcIjpcIjI5MlwiLFwiTGluZUNvbG9yXCI6e1wiJGlkXCI6XCIyOTNcIixcIkNvbG9yXCI6e1wiJGlkXCI6XCIyOTRcIixcIkFcIjoyNTUsXCJSXCI6MjM0LFwiR1wiOjIyLFwiQlwiOjMwfX0sXCJMaW5lV2VpZ2h0XCI6MC4wLFwiTGluZVR5cGVcIjowfSxcIklzVmlzaWJsZVwiOmZhbHNlfX19LFwiRGVmYXVsdFN3aW1sYW5lTWlsZXN0b25lU3R5bGVcIjp7XCIkaWRcIjpcIjI5NVwiLFwiVGl0bGVQb3NpdGlvblwiOjAsXCJEYXRlUG9zaXRpb25cIjowLFwiU2hhcGVUeXBlXCI6MTMsXCJTaGFwZVNpemVcIjoxLFwiU3BhY2luZ1wiOjUsXCJTaGFwZVN0eWxlXCI6e1wiJGlkXCI6XCIyOTZcIixcIk1hcmdpblwiOntcIiRpZFwiOlwiMjk3XCIsXCJUb3BcIjowLjAsXCJMZWZ0XCI6MC4wLFwiUmlnaHRcIjowLjAsXCJCb3R0b21cIjowLjB9LFwiUGFkZGluZ1wiOntcIiRpZFwiOlwiMjk4XCIsXCJUb3BcIjowLjAsXCJMZWZ0XCI6MC4wLFwiUmlnaHRcIjowLjAsXCJCb3R0b21cIjowLjB9LFwiQmFja2dyb3VuZFwiOntcIiRpZFwiOlwiMjk5XCIsXCJDb2xvclwiOntcIiRpZFwiOlwiMzAwXCIsXCJBXCI6MjU1LFwiUlwiOjExNSxcIkdcIjoxMTUsXCJCXCI6MTE1fX0sXCJJc1Zpc2libGVcIjp0cnVlLFwiV2lkdGhcIjoxOC4wLFwiSGVpZ2h0XCI6MjAuMCxcIkJvcmRlclN0eWxlXCI6e1wiJGlkXCI6XCIzMDFcIixcIkxpbmVTdHlsZVwiOntcIiRpZFwiOlwiMzAyXCIsXCJMaW5lQ29sb3JcIjp7XCIkaWRcIjpcIjMwM1wiLFwiQ29sb3JcIjp7XCIkaWRcIjpcIjMwNFwiLFwiQVwiOjI1NSxcIlJcIjoyMzQsXCJHXCI6MjIsXCJCXCI6MzB9fSxcIkxpbmVXZWlnaHRcIjoyLjAsXCJMaW5lVHlwZVwiOjB9LFwiSXNWaXNpYmxlXCI6ZmFsc2V9fSxcIlRpdGxlU3R5bGVcIjp7XCIkaWRcIjpcIjMwNVwiLFwiRm9udFNldHRpbmdzXCI6e1wiJGlkXCI6XCIzMDZcIixcIkZvbnRTaXplXCI6MTEsXCJGb250TmFtZVwiOlwiQ2FsaWJyaVwiLFwiSXNCb2xkXCI6dHJ1ZSxcIklzSXRhbGljXCI6ZmFsc2UsXCJJc1VuZGVybGluZWRcIjpmYWxzZX0sXCJGb3JlZ3JvdW5kXCI6e1wiJGlkXCI6XCIzMDdcIixcIkNvbG9yXCI6e1wiJGlkXCI6XCIzMDhcIixcIkFcIjoyNTUsXCJSXCI6MCxcIkdcIjowLFwiQlwiOjB9fSxcIkhvcml6b250YWxBbGlnbm1lbnRcIjoyLFwiSXNWaXNpYmxlXCI6dHJ1ZX0sXCJEYXRlU3R5bGVcIjp7XCIkaWRcIjpcIjMwOVwiLFwiRm9udFNldHRpbmdzXCI6e1wiJGlkXCI6XCIzMTBcIixcIkZvbnRTaXplXCI6MTAsXCJGb250TmFtZVwiOlwiQ2FsaWJyaVwiLFwiSXNCb2xkXCI6ZmFsc2UsXCJJc0l0YWxpY1wiOmZhbHNlLFwiSXNVbmRlcmxpbmVkXCI6ZmFsc2V9LFwiRm9yZWdyb3VuZFwiOntcIiRpZFwiOlwiMzExXCIsXCJDb2xvclwiOntcIiRpZFwiOlwiMzEyXCIsXCJBXCI6MjU1LFwiUlwiOjY4LFwiR1wiOjg0LFwiQlwiOjEwNn19LFwiSG9yaXpvbnRhbEFsaWdubWVudFwiOjIsXCJJc1Zpc2libGVcIjp0cnVlfSxcIkRhdGVGb3JtYXRcIjp7XCIkaWRcIjpcIjMxM1wiLFwiRm9ybWF0U3RyaW5nXCI6XCJNTU0gZFwiLFwiU2VwYXJhdG9yXCI6XCIvXCIsXCJVc2VJbnRlcm5hdGlvbmFsRGF0ZUZvcm1hdFwiOmZhbHNlLFwiRGF0ZUlzVmlzaWJsZVwiOnRydWUsXCJUaW1lSXNWaXNpYmxlXCI6ZmFsc2UsXCJIb3VyRGlnaXRzXCI6MSxcIkFtUG1EZXNpZ25hdG9yXCI6MixcIlRyaW0wME1pbnV0ZXNcIjpmYWxzZX0sXCJXZWVrTnVtYmVyaW5nXCI6e1wiJGlkXCI6XCIzMTRcIixcIkZvcm1hdFwiOjAsXCJJc1Zpc2libGVcIjpmYWxzZSxcIkxhc3RLbm93blZpc2liaWxpdHlTdGF0ZVwiOmZhbHNlfX0sXCJEZWZhdWx0U3dpbWxhbmVUYXNrU3R5bGVcIjp7XCIkaWRcIjpcIjMxNVwiLFwiU2hhcGVcIjo0LFwiU2hhcGVUaGlja25lc3NcIjowLFwiRHVyYXRpb25Gb3JtYXRcIjowLFwiUGVyY2VudGFnZUNvbXBsZXRlVGV4dFN0eWxlXCI6e1wiJGlkXCI6XCIzMTZcIixcIkZvbnRTZXR0aW5nc1wiOntcIiRpZFwiOlwiMzE3XCIsXCJGb250U2l6ZVwiOjEwLFwiRm9udE5hbWVcIjpcIkNhbGlicmlcIixcIklzQm9sZFwiOmZhbHNlLFwiSXNJdGFsaWNcIjpmYWxzZSxcIklzVW5kZXJsaW5lZFwiOmZhbHNlfSxcIkZvcmVncm91bmRcIjp7XCIkaWRcIjpcIjMxOFwiLFwiQ29sb3JcIjp7XCIkaWRcIjpcIjMxOVwiLFwiQVwiOjI1NSxcIlJcIjoxOTIsXCJHXCI6ODAsXCJCXCI6Nzd9fSxcIkhvcml6b250YWxBbGlnbm1lbnRcIjoxLFwiSXNWaXNpYmxlXCI6dHJ1ZX0sXCJQZXJjZW50YWdlQ29tcGxldGVIaWdobGlnaHRTdHlsZVwiOntcIiRpZFwiOlwiMzIwXCIsXCJCYWNrZ3JvdW5kXCI6e1wiJGlkXCI6XCIzMjFcIixcIkNvbG9yXCI6e1wiJGlkXCI6XCIzMjJcIixcIkFcIjo4OSxcIlJcIjowLFwiR1wiOjAsXCJCXCI6MH19fSxcIkR1cmF0aW9uU3R5bGVcIjp7XCIkaWRcIjpcIjMyM1wiLFwiRm9udFNldHRpbmdzXCI6e1wiJGlkXCI6XCIzMjRcIixcIkZvbnRTaXplXCI6MTAsXCJGb250TmFtZVwiOlwiQ2FsaWJyaVwiLFwiSXNCb2xkXCI6ZmFsc2UsXCJJc0l0YWxpY1wiOmZhbHNlLFwiSXNVbmRlcmxpbmVkXCI6ZmFsc2V9LFwiRm9yZWdyb3VuZFwiOntcIiRpZFwiOlwiMzI1XCIsXCJDb2xvclwiOntcIiRpZFwiOlwiMzI2XCIsXCJBXCI6MjU1LFwiUlwiOjIzNyxcIkdcIjoxMjUsXCJCXCI6NDl9fSxcIkhvcml6b250YWxBbGlnbm1lbnRcIjowLFwiSXNWaXNpYmxlXCI6ZmFsc2V9LFwiTWFyZ2luXCI6e1wiJGlkXCI6XCIzMjdcIixcIlRvcFwiOjAuMCxcIkxlZnRcIjowLjAsXCJSaWdodFwiOjAuMCxcIkJvdHRvbVwiOjAuMH0sXCJTdGFydERhdGVQb3NpdGlvblwiOjAsXCJFbmREYXRlUG9zaXRpb25cIjowLFwiVGl0bGVQb3NpdGlvblwiOjIsXCJEdXJhdGlvblBvc2l0aW9uXCI6MCxcIlBlcmNlbnRhZ2VDb21wbGV0ZWRQb3NpdGlvblwiOjIsXCJTcGFjaW5nXCI6MyxcIlNoYXBlU3R5bGVcIjp7XCIkaWRcIjpcIjMyOFwiLFwiTWFyZ2luXCI6e1wiJGlkXCI6XCIzMjlcIixcIlRvcFwiOjAuMCxcIkxlZnRcIjo0LjAsXCJSaWdodFwiOjQuMCxcIkJvdHRvbVwiOjAuMH0sXCJQYWRkaW5nXCI6e1wiJGlkXCI6XCIzMzBcIixcIlRvcFwiOjAuMCxcIkxlZnRcIjowLjAsXCJSaWdodFwiOjAuMCxcIkJvdHRvbVwiOjAuMH0sXCJCYWNrZ3JvdW5kXCI6e1wiJGlkXCI6XCIzMzFcIixcIkNvbG9yXCI6e1wiJGlkXCI6XCIzMzJcIixcIkFcIjoyNTUsXCJSXCI6MTYzLFwiR1wiOjk5LFwiQlwiOjE5NX19LFwiSXNWaXNpYmxlXCI6dHJ1ZSxcIldpZHRoXCI6MC4wLFwiSGVpZ2h0XCI6MTAuMCxcIkJvcmRlclN0eWxlXCI6e1wiJGlkXCI6XCIzMzNcIixcIkxpbmVTdHlsZVwiOntcIiRpZFwiOlwiMzM0XCIsXCJMaW5lQ29sb3JcIjp7XCIkaWRcIjpcIjMzNVwiLFwiQ29sb3JcIjp7XCIkaWRcIjpcIjMzNlwiLFwiQVwiOjI1NSxcIlJcIjoyMzQsXCJHXCI6MjIsXCJCXCI6MzB9fSxcIkxpbmVXZWlnaHRcIjoyLjAsXCJMaW5lVHlwZVwiOjB9LFwiSXNWaXNpYmxlXCI6ZmFsc2V9fSxcIlRpdGxlU3R5bGVcIjp7XCIkaWRcIjpcIjMzN1wiLFwiRm9udFNldHRpbmdzXCI6e1wiJGlkXCI6XCIzMzhcIixcIkZvbnRTaXplXCI6MTEsXCJGb250TmFtZVwiOlwiQ2FsaWJyaVwiLFwiSXNCb2xkXCI6ZmFsc2UsXCJJc0l0YWxpY1wiOmZhbHNlLFwiSXNVbmRlcmxpbmVkXCI6ZmFsc2V9LFwiRm9yZWdyb3VuZFwiOntcIiRpZFwiOlwiMzM5XCIsXCJDb2xvclwiOntcIiRpZFwiOlwiMzQwXCIsXCJBXCI6MjU1LFwiUlwiOjI1NSxcIkdcIjoyNTUsXCJCXCI6MjU1fX0sXCJIb3Jpem9udGFsQWxpZ25tZW50XCI6MSxcIklzVmlzaWJsZVwiOnRydWV9LFwiRGF0ZVN0eWxlXCI6e1wiJGlkXCI6XCIzNDFcIixcIkZvbnRTZXR0aW5nc1wiOntcIiRpZFwiOlwiMzQyXCIsXCJGb250U2l6ZVwiOjEwLFwiRm9udE5hbWVcIjpcIkNhbGlicmlcIixcIklzQm9sZFwiOmZhbHNlLFwiSXNJdGFsaWNcIjpmYWxzZSxcIklzVW5kZXJsaW5lZFwiOmZhbHNlfSxcIkZvcmVncm91bmRcIjp7XCIkaWRcIjpcIjM0M1wiLFwiQ29sb3JcIjp7XCIkaWRcIjpcIjM0NFwiLFwiQVwiOjI1NSxcIlJcIjo2OCxcIkdcIjo4NCxcIkJcIjoxMDZ9fSxcIkhvcml6b250YWxBbGlnbm1lbnRcIjowLFwiSXNWaXNpYmxlXCI6ZmFsc2V9LFwiRGF0ZUZvcm1hdFwiOntcIiRpZFwiOlwiMzQ1XCIsXCJGb3JtYXRTdHJpbmdcIjpcIk1NTSBkXCIsXCJTZXBhcmF0b3JcIjpcIi9cIixcIlVzZUludGVybmF0aW9uYWxEYXRlRm9ybWF0XCI6ZmFsc2UsXCJEYXRlSXNWaXNpYmxlXCI6ZmFsc2UsXCJUaW1lSXNWaXNpYmxlXCI6ZmFsc2UsXCJIb3VyRGlnaXRzXCI6MSxcIkFtUG1EZXNpZ25hdG9yXCI6MixcIlRyaW0wME1pbnV0ZXNcIjpmYWxzZX0sXCJXZWVrTnVtYmVyaW5nXCI6e1wiJGlkXCI6XCIzNDZcIixcIkZvcm1hdFwiOjAsXCJJc1Zpc2libGVcIjpmYWxzZSxcIkxhc3RLbm93blZpc2liaWxpdHlTdGF0ZVwiOmZhbHNlfX0sXCJEZWZhdWx0U3dpbWxhbmVNb3RTdHlsZVwiOntcIiRpZFwiOlwiMzQ3XCIsXCJTaGFwZVwiOjAsXCJTaGFwZVNpemVcIjoxLFwiRGV0YWlsc1NwYWNpbmdcIjoxLjAsXCJQYWRkaW5nXCI6e1wiJGlkXCI6XCIzNDhcIixcIlRvcFwiOjcuMCxcIkxlZnRcIjozLjAsXCJSaWdodFwiOjAuMCxcIkJvdHRvbVwiOjIuMH0sXCJQb3NpdGlvbk9uVGFza1wiOjEsXCJTaGFwZVN0eWxlXCI6e1wiJGlkXCI6XCIzNDlcIixcIk1hcmdpblwiOntcIiRpZFwiOlwiMzUwXCIsXCJUb3BcIjowLjAsXCJMZWZ0XCI6MC4wLFwiUmlnaHRcIjowLjAsXCJCb3R0b21cIjowLjB9LFwiUGFkZGluZ1wiOntcIiRpZFwiOlwiMzUxXCIsXCJUb3BcIjowLjAsXCJMZWZ0XCI6MC4wLFwiUmlnaHRcIjowLjAsXCJCb3R0b21cIjowLjB9LFwiQmFja2dyb3VuZFwiOntcIiRpZFwiOlwiMzUyXCIsXCJDb2xvclwiOntcIiRpZFwiOlwiMzUzXCIsXCJBXCI6MTI3LFwiUlwiOjExMSxcIkdcIjo0OSxcIkJcIjoxNTJ9fSxcIklzVmlzaWJsZVwiOnRydWUsXCJXaWR0aFwiOjE4LjAsXCJIZWlnaHRcIjoyMC4wLFwiQm9yZGVyU3R5bGVcIjp7XCIkaWRcIjpcIjM1NFwiLFwiTGluZVN0eWxlXCI6e1wiJGlkXCI6XCIzNTVcIixcIkxpbmVDb2xvclwiOntcIiRpZFwiOlwiMzU2XCIsXCJDb2xvclwiOntcIiRpZFwiOlwiMzU3XCIsXCJBXCI6MjU1LFwiUlwiOjIzNCxcIkdcIjoyMixcIkJcIjozMH19LFwiTGluZVdlaWdodFwiOjAuMCxcIkxpbmVUeXBlXCI6MH0sXCJJc1Zpc2libGVcIjpmYWxzZX19LFwiVGl0bGVTdHlsZVwiOntcIiRpZFwiOlwiMzU4XCIsXCJGb250U2V0dGluZ3NcIjp7XCIkaWRcIjpcIjM1OVwiLFwiRm9udFNpemVcIjoxMSxcIkZvbnROYW1lXCI6XCJDYWxpYnJpXCIsXCJJc0JvbGRcIjp0cnVlLFwiSXNJdGFsaWNcIjpmYWxzZSxcIklzVW5kZXJsaW5lZFwiOmZhbHNlfSxcIkZvcmVncm91bmRcIjp7XCIkaWRcIjpcIjM2MFwiLFwiQ29sb3JcIjp7XCIkaWRcIjpcIjM2MVwiLFwiQVwiOjI1NSxcIlJcIjowLFwiR1wiOjAsXCJCXCI6MH19LFwiSG9yaXpvbnRhbEFsaWdubWVudFwiOjEsXCJJc1Zpc2libGVcIjp0cnVlfSxcIkRhdGVTdHlsZVwiOntcIiRpZFwiOlwiMzYyXCIsXCJGb250U2V0dGluZ3NcIjp7XCIkaWRcIjpcIjM2M1wiLFwiRm9udFNpemVcIjoxMCxcIkZvbnROYW1lXCI6XCJDYWxpYnJpXCIsXCJJc0JvbGRcIjpmYWxzZSxcIklzSXRhbGljXCI6ZmFsc2UsXCJJc1VuZGVybGluZWRcIjpmYWxzZX0sXCJGb3JlZ3JvdW5kXCI6e1wiJGlkXCI6XCIzNjRcIixcIkNvbG9yXCI6e1wiJGlkXCI6XCIzNjVcIixcIkFcIjoyNTUsXCJSXCI6NjgsXCJHXCI6ODQsXCJCXCI6MTA2fX0sXCJIb3Jpem9udGFsQWxpZ25tZW50XCI6MCxcIklzVmlzaWJsZVwiOnRydWV9LFwiRGF0ZUZvcm1hdFwiOntcIiRpZFwiOlwiMzY2XCIsXCJGb3JtYXRTdHJpbmdcIjpcIk1NTSBkXCIsXCJTZXBhcmF0b3JcIjpcIi9cIixcIlVzZUludGVybmF0aW9uYWxEYXRlRm9ybWF0XCI6ZmFsc2UsXCJEYXRlSXNWaXNpYmxlXCI6dHJ1ZSxcIlRpbWVJc1Zpc2libGVcIjpmYWxzZSxcIkhvdXJEaWdpdHNcIjoxLFwiQW1QbURlc2lnbmF0b3JcIjoyLFwiVHJpbTAwTWludXRlc1wiOmZhbHNlfSxcIldlZWtOdW1iZXJpbmdcIjp7XCIkaWRcIjpcIjM2N1wiLFwiRm9ybWF0XCI6MCxcIklzVmlzaWJsZVwiOmZhbHNlLFwiTGFzdEtub3duVmlzaWJpbGl0eVN0YXRlXCI6ZmFsc2V9fX0se1wiJGlkXCI6XCIzNjhcIixcIlN0eWxlSWRcIjpcImViMTczYzNmLTYyYWMtNDYyZi05MWZiLTNlNTc1MjhlZDE5MlwiLFwiTmFtZVwiOlwiU3dpbWxhbmUgU3R5bGUgM1wiLFwiSGVhZGVyU3R5bGVcIjp7XCIkaWRcIjpcIjM2OVwiLFwiVGV4dFN0eWxlXCI6e1wiJGlkXCI6XCIzNzBcIixcIkZvbnRTZXR0aW5nc1wiOntcIiRpZFwiOlwiMzcxXCIsXCJGb250U2l6ZVwiOjEyLFwiRm9udE5hbWVcIjpcIkNhbGlicmlcIixcIklzQm9sZFwiOmZhbHNlLFwiSXNJdGFsaWNcIjpmYWxzZSxcIklzVW5kZXJsaW5lZFwiOmZhbHNlfSxcIkZvcmVncm91bmRcIjp7XCIkaWRcIjpcIjM3MlwiLFwiQ29sb3JcIjp7XCIkaWRcIjpcIjM3M1wiLFwiQVwiOjI1NSxcIlJcIjozMixcIkdcIjo1NixcIkJcIjoxMDB9fSxcIkhvcml6b250YWxBbGlnbm1lbnRcIjowLFwiSXNWaXNpYmxlXCI6ZmFsc2V9LFwiUmVjdGFuZ2xlU3R5bGVcIjp7XCIkaWRcIjpcIjM3NFwiLFwiTWFyZ2luXCI6e1wiJGlkXCI6XCIzNzVcIixcIlRvcFwiOjAuMCxcIkxlZnRcIjowLjAsXCJSaWdodFwiOjAuMCxcIkJvdHRvbVwiOjAuMH0sXCJQYWRkaW5nXCI6e1wiJGlkXCI6XCIzNzZcIixcIlRvcFwiOjAuMCxcIkxlZnRcIjowLjAsXCJSaWdodFwiOjAuMCxcIkJvdHRvbVwiOjAuMH0sXCJCYWNrZ3JvdW5kXCI6e1wiJGlkXCI6XCIzNzdcIixcIkNvbG9yXCI6e1wiJGlkXCI6XCIzNzhcIixcIkFcIjoxMjcsXCJSXCI6MjQwLFwiR1wiOjEwMCxcIkJcIjo0N319LFwiSXNWaXNpYmxlXCI6ZmFsc2UsXCJXaWR0aFwiOjAuMCxcIkhlaWdodFwiOjAuMCxcIkJvcmRlclN0eWxlXCI6e1wiJGlkXCI6XCIzNzlcIixcIkxpbmVTdHlsZVwiOntcIiRpZFwiOlwiMzgwXCIsXCJMaW5lQ29sb3JcIjp7XCIkaWRcIjpcIjM4MVwiLFwiQ29sb3JcIjp7XCIkaWRcIjpcIjM4MlwiLFwiQVwiOjI1NSxcIlJcIjoyNTUsXCJHXCI6MCxcIkJcIjowfX0sXCJMaW5lV2VpZ2h0XCI6MC4wLFwiTGluZVR5cGVcIjowfSxcIklzVmlzaWJsZVwiOmZhbHNlfX19LFwiQmFja2dyb3VuZFN0eWxlXCI6e1wiJGlkXCI6XCIzODNcIixcIk1hcmdpblwiOntcIiRpZFwiOlwiMzg0XCIsXCJUb3BcIjowLjAsXCJMZWZ0XCI6MC4wLFwiUmlnaHRcIjowLjAsXCJCb3R0b21cIjowLjB9LFwiUGFkZGluZ1wiOntcIiRpZFwiOlwiMzg1XCIsXCJUb3BcIjowLjAsXCJMZWZ0XCI6MC4wLFwiUmlnaHRcIjowLjAsXCJCb3R0b21cIjowLjB9LFwiQmFja2dyb3VuZFwiOntcIiRpZFwiOlwiMzg2XCIsXCJDb2xvclwiOntcIiRpZFwiOlwiMzg3XCIsXCJBXCI6MzgsXCJSXCI6MCxcIkdcIjowLFwiQlwiOjB9fSxcIklzVmlzaWJsZVwiOnRydWUsXCJXaWR0aFwiOjAuMCxcIkhlaWdodFwiOjAuMCxcIkJvcmRlclN0eWxlXCI6e1wiJGlkXCI6XCIzODhcIixcIkxpbmVTdHlsZVwiOntcIiRpZFwiOlwiMzg5XCIsXCJMaW5lQ29sb3JcIjp7XCIkaWRcIjpcIjM5MFwiLFwiQ29sb3JcIjp7XCIkaWRcIjpcIjM5MVwiLFwiQVwiOjI1NSxcIlJcIjoyMzQsXCJHXCI6MjIsXCJCXCI6MzB9fSxcIkxpbmVXZWlnaHRcIjowLjAsXCJMaW5lVHlwZVwiOjB9LFwiSXNWaXNpYmxlXCI6ZmFsc2V9fSxcIklzQWJvdmVUaW1lYmFuZFwiOmZhbHNlLFwiU3BhY2luZ1wiOjUsXCJEZWZhdWx0U3dpbWxhbmVBY3Rpdml0eVN0eWxlXCI6e1wiJGlkXCI6XCIzOTJcIixcIkhlYWRlclN0eWxlXCI6e1wiJGlkXCI6XCIzOTNcIixcIlRleHRTdHlsZVwiOntcIiRpZFwiOlwiMzk0XCIsXCJGb250U2V0dGluZ3NcIjp7XCIkaWRcIjpcIjM5NVwiLFwiRm9udFNpemVcIjoxMSxcIkZvbnROYW1lXCI6XCJDYWxpYnJpXCIsXCJJc0JvbGRcIjpmYWxzZSxcIklzSXRhbGljXCI6ZmFsc2UsXCJJc1VuZGVybGluZWRcIjpmYWxzZX0sXCJGb3JlZ3JvdW5kXCI6e1wiJGlkXCI6XCIzOTZcIixcIkNvbG9yXCI6e1wiJGlkXCI6XCIzOTdcIixcIkFcIjoyNTUsXCJSXCI6MCxcIkdcIjowLFwiQlwiOjB9fSxcIkhvcml6b250YWxBbGlnbm1lbnRcIjowLFwiSXNWaXNpYmxlXCI6dHJ1ZX0sXCJSZWN0YW5nbGVTdHlsZVwiOntcIiRpZFwiOlwiMzk4XCIsXCJNYXJnaW5cIjp7XCIkaWRcIjpcIjM5OVwiLFwiVG9wXCI6MC4wLFwiTGVmdFwiOjAuMCxcIlJpZ2h0XCI6MC4wLFwiQm90dG9tXCI6MC4wfSxcIlBhZGRpbmdcIjp7XCIkaWRcIjpcIjQwMFwiLFwiVG9wXCI6MC4wLFwiTGVmdFwiOjAuMCxcIlJpZ2h0XCI6MC4wLFwiQm90dG9tXCI6MC4wfSxcIkJhY2tncm91bmRcIjp7XCIkaWRcIjpcIjQwMVwiLFwiQ29sb3JcIjp7XCIkaWRcIjpcIjQwMlwiLFwiQVwiOjYzLFwiUlwiOjI0MCxcIkdcIjoxMDAsXCJCXCI6NDd9fSxcIklzVmlzaWJsZVwiOnRydWUsXCJXaWR0aFwiOjAuMCxcIkhlaWdodFwiOjAuMCxcIkJvcmRlclN0eWxlXCI6e1wiJGlkXCI6XCI0MDNcIixcIkxpbmVTdHlsZVwiOntcIiRpZFwiOlwiNDA0XCIsXCJMaW5lQ29sb3JcIjp7XCIkaWRcIjpcIjQwNVwiLFwiQ29sb3JcIjp7XCIkaWRcIjpcIjQwNlwiLFwiQVwiOjI1NSxcIlJcIjoyNTUsXCJHXCI6MCxcIkJcIjowfX0sXCJMaW5lV2VpZ2h0XCI6MC4wLFwiTGluZVR5cGVcIjowfSxcIklzVmlzaWJsZVwiOmZhbHNlfX19LFwiQmFja2dyb3VuZFN0eWxlXCI6e1wiJGlkXCI6XCI0MDdcIixcIk1hcmdpblwiOntcIiRpZFwiOlwiNDA4XCIsXCJUb3BcIjowLjAsXCJMZWZ0XCI6MC4wLFwiUmlnaHRcIjowLjAsXCJCb3R0b21cIjowLjB9LFwiUGFkZGluZ1wiOntcIiRpZFwiOlwiNDA5XCIsXCJUb3BcIjowLjAsXCJMZWZ0XCI6MC4wLFwiUmlnaHRcIjowLjAsXCJCb3R0b21cIjowLjB9LFwiQmFja2dyb3VuZFwiOntcIiRpZFwiOlwiNDEwXCIsXCJDb2xvclwiOntcIiRpZFwiOlwiNDExXCIsXCJBXCI6MzgsXCJSXCI6MCxcIkdcIjowLFwiQlwiOjB9fSxcIklzVmlzaWJsZVwiOnRydWUsXCJXaWR0aFwiOjAuMCxcIkhlaWdodFwiOjAuMCxcIkJvcmRlclN0eWxlXCI6e1wiJGlkXCI6XCI0MTJcIixcIkxpbmVTdHlsZVwiOntcIiRpZFwiOlwiNDEzXCIsXCJMaW5lQ29sb3JcIjp7XCIkaWRcIjpcIjQxNFwiLFwiQ29sb3JcIjp7XCIkaWRcIjpcIjQxNVwiLFwiQVwiOjI1NSxcIlJcIjoyMzQsXCJHXCI6MjIsXCJCXCI6MzB9fSxcIkxpbmVXZWlnaHRcIjowLjAsXCJMaW5lVHlwZVwiOjB9LFwiSXNWaXNpYmxlXCI6ZmFsc2V9fX0sXCJEZWZhdWx0U3dpbWxhbmVNaWxlc3RvbmVTdHlsZVwiOntcIiRpZFwiOlwiNDE2XCIsXCJUaXRsZVBvc2l0aW9uXCI6MixcIkRhdGVQb3NpdGlvblwiOjAsXCJTaGFwZVR5cGVcIjowLFwiU2hhcGVTaXplXCI6MSxcIlNwYWNpbmdcIjo1LFwiU2hhcGVTdHlsZVwiOntcIiRpZFwiOlwiNDE3XCIsXCJNYXJnaW5cIjp7XCIkaWRcIjpcIjQxOFwiLFwiVG9wXCI6MC4wLFwiTGVmdFwiOjAuMCxcIlJpZ2h0XCI6MC4wLFwiQm90dG9tXCI6MC4wfSxcIlBhZGRpbmdcIjp7XCIkaWRcIjpcIjQxOVwiLFwiVG9wXCI6MC4wLFwiTGVmdFwiOjAuMCxcIlJpZ2h0XCI6MC4wLFwiQm90dG9tXCI6MC4wfSxcIkJhY2tncm91bmRcIjp7XCIkaWRcIjpcIjQyMFwiLFwiQ29sb3JcIjp7XCIkaWRcIjpcIjQyMVwiLFwiQVwiOjEyNyxcIlJcIjoyNDAsXCJHXCI6MTAwLFwiQlwiOjQ3fX0sXCJJc1Zpc2libGVcIjp0cnVlLFwiV2lkdGhcIjoxOC4wLFwiSGVpZ2h0XCI6MjAuMCxcIkJvcmRlclN0eWxlXCI6e1wiJGlkXCI6XCI0MjJcIixcIkxpbmVTdHlsZVwiOntcIiRpZFwiOlwiNDIzXCIsXCJMaW5lQ29sb3JcIjp7XCIkaWRcIjpcIjQyNFwiLFwiQ29sb3JcIjp7XCIkaWRcIjpcIjQyNVwiLFwiQVwiOjI1NSxcIlJcIjoyMzQsXCJHXCI6MjIsXCJCXCI6MzB9fSxcIkxpbmVXZWlnaHRcIjoyLjAsXCJMaW5lVHlwZVwiOjB9LFwiSXNWaXNpYmxlXCI6ZmFsc2V9fSxcIlRpdGxlU3R5bGVcIjp7XCIkaWRcIjpcIjQyNlwiLFwiRm9udFNldHRpbmdzXCI6e1wiJGlkXCI6XCI0MjdcIixcIkZvbnRTaXplXCI6MTEsXCJGb250TmFtZVwiOlwiQ2FsaWJyaVwiLFwiSXNCb2xkXCI6dHJ1ZSxcIklzSXRhbGljXCI6ZmFsc2UsXCJJc1VuZGVybGluZWRcIjpmYWxzZX0sXCJGb3JlZ3JvdW5kXCI6e1wiJGlkXCI6XCI0MjhcIixcIkNvbG9yXCI6e1wiJGlkXCI6XCI0MjlcIixcIkFcIjoyNTUsXCJSXCI6MCxcIkdcIjowLFwiQlwiOjB9fSxcIkhvcml6b250YWxBbGlnbm1lbnRcIjoxLFwiSXNWaXNpYmxlXCI6dHJ1ZX0sXCJEYXRlU3R5bGVcIjp7XCIkaWRcIjpcIjQzMFwiLFwiRm9udFNldHRpbmdzXCI6e1wiJGlkXCI6XCI0MzFcIixcIkZvbnRTaXplXCI6MTAsXCJGb250TmFtZVwiOlwiQ2FsaWJyaVwiLFwiSXNCb2xkXCI6ZmFsc2UsXCJJc0l0YWxpY1wiOmZhbHNlLFwiSXNVbmRlcmxpbmVkXCI6ZmFsc2V9LFwiRm9yZWdyb3VuZFwiOntcIiRpZFwiOlwiNDMyXCIsXCJDb2xvclwiOntcIiRpZFwiOlwiNDMzXCIsXCJBXCI6MjU1LFwiUlwiOjY4LFwiR1wiOjg0LFwiQlwiOjEwNn19LFwiSG9yaXpvbnRhbEFsaWdubWVudFwiOjAsXCJJc1Zpc2libGVcIjp0cnVlfSxcIkRhdGVGb3JtYXRcIjp7XCIkaWRcIjpcIjQzNFwiLFwiRm9ybWF0U3RyaW5nXCI6XCJNTU0gZFwiLFwiU2VwYXJhdG9yXCI6XCIvXCIsXCJVc2VJbnRlcm5hdGlvbmFsRGF0ZUZvcm1hdFwiOmZhbHNlLFwiRGF0ZUlzVmlzaWJsZVwiOnRydWUsXCJUaW1lSXNWaXNpYmxlXCI6ZmFsc2UsXCJIb3VyRGlnaXRzXCI6MSxcIkFtUG1EZXNpZ25hdG9yXCI6MixcIlRyaW0wME1pbnV0ZXNcIjpmYWxzZX0sXCJXZWVrTnVtYmVyaW5nXCI6e1wiJGlkXCI6XCI0MzVcIixcIkZvcm1hdFwiOjAsXCJJc1Zpc2libGVcIjpmYWxzZSxcIkxhc3RLbm93blZpc2liaWxpdHlTdGF0ZVwiOmZhbHNlfX0sXCJEZWZhdWx0U3dpbWxhbmVUYXNrU3R5bGVcIjp7XCIkaWRcIjpcIjQzNlwiLFwiU2hhcGVcIjo0LFwiU2hhcGVUaGlja25lc3NcIjowLFwiRHVyYXRpb25Gb3JtYXRcIjowLFwiUGVyY2VudGFnZUNvbXBsZXRlVGV4dFN0eWxlXCI6e1wiJGlkXCI6XCI0MzdcIixcIkZvbnRTZXR0aW5nc1wiOntcIiRpZFwiOlwiNDM4XCIsXCJGb250U2l6ZVwiOjEwLFwiRm9udE5hbWVcIjpcIkNhbGlicmlcIixcIklzQm9sZFwiOmZhbHNlLFwiSXNJdGFsaWNcIjpmYWxzZSxcIklzVW5kZXJsaW5lZFwiOmZhbHNlfSxcIkZvcmVncm91bmRcIjp7XCIkaWRcIjpcIjQzOVwiLFwiQ29sb3JcIjp7XCIkaWRcIjpcIjQ0MFwiLFwiQVwiOjI1NSxcIlJcIjoxOTIsXCJHXCI6ODAsXCJCXCI6Nzd9fSxcIkhvcml6b250YWxBbGlnbm1lbnRcIjoxLFwiSXNWaXNpYmxlXCI6dHJ1ZX0sXCJQZXJjZW50YWdlQ29tcGxldGVIaWdobGlnaHRTdHlsZVwiOntcIiRpZFwiOlwiNDQxXCIsXCJCYWNrZ3JvdW5kXCI6e1wiJGlkXCI6XCI0NDJcIixcIkNvbG9yXCI6e1wiJGlkXCI6XCI0NDNcIixcIkFcIjo4OSxcIlJcIjowLFwiR1wiOjAsXCJCXCI6MH19fSxcIkR1cmF0aW9uU3R5bGVcIjp7XCIkaWRcIjpcIjQ0NFwiLFwiRm9udFNldHRpbmdzXCI6e1wiJGlkXCI6XCI0NDVcIixcIkZvbnRTaXplXCI6MTAsXCJGb250TmFtZVwiOlwiQ2FsaWJyaVwiLFwiSXNCb2xkXCI6ZmFsc2UsXCJJc0l0YWxpY1wiOmZhbHNlLFwiSXNVbmRlcmxpbmVkXCI6ZmFsc2V9LFwiRm9yZWdyb3VuZFwiOntcIiRpZFwiOlwiNDQ2XCIsXCJDb2xvclwiOntcIiRpZFwiOlwiNDQ3XCIsXCJBXCI6MjU1LFwiUlwiOjIzNyxcIkdcIjoxMjUsXCJCXCI6NDl9fSxcIkhvcml6b250YWxBbGlnbm1lbnRcIjowLFwiSXNWaXNpYmxlXCI6ZmFsc2V9LFwiTWFyZ2luXCI6e1wiJGlkXCI6XCI0NDhcIixcIlRvcFwiOjAuMCxcIkxlZnRcIjowLjAsXCJSaWdodFwiOjAuMCxcIkJvdHRvbVwiOjAuMH0sXCJTdGFydERhdGVQb3NpdGlvblwiOjAsXCJFbmREYXRlUG9zaXRpb25cIjowLFwiVGl0bGVQb3NpdGlvblwiOjIsXCJEdXJhdGlvblBvc2l0aW9uXCI6MCxcIlBlcmNlbnRhZ2VDb21wbGV0ZWRQb3NpdGlvblwiOjIsXCJTcGFjaW5nXCI6MyxcIlNoYXBlU3R5bGVcIjp7XCIkaWRcIjpcIjQ0OVwiLFwiTWFyZ2luXCI6e1wiJGlkXCI6XCI0NTBcIixcIlRvcFwiOjAuMCxcIkxlZnRcIjo0LjAsXCJSaWdodFwiOjQuMCxcIkJvdHRvbVwiOjAuMH0sXCJQYWRkaW5nXCI6e1wiJGlkXCI6XCI0NTFcIixcIlRvcFwiOjAuMCxcIkxlZnRcIjowLjAsXCJSaWdodFwiOjAuMCxcIkJvdHRvbVwiOjAuMH0sXCJCYWNrZ3JvdW5kXCI6e1wiJGlkXCI6XCI0NTJcIixcIkNvbG9yXCI6e1wiJGlkXCI6XCI0NTNcIixcIkFcIjoyNTUsXCJSXCI6MjI3LFwiR1wiOjExNixcIkJcIjoyMn19LFwiSXNWaXNpYmxlXCI6dHJ1ZSxcIldpZHRoXCI6MC4wLFwiSGVpZ2h0XCI6MTAuMCxcIkJvcmRlclN0eWxlXCI6e1wiJGlkXCI6XCI0NTRcIixcIkxpbmVTdHlsZVwiOntcIiRpZFwiOlwiNDU1XCIsXCJMaW5lQ29sb3JcIjp7XCIkaWRcIjpcIjQ1NlwiLFwiQ29sb3JcIjp7XCIkaWRcIjpcIjQ1N1wiLFwiQVwiOjI1NSxcIlJcIjoyMzQsXCJHXCI6MjIsXCJCXCI6MzB9fSxcIkxpbmVXZWlnaHRcIjoyLjAsXCJMaW5lVHlwZVwiOjB9LFwiSXNWaXNpYmxlXCI6ZmFsc2V9fSxcIlRpdGxlU3R5bGVcIjp7XCIkaWRcIjpcIjQ1OFwiLFwiRm9udFNldHRpbmdzXCI6e1wiJGlkXCI6XCI0NTlcIixcIkZvbnRTaXplXCI6MTEsXCJGb250TmFtZVwiOlwiQ2FsaWJyaVwiLFwiSXNCb2xkXCI6ZmFsc2UsXCJJc0l0YWxpY1wiOmZhbHNlLFwiSXNVbmRlcmxpbmVkXCI6ZmFsc2V9LFwiRm9yZWdyb3VuZFwiOntcIiRpZFwiOlwiNDYwXCIsXCJDb2xvclwiOntcIiRpZFwiOlwiNDYxXCIsXCJBXCI6MjU1LFwiUlwiOjI1NSxcIkdcIjoyNTUsXCJCXCI6MjU1fX0sXCJIb3Jpem9udGFsQWxpZ25tZW50XCI6MSxcIklzVmlzaWJsZVwiOnRydWV9LFwiRGF0ZVN0eWxlXCI6e1wiJGlkXCI6XCI0NjJcIixcIkZvbnRTZXR0aW5nc1wiOntcIiRpZFwiOlwiNDYzXCIsXCJGb250U2l6ZVwiOjEwLFwiRm9udE5hbWVcIjpcIkNhbGlicmlcIixcIklzQm9sZFwiOmZhbHNlLFwiSXNJdGFsaWNcIjpmYWxzZSxcIklzVW5kZXJsaW5lZFwiOmZhbHNlfSxcIkZvcmVncm91bmRcIjp7XCIkaWRcIjpcIjQ2NFwiLFwiQ29sb3JcIjp7XCIkaWRcIjpcIjQ2NVwiLFwiQVwiOjI1NSxcIlJcIjo2OCxcIkdcIjo4NCxcIkJcIjoxMDZ9fSxcIkhvcml6b250YWxBbGlnbm1lbnRcIjowLFwiSXNWaXNpYmxlXCI6ZmFsc2V9LFwiRGF0ZUZvcm1hdFwiOntcIiRpZFwiOlwiNDY2XCIsXCJGb3JtYXRTdHJpbmdcIjpcIk1NTSBkXCIsXCJTZXBhcmF0b3JcIjpcIi9cIixcIlVzZUludGVybmF0aW9uYWxEYXRlRm9ybWF0XCI6ZmFsc2UsXCJEYXRlSXNWaXNpYmxlXCI6ZmFsc2UsXCJUaW1lSXNWaXNpYmxlXCI6ZmFsc2UsXCJIb3VyRGlnaXRzXCI6MSxcIkFtUG1EZXNpZ25hdG9yXCI6MixcIlRyaW0wME1pbnV0ZXNcIjpmYWxzZX0sXCJXZWVrTnVtYmVyaW5nXCI6e1wiJGlkXCI6XCI0NjdcIixcIkZvcm1hdFwiOjAsXCJJc1Zpc2libGVcIjpmYWxzZSxcIkxhc3RLbm93blZpc2liaWxpdHlTdGF0ZVwiOmZhbHNlfX0sXCJEZWZhdWx0U3dpbWxhbmVNb3RTdHlsZVwiOntcIiRpZFwiOlwiNDY4XCIsXCJTaGFwZVwiOjAsXCJTaGFwZVNpemVcIjoxLFwiRGV0YWlsc1NwYWNpbmdcIjoxLjAsXCJQYWRkaW5nXCI6e1wiJGlkXCI6XCI0NjlcIixcIlRvcFwiOjcuMCxcIkxlZnRcIjozLjAsXCJSaWdodFwiOjAuMCxcIkJvdHRvbVwiOjIuMH0sXCJQb3NpdGlvbk9uVGFza1wiOjEsXCJTaGFwZVN0eWxlXCI6e1wiJGlkXCI6XCI0NzBcIixcIk1hcmdpblwiOntcIiRpZFwiOlwiNDcxXCIsXCJUb3BcIjowLjAsXCJMZWZ0XCI6MC4wLFwiUmlnaHRcIjowLjAsXCJCb3R0b21cIjowLjB9LFwiUGFkZGluZ1wiOntcIiRpZFwiOlwiNDcyXCIsXCJUb3BcIjowLjAsXCJMZWZ0XCI6MC4wLFwiUmlnaHRcIjowLjAsXCJCb3R0b21cIjowLjB9LFwiQmFja2dyb3VuZFwiOntcIiRpZFwiOlwiNDczXCIsXCJDb2xvclwiOntcIiRpZFwiOlwiNDc0XCIsXCJBXCI6MTI3LFwiUlwiOjI0MCxcIkdcIjoxMDAsXCJCXCI6NDd9fSxcIklzVmlzaWJsZVwiOnRydWUsXCJXaWR0aFwiOjE4LjAsXCJIZWlnaHRcIjoyMC4wLFwiQm9yZGVyU3R5bGVcIjp7XCIkaWRcIjpcIjQ3NVwiLFwiTGluZVN0eWxlXCI6e1wiJGlkXCI6XCI0NzZcIixcIkxpbmVDb2xvclwiOntcIiRpZFwiOlwiNDc3XCIsXCJDb2xvclwiOntcIiRpZFwiOlwiNDc4XCIsXCJBXCI6MjU1LFwiUlwiOjIzNCxcIkdcIjoyMixcIkJcIjozMH19LFwiTGluZVdlaWdodFwiOjAuMCxcIkxpbmVUeXBlXCI6MH0sXCJJc1Zpc2libGVcIjpmYWxzZX19LFwiVGl0bGVTdHlsZVwiOntcIiRpZFwiOlwiNDc5XCIsXCJGb250U2V0dGluZ3NcIjp7XCIkaWRcIjpcIjQ4MFwiLFwiRm9udFNpemVcIjoxMSxcIkZvbnROYW1lXCI6XCJDYWxpYnJpXCIsXCJJc0JvbGRcIjp0cnVlLFwiSXNJdGFsaWNcIjpmYWxzZSxcIklzVW5kZXJsaW5lZFwiOmZhbHNlfSxcIkZvcmVncm91bmRcIjp7XCIkaWRcIjpcIjQ4MVwiLFwiQ29sb3JcIjp7XCIkaWRcIjpcIjQ4MlwiLFwiQVwiOjI1NSxcIlJcIjowLFwiR1wiOjAsXCJCXCI6MH19LFwiSG9yaXpvbnRhbEFsaWdubWVudFwiOjEsXCJJc1Zpc2libGVcIjp0cnVlfSxcIkRhdGVTdHlsZVwiOntcIiRpZFwiOlwiNDgzXCIsXCJGb250U2V0dGluZ3NcIjp7XCIkaWRcIjpcIjQ4NFwiLFwiRm9udFNpemVcIjoxMCxcIkZvbnROYW1lXCI6XCJDYWxpYnJpXCIsXCJJc0JvbGRcIjpmYWxzZSxcIklzSXRhbGljXCI6ZmFsc2UsXCJJc1VuZGVybGluZWRcIjpmYWxzZX0sXCJGb3JlZ3JvdW5kXCI6e1wiJGlkXCI6XCI0ODVcIixcIkNvbG9yXCI6e1wiJGlkXCI6XCI0ODZcIixcIkFcIjoyNTUsXCJSXCI6NjgsXCJHXCI6ODQsXCJCXCI6MTA2fX0sXCJIb3Jpem9udGFsQWxpZ25tZW50XCI6MCxcIklzVmlzaWJsZVwiOnRydWV9LFwiRGF0ZUZvcm1hdFwiOntcIiRpZFwiOlwiNDg3XCIsXCJGb3JtYXRTdHJpbmdcIjpcIk1NTSBkXCIsXCJTZXBhcmF0b3JcIjpcIi9cIixcIlVzZUludGVybmF0aW9uYWxEYXRlRm9ybWF0XCI6ZmFsc2UsXCJEYXRlSXNWaXNpYmxlXCI6dHJ1ZSxcIlRpbWVJc1Zpc2libGVcIjpmYWxzZSxcIkhvdXJEaWdpdHNcIjoxLFwiQW1QbURlc2lnbmF0b3JcIjoyLFwiVHJpbTAwTWludXRlc1wiOmZhbHNlfSxcIldlZWtOdW1iZXJpbmdcIjp7XCIkaWRcIjpcIjQ4OFwiLFwiRm9ybWF0XCI6MCxcIklzVmlzaWJsZVwiOmZhbHNlLFwiTGFzdEtub3duVmlzaWJpbGl0eVN0YXRlXCI6ZmFsc2V9fX0se1wiJGlkXCI6XCI0ODlcIixcIlN0eWxlSWRcIjpcIjY0MWEyNWY0LWFhMzAtNGExYy1iZTlmLWY2MzNiYTk4YTY4MVwiLFwiTmFtZVwiOlwiU3dpbWxhbmUgU3R5bGUgNFwiLFwiSGVhZGVyU3R5bGVcIjp7XCIkaWRcIjpcIjQ5MFwiLFwiVGV4dFN0eWxlXCI6e1wiJGlkXCI6XCI0OTFcIixcIkZvbnRTZXR0aW5nc1wiOntcIiRpZFwiOlwiNDkyXCIsXCJGb250U2l6ZVwiOjEyLFwiRm9udE5hbWVcIjpcIkNhbGlicmlcIixcIklzQm9sZFwiOmZhbHNlLFwiSXNJdGFsaWNcIjpmYWxzZSxcIklzVW5kZXJsaW5lZFwiOmZhbHNlfSxcIkZvcmVncm91bmRcIjp7XCIkaWRcIjpcIjQ5M1wiLFwiQ29sb3JcIjp7XCIkaWRcIjpcIjQ5NFwiLFwiQVwiOjI1NSxcIlJcIjozMixcIkdcIjo1NixcIkJcIjoxMDB9fSxcIkhvcml6b250YWxBbGlnbm1lbnRcIjowLFwiSXNWaXNpYmxlXCI6ZmFsc2V9LFwiUmVjdGFuZ2xlU3R5bGVcIjp7XCIkaWRcIjpcIjQ5NVwiLFwiTWFyZ2luXCI6e1wiJGlkXCI6XCI0OTZcIixcIlRvcFwiOjAuMCxcIkxlZnRcIjowLjAsXCJSaWdodFwiOjAuMCxcIkJvdHRvbVwiOjAuMH0sXCJQYWRkaW5nXCI6e1wiJGlkXCI6XCI0OTdcIixcIlRvcFwiOjAuMCxcIkxlZnRcIjowLjAsXCJSaWdodFwiOjAuMCxcIkJvdHRvbVwiOjAuMH0sXCJCYWNrZ3JvdW5kXCI6e1wiJGlkXCI6XCI0OThcIixcIkNvbG9yXCI6e1wiJGlkXCI6XCI0OTlcIixcIkFcIjoxMjcsXCJSXCI6MjU0LFwiR1wiOjE4NixcIkJcIjoxMH19LFwiSXNWaXNpYmxlXCI6ZmFsc2UsXCJXaWR0aFwiOjAuMCxcIkhlaWdodFwiOjAuMCxcIkJvcmRlclN0eWxlXCI6e1wiJGlkXCI6XCI1MDBcIixcIkxpbmVTdHlsZVwiOntcIiRpZFwiOlwiNTAxXCIsXCJMaW5lQ29sb3JcIjp7XCIkaWRcIjpcIjUwMlwiLFwiQ29sb3JcIjp7XCIkaWRcIjpcIjUwM1wiLFwiQVwiOjI1NSxcIlJcIjoyNTUsXCJHXCI6MCxcIkJcIjowfX0sXCJMaW5lV2VpZ2h0XCI6MC4wLFwiTGluZVR5cGVcIjowfSxcIklzVmlzaWJsZVwiOmZhbHNlfX19LFwiQmFja2dyb3VuZFN0eWxlXCI6e1wiJGlkXCI6XCI1MDRcIixcIk1hcmdpblwiOntcIiRpZFwiOlwiNTA1XCIsXCJUb3BcIjowLjAsXCJMZWZ0XCI6MC4wLFwiUmlnaHRcIjowLjAsXCJCb3R0b21cIjowLjB9LFwiUGFkZGluZ1wiOntcIiRpZFwiOlwiNTA2XCIsXCJUb3BcIjowLjAsXCJMZWZ0XCI6MC4wLFwiUmlnaHRcIjowLjAsXCJCb3R0b21cIjowLjB9LFwiQmFja2dyb3VuZFwiOntcIiRpZFwiOlwiNTA3XCIsXCJDb2xvclwiOntcIiRpZFwiOlwiNTA4XCIsXCJBXCI6MzgsXCJSXCI6MCxcIkdcIjowLFwiQlwiOjB9fSxcIklzVmlzaWJsZVwiOnRydWUsXCJXaWR0aFwiOjAuMCxcIkhlaWdodFwiOjAuMCxcIkJvcmRlclN0eWxlXCI6e1wiJGlkXCI6XCI1MDlcIixcIkxpbmVTdHlsZVwiOntcIiRpZFwiOlwiNTEwXCIsXCJMaW5lQ29sb3JcIjp7XCIkaWRcIjpcIjUxMVwiLFwiQ29sb3JcIjp7XCIkaWRcIjpcIjUxMlwiLFwiQVwiOjI1NSxcIlJcIjoyMzQsXCJHXCI6MjIsXCJCXCI6MzB9fSxcIkxpbmVXZWlnaHRcIjowLjAsXCJMaW5lVHlwZVwiOjB9LFwiSXNWaXNpYmxlXCI6ZmFsc2V9fSxcIklzQWJvdmVUaW1lYmFuZFwiOmZhbHNlLFwiU3BhY2luZ1wiOjUsXCJEZWZhdWx0U3dpbWxhbmVBY3Rpdml0eVN0eWxlXCI6e1wiJGlkXCI6XCI1MTNcIixcIkhlYWRlclN0eWxlXCI6e1wiJGlkXCI6XCI1MTRcIixcIlRleHRTdHlsZVwiOntcIiRpZFwiOlwiNTE1XCIsXCJGb250U2V0dGluZ3NcIjp7XCIkaWRcIjpcIjUxNlwiLFwiRm9udFNpemVcIjoxMSxcIkZvbnROYW1lXCI6XCJDYWxpYnJpXCIsXCJJc0JvbGRcIjpmYWxzZSxcIklzSXRhbGljXCI6ZmFsc2UsXCJJc1VuZGVybGluZWRcIjpmYWxzZX0sXCJGb3JlZ3JvdW5kXCI6e1wiJGlkXCI6XCI1MTdcIixcIkNvbG9yXCI6e1wiJGlkXCI6XCI1MThcIixcIkFcIjoyNTUsXCJSXCI6MCxcIkdcIjowLFwiQlwiOjB9fSxcIkhvcml6b250YWxBbGlnbm1lbnRcIjowLFwiSXNWaXNpYmxlXCI6dHJ1ZX0sXCJSZWN0YW5nbGVTdHlsZVwiOntcIiRpZFwiOlwiNTE5XCIsXCJNYXJnaW5cIjp7XCIkaWRcIjpcIjUyMFwiLFwiVG9wXCI6MC4wLFwiTGVmdFwiOjAuMCxcIlJpZ2h0XCI6MC4wLFwiQm90dG9tXCI6MC4wfSxcIlBhZGRpbmdcIjp7XCIkaWRcIjpcIjUyMVwiLFwiVG9wXCI6MC4wLFwiTGVmdFwiOjAuMCxcIlJpZ2h0XCI6MC4wLFwiQm90dG9tXCI6MC4wfSxcIkJhY2tncm91bmRcIjp7XCIkaWRcIjpcIjUyMlwiLFwiQ29sb3JcIjp7XCIkaWRcIjpcIjUyM1wiLFwiQVwiOjYzLFwiUlwiOjI1NCxcIkdcIjoxODYsXCJCXCI6MTB9fSxcIklzVmlzaWJsZVwiOnRydWUsXCJXaWR0aFwiOjAuMCxcIkhlaWdodFwiOjAuMCxcIkJvcmRlclN0eWxlXCI6e1wiJGlkXCI6XCI1MjRcIixcIkxpbmVTdHlsZVwiOntcIiRpZFwiOlwiNTI1XCIsXCJMaW5lQ29sb3JcIjp7XCIkaWRcIjpcIjUyNlwiLFwiQ29sb3JcIjp7XCIkaWRcIjpcIjUyN1wiLFwiQVwiOjI1NSxcIlJcIjoyNTUsXCJHXCI6MCxcIkJcIjowfX0sXCJMaW5lV2VpZ2h0XCI6MC4wLFwiTGluZVR5cGVcIjowfSxcIklzVmlzaWJsZVwiOmZhbHNlfX19LFwiQmFja2dyb3VuZFN0eWxlXCI6e1wiJGlkXCI6XCI1MjhcIixcIk1hcmdpblwiOntcIiRpZFwiOlwiNTI5XCIsXCJUb3BcIjowLjAsXCJMZWZ0XCI6MC4wLFwiUmlnaHRcIjowLjAsXCJCb3R0b21cIjowLjB9LFwiUGFkZGluZ1wiOntcIiRpZFwiOlwiNTMwXCIsXCJUb3BcIjowLjAsXCJMZWZ0XCI6MC4wLFwiUmlnaHRcIjowLjAsXCJCb3R0b21cIjowLjB9LFwiQmFja2dyb3VuZFwiOntcIiRpZFwiOlwiNTMxXCIsXCJDb2xvclwiOntcIiRpZFwiOlwiNTMyXCIsXCJBXCI6MzgsXCJSXCI6MCxcIkdcIjowLFwiQlwiOjB9fSxcIklzVmlzaWJsZVwiOnRydWUsXCJXaWR0aFwiOjAuMCxcIkhlaWdodFwiOjAuMCxcIkJvcmRlclN0eWxlXCI6e1wiJGlkXCI6XCI1MzNcIixcIkxpbmVTdHlsZVwiOntcIiRpZFwiOlwiNTM0XCIsXCJMaW5lQ29sb3JcIjp7XCIkaWRcIjpcIjUzNVwiLFwiQ29sb3JcIjp7XCIkaWRcIjpcIjUzNlwiLFwiQVwiOjI1NSxcIlJcIjoyMzQsXCJHXCI6MjIsXCJCXCI6MzB9fSxcIkxpbmVXZWlnaHRcIjowLjAsXCJMaW5lVHlwZVwiOjB9LFwiSXNWaXNpYmxlXCI6ZmFsc2V9fX0sXCJEZWZhdWx0U3dpbWxhbmVNaWxlc3RvbmVTdHlsZVwiOntcIiRpZFwiOlwiNTM3XCIsXCJUaXRsZVBvc2l0aW9uXCI6MixcIkRhdGVQb3NpdGlvblwiOjAsXCJTaGFwZVR5cGVcIjowLFwiU2hhcGVTaXplXCI6MSxcIlNwYWNpbmdcIjo1LFwiU2hhcGVTdHlsZVwiOntcIiRpZFwiOlwiNTM4XCIsXCJNYXJnaW5cIjp7XCIkaWRcIjpcIjUzOVwiLFwiVG9wXCI6MC4wLFwiTGVmdFwiOjAuMCxcIlJpZ2h0XCI6MC4wLFwiQm90dG9tXCI6MC4wfSxcIlBhZGRpbmdcIjp7XCIkaWRcIjpcIjU0MFwiLFwiVG9wXCI6MC4wLFwiTGVmdFwiOjAuMCxcIlJpZ2h0XCI6MC4wLFwiQm90dG9tXCI6MC4wfSxcIkJhY2tncm91bmRcIjp7XCIkaWRcIjpcIjU0MVwiLFwiQ29sb3JcIjp7XCIkaWRcIjpcIjU0MlwiLFwiQVwiOjEyNyxcIlJcIjoyNTQsXCJHXCI6MTg2LFwiQlwiOjEwfX0sXCJJc1Zpc2libGVcIjp0cnVlLFwiV2lkdGhcIjoxOC4wLFwiSGVpZ2h0XCI6MjAuMCxcIkJvcmRlclN0eWxlXCI6e1wiJGlkXCI6XCI1NDNcIixcIkxpbmVTdHlsZVwiOntcIiRpZFwiOlwiNTQ0XCIsXCJMaW5lQ29sb3JcIjp7XCIkaWRcIjpcIjU0NVwiLFwiQ29sb3JcIjp7XCIkaWRcIjpcIjU0NlwiLFwiQVwiOjI1NSxcIlJcIjoyMzQsXCJHXCI6MjIsXCJCXCI6MzB9fSxcIkxpbmVXZWlnaHRcIjoyLjAsXCJMaW5lVHlwZVwiOjB9LFwiSXNWaXNpYmxlXCI6ZmFsc2V9fSxcIlRpdGxlU3R5bGVcIjp7XCIkaWRcIjpcIjU0N1wiLFwiRm9udFNldHRpbmdzXCI6e1wiJGlkXCI6XCI1NDhcIixcIkZvbnRTaXplXCI6MTEsXCJGb250TmFtZVwiOlwiQ2FsaWJyaVwiLFwiSXNCb2xkXCI6dHJ1ZSxcIklzSXRhbGljXCI6ZmFsc2UsXCJJc1VuZGVybGluZWRcIjpmYWxzZX0sXCJGb3JlZ3JvdW5kXCI6e1wiJGlkXCI6XCI1NDlcIixcIkNvbG9yXCI6e1wiJGlkXCI6XCI1NTBcIixcIkFcIjoyNTUsXCJSXCI6MCxcIkdcIjowLFwiQlwiOjB9fSxcIkhvcml6b250YWxBbGlnbm1lbnRcIjoxLFwiSXNWaXNpYmxlXCI6dHJ1ZX0sXCJEYXRlU3R5bGVcIjp7XCIkaWRcIjpcIjU1MVwiLFwiRm9udFNldHRpbmdzXCI6e1wiJGlkXCI6XCI1NTJcIixcIkZvbnRTaXplXCI6MTAsXCJGb250TmFtZVwiOlwiQ2FsaWJyaVwiLFwiSXNCb2xkXCI6ZmFsc2UsXCJJc0l0YWxpY1wiOmZhbHNlLFwiSXNVbmRlcmxpbmVkXCI6ZmFsc2V9LFwiRm9yZWdyb3VuZFwiOntcIiRpZFwiOlwiNTUzXCIsXCJDb2xvclwiOntcIiRpZFwiOlwiNTU0XCIsXCJBXCI6MjU1LFwiUlwiOjY4LFwiR1wiOjg0LFwiQlwiOjEwNn19LFwiSG9yaXpvbnRhbEFsaWdubWVudFwiOjAsXCJJc1Zpc2libGVcIjp0cnVlfSxcIkRhdGVGb3JtYXRcIjp7XCIkaWRcIjpcIjU1NVwiLFwiRm9ybWF0U3RyaW5nXCI6XCJNTU0gZFwiLFwiU2VwYXJhdG9yXCI6XCIvXCIsXCJVc2VJbnRlcm5hdGlvbmFsRGF0ZUZvcm1hdFwiOmZhbHNlLFwiRGF0ZUlzVmlzaWJsZVwiOnRydWUsXCJUaW1lSXNWaXNpYmxlXCI6ZmFsc2UsXCJIb3VyRGlnaXRzXCI6MSxcIkFtUG1EZXNpZ25hdG9yXCI6MixcIlRyaW0wME1pbnV0ZXNcIjpmYWxzZX0sXCJXZWVrTnVtYmVyaW5nXCI6e1wiJGlkXCI6XCI1NTZcIixcIkZvcm1hdFwiOjAsXCJJc1Zpc2libGVcIjpmYWxzZSxcIkxhc3RLbm93blZpc2liaWxpdHlTdGF0ZVwiOmZhbHNlfX0sXCJEZWZhdWx0U3dpbWxhbmVUYXNrU3R5bGVcIjp7XCIkaWRcIjpcIjU1N1wiLFwiU2hhcGVcIjo0LFwiU2hhcGVUaGlja25lc3NcIjowLFwiRHVyYXRpb25Gb3JtYXRcIjowLFwiUGVyY2VudGFnZUNvbXBsZXRlVGV4dFN0eWxlXCI6e1wiJGlkXCI6XCI1NThcIixcIkZvbnRTZXR0aW5nc1wiOntcIiRpZFwiOlwiNTU5XCIsXCJGb250U2l6ZVwiOjEwLFwiRm9udE5hbWVcIjpcIkNhbGlicmlcIixcIklzQm9sZFwiOmZhbHNlLFwiSXNJdGFsaWNcIjpmYWxzZSxcIklzVW5kZXJsaW5lZFwiOmZhbHNlfSxcIkZvcmVncm91bmRcIjp7XCIkaWRcIjpcIjU2MFwiLFwiQ29sb3JcIjp7XCIkaWRcIjpcIjU2MVwiLFwiQVwiOjI1NSxcIlJcIjoxOTIsXCJHXCI6ODAsXCJCXCI6Nzd9fSxcIkhvcml6b250YWxBbGlnbm1lbnRcIjoxLFwiSXNWaXNpYmxlXCI6dHJ1ZX0sXCJQZXJjZW50YWdlQ29tcGxldGVIaWdobGlnaHRTdHlsZVwiOntcIiRpZFwiOlwiNTYyXCIsXCJCYWNrZ3JvdW5kXCI6e1wiJGlkXCI6XCI1NjNcIixcIkNvbG9yXCI6e1wiJGlkXCI6XCI1NjRcIixcIkFcIjo4OSxcIlJcIjowLFwiR1wiOjAsXCJCXCI6MH19fSxcIkR1cmF0aW9uU3R5bGVcIjp7XCIkaWRcIjpcIjU2NVwiLFwiRm9udFNldHRpbmdzXCI6e1wiJGlkXCI6XCI1NjZcIixcIkZvbnRTaXplXCI6MTAsXCJGb250TmFtZVwiOlwiQ2FsaWJyaVwiLFwiSXNCb2xkXCI6ZmFsc2UsXCJJc0l0YWxpY1wiOmZhbHNlLFwiSXNVbmRlcmxpbmVkXCI6ZmFsc2V9LFwiRm9yZWdyb3VuZFwiOntcIiRpZFwiOlwiNTY3XCIsXCJDb2xvclwiOntcIiRpZFwiOlwiNTY4XCIsXCJBXCI6MjU1LFwiUlwiOjIzNyxcIkdcIjoxMjUsXCJCXCI6NDl9fSxcIkhvcml6b250YWxBbGlnbm1lbnRcIjowLFwiSXNWaXNpYmxlXCI6ZmFsc2V9LFwiTWFyZ2luXCI6e1wiJGlkXCI6XCI1NjlcIixcIlRvcFwiOjAuMCxcIkxlZnRcIjowLjAsXCJSaWdodFwiOjAuMCxcIkJvdHRvbVwiOjAuMH0sXCJTdGFydERhdGVQb3NpdGlvblwiOjAsXCJFbmREYXRlUG9zaXRpb25cIjowLFwiVGl0bGVQb3NpdGlvblwiOjIsXCJEdXJhdGlvblBvc2l0aW9uXCI6MCxcIlBlcmNlbnRhZ2VDb21wbGV0ZWRQb3NpdGlvblwiOjIsXCJTcGFjaW5nXCI6NSxcIlNoYXBlU3R5bGVcIjp7XCIkaWRcIjpcIjU3MFwiLFwiTWFyZ2luXCI6e1wiJGlkXCI6XCI1NzFcIixcIlRvcFwiOjAuMCxcIkxlZnRcIjo0LjAsXCJSaWdodFwiOjQuMCxcIkJvdHRvbVwiOjAuMH0sXCJQYWRkaW5nXCI6e1wiJGlkXCI6XCI1NzJcIixcIlRvcFwiOjAuMCxcIkxlZnRcIjowLjAsXCJSaWdodFwiOjAuMCxcIkJvdHRvbVwiOjAuMH0sXCJCYWNrZ3JvdW5kXCI6e1wiJGlkXCI6XCI1NzNcIixcIkNvbG9yXCI6e1wiJGlkXCI6XCI1NzRcIixcIkFcIjoxNzgsXCJSXCI6MjI4LFwiR1wiOjIxMixcIkJcIjozMX19LFwiSXNWaXNpYmxlXCI6dHJ1ZSxcIldpZHRoXCI6MC4wLFwiSGVpZ2h0XCI6MTAuMCxcIkJvcmRlclN0eWxlXCI6e1wiJGlkXCI6XCI1NzVcIixcIkxpbmVTdHlsZVwiOntcIiRpZFwiOlwiNTc2XCIsXCJMaW5lQ29sb3JcIjp7XCIkaWRcIjpcIjU3N1wiLFwiQ29sb3JcIjp7XCIkaWRcIjpcIjU3OFwiLFwiQVwiOjI1NSxcIlJcIjoyMzQsXCJHXCI6MjIsXCJCXCI6MzB9fSxcIkxpbmVXZWlnaHRcIjoyLjAsXCJMaW5lVHlwZVwiOjB9LFwiSXNWaXNpYmxlXCI6ZmFsc2V9fSxcIlRpdGxlU3R5bGVcIjp7XCIkaWRcIjpcIjU3OVwiLFwiRm9udFNldHRpbmdzXCI6e1wiJGlkXCI6XCI1ODBcIixcIkZvbnRTaXplXCI6MTEsXCJGb250TmFtZVwiOlwiQ2FsaWJyaVwiLFwiSXNCb2xkXCI6ZmFsc2UsXCJJc0l0YWxpY1wiOmZhbHNlLFwiSXNVbmRlcmxpbmVkXCI6ZmFsc2V9LFwiRm9yZWdyb3VuZFwiOntcIiRpZFwiOlwiNTgxXCIsXCJDb2xvclwiOntcIiRpZFwiOlwiNTgyXCIsXCJBXCI6MjU1LFwiUlwiOjI1NSxcIkdcIjoyNTUsXCJCXCI6MjU1fX0sXCJIb3Jpem9udGFsQWxpZ25tZW50XCI6MSxcIklzVmlzaWJsZVwiOnRydWV9LFwiRGF0ZVN0eWxlXCI6e1wiJGlkXCI6XCI1ODNcIixcIkZvbnRTZXR0aW5nc1wiOntcIiRpZFwiOlwiNTg0XCIsXCJGb250U2l6ZVwiOjEwLFwiRm9udE5hbWVcIjpcIkNhbGlicmlcIixcIklzQm9sZFwiOmZhbHNlLFwiSXNJdGFsaWNcIjpmYWxzZSxcIklzVW5kZXJsaW5lZFwiOmZhbHNlfSxcIkZvcmVncm91bmRcIjp7XCIkaWRcIjpcIjU4NVwiLFwiQ29sb3JcIjp7XCIkaWRcIjpcIjU4NlwiLFwiQVwiOjI1NSxcIlJcIjo2OCxcIkdcIjo4NCxcIkJcIjoxMDZ9fSxcIkhvcml6b250YWxBbGlnbm1lbnRcIjowLFwiSXNWaXNpYmxlXCI6ZmFsc2V9LFwiRGF0ZUZvcm1hdFwiOntcIiRpZFwiOlwiNTg3XCIsXCJGb3JtYXRTdHJpbmdcIjpcIk1NTSBkXCIsXCJTZXBhcmF0b3JcIjpcIi9cIixcIlVzZUludGVybmF0aW9uYWxEYXRlRm9ybWF0XCI6ZmFsc2UsXCJEYXRlSXNWaXNpYmxlXCI6ZmFsc2UsXCJUaW1lSXNWaXNpYmxlXCI6ZmFsc2UsXCJIb3VyRGlnaXRzXCI6MSxcIkFtUG1EZXNpZ25hdG9yXCI6MixcIlRyaW0wME1pbnV0ZXNcIjpmYWxzZX0sXCJXZWVrTnVtYmVyaW5nXCI6e1wiJGlkXCI6XCI1ODhcIixcIkZvcm1hdFwiOjAsXCJJc1Zpc2libGVcIjpmYWxzZSxcIkxhc3RLbm93blZpc2liaWxpdHlTdGF0ZVwiOmZhbHNlfX0sXCJEZWZhdWx0U3dpbWxhbmVNb3RTdHlsZVwiOntcIiRpZFwiOlwiNTg5XCIsXCJTaGFwZVwiOjAsXCJTaGFwZVNpemVcIjoxLFwiRGV0YWlsc1NwYWNpbmdcIjoxLjAsXCJQYWRkaW5nXCI6e1wiJGlkXCI6XCI1OTBcIixcIlRvcFwiOjcuMCxcIkxlZnRcIjozLjAsXCJSaWdodFwiOjAuMCxcIkJvdHRvbVwiOjIuMH0sXCJQb3NpdGlvbk9uVGFza1wiOjEsXCJTaGFwZVN0eWxlXCI6e1wiJGlkXCI6XCI1OTFcIixcIk1hcmdpblwiOntcIiRpZFwiOlwiNTkyXCIsXCJUb3BcIjowLjAsXCJMZWZ0XCI6MC4wLFwiUmlnaHRcIjowLjAsXCJCb3R0b21cIjowLjB9LFwiUGFkZGluZ1wiOntcIiRpZFwiOlwiNTkzXCIsXCJUb3BcIjowLjAsXCJMZWZ0XCI6MC4wLFwiUmlnaHRcIjowLjAsXCJCb3R0b21cIjowLjB9LFwiQmFja2dyb3VuZFwiOntcIiRpZFwiOlwiNTk0XCIsXCJDb2xvclwiOntcIiRpZFwiOlwiNTk1XCIsXCJBXCI6MTI3LFwiUlwiOjI1NCxcIkdcIjoxODYsXCJCXCI6MTB9fSxcIklzVmlzaWJsZVwiOnRydWUsXCJXaWR0aFwiOjE4LjAsXCJIZWlnaHRcIjoyMC4wLFwiQm9yZGVyU3R5bGVcIjp7XCIkaWRcIjpcIjU5NlwiLFwiTGluZVN0eWxlXCI6e1wiJGlkXCI6XCI1OTdcIixcIkxpbmVDb2xvclwiOntcIiRpZFwiOlwiNTk4XCIsXCJDb2xvclwiOntcIiRpZFwiOlwiNTk5XCIsXCJBXCI6MjU1LFwiUlwiOjIzNCxcIkdcIjoyMixcIkJcIjozMH19LFwiTGluZVdlaWdodFwiOjAuMCxcIkxpbmVUeXBlXCI6MH0sXCJJc1Zpc2libGVcIjpmYWxzZX19LFwiVGl0bGVTdHlsZVwiOntcIiRpZFwiOlwiNjAwXCIsXCJGb250U2V0dGluZ3NcIjp7XCIkaWRcIjpcIjYwMVwiLFwiRm9udFNpemVcIjoxMSxcIkZvbnROYW1lXCI6XCJDYWxpYnJpXCIsXCJJc0JvbGRcIjp0cnVlLFwiSXNJdGFsaWNcIjpmYWxzZSxcIklzVW5kZXJsaW5lZFwiOmZhbHNlfSxcIkZvcmVncm91bmRcIjp7XCIkaWRcIjpcIjYwMlwiLFwiQ29sb3JcIjp7XCIkaWRcIjpcIjYwM1wiLFwiQVwiOjI1NSxcIlJcIjowLFwiR1wiOjAsXCJCXCI6MH19LFwiSG9yaXpvbnRhbEFsaWdubWVudFwiOjEsXCJJc1Zpc2libGVcIjp0cnVlfSxcIkRhdGVTdHlsZVwiOntcIiRpZFwiOlwiNjA0XCIsXCJGb250U2V0dGluZ3NcIjp7XCIkaWRcIjpcIjYwNVwiLFwiRm9udFNpemVcIjoxMCxcIkZvbnROYW1lXCI6XCJDYWxpYnJpXCIsXCJJc0JvbGRcIjpmYWxzZSxcIklzSXRhbGljXCI6ZmFsc2UsXCJJc1VuZGVybGluZWRcIjpmYWxzZX0sXCJGb3JlZ3JvdW5kXCI6e1wiJGlkXCI6XCI2MDZcIixcIkNvbG9yXCI6e1wiJGlkXCI6XCI2MDdcIixcIkFcIjoyNTUsXCJSXCI6NjgsXCJHXCI6ODQsXCJCXCI6MTA2fX0sXCJIb3Jpem9udGFsQWxpZ25tZW50XCI6MCxcIklzVmlzaWJsZVwiOnRydWV9LFwiRGF0ZUZvcm1hdFwiOntcIiRpZFwiOlwiNjA4XCIsXCJGb3JtYXRTdHJpbmdcIjpcIk1NTSBkXCIsXCJTZXBhcmF0b3JcIjpcIi9cIixcIlVzZUludGVybmF0aW9uYWxEYXRlRm9ybWF0XCI6ZmFsc2UsXCJEYXRlSXNWaXNpYmxlXCI6dHJ1ZSxcIlRpbWVJc1Zpc2libGVcIjpmYWxzZSxcIkhvdXJEaWdpdHNcIjoxLFwiQW1QbURlc2lnbmF0b3JcIjoyLFwiVHJpbTAwTWludXRlc1wiOmZhbHNlfSxcIldlZWtOdW1iZXJpbmdcIjp7XCIkaWRcIjpcIjYwOVwiLFwiRm9ybWF0XCI6MCxcIklzVmlzaWJsZVwiOmZhbHNlLFwiTGFzdEtub3duVmlzaWJpbGl0eVN0YXRlXCI6ZmFsc2V9fX1dLFwiR3JpZGxpbmVQYW5lbFN0eWxlXCI6e1wiJGlkXCI6XCI2MTBcIixcIkdyaWRsaW5lU3R5bGVcIjp7XCIkaWRcIjpcIjYxMVwiLFwiTGluZUNvbG9yXCI6e1wiJGlkXCI6XCI2MTJcIixcIkNvbG9yXCI6e1wiJGlkXCI6XCI2MTNcIixcIkFcIjozOCxcIlJcIjowLFwiR1wiOjAsXCJCXCI6MH19LFwiTGluZVdlaWdodFwiOjAuOTA1NjE2NzYsXCJMaW5lVHlwZVwiOjB9LFwiSXNWaXNpYmxlXCI6dHJ1ZX0sXCJBY3Rpdml0eUxpbmVQYW5lbFN0eWxlXCI6e1wiJGlkXCI6XCI2MTRcIixcIkFjdGl2aXR5TGluZVN0eWxlXCI6e1wiJGlkXCI6XCI2MTVcIixcIkxpbmVDb2xvclwiOntcIiRpZFwiOlwiNjE2XCIsXCJDb2xvclwiOntcIiRpZFwiOlwiNjE3XCIsXCJBXCI6MzgsXCJSXCI6OTEsXCJHXCI6MTU1LFwiQlwiOjIxM319LFwiTGluZVdlaWdodFwiOjEuMCxcIkxpbmVUeXBlXCI6MH0sXCJJc1Zpc2libGVcIjp0cnVlfSxcIkRlZmF1bHREZXBlbmRlbmN5U3R5bGVcIjp7XCIkaWRcIjpcIjYxOFwiLFwiTGluZVN0eWxlXCI6e1wiJGlkXCI6XCI2MTlcIixcIkxpbmVDb2xvclwiOntcIiRpZFwiOlwiNjIwXCIsXCJDb2xvclwiOntcIiRpZFwiOlwiNjIxXCIsXCJBXCI6MjU1LFwiUlwiOjAsXCJHXCI6MCxcIkJcIjowfX0sXCJMaW5lV2VpZ2h0XCI6MS4wLFwiTGluZVR5cGVcIjowfSxcIkVuZEFycm93aGVhZExpbmVTdHlsZVwiOntcIiRpZFwiOlwiNjIyXCIsXCJLaW5kXCI6MSxcIldpZHRoXCI6MSxcIkxlbmd0aFwiOjB9LFwiQnJpbmdUb0Zyb250XCI6dHJ1ZSxcIlJhZGl1c1wiOjAuMH0sXCJDcml0aWNhbFBhdGhTdHlsZVwiOntcIiRpZFwiOlwiNjIzXCIsXCJDcml0aWNhbFBhdGhTdHlsZU9wdGlvbnNcIjoxNSxcIkxpbmVTdHlsZVwiOntcIiRpZFwiOlwiNjI0XCIsXCJMaW5lQ29sb3JcIjp7XCIkaWRcIjpcIjYyNVwiLFwiQ29sb3JcIjp7XCIkaWRcIjpcIjYyNlwiLFwiQVwiOjI1NSxcIlJcIjoyMjIsXCJHXCI6NTAsXCJCXCI6NTB9fSxcIkxpbmVXZWlnaHRcIjoxLjAsXCJMaW5lVHlwZVwiOjB9LFwiVGl0bGVGb3JlZ3JvdW5kXCI6e1wiJGlkXCI6XCI2MjdcIixcIkNvbG9yXCI6e1wiJGlkXCI6XCI2MjhcIixcIkFcIjoyNTUsXCJSXCI6MTc2LFwiR1wiOjE5LFwiQlwiOjI1fX0sXCJTaGFwZXNCYWNrZ3JvdW5kXCI6e1wiJGlkXCI6XCI2MjlcIixcIkNvbG9yXCI6e1wiJGlkXCI6XCI2MzBcIixcIkFcIjoyNTUsXCJSXCI6MjUzLFwiR1wiOjIwMyxcIkJcIjoyMDh9fSxcIlNoYXBlc0JvcmRlclN0eWxlXCI6e1wiJGlkXCI6XCI2MzFcIixcIkxpbmVDb2xvclwiOntcIiRpZFwiOlwiNjMyXCIsXCJDb2xvclwiOntcIiRpZFwiOlwiNjMzXCIsXCJBXCI6MjU1LFwiUlwiOjIyMixcIkdcIjo1MCxcIkJcIjo1MH19LFwiTGluZVdlaWdodFwiOjIuMCxcIkxpbmVUeXBlXCI6MH19LFwiUGFuZWxzU3BhY2luZ0RlZmluaXRpb25cIjp7XCIkaWRcIjpcIjYzNFwiLFwiU3BhY2luZ0Fib3ZlVGltZWJhbmRcIjoxNixcIlNwYWNpbmdCZWxvd1RpbWViYW5kXCI6MTYsXCJTcGFjaW5nQWJvdmVCZXR3ZWVuU3dpbWxhbmVzQW5kVGFza3NcIjoxNixcIlNwYWNpbmdCZWxvd0JldHdlZW5Td2ltbGFuZXNBbmRUYXNrc1wiOjE2fSxcIl9zZWxlY3RlZFRoZW1lUHJlc2V0Q29sb3JzXCI6e1wiJGlkXCI6XCI2MzVcIixcIlRleHRMaWdodFwiOntcIiRpZFwiOlwiNjM2XCIsXCJBXCI6MjU1LFwiUlwiOjI1NSxcIkdcIjoyNTUsXCJCXCI6MjU1fSxcIlRleHREYXJrXCI6e1wiJGlkXCI6XCI2MzdcIixcIkFcIjoyNTUsXCJSXCI6MCxcIkdcIjowLFwiQlwiOjB9LFwiQWNjZW50MVwiOntcIiRpZFwiOlwiNjM4XCIsXCJBXCI6MjU1LFwiUlwiOjAsXCJHXCI6MCxcIkJcIjowfSxcIkFjY2VudDJcIjp7XCIkaWRcIjpcIjYzOVwiLFwiQVwiOjI1NSxcIlJcIjoyMjUsXCJHXCI6MjI1LFwiQlwiOjIyNX0sXCJBY2NlbnQzXCI6e1wiJGlkXCI6XCI2NDBcIixcIkFcIjoxMjcsXCJSXCI6MTU0LFwiR1wiOjIyMixcIkJcIjoyMTZ9LFwiQWNjZW50NFwiOntcIiRpZFwiOlwiNjQxXCIsXCJBXCI6MTI3LFwiUlwiOjExMSxcIkdcIjo0OSxcIkJcIjoxNTJ9LFwiQWNjZW50NVwiOntcIiRpZFwiOlwiNjQyXCIsXCJBXCI6MTI3LFwiUlwiOjI0MCxcIkdcIjoxMDAsXCJCXCI6NDd9LFwiQWNjZW50NlwiOntcIiRpZFwiOlwiNjQzXCIsXCJBXCI6MTI3LFwiUlwiOjI1NCxcIkdcIjoxODYsXCJCXCI6MTB9LFwiQWNjZW50N1wiOntcIiRpZFwiOlwiNjQ0XCIsXCJBXCI6MjU1LFwiUlwiOjE2MCxcIkdcIjo0MyxcIkJcIjoxNDd9LFwiQWNjZW50OFwiOntcIiRpZFwiOlwiNjQ1XCIsXCJBXCI6MjU1LFwiUlwiOjc4LFwiR1wiOjE2NyxcIkJcIjo0Nn19LFwiX2N1c3RvbVByZXNldENvbG9yc1wiOntcIiRpZFwiOlwiNjQ2XCJ9fX0ifSwiU2V0dGluZ3MiOnsiJGlkIjoiMjUyMSIsIkltcGFPcHRpb25zIjp7IiRpZCI6IjI1MjIiLCJMZWZ0VG9SaWdodCI6ZmFsc2UsIlBheWxvYWRPcHRpb25zIjoyfSwiVXNlQ29tcHJlc3Npb24iOmZhbHNlLCJDb21wcmVzaW9uUGVyY2VudGFnZSI6NTAuMCwiSW5hY3RpdmVJbnRlcnZhbFdpZHRoVGhyZXNob2xkIjozMC4wLCJJbmFjdGl2ZUludGVydmFsV2lkdGgiOjEuMCwiU3BsaXRUYXNrcyI6ZmFsc2UsIlVzZUNsdXN0ZXIiOmZhbHNlLCJFcHNpbG9uIjo1LjAsIk1pblBvaW50c1RvRm9ybUFDbHVzdGVyIjoyLCJHZW5lcmF0ZUludmlzaWJsZVNoYXBlcyI6ZmFsc2UsIlNtYXJ0VGltZWxpbmVUYXNrUGVyY2VudGFnZUZpdCI6ZmFsc2V9LCJJc05ldyI6ZmFsc2UsIkltcG9ydFR5cGUiOjAsIkZpbGVQYXRoIjpudWxsLCJUaW1lQ29uZmlndXJhdGlvbiI6eyIkaWQiOiIyNTIzIiwiVXNlVGltZSI6ZmFsc2UsIldvcmtEYXlTdGFydCI6IjAwOjAwOjAwIiwiV29ya0RheUVuZCI6IjIzOjU5OjAwIn0sIkxhc3RVc2VkVGVtcGxhdGVJZCI6ImU2OWI2YzRmLTQ1ZmUtNGUyYS05YTQ4LTUxMDZkYTczZTBhNCIsIkxhc3RVc2VkVGhlbWVEZXRhaWxzIjp7IiRpZCI6IjI1MjQiLCJJZCI6IjVlZjc3MWZkLWQ3NDEtNGEyZC05YjI5LWM2ZmE1YzgzM2Q2NSIsIlRpdGxlIjoiVW50aXRsZWQgdGhlbWUiLCJDYXRlZ29yeSI6Mn0sIkZpcnN0V2Vla09mWWVhciI6MCwiUGxhY2VNaWxlc3RvbmVBdFRoZUJlZ2lubmluZ09mVGhlRGF5IjpmYWxzZSwiRGVwZW5kZW5jeVNjaGVkdWxpbmdTZXR0aW5ncyI6eyIkaWQiOiIyNTI1IiwiRGVwZW5kZW5jaWVzU2NoZWR1bGluZ01vZGVTZXR0aW5nIjoiRmxleGlibGUiLCJEZXBlbmRlbmNpZXNQcmV2aW91c1NjaGVkdWxpbmdNb2RlIjoiRmxleGlibGUiLCJPbkJyZWFraW5nRmxleGlibGVTY2hlZHVsaW5nTW9kZVNldHRpbmciOiJBc2tFdmVyeXRpbWUiLCJPbkJyZWFraW5nU3RyaWN0U2NoZWR1bGluZ01vZGVTZXR0aW5nIjoiQXNrRXZlcnl0aW1lIn0sIkRlcGVuZGVuY3lNb2R1bGVFbmFibGVkIjpmYWxzZSwiRGVwZW5kZW5jaWVzIjp7Il9kZXBlbmRlbmNpZXMiOltdfX0="/>
  <p:tag name="__MASTER" val="__part_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TIMEBANDSHAPEPADDINGTOP" val="7"/>
  <p:tag name="OTLMARKERSHAPE" val="OTL"/>
  <p:tag name="OTLTIMEBANDCULTUREINFO" val="en-US"/>
  <p:tag name="OTLTIMEBANDQUICKPOSITION" val="Custom"/>
  <p:tag name="OTLTIMEBANDTHREEDEFFECTS" val="None"/>
  <p:tag name="OTLTIMEBANDWORKINGDAYS" val="Standard"/>
  <p:tag name="OTLTIMEBANDELAPSEDTIMEEXTENSION" val="False"/>
  <p:tag name="OTLTIMEBANDUSETIME" val="False"/>
  <p:tag name="OTLTIMEBANDTIMECONFIGWORKDAYSTART" val="00:00:00"/>
  <p:tag name="OTLTIMEBANDTIMECONFIGWORKDAYEND" val="23:59:00"/>
  <p:tag name="OTLTIMEBANDAPPENDYEARONYEARCHANGE" val="True"/>
  <p:tag name="OTLTIMEBANDSCALEMARKING" val="None"/>
  <p:tag name="OTLRIGHTENDCAPSMARGINRIGHT" val="25"/>
  <p:tag name="OTLLEFTENDCAPSMARGINLEFT" val="25"/>
  <p:tag name="OTLTIMEBANDFYSTARTMONTH" val="January"/>
  <p:tag name="OTLTIMEBANDSHOWFYLABEL" val="True"/>
  <p:tag name="OTLTIMEBANDUSESTARTINGOFTHEYEARFORFYNUMBERING" val="True"/>
  <p:tag name="OTLTIMEBANDRESERVEDLEFTAREAWIDTH" val="0"/>
  <p:tag name="OTLTIMEBANDRESERVEDLEFTAREAISSET" val="False"/>
  <p:tag name="OTLTIMEBANDDEPENABLED" val="False"/>
  <p:tag name="OTLTIMEBANDDEPSCHEDULINGMODE" val="Flexible"/>
  <p:tag name="OTLTIMEBANDDEPPREVIOUSSCHEDULINGMODE" val="Flexible"/>
  <p:tag name="OTLTIMEBANDDEPONBREAKINGSTRICTSCHEDULINGMODE" val="AskEverytime"/>
  <p:tag name="OTLTIMEBANDDEPONBREAKINGFLEXIBLESCHEDULINGMODE" val="AskEverytime"/>
  <p:tag name="OTLTIMEBANDSPACINGABOVE" val="16"/>
  <p:tag name="OTLTIMEBANDSPACINGBELOW" val="16"/>
  <p:tag name="OTLTIMEBANDSPACINGABOVEFORSWLANDTASKS" val="16"/>
  <p:tag name="OTLTIMEBANDSPACINGBELOWFORSWLANDTASKS" val="16"/>
  <p:tag name="OTLTIMEBANDSCALEFORMAT" val="MMM"/>
  <p:tag name="OTLTIMEBANDSCALETYPE" val="Quarters"/>
  <p:tag name="OTLTIMEBANDSHAPETYPE" val="RectangleTimeband"/>
  <p:tag name="OTLTIMEBANDSHAPEHEIGHT" val="30"/>
  <p:tag name="OTLTIMEBANDSHAPEPADDINGLEFT" val="0"/>
  <p:tag name="OTLTIMEBANDAUTODATERANGE" val="False"/>
  <p:tag name="OTLTIMEBANDSTARTDATE" val="2024-07-01T00:00:00.0000000"/>
  <p:tag name="OTLTIMEBANDENDDATE" val="2025-09-30T11:59:00.0000000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SWIMLANESPACING" val="5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SWIMLANESPACING" val="5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SWIMLANESPACING" val="5"/>
</p:tagLst>
</file>

<file path=ppt/tags/tag1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SWIMLANESPACING" val="5"/>
</p:tagLst>
</file>

<file path=ppt/tags/tag1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Phase 1"/>
  <p:tag name="OTLDATE" val="2024-12-27T11:59:00.0000000"/>
  <p:tag name="OTLRELATEDTASKID" val="b73ad387-23d8-4eb9-9574-edc4c455c3b0"/>
  <p:tag name="OTLPOSITIONONTASK" val="Above"/>
</p:tagLst>
</file>

<file path=ppt/tags/tag2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Phase 2"/>
  <p:tag name="OTLDATE" val="2025-03-27T11:59:00.0000000"/>
  <p:tag name="OTLPOSITIONONTASK" val="Center"/>
  <p:tag name="OTLRELATEDTASKID" val="b73ad387-23d8-4eb9-9574-edc4c455c3b0"/>
</p:tagLst>
</file>

<file path=ppt/tags/tag2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Phase 3"/>
  <p:tag name="OTLDATE" val="2025-07-05T11:59:00.0000000"/>
  <p:tag name="OTLPOSITIONONTASK" val="Center"/>
  <p:tag name="OTLRELATEDTASKID" val="b73ad387-23d8-4eb9-9574-edc4c455c3b0"/>
</p:tagLst>
</file>

<file path=ppt/tags/tag2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False"/>
  <p:tag name="OTLDATEFORMATTIMEISVISIBLE" val="False"/>
  <p:tag name="OTLDATEFORMATAMPMDESIGNATOR" val="AmPmLowerCase"/>
  <p:tag name="OTLDATEFORMATHOURDIGITS" val="H"/>
  <p:tag name="OTLDATEFORMATTRIM00MINUTES" val="False"/>
  <p:tag name="OTLDURATIONFORMAT" val="day"/>
  <p:tag name="OTLSPACING" val="3"/>
  <p:tag name="OTLSHAPETHICKNESSTYPE" val="Thin"/>
  <p:tag name="OTLWEEKNUMBERINGFORMAT" val="WNFormat1"/>
  <p:tag name="OTLWEEKNUMBERINGISVISIBLE" val="False"/>
  <p:tag name="OTLSTARTDATE" val="2024-12-15T00:00:00.0000000Z"/>
  <p:tag name="OTLENDDATE" val="2025-09-15T11:59:00.0000000Z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False"/>
  <p:tag name="OTLDATEFORMATTIMEISVISIBLE" val="False"/>
  <p:tag name="OTLDATEFORMATAMPMDESIGNATOR" val="AmPmLowerCase"/>
  <p:tag name="OTLDATEFORMATHOURDIGITS" val="H"/>
  <p:tag name="OTLDATEFORMATTRIM00MINUTES" val="False"/>
  <p:tag name="OTLPERCENTAGE" val="85"/>
  <p:tag name="OTLDURATIONFORMAT" val="day"/>
  <p:tag name="OTLSPACING" val="3"/>
  <p:tag name="OTLSHAPETHICKNESSTYPE" val="Thin"/>
  <p:tag name="OTLWEEKNUMBERINGFORMAT" val="WNFormat1"/>
  <p:tag name="OTLWEEKNUMBERINGISVISIBLE" val="False"/>
  <p:tag name="OTLSTARTDATE" val="2024-08-20T00:00:00.0000000Z"/>
  <p:tag name="OTLENDDATE" val="2024-11-23T11:59:00.0000000Z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False"/>
  <p:tag name="OTLDATEFORMATTIMEISVISIBLE" val="False"/>
  <p:tag name="OTLDATEFORMATAMPMDESIGNATOR" val="AmPmLowerCase"/>
  <p:tag name="OTLDATEFORMATHOURDIGITS" val="H"/>
  <p:tag name="OTLDATEFORMATTRIM00MINUTES" val="False"/>
  <p:tag name="OTLDURATIONFORMAT" val="day"/>
  <p:tag name="OTLSPACING" val="3"/>
  <p:tag name="OTLSHAPETHICKNESSTYPE" val="Thin"/>
  <p:tag name="OTLWEEKNUMBERINGFORMAT" val="WNFormat1"/>
  <p:tag name="OTLWEEKNUMBERINGISVISIBLE" val="False"/>
  <p:tag name="OTLSTARTDATE" val="2025-02-18T00:00:00.0000000Z"/>
  <p:tag name="OTLENDDATE" val="2025-04-04T11:59:00.0000000Z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False"/>
  <p:tag name="OTLDATEFORMATTIMEISVISIBLE" val="False"/>
  <p:tag name="OTLDATEFORMATAMPMDESIGNATOR" val="AmPmLowerCase"/>
  <p:tag name="OTLDATEFORMATHOURDIGITS" val="H"/>
  <p:tag name="OTLDATEFORMATTRIM00MINUTES" val="False"/>
  <p:tag name="OTLDURATIONFORMAT" val="day"/>
  <p:tag name="OTLSPACING" val="3"/>
  <p:tag name="OTLSHAPETHICKNESSTYPE" val="Thin"/>
  <p:tag name="OTLWEEKNUMBERINGFORMAT" val="WNFormat1"/>
  <p:tag name="OTLWEEKNUMBERINGISVISIBLE" val="False"/>
  <p:tag name="OTLSTARTDATE" val="2024-09-29T00:00:00.0000000Z"/>
  <p:tag name="OTLENDDATE" val="2025-01-29T11:59:00.0000000Z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False"/>
  <p:tag name="OTLDATEFORMATTIMEISVISIBLE" val="False"/>
  <p:tag name="OTLDATEFORMATAMPMDESIGNATOR" val="AmPmLowerCase"/>
  <p:tag name="OTLDATEFORMATHOURDIGITS" val="H"/>
  <p:tag name="OTLDATEFORMATTRIM00MINUTES" val="False"/>
  <p:tag name="OTLPERCENTAGE" val="80"/>
  <p:tag name="OTLDURATIONFORMAT" val="day"/>
  <p:tag name="OTLSPACING" val="3"/>
  <p:tag name="OTLSHAPETHICKNESSTYPE" val="Thin"/>
  <p:tag name="OTLWEEKNUMBERINGFORMAT" val="WNFormat1"/>
  <p:tag name="OTLWEEKNUMBERINGISVISIBLE" val="False"/>
  <p:tag name="OTLSTARTDATE" val="2025-05-01T00:00:00.0000000Z"/>
  <p:tag name="OTLENDDATE" val="2025-07-30T11:59:00.0000000Z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False"/>
  <p:tag name="OTLDATEFORMATTIMEISVISIBLE" val="False"/>
  <p:tag name="OTLDATEFORMATAMPMDESIGNATOR" val="AmPmLowerCase"/>
  <p:tag name="OTLDATEFORMATHOURDIGITS" val="H"/>
  <p:tag name="OTLDATEFORMATTRIM00MINUTES" val="False"/>
  <p:tag name="OTLPERCENTAGE" val="25"/>
  <p:tag name="OTLDURATIONFORMAT" val="day"/>
  <p:tag name="OTLSPACING" val="3"/>
  <p:tag name="OTLSHAPETHICKNESSTYPE" val="Thin"/>
  <p:tag name="OTLWEEKNUMBERINGFORMAT" val="WNFormat1"/>
  <p:tag name="OTLWEEKNUMBERINGISVISIBLE" val="False"/>
  <p:tag name="OTLSTARTDATE" val="2024-07-14T00:00:00.0000000Z"/>
  <p:tag name="OTLENDDATE" val="2024-11-03T11:59:00.0000000Z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False"/>
  <p:tag name="OTLDATEFORMATTIMEISVISIBLE" val="False"/>
  <p:tag name="OTLDATEFORMATAMPMDESIGNATOR" val="AmPmLowerCase"/>
  <p:tag name="OTLDATEFORMATHOURDIGITS" val="H"/>
  <p:tag name="OTLDATEFORMATTRIM00MINUTES" val="False"/>
  <p:tag name="OTLDURATIONFORMAT" val="day"/>
  <p:tag name="OTLSPACING" val="3"/>
  <p:tag name="OTLSHAPETHICKNESSTYPE" val="Thin"/>
  <p:tag name="OTLWEEKNUMBERINGFORMAT" val="WNFormat1"/>
  <p:tag name="OTLWEEKNUMBERINGISVISIBLE" val="False"/>
  <p:tag name="OTLSTARTDATE" val="2024-12-25T00:00:00.0000000Z"/>
  <p:tag name="OTLENDDATE" val="2025-05-10T11:59:00.0000000Z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False"/>
  <p:tag name="OTLDATEFORMATTIMEISVISIBLE" val="False"/>
  <p:tag name="OTLDATEFORMATAMPMDESIGNATOR" val="AmPmLowerCase"/>
  <p:tag name="OTLDATEFORMATHOURDIGITS" val="H"/>
  <p:tag name="OTLDATEFORMATTRIM00MINUTES" val="False"/>
  <p:tag name="OTLPERCENTAGE" val="85"/>
  <p:tag name="OTLDURATIONFORMAT" val="day"/>
  <p:tag name="OTLSPACING" val="3"/>
  <p:tag name="OTLSHAPETHICKNESSTYPE" val="Thin"/>
  <p:tag name="OTLWEEKNUMBERINGFORMAT" val="WNFormat1"/>
  <p:tag name="OTLWEEKNUMBERINGISVISIBLE" val="False"/>
  <p:tag name="OTLSTARTDATE" val="2025-04-30T00:00:00.0000000Z"/>
  <p:tag name="OTLENDDATE" val="2025-09-27T11:59:00.0000000Z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False"/>
  <p:tag name="OTLDATEFORMATTIMEISVISIBLE" val="False"/>
  <p:tag name="OTLDATEFORMATAMPMDESIGNATOR" val="AmPmLowerCase"/>
  <p:tag name="OTLDATEFORMATHOURDIGITS" val="H"/>
  <p:tag name="OTLDATEFORMATTRIM00MINUTES" val="False"/>
  <p:tag name="OTLPERCENTAGE" val="75"/>
  <p:tag name="OTLDURATIONFORMAT" val="day"/>
  <p:tag name="OTLSPACING" val="3"/>
  <p:tag name="OTLSHAPETHICKNESSTYPE" val="Thin"/>
  <p:tag name="OTLWEEKNUMBERINGFORMAT" val="WNFormat1"/>
  <p:tag name="OTLWEEKNUMBERINGISVISIBLE" val="False"/>
  <p:tag name="OTLSTARTDATE" val="2024-09-01T00:00:00.0000000Z"/>
  <p:tag name="OTLENDDATE" val="2024-12-12T11:59:00.0000000Z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False"/>
  <p:tag name="OTLDATEFORMATTIMEISVISIBLE" val="False"/>
  <p:tag name="OTLDATEFORMATAMPMDESIGNATOR" val="AmPmLowerCase"/>
  <p:tag name="OTLDATEFORMATHOURDIGITS" val="H"/>
  <p:tag name="OTLDATEFORMATTRIM00MINUTES" val="False"/>
  <p:tag name="OTLDURATIONFORMAT" val="day"/>
  <p:tag name="OTLSPACING" val="3"/>
  <p:tag name="OTLSHAPETHICKNESSTYPE" val="Thin"/>
  <p:tag name="OTLWEEKNUMBERINGFORMAT" val="WNFormat1"/>
  <p:tag name="OTLWEEKNUMBERINGISVISIBLE" val="False"/>
  <p:tag name="OTLSTARTDATE" val="2024-10-19T00:00:00.0000000Z"/>
  <p:tag name="OTLENDDATE" val="2025-03-07T11:59:00.0000000Z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False"/>
  <p:tag name="OTLDATEFORMATTIMEISVISIBLE" val="False"/>
  <p:tag name="OTLDATEFORMATAMPMDESIGNATOR" val="AmPmLowerCase"/>
  <p:tag name="OTLDATEFORMATHOURDIGITS" val="H"/>
  <p:tag name="OTLDATEFORMATTRIM00MINUTES" val="False"/>
  <p:tag name="OTLDURATIONFORMAT" val="day"/>
  <p:tag name="OTLSPACING" val="3"/>
  <p:tag name="OTLSHAPETHICKNESSTYPE" val="Thin"/>
  <p:tag name="OTLWEEKNUMBERINGFORMAT" val="WNFormat1"/>
  <p:tag name="OTLWEEKNUMBERINGISVISIBLE" val="False"/>
  <p:tag name="OTLSTARTDATE" val="2025-03-29T00:00:00.0000000Z"/>
  <p:tag name="OTLENDDATE" val="2025-08-08T11:59:00.0000000Z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False"/>
  <p:tag name="OTLDATEFORMATTIMEISVISIBLE" val="False"/>
  <p:tag name="OTLDATEFORMATAMPMDESIGNATOR" val="AmPmLowerCase"/>
  <p:tag name="OTLDATEFORMATHOURDIGITS" val="H"/>
  <p:tag name="OTLDATEFORMATTRIM00MINUTES" val="False"/>
  <p:tag name="OTLPERCENTAGE" val="70"/>
  <p:tag name="OTLDURATIONFORMAT" val="day"/>
  <p:tag name="OTLSPACING" val="3"/>
  <p:tag name="OTLSHAPETHICKNESSTYPE" val="Thin"/>
  <p:tag name="OTLWEEKNUMBERINGFORMAT" val="WNFormat1"/>
  <p:tag name="OTLWEEKNUMBERINGISVISIBLE" val="False"/>
  <p:tag name="OTLSTARTDATE" val="2025-03-23T00:00:00.0000000Z"/>
  <p:tag name="OTLENDDATE" val="2025-07-03T11:59:00.0000000Z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False"/>
  <p:tag name="OTLDATEFORMATTIMEISVISIBLE" val="False"/>
  <p:tag name="OTLDATEFORMATAMPMDESIGNATOR" val="AmPmLowerCase"/>
  <p:tag name="OTLDATEFORMATHOURDIGITS" val="H"/>
  <p:tag name="OTLDATEFORMATTRIM00MINUTES" val="False"/>
  <p:tag name="OTLDURATIONFORMAT" val="day"/>
  <p:tag name="OTLSPACING" val="3"/>
  <p:tag name="OTLSHAPETHICKNESSTYPE" val="Thin"/>
  <p:tag name="OTLWEEKNUMBERINGFORMAT" val="WNFormat1"/>
  <p:tag name="OTLWEEKNUMBERINGISVISIBLE" val="False"/>
  <p:tag name="OTLSTARTDATE" val="2024-10-26T00:00:00.0000000Z"/>
  <p:tag name="OTLENDDATE" val="2024-12-11T11:59:00.0000000Z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False"/>
  <p:tag name="OTLDATEFORMATTIMEISVISIBLE" val="False"/>
  <p:tag name="OTLDATEFORMATAMPMDESIGNATOR" val="AmPmLowerCase"/>
  <p:tag name="OTLDATEFORMATHOURDIGITS" val="H"/>
  <p:tag name="OTLDATEFORMATTRIM00MINUTES" val="False"/>
  <p:tag name="OTLDURATIONFORMAT" val="day"/>
  <p:tag name="OTLSPACING" val="3"/>
  <p:tag name="OTLSHAPETHICKNESSTYPE" val="Thin"/>
  <p:tag name="OTLWEEKNUMBERINGFORMAT" val="WNFormat1"/>
  <p:tag name="OTLWEEKNUMBERINGISVISIBLE" val="False"/>
  <p:tag name="OTLSTARTDATE" val="2025-05-03T00:00:00.0000000Z"/>
  <p:tag name="OTLENDDATE" val="2025-08-09T11:59:00.0000000Z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False"/>
  <p:tag name="OTLDATEFORMATTIMEISVISIBLE" val="False"/>
  <p:tag name="OTLDATEFORMATAMPMDESIGNATOR" val="AmPmLowerCase"/>
  <p:tag name="OTLDATEFORMATHOURDIGITS" val="H"/>
  <p:tag name="OTLDATEFORMATTRIM00MINUTES" val="False"/>
  <p:tag name="OTLDURATIONFORMAT" val="day"/>
  <p:tag name="OTLSPACING" val="3"/>
  <p:tag name="OTLSHAPETHICKNESSTYPE" val="Thin"/>
  <p:tag name="OTLWEEKNUMBERINGFORMAT" val="WNFormat1"/>
  <p:tag name="OTLWEEKNUMBERINGISVISIBLE" val="False"/>
  <p:tag name="OTLSTARTDATE" val="2024-12-22T00:00:00.0000000Z"/>
  <p:tag name="OTLENDDATE" val="2025-04-04T11:59:00.0000000Z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False"/>
  <p:tag name="OTLDATEFORMATTIMEISVISIBLE" val="False"/>
  <p:tag name="OTLDATEFORMATAMPMDESIGNATOR" val="AmPmLowerCase"/>
  <p:tag name="OTLDATEFORMATHOURDIGITS" val="H"/>
  <p:tag name="OTLDATEFORMATTRIM00MINUTES" val="False"/>
  <p:tag name="OTLPERCENTAGE" val="85"/>
  <p:tag name="OTLDURATIONFORMAT" val="day"/>
  <p:tag name="OTLSPACING" val="3"/>
  <p:tag name="OTLSHAPETHICKNESSTYPE" val="Thin"/>
  <p:tag name="OTLWEEKNUMBERINGFORMAT" val="WNFormat1"/>
  <p:tag name="OTLWEEKNUMBERINGISVISIBLE" val="False"/>
  <p:tag name="OTLSTARTDATE" val="2024-08-07T00:00:00.0000000Z"/>
  <p:tag name="OTLENDDATE" val="2024-12-25T11:59:00.0000000Z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False"/>
  <p:tag name="OTLDATEFORMATTIMEISVISIBLE" val="False"/>
  <p:tag name="OTLDATEFORMATAMPMDESIGNATOR" val="AmPmLowerCase"/>
  <p:tag name="OTLDATEFORMATHOURDIGITS" val="H"/>
  <p:tag name="OTLDATEFORMATTRIM00MINUTES" val="False"/>
  <p:tag name="OTLDURATIONFORMAT" val="day"/>
  <p:tag name="OTLSPACING" val="3"/>
  <p:tag name="OTLSHAPETHICKNESSTYPE" val="Thin"/>
  <p:tag name="OTLWEEKNUMBERINGFORMAT" val="WNFormat1"/>
  <p:tag name="OTLWEEKNUMBERINGISVISIBLE" val="False"/>
  <p:tag name="OTLSTARTDATE" val="2025-07-03T00:00:00.0000000Z"/>
  <p:tag name="OTLENDDATE" val="2025-09-26T11:59:00.0000000Z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False"/>
  <p:tag name="OTLDATEFORMATTIMEISVISIBLE" val="False"/>
  <p:tag name="OTLDATEFORMATAMPMDESIGNATOR" val="AmPmLowerCase"/>
  <p:tag name="OTLDATEFORMATHOURDIGITS" val="H"/>
  <p:tag name="OTLDATEFORMATTRIM00MINUTES" val="False"/>
  <p:tag name="OTLPERCENTAGE" val="75"/>
  <p:tag name="OTLDURATIONFORMAT" val="day"/>
  <p:tag name="OTLSHAPETHICKNESSTYPE" val="Thin"/>
  <p:tag name="OTLWEEKNUMBERINGFORMAT" val="WNFormat1"/>
  <p:tag name="OTLWEEKNUMBERINGISVISIBLE" val="False"/>
  <p:tag name="OTLSTARTDATE" val="2025-04-06T00:00:00.0000000Z"/>
  <p:tag name="OTLENDDATE" val="2025-06-23T11:59:00.0000000Z"/>
  <p:tag name="OTLSPACING" val="5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False"/>
  <p:tag name="OTLDATEFORMATTIMEISVISIBLE" val="False"/>
  <p:tag name="OTLDATEFORMATAMPMDESIGNATOR" val="AmPmLowerCase"/>
  <p:tag name="OTLDATEFORMATHOURDIGITS" val="H"/>
  <p:tag name="OTLDATEFORMATTRIM00MINUTES" val="False"/>
  <p:tag name="OTLPERCENTAGE" val="75"/>
  <p:tag name="OTLDURATIONFORMAT" val="day"/>
  <p:tag name="OTLSHAPETHICKNESSTYPE" val="Thin"/>
  <p:tag name="OTLWEEKNUMBERINGFORMAT" val="WNFormat1"/>
  <p:tag name="OTLWEEKNUMBERINGISVISIBLE" val="False"/>
  <p:tag name="OTLSTARTDATE" val="2024-12-04T00:00:00.0000000Z"/>
  <p:tag name="OTLENDDATE" val="2025-03-19T11:59:00.0000000Z"/>
  <p:tag name="OTLSPACING" val="5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False"/>
  <p:tag name="OTLDATEFORMATTIMEISVISIBLE" val="False"/>
  <p:tag name="OTLDATEFORMATAMPMDESIGNATOR" val="AmPmLowerCase"/>
  <p:tag name="OTLDATEFORMATHOURDIGITS" val="H"/>
  <p:tag name="OTLDATEFORMATTRIM00MINUTES" val="False"/>
  <p:tag name="OTLPERCENTAGE" val="80"/>
  <p:tag name="OTLDURATIONFORMAT" val="day"/>
  <p:tag name="OTLSHAPETHICKNESSTYPE" val="Thin"/>
  <p:tag name="OTLWEEKNUMBERINGFORMAT" val="WNFormat1"/>
  <p:tag name="OTLWEEKNUMBERINGISVISIBLE" val="False"/>
  <p:tag name="OTLSTARTDATE" val="2025-05-05T00:00:00.0000000Z"/>
  <p:tag name="OTLENDDATE" val="2025-08-14T11:59:00.0000000Z"/>
  <p:tag name="OTLSPACING" val="5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False"/>
  <p:tag name="OTLDATEFORMATTIMEISVISIBLE" val="False"/>
  <p:tag name="OTLDATEFORMATAMPMDESIGNATOR" val="AmPmLowerCase"/>
  <p:tag name="OTLDATEFORMATHOURDIGITS" val="H"/>
  <p:tag name="OTLDATEFORMATTRIM00MINUTES" val="False"/>
  <p:tag name="OTLPERCENTAGE" val="65"/>
  <p:tag name="OTLDURATIONFORMAT" val="day"/>
  <p:tag name="OTLSHAPETHICKNESSTYPE" val="Thin"/>
  <p:tag name="OTLWEEKNUMBERINGFORMAT" val="WNFormat1"/>
  <p:tag name="OTLWEEKNUMBERINGISVISIBLE" val="False"/>
  <p:tag name="OTLSTARTDATE" val="2024-08-09T00:00:00.0000000Z"/>
  <p:tag name="OTLENDDATE" val="2024-11-22T11:59:00.0000000Z"/>
  <p:tag name="OTLSPACING" val="5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Perf Check "/>
  <p:tag name="OTLPOSITIONONTASK" val="None"/>
  <p:tag name="OTLRELATEDTASKID" val="00000000-0000-0000-0000-000000000000"/>
  <p:tag name="OTLWEEKNUMBERINGFORMAT" val="WNFormat1"/>
  <p:tag name="OTLWEEKNUMBERINGISVISIBLE" val="False"/>
  <p:tag name="OTLMILESTONESPACING" val="5"/>
  <p:tag name="OTLDATE" val="2025-06-18T11:59:00.0000000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Iframes"/>
  <p:tag name="OTLPOSITIONONTASK" val="None"/>
  <p:tag name="OTLRELATEDTASKID" val="00000000-0000-0000-0000-000000000000"/>
  <p:tag name="OTLWEEKNUMBERINGFORMAT" val="WNFormat1"/>
  <p:tag name="OTLWEEKNUMBERINGISVISIBLE" val="False"/>
  <p:tag name="OTLMILESTONESPACING" val="5"/>
  <p:tag name="OTLDATE" val="2024-12-05T11:59:00.0000000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Equip Docs "/>
  <p:tag name="OTLPOSITIONONTASK" val="None"/>
  <p:tag name="OTLRELATEDTASKID" val="00000000-0000-0000-0000-000000000000"/>
  <p:tag name="OTLWEEKNUMBERINGFORMAT" val="WNFormat1"/>
  <p:tag name="OTLWEEKNUMBERINGISVISIBLE" val="False"/>
  <p:tag name="OTLMILESTONESPACING" val="5"/>
  <p:tag name="OTLDATE" val="2024-12-02T11:59:00.0000000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Onramp "/>
  <p:tag name="OTLPOSITIONONTASK" val="None"/>
  <p:tag name="OTLRELATEDTASKID" val="00000000-0000-0000-0000-000000000000"/>
  <p:tag name="OTLWEEKNUMBERINGFORMAT" val="WNFormat1"/>
  <p:tag name="OTLWEEKNUMBERINGISVISIBLE" val="False"/>
  <p:tag name="OTLMILESTONESPACING" val="5"/>
  <p:tag name="OTLDATE" val="2025-05-21T11:59:00.0000000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ELAPSEDSTYLE" val="Hide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TODAYPOSITION" val="Hide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heme/theme1.xml><?xml version="1.0" encoding="utf-8"?>
<a:theme xmlns:a="http://schemas.openxmlformats.org/drawingml/2006/main" name="3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249</Words>
  <Application>Microsoft Office PowerPoint</Application>
  <PresentationFormat>Widescreen</PresentationFormat>
  <Paragraphs>89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9" baseType="lpstr">
      <vt:lpstr>Arial</vt:lpstr>
      <vt:lpstr>Calibri</vt:lpstr>
      <vt:lpstr>Calibri Light</vt:lpstr>
      <vt:lpstr>Segoe UI</vt:lpstr>
      <vt:lpstr>Segoe UI Light</vt:lpstr>
      <vt:lpstr>Segoe UI Semibold</vt:lpstr>
      <vt:lpstr>3_Office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2019-10-18T13:12:10Z</dcterms:created>
  <dcterms:modified xsi:type="dcterms:W3CDTF">2024-10-24T07:08:16Z</dcterms:modified>
</cp:coreProperties>
</file>