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68" r:id="rId3"/>
    <p:sldId id="193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13344-BF70-A9C0-552B-E7265EEAE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381D49-CB70-619D-48F2-F505F4E5D1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54206-F604-325C-C49A-D18FEB5C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5839-ABD8-416C-B24C-F615D0D99153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421A5-BC4F-07C6-A725-02DD61EEE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26630-AACD-1CCB-F0EE-29DF4C549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0A1B6-4FBF-479A-8DE0-FC6BC47AF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57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4A78E-0CDF-42D3-B7C3-1A6983E6C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9BA329-F5D3-0ECE-10F7-D9CCB3753F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15430-94C2-C57A-5E0F-9A1F8ED19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5839-ABD8-416C-B24C-F615D0D99153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9235D-33C1-B9B3-C83D-6D08DC992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283AF-C9A0-324E-9C4C-4607A5A6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0A1B6-4FBF-479A-8DE0-FC6BC47AF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91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583C0E-B94F-45AE-2E2B-156C7DCD0E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56EE03-33B8-5126-EDED-984CA898F7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24BB7-2C26-333D-EAA4-0E75FEACC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5839-ABD8-416C-B24C-F615D0D99153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BE30F-E8A6-55AF-3012-791C305E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6F180-9D7E-CD28-A6C2-26DFFE4AB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0A1B6-4FBF-479A-8DE0-FC6BC47AF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14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19466-853B-4414-A0F6-0348AE4E3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88592E-6A19-4CBA-A7B8-085812148F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2CC9A-B340-41A7-9532-0104708C9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2065A-4270-4B6E-91FE-15FC8F438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E00EE-FDA6-4911-923C-4BFB6256D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61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A6193-AB49-46F2-B790-D950CA528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C74FE-7BCD-46BC-A099-7F57612AE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D137A-B8A6-4DAF-ADFB-7DAD4CCF1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D9BF9-C07A-4512-A017-D842584A9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30D5D-BC4B-4940-A1F1-B056D0072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5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35E45-2EB5-46AC-AAB4-D5A3B3F7D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6268D-24DC-419F-9CF6-B0DB32838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12527-4AF7-4177-A530-B8B4B267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354B8-3096-4D6F-99BB-0357D9D84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702A-0867-4BF1-B038-CB46E78B3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95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07B31-9390-48DB-AD3B-87796FC64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B29F4-BA44-4D87-B711-536869BAAC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E9FB13-3202-4844-B8F1-E27B2DD57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F29BCC-FF7E-4D31-8324-B4582BA10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C25D52-C82B-45B9-A06B-8C2FAC2F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04AFAF-34F1-4FCF-BABF-5143D0472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587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55597-1389-429E-9CDB-13366FF98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2A918-438B-4D05-A1F0-88C1614DD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EC58C4-1F08-44C0-977A-1042A63F1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76880B-B894-4E92-B6F0-C283226B1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5A8DDB-8366-4209-8812-2B39DF0A7D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F6EFB4-ADF7-4FA5-9FA2-BDBA08ACA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F5529-2EB1-4EAF-9425-238B01B5D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44E1BC-68EC-451C-AC4F-602132141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24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49436-DFC5-46B1-8794-F956CF159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EF6AFF-2AE0-4A58-A735-45F251057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05E3EB-0260-4719-B273-3D728417A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ACC511-DF65-435A-8460-80FE37B87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300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DF4CAC-85CF-4FCA-9178-9739DF146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A21BC8-59E7-4774-8F6F-7836A43D7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03A14-D575-4F00-9BC0-0E73CB595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893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086FC-16AD-4458-807C-03AD01E5E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32DD9-84E8-4BDC-83F8-E5881D933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83487-D950-4921-9514-D651399219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867CF2-159D-46FE-9F6F-ECEBA2F97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2A48B-E011-4F5B-880C-5ADCE70BE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4B44A9-2E84-46B2-AF71-463375EC6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18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A0D3B-78F1-8F3E-E40B-2573411B6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2A1A3-C7DF-6E0E-904F-1CCA06A57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4B4E0-966A-0AB7-76F1-2C3C0CE5A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5839-ABD8-416C-B24C-F615D0D99153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9F482-74DE-A749-3F95-A2E7BC4BC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4E11A-BB5E-A5CB-A687-ECC0EC9F0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0A1B6-4FBF-479A-8DE0-FC6BC47AF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658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A7B08-BC71-4A91-A101-9B0D00192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8675E9-60A9-43F4-97E2-9A82CDEEE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C7935C-9D9C-4DE3-96F9-0EB03371C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C0278-430F-452C-BA02-20FA3731B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2CF99B-9279-4F0D-B9CD-61CE46F33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9A264-8B9F-4259-AC89-E3BE0CC95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6798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8BF89-941A-4A39-81ED-80919443C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198031-C4A9-4674-9D6A-F8893DAC0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3DFDF-8A0E-44C4-9A27-F0C5C1FBC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8FEC8-FF2A-49E9-BED7-29FF59414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ECCAA-873E-4453-84DA-1774F3DD5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9600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622A94-2FC2-4624-94EA-F266030F10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654CA-6490-4CD8-A59B-E3D9B2014C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4A216-1743-4973-BCD1-B36068304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8B85-56FE-4234-887D-EF999261E86B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F17A2-2496-43C6-AA84-5875941E9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83BE7-8E94-4FE1-B705-4F55F2678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21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503BA-EF2C-2566-34F3-E3A273D3A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3957C6-164A-C209-6AA7-AEC4D962B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171F2-6326-3695-6DCD-FDD8D9C00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5839-ABD8-416C-B24C-F615D0D99153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BFEEA-6D43-788A-1A10-B5F32466C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FF127-BB68-CC99-09A4-842563CE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0A1B6-4FBF-479A-8DE0-FC6BC47AF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683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F34F6-B09A-3C8B-6931-D7381A595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B6D96-DB4C-5311-8AFC-34EB7516AE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7FED7-01ED-BE33-FDE9-A2D737870A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B060F-5630-2B39-C649-8D4E4129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5839-ABD8-416C-B24C-F615D0D99153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74A484-A50E-7AC2-C6FC-12B8E18E7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41F516-F40D-8A61-BCC3-0392F3391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0A1B6-4FBF-479A-8DE0-FC6BC47AF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883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B153C-448C-FE3B-916D-1ACBC6851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40834-6FC6-A0FA-DB80-FE0844B7F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AEABDA-9BF4-937D-FAEB-98BDB3916E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2AE2FE-D3A2-555E-8CFA-724F470A0C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0BA10E-52DD-743F-A07E-C170BD8CF8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BD4638-569B-4ED7-B832-488532A32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5839-ABD8-416C-B24C-F615D0D99153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37C233-B2E6-5303-FD1B-472C68721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F83426-7665-7588-52D6-F6E64C0A8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0A1B6-4FBF-479A-8DE0-FC6BC47AF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40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58EC3-9D97-501D-E186-94B62AE26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47F92F-8E51-2C01-DBA9-79CBED7AA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5839-ABD8-416C-B24C-F615D0D99153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7927C8-E7D3-FC27-F718-B15810D1C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2EFD79-B028-3DDE-A998-B69B6567B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0A1B6-4FBF-479A-8DE0-FC6BC47AF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3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D2FC3F-CD04-DF0C-15F1-5E8609B8F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5839-ABD8-416C-B24C-F615D0D99153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443ADF-83BA-72C8-761B-C0C07B98E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6378A6-46BB-1D4E-4B77-8D1583A84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0A1B6-4FBF-479A-8DE0-FC6BC47AF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2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2E7E2-7B3B-3424-8854-E20BAEB35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50607-E0A0-DA52-4A50-5DC84F38A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C90FB3-3549-52D7-A36D-4E659D35D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80CF9A-254B-CC98-87E1-4A4486299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5839-ABD8-416C-B24C-F615D0D99153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18F3F3-6D86-5EDE-0A10-3B43221C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1F07F6-0134-D87E-CFA6-12C644C89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0A1B6-4FBF-479A-8DE0-FC6BC47AF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12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01322-C01F-A450-108B-29DEF85B8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D32B2D-ED81-F2F3-28D6-44C4F69047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E934AC-6302-D2C3-3A50-B4CBF8830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1A796-925D-CD87-8409-A7DD0D5EC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5839-ABD8-416C-B24C-F615D0D99153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C0680-4A8B-9FC8-E9C4-21C83D90F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CEF51-85AD-5F31-4618-62E32EAF5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0A1B6-4FBF-479A-8DE0-FC6BC47AF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230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CA33AB-1CEE-8462-0ADF-CDF8A3424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A7A9AC-6872-29FA-4052-20DB36721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CA677-6DBD-81E0-553A-14EC976E10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D25839-ABD8-416C-B24C-F615D0D99153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79775-7927-85F9-2988-58C12654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E3B27-E465-27CD-27F5-969BEDD57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D0A1B6-4FBF-479A-8DE0-FC6BC47AF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4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0BC13A-0E38-4CE5-AF1E-AD27B5CAC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0671A-1796-42E8-A388-703DC2F47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1060E-1856-4DF3-8577-9447E6D33F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C8B85-56FE-4234-887D-EF999261E86B}" type="datetimeFigureOut">
              <a:rPr lang="en-US" smtClean="0"/>
              <a:t>03/03/26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FE784-B428-4FC2-BDE2-214EDFDF96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1F3FD-7009-4509-9F6F-FEFE9551F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63E34-C5DA-4898-A60C-B2F0477A37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58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199" Type="http://schemas.openxmlformats.org/officeDocument/2006/relationships/image" Target="../media/image2.png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190" Type="http://schemas.openxmlformats.org/officeDocument/2006/relationships/tags" Target="../tags/tag190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slideLayout" Target="../slideLayouts/slideLayout18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9523CB-E32A-6E91-A6A5-BE24EA702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OTLSHAPE_SL_32d824b4afa64aea987165479a2f37d4_BackgroundRectangle">
            <a:extLst>
              <a:ext uri="{FF2B5EF4-FFF2-40B4-BE49-F238E27FC236}">
                <a16:creationId xmlns:a16="http://schemas.microsoft.com/office/drawing/2014/main" id="{2E7D526F-86E1-27DF-DE4D-A54E8DF0FFC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745025"/>
            <a:ext cx="11290300" cy="1113705"/>
          </a:xfrm>
          <a:prstGeom prst="rect">
            <a:avLst/>
          </a:prstGeom>
          <a:solidFill>
            <a:srgbClr val="02A1A1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OTLSHAPE_SL_8729559524db4d2a9f6933e5e2828c26_BackgroundRectangle">
            <a:extLst>
              <a:ext uri="{FF2B5EF4-FFF2-40B4-BE49-F238E27FC236}">
                <a16:creationId xmlns:a16="http://schemas.microsoft.com/office/drawing/2014/main" id="{ACCA07DF-BC55-A4DA-3887-A90EDFC7924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947630"/>
            <a:ext cx="11290300" cy="1113705"/>
          </a:xfrm>
          <a:prstGeom prst="rect">
            <a:avLst/>
          </a:prstGeom>
          <a:solidFill>
            <a:srgbClr val="016767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OTLSHAPE_SL_d6f01ffc96a141b18ce4e17cb1a95748_BackgroundRectangle">
            <a:extLst>
              <a:ext uri="{FF2B5EF4-FFF2-40B4-BE49-F238E27FC236}">
                <a16:creationId xmlns:a16="http://schemas.microsoft.com/office/drawing/2014/main" id="{FB005BB3-75A3-AB2B-8D87-9A566A65A9F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150236"/>
            <a:ext cx="11290300" cy="1113705"/>
          </a:xfrm>
          <a:prstGeom prst="rect">
            <a:avLst/>
          </a:prstGeom>
          <a:solidFill>
            <a:srgbClr val="003C3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2A_df23f862b75743838780e9a9c8d3f2d1_BackgroundRectangle" hidden="1">
            <a:extLst>
              <a:ext uri="{FF2B5EF4-FFF2-40B4-BE49-F238E27FC236}">
                <a16:creationId xmlns:a16="http://schemas.microsoft.com/office/drawing/2014/main" id="{5D39C2F3-69EB-6739-16B3-D5335D9BE23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28700" y="2745025"/>
            <a:ext cx="10325100" cy="1113705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SL2A_6b7728a370fd4ae180ee68c971781adc_BackgroundRectangle" hidden="1">
            <a:extLst>
              <a:ext uri="{FF2B5EF4-FFF2-40B4-BE49-F238E27FC236}">
                <a16:creationId xmlns:a16="http://schemas.microsoft.com/office/drawing/2014/main" id="{FA0266C9-30EE-ECFD-E4A0-7AAAE306E5F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28700" y="3947630"/>
            <a:ext cx="10325100" cy="1113705"/>
          </a:xfrm>
          <a:prstGeom prst="rect">
            <a:avLst/>
          </a:prstGeom>
          <a:solidFill>
            <a:schemeClr val="dk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TLSHAPE_SL2A_c8f6af4137be4ebfaf37a4ce27ac667b_BackgroundRectangle" hidden="1">
            <a:extLst>
              <a:ext uri="{FF2B5EF4-FFF2-40B4-BE49-F238E27FC236}">
                <a16:creationId xmlns:a16="http://schemas.microsoft.com/office/drawing/2014/main" id="{BFBA6600-D12C-1DDF-45D2-38D121C60861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028700" y="5150236"/>
            <a:ext cx="10325100" cy="111370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TLSHAPE_TB_00000000000000000000000000000000_LeftEndCaps" hidden="1">
            <a:extLst>
              <a:ext uri="{FF2B5EF4-FFF2-40B4-BE49-F238E27FC236}">
                <a16:creationId xmlns:a16="http://schemas.microsoft.com/office/drawing/2014/main" id="{BFA1FFF4-D8E5-ABE4-D91A-3205FA30E77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5" name="OTLSHAPE_TB_00000000000000000000000000000000_RightEndCaps" hidden="1">
            <a:extLst>
              <a:ext uri="{FF2B5EF4-FFF2-40B4-BE49-F238E27FC236}">
                <a16:creationId xmlns:a16="http://schemas.microsoft.com/office/drawing/2014/main" id="{EFE6519D-5BC0-A376-1877-BE3FD48B57A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2029</a:t>
            </a:r>
          </a:p>
        </p:txBody>
      </p:sp>
      <p:sp>
        <p:nvSpPr>
          <p:cNvPr id="273" name="OTLSHAPE_TB_00000000000000000000000000000000_ScaleContainer">
            <a:extLst>
              <a:ext uri="{FF2B5EF4-FFF2-40B4-BE49-F238E27FC236}">
                <a16:creationId xmlns:a16="http://schemas.microsoft.com/office/drawing/2014/main" id="{EB7E8D43-5DC0-E1E5-0EB3-A5D709A6F72D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155700" y="2157777"/>
            <a:ext cx="10198100" cy="182880"/>
          </a:xfrm>
          <a:prstGeom prst="round2SameRect">
            <a:avLst/>
          </a:prstGeom>
          <a:solidFill>
            <a:srgbClr val="00303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OTLSHAPE_SL_32d824b4afa64aea987165479a2f37d4_HeaderRectangle">
            <a:extLst>
              <a:ext uri="{FF2B5EF4-FFF2-40B4-BE49-F238E27FC236}">
                <a16:creationId xmlns:a16="http://schemas.microsoft.com/office/drawing/2014/main" id="{40DCD499-4099-A2E9-9ABF-A3411120C7FB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2745025"/>
            <a:ext cx="965200" cy="1113705"/>
          </a:xfrm>
          <a:prstGeom prst="rect">
            <a:avLst/>
          </a:prstGeom>
          <a:solidFill>
            <a:srgbClr val="02A1A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OTLSHAPE_SL_8729559524db4d2a9f6933e5e2828c26_HeaderRectangle">
            <a:extLst>
              <a:ext uri="{FF2B5EF4-FFF2-40B4-BE49-F238E27FC236}">
                <a16:creationId xmlns:a16="http://schemas.microsoft.com/office/drawing/2014/main" id="{522431C2-8D95-4702-3695-48AA17085C6F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3947630"/>
            <a:ext cx="965200" cy="1113705"/>
          </a:xfrm>
          <a:prstGeom prst="rect">
            <a:avLst/>
          </a:prstGeom>
          <a:solidFill>
            <a:srgbClr val="0167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OTLSHAPE_SL_d6f01ffc96a141b18ce4e17cb1a95748_HeaderRectangle">
            <a:extLst>
              <a:ext uri="{FF2B5EF4-FFF2-40B4-BE49-F238E27FC236}">
                <a16:creationId xmlns:a16="http://schemas.microsoft.com/office/drawing/2014/main" id="{2CB6D42C-03D3-2E1F-B7D2-B4E1A775AA5C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5150236"/>
            <a:ext cx="965200" cy="1113705"/>
          </a:xfrm>
          <a:prstGeom prst="rect">
            <a:avLst/>
          </a:prstGeom>
          <a:solidFill>
            <a:srgbClr val="003C3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TLSHAPE_TB_00000000000000000000000000000000_MiddleScaleContainer">
            <a:extLst>
              <a:ext uri="{FF2B5EF4-FFF2-40B4-BE49-F238E27FC236}">
                <a16:creationId xmlns:a16="http://schemas.microsoft.com/office/drawing/2014/main" id="{647D3AEA-AA82-E8D4-D62A-2D76C5373CC5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155700" y="2349801"/>
            <a:ext cx="101981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00303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52019344-8F35-C89A-EA1E-B2E3D7BAA4B9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155700" y="2157777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TLSHAPE_SL2A_df23f862b75743838780e9a9c8d3f2d1_HeaderRectangle" hidden="1">
            <a:extLst>
              <a:ext uri="{FF2B5EF4-FFF2-40B4-BE49-F238E27FC236}">
                <a16:creationId xmlns:a16="http://schemas.microsoft.com/office/drawing/2014/main" id="{EC857D8A-4EF2-A952-703B-0F074F02D043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028700" y="2745025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2A_6b7728a370fd4ae180ee68c971781adc_HeaderRectangle" hidden="1">
            <a:extLst>
              <a:ext uri="{FF2B5EF4-FFF2-40B4-BE49-F238E27FC236}">
                <a16:creationId xmlns:a16="http://schemas.microsoft.com/office/drawing/2014/main" id="{7C7AFF87-6F02-5D94-5EE1-02F7039E1731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28700" y="3947630"/>
            <a:ext cx="0" cy="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TLSHAPE_SL2A_c8f6af4137be4ebfaf37a4ce27ac667b_HeaderRectangle" hidden="1">
            <a:extLst>
              <a:ext uri="{FF2B5EF4-FFF2-40B4-BE49-F238E27FC236}">
                <a16:creationId xmlns:a16="http://schemas.microsoft.com/office/drawing/2014/main" id="{C374F6E8-05EF-E36A-0CFC-93B71A9991E7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28700" y="5150236"/>
            <a:ext cx="0" cy="0"/>
          </a:xfrm>
          <a:prstGeom prst="rect">
            <a:avLst/>
          </a:prstGeom>
          <a:solidFill>
            <a:srgbClr val="737373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3" name="OTLSHAPE_G_00000000000000000000000000000000_ShapeBelow0">
            <a:extLst>
              <a:ext uri="{FF2B5EF4-FFF2-40B4-BE49-F238E27FC236}">
                <a16:creationId xmlns:a16="http://schemas.microsoft.com/office/drawing/2014/main" id="{2479DE77-E16C-F7E3-0BDA-4B68ABE0537E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551304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OTLSHAPE_G_00000000000000000000000000000000_ShapeBelow1">
            <a:extLst>
              <a:ext uri="{FF2B5EF4-FFF2-40B4-BE49-F238E27FC236}">
                <a16:creationId xmlns:a16="http://schemas.microsoft.com/office/drawing/2014/main" id="{0F7A99D0-7074-365C-D1CB-92D64216981F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960319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OTLSHAPE_G_00000000000000000000000000000000_ShapeBelow2">
            <a:extLst>
              <a:ext uri="{FF2B5EF4-FFF2-40B4-BE49-F238E27FC236}">
                <a16:creationId xmlns:a16="http://schemas.microsoft.com/office/drawing/2014/main" id="{CFBD7609-58A5-FA70-0D6A-67FE97A4E6D3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2369333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OTLSHAPE_G_00000000000000000000000000000000_ShapeBelow3">
            <a:extLst>
              <a:ext uri="{FF2B5EF4-FFF2-40B4-BE49-F238E27FC236}">
                <a16:creationId xmlns:a16="http://schemas.microsoft.com/office/drawing/2014/main" id="{EEC550FA-E9B6-39CF-DBBB-D67982BEB004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2785052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OTLSHAPE_G_00000000000000000000000000000000_ShapeBelow4">
            <a:extLst>
              <a:ext uri="{FF2B5EF4-FFF2-40B4-BE49-F238E27FC236}">
                <a16:creationId xmlns:a16="http://schemas.microsoft.com/office/drawing/2014/main" id="{96408CCD-CF20-1161-AE4D-9695AFA5F398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3194067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OTLSHAPE_G_00000000000000000000000000000000_ShapeBelow5">
            <a:extLst>
              <a:ext uri="{FF2B5EF4-FFF2-40B4-BE49-F238E27FC236}">
                <a16:creationId xmlns:a16="http://schemas.microsoft.com/office/drawing/2014/main" id="{B1D6A90C-351C-01A6-1010-F5A3C1E1C88F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3603081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OTLSHAPE_G_00000000000000000000000000000000_ShapeBelow6">
            <a:extLst>
              <a:ext uri="{FF2B5EF4-FFF2-40B4-BE49-F238E27FC236}">
                <a16:creationId xmlns:a16="http://schemas.microsoft.com/office/drawing/2014/main" id="{2CC6F0BD-4F2F-A8EE-94D3-E3DFC2F78AC8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3998685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OTLSHAPE_G_00000000000000000000000000000000_ShapeBelow7">
            <a:extLst>
              <a:ext uri="{FF2B5EF4-FFF2-40B4-BE49-F238E27FC236}">
                <a16:creationId xmlns:a16="http://schemas.microsoft.com/office/drawing/2014/main" id="{6AF77E57-0588-9ED4-19DA-3F266B4A4CE3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4407700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OTLSHAPE_G_00000000000000000000000000000000_ShapeBelow8">
            <a:extLst>
              <a:ext uri="{FF2B5EF4-FFF2-40B4-BE49-F238E27FC236}">
                <a16:creationId xmlns:a16="http://schemas.microsoft.com/office/drawing/2014/main" id="{BD6D14A3-5B6E-C09A-3C70-14D773A76685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4816714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OTLSHAPE_G_00000000000000000000000000000000_ShapeBelow9">
            <a:extLst>
              <a:ext uri="{FF2B5EF4-FFF2-40B4-BE49-F238E27FC236}">
                <a16:creationId xmlns:a16="http://schemas.microsoft.com/office/drawing/2014/main" id="{0A3DD871-AA27-3A5D-6A91-B738DE0C6FB6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5232434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OTLSHAPE_G_00000000000000000000000000000000_ShapeBelow10">
            <a:extLst>
              <a:ext uri="{FF2B5EF4-FFF2-40B4-BE49-F238E27FC236}">
                <a16:creationId xmlns:a16="http://schemas.microsoft.com/office/drawing/2014/main" id="{2C46BE14-29C4-282E-EEB2-5954266D830B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5641448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OTLSHAPE_G_00000000000000000000000000000000_ShapeBelow11">
            <a:extLst>
              <a:ext uri="{FF2B5EF4-FFF2-40B4-BE49-F238E27FC236}">
                <a16:creationId xmlns:a16="http://schemas.microsoft.com/office/drawing/2014/main" id="{AC6FE30D-1894-B93E-A84B-2383CF7EE9A6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6050462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OTLSHAPE_G_00000000000000000000000000000000_ShapeBelow12">
            <a:extLst>
              <a:ext uri="{FF2B5EF4-FFF2-40B4-BE49-F238E27FC236}">
                <a16:creationId xmlns:a16="http://schemas.microsoft.com/office/drawing/2014/main" id="{3EF41BD2-3F1C-6B7C-219E-7CF80D09AC9C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6446067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OTLSHAPE_G_00000000000000000000000000000000_ShapeBelow13">
            <a:extLst>
              <a:ext uri="{FF2B5EF4-FFF2-40B4-BE49-F238E27FC236}">
                <a16:creationId xmlns:a16="http://schemas.microsoft.com/office/drawing/2014/main" id="{89005BA3-BE2B-2A9B-52DE-9B41C8489C45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6855082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OTLSHAPE_G_00000000000000000000000000000000_ShapeBelow14">
            <a:extLst>
              <a:ext uri="{FF2B5EF4-FFF2-40B4-BE49-F238E27FC236}">
                <a16:creationId xmlns:a16="http://schemas.microsoft.com/office/drawing/2014/main" id="{832E6366-1EC4-3A73-297C-7A9249F6B91D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7264095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OTLSHAPE_G_00000000000000000000000000000000_ShapeBelow15">
            <a:extLst>
              <a:ext uri="{FF2B5EF4-FFF2-40B4-BE49-F238E27FC236}">
                <a16:creationId xmlns:a16="http://schemas.microsoft.com/office/drawing/2014/main" id="{A580B917-8EB7-97B3-8558-9387B6603368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7679815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OTLSHAPE_G_00000000000000000000000000000000_ShapeBelow16">
            <a:extLst>
              <a:ext uri="{FF2B5EF4-FFF2-40B4-BE49-F238E27FC236}">
                <a16:creationId xmlns:a16="http://schemas.microsoft.com/office/drawing/2014/main" id="{40E3D8E2-E7CC-CD94-0BFC-6866788D5056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8088830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G_00000000000000000000000000000000_ShapeBelow17">
            <a:extLst>
              <a:ext uri="{FF2B5EF4-FFF2-40B4-BE49-F238E27FC236}">
                <a16:creationId xmlns:a16="http://schemas.microsoft.com/office/drawing/2014/main" id="{3ACFEA87-B4B8-1D37-B821-466256269A30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8497844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G_00000000000000000000000000000000_ShapeBelow18">
            <a:extLst>
              <a:ext uri="{FF2B5EF4-FFF2-40B4-BE49-F238E27FC236}">
                <a16:creationId xmlns:a16="http://schemas.microsoft.com/office/drawing/2014/main" id="{1584ED08-7F6B-A681-3518-7C736AAD8EA5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8900154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OTLSHAPE_G_00000000000000000000000000000000_ShapeBelow19">
            <a:extLst>
              <a:ext uri="{FF2B5EF4-FFF2-40B4-BE49-F238E27FC236}">
                <a16:creationId xmlns:a16="http://schemas.microsoft.com/office/drawing/2014/main" id="{D3A785E1-A11E-F942-FBBE-5239C0220DBB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9309167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OTLSHAPE_G_00000000000000000000000000000000_ShapeBelow20">
            <a:extLst>
              <a:ext uri="{FF2B5EF4-FFF2-40B4-BE49-F238E27FC236}">
                <a16:creationId xmlns:a16="http://schemas.microsoft.com/office/drawing/2014/main" id="{A9D4DFA3-642F-CD08-535C-C66CA11D9237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9718182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OTLSHAPE_G_00000000000000000000000000000000_ShapeBelow21">
            <a:extLst>
              <a:ext uri="{FF2B5EF4-FFF2-40B4-BE49-F238E27FC236}">
                <a16:creationId xmlns:a16="http://schemas.microsoft.com/office/drawing/2014/main" id="{BF43ECAD-53CA-6322-D194-FD3FE35B5B3B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10133902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OTLSHAPE_G_00000000000000000000000000000000_ShapeBelow22">
            <a:extLst>
              <a:ext uri="{FF2B5EF4-FFF2-40B4-BE49-F238E27FC236}">
                <a16:creationId xmlns:a16="http://schemas.microsoft.com/office/drawing/2014/main" id="{37CDC98D-59B7-257B-6758-4765E41EDABF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10542916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OTLSHAPE_G_00000000000000000000000000000000_ShapeBelow23">
            <a:extLst>
              <a:ext uri="{FF2B5EF4-FFF2-40B4-BE49-F238E27FC236}">
                <a16:creationId xmlns:a16="http://schemas.microsoft.com/office/drawing/2014/main" id="{EEA07A43-B036-AD24-0320-14269D7740AF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10951931" y="2541825"/>
            <a:ext cx="0" cy="3722116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OTLSHAPE_SLT_a82269eb335f4826b627d4afce417f01_Shape">
            <a:extLst>
              <a:ext uri="{FF2B5EF4-FFF2-40B4-BE49-F238E27FC236}">
                <a16:creationId xmlns:a16="http://schemas.microsoft.com/office/drawing/2014/main" id="{D91158EB-88C2-46C4-96E8-C8FCA5D23FC4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155700" y="3495087"/>
            <a:ext cx="3657600" cy="170519"/>
          </a:xfrm>
          <a:prstGeom prst="homePlate">
            <a:avLst/>
          </a:prstGeom>
          <a:solidFill>
            <a:srgbClr val="0467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" name="OTLSHAPE_SLT_df4d89a3d35b45f7b90ef9ae229234f2_Shape">
            <a:extLst>
              <a:ext uri="{FF2B5EF4-FFF2-40B4-BE49-F238E27FC236}">
                <a16:creationId xmlns:a16="http://schemas.microsoft.com/office/drawing/2014/main" id="{2214B6BC-2CC9-2173-A794-813BC0CBAA33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4821375" y="4697692"/>
            <a:ext cx="3886200" cy="170519"/>
          </a:xfrm>
          <a:prstGeom prst="homePlate">
            <a:avLst/>
          </a:prstGeom>
          <a:solidFill>
            <a:srgbClr val="0467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1" name="OTLSHAPE_SLT_f7095a83a335486d93b8ba558036dcdc_Shape">
            <a:extLst>
              <a:ext uri="{FF2B5EF4-FFF2-40B4-BE49-F238E27FC236}">
                <a16:creationId xmlns:a16="http://schemas.microsoft.com/office/drawing/2014/main" id="{5AA9327D-CA96-80E2-A8CB-FDFF32F45C7C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7847444" y="5900298"/>
            <a:ext cx="2870200" cy="170519"/>
          </a:xfrm>
          <a:prstGeom prst="homePlate">
            <a:avLst/>
          </a:prstGeom>
          <a:solidFill>
            <a:srgbClr val="04676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TLSHAPE_TB_00000000000000000000000000000000_ElapsedTime" hidden="1">
            <a:extLst>
              <a:ext uri="{FF2B5EF4-FFF2-40B4-BE49-F238E27FC236}">
                <a16:creationId xmlns:a16="http://schemas.microsoft.com/office/drawing/2014/main" id="{3C44C274-1CDB-D553-EE7B-C12BA687192C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155700" y="2157777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T_a82269eb335f4826b627d4afce417f01_ShapePercentage" hidden="1">
            <a:extLst>
              <a:ext uri="{FF2B5EF4-FFF2-40B4-BE49-F238E27FC236}">
                <a16:creationId xmlns:a16="http://schemas.microsoft.com/office/drawing/2014/main" id="{ABA7666B-8AB8-ABB4-7A88-E42988497F42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155700" y="3495087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T_df4d89a3d35b45f7b90ef9ae229234f2_ShapePercentage" hidden="1">
            <a:extLst>
              <a:ext uri="{FF2B5EF4-FFF2-40B4-BE49-F238E27FC236}">
                <a16:creationId xmlns:a16="http://schemas.microsoft.com/office/drawing/2014/main" id="{40CBC18B-BC07-B8D5-B940-B6630C2AECE8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821375" y="4697692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TLSHAPE_SLT_f7095a83a335486d93b8ba558036dcdc_ShapePercentage" hidden="1">
            <a:extLst>
              <a:ext uri="{FF2B5EF4-FFF2-40B4-BE49-F238E27FC236}">
                <a16:creationId xmlns:a16="http://schemas.microsoft.com/office/drawing/2014/main" id="{E83334DD-A59F-817D-77BF-04C60D42F003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847444" y="5900298"/>
            <a:ext cx="0" cy="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OTLSHAPE_SL_32d824b4afa64aea987165479a2f37d4_Header">
            <a:extLst>
              <a:ext uri="{FF2B5EF4-FFF2-40B4-BE49-F238E27FC236}">
                <a16:creationId xmlns:a16="http://schemas.microsoft.com/office/drawing/2014/main" id="{D4B1A3FD-47F8-6DB2-DB70-040EE8E62FAD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63500" y="3208850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</a:t>
            </a:r>
          </a:p>
        </p:txBody>
      </p:sp>
      <p:sp>
        <p:nvSpPr>
          <p:cNvPr id="75" name="OTLSHAPE_SL_8729559524db4d2a9f6933e5e2828c26_Header">
            <a:extLst>
              <a:ext uri="{FF2B5EF4-FFF2-40B4-BE49-F238E27FC236}">
                <a16:creationId xmlns:a16="http://schemas.microsoft.com/office/drawing/2014/main" id="{E32CC81D-62B8-A9A9-B149-46A2AA419C60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3500" y="4411456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</a:t>
            </a:r>
          </a:p>
        </p:txBody>
      </p:sp>
      <p:sp>
        <p:nvSpPr>
          <p:cNvPr id="82" name="OTLSHAPE_SL_d6f01ffc96a141b18ce4e17cb1a95748_Header">
            <a:extLst>
              <a:ext uri="{FF2B5EF4-FFF2-40B4-BE49-F238E27FC236}">
                <a16:creationId xmlns:a16="http://schemas.microsoft.com/office/drawing/2014/main" id="{919A84A9-5019-9E9A-5D1B-C480D8C79D30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3500" y="5614061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III</a:t>
            </a:r>
          </a:p>
        </p:txBody>
      </p:sp>
      <p:sp>
        <p:nvSpPr>
          <p:cNvPr id="18" name="OTLSHAPE_SL2A_df23f862b75743838780e9a9c8d3f2d1_Header" hidden="1">
            <a:extLst>
              <a:ext uri="{FF2B5EF4-FFF2-40B4-BE49-F238E27FC236}">
                <a16:creationId xmlns:a16="http://schemas.microsoft.com/office/drawing/2014/main" id="{C5F2B663-B477-8BEA-D5E9-3ED64B104D20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2700" y="-43346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5" name="OTLSHAPE_SL2A_6b7728a370fd4ae180ee68c971781adc_Header" hidden="1">
            <a:extLst>
              <a:ext uri="{FF2B5EF4-FFF2-40B4-BE49-F238E27FC236}">
                <a16:creationId xmlns:a16="http://schemas.microsoft.com/office/drawing/2014/main" id="{F7DA6E73-0EC9-5BF0-A3FE-273333219858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2700" y="-43346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" name="OTLSHAPE_SL2A_c8f6af4137be4ebfaf37a4ce27ac667b_Header" hidden="1">
            <a:extLst>
              <a:ext uri="{FF2B5EF4-FFF2-40B4-BE49-F238E27FC236}">
                <a16:creationId xmlns:a16="http://schemas.microsoft.com/office/drawing/2014/main" id="{FD7CE853-00D0-B1EB-FF57-E43D076C25BB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2700" y="-433461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3" name="OTLSHAPE_SLT_a82269eb335f4826b627d4afce417f01_BaselineShape">
            <a:extLst>
              <a:ext uri="{FF2B5EF4-FFF2-40B4-BE49-F238E27FC236}">
                <a16:creationId xmlns:a16="http://schemas.microsoft.com/office/drawing/2014/main" id="{1CBE8678-9137-AC44-B1EA-4C892ACD4575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1155700" y="3627506"/>
            <a:ext cx="3365500" cy="38100"/>
          </a:xfrm>
          <a:prstGeom prst="rect">
            <a:avLst/>
          </a:prstGeom>
          <a:solidFill>
            <a:srgbClr val="FF0000">
              <a:alpha val="72157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3" name="OTLSHAPE_SLT_df4d89a3d35b45f7b90ef9ae229234f2_BaselineShape">
            <a:extLst>
              <a:ext uri="{FF2B5EF4-FFF2-40B4-BE49-F238E27FC236}">
                <a16:creationId xmlns:a16="http://schemas.microsoft.com/office/drawing/2014/main" id="{B440AA17-0DDF-E371-407F-7EE912119CA9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4512938" y="4830111"/>
            <a:ext cx="3886200" cy="38100"/>
          </a:xfrm>
          <a:prstGeom prst="rect">
            <a:avLst/>
          </a:prstGeom>
          <a:solidFill>
            <a:srgbClr val="FF0000">
              <a:alpha val="72157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2" name="OTLSHAPE_SLT_f7095a83a335486d93b8ba558036dcdc_BaselineShape">
            <a:extLst>
              <a:ext uri="{FF2B5EF4-FFF2-40B4-BE49-F238E27FC236}">
                <a16:creationId xmlns:a16="http://schemas.microsoft.com/office/drawing/2014/main" id="{2531D211-C037-B73D-FBDF-8DCC1CF3F81E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847444" y="6032716"/>
            <a:ext cx="2870200" cy="38100"/>
          </a:xfrm>
          <a:prstGeom prst="rect">
            <a:avLst/>
          </a:prstGeom>
          <a:solidFill>
            <a:schemeClr val="dk1"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TB_00000000000000000000000000000000_TodayMarkerShape" hidden="1">
            <a:extLst>
              <a:ext uri="{FF2B5EF4-FFF2-40B4-BE49-F238E27FC236}">
                <a16:creationId xmlns:a16="http://schemas.microsoft.com/office/drawing/2014/main" id="{2FE8E605-4AFC-D7D2-0584-0BD3ACEC2034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3942152" y="2541825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D0C08180-6FF5-FCA2-DB9F-0C8F13622AE6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06500" y="2156190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F22BC8C6-9F0E-2623-7D4E-871D1241951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3653881" y="2156190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  <a:endParaRPr kumimoji="0" lang="en-US" sz="1200" b="0" i="0" u="none" strike="noStrike" kern="1200" cap="none" spc="-2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6" name="OTLSHAPE_SLT_a82269eb335f4826b627d4afce417f01_Duration">
            <a:extLst>
              <a:ext uri="{FF2B5EF4-FFF2-40B4-BE49-F238E27FC236}">
                <a16:creationId xmlns:a16="http://schemas.microsoft.com/office/drawing/2014/main" id="{F9A5CC32-2470-1BED-FF0B-225DDF16F4CF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4909565" y="3495087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18 mons</a:t>
            </a:r>
          </a:p>
        </p:txBody>
      </p:sp>
      <p:sp>
        <p:nvSpPr>
          <p:cNvPr id="120" name="OTLSHAPE_SLT_a82269eb335f4826b627d4afce417f01_JoinedDate">
            <a:extLst>
              <a:ext uri="{FF2B5EF4-FFF2-40B4-BE49-F238E27FC236}">
                <a16:creationId xmlns:a16="http://schemas.microsoft.com/office/drawing/2014/main" id="{D790BF28-5CC3-D79D-5AA9-F3C36D27875D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155700" y="3665606"/>
            <a:ext cx="1028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 2025 - Jun 2026</a:t>
            </a:r>
          </a:p>
        </p:txBody>
      </p:sp>
      <p:sp>
        <p:nvSpPr>
          <p:cNvPr id="121" name="OTLSHAPE_SLT_a82269eb335f4826b627d4afce417f01_Title">
            <a:extLst>
              <a:ext uri="{FF2B5EF4-FFF2-40B4-BE49-F238E27FC236}">
                <a16:creationId xmlns:a16="http://schemas.microsoft.com/office/drawing/2014/main" id="{F2C2B82A-4E0B-1C14-7D72-747A31B4FAF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857224" y="3495087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Trial</a:t>
            </a:r>
          </a:p>
        </p:txBody>
      </p:sp>
      <p:sp>
        <p:nvSpPr>
          <p:cNvPr id="139" name="OTLSHAPE_SLT_df4d89a3d35b45f7b90ef9ae229234f2_JoinedDate">
            <a:extLst>
              <a:ext uri="{FF2B5EF4-FFF2-40B4-BE49-F238E27FC236}">
                <a16:creationId xmlns:a16="http://schemas.microsoft.com/office/drawing/2014/main" id="{E9D96B64-88AE-B326-66FB-03A21DAB532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821375" y="4868211"/>
            <a:ext cx="977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 2026 - Jan 2028</a:t>
            </a:r>
            <a:endParaRPr kumimoji="0" lang="en-US" sz="1000" b="0" i="0" u="none" strike="noStrike" kern="1200" cap="none" spc="-4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0" name="OTLSHAPE_SLT_df4d89a3d35b45f7b90ef9ae229234f2_Duration">
            <a:extLst>
              <a:ext uri="{FF2B5EF4-FFF2-40B4-BE49-F238E27FC236}">
                <a16:creationId xmlns:a16="http://schemas.microsoft.com/office/drawing/2014/main" id="{C9B64738-863F-45A4-0256-4308D2FD76EF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8749794" y="4697692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19 mons</a:t>
            </a:r>
          </a:p>
        </p:txBody>
      </p:sp>
      <p:sp>
        <p:nvSpPr>
          <p:cNvPr id="141" name="OTLSHAPE_SLT_df4d89a3d35b45f7b90ef9ae229234f2_Title">
            <a:extLst>
              <a:ext uri="{FF2B5EF4-FFF2-40B4-BE49-F238E27FC236}">
                <a16:creationId xmlns:a16="http://schemas.microsoft.com/office/drawing/2014/main" id="{E08B6C95-94F8-BFEF-A5F3-CEF46A295EF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635576" y="4697692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Trial</a:t>
            </a:r>
          </a:p>
        </p:txBody>
      </p:sp>
      <p:sp>
        <p:nvSpPr>
          <p:cNvPr id="150" name="OTLSHAPE_SLT_f7095a83a335486d93b8ba558036dcdc_Duration">
            <a:extLst>
              <a:ext uri="{FF2B5EF4-FFF2-40B4-BE49-F238E27FC236}">
                <a16:creationId xmlns:a16="http://schemas.microsoft.com/office/drawing/2014/main" id="{93EA721A-2DCA-266A-C891-8EEA1E4322DD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0759249" y="5900298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 mons</a:t>
            </a:r>
          </a:p>
        </p:txBody>
      </p:sp>
      <p:sp>
        <p:nvSpPr>
          <p:cNvPr id="151" name="OTLSHAPE_SLT_f7095a83a335486d93b8ba558036dcdc_JoinedDate">
            <a:extLst>
              <a:ext uri="{FF2B5EF4-FFF2-40B4-BE49-F238E27FC236}">
                <a16:creationId xmlns:a16="http://schemas.microsoft.com/office/drawing/2014/main" id="{121E92F7-8DB1-7F9C-F4F1-66BA558AA044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7847444" y="6070816"/>
            <a:ext cx="1066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2027 - Nov 2028</a:t>
            </a:r>
            <a:endParaRPr kumimoji="0" lang="en-US" sz="1000" b="0" i="0" u="none" strike="noStrike" kern="1200" cap="none" spc="-4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52" name="OTLSHAPE_SLT_f7095a83a335486d93b8ba558036dcdc_Title">
            <a:extLst>
              <a:ext uri="{FF2B5EF4-FFF2-40B4-BE49-F238E27FC236}">
                <a16:creationId xmlns:a16="http://schemas.microsoft.com/office/drawing/2014/main" id="{FA7A1D9C-F8FA-CF27-D576-40762B01B6E0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153339" y="5900298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Trial</a:t>
            </a:r>
          </a:p>
        </p:txBody>
      </p:sp>
      <p:sp>
        <p:nvSpPr>
          <p:cNvPr id="276" name="OTLSHAPE_TB_00000000000000000000000000000000_MiddleTimescaleInterval1">
            <a:extLst>
              <a:ext uri="{FF2B5EF4-FFF2-40B4-BE49-F238E27FC236}">
                <a16:creationId xmlns:a16="http://schemas.microsoft.com/office/drawing/2014/main" id="{A5EDC06F-2099-3E63-2460-8EC4D9242018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06500" y="234821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277" name="OTLSHAPE_TB_00000000000000000000000000000000_MiddleTimescaleInterval2">
            <a:extLst>
              <a:ext uri="{FF2B5EF4-FFF2-40B4-BE49-F238E27FC236}">
                <a16:creationId xmlns:a16="http://schemas.microsoft.com/office/drawing/2014/main" id="{9988039D-49A4-9549-A758-DFDD0E79BCB5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602104" y="234821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  <a:endParaRPr kumimoji="0" lang="en-US" sz="1200" b="0" i="0" u="none" strike="noStrike" kern="1200" cap="none" spc="-1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8" name="OTLSHAPE_TB_00000000000000000000000000000000_MiddleTimescaleInterval3">
            <a:extLst>
              <a:ext uri="{FF2B5EF4-FFF2-40B4-BE49-F238E27FC236}">
                <a16:creationId xmlns:a16="http://schemas.microsoft.com/office/drawing/2014/main" id="{3F72E982-F9FB-D17F-069C-C5FA17A8549B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2011119" y="234821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279" name="OTLSHAPE_TB_00000000000000000000000000000000_MiddleTimescaleInterval4">
            <a:extLst>
              <a:ext uri="{FF2B5EF4-FFF2-40B4-BE49-F238E27FC236}">
                <a16:creationId xmlns:a16="http://schemas.microsoft.com/office/drawing/2014/main" id="{C356144E-40D6-72FE-7A6A-899F9BF54400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2420133" y="234821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280" name="OTLSHAPE_TB_00000000000000000000000000000000_MiddleTimescaleInterval5">
            <a:extLst>
              <a:ext uri="{FF2B5EF4-FFF2-40B4-BE49-F238E27FC236}">
                <a16:creationId xmlns:a16="http://schemas.microsoft.com/office/drawing/2014/main" id="{C9900F0B-125F-05EC-E5D1-D5F0FDD6B8AE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2835852" y="234821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281" name="OTLSHAPE_TB_00000000000000000000000000000000_MiddleTimescaleInterval6">
            <a:extLst>
              <a:ext uri="{FF2B5EF4-FFF2-40B4-BE49-F238E27FC236}">
                <a16:creationId xmlns:a16="http://schemas.microsoft.com/office/drawing/2014/main" id="{2F30CCFB-40CB-52FB-4EC9-1A4F16C3FEF7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244867" y="2348213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282" name="OTLSHAPE_TB_00000000000000000000000000000000_MiddleTimescaleInterval7">
            <a:extLst>
              <a:ext uri="{FF2B5EF4-FFF2-40B4-BE49-F238E27FC236}">
                <a16:creationId xmlns:a16="http://schemas.microsoft.com/office/drawing/2014/main" id="{412185DC-A78A-48F1-FC1F-FD842F4AAA15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3653881" y="234821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11" name="OTLSHAPE_TB_00000000000000000000000000000000_TimescaleInterval3">
            <a:extLst>
              <a:ext uri="{FF2B5EF4-FFF2-40B4-BE49-F238E27FC236}">
                <a16:creationId xmlns:a16="http://schemas.microsoft.com/office/drawing/2014/main" id="{0063033C-A02D-E44C-D8A4-B5CB5C8A07D2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101263" y="2156190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sp>
        <p:nvSpPr>
          <p:cNvPr id="13" name="OTLSHAPE_TB_00000000000000000000000000000000_TimescaleInterval4">
            <a:extLst>
              <a:ext uri="{FF2B5EF4-FFF2-40B4-BE49-F238E27FC236}">
                <a16:creationId xmlns:a16="http://schemas.microsoft.com/office/drawing/2014/main" id="{27F39581-FA57-541D-8C84-1121A8958940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548644" y="2156190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2028</a:t>
            </a:r>
          </a:p>
        </p:txBody>
      </p:sp>
      <p:sp>
        <p:nvSpPr>
          <p:cNvPr id="16" name="OTLSHAPE_TB_00000000000000000000000000000000_TodayMarkerText" hidden="1">
            <a:extLst>
              <a:ext uri="{FF2B5EF4-FFF2-40B4-BE49-F238E27FC236}">
                <a16:creationId xmlns:a16="http://schemas.microsoft.com/office/drawing/2014/main" id="{0EB9211A-BE6F-01CB-3616-C88B10C51A86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-242177" y="28089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21" name="OTLSHAPE_SLT_a82269eb335f4826b627d4afce417f01_TextPercentage" hidden="1">
            <a:extLst>
              <a:ext uri="{FF2B5EF4-FFF2-40B4-BE49-F238E27FC236}">
                <a16:creationId xmlns:a16="http://schemas.microsoft.com/office/drawing/2014/main" id="{05EABE1C-44DB-BCA1-4059-0FB930A20204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2" name="OTLSHAPE_SLT_a82269eb335f4826b627d4afce417f01_StartDate" hidden="1">
            <a:extLst>
              <a:ext uri="{FF2B5EF4-FFF2-40B4-BE49-F238E27FC236}">
                <a16:creationId xmlns:a16="http://schemas.microsoft.com/office/drawing/2014/main" id="{F0469854-2B33-4402-0A1F-235E90FBBCFD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" name="OTLSHAPE_SLT_a82269eb335f4826b627d4afce417f01_EndDate" hidden="1">
            <a:extLst>
              <a:ext uri="{FF2B5EF4-FFF2-40B4-BE49-F238E27FC236}">
                <a16:creationId xmlns:a16="http://schemas.microsoft.com/office/drawing/2014/main" id="{C46A24FE-CE1F-0E7A-8C30-E5D7FBDFDA01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8" name="OTLSHAPE_SLT_df4d89a3d35b45f7b90ef9ae229234f2_TextPercentage" hidden="1">
            <a:extLst>
              <a:ext uri="{FF2B5EF4-FFF2-40B4-BE49-F238E27FC236}">
                <a16:creationId xmlns:a16="http://schemas.microsoft.com/office/drawing/2014/main" id="{DE5CABCD-23A2-1465-90C7-0BDF4AB8357E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9" name="OTLSHAPE_SLT_df4d89a3d35b45f7b90ef9ae229234f2_StartDate" hidden="1">
            <a:extLst>
              <a:ext uri="{FF2B5EF4-FFF2-40B4-BE49-F238E27FC236}">
                <a16:creationId xmlns:a16="http://schemas.microsoft.com/office/drawing/2014/main" id="{79F5AE22-8E98-49A1-F0FD-F05D1CF138D1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0" name="OTLSHAPE_SLT_df4d89a3d35b45f7b90ef9ae229234f2_EndDate" hidden="1">
            <a:extLst>
              <a:ext uri="{FF2B5EF4-FFF2-40B4-BE49-F238E27FC236}">
                <a16:creationId xmlns:a16="http://schemas.microsoft.com/office/drawing/2014/main" id="{49BC9778-8735-5069-492F-8DDDFCC85807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5" name="OTLSHAPE_SLT_f7095a83a335486d93b8ba558036dcdc_TextPercentage" hidden="1">
            <a:extLst>
              <a:ext uri="{FF2B5EF4-FFF2-40B4-BE49-F238E27FC236}">
                <a16:creationId xmlns:a16="http://schemas.microsoft.com/office/drawing/2014/main" id="{6D7B30A8-760A-019F-A8AD-322665DAFEDE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C0504D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6" name="OTLSHAPE_SLT_f7095a83a335486d93b8ba558036dcdc_StartDate" hidden="1">
            <a:extLst>
              <a:ext uri="{FF2B5EF4-FFF2-40B4-BE49-F238E27FC236}">
                <a16:creationId xmlns:a16="http://schemas.microsoft.com/office/drawing/2014/main" id="{079948BC-AF38-C8CA-208C-8935F6C70087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7" name="OTLSHAPE_SLT_f7095a83a335486d93b8ba558036dcdc_EndDate" hidden="1">
            <a:extLst>
              <a:ext uri="{FF2B5EF4-FFF2-40B4-BE49-F238E27FC236}">
                <a16:creationId xmlns:a16="http://schemas.microsoft.com/office/drawing/2014/main" id="{A06D19F4-77B2-3E61-98C2-2C4A8AEF15A9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-268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14" name="OTLSHAPE_TB_00000000000000000000000000000000_TimescaleInterval5" hidden="1">
            <a:extLst>
              <a:ext uri="{FF2B5EF4-FFF2-40B4-BE49-F238E27FC236}">
                <a16:creationId xmlns:a16="http://schemas.microsoft.com/office/drawing/2014/main" id="{CEFB1200-DC03-E095-4EA2-0B37E5AC6D38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1015431" y="2156190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2029</a:t>
            </a:r>
          </a:p>
        </p:txBody>
      </p:sp>
      <p:sp>
        <p:nvSpPr>
          <p:cNvPr id="328" name="OTLSHAPE_TB_00000000000000000000000000000000_MiddleTimescaleInterval8">
            <a:extLst>
              <a:ext uri="{FF2B5EF4-FFF2-40B4-BE49-F238E27FC236}">
                <a16:creationId xmlns:a16="http://schemas.microsoft.com/office/drawing/2014/main" id="{18127743-2C06-1F22-67CB-C72C3F9FC306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049485" y="234821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  <a:endParaRPr kumimoji="0" lang="en-US" sz="1200" b="0" i="0" u="none" strike="noStrike" kern="1200" cap="none" spc="-18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30" name="OTLSHAPE_TB_00000000000000000000000000000000_MiddleTimescaleInterval9">
            <a:extLst>
              <a:ext uri="{FF2B5EF4-FFF2-40B4-BE49-F238E27FC236}">
                <a16:creationId xmlns:a16="http://schemas.microsoft.com/office/drawing/2014/main" id="{E052183D-44D2-3519-F905-38A0D491574F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4458500" y="2348213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332" name="OTLSHAPE_TB_00000000000000000000000000000000_MiddleTimescaleInterval10">
            <a:extLst>
              <a:ext uri="{FF2B5EF4-FFF2-40B4-BE49-F238E27FC236}">
                <a16:creationId xmlns:a16="http://schemas.microsoft.com/office/drawing/2014/main" id="{15448B7F-9138-BC0B-BEE1-B1F4586BFC7A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867514" y="234821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  <a:endParaRPr kumimoji="0" lang="en-US" sz="1200" b="0" i="0" u="none" strike="noStrike" kern="1200" cap="none" spc="-2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4" name="OTLSHAPE_TB_00000000000000000000000000000000_MiddleTimescaleInterval11">
            <a:extLst>
              <a:ext uri="{FF2B5EF4-FFF2-40B4-BE49-F238E27FC236}">
                <a16:creationId xmlns:a16="http://schemas.microsoft.com/office/drawing/2014/main" id="{6754AC5C-EB66-6022-3FEC-5F01CCAAD12D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283234" y="234821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46" name="OTLSHAPE_TB_00000000000000000000000000000000_MiddleTimescaleInterval12">
            <a:extLst>
              <a:ext uri="{FF2B5EF4-FFF2-40B4-BE49-F238E27FC236}">
                <a16:creationId xmlns:a16="http://schemas.microsoft.com/office/drawing/2014/main" id="{9DCA836D-5847-767F-3F47-AF34B796A3FB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5692248" y="2348213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48" name="OTLSHAPE_TB_00000000000000000000000000000000_MiddleTimescaleInterval13">
            <a:extLst>
              <a:ext uri="{FF2B5EF4-FFF2-40B4-BE49-F238E27FC236}">
                <a16:creationId xmlns:a16="http://schemas.microsoft.com/office/drawing/2014/main" id="{A9A5E537-ED88-4BB3-676B-C5492236E0FD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101263" y="234821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50" name="OTLSHAPE_TB_00000000000000000000000000000000_MiddleTimescaleInterval14">
            <a:extLst>
              <a:ext uri="{FF2B5EF4-FFF2-40B4-BE49-F238E27FC236}">
                <a16:creationId xmlns:a16="http://schemas.microsoft.com/office/drawing/2014/main" id="{CF141501-66D6-5AE7-E5FF-E50BE9E86A64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6496867" y="234821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52" name="OTLSHAPE_TB_00000000000000000000000000000000_MiddleTimescaleInterval15">
            <a:extLst>
              <a:ext uri="{FF2B5EF4-FFF2-40B4-BE49-F238E27FC236}">
                <a16:creationId xmlns:a16="http://schemas.microsoft.com/office/drawing/2014/main" id="{62AA5C3A-CF47-E7F3-EF95-678D8ADC1963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905882" y="234821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63" name="OTLSHAPE_TB_00000000000000000000000000000000_MiddleTimescaleInterval16">
            <a:extLst>
              <a:ext uri="{FF2B5EF4-FFF2-40B4-BE49-F238E27FC236}">
                <a16:creationId xmlns:a16="http://schemas.microsoft.com/office/drawing/2014/main" id="{BD6FDBDD-DC8B-2B8F-8E20-7FA3CB87A34F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314895" y="234821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65" name="OTLSHAPE_TB_00000000000000000000000000000000_MiddleTimescaleInterval17">
            <a:extLst>
              <a:ext uri="{FF2B5EF4-FFF2-40B4-BE49-F238E27FC236}">
                <a16:creationId xmlns:a16="http://schemas.microsoft.com/office/drawing/2014/main" id="{F7646B82-7D69-860E-64FA-7B3D23D140BA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730615" y="234821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69" name="OTLSHAPE_TB_00000000000000000000000000000000_MiddleTimescaleInterval18">
            <a:extLst>
              <a:ext uri="{FF2B5EF4-FFF2-40B4-BE49-F238E27FC236}">
                <a16:creationId xmlns:a16="http://schemas.microsoft.com/office/drawing/2014/main" id="{24D7B9CD-B9D7-9D22-3AF7-6A97F06F1166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8139630" y="2348213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72" name="OTLSHAPE_TB_00000000000000000000000000000000_MiddleTimescaleInterval19">
            <a:extLst>
              <a:ext uri="{FF2B5EF4-FFF2-40B4-BE49-F238E27FC236}">
                <a16:creationId xmlns:a16="http://schemas.microsoft.com/office/drawing/2014/main" id="{48D5CF50-F3AB-10C1-2A02-D8527E6DB94C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8548644" y="234821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77" name="OTLSHAPE_TB_00000000000000000000000000000000_MiddleTimescaleInterval20">
            <a:extLst>
              <a:ext uri="{FF2B5EF4-FFF2-40B4-BE49-F238E27FC236}">
                <a16:creationId xmlns:a16="http://schemas.microsoft.com/office/drawing/2014/main" id="{080C75C0-8418-1F38-458E-E14BC3BE717D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8950954" y="234821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80" name="OTLSHAPE_TB_00000000000000000000000000000000_MiddleTimescaleInterval21">
            <a:extLst>
              <a:ext uri="{FF2B5EF4-FFF2-40B4-BE49-F238E27FC236}">
                <a16:creationId xmlns:a16="http://schemas.microsoft.com/office/drawing/2014/main" id="{8C9142DA-F3C6-B2DD-0E9C-0C928732E1B5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9359967" y="234821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85" name="OTLSHAPE_TB_00000000000000000000000000000000_MiddleTimescaleInterval22">
            <a:extLst>
              <a:ext uri="{FF2B5EF4-FFF2-40B4-BE49-F238E27FC236}">
                <a16:creationId xmlns:a16="http://schemas.microsoft.com/office/drawing/2014/main" id="{9122D0DB-C6A8-43A9-1993-B4CE2FD96350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9768982" y="234821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87" name="OTLSHAPE_TB_00000000000000000000000000000000_MiddleTimescaleInterval23">
            <a:extLst>
              <a:ext uri="{FF2B5EF4-FFF2-40B4-BE49-F238E27FC236}">
                <a16:creationId xmlns:a16="http://schemas.microsoft.com/office/drawing/2014/main" id="{98BA5B5B-203F-EC6E-D270-A44F0C1CFB3A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0184702" y="234821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89" name="OTLSHAPE_TB_00000000000000000000000000000000_MiddleTimescaleInterval24">
            <a:extLst>
              <a:ext uri="{FF2B5EF4-FFF2-40B4-BE49-F238E27FC236}">
                <a16:creationId xmlns:a16="http://schemas.microsoft.com/office/drawing/2014/main" id="{124C9B69-B1E6-A3DE-AB60-283057428A8F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0593716" y="2348213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91" name="OTLSHAPE_TB_00000000000000000000000000000000_MiddleTimescaleInterval25">
            <a:extLst>
              <a:ext uri="{FF2B5EF4-FFF2-40B4-BE49-F238E27FC236}">
                <a16:creationId xmlns:a16="http://schemas.microsoft.com/office/drawing/2014/main" id="{CAE30D5C-64CC-D294-BD4C-F38D3B01D621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1002731" y="234821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144" name="OTLSHAPE_SLT_a82269eb335f4826b627d4afce417f01_Variance" hidden="1">
            <a:extLst>
              <a:ext uri="{FF2B5EF4-FFF2-40B4-BE49-F238E27FC236}">
                <a16:creationId xmlns:a16="http://schemas.microsoft.com/office/drawing/2014/main" id="{C3E83E57-CE94-2F5C-8B82-403211B8FC04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501692" y="349508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 dirty="0">
                <a:ln>
                  <a:noFill/>
                </a:ln>
                <a:solidFill>
                  <a:srgbClr val="A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+30.7 days</a:t>
            </a:r>
          </a:p>
        </p:txBody>
      </p:sp>
      <p:sp>
        <p:nvSpPr>
          <p:cNvPr id="157" name="OTLSHAPE_SLT_df4d89a3d35b45f7b90ef9ae229234f2_Variance" hidden="1">
            <a:extLst>
              <a:ext uri="{FF2B5EF4-FFF2-40B4-BE49-F238E27FC236}">
                <a16:creationId xmlns:a16="http://schemas.microsoft.com/office/drawing/2014/main" id="{0D2F19AA-65E0-5C42-3250-FD540B88CD92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4176461" y="467229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>
                <a:ln>
                  <a:noFill/>
                </a:ln>
                <a:solidFill>
                  <a:srgbClr val="A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+32 days</a:t>
            </a:r>
          </a:p>
        </p:txBody>
      </p:sp>
      <p:sp>
        <p:nvSpPr>
          <p:cNvPr id="163" name="OTLSHAPE_SLT_f7095a83a335486d93b8ba558036dcdc_Variance" hidden="1">
            <a:extLst>
              <a:ext uri="{FF2B5EF4-FFF2-40B4-BE49-F238E27FC236}">
                <a16:creationId xmlns:a16="http://schemas.microsoft.com/office/drawing/2014/main" id="{76EAB202-11CA-3C82-BE8F-23C2AEFB9E57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7439944" y="542630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cxnSp>
        <p:nvCxnSpPr>
          <p:cNvPr id="288" name="OTLSHAPE_TB_00000000000000000000000000000000_Separator1">
            <a:extLst>
              <a:ext uri="{FF2B5EF4-FFF2-40B4-BE49-F238E27FC236}">
                <a16:creationId xmlns:a16="http://schemas.microsoft.com/office/drawing/2014/main" id="{698932F5-333A-BF42-79EE-09C28EAF7210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3603081" y="2176065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OTLSHAPE_TB_00000000000000000000000000000000_MiddleSeparator1">
            <a:extLst>
              <a:ext uri="{FF2B5EF4-FFF2-40B4-BE49-F238E27FC236}">
                <a16:creationId xmlns:a16="http://schemas.microsoft.com/office/drawing/2014/main" id="{7A40DC17-08F8-5F51-4B33-54E2D28E6DA3}"/>
              </a:ext>
            </a:extLst>
          </p:cNvPr>
          <p:cNvCxnSpPr/>
          <p:nvPr>
            <p:custDataLst>
              <p:tags r:id="rId113"/>
            </p:custDataLst>
          </p:nvPr>
        </p:nvCxnSpPr>
        <p:spPr>
          <a:xfrm>
            <a:off x="1551304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OTLSHAPE_TB_00000000000000000000000000000000_MiddleSeparator2">
            <a:extLst>
              <a:ext uri="{FF2B5EF4-FFF2-40B4-BE49-F238E27FC236}">
                <a16:creationId xmlns:a16="http://schemas.microsoft.com/office/drawing/2014/main" id="{B1B7D1CE-D011-665B-3E24-3874D20CE068}"/>
              </a:ext>
            </a:extLst>
          </p:cNvPr>
          <p:cNvCxnSpPr/>
          <p:nvPr>
            <p:custDataLst>
              <p:tags r:id="rId114"/>
            </p:custDataLst>
          </p:nvPr>
        </p:nvCxnSpPr>
        <p:spPr>
          <a:xfrm>
            <a:off x="1960319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OTLSHAPE_TB_00000000000000000000000000000000_MiddleSeparator3">
            <a:extLst>
              <a:ext uri="{FF2B5EF4-FFF2-40B4-BE49-F238E27FC236}">
                <a16:creationId xmlns:a16="http://schemas.microsoft.com/office/drawing/2014/main" id="{960FFB37-DFE7-71F4-B27D-CE4A6B497972}"/>
              </a:ext>
            </a:extLst>
          </p:cNvPr>
          <p:cNvCxnSpPr/>
          <p:nvPr>
            <p:custDataLst>
              <p:tags r:id="rId115"/>
            </p:custDataLst>
          </p:nvPr>
        </p:nvCxnSpPr>
        <p:spPr>
          <a:xfrm>
            <a:off x="2369333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OTLSHAPE_TB_00000000000000000000000000000000_MiddleSeparator4">
            <a:extLst>
              <a:ext uri="{FF2B5EF4-FFF2-40B4-BE49-F238E27FC236}">
                <a16:creationId xmlns:a16="http://schemas.microsoft.com/office/drawing/2014/main" id="{9FC6AB28-7A6D-A75B-9338-43462AF75B13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2785052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OTLSHAPE_TB_00000000000000000000000000000000_MiddleSeparator5">
            <a:extLst>
              <a:ext uri="{FF2B5EF4-FFF2-40B4-BE49-F238E27FC236}">
                <a16:creationId xmlns:a16="http://schemas.microsoft.com/office/drawing/2014/main" id="{990AC12C-C535-8EBE-06D5-521B74563472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3194067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OTLSHAPE_TB_00000000000000000000000000000000_MiddleSeparator6">
            <a:extLst>
              <a:ext uri="{FF2B5EF4-FFF2-40B4-BE49-F238E27FC236}">
                <a16:creationId xmlns:a16="http://schemas.microsoft.com/office/drawing/2014/main" id="{5D019E88-C9F8-BB10-2527-272F4AE85772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3603081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Separator2">
            <a:extLst>
              <a:ext uri="{FF2B5EF4-FFF2-40B4-BE49-F238E27FC236}">
                <a16:creationId xmlns:a16="http://schemas.microsoft.com/office/drawing/2014/main" id="{6719C777-2A6C-12BF-B8C1-32D3AB60F735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6050462" y="2176065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TB_00000000000000000000000000000000_Separator3">
            <a:extLst>
              <a:ext uri="{FF2B5EF4-FFF2-40B4-BE49-F238E27FC236}">
                <a16:creationId xmlns:a16="http://schemas.microsoft.com/office/drawing/2014/main" id="{FA5FF157-67DA-005D-44B3-30568C9D0DD6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8497844" y="2176065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OTLSHAPE_TB_00000000000000000000000000000000_Separator4">
            <a:extLst>
              <a:ext uri="{FF2B5EF4-FFF2-40B4-BE49-F238E27FC236}">
                <a16:creationId xmlns:a16="http://schemas.microsoft.com/office/drawing/2014/main" id="{7F64B356-62C6-EC2E-73B7-C4077DE9B4D5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10951931" y="2176065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OTLSHAPE_TB_00000000000000000000000000000000_MiddleSeparator7">
            <a:extLst>
              <a:ext uri="{FF2B5EF4-FFF2-40B4-BE49-F238E27FC236}">
                <a16:creationId xmlns:a16="http://schemas.microsoft.com/office/drawing/2014/main" id="{82F9EBC7-0230-A4F7-1D2F-1ECD383F8422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3998685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OTLSHAPE_TB_00000000000000000000000000000000_MiddleSeparator8">
            <a:extLst>
              <a:ext uri="{FF2B5EF4-FFF2-40B4-BE49-F238E27FC236}">
                <a16:creationId xmlns:a16="http://schemas.microsoft.com/office/drawing/2014/main" id="{0C03973F-1E67-4E4B-9F14-A0B6F9283208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4407700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OTLSHAPE_TB_00000000000000000000000000000000_MiddleSeparator9">
            <a:extLst>
              <a:ext uri="{FF2B5EF4-FFF2-40B4-BE49-F238E27FC236}">
                <a16:creationId xmlns:a16="http://schemas.microsoft.com/office/drawing/2014/main" id="{2AB25F04-31E7-2CDA-D607-10FFD2238143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4816714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TB_00000000000000000000000000000000_MiddleSeparator10">
            <a:extLst>
              <a:ext uri="{FF2B5EF4-FFF2-40B4-BE49-F238E27FC236}">
                <a16:creationId xmlns:a16="http://schemas.microsoft.com/office/drawing/2014/main" id="{88A310B0-0800-DAAD-3990-5C99F8C2456B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5232434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TB_00000000000000000000000000000000_MiddleSeparator11">
            <a:extLst>
              <a:ext uri="{FF2B5EF4-FFF2-40B4-BE49-F238E27FC236}">
                <a16:creationId xmlns:a16="http://schemas.microsoft.com/office/drawing/2014/main" id="{D5168DE1-2256-4C75-5EF2-2C945FE519BE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5641448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TB_00000000000000000000000000000000_MiddleSeparator12">
            <a:extLst>
              <a:ext uri="{FF2B5EF4-FFF2-40B4-BE49-F238E27FC236}">
                <a16:creationId xmlns:a16="http://schemas.microsoft.com/office/drawing/2014/main" id="{2BB8B988-68BF-CDDB-CAC5-C33ECD9075A8}"/>
              </a:ext>
            </a:extLst>
          </p:cNvPr>
          <p:cNvCxnSpPr/>
          <p:nvPr>
            <p:custDataLst>
              <p:tags r:id="rId127"/>
            </p:custDataLst>
          </p:nvPr>
        </p:nvCxnSpPr>
        <p:spPr>
          <a:xfrm>
            <a:off x="6050462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TB_00000000000000000000000000000000_MiddleSeparator13">
            <a:extLst>
              <a:ext uri="{FF2B5EF4-FFF2-40B4-BE49-F238E27FC236}">
                <a16:creationId xmlns:a16="http://schemas.microsoft.com/office/drawing/2014/main" id="{C7E63ADE-26BF-AA7C-1482-10C1F99BF821}"/>
              </a:ext>
            </a:extLst>
          </p:cNvPr>
          <p:cNvCxnSpPr/>
          <p:nvPr>
            <p:custDataLst>
              <p:tags r:id="rId128"/>
            </p:custDataLst>
          </p:nvPr>
        </p:nvCxnSpPr>
        <p:spPr>
          <a:xfrm>
            <a:off x="6446067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TB_00000000000000000000000000000000_MiddleSeparator14">
            <a:extLst>
              <a:ext uri="{FF2B5EF4-FFF2-40B4-BE49-F238E27FC236}">
                <a16:creationId xmlns:a16="http://schemas.microsoft.com/office/drawing/2014/main" id="{A8476223-2B5A-A1D9-7F38-6F231FE6CE04}"/>
              </a:ext>
            </a:extLst>
          </p:cNvPr>
          <p:cNvCxnSpPr/>
          <p:nvPr>
            <p:custDataLst>
              <p:tags r:id="rId129"/>
            </p:custDataLst>
          </p:nvPr>
        </p:nvCxnSpPr>
        <p:spPr>
          <a:xfrm>
            <a:off x="6855082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OTLSHAPE_TB_00000000000000000000000000000000_MiddleSeparator15">
            <a:extLst>
              <a:ext uri="{FF2B5EF4-FFF2-40B4-BE49-F238E27FC236}">
                <a16:creationId xmlns:a16="http://schemas.microsoft.com/office/drawing/2014/main" id="{19D2546D-BB04-2B2B-DD15-605D74D0AA03}"/>
              </a:ext>
            </a:extLst>
          </p:cNvPr>
          <p:cNvCxnSpPr/>
          <p:nvPr>
            <p:custDataLst>
              <p:tags r:id="rId130"/>
            </p:custDataLst>
          </p:nvPr>
        </p:nvCxnSpPr>
        <p:spPr>
          <a:xfrm>
            <a:off x="7264095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OTLSHAPE_TB_00000000000000000000000000000000_MiddleSeparator16">
            <a:extLst>
              <a:ext uri="{FF2B5EF4-FFF2-40B4-BE49-F238E27FC236}">
                <a16:creationId xmlns:a16="http://schemas.microsoft.com/office/drawing/2014/main" id="{CD228CF8-842A-7AA7-223F-F4128D16DB8F}"/>
              </a:ext>
            </a:extLst>
          </p:cNvPr>
          <p:cNvCxnSpPr/>
          <p:nvPr>
            <p:custDataLst>
              <p:tags r:id="rId131"/>
            </p:custDataLst>
          </p:nvPr>
        </p:nvCxnSpPr>
        <p:spPr>
          <a:xfrm>
            <a:off x="7679815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TB_00000000000000000000000000000000_MiddleSeparator17">
            <a:extLst>
              <a:ext uri="{FF2B5EF4-FFF2-40B4-BE49-F238E27FC236}">
                <a16:creationId xmlns:a16="http://schemas.microsoft.com/office/drawing/2014/main" id="{C65E20F1-524C-545A-F70F-C6184841EF02}"/>
              </a:ext>
            </a:extLst>
          </p:cNvPr>
          <p:cNvCxnSpPr/>
          <p:nvPr>
            <p:custDataLst>
              <p:tags r:id="rId132"/>
            </p:custDataLst>
          </p:nvPr>
        </p:nvCxnSpPr>
        <p:spPr>
          <a:xfrm>
            <a:off x="8088830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OTLSHAPE_TB_00000000000000000000000000000000_MiddleSeparator18">
            <a:extLst>
              <a:ext uri="{FF2B5EF4-FFF2-40B4-BE49-F238E27FC236}">
                <a16:creationId xmlns:a16="http://schemas.microsoft.com/office/drawing/2014/main" id="{B71C1655-8F5D-EE3A-8FBD-919717701012}"/>
              </a:ext>
            </a:extLst>
          </p:cNvPr>
          <p:cNvCxnSpPr/>
          <p:nvPr>
            <p:custDataLst>
              <p:tags r:id="rId133"/>
            </p:custDataLst>
          </p:nvPr>
        </p:nvCxnSpPr>
        <p:spPr>
          <a:xfrm>
            <a:off x="8497844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OTLSHAPE_TB_00000000000000000000000000000000_MiddleSeparator19">
            <a:extLst>
              <a:ext uri="{FF2B5EF4-FFF2-40B4-BE49-F238E27FC236}">
                <a16:creationId xmlns:a16="http://schemas.microsoft.com/office/drawing/2014/main" id="{0779CD29-6D86-AC52-220D-0378A6F6F20E}"/>
              </a:ext>
            </a:extLst>
          </p:cNvPr>
          <p:cNvCxnSpPr/>
          <p:nvPr>
            <p:custDataLst>
              <p:tags r:id="rId134"/>
            </p:custDataLst>
          </p:nvPr>
        </p:nvCxnSpPr>
        <p:spPr>
          <a:xfrm>
            <a:off x="8900154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OTLSHAPE_TB_00000000000000000000000000000000_MiddleSeparator20">
            <a:extLst>
              <a:ext uri="{FF2B5EF4-FFF2-40B4-BE49-F238E27FC236}">
                <a16:creationId xmlns:a16="http://schemas.microsoft.com/office/drawing/2014/main" id="{7B69D9A1-D3F4-4397-1FD0-4AF149DC4E44}"/>
              </a:ext>
            </a:extLst>
          </p:cNvPr>
          <p:cNvCxnSpPr/>
          <p:nvPr>
            <p:custDataLst>
              <p:tags r:id="rId135"/>
            </p:custDataLst>
          </p:nvPr>
        </p:nvCxnSpPr>
        <p:spPr>
          <a:xfrm>
            <a:off x="9309167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OTLSHAPE_TB_00000000000000000000000000000000_MiddleSeparator21">
            <a:extLst>
              <a:ext uri="{FF2B5EF4-FFF2-40B4-BE49-F238E27FC236}">
                <a16:creationId xmlns:a16="http://schemas.microsoft.com/office/drawing/2014/main" id="{1D4D61D6-AC31-15FD-1665-DB76716E2625}"/>
              </a:ext>
            </a:extLst>
          </p:cNvPr>
          <p:cNvCxnSpPr/>
          <p:nvPr>
            <p:custDataLst>
              <p:tags r:id="rId136"/>
            </p:custDataLst>
          </p:nvPr>
        </p:nvCxnSpPr>
        <p:spPr>
          <a:xfrm>
            <a:off x="9718182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OTLSHAPE_TB_00000000000000000000000000000000_MiddleSeparator22">
            <a:extLst>
              <a:ext uri="{FF2B5EF4-FFF2-40B4-BE49-F238E27FC236}">
                <a16:creationId xmlns:a16="http://schemas.microsoft.com/office/drawing/2014/main" id="{2B2F6AF7-1138-85BE-93CA-B3C9E5D5B2F8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10133902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OTLSHAPE_TB_00000000000000000000000000000000_MiddleSeparator23">
            <a:extLst>
              <a:ext uri="{FF2B5EF4-FFF2-40B4-BE49-F238E27FC236}">
                <a16:creationId xmlns:a16="http://schemas.microsoft.com/office/drawing/2014/main" id="{E67B5111-4778-68C7-9A2E-7585BAA434CA}"/>
              </a:ext>
            </a:extLst>
          </p:cNvPr>
          <p:cNvCxnSpPr/>
          <p:nvPr>
            <p:custDataLst>
              <p:tags r:id="rId138"/>
            </p:custDataLst>
          </p:nvPr>
        </p:nvCxnSpPr>
        <p:spPr>
          <a:xfrm>
            <a:off x="10542916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OTLSHAPE_TB_00000000000000000000000000000000_MiddleSeparator24">
            <a:extLst>
              <a:ext uri="{FF2B5EF4-FFF2-40B4-BE49-F238E27FC236}">
                <a16:creationId xmlns:a16="http://schemas.microsoft.com/office/drawing/2014/main" id="{4C267A54-2091-CFFD-2BB1-58751FD4F6F6}"/>
              </a:ext>
            </a:extLst>
          </p:cNvPr>
          <p:cNvCxnSpPr/>
          <p:nvPr>
            <p:custDataLst>
              <p:tags r:id="rId139"/>
            </p:custDataLst>
          </p:nvPr>
        </p:nvCxnSpPr>
        <p:spPr>
          <a:xfrm>
            <a:off x="10951931" y="2368089"/>
            <a:ext cx="0" cy="146304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TLSHAPE_M_5ef194339f264f78b069d50533d36f99_Shape">
            <a:extLst>
              <a:ext uri="{FF2B5EF4-FFF2-40B4-BE49-F238E27FC236}">
                <a16:creationId xmlns:a16="http://schemas.microsoft.com/office/drawing/2014/main" id="{5442474A-45E6-4462-EA87-744D9C63D068}"/>
              </a:ext>
            </a:extLst>
          </p:cNvPr>
          <p:cNvSpPr/>
          <p:nvPr>
            <p:custDataLst>
              <p:tags r:id="rId140"/>
            </p:custDataLst>
          </p:nvPr>
        </p:nvSpPr>
        <p:spPr>
          <a:xfrm>
            <a:off x="2972480" y="1967277"/>
            <a:ext cx="228600" cy="254000"/>
          </a:xfrm>
          <a:prstGeom prst="diamond">
            <a:avLst/>
          </a:prstGeom>
          <a:solidFill>
            <a:srgbClr val="03E3D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TLSHAPE_M_1b6d63b24b05490c84cfd788823ac7b6_Shape">
            <a:extLst>
              <a:ext uri="{FF2B5EF4-FFF2-40B4-BE49-F238E27FC236}">
                <a16:creationId xmlns:a16="http://schemas.microsoft.com/office/drawing/2014/main" id="{835E8DD9-C98E-03EE-0C6D-E5C5FF134D95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>
            <a:off x="7424703" y="1967277"/>
            <a:ext cx="228600" cy="254000"/>
          </a:xfrm>
          <a:prstGeom prst="plus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TLSHAPE_M_94cf3d23472646b596dba9c7b004a38e_Shape">
            <a:extLst>
              <a:ext uri="{FF2B5EF4-FFF2-40B4-BE49-F238E27FC236}">
                <a16:creationId xmlns:a16="http://schemas.microsoft.com/office/drawing/2014/main" id="{47B9395A-8B50-ED25-5051-F1C1FF71150B}"/>
              </a:ext>
            </a:extLst>
          </p:cNvPr>
          <p:cNvSpPr/>
          <p:nvPr>
            <p:custDataLst>
              <p:tags r:id="rId142"/>
            </p:custDataLst>
          </p:nvPr>
        </p:nvSpPr>
        <p:spPr>
          <a:xfrm>
            <a:off x="9315556" y="1967277"/>
            <a:ext cx="228600" cy="254000"/>
          </a:xfrm>
          <a:prstGeom prst="diamond">
            <a:avLst/>
          </a:prstGeom>
          <a:solidFill>
            <a:srgbClr val="03E3D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TLSHAPE_M_9c8ddf7a70c148eba91145ca317f343b_Shape">
            <a:extLst>
              <a:ext uri="{FF2B5EF4-FFF2-40B4-BE49-F238E27FC236}">
                <a16:creationId xmlns:a16="http://schemas.microsoft.com/office/drawing/2014/main" id="{F48DF554-8F7E-8B6D-8220-682597640F5E}"/>
              </a:ext>
            </a:extLst>
          </p:cNvPr>
          <p:cNvSpPr/>
          <p:nvPr>
            <p:custDataLst>
              <p:tags r:id="rId143"/>
            </p:custDataLst>
          </p:nvPr>
        </p:nvSpPr>
        <p:spPr>
          <a:xfrm>
            <a:off x="10502368" y="1967277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OTLSHAPE_SLA_678181a473064b809380f9abe10002ff_Shape">
            <a:extLst>
              <a:ext uri="{FF2B5EF4-FFF2-40B4-BE49-F238E27FC236}">
                <a16:creationId xmlns:a16="http://schemas.microsoft.com/office/drawing/2014/main" id="{12073502-0394-7F72-1D14-9990B57DA59E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>
            <a:off x="1276076" y="3304587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4" name="OTLSHAPE_SLA_850270193cf0418d8304fc7613d8c1e2_Shape">
            <a:extLst>
              <a:ext uri="{FF2B5EF4-FFF2-40B4-BE49-F238E27FC236}">
                <a16:creationId xmlns:a16="http://schemas.microsoft.com/office/drawing/2014/main" id="{4AD1F11A-A6E9-023C-4A3C-81EFA191E4CF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>
            <a:off x="2073989" y="3304587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OTLSHAPE_SLA_85e302752f2c47379258c63292532c3c_Shape">
            <a:extLst>
              <a:ext uri="{FF2B5EF4-FFF2-40B4-BE49-F238E27FC236}">
                <a16:creationId xmlns:a16="http://schemas.microsoft.com/office/drawing/2014/main" id="{17D36732-A210-8793-A5C2-084C529A43C2}"/>
              </a:ext>
            </a:extLst>
          </p:cNvPr>
          <p:cNvSpPr/>
          <p:nvPr>
            <p:custDataLst>
              <p:tags r:id="rId146"/>
            </p:custDataLst>
          </p:nvPr>
        </p:nvSpPr>
        <p:spPr>
          <a:xfrm>
            <a:off x="2731094" y="3304587"/>
            <a:ext cx="228600" cy="254000"/>
          </a:xfrm>
          <a:prstGeom prst="diamond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OTLSHAPE_SLA_468cb5a8478d410d97d39ec5e8ae07a0_Shape">
            <a:extLst>
              <a:ext uri="{FF2B5EF4-FFF2-40B4-BE49-F238E27FC236}">
                <a16:creationId xmlns:a16="http://schemas.microsoft.com/office/drawing/2014/main" id="{D2C9E49C-8900-2315-AB52-804F1C5DBFA4}"/>
              </a:ext>
            </a:extLst>
          </p:cNvPr>
          <p:cNvSpPr/>
          <p:nvPr>
            <p:custDataLst>
              <p:tags r:id="rId147"/>
            </p:custDataLst>
          </p:nvPr>
        </p:nvSpPr>
        <p:spPr>
          <a:xfrm>
            <a:off x="4957206" y="4507192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OTLSHAPE_SLA_07eccb403e94439584716399ac34933c_Shape">
            <a:extLst>
              <a:ext uri="{FF2B5EF4-FFF2-40B4-BE49-F238E27FC236}">
                <a16:creationId xmlns:a16="http://schemas.microsoft.com/office/drawing/2014/main" id="{DF0F322D-BF01-80FB-E946-46CDF9D59CBD}"/>
              </a:ext>
            </a:extLst>
          </p:cNvPr>
          <p:cNvSpPr/>
          <p:nvPr>
            <p:custDataLst>
              <p:tags r:id="rId148"/>
            </p:custDataLst>
          </p:nvPr>
        </p:nvSpPr>
        <p:spPr>
          <a:xfrm>
            <a:off x="5802055" y="4507192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9" name="OTLSHAPE_SLA_caf8b92d53d34c98be4fe72b1a6ff3c0_Shape">
            <a:extLst>
              <a:ext uri="{FF2B5EF4-FFF2-40B4-BE49-F238E27FC236}">
                <a16:creationId xmlns:a16="http://schemas.microsoft.com/office/drawing/2014/main" id="{808FDA3A-B6C0-6D8F-5779-E2529137802F}"/>
              </a:ext>
            </a:extLst>
          </p:cNvPr>
          <p:cNvSpPr/>
          <p:nvPr>
            <p:custDataLst>
              <p:tags r:id="rId149"/>
            </p:custDataLst>
          </p:nvPr>
        </p:nvSpPr>
        <p:spPr>
          <a:xfrm>
            <a:off x="6794418" y="4507192"/>
            <a:ext cx="228600" cy="254000"/>
          </a:xfrm>
          <a:prstGeom prst="diamond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2" name="OTLSHAPE_SLA_7285154de399450a84dafad2437c9ea4_Shape">
            <a:extLst>
              <a:ext uri="{FF2B5EF4-FFF2-40B4-BE49-F238E27FC236}">
                <a16:creationId xmlns:a16="http://schemas.microsoft.com/office/drawing/2014/main" id="{375C707A-8714-7764-B7C7-150A88114F5B}"/>
              </a:ext>
            </a:extLst>
          </p:cNvPr>
          <p:cNvSpPr/>
          <p:nvPr>
            <p:custDataLst>
              <p:tags r:id="rId150"/>
            </p:custDataLst>
          </p:nvPr>
        </p:nvSpPr>
        <p:spPr>
          <a:xfrm>
            <a:off x="7679498" y="4507192"/>
            <a:ext cx="228600" cy="254000"/>
          </a:xfrm>
          <a:prstGeom prst="diamond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1" name="OTLSHAPE_SLA_7cdfb2c4f7074da1a14851f277e92d83_Shape">
            <a:extLst>
              <a:ext uri="{FF2B5EF4-FFF2-40B4-BE49-F238E27FC236}">
                <a16:creationId xmlns:a16="http://schemas.microsoft.com/office/drawing/2014/main" id="{3D7253B7-9FF1-7175-316B-12F7BE78FD6E}"/>
              </a:ext>
            </a:extLst>
          </p:cNvPr>
          <p:cNvSpPr/>
          <p:nvPr>
            <p:custDataLst>
              <p:tags r:id="rId151"/>
            </p:custDataLst>
          </p:nvPr>
        </p:nvSpPr>
        <p:spPr>
          <a:xfrm>
            <a:off x="7840422" y="5709798"/>
            <a:ext cx="228600" cy="2540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4" name="OTLSHAPE_SLA_f32c1138c7ea48368e48bb37af965472_Shape">
            <a:extLst>
              <a:ext uri="{FF2B5EF4-FFF2-40B4-BE49-F238E27FC236}">
                <a16:creationId xmlns:a16="http://schemas.microsoft.com/office/drawing/2014/main" id="{3F589B0E-8183-FB32-1FB3-3734121C4816}"/>
              </a:ext>
            </a:extLst>
          </p:cNvPr>
          <p:cNvSpPr/>
          <p:nvPr>
            <p:custDataLst>
              <p:tags r:id="rId152"/>
            </p:custDataLst>
          </p:nvPr>
        </p:nvSpPr>
        <p:spPr>
          <a:xfrm>
            <a:off x="8658451" y="5709798"/>
            <a:ext cx="228600" cy="254000"/>
          </a:xfrm>
          <a:prstGeom prst="diamond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7" name="OTLSHAPE_SLA_d1f0f3728e4f4229b52d5850be52bae6_Shape">
            <a:extLst>
              <a:ext uri="{FF2B5EF4-FFF2-40B4-BE49-F238E27FC236}">
                <a16:creationId xmlns:a16="http://schemas.microsoft.com/office/drawing/2014/main" id="{491FD545-D980-A56F-E1ED-35077FAB083D}"/>
              </a:ext>
            </a:extLst>
          </p:cNvPr>
          <p:cNvSpPr/>
          <p:nvPr>
            <p:custDataLst>
              <p:tags r:id="rId153"/>
            </p:custDataLst>
          </p:nvPr>
        </p:nvSpPr>
        <p:spPr>
          <a:xfrm>
            <a:off x="9295440" y="5709798"/>
            <a:ext cx="228600" cy="254000"/>
          </a:xfrm>
          <a:prstGeom prst="diamond">
            <a:avLst/>
          </a:prstGeom>
          <a:solidFill>
            <a:srgbClr val="EA535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TLSHAPE_M_5ef194339f264f78b069d50533d36f99_Title">
            <a:extLst>
              <a:ext uri="{FF2B5EF4-FFF2-40B4-BE49-F238E27FC236}">
                <a16:creationId xmlns:a16="http://schemas.microsoft.com/office/drawing/2014/main" id="{D17DABB8-C0F6-D9BA-BEF1-D44E64BBE46E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2875854" y="1616334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 </a:t>
            </a:r>
          </a:p>
        </p:txBody>
      </p:sp>
      <p:sp>
        <p:nvSpPr>
          <p:cNvPr id="39" name="OTLSHAPE_M_5ef194339f264f78b069d50533d36f99_Date">
            <a:extLst>
              <a:ext uri="{FF2B5EF4-FFF2-40B4-BE49-F238E27FC236}">
                <a16:creationId xmlns:a16="http://schemas.microsoft.com/office/drawing/2014/main" id="{88741A0B-4AC0-891F-238F-673A238D1E68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2825117" y="1812252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15 '25</a:t>
            </a:r>
          </a:p>
        </p:txBody>
      </p:sp>
      <p:sp>
        <p:nvSpPr>
          <p:cNvPr id="53" name="OTLSHAPE_M_1b6d63b24b05490c84cfd788823ac7b6_Title">
            <a:extLst>
              <a:ext uri="{FF2B5EF4-FFF2-40B4-BE49-F238E27FC236}">
                <a16:creationId xmlns:a16="http://schemas.microsoft.com/office/drawing/2014/main" id="{34E8C5E2-B1D0-5793-EF72-C5B87C9C8D46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7101212" y="1445815"/>
            <a:ext cx="876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Apply for Drug Approval</a:t>
            </a:r>
          </a:p>
        </p:txBody>
      </p:sp>
      <p:sp>
        <p:nvSpPr>
          <p:cNvPr id="54" name="OTLSHAPE_M_1b6d63b24b05490c84cfd788823ac7b6_Date">
            <a:extLst>
              <a:ext uri="{FF2B5EF4-FFF2-40B4-BE49-F238E27FC236}">
                <a16:creationId xmlns:a16="http://schemas.microsoft.com/office/drawing/2014/main" id="{E0F1AD05-AF64-CD63-D8E4-ABF327BEE14A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7267518" y="1812252"/>
            <a:ext cx="546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10 '27</a:t>
            </a:r>
          </a:p>
        </p:txBody>
      </p:sp>
      <p:sp>
        <p:nvSpPr>
          <p:cNvPr id="56" name="OTLSHAPE_M_94cf3d23472646b596dba9c7b004a38e_Title">
            <a:extLst>
              <a:ext uri="{FF2B5EF4-FFF2-40B4-BE49-F238E27FC236}">
                <a16:creationId xmlns:a16="http://schemas.microsoft.com/office/drawing/2014/main" id="{C90F500C-5A1E-0E5B-DD99-60070B1ACC4C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9234720" y="1616334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Report</a:t>
            </a:r>
          </a:p>
        </p:txBody>
      </p:sp>
      <p:sp>
        <p:nvSpPr>
          <p:cNvPr id="57" name="OTLSHAPE_M_94cf3d23472646b596dba9c7b004a38e_Date">
            <a:extLst>
              <a:ext uri="{FF2B5EF4-FFF2-40B4-BE49-F238E27FC236}">
                <a16:creationId xmlns:a16="http://schemas.microsoft.com/office/drawing/2014/main" id="{281C69F0-F982-F10D-4726-9B7A5DC9BA06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9146095" y="181225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18 '28</a:t>
            </a:r>
            <a:endParaRPr kumimoji="0" lang="en-US" sz="1000" b="0" i="0" u="none" strike="noStrike" kern="1200" cap="none" spc="-10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9" name="OTLSHAPE_M_9c8ddf7a70c148eba91145ca317f343b_Title">
            <a:extLst>
              <a:ext uri="{FF2B5EF4-FFF2-40B4-BE49-F238E27FC236}">
                <a16:creationId xmlns:a16="http://schemas.microsoft.com/office/drawing/2014/main" id="{E22B8C81-D793-2329-EC70-63D32C39FB07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0156928" y="1445815"/>
            <a:ext cx="927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Estimated Drug Approval Date</a:t>
            </a:r>
          </a:p>
        </p:txBody>
      </p:sp>
      <p:sp>
        <p:nvSpPr>
          <p:cNvPr id="60" name="OTLSHAPE_M_9c8ddf7a70c148eba91145ca317f343b_Date">
            <a:extLst>
              <a:ext uri="{FF2B5EF4-FFF2-40B4-BE49-F238E27FC236}">
                <a16:creationId xmlns:a16="http://schemas.microsoft.com/office/drawing/2014/main" id="{7C233397-5EEC-5875-4544-14982382DA64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0342285" y="1812252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 11 '28</a:t>
            </a:r>
            <a:endParaRPr kumimoji="0" lang="en-US" sz="1000" b="0" i="0" u="none" strike="noStrike" kern="1200" cap="none" spc="-6" normalizeH="0" baseline="0" noProof="0" dirty="0">
              <a:ln>
                <a:noFill/>
              </a:ln>
              <a:solidFill>
                <a:schemeClr val="dk2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2" name="OTLSHAPE_SLA_678181a473064b809380f9abe10002ff_Title">
            <a:extLst>
              <a:ext uri="{FF2B5EF4-FFF2-40B4-BE49-F238E27FC236}">
                <a16:creationId xmlns:a16="http://schemas.microsoft.com/office/drawing/2014/main" id="{18464123-5ABD-0243-8771-4CA233DFF627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112203" y="2783125"/>
            <a:ext cx="558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</a:t>
            </a:r>
            <a:b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Recruited</a:t>
            </a:r>
          </a:p>
        </p:txBody>
      </p:sp>
      <p:sp>
        <p:nvSpPr>
          <p:cNvPr id="43" name="OTLSHAPE_SLA_678181a473064b809380f9abe10002ff_Date">
            <a:extLst>
              <a:ext uri="{FF2B5EF4-FFF2-40B4-BE49-F238E27FC236}">
                <a16:creationId xmlns:a16="http://schemas.microsoft.com/office/drawing/2014/main" id="{F11F796F-A115-D9D7-82CE-266B6590DA05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157881" y="3149562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4 '25</a:t>
            </a:r>
          </a:p>
        </p:txBody>
      </p:sp>
      <p:sp>
        <p:nvSpPr>
          <p:cNvPr id="112" name="OTLSHAPE_SLA_850270193cf0418d8304fc7613d8c1e2_Title">
            <a:extLst>
              <a:ext uri="{FF2B5EF4-FFF2-40B4-BE49-F238E27FC236}">
                <a16:creationId xmlns:a16="http://schemas.microsoft.com/office/drawing/2014/main" id="{43831C98-ECF8-60F6-EF6E-9C8F2780776D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937909" y="2783125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Enrolled</a:t>
            </a:r>
          </a:p>
        </p:txBody>
      </p:sp>
      <p:sp>
        <p:nvSpPr>
          <p:cNvPr id="113" name="OTLSHAPE_SLA_850270193cf0418d8304fc7613d8c1e2_Date">
            <a:extLst>
              <a:ext uri="{FF2B5EF4-FFF2-40B4-BE49-F238E27FC236}">
                <a16:creationId xmlns:a16="http://schemas.microsoft.com/office/drawing/2014/main" id="{F0E628CA-56B0-3F56-DECB-A4DAB34307C1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962017" y="3149562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 3 '25</a:t>
            </a:r>
          </a:p>
        </p:txBody>
      </p:sp>
      <p:sp>
        <p:nvSpPr>
          <p:cNvPr id="115" name="OTLSHAPE_SLA_85e302752f2c47379258c63292532c3c_Title">
            <a:extLst>
              <a:ext uri="{FF2B5EF4-FFF2-40B4-BE49-F238E27FC236}">
                <a16:creationId xmlns:a16="http://schemas.microsoft.com/office/drawing/2014/main" id="{41D5F57A-1AB4-DC91-0B64-0518AC0E046E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2626404" y="2783125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Study </a:t>
            </a:r>
            <a:b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</a:t>
            </a:r>
          </a:p>
        </p:txBody>
      </p:sp>
      <p:sp>
        <p:nvSpPr>
          <p:cNvPr id="117" name="OTLSHAPE_SLA_85e302752f2c47379258c63292532c3c_Date">
            <a:extLst>
              <a:ext uri="{FF2B5EF4-FFF2-40B4-BE49-F238E27FC236}">
                <a16:creationId xmlns:a16="http://schemas.microsoft.com/office/drawing/2014/main" id="{573B8B6F-66DD-45B1-CD2C-7257E2113F0D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2611968" y="3149562"/>
            <a:ext cx="469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9 '25</a:t>
            </a:r>
          </a:p>
        </p:txBody>
      </p:sp>
      <p:sp>
        <p:nvSpPr>
          <p:cNvPr id="119" name="OTLSHAPE_SLA_468cb5a8478d410d97d39ec5e8ae07a0_Title">
            <a:extLst>
              <a:ext uri="{FF2B5EF4-FFF2-40B4-BE49-F238E27FC236}">
                <a16:creationId xmlns:a16="http://schemas.microsoft.com/office/drawing/2014/main" id="{570D3E7D-0013-119C-83CD-E6C6CE8C292D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4793333" y="3985730"/>
            <a:ext cx="558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Recruited</a:t>
            </a:r>
          </a:p>
        </p:txBody>
      </p:sp>
      <p:sp>
        <p:nvSpPr>
          <p:cNvPr id="122" name="OTLSHAPE_SLA_468cb5a8478d410d97d39ec5e8ae07a0_Date">
            <a:extLst>
              <a:ext uri="{FF2B5EF4-FFF2-40B4-BE49-F238E27FC236}">
                <a16:creationId xmlns:a16="http://schemas.microsoft.com/office/drawing/2014/main" id="{F18E72C4-A2B1-158E-93E8-660EC8D14B14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4832216" y="4352168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 7 '26</a:t>
            </a:r>
          </a:p>
        </p:txBody>
      </p:sp>
      <p:sp>
        <p:nvSpPr>
          <p:cNvPr id="124" name="OTLSHAPE_SLA_07eccb403e94439584716399ac34933c_Title">
            <a:extLst>
              <a:ext uri="{FF2B5EF4-FFF2-40B4-BE49-F238E27FC236}">
                <a16:creationId xmlns:a16="http://schemas.microsoft.com/office/drawing/2014/main" id="{4C699BF9-792E-8F07-5461-CE2FE7896102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5665974" y="3985730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Enrolled</a:t>
            </a:r>
          </a:p>
        </p:txBody>
      </p:sp>
      <p:sp>
        <p:nvSpPr>
          <p:cNvPr id="125" name="OTLSHAPE_SLA_07eccb403e94439584716399ac34933c_Date">
            <a:extLst>
              <a:ext uri="{FF2B5EF4-FFF2-40B4-BE49-F238E27FC236}">
                <a16:creationId xmlns:a16="http://schemas.microsoft.com/office/drawing/2014/main" id="{F3893882-C437-7873-2F42-BB3B213C4E46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5647327" y="4352168"/>
            <a:ext cx="546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 11 '26</a:t>
            </a:r>
          </a:p>
        </p:txBody>
      </p:sp>
      <p:sp>
        <p:nvSpPr>
          <p:cNvPr id="127" name="OTLSHAPE_SLA_caf8b92d53d34c98be4fe72b1a6ff3c0_Title">
            <a:extLst>
              <a:ext uri="{FF2B5EF4-FFF2-40B4-BE49-F238E27FC236}">
                <a16:creationId xmlns:a16="http://schemas.microsoft.com/office/drawing/2014/main" id="{A9B87AEB-D18E-0599-5057-54122737DFD2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6689727" y="3985730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</a:t>
            </a:r>
          </a:p>
        </p:txBody>
      </p:sp>
      <p:sp>
        <p:nvSpPr>
          <p:cNvPr id="128" name="OTLSHAPE_SLA_caf8b92d53d34c98be4fe72b1a6ff3c0_Date">
            <a:extLst>
              <a:ext uri="{FF2B5EF4-FFF2-40B4-BE49-F238E27FC236}">
                <a16:creationId xmlns:a16="http://schemas.microsoft.com/office/drawing/2014/main" id="{1D9FC000-7362-D1B7-CB98-6E319E53F303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6657152" y="4352168"/>
            <a:ext cx="508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8 '27</a:t>
            </a:r>
          </a:p>
        </p:txBody>
      </p:sp>
      <p:sp>
        <p:nvSpPr>
          <p:cNvPr id="130" name="OTLSHAPE_SLA_7285154de399450a84dafad2437c9ea4_Title">
            <a:extLst>
              <a:ext uri="{FF2B5EF4-FFF2-40B4-BE49-F238E27FC236}">
                <a16:creationId xmlns:a16="http://schemas.microsoft.com/office/drawing/2014/main" id="{D988591D-BAA5-4DA1-6EA2-0FDD505F5DA7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7529215" y="3985730"/>
            <a:ext cx="5334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Modified</a:t>
            </a:r>
          </a:p>
        </p:txBody>
      </p:sp>
      <p:sp>
        <p:nvSpPr>
          <p:cNvPr id="131" name="OTLSHAPE_SLA_7285154de399450a84dafad2437c9ea4_Date">
            <a:extLst>
              <a:ext uri="{FF2B5EF4-FFF2-40B4-BE49-F238E27FC236}">
                <a16:creationId xmlns:a16="http://schemas.microsoft.com/office/drawing/2014/main" id="{50A4C135-3DCA-4059-EF19-E282FDD1FA0E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7528178" y="4352168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 17 '27</a:t>
            </a:r>
          </a:p>
        </p:txBody>
      </p:sp>
      <p:sp>
        <p:nvSpPr>
          <p:cNvPr id="169" name="OTLSHAPE_SLA_7cdfb2c4f7074da1a14851f277e92d83_Title">
            <a:extLst>
              <a:ext uri="{FF2B5EF4-FFF2-40B4-BE49-F238E27FC236}">
                <a16:creationId xmlns:a16="http://schemas.microsoft.com/office/drawing/2014/main" id="{3C2D35DB-E9F7-8BE9-79F3-818D0E6A857F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7676549" y="5188336"/>
            <a:ext cx="558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Recruited</a:t>
            </a:r>
          </a:p>
        </p:txBody>
      </p:sp>
      <p:sp>
        <p:nvSpPr>
          <p:cNvPr id="170" name="OTLSHAPE_SLA_7cdfb2c4f7074da1a14851f277e92d83_Date">
            <a:extLst>
              <a:ext uri="{FF2B5EF4-FFF2-40B4-BE49-F238E27FC236}">
                <a16:creationId xmlns:a16="http://schemas.microsoft.com/office/drawing/2014/main" id="{8B57D6B0-41A5-5B07-EC30-C7F915DCFAE7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7693060" y="5554773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 11 '27</a:t>
            </a:r>
          </a:p>
        </p:txBody>
      </p:sp>
      <p:sp>
        <p:nvSpPr>
          <p:cNvPr id="172" name="OTLSHAPE_SLA_f32c1138c7ea48368e48bb37af965472_Title">
            <a:extLst>
              <a:ext uri="{FF2B5EF4-FFF2-40B4-BE49-F238E27FC236}">
                <a16:creationId xmlns:a16="http://schemas.microsoft.com/office/drawing/2014/main" id="{17C9910F-E8E0-F93A-7C6F-C5ABEE67CA90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8522371" y="5188336"/>
            <a:ext cx="508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Patients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Enrolled</a:t>
            </a:r>
          </a:p>
        </p:txBody>
      </p:sp>
      <p:sp>
        <p:nvSpPr>
          <p:cNvPr id="173" name="OTLSHAPE_SLA_f32c1138c7ea48368e48bb37af965472_Date">
            <a:extLst>
              <a:ext uri="{FF2B5EF4-FFF2-40B4-BE49-F238E27FC236}">
                <a16:creationId xmlns:a16="http://schemas.microsoft.com/office/drawing/2014/main" id="{2D77C25B-8625-3C08-E947-2D027864DAB8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8508061" y="5554773"/>
            <a:ext cx="533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10 '28</a:t>
            </a:r>
          </a:p>
        </p:txBody>
      </p:sp>
      <p:sp>
        <p:nvSpPr>
          <p:cNvPr id="175" name="OTLSHAPE_SLA_d1f0f3728e4f4229b52d5850be52bae6_Title">
            <a:extLst>
              <a:ext uri="{FF2B5EF4-FFF2-40B4-BE49-F238E27FC236}">
                <a16:creationId xmlns:a16="http://schemas.microsoft.com/office/drawing/2014/main" id="{6C024009-A242-BF59-689A-6801622F7609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9190750" y="5188336"/>
            <a:ext cx="444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Study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</a:t>
            </a:r>
          </a:p>
        </p:txBody>
      </p:sp>
      <p:sp>
        <p:nvSpPr>
          <p:cNvPr id="176" name="OTLSHAPE_SLA_d1f0f3728e4f4229b52d5850be52bae6_Date">
            <a:extLst>
              <a:ext uri="{FF2B5EF4-FFF2-40B4-BE49-F238E27FC236}">
                <a16:creationId xmlns:a16="http://schemas.microsoft.com/office/drawing/2014/main" id="{6F838198-AA47-43E0-0232-6D136022B0DE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9125980" y="5554773"/>
            <a:ext cx="57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15 '28</a:t>
            </a:r>
          </a:p>
        </p:txBody>
      </p:sp>
      <p:sp>
        <p:nvSpPr>
          <p:cNvPr id="97" name="OTLSHAPE_M_5ef194339f264f78b069d50533d36f99_Variance" hidden="1">
            <a:extLst>
              <a:ext uri="{FF2B5EF4-FFF2-40B4-BE49-F238E27FC236}">
                <a16:creationId xmlns:a16="http://schemas.microsoft.com/office/drawing/2014/main" id="{00909488-FF36-6DF4-EF17-5A69BE7A8450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-69518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98" name="OTLSHAPE_M_1b6d63b24b05490c84cfd788823ac7b6_Variance" hidden="1">
            <a:extLst>
              <a:ext uri="{FF2B5EF4-FFF2-40B4-BE49-F238E27FC236}">
                <a16:creationId xmlns:a16="http://schemas.microsoft.com/office/drawing/2014/main" id="{A9274D56-17B7-2D45-7A6A-4E688958F618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-69518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99" name="OTLSHAPE_M_94cf3d23472646b596dba9c7b004a38e_Variance" hidden="1">
            <a:extLst>
              <a:ext uri="{FF2B5EF4-FFF2-40B4-BE49-F238E27FC236}">
                <a16:creationId xmlns:a16="http://schemas.microsoft.com/office/drawing/2014/main" id="{4355F20B-CA7C-EB6E-86C8-59287D8A1D22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-69518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00" name="OTLSHAPE_M_9c8ddf7a70c148eba91145ca317f343b_Variance" hidden="1">
            <a:extLst>
              <a:ext uri="{FF2B5EF4-FFF2-40B4-BE49-F238E27FC236}">
                <a16:creationId xmlns:a16="http://schemas.microsoft.com/office/drawing/2014/main" id="{79180CA9-573F-6294-CC12-BAEE9F732E53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-695186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47" name="OTLSHAPE_SLA_678181a473064b809380f9abe10002ff_Variance" hidden="1">
            <a:extLst>
              <a:ext uri="{FF2B5EF4-FFF2-40B4-BE49-F238E27FC236}">
                <a16:creationId xmlns:a16="http://schemas.microsoft.com/office/drawing/2014/main" id="{94071041-3C4F-879A-7986-312207891064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12025" y="290679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48" name="OTLSHAPE_SLA_850270193cf0418d8304fc7613d8c1e2_Variance" hidden="1">
            <a:extLst>
              <a:ext uri="{FF2B5EF4-FFF2-40B4-BE49-F238E27FC236}">
                <a16:creationId xmlns:a16="http://schemas.microsoft.com/office/drawing/2014/main" id="{6EFF02FA-FBEE-64EA-DE4A-B2B3D64C1D5A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2009939" y="290679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49" name="OTLSHAPE_SLA_85e302752f2c47379258c63292532c3c_Variance" hidden="1">
            <a:extLst>
              <a:ext uri="{FF2B5EF4-FFF2-40B4-BE49-F238E27FC236}">
                <a16:creationId xmlns:a16="http://schemas.microsoft.com/office/drawing/2014/main" id="{206DA260-F54D-A866-DEAB-85385818E08B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2667044" y="2906794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58" name="OTLSHAPE_SLA_468cb5a8478d410d97d39ec5e8ae07a0_Variance" hidden="1">
            <a:extLst>
              <a:ext uri="{FF2B5EF4-FFF2-40B4-BE49-F238E27FC236}">
                <a16:creationId xmlns:a16="http://schemas.microsoft.com/office/drawing/2014/main" id="{A3A719CD-BF46-59C9-B8B6-8EF7416EC81D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4893155" y="430531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59" name="OTLSHAPE_SLA_07eccb403e94439584716399ac34933c_Variance" hidden="1">
            <a:extLst>
              <a:ext uri="{FF2B5EF4-FFF2-40B4-BE49-F238E27FC236}">
                <a16:creationId xmlns:a16="http://schemas.microsoft.com/office/drawing/2014/main" id="{C506A34D-A51D-1761-85DC-935A486005AC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5738005" y="430531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60" name="OTLSHAPE_SLA_caf8b92d53d34c98be4fe72b1a6ff3c0_Variance" hidden="1">
            <a:extLst>
              <a:ext uri="{FF2B5EF4-FFF2-40B4-BE49-F238E27FC236}">
                <a16:creationId xmlns:a16="http://schemas.microsoft.com/office/drawing/2014/main" id="{D9E227EA-4D46-D4CC-0800-1883BDE47BC5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6730367" y="430531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61" name="OTLSHAPE_SLA_7285154de399450a84dafad2437c9ea4_Variance" hidden="1">
            <a:extLst>
              <a:ext uri="{FF2B5EF4-FFF2-40B4-BE49-F238E27FC236}">
                <a16:creationId xmlns:a16="http://schemas.microsoft.com/office/drawing/2014/main" id="{F3899534-8299-349E-FFF4-E4E20D853B85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7615448" y="430531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64" name="OTLSHAPE_SLA_7cdfb2c4f7074da1a14851f277e92d83_Variance" hidden="1">
            <a:extLst>
              <a:ext uri="{FF2B5EF4-FFF2-40B4-BE49-F238E27FC236}">
                <a16:creationId xmlns:a16="http://schemas.microsoft.com/office/drawing/2014/main" id="{71350A7D-FB8F-8F66-805A-34CE19DE4A34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7776372" y="570384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65" name="OTLSHAPE_SLA_f32c1138c7ea48368e48bb37af965472_Variance" hidden="1">
            <a:extLst>
              <a:ext uri="{FF2B5EF4-FFF2-40B4-BE49-F238E27FC236}">
                <a16:creationId xmlns:a16="http://schemas.microsoft.com/office/drawing/2014/main" id="{8CAB9555-BB51-D37B-4E8E-EAA20E18DE4D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8594400" y="570384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66" name="OTLSHAPE_SLA_d1f0f3728e4f4229b52d5850be52bae6_Variance" hidden="1">
            <a:extLst>
              <a:ext uri="{FF2B5EF4-FFF2-40B4-BE49-F238E27FC236}">
                <a16:creationId xmlns:a16="http://schemas.microsoft.com/office/drawing/2014/main" id="{75258CAE-F550-BDFA-6200-89E220B199F3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9231390" y="570384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 days</a:t>
            </a:r>
          </a:p>
        </p:txBody>
      </p:sp>
      <p:sp>
        <p:nvSpPr>
          <p:cNvPr id="167" name="OTLSHAPE_D_42ef49b47a114287a096fc71761ec59a_Line">
            <a:extLst>
              <a:ext uri="{FF2B5EF4-FFF2-40B4-BE49-F238E27FC236}">
                <a16:creationId xmlns:a16="http://schemas.microsoft.com/office/drawing/2014/main" id="{FAC4E335-A75A-9A1E-C37A-A1B0A5AE2F75}"/>
              </a:ext>
            </a:extLst>
          </p:cNvPr>
          <p:cNvSpPr/>
          <p:nvPr>
            <p:custDataLst>
              <p:tags r:id="rId196"/>
            </p:custDataLst>
          </p:nvPr>
        </p:nvSpPr>
        <p:spPr>
          <a:xfrm>
            <a:off x="4718031" y="3580346"/>
            <a:ext cx="147085" cy="1202607"/>
          </a:xfrm>
          <a:custGeom>
            <a:avLst/>
            <a:gdLst/>
            <a:ahLst/>
            <a:cxnLst/>
            <a:rect l="0" t="0" r="0" b="0"/>
            <a:pathLst>
              <a:path w="147085" h="1202607">
                <a:moveTo>
                  <a:pt x="89934" y="0"/>
                </a:moveTo>
                <a:lnTo>
                  <a:pt x="147084" y="0"/>
                </a:lnTo>
                <a:lnTo>
                  <a:pt x="147084" y="259334"/>
                </a:lnTo>
                <a:lnTo>
                  <a:pt x="0" y="259334"/>
                </a:lnTo>
                <a:lnTo>
                  <a:pt x="0" y="1202606"/>
                </a:lnTo>
                <a:lnTo>
                  <a:pt x="103344" y="1202606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0" name="Group 299">
            <a:extLst>
              <a:ext uri="{FF2B5EF4-FFF2-40B4-BE49-F238E27FC236}">
                <a16:creationId xmlns:a16="http://schemas.microsoft.com/office/drawing/2014/main" id="{5DEA0115-CA10-C590-6286-B9486AAE532C}"/>
              </a:ext>
            </a:extLst>
          </p:cNvPr>
          <p:cNvGrpSpPr/>
          <p:nvPr/>
        </p:nvGrpSpPr>
        <p:grpSpPr>
          <a:xfrm>
            <a:off x="11425311" y="4024292"/>
            <a:ext cx="276999" cy="2332381"/>
            <a:chOff x="11446296" y="4100169"/>
            <a:chExt cx="276999" cy="2332381"/>
          </a:xfrm>
        </p:grpSpPr>
        <p:pic>
          <p:nvPicPr>
            <p:cNvPr id="301" name="Picture 300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3AB4A124-323F-3235-63C7-AA162553209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02" name="TextBox 638">
              <a:extLst>
                <a:ext uri="{FF2B5EF4-FFF2-40B4-BE49-F238E27FC236}">
                  <a16:creationId xmlns:a16="http://schemas.microsoft.com/office/drawing/2014/main" id="{1656DF78-D276-20D5-F6C5-9A9EAEAEAC72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35E59A38-F55A-A268-AA19-3004D8A516B3}"/>
              </a:ext>
            </a:extLst>
          </p:cNvPr>
          <p:cNvGrpSpPr/>
          <p:nvPr/>
        </p:nvGrpSpPr>
        <p:grpSpPr>
          <a:xfrm>
            <a:off x="9836162" y="2628367"/>
            <a:ext cx="1315444" cy="1323439"/>
            <a:chOff x="9782822" y="2809342"/>
            <a:chExt cx="1315444" cy="1323439"/>
          </a:xfrm>
        </p:grpSpPr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77875E7B-A50F-1F9C-E970-FEB776B76572}"/>
                </a:ext>
              </a:extLst>
            </p:cNvPr>
            <p:cNvGrpSpPr/>
            <p:nvPr/>
          </p:nvGrpSpPr>
          <p:grpSpPr>
            <a:xfrm>
              <a:off x="9782822" y="2809342"/>
              <a:ext cx="1315444" cy="1323439"/>
              <a:chOff x="9832904" y="4414632"/>
              <a:chExt cx="1046515" cy="1323439"/>
            </a:xfrm>
          </p:grpSpPr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55E982CC-8CB6-51A2-3B3F-CDD8E873F36B}"/>
                  </a:ext>
                </a:extLst>
              </p:cNvPr>
              <p:cNvSpPr txBox="1"/>
              <p:nvPr/>
            </p:nvSpPr>
            <p:spPr>
              <a:xfrm>
                <a:off x="9832904" y="4414632"/>
                <a:ext cx="1046515" cy="132343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Stages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Recruitment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Enrollment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Kick-off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Modifications</a:t>
                </a:r>
              </a:p>
            </p:txBody>
          </p:sp>
          <p:sp>
            <p:nvSpPr>
              <p:cNvPr id="145" name="Diamond 144">
                <a:extLst>
                  <a:ext uri="{FF2B5EF4-FFF2-40B4-BE49-F238E27FC236}">
                    <a16:creationId xmlns:a16="http://schemas.microsoft.com/office/drawing/2014/main" id="{3AC1B3E3-4760-64C5-343A-4C0866C99F81}"/>
                  </a:ext>
                </a:extLst>
              </p:cNvPr>
              <p:cNvSpPr/>
              <p:nvPr/>
            </p:nvSpPr>
            <p:spPr>
              <a:xfrm>
                <a:off x="10631362" y="4717044"/>
                <a:ext cx="145492" cy="182880"/>
              </a:xfrm>
              <a:prstGeom prst="diamond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54" name="Diamond 153">
              <a:extLst>
                <a:ext uri="{FF2B5EF4-FFF2-40B4-BE49-F238E27FC236}">
                  <a16:creationId xmlns:a16="http://schemas.microsoft.com/office/drawing/2014/main" id="{C88E6AB9-9C17-4F0B-C6FB-4220358BFE8D}"/>
                </a:ext>
              </a:extLst>
            </p:cNvPr>
            <p:cNvSpPr/>
            <p:nvPr/>
          </p:nvSpPr>
          <p:spPr>
            <a:xfrm>
              <a:off x="10780772" y="3380487"/>
              <a:ext cx="182880" cy="182880"/>
            </a:xfrm>
            <a:prstGeom prst="diamond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5" name="Diamond 154">
              <a:extLst>
                <a:ext uri="{FF2B5EF4-FFF2-40B4-BE49-F238E27FC236}">
                  <a16:creationId xmlns:a16="http://schemas.microsoft.com/office/drawing/2014/main" id="{95E0EA80-C720-5112-3561-F25933E38C0B}"/>
                </a:ext>
              </a:extLst>
            </p:cNvPr>
            <p:cNvSpPr/>
            <p:nvPr/>
          </p:nvSpPr>
          <p:spPr>
            <a:xfrm>
              <a:off x="10789967" y="3649791"/>
              <a:ext cx="182880" cy="182880"/>
            </a:xfrm>
            <a:prstGeom prst="diamond">
              <a:avLst/>
            </a:prstGeom>
            <a:solidFill>
              <a:srgbClr val="EA53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6" name="Diamond 155">
              <a:extLst>
                <a:ext uri="{FF2B5EF4-FFF2-40B4-BE49-F238E27FC236}">
                  <a16:creationId xmlns:a16="http://schemas.microsoft.com/office/drawing/2014/main" id="{14861839-D64C-5318-B579-E1719AB627E2}"/>
                </a:ext>
              </a:extLst>
            </p:cNvPr>
            <p:cNvSpPr/>
            <p:nvPr/>
          </p:nvSpPr>
          <p:spPr>
            <a:xfrm>
              <a:off x="10789368" y="3896171"/>
              <a:ext cx="182880" cy="182880"/>
            </a:xfrm>
            <a:prstGeom prst="diamond">
              <a:avLst/>
            </a:prstGeom>
            <a:solidFill>
              <a:srgbClr val="FEBA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6" name="TextBox 145">
            <a:extLst>
              <a:ext uri="{FF2B5EF4-FFF2-40B4-BE49-F238E27FC236}">
                <a16:creationId xmlns:a16="http://schemas.microsoft.com/office/drawing/2014/main" id="{3FF3EDBF-038F-EA38-29E5-B473C2D6DC49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155700" y="504062"/>
            <a:ext cx="650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Clinical Trial Gantt chart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8405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yNS0wMi0wNFQyMzo1OTowMCIsIlN0eWxlIjp7IiRpZCI6IjciLCJTaGFwZSI6MSwiQ29ubmVjdG9yTWFyZ2luIjp7IiRpZCI6IjgiLCJUb3AiOjAuMCwiTGVmdCI6Mi4wLCJSaWdodCI6Mi4wLCJCb3R0b20iOjAuMH0sIkNvbm5lY3RvclN0eWxlIjp7IiRpZCI6IjkiLCJMaW5lQ29sb3IiOnsiJGlkIjoiMTAiLCIkdHlwZSI6Ik5MUkUuQ29tbW9uLkRvbS5Tb2xpZENvbG9yQnJ1c2gsIE5MUkUuQ29tbW9uIiwiQ29sb3IiOnsiJGlkIjoiMTEiLCJBIjoxMjcsIlIiOjExMSwiRyI6NDksIkIiOjE1Mn19LCJMaW5lV2VpZ2h0IjoxLjAsIkxpbmVUeXBlIjowLCJQYXJlbnRTdHlsZSI6bnVsbH0sIklzQmVsb3dUaW1lYmFuZCI6dHJ1ZSwiUG9zaXRpb25PblRhc2siOjEsIkhpZGVEYXRlIjpmYWxzZSwiU2hhcGVTaXplIjoxLCJTcGFjaW5nIjoyLjAsIlBhZGRpbmciOnsiJGlkIjoiMTIiLCJUb3AiOjcuMCwiTGVmdCI6My4wLCJSaWdodCI6MC4wLCJCb3R0b20iOjIuMH0sIlNoYXBlU3R5bGUiOnsiJGlkIjoiMTMiLCJNYXJnaW4iOnsiJGlkIjoiMTQiLCJUb3AiOjAuMCwiTGVmdCI6MC4wLCJSaWdodCI6MC4wLCJCb3R0b20iOjAuMH0sIlBhZGRpbmciOnsiJGlkIjoiMTUiLCJUb3AiOjAuMCwiTGVmdCI6MC4wLCJSaWdodCI6MC4wLCJCb3R0b20iOjAuMH0sIkJhY2tncm91bmQiOnsiJGlkIjoiMTYiLCJDb2xvciI6eyIkaWQiOiIxNyIsIkEiOjI1NSwiUiI6MTExLCJHIjo0OSwiQiI6MTUyfX0sIklzVmlzaWJsZSI6dHJ1ZSwiV2lkdGgiOjE4LjAsIkhlaWdodCI6MjAuMCwiQm9yZGVyU3R5bGUiOnsiJGlkIjoiMTgiLCJMaW5lQ29sb3IiOnsiJGlkIjoiMTkiLCIkdHlwZSI6Ik5MUkUuQ29tbW9uLkRvbS5Tb2xpZENvbG9yQnJ1c2gsIE5MUkUuQ29tbW9uIiwiQ29sb3IiOnsiJGlkIjoiMjAiLCJBIjoyNTUsIlIiOjI1NSwiRyI6MCwiQiI6MH19LCJMaW5lV2VpZ2h0IjowLjAsIkxpbmVUeXBlIjowLCJQYXJlbnRTdHlsZSI6bnVsbH0sIlBhcmVudFN0eWxlIjpudWxsfSwiVGl0bGVTdHlsZSI6eyIkaWQiOiIyMSIsIkZvbnRTZXR0aW5ncyI6eyIkaWQiOiIyMiIsIkZvbnRTaXplIjoxMSwiRm9udE5hbWUiOiJDYWxpYnJpIiwiSXNCb2xkIjp0cnVlLCJJc0l0YWxpYyI6ZmFsc2UsIklzVW5kZXJsaW5lZCI6ZmFsc2UsIlBhcmVudFN0eWxlIjpudWxsfSwiQXV0b1NpemUiOjAsIkZvcmVncm91bmQiOnsiJGlkIjoiMjMiLCJDb2xvciI6eyIkaWQiOiIy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SIsIlRvcCI6MC4wLCJMZWZ0IjowLjAsIlJpZ2h0IjowLjAsIkJvdHRvbSI6MC4wfSwiUGFkZGluZyI6eyIkaWQiOiIyNiIsIlRvcCI6MC4wLCJMZWZ0IjowLjAsIlJpZ2h0IjowLjAsIkJvdHRvbSI6MC4wfSwiQmFja2dyb3VuZCI6eyIkaWQiOiIyNyIsIkNvbG9yIjp7IiRpZCI6IjI4IiwiQSI6MCwiUiI6MjU1LCJHIjoyNTUsIkIiOjI1NX19LCJJc1Zpc2libGUiOnRydWUsIldpZHRoIjowLjAsIkhlaWdodCI6MC4wLCJCb3JkZXJTdHlsZSI6eyIkaWQiOiIyOSIsIkxpbmVDb2xvciI6bnVsbCwiTGluZVdlaWdodCI6MC4wLCJMaW5lVHlwZSI6MCwiUGFyZW50U3R5bGUiOm51bGx9LCJQYXJlbnRTdHlsZSI6bnVsbH0sIkRhdGVTdHlsZSI6eyIkaWQiOiIzMCIsIkZvbnRTZXR0aW5ncyI6eyIkaWQiOiIzMSIsIkZvbnRTaXplIjoxMCwiRm9udE5hbWUiOiJDYWxpYnJpIiwiSXNCb2xkIjpmYWxzZSwiSXNJdGFsaWMiOmZhbHNlLCJJc1VuZGVybGluZWQiOmZhbHNlLCJQYXJlbnRTdHlsZSI6bnVsbH0sIkF1dG9TaXplIjowLCJGb3JlZ3JvdW5kIjp7IiRpZCI6IjMyIiwiQ29sb3IiOnsiJGlkIjoiMz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M0IiwiVG9wIjowLjAsIkxlZnQiOjAuMCwiUmlnaHQiOjAuMCwiQm90dG9tIjowLjB9LCJQYWRkaW5nIjp7IiRpZCI6IjM1IiwiVG9wIjowLjAsIkxlZnQiOjAuMCwiUmlnaHQiOjAuMCwiQm90dG9tIjowLjB9LCJCYWNrZ3JvdW5kIjp7IiRpZCI6IjM2IiwiQ29sb3IiOnsiJGlkIjoiMzciLCJBIjowLCJSIjoyNTUsIkciOjI1NSwiQiI6MjU1fX0sIklzVmlzaWJsZSI6dHJ1ZSwiV2lkdGgiOjAuMCwiSGVpZ2h0IjowLjAsIkJvcmRlclN0eWxlIjp7IiRpZCI6IjM4IiwiTGluZUNvbG9yIjpudWxsLCJMaW5lV2VpZ2h0IjowLjAsIkxpbmVUeXBlIjowLCJQYXJlbnRTdHlsZSI6bnVsbH0sIlBhcmVudFN0eWxlIjpudWxsfSwiRGF0ZUZvcm1hdCI6eyIkaWQiOiIzO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DAiLCJEYXRlUGFydElzVmlzaWJsZSI6dHJ1ZSwiVGltZVBhcnRJc1Zpc2libGUiOmZhbHNlfX0sIldlZWtOdW1iZXJpbmciOnsiJGlkIjoiNDEiLCJGb3JtYXQiOjAsIklzVmlzaWJsZSI6ZmFsc2UsIkxhc3RLbm93blZpc2liaWxpdHlTdGF0ZSI6ZmFsc2V9LCJJc1Zpc2libGUiOnRydWUsIlZhcmlhbmNlU3R5bGUiOnsiJGlkIjoiNDIiLCJUZXh0U3R5bGUiOnsiJGlkIjoiNDMiLCJGb250U2V0dGluZ3MiOnsiJGlkIjoiNDQiLCJGb250U2l6ZSI6MTEsIkZvbnROYW1lIjoiQ2FsaWJyaSIsIklzQm9sZCI6ZmFsc2UsIklzSXRhbGljIjpmYWxzZSwiSXNVbmRlcmxpbmVkIjpmYWxzZSwiUGFyZW50U3R5bGUiOm51bGx9LCJBdXRvU2l6ZSI6MCwiRm9yZWdyb3VuZCI6eyIkaWQiOiI0NSIsIkNvbG9yIjp7IiRpZCI6IjQ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3IiwiVG9wIjowLjAsIkxlZnQiOjAuMCwiUmlnaHQiOjAuMCwiQm90dG9tIjowLjB9LCJQYWRkaW5nIjp7IiRpZCI6IjQ4IiwiVG9wIjowLjAsIkxlZnQiOjAuMCwiUmlnaHQiOjAuMCwiQm90dG9tIjowLjB9LCJCYWNrZ3JvdW5kIjp7IiRpZCI6IjQ5IiwiQ29sb3IiOnsiJGlkIjoiNTAiLCJBIjowLCJSIjowLCJHIjowLCJCIjowfX0sIklzVmlzaWJsZSI6dHJ1ZSwiV2lkdGgiOjAuMCwiSGVpZ2h0IjowLjAsIkJvcmRlclN0eWxlIjp7IiRpZCI6IjUxIiwiTGluZUNvbG9yIjpudWxsLCJMaW5lV2VpZ2h0IjowLjAsIkxpbmVUeXBlIjowLCJQYXJlbnRTdHlsZSI6bnVsbH0sIlBhcmVudFN0eWxlIjpudWxsfSwiUGFyZW50U3R5bGUiOm51bGx9LCJQYXJlbnRTdHlsZSI6bnVsbH0sIkluZGV4Ijo0LCJQZXJjZW50YWdlQ29tcGxldGUiOm51bGwsIlBvc2l0aW9uIjp7IlJhdGlvIjowLjAsIklzQ3VzdG9tIjpmYWxzZX0sIkRhdGVGb3JtYXQiOnsiJHJlZiI6IjM5In0sIldlZWtOdW1iZXJpbmciOnsiJGlkIjoiNTIiLCJGb3JtYXQiOjAsIklzVmlzaWJsZSI6ZmFsc2UsIkxhc3RLbm93blZpc2liaWxpdHlTdGF0ZSI6ZmFsc2V9LCJCYXNlbGluZURhdGEiOnsiJGlkIjoiNTMiLCJEYXRlIjoiMjAyNS0wMi0wNFQyMzo1OTowMCJ9LCJSZWxhdGVkVGFza0lkIjoiYTgyMjY5ZWItMzM1Zi00ODI2LWI2MjctZDRhZmNlNDE3ZjAxIiwiSWQiOiI2NzgxODFhNC03MzA2LTRiODAtOTM4MC1mOWFiZTEwMDAyZmYiLCJJbXBvcnRJZCI6bnVsbCwiVGl0bGUiOiJQYXRpZW50cyBcdTAwMGJSZWNydWl0ZWQiLCJOb3RlIjpudWxsLCJIeXBlcmxpbmsiOnsiJGlkIjoiNTQiLCJBZGRyZXNzIjoiIiwiU3ViQWRkcmVzcyI6IiJ9LCJJc0NoYW5nZWQiOmZhbHNlLCJJc05ldyI6ZmFsc2V9LHsiJGlkIjoiNTUiLCJEYXRlIjoiMjAyNS0wNi0wM1QyMzo1OTowMCIsIlN0eWxlIjp7IiRpZCI6IjU2IiwiU2hhcGUiOjEsIkNvbm5lY3Rvck1hcmdpbiI6eyIkaWQiOiI1NyIsIlRvcCI6MC4wLCJMZWZ0IjoyLjAsIlJpZ2h0IjoyLjAsIkJvdHRvbSI6MC4wfSwiQ29ubmVjdG9yU3R5bGUiOnsiJGlkIjoiNTgiLCJMaW5lQ29sb3IiOnsiJGlkIjoiNTkiLCIkdHlwZSI6Ik5MUkUuQ29tbW9uLkRvbS5Tb2xpZENvbG9yQnJ1c2gsIE5MUkUuQ29tbW9uIiwiQ29sb3IiOnsiJGlkIjoiNjAiLCJBIjoxMjcsIlIiOjI2LCJHIjoxNzAsIkIiOjY2fX0sIkxpbmVXZWlnaHQiOjEuMCwiTGluZVR5cGUiOjAsIlBhcmVudFN0eWxlIjpudWxsfSwiSXNCZWxvd1RpbWViYW5kIjp0cnVlLCJQb3NpdGlvbk9uVGFzayI6MSwiSGlkZURhdGUiOmZhbHNlLCJTaGFwZVNpemUiOjEsIlNwYWNpbmciOjIuMCwiUGFkZGluZyI6eyIkaWQiOiI2MSIsIlRvcCI6Ny4wLCJMZWZ0IjozLjAsIlJpZ2h0IjowLjAsIkJvdHRvbSI6Mi4wfSwiU2hhcGVTdHlsZSI6eyIkaWQiOiI2MiIsIk1hcmdpbiI6eyIkaWQiOiI2MyIsIlRvcCI6MC4wLCJMZWZ0IjowLjAsIlJpZ2h0IjowLjAsIkJvdHRvbSI6MC4wfSwiUGFkZGluZyI6eyIkaWQiOiI2NCIsIlRvcCI6MC4wLCJMZWZ0IjowLjAsIlJpZ2h0IjowLjAsIkJvdHRvbSI6MC4wfSwiQmFja2dyb3VuZCI6eyIkaWQiOiI2NSIsIkNvbG9yIjp7IiRpZCI6IjY2IiwiQSI6MjU1LCJSIjoyNiwiRyI6MTcwLCJCIjo2Nn19LCJJc1Zpc2libGUiOnRydWUsIldpZHRoIjoxOC4wLCJIZWlnaHQiOjIwLjAsIkJvcmRlclN0eWxlIjp7IiRpZCI6IjY3IiwiTGluZUNvbG9yIjp7IiRpZCI6IjY4IiwiJHR5cGUiOiJOTFJFLkNvbW1vbi5Eb20uU29saWRDb2xvckJydXNoLCBOTFJFLkNvbW1vbiIsIkNvbG9yIjp7IiRpZCI6IjY5IiwiQSI6MjU1LCJSIjo0NywiRyI6ODIsIkIiOjE0M319LCJMaW5lV2VpZ2h0IjowLjAsIkxpbmVUeXBlIjowLCJQYXJlbnRTdHlsZSI6bnVsbH0sIlBhcmVudFN0eWxlIjpudWxsfSwiVGl0bGVTdHlsZSI6eyIkaWQiOiI3MCIsIkZvbnRTZXR0aW5ncyI6eyIkaWQiOiI3MSIsIkZvbnRTaXplIjoxMSwiRm9udE5hbWUiOiJDYWxpYnJpIiwiSXNCb2xkIjp0cnVlLCJJc0l0YWxpYyI6ZmFsc2UsIklzVW5kZXJsaW5lZCI6ZmFsc2UsIlBhcmVudFN0eWxlIjpudWxsfSwiQXV0b1NpemUiOjAsIkZvcmVncm91bmQiOnsiJGlkIjoiNzIiLCJDb2xvciI6eyIkaWQiOiI3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CIsIlRvcCI6MC4wLCJMZWZ0IjowLjAsIlJpZ2h0IjowLjAsIkJvdHRvbSI6MC4wfSwiUGFkZGluZyI6eyIkaWQiOiI3NSIsIlRvcCI6MC4wLCJMZWZ0IjowLjAsIlJpZ2h0IjowLjAsIkJvdHRvbSI6MC4wfSwiQmFja2dyb3VuZCI6eyIkaWQiOiI3NiIsIkNvbG9yIjp7IiRpZCI6Ijc3IiwiQSI6MCwiUiI6MjU1LCJHIjoyNTUsIkIiOjI1NX19LCJJc1Zpc2libGUiOnRydWUsIldpZHRoIjowLjAsIkhlaWdodCI6MC4wLCJCb3JkZXJTdHlsZSI6eyIkaWQiOiI3OCIsIkxpbmVDb2xvciI6bnVsbCwiTGluZVdlaWdodCI6MC4wLCJMaW5lVHlwZSI6MCwiUGFyZW50U3R5bGUiOm51bGx9LCJQYXJlbnRTdHlsZSI6bnVsbH0sIkRhdGVTdHlsZSI6eyIkaWQiOiI3OSIsIkZvbnRTZXR0aW5ncyI6eyIkaWQiOiI4MCIsIkZvbnRTaXplIjoxMCwiRm9udE5hbWUiOiJDYWxpYnJpIiwiSXNCb2xkIjpmYWxzZSwiSXNJdGFsaWMiOmZhbHNlLCJJc1VuZGVybGluZWQiOmZhbHNlLCJQYXJlbnRTdHlsZSI6bnVsbH0sIkF1dG9TaXplIjowLCJGb3JlZ3JvdW5kIjp7IiRpZCI6IjgxIiwiQ29sb3IiOnsiJGlkIjoiOD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gzIiwiVG9wIjowLjAsIkxlZnQiOjAuMCwiUmlnaHQiOjAuMCwiQm90dG9tIjowLjB9LCJQYWRkaW5nIjp7IiRpZCI6Ijg0IiwiVG9wIjowLjAsIkxlZnQiOjAuMCwiUmlnaHQiOjAuMCwiQm90dG9tIjowLjB9LCJCYWNrZ3JvdW5kIjp7IiRpZCI6Ijg1IiwiQ29sb3IiOnsiJGlkIjoiODYiLCJBIjowLCJSIjoyNTUsIkciOjI1NSwiQiI6MjU1fX0sIklzVmlzaWJsZSI6dHJ1ZSwiV2lkdGgiOjAuMCwiSGVpZ2h0IjowLjAsIkJvcmRlclN0eWxlIjp7IiRpZCI6Ijg3IiwiTGluZUNvbG9yIjpudWxsLCJMaW5lV2VpZ2h0IjowLjAsIkxpbmVUeXBlIjowLCJQYXJlbnRTdHlsZSI6bnVsbH0sIlBhcmVudFN0eWxlIjpudWxsfSwiRGF0ZUZvcm1hdCI6eyIkaWQiOiI4OC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ODkiLCJEYXRlUGFydElzVmlzaWJsZSI6dHJ1ZSwiVGltZVBhcnRJc1Zpc2libGUiOmZhbHNlfX0sIldlZWtOdW1iZXJpbmciOnsiJGlkIjoiOTAiLCJGb3JtYXQiOjAsIklzVmlzaWJsZSI6ZmFsc2UsIkxhc3RLbm93blZpc2liaWxpdHlTdGF0ZSI6ZmFsc2V9LCJJc1Zpc2libGUiOnRydWUsIlZhcmlhbmNlU3R5bGUiOnsiJGlkIjoiOTEiLCJUZXh0U3R5bGUiOnsiJGlkIjoiOTIiLCJGb250U2V0dGluZ3MiOnsiJGlkIjoiOTMiLCJGb250U2l6ZSI6MTEsIkZvbnROYW1lIjoiQ2FsaWJyaSIsIklzQm9sZCI6ZmFsc2UsIklzSXRhbGljIjpmYWxzZSwiSXNVbmRlcmxpbmVkIjpmYWxzZSwiUGFyZW50U3R5bGUiOm51bGx9LCJBdXRvU2l6ZSI6MCwiRm9yZWdyb3VuZCI6eyIkaWQiOiI5NCIsIkNvbG9yIjp7IiRpZCI6Ijk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2IiwiVG9wIjowLjAsIkxlZnQiOjAuMCwiUmlnaHQiOjAuMCwiQm90dG9tIjowLjB9LCJQYWRkaW5nIjp7IiRpZCI6Ijk3IiwiVG9wIjowLjAsIkxlZnQiOjAuMCwiUmlnaHQiOjAuMCwiQm90dG9tIjowLjB9LCJCYWNrZ3JvdW5kIjp7IiRpZCI6Ijk4IiwiQ29sb3IiOnsiJGlkIjoiOTkiLCJBIjowLCJSIjowLCJHIjowLCJCIjowfX0sIklzVmlzaWJsZSI6dHJ1ZSwiV2lkdGgiOjAuMCwiSGVpZ2h0IjowLjAsIkJvcmRlclN0eWxlIjp7IiRpZCI6IjEwMCIsIkxpbmVDb2xvciI6bnVsbCwiTGluZVdlaWdodCI6MC4wLCJMaW5lVHlwZSI6MCwiUGFyZW50U3R5bGUiOm51bGx9LCJQYXJlbnRTdHlsZSI6bnVsbH0sIlBhcmVudFN0eWxlIjpudWxsfSwiUGFyZW50U3R5bGUiOm51bGx9LCJJbmRleCI6NSwiUGVyY2VudGFnZUNvbXBsZXRlIjpudWxsLCJQb3NpdGlvbiI6eyJSYXRpbyI6MC4wLCJJc0N1c3RvbSI6ZmFsc2V9LCJEYXRlRm9ybWF0Ijp7IiRyZWYiOiI4OCJ9LCJXZWVrTnVtYmVyaW5nIjp7IiRpZCI6IjEwMSIsIkZvcm1hdCI6MCwiSXNWaXNpYmxlIjpmYWxzZSwiTGFzdEtub3duVmlzaWJpbGl0eVN0YXRlIjpmYWxzZX0sIkJhc2VsaW5lRGF0YSI6eyIkaWQiOiIxMDIiLCJEYXRlIjoiMjAyNS0wNi0wM1QyMzo1OTowMCJ9LCJSZWxhdGVkVGFza0lkIjoiYTgyMjY5ZWItMzM1Zi00ODI2LWI2MjctZDRhZmNlNDE3ZjAxIiwiSWQiOiI4NTAyNzAxOS0zY2YwLTQxOGQtODMwNC1mYzc2MTNkOGMxZTIiLCJJbXBvcnRJZCI6bnVsbCwiVGl0bGUiOiJQYXRpZW50cyBcclxuRW5yb2xsZWQiLCJOb3RlIjpudWxsLCJIeXBlcmxpbmsiOnsiJGlkIjoiMTAzIiwiQWRkcmVzcyI6IiIsIlN1YkFkZHJlc3MiOiIifSwiSXNDaGFuZ2VkIjpmYWxzZSwiSXNOZXciOmZhbHNlfSx7IiRpZCI6IjEwNCIsIkRhdGUiOiIyMDI1LTA5LTA5VDIzOjU5OjAwIiwiU3R5bGUiOnsiJGlkIjoiMTA1IiwiU2hhcGUiOjEsIkNvbm5lY3Rvck1hcmdpbiI6eyIkaWQiOiIxMDYiLCJUb3AiOjAuMCwiTGVmdCI6Mi4wLCJSaWdodCI6Mi4wLCJCb3R0b20iOjAuMH0sIkNvbm5lY3RvclN0eWxlIjp7IiRpZCI6IjEwNyIsIkxpbmVDb2xvciI6eyIkaWQiOiIxMDgiLCIkdHlwZSI6Ik5MUkUuQ29tbW9uLkRvbS5Tb2xpZENvbG9yQnJ1c2gsIE5MUkUuQ29tbW9uIiwiQ29sb3IiOnsiJGlkIjoiMTA5IiwiQSI6MTI3LCJSIjoyMzQsIkciOjgzLCJCIjo5M319LCJMaW5lV2VpZ2h0IjoxLjAsIkxpbmVUeXBlIjowLCJQYXJlbnRTdHlsZSI6bnVsbH0sIklzQmVsb3dUaW1lYmFuZCI6dHJ1ZSwiUG9zaXRpb25PblRhc2siOjEsIkhpZGVEYXRlIjpmYWxzZSwiU2hhcGVTaXplIjoxLCJTcGFjaW5nIjoyLjAsIlBhZGRpbmciOnsiJGlkIjoiMTEwIiwiVG9wIjo3LjAsIkxlZnQiOjMuMCwiUmlnaHQiOjAuMCwiQm90dG9tIjoyLjB9LCJTaGFwZVN0eWxlIjp7IiRpZCI6IjExMSIsIk1hcmdpbiI6eyIkaWQiOiIxMTIiLCJUb3AiOjAuMCwiTGVmdCI6MC4wLCJSaWdodCI6MC4wLCJCb3R0b20iOjAuMH0sIlBhZGRpbmciOnsiJGlkIjoiMTEzIiwiVG9wIjowLjAsIkxlZnQiOjAuMCwiUmlnaHQiOjAuMCwiQm90dG9tIjowLjB9LCJCYWNrZ3JvdW5kIjp7IiRpZCI6IjExNCIsIkNvbG9yIjp7IiRpZCI6IjExNSIsIkEiOjI1NSwiUiI6MjM0LCJHIjo4MywiQiI6OTN9fSwiSXNWaXNpYmxlIjp0cnVlLCJXaWR0aCI6MTguMCwiSGVpZ2h0IjoyMC4wLCJCb3JkZXJTdHlsZSI6eyIkaWQiOiIxMTYiLCJMaW5lQ29sb3IiOnsiJGlkIjoiMTE3IiwiJHR5cGUiOiJOTFJFLkNvbW1vbi5Eb20uU29saWRDb2xvckJydXNoLCBOTFJFLkNvbW1vbiIsIkNvbG9yIjp7IiRpZCI6IjExOCIsIkEiOjI1NSwiUiI6MjU1LCJHIjowLCJCIjowfX0sIkxpbmVXZWlnaHQiOjAuMCwiTGluZVR5cGUiOjAsIlBhcmVudFN0eWxlIjpudWxsfSwiUGFyZW50U3R5bGUiOm51bGx9LCJUaXRsZVN0eWxlIjp7IiRpZCI6IjExOSIsIkZvbnRTZXR0aW5ncyI6eyIkaWQiOiIxMjAiLCJGb250U2l6ZSI6MTEsIkZvbnROYW1lIjoiQ2FsaWJyaSIsIklzQm9sZCI6dHJ1ZSwiSXNJdGFsaWMiOmZhbHNlLCJJc1VuZGVybGluZWQiOmZhbHNlLCJQYXJlbnRTdHlsZSI6bnVsbH0sIkF1dG9TaXplIjowLCJGb3JlZ3JvdW5kIjp7IiRpZCI6IjEyMSIsIkNvbG9yIjp7IiRpZCI6IjEy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MiLCJUb3AiOjAuMCwiTGVmdCI6MC4wLCJSaWdodCI6MC4wLCJCb3R0b20iOjAuMH0sIlBhZGRpbmciOnsiJGlkIjoiMTI0IiwiVG9wIjowLjAsIkxlZnQiOjAuMCwiUmlnaHQiOjAuMCwiQm90dG9tIjowLjB9LCJCYWNrZ3JvdW5kIjp7IiRpZCI6IjEyNSIsIkNvbG9yIjp7IiRpZCI6IjEyNiIsIkEiOjAsIlIiOjI1NSwiRyI6MjU1LCJCIjoyNTV9fSwiSXNWaXNpYmxlIjp0cnVlLCJXaWR0aCI6MC4wLCJIZWlnaHQiOjAuMCwiQm9yZGVyU3R5bGUiOnsiJGlkIjoiMTI3IiwiTGluZUNvbG9yIjpudWxsLCJMaW5lV2VpZ2h0IjowLjAsIkxpbmVUeXBlIjowLCJQYXJlbnRTdHlsZSI6bnVsbH0sIlBhcmVudFN0eWxlIjpudWxsfSwiRGF0ZVN0eWxlIjp7IiRpZCI6IjEyOCIsIkZvbnRTZXR0aW5ncyI6eyIkaWQiOiIxMjkiLCJGb250U2l6ZSI6MTAsIkZvbnROYW1lIjoiQ2FsaWJyaSIsIklzQm9sZCI6ZmFsc2UsIklzSXRhbGljIjpmYWxzZSwiSXNVbmRlcmxpbmVkIjpmYWxzZSwiUGFyZW50U3R5bGUiOm51bGx9LCJBdXRvU2l6ZSI6MCwiRm9yZWdyb3VuZCI6eyIkaWQiOiIxMzAiLCJDb2xvciI6eyIkaWQiOiIxMz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zMiIsIlRvcCI6MC4wLCJMZWZ0IjowLjAsIlJpZ2h0IjowLjAsIkJvdHRvbSI6MC4wfSwiUGFkZGluZyI6eyIkaWQiOiIxMzMiLCJUb3AiOjAuMCwiTGVmdCI6MC4wLCJSaWdodCI6MC4wLCJCb3R0b20iOjAuMH0sIkJhY2tncm91bmQiOnsiJGlkIjoiMTM0IiwiQ29sb3IiOnsiJGlkIjoiMTM1IiwiQSI6MCwiUiI6MjU1LCJHIjoyNTUsIkIiOjI1NX19LCJJc1Zpc2libGUiOnRydWUsIldpZHRoIjowLjAsIkhlaWdodCI6MC4wLCJCb3JkZXJTdHlsZSI6eyIkaWQiOiIxMzYiLCJMaW5lQ29sb3IiOm51bGwsIkxpbmVXZWlnaHQiOjAuMCwiTGluZVR5cGUiOjAsIlBhcmVudFN0eWxlIjpudWxsfSwiUGFyZW50U3R5bGUiOm51bGx9LCJEYXRlRm9ybWF0Ijp7IiRpZCI6IjEzNy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MTM4IiwiRGF0ZVBhcnRJc1Zpc2libGUiOnRydWUsIlRpbWVQYXJ0SXNWaXNpYmxlIjpmYWxzZX19LCJXZWVrTnVtYmVyaW5nIjp7IiRpZCI6IjEzOSIsIkZvcm1hdCI6MCwiSXNWaXNpYmxlIjpmYWxzZSwiTGFzdEtub3duVmlzaWJpbGl0eVN0YXRlIjpmYWxzZX0sIklzVmlzaWJsZSI6dHJ1ZSwiVmFyaWFuY2VTdHlsZSI6eyIkaWQiOiIxNDAiLCJUZXh0U3R5bGUiOnsiJGlkIjoiMTQxIiwiRm9udFNldHRpbmdzIjp7IiRpZCI6IjE0MiIsIkZvbnRTaXplIjoxMSwiRm9udE5hbWUiOiJDYWxpYnJpIiwiSXNCb2xkIjpmYWxzZSwiSXNJdGFsaWMiOmZhbHNlLCJJc1VuZGVybGluZWQiOmZhbHNlLCJQYXJlbnRTdHlsZSI6bnVsbH0sIkF1dG9TaXplIjowLCJGb3JlZ3JvdW5kIjp7IiRpZCI6IjE0MyIsIkNvbG9yIjp7IiRpZCI6IjE0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DUiLCJUb3AiOjAuMCwiTGVmdCI6MC4wLCJSaWdodCI6MC4wLCJCb3R0b20iOjAuMH0sIlBhZGRpbmciOnsiJGlkIjoiMTQ2IiwiVG9wIjowLjAsIkxlZnQiOjAuMCwiUmlnaHQiOjAuMCwiQm90dG9tIjowLjB9LCJCYWNrZ3JvdW5kIjp7IiRpZCI6IjE0NyIsIkNvbG9yIjp7IiRpZCI6IjE0OCIsIkEiOjAsIlIiOjAsIkciOjAsIkIiOjB9fSwiSXNWaXNpYmxlIjp0cnVlLCJXaWR0aCI6MC4wLCJIZWlnaHQiOjAuMCwiQm9yZGVyU3R5bGUiOnsiJGlkIjoiMTQ5IiwiTGluZUNvbG9yIjpudWxsLCJMaW5lV2VpZ2h0IjowLjAsIkxpbmVUeXBlIjowLCJQYXJlbnRTdHlsZSI6bnVsbH0sIlBhcmVudFN0eWxlIjpudWxsfSwiUGFyZW50U3R5bGUiOm51bGx9LCJQYXJlbnRTdHlsZSI6bnVsbH0sIkluZGV4Ijo2LCJQZXJjZW50YWdlQ29tcGxldGUiOm51bGwsIlBvc2l0aW9uIjp7IlJhdGlvIjowLjAsIklzQ3VzdG9tIjpmYWxzZX0sIkRhdGVGb3JtYXQiOnsiJHJlZiI6IjEzNyJ9LCJXZWVrTnVtYmVyaW5nIjp7IiRpZCI6IjE1MCIsIkZvcm1hdCI6MCwiSXNWaXNpYmxlIjpmYWxzZSwiTGFzdEtub3duVmlzaWJpbGl0eVN0YXRlIjpmYWxzZX0sIkJhc2VsaW5lRGF0YSI6eyIkaWQiOiIxNTEiLCJEYXRlIjoiMjAyNS0wOS0wOVQyMzo1OTowMCJ9LCJSZWxhdGVkVGFza0lkIjoiYTgyMjY5ZWItMzM1Zi00ODI2LWI2MjctZDRhZmNlNDE3ZjAxIiwiSWQiOiI4NWUzMDI3NS0yZjJjLTQ3MzctOTI1OC1jNjMyOTI1MzJjM2MiLCJJbXBvcnRJZCI6bnVsbCwiVGl0bGUiOiJTdHVkeSBcdTAwMGJLaWNrLW9mZiIsIk5vdGUiOm51bGwsIkh5cGVybGluayI6eyIkaWQiOiIxNTIiLCJBZGRyZXNzIjoiIiwiU3ViQWRkcmVzcyI6IiJ9LCJJc0NoYW5nZWQiOmZhbHNlLCJJc05ldyI6ZmFsc2V9XSwiVGFza0RlZmluaXRpb24iOnsiJGlkIjoiMTUzIiwiR3JvdXBOYW1lIjpudWxsLCJTdGFydERhdGUiOiIyMDI1LTAxLTAxVDAwOjAwOjAwWiIsIkVuZERhdGUiOiIyMDI2LTA2LTI5VDE2OjQxOjAwWiIsIlBlcmNlbnRhZ2VDb21wbGV0ZSI6bnVsbCwiU3R5bGUiOnsiJGlkIjoiMTU0IiwiU2hhcGUiOjMsIlNoYXBlVGhpY2tuZXNzIjowLCJEdXJhdGlvbkZvcm1hdCI6NiwiSW5jbHVkZU5vbldvcmtpbmdEYXlzSW5EdXJhdGlvbiI6ZmFsc2UsIlBlcmNlbnRhZ2VDb21wbGV0ZVN0eWxlIjp7IiRpZCI6IjE1NSIsIkZvbnRTZXR0aW5ncyI6eyIkaWQiOiIxNTYiLCJGb250U2l6ZSI6MTAsIkZvbnROYW1lIjoiQ2FsaWJyaSIsIklzQm9sZCI6ZmFsc2UsIklzSXRhbGljIjpmYWxzZSwiSXNVbmRlcmxpbmVkIjpmYWxzZSwiUGFyZW50U3R5bGUiOm51bGx9LCJBdXRvU2l6ZSI6MCwiRm9yZWdyb3VuZCI6eyIkaWQiOiIxNTciLCJDb2xvciI6eyIkaWQiOiIxNT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1OSIsIlRvcCI6MC4wLCJMZWZ0IjowLjAsIlJpZ2h0IjowLjAsIkJvdHRvbSI6MC4wfSwiUGFkZGluZyI6eyIkaWQiOiIxNjAiLCJUb3AiOjAuMCwiTGVmdCI6MC4wLCJSaWdodCI6MC4wLCJCb3R0b20iOjAuMH0sIkJhY2tncm91bmQiOnsiJGlkIjoiMTYxIiwiQ29sb3IiOnsiJGlkIjoiMTYyIiwiQSI6ODksIlIiOjAsIkciOjAsIkIiOjB9fSwiSXNWaXNpYmxlIjp0cnVlLCJXaWR0aCI6MC4wLCJIZWlnaHQiOjAuMCwiQm9yZGVyU3R5bGUiOnsiJGlkIjoiMTYzIiwiTGluZUNvbG9yIjpudWxsLCJMaW5lV2VpZ2h0IjowLjAsIkxpbmVUeXBlIjowLCJQYXJlbnRTdHlsZSI6bnVsbH0sIlBhcmVudFN0eWxlIjpudWxsfSwiRHVyYXRpb25TdHlsZSI6eyIkaWQiOiIxNjQiLCJGb250U2V0dGluZ3MiOnsiJGlkIjoiMTY1IiwiRm9udFNpemUiOjExLCJGb250TmFtZSI6IkNhbGlicmkiLCJJc0JvbGQiOmZhbHNlLCJJc0l0YWxpYyI6ZmFsc2UsIklzVW5kZXJsaW5lZCI6ZmFsc2UsIlBhcmVudFN0eWxlIjpudWxsfSwiQXV0b1NpemUiOjAsIkZvcmVncm91bmQiOnsiJGlkIjoiMTY2IiwiQ29sb3IiOnsiJGlkIjoiMTY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giLCJUb3AiOjAuMCwiTGVmdCI6MC4wLCJSaWdodCI6MC4wLCJCb3R0b20iOjAuMH0sIlBhZGRpbmciOnsiJGlkIjoiMTY5IiwiVG9wIjowLjAsIkxlZnQiOjAuMCwiUmlnaHQiOjAuMCwiQm90dG9tIjowLjB9LCJCYWNrZ3JvdW5kIjp7IiRpZCI6IjE3MCIsIkNvbG9yIjp7IiRpZCI6IjE3MSIsIkEiOjAsIlIiOjI1NSwiRyI6MjU1LCJCIjoyNTV9fSwiSXNWaXNpYmxlIjp0cnVlLCJXaWR0aCI6MC4wLCJIZWlnaHQiOjAuMCwiQm9yZGVyU3R5bGUiOnsiJGlkIjoiMTcyIiwiTGluZUNvbG9yIjpudWxsLCJMaW5lV2VpZ2h0IjowLjAsIkxpbmVUeXBlIjowLCJQYXJlbnRTdHlsZSI6bnVsbH0sIlBhcmVudFN0eWxlIjpudWxsfSwiSG9yaXpvbnRhbENvbm5lY3RvclN0eWxlIjp7IiRpZCI6IjE3MyIsIkxpbmVDb2xvciI6eyIkaWQiOiIxNzQiLCIkdHlwZSI6Ik5MUkUuQ29tbW9uLkRvbS5Tb2xpZENvbG9yQnJ1c2gsIE5MUkUuQ29tbW9uIiwiQ29sb3IiOnsiJGlkIjoiMTc1IiwiQSI6MjU1LCJSIjoyMDQsIkciOjIwNCwiQiI6MjA0fX0sIkxpbmVXZWlnaHQiOjEuMCwiTGluZVR5cGUiOjAsIlBhcmVudFN0eWxlIjpudWxsfSwiVmVydGljYWxDb25uZWN0b3JTdHlsZSI6eyIkaWQiOiIxNzYiLCJMaW5lQ29sb3IiOnsiJGlkIjoiMTc3IiwiJHR5cGUiOiJOTFJFLkNvbW1vbi5Eb20uU29saWRDb2xvckJydXNoLCBOTFJFLkNvbW1vbiIsIkNvbG9yIjp7IiRpZCI6IjE3OCIsIkEiOjI1NSwiUiI6MjA0LCJHIjoyMDQsIkIiOjIwNH19LCJMaW5lV2VpZ2h0IjowLjAsIkxpbmVUeXBlIjowLCJQYXJlbnRTdHlsZSI6bnVsbH0sIk1hcmdpbiI6bnVsbCwiU3RhcnREYXRlUG9zaXRpb24iOjEsIkVuZERhdGVQb3NpdGlvbiI6MSwiRGF0ZUlzVmlzaWJsZSI6dHJ1ZSwiVGl0bGVQb3NpdGlvbiI6MiwiRHVyYXRpb25Qb3NpdGlvbiI6NCwiUGVyY2VudGFnZUNvbXBsZXRlZFBvc2l0aW9uIjo2LCJWYXJpYW5jZVBvc2l0aW9uIjo2LCJTcGFjaW5nIjozLCJJc0JlbG93VGltZWJhbmQiOnRydWUsIlBlcmNlbnRhZ2VDb21wbGV0ZVNoYXBlT3BhY2l0eSI6MzUsIkJhc2VsaW5lU3R5bGUiOnsiJGlkIjoiMTc5IiwiU2hhcGVTdHlsZSI6eyIkaWQiOiIxODAiLCJNYXJnaW4iOnsiJGlkIjoiMTgxIiwiVG9wIjowLjAsIkxlZnQiOjAuMCwiUmlnaHQiOjAuMCwiQm90dG9tIjowLjB9LCJQYWRkaW5nIjp7IiRpZCI6IjE4MiIsIlRvcCI6MC4wLCJMZWZ0IjowLjAsIlJpZ2h0IjowLjAsIkJvdHRvbSI6MC4wfSwiQmFja2dyb3VuZCI6eyIkaWQiOiIxODMiLCJDb2xvciI6eyIkaWQiOiIxODQiLCJBIjoxNTMsIlIiOjAsIkciOjAsIkIiOjB9fSwiSXNWaXNpYmxlIjp0cnVlLCJXaWR0aCI6MC4wLCJIZWlnaHQiOjAuMCwiQm9yZGVyU3R5bGUiOnsiJGlkIjoiMTg1IiwiTGluZUNvbG9yIjpudWxsLCJMaW5lV2VpZ2h0IjowLjAsIkxpbmVUeXBlIjowLCJQYXJlbnRTdHlsZSI6bnVsbH0sIlBhcmVudFN0eWxlIjpudWxsfSwiTWFyZ2luIjp7IiRpZCI6IjE4NiIsIlRvcCI6MC4wLCJMZWZ0IjowLjAsIlJpZ2h0IjowLjAsIkJvdHRvbSI6MC4wfSwiUGFkZGluZyI6eyIkaWQiOiIxODciLCJUb3AiOjAuMCwiTGVmdCI6MC4wLCJSaWdodCI6MC4wLCJCb3R0b20iOjAuMH0sIkJhY2tncm91bmQiOm51bGwsIklzVmlzaWJsZSI6dHJ1ZSwiV2lkdGgiOjAuMCwiSGVpZ2h0IjowLjAsIkJvcmRlclN0eWxlIjpudWxsLCJQYXJlbnRTdHlsZSI6bnVsbH0sIlNoYXBlU3R5bGUiOnsiJGlkIjoiMTg4IiwiTWFyZ2luIjp7IiRpZCI6IjE4OSIsIlRvcCI6MC4wLCJMZWZ0Ijo0LjAsIlJpZ2h0Ijo0LjAsIkJvdHRvbSI6MC4wfSwiUGFkZGluZyI6eyIkaWQiOiIxOTAiLCJUb3AiOjAuMCwiTGVmdCI6MC4wLCJSaWdodCI6MC4wLCJCb3R0b20iOjAuMH0sIkJhY2tncm91bmQiOnsiJGlkIjoiMTkxIiwiQ29sb3IiOnsiJGlkIjoiMTkyIiwiQSI6MjU1LCJSIjo0LCJHIjoxMDMsIkIiOjEwM319LCJJc1Zpc2libGUiOnRydWUsIldpZHRoIjoyODguMCwiSGVpZ2h0IjoxMC4wLCJCb3JkZXJTdHlsZSI6eyIkaWQiOiIxOTMiLCJMaW5lQ29sb3IiOnsiJGlkIjoiMTk0IiwiJHR5cGUiOiJOTFJFLkNvbW1vbi5Eb20uU29saWRDb2xvckJydXNoLCBOTFJFLkNvbW1vbiIsIkNvbG9yIjp7IiRpZCI6IjE5NSIsIkEiOjI1NSwiUiI6NDcsIkciOjgyLCJCIjoxNDN9fSwiTGluZVdlaWdodCI6MC4wLCJMaW5lVHlwZSI6MCwiUGFyZW50U3R5bGUiOm51bGx9LCJQYXJlbnRTdHlsZSI6bnVsbH0sIlRpdGxlU3R5bGUiOnsiJGlkIjoiMTk2IiwiRm9udFNldHRpbmdzIjp7IiRpZCI6IjE5NyIsIkZvbnRTaXplIjoxMSwiRm9udE5hbWUiOiJDYWxpYnJpIiwiSXNCb2xkIjp0cnVlLCJJc0l0YWxpYyI6ZmFsc2UsIklzVW5kZXJsaW5lZCI6ZmFsc2UsIlBhcmVudFN0eWxlIjpudWxsfSwiQXV0b1NpemUiOjAsIkZvcmVncm91bmQiOnsiJGlkIjoiMTk4IiwiQ29sb3IiOnsiJGlkIjoiMTk5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IwMCIsIlRvcCI6MC4wLCJMZWZ0IjowLjAsIlJpZ2h0IjowLjAsIkJvdHRvbSI6MC4wfSwiUGFkZGluZyI6eyIkaWQiOiIyMDEiLCJUb3AiOjAuMCwiTGVmdCI6MC4wLCJSaWdodCI6MC4wLCJCb3R0b20iOjAuMH0sIkJhY2tncm91bmQiOnsiJGlkIjoiMjAyIiwiQ29sb3IiOnsiJGlkIjoiMjAzIiwiQSI6MCwiUiI6MjU1LCJHIjoyNTUsIkIiOjI1NX19LCJJc1Zpc2libGUiOnRydWUsIldpZHRoIjowLjAsIkhlaWdodCI6MC4wLCJCb3JkZXJTdHlsZSI6eyIkaWQiOiIyMDQiLCJMaW5lQ29sb3IiOm51bGwsIkxpbmVXZWlnaHQiOjAuMCwiTGluZVR5cGUiOjAsIlBhcmVudFN0eWxlIjpudWxsfSwiUGFyZW50U3R5bGUiOm51bGx9LCJEYXRlU3R5bGUiOnsiJGlkIjoiMjA1IiwiRm9udFNldHRpbmdzIjp7IiRpZCI6IjIwNiIsIkZvbnRTaXplIjoxMCwiRm9udE5hbWUiOiJDYWxpYnJpIiwiSXNCb2xkIjpmYWxzZSwiSXNJdGFsaWMiOmZhbHNlLCJJc1VuZGVybGluZWQiOmZhbHNlLCJQYXJlbnRTdHlsZSI6bnVsbH0sIkF1dG9TaXplIjowLCJGb3JlZ3JvdW5kIjp7IiRpZCI6IjIwNyIsIkNvbG9yIjp7IiRpZCI6IjIw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DkiLCJUb3AiOjAuMCwiTGVmdCI6MC4wLCJSaWdodCI6MC4wLCJCb3R0b20iOjAuMH0sIlBhZGRpbmciOnsiJGlkIjoiMjEwIiwiVG9wIjowLjAsIkxlZnQiOjAuMCwiUmlnaHQiOjAuMCwiQm90dG9tIjowLjB9LCJCYWNrZ3JvdW5kIjp7IiRpZCI6IjIxMSIsIkNvbG9yIjp7IiRpZCI6IjIxMiIsIkEiOjAsIlIiOjI1NSwiRyI6MjU1LCJCIjoyNTV9fSwiSXNWaXNpYmxlIjp0cnVlLCJXaWR0aCI6MC4wLCJIZWlnaHQiOjAuMCwiQm9yZGVyU3R5bGUiOnsiJGlkIjoiMjEzIiwiTGluZUNvbG9yIjpudWxsLCJMaW5lV2VpZ2h0IjowLjAsIkxpbmVUeXBlIjowLCJQYXJlbnRTdHlsZSI6bnVsbH0sIlBhcmVudFN0eWxlIjpudWxsfSwiRGF0ZUZvcm1hdCI6eyIkaWQiOiIyMTQ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E1IiwiRm9ybWF0IjowLCJJc1Zpc2libGUiOmZhbHNlLCJMYXN0S25vd25WaXNpYmlsaXR5U3RhdGUiOmZhbHNlfSwiSXNWaXNpYmxlIjp0cnVlLCJWYXJpYW5jZVN0eWxlIjp7IiRpZCI6IjIxNiIsIlRleHRTdHlsZSI6eyIkaWQiOiIyMTciLCJGb250U2V0dGluZ3MiOnsiJGlkIjoiMjE4IiwiRm9udFNpemUiOjExLCJGb250TmFtZSI6IkNhbGlicmkiLCJJc0JvbGQiOmZhbHNlLCJJc0l0YWxpYyI6ZmFsc2UsIklzVW5kZXJsaW5lZCI6ZmFsc2UsIlBhcmVudFN0eWxlIjpudWxsfSwiQXV0b1NpemUiOjAsIkZvcmVncm91bmQiOnsiJGlkIjoiMjE5IiwiQ29sb3IiOnsiJGlkIjoiMjI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IyMSIsIlRvcCI6MC4wLCJMZWZ0IjowLjAsIlJpZ2h0IjowLjAsIkJvdHRvbSI6MC4wfSwiUGFkZGluZyI6eyIkaWQiOiIyMjIiLCJUb3AiOjAuMCwiTGVmdCI6MC4wLCJSaWdodCI6MC4wLCJCb3R0b20iOjAuMH0sIkJhY2tncm91bmQiOnsiJGlkIjoiMjIzIiwiQ29sb3IiOnsiJGlkIjoiMjI0IiwiQSI6MCwiUiI6MCwiRyI6MCwiQiI6MH19LCJJc1Zpc2libGUiOnRydWUsIldpZHRoIjowLjAsIkhlaWdodCI6MC4wLCJCb3JkZXJTdHlsZSI6eyIkaWQiOiIyMjUiLCJMaW5lQ29sb3IiOm51bGwsIkxpbmVXZWlnaHQiOjAuMCwiTGluZVR5cGUiOjAsIlBhcmVudFN0eWxlIjpudWxsfSwiUGFyZW50U3R5bGUiOm51bGx9LCJQYXJlbnRTdHlsZSI6bnVsbH0sIlBhcmVudFN0eWxlIjpudWxsfSwiSW5kZXgiOjAsIlNtYXJ0RHVyYXRpb25BY3RpdmF0ZWQiOmZhbHNlLCJEYXRlRm9ybWF0Ijp7IiRyZWYiOiIyMTQifSwiV2Vla051bWJlcmluZyI6eyIkaWQiOiIyMjYiLCJGb3JtYXQiOjAsIklzVmlzaWJsZSI6ZmFsc2UsIkxhc3RLbm93blZpc2liaWxpdHlTdGF0ZSI6ZmFsc2V9LCJCYXNlbGluZURhdGEiOnsiJGlkIjoiMjI3IiwiU3RhcnREYXRlIjoiMjAyNS0wMS0wMVQwMDowMDowMFoiLCJFbmREYXRlIjoiMjAyNi0wNS0xNlQxNjo0MTowMCJ9LCJJZCI6ImE4MjI2OWViLTMzNWYtNDgyNi1iNjI3LWQ0YWZjZTQxN2YwMSIsIkltcG9ydElkIjpudWxsLCJUaXRsZSI6IlRyaWFsIiwiTm90ZSI6bnVsbCwiSHlwZXJsaW5rIjp7IiRpZCI6IjIyOCIsIkFkZHJlc3MiOm51bGwsIlN1YkFkZHJlc3MiOm51bGx9LCJJc0NoYW5nZWQiOmZhbHNlLCJJc05ldyI6ZmFsc2V9fV0sIl9taWxlc3RvbmVzIjpbXSwiSWQiOiIwMDAwMDAwMC0wMDAwLTAwMDAtMDAwMC0wMDAwMDAwMDAwMDAiLCJJc1NpbmdsZUl0ZW1Sb3ciOnRydWV9XSwiSW5kZXgiOjAsIklkIjoiZGYyM2Y4NjItYjc1Ny00MzgzLTg3ODAtZTlhOWM4ZDNmMmQxIiwiSGVhZGVyVGV4dCI6bnVsbCwiSXNEZWZhdWx0Ijp0cnVlLCJTdHlsZSI6eyIkaWQiOiIyMjkiLCJIZWFkZXJTdHlsZSI6eyIkaWQiOiIyMzAiLCJUZXh0U3R5bGUiOnsiJGlkIjoiMjMxIiwiRm9udFNldHRpbmdzIjp7IiRpZCI6IjIzMiIsIkZvbnRTaXplIjoxMSwiRm9udE5hbWUiOiJDYWxpYnJpIiwiSXNCb2xkIjpmYWxzZSwiSXNJdGFsaWMiOmZhbHNlLCJJc1VuZGVybGluZWQiOmZhbHNlLCJQYXJlbnRTdHlsZSI6bnVsbH0sIkF1dG9TaXplIjoyLCJGb3JlZ3JvdW5kIjp7IiRpZCI6IjIzMyIsIkNvbG9yIjp7IiRpZCI6IjIzN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jM1IiwiVG9wIjowLjAsIkxlZnQiOjAuMCwiUmlnaHQiOjAuMCwiQm90dG9tIjowLjB9LCJQYWRkaW5nIjp7IiRpZCI6IjIzNiIsIlRvcCI6MC4wLCJMZWZ0IjowLjAsIlJpZ2h0IjowLjAsIkJvdHRvbSI6MC4wfSwiQmFja2dyb3VuZCI6eyIkaWQiOiIyMzciLCJDb2xvciI6eyIkaWQiOiIyMzgiLCJBIjowLCJSIjoyNTUsIkciOjI1NSwiQiI6MjU1fX0sIklzVmlzaWJsZSI6dHJ1ZSwiV2lkdGgiOjAuMCwiSGVpZ2h0IjowLjAsIkJvcmRlclN0eWxlIjpudWxsLCJQYXJlbnRTdHlsZSI6bnVsbH0sIlJlY3RhbmdsZVN0eWxlIjp7IiRpZCI6IjIzOSIsIk1hcmdpbiI6eyIkaWQiOiIyNDAiLCJUb3AiOjAuMCwiTGVmdCI6MC4wLCJSaWdodCI6MC4wLCJCb3R0b20iOjAuMH0sIlBhZGRpbmciOnsiJGlkIjoiMjQxIiwiVG9wIjowLjAsIkxlZnQiOjAuMCwiUmlnaHQiOjAuMCwiQm90dG9tIjowLjB9LCJCYWNrZ3JvdW5kIjp7IiRpZCI6IjI0MiIsIkNvbG9yIjp7IiRpZCI6IjI0MyIsIkEiOjYzLCJSIjo2OCwiRyI6MTE0LCJCIjoxOTZ9fSwiSXNWaXNpYmxlIjp0cnVlLCJXaWR0aCI6MC4wLCJIZWlnaHQiOjAuMCwiQm9yZGVyU3R5bGUiOnsiJGlkIjoiMjQ0IiwiTGluZUNvbG9yIjp7IiRpZCI6IjI0NSIsIiR0eXBlIjoiTkxSRS5Db21tb24uRG9tLlNvbGlkQ29sb3JCcnVzaCwgTkxSRS5Db21tb24iLCJDb2xvciI6eyIkaWQiOiIyNDYiLCJBIjoyNTUsIlIiOjI1NSwiRyI6MCwiQiI6MH19LCJMaW5lV2VpZ2h0IjowLjAsIkxpbmVUeXBlIjowLCJQYXJlbnRTdHlsZSI6bnVsbH0sIlBhcmVudFN0eWxlIjpudWxsfSwiTWFyZ2luIjp7IiRpZCI6IjI0NyIsIlRvcCI6MC4wLCJMZWZ0IjowLjAsIlJpZ2h0IjowLjAsIkJvdHRvbSI6MC4wfSwiUGFkZGluZyI6eyIkaWQiOiIyNDgiLCJUb3AiOjAuMCwiTGVmdCI6MC4wLCJSaWdodCI6MC4wLCJCb3R0b20iOjAuMH0sIkJhY2tncm91bmQiOm51bGwsIklzVmlzaWJsZSI6dHJ1ZSwiV2lkdGgiOjAuMCwiSGVpZ2h0IjowLjAsIkJvcmRlclN0eWxlIjpudWxsLCJQYXJlbnRTdHlsZSI6bnVsbH0sIkJhY2tncm91bmRTdHlsZSI6eyIkaWQiOiIyNDkiLCJNYXJnaW4iOnsiJGlkIjoiMjUwIiwiVG9wIjowLjAsIkxlZnQiOjAuMCwiUmlnaHQiOjAuMCwiQm90dG9tIjowLjB9LCJQYWRkaW5nIjp7IiRpZCI6IjI1MSIsIlRvcCI6MC4wLCJMZWZ0IjowLjAsIlJpZ2h0IjowLjAsIkJvdHRvbSI6MC4wfSwiQmFja2dyb3VuZCI6eyIkaWQiOiIyNTIiLCJDb2xvciI6eyIkaWQiOiIyNTMiLCJBIjo1MSwiUiI6NjgsIkciOjExNCwiQiI6MTk2fX0sIklzVmlzaWJsZSI6dHJ1ZSwiV2lkdGgiOjAuMCwiSGVpZ2h0IjowLjAsIkJvcmRlclN0eWxlIjp7IiRpZCI6IjI1NCIsIkxpbmVDb2xvciI6eyIkaWQiOiIyNTUiLCIkdHlwZSI6Ik5MUkUuQ29tbW9uLkRvbS5Tb2xpZENvbG9yQnJ1c2gsIE5MUkUuQ29tbW9uIiwiQ29sb3IiOnsiJGlkIjoiMjU2IiwiQSI6MjU1LCJSIjoyMzQsIkciOjIyLCJCIjozMH19LCJMaW5lV2VpZ2h0IjowLjAsIkxpbmVUeXBlIjowLCJQYXJlbnRTdHlsZSI6bnVsbH0sIlBhcmVudFN0eWxlIjpudWxsfSwiTWFyZ2luIjp7IiRpZCI6IjI1NyIsIlRvcCI6MC4wLCJMZWZ0IjowLjAsIlJpZ2h0IjowLjAsIkJvdHRvbSI6MC4wfSwiUGFkZGluZyI6eyIkaWQiOiIyNTgiLCJUb3AiOjAuMCwiTGVmdCI6MC4wLCJSaWdodCI6MC4wLCJCb3R0b20iOjAuMH0sIklzVmlzaWJsZSI6dHJ1ZSwiV2lkdGgiOjAuMCwiSGVpZ2h0IjowLjAsIkJvcmRlclN0eWxlIjp7IiRpZCI6IjI1OSIsIkxpbmVDb2xvciI6bnVsbCwiTGluZVdlaWdodCI6MC4wLCJMaW5lVHlwZSI6MCwiUGFyZW50U3R5bGUiOm51bGx9LCJQYXJlbnRTdHlsZSI6bnVsbH19XSwiSWQiOiIzMmQ4MjRiNC1hZmE2LTRhZWEtOTg3MS02NTQ3OWEyZjM3ZDQiLCJJbmRleCI6MCwiSGVhZGVyVGV4dCI6IlBoYXNlIEkiLCJTdHlsZSI6eyIkaWQiOiIyNjAiLCJTdHlsZUlkIjoiMDAwMDAwMDAtMDAwMC0wMDAwLTAwMDAtMDAwMDAwMDAwMDAwIiwiSGVhZGVyU3R5bGUiOnsiJGlkIjoiMjYxIiwiVGV4dElzVmVydGljYWwiOmZhbHNlLCJUZXh0U3R5bGUiOnsiJGlkIjoiMjYyIiwiRm9udFNldHRpbmdzIjp7IiRpZCI6IjI2MyIsIkZvbnRTaXplIjoxMiwiRm9udE5hbWUiOiJDYWxpYnJpIiwiSXNCb2xkIjp0cnVlLCJJc0l0YWxpYyI6ZmFsc2UsIklzVW5kZXJsaW5lZCI6ZmFsc2UsIlBhcmVudFN0eWxlIjpudWxsfSwiQXV0b1NpemUiOjIsIkZvcmVncm91bmQiOnsiJGlkIjoiMjY0IiwiQ29sb3IiOnsiJGlkIjoiMjY1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MjY2IiwiVG9wIjowLjAsIkxlZnQiOjAuMCwiUmlnaHQiOjAuMCwiQm90dG9tIjowLjB9LCJQYWRkaW5nIjp7IiRpZCI6IjI2NyIsIlRvcCI6MC4wLCJMZWZ0IjowLjAsIlJpZ2h0IjowLjAsIkJvdHRvbSI6MC4wfSwiQmFja2dyb3VuZCI6eyIkaWQiOiIyNjgiLCJDb2xvciI6eyIkaWQiOiIyNjkiLCJBIjowLCJSIjoyNTUsIkciOjI1NSwiQiI6MjU1fX0sIklzVmlzaWJsZSI6dHJ1ZSwiV2lkdGgiOjAuMCwiSGVpZ2h0IjowLjAsIkJvcmRlclN0eWxlIjpudWxsLCJQYXJlbnRTdHlsZSI6bnVsbH0sIlJlY3RhbmdsZVN0eWxlIjp7IiRpZCI6IjI3MCIsIk1hcmdpbiI6eyIkaWQiOiIyNzEiLCJUb3AiOjAuMCwiTGVmdCI6MC4wLCJSaWdodCI6MC4wLCJCb3R0b20iOjAuMH0sIlBhZGRpbmciOnsiJGlkIjoiMjcyIiwiVG9wIjowLjAsIkxlZnQiOjAuMCwiUmlnaHQiOjAuMCwiQm90dG9tIjowLjB9LCJCYWNrZ3JvdW5kIjp7IiRpZCI6IjI3MyIsIkNvbG9yIjp7IiRpZCI6IjI3NCIsIkEiOjI1NSwiUiI6MiwiRyI6MTYxLCJCIjoxNjF9fSwiSXNWaXNpYmxlIjp0cnVlLCJXaWR0aCI6MC4wLCJIZWlnaHQiOjAuMCwiQm9yZGVyU3R5bGUiOnsiJGlkIjoiMjc1IiwiTGluZUNvbG9yIjp7IiRpZCI6IjI3NiIsIiR0eXBlIjoiTkxSRS5Db21tb24uRG9tLlNvbGlkQ29sb3JCcnVzaCwgTkxSRS5Db21tb24iLCJDb2xvciI6eyIkaWQiOiIyNzciLCJBIjoyNTUsIlIiOjI1NSwiRyI6MCwiQiI6MH19LCJMaW5lV2VpZ2h0IjowLjAsIkxpbmVUeXBlIjowLCJQYXJlbnRTdHlsZSI6bnVsbH0sIlBhcmVudFN0eWxlIjpudWxsfSwiTWFyZ2luIjp7IiRpZCI6IjI3OCIsIlRvcCI6MC4wLCJMZWZ0IjowLjAsIlJpZ2h0IjowLjAsIkJvdHRvbSI6MC4wfSwiUGFkZGluZyI6eyIkaWQiOiIyNzkiLCJUb3AiOjAuMCwiTGVmdCI6MC4wLCJSaWdodCI6MC4wLCJCb3R0b20iOjAuMH0sIkJhY2tncm91bmQiOm51bGwsIklzVmlzaWJsZSI6dHJ1ZSwiV2lkdGgiOjAuMCwiSGVpZ2h0IjowLjAsIkJvcmRlclN0eWxlIjpudWxsLCJQYXJlbnRTdHlsZSI6bnVsbH0sIkJhY2tncm91bmRTdHlsZSI6eyIkaWQiOiIyODAiLCJNYXJnaW4iOnsiJGlkIjoiMjgxIiwiVG9wIjowLjAsIkxlZnQiOjAuMCwiUmlnaHQiOjAuMCwiQm90dG9tIjowLjB9LCJQYWRkaW5nIjp7IiRpZCI6IjI4MiIsIlRvcCI6MC4wLCJMZWZ0IjowLjAsIlJpZ2h0IjowLjAsIkJvdHRvbSI6MC4wfSwiQmFja2dyb3VuZCI6eyIkaWQiOiIyODMiLCJDb2xvciI6eyIkaWQiOiIyODQiLCJBIjo1MSwiUiI6MiwiRyI6MTYxLCJCIjoxNjF9fSwiSXNWaXNpYmxlIjp0cnVlLCJXaWR0aCI6MC4wLCJIZWlnaHQiOjAuMCwiQm9yZGVyU3R5bGUiOnsiJGlkIjoiMjg1IiwiTGluZUNvbG9yIjp7IiRpZCI6IjI4NiIsIiR0eXBlIjoiTkxSRS5Db21tb24uRG9tLlNvbGlkQ29sb3JCcnVzaCwgTkxSRS5Db21tb24iLCJDb2xvciI6eyIkaWQiOiIyODciLCJBIjoyNTUsIlIiOjI1NSwiRyI6MCwiQiI6MH19LCJMaW5lV2VpZ2h0IjowLjAsIkxpbmVUeXBlIjowLCJQYXJlbnRTdHlsZSI6bnVsbH0sIlBhcmVudFN0eWxlIjpudWxsfSwiSXNBYm92ZVRpbWViYW5kIjpmYWxzZSwiU3BhY2luZyI6NywiRGVmYXVsdFN3aW1sYW5lVGFza1N0eWxlIjp7IiRpZCI6IjI4OCIsIiR0eXBlIjoiTkxSRS5Db21tb24uRG9tLlN0eWxlcy5FeHBsaWNpdFNldGFibGVUYXNrU3R5bGUsIE5MUkUuQ29tbW9uIiwiU2hhcGUiOjMsIlNoYXBlVGhpY2tuZXNzIjowLCJEdXJhdGlvbkZvcm1hdCI6NiwiSW5jbHVkZU5vbldvcmtpbmdEYXlzSW5EdXJhdGlvbiI6ZmFsc2UsIlBlcmNlbnRhZ2VDb21wbGV0ZVN0eWxlIjp7IiRpZCI6IjI4OSIsIkZvbnRTZXR0aW5ncyI6eyIkaWQiOiIyOTAiLCJGb250U2l6ZSI6MTAsIkZvbnROYW1lIjoiQ2FsaWJyaSIsIklzQm9sZCI6ZmFsc2UsIklzSXRhbGljIjpmYWxzZSwiSXNVbmRlcmxpbmVkIjpmYWxzZSwiUGFyZW50U3R5bGUiOm51bGx9LCJBdXRvU2l6ZSI6MCwiRm9yZWdyb3VuZCI6eyIkaWQiOiIyOTEiLCJDb2xvciI6eyIkaWQiOiIyOT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5MyIsIlRvcCI6MC4wLCJMZWZ0IjowLjAsIlJpZ2h0IjowLjAsIkJvdHRvbSI6MC4wfSwiUGFkZGluZyI6eyIkaWQiOiIyOTQiLCJUb3AiOjAuMCwiTGVmdCI6MC4wLCJSaWdodCI6MC4wLCJCb3R0b20iOjAuMH0sIkJhY2tncm91bmQiOnsiJGlkIjoiMjk1IiwiQ29sb3IiOnsiJGlkIjoiMjk2IiwiQSI6ODksIlIiOjAsIkciOjAsIkIiOjB9fSwiSXNWaXNpYmxlIjp0cnVlLCJXaWR0aCI6MC4wLCJIZWlnaHQiOjAuMCwiQm9yZGVyU3R5bGUiOnsiJGlkIjoiMjk3IiwiTGluZUNvbG9yIjpudWxsLCJMaW5lV2VpZ2h0IjowLjAsIkxpbmVUeXBlIjowLCJQYXJlbnRTdHlsZSI6bnVsbH0sIlBhcmVudFN0eWxlIjpudWxsfSwiRHVyYXRpb25TdHlsZSI6eyIkaWQiOiIyOTgiLCJGb250U2V0dGluZ3MiOnsiJGlkIjoiMjk5IiwiRm9udFNpemUiOjExLCJGb250TmFtZSI6IkNhbGlicmkiLCJJc0JvbGQiOmZhbHNlLCJJc0l0YWxpYyI6ZmFsc2UsIklzVW5kZXJsaW5lZCI6ZmFsc2UsIlBhcmVudFN0eWxlIjpudWxsfSwiQXV0b1NpemUiOjAsIkZvcmVncm91bmQiOnsiJGlkIjoiMzAwIiwiQ29sb3IiOnsiJGlkIjoiMzA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DIiLCJUb3AiOjAuMCwiTGVmdCI6MC4wLCJSaWdodCI6MC4wLCJCb3R0b20iOjAuMH0sIlBhZGRpbmciOnsiJGlkIjoiMzAzIiwiVG9wIjowLjAsIkxlZnQiOjAuMCwiUmlnaHQiOjAuMCwiQm90dG9tIjowLjB9LCJCYWNrZ3JvdW5kIjp7IiRpZCI6IjMwNCIsIkNvbG9yIjp7IiRpZCI6IjMwNSIsIkEiOjAsIlIiOjI1NSwiRyI6MjU1LCJCIjoyNTV9fSwiSXNWaXNpYmxlIjp0cnVlLCJXaWR0aCI6MC4wLCJIZWlnaHQiOjAuMCwiQm9yZGVyU3R5bGUiOnsiJGlkIjoiMzA2IiwiTGluZUNvbG9yIjpudWxsLCJMaW5lV2VpZ2h0IjowLjAsIkxpbmVUeXBlIjowLCJQYXJlbnRTdHlsZSI6bnVsbH0sIlBhcmVudFN0eWxlIjpudWxsfSwiSG9yaXpvbnRhbENvbm5lY3RvclN0eWxlIjp7IiRpZCI6IjMwNyIsIkxpbmVDb2xvciI6eyIkaWQiOiIzMDgiLCIkdHlwZSI6Ik5MUkUuQ29tbW9uLkRvbS5Tb2xpZENvbG9yQnJ1c2gsIE5MUkUuQ29tbW9uIiwiQ29sb3IiOnsiJGlkIjoiMzA5IiwiQSI6MjU1LCJSIjoyMDQsIkciOjIwNCwiQiI6MjA0fX0sIkxpbmVXZWlnaHQiOjEuMCwiTGluZVR5cGUiOjAsIlBhcmVudFN0eWxlIjpudWxsfSwiVmVydGljYWxDb25uZWN0b3JTdHlsZSI6eyIkaWQiOiIzMTAiLCJMaW5lQ29sb3IiOnsiJGlkIjoiMzExIiwiJHR5cGUiOiJOTFJFLkNvbW1vbi5Eb20uU29saWRDb2xvckJydXNoLCBOTFJFLkNvbW1vbiIsIkNvbG9yIjp7IiRpZCI6IjMxMiIsIkEiOjI1NSwiUiI6MjA0LCJHIjoyMDQsIkIiOjIwNH19LCJMaW5lV2VpZ2h0IjowLjAsIkxpbmVUeXBlIjowLCJQYXJlbnRTdHlsZSI6bnVsbH0sIk1hcmdpbiI6bnVsbCwiU3RhcnREYXRlUG9zaXRpb24iOjEsIkVuZERhdGVQb3NpdGlvbiI6MSwiRGF0ZUlzVmlzaWJsZSI6dHJ1ZSwiVGl0bGVQb3NpdGlvbiI6MiwiRHVyYXRpb25Qb3NpdGlvbiI6NCwiUGVyY2VudGFnZUNvbXBsZXRlZFBvc2l0aW9uIjo2LCJWYXJpYW5jZVBvc2l0aW9uIjo2LCJTcGFjaW5nIjozLCJJc0JlbG93VGltZWJhbmQiOnRydWUsIlBlcmNlbnRhZ2VDb21wbGV0ZVNoYXBlT3BhY2l0eSI6MzUsIkJhc2VsaW5lU3R5bGUiOnsiJGlkIjoiMzEzIiwiU2hhcGVTdHlsZSI6eyIkaWQiOiIzMTQiLCJNYXJnaW4iOnsiJGlkIjoiMzE1IiwiVG9wIjowLjAsIkxlZnQiOjAuMCwiUmlnaHQiOjAuMCwiQm90dG9tIjowLjB9LCJQYWRkaW5nIjp7IiRpZCI6IjMxNiIsIlRvcCI6MC4wLCJMZWZ0IjowLjAsIlJpZ2h0IjowLjAsIkJvdHRvbSI6MC4wfSwiQmFja2dyb3VuZCI6eyIkaWQiOiIzMTciLCJDb2xvciI6eyIkaWQiOiIzMTgiLCJBIjoxNTMsIlIiOjAsIkciOjAsIkIiOjB9fSwiSXNWaXNpYmxlIjp0cnVlLCJXaWR0aCI6MC4wLCJIZWlnaHQiOjAuMCwiQm9yZGVyU3R5bGUiOnsiJGlkIjoiMzE5IiwiTGluZUNvbG9yIjpudWxsLCJMaW5lV2VpZ2h0IjowLjAsIkxpbmVUeXBlIjowLCJQYXJlbnRTdHlsZSI6bnVsbH0sIlBhcmVudFN0eWxlIjpudWxsfSwiTWFyZ2luIjp7IiRpZCI6IjMyMCIsIlRvcCI6MC4wLCJMZWZ0IjowLjAsIlJpZ2h0IjowLjAsIkJvdHRvbSI6MC4wfSwiUGFkZGluZyI6eyIkaWQiOiIzMjEiLCJUb3AiOjAuMCwiTGVmdCI6MC4wLCJSaWdodCI6MC4wLCJCb3R0b20iOjAuMH0sIkJhY2tncm91bmQiOm51bGwsIklzVmlzaWJsZSI6dHJ1ZSwiV2lkdGgiOjAuMCwiSGVpZ2h0IjowLjAsIkJvcmRlclN0eWxlIjpudWxsLCJQYXJlbnRTdHlsZSI6bnVsbH0sIlNoYXBlU3R5bGUiOnsiJGlkIjoiMzIyIiwiTWFyZ2luIjp7IiRpZCI6IjMyMyIsIlRvcCI6MC4wLCJMZWZ0Ijo0LjAsIlJpZ2h0Ijo0LjAsIkJvdHRvbSI6MC4wfSwiUGFkZGluZyI6eyIkaWQiOiIzMjQiLCJUb3AiOjAuMCwiTGVmdCI6MC4wLCJSaWdodCI6MC4wLCJCb3R0b20iOjAuMH0sIkJhY2tncm91bmQiOnsiJGlkIjoiMzI1IiwiQ29sb3IiOnsiJGlkIjoiMzI2IiwiQSI6MjU1LCJSIjo2OCwiRyI6MTE0LCJCIjoxOTZ9fSwiSXNWaXNpYmxlIjp0cnVlLCJXaWR0aCI6MC4wLCJIZWlnaHQiOjEwLjAsIkJvcmRlclN0eWxlIjp7IiRpZCI6IjMyNyIsIkxpbmVDb2xvciI6eyIkaWQiOiIzMjgiLCIkdHlwZSI6Ik5MUkUuQ29tbW9uLkRvbS5Tb2xpZENvbG9yQnJ1c2gsIE5MUkUuQ29tbW9uIiwiQ29sb3IiOnsiJGlkIjoiMzI5IiwiQSI6MjU1LCJSIjoyMzQsIkciOjIyLCJCIjozMH19LCJMaW5lV2VpZ2h0IjowLjAsIkxpbmVUeXBlIjowLCJQYXJlbnRTdHlsZSI6bnVsbH0sIlBhcmVudFN0eWxlIjpudWxsfSwiVGl0bGVTdHlsZSI6eyIkaWQiOiIzMzAiLCJGb250U2V0dGluZ3MiOnsiJGlkIjoiMzMxIiwiRm9udFNpemUiOjExLCJGb250TmFtZSI6IkNhbGlicmkiLCJJc0JvbGQiOnRydWUsIklzSXRhbGljIjpmYWxzZSwiSXNVbmRlcmxpbmVkIjpmYWxzZSwiUGFyZW50U3R5bGUiOm51bGx9LCJBdXRvU2l6ZSI6MCwiRm9yZWdyb3VuZCI6eyIkaWQiOiIzMzIiLCJDb2xvciI6eyIkaWQiOiIzMz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M0IiwiVG9wIjowLjAsIkxlZnQiOjAuMCwiUmlnaHQiOjAuMCwiQm90dG9tIjowLjB9LCJQYWRkaW5nIjp7IiRpZCI6IjMzNSIsIlRvcCI6MC4wLCJMZWZ0IjowLjAsIlJpZ2h0IjowLjAsIkJvdHRvbSI6MC4wfSwiQmFja2dyb3VuZCI6eyIkaWQiOiIzMzYiLCJDb2xvciI6eyIkaWQiOiIzMzciLCJBIjowLCJSIjoyNTUsIkciOjI1NSwiQiI6MjU1fX0sIklzVmlzaWJsZSI6dHJ1ZSwiV2lkdGgiOjAuMCwiSGVpZ2h0IjowLjAsIkJvcmRlclN0eWxlIjp7IiRpZCI6IjMzOCIsIkxpbmVDb2xvciI6bnVsbCwiTGluZVdlaWdodCI6MC4wLCJMaW5lVHlwZSI6MCwiUGFyZW50U3R5bGUiOm51bGx9LCJQYXJlbnRTdHlsZSI6bnVsbH0sIkRhdGVTdHlsZSI6eyIkaWQiOiIzMzkiLCJGb250U2V0dGluZ3MiOnsiJGlkIjoiMzQwIiwiRm9udFNpemUiOjEwLCJGb250TmFtZSI6IkNhbGlicmkiLCJJc0JvbGQiOmZhbHNlLCJJc0l0YWxpYyI6ZmFsc2UsIklzVW5kZXJsaW5lZCI6ZmFsc2UsIlBhcmVudFN0eWxlIjpudWxsfSwiQXV0b1NpemUiOjAsIkZvcmVncm91bmQiOnsiJGlkIjoiMzQxIiwiQ29sb3IiOnsiJGlkIjoiMzQ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0MyIsIlRvcCI6MC4wLCJMZWZ0IjowLjAsIlJpZ2h0IjowLjAsIkJvdHRvbSI6MC4wfSwiUGFkZGluZyI6eyIkaWQiOiIzNDQiLCJUb3AiOjAuMCwiTGVmdCI6MC4wLCJSaWdodCI6MC4wLCJCb3R0b20iOjAuMH0sIkJhY2tncm91bmQiOnsiJGlkIjoiMzQ1IiwiQ29sb3IiOnsiJGlkIjoiMzQ2IiwiQSI6MCwiUiI6MjU1LCJHIjoyNTUsIkIiOjI1NX19LCJJc1Zpc2libGUiOnRydWUsIldpZHRoIjowLjAsIkhlaWdodCI6MC4wLCJCb3JkZXJTdHlsZSI6eyIkaWQiOiIzNDciLCJMaW5lQ29sb3IiOm51bGwsIkxpbmVXZWlnaHQiOjAuMCwiTGluZVR5cGUiOjAsIlBhcmVudFN0eWxlIjpudWxsfSwiUGFyZW50U3R5bGUiOm51bGx9LCJEYXRlRm9ybWF0Ijp7IiRpZCI6IjM0OC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kiLCJGb3JtYXQiOjAsIklzVmlzaWJsZSI6ZmFsc2UsIkxhc3RLbm93blZpc2liaWxpdHlTdGF0ZSI6ZmFsc2V9LCJJc1Zpc2libGUiOnRydWUsIlZhcmlhbmNlU3R5bGUiOnsiJGlkIjoiMzUwIiwiVGV4dFN0eWxlIjp7IiRpZCI6IjM1MSIsIkZvbnRTZXR0aW5ncyI6eyIkaWQiOiIzNTIiLCJGb250U2l6ZSI6MTEsIkZvbnROYW1lIjoiQ2FsaWJyaSIsIklzQm9sZCI6ZmFsc2UsIklzSXRhbGljIjpmYWxzZSwiSXNVbmRlcmxpbmVkIjpmYWxzZSwiUGFyZW50U3R5bGUiOm51bGx9LCJBdXRvU2l6ZSI6MCwiRm9yZWdyb3VuZCI6eyIkaWQiOiIzNTMiLCJDb2xvciI6eyIkaWQiOiIzNT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zU1IiwiVG9wIjowLjAsIkxlZnQiOjAuMCwiUmlnaHQiOjAuMCwiQm90dG9tIjowLjB9LCJQYWRkaW5nIjp7IiRpZCI6IjM1NiIsIlRvcCI6MC4wLCJMZWZ0IjowLjAsIlJpZ2h0IjowLjAsIkJvdHRvbSI6MC4wfSwiQmFja2dyb3VuZCI6eyIkaWQiOiIzNTciLCJDb2xvciI6eyIkaWQiOiIzNTgiLCJBIjowLCJSIjowLCJHIjowLCJCIjowfX0sIklzVmlzaWJsZSI6dHJ1ZSwiV2lkdGgiOjAuMCwiSGVpZ2h0IjowLjAsIkJvcmRlclN0eWxlIjp7IiRpZCI6IjM1OSIsIkxpbmVDb2xvciI6bnVsbCwiTGluZVdlaWdodCI6MC4wLCJMaW5lVHlwZSI6MCwiUGFyZW50U3R5bGUiOm51bGx9LCJQYXJlbnRTdHlsZSI6bnVsbH0sIlBhcmVudFN0eWxlIjpudWxsfSwiUGFyZW50U3R5bGUiOm51bGwsIl9leHBsaWNpdGx5U2V0Ijp7IiRpZCI6IjM2MC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vdFN0eWxlIjp7IiRpZCI6IjM2MSIsIlNoYXBlIjoxLCJDb25uZWN0b3JNYXJnaW4iOnsiJGlkIjoiMzYyIiwiVG9wIjowLjAsIkxlZnQiOjIuMCwiUmlnaHQiOjIuMCwiQm90dG9tIjowLjB9LCJDb25uZWN0b3JTdHlsZSI6eyIkaWQiOiIzNjMiLCJMaW5lQ29sb3IiOnsiJGlkIjoiMzY0IiwiJHR5cGUiOiJOTFJFLkNvbW1vbi5Eb20uU29saWRDb2xvckJydXNoLCBOTFJFLkNvbW1vbiIsIkNvbG9yIjp7IiRpZCI6IjM2NSIsIkEiOjEyNywiUiI6MTExLCJHIjo0OSwiQiI6MTUyfX0sIkxpbmVXZWlnaHQiOjEuMCwiTGluZVR5cGUiOjAsIlBhcmVudFN0eWxlIjpudWxsfSwiSXNCZWxvd1RpbWViYW5kIjp0cnVlLCJQb3NpdGlvbk9uVGFzayI6MSwiSGlkZURhdGUiOmZhbHNlLCJTaGFwZVNpemUiOjEsIlNwYWNpbmciOjIuMCwiUGFkZGluZyI6eyIkaWQiOiIzNjYiLCJUb3AiOjcuMCwiTGVmdCI6My4wLCJSaWdodCI6MC4wLCJCb3R0b20iOjIuMH0sIlNoYXBlU3R5bGUiOnsiJGlkIjoiMzY3IiwiTWFyZ2luIjp7IiRpZCI6IjM2OCIsIlRvcCI6MC4wLCJMZWZ0IjowLjAsIlJpZ2h0IjowLjAsIkJvdHRvbSI6MC4wfSwiUGFkZGluZyI6eyIkaWQiOiIzNjkiLCJUb3AiOjAuMCwiTGVmdCI6MC4wLCJSaWdodCI6MC4wLCJCb3R0b20iOjAuMH0sIkJhY2tncm91bmQiOnsiJGlkIjoiMzcwIiwiQ29sb3IiOnsiJGlkIjoiMzcxIiwiQSI6MjU1LCJSIjoxMTEsIkciOjQ5LCJCIjoxNTJ9fSwiSXNWaXNpYmxlIjp0cnVlLCJXaWR0aCI6MTguMCwiSGVpZ2h0IjoyMC4wLCJCb3JkZXJTdHlsZSI6eyIkaWQiOiIzNzIiLCJMaW5lQ29sb3IiOnsiJGlkIjoiMzczIiwiJHR5cGUiOiJOTFJFLkNvbW1vbi5Eb20uU29saWRDb2xvckJydXNoLCBOTFJFLkNvbW1vbiIsIkNvbG9yIjp7IiRpZCI6IjM3NCIsIkEiOjI1NSwiUiI6MjM0LCJHIjoyMiwiQiI6MzB9fSwiTGluZVdlaWdodCI6MC4wLCJMaW5lVHlwZSI6MCwiUGFyZW50U3R5bGUiOm51bGx9LCJQYXJlbnRTdHlsZSI6bnVsbH0sIlRpdGxlU3R5bGUiOnsiJGlkIjoiMzc1IiwiRm9udFNldHRpbmdzIjp7IiRpZCI6IjM3NiIsIkZvbnRTaXplIjoxMSwiRm9udE5hbWUiOiJDYWxpYnJpIiwiSXNCb2xkIjp0cnVlLCJJc0l0YWxpYyI6ZmFsc2UsIklzVW5kZXJsaW5lZCI6ZmFsc2UsIlBhcmVudFN0eWxlIjpudWxsfSwiQXV0b1NpemUiOjAsIkZvcmVncm91bmQiOnsiJGlkIjoiMzc3IiwiQ29sb3IiOnsiJGlkIjoiMzc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3OSIsIlRvcCI6MC4wLCJMZWZ0IjowLjAsIlJpZ2h0IjowLjAsIkJvdHRvbSI6MC4wfSwiUGFkZGluZyI6eyIkaWQiOiIzODAiLCJUb3AiOjAuMCwiTGVmdCI6MC4wLCJSaWdodCI6MC4wLCJCb3R0b20iOjAuMH0sIkJhY2tncm91bmQiOnsiJGlkIjoiMzgxIiwiQ29sb3IiOnsiJGlkIjoiMzgyIiwiQSI6MCwiUiI6MjU1LCJHIjoyNTUsIkIiOjI1NX19LCJJc1Zpc2libGUiOnRydWUsIldpZHRoIjowLjAsIkhlaWdodCI6MC4wLCJCb3JkZXJTdHlsZSI6eyIkaWQiOiIzODMiLCJMaW5lQ29sb3IiOm51bGwsIkxpbmVXZWlnaHQiOjAuMCwiTGluZVR5cGUiOjAsIlBhcmVudFN0eWxlIjpudWxsfSwiUGFyZW50U3R5bGUiOm51bGx9LCJEYXRlU3R5bGUiOnsiJGlkIjoiMzg0IiwiRm9udFNldHRpbmdzIjp7IiRpZCI6IjM4NSIsIkZvbnRTaXplIjoxMCwiRm9udE5hbWUiOiJDYWxpYnJpIiwiSXNCb2xkIjpmYWxzZSwiSXNJdGFsaWMiOmZhbHNlLCJJc1VuZGVybGluZWQiOmZhbHNlLCJQYXJlbnRTdHlsZSI6bnVsbH0sIkF1dG9TaXplIjowLCJGb3JlZ3JvdW5kIjp7IiRpZCI6IjM4NiIsIkNvbG9yIjp7IiRpZCI6IjM4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g4IiwiVG9wIjowLjAsIkxlZnQiOjAuMCwiUmlnaHQiOjAuMCwiQm90dG9tIjowLjB9LCJQYWRkaW5nIjp7IiRpZCI6IjM4OSIsIlRvcCI6MC4wLCJMZWZ0IjowLjAsIlJpZ2h0IjowLjAsIkJvdHRvbSI6MC4wfSwiQmFja2dyb3VuZCI6eyIkaWQiOiIzOTAiLCJDb2xvciI6eyIkaWQiOiIzOTEiLCJBIjowLCJSIjoyNTUsIkciOjI1NSwiQiI6MjU1fX0sIklzVmlzaWJsZSI6dHJ1ZSwiV2lkdGgiOjAuMCwiSGVpZ2h0IjowLjAsIkJvcmRlclN0eWxlIjp7IiRpZCI6IjM5MiIsIkxpbmVDb2xvciI6bnVsbCwiTGluZVdlaWdodCI6MC4wLCJMaW5lVHlwZSI6MCwiUGFyZW50U3R5bGUiOm51bGx9LCJQYXJlbnRTdHlsZSI6bnVsbH0sIkRhdGVGb3JtYXQiOnsiJGlkIjoiMzkz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zOTQiLCJEYXRlUGFydElzVmlzaWJsZSI6dHJ1ZSwiVGltZVBhcnRJc1Zpc2libGUiOmZhbHNlfX0sIldlZWtOdW1iZXJpbmciOnsiJGlkIjoiMzk1IiwiRm9ybWF0IjowLCJJc1Zpc2libGUiOmZhbHNlLCJMYXN0S25vd25WaXNpYmlsaXR5U3RhdGUiOmZhbHNlfSwiSXNWaXNpYmxlIjp0cnVlLCJWYXJpYW5jZVN0eWxlIjp7IiRpZCI6IjM5NiIsIlRleHRTdHlsZSI6eyIkaWQiOiIzOTciLCJGb250U2V0dGluZ3MiOnsiJGlkIjoiMzk4IiwiRm9udFNpemUiOjExLCJGb250TmFtZSI6IkNhbGlicmkiLCJJc0JvbGQiOmZhbHNlLCJJc0l0YWxpYyI6ZmFsc2UsIklzVW5kZXJsaW5lZCI6ZmFsc2UsIlBhcmVudFN0eWxlIjpudWxsfSwiQXV0b1NpemUiOjAsIkZvcmVncm91bmQiOnsiJGlkIjoiMzk5IiwiQ29sb3IiOnsiJGlkIjoiNDA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wMSIsIlRvcCI6MC4wLCJMZWZ0IjowLjAsIlJpZ2h0IjowLjAsIkJvdHRvbSI6MC4wfSwiUGFkZGluZyI6eyIkaWQiOiI0MDIiLCJUb3AiOjAuMCwiTGVmdCI6MC4wLCJSaWdodCI6MC4wLCJCb3R0b20iOjAuMH0sIkJhY2tncm91bmQiOnsiJGlkIjoiNDAzIiwiQ29sb3IiOnsiJGlkIjoiNDA0IiwiQSI6MCwiUiI6MCwiRyI6MCwiQiI6MH19LCJJc1Zpc2libGUiOmZhbHNlLCJXaWR0aCI6MC4wLCJIZWlnaHQiOjAuMCwiQm9yZGVyU3R5bGUiOnsiJGlkIjoiNDA1IiwiTGluZUNvbG9yIjpudWxsLCJMaW5lV2VpZ2h0IjowLjAsIkxpbmVUeXBlIjowLCJQYXJlbnRTdHlsZSI6bnVsbH0sIlBhcmVudFN0eWxlIjpudWxsfSwiUGFyZW50U3R5bGUiOm51bGx9LCJQYXJlbnRTdHlsZSI6bnVsbH0sIkRlZmF1bHRTd2ltbGFuZU1pbGVzdG9uZVN0eWxlIjp7IiRpZCI6IjQwNiIsIlRpdGxlUG9zaXRpb24iOiJSaWdodCIsIkRhdGVQb3NpdGlvbiI6IkxlZnQiLCJWYXJpYW5jZVBvc2l0aW9uIjoiTGVmdCIsIlNoYXBlVHlwZSI6MSwiU2hhcGVTaXplIjoxLCJTcGFjaW5nIjo1LCJTaGFwZVN0eWxlIjp7IiRpZCI6IjQwNyIsIk1hcmdpbiI6eyIkaWQiOiI0MDgiLCJUb3AiOjAuMCwiTGVmdCI6MC4wLCJSaWdodCI6MC4wLCJCb3R0b20iOjAuMH0sIlBhZGRpbmciOnsiJGlkIjoiNDA5IiwiVG9wIjowLjAsIkxlZnQiOjAuMCwiUmlnaHQiOjAuMCwiQm90dG9tIjowLjB9LCJCYWNrZ3JvdW5kIjp7IiRpZCI6IjQxMCIsIkNvbG9yIjp7IiRpZCI6IjQxMSIsIkEiOjI1NSwiUiI6NjgsIkciOjExNCwiQiI6MTk2fX0sIklzVmlzaWJsZSI6dHJ1ZSwiV2lkdGgiOjE4LjAsIkhlaWdodCI6MjAuMCwiQm9yZGVyU3R5bGUiOnsiJGlkIjoiNDEyIiwiTGluZUNvbG9yIjp7IiRpZCI6IjQxMyIsIiR0eXBlIjoiTkxSRS5Db21tb24uRG9tLlNvbGlkQ29sb3JCcnVzaCwgTkxSRS5Db21tb24iLCJDb2xvciI6eyIkaWQiOiI0MTQiLCJBIjoyNTUsIlIiOjIzNCwiRyI6MjIsIkIiOjMwfX0sIkxpbmVXZWlnaHQiOjAuMCwiTGluZVR5cGUiOjAsIlBhcmVudFN0eWxlIjpudWxsfSwiUGFyZW50U3R5bGUiOm51bGx9LCJUaXRsZVN0eWxlIjp7IiRpZCI6IjQxNSIsIkZvbnRTZXR0aW5ncyI6eyIkaWQiOiI0MTYiLCJGb250U2l6ZSI6MTEsIkZvbnROYW1lIjoiQ2FsaWJyaSIsIklzQm9sZCI6dHJ1ZSwiSXNJdGFsaWMiOmZhbHNlLCJJc1VuZGVybGluZWQiOmZhbHNlLCJQYXJlbnRTdHlsZSI6bnVsbH0sIkF1dG9TaXplIjowLCJGb3JlZ3JvdW5kIjp7IiRpZCI6IjQxNyIsIkNvbG9yIjp7IiRpZCI6IjQx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TkiLCJUb3AiOjAuMCwiTGVmdCI6MC4wLCJSaWdodCI6MC4wLCJCb3R0b20iOjAuMH0sIlBhZGRpbmciOnsiJGlkIjoiNDIwIiwiVG9wIjowLjAsIkxlZnQiOjAuMCwiUmlnaHQiOjAuMCwiQm90dG9tIjowLjB9LCJCYWNrZ3JvdW5kIjp7IiRpZCI6IjQyMSIsIkNvbG9yIjp7IiRpZCI6IjQyMiIsIkEiOjg5LCJSIjowLCJHIjowLCJCIjowfX0sIklzVmlzaWJsZSI6dHJ1ZSwiV2lkdGgiOjAuMCwiSGVpZ2h0IjowLjAsIkJvcmRlclN0eWxlIjp7IiRpZCI6IjQyMyIsIkxpbmVDb2xvciI6bnVsbCwiTGluZVdlaWdodCI6MC4wLCJMaW5lVHlwZSI6MCwiUGFyZW50U3R5bGUiOm51bGx9LCJQYXJlbnRTdHlsZSI6bnVsbH0sIkRhdGVTdHlsZSI6eyIkaWQiOiI0MjQiLCJGb250U2V0dGluZ3MiOnsiJGlkIjoiNDI1IiwiRm9udFNpemUiOjEwLCJGb250TmFtZSI6IkNhbGlicmkiLCJJc0JvbGQiOmZhbHNlLCJJc0l0YWxpYyI6ZmFsc2UsIklzVW5kZXJsaW5lZCI6ZmFsc2UsIlBhcmVudFN0eWxlIjpudWxsfSwiQXV0b1NpemUiOjAsIkZvcmVncm91bmQiOnsiJGlkIjoiNDI2IiwiQ29sb3IiOnsiJGlkIjoiNDI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jgiLCJUb3AiOjAuMCwiTGVmdCI6MC4wLCJSaWdodCI6MC4wLCJCb3R0b20iOjAuMH0sIlBhZGRpbmciOnsiJGlkIjoiNDI5IiwiVG9wIjowLjAsIkxlZnQiOjAuMCwiUmlnaHQiOjAuMCwiQm90dG9tIjowLjB9LCJCYWNrZ3JvdW5kIjp7IiRpZCI6IjQzMCIsIkNvbG9yIjp7IiRpZCI6IjQzMSIsIkEiOjg5LCJSIjowLCJHIjowLCJCIjowfX0sIklzVmlzaWJsZSI6dHJ1ZSwiV2lkdGgiOjAuMCwiSGVpZ2h0IjowLjAsIkJvcmRlclN0eWxlIjp7IiRpZCI6IjQzMiIsIkxpbmVDb2xvciI6bnVsbCwiTGluZVdlaWdodCI6MC4wLCJMaW5lVHlwZSI6MCwiUGFyZW50U3R5bGUiOm51bGx9LCJQYXJlbnRTdHlsZSI6bnVsbH0sIkRhdGVGb3JtYXQiOnsiJGlkIjoiNDMz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0MzQiLCJEYXRlUGFydElzVmlzaWJsZSI6dHJ1ZSwiVGltZVBhcnRJc1Zpc2libGUiOmZhbHNlfX0sIldlZWtOdW1iZXJpbmciOnsiJGlkIjoiNDM1IiwiRm9ybWF0IjowLCJJc1Zpc2libGUiOmZhbHNlLCJMYXN0S25vd25WaXNpYmlsaXR5U3RhdGUiOmZhbHNlfSwiSXNWaXNpYmxlIjp0cnVlLCJWYXJpYW5jZVN0eWxlIjp7IiRpZCI6IjQzNiIsIlRleHRTdHlsZSI6eyIkaWQiOiI0MzciLCJGb250U2V0dGluZ3MiOnsiJGlkIjoiNDM4IiwiRm9udFNpemUiOjExLCJGb250TmFtZSI6IkNhbGlicmkiLCJJc0JvbGQiOmZhbHNlLCJJc0l0YWxpYyI6ZmFsc2UsIklzVW5kZXJsaW5lZCI6ZmFsc2UsIlBhcmVudFN0eWxlIjpudWxsfSwiQXV0b1NpemUiOjAsIkZvcmVncm91bmQiOnsiJGlkIjoiNDM5IiwiQ29sb3IiOnsiJGlkIjoiNDQ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0MSIsIlRvcCI6MC4wLCJMZWZ0IjowLjAsIlJpZ2h0IjowLjAsIkJvdHRvbSI6MC4wfSwiUGFkZGluZyI6eyIkaWQiOiI0NDIiLCJUb3AiOjAuMCwiTGVmdCI6MC4wLCJSaWdodCI6MC4wLCJCb3R0b20iOjAuMH0sIkJhY2tncm91bmQiOnsiJGlkIjoiNDQzIiwiQ29sb3IiOnsiJGlkIjoiNDQ0IiwiQSI6MCwiUiI6MCwiRyI6MCwiQiI6MH19LCJJc1Zpc2libGUiOnRydWUsIldpZHRoIjowLjAsIkhlaWdodCI6MC4wLCJCb3JkZXJTdHlsZSI6eyIkaWQiOiI0NDUiLCJMaW5lQ29sb3IiOm51bGwsIkxpbmVXZWlnaHQiOjAuMCwiTGluZVR5cGUiOjAsIlBhcmVudFN0eWxlIjpudWxsfSwiUGFyZW50U3R5bGUiOm51bGx9LCJQYXJlbnRTdHlsZSI6bnVsbH0sIlBhcmVudFN0eWxlIjpudWxsfSwiRGVmYXVsdFN3aW1sYW5lQWN0aXZpdHlTdHlsZSI6eyIkaWQiOiI0NDYiLCJIZWFkZXJTdHlsZSI6eyIkaWQiOiI0NDciLCJUZXh0U3R5bGUiOnsiJGlkIjoiNDQ4IiwiRm9udFNldHRpbmdzIjp7IiRpZCI6IjQ0OSIsIkZvbnRTaXplIjoxMSwiRm9udE5hbWUiOiJDYWxpYnJpIiwiSXNCb2xkIjpmYWxzZSwiSXNJdGFsaWMiOmZhbHNlLCJJc1VuZGVybGluZWQiOmZhbHNlLCJQYXJlbnRTdHlsZSI6bnVsbH0sIkF1dG9TaXplIjoyLCJGb3JlZ3JvdW5kIjp7IiRpZCI6IjQ1MCIsIkNvbG9yIjp7IiRpZCI6IjQ1MSIsIkEiOjI1NSwiUiI6MCwiRyI6MCwiQiI6MH19LCJNYXhXaWR0aCI6MC4wLCJNYXhIZWlnaHQiOiJJbmZpbml0eSIsIlNtYXJ0Rm9yZWdyb3VuZElzQWN0aXZlIjpmYWxzZSwiSG9yaXpvbnRhbEFsaWdubWVudCI6MCwiVmVydGljYWxBbGlnbm1lbnQiOjAsIlNtYXJ0Rm9yZWdyb3VuZCI6bnVsbCwiQmFja2dyb3VuZEZpbGxUeXBlIjowLCJNYXJnaW4iOnsiJGlkIjoiNDUyIiwiVG9wIjowLjAsIkxlZnQiOjAuMCwiUmlnaHQiOjAuMCwiQm90dG9tIjowLjB9LCJQYWRkaW5nIjp7IiRpZCI6IjQ1MyIsIlRvcCI6MC4wLCJMZWZ0IjowLjAsIlJpZ2h0IjowLjAsIkJvdHRvbSI6MC4wfSwiQmFja2dyb3VuZCI6eyIkaWQiOiI0NTQiLCJDb2xvciI6eyIkaWQiOiI0NTUiLCJBIjowLCJSIjoyNTUsIkciOjI1NSwiQiI6MjU1fX0sIklzVmlzaWJsZSI6dHJ1ZSwiV2lkdGgiOjAuMCwiSGVpZ2h0IjowLjAsIkJvcmRlclN0eWxlIjpudWxsLCJQYXJlbnRTdHlsZSI6bnVsbH0sIlJlY3RhbmdsZVN0eWxlIjp7IiRpZCI6IjQ1NiIsIk1hcmdpbiI6eyIkaWQiOiI0NTciLCJUb3AiOjAuMCwiTGVmdCI6MC4wLCJSaWdodCI6MC4wLCJCb3R0b20iOjAuMH0sIlBhZGRpbmciOnsiJGlkIjoiNDU4IiwiVG9wIjowLjAsIkxlZnQiOjAuMCwiUmlnaHQiOjAuMCwiQm90dG9tIjowLjB9LCJCYWNrZ3JvdW5kIjp7IiRpZCI6IjQ1OSIsIkNvbG9yIjp7IiRpZCI6IjQ2MCIsIkEiOjYzLCJSIjo2OCwiRyI6MTE0LCJCIjoxOTZ9fSwiSXNWaXNpYmxlIjp0cnVlLCJXaWR0aCI6MC4wLCJIZWlnaHQiOjAuMCwiQm9yZGVyU3R5bGUiOnsiJGlkIjoiNDYxIiwiTGluZUNvbG9yIjp7IiRpZCI6IjQ2MiIsIiR0eXBlIjoiTkxSRS5Db21tb24uRG9tLlNvbGlkQ29sb3JCcnVzaCwgTkxSRS5Db21tb24iLCJDb2xvciI6eyIkaWQiOiI0NjMiLCJBIjoyNTUsIlIiOjI1NSwiRyI6MCwiQiI6MH19LCJMaW5lV2VpZ2h0IjowLjAsIkxpbmVUeXBlIjowLCJQYXJlbnRTdHlsZSI6bnVsbH0sIlBhcmVudFN0eWxlIjpudWxsfSwiTWFyZ2luIjp7IiRpZCI6IjQ2NCIsIlRvcCI6MC4wLCJMZWZ0IjowLjAsIlJpZ2h0IjowLjAsIkJvdHRvbSI6MC4wfSwiUGFkZGluZyI6eyIkaWQiOiI0NjUiLCJUb3AiOjAuMCwiTGVmdCI6MC4wLCJSaWdodCI6MC4wLCJCb3R0b20iOjAuMH0sIkJhY2tncm91bmQiOm51bGwsIklzVmlzaWJsZSI6dHJ1ZSwiV2lkdGgiOjAuMCwiSGVpZ2h0IjowLjAsIkJvcmRlclN0eWxlIjpudWxsLCJQYXJlbnRTdHlsZSI6bnVsbH0sIkJhY2tncm91bmRTdHlsZSI6eyIkaWQiOiI0NjYiLCJNYXJnaW4iOnsiJGlkIjoiNDY3IiwiVG9wIjowLjAsIkxlZnQiOjAuMCwiUmlnaHQiOjAuMCwiQm90dG9tIjowLjB9LCJQYWRkaW5nIjp7IiRpZCI6IjQ2OCIsIlRvcCI6MC4wLCJMZWZ0IjowLjAsIlJpZ2h0IjowLjAsIkJvdHRvbSI6MC4wfSwiQmFja2dyb3VuZCI6eyIkaWQiOiI0NjkiLCJDb2xvciI6eyIkaWQiOiI0NzAiLCJBIjo1MSwiUiI6NjgsIkciOjExNCwiQiI6MTk2fX0sIklzVmlzaWJsZSI6dHJ1ZSwiV2lkdGgiOjAuMCwiSGVpZ2h0IjowLjAsIkJvcmRlclN0eWxlIjp7IiRpZCI6IjQ3MSIsIkxpbmVDb2xvciI6eyIkaWQiOiI0NzIiLCIkdHlwZSI6Ik5MUkUuQ29tbW9uLkRvbS5Tb2xpZENvbG9yQnJ1c2gsIE5MUkUuQ29tbW9uIiwiQ29sb3IiOnsiJGlkIjoiNDczIiwiQSI6MjU1LCJSIjoyMzQsIkciOjIyLCJCIjozMH19LCJMaW5lV2VpZ2h0IjowLjAsIkxpbmVUeXBlIjowLCJQYXJlbnRTdHlsZSI6bnVsbH0sIlBhcmVudFN0eWxlIjpudWxsfSwiTWFyZ2luIjp7IiRpZCI6IjQ3NCIsIlRvcCI6MC4wLCJMZWZ0IjowLjAsIlJpZ2h0IjowLjAsIkJvdHRvbSI6MC4wfSwiUGFkZGluZyI6eyIkaWQiOiI0NzUiLCJUb3AiOjAuMCwiTGVmdCI6MC4wLCJSaWdodCI6MC4wLCJCb3R0b20iOjAuMH0sIklzVmlzaWJsZSI6dHJ1ZSwiV2lkdGgiOjAuMCwiSGVpZ2h0IjowLjAsIkJvcmRlclN0eWxlIjp7IiRpZCI6IjQ3NiIsIkxpbmVDb2xvciI6bnVsbCwiTGluZVdlaWdodCI6MC4wLCJMaW5lVHlwZSI6MCwiUGFyZW50U3R5bGUiOm51bGx9LCJQYXJlbnRTdHlsZSI6bnVsbH0sIk1hcmdpbiI6eyIkaWQiOiI0NzciLCJUb3AiOjAuMCwiTGVmdCI6MC4wLCJSaWdodCI6MC4wLCJCb3R0b20iOjAuMH0sIlBhZGRpbmciOnsiJGlkIjoiNDc4IiwiVG9wIjowLjAsIkxlZnQiOjAuMCwiUmlnaHQiOjAuMCwiQm90dG9tIjowLjB9LCJJc1Zpc2libGUiOnRydWUsIldpZHRoIjowLjAsIkhlaWdodCI6MC4wLCJCb3JkZXJTdHlsZSI6eyIkaWQiOiI0NzkiLCJMaW5lQ29sb3IiOm51bGwsIkxpbmVXZWlnaHQiOjAuMCwiTGluZVR5cGUiOjAsIlBhcmVudFN0eWxlIjpudWxsfSwiUGFyZW50U3R5bGUiOm51bGx9fSx7IiRpZCI6IjQ4MCIsIl9hY3Rpdml0aWVzIjpbeyIkaWQiOiI0ODEiLCJfcm93cyI6W3siJGlkIjoiNDgyIiwiX3Rhc2tzIjpbeyIkaWQiOiI0ODMiLCJfYXR0YWNoZWRNaWxlc3RvbmVzIjpbeyIkaWQiOiI0ODQiLCJEYXRlIjoiMjAyNi0wOC0wN1QyMzo1OTowMCIsIlN0eWxlIjp7IiRpZCI6IjQ4NSIsIlNoYXBlIjoxLCJDb25uZWN0b3JNYXJnaW4iOnsiJGlkIjoiNDg2IiwiVG9wIjowLjAsIkxlZnQiOjIuMCwiUmlnaHQiOjIuMCwiQm90dG9tIjowLjB9LCJDb25uZWN0b3JTdHlsZSI6eyIkaWQiOiI0ODciLCJMaW5lQ29sb3IiOnsiJGlkIjoiNDg4IiwiJHR5cGUiOiJOTFJFLkNvbW1vbi5Eb20uU29saWRDb2xvckJydXNoLCBOTFJFLkNvbW1vbiIsIkNvbG9yIjp7IiRpZCI6IjQ4OSIsIkEiOjEyNywiUiI6MTExLCJHIjo0OSwiQiI6MTUyfX0sIkxpbmVXZWlnaHQiOjEuMCwiTGluZVR5cGUiOjAsIlBhcmVudFN0eWxlIjpudWxsfSwiSXNCZWxvd1RpbWViYW5kIjp0cnVlLCJQb3NpdGlvbk9uVGFzayI6MSwiSGlkZURhdGUiOmZhbHNlLCJTaGFwZVNpemUiOjEsIlNwYWNpbmciOjIuMCwiUGFkZGluZyI6eyIkaWQiOiI0OTAiLCJUb3AiOjcuMCwiTGVmdCI6My4wLCJSaWdodCI6MC4wLCJCb3R0b20iOjIuMH0sIlNoYXBlU3R5bGUiOnsiJGlkIjoiNDkxIiwiTWFyZ2luIjp7IiRpZCI6IjQ5MiIsIlRvcCI6MC4wLCJMZWZ0IjowLjAsIlJpZ2h0IjowLjAsIkJvdHRvbSI6MC4wfSwiUGFkZGluZyI6eyIkaWQiOiI0OTMiLCJUb3AiOjAuMCwiTGVmdCI6MC4wLCJSaWdodCI6MC4wLCJCb3R0b20iOjAuMH0sIkJhY2tncm91bmQiOnsiJGlkIjoiNDk0IiwiQ29sb3IiOnsiJGlkIjoiNDk1IiwiQSI6MjU1LCJSIjoxMTEsIkciOjQ5LCJCIjoxNTJ9fSwiSXNWaXNpYmxlIjp0cnVlLCJXaWR0aCI6MTguMCwiSGVpZ2h0IjoyMC4wLCJCb3JkZXJTdHlsZSI6eyIkaWQiOiI0OTYiLCJMaW5lQ29sb3IiOnsiJGlkIjoiNDk3IiwiJHR5cGUiOiJOTFJFLkNvbW1vbi5Eb20uU29saWRDb2xvckJydXNoLCBOTFJFLkNvbW1vbiIsIkNvbG9yIjp7IiRpZCI6IjQ5OCIsIkEiOjI1NSwiUiI6MjU1LCJHIjowLCJCIjowfX0sIkxpbmVXZWlnaHQiOjAuMCwiTGluZVR5cGUiOjAsIlBhcmVudFN0eWxlIjpudWxsfSwiUGFyZW50U3R5bGUiOm51bGx9LCJUaXRsZVN0eWxlIjp7IiRpZCI6IjQ5OSIsIkZvbnRTZXR0aW5ncyI6eyIkaWQiOiI1MDAiLCJGb250U2l6ZSI6MTEsIkZvbnROYW1lIjoiQ2FsaWJyaSIsIklzQm9sZCI6dHJ1ZSwiSXNJdGFsaWMiOmZhbHNlLCJJc1VuZGVybGluZWQiOmZhbHNlLCJQYXJlbnRTdHlsZSI6bnVsbH0sIkF1dG9TaXplIjowLCJGb3JlZ3JvdW5kIjp7IiRpZCI6IjUwMSIsIkNvbG9yIjp7IiRpZCI6IjUw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MDMiLCJUb3AiOjAuMCwiTGVmdCI6MC4wLCJSaWdodCI6MC4wLCJCb3R0b20iOjAuMH0sIlBhZGRpbmciOnsiJGlkIjoiNTA0IiwiVG9wIjowLjAsIkxlZnQiOjAuMCwiUmlnaHQiOjAuMCwiQm90dG9tIjowLjB9LCJCYWNrZ3JvdW5kIjp7IiRpZCI6IjUwNSIsIkNvbG9yIjp7IiRpZCI6IjUwNiIsIkEiOjAsIlIiOjI1NSwiRyI6MjU1LCJCIjoyNTV9fSwiSXNWaXNpYmxlIjp0cnVlLCJXaWR0aCI6MC4wLCJIZWlnaHQiOjAuMCwiQm9yZGVyU3R5bGUiOnsiJGlkIjoiNTA3IiwiTGluZUNvbG9yIjpudWxsLCJMaW5lV2VpZ2h0IjowLjAsIkxpbmVUeXBlIjowLCJQYXJlbnRTdHlsZSI6bnVsbH0sIlBhcmVudFN0eWxlIjpudWxsfSwiRGF0ZVN0eWxlIjp7IiRpZCI6IjUwOCIsIkZvbnRTZXR0aW5ncyI6eyIkaWQiOiI1MDkiLCJGb250U2l6ZSI6MTAsIkZvbnROYW1lIjoiQ2FsaWJyaSIsIklzQm9sZCI6ZmFsc2UsIklzSXRhbGljIjpmYWxzZSwiSXNVbmRlcmxpbmVkIjpmYWxzZSwiUGFyZW50U3R5bGUiOm51bGx9LCJBdXRvU2l6ZSI6MCwiRm9yZWdyb3VuZCI6eyIkaWQiOiI1MTAiLCJDb2xvciI6eyIkaWQiOiI1MT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UxMiIsIlRvcCI6MC4wLCJMZWZ0IjowLjAsIlJpZ2h0IjowLjAsIkJvdHRvbSI6MC4wfSwiUGFkZGluZyI6eyIkaWQiOiI1MTMiLCJUb3AiOjAuMCwiTGVmdCI6MC4wLCJSaWdodCI6MC4wLCJCb3R0b20iOjAuMH0sIkJhY2tncm91bmQiOnsiJGlkIjoiNTE0IiwiQ29sb3IiOnsiJGlkIjoiNTE1IiwiQSI6MCwiUiI6MjU1LCJHIjoyNTUsIkIiOjI1NX19LCJJc1Zpc2libGUiOnRydWUsIldpZHRoIjowLjAsIkhlaWdodCI6MC4wLCJCb3JkZXJTdHlsZSI6eyIkaWQiOiI1MTYiLCJMaW5lQ29sb3IiOm51bGwsIkxpbmVXZWlnaHQiOjAuMCwiTGluZVR5cGUiOjAsIlBhcmVudFN0eWxlIjpudWxsfSwiUGFyZW50U3R5bGUiOm51bGx9LCJEYXRlRm9ybWF0Ijp7IiRpZCI6IjUxNy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NTE4IiwiRGF0ZVBhcnRJc1Zpc2libGUiOnRydWUsIlRpbWVQYXJ0SXNWaXNpYmxlIjpmYWxzZX19LCJXZWVrTnVtYmVyaW5nIjp7IiRpZCI6IjUxOSIsIkZvcm1hdCI6MCwiSXNWaXNpYmxlIjpmYWxzZSwiTGFzdEtub3duVmlzaWJpbGl0eVN0YXRlIjpmYWxzZX0sIklzVmlzaWJsZSI6dHJ1ZSwiVmFyaWFuY2VTdHlsZSI6eyIkaWQiOiI1MjAiLCJUZXh0U3R5bGUiOnsiJGlkIjoiNTIxIiwiRm9udFNldHRpbmdzIjp7IiRpZCI6IjUyMiIsIkZvbnRTaXplIjoxMSwiRm9udE5hbWUiOiJDYWxpYnJpIiwiSXNCb2xkIjpmYWxzZSwiSXNJdGFsaWMiOmZhbHNlLCJJc1VuZGVybGluZWQiOmZhbHNlLCJQYXJlbnRTdHlsZSI6bnVsbH0sIkF1dG9TaXplIjowLCJGb3JlZ3JvdW5kIjp7IiRpZCI6IjUyMyIsIkNvbG9yIjp7IiRpZCI6IjUy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1MjUiLCJUb3AiOjAuMCwiTGVmdCI6MC4wLCJSaWdodCI6MC4wLCJCb3R0b20iOjAuMH0sIlBhZGRpbmciOnsiJGlkIjoiNTI2IiwiVG9wIjowLjAsIkxlZnQiOjAuMCwiUmlnaHQiOjAuMCwiQm90dG9tIjowLjB9LCJCYWNrZ3JvdW5kIjp7IiRpZCI6IjUyNyIsIkNvbG9yIjp7IiRpZCI6IjUyOCIsIkEiOjAsIlIiOjAsIkciOjAsIkIiOjB9fSwiSXNWaXNpYmxlIjp0cnVlLCJXaWR0aCI6MC4wLCJIZWlnaHQiOjAuMCwiQm9yZGVyU3R5bGUiOnsiJGlkIjoiNTI5IiwiTGluZUNvbG9yIjpudWxsLCJMaW5lV2VpZ2h0IjowLjAsIkxpbmVUeXBlIjowLCJQYXJlbnRTdHlsZSI6bnVsbH0sIlBhcmVudFN0eWxlIjpudWxsfSwiUGFyZW50U3R5bGUiOm51bGx9LCJQYXJlbnRTdHlsZSI6bnVsbH0sIkluZGV4Ijo5LCJQZXJjZW50YWdlQ29tcGxldGUiOm51bGwsIlBvc2l0aW9uIjp7IlJhdGlvIjowLjAsIklzQ3VzdG9tIjpmYWxzZX0sIkRhdGVGb3JtYXQiOnsiJHJlZiI6IjUxNyJ9LCJXZWVrTnVtYmVyaW5nIjp7IiRpZCI6IjUzMCIsIkZvcm1hdCI6MCwiSXNWaXNpYmxlIjpmYWxzZSwiTGFzdEtub3duVmlzaWJpbGl0eVN0YXRlIjpmYWxzZX0sIkJhc2VsaW5lRGF0YSI6eyIkaWQiOiI1MzEiLCJEYXRlIjoiMjAyNi0wOC0wN1QyMzo1OTowMCJ9LCJSZWxhdGVkVGFza0lkIjoiZGY0ZDg5YTMtZDM1Yi00NWY3LWI5MGUtZjlhZTIyOTIzNGYyIiwiSWQiOiI0NjhjYjVhOC00NzhkLTQxMGQtOTdkMy05ZWM1ZThhZTA3YTAiLCJJbXBvcnRJZCI6bnVsbCwiVGl0bGUiOiJQYXRpZW50cyBcclxuUmVjcnVpdGVkIiwiTm90ZSI6bnVsbCwiSHlwZXJsaW5rIjp7IiRpZCI6IjUzMiIsIkFkZHJlc3MiOiIiLCJTdWJBZGRyZXNzIjoiIn0sIklzQ2hhbmdlZCI6ZmFsc2UsIklzTmV3IjpmYWxzZX0seyIkaWQiOiI1MzMiLCJEYXRlIjoiMjAyNi0xMi0xMVQyMzo1OTowMCIsIlN0eWxlIjp7IiRpZCI6IjUzNCIsIlNoYXBlIjoxLCJDb25uZWN0b3JNYXJnaW4iOnsiJGlkIjoiNTM1IiwiVG9wIjowLjAsIkxlZnQiOjIuMCwiUmlnaHQiOjIuMCwiQm90dG9tIjowLjB9LCJDb25uZWN0b3JTdHlsZSI6eyIkaWQiOiI1MzYiLCJMaW5lQ29sb3IiOnsiJGlkIjoiNTM3IiwiJHR5cGUiOiJOTFJFLkNvbW1vbi5Eb20uU29saWRDb2xvckJydXNoLCBOTFJFLkNvbW1vbiIsIkNvbG9yIjp7IiRpZCI6IjUzOCIsIkEiOjEyNywiUiI6MjYsIkciOjE3MCwiQiI6NjZ9fSwiTGluZVdlaWdodCI6MS4wLCJMaW5lVHlwZSI6MCwiUGFyZW50U3R5bGUiOm51bGx9LCJJc0JlbG93VGltZWJhbmQiOnRydWUsIlBvc2l0aW9uT25UYXNrIjoxLCJIaWRlRGF0ZSI6ZmFsc2UsIlNoYXBlU2l6ZSI6MSwiU3BhY2luZyI6Mi4wLCJQYWRkaW5nIjp7IiRpZCI6IjUzOSIsIlRvcCI6Ny4wLCJMZWZ0IjozLjAsIlJpZ2h0IjowLjAsIkJvdHRvbSI6Mi4wfSwiU2hhcGVTdHlsZSI6eyIkaWQiOiI1NDAiLCJNYXJnaW4iOnsiJGlkIjoiNTQxIiwiVG9wIjowLjAsIkxlZnQiOjAuMCwiUmlnaHQiOjAuMCwiQm90dG9tIjowLjB9LCJQYWRkaW5nIjp7IiRpZCI6IjU0MiIsIlRvcCI6MC4wLCJMZWZ0IjowLjAsIlJpZ2h0IjowLjAsIkJvdHRvbSI6MC4wfSwiQmFja2dyb3VuZCI6eyIkaWQiOiI1NDMiLCJDb2xvciI6eyIkaWQiOiI1NDQiLCJBIjoyNTUsIlIiOjI2LCJHIjoxNzAsIkIiOjY2fX0sIklzVmlzaWJsZSI6dHJ1ZSwiV2lkdGgiOjE4LjAsIkhlaWdodCI6MjAuMCwiQm9yZGVyU3R5bGUiOnsiJGlkIjoiNTQ1IiwiTGluZUNvbG9yIjp7IiRpZCI6IjU0NiIsIiR0eXBlIjoiTkxSRS5Db21tb24uRG9tLlNvbGlkQ29sb3JCcnVzaCwgTkxSRS5Db21tb24iLCJDb2xvciI6eyIkaWQiOiI1NDciLCJBIjoyNTUsIlIiOjI1NSwiRyI6MCwiQiI6MH19LCJMaW5lV2VpZ2h0IjowLjAsIkxpbmVUeXBlIjowLCJQYXJlbnRTdHlsZSI6bnVsbH0sIlBhcmVudFN0eWxlIjpudWxsfSwiVGl0bGVTdHlsZSI6eyIkaWQiOiI1NDgiLCJGb250U2V0dGluZ3MiOnsiJGlkIjoiNTQ5IiwiRm9udFNpemUiOjExLCJGb250TmFtZSI6IkNhbGlicmkiLCJJc0JvbGQiOnRydWUsIklzSXRhbGljIjpmYWxzZSwiSXNVbmRlcmxpbmVkIjpmYWxzZSwiUGFyZW50U3R5bGUiOm51bGx9LCJBdXRvU2l6ZSI6MCwiRm9yZWdyb3VuZCI6eyIkaWQiOiI1NTAiLCJDb2xvciI6eyIkaWQiOiI1NT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UyIiwiVG9wIjowLjAsIkxlZnQiOjAuMCwiUmlnaHQiOjAuMCwiQm90dG9tIjowLjB9LCJQYWRkaW5nIjp7IiRpZCI6IjU1MyIsIlRvcCI6MC4wLCJMZWZ0IjowLjAsIlJpZ2h0IjowLjAsIkJvdHRvbSI6MC4wfSwiQmFja2dyb3VuZCI6eyIkaWQiOiI1NTQiLCJDb2xvciI6eyIkaWQiOiI1NTUiLCJBIjowLCJSIjoyNTUsIkciOjI1NSwiQiI6MjU1fX0sIklzVmlzaWJsZSI6dHJ1ZSwiV2lkdGgiOjAuMCwiSGVpZ2h0IjowLjAsIkJvcmRlclN0eWxlIjp7IiRpZCI6IjU1NiIsIkxpbmVDb2xvciI6bnVsbCwiTGluZVdlaWdodCI6MC4wLCJMaW5lVHlwZSI6MCwiUGFyZW50U3R5bGUiOm51bGx9LCJQYXJlbnRTdHlsZSI6bnVsbH0sIkRhdGVTdHlsZSI6eyIkaWQiOiI1NTciLCJGb250U2V0dGluZ3MiOnsiJGlkIjoiNTU4IiwiRm9udFNpemUiOjEwLCJGb250TmFtZSI6IkNhbGlicmkiLCJJc0JvbGQiOmZhbHNlLCJJc0l0YWxpYyI6ZmFsc2UsIklzVW5kZXJsaW5lZCI6ZmFsc2UsIlBhcmVudFN0eWxlIjpudWxsfSwiQXV0b1NpemUiOjAsIkZvcmVncm91bmQiOnsiJGlkIjoiNTU5IiwiQ29sb3IiOnsiJGlkIjoiNTY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NjEiLCJUb3AiOjAuMCwiTGVmdCI6MC4wLCJSaWdodCI6MC4wLCJCb3R0b20iOjAuMH0sIlBhZGRpbmciOnsiJGlkIjoiNTYyIiwiVG9wIjowLjAsIkxlZnQiOjAuMCwiUmlnaHQiOjAuMCwiQm90dG9tIjowLjB9LCJCYWNrZ3JvdW5kIjp7IiRpZCI6IjU2MyIsIkNvbG9yIjp7IiRpZCI6IjU2NCIsIkEiOjAsIlIiOjI1NSwiRyI6MjU1LCJCIjoyNTV9fSwiSXNWaXNpYmxlIjp0cnVlLCJXaWR0aCI6MC4wLCJIZWlnaHQiOjAuMCwiQm9yZGVyU3R5bGUiOnsiJGlkIjoiNTY1IiwiTGluZUNvbG9yIjpudWxsLCJMaW5lV2VpZ2h0IjowLjAsIkxpbmVUeXBlIjowLCJQYXJlbnRTdHlsZSI6bnVsbH0sIlBhcmVudFN0eWxlIjpudWxsfSwiRGF0ZUZvcm1hdCI6eyIkaWQiOiI1NjY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U2NyIsIkRhdGVQYXJ0SXNWaXNpYmxlIjp0cnVlLCJUaW1lUGFydElzVmlzaWJsZSI6ZmFsc2V9fSwiV2Vla051bWJlcmluZyI6eyIkaWQiOiI1NjgiLCJGb3JtYXQiOjAsIklzVmlzaWJsZSI6ZmFsc2UsIkxhc3RLbm93blZpc2liaWxpdHlTdGF0ZSI6ZmFsc2V9LCJJc1Zpc2libGUiOnRydWUsIlZhcmlhbmNlU3R5bGUiOnsiJGlkIjoiNTY5IiwiVGV4dFN0eWxlIjp7IiRpZCI6IjU3MCIsIkZvbnRTZXR0aW5ncyI6eyIkaWQiOiI1NzEiLCJGb250U2l6ZSI6MTEsIkZvbnROYW1lIjoiQ2FsaWJyaSIsIklzQm9sZCI6ZmFsc2UsIklzSXRhbGljIjpmYWxzZSwiSXNVbmRlcmxpbmVkIjpmYWxzZSwiUGFyZW50U3R5bGUiOm51bGx9LCJBdXRvU2l6ZSI6MCwiRm9yZWdyb3VuZCI6eyIkaWQiOiI1NzIiLCJDb2xvciI6eyIkaWQiOiI1Nz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Tc0IiwiVG9wIjowLjAsIkxlZnQiOjAuMCwiUmlnaHQiOjAuMCwiQm90dG9tIjowLjB9LCJQYWRkaW5nIjp7IiRpZCI6IjU3NSIsIlRvcCI6MC4wLCJMZWZ0IjowLjAsIlJpZ2h0IjowLjAsIkJvdHRvbSI6MC4wfSwiQmFja2dyb3VuZCI6eyIkaWQiOiI1NzYiLCJDb2xvciI6eyIkaWQiOiI1NzciLCJBIjowLCJSIjowLCJHIjowLCJCIjowfX0sIklzVmlzaWJsZSI6dHJ1ZSwiV2lkdGgiOjAuMCwiSGVpZ2h0IjowLjAsIkJvcmRlclN0eWxlIjp7IiRpZCI6IjU3OCIsIkxpbmVDb2xvciI6bnVsbCwiTGluZVdlaWdodCI6MC4wLCJMaW5lVHlwZSI6MCwiUGFyZW50U3R5bGUiOm51bGx9LCJQYXJlbnRTdHlsZSI6bnVsbH0sIlBhcmVudFN0eWxlIjpudWxsfSwiUGFyZW50U3R5bGUiOm51bGx9LCJJbmRleCI6MTAsIlBlcmNlbnRhZ2VDb21wbGV0ZSI6bnVsbCwiUG9zaXRpb24iOnsiUmF0aW8iOjAuMCwiSXNDdXN0b20iOmZhbHNlfSwiRGF0ZUZvcm1hdCI6eyIkcmVmIjoiNTY2In0sIldlZWtOdW1iZXJpbmciOnsiJGlkIjoiNTc5IiwiRm9ybWF0IjowLCJJc1Zpc2libGUiOmZhbHNlLCJMYXN0S25vd25WaXNpYmlsaXR5U3RhdGUiOmZhbHNlfSwiQmFzZWxpbmVEYXRhIjp7IiRpZCI6IjU4MCIsIkRhdGUiOiIyMDI2LTEyLTExVDIzOjU5OjAwIn0sIlJlbGF0ZWRUYXNrSWQiOiJkZjRkODlhMy1kMzViLTQ1ZjctYjkwZS1mOWFlMjI5MjM0ZjIiLCJJZCI6IjA3ZWNjYjQwLTNlOTQtNDM5NS04NDcxLTYzOTlhYzM0OTMzYyIsIkltcG9ydElkIjpudWxsLCJUaXRsZSI6IlBhdGllbnRzIFxyXG5FbnJvbGxlZCIsIk5vdGUiOm51bGwsIkh5cGVybGluayI6eyIkaWQiOiI1ODEiLCJBZGRyZXNzIjoiIiwiU3ViQWRkcmVzcyI6IiJ9LCJJc0NoYW5nZWQiOmZhbHNlLCJJc05ldyI6ZmFsc2V9LHsiJGlkIjoiNTgyIiwiRGF0ZSI6IjIwMjctMDUtMDhUMjM6NTk6MDAiLCJTdHlsZSI6eyIkaWQiOiI1ODMiLCJTaGFwZSI6MSwiQ29ubmVjdG9yTWFyZ2luIjp7IiRpZCI6IjU4NCIsIlRvcCI6MC4wLCJMZWZ0IjoyLjAsIlJpZ2h0IjoyLjAsIkJvdHRvbSI6MC4wfSwiQ29ubmVjdG9yU3R5bGUiOnsiJGlkIjoiNTg1IiwiTGluZUNvbG9yIjp7IiRpZCI6IjU4NiIsIiR0eXBlIjoiTkxSRS5Db21tb24uRG9tLlNvbGlkQ29sb3JCcnVzaCwgTkxSRS5Db21tb24iLCJDb2xvciI6eyIkaWQiOiI1ODciLCJBIjoxMjcsIlIiOjIzNCwiRyI6ODMsIkIiOjkzfX0sIkxpbmVXZWlnaHQiOjEuMCwiTGluZVR5cGUiOjAsIlBhcmVudFN0eWxlIjpudWxsfSwiSXNCZWxvd1RpbWViYW5kIjp0cnVlLCJQb3NpdGlvbk9uVGFzayI6MSwiSGlkZURhdGUiOmZhbHNlLCJTaGFwZVNpemUiOjEsIlNwYWNpbmciOjIuMCwiUGFkZGluZyI6eyIkaWQiOiI1ODgiLCJUb3AiOjcuMCwiTGVmdCI6My4wLCJSaWdodCI6MC4wLCJCb3R0b20iOjIuMH0sIlNoYXBlU3R5bGUiOnsiJGlkIjoiNTg5IiwiTWFyZ2luIjp7IiRpZCI6IjU5MCIsIlRvcCI6MC4wLCJMZWZ0IjowLjAsIlJpZ2h0IjowLjAsIkJvdHRvbSI6MC4wfSwiUGFkZGluZyI6eyIkaWQiOiI1OTEiLCJUb3AiOjAuMCwiTGVmdCI6MC4wLCJSaWdodCI6MC4wLCJCb3R0b20iOjAuMH0sIkJhY2tncm91bmQiOnsiJGlkIjoiNTkyIiwiQ29sb3IiOnsiJGlkIjoiNTkzIiwiQSI6MjU1LCJSIjoyMzQsIkciOjgzLCJCIjo5M319LCJJc1Zpc2libGUiOnRydWUsIldpZHRoIjoxOC4wLCJIZWlnaHQiOjIwLjAsIkJvcmRlclN0eWxlIjp7IiRpZCI6IjU5NCIsIkxpbmVDb2xvciI6eyIkaWQiOiI1OTUiLCIkdHlwZSI6Ik5MUkUuQ29tbW9uLkRvbS5Tb2xpZENvbG9yQnJ1c2gsIE5MUkUuQ29tbW9uIiwiQ29sb3IiOnsiJGlkIjoiNTk2IiwiQSI6MjU1LCJSIjoyNTUsIkciOjAsIkIiOjB9fSwiTGluZVdlaWdodCI6MC4wLCJMaW5lVHlwZSI6MCwiUGFyZW50U3R5bGUiOm51bGx9LCJQYXJlbnRTdHlsZSI6bnVsbH0sIlRpdGxlU3R5bGUiOnsiJGlkIjoiNTk3IiwiRm9udFNldHRpbmdzIjp7IiRpZCI6IjU5OCIsIkZvbnRTaXplIjoxMSwiRm9udE5hbWUiOiJDYWxpYnJpIiwiSXNCb2xkIjp0cnVlLCJJc0l0YWxpYyI6ZmFsc2UsIklzVW5kZXJsaW5lZCI6ZmFsc2UsIlBhcmVudFN0eWxlIjpudWxsfSwiQXV0b1NpemUiOjAsIkZvcmVncm91bmQiOnsiJGlkIjoiNTk5IiwiQ29sb3IiOnsiJGlkIjoiNjA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wMSIsIlRvcCI6MC4wLCJMZWZ0IjowLjAsIlJpZ2h0IjowLjAsIkJvdHRvbSI6MC4wfSwiUGFkZGluZyI6eyIkaWQiOiI2MDIiLCJUb3AiOjAuMCwiTGVmdCI6MC4wLCJSaWdodCI6MC4wLCJCb3R0b20iOjAuMH0sIkJhY2tncm91bmQiOnsiJGlkIjoiNjAzIiwiQ29sb3IiOnsiJGlkIjoiNjA0IiwiQSI6MCwiUiI6MjU1LCJHIjoyNTUsIkIiOjI1NX19LCJJc1Zpc2libGUiOnRydWUsIldpZHRoIjowLjAsIkhlaWdodCI6MC4wLCJCb3JkZXJTdHlsZSI6eyIkaWQiOiI2MDUiLCJMaW5lQ29sb3IiOm51bGwsIkxpbmVXZWlnaHQiOjAuMCwiTGluZVR5cGUiOjAsIlBhcmVudFN0eWxlIjpudWxsfSwiUGFyZW50U3R5bGUiOm51bGx9LCJEYXRlU3R5bGUiOnsiJGlkIjoiNjA2IiwiRm9udFNldHRpbmdzIjp7IiRpZCI6IjYwNyIsIkZvbnRTaXplIjoxMCwiRm9udE5hbWUiOiJDYWxpYnJpIiwiSXNCb2xkIjpmYWxzZSwiSXNJdGFsaWMiOmZhbHNlLCJJc1VuZGVybGluZWQiOmZhbHNlLCJQYXJlbnRTdHlsZSI6bnVsbH0sIkF1dG9TaXplIjoyLCJGb3JlZ3JvdW5kIjp7IiRpZCI6IjYwOCIsIkNvbG9yIjp7IiRpZCI6IjYwOSIsIkEiOjI1NSwiUiI6NjgsIkciOjg0LCJCIjoxMDZ9fSwiTWF4V2lkdGgiOjY4LjAxMTQ5NzQ5NzU1ODYsIk1heEhlaWdodCI6IkluZmluaXR5IiwiU21hcnRGb3JlZ3JvdW5kSXNBY3RpdmUiOmZhbHNlLCJIb3Jpem9udGFsQWxpZ25tZW50IjoxLCJWZXJ0aWNhbEFsaWdubWVudCI6MCwiU21hcnRGb3JlZ3JvdW5kIjpudWxsLCJCYWNrZ3JvdW5kRmlsbFR5cGUiOjAsIk1hcmdpbiI6eyIkaWQiOiI2MTAiLCJUb3AiOjAuMCwiTGVmdCI6MC4wLCJSaWdodCI6MC4wLCJCb3R0b20iOjAuMH0sIlBhZGRpbmciOnsiJGlkIjoiNjExIiwiVG9wIjowLjAsIkxlZnQiOjAuMCwiUmlnaHQiOjAuMCwiQm90dG9tIjowLjB9LCJCYWNrZ3JvdW5kIjp7IiRpZCI6IjYxMiIsIkNvbG9yIjp7IiRpZCI6IjYxMyIsIkEiOjAsIlIiOjI1NSwiRyI6MjU1LCJCIjoyNTV9fSwiSXNWaXNpYmxlIjp0cnVlLCJXaWR0aCI6MC4wLCJIZWlnaHQiOjAuMCwiQm9yZGVyU3R5bGUiOnsiJGlkIjoiNjE0IiwiTGluZUNvbG9yIjpudWxsLCJMaW5lV2VpZ2h0IjowLjAsIkxpbmVUeXBlIjowLCJQYXJlbnRTdHlsZSI6bnVsbH0sIlBhcmVudFN0eWxlIjpudWxsfSwiRGF0ZUZvcm1hdCI6eyIkaWQiOiI2MTU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YxNiIsIkRhdGVQYXJ0SXNWaXNpYmxlIjp0cnVlLCJUaW1lUGFydElzVmlzaWJsZSI6ZmFsc2V9fSwiV2Vla051bWJlcmluZyI6eyIkaWQiOiI2MTciLCJGb3JtYXQiOjAsIklzVmlzaWJsZSI6ZmFsc2UsIkxhc3RLbm93blZpc2liaWxpdHlTdGF0ZSI6ZmFsc2V9LCJJc1Zpc2libGUiOnRydWUsIlZhcmlhbmNlU3R5bGUiOnsiJGlkIjoiNjE4IiwiVGV4dFN0eWxlIjp7IiRpZCI6IjYxOSIsIkZvbnRTZXR0aW5ncyI6eyIkaWQiOiI2MjAiLCJGb250U2l6ZSI6MTEsIkZvbnROYW1lIjoiQ2FsaWJyaSIsIklzQm9sZCI6ZmFsc2UsIklzSXRhbGljIjpmYWxzZSwiSXNVbmRlcmxpbmVkIjpmYWxzZSwiUGFyZW50U3R5bGUiOm51bGx9LCJBdXRvU2l6ZSI6MCwiRm9yZWdyb3VuZCI6eyIkaWQiOiI2MjEiLCJDb2xvciI6eyIkaWQiOiI2Mj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IzIiwiVG9wIjowLjAsIkxlZnQiOjAuMCwiUmlnaHQiOjAuMCwiQm90dG9tIjowLjB9LCJQYWRkaW5nIjp7IiRpZCI6IjYyNCIsIlRvcCI6MC4wLCJMZWZ0IjowLjAsIlJpZ2h0IjowLjAsIkJvdHRvbSI6MC4wfSwiQmFja2dyb3VuZCI6eyIkaWQiOiI2MjUiLCJDb2xvciI6eyIkaWQiOiI2MjYiLCJBIjowLCJSIjowLCJHIjowLCJCIjowfX0sIklzVmlzaWJsZSI6dHJ1ZSwiV2lkdGgiOjAuMCwiSGVpZ2h0IjowLjAsIkJvcmRlclN0eWxlIjp7IiRpZCI6IjYyNyIsIkxpbmVDb2xvciI6bnVsbCwiTGluZVdlaWdodCI6MC4wLCJMaW5lVHlwZSI6MCwiUGFyZW50U3R5bGUiOm51bGx9LCJQYXJlbnRTdHlsZSI6bnVsbH0sIlBhcmVudFN0eWxlIjpudWxsfSwiUGFyZW50U3R5bGUiOm51bGx9LCJJbmRleCI6MTEsIlBlcmNlbnRhZ2VDb21wbGV0ZSI6bnVsbCwiUG9zaXRpb24iOnsiUmF0aW8iOjAuMCwiSXNDdXN0b20iOmZhbHNlfSwiRGF0ZUZvcm1hdCI6eyIkcmVmIjoiNjE1In0sIldlZWtOdW1iZXJpbmciOnsiJGlkIjoiNjI4IiwiRm9ybWF0IjowLCJJc1Zpc2libGUiOmZhbHNlLCJMYXN0S25vd25WaXNpYmlsaXR5U3RhdGUiOmZhbHNlfSwiQmFzZWxpbmVEYXRhIjp7IiRpZCI6IjYyOSIsIkRhdGUiOiIyMDI3LTA1LTA4VDIzOjU5OjAwIn0sIlJlbGF0ZWRUYXNrSWQiOiJkZjRkODlhMy1kMzViLTQ1ZjctYjkwZS1mOWFlMjI5MjM0ZjIiLCJJZCI6ImNhZjhiOTJkLTUzZDMtNGM5OC1iZTRmLWU3MmIxYTZmZjNjMCIsIkltcG9ydElkIjpudWxsLCJUaXRsZSI6IlN0dWR5IFxyXG5LaWNrLW9mZiIsIk5vdGUiOm51bGwsIkh5cGVybGluayI6eyIkaWQiOiI2MzAiLCJBZGRyZXNzIjoiIiwiU3ViQWRkcmVzcyI6IiJ9LCJJc0NoYW5nZWQiOmZhbHNlLCJJc05ldyI6ZmFsc2V9LHsiJGlkIjoiNjMxIiwiRGF0ZSI6IjIwMjctMDktMTdUMjM6NTk6MDAiLCJTdHlsZSI6eyIkaWQiOiI2MzIiLCJTaGFwZSI6MSwiQ29ubmVjdG9yTWFyZ2luIjp7IiRpZCI6IjYzMyIsIlRvcCI6MC4wLCJMZWZ0IjoyLjAsIlJpZ2h0IjoyLjAsIkJvdHRvbSI6MC4wfSwiQ29ubmVjdG9yU3R5bGUiOnsiJGlkIjoiNjM0IiwiTGluZUNvbG9yIjp7IiRpZCI6IjYzNSIsIiR0eXBlIjoiTkxSRS5Db21tb24uRG9tLlNvbGlkQ29sb3JCcnVzaCwgTkxSRS5Db21tb24iLCJDb2xvciI6eyIkaWQiOiI2MzYiLCJBIjoxMjcsIlIiOjI1NCwiRyI6MTg2LCJCIjoxMH19LCJMaW5lV2VpZ2h0IjoxLjAsIkxpbmVUeXBlIjowLCJQYXJlbnRTdHlsZSI6bnVsbH0sIklzQmVsb3dUaW1lYmFuZCI6dHJ1ZSwiUG9zaXRpb25PblRhc2siOjEsIkhpZGVEYXRlIjpmYWxzZSwiU2hhcGVTaXplIjoxLCJTcGFjaW5nIjoyLjAsIlBhZGRpbmciOnsiJGlkIjoiNjM3IiwiVG9wIjo3LjAsIkxlZnQiOjMuMCwiUmlnaHQiOjAuMCwiQm90dG9tIjoyLjB9LCJTaGFwZVN0eWxlIjp7IiRpZCI6IjYzOCIsIk1hcmdpbiI6eyIkaWQiOiI2MzkiLCJUb3AiOjAuMCwiTGVmdCI6MC4wLCJSaWdodCI6MC4wLCJCb3R0b20iOjAuMH0sIlBhZGRpbmciOnsiJGlkIjoiNjQwIiwiVG9wIjowLjAsIkxlZnQiOjAuMCwiUmlnaHQiOjAuMCwiQm90dG9tIjowLjB9LCJCYWNrZ3JvdW5kIjp7IiRpZCI6IjY0MSIsIkNvbG9yIjp7IiRpZCI6IjY0MiIsIkEiOjI1NSwiUiI6MjU0LCJHIjoxODYsIkIiOjEwfX0sIklzVmlzaWJsZSI6dHJ1ZSwiV2lkdGgiOjE4LjAsIkhlaWdodCI6MjAuMCwiQm9yZGVyU3R5bGUiOnsiJGlkIjoiNjQzIiwiTGluZUNvbG9yIjp7IiRpZCI6IjY0NCIsIiR0eXBlIjoiTkxSRS5Db21tb24uRG9tLlNvbGlkQ29sb3JCcnVzaCwgTkxSRS5Db21tb24iLCJDb2xvciI6eyIkaWQiOiI2NDUiLCJBIjoyNTUsIlIiOjI1NSwiRyI6MCwiQiI6MH19LCJMaW5lV2VpZ2h0IjowLjAsIkxpbmVUeXBlIjowLCJQYXJlbnRTdHlsZSI6bnVsbH0sIlBhcmVudFN0eWxlIjpudWxsfSwiVGl0bGVTdHlsZSI6eyIkaWQiOiI2NDYiLCJGb250U2V0dGluZ3MiOnsiJGlkIjoiNjQ3IiwiRm9udFNpemUiOjExLCJGb250TmFtZSI6IkNhbGlicmkiLCJJc0JvbGQiOnRydWUsIklzSXRhbGljIjpmYWxzZSwiSXNVbmRlcmxpbmVkIjpmYWxzZSwiUGFyZW50U3R5bGUiOm51bGx9LCJBdXRvU2l6ZSI6MCwiRm9yZWdyb3VuZCI6eyIkaWQiOiI2NDgiLCJDb2xvciI6eyIkaWQiOiI2ND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jUwIiwiVG9wIjowLjAsIkxlZnQiOjAuMCwiUmlnaHQiOjAuMCwiQm90dG9tIjowLjB9LCJQYWRkaW5nIjp7IiRpZCI6IjY1MSIsIlRvcCI6MC4wLCJMZWZ0IjowLjAsIlJpZ2h0IjowLjAsIkJvdHRvbSI6MC4wfSwiQmFja2dyb3VuZCI6eyIkaWQiOiI2NTIiLCJDb2xvciI6eyIkaWQiOiI2NTMiLCJBIjowLCJSIjoyNTUsIkciOjI1NSwiQiI6MjU1fX0sIklzVmlzaWJsZSI6dHJ1ZSwiV2lkdGgiOjAuMCwiSGVpZ2h0IjowLjAsIkJvcmRlclN0eWxlIjp7IiRpZCI6IjY1NCIsIkxpbmVDb2xvciI6bnVsbCwiTGluZVdlaWdodCI6MC4wLCJMaW5lVHlwZSI6MCwiUGFyZW50U3R5bGUiOm51bGx9LCJQYXJlbnRTdHlsZSI6bnVsbH0sIkRhdGVTdHlsZSI6eyIkaWQiOiI2NTUiLCJGb250U2V0dGluZ3MiOnsiJGlkIjoiNjU2IiwiRm9udFNpemUiOjEwLCJGb250TmFtZSI6IkNhbGlicmkiLCJJc0JvbGQiOmZhbHNlLCJJc0l0YWxpYyI6ZmFsc2UsIklzVW5kZXJsaW5lZCI6ZmFsc2UsIlBhcmVudFN0eWxlIjpudWxsfSwiQXV0b1NpemUiOjAsIkZvcmVncm91bmQiOnsiJGlkIjoiNjU3IiwiQ29sb3IiOnsiJGlkIjoiNjU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2NTkiLCJUb3AiOjAuMCwiTGVmdCI6MC4wLCJSaWdodCI6MC4wLCJCb3R0b20iOjAuMH0sIlBhZGRpbmciOnsiJGlkIjoiNjYwIiwiVG9wIjowLjAsIkxlZnQiOjAuMCwiUmlnaHQiOjAuMCwiQm90dG9tIjowLjB9LCJCYWNrZ3JvdW5kIjp7IiRpZCI6IjY2MSIsIkNvbG9yIjp7IiRpZCI6IjY2MiIsIkEiOjAsIlIiOjI1NSwiRyI6MjU1LCJCIjoyNTV9fSwiSXNWaXNpYmxlIjp0cnVlLCJXaWR0aCI6MC4wLCJIZWlnaHQiOjAuMCwiQm9yZGVyU3R5bGUiOnsiJGlkIjoiNjYzIiwiTGluZUNvbG9yIjpudWxsLCJMaW5lV2VpZ2h0IjowLjAsIkxpbmVUeXBlIjowLCJQYXJlbnRTdHlsZSI6bnVsbH0sIlBhcmVudFN0eWxlIjpudWxsfSwiRGF0ZUZvcm1hdCI6eyIkaWQiOiI2NjQ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Y2NSIsIkRhdGVQYXJ0SXNWaXNpYmxlIjp0cnVlLCJUaW1lUGFydElzVmlzaWJsZSI6ZmFsc2V9fSwiV2Vla051bWJlcmluZyI6eyIkaWQiOiI2NjYiLCJGb3JtYXQiOjAsIklzVmlzaWJsZSI6ZmFsc2UsIkxhc3RLbm93blZpc2liaWxpdHlTdGF0ZSI6ZmFsc2V9LCJJc1Zpc2libGUiOnRydWUsIlZhcmlhbmNlU3R5bGUiOnsiJGlkIjoiNjY3IiwiVGV4dFN0eWxlIjp7IiRpZCI6IjY2OCIsIkZvbnRTZXR0aW5ncyI6eyIkaWQiOiI2NjkiLCJGb250U2l6ZSI6MTEsIkZvbnROYW1lIjoiQ2FsaWJyaSIsIklzQm9sZCI6ZmFsc2UsIklzSXRhbGljIjpmYWxzZSwiSXNVbmRlcmxpbmVkIjpmYWxzZSwiUGFyZW50U3R5bGUiOm51bGx9LCJBdXRvU2l6ZSI6MCwiRm9yZWdyb3VuZCI6eyIkaWQiOiI2NzAiLCJDb2xvciI6eyIkaWQiOiI2Nz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NjcyIiwiVG9wIjowLjAsIkxlZnQiOjAuMCwiUmlnaHQiOjAuMCwiQm90dG9tIjowLjB9LCJQYWRkaW5nIjp7IiRpZCI6IjY3MyIsIlRvcCI6MC4wLCJMZWZ0IjowLjAsIlJpZ2h0IjowLjAsIkJvdHRvbSI6MC4wfSwiQmFja2dyb3VuZCI6eyIkaWQiOiI2NzQiLCJDb2xvciI6eyIkaWQiOiI2NzUiLCJBIjowLCJSIjowLCJHIjowLCJCIjowfX0sIklzVmlzaWJsZSI6dHJ1ZSwiV2lkdGgiOjAuMCwiSGVpZ2h0IjowLjAsIkJvcmRlclN0eWxlIjp7IiRpZCI6IjY3NiIsIkxpbmVDb2xvciI6bnVsbCwiTGluZVdlaWdodCI6MC4wLCJMaW5lVHlwZSI6MCwiUGFyZW50U3R5bGUiOm51bGx9LCJQYXJlbnRTdHlsZSI6bnVsbH0sIlBhcmVudFN0eWxlIjpudWxsfSwiUGFyZW50U3R5bGUiOm51bGx9LCJJbmRleCI6MTIsIlBlcmNlbnRhZ2VDb21wbGV0ZSI6bnVsbCwiUG9zaXRpb24iOnsiUmF0aW8iOjAuMCwiSXNDdXN0b20iOmZhbHNlfSwiRGF0ZUZvcm1hdCI6eyIkcmVmIjoiNjY0In0sIldlZWtOdW1iZXJpbmciOnsiJGlkIjoiNjc3IiwiRm9ybWF0IjowLCJJc1Zpc2libGUiOmZhbHNlLCJMYXN0S25vd25WaXNpYmlsaXR5U3RhdGUiOmZhbHNlfSwiQmFzZWxpbmVEYXRhIjp7IiRpZCI6IjY3OCIsIkRhdGUiOiIyMDI3LTA5LTE3VDIzOjU5OjAwIn0sIlJlbGF0ZWRUYXNrSWQiOiJkZjRkODlhMy1kMzViLTQ1ZjctYjkwZS1mOWFlMjI5MjM0ZjIiLCJJZCI6IjcyODUxNTRkLWUzOTktNDUwYS04NGRhLWZhZDI0MzdjOWVhNCIsIkltcG9ydElkIjpudWxsLCJUaXRsZSI6IlN0dWR5IFxyXG5Nb2RpZmllZCIsIk5vdGUiOm51bGwsIkh5cGVybGluayI6eyIkaWQiOiI2NzkiLCJBZGRyZXNzIjoiIiwiU3ViQWRkcmVzcyI6IiJ9LCJJc0NoYW5nZWQiOmZhbHNlLCJJc05ldyI6ZmFsc2V9XSwiVGFza0RlZmluaXRpb24iOnsiJGlkIjoiNjgwIiwiR3JvdXBOYW1lIjpudWxsLCJTdGFydERhdGUiOiIyMDI2LTA3LTAxVDE2OjQxOjAwWiIsIkVuZERhdGUiOiIyMDI4LTAxLTMwVDIzOjU5OjAwWiIsIlBlcmNlbnRhZ2VDb21wbGV0ZSI6bnVsbCwiU3R5bGUiOnsiJGlkIjoiNjgxIiwiU2hhcGUiOjMsIlNoYXBlVGhpY2tuZXNzIjowLCJEdXJhdGlvbkZvcm1hdCI6NiwiSW5jbHVkZU5vbldvcmtpbmdEYXlzSW5EdXJhdGlvbiI6ZmFsc2UsIlBlcmNlbnRhZ2VDb21wbGV0ZVN0eWxlIjp7IiRpZCI6IjY4MiIsIkZvbnRTZXR0aW5ncyI6eyIkaWQiOiI2ODMiLCJGb250U2l6ZSI6MTAsIkZvbnROYW1lIjoiQ2FsaWJyaSIsIklzQm9sZCI6ZmFsc2UsIklzSXRhbGljIjpmYWxzZSwiSXNVbmRlcmxpbmVkIjpmYWxzZSwiUGFyZW50U3R5bGUiOm51bGx9LCJBdXRvU2l6ZSI6MCwiRm9yZWdyb3VuZCI6eyIkaWQiOiI2ODQiLCJDb2xvciI6eyIkaWQiOiI2ODU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4NiIsIlRvcCI6MC4wLCJMZWZ0IjowLjAsIlJpZ2h0IjowLjAsIkJvdHRvbSI6MC4wfSwiUGFkZGluZyI6eyIkaWQiOiI2ODciLCJUb3AiOjAuMCwiTGVmdCI6MC4wLCJSaWdodCI6MC4wLCJCb3R0b20iOjAuMH0sIkJhY2tncm91bmQiOnsiJGlkIjoiNjg4IiwiQ29sb3IiOnsiJGlkIjoiNjg5IiwiQSI6ODksIlIiOjAsIkciOjAsIkIiOjB9fSwiSXNWaXNpYmxlIjp0cnVlLCJXaWR0aCI6MC4wLCJIZWlnaHQiOjAuMCwiQm9yZGVyU3R5bGUiOnsiJGlkIjoiNjkwIiwiTGluZUNvbG9yIjpudWxsLCJMaW5lV2VpZ2h0IjowLjAsIkxpbmVUeXBlIjowLCJQYXJlbnRTdHlsZSI6bnVsbH0sIlBhcmVudFN0eWxlIjpudWxsfSwiRHVyYXRpb25TdHlsZSI6eyIkaWQiOiI2OTEiLCJGb250U2V0dGluZ3MiOnsiJGlkIjoiNjkyIiwiRm9udFNpemUiOjExLCJGb250TmFtZSI6IkNhbGlicmkiLCJJc0JvbGQiOmZhbHNlLCJJc0l0YWxpYyI6ZmFsc2UsIklzVW5kZXJsaW5lZCI6ZmFsc2UsIlBhcmVudFN0eWxlIjpudWxsfSwiQXV0b1NpemUiOjAsIkZvcmVncm91bmQiOnsiJGlkIjoiNjkzIiwiQ29sb3IiOnsiJGlkIjoiNjk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OTUiLCJUb3AiOjAuMCwiTGVmdCI6MC4wLCJSaWdodCI6MC4wLCJCb3R0b20iOjAuMH0sIlBhZGRpbmciOnsiJGlkIjoiNjk2IiwiVG9wIjowLjAsIkxlZnQiOjAuMCwiUmlnaHQiOjAuMCwiQm90dG9tIjowLjB9LCJCYWNrZ3JvdW5kIjp7IiRpZCI6IjY5NyIsIkNvbG9yIjp7IiRpZCI6IjY5OCIsIkEiOjAsIlIiOjI1NSwiRyI6MjU1LCJCIjoyNTV9fSwiSXNWaXNpYmxlIjp0cnVlLCJXaWR0aCI6MC4wLCJIZWlnaHQiOjAuMCwiQm9yZGVyU3R5bGUiOnsiJGlkIjoiNjk5IiwiTGluZUNvbG9yIjpudWxsLCJMaW5lV2VpZ2h0IjowLjAsIkxpbmVUeXBlIjowLCJQYXJlbnRTdHlsZSI6bnVsbH0sIlBhcmVudFN0eWxlIjpudWxsfSwiSG9yaXpvbnRhbENvbm5lY3RvclN0eWxlIjp7IiRpZCI6IjcwMCIsIkxpbmVDb2xvciI6eyIkaWQiOiI3MDEiLCIkdHlwZSI6Ik5MUkUuQ29tbW9uLkRvbS5Tb2xpZENvbG9yQnJ1c2gsIE5MUkUuQ29tbW9uIiwiQ29sb3IiOnsiJGlkIjoiNzAyIiwiQSI6MjU1LCJSIjoyMDQsIkciOjIwNCwiQiI6MjA0fX0sIkxpbmVXZWlnaHQiOjEuMCwiTGluZVR5cGUiOjAsIlBhcmVudFN0eWxlIjpudWxsfSwiVmVydGljYWxDb25uZWN0b3JTdHlsZSI6eyIkaWQiOiI3MDMiLCJMaW5lQ29sb3IiOnsiJGlkIjoiNzA0IiwiJHR5cGUiOiJOTFJFLkNvbW1vbi5Eb20uU29saWRDb2xvckJydXNoLCBOTFJFLkNvbW1vbiIsIkNvbG9yIjp7IiRpZCI6IjcwNSIsIkEiOjI1NSwiUiI6MjA0LCJHIjoyMDQsIkIiOjIwNH19LCJMaW5lV2VpZ2h0IjowLjAsIkxpbmVUeXBlIjowLCJQYXJlbnRTdHlsZSI6bnVsbH0sIk1hcmdpbiI6bnVsbCwiU3RhcnREYXRlUG9zaXRpb24iOjEsIkVuZERhdGVQb3NpdGlvbiI6MSwiRGF0ZUlzVmlzaWJsZSI6dHJ1ZSwiVGl0bGVQb3NpdGlvbiI6MiwiRHVyYXRpb25Qb3NpdGlvbiI6NCwiUGVyY2VudGFnZUNvbXBsZXRlZFBvc2l0aW9uIjo2LCJWYXJpYW5jZVBvc2l0aW9uIjo2LCJTcGFjaW5nIjozLCJJc0JlbG93VGltZWJhbmQiOnRydWUsIlBlcmNlbnRhZ2VDb21wbGV0ZVNoYXBlT3BhY2l0eSI6MzUsIkJhc2VsaW5lU3R5bGUiOnsiJGlkIjoiNzA2IiwiU2hhcGVTdHlsZSI6eyIkaWQiOiI3MDciLCJNYXJnaW4iOnsiJGlkIjoiNzA4IiwiVG9wIjowLjAsIkxlZnQiOjAuMCwiUmlnaHQiOjAuMCwiQm90dG9tIjowLjB9LCJQYWRkaW5nIjp7IiRpZCI6IjcwOSIsIlRvcCI6MC4wLCJMZWZ0IjowLjAsIlJpZ2h0IjowLjAsIkJvdHRvbSI6MC4wfSwiQmFja2dyb3VuZCI6eyIkaWQiOiI3MTAiLCJDb2xvciI6eyIkaWQiOiI3MTEiLCJBIjoxNTMsIlIiOjAsIkciOjAsIkIiOjB9fSwiSXNWaXNpYmxlIjp0cnVlLCJXaWR0aCI6MC4wLCJIZWlnaHQiOjAuMCwiQm9yZGVyU3R5bGUiOnsiJGlkIjoiNzEyIiwiTGluZUNvbG9yIjpudWxsLCJMaW5lV2VpZ2h0IjowLjAsIkxpbmVUeXBlIjowLCJQYXJlbnRTdHlsZSI6bnVsbH0sIlBhcmVudFN0eWxlIjpudWxsfSwiTWFyZ2luIjp7IiRpZCI6IjcxMyIsIlRvcCI6MC4wLCJMZWZ0IjowLjAsIlJpZ2h0IjowLjAsIkJvdHRvbSI6MC4wfSwiUGFkZGluZyI6eyIkaWQiOiI3MTQiLCJUb3AiOjAuMCwiTGVmdCI6MC4wLCJSaWdodCI6MC4wLCJCb3R0b20iOjAuMH0sIkJhY2tncm91bmQiOm51bGwsIklzVmlzaWJsZSI6dHJ1ZSwiV2lkdGgiOjAuMCwiSGVpZ2h0IjowLjAsIkJvcmRlclN0eWxlIjpudWxsLCJQYXJlbnRTdHlsZSI6bnVsbH0sIlNoYXBlU3R5bGUiOnsiJGlkIjoiNzE1IiwiTWFyZ2luIjp7IiRpZCI6IjcxNiIsIlRvcCI6MC4wLCJMZWZ0Ijo0LjAsIlJpZ2h0Ijo0LjAsIkJvdHRvbSI6MC4wfSwiUGFkZGluZyI6eyIkaWQiOiI3MTciLCJUb3AiOjAuMCwiTGVmdCI6MC4wLCJSaWdodCI6MC4wLCJCb3R0b20iOjAuMH0sIkJhY2tncm91bmQiOnsiJGlkIjoiNzE4IiwiQ29sb3IiOnsiJGlkIjoiNzE5IiwiQSI6MjU1LCJSIjo0LCJHIjoxMDMsIkIiOjEwM319LCJJc1Zpc2libGUiOnRydWUsIldpZHRoIjozMDYuMCwiSGVpZ2h0IjoxMC4wLCJCb3JkZXJTdHlsZSI6eyIkaWQiOiI3MjAiLCJMaW5lQ29sb3IiOnsiJGlkIjoiNzIxIiwiJHR5cGUiOiJOTFJFLkNvbW1vbi5Eb20uU29saWRDb2xvckJydXNoLCBOTFJFLkNvbW1vbiIsIkNvbG9yIjp7IiRpZCI6IjcyMiIsIkEiOjI1NSwiUiI6MjU1LCJHIjowLCJCIjowfX0sIkxpbmVXZWlnaHQiOjAuMCwiTGluZVR5cGUiOjAsIlBhcmVudFN0eWxlIjpudWxsfSwiUGFyZW50U3R5bGUiOm51bGx9LCJUaXRsZVN0eWxlIjp7IiRpZCI6IjcyMyIsIkZvbnRTZXR0aW5ncyI6eyIkaWQiOiI3MjQiLCJGb250U2l6ZSI6MTEsIkZvbnROYW1lIjoiQ2FsaWJyaSIsIklzQm9sZCI6dHJ1ZSwiSXNJdGFsaWMiOmZhbHNlLCJJc1VuZGVybGluZWQiOmZhbHNlLCJQYXJlbnRTdHlsZSI6bnVsbH0sIkF1dG9TaXplIjowLCJGb3JlZ3JvdW5kIjp7IiRpZCI6IjcyNSIsIkNvbG9yIjp7IiRpZCI6IjcyNi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3MjciLCJUb3AiOjAuMCwiTGVmdCI6MC4wLCJSaWdodCI6MC4wLCJCb3R0b20iOjAuMH0sIlBhZGRpbmciOnsiJGlkIjoiNzI4IiwiVG9wIjowLjAsIkxlZnQiOjAuMCwiUmlnaHQiOjAuMCwiQm90dG9tIjowLjB9LCJCYWNrZ3JvdW5kIjp7IiRpZCI6IjcyOSIsIkNvbG9yIjp7IiRpZCI6IjczMCIsIkEiOjAsIlIiOjI1NSwiRyI6MjU1LCJCIjoyNTV9fSwiSXNWaXNpYmxlIjp0cnVlLCJXaWR0aCI6MC4wLCJIZWlnaHQiOjAuMCwiQm9yZGVyU3R5bGUiOnsiJGlkIjoiNzMxIiwiTGluZUNvbG9yIjpudWxsLCJMaW5lV2VpZ2h0IjowLjAsIkxpbmVUeXBlIjowLCJQYXJlbnRTdHlsZSI6bnVsbH0sIlBhcmVudFN0eWxlIjpudWxsfSwiRGF0ZVN0eWxlIjp7IiRpZCI6IjczMiIsIkZvbnRTZXR0aW5ncyI6eyIkaWQiOiI3MzMiLCJGb250U2l6ZSI6MTAsIkZvbnROYW1lIjoiQ2FsaWJyaSIsIklzQm9sZCI6ZmFsc2UsIklzSXRhbGljIjpmYWxzZSwiSXNVbmRlcmxpbmVkIjpmYWxzZSwiUGFyZW50U3R5bGUiOm51bGx9LCJBdXRvU2l6ZSI6MCwiRm9yZWdyb3VuZCI6eyIkaWQiOiI3MzQiLCJDb2xvciI6eyIkaWQiOiI3Mz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M2IiwiVG9wIjowLjAsIkxlZnQiOjAuMCwiUmlnaHQiOjAuMCwiQm90dG9tIjowLjB9LCJQYWRkaW5nIjp7IiRpZCI6IjczNyIsIlRvcCI6MC4wLCJMZWZ0IjowLjAsIlJpZ2h0IjowLjAsIkJvdHRvbSI6MC4wfSwiQmFja2dyb3VuZCI6eyIkaWQiOiI3MzgiLCJDb2xvciI6eyIkaWQiOiI3MzkiLCJBIjowLCJSIjoyNTUsIkciOjI1NSwiQiI6MjU1fX0sIklzVmlzaWJsZSI6dHJ1ZSwiV2lkdGgiOjAuMCwiSGVpZ2h0IjowLjAsIkJvcmRlclN0eWxlIjp7IiRpZCI6Ijc0MCIsIkxpbmVDb2xvciI6bnVsbCwiTGluZVdlaWdodCI6MC4wLCJMaW5lVHlwZSI6MCwiUGFyZW50U3R5bGUiOm51bGx9LCJQYXJlbnRTdHlsZSI6bnVsbH0sIkRhdGVGb3JtYXQiOnsiJGlkIjoiNzQx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0MiIsIkZvcm1hdCI6MCwiSXNWaXNpYmxlIjpmYWxzZSwiTGFzdEtub3duVmlzaWJpbGl0eVN0YXRlIjpmYWxzZX0sIklzVmlzaWJsZSI6dHJ1ZSwiVmFyaWFuY2VTdHlsZSI6eyIkaWQiOiI3NDMiLCJUZXh0U3R5bGUiOnsiJGlkIjoiNzQ0IiwiRm9udFNldHRpbmdzIjp7IiRpZCI6Ijc0NSIsIkZvbnRTaXplIjoxMSwiRm9udE5hbWUiOiJDYWxpYnJpIiwiSXNCb2xkIjpmYWxzZSwiSXNJdGFsaWMiOmZhbHNlLCJJc1VuZGVybGluZWQiOmZhbHNlLCJQYXJlbnRTdHlsZSI6bnVsbH0sIkF1dG9TaXplIjowLCJGb3JlZ3JvdW5kIjp7IiRpZCI6Ijc0NiIsIkNvbG9yIjp7IiRpZCI6Ijc0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3NDgiLCJUb3AiOjAuMCwiTGVmdCI6MC4wLCJSaWdodCI6MC4wLCJCb3R0b20iOjAuMH0sIlBhZGRpbmciOnsiJGlkIjoiNzQ5IiwiVG9wIjowLjAsIkxlZnQiOjAuMCwiUmlnaHQiOjAuMCwiQm90dG9tIjowLjB9LCJCYWNrZ3JvdW5kIjp7IiRpZCI6Ijc1MCIsIkNvbG9yIjp7IiRpZCI6Ijc1MSIsIkEiOjAsIlIiOjAsIkciOjAsIkIiOjB9fSwiSXNWaXNpYmxlIjp0cnVlLCJXaWR0aCI6MC4wLCJIZWlnaHQiOjAuMCwiQm9yZGVyU3R5bGUiOnsiJGlkIjoiNzUyIiwiTGluZUNvbG9yIjpudWxsLCJMaW5lV2VpZ2h0IjowLjAsIkxpbmVUeXBlIjowLCJQYXJlbnRTdHlsZSI6bnVsbH0sIlBhcmVudFN0eWxlIjpudWxsfSwiUGFyZW50U3R5bGUiOm51bGx9LCJQYXJlbnRTdHlsZSI6bnVsbH0sIkluZGV4IjowLCJTbWFydER1cmF0aW9uQWN0aXZhdGVkIjpmYWxzZSwiRGF0ZUZvcm1hdCI6eyIkcmVmIjoiNzQxIn0sIldlZWtOdW1iZXJpbmciOnsiJGlkIjoiNzUzIiwiRm9ybWF0IjowLCJJc1Zpc2libGUiOmZhbHNlLCJMYXN0S25vd25WaXNpYmlsaXR5U3RhdGUiOmZhbHNlfSwiQmFzZWxpbmVEYXRhIjp7IiRpZCI6Ijc1NCIsIlN0YXJ0RGF0ZSI6IjIwMjYtMDUtMTZUMTY6NDE6MDAiLCJFbmREYXRlIjoiMjAyNy0xMi0xNVQyMzo1OTowMCJ9LCJJZCI6ImRmNGQ4OWEzLWQzNWItNDVmNy1iOTBlLWY5YWUyMjkyMzRmMiIsIkltcG9ydElkIjpudWxsLCJUaXRsZSI6IlRyaWFsIiwiTm90ZSI6bnVsbCwiSHlwZXJsaW5rIjp7IiRpZCI6Ijc1NSIsIkFkZHJlc3MiOm51bGwsIlN1YkFkZHJlc3MiOm51bGx9LCJJc0NoYW5nZWQiOmZhbHNlLCJJc05ldyI6ZmFsc2V9fV0sIl9taWxlc3RvbmVzIjpbXSwiSWQiOiIwMDAwMDAwMC0wMDAwLTAwMDAtMDAwMC0wMDAwMDAwMDAwMDAiLCJJc1NpbmdsZUl0ZW1Sb3ciOnRydWV9XSwiSW5kZXgiOjAsIklkIjoiNmI3NzI4YTMtNzBmZC00YWUxLTgwZWUtNjhjOTcxNzgxYWRjIiwiSGVhZGVyVGV4dCI6bnVsbCwiSXNEZWZhdWx0Ijp0cnVlLCJTdHlsZSI6eyIkaWQiOiI3NTYiLCJIZWFkZXJTdHlsZSI6eyIkaWQiOiI3NTciLCJUZXh0U3R5bGUiOnsiJGlkIjoiNzU4IiwiRm9udFNldHRpbmdzIjp7IiRpZCI6Ijc1OSIsIkZvbnRTaXplIjoxMSwiRm9udE5hbWUiOiJDYWxpYnJpIiwiSXNCb2xkIjpmYWxzZSwiSXNJdGFsaWMiOmZhbHNlLCJJc1VuZGVybGluZWQiOmZhbHNlLCJQYXJlbnRTdHlsZSI6bnVsbH0sIkF1dG9TaXplIjoyLCJGb3JlZ3JvdW5kIjp7IiRpZCI6Ijc2MCIsIkNvbG9yIjp7IiRpZCI6Ijc2MSIsIkEiOjI1NSwiUiI6MCwiRyI6MCwiQiI6MH19LCJNYXhXaWR0aCI6MC4wLCJNYXhIZWlnaHQiOiJJbmZpbml0eSIsIlNtYXJ0Rm9yZWdyb3VuZElzQWN0aXZlIjpmYWxzZSwiSG9yaXpvbnRhbEFsaWdubWVudCI6MCwiVmVydGljYWxBbGlnbm1lbnQiOjAsIlNtYXJ0Rm9yZWdyb3VuZCI6bnVsbCwiQmFja2dyb3VuZEZpbGxUeXBlIjowLCJNYXJnaW4iOnsiJGlkIjoiNzYyIiwiVG9wIjowLjAsIkxlZnQiOjAuMCwiUmlnaHQiOjAuMCwiQm90dG9tIjowLjB9LCJQYWRkaW5nIjp7IiRpZCI6Ijc2MyIsIlRvcCI6MC4wLCJMZWZ0IjowLjAsIlJpZ2h0IjowLjAsIkJvdHRvbSI6MC4wfSwiQmFja2dyb3VuZCI6eyIkaWQiOiI3NjQiLCJDb2xvciI6eyIkaWQiOiI3NjUiLCJBIjowLCJSIjoyNTUsIkciOjI1NSwiQiI6MjU1fX0sIklzVmlzaWJsZSI6dHJ1ZSwiV2lkdGgiOjAuMCwiSGVpZ2h0IjowLjAsIkJvcmRlclN0eWxlIjpudWxsLCJQYXJlbnRTdHlsZSI6bnVsbH0sIlJlY3RhbmdsZVN0eWxlIjp7IiRpZCI6Ijc2NiIsIk1hcmdpbiI6eyIkaWQiOiI3NjciLCJUb3AiOjAuMCwiTGVmdCI6MC4wLCJSaWdodCI6MC4wLCJCb3R0b20iOjAuMH0sIlBhZGRpbmciOnsiJGlkIjoiNzY4IiwiVG9wIjowLjAsIkxlZnQiOjAuMCwiUmlnaHQiOjAuMCwiQm90dG9tIjowLjB9LCJCYWNrZ3JvdW5kIjp7IiRpZCI6Ijc2OSIsIkNvbG9yIjp7IiRpZCI6Ijc3MCIsIkEiOjYzLCJSIjo2OCwiRyI6ODQsIkIiOjEwNn19LCJJc1Zpc2libGUiOnRydWUsIldpZHRoIjowLjAsIkhlaWdodCI6MC4wLCJCb3JkZXJTdHlsZSI6eyIkaWQiOiI3NzEiLCJMaW5lQ29sb3IiOnsiJGlkIjoiNzcyIiwiJHR5cGUiOiJOTFJFLkNvbW1vbi5Eb20uU29saWRDb2xvckJydXNoLCBOTFJFLkNvbW1vbiIsIkNvbG9yIjp7IiRpZCI6Ijc3MyIsIkEiOjI1NSwiUiI6MjU1LCJHIjowLCJCIjowfX0sIkxpbmVXZWlnaHQiOjAuMCwiTGluZVR5cGUiOjAsIlBhcmVudFN0eWxlIjpudWxsfSwiUGFyZW50U3R5bGUiOm51bGx9LCJNYXJnaW4iOnsiJGlkIjoiNzc0IiwiVG9wIjowLjAsIkxlZnQiOjAuMCwiUmlnaHQiOjAuMCwiQm90dG9tIjowLjB9LCJQYWRkaW5nIjp7IiRpZCI6Ijc3NSIsIlRvcCI6MC4wLCJMZWZ0IjowLjAsIlJpZ2h0IjowLjAsIkJvdHRvbSI6MC4wfSwiQmFja2dyb3VuZCI6bnVsbCwiSXNWaXNpYmxlIjp0cnVlLCJXaWR0aCI6MC4wLCJIZWlnaHQiOjAuMCwiQm9yZGVyU3R5bGUiOm51bGwsIlBhcmVudFN0eWxlIjpudWxsfSwiQmFja2dyb3VuZFN0eWxlIjp7IiRpZCI6Ijc3NiIsIk1hcmdpbiI6eyIkaWQiOiI3NzciLCJUb3AiOjAuMCwiTGVmdCI6MC4wLCJSaWdodCI6MC4wLCJCb3R0b20iOjAuMH0sIlBhZGRpbmciOnsiJGlkIjoiNzc4IiwiVG9wIjowLjAsIkxlZnQiOjAuMCwiUmlnaHQiOjAuMCwiQm90dG9tIjowLjB9LCJCYWNrZ3JvdW5kIjp7IiRpZCI6Ijc3OSIsIkNvbG9yIjp7IiRpZCI6Ijc4MCIsIkEiOjUxLCJSIjo2OCwiRyI6ODQsIkIiOjEwNn19LCJJc1Zpc2libGUiOnRydWUsIldpZHRoIjowLjAsIkhlaWdodCI6MC4wLCJCb3JkZXJTdHlsZSI6eyIkaWQiOiI3ODEiLCJMaW5lQ29sb3IiOnsiJGlkIjoiNzgyIiwiJHR5cGUiOiJOTFJFLkNvbW1vbi5Eb20uU29saWRDb2xvckJydXNoLCBOTFJFLkNvbW1vbiIsIkNvbG9yIjp7IiRpZCI6Ijc4MyIsIkEiOjI1NSwiUiI6MjM0LCJHIjoyMiwiQiI6MzB9fSwiTGluZVdlaWdodCI6MC4wLCJMaW5lVHlwZSI6MCwiUGFyZW50U3R5bGUiOm51bGx9LCJQYXJlbnRTdHlsZSI6bnVsbH0sIk1hcmdpbiI6eyIkaWQiOiI3ODQiLCJUb3AiOjAuMCwiTGVmdCI6MC4wLCJSaWdodCI6MC4wLCJCb3R0b20iOjAuMH0sIlBhZGRpbmciOnsiJGlkIjoiNzg1IiwiVG9wIjowLjAsIkxlZnQiOjAuMCwiUmlnaHQiOjAuMCwiQm90dG9tIjowLjB9LCJJc1Zpc2libGUiOnRydWUsIldpZHRoIjowLjAsIkhlaWdodCI6MC4wLCJCb3JkZXJTdHlsZSI6eyIkaWQiOiI3ODYiLCJMaW5lQ29sb3IiOm51bGwsIkxpbmVXZWlnaHQiOjAuMCwiTGluZVR5cGUiOjAsIlBhcmVudFN0eWxlIjpudWxsfSwiUGFyZW50U3R5bGUiOm51bGx9fV0sIklkIjoiODcyOTU1OTUtMjRkYi00ZDJhLTlmNjktMzNlNWUyODI4YzI2IiwiSW5kZXgiOjEsIkhlYWRlclRleHQiOiJQaGFzZSBJSSIsIlN0eWxlIjp7IiRpZCI6Ijc4NyIsIlN0eWxlSWQiOiIwMDAwMDAwMC0wMDAwLTAwMDAtMDAwMC0wMDAwMDAwMDAwMDAiLCJIZWFkZXJTdHlsZSI6eyIkaWQiOiI3ODgiLCJUZXh0SXNWZXJ0aWNhbCI6ZmFsc2UsIlRleHRTdHlsZSI6eyIkaWQiOiI3ODkiLCJGb250U2V0dGluZ3MiOnsiJGlkIjoiNzkwIiwiRm9udFNpemUiOjEyLCJGb250TmFtZSI6IkNhbGlicmkiLCJJc0JvbGQiOnRydWUsIklzSXRhbGljIjpmYWxzZSwiSXNVbmRlcmxpbmVkIjpmYWxzZSwiUGFyZW50U3R5bGUiOm51bGx9LCJBdXRvU2l6ZSI6MiwiRm9yZWdyb3VuZCI6eyIkaWQiOiI3OTEiLCJDb2xvciI6eyIkaWQiOiI3OTIiLCJBIjoyNTUsIlIiOjI1NSwiRyI6MjU1LCJCIjoyNTV9fSwiTWF4V2lkdGgiOjc2LjAsIk1heEhlaWdodCI6IkluZmluaXR5IiwiU21hcnRGb3JlZ3JvdW5kSXNBY3RpdmUiOmZhbHNlLCJIb3Jpem9udGFsQWxpZ25tZW50IjowLCJWZXJ0aWNhbEFsaWdubWVudCI6MCwiU21hcnRGb3JlZ3JvdW5kIjpudWxsLCJCYWNrZ3JvdW5kRmlsbFR5cGUiOjAsIk1hcmdpbiI6eyIkaWQiOiI3OTMiLCJUb3AiOjAuMCwiTGVmdCI6MC4wLCJSaWdodCI6MC4wLCJCb3R0b20iOjAuMH0sIlBhZGRpbmciOnsiJGlkIjoiNzk0IiwiVG9wIjowLjAsIkxlZnQiOjAuMCwiUmlnaHQiOjAuMCwiQm90dG9tIjowLjB9LCJCYWNrZ3JvdW5kIjp7IiRpZCI6Ijc5NSIsIkNvbG9yIjp7IiRpZCI6Ijc5NiIsIkEiOjAsIlIiOjI1NSwiRyI6MjU1LCJCIjoyNTV9fSwiSXNWaXNpYmxlIjp0cnVlLCJXaWR0aCI6MC4wLCJIZWlnaHQiOjAuMCwiQm9yZGVyU3R5bGUiOm51bGwsIlBhcmVudFN0eWxlIjpudWxsfSwiUmVjdGFuZ2xlU3R5bGUiOnsiJGlkIjoiNzk3IiwiTWFyZ2luIjp7IiRpZCI6Ijc5OCIsIlRvcCI6MC4wLCJMZWZ0IjowLjAsIlJpZ2h0IjowLjAsIkJvdHRvbSI6MC4wfSwiUGFkZGluZyI6eyIkaWQiOiI3OTkiLCJUb3AiOjAuMCwiTGVmdCI6MC4wLCJSaWdodCI6MC4wLCJCb3R0b20iOjAuMH0sIkJhY2tncm91bmQiOnsiJGlkIjoiODAwIiwiQ29sb3IiOnsiJGlkIjoiODAxIiwiQSI6MjU1LCJSIjoxLCJHIjoxMDMsIkIiOjEwM319LCJJc1Zpc2libGUiOnRydWUsIldpZHRoIjowLjAsIkhlaWdodCI6MC4wLCJCb3JkZXJTdHlsZSI6eyIkaWQiOiI4MDIiLCJMaW5lQ29sb3IiOnsiJGlkIjoiODAzIiwiJHR5cGUiOiJOTFJFLkNvbW1vbi5Eb20uU29saWRDb2xvckJydXNoLCBOTFJFLkNvbW1vbiIsIkNvbG9yIjp7IiRpZCI6IjgwNCIsIkEiOjI1NSwiUiI6MjU1LCJHIjowLCJCIjowfX0sIkxpbmVXZWlnaHQiOjAuMCwiTGluZVR5cGUiOjAsIlBhcmVudFN0eWxlIjpudWxsfSwiUGFyZW50U3R5bGUiOm51bGx9LCJNYXJnaW4iOnsiJGlkIjoiODA1IiwiVG9wIjowLjAsIkxlZnQiOjAuMCwiUmlnaHQiOjAuMCwiQm90dG9tIjowLjB9LCJQYWRkaW5nIjp7IiRpZCI6IjgwNiIsIlRvcCI6MC4wLCJMZWZ0IjowLjAsIlJpZ2h0IjowLjAsIkJvdHRvbSI6MC4wfSwiQmFja2dyb3VuZCI6bnVsbCwiSXNWaXNpYmxlIjp0cnVlLCJXaWR0aCI6MC4wLCJIZWlnaHQiOjAuMCwiQm9yZGVyU3R5bGUiOm51bGwsIlBhcmVudFN0eWxlIjpudWxsfSwiQmFja2dyb3VuZFN0eWxlIjp7IiRpZCI6IjgwNyIsIk1hcmdpbiI6eyIkaWQiOiI4MDgiLCJUb3AiOjAuMCwiTGVmdCI6MC4wLCJSaWdodCI6MC4wLCJCb3R0b20iOjAuMH0sIlBhZGRpbmciOnsiJGlkIjoiODA5IiwiVG9wIjowLjAsIkxlZnQiOjAuMCwiUmlnaHQiOjAuMCwiQm90dG9tIjowLjB9LCJCYWNrZ3JvdW5kIjp7IiRpZCI6IjgxMCIsIkNvbG9yIjp7IiRpZCI6IjgxMSIsIkEiOjUxLCJSIjoxLCJHIjoxMDMsIkIiOjEwM319LCJJc1Zpc2libGUiOnRydWUsIldpZHRoIjowLjAsIkhlaWdodCI6MC4wLCJCb3JkZXJTdHlsZSI6eyIkaWQiOiI4MTIiLCJMaW5lQ29sb3IiOnsiJGlkIjoiODEzIiwiJHR5cGUiOiJOTFJFLkNvbW1vbi5Eb20uU29saWRDb2xvckJydXNoLCBOTFJFLkNvbW1vbiIsIkNvbG9yIjp7IiRpZCI6IjgxNCIsIkEiOjI1NSwiUiI6MjU1LCJHIjowLCJCIjowfX0sIkxpbmVXZWlnaHQiOjAuMCwiTGluZVR5cGUiOjAsIlBhcmVudFN0eWxlIjpudWxsfSwiUGFyZW50U3R5bGUiOm51bGx9LCJJc0Fib3ZlVGltZWJhbmQiOmZhbHNlLCJTcGFjaW5nIjo3LCJEZWZhdWx0U3dpbWxhbmVUYXNrU3R5bGUiOnsiJGlkIjoiODE1IiwiJHR5cGUiOiJOTFJFLkNvbW1vbi5Eb20uU3R5bGVzLkV4cGxpY2l0U2V0YWJsZVRhc2tTdHlsZSwgTkxSRS5Db21tb24iLCJTaGFwZSI6MywiU2hhcGVUaGlja25lc3MiOjAsIkR1cmF0aW9uRm9ybWF0Ijo2LCJJbmNsdWRlTm9uV29ya2luZ0RheXNJbkR1cmF0aW9uIjpmYWxzZSwiUGVyY2VudGFnZUNvbXBsZXRlU3R5bGUiOnsiJGlkIjoiODE2IiwiRm9udFNldHRpbmdzIjp7IiRpZCI6IjgxNyIsIkZvbnRTaXplIjoxMCwiRm9udE5hbWUiOiJDYWxpYnJpIiwiSXNCb2xkIjpmYWxzZSwiSXNJdGFsaWMiOmZhbHNlLCJJc1VuZGVybGluZWQiOmZhbHNlLCJQYXJlbnRTdHlsZSI6bnVsbH0sIkF1dG9TaXplIjowLCJGb3JlZ3JvdW5kIjp7IiRpZCI6IjgxOCIsIkNvbG9yIjp7IiRpZCI6Ijgx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IwIiwiVG9wIjowLjAsIkxlZnQiOjAuMCwiUmlnaHQiOjAuMCwiQm90dG9tIjowLjB9LCJQYWRkaW5nIjp7IiRpZCI6IjgyMSIsIlRvcCI6MC4wLCJMZWZ0IjowLjAsIlJpZ2h0IjowLjAsIkJvdHRvbSI6MC4wfSwiQmFja2dyb3VuZCI6eyIkaWQiOiI4MjIiLCJDb2xvciI6eyIkaWQiOiI4MjMiLCJBIjo4OSwiUiI6MCwiRyI6MCwiQiI6MH19LCJJc1Zpc2libGUiOnRydWUsIldpZHRoIjowLjAsIkhlaWdodCI6MC4wLCJCb3JkZXJTdHlsZSI6eyIkaWQiOiI4MjQiLCJMaW5lQ29sb3IiOm51bGwsIkxpbmVXZWlnaHQiOjAuMCwiTGluZVR5cGUiOjAsIlBhcmVudFN0eWxlIjpudWxsfSwiUGFyZW50U3R5bGUiOm51bGx9LCJEdXJhdGlvblN0eWxlIjp7IiRpZCI6IjgyNSIsIkZvbnRTZXR0aW5ncyI6eyIkaWQiOiI4MjYiLCJGb250U2l6ZSI6MTEsIkZvbnROYW1lIjoiQ2FsaWJyaSIsIklzQm9sZCI6ZmFsc2UsIklzSXRhbGljIjpmYWxzZSwiSXNVbmRlcmxpbmVkIjpmYWxzZSwiUGFyZW50U3R5bGUiOm51bGx9LCJBdXRvU2l6ZSI6MCwiRm9yZWdyb3VuZCI6eyIkaWQiOiI4MjciLCJDb2xvciI6eyIkaWQiOiI4M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yOSIsIlRvcCI6MC4wLCJMZWZ0IjowLjAsIlJpZ2h0IjowLjAsIkJvdHRvbSI6MC4wfSwiUGFkZGluZyI6eyIkaWQiOiI4MzAiLCJUb3AiOjAuMCwiTGVmdCI6MC4wLCJSaWdodCI6MC4wLCJCb3R0b20iOjAuMH0sIkJhY2tncm91bmQiOnsiJGlkIjoiODMxIiwiQ29sb3IiOnsiJGlkIjoiODMyIiwiQSI6MCwiUiI6MjU1LCJHIjoyNTUsIkIiOjI1NX19LCJJc1Zpc2libGUiOnRydWUsIldpZHRoIjowLjAsIkhlaWdodCI6MC4wLCJCb3JkZXJTdHlsZSI6eyIkaWQiOiI4MzMiLCJMaW5lQ29sb3IiOm51bGwsIkxpbmVXZWlnaHQiOjAuMCwiTGluZVR5cGUiOjAsIlBhcmVudFN0eWxlIjpudWxsfSwiUGFyZW50U3R5bGUiOm51bGx9LCJIb3Jpem9udGFsQ29ubmVjdG9yU3R5bGUiOnsiJGlkIjoiODM0IiwiTGluZUNvbG9yIjp7IiRpZCI6IjgzNSIsIiR0eXBlIjoiTkxSRS5Db21tb24uRG9tLlNvbGlkQ29sb3JCcnVzaCwgTkxSRS5Db21tb24iLCJDb2xvciI6eyIkaWQiOiI4MzYiLCJBIjoyNTUsIlIiOjIwNCwiRyI6MjA0LCJCIjoyMDR9fSwiTGluZVdlaWdodCI6MS4wLCJMaW5lVHlwZSI6MCwiUGFyZW50U3R5bGUiOm51bGx9LCJWZXJ0aWNhbENvbm5lY3RvclN0eWxlIjp7IiRpZCI6IjgzNyIsIkxpbmVDb2xvciI6eyIkaWQiOiI4MzgiLCIkdHlwZSI6Ik5MUkUuQ29tbW9uLkRvbS5Tb2xpZENvbG9yQnJ1c2gsIE5MUkUuQ29tbW9uIiwiQ29sb3IiOnsiJGlkIjoiODM5IiwiQSI6MjU1LCJSIjoyMDQsIkciOjIwNCwiQiI6MjA0fX0sIkxpbmVXZWlnaHQiOjAuMCwiTGluZVR5cGUiOjAsIlBhcmVudFN0eWxlIjpudWxsfSwiTWFyZ2luIjpudWxsLCJTdGFydERhdGVQb3NpdGlvbiI6MSwiRW5kRGF0ZVBvc2l0aW9uIjoxLCJEYXRlSXNWaXNpYmxlIjp0cnVlLCJUaXRsZVBvc2l0aW9uIjoyLCJEdXJhdGlvblBvc2l0aW9uIjo0LCJQZXJjZW50YWdlQ29tcGxldGVkUG9zaXRpb24iOjYsIlZhcmlhbmNlUG9zaXRpb24iOjYsIlNwYWNpbmciOjMsIklzQmVsb3dUaW1lYmFuZCI6dHJ1ZSwiUGVyY2VudGFnZUNvbXBsZXRlU2hhcGVPcGFjaXR5IjozNSwiQmFzZWxpbmVTdHlsZSI6eyIkaWQiOiI4NDAiLCJTaGFwZVN0eWxlIjp7IiRpZCI6Ijg0MSIsIk1hcmdpbiI6eyIkaWQiOiI4NDIiLCJUb3AiOjAuMCwiTGVmdCI6MC4wLCJSaWdodCI6MC4wLCJCb3R0b20iOjAuMH0sIlBhZGRpbmciOnsiJGlkIjoiODQzIiwiVG9wIjowLjAsIkxlZnQiOjAuMCwiUmlnaHQiOjAuMCwiQm90dG9tIjowLjB9LCJCYWNrZ3JvdW5kIjp7IiRpZCI6Ijg0NCIsIkNvbG9yIjp7IiRpZCI6Ijg0NSIsIkEiOjE1MywiUiI6MCwiRyI6MCwiQiI6MH19LCJJc1Zpc2libGUiOnRydWUsIldpZHRoIjowLjAsIkhlaWdodCI6MC4wLCJCb3JkZXJTdHlsZSI6eyIkaWQiOiI4NDYiLCJMaW5lQ29sb3IiOm51bGwsIkxpbmVXZWlnaHQiOjAuMCwiTGluZVR5cGUiOjAsIlBhcmVudFN0eWxlIjpudWxsfSwiUGFyZW50U3R5bGUiOm51bGx9LCJNYXJnaW4iOnsiJGlkIjoiODQ3IiwiVG9wIjowLjAsIkxlZnQiOjAuMCwiUmlnaHQiOjAuMCwiQm90dG9tIjowLjB9LCJQYWRkaW5nIjp7IiRpZCI6Ijg0OCIsIlRvcCI6MC4wLCJMZWZ0IjowLjAsIlJpZ2h0IjowLjAsIkJvdHRvbSI6MC4wfSwiQmFja2dyb3VuZCI6bnVsbCwiSXNWaXNpYmxlIjp0cnVlLCJXaWR0aCI6MC4wLCJIZWlnaHQiOjAuMCwiQm9yZGVyU3R5bGUiOm51bGwsIlBhcmVudFN0eWxlIjpudWxsfSwiU2hhcGVTdHlsZSI6eyIkaWQiOiI4NDkiLCJNYXJnaW4iOnsiJGlkIjoiODUwIiwiVG9wIjowLjAsIkxlZnQiOjQuMCwiUmlnaHQiOjQuMCwiQm90dG9tIjowLjB9LCJQYWRkaW5nIjp7IiRpZCI6Ijg1MSIsIlRvcCI6MC4wLCJMZWZ0IjowLjAsIlJpZ2h0IjowLjAsIkJvdHRvbSI6MC4wfSwiQmFja2dyb3VuZCI6eyIkaWQiOiI4NTIiLCJDb2xvciI6eyIkaWQiOiI4NTMiLCJBIjoyNTUsIlIiOjY4LCJHIjo4NCwiQiI6MTA2fX0sIklzVmlzaWJsZSI6dHJ1ZSwiV2lkdGgiOjAuMCwiSGVpZ2h0IjoxMC4wLCJCb3JkZXJTdHlsZSI6eyIkaWQiOiI4NTQiLCJMaW5lQ29sb3IiOnsiJGlkIjoiODU1IiwiJHR5cGUiOiJOTFJFLkNvbW1vbi5Eb20uU29saWRDb2xvckJydXNoLCBOTFJFLkNvbW1vbiIsIkNvbG9yIjp7IiRpZCI6Ijg1NiIsIkEiOjI1NSwiUiI6MjM0LCJHIjoyMiwiQiI6MzB9fSwiTGluZVdlaWdodCI6MC4wLCJMaW5lVHlwZSI6MCwiUGFyZW50U3R5bGUiOm51bGx9LCJQYXJlbnRTdHlsZSI6bnVsbH0sIlRpdGxlU3R5bGUiOnsiJGlkIjoiODU3IiwiRm9udFNldHRpbmdzIjp7IiRpZCI6Ijg1OCIsIkZvbnRTaXplIjoxMSwiRm9udE5hbWUiOiJDYWxpYnJpIiwiSXNCb2xkIjp0cnVlLCJJc0l0YWxpYyI6ZmFsc2UsIklzVW5kZXJsaW5lZCI6ZmFsc2UsIlBhcmVudFN0eWxlIjpudWxsfSwiQXV0b1NpemUiOjAsIkZvcmVncm91bmQiOnsiJGlkIjoiODU5IiwiQ29sb3IiOnsiJGlkIjoiODY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g2MSIsIlRvcCI6MC4wLCJMZWZ0IjowLjAsIlJpZ2h0IjowLjAsIkJvdHRvbSI6MC4wfSwiUGFkZGluZyI6eyIkaWQiOiI4NjIiLCJUb3AiOjAuMCwiTGVmdCI6MC4wLCJSaWdodCI6MC4wLCJCb3R0b20iOjAuMH0sIkJhY2tncm91bmQiOnsiJGlkIjoiODYzIiwiQ29sb3IiOnsiJGlkIjoiODY0IiwiQSI6MCwiUiI6MjU1LCJHIjoyNTUsIkIiOjI1NX19LCJJc1Zpc2libGUiOnRydWUsIldpZHRoIjowLjAsIkhlaWdodCI6MC4wLCJCb3JkZXJTdHlsZSI6eyIkaWQiOiI4NjUiLCJMaW5lQ29sb3IiOm51bGwsIkxpbmVXZWlnaHQiOjAuMCwiTGluZVR5cGUiOjAsIlBhcmVudFN0eWxlIjpudWxsfSwiUGFyZW50U3R5bGUiOm51bGx9LCJEYXRlU3R5bGUiOnsiJGlkIjoiODY2IiwiRm9udFNldHRpbmdzIjp7IiRpZCI6Ijg2NyIsIkZvbnRTaXplIjoxMCwiRm9udE5hbWUiOiJDYWxpYnJpIiwiSXNCb2xkIjpmYWxzZSwiSXNJdGFsaWMiOmZhbHNlLCJJc1VuZGVybGluZWQiOmZhbHNlLCJQYXJlbnRTdHlsZSI6bnVsbH0sIkF1dG9TaXplIjowLCJGb3JlZ3JvdW5kIjp7IiRpZCI6Ijg2OCIsIkNvbG9yIjp7IiRpZCI6Ijg2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NzAiLCJUb3AiOjAuMCwiTGVmdCI6MC4wLCJSaWdodCI6MC4wLCJCb3R0b20iOjAuMH0sIlBhZGRpbmciOnsiJGlkIjoiODcxIiwiVG9wIjowLjAsIkxlZnQiOjAuMCwiUmlnaHQiOjAuMCwiQm90dG9tIjowLjB9LCJCYWNrZ3JvdW5kIjp7IiRpZCI6Ijg3MiIsIkNvbG9yIjp7IiRpZCI6Ijg3MyIsIkEiOjAsIlIiOjI1NSwiRyI6MjU1LCJCIjoyNTV9fSwiSXNWaXNpYmxlIjp0cnVlLCJXaWR0aCI6MC4wLCJIZWlnaHQiOjAuMCwiQm9yZGVyU3R5bGUiOnsiJGlkIjoiODc0IiwiTGluZUNvbG9yIjpudWxsLCJMaW5lV2VpZ2h0IjowLjAsIkxpbmVUeXBlIjowLCJQYXJlbnRTdHlsZSI6bnVsbH0sIlBhcmVudFN0eWxlIjpudWxsfSwiRGF0ZUZvcm1hdCI6eyIkaWQiOiI4NzU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c2IiwiRm9ybWF0IjowLCJJc1Zpc2libGUiOmZhbHNlLCJMYXN0S25vd25WaXNpYmlsaXR5U3RhdGUiOmZhbHNlfSwiSXNWaXNpYmxlIjp0cnVlLCJWYXJpYW5jZVN0eWxlIjp7IiRpZCI6Ijg3NyIsIlRleHRTdHlsZSI6eyIkaWQiOiI4NzgiLCJGb250U2V0dGluZ3MiOnsiJGlkIjoiODc5IiwiRm9udFNpemUiOjExLCJGb250TmFtZSI6IkNhbGlicmkiLCJJc0JvbGQiOmZhbHNlLCJJc0l0YWxpYyI6ZmFsc2UsIklzVW5kZXJsaW5lZCI6ZmFsc2UsIlBhcmVudFN0eWxlIjpudWxsfSwiQXV0b1NpemUiOjAsIkZvcmVncm91bmQiOnsiJGlkIjoiODgwIiwiQ29sb3IiOnsiJGlkIjoiODg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g4MiIsIlRvcCI6MC4wLCJMZWZ0IjowLjAsIlJpZ2h0IjowLjAsIkJvdHRvbSI6MC4wfSwiUGFkZGluZyI6eyIkaWQiOiI4ODMiLCJUb3AiOjAuMCwiTGVmdCI6MC4wLCJSaWdodCI6MC4wLCJCb3R0b20iOjAuMH0sIkJhY2tncm91bmQiOnsiJGlkIjoiODg0IiwiQ29sb3IiOnsiJGlkIjoiODg1IiwiQSI6MCwiUiI6MCwiRyI6MCwiQiI6MH19LCJJc1Zpc2libGUiOnRydWUsIldpZHRoIjowLjAsIkhlaWdodCI6MC4wLCJCb3JkZXJTdHlsZSI6eyIkaWQiOiI4ODYiLCJMaW5lQ29sb3IiOm51bGwsIkxpbmVXZWlnaHQiOjAuMCwiTGluZVR5cGUiOjAsIlBhcmVudFN0eWxlIjpudWxsfSwiUGFyZW50U3R5bGUiOm51bGx9LCJQYXJlbnRTdHlsZSI6bnVsbH0sIlBhcmVudFN0eWxlIjpudWxsLCJfZXhwbGljaXRseVNldCI6eyIkaWQiOiI4ODc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4ODgiLCJTaGFwZSI6MSwiQ29ubmVjdG9yTWFyZ2luIjp7IiRpZCI6Ijg4OSIsIlRvcCI6MC4wLCJMZWZ0IjoyLjAsIlJpZ2h0IjoyLjAsIkJvdHRvbSI6MC4wfSwiQ29ubmVjdG9yU3R5bGUiOnsiJGlkIjoiODkwIiwiTGluZUNvbG9yIjp7IiRpZCI6Ijg5MSIsIiR0eXBlIjoiTkxSRS5Db21tb24uRG9tLlNvbGlkQ29sb3JCcnVzaCwgTkxSRS5Db21tb24iLCJDb2xvciI6eyIkaWQiOiI4OTIiLCJBIjoxMjcsIlIiOjExMSwiRyI6NDksIkIiOjE1Mn19LCJMaW5lV2VpZ2h0IjoxLjAsIkxpbmVUeXBlIjowLCJQYXJlbnRTdHlsZSI6bnVsbH0sIklzQmVsb3dUaW1lYmFuZCI6dHJ1ZSwiUG9zaXRpb25PblRhc2siOjEsIkhpZGVEYXRlIjpmYWxzZSwiU2hhcGVTaXplIjoxLCJTcGFjaW5nIjoyLjAsIlBhZGRpbmciOnsiJGlkIjoiODkzIiwiVG9wIjo3LjAsIkxlZnQiOjMuMCwiUmlnaHQiOjAuMCwiQm90dG9tIjoyLjB9LCJTaGFwZVN0eWxlIjp7IiRpZCI6Ijg5NCIsIk1hcmdpbiI6eyIkaWQiOiI4OTUiLCJUb3AiOjAuMCwiTGVmdCI6MC4wLCJSaWdodCI6MC4wLCJCb3R0b20iOjAuMH0sIlBhZGRpbmciOnsiJGlkIjoiODk2IiwiVG9wIjowLjAsIkxlZnQiOjAuMCwiUmlnaHQiOjAuMCwiQm90dG9tIjowLjB9LCJCYWNrZ3JvdW5kIjp7IiRpZCI6Ijg5NyIsIkNvbG9yIjp7IiRpZCI6Ijg5OCIsIkEiOjI1NSwiUiI6MTExLCJHIjo0OSwiQiI6MTUyfX0sIklzVmlzaWJsZSI6dHJ1ZSwiV2lkdGgiOjE4LjAsIkhlaWdodCI6MjAuMCwiQm9yZGVyU3R5bGUiOnsiJGlkIjoiODk5IiwiTGluZUNvbG9yIjp7IiRpZCI6IjkwMCIsIiR0eXBlIjoiTkxSRS5Db21tb24uRG9tLlNvbGlkQ29sb3JCcnVzaCwgTkxSRS5Db21tb24iLCJDb2xvciI6eyIkaWQiOiI5MDEiLCJBIjoyNTUsIlIiOjIzNCwiRyI6MjIsIkIiOjMwfX0sIkxpbmVXZWlnaHQiOjAuMCwiTGluZVR5cGUiOjAsIlBhcmVudFN0eWxlIjpudWxsfSwiUGFyZW50U3R5bGUiOm51bGx9LCJUaXRsZVN0eWxlIjp7IiRpZCI6IjkwMiIsIkZvbnRTZXR0aW5ncyI6eyIkaWQiOiI5MDMiLCJGb250U2l6ZSI6MTEsIkZvbnROYW1lIjoiQ2FsaWJyaSIsIklzQm9sZCI6dHJ1ZSwiSXNJdGFsaWMiOmZhbHNlLCJJc1VuZGVybGluZWQiOmZhbHNlLCJQYXJlbnRTdHlsZSI6bnVsbH0sIkF1dG9TaXplIjowLCJGb3JlZ3JvdW5kIjp7IiRpZCI6IjkwNCIsIkNvbG9yIjp7IiRpZCI6Ijkw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MDYiLCJUb3AiOjAuMCwiTGVmdCI6MC4wLCJSaWdodCI6MC4wLCJCb3R0b20iOjAuMH0sIlBhZGRpbmciOnsiJGlkIjoiOTA3IiwiVG9wIjowLjAsIkxlZnQiOjAuMCwiUmlnaHQiOjAuMCwiQm90dG9tIjowLjB9LCJCYWNrZ3JvdW5kIjp7IiRpZCI6IjkwOCIsIkNvbG9yIjp7IiRpZCI6IjkwOSIsIkEiOjAsIlIiOjI1NSwiRyI6MjU1LCJCIjoyNTV9fSwiSXNWaXNpYmxlIjp0cnVlLCJXaWR0aCI6MC4wLCJIZWlnaHQiOjAuMCwiQm9yZGVyU3R5bGUiOnsiJGlkIjoiOTEwIiwiTGluZUNvbG9yIjpudWxsLCJMaW5lV2VpZ2h0IjowLjAsIkxpbmVUeXBlIjowLCJQYXJlbnRTdHlsZSI6bnVsbH0sIlBhcmVudFN0eWxlIjpudWxsfSwiRGF0ZVN0eWxlIjp7IiRpZCI6IjkxMSIsIkZvbnRTZXR0aW5ncyI6eyIkaWQiOiI5MTIiLCJGb250U2l6ZSI6MTAsIkZvbnROYW1lIjoiQ2FsaWJyaSIsIklzQm9sZCI6ZmFsc2UsIklzSXRhbGljIjpmYWxzZSwiSXNVbmRlcmxpbmVkIjpmYWxzZSwiUGFyZW50U3R5bGUiOm51bGx9LCJBdXRvU2l6ZSI6MCwiRm9yZWdyb3VuZCI6eyIkaWQiOiI5MTMiLCJDb2xvciI6eyIkaWQiOiI5MT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kxNSIsIlRvcCI6MC4wLCJMZWZ0IjowLjAsIlJpZ2h0IjowLjAsIkJvdHRvbSI6MC4wfSwiUGFkZGluZyI6eyIkaWQiOiI5MTYiLCJUb3AiOjAuMCwiTGVmdCI6MC4wLCJSaWdodCI6MC4wLCJCb3R0b20iOjAuMH0sIkJhY2tncm91bmQiOnsiJGlkIjoiOTE3IiwiQ29sb3IiOnsiJGlkIjoiOTE4IiwiQSI6MCwiUiI6MjU1LCJHIjoyNTUsIkIiOjI1NX19LCJJc1Zpc2libGUiOnRydWUsIldpZHRoIjowLjAsIkhlaWdodCI6MC4wLCJCb3JkZXJTdHlsZSI6eyIkaWQiOiI5MTkiLCJMaW5lQ29sb3IiOm51bGwsIkxpbmVXZWlnaHQiOjAuMCwiTGluZVR5cGUiOjAsIlBhcmVudFN0eWxlIjpudWxsfSwiUGFyZW50U3R5bGUiOm51bGx9LCJEYXRlRm9ybWF0Ijp7IiRpZCI6IjkyMC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OTIxIiwiRGF0ZVBhcnRJc1Zpc2libGUiOnRydWUsIlRpbWVQYXJ0SXNWaXNpYmxlIjpmYWxzZX19LCJXZWVrTnVtYmVyaW5nIjp7IiRpZCI6IjkyMiIsIkZvcm1hdCI6MCwiSXNWaXNpYmxlIjpmYWxzZSwiTGFzdEtub3duVmlzaWJpbGl0eVN0YXRlIjpmYWxzZX0sIklzVmlzaWJsZSI6dHJ1ZSwiVmFyaWFuY2VTdHlsZSI6eyIkaWQiOiI5MjMiLCJUZXh0U3R5bGUiOnsiJGlkIjoiOTI0IiwiRm9udFNldHRpbmdzIjp7IiRpZCI6IjkyNSIsIkZvbnRTaXplIjoxMSwiRm9udE5hbWUiOiJDYWxpYnJpIiwiSXNCb2xkIjpmYWxzZSwiSXNJdGFsaWMiOmZhbHNlLCJJc1VuZGVybGluZWQiOmZhbHNlLCJQYXJlbnRTdHlsZSI6bnVsbH0sIkF1dG9TaXplIjowLCJGb3JlZ3JvdW5kIjp7IiRpZCI6IjkyNiIsIkNvbG9yIjp7IiRpZCI6Ijky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5MjgiLCJUb3AiOjAuMCwiTGVmdCI6MC4wLCJSaWdodCI6MC4wLCJCb3R0b20iOjAuMH0sIlBhZGRpbmciOnsiJGlkIjoiOTI5IiwiVG9wIjowLjAsIkxlZnQiOjAuMCwiUmlnaHQiOjAuMCwiQm90dG9tIjowLjB9LCJCYWNrZ3JvdW5kIjp7IiRpZCI6IjkzMCIsIkNvbG9yIjp7IiRpZCI6IjkzMSIsIkEiOjAsIlIiOjAsIkciOjAsIkIiOjB9fSwiSXNWaXNpYmxlIjpmYWxzZSwiV2lkdGgiOjAuMCwiSGVpZ2h0IjowLjAsIkJvcmRlclN0eWxlIjp7IiRpZCI6IjkzMiIsIkxpbmVDb2xvciI6bnVsbCwiTGluZVdlaWdodCI6MC4wLCJMaW5lVHlwZSI6MCwiUGFyZW50U3R5bGUiOm51bGx9LCJQYXJlbnRTdHlsZSI6bnVsbH0sIlBhcmVudFN0eWxlIjpudWxsfSwiUGFyZW50U3R5bGUiOm51bGx9LCJEZWZhdWx0U3dpbWxhbmVNaWxlc3RvbmVTdHlsZSI6eyIkaWQiOiI5MzMiLCJUaXRsZVBvc2l0aW9uIjoiUmlnaHQiLCJEYXRlUG9zaXRpb24iOiJMZWZ0IiwiVmFyaWFuY2VQb3NpdGlvbiI6IkxlZnQiLCJTaGFwZVR5cGUiOjEsIlNoYXBlU2l6ZSI6MSwiU3BhY2luZyI6NSwiU2hhcGVTdHlsZSI6eyIkaWQiOiI5MzQiLCJNYXJnaW4iOnsiJGlkIjoiOTM1IiwiVG9wIjowLjAsIkxlZnQiOjAuMCwiUmlnaHQiOjAuMCwiQm90dG9tIjowLjB9LCJQYWRkaW5nIjp7IiRpZCI6IjkzNiIsIlRvcCI6MC4wLCJMZWZ0IjowLjAsIlJpZ2h0IjowLjAsIkJvdHRvbSI6MC4wfSwiQmFja2dyb3VuZCI6eyIkaWQiOiI5MzciLCJDb2xvciI6eyIkaWQiOiI5MzgiLCJBIjoyNTUsIlIiOjY4LCJHIjo4NCwiQiI6MTA2fX0sIklzVmlzaWJsZSI6dHJ1ZSwiV2lkdGgiOjE4LjAsIkhlaWdodCI6MjAuMCwiQm9yZGVyU3R5bGUiOnsiJGlkIjoiOTM5IiwiTGluZUNvbG9yIjp7IiRpZCI6Ijk0MCIsIiR0eXBlIjoiTkxSRS5Db21tb24uRG9tLlNvbGlkQ29sb3JCcnVzaCwgTkxSRS5Db21tb24iLCJDb2xvciI6eyIkaWQiOiI5NDEiLCJBIjoyNTUsIlIiOjIzNCwiRyI6MjIsIkIiOjMwfX0sIkxpbmVXZWlnaHQiOjAuMCwiTGluZVR5cGUiOjAsIlBhcmVudFN0eWxlIjpudWxsfSwiUGFyZW50U3R5bGUiOm51bGx9LCJUaXRsZVN0eWxlIjp7IiRpZCI6Ijk0MiIsIkZvbnRTZXR0aW5ncyI6eyIkaWQiOiI5NDMiLCJGb250U2l6ZSI6MTEsIkZvbnROYW1lIjoiQ2FsaWJyaSIsIklzQm9sZCI6dHJ1ZSwiSXNJdGFsaWMiOmZhbHNlLCJJc1VuZGVybGluZWQiOmZhbHNlLCJQYXJlbnRTdHlsZSI6bnVsbH0sIkF1dG9TaXplIjowLCJGb3JlZ3JvdW5kIjp7IiRpZCI6Ijk0NCIsIkNvbG9yIjp7IiRpZCI6Ijk0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NDYiLCJUb3AiOjAuMCwiTGVmdCI6MC4wLCJSaWdodCI6MC4wLCJCb3R0b20iOjAuMH0sIlBhZGRpbmciOnsiJGlkIjoiOTQ3IiwiVG9wIjowLjAsIkxlZnQiOjAuMCwiUmlnaHQiOjAuMCwiQm90dG9tIjowLjB9LCJCYWNrZ3JvdW5kIjp7IiRpZCI6Ijk0OCIsIkNvbG9yIjp7IiRpZCI6Ijk0OSIsIkEiOjg5LCJSIjowLCJHIjowLCJCIjowfX0sIklzVmlzaWJsZSI6dHJ1ZSwiV2lkdGgiOjAuMCwiSGVpZ2h0IjowLjAsIkJvcmRlclN0eWxlIjp7IiRpZCI6Ijk1MCIsIkxpbmVDb2xvciI6bnVsbCwiTGluZVdlaWdodCI6MC4wLCJMaW5lVHlwZSI6MCwiUGFyZW50U3R5bGUiOm51bGx9LCJQYXJlbnRTdHlsZSI6bnVsbH0sIkRhdGVTdHlsZSI6eyIkaWQiOiI5NTEiLCJGb250U2V0dGluZ3MiOnsiJGlkIjoiOTUyIiwiRm9udFNpemUiOjEwLCJGb250TmFtZSI6IkNhbGlicmkiLCJJc0JvbGQiOmZhbHNlLCJJc0l0YWxpYyI6ZmFsc2UsIklzVW5kZXJsaW5lZCI6ZmFsc2UsIlBhcmVudFN0eWxlIjpudWxsfSwiQXV0b1NpemUiOjAsIkZvcmVncm91bmQiOnsiJGlkIjoiOTUzIiwiQ29sb3IiOnsiJGlkIjoiOTU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TUiLCJUb3AiOjAuMCwiTGVmdCI6MC4wLCJSaWdodCI6MC4wLCJCb3R0b20iOjAuMH0sIlBhZGRpbmciOnsiJGlkIjoiOTU2IiwiVG9wIjowLjAsIkxlZnQiOjAuMCwiUmlnaHQiOjAuMCwiQm90dG9tIjowLjB9LCJCYWNrZ3JvdW5kIjp7IiRpZCI6Ijk1NyIsIkNvbG9yIjp7IiRpZCI6Ijk1OCIsIkEiOjg5LCJSIjowLCJHIjowLCJCIjowfX0sIklzVmlzaWJsZSI6dHJ1ZSwiV2lkdGgiOjAuMCwiSGVpZ2h0IjowLjAsIkJvcmRlclN0eWxlIjp7IiRpZCI6Ijk1OSIsIkxpbmVDb2xvciI6bnVsbCwiTGluZVdlaWdodCI6MC4wLCJMaW5lVHlwZSI6MCwiUGFyZW50U3R5bGUiOm51bGx9LCJQYXJlbnRTdHlsZSI6bnVsbH0sIkRhdGVGb3JtYXQiOnsiJGlkIjoiOTYw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5NjEiLCJEYXRlUGFydElzVmlzaWJsZSI6dHJ1ZSwiVGltZVBhcnRJc1Zpc2libGUiOmZhbHNlfX0sIldlZWtOdW1iZXJpbmciOnsiJGlkIjoiOTYyIiwiRm9ybWF0IjowLCJJc1Zpc2libGUiOmZhbHNlLCJMYXN0S25vd25WaXNpYmlsaXR5U3RhdGUiOmZhbHNlfSwiSXNWaXNpYmxlIjp0cnVlLCJWYXJpYW5jZVN0eWxlIjp7IiRpZCI6Ijk2MyIsIlRleHRTdHlsZSI6eyIkaWQiOiI5NjQiLCJGb250U2V0dGluZ3MiOnsiJGlkIjoiOTY1IiwiRm9udFNpemUiOjExLCJGb250TmFtZSI6IkNhbGlicmkiLCJJc0JvbGQiOmZhbHNlLCJJc0l0YWxpYyI6ZmFsc2UsIklzVW5kZXJsaW5lZCI6ZmFsc2UsIlBhcmVudFN0eWxlIjpudWxsfSwiQXV0b1NpemUiOjAsIkZvcmVncm91bmQiOnsiJGlkIjoiOTY2IiwiQ29sb3IiOnsiJGlkIjoiOTY3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2OCIsIlRvcCI6MC4wLCJMZWZ0IjowLjAsIlJpZ2h0IjowLjAsIkJvdHRvbSI6MC4wfSwiUGFkZGluZyI6eyIkaWQiOiI5NjkiLCJUb3AiOjAuMCwiTGVmdCI6MC4wLCJSaWdodCI6MC4wLCJCb3R0b20iOjAuMH0sIkJhY2tncm91bmQiOnsiJGlkIjoiOTcwIiwiQ29sb3IiOnsiJGlkIjoiOTcxIiwiQSI6MCwiUiI6MCwiRyI6MCwiQiI6MH19LCJJc1Zpc2libGUiOnRydWUsIldpZHRoIjowLjAsIkhlaWdodCI6MC4wLCJCb3JkZXJTdHlsZSI6eyIkaWQiOiI5NzIiLCJMaW5lQ29sb3IiOm51bGwsIkxpbmVXZWlnaHQiOjAuMCwiTGluZVR5cGUiOjAsIlBhcmVudFN0eWxlIjpudWxsfSwiUGFyZW50U3R5bGUiOm51bGx9LCJQYXJlbnRTdHlsZSI6bnVsbH0sIlBhcmVudFN0eWxlIjpudWxsfSwiRGVmYXVsdFN3aW1sYW5lQWN0aXZpdHlTdHlsZSI6eyIkaWQiOiI5NzMiLCJIZWFkZXJTdHlsZSI6eyIkaWQiOiI5NzQiLCJUZXh0U3R5bGUiOnsiJGlkIjoiOTc1IiwiRm9udFNldHRpbmdzIjp7IiRpZCI6Ijk3NiIsIkZvbnRTaXplIjoxMSwiRm9udE5hbWUiOiJDYWxpYnJpIiwiSXNCb2xkIjpmYWxzZSwiSXNJdGFsaWMiOmZhbHNlLCJJc1VuZGVybGluZWQiOmZhbHNlLCJQYXJlbnRTdHlsZSI6bnVsbH0sIkF1dG9TaXplIjoyLCJGb3JlZ3JvdW5kIjp7IiRpZCI6Ijk3NyIsIkNvbG9yIjp7IiRpZCI6Ijk3OCIsIkEiOjI1NSwiUiI6MCwiRyI6MCwiQiI6MH19LCJNYXhXaWR0aCI6MC4wLCJNYXhIZWlnaHQiOiJJbmZpbml0eSIsIlNtYXJ0Rm9yZWdyb3VuZElzQWN0aXZlIjpmYWxzZSwiSG9yaXpvbnRhbEFsaWdubWVudCI6MCwiVmVydGljYWxBbGlnbm1lbnQiOjAsIlNtYXJ0Rm9yZWdyb3VuZCI6bnVsbCwiQmFja2dyb3VuZEZpbGxUeXBlIjowLCJNYXJnaW4iOnsiJGlkIjoiOTc5IiwiVG9wIjowLjAsIkxlZnQiOjAuMCwiUmlnaHQiOjAuMCwiQm90dG9tIjowLjB9LCJQYWRkaW5nIjp7IiRpZCI6Ijk4MCIsIlRvcCI6MC4wLCJMZWZ0IjowLjAsIlJpZ2h0IjowLjAsIkJvdHRvbSI6MC4wfSwiQmFja2dyb3VuZCI6eyIkaWQiOiI5ODEiLCJDb2xvciI6eyIkaWQiOiI5ODIiLCJBIjowLCJSIjoyNTUsIkciOjI1NSwiQiI6MjU1fX0sIklzVmlzaWJsZSI6dHJ1ZSwiV2lkdGgiOjAuMCwiSGVpZ2h0IjowLjAsIkJvcmRlclN0eWxlIjpudWxsLCJQYXJlbnRTdHlsZSI6bnVsbH0sIlJlY3RhbmdsZVN0eWxlIjp7IiRpZCI6Ijk4MyIsIk1hcmdpbiI6eyIkaWQiOiI5ODQiLCJUb3AiOjAuMCwiTGVmdCI6MC4wLCJSaWdodCI6MC4wLCJCb3R0b20iOjAuMH0sIlBhZGRpbmciOnsiJGlkIjoiOTg1IiwiVG9wIjowLjAsIkxlZnQiOjAuMCwiUmlnaHQiOjAuMCwiQm90dG9tIjowLjB9LCJCYWNrZ3JvdW5kIjp7IiRpZCI6Ijk4NiIsIkNvbG9yIjp7IiRpZCI6Ijk4NyIsIkEiOjYzLCJSIjo2OCwiRyI6ODQsIkIiOjEwNn19LCJJc1Zpc2libGUiOnRydWUsIldpZHRoIjowLjAsIkhlaWdodCI6MC4wLCJCb3JkZXJTdHlsZSI6eyIkaWQiOiI5ODgiLCJMaW5lQ29sb3IiOnsiJGlkIjoiOTg5IiwiJHR5cGUiOiJOTFJFLkNvbW1vbi5Eb20uU29saWRDb2xvckJydXNoLCBOTFJFLkNvbW1vbiIsIkNvbG9yIjp7IiRpZCI6Ijk5MCIsIkEiOjI1NSwiUiI6MjU1LCJHIjowLCJCIjowfX0sIkxpbmVXZWlnaHQiOjAuMCwiTGluZVR5cGUiOjAsIlBhcmVudFN0eWxlIjpudWxsfSwiUGFyZW50U3R5bGUiOm51bGx9LCJNYXJnaW4iOnsiJGlkIjoiOTkxIiwiVG9wIjowLjAsIkxlZnQiOjAuMCwiUmlnaHQiOjAuMCwiQm90dG9tIjowLjB9LCJQYWRkaW5nIjp7IiRpZCI6Ijk5MiIsIlRvcCI6MC4wLCJMZWZ0IjowLjAsIlJpZ2h0IjowLjAsIkJvdHRvbSI6MC4wfSwiQmFja2dyb3VuZCI6bnVsbCwiSXNWaXNpYmxlIjp0cnVlLCJXaWR0aCI6MC4wLCJIZWlnaHQiOjAuMCwiQm9yZGVyU3R5bGUiOm51bGwsIlBhcmVudFN0eWxlIjpudWxsfSwiQmFja2dyb3VuZFN0eWxlIjp7IiRpZCI6Ijk5MyIsIk1hcmdpbiI6eyIkaWQiOiI5OTQiLCJUb3AiOjAuMCwiTGVmdCI6MC4wLCJSaWdodCI6MC4wLCJCb3R0b20iOjAuMH0sIlBhZGRpbmciOnsiJGlkIjoiOTk1IiwiVG9wIjowLjAsIkxlZnQiOjAuMCwiUmlnaHQiOjAuMCwiQm90dG9tIjowLjB9LCJCYWNrZ3JvdW5kIjp7IiRpZCI6Ijk5NiIsIkNvbG9yIjp7IiRpZCI6Ijk5NyIsIkEiOjUxLCJSIjo2OCwiRyI6ODQsIkIiOjEwNn19LCJJc1Zpc2libGUiOnRydWUsIldpZHRoIjowLjAsIkhlaWdodCI6MC4wLCJCb3JkZXJTdHlsZSI6eyIkaWQiOiI5OTgiLCJMaW5lQ29sb3IiOnsiJGlkIjoiOTk5IiwiJHR5cGUiOiJOTFJFLkNvbW1vbi5Eb20uU29saWRDb2xvckJydXNoLCBOTFJFLkNvbW1vbiIsIkNvbG9yIjp7IiRpZCI6IjEwMDAiLCJBIjoyNTUsIlIiOjIzNCwiRyI6MjIsIkIiOjMwfX0sIkxpbmVXZWlnaHQiOjAuMCwiTGluZVR5cGUiOjAsIlBhcmVudFN0eWxlIjpudWxsfSwiUGFyZW50U3R5bGUiOm51bGx9LCJNYXJnaW4iOnsiJGlkIjoiMTAwMSIsIlRvcCI6MC4wLCJMZWZ0IjowLjAsIlJpZ2h0IjowLjAsIkJvdHRvbSI6MC4wfSwiUGFkZGluZyI6eyIkaWQiOiIxMDAyIiwiVG9wIjowLjAsIkxlZnQiOjAuMCwiUmlnaHQiOjAuMCwiQm90dG9tIjowLjB9LCJJc1Zpc2libGUiOnRydWUsIldpZHRoIjowLjAsIkhlaWdodCI6MC4wLCJCb3JkZXJTdHlsZSI6eyIkaWQiOiIxMDAzIiwiTGluZUNvbG9yIjpudWxsLCJMaW5lV2VpZ2h0IjowLjAsIkxpbmVUeXBlIjowLCJQYXJlbnRTdHlsZSI6bnVsbH0sIlBhcmVudFN0eWxlIjpudWxsfSwiTWFyZ2luIjp7IiRpZCI6IjEwMDQiLCJUb3AiOjAuMCwiTGVmdCI6MC4wLCJSaWdodCI6MC4wLCJCb3R0b20iOjAuMH0sIlBhZGRpbmciOnsiJGlkIjoiMTAwNSIsIlRvcCI6MC4wLCJMZWZ0IjowLjAsIlJpZ2h0IjowLjAsIkJvdHRvbSI6MC4wfSwiSXNWaXNpYmxlIjp0cnVlLCJXaWR0aCI6MC4wLCJIZWlnaHQiOjAuMCwiQm9yZGVyU3R5bGUiOnsiJGlkIjoiMTAwNiIsIkxpbmVDb2xvciI6bnVsbCwiTGluZVdlaWdodCI6MC4wLCJMaW5lVHlwZSI6MCwiUGFyZW50U3R5bGUiOm51bGx9LCJQYXJlbnRTdHlsZSI6bnVsbH19LHsiJGlkIjoiMTAwNyIsIl9hY3Rpdml0aWVzIjpbeyIkaWQiOiIxMDA4IiwiX3Jvd3MiOlt7IiRpZCI6IjEwMDkiLCJfdGFza3MiOlt7IiRpZCI6IjEwMTAiLCJfYXR0YWNoZWRNaWxlc3RvbmVzIjpbeyIkaWQiOiIxMDExIiwiRGF0ZSI6IjIwMjctMTAtMTFUMjM6NTk6MDAiLCJTdHlsZSI6eyIkaWQiOiIxMDEyIiwiU2hhcGUiOjEsIkNvbm5lY3Rvck1hcmdpbiI6eyIkaWQiOiIxMDEzIiwiVG9wIjowLjAsIkxlZnQiOjIuMCwiUmlnaHQiOjIuMCwiQm90dG9tIjowLjB9LCJDb25uZWN0b3JTdHlsZSI6eyIkaWQiOiIxMDE0IiwiTGluZUNvbG9yIjp7IiRpZCI6IjEwMTUiLCIkdHlwZSI6Ik5MUkUuQ29tbW9uLkRvbS5Tb2xpZENvbG9yQnJ1c2gsIE5MUkUuQ29tbW9uIiwiQ29sb3IiOnsiJGlkIjoiMTAxNiIsIkEiOjEyNywiUiI6MTExLCJHIjo0OSwiQiI6MTUyfX0sIkxpbmVXZWlnaHQiOjEuMCwiTGluZVR5cGUiOjAsIlBhcmVudFN0eWxlIjpudWxsfSwiSXNCZWxvd1RpbWViYW5kIjp0cnVlLCJQb3NpdGlvbk9uVGFzayI6MSwiSGlkZURhdGUiOmZhbHNlLCJTaGFwZVNpemUiOjEsIlNwYWNpbmciOjIuMCwiUGFkZGluZyI6eyIkaWQiOiIxMDE3IiwiVG9wIjo3LjAsIkxlZnQiOjMuMCwiUmlnaHQiOjAuMCwiQm90dG9tIjoyLjB9LCJTaGFwZVN0eWxlIjp7IiRpZCI6IjEwMTgiLCJNYXJnaW4iOnsiJGlkIjoiMTAxOSIsIlRvcCI6MC4wLCJMZWZ0IjowLjAsIlJpZ2h0IjowLjAsIkJvdHRvbSI6MC4wfSwiUGFkZGluZyI6eyIkaWQiOiIxMDIwIiwiVG9wIjowLjAsIkxlZnQiOjAuMCwiUmlnaHQiOjAuMCwiQm90dG9tIjowLjB9LCJCYWNrZ3JvdW5kIjp7IiRpZCI6IjEwMjEiLCJDb2xvciI6eyIkaWQiOiIxMDIyIiwiQSI6MjU1LCJSIjoxMTEsIkciOjQ5LCJCIjoxNTJ9fSwiSXNWaXNpYmxlIjp0cnVlLCJXaWR0aCI6MTguMCwiSGVpZ2h0IjoyMC4wLCJCb3JkZXJTdHlsZSI6eyIkaWQiOiIxMDIzIiwiTGluZUNvbG9yIjp7IiRpZCI6IjEwMjQiLCIkdHlwZSI6Ik5MUkUuQ29tbW9uLkRvbS5Tb2xpZENvbG9yQnJ1c2gsIE5MUkUuQ29tbW9uIiwiQ29sb3IiOnsiJGlkIjoiMTAyNSIsIkEiOjI1NSwiUiI6MjU1LCJHIjowLCJCIjowfX0sIkxpbmVXZWlnaHQiOjAuMCwiTGluZVR5cGUiOjAsIlBhcmVudFN0eWxlIjpudWxsfSwiUGFyZW50U3R5bGUiOm51bGx9LCJUaXRsZVN0eWxlIjp7IiRpZCI6IjEwMjYiLCJGb250U2V0dGluZ3MiOnsiJGlkIjoiMTAyNyIsIkZvbnRTaXplIjoxMSwiRm9udE5hbWUiOiJDYWxpYnJpIiwiSXNCb2xkIjp0cnVlLCJJc0l0YWxpYyI6ZmFsc2UsIklzVW5kZXJsaW5lZCI6ZmFsc2UsIlBhcmVudFN0eWxlIjpudWxsfSwiQXV0b1NpemUiOjAsIkZvcmVncm91bmQiOnsiJGlkIjoiMTAyOCIsIkNvbG9yIjp7IiRpZCI6IjEwMj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zMCIsIlRvcCI6MC4wLCJMZWZ0IjowLjAsIlJpZ2h0IjowLjAsIkJvdHRvbSI6MC4wfSwiUGFkZGluZyI6eyIkaWQiOiIxMDMxIiwiVG9wIjowLjAsIkxlZnQiOjAuMCwiUmlnaHQiOjAuMCwiQm90dG9tIjowLjB9LCJCYWNrZ3JvdW5kIjp7IiRpZCI6IjEwMzIiLCJDb2xvciI6eyIkaWQiOiIxMDMzIiwiQSI6MCwiUiI6MjU1LCJHIjoyNTUsIkIiOjI1NX19LCJJc1Zpc2libGUiOnRydWUsIldpZHRoIjowLjAsIkhlaWdodCI6MC4wLCJCb3JkZXJTdHlsZSI6eyIkaWQiOiIxMDM0IiwiTGluZUNvbG9yIjpudWxsLCJMaW5lV2VpZ2h0IjowLjAsIkxpbmVUeXBlIjowLCJQYXJlbnRTdHlsZSI6bnVsbH0sIlBhcmVudFN0eWxlIjpudWxsfSwiRGF0ZVN0eWxlIjp7IiRpZCI6IjEwMzUiLCJGb250U2V0dGluZ3MiOnsiJGlkIjoiMTAzNiIsIkZvbnRTaXplIjoxMCwiRm9udE5hbWUiOiJDYWxpYnJpIiwiSXNCb2xkIjpmYWxzZSwiSXNJdGFsaWMiOmZhbHNlLCJJc1VuZGVybGluZWQiOmZhbHNlLCJQYXJlbnRTdHlsZSI6bnVsbH0sIkF1dG9TaXplIjowLCJGb3JlZ3JvdW5kIjp7IiRpZCI6IjEwMzciLCJDb2xvciI6eyIkaWQiOiIxMDM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DM5IiwiVG9wIjowLjAsIkxlZnQiOjAuMCwiUmlnaHQiOjAuMCwiQm90dG9tIjowLjB9LCJQYWRkaW5nIjp7IiRpZCI6IjEwNDAiLCJUb3AiOjAuMCwiTGVmdCI6MC4wLCJSaWdodCI6MC4wLCJCb3R0b20iOjAuMH0sIkJhY2tncm91bmQiOnsiJGlkIjoiMTA0MSIsIkNvbG9yIjp7IiRpZCI6IjEwNDIiLCJBIjowLCJSIjoyNTUsIkciOjI1NSwiQiI6MjU1fX0sIklzVmlzaWJsZSI6dHJ1ZSwiV2lkdGgiOjAuMCwiSGVpZ2h0IjowLjAsIkJvcmRlclN0eWxlIjp7IiRpZCI6IjEwNDMiLCJMaW5lQ29sb3IiOm51bGwsIkxpbmVXZWlnaHQiOjAuMCwiTGluZVR5cGUiOjAsIlBhcmVudFN0eWxlIjpudWxsfSwiUGFyZW50U3R5bGUiOm51bGx9LCJEYXRlRm9ybWF0Ijp7IiRpZCI6IjEwNDQ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EwNDUiLCJEYXRlUGFydElzVmlzaWJsZSI6dHJ1ZSwiVGltZVBhcnRJc1Zpc2libGUiOmZhbHNlfX0sIldlZWtOdW1iZXJpbmciOnsiJGlkIjoiMTA0NiIsIkZvcm1hdCI6MCwiSXNWaXNpYmxlIjpmYWxzZSwiTGFzdEtub3duVmlzaWJpbGl0eVN0YXRlIjpmYWxzZX0sIklzVmlzaWJsZSI6dHJ1ZSwiVmFyaWFuY2VTdHlsZSI6eyIkaWQiOiIxMDQ3IiwiVGV4dFN0eWxlIjp7IiRpZCI6IjEwNDgiLCJGb250U2V0dGluZ3MiOnsiJGlkIjoiMTA0OSIsIkZvbnRTaXplIjoxMSwiRm9udE5hbWUiOiJDYWxpYnJpIiwiSXNCb2xkIjpmYWxzZSwiSXNJdGFsaWMiOmZhbHNlLCJJc1VuZGVybGluZWQiOmZhbHNlLCJQYXJlbnRTdHlsZSI6bnVsbH0sIkF1dG9TaXplIjowLCJGb3JlZ3JvdW5kIjp7IiRpZCI6IjEwNTAiLCJDb2xvciI6eyIkaWQiOiIxMDUx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wNTIiLCJUb3AiOjAuMCwiTGVmdCI6MC4wLCJSaWdodCI6MC4wLCJCb3R0b20iOjAuMH0sIlBhZGRpbmciOnsiJGlkIjoiMTA1MyIsIlRvcCI6MC4wLCJMZWZ0IjowLjAsIlJpZ2h0IjowLjAsIkJvdHRvbSI6MC4wfSwiQmFja2dyb3VuZCI6eyIkaWQiOiIxMDU0IiwiQ29sb3IiOnsiJGlkIjoiMTA1NSIsIkEiOjAsIlIiOjAsIkciOjAsIkIiOjB9fSwiSXNWaXNpYmxlIjp0cnVlLCJXaWR0aCI6MC4wLCJIZWlnaHQiOjAuMCwiQm9yZGVyU3R5bGUiOnsiJGlkIjoiMTA1NiIsIkxpbmVDb2xvciI6bnVsbCwiTGluZVdlaWdodCI6MC4wLCJMaW5lVHlwZSI6MCwiUGFyZW50U3R5bGUiOm51bGx9LCJQYXJlbnRTdHlsZSI6bnVsbH0sIlBhcmVudFN0eWxlIjpudWxsfSwiUGFyZW50U3R5bGUiOm51bGx9LCJJbmRleCI6MTMsIlBlcmNlbnRhZ2VDb21wbGV0ZSI6bnVsbCwiUG9zaXRpb24iOnsiUmF0aW8iOjAuMCwiSXNDdXN0b20iOmZhbHNlfSwiRGF0ZUZvcm1hdCI6eyIkcmVmIjoiMTA0NCJ9LCJXZWVrTnVtYmVyaW5nIjp7IiRpZCI6IjEwNTciLCJGb3JtYXQiOjAsIklzVmlzaWJsZSI6ZmFsc2UsIkxhc3RLbm93blZpc2liaWxpdHlTdGF0ZSI6ZmFsc2V9LCJCYXNlbGluZURhdGEiOnsiJGlkIjoiMTA1OCIsIkRhdGUiOiIyMDI3LTEwLTExVDIzOjU5OjAwIn0sIlJlbGF0ZWRUYXNrSWQiOiJmNzA5NWE4My1hMzM1LTQ4NmQtOTNiOC1iYTU1ODAzNmRjZGMiLCJJZCI6IjdjZGZiMmM0LWY3MDctNGRhMS1hMTQ4LTUxZjI3N2U5MmQ4MyIsIkltcG9ydElkIjpudWxsLCJUaXRsZSI6IlBhdGllbnRzIFxyXG5SZWNydWl0ZWQiLCJOb3RlIjpudWxsLCJIeXBlcmxpbmsiOnsiJGlkIjoiMTA1OSIsIkFkZHJlc3MiOiIiLCJTdWJBZGRyZXNzIjoiIn0sIklzQ2hhbmdlZCI6ZmFsc2UsIklzTmV3IjpmYWxzZX0seyIkaWQiOiIxMDYwIiwiRGF0ZSI6IjIwMjgtMDItMTBUMjM6NTk6MDAiLCJTdHlsZSI6eyIkaWQiOiIxMDYxIiwiU2hhcGUiOjEsIkNvbm5lY3Rvck1hcmdpbiI6eyIkaWQiOiIxMDYyIiwiVG9wIjowLjAsIkxlZnQiOjIuMCwiUmlnaHQiOjIuMCwiQm90dG9tIjowLjB9LCJDb25uZWN0b3JTdHlsZSI6eyIkaWQiOiIxMDYzIiwiTGluZUNvbG9yIjp7IiRpZCI6IjEwNjQiLCIkdHlwZSI6Ik5MUkUuQ29tbW9uLkRvbS5Tb2xpZENvbG9yQnJ1c2gsIE5MUkUuQ29tbW9uIiwiQ29sb3IiOnsiJGlkIjoiMTA2NSIsIkEiOjEyNywiUiI6MjYsIkciOjE3MCwiQiI6NjZ9fSwiTGluZVdlaWdodCI6MS4wLCJMaW5lVHlwZSI6MCwiUGFyZW50U3R5bGUiOm51bGx9LCJJc0JlbG93VGltZWJhbmQiOnRydWUsIlBvc2l0aW9uT25UYXNrIjoxLCJIaWRlRGF0ZSI6ZmFsc2UsIlNoYXBlU2l6ZSI6MSwiU3BhY2luZyI6Mi4wLCJQYWRkaW5nIjp7IiRpZCI6IjEwNjYiLCJUb3AiOjcuMCwiTGVmdCI6My4wLCJSaWdodCI6MC4wLCJCb3R0b20iOjIuMH0sIlNoYXBlU3R5bGUiOnsiJGlkIjoiMTA2NyIsIk1hcmdpbiI6eyIkaWQiOiIxMDY4IiwiVG9wIjowLjAsIkxlZnQiOjAuMCwiUmlnaHQiOjAuMCwiQm90dG9tIjowLjB9LCJQYWRkaW5nIjp7IiRpZCI6IjEwNjkiLCJUb3AiOjAuMCwiTGVmdCI6MC4wLCJSaWdodCI6MC4wLCJCb3R0b20iOjAuMH0sIkJhY2tncm91bmQiOnsiJGlkIjoiMTA3MCIsIkNvbG9yIjp7IiRpZCI6IjEwNzEiLCJBIjoyNTUsIlIiOjI2LCJHIjoxNzAsIkIiOjY2fX0sIklzVmlzaWJsZSI6dHJ1ZSwiV2lkdGgiOjE4LjAsIkhlaWdodCI6MjAuMCwiQm9yZGVyU3R5bGUiOnsiJGlkIjoiMTA3MiIsIkxpbmVDb2xvciI6eyIkaWQiOiIxMDczIiwiJHR5cGUiOiJOTFJFLkNvbW1vbi5Eb20uU29saWRDb2xvckJydXNoLCBOTFJFLkNvbW1vbiIsIkNvbG9yIjp7IiRpZCI6IjEwNzQiLCJBIjoyNTUsIlIiOjI1NSwiRyI6MCwiQiI6MH19LCJMaW5lV2VpZ2h0IjowLjAsIkxpbmVUeXBlIjowLCJQYXJlbnRTdHlsZSI6bnVsbH0sIlBhcmVudFN0eWxlIjpudWxsfSwiVGl0bGVTdHlsZSI6eyIkaWQiOiIxMDc1IiwiRm9udFNldHRpbmdzIjp7IiRpZCI6IjEwNzYiLCJGb250U2l6ZSI6MTEsIkZvbnROYW1lIjoiQ2FsaWJyaSIsIklzQm9sZCI6dHJ1ZSwiSXNJdGFsaWMiOmZhbHNlLCJJc1VuZGVybGluZWQiOmZhbHNlLCJQYXJlbnRTdHlsZSI6bnVsbH0sIkF1dG9TaXplIjowLCJGb3JlZ3JvdW5kIjp7IiRpZCI6IjEwNzciLCJDb2xvciI6eyIkaWQiOiIxMDc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wNzkiLCJUb3AiOjAuMCwiTGVmdCI6MC4wLCJSaWdodCI6MC4wLCJCb3R0b20iOjAuMH0sIlBhZGRpbmciOnsiJGlkIjoiMTA4MCIsIlRvcCI6MC4wLCJMZWZ0IjowLjAsIlJpZ2h0IjowLjAsIkJvdHRvbSI6MC4wfSwiQmFja2dyb3VuZCI6eyIkaWQiOiIxMDgxIiwiQ29sb3IiOnsiJGlkIjoiMTA4MiIsIkEiOjAsIlIiOjI1NSwiRyI6MjU1LCJCIjoyNTV9fSwiSXNWaXNpYmxlIjp0cnVlLCJXaWR0aCI6MC4wLCJIZWlnaHQiOjAuMCwiQm9yZGVyU3R5bGUiOnsiJGlkIjoiMTA4MyIsIkxpbmVDb2xvciI6bnVsbCwiTGluZVdlaWdodCI6MC4wLCJMaW5lVHlwZSI6MCwiUGFyZW50U3R5bGUiOm51bGx9LCJQYXJlbnRTdHlsZSI6bnVsbH0sIkRhdGVTdHlsZSI6eyIkaWQiOiIxMDg0IiwiRm9udFNldHRpbmdzIjp7IiRpZCI6IjEwODUiLCJGb250U2l6ZSI6MTAsIkZvbnROYW1lIjoiQ2FsaWJyaSIsIklzQm9sZCI6ZmFsc2UsIklzSXRhbGljIjpmYWxzZSwiSXNVbmRlcmxpbmVkIjpmYWxzZSwiUGFyZW50U3R5bGUiOm51bGx9LCJBdXRvU2l6ZSI6MCwiRm9yZWdyb3VuZCI6eyIkaWQiOiIxMDg2IiwiQ29sb3IiOnsiJGlkIjoiMTA4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A4OCIsIlRvcCI6MC4wLCJMZWZ0IjowLjAsIlJpZ2h0IjowLjAsIkJvdHRvbSI6MC4wfSwiUGFkZGluZyI6eyIkaWQiOiIxMDg5IiwiVG9wIjowLjAsIkxlZnQiOjAuMCwiUmlnaHQiOjAuMCwiQm90dG9tIjowLjB9LCJCYWNrZ3JvdW5kIjp7IiRpZCI6IjEwOTAiLCJDb2xvciI6eyIkaWQiOiIxMDkxIiwiQSI6MCwiUiI6MjU1LCJHIjoyNTUsIkIiOjI1NX19LCJJc1Zpc2libGUiOnRydWUsIldpZHRoIjowLjAsIkhlaWdodCI6MC4wLCJCb3JkZXJTdHlsZSI6eyIkaWQiOiIxMDkyIiwiTGluZUNvbG9yIjpudWxsLCJMaW5lV2VpZ2h0IjowLjAsIkxpbmVUeXBlIjowLCJQYXJlbnRTdHlsZSI6bnVsbH0sIlBhcmVudFN0eWxlIjpudWxsfSwiRGF0ZUZvcm1hdCI6eyIkaWQiOiIxMDkz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MDk0IiwiRGF0ZVBhcnRJc1Zpc2libGUiOnRydWUsIlRpbWVQYXJ0SXNWaXNpYmxlIjpmYWxzZX19LCJXZWVrTnVtYmVyaW5nIjp7IiRpZCI6IjEwOTUiLCJGb3JtYXQiOjAsIklzVmlzaWJsZSI6ZmFsc2UsIkxhc3RLbm93blZpc2liaWxpdHlTdGF0ZSI6ZmFsc2V9LCJJc1Zpc2libGUiOnRydWUsIlZhcmlhbmNlU3R5bGUiOnsiJGlkIjoiMTA5NiIsIlRleHRTdHlsZSI6eyIkaWQiOiIxMDk3IiwiRm9udFNldHRpbmdzIjp7IiRpZCI6IjEwOTgiLCJGb250U2l6ZSI6MTEsIkZvbnROYW1lIjoiQ2FsaWJyaSIsIklzQm9sZCI6ZmFsc2UsIklzSXRhbGljIjpmYWxzZSwiSXNVbmRlcmxpbmVkIjpmYWxzZSwiUGFyZW50U3R5bGUiOm51bGx9LCJBdXRvU2l6ZSI6MCwiRm9yZWdyb3VuZCI6eyIkaWQiOiIxMDk5IiwiQ29sb3IiOnsiJGlkIjoiMTEw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TAxIiwiVG9wIjowLjAsIkxlZnQiOjAuMCwiUmlnaHQiOjAuMCwiQm90dG9tIjowLjB9LCJQYWRkaW5nIjp7IiRpZCI6IjExMDIiLCJUb3AiOjAuMCwiTGVmdCI6MC4wLCJSaWdodCI6MC4wLCJCb3R0b20iOjAuMH0sIkJhY2tncm91bmQiOnsiJGlkIjoiMTEwMyIsIkNvbG9yIjp7IiRpZCI6IjExMDQiLCJBIjowLCJSIjowLCJHIjowLCJCIjowfX0sIklzVmlzaWJsZSI6dHJ1ZSwiV2lkdGgiOjAuMCwiSGVpZ2h0IjowLjAsIkJvcmRlclN0eWxlIjp7IiRpZCI6IjExMDUiLCJMaW5lQ29sb3IiOm51bGwsIkxpbmVXZWlnaHQiOjAuMCwiTGluZVR5cGUiOjAsIlBhcmVudFN0eWxlIjpudWxsfSwiUGFyZW50U3R5bGUiOm51bGx9LCJQYXJlbnRTdHlsZSI6bnVsbH0sIlBhcmVudFN0eWxlIjpudWxsfSwiSW5kZXgiOjE0LCJQZXJjZW50YWdlQ29tcGxldGUiOm51bGwsIlBvc2l0aW9uIjp7IlJhdGlvIjowLjAsIklzQ3VzdG9tIjpmYWxzZX0sIkRhdGVGb3JtYXQiOnsiJHJlZiI6IjEwOTMifSwiV2Vla051bWJlcmluZyI6eyIkaWQiOiIxMTA2IiwiRm9ybWF0IjowLCJJc1Zpc2libGUiOmZhbHNlLCJMYXN0S25vd25WaXNpYmlsaXR5U3RhdGUiOmZhbHNlfSwiQmFzZWxpbmVEYXRhIjp7IiRpZCI6IjExMDciLCJEYXRlIjoiMjAyOC0wMi0xMFQyMzo1OTowMCJ9LCJSZWxhdGVkVGFza0lkIjoiZjcwOTVhODMtYTMzNS00ODZkLTkzYjgtYmE1NTgwMzZkY2RjIiwiSWQiOiJmMzJjMTEzOC1jN2VhLTQ4MzYtOGU0OC1iYjM3YWY5NjU0NzIiLCJJbXBvcnRJZCI6bnVsbCwiVGl0bGUiOiJQYXRpZW50cyBcclxuRW5yb2xsZWQiLCJOb3RlIjpudWxsLCJIeXBlcmxpbmsiOnsiJGlkIjoiMTEwOCIsIkFkZHJlc3MiOiIiLCJTdWJBZGRyZXNzIjoiIn0sIklzQ2hhbmdlZCI6ZmFsc2UsIklzTmV3IjpmYWxzZX0seyIkaWQiOiIxMTA5IiwiRGF0ZSI6IjIwMjgtMDUtMTVUMjM6NTk6MDAiLCJTdHlsZSI6eyIkaWQiOiIxMTEwIiwiU2hhcGUiOjEsIkNvbm5lY3Rvck1hcmdpbiI6eyIkaWQiOiIxMTExIiwiVG9wIjowLjAsIkxlZnQiOjIuMCwiUmlnaHQiOjIuMCwiQm90dG9tIjowLjB9LCJDb25uZWN0b3JTdHlsZSI6eyIkaWQiOiIxMTEyIiwiTGluZUNvbG9yIjp7IiRpZCI6IjExMTMiLCIkdHlwZSI6Ik5MUkUuQ29tbW9uLkRvbS5Tb2xpZENvbG9yQnJ1c2gsIE5MUkUuQ29tbW9uIiwiQ29sb3IiOnsiJGlkIjoiMTExNCIsIkEiOjEyNywiUiI6MjM0LCJHIjo4MywiQiI6OTN9fSwiTGluZVdlaWdodCI6MS4wLCJMaW5lVHlwZSI6MCwiUGFyZW50U3R5bGUiOm51bGx9LCJJc0JlbG93VGltZWJhbmQiOnRydWUsIlBvc2l0aW9uT25UYXNrIjoxLCJIaWRlRGF0ZSI6ZmFsc2UsIlNoYXBlU2l6ZSI6MSwiU3BhY2luZyI6Mi4wLCJQYWRkaW5nIjp7IiRpZCI6IjExMTUiLCJUb3AiOjcuMCwiTGVmdCI6My4wLCJSaWdodCI6MC4wLCJCb3R0b20iOjIuMH0sIlNoYXBlU3R5bGUiOnsiJGlkIjoiMTExNiIsIk1hcmdpbiI6eyIkaWQiOiIxMTE3IiwiVG9wIjowLjAsIkxlZnQiOjAuMCwiUmlnaHQiOjAuMCwiQm90dG9tIjowLjB9LCJQYWRkaW5nIjp7IiRpZCI6IjExMTgiLCJUb3AiOjAuMCwiTGVmdCI6MC4wLCJSaWdodCI6MC4wLCJCb3R0b20iOjAuMH0sIkJhY2tncm91bmQiOnsiJGlkIjoiMTExOSIsIkNvbG9yIjp7IiRpZCI6IjExMjAiLCJBIjoyNTUsIlIiOjIzNCwiRyI6ODMsIkIiOjkzfX0sIklzVmlzaWJsZSI6dHJ1ZSwiV2lkdGgiOjE4LjAsIkhlaWdodCI6MjAuMCwiQm9yZGVyU3R5bGUiOnsiJGlkIjoiMTEyMSIsIkxpbmVDb2xvciI6eyIkaWQiOiIxMTIyIiwiJHR5cGUiOiJOTFJFLkNvbW1vbi5Eb20uU29saWRDb2xvckJydXNoLCBOTFJFLkNvbW1vbiIsIkNvbG9yIjp7IiRpZCI6IjExMjMiLCJBIjoyNTUsIlIiOjI1NSwiRyI6MCwiQiI6MH19LCJMaW5lV2VpZ2h0IjowLjAsIkxpbmVUeXBlIjowLCJQYXJlbnRTdHlsZSI6bnVsbH0sIlBhcmVudFN0eWxlIjpudWxsfSwiVGl0bGVTdHlsZSI6eyIkaWQiOiIxMTI0IiwiRm9udFNldHRpbmdzIjp7IiRpZCI6IjExMjUiLCJGb250U2l6ZSI6MTEsIkZvbnROYW1lIjoiQ2FsaWJyaSIsIklzQm9sZCI6dHJ1ZSwiSXNJdGFsaWMiOmZhbHNlLCJJc1VuZGVybGluZWQiOmZhbHNlLCJQYXJlbnRTdHlsZSI6bnVsbH0sIkF1dG9TaXplIjowLCJGb3JlZ3JvdW5kIjp7IiRpZCI6IjExMjYiLCJDb2xvciI6eyIkaWQiOiIxMTI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MjgiLCJUb3AiOjAuMCwiTGVmdCI6MC4wLCJSaWdodCI6MC4wLCJCb3R0b20iOjAuMH0sIlBhZGRpbmciOnsiJGlkIjoiMTEyOSIsIlRvcCI6MC4wLCJMZWZ0IjowLjAsIlJpZ2h0IjowLjAsIkJvdHRvbSI6MC4wfSwiQmFja2dyb3VuZCI6eyIkaWQiOiIxMTMwIiwiQ29sb3IiOnsiJGlkIjoiMTEzMSIsIkEiOjAsIlIiOjI1NSwiRyI6MjU1LCJCIjoyNTV9fSwiSXNWaXNpYmxlIjp0cnVlLCJXaWR0aCI6MC4wLCJIZWlnaHQiOjAuMCwiQm9yZGVyU3R5bGUiOnsiJGlkIjoiMTEzMiIsIkxpbmVDb2xvciI6bnVsbCwiTGluZVdlaWdodCI6MC4wLCJMaW5lVHlwZSI6MCwiUGFyZW50U3R5bGUiOm51bGx9LCJQYXJlbnRTdHlsZSI6bnVsbH0sIkRhdGVTdHlsZSI6eyIkaWQiOiIxMTMzIiwiRm9udFNldHRpbmdzIjp7IiRpZCI6IjExMzQiLCJGb250U2l6ZSI6MTAsIkZvbnROYW1lIjoiQ2FsaWJyaSIsIklzQm9sZCI6ZmFsc2UsIklzSXRhbGljIjpmYWxzZSwiSXNVbmRlcmxpbmVkIjpmYWxzZSwiUGFyZW50U3R5bGUiOm51bGx9LCJBdXRvU2l6ZSI6MCwiRm9yZWdyb3VuZCI6eyIkaWQiOiIxMTM1IiwiQ29sb3IiOnsiJGlkIjoiMTEz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EzNyIsIlRvcCI6MC4wLCJMZWZ0IjowLjAsIlJpZ2h0IjowLjAsIkJvdHRvbSI6MC4wfSwiUGFkZGluZyI6eyIkaWQiOiIxMTM4IiwiVG9wIjowLjAsIkxlZnQiOjAuMCwiUmlnaHQiOjAuMCwiQm90dG9tIjowLjB9LCJCYWNrZ3JvdW5kIjp7IiRpZCI6IjExMzkiLCJDb2xvciI6eyIkaWQiOiIxMTQwIiwiQSI6MCwiUiI6MjU1LCJHIjoyNTUsIkIiOjI1NX19LCJJc1Zpc2libGUiOnRydWUsIldpZHRoIjowLjAsIkhlaWdodCI6MC4wLCJCb3JkZXJTdHlsZSI6eyIkaWQiOiIxMTQxIiwiTGluZUNvbG9yIjpudWxsLCJMaW5lV2VpZ2h0IjowLjAsIkxpbmVUeXBlIjowLCJQYXJlbnRTdHlsZSI6bnVsbH0sIlBhcmVudFN0eWxlIjpudWxsfSwiRGF0ZUZvcm1hdCI6eyIkaWQiOiIxMTQy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MTQzIiwiRGF0ZVBhcnRJc1Zpc2libGUiOnRydWUsIlRpbWVQYXJ0SXNWaXNpYmxlIjpmYWxzZX19LCJXZWVrTnVtYmVyaW5nIjp7IiRpZCI6IjExNDQiLCJGb3JtYXQiOjAsIklzVmlzaWJsZSI6ZmFsc2UsIkxhc3RLbm93blZpc2liaWxpdHlTdGF0ZSI6ZmFsc2V9LCJJc1Zpc2libGUiOnRydWUsIlZhcmlhbmNlU3R5bGUiOnsiJGlkIjoiMTE0NSIsIlRleHRTdHlsZSI6eyIkaWQiOiIxMTQ2IiwiRm9udFNldHRpbmdzIjp7IiRpZCI6IjExNDciLCJGb250U2l6ZSI6MTEsIkZvbnROYW1lIjoiQ2FsaWJyaSIsIklzQm9sZCI6ZmFsc2UsIklzSXRhbGljIjpmYWxzZSwiSXNVbmRlcmxpbmVkIjpmYWxzZSwiUGFyZW50U3R5bGUiOm51bGx9LCJBdXRvU2l6ZSI6MCwiRm9yZWdyb3VuZCI6eyIkaWQiOiIxMTQ4IiwiQ29sb3IiOnsiJGlkIjoiMTE0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MTUwIiwiVG9wIjowLjAsIkxlZnQiOjAuMCwiUmlnaHQiOjAuMCwiQm90dG9tIjowLjB9LCJQYWRkaW5nIjp7IiRpZCI6IjExNTEiLCJUb3AiOjAuMCwiTGVmdCI6MC4wLCJSaWdodCI6MC4wLCJCb3R0b20iOjAuMH0sIkJhY2tncm91bmQiOnsiJGlkIjoiMTE1MiIsIkNvbG9yIjp7IiRpZCI6IjExNTMiLCJBIjowLCJSIjowLCJHIjowLCJCIjowfX0sIklzVmlzaWJsZSI6dHJ1ZSwiV2lkdGgiOjAuMCwiSGVpZ2h0IjowLjAsIkJvcmRlclN0eWxlIjp7IiRpZCI6IjExNTQiLCJMaW5lQ29sb3IiOm51bGwsIkxpbmVXZWlnaHQiOjAuMCwiTGluZVR5cGUiOjAsIlBhcmVudFN0eWxlIjpudWxsfSwiUGFyZW50U3R5bGUiOm51bGx9LCJQYXJlbnRTdHlsZSI6bnVsbH0sIlBhcmVudFN0eWxlIjpudWxsfSwiSW5kZXgiOjE1LCJQZXJjZW50YWdlQ29tcGxldGUiOm51bGwsIlBvc2l0aW9uIjp7IlJhdGlvIjowLjAsIklzQ3VzdG9tIjpmYWxzZX0sIkRhdGVGb3JtYXQiOnsiJHJlZiI6IjExNDIifSwiV2Vla051bWJlcmluZyI6eyIkaWQiOiIxMTU1IiwiRm9ybWF0IjowLCJJc1Zpc2libGUiOmZhbHNlLCJMYXN0S25vd25WaXNpYmlsaXR5U3RhdGUiOmZhbHNlfSwiQmFzZWxpbmVEYXRhIjp7IiRpZCI6IjExNTYiLCJEYXRlIjoiMjAyOC0wNS0xNVQyMzo1OTowMCJ9LCJSZWxhdGVkVGFza0lkIjoiZjcwOTVhODMtYTMzNS00ODZkLTkzYjgtYmE1NTgwMzZkY2RjIiwiSWQiOiJkMWYwZjM3Mi04ZTRmLTQyMjktYjUyZC01ODUwYmU1MmJhZTYiLCJJbXBvcnRJZCI6bnVsbCwiVGl0bGUiOiJTdHVkeSBcclxuS2ljay1vZmYiLCJOb3RlIjpudWxsLCJIeXBlcmxpbmsiOnsiJGlkIjoiMTE1NyIsIkFkZHJlc3MiOiIiLCJTdWJBZGRyZXNzIjoiIn0sIklzQ2hhbmdlZCI6ZmFsc2UsIklzTmV3IjpmYWxzZX1dLCJUYXNrRGVmaW5pdGlvbiI6eyIkaWQiOiIxMTU4IiwiR3JvdXBOYW1lIjpudWxsLCJTdGFydERhdGUiOiIyMDI3LTA5LTI2VDAwOjAwOjAwWiIsIkVuZERhdGUiOiIyMDI4LTExLTI1VDE2OjMwOjAwWiIsIlBlcmNlbnRhZ2VDb21wbGV0ZSI6bnVsbCwiU3R5bGUiOnsiJGlkIjoiMTE1OSIsIlNoYXBlIjozLCJTaGFwZVRoaWNrbmVzcyI6MCwiRHVyYXRpb25Gb3JtYXQiOjYsIkluY2x1ZGVOb25Xb3JraW5nRGF5c0luRHVyYXRpb24iOmZhbHNlLCJQZXJjZW50YWdlQ29tcGxldGVTdHlsZSI6eyIkaWQiOiIxMTYwIiwiRm9udFNldHRpbmdzIjp7IiRpZCI6IjExNjEiLCJGb250U2l6ZSI6MTAsIkZvbnROYW1lIjoiQ2FsaWJyaSIsIklzQm9sZCI6ZmFsc2UsIklzSXRhbGljIjpmYWxzZSwiSXNVbmRlcmxpbmVkIjpmYWxzZSwiUGFyZW50U3R5bGUiOm51bGx9LCJBdXRvU2l6ZSI6MCwiRm9yZWdyb3VuZCI6eyIkaWQiOiIxMTYyIiwiQ29sb3IiOnsiJGlkIjoiMTE2M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E2NCIsIlRvcCI6MC4wLCJMZWZ0IjowLjAsIlJpZ2h0IjowLjAsIkJvdHRvbSI6MC4wfSwiUGFkZGluZyI6eyIkaWQiOiIxMTY1IiwiVG9wIjowLjAsIkxlZnQiOjAuMCwiUmlnaHQiOjAuMCwiQm90dG9tIjowLjB9LCJCYWNrZ3JvdW5kIjp7IiRpZCI6IjExNjYiLCJDb2xvciI6eyIkaWQiOiIxMTY3IiwiQSI6ODksIlIiOjAsIkciOjAsIkIiOjB9fSwiSXNWaXNpYmxlIjp0cnVlLCJXaWR0aCI6MC4wLCJIZWlnaHQiOjAuMCwiQm9yZGVyU3R5bGUiOnsiJGlkIjoiMTE2OCIsIkxpbmVDb2xvciI6bnVsbCwiTGluZVdlaWdodCI6MC4wLCJMaW5lVHlwZSI6MCwiUGFyZW50U3R5bGUiOm51bGx9LCJQYXJlbnRTdHlsZSI6bnVsbH0sIkR1cmF0aW9uU3R5bGUiOnsiJGlkIjoiMTE2OSIsIkZvbnRTZXR0aW5ncyI6eyIkaWQiOiIxMTcwIiwiRm9udFNpemUiOjExLCJGb250TmFtZSI6IkNhbGlicmkiLCJJc0JvbGQiOmZhbHNlLCJJc0l0YWxpYyI6ZmFsc2UsIklzVW5kZXJsaW5lZCI6ZmFsc2UsIlBhcmVudFN0eWxlIjpudWxsfSwiQXV0b1NpemUiOjAsIkZvcmVncm91bmQiOnsiJGlkIjoiMTE3MSIsIkNvbG9yIjp7IiRpZCI6IjExNz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NzMiLCJUb3AiOjAuMCwiTGVmdCI6MC4wLCJSaWdodCI6MC4wLCJCb3R0b20iOjAuMH0sIlBhZGRpbmciOnsiJGlkIjoiMTE3NCIsIlRvcCI6MC4wLCJMZWZ0IjowLjAsIlJpZ2h0IjowLjAsIkJvdHRvbSI6MC4wfSwiQmFja2dyb3VuZCI6eyIkaWQiOiIxMTc1IiwiQ29sb3IiOnsiJGlkIjoiMTE3NiIsIkEiOjAsIlIiOjI1NSwiRyI6MjU1LCJCIjoyNTV9fSwiSXNWaXNpYmxlIjp0cnVlLCJXaWR0aCI6MC4wLCJIZWlnaHQiOjAuMCwiQm9yZGVyU3R5bGUiOnsiJGlkIjoiMTE3NyIsIkxpbmVDb2xvciI6bnVsbCwiTGluZVdlaWdodCI6MC4wLCJMaW5lVHlwZSI6MCwiUGFyZW50U3R5bGUiOm51bGx9LCJQYXJlbnRTdHlsZSI6bnVsbH0sIkhvcml6b250YWxDb25uZWN0b3JTdHlsZSI6eyIkaWQiOiIxMTc4IiwiTGluZUNvbG9yIjp7IiRpZCI6IjExNzkiLCIkdHlwZSI6Ik5MUkUuQ29tbW9uLkRvbS5Tb2xpZENvbG9yQnJ1c2gsIE5MUkUuQ29tbW9uIiwiQ29sb3IiOnsiJGlkIjoiMTE4MCIsIkEiOjI1NSwiUiI6MjA0LCJHIjoyMDQsIkIiOjIwNH19LCJMaW5lV2VpZ2h0IjoxLjAsIkxpbmVUeXBlIjowLCJQYXJlbnRTdHlsZSI6bnVsbH0sIlZlcnRpY2FsQ29ubmVjdG9yU3R5bGUiOnsiJGlkIjoiMTE4MSIsIkxpbmVDb2xvciI6eyIkaWQiOiIxMTgyIiwiJHR5cGUiOiJOTFJFLkNvbW1vbi5Eb20uU29saWRDb2xvckJydXNoLCBOTFJFLkNvbW1vbiIsIkNvbG9yIjp7IiRpZCI6IjExODMiLCJBIjoyNTUsIlIiOjIwNCwiRyI6MjA0LCJCIjoyMDR9fSwiTGluZVdlaWdodCI6MC4wLCJMaW5lVHlwZSI6MCwiUGFyZW50U3R5bGUiOm51bGx9LCJNYXJnaW4iOm51bGwsIlN0YXJ0RGF0ZVBvc2l0aW9uIjoxLCJFbmREYXRlUG9zaXRpb24iOjEsIkRhdGVJc1Zpc2libGUiOnRydWUsIlRpdGxlUG9zaXRpb24iOjIsIkR1cmF0aW9uUG9zaXRpb24iOjQsIlBlcmNlbnRhZ2VDb21wbGV0ZWRQb3NpdGlvbiI6NiwiVmFyaWFuY2VQb3NpdGlvbiI6NiwiU3BhY2luZyI6MywiSXNCZWxvd1RpbWViYW5kIjp0cnVlLCJQZXJjZW50YWdlQ29tcGxldGVTaGFwZU9wYWNpdHkiOjM1LCJCYXNlbGluZVN0eWxlIjp7IiRpZCI6IjExODQiLCJTaGFwZVN0eWxlIjp7IiRpZCI6IjExODUiLCJNYXJnaW4iOnsiJGlkIjoiMTE4NiIsIlRvcCI6MC4wLCJMZWZ0IjowLjAsIlJpZ2h0IjowLjAsIkJvdHRvbSI6MC4wfSwiUGFkZGluZyI6eyIkaWQiOiIxMTg3IiwiVG9wIjowLjAsIkxlZnQiOjAuMCwiUmlnaHQiOjAuMCwiQm90dG9tIjowLjB9LCJCYWNrZ3JvdW5kIjp7IiRpZCI6IjExODgiLCJDb2xvciI6eyIkaWQiOiIxMTg5IiwiQSI6MTUzLCJSIjowLCJHIjowLCJCIjowfX0sIklzVmlzaWJsZSI6dHJ1ZSwiV2lkdGgiOjAuMCwiSGVpZ2h0IjowLjAsIkJvcmRlclN0eWxlIjp7IiRpZCI6IjExOTAiLCJMaW5lQ29sb3IiOm51bGwsIkxpbmVXZWlnaHQiOjAuMCwiTGluZVR5cGUiOjAsIlBhcmVudFN0eWxlIjpudWxsfSwiUGFyZW50U3R5bGUiOm51bGx9LCJNYXJnaW4iOnsiJGlkIjoiMTE5MSIsIlRvcCI6MC4wLCJMZWZ0IjowLjAsIlJpZ2h0IjowLjAsIkJvdHRvbSI6MC4wfSwiUGFkZGluZyI6eyIkaWQiOiIxMTkyIiwiVG9wIjowLjAsIkxlZnQiOjAuMCwiUmlnaHQiOjAuMCwiQm90dG9tIjowLjB9LCJCYWNrZ3JvdW5kIjpudWxsLCJJc1Zpc2libGUiOnRydWUsIldpZHRoIjowLjAsIkhlaWdodCI6MC4wLCJCb3JkZXJTdHlsZSI6bnVsbCwiUGFyZW50U3R5bGUiOm51bGx9LCJTaGFwZVN0eWxlIjp7IiRpZCI6IjExOTMiLCJNYXJnaW4iOnsiJGlkIjoiMTE5NCIsIlRvcCI6MC4wLCJMZWZ0Ijo0LjAsIlJpZ2h0Ijo0LjAsIkJvdHRvbSI6MC4wfSwiUGFkZGluZyI6eyIkaWQiOiIxMTk1IiwiVG9wIjowLjAsIkxlZnQiOjAuMCwiUmlnaHQiOjAuMCwiQm90dG9tIjowLjB9LCJCYWNrZ3JvdW5kIjp7IiRpZCI6IjExOTYiLCJDb2xvciI6eyIkaWQiOiIxMTk3IiwiQSI6MjU1LCJSIjo0LCJHIjoxMDMsIkIiOjEwM319LCJJc1Zpc2libGUiOnRydWUsIldpZHRoIjoyMjYuMCwiSGVpZ2h0IjoxMC4wLCJCb3JkZXJTdHlsZSI6eyIkaWQiOiIxMTk4IiwiTGluZUNvbG9yIjp7IiRpZCI6IjExOTkiLCIkdHlwZSI6Ik5MUkUuQ29tbW9uLkRvbS5Tb2xpZENvbG9yQnJ1c2gsIE5MUkUuQ29tbW9uIiwiQ29sb3IiOnsiJGlkIjoiMTIwMCIsIkEiOjI1NSwiUiI6MjU1LCJHIjowLCJCIjowfX0sIkxpbmVXZWlnaHQiOjAuMCwiTGluZVR5cGUiOjAsIlBhcmVudFN0eWxlIjpudWxsfSwiUGFyZW50U3R5bGUiOm51bGx9LCJUaXRsZVN0eWxlIjp7IiRpZCI6IjEyMDEiLCJGb250U2V0dGluZ3MiOnsiJGlkIjoiMTIwMiIsIkZvbnRTaXplIjoxMSwiRm9udE5hbWUiOiJDYWxpYnJpIiwiSXNCb2xkIjp0cnVlLCJJc0l0YWxpYyI6ZmFsc2UsIklzVW5kZXJsaW5lZCI6ZmFsc2UsIlBhcmVudFN0eWxlIjpudWxsfSwiQXV0b1NpemUiOjAsIkZvcmVncm91bmQiOnsiJGlkIjoiMTIwMyIsIkNvbG9yIjp7IiRpZCI6IjEyMDQ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IwNSIsIlRvcCI6MC4wLCJMZWZ0IjowLjAsIlJpZ2h0IjowLjAsIkJvdHRvbSI6MC4wfSwiUGFkZGluZyI6eyIkaWQiOiIxMjA2IiwiVG9wIjowLjAsIkxlZnQiOjAuMCwiUmlnaHQiOjAuMCwiQm90dG9tIjowLjB9LCJCYWNrZ3JvdW5kIjp7IiRpZCI6IjEyMDciLCJDb2xvciI6eyIkaWQiOiIxMjA4IiwiQSI6MCwiUiI6MjU1LCJHIjoyNTUsIkIiOjI1NX19LCJJc1Zpc2libGUiOnRydWUsIldpZHRoIjowLjAsIkhlaWdodCI6MC4wLCJCb3JkZXJTdHlsZSI6eyIkaWQiOiIxMjA5IiwiTGluZUNvbG9yIjpudWxsLCJMaW5lV2VpZ2h0IjowLjAsIkxpbmVUeXBlIjowLCJQYXJlbnRTdHlsZSI6bnVsbH0sIlBhcmVudFN0eWxlIjpudWxsfSwiRGF0ZVN0eWxlIjp7IiRpZCI6IjEyMTAiLCJGb250U2V0dGluZ3MiOnsiJGlkIjoiMTIxMSIsIkZvbnRTaXplIjoxMCwiRm9udE5hbWUiOiJDYWxpYnJpIiwiSXNCb2xkIjpmYWxzZSwiSXNJdGFsaWMiOmZhbHNlLCJJc1VuZGVybGluZWQiOmZhbHNlLCJQYXJlbnRTdHlsZSI6bnVsbH0sIkF1dG9TaXplIjowLCJGb3JlZ3JvdW5kIjp7IiRpZCI6IjEyMTIiLCJDb2xvciI6eyIkaWQiOiIxMjE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MTQiLCJUb3AiOjAuMCwiTGVmdCI6MC4wLCJSaWdodCI6MC4wLCJCb3R0b20iOjAuMH0sIlBhZGRpbmciOnsiJGlkIjoiMTIxNSIsIlRvcCI6MC4wLCJMZWZ0IjowLjAsIlJpZ2h0IjowLjAsIkJvdHRvbSI6MC4wfSwiQmFja2dyb3VuZCI6eyIkaWQiOiIxMjE2IiwiQ29sb3IiOnsiJGlkIjoiMTIxNyIsIkEiOjAsIlIiOjI1NSwiRyI6MjU1LCJCIjoyNTV9fSwiSXNWaXNpYmxlIjp0cnVlLCJXaWR0aCI6MC4wLCJIZWlnaHQiOjAuMCwiQm9yZGVyU3R5bGUiOnsiJGlkIjoiMTIxOCIsIkxpbmVDb2xvciI6bnVsbCwiTGluZVdlaWdodCI6MC4wLCJMaW5lVHlwZSI6MCwiUGFyZW50U3R5bGUiOm51bGx9LCJQYXJlbnRTdHlsZSI6bnVsbH0sIkRhdGVGb3JtYXQiOnsiJGlkIjoiMTIx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IwIiwiRm9ybWF0IjowLCJJc1Zpc2libGUiOmZhbHNlLCJMYXN0S25vd25WaXNpYmlsaXR5U3RhdGUiOmZhbHNlfSwiSXNWaXNpYmxlIjp0cnVlLCJWYXJpYW5jZVN0eWxlIjp7IiRpZCI6IjEyMjEiLCJUZXh0U3R5bGUiOnsiJGlkIjoiMTIyMiIsIkZvbnRTZXR0aW5ncyI6eyIkaWQiOiIxMjIzIiwiRm9udFNpemUiOjExLCJGb250TmFtZSI6IkNhbGlicmkiLCJJc0JvbGQiOmZhbHNlLCJJc0l0YWxpYyI6ZmFsc2UsIklzVW5kZXJsaW5lZCI6ZmFsc2UsIlBhcmVudFN0eWxlIjpudWxsfSwiQXV0b1NpemUiOjAsIkZvcmVncm91bmQiOnsiJGlkIjoiMTIyNCIsIkNvbG9yIjp7IiRpZCI6IjEyMj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IyNiIsIlRvcCI6MC4wLCJMZWZ0IjowLjAsIlJpZ2h0IjowLjAsIkJvdHRvbSI6MC4wfSwiUGFkZGluZyI6eyIkaWQiOiIxMjI3IiwiVG9wIjowLjAsIkxlZnQiOjAuMCwiUmlnaHQiOjAuMCwiQm90dG9tIjowLjB9LCJCYWNrZ3JvdW5kIjp7IiRpZCI6IjEyMjgiLCJDb2xvciI6eyIkaWQiOiIxMjI5IiwiQSI6MCwiUiI6MCwiRyI6MCwiQiI6MH19LCJJc1Zpc2libGUiOnRydWUsIldpZHRoIjowLjAsIkhlaWdodCI6MC4wLCJCb3JkZXJTdHlsZSI6eyIkaWQiOiIxMjMwIiwiTGluZUNvbG9yIjpudWxsLCJMaW5lV2VpZ2h0IjowLjAsIkxpbmVUeXBlIjowLCJQYXJlbnRTdHlsZSI6bnVsbH0sIlBhcmVudFN0eWxlIjpudWxsfSwiUGFyZW50U3R5bGUiOm51bGx9LCJQYXJlbnRTdHlsZSI6bnVsbH0sIkluZGV4IjowLCJTbWFydER1cmF0aW9uQWN0aXZhdGVkIjpmYWxzZSwiRGF0ZUZvcm1hdCI6eyIkcmVmIjoiMTIxOSJ9LCJXZWVrTnVtYmVyaW5nIjp7IiRpZCI6IjEyMzEiLCJGb3JtYXQiOjAsIklzVmlzaWJsZSI6ZmFsc2UsIkxhc3RLbm93blZpc2liaWxpdHlTdGF0ZSI6ZmFsc2V9LCJCYXNlbGluZURhdGEiOnsiJGlkIjoiMTIzMiIsIlN0YXJ0RGF0ZSI6IjIwMjctMDktMjZUMDA6MDA6MDBaIiwiRW5kRGF0ZSI6IjIwMjgtMTEtMjVUMTY6MzA6MDBaIn0sIklkIjoiZjcwOTVhODMtYTMzNS00ODZkLTkzYjgtYmE1NTgwMzZkY2RjIiwiSW1wb3J0SWQiOm51bGwsIlRpdGxlIjoiVHJpYWwiLCJOb3RlIjpudWxsLCJIeXBlcmxpbmsiOnsiJGlkIjoiMTIzMyIsIkFkZHJlc3MiOm51bGwsIlN1YkFkZHJlc3MiOm51bGx9LCJJc0NoYW5nZWQiOmZhbHNlLCJJc05ldyI6ZmFsc2V9fV0sIl9taWxlc3RvbmVzIjpbXSwiSWQiOiIwMDAwMDAwMC0wMDAwLTAwMDAtMDAwMC0wMDAwMDAwMDAwMDAiLCJJc1NpbmdsZUl0ZW1Sb3ciOnRydWV9XSwiSW5kZXgiOjAsIklkIjoiYzhmNmFmNDEtMzdiZS00ZWJmLWFmMzctYTRjZTI3YWM2NjdiIiwiSGVhZGVyVGV4dCI6bnVsbCwiSXNEZWZhdWx0Ijp0cnVlLCJTdHlsZSI6eyIkaWQiOiIxMjM0IiwiSGVhZGVyU3R5bGUiOnsiJGlkIjoiMTIzNSIsIlRleHRTdHlsZSI6eyIkaWQiOiIxMjM2IiwiRm9udFNldHRpbmdzIjp7IiRpZCI6IjEyMzciLCJGb250U2l6ZSI6MTEsIkZvbnROYW1lIjoiQ2FsaWJyaSIsIklzQm9sZCI6ZmFsc2UsIklzSXRhbGljIjpmYWxzZSwiSXNVbmRlcmxpbmVkIjpmYWxzZSwiUGFyZW50U3R5bGUiOm51bGx9LCJBdXRvU2l6ZSI6MiwiRm9yZWdyb3VuZCI6eyIkaWQiOiIxMjM4IiwiQ29sb3IiOnsiJGlkIjoiMTIzOS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I0MCIsIlRvcCI6MC4wLCJMZWZ0IjowLjAsIlJpZ2h0IjowLjAsIkJvdHRvbSI6MC4wfSwiUGFkZGluZyI6eyIkaWQiOiIxMjQxIiwiVG9wIjowLjAsIkxlZnQiOjAuMCwiUmlnaHQiOjAuMCwiQm90dG9tIjowLjB9LCJCYWNrZ3JvdW5kIjp7IiRpZCI6IjEyNDIiLCJDb2xvciI6eyIkaWQiOiIxMjQzIiwiQSI6MCwiUiI6MjU1LCJHIjoyNTUsIkIiOjI1NX19LCJJc1Zpc2libGUiOnRydWUsIldpZHRoIjowLjAsIkhlaWdodCI6MC4wLCJCb3JkZXJTdHlsZSI6bnVsbCwiUGFyZW50U3R5bGUiOm51bGx9LCJSZWN0YW5nbGVTdHlsZSI6eyIkaWQiOiIxMjQ0IiwiTWFyZ2luIjp7IiRpZCI6IjEyNDUiLCJUb3AiOjAuMCwiTGVmdCI6MC4wLCJSaWdodCI6MC4wLCJCb3R0b20iOjAuMH0sIlBhZGRpbmciOnsiJGlkIjoiMTI0NiIsIlRvcCI6MC4wLCJMZWZ0IjowLjAsIlJpZ2h0IjowLjAsIkJvdHRvbSI6MC4wfSwiQmFja2dyb3VuZCI6eyIkaWQiOiIxMjQ3IiwiQ29sb3IiOnsiJGlkIjoiMTI0OCIsIkEiOjYzLCJSIjoxMTUsIkciOjExNSwiQiI6MTE1fX0sIklzVmlzaWJsZSI6dHJ1ZSwiV2lkdGgiOjAuMCwiSGVpZ2h0IjowLjAsIkJvcmRlclN0eWxlIjp7IiRpZCI6IjEyNDkiLCJMaW5lQ29sb3IiOnsiJGlkIjoiMTI1MCIsIiR0eXBlIjoiTkxSRS5Db21tb24uRG9tLlNvbGlkQ29sb3JCcnVzaCwgTkxSRS5Db21tb24iLCJDb2xvciI6eyIkaWQiOiIxMjUxIiwiQSI6MjU1LCJSIjoyNTUsIkciOjAsIkIiOjB9fSwiTGluZVdlaWdodCI6MC4wLCJMaW5lVHlwZSI6MCwiUGFyZW50U3R5bGUiOm51bGx9LCJQYXJlbnRTdHlsZSI6bnVsbH0sIk1hcmdpbiI6eyIkaWQiOiIxMjUyIiwiVG9wIjowLjAsIkxlZnQiOjAuMCwiUmlnaHQiOjAuMCwiQm90dG9tIjowLjB9LCJQYWRkaW5nIjp7IiRpZCI6IjEyNTMiLCJUb3AiOjAuMCwiTGVmdCI6MC4wLCJSaWdodCI6MC4wLCJCb3R0b20iOjAuMH0sIkJhY2tncm91bmQiOm51bGwsIklzVmlzaWJsZSI6dHJ1ZSwiV2lkdGgiOjAuMCwiSGVpZ2h0IjowLjAsIkJvcmRlclN0eWxlIjpudWxsLCJQYXJlbnRTdHlsZSI6bnVsbH0sIkJhY2tncm91bmRTdHlsZSI6eyIkaWQiOiIxMjU0IiwiTWFyZ2luIjp7IiRpZCI6IjEyNTUiLCJUb3AiOjAuMCwiTGVmdCI6MC4wLCJSaWdodCI6MC4wLCJCb3R0b20iOjAuMH0sIlBhZGRpbmciOnsiJGlkIjoiMTI1NiIsIlRvcCI6MC4wLCJMZWZ0IjowLjAsIlJpZ2h0IjowLjAsIkJvdHRvbSI6MC4wfSwiQmFja2dyb3VuZCI6eyIkaWQiOiIxMjU3IiwiQ29sb3IiOnsiJGlkIjoiMTI1OCIsIkEiOjUxLCJSIjoxNjUsIkciOjE2NSwiQiI6MTY1fX0sIklzVmlzaWJsZSI6dHJ1ZSwiV2lkdGgiOjAuMCwiSGVpZ2h0IjowLjAsIkJvcmRlclN0eWxlIjp7IiRpZCI6IjEyNTkiLCJMaW5lQ29sb3IiOnsiJGlkIjoiMTI2MCIsIiR0eXBlIjoiTkxSRS5Db21tb24uRG9tLlNvbGlkQ29sb3JCcnVzaCwgTkxSRS5Db21tb24iLCJDb2xvciI6eyIkaWQiOiIxMjYxIiwiQSI6MjU1LCJSIjoyMzQsIkciOjIyLCJCIjozMH19LCJMaW5lV2VpZ2h0IjowLjAsIkxpbmVUeXBlIjowLCJQYXJlbnRTdHlsZSI6bnVsbH0sIlBhcmVudFN0eWxlIjpudWxsfSwiTWFyZ2luIjp7IiRpZCI6IjEyNjIiLCJUb3AiOjAuMCwiTGVmdCI6MC4wLCJSaWdodCI6MC4wLCJCb3R0b20iOjAuMH0sIlBhZGRpbmciOnsiJGlkIjoiMTI2MyIsIlRvcCI6MC4wLCJMZWZ0IjowLjAsIlJpZ2h0IjowLjAsIkJvdHRvbSI6MC4wfSwiSXNWaXNpYmxlIjp0cnVlLCJXaWR0aCI6MC4wLCJIZWlnaHQiOjAuMCwiQm9yZGVyU3R5bGUiOnsiJGlkIjoiMTI2NCIsIkxpbmVDb2xvciI6bnVsbCwiTGluZVdlaWdodCI6MC4wLCJMaW5lVHlwZSI6MCwiUGFyZW50U3R5bGUiOm51bGx9LCJQYXJlbnRTdHlsZSI6bnVsbH19XSwiSWQiOiJkNmYwMWZmYy05NmExLTQxYjEtOGNlNC1lMTdjYjFhOTU3NDgiLCJJbmRleCI6MiwiSGVhZGVyVGV4dCI6IlBoYXNlIElJSSIsIlN0eWxlIjp7IiRpZCI6IjEyNjUiLCJTdHlsZUlkIjoiMDAwMDAwMDAtMDAwMC0wMDAwLTAwMDAtMDAwMDAwMDAwMDAwIiwiSGVhZGVyU3R5bGUiOnsiJGlkIjoiMTI2NiIsIlRleHRJc1ZlcnRpY2FsIjpmYWxzZSwiVGV4dFN0eWxlIjp7IiRpZCI6IjEyNjciLCJGb250U2V0dGluZ3MiOnsiJGlkIjoiMTI2OCIsIkZvbnRTaXplIjoxMiwiRm9udE5hbWUiOiJDYWxpYnJpIiwiSXNCb2xkIjp0cnVlLCJJc0l0YWxpYyI6ZmFsc2UsIklzVW5kZXJsaW5lZCI6ZmFsc2UsIlBhcmVudFN0eWxlIjpudWxsfSwiQXV0b1NpemUiOjIsIkZvcmVncm91bmQiOnsiJGlkIjoiMTI2OSIsIkNvbG9yIjp7IiRpZCI6IjEyNzAiLCJBIjoyNTUsIlIiOjI1NSwiRyI6MjU1LCJCIjoyNTV9fSwiTWF4V2lkdGgiOjc2LjAsIk1heEhlaWdodCI6IkluZmluaXR5IiwiU21hcnRGb3JlZ3JvdW5kSXNBY3RpdmUiOmZhbHNlLCJIb3Jpem9udGFsQWxpZ25tZW50IjowLCJWZXJ0aWNhbEFsaWdubWVudCI6MCwiU21hcnRGb3JlZ3JvdW5kIjpudWxsLCJCYWNrZ3JvdW5kRmlsbFR5cGUiOjAsIk1hcmdpbiI6eyIkaWQiOiIxMjcxIiwiVG9wIjowLjAsIkxlZnQiOjAuMCwiUmlnaHQiOjAuMCwiQm90dG9tIjowLjB9LCJQYWRkaW5nIjp7IiRpZCI6IjEyNzIiLCJUb3AiOjAuMCwiTGVmdCI6MC4wLCJSaWdodCI6MC4wLCJCb3R0b20iOjAuMH0sIkJhY2tncm91bmQiOnsiJGlkIjoiMTI3MyIsIkNvbG9yIjp7IiRpZCI6IjEyNzQiLCJBIjowLCJSIjoyNTUsIkciOjI1NSwiQiI6MjU1fX0sIklzVmlzaWJsZSI6dHJ1ZSwiV2lkdGgiOjAuMCwiSGVpZ2h0IjowLjAsIkJvcmRlclN0eWxlIjpudWxsLCJQYXJlbnRTdHlsZSI6bnVsbH0sIlJlY3RhbmdsZVN0eWxlIjp7IiRpZCI6IjEyNzUiLCJNYXJnaW4iOnsiJGlkIjoiMTI3NiIsIlRvcCI6MC4wLCJMZWZ0IjowLjAsIlJpZ2h0IjowLjAsIkJvdHRvbSI6MC4wfSwiUGFkZGluZyI6eyIkaWQiOiIxMjc3IiwiVG9wIjowLjAsIkxlZnQiOjAuMCwiUmlnaHQiOjAuMCwiQm90dG9tIjowLjB9LCJCYWNrZ3JvdW5kIjp7IiRpZCI6IjEyNzgiLCJDb2xvciI6eyIkaWQiOiIxMjc5IiwiQSI6MjU1LCJSIjowLCJHIjo2MCwiQiI6NjB9fSwiSXNWaXNpYmxlIjp0cnVlLCJXaWR0aCI6MC4wLCJIZWlnaHQiOjAuMCwiQm9yZGVyU3R5bGUiOnsiJGlkIjoiMTI4MCIsIkxpbmVDb2xvciI6eyIkaWQiOiIxMjgxIiwiJHR5cGUiOiJOTFJFLkNvbW1vbi5Eb20uU29saWRDb2xvckJydXNoLCBOTFJFLkNvbW1vbiIsIkNvbG9yIjp7IiRpZCI6IjEyODIiLCJBIjoyNTUsIlIiOjI1NSwiRyI6MCwiQiI6MH19LCJMaW5lV2VpZ2h0IjowLjAsIkxpbmVUeXBlIjowLCJQYXJlbnRTdHlsZSI6bnVsbH0sIlBhcmVudFN0eWxlIjpudWxsfSwiTWFyZ2luIjp7IiRpZCI6IjEyODMiLCJUb3AiOjAuMCwiTGVmdCI6MC4wLCJSaWdodCI6MC4wLCJCb3R0b20iOjAuMH0sIlBhZGRpbmciOnsiJGlkIjoiMTI4NCIsIlRvcCI6MC4wLCJMZWZ0IjowLjAsIlJpZ2h0IjowLjAsIkJvdHRvbSI6MC4wfSwiQmFja2dyb3VuZCI6bnVsbCwiSXNWaXNpYmxlIjp0cnVlLCJXaWR0aCI6MC4wLCJIZWlnaHQiOjAuMCwiQm9yZGVyU3R5bGUiOm51bGwsIlBhcmVudFN0eWxlIjpudWxsfSwiQmFja2dyb3VuZFN0eWxlIjp7IiRpZCI6IjEyODUiLCJNYXJnaW4iOnsiJGlkIjoiMTI4NiIsIlRvcCI6MC4wLCJMZWZ0IjowLjAsIlJpZ2h0IjowLjAsIkJvdHRvbSI6MC4wfSwiUGFkZGluZyI6eyIkaWQiOiIxMjg3IiwiVG9wIjowLjAsIkxlZnQiOjAuMCwiUmlnaHQiOjAuMCwiQm90dG9tIjowLjB9LCJCYWNrZ3JvdW5kIjp7IiRpZCI6IjEyODgiLCJDb2xvciI6eyIkaWQiOiIxMjg5IiwiQSI6NTEsIlIiOjAsIkciOjYwLCJCIjo2MH19LCJJc1Zpc2libGUiOnRydWUsIldpZHRoIjowLjAsIkhlaWdodCI6MC4wLCJCb3JkZXJTdHlsZSI6eyIkaWQiOiIxMjkwIiwiTGluZUNvbG9yIjp7IiRpZCI6IjEyOTEiLCIkdHlwZSI6Ik5MUkUuQ29tbW9uLkRvbS5Tb2xpZENvbG9yQnJ1c2gsIE5MUkUuQ29tbW9uIiwiQ29sb3IiOnsiJGlkIjoiMTI5MiIsIkEiOjI1NSwiUiI6MjU1LCJHIjowLCJCIjowfX0sIkxpbmVXZWlnaHQiOjAuMCwiTGluZVR5cGUiOjAsIlBhcmVudFN0eWxlIjpudWxsfSwiUGFyZW50U3R5bGUiOm51bGx9LCJJc0Fib3ZlVGltZWJhbmQiOmZhbHNlLCJTcGFjaW5nIjo3LCJEZWZhdWx0U3dpbWxhbmVUYXNrU3R5bGUiOnsiJGlkIjoiMTI5MyIsIiR0eXBlIjoiTkxSRS5Db21tb24uRG9tLlN0eWxlcy5FeHBsaWNpdFNldGFibGVUYXNrU3R5bGUsIE5MUkUuQ29tbW9uIiwiU2hhcGUiOjMsIlNoYXBlVGhpY2tuZXNzIjowLCJEdXJhdGlvbkZvcm1hdCI6NiwiSW5jbHVkZU5vbldvcmtpbmdEYXlzSW5EdXJhdGlvbiI6ZmFsc2UsIlBlcmNlbnRhZ2VDb21wbGV0ZVN0eWxlIjp7IiRpZCI6IjEyOTQiLCJGb250U2V0dGluZ3MiOnsiJGlkIjoiMTI5NSIsIkZvbnRTaXplIjoxMCwiRm9udE5hbWUiOiJDYWxpYnJpIiwiSXNCb2xkIjpmYWxzZSwiSXNJdGFsaWMiOmZhbHNlLCJJc1VuZGVybGluZWQiOmZhbHNlLCJQYXJlbnRTdHlsZSI6bnVsbH0sIkF1dG9TaXplIjowLCJGb3JlZ3JvdW5kIjp7IiRpZCI6IjEyOTYiLCJDb2xvciI6eyIkaWQiOiIxMjk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jk4IiwiVG9wIjowLjAsIkxlZnQiOjAuMCwiUmlnaHQiOjAuMCwiQm90dG9tIjowLjB9LCJQYWRkaW5nIjp7IiRpZCI6IjEyOTkiLCJUb3AiOjAuMCwiTGVmdCI6MC4wLCJSaWdodCI6MC4wLCJCb3R0b20iOjAuMH0sIkJhY2tncm91bmQiOnsiJGlkIjoiMTMwMCIsIkNvbG9yIjp7IiRpZCI6IjEzMDEiLCJBIjo4OSwiUiI6MCwiRyI6MCwiQiI6MH19LCJJc1Zpc2libGUiOnRydWUsIldpZHRoIjowLjAsIkhlaWdodCI6MC4wLCJCb3JkZXJTdHlsZSI6eyIkaWQiOiIxMzAyIiwiTGluZUNvbG9yIjpudWxsLCJMaW5lV2VpZ2h0IjowLjAsIkxpbmVUeXBlIjowLCJQYXJlbnRTdHlsZSI6bnVsbH0sIlBhcmVudFN0eWxlIjpudWxsfSwiRHVyYXRpb25TdHlsZSI6eyIkaWQiOiIxMzAzIiwiRm9udFNldHRpbmdzIjp7IiRpZCI6IjEzMDQiLCJGb250U2l6ZSI6MTEsIkZvbnROYW1lIjoiQ2FsaWJyaSIsIklzQm9sZCI6ZmFsc2UsIklzSXRhbGljIjpmYWxzZSwiSXNVbmRlcmxpbmVkIjpmYWxzZSwiUGFyZW50U3R5bGUiOm51bGx9LCJBdXRvU2l6ZSI6MCwiRm9yZWdyb3VuZCI6eyIkaWQiOiIxMzA1IiwiQ29sb3IiOnsiJGlkIjoiMTMw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wNyIsIlRvcCI6MC4wLCJMZWZ0IjowLjAsIlJpZ2h0IjowLjAsIkJvdHRvbSI6MC4wfSwiUGFkZGluZyI6eyIkaWQiOiIxMzA4IiwiVG9wIjowLjAsIkxlZnQiOjAuMCwiUmlnaHQiOjAuMCwiQm90dG9tIjowLjB9LCJCYWNrZ3JvdW5kIjp7IiRpZCI6IjEzMDkiLCJDb2xvciI6eyIkaWQiOiIxMzEwIiwiQSI6MCwiUiI6MjU1LCJHIjoyNTUsIkIiOjI1NX19LCJJc1Zpc2libGUiOnRydWUsIldpZHRoIjowLjAsIkhlaWdodCI6MC4wLCJCb3JkZXJTdHlsZSI6eyIkaWQiOiIxMzExIiwiTGluZUNvbG9yIjpudWxsLCJMaW5lV2VpZ2h0IjowLjAsIkxpbmVUeXBlIjowLCJQYXJlbnRTdHlsZSI6bnVsbH0sIlBhcmVudFN0eWxlIjpudWxsfSwiSG9yaXpvbnRhbENvbm5lY3RvclN0eWxlIjp7IiRpZCI6IjEzMTIiLCJMaW5lQ29sb3IiOnsiJGlkIjoiMTMxMyIsIiR0eXBlIjoiTkxSRS5Db21tb24uRG9tLlNvbGlkQ29sb3JCcnVzaCwgTkxSRS5Db21tb24iLCJDb2xvciI6eyIkaWQiOiIxMzE0IiwiQSI6MjU1LCJSIjoyMDQsIkciOjIwNCwiQiI6MjA0fX0sIkxpbmVXZWlnaHQiOjEuMCwiTGluZVR5cGUiOjAsIlBhcmVudFN0eWxlIjpudWxsfSwiVmVydGljYWxDb25uZWN0b3JTdHlsZSI6eyIkaWQiOiIxMzE1IiwiTGluZUNvbG9yIjp7IiRpZCI6IjEzMTYiLCIkdHlwZSI6Ik5MUkUuQ29tbW9uLkRvbS5Tb2xpZENvbG9yQnJ1c2gsIE5MUkUuQ29tbW9uIiwiQ29sb3IiOnsiJGlkIjoiMTMxNyIsIkEiOjI1NSwiUiI6MjA0LCJHIjoyMDQsIkIiOjIwNH19LCJMaW5lV2VpZ2h0IjowLjAsIkxpbmVUeXBlIjowLCJQYXJlbnRTdHlsZSI6bnVsbH0sIk1hcmdpbiI6bnVsbCwiU3RhcnREYXRlUG9zaXRpb24iOjEsIkVuZERhdGVQb3NpdGlvbiI6MSwiRGF0ZUlzVmlzaWJsZSI6dHJ1ZSwiVGl0bGVQb3NpdGlvbiI6MiwiRHVyYXRpb25Qb3NpdGlvbiI6NCwiUGVyY2VudGFnZUNvbXBsZXRlZFBvc2l0aW9uIjo2LCJWYXJpYW5jZVBvc2l0aW9uIjo2LCJTcGFjaW5nIjozLCJJc0JlbG93VGltZWJhbmQiOnRydWUsIlBlcmNlbnRhZ2VDb21wbGV0ZVNoYXBlT3BhY2l0eSI6MzUsIkJhc2VsaW5lU3R5bGUiOnsiJGlkIjoiMTMxOCIsIlNoYXBlU3R5bGUiOnsiJGlkIjoiMTMxOSIsIk1hcmdpbiI6eyIkaWQiOiIxMzIwIiwiVG9wIjowLjAsIkxlZnQiOjAuMCwiUmlnaHQiOjAuMCwiQm90dG9tIjowLjB9LCJQYWRkaW5nIjp7IiRpZCI6IjEzMjEiLCJUb3AiOjAuMCwiTGVmdCI6MC4wLCJSaWdodCI6MC4wLCJCb3R0b20iOjAuMH0sIkJhY2tncm91bmQiOnsiJGlkIjoiMTMyMiIsIkNvbG9yIjp7IiRpZCI6IjEzMjMiLCJBIjoxNTMsIlIiOjAsIkciOjAsIkIiOjB9fSwiSXNWaXNpYmxlIjp0cnVlLCJXaWR0aCI6MC4wLCJIZWlnaHQiOjAuMCwiQm9yZGVyU3R5bGUiOnsiJGlkIjoiMTMyNCIsIkxpbmVDb2xvciI6bnVsbCwiTGluZVdlaWdodCI6MC4wLCJMaW5lVHlwZSI6MCwiUGFyZW50U3R5bGUiOm51bGx9LCJQYXJlbnRTdHlsZSI6bnVsbH0sIk1hcmdpbiI6eyIkaWQiOiIxMzI1IiwiVG9wIjowLjAsIkxlZnQiOjAuMCwiUmlnaHQiOjAuMCwiQm90dG9tIjowLjB9LCJQYWRkaW5nIjp7IiRpZCI6IjEzMjYiLCJUb3AiOjAuMCwiTGVmdCI6MC4wLCJSaWdodCI6MC4wLCJCb3R0b20iOjAuMH0sIkJhY2tncm91bmQiOm51bGwsIklzVmlzaWJsZSI6dHJ1ZSwiV2lkdGgiOjAuMCwiSGVpZ2h0IjowLjAsIkJvcmRlclN0eWxlIjpudWxsLCJQYXJlbnRTdHlsZSI6bnVsbH0sIlNoYXBlU3R5bGUiOnsiJGlkIjoiMTMyNyIsIk1hcmdpbiI6eyIkaWQiOiIxMzI4IiwiVG9wIjowLjAsIkxlZnQiOjQuMCwiUmlnaHQiOjQuMCwiQm90dG9tIjowLjB9LCJQYWRkaW5nIjp7IiRpZCI6IjEzMjkiLCJUb3AiOjAuMCwiTGVmdCI6MC4wLCJSaWdodCI6MC4wLCJCb3R0b20iOjAuMH0sIkJhY2tncm91bmQiOnsiJGlkIjoiMTMzMCIsIkNvbG9yIjp7IiRpZCI6IjEzMzEiLCJBIjoyNTUsIlIiOjExNSwiRyI6MTE1LCJCIjoxMTV9fSwiSXNWaXNpYmxlIjp0cnVlLCJXaWR0aCI6MC4wLCJIZWlnaHQiOjEwLjAsIkJvcmRlclN0eWxlIjp7IiRpZCI6IjEzMzIiLCJMaW5lQ29sb3IiOnsiJGlkIjoiMTMzMyIsIiR0eXBlIjoiTkxSRS5Db21tb24uRG9tLlNvbGlkQ29sb3JCcnVzaCwgTkxSRS5Db21tb24iLCJDb2xvciI6eyIkaWQiOiIxMzM0IiwiQSI6MjU1LCJSIjoyMzQsIkciOjIyLCJCIjozMH19LCJMaW5lV2VpZ2h0IjowLjAsIkxpbmVUeXBlIjowLCJQYXJlbnRTdHlsZSI6bnVsbH0sIlBhcmVudFN0eWxlIjpudWxsfSwiVGl0bGVTdHlsZSI6eyIkaWQiOiIxMzM1IiwiRm9udFNldHRpbmdzIjp7IiRpZCI6IjEzMzYiLCJGb250U2l6ZSI6MTEsIkZvbnROYW1lIjoiQ2FsaWJyaSIsIklzQm9sZCI6dHJ1ZSwiSXNJdGFsaWMiOmZhbHNlLCJJc1VuZGVybGluZWQiOmZhbHNlLCJQYXJlbnRTdHlsZSI6bnVsbH0sIkF1dG9TaXplIjowLCJGb3JlZ3JvdW5kIjp7IiRpZCI6IjEzMzciLCJDb2xvciI6eyIkaWQiOiIxMzM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zMzkiLCJUb3AiOjAuMCwiTGVmdCI6MC4wLCJSaWdodCI6MC4wLCJCb3R0b20iOjAuMH0sIlBhZGRpbmciOnsiJGlkIjoiMTM0MCIsIlRvcCI6MC4wLCJMZWZ0IjowLjAsIlJpZ2h0IjowLjAsIkJvdHRvbSI6MC4wfSwiQmFja2dyb3VuZCI6eyIkaWQiOiIxMzQxIiwiQ29sb3IiOnsiJGlkIjoiMTM0MiIsIkEiOjAsIlIiOjI1NSwiRyI6MjU1LCJCIjoyNTV9fSwiSXNWaXNpYmxlIjp0cnVlLCJXaWR0aCI6MC4wLCJIZWlnaHQiOjAuMCwiQm9yZGVyU3R5bGUiOnsiJGlkIjoiMTM0MyIsIkxpbmVDb2xvciI6bnVsbCwiTGluZVdlaWdodCI6MC4wLCJMaW5lVHlwZSI6MCwiUGFyZW50U3R5bGUiOm51bGx9LCJQYXJlbnRTdHlsZSI6bnVsbH0sIkRhdGVTdHlsZSI6eyIkaWQiOiIxMzQ0IiwiRm9udFNldHRpbmdzIjp7IiRpZCI6IjEzNDUiLCJGb250U2l6ZSI6MTAsIkZvbnROYW1lIjoiQ2FsaWJyaSIsIklzQm9sZCI6ZmFsc2UsIklzSXRhbGljIjpmYWxzZSwiSXNVbmRlcmxpbmVkIjpmYWxzZSwiUGFyZW50U3R5bGUiOm51bGx9LCJBdXRvU2l6ZSI6MCwiRm9yZWdyb3VuZCI6eyIkaWQiOiIxMzQ2IiwiQ29sb3IiOnsiJGlkIjoiMTM0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zQ4IiwiVG9wIjowLjAsIkxlZnQiOjAuMCwiUmlnaHQiOjAuMCwiQm90dG9tIjowLjB9LCJQYWRkaW5nIjp7IiRpZCI6IjEzNDkiLCJUb3AiOjAuMCwiTGVmdCI6MC4wLCJSaWdodCI6MC4wLCJCb3R0b20iOjAuMH0sIkJhY2tncm91bmQiOnsiJGlkIjoiMTM1MCIsIkNvbG9yIjp7IiRpZCI6IjEzNTEiLCJBIjowLCJSIjoyNTUsIkciOjI1NSwiQiI6MjU1fX0sIklzVmlzaWJsZSI6dHJ1ZSwiV2lkdGgiOjAuMCwiSGVpZ2h0IjowLjAsIkJvcmRlclN0eWxlIjp7IiRpZCI6IjEzNTIiLCJMaW5lQ29sb3IiOm51bGwsIkxpbmVXZWlnaHQiOjAuMCwiTGluZVR5cGUiOjAsIlBhcmVudFN0eWxlIjpudWxsfSwiUGFyZW50U3R5bGUiOm51bGx9LCJEYXRlRm9ybWF0Ijp7IiRpZCI6IjEzNTM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1NCIsIkZvcm1hdCI6MCwiSXNWaXNpYmxlIjpmYWxzZSwiTGFzdEtub3duVmlzaWJpbGl0eVN0YXRlIjpmYWxzZX0sIklzVmlzaWJsZSI6dHJ1ZSwiVmFyaWFuY2VTdHlsZSI6eyIkaWQiOiIxMzU1IiwiVGV4dFN0eWxlIjp7IiRpZCI6IjEzNTYiLCJGb250U2V0dGluZ3MiOnsiJGlkIjoiMTM1NyIsIkZvbnRTaXplIjoxMSwiRm9udE5hbWUiOiJDYWxpYnJpIiwiSXNCb2xkIjpmYWxzZSwiSXNJdGFsaWMiOmZhbHNlLCJJc1VuZGVybGluZWQiOmZhbHNlLCJQYXJlbnRTdHlsZSI6bnVsbH0sIkF1dG9TaXplIjowLCJGb3JlZ3JvdW5kIjp7IiRpZCI6IjEzNTgiLCJDb2xvciI6eyIkaWQiOiIxMzU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zNjAiLCJUb3AiOjAuMCwiTGVmdCI6MC4wLCJSaWdodCI6MC4wLCJCb3R0b20iOjAuMH0sIlBhZGRpbmciOnsiJGlkIjoiMTM2MSIsIlRvcCI6MC4wLCJMZWZ0IjowLjAsIlJpZ2h0IjowLjAsIkJvdHRvbSI6MC4wfSwiQmFja2dyb3VuZCI6eyIkaWQiOiIxMzYyIiwiQ29sb3IiOnsiJGlkIjoiMTM2MyIsIkEiOjAsIlIiOjAsIkciOjAsIkIiOjB9fSwiSXNWaXNpYmxlIjp0cnVlLCJXaWR0aCI6MC4wLCJIZWlnaHQiOjAuMCwiQm9yZGVyU3R5bGUiOnsiJGlkIjoiMTM2NCIsIkxpbmVDb2xvciI6bnVsbCwiTGluZVdlaWdodCI6MC4wLCJMaW5lVHlwZSI6MCwiUGFyZW50U3R5bGUiOm51bGx9LCJQYXJlbnRTdHlsZSI6bnVsbH0sIlBhcmVudFN0eWxlIjpudWxsfSwiUGFyZW50U3R5bGUiOm51bGwsIl9leHBsaWNpdGx5U2V0Ijp7IiRpZCI6IjEzNjU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xMzY2IiwiU2hhcGUiOjEsIkNvbm5lY3Rvck1hcmdpbiI6eyIkaWQiOiIxMzY3IiwiVG9wIjowLjAsIkxlZnQiOjIuMCwiUmlnaHQiOjIuMCwiQm90dG9tIjowLjB9LCJDb25uZWN0b3JTdHlsZSI6eyIkaWQiOiIxMzY4IiwiTGluZUNvbG9yIjp7IiRpZCI6IjEzNjkiLCIkdHlwZSI6Ik5MUkUuQ29tbW9uLkRvbS5Tb2xpZENvbG9yQnJ1c2gsIE5MUkUuQ29tbW9uIiwiQ29sb3IiOnsiJGlkIjoiMTM3MCIsIkEiOjEyNywiUiI6MTExLCJHIjo0OSwiQiI6MTUyfX0sIkxpbmVXZWlnaHQiOjEuMCwiTGluZVR5cGUiOjAsIlBhcmVudFN0eWxlIjpudWxsfSwiSXNCZWxvd1RpbWViYW5kIjp0cnVlLCJQb3NpdGlvbk9uVGFzayI6MSwiSGlkZURhdGUiOmZhbHNlLCJTaGFwZVNpemUiOjEsIlNwYWNpbmciOjIuMCwiUGFkZGluZyI6eyIkaWQiOiIxMzcxIiwiVG9wIjo3LjAsIkxlZnQiOjMuMCwiUmlnaHQiOjAuMCwiQm90dG9tIjoyLjB9LCJTaGFwZVN0eWxlIjp7IiRpZCI6IjEzNzIiLCJNYXJnaW4iOnsiJGlkIjoiMTM3MyIsIlRvcCI6MC4wLCJMZWZ0IjowLjAsIlJpZ2h0IjowLjAsIkJvdHRvbSI6MC4wfSwiUGFkZGluZyI6eyIkaWQiOiIxMzc0IiwiVG9wIjowLjAsIkxlZnQiOjAuMCwiUmlnaHQiOjAuMCwiQm90dG9tIjowLjB9LCJCYWNrZ3JvdW5kIjp7IiRpZCI6IjEzNzUiLCJDb2xvciI6eyIkaWQiOiIxMzc2IiwiQSI6MjU1LCJSIjoxMTEsIkciOjQ5LCJCIjoxNTJ9fSwiSXNWaXNpYmxlIjp0cnVlLCJXaWR0aCI6MTguMCwiSGVpZ2h0IjoyMC4wLCJCb3JkZXJTdHlsZSI6eyIkaWQiOiIxMzc3IiwiTGluZUNvbG9yIjp7IiRpZCI6IjEzNzgiLCIkdHlwZSI6Ik5MUkUuQ29tbW9uLkRvbS5Tb2xpZENvbG9yQnJ1c2gsIE5MUkUuQ29tbW9uIiwiQ29sb3IiOnsiJGlkIjoiMTM3OSIsIkEiOjI1NSwiUiI6MjM0LCJHIjoyMiwiQiI6MzB9fSwiTGluZVdlaWdodCI6MC4wLCJMaW5lVHlwZSI6MCwiUGFyZW50U3R5bGUiOm51bGx9LCJQYXJlbnRTdHlsZSI6bnVsbH0sIlRpdGxlU3R5bGUiOnsiJGlkIjoiMTM4MCIsIkZvbnRTZXR0aW5ncyI6eyIkaWQiOiIxMzgxIiwiRm9udFNpemUiOjExLCJGb250TmFtZSI6IkNhbGlicmkiLCJJc0JvbGQiOnRydWUsIklzSXRhbGljIjpmYWxzZSwiSXNVbmRlcmxpbmVkIjpmYWxzZSwiUGFyZW50U3R5bGUiOm51bGx9LCJBdXRvU2l6ZSI6MCwiRm9yZWdyb3VuZCI6eyIkaWQiOiIxMzgyIiwiQ29sb3IiOnsiJGlkIjoiMTM4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zg0IiwiVG9wIjowLjAsIkxlZnQiOjAuMCwiUmlnaHQiOjAuMCwiQm90dG9tIjowLjB9LCJQYWRkaW5nIjp7IiRpZCI6IjEzODUiLCJUb3AiOjAuMCwiTGVmdCI6MC4wLCJSaWdodCI6MC4wLCJCb3R0b20iOjAuMH0sIkJhY2tncm91bmQiOnsiJGlkIjoiMTM4NiIsIkNvbG9yIjp7IiRpZCI6IjEzODciLCJBIjowLCJSIjoyNTUsIkciOjI1NSwiQiI6MjU1fX0sIklzVmlzaWJsZSI6dHJ1ZSwiV2lkdGgiOjAuMCwiSGVpZ2h0IjowLjAsIkJvcmRlclN0eWxlIjp7IiRpZCI6IjEzODgiLCJMaW5lQ29sb3IiOm51bGwsIkxpbmVXZWlnaHQiOjAuMCwiTGluZVR5cGUiOjAsIlBhcmVudFN0eWxlIjpudWxsfSwiUGFyZW50U3R5bGUiOm51bGx9LCJEYXRlU3R5bGUiOnsiJGlkIjoiMTM4OSIsIkZvbnRTZXR0aW5ncyI6eyIkaWQiOiIxMzkwIiwiRm9udFNpemUiOjEwLCJGb250TmFtZSI6IkNhbGlicmkiLCJJc0JvbGQiOmZhbHNlLCJJc0l0YWxpYyI6ZmFsc2UsIklzVW5kZXJsaW5lZCI6ZmFsc2UsIlBhcmVudFN0eWxlIjpudWxsfSwiQXV0b1NpemUiOjAsIkZvcmVncm91bmQiOnsiJGlkIjoiMTM5MSIsIkNvbG9yIjp7IiRpZCI6IjEzOTI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zOTMiLCJUb3AiOjAuMCwiTGVmdCI6MC4wLCJSaWdodCI6MC4wLCJCb3R0b20iOjAuMH0sIlBhZGRpbmciOnsiJGlkIjoiMTM5NCIsIlRvcCI6MC4wLCJMZWZ0IjowLjAsIlJpZ2h0IjowLjAsIkJvdHRvbSI6MC4wfSwiQmFja2dyb3VuZCI6eyIkaWQiOiIxMzk1IiwiQ29sb3IiOnsiJGlkIjoiMTM5NiIsIkEiOjAsIlIiOjI1NSwiRyI6MjU1LCJCIjoyNTV9fSwiSXNWaXNpYmxlIjp0cnVlLCJXaWR0aCI6MC4wLCJIZWlnaHQiOjAuMCwiQm9yZGVyU3R5bGUiOnsiJGlkIjoiMTM5NyIsIkxpbmVDb2xvciI6bnVsbCwiTGluZVdlaWdodCI6MC4wLCJMaW5lVHlwZSI6MCwiUGFyZW50U3R5bGUiOm51bGx9LCJQYXJlbnRTdHlsZSI6bnVsbH0sIkRhdGVGb3JtYXQiOnsiJGlkIjoiMTM5OC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MTM5OSIsIkRhdGVQYXJ0SXNWaXNpYmxlIjp0cnVlLCJUaW1lUGFydElzVmlzaWJsZSI6ZmFsc2V9fSwiV2Vla051bWJlcmluZyI6eyIkaWQiOiIxNDAwIiwiRm9ybWF0IjowLCJJc1Zpc2libGUiOmZhbHNlLCJMYXN0S25vd25WaXNpYmlsaXR5U3RhdGUiOmZhbHNlfSwiSXNWaXNpYmxlIjp0cnVlLCJWYXJpYW5jZVN0eWxlIjp7IiRpZCI6IjE0MDEiLCJUZXh0U3R5bGUiOnsiJGlkIjoiMTQwMiIsIkZvbnRTZXR0aW5ncyI6eyIkaWQiOiIxNDAzIiwiRm9udFNpemUiOjExLCJGb250TmFtZSI6IkNhbGlicmkiLCJJc0JvbGQiOmZhbHNlLCJJc0l0YWxpYyI6ZmFsc2UsIklzVW5kZXJsaW5lZCI6ZmFsc2UsIlBhcmVudFN0eWxlIjpudWxsfSwiQXV0b1NpemUiOjAsIkZvcmVncm91bmQiOnsiJGlkIjoiMTQwNCIsIkNvbG9yIjp7IiRpZCI6IjE0MDU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QwNiIsIlRvcCI6MC4wLCJMZWZ0IjowLjAsIlJpZ2h0IjowLjAsIkJvdHRvbSI6MC4wfSwiUGFkZGluZyI6eyIkaWQiOiIxNDA3IiwiVG9wIjowLjAsIkxlZnQiOjAuMCwiUmlnaHQiOjAuMCwiQm90dG9tIjowLjB9LCJCYWNrZ3JvdW5kIjp7IiRpZCI6IjE0MDgiLCJDb2xvciI6eyIkaWQiOiIxNDA5IiwiQSI6MCwiUiI6MCwiRyI6MCwiQiI6MH19LCJJc1Zpc2libGUiOmZhbHNlLCJXaWR0aCI6MC4wLCJIZWlnaHQiOjAuMCwiQm9yZGVyU3R5bGUiOnsiJGlkIjoiMTQxMCIsIkxpbmVDb2xvciI6bnVsbCwiTGluZVdlaWdodCI6MC4wLCJMaW5lVHlwZSI6MCwiUGFyZW50U3R5bGUiOm51bGx9LCJQYXJlbnRTdHlsZSI6bnVsbH0sIlBhcmVudFN0eWxlIjpudWxsfSwiUGFyZW50U3R5bGUiOm51bGx9LCJEZWZhdWx0U3dpbWxhbmVNaWxlc3RvbmVTdHlsZSI6eyIkaWQiOiIxNDExIiwiVGl0bGVQb3NpdGlvbiI6IlJpZ2h0IiwiRGF0ZVBvc2l0aW9uIjoiTGVmdCIsIlZhcmlhbmNlUG9zaXRpb24iOiJMZWZ0IiwiU2hhcGVUeXBlIjoxLCJTaGFwZVNpemUiOjEsIlNwYWNpbmciOjUsIlNoYXBlU3R5bGUiOnsiJGlkIjoiMTQxMiIsIk1hcmdpbiI6eyIkaWQiOiIxNDEzIiwiVG9wIjowLjAsIkxlZnQiOjAuMCwiUmlnaHQiOjAuMCwiQm90dG9tIjowLjB9LCJQYWRkaW5nIjp7IiRpZCI6IjE0MTQiLCJUb3AiOjAuMCwiTGVmdCI6MC4wLCJSaWdodCI6MC4wLCJCb3R0b20iOjAuMH0sIkJhY2tncm91bmQiOnsiJGlkIjoiMTQxNSIsIkNvbG9yIjp7IiRpZCI6IjE0MTYiLCJBIjoyNTUsIlIiOjExNSwiRyI6MTE1LCJCIjoxMTV9fSwiSXNWaXNpYmxlIjp0cnVlLCJXaWR0aCI6MTguMCwiSGVpZ2h0IjoyMC4wLCJCb3JkZXJTdHlsZSI6eyIkaWQiOiIxNDE3IiwiTGluZUNvbG9yIjp7IiRpZCI6IjE0MTgiLCIkdHlwZSI6Ik5MUkUuQ29tbW9uLkRvbS5Tb2xpZENvbG9yQnJ1c2gsIE5MUkUuQ29tbW9uIiwiQ29sb3IiOnsiJGlkIjoiMTQxOSIsIkEiOjI1NSwiUiI6MjM0LCJHIjoyMiwiQiI6MzB9fSwiTGluZVdlaWdodCI6MC4wLCJMaW5lVHlwZSI6MCwiUGFyZW50U3R5bGUiOm51bGx9LCJQYXJlbnRTdHlsZSI6bnVsbH0sIlRpdGxlU3R5bGUiOnsiJGlkIjoiMTQyMCIsIkZvbnRTZXR0aW5ncyI6eyIkaWQiOiIxNDIxIiwiRm9udFNpemUiOjExLCJGb250TmFtZSI6IkNhbGlicmkiLCJJc0JvbGQiOnRydWUsIklzSXRhbGljIjpmYWxzZSwiSXNVbmRlcmxpbmVkIjpmYWxzZSwiUGFyZW50U3R5bGUiOm51bGx9LCJBdXRvU2l6ZSI6MCwiRm9yZWdyb3VuZCI6eyIkaWQiOiIxNDIyIiwiQ29sb3IiOnsiJGlkIjoiMTQy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DI0IiwiVG9wIjowLjAsIkxlZnQiOjAuMCwiUmlnaHQiOjAuMCwiQm90dG9tIjowLjB9LCJQYWRkaW5nIjp7IiRpZCI6IjE0MjUiLCJUb3AiOjAuMCwiTGVmdCI6MC4wLCJSaWdodCI6MC4wLCJCb3R0b20iOjAuMH0sIkJhY2tncm91bmQiOnsiJGlkIjoiMTQyNiIsIkNvbG9yIjp7IiRpZCI6IjE0MjciLCJBIjo4OSwiUiI6MCwiRyI6MCwiQiI6MH19LCJJc1Zpc2libGUiOnRydWUsIldpZHRoIjowLjAsIkhlaWdodCI6MC4wLCJCb3JkZXJTdHlsZSI6eyIkaWQiOiIxNDI4IiwiTGluZUNvbG9yIjpudWxsLCJMaW5lV2VpZ2h0IjowLjAsIkxpbmVUeXBlIjowLCJQYXJlbnRTdHlsZSI6bnVsbH0sIlBhcmVudFN0eWxlIjpudWxsfSwiRGF0ZVN0eWxlIjp7IiRpZCI6IjE0MjkiLCJGb250U2V0dGluZ3MiOnsiJGlkIjoiMTQzMCIsIkZvbnRTaXplIjoxMCwiRm9udE5hbWUiOiJDYWxpYnJpIiwiSXNCb2xkIjpmYWxzZSwiSXNJdGFsaWMiOmZhbHNlLCJJc1VuZGVybGluZWQiOmZhbHNlLCJQYXJlbnRTdHlsZSI6bnVsbH0sIkF1dG9TaXplIjowLCJGb3JlZ3JvdW5kIjp7IiRpZCI6IjE0MzEiLCJDb2xvciI6eyIkaWQiOiIxND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MzIiwiVG9wIjowLjAsIkxlZnQiOjAuMCwiUmlnaHQiOjAuMCwiQm90dG9tIjowLjB9LCJQYWRkaW5nIjp7IiRpZCI6IjE0MzQiLCJUb3AiOjAuMCwiTGVmdCI6MC4wLCJSaWdodCI6MC4wLCJCb3R0b20iOjAuMH0sIkJhY2tncm91bmQiOnsiJGlkIjoiMTQzNSIsIkNvbG9yIjp7IiRpZCI6IjE0MzYiLCJBIjo4OSwiUiI6MCwiRyI6MCwiQiI6MH19LCJJc1Zpc2libGUiOnRydWUsIldpZHRoIjowLjAsIkhlaWdodCI6MC4wLCJCb3JkZXJTdHlsZSI6eyIkaWQiOiIxNDM3IiwiTGluZUNvbG9yIjpudWxsLCJMaW5lV2VpZ2h0IjowLjAsIkxpbmVUeXBlIjowLCJQYXJlbnRTdHlsZSI6bnVsbH0sIlBhcmVudFN0eWxlIjpudWxsfSwiRGF0ZUZvcm1hdCI6eyIkaWQiOiIxNDM4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NDM5IiwiRGF0ZVBhcnRJc1Zpc2libGUiOnRydWUsIlRpbWVQYXJ0SXNWaXNpYmxlIjpmYWxzZX19LCJXZWVrTnVtYmVyaW5nIjp7IiRpZCI6IjE0NDAiLCJGb3JtYXQiOjAsIklzVmlzaWJsZSI6ZmFsc2UsIkxhc3RLbm93blZpc2liaWxpdHlTdGF0ZSI6ZmFsc2V9LCJJc1Zpc2libGUiOnRydWUsIlZhcmlhbmNlU3R5bGUiOnsiJGlkIjoiMTQ0MSIsIlRleHRTdHlsZSI6eyIkaWQiOiIxNDQyIiwiRm9udFNldHRpbmdzIjp7IiRpZCI6IjE0NDMiLCJGb250U2l6ZSI6MTEsIkZvbnROYW1lIjoiQ2FsaWJyaSIsIklzQm9sZCI6ZmFsc2UsIklzSXRhbGljIjpmYWxzZSwiSXNVbmRlcmxpbmVkIjpmYWxzZSwiUGFyZW50U3R5bGUiOm51bGx9LCJBdXRvU2l6ZSI6MCwiRm9yZWdyb3VuZCI6eyIkaWQiOiIxNDQ0IiwiQ29sb3IiOnsiJGlkIjoiMTQ0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DQ2IiwiVG9wIjowLjAsIkxlZnQiOjAuMCwiUmlnaHQiOjAuMCwiQm90dG9tIjowLjB9LCJQYWRkaW5nIjp7IiRpZCI6IjE0NDciLCJUb3AiOjAuMCwiTGVmdCI6MC4wLCJSaWdodCI6MC4wLCJCb3R0b20iOjAuMH0sIkJhY2tncm91bmQiOnsiJGlkIjoiMTQ0OCIsIkNvbG9yIjp7IiRpZCI6IjE0NDkiLCJBIjowLCJSIjowLCJHIjowLCJCIjowfX0sIklzVmlzaWJsZSI6dHJ1ZSwiV2lkdGgiOjAuMCwiSGVpZ2h0IjowLjAsIkJvcmRlclN0eWxlIjp7IiRpZCI6IjE0NTAiLCJMaW5lQ29sb3IiOm51bGwsIkxpbmVXZWlnaHQiOjAuMCwiTGluZVR5cGUiOjAsIlBhcmVudFN0eWxlIjpudWxsfSwiUGFyZW50U3R5bGUiOm51bGx9LCJQYXJlbnRTdHlsZSI6bnVsbH0sIlBhcmVudFN0eWxlIjpudWxsfSwiRGVmYXVsdFN3aW1sYW5lQWN0aXZpdHlTdHlsZSI6eyIkaWQiOiIxNDUxIiwiSGVhZGVyU3R5bGUiOnsiJGlkIjoiMTQ1MiIsIlRleHRTdHlsZSI6eyIkaWQiOiIxNDUzIiwiRm9udFNldHRpbmdzIjp7IiRpZCI6IjE0NTQiLCJGb250U2l6ZSI6MTEsIkZvbnROYW1lIjoiQ2FsaWJyaSIsIklzQm9sZCI6ZmFsc2UsIklzSXRhbGljIjpmYWxzZSwiSXNVbmRlcmxpbmVkIjpmYWxzZSwiUGFyZW50U3R5bGUiOm51bGx9LCJBdXRvU2l6ZSI6MiwiRm9yZWdyb3VuZCI6eyIkaWQiOiIxNDU1IiwiQ29sb3IiOnsiJGlkIjoiMTQ1Ni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Q1NyIsIlRvcCI6MC4wLCJMZWZ0IjowLjAsIlJpZ2h0IjowLjAsIkJvdHRvbSI6MC4wfSwiUGFkZGluZyI6eyIkaWQiOiIxNDU4IiwiVG9wIjowLjAsIkxlZnQiOjAuMCwiUmlnaHQiOjAuMCwiQm90dG9tIjowLjB9LCJCYWNrZ3JvdW5kIjp7IiRpZCI6IjE0NTkiLCJDb2xvciI6eyIkaWQiOiIxNDYwIiwiQSI6MCwiUiI6MjU1LCJHIjoyNTUsIkIiOjI1NX19LCJJc1Zpc2libGUiOnRydWUsIldpZHRoIjowLjAsIkhlaWdodCI6MC4wLCJCb3JkZXJTdHlsZSI6bnVsbCwiUGFyZW50U3R5bGUiOm51bGx9LCJSZWN0YW5nbGVTdHlsZSI6eyIkaWQiOiIxNDYxIiwiTWFyZ2luIjp7IiRpZCI6IjE0NjIiLCJUb3AiOjAuMCwiTGVmdCI6MC4wLCJSaWdodCI6MC4wLCJCb3R0b20iOjAuMH0sIlBhZGRpbmciOnsiJGlkIjoiMTQ2MyIsIlRvcCI6MC4wLCJMZWZ0IjowLjAsIlJpZ2h0IjowLjAsIkJvdHRvbSI6MC4wfSwiQmFja2dyb3VuZCI6eyIkaWQiOiIxNDY0IiwiQ29sb3IiOnsiJGlkIjoiMTQ2NSIsIkEiOjYzLCJSIjoxMTUsIkciOjExNSwiQiI6MTE1fX0sIklzVmlzaWJsZSI6dHJ1ZSwiV2lkdGgiOjAuMCwiSGVpZ2h0IjowLjAsIkJvcmRlclN0eWxlIjp7IiRpZCI6IjE0NjYiLCJMaW5lQ29sb3IiOnsiJGlkIjoiMTQ2NyIsIiR0eXBlIjoiTkxSRS5Db21tb24uRG9tLlNvbGlkQ29sb3JCcnVzaCwgTkxSRS5Db21tb24iLCJDb2xvciI6eyIkaWQiOiIxNDY4IiwiQSI6MjU1LCJSIjoyNTUsIkciOjAsIkIiOjB9fSwiTGluZVdlaWdodCI6MC4wLCJMaW5lVHlwZSI6MCwiUGFyZW50U3R5bGUiOm51bGx9LCJQYXJlbnRTdHlsZSI6bnVsbH0sIk1hcmdpbiI6eyIkaWQiOiIxNDY5IiwiVG9wIjowLjAsIkxlZnQiOjAuMCwiUmlnaHQiOjAuMCwiQm90dG9tIjowLjB9LCJQYWRkaW5nIjp7IiRpZCI6IjE0NzAiLCJUb3AiOjAuMCwiTGVmdCI6MC4wLCJSaWdodCI6MC4wLCJCb3R0b20iOjAuMH0sIkJhY2tncm91bmQiOm51bGwsIklzVmlzaWJsZSI6dHJ1ZSwiV2lkdGgiOjAuMCwiSGVpZ2h0IjowLjAsIkJvcmRlclN0eWxlIjpudWxsLCJQYXJlbnRTdHlsZSI6bnVsbH0sIkJhY2tncm91bmRTdHlsZSI6eyIkaWQiOiIxNDcxIiwiTWFyZ2luIjp7IiRpZCI6IjE0NzIiLCJUb3AiOjAuMCwiTGVmdCI6MC4wLCJSaWdodCI6MC4wLCJCb3R0b20iOjAuMH0sIlBhZGRpbmciOnsiJGlkIjoiMTQ3MyIsIlRvcCI6MC4wLCJMZWZ0IjowLjAsIlJpZ2h0IjowLjAsIkJvdHRvbSI6MC4wfSwiQmFja2dyb3VuZCI6eyIkaWQiOiIxNDc0IiwiQ29sb3IiOnsiJGlkIjoiMTQ3NSIsIkEiOjUxLCJSIjoxNjUsIkciOjE2NSwiQiI6MTY1fX0sIklzVmlzaWJsZSI6dHJ1ZSwiV2lkdGgiOjAuMCwiSGVpZ2h0IjowLjAsIkJvcmRlclN0eWxlIjp7IiRpZCI6IjE0NzYiLCJMaW5lQ29sb3IiOnsiJGlkIjoiMTQ3NyIsIiR0eXBlIjoiTkxSRS5Db21tb24uRG9tLlNvbGlkQ29sb3JCcnVzaCwgTkxSRS5Db21tb24iLCJDb2xvciI6eyIkaWQiOiIxNDc4IiwiQSI6MjU1LCJSIjoyMzQsIkciOjIyLCJCIjozMH19LCJMaW5lV2VpZ2h0IjowLjAsIkxpbmVUeXBlIjowLCJQYXJlbnRTdHlsZSI6bnVsbH0sIlBhcmVudFN0eWxlIjpudWxsfSwiTWFyZ2luIjp7IiRpZCI6IjE0NzkiLCJUb3AiOjAuMCwiTGVmdCI6MC4wLCJSaWdodCI6MC4wLCJCb3R0b20iOjAuMH0sIlBhZGRpbmciOnsiJGlkIjoiMTQ4MCIsIlRvcCI6MC4wLCJMZWZ0IjowLjAsIlJpZ2h0IjowLjAsIkJvdHRvbSI6MC4wfSwiSXNWaXNpYmxlIjp0cnVlLCJXaWR0aCI6MC4wLCJIZWlnaHQiOjAuMCwiQm9yZGVyU3R5bGUiOnsiJGlkIjoiMTQ4MSIsIkxpbmVDb2xvciI6bnVsbCwiTGluZVdlaWdodCI6MC4wLCJMaW5lVHlwZSI6MCwiUGFyZW50U3R5bGUiOm51bGx9LCJQYXJlbnRTdHlsZSI6bnVsbH0sIk1hcmdpbiI6eyIkaWQiOiIxNDgyIiwiVG9wIjowLjAsIkxlZnQiOjAuMCwiUmlnaHQiOjAuMCwiQm90dG9tIjowLjB9LCJQYWRkaW5nIjp7IiRpZCI6IjE0ODMiLCJUb3AiOjAuMCwiTGVmdCI6MC4wLCJSaWdodCI6MC4wLCJCb3R0b20iOjAuMH0sIklzVmlzaWJsZSI6dHJ1ZSwiV2lkdGgiOjAuMCwiSGVpZ2h0IjowLjAsIkJvcmRlclN0eWxlIjp7IiRpZCI6IjE0ODQiLCJMaW5lQ29sb3IiOm51bGwsIkxpbmVXZWlnaHQiOjAuMCwiTGluZVR5cGUiOjAsIlBhcmVudFN0eWxlIjpudWxsfSwiUGFyZW50U3R5bGUiOm51bGx9fV0sIkhhc0Jhc2VsaW5lcyI6dHJ1ZSwiQ3VsdHVyZUluZm9OYW1lIjoiZW4tVVMiLCJTdHlsZU5hbWUiOm51bGwsIlZlcnNpb24iOnsiJGlkIjoiMTQ4NSIsIlZlcnNpb24iOiI1LjYuMCIsIk9yaWdpbmFsQXNzZW1ibHlWZXJzaW9uIjoiNC4wMi4wMC4wMCIsIkVkaXRpb24iOiJQcm8iLCJMYXN0U2F2ZWRFZGl0aW9uIjo0LCJJc1BsdXNFZGl0aW9uIjp0cnVlLCJJc1Byb0VkaXRpb24iOnRydWV9LCJFZmZlY3QiOjAsIlN0eWxlIjp7IiRpZCI6IjE0ODYiLCJEZWZhdWx0RGVwZW5kZW5jeVN0eWxlIjp7IiRpZCI6IjE0ODciLCJMaW5lU3R5bGUiOnsiJGlkIjoiMTQ4OCIsIkxpbmVDb2xvciI6eyIkaWQiOiIxNDg5IiwiJHR5cGUiOiJOTFJFLkNvbW1vbi5Eb20uU29saWRDb2xvckJydXNoLCBOTFJFLkNvbW1vbiIsIkNvbG9yIjp7IiRpZCI6IjE0OTAiLCJBIjoyNTUsIlIiOjAsIkciOjAsIkIiOjB9fSwiTGluZVdlaWdodCI6MS4wLCJMaW5lVHlwZSI6MCwiUGFyZW50U3R5bGUiOm51bGx9LCJFbmRBcnJvd2hlYWRMaW5lU3R5bGUiOnsiJGlkIjoiMTQ5MSIsIktpbmQiOjEsIldpZHRoIjoxLCJMZW5ndGgiOjAsIlBhcmVudFN0eWxlIjpudWxsfSwiQnJpbmdUb0Zyb250Ijp0cnVlLCJFbGJvd1JhZGl1cyI6MC4wLCJNYXJnaW4iOnsiJGlkIjoiMTQ5MiIsIlRvcCI6MC4wLCJMZWZ0IjowLjAsIlJpZ2h0IjowLjAsIkJvdHRvbSI6MC4wfSwiUGFkZGluZyI6eyIkaWQiOiIxNDkzIiwiVG9wIjowLjAsIkxlZnQiOjAuMCwiUmlnaHQiOjAuMCwiQm90dG9tIjowLjB9LCJCYWNrZ3JvdW5kIjpudWxsLCJJc1Zpc2libGUiOnRydWUsIldpZHRoIjowLjAsIkhlaWdodCI6MC4wLCJCb3JkZXJTdHlsZSI6bnVsbCwiUGFyZW50U3R5bGUiOm51bGx9LCJDcml0aWNhbFBhdGhTdHlsZSI6eyIkaWQiOiIxNDk0IiwiQ3JpdGljYWxQYXRoU3R5bGVPcHRpb25zIjoxNCwiTGluZVN0eWxlIjp7IiRpZCI6IjE0OTUiLCJMaW5lQ29sb3IiOnsiJGlkIjoiMTQ5NiIsIiR0eXBlIjoiTkxSRS5Db21tb24uRG9tLlNvbGlkQ29sb3JCcnVzaCwgTkxSRS5Db21tb24iLCJDb2xvciI6eyIkaWQiOiIxNDk3IiwiQSI6MjU1LCJSIjoyMjIsIkciOjUwLCJCIjo1MH19LCJMaW5lV2VpZ2h0IjoxLjAsIkxpbmVUeXBlIjowLCJQYXJlbnRTdHlsZSI6bnVsbH0sIlRpdGxlRm9yZWdyb3VuZCI6eyIkaWQiOiIxNDk4IiwiQ29sb3IiOnsiJGlkIjoiMTQ5OSIsIkEiOjI1NSwiUiI6MTc2LCJHIjoxOSwiQiI6MjV9fSwiU2hhcGVzQmFja2dyb3VuZCI6eyIkaWQiOiIxNTAwIiwiQ29sb3IiOnsiJGlkIjoiMTUwMSIsIkEiOjI1NSwiUiI6MjUzLCJHIjoyMDMsIkIiOjIwOH19LCJTaGFwZXNCb3JkZXJTdHlsZSI6eyIkaWQiOiIxNTAyIiwiTGluZUNvbG9yIjp7IiRpZCI6IjE1MDMiLCIkdHlwZSI6Ik5MUkUuQ29tbW9uLkRvbS5Tb2xpZENvbG9yQnJ1c2gsIE5MUkUuQ29tbW9uIiwiQ29sb3IiOnsiJGlkIjoiMTUwNCIsIkEiOjI1NSwiUiI6MjIyLCJHIjo1MCwiQiI6NTB9fSwiTGluZVdlaWdodCI6MS41LCJMaW5lVHlwZSI6MCwiUGFyZW50U3R5bGUiOm51bGx9LCJNYXJnaW4iOnsiJGlkIjoiMTUwNSIsIlRvcCI6MC4wLCJMZWZ0IjowLjAsIlJpZ2h0IjowLjAsIkJvdHRvbSI6MC4wfSwiUGFkZGluZyI6eyIkaWQiOiIxNTA2IiwiVG9wIjowLjAsIkxlZnQiOjAuMCwiUmlnaHQiOjAuMCwiQm90dG9tIjowLjB9LCJCYWNrZ3JvdW5kIjpudWxsLCJJc1Zpc2libGUiOmZhbHNlLCJXaWR0aCI6MC4wLCJIZWlnaHQiOjAuMCwiQm9yZGVyU3R5bGUiOm51bGwsIlBhcmVudFN0eWxlIjpudWxsfSwiUGFuZWxzU3BhY2luZ0RlZmluaXRpb24iOnsiJGlkIjoiMTUwNyIsIlNwYWNpbmdBYm92ZVRpbWViYW5kIjoxNiwiU3BhY2luZ0JlbG93VGltZWJhbmQiOjE2LCJTcGFjaW5nQWJvdmVCZXR3ZWVuU3dpbWxhbmVzQW5kVGFza3MiOjE2LCJTcGFjaW5nQmVsb3dCZXR3ZWVuU3dpbWxhbmVzQW5kVGFza3MiOjE2fSwiVGltZWJhbmRTdHlsZSI6eyIkaWQiOiIxNTA4IiwiU2NhbGVNYXJraW5nIjowLCJTaGFwZSI6MywiU2hhcGVTdHlsZSI6eyIkaWQiOiIxNTA5IiwiTWFyZ2luIjp7IiRpZCI6IjE1MTAiLCJUb3AiOjAuMCwiTGVmdCI6MTAuMCwiUmlnaHQiOjEwLjAsIkJvdHRvbSI6MC4wfSwiUGFkZGluZyI6eyIkaWQiOiIxNTExIiwiVG9wIjowLjAsIkxlZnQiOjAuMCwiUmlnaHQiOjAuMCwiQm90dG9tIjowLjB9LCJCYWNrZ3JvdW5kIjp7IiRpZCI6IjE1MTIiLCJDb2xvciI6eyIkaWQiOiIxNTEzIiwiQSI6MjU1LCJSIjowLCJHIjo0OCwiQiI6NDh9fSwiSXNWaXNpYmxlIjp0cnVlLCJXaWR0aCI6MC4wLCJIZWlnaHQiOjE0LjM5OTk5OTYxODUzMDI3MywiQm9yZGVyU3R5bGUiOnsiJGlkIjoiMTUxNCIsIkxpbmVDb2xvciI6eyIkaWQiOiIxNTE1IiwiJHR5cGUiOiJOTFJFLkNvbW1vbi5Eb20uU29saWRDb2xvckJydXNoLCBOTFJFLkNvbW1vbiIsIkNvbG9yIjp7IiRpZCI6IjE1MTYiLCJBIjoyNTUsIlIiOjI1NSwiRyI6MCwiQiI6MH19LCJMaW5lV2VpZ2h0IjowLjAsIkxpbmVUeXBlIjowLCJQYXJlbnRTdHlsZSI6bnVsbH0sIlBhcmVudFN0eWxlIjpudWxsfSwiTWlkZGxlVGllclNoYXBlU3R5bGUiOnsiJGlkIjoiMTUxNyIsIk1hcmdpbiI6eyIkcmVmIjoiMTUxMCJ9LCJQYWRkaW5nIjp7IiRyZWYiOiIxNTExIn0sIkJhY2tncm91bmQiOnsiJGlkIjoiMTUxOCIsIkNvbG9yIjp7IiRpZCI6IjE1MTkiLCJBIjoyNTUsIlIiOjAsIkciOjQ4LCJCIjo0OH19LCJJc1Zpc2libGUiOnRydWUsIldpZHRoIjowLjAsIkhlaWdodCI6MTQuMzk5OTk5NjE4NTMwMjczLCJCb3JkZXJTdHlsZSI6eyIkaWQiOiIxNTIwIiwiTGluZUNvbG9yIjpudWxsLCJMaW5lV2VpZ2h0IjowLjAsIkxpbmVUeXBlIjowLCJQYXJlbnRTdHlsZSI6bnVsbH0sIlBhcmVudFN0eWxlIjpudWxsfSwiQm90dG9tVGllclNoYXBlU3R5bGUiOnsiJGlkIjoiMTUyMSIsIk1hcmdpbiI6eyIkcmVmIjoiMTUxMCJ9LCJQYWRkaW5nIjp7IiRyZWYiOiIxNTExIn0sIkJhY2tncm91bmQiOnsiJGlkIjoiMTUyMiIsIkNvbG9yIjp7IiRpZCI6IjE1MjMiLCJBIjoyNTUsIlIiOjY4LCJHIjo4NCwiQiI6MTA2fX0sIklzVmlzaWJsZSI6dHJ1ZSwiV2lkdGgiOjAuMCwiSGVpZ2h0IjoxNC4zOTk5OTk2MTg1MzAyNzMsIkJvcmRlclN0eWxlIjp7IiRpZCI6IjE1MjQiLCJMaW5lQ29sb3IiOm51bGwsIkxpbmVXZWlnaHQiOjAuMCwiTGluZVR5cGUiOjAsIlBhcmVudFN0eWxlIjpudWxsfSwiUGFyZW50U3R5bGUiOm51bGx9LCJSaWdodEVuZENhcHNTdHlsZSI6eyIkaWQiOiIxNTI1IiwiRm9udFNldHRpbmdzIjp7IiRpZCI6IjE1MjYiLCJGb250U2l6ZSI6MTgsIkZvbnROYW1lIjoiQ2FsaWJyaSIsIklzQm9sZCI6dHJ1ZSwiSXNJdGFsaWMiOmZhbHNlLCJJc1VuZGVybGluZWQiOmZhbHNlLCJQYXJlbnRTdHlsZSI6bnVsbH0sIkF1dG9TaXplIjowLCJGb3JlZ3JvdW5kIjp7IiRpZCI6IjE1MjciLCJDb2xvciI6eyIkaWQiOiIxNTI4IiwiQSI6MjU1LCJSIjo2OCwiRyI6ODQsIkIiOjEwNn19LCJNYXhXaWR0aCI6IkluZmluaXR5IiwiTWF4SGVpZ2h0IjoiSW5maW5pdHkiLCJTbWFydEZvcmVncm91bmRJc0FjdGl2ZSI6ZmFsc2UsIkhvcml6b250YWxBbGlnbm1lbnQiOjAsIlZlcnRpY2FsQWxpZ25tZW50IjowLCJTbWFydEZvcmVncm91bmQiOm51bGwsIkJhY2tncm91bmRGaWxsVHlwZSI6MCwiTWFyZ2luIjp7IiRpZCI6IjE1MjkiLCJUb3AiOjAuMCwiTGVmdCI6MC4wLCJSaWdodCI6MjAuMCwiQm90dG9tIjowLjB9LCJQYWRkaW5nIjp7IiRpZCI6IjE1MzAiLCJUb3AiOjAuMCwiTGVmdCI6MC4wLCJSaWdodCI6MC4wLCJCb3R0b20iOjAuMH0sIkJhY2tncm91bmQiOnsiJGlkIjoiMTUzMSIsIkNvbG9yIjp7IiRpZCI6IjE1MzIiLCJBIjo4OSwiUiI6MCwiRyI6MCwiQiI6MH19LCJJc1Zpc2libGUiOmZhbHNlLCJXaWR0aCI6MC4wLCJIZWlnaHQiOjAuMCwiQm9yZGVyU3R5bGUiOm51bGwsIlBhcmVudFN0eWxlIjpudWxsfSwiTGVmdEVuZENhcHNTdHlsZSI6eyIkaWQiOiIxNTMzIiwiRm9udFNldHRpbmdzIjp7IiRpZCI6IjE1MzQiLCJGb250U2l6ZSI6MTgsIkZvbnROYW1lIjoiQ2FsaWJyaSIsIklzQm9sZCI6dHJ1ZSwiSXNJdGFsaWMiOmZhbHNlLCJJc1VuZGVybGluZWQiOmZhbHNlLCJQYXJlbnRTdHlsZSI6bnVsbH0sIkF1dG9TaXplIjowLCJGb3JlZ3JvdW5kIjp7IiRpZCI6IjE1MzUiLCJDb2xvciI6eyIkaWQiOiIxNTM2IiwiQSI6MjU1LCJSIjo2OCwiRyI6ODQsIkIiOjEwNn19LCJNYXhXaWR0aCI6IkluZmluaXR5IiwiTWF4SGVpZ2h0IjoiSW5maW5pdHkiLCJTbWFydEZvcmVncm91bmRJc0FjdGl2ZSI6ZmFsc2UsIkhvcml6b250YWxBbGlnbm1lbnQiOjAsIlZlcnRpY2FsQWxpZ25tZW50IjowLCJTbWFydEZvcmVncm91bmQiOm51bGwsIkJhY2tncm91bmRGaWxsVHlwZSI6MCwiTWFyZ2luIjp7IiRpZCI6IjE1MzciLCJUb3AiOjAuMCwiTGVmdCI6NDQuNTA2NjY2NjY2NjY2NjYxLCJSaWdodCI6MC4wLCJCb3R0b20iOjAuMH0sIlBhZGRpbmciOnsiJGlkIjoiMTUzOCIsIlRvcCI6MC4wLCJMZWZ0IjowLjAsIlJpZ2h0IjowLjAsIkJvdHRvbSI6MC4wfSwiQmFja2dyb3VuZCI6eyIkaWQiOiIxNTM5IiwiQ29sb3IiOnsiJHJlZiI6IjE1MzIifX0sIklzVmlzaWJsZSI6ZmFsc2UsIldpZHRoIjowLjAsIkhlaWdodCI6MC4wLCJCb3JkZXJTdHlsZSI6bnVsbCwiUGFyZW50U3R5bGUiOm51bGx9LCJUb2RheVRleHRTdHlsZSI6eyIkaWQiOiIxNTQwIiwiRm9udFNldHRpbmdzIjp7IiRpZCI6IjE1NDEiLCJGb250U2l6ZSI6OCwiRm9udE5hbWUiOiJDYWxpYnJpIiwiSXNCb2xkIjpmYWxzZSwiSXNJdGFsaWMiOmZhbHNlLCJJc1VuZGVybGluZWQiOmZhbHNlLCJQYXJlbnRTdHlsZSI6bnVsbH0sIkF1dG9TaXplIjowLCJGb3JlZ3JvdW5kIjp7IiRpZCI6IjE1NDIiLCJDb2xvciI6eyIkaWQiOiIxNTQ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1NDQiLCJUb3AiOjAuMCwiTGVmdCI6MC4wLCJSaWdodCI6MC4wLCJCb3R0b20iOjAuMH0sIlBhZGRpbmciOnsiJGlkIjoiMTU0NSIsIlRvcCI6MC4wLCJMZWZ0IjowLjAsIlJpZ2h0IjowLjAsIkJvdHRvbSI6MC4wfSwiQmFja2dyb3VuZCI6eyIkaWQiOiIxNTQ2IiwiQ29sb3IiOnsiJHJlZiI6IjE1MzIifX0sIklzVmlzaWJsZSI6dHJ1ZSwiV2lkdGgiOjAuMCwiSGVpZ2h0IjowLjAsIkJvcmRlclN0eWxlIjpudWxsLCJQYXJlbnRTdHlsZSI6bnVsbH0sIlRvZGF5TWFya2VyU3R5bGUiOnsiJGlkIjoiMTU0NyIsIk1hcmdpbiI6eyIkaWQiOiIxNTQ4IiwiVG9wIjowLjAsIkxlZnQiOjAuMCwiUmlnaHQiOjAuMCwiQm90dG9tIjowLjB9LCJQYWRkaW5nIjp7IiRpZCI6IjE1NDkiLCJUb3AiOjAuMCwiTGVmdCI6MC4wLCJSaWdodCI6MC4wLCJCb3R0b20iOjAuMH0sIkJhY2tncm91bmQiOnsiJGlkIjoiMTU1MCIsIkNvbG9yIjp7IiRpZCI6IjE1NTEiLCJBIjoyNTUsIlIiOjI1NSwiRyI6MCwiQiI6MH19LCJJc1Zpc2libGUiOnRydWUsIldpZHRoIjowLjAsIkhlaWdodCI6MC4wLCJCb3JkZXJTdHlsZSI6bnVsbCwiUGFyZW50U3R5bGUiOm51bGx9LCJTY2FsZVN0eWxlIjp7IiRpZCI6IjE1NTIiLCJTaGFwZSI6MCwiU2hvd1NlZ21lbnRTZXBhcmF0b3JzIjp0cnVlLCJTZWdtZW50U2VwYXJhdG9yT3BhY2l0eSI6MzAsIkhhc0JlZW5WaXNpYmxlQmVmb3JlIjp0cnVlLCJGb250U2V0dGluZ3MiOnsiJGlkIjoiMTU1MyIsIkZvbnRTaXplIjoxMiwiRm9udE5hbWUiOiJDYWxpYnJpIiwiSXNCb2xkIjpmYWxzZSwiSXNJdGFsaWMiOmZhbHNlLCJJc1VuZGVybGluZWQiOmZhbHNlLCJQYXJlbnRTdHlsZSI6bnVsbH0sIkF1dG9TaXplIjowLCJGb3JlZ3JvdW5kIjp7IiRpZCI6IjE1NTQiLCJDb2xvciI6eyIkaWQiOiIxNTU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1NTYiLCJUb3AiOjAuMCwiTGVmdCI6NC4wLCJSaWdodCI6NC4wLCJCb3R0b20iOjAuMH0sIlBhZGRpbmciOnsiJGlkIjoiMTU1NyIsIlRvcCI6MC4wLCJMZWZ0IjowLjAsIlJpZ2h0IjowLjAsIkJvdHRvbSI6MC4wfSwiQmFja2dyb3VuZCI6eyIkaWQiOiIxNTU4IiwiQ29sb3IiOnsiJHJlZiI6IjE1MzIifX0sIklzVmlzaWJsZSI6dHJ1ZSwiV2lkdGgiOjAuMCwiSGVpZ2h0IjowLjAsIkJvcmRlclN0eWxlIjpudWxsLCJQYXJlbnRTdHlsZSI6bnVsbH0sIlNpbmdsZVNjYWxlU2hhcGVTdHlsZSI6eyIkaWQiOiIxNTU5IiwiU2hhcGUiOjAsIkhlaWdodCI6MzAuMH0sIk1pZGRsZVRpZXJTY2FsZVN0eWxlIjp7IiRpZCI6IjE1NjAiLCJTaGFwZSI6MCwiU2hvd1NlZ21lbnRTZXBhcmF0b3JzIjp0cnVlLCJTZWdtZW50U2VwYXJhdG9yT3BhY2l0eSI6MzAsIkhhc0JlZW5WaXNpYmxlQmVmb3JlIjp0cnVlLCJGb250U2V0dGluZ3MiOnsiJGlkIjoiMTU2MSIsIkZvbnRTaXplIjoxMiwiRm9udE5hbWUiOiJDYWxpYnJpIiwiSXNCb2xkIjpmYWxzZSwiSXNJdGFsaWMiOmZhbHNlLCJJc1VuZGVybGluZWQiOmZhbHNlLCJQYXJlbnRTdHlsZSI6bnVsbH0sIkF1dG9TaXplIjowLCJGb3JlZ3JvdW5kIjp7IiRyZWYiOiIxNTU0In0sIk1heFdpZHRoIjoyMDAuMCwiTWF4SGVpZ2h0IjoiSW5maW5pdHkiLCJTbWFydEZvcmVncm91bmRJc0FjdGl2ZSI6ZmFsc2UsIkhvcml6b250YWxBbGlnbm1lbnQiOjAsIlZlcnRpY2FsQWxpZ25tZW50IjoxLCJTbWFydEZvcmVncm91bmQiOm51bGwsIkJhY2tncm91bmRGaWxsVHlwZSI6MCwiTWFyZ2luIjp7IiRyZWYiOiIxNTU2In0sIlBhZGRpbmciOnsiJHJlZiI6IjE1NTcifSwiQmFja2dyb3VuZCI6eyIkcmVmIjoiMTU1OCJ9LCJJc1Zpc2libGUiOnRydWUsIldpZHRoIjowLjAsIkhlaWdodCI6MC4wLCJCb3JkZXJTdHlsZSI6bnVsbCwiUGFyZW50U3R5bGUiOm51bGx9LCJCb3R0b21UaWVyU2NhbGVTdHlsZSI6eyIkaWQiOiIxNTYyIiwiU2hhcGUiOjAsIlNob3dTZWdtZW50U2VwYXJhdG9ycyI6ZmFsc2UsIlNlZ21lbnRTZXBhcmF0b3JPcGFjaXR5IjozMCwiSGFzQmVlblZpc2libGVCZWZvcmUiOmZhbHNlLCJGb250U2V0dGluZ3MiOnsiJGlkIjoiMTU2MyIsIkZvbnRTaXplIjoxMiwiRm9udE5hbWUiOiJDYWxpYnJpIiwiSXNCb2xkIjpmYWxzZSwiSXNJdGFsaWMiOmZhbHNlLCJJc1VuZGVybGluZWQiOmZhbHNlLCJQYXJlbnRTdHlsZSI6bnVsbH0sIkF1dG9TaXplIjowLCJGb3JlZ3JvdW5kIjp7IiRyZWYiOiIxNTU0In0sIk1heFdpZHRoIjoyMDAuMCwiTWF4SGVpZ2h0IjoiSW5maW5pdHkiLCJTbWFydEZvcmVncm91bmRJc0FjdGl2ZSI6ZmFsc2UsIkhvcml6b250YWxBbGlnbm1lbnQiOjAsIlZlcnRpY2FsQWxpZ25tZW50IjoxLCJTbWFydEZvcmVncm91bmQiOm51bGwsIkJhY2tncm91bmRGaWxsVHlwZSI6MCwiTWFyZ2luIjp7IiRyZWYiOiIxNTU2In0sIlBhZGRpbmciOnsiJHJlZiI6IjE1NTcifSwiQmFja2dyb3VuZCI6eyIkcmVmIjoiMTU1OCJ9LCJJc1Zpc2libGUiOmZhbHNlLCJXaWR0aCI6MC4wLCJIZWlnaHQiOjAuMCwiQm9yZGVyU3R5bGUiOm51bGwsIlBhcmVudFN0eWxlIjpudWxsfSwiRWxhcHNlZFRpbWVCYWNrZ3JvdW5kIjp7IiRpZCI6IjE1NjQiLCJDb2xvciI6eyIkaWQiOiIxNTY1IiwiQSI6MTkxLCJSIjoyNTUsIkciOjAsIkIiOjB9fSwiQXBwZW5kWWVhck9uWWVhckNoYW5nZSI6dHJ1ZSwiRWxhcHNlZFRpbWVGb3JtYXQiOjAsIlRvZGF5TWFya2VyUG9zaXRpb24iOjAsIlF1aWNrUG9zaXRpb24iOjMsIkFic29sdXRlUG9zaXRpb24iOjE2OS45MDM3LCJNYXJnaW4iOnsiJGlkIjoiMTU2NiIsIlRvcCI6MC4wLCJMZWZ0IjoxMC4wLCJSaWdodCI6MTAuMCwiQm90dG9tIjowLjB9LCJQYWRkaW5nIjp7IiRpZCI6IjE1NjciLCJUb3AiOjAuMCwiTGVmdCI6MC4wLCJSaWdodCI6MC4wLCJCb3R0b20iOjAuMH0sIkJhY2tncm91bmQiOnsiJGlkIjoiMTU2OCIsIkNvbG9yIjp7IiRpZCI6IjE1NjkiLCJBIjoyNTUsIlIiOjE0OCwiRyI6MCwiQiI6MTc4fX0sIklzVmlzaWJsZSI6dHJ1ZSwiV2lkdGgiOjAuMCwiSGVpZ2h0IjowLjAsIkJvcmRlclN0eWxlIjpudWxsLCJQYXJlbnRTdHlsZSI6bnVsbH0sIkRlZmF1bHRNaWxlc3RvbmVTdHlsZSI6eyIkaWQiOiIxNTcwIiwiU2hhcGUiOjEsIkNvbm5lY3Rvck1hcmdpbiI6eyIkaWQiOiIxNTcxIiwiVG9wIjowLjAsIkxlZnQiOjIuMCwiUmlnaHQiOjIuMCwiQm90dG9tIjowLjB9LCJDb25uZWN0b3JTdHlsZSI6eyIkaWQiOiIxNTcyIiwiTGluZUNvbG9yIjp7IiRpZCI6IjE1NzMiLCIkdHlwZSI6Ik5MUkUuQ29tbW9uLkRvbS5Tb2xpZENvbG9yQnJ1c2gsIE5MUkUuQ29tbW9uIiwiQ29sb3IiOnsiJGlkIjoiMTU3NCIsIkEiOjEyNywiUiI6NzksIkciOjEyOSwiQiI6MTg5fX0sIkxpbmVXZWlnaHQiOjEuMCwiTGluZVR5cGUiOjAsIlBhcmVudFN0eWxlIjpudWxsfSwiSXNCZWxvd1RpbWViYW5kIjpmYWxzZSwiUG9zaXRpb25PblRhc2siOjMsIkhpZGVEYXRlIjpmYWxzZSwiU2hhcGVTaXplIjoxLCJTcGFjaW5nIjoyLjAsIlBhZGRpbmciOnsiJGlkIjoiMTU3NSIsIlRvcCI6Ny4wLCJMZWZ0IjozLjAsIlJpZ2h0IjowLjAsIkJvdHRvbSI6Mi4wfSwiU2hhcGVTdHlsZSI6eyIkaWQiOiIxNTc2IiwiTWFyZ2luIjp7IiRpZCI6IjE1NzciLCJUb3AiOjAuMCwiTGVmdCI6MC4wLCJSaWdodCI6MC4wLCJCb3R0b20iOjAuMH0sIlBhZGRpbmciOnsiJGlkIjoiMTU3OCIsIlRvcCI6MC4wLCJMZWZ0IjowLjAsIlJpZ2h0IjowLjAsIkJvdHRvbSI6MC4wfSwiQmFja2dyb3VuZCI6eyIkaWQiOiIxNTc5IiwiQ29sb3IiOnsiJGlkIjoiMTU4MCIsIkEiOjI1NSwiUiI6MCwiRyI6MCwiQiI6MH19LCJJc1Zpc2libGUiOnRydWUsIldpZHRoIjoxOC4wLCJIZWlnaHQiOjIwLjAsIkJvcmRlclN0eWxlIjp7IiRpZCI6IjE1ODEiLCJMaW5lQ29sb3IiOnsiJGlkIjoiMTU4MiIsIiR0eXBlIjoiTkxSRS5Db21tb24uRG9tLlNvbGlkQ29sb3JCcnVzaCwgTkxSRS5Db21tb24iLCJDb2xvciI6eyIkaWQiOiIxNTgzIiwiQSI6MjU1LCJSIjoyMzQsIkciOjIyLCJCIjozMH19LCJMaW5lV2VpZ2h0IjowLjAsIkxpbmVUeXBlIjowLCJQYXJlbnRTdHlsZSI6bnVsbH0sIlBhcmVudFN0eWxlIjpudWxsfSwiVGl0bGVTdHlsZSI6eyIkaWQiOiIxNTg0IiwiRm9udFNldHRpbmdzIjp7IiRpZCI6IjE1ODUiLCJGb250U2l6ZSI6MTEsIkZvbnROYW1lIjoiQ2FsaWJyaSIsIklzQm9sZCI6dHJ1ZSwiSXNJdGFsaWMiOnRydWUsIklzVW5kZXJsaW5lZCI6ZmFsc2UsIlBhcmVudFN0eWxlIjpudWxsfSwiQXV0b1NpemUiOjAsIkZvcmVncm91bmQiOnsiJGlkIjoiMTU4NiIsIkNvbG9yIjp7IiRpZCI6IjE1O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U4OCIsIlRvcCI6MC4wLCJMZWZ0IjowLjAsIlJpZ2h0IjowLjAsIkJvdHRvbSI6MC4wfSwiUGFkZGluZyI6eyIkaWQiOiIxNTg5IiwiVG9wIjowLjAsIkxlZnQiOjAuMCwiUmlnaHQiOjAuMCwiQm90dG9tIjowLjB9LCJCYWNrZ3JvdW5kIjp7IiRpZCI6IjE1OTAiLCJDb2xvciI6eyIkaWQiOiIxNTkxIiwiQSI6MCwiUiI6MjU1LCJHIjoyNTUsIkIiOjI1NX19LCJJc1Zpc2libGUiOnRydWUsIldpZHRoIjowLjAsIkhlaWdodCI6MC4wLCJCb3JkZXJTdHlsZSI6bnVsbCwiUGFyZW50U3R5bGUiOm51bGx9LCJEYXRlU3R5bGUiOnsiJGlkIjoiMTU5MiIsIkZvbnRTZXR0aW5ncyI6eyIkaWQiOiIxNTkzIiwiRm9udFNpemUiOjEwLCJGb250TmFtZSI6IkNhbGlicmkiLCJJc0JvbGQiOmZhbHNlLCJJc0l0YWxpYyI6ZmFsc2UsIklzVW5kZXJsaW5lZCI6ZmFsc2UsIlBhcmVudFN0eWxlIjpudWxsfSwiQXV0b1NpemUiOjAsIkZvcmVncm91bmQiOnsiJGlkIjoiMTU5NCIsIkNvbG9yIjp7IiRpZCI6IjE1OT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1OTYiLCJUb3AiOjAuMCwiTGVmdCI6MC4wLCJSaWdodCI6MC4wLCJCb3R0b20iOjAuMH0sIlBhZGRpbmciOnsiJGlkIjoiMTU5NyIsIlRvcCI6MC4wLCJMZWZ0IjowLjAsIlJpZ2h0IjowLjAsIkJvdHRvbSI6MC4wfSwiQmFja2dyb3VuZCI6eyIkaWQiOiIxNTk4IiwiQ29sb3IiOnsiJGlkIjoiMTU5OSIsIkEiOjAsIlIiOjI1NSwiRyI6MjU1LCJCIjoyNTV9fSwiSXNWaXNpYmxlIjp0cnVlLCJXaWR0aCI6MC4wLCJIZWlnaHQiOjAuMCwiQm9yZGVyU3R5bGUiOm51bGwsIlBhcmVudFN0eWxlIjpudWxsfSwiRGF0ZUZvcm1hdCI6eyIkaWQiOiIxNjAw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NjAxIiwiRGF0ZVBhcnRJc1Zpc2libGUiOnRydWUsIlRpbWVQYXJ0SXNWaXNpYmxlIjpmYWxzZX19LCJXZWVrTnVtYmVyaW5nIjp7IiRpZCI6IjE2MDIiLCJGb3JtYXQiOjAsIklzVmlzaWJsZSI6ZmFsc2UsIkxhc3RLbm93blZpc2liaWxpdHlTdGF0ZSI6ZmFsc2V9LCJJc1Zpc2libGUiOnRydWUsIlZhcmlhbmNlU3R5bGUiOnsiJGlkIjoiMTYwMyIsIlRleHRTdHlsZSI6eyIkaWQiOiIxNjA0IiwiRm9udFNldHRpbmdzIjp7IiRpZCI6IjE2MDUiLCJGb250U2l6ZSI6MTEsIkZvbnROYW1lIjoiQ2FsaWJyaSIsIklzQm9sZCI6ZmFsc2UsIklzSXRhbGljIjpmYWxzZSwiSXNVbmRlcmxpbmVkIjpmYWxzZSwiUGFyZW50U3R5bGUiOm51bGx9LCJBdXRvU2l6ZSI6MCwiRm9yZWdyb3VuZCI6eyIkaWQiOiIxNjA2IiwiQ29sb3IiOnsiJGlkIjoiMTYw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jA4IiwiVG9wIjowLjAsIkxlZnQiOjAuMCwiUmlnaHQiOjAuMCwiQm90dG9tIjowLjB9LCJQYWRkaW5nIjp7IiRpZCI6IjE2MDkiLCJUb3AiOjAuMCwiTGVmdCI6MC4wLCJSaWdodCI6MC4wLCJCb3R0b20iOjAuMH0sIkJhY2tncm91bmQiOnsiJGlkIjoiMTYxMCIsIkNvbG9yIjp7IiRpZCI6IjE2MTEiLCJBIjowLCJSIjowLCJHIjowLCJCIjowfX0sIklzVmlzaWJsZSI6ZmFsc2UsIldpZHRoIjowLjAsIkhlaWdodCI6MC4wLCJCb3JkZXJTdHlsZSI6eyIkaWQiOiIxNjEyIiwiTGluZUNvbG9yIjpudWxsLCJMaW5lV2VpZ2h0IjowLjAsIkxpbmVUeXBlIjowLCJQYXJlbnRTdHlsZSI6bnVsbH0sIlBhcmVudFN0eWxlIjpudWxsfSwiUGFyZW50U3R5bGUiOm51bGx9LCJQYXJlbnRTdHlsZSI6bnVsbH0sIkRlZmF1bHRNb3RTdHlsZSI6eyIkaWQiOiIxNjEzIiwiU2hhcGUiOjEsIkNvbm5lY3Rvck1hcmdpbiI6eyIkaWQiOiIxNjE0IiwiVG9wIjowLjAsIkxlZnQiOjIuMCwiUmlnaHQiOjIuMCwiQm90dG9tIjowLjB9LCJDb25uZWN0b3JTdHlsZSI6eyIkaWQiOiIxNjE1IiwiTGluZUNvbG9yIjp7IiRpZCI6IjE2MTYiLCIkdHlwZSI6Ik5MUkUuQ29tbW9uLkRvbS5Tb2xpZENvbG9yQnJ1c2gsIE5MUkUuQ29tbW9uIiwiQ29sb3IiOnsiJGlkIjoiMTYxNyIsIkEiOjEyNywiUiI6NzksIkciOjEyOSwiQiI6MTg5fX0sIkxpbmVXZWlnaHQiOjEuMCwiTGluZVR5cGUiOjAsIlBhcmVudFN0eWxlIjpudWxsfSwiSXNCZWxvd1RpbWViYW5kIjpmYWxzZSwiUG9zaXRpb25PblRhc2siOjEsIkhpZGVEYXRlIjpmYWxzZSwiU2hhcGVTaXplIjoxLCJTcGFjaW5nIjoyLjAsIlBhZGRpbmciOnsiJGlkIjoiMTYxOCIsIlRvcCI6Ny4wLCJMZWZ0IjozLjAsIlJpZ2h0IjowLjAsIkJvdHRvbSI6Mi4wfSwiU2hhcGVTdHlsZSI6eyIkaWQiOiIxNjE5IiwiTWFyZ2luIjp7IiRpZCI6IjE2MjAiLCJUb3AiOjAuMCwiTGVmdCI6MC4wLCJSaWdodCI6MC4wLCJCb3R0b20iOjAuMH0sIlBhZGRpbmciOnsiJGlkIjoiMTYyMSIsIlRvcCI6MC4wLCJMZWZ0IjowLjAsIlJpZ2h0IjowLjAsIkJvdHRvbSI6MC4wfSwiQmFja2dyb3VuZCI6eyIkaWQiOiIxNjIyIiwiQ29sb3IiOnsiJGlkIjoiMTYyMyIsIkEiOjI1NSwiUiI6MCwiRyI6MCwiQiI6MH19LCJJc1Zpc2libGUiOnRydWUsIldpZHRoIjoxOC4wLCJIZWlnaHQiOjIwLjAsIkJvcmRlclN0eWxlIjp7IiRpZCI6IjE2MjQiLCJMaW5lQ29sb3IiOnsiJGlkIjoiMTYyNSIsIiR0eXBlIjoiTkxSRS5Db21tb24uRG9tLlNvbGlkQ29sb3JCcnVzaCwgTkxSRS5Db21tb24iLCJDb2xvciI6eyIkaWQiOiIxNjI2IiwiQSI6MjU1LCJSIjoyMzQsIkciOjIyLCJCIjozMH19LCJMaW5lV2VpZ2h0IjowLjAsIkxpbmVUeXBlIjowLCJQYXJlbnRTdHlsZSI6bnVsbH0sIlBhcmVudFN0eWxlIjpudWxsfSwiVGl0bGVTdHlsZSI6eyIkaWQiOiIxNjI3IiwiRm9udFNldHRpbmdzIjp7IiRpZCI6IjE2MjgiLCJGb250U2l6ZSI6MTEsIkZvbnROYW1lIjoiQ2FsaWJyaSIsIklzQm9sZCI6dHJ1ZSwiSXNJdGFsaWMiOnRydWUsIklzVW5kZXJsaW5lZCI6ZmFsc2UsIlBhcmVudFN0eWxlIjpudWxsfSwiQXV0b1NpemUiOjAsIkZvcmVncm91bmQiOnsiJGlkIjoiMTYyOSIsIkNvbG9yIjp7IiRpZCI6IjE2Mz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YzMSIsIlRvcCI6MC4wLCJMZWZ0IjowLjAsIlJpZ2h0IjowLjAsIkJvdHRvbSI6MC4wfSwiUGFkZGluZyI6eyIkaWQiOiIxNjMyIiwiVG9wIjowLjAsIkxlZnQiOjAuMCwiUmlnaHQiOjAuMCwiQm90dG9tIjowLjB9LCJCYWNrZ3JvdW5kIjp7IiRpZCI6IjE2MzMiLCJDb2xvciI6eyIkaWQiOiIxNjM0IiwiQSI6MCwiUiI6MjU1LCJHIjoyNTUsIkIiOjI1NX19LCJJc1Zpc2libGUiOnRydWUsIldpZHRoIjowLjAsIkhlaWdodCI6MC4wLCJCb3JkZXJTdHlsZSI6bnVsbCwiUGFyZW50U3R5bGUiOm51bGx9LCJEYXRlU3R5bGUiOnsiJGlkIjoiMTYzNSIsIkZvbnRTZXR0aW5ncyI6eyIkaWQiOiIxNjM2IiwiRm9udFNpemUiOjEwLCJGb250TmFtZSI6IkNhbGlicmkiLCJJc0JvbGQiOmZhbHNlLCJJc0l0YWxpYyI6ZmFsc2UsIklzVW5kZXJsaW5lZCI6ZmFsc2UsIlBhcmVudFN0eWxlIjpudWxsfSwiQXV0b1NpemUiOjAsIkZvcmVncm91bmQiOnsiJGlkIjoiMTYzNyIsIkNvbG9yIjp7IiRpZCI6IjE2Mz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2MzkiLCJUb3AiOjAuMCwiTGVmdCI6MC4wLCJSaWdodCI6MC4wLCJCb3R0b20iOjAuMH0sIlBhZGRpbmciOnsiJGlkIjoiMTY0MCIsIlRvcCI6MC4wLCJMZWZ0IjowLjAsIlJpZ2h0IjowLjAsIkJvdHRvbSI6MC4wfSwiQmFja2dyb3VuZCI6eyIkaWQiOiIxNjQxIiwiQ29sb3IiOnsiJGlkIjoiMTY0MiIsIkEiOjAsIlIiOjI1NSwiRyI6MjU1LCJCIjoyNTV9fSwiSXNWaXNpYmxlIjp0cnVlLCJXaWR0aCI6MC4wLCJIZWlnaHQiOjAuMCwiQm9yZGVyU3R5bGUiOm51bGwsIlBhcmVudFN0eWxlIjpudWxsfSwiRGF0ZUZvcm1hdCI6eyIkaWQiOiIxNjQz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xNjQ0IiwiRGF0ZVBhcnRJc1Zpc2libGUiOnRydWUsIlRpbWVQYXJ0SXNWaXNpYmxlIjpmYWxzZX19LCJXZWVrTnVtYmVyaW5nIjp7IiRpZCI6IjE2NDUiLCJGb3JtYXQiOjAsIklzVmlzaWJsZSI6ZmFsc2UsIkxhc3RLbm93blZpc2liaWxpdHlTdGF0ZSI6ZmFsc2V9LCJJc1Zpc2libGUiOnRydWUsIlZhcmlhbmNlU3R5bGUiOnsiJGlkIjoiMTY0NiIsIlRleHRTdHlsZSI6eyIkaWQiOiIxNjQ3IiwiRm9udFNldHRpbmdzIjp7IiRpZCI6IjE2NDgiLCJGb250U2l6ZSI6MTEsIkZvbnROYW1lIjoiQ2FsaWJyaSIsIklzQm9sZCI6ZmFsc2UsIklzSXRhbGljIjpmYWxzZSwiSXNVbmRlcmxpbmVkIjpmYWxzZSwiUGFyZW50U3R5bGUiOm51bGx9LCJBdXRvU2l6ZSI6MCwiRm9yZWdyb3VuZCI6eyIkaWQiOiIxNjQ5IiwiQ29sb3IiOnsiJGlkIjoiMTY1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xNjUxIiwiVG9wIjowLjAsIkxlZnQiOjAuMCwiUmlnaHQiOjAuMCwiQm90dG9tIjowLjB9LCJQYWRkaW5nIjp7IiRpZCI6IjE2NTIiLCJUb3AiOjAuMCwiTGVmdCI6MC4wLCJSaWdodCI6MC4wLCJCb3R0b20iOjAuMH0sIkJhY2tncm91bmQiOnsiJGlkIjoiMTY1MyIsIkNvbG9yIjp7IiRpZCI6IjE2NTQiLCJBIjowLCJSIjowLCJHIjowLCJCIjowfX0sIklzVmlzaWJsZSI6ZmFsc2UsIldpZHRoIjowLjAsIkhlaWdodCI6MC4wLCJCb3JkZXJTdHlsZSI6eyIkaWQiOiIxNjU1IiwiTGluZUNvbG9yIjpudWxsLCJMaW5lV2VpZ2h0IjowLjAsIkxpbmVUeXBlIjowLCJQYXJlbnRTdHlsZSI6bnVsbH0sIlBhcmVudFN0eWxlIjpudWxsfSwiUGFyZW50U3R5bGUiOm51bGx9LCJQYXJlbnRTdHlsZSI6bnVsbH0sIkRlZmF1bHRUYXNrU3R5bGUiOnsiJGlkIjoiMTY1NiIsIlNoYXBlIjowLCJTaGFwZVRoaWNrbmVzcyI6MCwiRHVyYXRpb25Gb3JtYXQiOjUsIkluY2x1ZGVOb25Xb3JraW5nRGF5c0luRHVyYXRpb24iOmZhbHNlLCJQZXJjZW50YWdlQ29tcGxldGVTdHlsZSI6eyIkaWQiOiIxNjU3IiwiRm9udFNldHRpbmdzIjp7IiRpZCI6IjE2NTgiLCJGb250U2l6ZSI6MTAsIkZvbnROYW1lIjoiQ2FsaWJyaSIsIklzQm9sZCI6ZmFsc2UsIklzSXRhbGljIjpmYWxzZSwiSXNVbmRlcmxpbmVkIjpmYWxzZSwiUGFyZW50U3R5bGUiOm51bGx9LCJBdXRvU2l6ZSI6MCwiRm9yZWdyb3VuZCI6eyIkaWQiOiIxNjU5IiwiQ29sb3IiOnsiJGlkIjoiMTY2M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Y2MSIsIlRvcCI6MC4wLCJMZWZ0IjowLjAsIlJpZ2h0IjowLjAsIkJvdHRvbSI6MC4wfSwiUGFkZGluZyI6eyIkaWQiOiIxNjYyIiwiVG9wIjowLjAsIkxlZnQiOjAuMCwiUmlnaHQiOjAuMCwiQm90dG9tIjowLjB9LCJCYWNrZ3JvdW5kIjp7IiRpZCI6IjE2NjMiLCJDb2xvciI6eyIkcmVmIjoiMTUzMiJ9fSwiSXNWaXNpYmxlIjp0cnVlLCJXaWR0aCI6MC4wLCJIZWlnaHQiOjAuMCwiQm9yZGVyU3R5bGUiOm51bGwsIlBhcmVudFN0eWxlIjpudWxsfSwiRHVyYXRpb25TdHlsZSI6eyIkaWQiOiIxNjY0IiwiRm9udFNldHRpbmdzIjp7IiRpZCI6IjE2NjUiLCJGb250U2l6ZSI6MTIsIkZvbnROYW1lIjoiQ2FsaWJyaSIsIklzQm9sZCI6ZmFsc2UsIklzSXRhbGljIjpmYWxzZSwiSXNVbmRlcmxpbmVkIjpmYWxzZSwiUGFyZW50U3R5bGUiOm51bGx9LCJBdXRvU2l6ZSI6MCwiRm9yZWdyb3VuZCI6eyIkaWQiOiIxNjY2IiwiQ29sb3IiOnsiJGlkIjoiMTY2Ny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Y2OCIsIlRvcCI6MC4wLCJMZWZ0IjowLjAsIlJpZ2h0IjowLjAsIkJvdHRvbSI6MC4wfSwiUGFkZGluZyI6eyIkaWQiOiIxNjY5IiwiVG9wIjowLjAsIkxlZnQiOjAuMCwiUmlnaHQiOjAuMCwiQm90dG9tIjowLjB9LCJCYWNrZ3JvdW5kIjp7IiRpZCI6IjE2NzAiLCJDb2xvciI6eyIkcmVmIjoiMTUzMiJ9fSwiSXNWaXNpYmxlIjp0cnVlLCJXaWR0aCI6MC4wLCJIZWlnaHQiOjAuMCwiQm9yZGVyU3R5bGUiOm51bGwsIlBhcmVudFN0eWxlIjpudWxsfSwiSG9yaXpvbnRhbENvbm5lY3RvclN0eWxlIjp7IiRpZCI6IjE2NzEiLCJMaW5lQ29sb3IiOnsiJGlkIjoiMTY3MiIsIiR0eXBlIjoiTkxSRS5Db21tb24uRG9tLlNvbGlkQ29sb3JCcnVzaCwgTkxSRS5Db21tb24iLCJDb2xvciI6eyIkaWQiOiIxNjczIiwiQSI6MjU1LCJSIjoyMDQsIkciOjIwNCwiQiI6MjA0fX0sIkxpbmVXZWlnaHQiOjEuMCwiTGluZVR5cGUiOjAsIlBhcmVudFN0eWxlIjpudWxsfSwiVmVydGljYWxDb25uZWN0b3JTdHlsZSI6eyIkaWQiOiIxNjc0IiwiTGluZUNvbG9yIjp7IiRpZCI6IjE2NzUiLCIkdHlwZSI6Ik5MUkUuQ29tbW9uLkRvbS5Tb2xpZENvbG9yQnJ1c2gsIE5MUkUuQ29tbW9uIiwiQ29sb3IiOnsiJGlkIjoiMTY3NiIsIkEiOjI1NSwiUiI6MjA0LCJHIjoyMDQsIkIiOjIwNH19LCJMaW5lV2VpZ2h0IjowLjAsIkxpbmVUeXBlIjowLCJQYXJlbnRTdHlsZSI6bnVsbH0sIk1hcmdpbiI6bnVsbCwiU3RhcnREYXRlUG9zaXRpb24iOjAsIkVuZERhdGVQb3NpdGlvbiI6MCwiRGF0ZUlzVmlzaWJsZSI6dHJ1ZSwiVGl0bGVQb3NpdGlvbiI6MiwiRHVyYXRpb25Qb3NpdGlvbiI6MSwiUGVyY2VudGFnZUNvbXBsZXRlZFBvc2l0aW9uIjo2LCJWYXJpYW5jZVBvc2l0aW9uIjo2LCJTcGFjaW5nIjozLCJJc0JlbG93VGltZWJhbmQiOnRydWUsIlBlcmNlbnRhZ2VDb21wbGV0ZVNoYXBlT3BhY2l0eSI6MzUsIkJhc2VsaW5lU3R5bGUiOnsiJGlkIjoiMTY3NyIsIlNoYXBlU3R5bGUiOnsiJGlkIjoiMTY3OCIsIk1hcmdpbiI6eyIkaWQiOiIxNjc5IiwiVG9wIjowLjAsIkxlZnQiOjAuMCwiUmlnaHQiOjAuMCwiQm90dG9tIjowLjB9LCJQYWRkaW5nIjp7IiRpZCI6IjE2ODAiLCJUb3AiOjAuMCwiTGVmdCI6MC4wLCJSaWdodCI6MC4wLCJCb3R0b20iOjAuMH0sIkJhY2tncm91bmQiOnsiJGlkIjoiMTY4MSIsIkNvbG9yIjp7IiRpZCI6IjE2ODIiLCJBIjoxNTMsIlIiOjAsIkciOjAsIkIiOjB9fSwiSXNWaXNpYmxlIjp0cnVlLCJXaWR0aCI6MC4wLCJIZWlnaHQiOjAuMCwiQm9yZGVyU3R5bGUiOnsiJGlkIjoiMTY4MyIsIkxpbmVDb2xvciI6bnVsbCwiTGluZVdlaWdodCI6MC4wLCJMaW5lVHlwZSI6MCwiUGFyZW50U3R5bGUiOm51bGx9LCJQYXJlbnRTdHlsZSI6bnVsbH0sIk1hcmdpbiI6eyIkaWQiOiIxNjg0IiwiVG9wIjowLjAsIkxlZnQiOjAuMCwiUmlnaHQiOjAuMCwiQm90dG9tIjowLjB9LCJQYWRkaW5nIjp7IiRpZCI6IjE2ODUiLCJUb3AiOjAuMCwiTGVmdCI6MC4wLCJSaWdodCI6MC4wLCJCb3R0b20iOjAuMH0sIkJhY2tncm91bmQiOm51bGwsIklzVmlzaWJsZSI6dHJ1ZSwiV2lkdGgiOjAuMCwiSGVpZ2h0IjowLjAsIkJvcmRlclN0eWxlIjpudWxsLCJQYXJlbnRTdHlsZSI6bnVsbH0sIlNoYXBlU3R5bGUiOnsiJGlkIjoiMTY4NiIsIk1hcmdpbiI6eyIkaWQiOiIxNjg3IiwiVG9wIjowLjAsIkxlZnQiOjQuMCwiUmlnaHQiOjQuMCwiQm90dG9tIjowLjB9LCJQYWRkaW5nIjp7IiRpZCI6IjE2ODgiLCJUb3AiOjAuMCwiTGVmdCI6MC4wLCJSaWdodCI6MC4wLCJCb3R0b20iOjAuMH0sIkJhY2tncm91bmQiOnsiJGlkIjoiMTY4OSIsIkNvbG9yIjp7IiRpZCI6IjE2OTAiLCJBIjoyNTUsIlIiOjY4LCJHIjoxMTQsIkIiOjE5Nn19LCJJc1Zpc2libGUiOnRydWUsIldpZHRoIjowLjAsIkhlaWdodCI6MTAuMCwiQm9yZGVyU3R5bGUiOnsiJGlkIjoiMTY5MSIsIkxpbmVDb2xvciI6eyIkaWQiOiIxNjkyIiwiJHR5cGUiOiJOTFJFLkNvbW1vbi5Eb20uU29saWRDb2xvckJydXNoLCBOTFJFLkNvbW1vbiIsIkNvbG9yIjp7IiRpZCI6IjE2OTMiLCJBIjoyNTUsIlIiOjIzNCwiRyI6MjIsIkIiOjMwfX0sIkxpbmVXZWlnaHQiOjAuMCwiTGluZVR5cGUiOjAsIlBhcmVudFN0eWxlIjpudWxsfSwiUGFyZW50U3R5bGUiOm51bGx9LCJUaXRsZVN0eWxlIjp7IiRpZCI6IjE2OTQiLCJGb250U2V0dGluZ3MiOnsiJGlkIjoiMTY5NSIsIkZvbnRTaXplIjoxMSwiRm9udE5hbWUiOiJDYWxpYnJpIiwiSXNCb2xkIjp0cnVlLCJJc0l0YWxpYyI6ZmFsc2UsIklzVW5kZXJsaW5lZCI6ZmFsc2UsIlBhcmVudFN0eWxlIjpudWxsfSwiQXV0b1NpemUiOjAsIkZvcmVncm91bmQiOnsiJGlkIjoiMTY5NiIsIkNvbG9yIjp7IiRpZCI6IjE2OT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Y5OCIsIlRvcCI6MC4wLCJMZWZ0IjowLjAsIlJpZ2h0IjowLjAsIkJvdHRvbSI6MC4wfSwiUGFkZGluZyI6eyIkaWQiOiIxNjk5IiwiVG9wIjowLjAsIkxlZnQiOjAuMCwiUmlnaHQiOjAuMCwiQm90dG9tIjowLjB9LCJCYWNrZ3JvdW5kIjp7IiRpZCI6IjE3MDAiLCJDb2xvciI6eyIkcmVmIjoiMTUzMiJ9fSwiSXNWaXNpYmxlIjp0cnVlLCJXaWR0aCI6MC4wLCJIZWlnaHQiOjAuMCwiQm9yZGVyU3R5bGUiOm51bGwsIlBhcmVudFN0eWxlIjpudWxsfSwiRGF0ZVN0eWxlIjp7IiRpZCI6IjE3MDEiLCJGb250U2V0dGluZ3MiOnsiJGlkIjoiMTcwMiIsIkZvbnRTaXplIjoxMCwiRm9udE5hbWUiOiJDYWxpYnJpIiwiSXNCb2xkIjpmYWxzZSwiSXNJdGFsaWMiOmZhbHNlLCJJc1VuZGVybGluZWQiOmZhbHNlLCJQYXJlbnRTdHlsZSI6bnVsbH0sIkF1dG9TaXplIjowLCJGb3JlZ3JvdW5kIjp7IiRpZCI6IjE3MDMiLCJDb2xvciI6eyIkaWQiOiIxNzA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3MDUiLCJUb3AiOjAuMCwiTGVmdCI6MC4wLCJSaWdodCI6MC4wLCJCb3R0b20iOjAuMH0sIlBhZGRpbmciOnsiJGlkIjoiMTcwNiIsIlRvcCI6MC4wLCJMZWZ0IjowLjAsIlJpZ2h0IjowLjAsIkJvdHRvbSI6MC4wfSwiQmFja2dyb3VuZCI6eyIkaWQiOiIxNzA3IiwiQ29sb3IiOnsiJHJlZiI6IjE1MzIifX0sIklzVmlzaWJsZSI6dHJ1ZSwiV2lkdGgiOjAuMCwiSGVpZ2h0IjowLjAsIkJvcmRlclN0eWxlIjpudWxsLCJQYXJlbnRTdHlsZSI6bnVsbH0sIkRhdGVGb3JtYXQiOnsiJGlkIjoiMTcw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A5IiwiRm9ybWF0IjowLCJJc1Zpc2libGUiOmZhbHNlLCJMYXN0S25vd25WaXNpYmlsaXR5U3RhdGUiOmZhbHNlfSwiSXNWaXNpYmxlIjp0cnVlLCJWYXJpYW5jZVN0eWxlIjp7IiRpZCI6IjE3MTAiLCJUZXh0U3R5bGUiOnsiJGlkIjoiMTcxMSIsIkZvbnRTZXR0aW5ncyI6eyIkaWQiOiIxNzEyIiwiRm9udFNpemUiOjExLCJGb250TmFtZSI6IkNhbGlicmkiLCJJc0JvbGQiOmZhbHNlLCJJc0l0YWxpYyI6ZmFsc2UsIklzVW5kZXJsaW5lZCI6ZmFsc2UsIlBhcmVudFN0eWxlIjpudWxsfSwiQXV0b1NpemUiOjAsIkZvcmVncm91bmQiOnsiJGlkIjoiMTcxMyIsIkNvbG9yIjp7IiRpZCI6IjE3MT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cxNSIsIlRvcCI6MC4wLCJMZWZ0IjowLjAsIlJpZ2h0IjowLjAsIkJvdHRvbSI6MC4wfSwiUGFkZGluZyI6eyIkaWQiOiIxNzE2IiwiVG9wIjowLjAsIkxlZnQiOjAuMCwiUmlnaHQiOjAuMCwiQm90dG9tIjowLjB9LCJCYWNrZ3JvdW5kIjp7IiRpZCI6IjE3MTciLCJDb2xvciI6eyIkaWQiOiIxNzE4IiwiQSI6MCwiUiI6MCwiRyI6MCwiQiI6MH19LCJJc1Zpc2libGUiOnRydWUsIldpZHRoIjowLjAsIkhlaWdodCI6MC4wLCJCb3JkZXJTdHlsZSI6eyIkaWQiOiIxNzE5IiwiTGluZUNvbG9yIjpudWxsLCJMaW5lV2VpZ2h0IjowLjAsIkxpbmVUeXBlIjowLCJQYXJlbnRTdHlsZSI6bnVsbH0sIlBhcmVudFN0eWxlIjpudWxsfSwiUGFyZW50U3R5bGUiOm51bGx9LCJQYXJlbnRTdHlsZSI6bnVsbCwiX2V4cGxpY2l0bHlTZXQiOnsiJGlkIjoiMTcyMCIsIlNoYXBlU3R5bGUiOmZhbHNlLCJUaXRsZVN0eWxlIjpmYWxzZSwiRGF0ZVN0eWxlIjpmYWxzZSwiVmFyaWFuY2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ZhcmlhbmNlUG9zaXRpb24iOmZhbHNlLCJTcGFjaW5nIjpmYWxzZSwiSXNCZWxvd1RpbWViYW5kIjpmYWxzZSwiRGF0ZUZvcm1hdCI6ZmFsc2UsIldlZWtOdW1iZXJpbmciOmZhbHNlLCJJc1Zpc2libGUiOmZhbHNlfX0sIkRlZmF1bHRTd2ltbGFuZU1pbGVzdG9uZVN0eWxlIjp7IiRpZCI6IjE3MjEiLCJUaXRsZVBvc2l0aW9uIjoiUmlnaHQiLCJEYXRlUG9zaXRpb24iOiJMZWZ0IiwiVmFyaWFuY2VQb3NpdGlvbiI6IkxlZnQiLCJTaGFwZVR5cGUiOjEsIlNoYXBlU2l6ZSI6MSwiU3BhY2luZyI6NSwiU2hhcGVTdHlsZSI6eyIkaWQiOiIxNzIyIiwiTWFyZ2luIjp7IiRpZCI6IjE3MjMiLCJUb3AiOjAuMCwiTGVmdCI6MC4wLCJSaWdodCI6MC4wLCJCb3R0b20iOjAuMH0sIlBhZGRpbmciOnsiJGlkIjoiMTcyNCIsIlRvcCI6MC4wLCJMZWZ0IjowLjAsIlJpZ2h0IjowLjAsIkJvdHRvbSI6MC4wfSwiQmFja2dyb3VuZCI6eyIkaWQiOiIxNzI1IiwiQ29sb3IiOnsiJGlkIjoiMTcyNiIsIkEiOjI1NSwiUiI6MTU2LCJHIjowLCJCIjoxMjd9fSwiSXNWaXNpYmxlIjp0cnVlLCJXaWR0aCI6MTguMCwiSGVpZ2h0IjoyMC4wLCJCb3JkZXJTdHlsZSI6eyIkaWQiOiIxNzI3IiwiTGluZUNvbG9yIjp7IiRpZCI6IjE3MjgiLCIkdHlwZSI6Ik5MUkUuQ29tbW9uLkRvbS5Tb2xpZENvbG9yQnJ1c2gsIE5MUkUuQ29tbW9uIiwiQ29sb3IiOnsiJGlkIjoiMTcyOSIsIkEiOjI1NSwiUiI6MjU1LCJHIjowLCJCIjowfX0sIkxpbmVXZWlnaHQiOjAuMCwiTGluZVR5cGUiOjAsIlBhcmVudFN0eWxlIjpudWxsfSwiUGFyZW50U3R5bGUiOm51bGx9LCJUaXRsZVN0eWxlIjp7IiRpZCI6IjE3MzAiLCJGb250U2V0dGluZ3MiOnsiJGlkIjoiMTczMSIsIkZvbnRTaXplIjoxMSwiRm9udE5hbWUiOiJDYWxpYnJpIiwiSXNCb2xkIjp0cnVlLCJJc0l0YWxpYyI6ZmFsc2UsIklzVW5kZXJsaW5lZCI6ZmFsc2UsIlBhcmVudFN0eWxlIjpudWxsfSwiQXV0b1NpemUiOjAsIkZvcmVncm91bmQiOnsiJGlkIjoiMTczMiIsIkNvbG9yIjp7IiRpZCI6IjE3Mz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czNCIsIlRvcCI6MC4wLCJMZWZ0IjowLjAsIlJpZ2h0IjowLjAsIkJvdHRvbSI6MC4wfSwiUGFkZGluZyI6eyIkaWQiOiIxNzM1IiwiVG9wIjowLjAsIkxlZnQiOjAuMCwiUmlnaHQiOjAuMCwiQm90dG9tIjowLjB9LCJCYWNrZ3JvdW5kIjp7IiRpZCI6IjE3MzYiLCJDb2xvciI6eyIkaWQiOiIxNzM3IiwiQSI6ODksIlIiOjAsIkciOjAsIkIiOjB9fSwiSXNWaXNpYmxlIjp0cnVlLCJXaWR0aCI6MC4wLCJIZWlnaHQiOjAuMCwiQm9yZGVyU3R5bGUiOm51bGwsIlBhcmVudFN0eWxlIjpudWxsfSwiRGF0ZVN0eWxlIjp7IiRpZCI6IjE3MzgiLCJGb250U2V0dGluZ3MiOnsiJGlkIjoiMTczOSIsIkZvbnRTaXplIjoxMCwiRm9udE5hbWUiOiJDYWxpYnJpIiwiSXNCb2xkIjpmYWxzZSwiSXNJdGFsaWMiOmZhbHNlLCJJc1VuZGVybGluZWQiOmZhbHNlLCJQYXJlbnRTdHlsZSI6bnVsbH0sIkF1dG9TaXplIjowLCJGb3JlZ3JvdW5kIjp7IiRpZCI6IjE3NDAiLCJDb2xvciI6eyIkaWQiOiIxNzQ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zQyIiwiVG9wIjowLjAsIkxlZnQiOjAuMCwiUmlnaHQiOjAuMCwiQm90dG9tIjowLjB9LCJQYWRkaW5nIjp7IiRpZCI6IjE3NDMiLCJUb3AiOjAuMCwiTGVmdCI6MC4wLCJSaWdodCI6MC4wLCJCb3R0b20iOjAuMH0sIkJhY2tncm91bmQiOnsiJGlkIjoiMTc0NCIsIkNvbG9yIjp7IiRpZCI6IjE3NDUiLCJBIjo4OSwiUiI6MCwiRyI6MCwiQiI6MH19LCJJc1Zpc2libGUiOnRydWUsIldpZHRoIjowLjAsIkhlaWdodCI6MC4wLCJCb3JkZXJTdHlsZSI6bnVsbCwiUGFyZW50U3R5bGUiOm51bGx9LCJEYXRlRm9ybWF0Ijp7IiRpZCI6IjE3NDY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E3NDciLCJEYXRlUGFydElzVmlzaWJsZSI6dHJ1ZSwiVGltZVBhcnRJc1Zpc2libGUiOmZhbHNlfX0sIldlZWtOdW1iZXJpbmciOnsiJGlkIjoiMTc0OCIsIkZvcm1hdCI6MCwiSXNWaXNpYmxlIjpmYWxzZSwiTGFzdEtub3duVmlzaWJpbGl0eVN0YXRlIjpmYWxzZX0sIklzVmlzaWJsZSI6dHJ1ZSwiVmFyaWFuY2VTdHlsZSI6eyIkaWQiOiIxNzQ5IiwiVGV4dFN0eWxlIjp7IiRpZCI6IjE3NTAiLCJGb250U2V0dGluZ3MiOnsiJGlkIjoiMTc1MSIsIkZvbnRTaXplIjoxMiwiRm9udE5hbWUiOiJDYWxpYnJpIiwiSXNCb2xkIjpmYWxzZSwiSXNJdGFsaWMiOmZhbHNlLCJJc1VuZGVybGluZWQiOmZhbHNlLCJQYXJlbnRTdHlsZSI6bnVsbH0sIkF1dG9TaXplIjowLCJGb3JlZ3JvdW5kIjpudWxsLCJNYXhXaWR0aCI6MC4wLCJNYXhIZWlnaHQiOjAuMCwiU21hcnRGb3JlZ3JvdW5kSXNBY3RpdmUiOmZhbHNlLCJIb3Jpem9udGFsQWxpZ25tZW50IjowLCJWZXJ0aWNhbEFsaWdubWVudCI6MCwiU21hcnRGb3JlZ3JvdW5kIjpudWxsLCJCYWNrZ3JvdW5kRmlsbFR5cGUiOjAsIk1hcmdpbiI6bnVsbCwiUGFkZGluZyI6bnVsbCwiQmFja2dyb3VuZCI6bnVsbCwiSXNWaXNpYmxlIjpmYWxzZSwiV2lkdGgiOjAuMCwiSGVpZ2h0IjowLjAsIkJvcmRlclN0eWxlIjp7IiRpZCI6IjE3NTIiLCJMaW5lQ29sb3IiOm51bGwsIkxpbmVXZWlnaHQiOjAuMCwiTGluZVR5cGUiOjAsIlBhcmVudFN0eWxlIjpudWxsfSwiUGFyZW50U3R5bGUiOm51bGx9LCJQYXJlbnRTdHlsZSI6bnVsbH0sIlBhcmVudFN0eWxlIjpudWxsfSwiR3JpZGxpbmVQYW5lbFN0eWxlIjp7IiRpZCI6IjE3NTMiLCJHcmlkbGluZVN0eWxlIjp7IiRpZCI6IjE3NTQiLCJMaW5lQ29sb3IiOnsiJGlkIjoiMTc1NSIsIiR0eXBlIjoiTkxSRS5Db21tb24uRG9tLlNvbGlkQ29sb3JCcnVzaCwgTkxSRS5Db21tb24iLCJDb2xvciI6eyIkaWQiOiIxNzU2IiwiQSI6MzgsIlIiOjE2NSwiRyI6MTY1LCJCIjoxNjV9fSwiTGluZVdlaWdodCI6MS4wLCJMaW5lVHlwZSI6MCwiUGFyZW50U3R5bGUiOm51bGx9LCJNYXJnaW4iOnsiJGlkIjoiMTc1NyIsIlRvcCI6MC4wLCJMZWZ0IjowLjAsIlJpZ2h0IjowLjAsIkJvdHRvbSI6MC4wfSwiUGFkZGluZyI6eyIkaWQiOiIxNzU4IiwiVG9wIjowLjAsIkxlZnQiOjAuMCwiUmlnaHQiOjAuMCwiQm90dG9tIjowLjB9LCJCYWNrZ3JvdW5kIjpudWxsLCJJc1Zpc2libGUiOnRydWUsIldpZHRoIjowLjAsIkhlaWdodCI6MC4wLCJCb3JkZXJTdHlsZSI6eyIkaWQiOiIxNzU5IiwiTGluZUNvbG9yIjpudWxsLCJMaW5lV2VpZ2h0IjowLjAsIkxpbmVUeXBlIjowLCJQYXJlbnRTdHlsZSI6bnVsbH0sIlBhcmVudFN0eWxlIjpudWxsfSwiQWN0aXZpdHlMaW5lUGFuZWxTdHlsZSI6eyIkaWQiOiIxNzYwIiwiQWN0aXZpdHlMaW5lU3R5bGUiOnsiJGlkIjoiMTc2MSIsIkxpbmVDb2xvciI6eyIkaWQiOiIxNzYyIiwiJHR5cGUiOiJOTFJFLkNvbW1vbi5Eb20uU29saWRDb2xvckJydXNoLCBOTFJFLkNvbW1vbiIsIkNvbG9yIjp7IiRpZCI6IjE3NjMiLCJBIjozOCwiUiI6NjgsIkciOjExNCwiQiI6MTk2fX0sIkxpbmVXZWlnaHQiOjEuMCwiTGluZVR5cGUiOjAsIlBhcmVudFN0eWxlIjpudWxsfSwiTWFyZ2luIjp7IiRpZCI6IjE3NjQiLCJUb3AiOjAuMCwiTGVmdCI6MC4wLCJSaWdodCI6MC4wLCJCb3R0b20iOjAuMH0sIlBhZGRpbmciOnsiJGlkIjoiMTc2NSIsIlRvcCI6MC4wLCJMZWZ0IjowLjAsIlJpZ2h0IjowLjAsIkJvdHRvbSI6MC4wfSwiQmFja2dyb3VuZCI6bnVsbCwiSXNWaXNpYmxlIjp0cnVlLCJXaWR0aCI6MC4wLCJIZWlnaHQiOjAuMCwiQm9yZGVyU3R5bGUiOm51bGwsIlBhcmVudFN0eWxlIjpudWxsfSwiX3NlbGVjdGVkVGhlbWVQcmVzZXRDb2xvcnMiOnsiJGlkIjoiMTc2NiIsIlRleHRMaWdodCI6eyIkaWQiOiIxNzY3IiwiQSI6MjU1LCJSIjoyNTUsIkciOjI1NSwiQiI6MjU1fSwiVGV4dERhcmsiOnsiJGlkIjoiMTc2OCIsIkEiOjI1NSwiUiI6MCwiRyI6MCwiQiI6MH0sIkFjY2VudDEiOnsiJHJlZiI6IjE1NTUifSwiQWNjZW50MiI6eyIkaWQiOiIxNzY5IiwiQSI6MjU1LCJSIjo2OCwiRyI6ODQsIkIiOjEwNn0sIkFjY2VudDMiOnsiJGlkIjoiMTc3MCIsIkEiOjI1NSwiUiI6NjgsIkciOjExNCwiQiI6MTk2fSwiQWNjZW50NCI6eyIkaWQiOiIxNzcxIiwiQSI6MjU1LCJSIjo2OCwiRyI6ODQsIkIiOjEwNn0sIkFjY2VudDUiOnsiJGlkIjoiMTc3MiIsIkEiOjI1NSwiUiI6MTE1LCJHIjoxMTUsIkIiOjExNX0sIkFjY2VudDYiOnsiJGlkIjoiMTc3MyIsIkEiOjI1NSwiUiI6MTUsIkciOjE1OCwiQiI6MjEzfSwiQWNjZW50NyI6eyIkaWQiOiIxNzc0IiwiQSI6MjU1LCJSIjoxNjAsIkciOjQzLCJCIjoxNDd9LCJBY2NlbnQ4Ijp7IiRpZCI6IjE3NzUiLCJBIjoyNTUsIlIiOjc4LCJHIjoxNjcsIkIiOjQ2fX0sIlNob3dFbGFwc2VkVGltZUdyYWRpZW50U3R5bGUiOmZhbHNlLCJUaW1lYmFuZFJlc2VydmVkTGVmdEFyZWFTdHlsZSI6eyIkaWQiOiIxNzc2IiwiQWN0aXZpdHlIZWFkZXJXaWR0aCI6MC4wLCJJc1NldCI6ZmFsc2V9LCJEZWZhdWx0U3dpbWxhbmVTdHlsZSI6eyIkaWQiOiIxNzc3IiwiSGVhZGVyU3R5bGUiOnsiJGlkIjoiMTc3OCIsIlRleHRTdHlsZSI6eyIkaWQiOiIxNzc5IiwiRm9udFNldHRpbmdzIjp7IiRpZCI6IjE3ODAiLCJGb250U2l6ZSI6MTIsIkZvbnROYW1lIjoiQ2FsaWJyaSIsIklzQm9sZCI6ZmFsc2UsIklzSXRhbGljIjpmYWxzZSwiSXNVbmRlcmxpbmVkIjpmYWxzZSwiUGFyZW50U3R5bGUiOm51bGx9LCJBdXRvU2l6ZSI6MCwiRm9yZWdyb3VuZCI6eyIkaWQiOiIxNzgxIiwiQ29sb3IiOnsiJGlkIjoiMTc4MiIsIkEiOjI1NSwiUiI6MzIsIkciOjU2LCJCIjoxMDB9fSwiTWF4V2lkdGgiOjAuMCwiTWF4SGVpZ2h0IjowLjAsIlNtYXJ0Rm9yZWdyb3VuZElzQWN0aXZlIjpmYWxzZSwiSG9yaXpvbnRhbEFsaWdubWVudCI6MCwiVmVydGljYWxBbGlnbm1lbnQiOjAsIlNtYXJ0Rm9yZWdyb3VuZCI6bnVsbCwiQmFja2dyb3VuZEZpbGxUeXBlIjowLCJNYXJnaW4iOnsiJGlkIjoiMTc4MyIsIlRvcCI6MC4wLCJMZWZ0IjowLjAsIlJpZ2h0IjowLjAsIkJvdHRvbSI6MC4wfSwiUGFkZGluZyI6eyIkaWQiOiIxNzg0IiwiVG9wIjowLjAsIkxlZnQiOjAuMCwiUmlnaHQiOjAuMCwiQm90dG9tIjowLjB9LCJCYWNrZ3JvdW5kIjpudWxsLCJJc1Zpc2libGUiOmZhbHNlLCJXaWR0aCI6MC4wLCJIZWlnaHQiOjAuMCwiQm9yZGVyU3R5bGUiOm51bGwsIlBhcmVudFN0eWxlIjpudWxsfSwiUmVjdGFuZ2xlU3R5bGUiOnsiJGlkIjoiMTc4NSIsIk1hcmdpbiI6eyIkaWQiOiIxNzg2IiwiVG9wIjowLjAsIkxlZnQiOjAuMCwiUmlnaHQiOjAuMCwiQm90dG9tIjowLjB9LCJQYWRkaW5nIjp7IiRpZCI6IjE3ODciLCJUb3AiOjAuMCwiTGVmdCI6MC4wLCJSaWdodCI6MC4wLCJCb3R0b20iOjAuMH0sIkJhY2tncm91bmQiOnsiJGlkIjoiMTc4OCIsIkNvbG9yIjp7IiRpZCI6IjE3ODkiLCJBIjoxMjcsIlIiOjkxLCJHIjoxNTUsIkIiOjIxM319LCJJc1Zpc2libGUiOmZhbHNlLCJXaWR0aCI6MC4wLCJIZWlnaHQiOjAuMCwiQm9yZGVyU3R5bGUiOnsiJGlkIjoiMTc5MCIsIkxpbmVDb2xvciI6eyIkaWQiOiIxNzkxIiwiJHR5cGUiOiJOTFJFLkNvbW1vbi5Eb20uU29saWRDb2xvckJydXNoLCBOTFJFLkNvbW1vbiIsIkNvbG9yIjp7IiRpZCI6IjE3OTIiLCJBIjoyNTUsIlIiOjI1NSwiRyI6MCwiQiI6MH19LCJMaW5lV2VpZ2h0IjowLjAsIkxpbmVUeXBlIjowLCJQYXJlbnRTdHlsZSI6bnVsbH0sIlBhcmVudFN0eWxlIjpudWxsfSwiTWFyZ2luIjp7IiRpZCI6IjE3OTMiLCJUb3AiOjAuMCwiTGVmdCI6MC4wLCJSaWdodCI6MC4wLCJCb3R0b20iOjAuMH0sIlBhZGRpbmciOnsiJGlkIjoiMTc5NCIsIlRvcCI6MC4wLCJMZWZ0IjowLjAsIlJpZ2h0IjowLjAsIkJvdHRvbSI6MC4wfSwiQmFja2dyb3VuZCI6bnVsbCwiSXNWaXNpYmxlIjp0cnVlLCJXaWR0aCI6MC4wLCJIZWlnaHQiOjAuMCwiQm9yZGVyU3R5bGUiOm51bGwsIlBhcmVudFN0eWxlIjpudWxsfSwiQmFja2dyb3VuZFN0eWxlIjp7IiRpZCI6IjE3OTUiLCJNYXJnaW4iOnsiJGlkIjoiMTc5NiIsIlRvcCI6MC4wLCJMZWZ0IjowLjAsIlJpZ2h0IjowLjAsIkJvdHRvbSI6MC4wfSwiUGFkZGluZyI6eyIkaWQiOiIxNzk3IiwiVG9wIjowLjAsIkxlZnQiOjAuMCwiUmlnaHQiOjAuMCwiQm90dG9tIjowLjB9LCJCYWNrZ3JvdW5kIjp7IiRpZCI6IjE3OTgiLCJDb2xvciI6eyIkaWQiOiIxNzk5IiwiQSI6MzgsIlIiOjkxLCJHIjoxNTUsIkIiOjIxM319LCJJc1Zpc2libGUiOnRydWUsIldpZHRoIjowLjAsIkhlaWdodCI6MC4wLCJCb3JkZXJTdHlsZSI6eyIkaWQiOiIxODAwIiwiTGluZUNvbG9yIjp7IiRpZCI6IjE4MDEiLCIkdHlwZSI6Ik5MUkUuQ29tbW9uLkRvbS5Tb2xpZENvbG9yQnJ1c2gsIE5MUkUuQ29tbW9uIiwiQ29sb3IiOnsiJGlkIjoiMTgwMiIsIkEiOjI1NSwiUiI6MjU1LCJHIjowLCJCIjowfX0sIkxpbmVXZWlnaHQiOjAuMCwiTGluZVR5cGUiOjAsIlBhcmVudFN0eWxlIjpudWxsfSwiUGFyZW50U3R5bGUiOm51bGx9LCJJc0Fib3ZlVGltZWJhbmQiOmZhbHNlLCJNYXJnaW4iOnsiJGlkIjoiMTgwMyIsIlRvcCI6MC4wLCJMZWZ0IjowLjAsIlJpZ2h0IjowLjAsIkJvdHRvbSI6MC4wfSwiUGFkZGluZyI6eyIkaWQiOiIxODA0IiwiVG9wIjowLjAsIkxlZnQiOjAuMCwiUmlnaHQiOjAuMCwiQm90dG9tIjowLjB9LCJJc1Zpc2libGUiOnRydWUsIldpZHRoIjowLjAsIkhlaWdodCI6MC4wLCJCb3JkZXJTdHlsZSI6bnVsbCwiUGFyZW50U3R5bGUiOm51bGx9LCJEZWZhdWx0U3dpbWxhbmVWMlN0eWxlIjp7IiRpZCI6IjE4MDUiLCJTdHlsZUlkIjoiMDAwMDAwMDAtMDAwMC0wMDAwLTAwMDAtMDAwMDAwMDAwMDAwIiwiSGVhZGVyU3R5bGUiOnsiJGlkIjoiMTgwNiIsIlRleHRJc1ZlcnRpY2FsIjpmYWxzZSwiVGV4dFN0eWxlIjp7IiRpZCI6IjE4MDciLCJGb250U2V0dGluZ3MiOnsiJGlkIjoiMTgwOCIsIkZvbnRTaXplIjoxMiwiRm9udE5hbWUiOiJDYWxpYnJpIiwiSXNCb2xkIjp0cnVlLCJJc0l0YWxpYyI6ZmFsc2UsIklzVW5kZXJsaW5lZCI6ZmFsc2UsIlBhcmVudFN0eWxlIjpudWxsfSwiQXV0b1NpemUiOjIsIkZvcmVncm91bmQiOnsiJGlkIjoiMTgwOSIsIkNvbG9yIjp7IiRpZCI6IjE4MTA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ODExIiwiVG9wIjowLjAsIkxlZnQiOjAuMCwiUmlnaHQiOjAuMCwiQm90dG9tIjowLjB9LCJQYWRkaW5nIjp7IiRpZCI6IjE4MTIiLCJUb3AiOjAuMCwiTGVmdCI6MC4wLCJSaWdodCI6MC4wLCJCb3R0b20iOjAuMH0sIkJhY2tncm91bmQiOnsiJGlkIjoiMTgxMyIsIkNvbG9yIjp7IiRpZCI6IjE4MTQiLCJBIjowLCJSIjoyNTUsIkciOjI1NSwiQiI6MjU1fX0sIklzVmlzaWJsZSI6dHJ1ZSwiV2lkdGgiOjAuMCwiSGVpZ2h0IjowLjAsIkJvcmRlclN0eWxlIjpudWxsLCJQYXJlbnRTdHlsZSI6bnVsbH0sIlJlY3RhbmdsZVN0eWxlIjp7IiRpZCI6IjE4MTUiLCJNYXJnaW4iOnsiJGlkIjoiMTgxNiIsIlRvcCI6MC4wLCJMZWZ0IjowLjAsIlJpZ2h0IjowLjAsIkJvdHRvbSI6MC4wfSwiUGFkZGluZyI6eyIkaWQiOiIxODE3IiwiVG9wIjowLjAsIkxlZnQiOjAuMCwiUmlnaHQiOjAuMCwiQm90dG9tIjowLjB9LCJCYWNrZ3JvdW5kIjp7IiRpZCI6IjE4MTgiLCJDb2xvciI6eyIkaWQiOiIxODE5IiwiQSI6MjU1LCJSIjo2OCwiRyI6MTE0LCJCIjoxOTZ9fSwiSXNWaXNpYmxlIjp0cnVlLCJXaWR0aCI6MC4wLCJIZWlnaHQiOjAuMCwiQm9yZGVyU3R5bGUiOnsiJGlkIjoiMTgyMCIsIkxpbmVDb2xvciI6eyIkaWQiOiIxODIxIiwiJHR5cGUiOiJOTFJFLkNvbW1vbi5Eb20uU29saWRDb2xvckJydXNoLCBOTFJFLkNvbW1vbiIsIkNvbG9yIjp7IiRpZCI6IjE4MjIiLCJBIjoyNTUsIlIiOjI1NSwiRyI6MCwiQiI6MH19LCJMaW5lV2VpZ2h0IjowLjAsIkxpbmVUeXBlIjowLCJQYXJlbnRTdHlsZSI6bnVsbH0sIlBhcmVudFN0eWxlIjpudWxsfSwiTWFyZ2luIjp7IiRpZCI6IjE4MjMiLCJUb3AiOjAuMCwiTGVmdCI6MC4wLCJSaWdodCI6MC4wLCJCb3R0b20iOjAuMH0sIlBhZGRpbmciOnsiJGlkIjoiMTgyNCIsIlRvcCI6MC4wLCJMZWZ0IjowLjAsIlJpZ2h0IjowLjAsIkJvdHRvbSI6MC4wfSwiQmFja2dyb3VuZCI6bnVsbCwiSXNWaXNpYmxlIjp0cnVlLCJXaWR0aCI6MC4wLCJIZWlnaHQiOjAuMCwiQm9yZGVyU3R5bGUiOm51bGwsIlBhcmVudFN0eWxlIjpudWxsfSwiQmFja2dyb3VuZFN0eWxlIjp7IiRpZCI6IjE4MjUiLCJNYXJnaW4iOnsiJGlkIjoiMTgyNiIsIlRvcCI6MC4wLCJMZWZ0IjowLjAsIlJpZ2h0IjowLjAsIkJvdHRvbSI6MC4wfSwiUGFkZGluZyI6eyIkaWQiOiIxODI3IiwiVG9wIjowLjAsIkxlZnQiOjAuMCwiUmlnaHQiOjAuMCwiQm90dG9tIjowLjB9LCJCYWNrZ3JvdW5kIjp7IiRpZCI6IjE4MjgiLCJDb2xvciI6eyIkaWQiOiIxODI5IiwiQSI6NTEsIlIiOjY4LCJHIjoxMTQsIkIiOjE5Nn19LCJJc1Zpc2libGUiOnRydWUsIldpZHRoIjowLjAsIkhlaWdodCI6MC4wLCJCb3JkZXJTdHlsZSI6eyIkaWQiOiIxODMwIiwiTGluZUNvbG9yIjp7IiRpZCI6IjE4MzEiLCIkdHlwZSI6Ik5MUkUuQ29tbW9uLkRvbS5Tb2xpZENvbG9yQnJ1c2gsIE5MUkUuQ29tbW9uIiwiQ29sb3IiOnsiJGlkIjoiMTgzMiIsIkEiOjI1NSwiUiI6MjM0LCJHIjoyMiwiQiI6MzB9fSwiTGluZVdlaWdodCI6MC4wLCJMaW5lVHlwZSI6MCwiUGFyZW50U3R5bGUiOm51bGx9LCJQYXJlbnRTdHlsZSI6bnVsbH0sIklzQWJvdmVUaW1lYmFuZCI6ZmFsc2UsIlNwYWNpbmciOjcsIkRlZmF1bHRTd2ltbGFuZVRhc2tTdHlsZSI6eyIkaWQiOiIxODMzIiwiJHR5cGUiOiJOTFJFLkNvbW1vbi5Eb20uU3R5bGVzLkV4cGxpY2l0U2V0YWJsZVRhc2tTdHlsZSwgTkxSRS5Db21tb24iLCJTaGFwZSI6MywiU2hhcGVUaGlja25lc3MiOjAsIkR1cmF0aW9uRm9ybWF0Ijo2LCJJbmNsdWRlTm9uV29ya2luZ0RheXNJbkR1cmF0aW9uIjpmYWxzZSwiUGVyY2VudGFnZUNvbXBsZXRlU3R5bGUiOnsiJGlkIjoiMTgzNCIsIkZvbnRTZXR0aW5ncyI6eyIkaWQiOiIxODM1IiwiRm9udFNpemUiOjEwLCJGb250TmFtZSI6IkNhbGlicmkiLCJJc0JvbGQiOmZhbHNlLCJJc0l0YWxpYyI6ZmFsc2UsIklzVW5kZXJsaW5lZCI6ZmFsc2UsIlBhcmVudFN0eWxlIjpudWxsfSwiQXV0b1NpemUiOjAsIkZvcmVncm91bmQiOnsiJGlkIjoiMTgzNiIsIkNvbG9yIjp7IiRpZCI6IjE4Mz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4MzgiLCJUb3AiOjAuMCwiTGVmdCI6MC4wLCJSaWdodCI6MC4wLCJCb3R0b20iOjAuMH0sIlBhZGRpbmciOnsiJGlkIjoiMTgzOSIsIlRvcCI6MC4wLCJMZWZ0IjowLjAsIlJpZ2h0IjowLjAsIkJvdHRvbSI6MC4wfSwiQmFja2dyb3VuZCI6eyIkaWQiOiIxODQwIiwiQ29sb3IiOnsiJGlkIjoiMTg0MSIsIkEiOjg5LCJSIjowLCJHIjowLCJCIjowfX0sIklzVmlzaWJsZSI6dHJ1ZSwiV2lkdGgiOjAuMCwiSGVpZ2h0IjowLjAsIkJvcmRlclN0eWxlIjpudWxsLCJQYXJlbnRTdHlsZSI6bnVsbH0sIkR1cmF0aW9uU3R5bGUiOnsiJGlkIjoiMTg0MiIsIkZvbnRTZXR0aW5ncyI6eyIkaWQiOiIxODQzIiwiRm9udFNpemUiOjExLCJGb250TmFtZSI6IkNhbGlicmkiLCJJc0JvbGQiOmZhbHNlLCJJc0l0YWxpYyI6ZmFsc2UsIklzVW5kZXJsaW5lZCI6ZmFsc2UsIlBhcmVudFN0eWxlIjpudWxsfSwiQXV0b1NpemUiOjAsIkZvcmVncm91bmQiOnsiJGlkIjoiMTg0NCIsIkNvbG9yIjp7IiRpZCI6IjE4N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NDYiLCJUb3AiOjAuMCwiTGVmdCI6MC4wLCJSaWdodCI6MC4wLCJCb3R0b20iOjAuMH0sIlBhZGRpbmciOnsiJGlkIjoiMTg0NyIsIlRvcCI6MC4wLCJMZWZ0IjowLjAsIlJpZ2h0IjowLjAsIkJvdHRvbSI6MC4wfSwiQmFja2dyb3VuZCI6eyIkaWQiOiIxODQ4IiwiQ29sb3IiOnsiJGlkIjoiMTg0OSIsIkEiOjAsIlIiOjI1NSwiRyI6MjU1LCJCIjoyNTV9fSwiSXNWaXNpYmxlIjp0cnVlLCJXaWR0aCI6MC4wLCJIZWlnaHQiOjAuMCwiQm9yZGVyU3R5bGUiOm51bGwsIlBhcmVudFN0eWxlIjpudWxsfSwiSG9yaXpvbnRhbENvbm5lY3RvclN0eWxlIjp7IiRpZCI6IjE4NTAiLCJMaW5lQ29sb3IiOnsiJGlkIjoiMTg1MSIsIiR0eXBlIjoiTkxSRS5Db21tb24uRG9tLlNvbGlkQ29sb3JCcnVzaCwgTkxSRS5Db21tb24iLCJDb2xvciI6eyIkaWQiOiIxODUyIiwiQSI6MjU1LCJSIjoyMDQsIkciOjIwNCwiQiI6MjA0fX0sIkxpbmVXZWlnaHQiOjEuMCwiTGluZVR5cGUiOjAsIlBhcmVudFN0eWxlIjpudWxsfSwiVmVydGljYWxDb25uZWN0b3JTdHlsZSI6eyIkaWQiOiIxODUzIiwiTGluZUNvbG9yIjp7IiRpZCI6IjE4NTQiLCIkdHlwZSI6Ik5MUkUuQ29tbW9uLkRvbS5Tb2xpZENvbG9yQnJ1c2gsIE5MUkUuQ29tbW9uIiwiQ29sb3IiOnsiJGlkIjoiMTg1NSIsIkEiOjI1NSwiUiI6MjA0LCJHIjoyMDQsIkIiOjIwNH19LCJMaW5lV2VpZ2h0IjowLjAsIkxpbmVUeXBlIjowLCJQYXJlbnRTdHlsZSI6bnVsbH0sIk1hcmdpbiI6bnVsbCwiU3RhcnREYXRlUG9zaXRpb24iOjEsIkVuZERhdGVQb3NpdGlvbiI6MSwiRGF0ZUlzVmlzaWJsZSI6dHJ1ZSwiVGl0bGVQb3NpdGlvbiI6MiwiRHVyYXRpb25Qb3NpdGlvbiI6NCwiUGVyY2VudGFnZUNvbXBsZXRlZFBvc2l0aW9uIjo2LCJWYXJpYW5jZVBvc2l0aW9uIjo2LCJTcGFjaW5nIjozLCJJc0JlbG93VGltZWJhbmQiOnRydWUsIlBlcmNlbnRhZ2VDb21wbGV0ZVNoYXBlT3BhY2l0eSI6MzUsIkJhc2VsaW5lU3R5bGUiOnsiJGlkIjoiMTg1NiIsIlNoYXBlU3R5bGUiOnsiJGlkIjoiMTg1NyIsIk1hcmdpbiI6eyIkaWQiOiIxODU4IiwiVG9wIjowLjAsIkxlZnQiOjAuMCwiUmlnaHQiOjAuMCwiQm90dG9tIjowLjB9LCJQYWRkaW5nIjp7IiRpZCI6IjE4NTkiLCJUb3AiOjAuMCwiTGVmdCI6MC4wLCJSaWdodCI6MC4wLCJCb3R0b20iOjAuMH0sIkJhY2tncm91bmQiOnsiJGlkIjoiMTg2MCIsIkNvbG9yIjp7IiRpZCI6IjE4NjEiLCJBIjoxNTMsIlIiOjAsIkciOjAsIkIiOjB9fSwiSXNWaXNpYmxlIjp0cnVlLCJXaWR0aCI6MC4wLCJIZWlnaHQiOjAuMCwiQm9yZGVyU3R5bGUiOnsiJGlkIjoiMTg2MiIsIkxpbmVDb2xvciI6bnVsbCwiTGluZVdlaWdodCI6MC4wLCJMaW5lVHlwZSI6MCwiUGFyZW50U3R5bGUiOm51bGx9LCJQYXJlbnRTdHlsZSI6bnVsbH0sIk1hcmdpbiI6eyIkaWQiOiIxODYzIiwiVG9wIjowLjAsIkxlZnQiOjAuMCwiUmlnaHQiOjAuMCwiQm90dG9tIjowLjB9LCJQYWRkaW5nIjp7IiRpZCI6IjE4NjQiLCJUb3AiOjAuMCwiTGVmdCI6MC4wLCJSaWdodCI6MC4wLCJCb3R0b20iOjAuMH0sIkJhY2tncm91bmQiOm51bGwsIklzVmlzaWJsZSI6dHJ1ZSwiV2lkdGgiOjAuMCwiSGVpZ2h0IjowLjAsIkJvcmRlclN0eWxlIjpudWxsLCJQYXJlbnRTdHlsZSI6bnVsbH0sIlNoYXBlU3R5bGUiOnsiJGlkIjoiMTg2NSIsIk1hcmdpbiI6eyIkaWQiOiIxODY2IiwiVG9wIjowLjAsIkxlZnQiOjQuMCwiUmlnaHQiOjQuMCwiQm90dG9tIjowLjB9LCJQYWRkaW5nIjp7IiRpZCI6IjE4NjciLCJUb3AiOjAuMCwiTGVmdCI6MC4wLCJSaWdodCI6MC4wLCJCb3R0b20iOjAuMH0sIkJhY2tncm91bmQiOnsiJGlkIjoiMTg2OCIsIkNvbG9yIjp7IiRpZCI6IjE4NjkiLCJBIjoyNTUsIlIiOjY4LCJHIjoxMTQsIkIiOjE5Nn19LCJJc1Zpc2libGUiOnRydWUsIldpZHRoIjowLjAsIkhlaWdodCI6MTAuMCwiQm9yZGVyU3R5bGUiOnsiJGlkIjoiMTg3MCIsIkxpbmVDb2xvciI6eyIkaWQiOiIxODcxIiwiJHR5cGUiOiJOTFJFLkNvbW1vbi5Eb20uU29saWRDb2xvckJydXNoLCBOTFJFLkNvbW1vbiIsIkNvbG9yIjp7IiRpZCI6IjE4NzIiLCJBIjoyNTUsIlIiOjIzNCwiRyI6MjIsIkIiOjMwfX0sIkxpbmVXZWlnaHQiOjAuMCwiTGluZVR5cGUiOjAsIlBhcmVudFN0eWxlIjpudWxsfSwiUGFyZW50U3R5bGUiOm51bGx9LCJUaXRsZVN0eWxlIjp7IiRpZCI6IjE4NzMiLCJGb250U2V0dGluZ3MiOnsiJGlkIjoiMTg3NCIsIkZvbnRTaXplIjoxMSwiRm9udE5hbWUiOiJDYWxpYnJpIiwiSXNCb2xkIjp0cnVlLCJJc0l0YWxpYyI6ZmFsc2UsIklzVW5kZXJsaW5lZCI6ZmFsc2UsIlBhcmVudFN0eWxlIjpudWxsfSwiQXV0b1NpemUiOjAsIkZvcmVncm91bmQiOnsiJGlkIjoiMTg3NSIsIkNvbG9yIjp7IiRpZCI6IjE4Nz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g3NyIsIlRvcCI6MC4wLCJMZWZ0IjowLjAsIlJpZ2h0IjowLjAsIkJvdHRvbSI6MC4wfSwiUGFkZGluZyI6eyIkaWQiOiIxODc4IiwiVG9wIjowLjAsIkxlZnQiOjAuMCwiUmlnaHQiOjAuMCwiQm90dG9tIjowLjB9LCJCYWNrZ3JvdW5kIjp7IiRpZCI6IjE4NzkiLCJDb2xvciI6eyIkaWQiOiIxODgwIiwiQSI6MCwiUiI6MjU1LCJHIjoyNTUsIkIiOjI1NX19LCJJc1Zpc2libGUiOnRydWUsIldpZHRoIjowLjAsIkhlaWdodCI6MC4wLCJCb3JkZXJTdHlsZSI6bnVsbCwiUGFyZW50U3R5bGUiOm51bGx9LCJEYXRlU3R5bGUiOnsiJGlkIjoiMTg4MSIsIkZvbnRTZXR0aW5ncyI6eyIkaWQiOiIxODgyIiwiRm9udFNpemUiOjEwLCJGb250TmFtZSI6IkNhbGlicmkiLCJJc0JvbGQiOmZhbHNlLCJJc0l0YWxpYyI6ZmFsc2UsIklzVW5kZXJsaW5lZCI6ZmFsc2UsIlBhcmVudFN0eWxlIjpudWxsfSwiQXV0b1NpemUiOjAsIkZvcmVncm91bmQiOnsiJGlkIjoiMTg4MyIsIkNvbG9yIjp7IiRpZCI6IjE4OD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g4NSIsIlRvcCI6MC4wLCJMZWZ0IjowLjAsIlJpZ2h0IjowLjAsIkJvdHRvbSI6MC4wfSwiUGFkZGluZyI6eyIkaWQiOiIxODg2IiwiVG9wIjowLjAsIkxlZnQiOjAuMCwiUmlnaHQiOjAuMCwiQm90dG9tIjowLjB9LCJCYWNrZ3JvdW5kIjp7IiRpZCI6IjE4ODciLCJDb2xvciI6eyIkaWQiOiIxODg4IiwiQSI6MCwiUiI6MjU1LCJHIjoyNTUsIkIiOjI1NX19LCJJc1Zpc2libGUiOnRydWUsIldpZHRoIjowLjAsIkhlaWdodCI6MC4wLCJCb3JkZXJTdHlsZSI6bnVsbCwiUGFyZW50U3R5bGUiOm51bGx9LCJEYXRlRm9ybWF0Ijp7IiRpZCI6IjE4ODk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5MCIsIkZvcm1hdCI6MCwiSXNWaXNpYmxlIjpmYWxzZSwiTGFzdEtub3duVmlzaWJpbGl0eVN0YXRlIjpmYWxzZX0sIklzVmlzaWJsZSI6dHJ1ZSwiVmFyaWFuY2VTdHlsZSI6eyIkaWQiOiIxODkxIiwiVGV4dFN0eWxlIjp7IiRpZCI6IjE4OTIiLCJGb250U2V0dGluZ3MiOnsiJGlkIjoiMTg5MyIsIkZvbnRTaXplIjoxMSwiRm9udE5hbWUiOiJDYWxpYnJpIiwiSXNCb2xkIjpmYWxzZSwiSXNJdGFsaWMiOmZhbHNlLCJJc1VuZGVybGluZWQiOmZhbHNlLCJQYXJlbnRTdHlsZSI6bnVsbH0sIkF1dG9TaXplIjowLCJGb3JlZ3JvdW5kIjp7IiRpZCI6IjE4OTQiLCJDb2xvciI6eyIkaWQiOiIxODk1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4OTYiLCJUb3AiOjAuMCwiTGVmdCI6MC4wLCJSaWdodCI6MC4wLCJCb3R0b20iOjAuMH0sIlBhZGRpbmciOnsiJGlkIjoiMTg5NyIsIlRvcCI6MC4wLCJMZWZ0IjowLjAsIlJpZ2h0IjowLjAsIkJvdHRvbSI6MC4wfSwiQmFja2dyb3VuZCI6eyIkaWQiOiIxODk4IiwiQ29sb3IiOnsiJGlkIjoiMTg5OSIsIkEiOjAsIlIiOjAsIkciOjAsIkIiOjB9fSwiSXNWaXNpYmxlIjp0cnVlLCJXaWR0aCI6MC4wLCJIZWlnaHQiOjAuMCwiQm9yZGVyU3R5bGUiOnsiJGlkIjoiMTkwMCIsIkxpbmVDb2xvciI6bnVsbCwiTGluZVdlaWdodCI6MC4wLCJMaW5lVHlwZSI6MCwiUGFyZW50U3R5bGUiOm51bGx9LCJQYXJlbnRTdHlsZSI6bnVsbH0sIlBhcmVudFN0eWxlIjpudWxsfSwiUGFyZW50U3R5bGUiOm51bGwsIl9leHBsaWNpdGx5U2V0Ijp7IiRpZCI6IjE5MDEiLCJTaGFwZVN0eWxlIjpmYWxzZSwiVGl0bGVTdHlsZSI6ZmFsc2UsIkRhdGVTdHlsZSI6ZmFsc2UsIlZhcmlhbmN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WYXJpYW5jZVBvc2l0aW9uIjpmYWxzZSwiU3BhY2luZyI6ZmFsc2UsIklzQmVsb3dUaW1lYmFuZCI6ZmFsc2UsIkRhdGVGb3JtYXQiOmZhbHNlLCJXZWVrTnVtYmVyaW5nIjpmYWxzZSwiSXNWaXNpYmxlIjpmYWxzZX19LCJEZWZhdWx0U3dpbWxhbmVNb3RTdHlsZSI6eyIkaWQiOiIxOTAyIiwiU2hhcGUiOjEsIkNvbm5lY3Rvck1hcmdpbiI6eyIkaWQiOiIxOTAzIiwiVG9wIjowLjAsIkxlZnQiOjIuMCwiUmlnaHQiOjIuMCwiQm90dG9tIjowLjB9LCJDb25uZWN0b3JTdHlsZSI6eyIkaWQiOiIxOTA0IiwiTGluZUNvbG9yIjp7IiRpZCI6IjE5MDUiLCIkdHlwZSI6Ik5MUkUuQ29tbW9uLkRvbS5Tb2xpZENvbG9yQnJ1c2gsIE5MUkUuQ29tbW9uIiwiQ29sb3IiOnsiJGlkIjoiMTkwNiIsIkEiOjEyNywiUiI6MTExLCJHIjo0OSwiQiI6MTUyfX0sIkxpbmVXZWlnaHQiOjEuMCwiTGluZVR5cGUiOjAsIlBhcmVudFN0eWxlIjpudWxsfSwiSXNCZWxvd1RpbWViYW5kIjp0cnVlLCJQb3NpdGlvbk9uVGFzayI6MSwiSGlkZURhdGUiOmZhbHNlLCJTaGFwZVNpemUiOjEsIlNwYWNpbmciOjIuMCwiUGFkZGluZyI6eyIkaWQiOiIxOTA3IiwiVG9wIjo3LjAsIkxlZnQiOjMuMCwiUmlnaHQiOjAuMCwiQm90dG9tIjoyLjB9LCJTaGFwZVN0eWxlIjp7IiRpZCI6IjE5MDgiLCJNYXJnaW4iOnsiJGlkIjoiMTkwOSIsIlRvcCI6MC4wLCJMZWZ0IjowLjAsIlJpZ2h0IjowLjAsIkJvdHRvbSI6MC4wfSwiUGFkZGluZyI6eyIkaWQiOiIxOTEwIiwiVG9wIjowLjAsIkxlZnQiOjAuMCwiUmlnaHQiOjAuMCwiQm90dG9tIjowLjB9LCJCYWNrZ3JvdW5kIjp7IiRpZCI6IjE5MTEiLCJDb2xvciI6eyIkaWQiOiIxOTEyIiwiQSI6MjU1LCJSIjoxMTEsIkciOjQ5LCJCIjoxNTJ9fSwiSXNWaXNpYmxlIjp0cnVlLCJXaWR0aCI6MTguMCwiSGVpZ2h0IjoyMC4wLCJCb3JkZXJTdHlsZSI6eyIkaWQiOiIxOTEzIiwiTGluZUNvbG9yIjp7IiRpZCI6IjE5MTQiLCIkdHlwZSI6Ik5MUkUuQ29tbW9uLkRvbS5Tb2xpZENvbG9yQnJ1c2gsIE5MUkUuQ29tbW9uIiwiQ29sb3IiOnsiJGlkIjoiMTkxNSIsIkEiOjI1NSwiUiI6MjM0LCJHIjoyMiwiQiI6MzB9fSwiTGluZVdlaWdodCI6MC4wLCJMaW5lVHlwZSI6MCwiUGFyZW50U3R5bGUiOm51bGx9LCJQYXJlbnRTdHlsZSI6bnVsbH0sIlRpdGxlU3R5bGUiOnsiJGlkIjoiMTkxNiIsIkZvbnRTZXR0aW5ncyI6eyIkaWQiOiIxOTE3IiwiRm9udFNpemUiOjExLCJGb250TmFtZSI6IkNhbGlicmkiLCJJc0JvbGQiOnRydWUsIklzSXRhbGljIjpmYWxzZSwiSXNVbmRlcmxpbmVkIjpmYWxzZSwiUGFyZW50U3R5bGUiOm51bGx9LCJBdXRvU2l6ZSI6MCwiRm9yZWdyb3VuZCI6eyIkaWQiOiIxOTE4IiwiQ29sb3IiOnsiJGlkIjoiMTkx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TIwIiwiVG9wIjowLjAsIkxlZnQiOjAuMCwiUmlnaHQiOjAuMCwiQm90dG9tIjowLjB9LCJQYWRkaW5nIjp7IiRpZCI6IjE5MjEiLCJUb3AiOjAuMCwiTGVmdCI6MC4wLCJSaWdodCI6MC4wLCJCb3R0b20iOjAuMH0sIkJhY2tncm91bmQiOnsiJGlkIjoiMTkyMiIsIkNvbG9yIjp7IiRpZCI6IjE5MjMiLCJBIjowLCJSIjoyNTUsIkciOjI1NSwiQiI6MjU1fX0sIklzVmlzaWJsZSI6dHJ1ZSwiV2lkdGgiOjAuMCwiSGVpZ2h0IjowLjAsIkJvcmRlclN0eWxlIjpudWxsLCJQYXJlbnRTdHlsZSI6bnVsbH0sIkRhdGVTdHlsZSI6eyIkaWQiOiIxOTI0IiwiRm9udFNldHRpbmdzIjp7IiRpZCI6IjE5MjUiLCJGb250U2l6ZSI6MTAsIkZvbnROYW1lIjoiQ2FsaWJyaSIsIklzQm9sZCI6ZmFsc2UsIklzSXRhbGljIjpmYWxzZSwiSXNVbmRlcmxpbmVkIjpmYWxzZSwiUGFyZW50U3R5bGUiOm51bGx9LCJBdXRvU2l6ZSI6MCwiRm9yZWdyb3VuZCI6eyIkaWQiOiIxOTI2IiwiQ29sb3IiOnsiJGlkIjoiMTky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kyOCIsIlRvcCI6MC4wLCJMZWZ0IjowLjAsIlJpZ2h0IjowLjAsIkJvdHRvbSI6MC4wfSwiUGFkZGluZyI6eyIkaWQiOiIxOTI5IiwiVG9wIjowLjAsIkxlZnQiOjAuMCwiUmlnaHQiOjAuMCwiQm90dG9tIjowLjB9LCJCYWNrZ3JvdW5kIjp7IiRpZCI6IjE5MzAiLCJDb2xvciI6eyIkaWQiOiIxOTMxIiwiQSI6MCwiUiI6MjU1LCJHIjoyNTUsIkIiOjI1NX19LCJJc1Zpc2libGUiOnRydWUsIldpZHRoIjowLjAsIkhlaWdodCI6MC4wLCJCb3JkZXJTdHlsZSI6bnVsbCwiUGFyZW50U3R5bGUiOm51bGx9LCJEYXRlRm9ybWF0Ijp7IiRpZCI6IjE5MzIiLCJGb3JtYXRTdHJpbmciOiJNTU0gZCBcIidcInl5IiwiU2VwYXJhdG9yIjoiLyIsIlVzZUludGVybmF0aW9uYWxEYXRlRm9ybWF0IjpmYWxzZSwiRGF0ZUlzVmlzaWJsZSI6dHJ1ZSwiVGltZUlzVmlzaWJsZSI6ZmFsc2UsIkhvdXJEaWdpdHMiOjEsIkFtUG1EZXNpZ25hdG9yIjoyLCJUcmltMDBNaW51dGVzIjpmYWxzZSwiTGFzdEtub3duVmlzaWJpbGl0eVN0YXRlIjp7IiRpZCI6IjE5MzMiLCJEYXRlUGFydElzVmlzaWJsZSI6dHJ1ZSwiVGltZVBhcnRJc1Zpc2libGUiOmZhbHNlfX0sIldlZWtOdW1iZXJpbmciOnsiJGlkIjoiMTkzNCIsIkZvcm1hdCI6MCwiSXNWaXNpYmxlIjpmYWxzZSwiTGFzdEtub3duVmlzaWJpbGl0eVN0YXRlIjpmYWxzZX0sIklzVmlzaWJsZSI6dHJ1ZSwiVmFyaWFuY2VTdHlsZSI6eyIkaWQiOiIxOTM1IiwiVGV4dFN0eWxlIjp7IiRpZCI6IjE5MzYiLCJGb250U2V0dGluZ3MiOnsiJGlkIjoiMTkzNyIsIkZvbnRTaXplIjoxMSwiRm9udE5hbWUiOiJDYWxpYnJpIiwiSXNCb2xkIjpmYWxzZSwiSXNJdGFsaWMiOmZhbHNlLCJJc1VuZGVybGluZWQiOmZhbHNlLCJQYXJlbnRTdHlsZSI6bnVsbH0sIkF1dG9TaXplIjowLCJGb3JlZ3JvdW5kIjp7IiRpZCI6IjE5MzgiLCJDb2xvciI6eyIkaWQiOiIxOTM5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5NDAiLCJUb3AiOjAuMCwiTGVmdCI6MC4wLCJSaWdodCI6MC4wLCJCb3R0b20iOjAuMH0sIlBhZGRpbmciOnsiJGlkIjoiMTk0MSIsIlRvcCI6MC4wLCJMZWZ0IjowLjAsIlJpZ2h0IjowLjAsIkJvdHRvbSI6MC4wfSwiQmFja2dyb3VuZCI6eyIkaWQiOiIxOTQyIiwiQ29sb3IiOnsiJGlkIjoiMTk0MyIsIkEiOjAsIlIiOjAsIkciOjAsIkIiOjB9fSwiSXNWaXNpYmxlIjpmYWxzZSwiV2lkdGgiOjAuMCwiSGVpZ2h0IjowLjAsIkJvcmRlclN0eWxlIjp7IiRpZCI6IjE5NDQiLCJMaW5lQ29sb3IiOm51bGwsIkxpbmVXZWlnaHQiOjAuMCwiTGluZVR5cGUiOjAsIlBhcmVudFN0eWxlIjpudWxsfSwiUGFyZW50U3R5bGUiOm51bGx9LCJQYXJlbnRTdHlsZSI6bnVsbH0sIlBhcmVudFN0eWxlIjpudWxsfSwiRGVmYXVsdFN3aW1sYW5lTWlsZXN0b25lU3R5bGUiOnsiJGlkIjoiMTk0NSIsIlRpdGxlUG9zaXRpb24iOiJSaWdodCIsIkRhdGVQb3NpdGlvbiI6IkxlZnQiLCJWYXJpYW5jZVBvc2l0aW9uIjoiTGVmdCIsIlNoYXBlVHlwZSI6MSwiU2hhcGVTaXplIjoxLCJTcGFjaW5nIjo1LCJTaGFwZVN0eWxlIjp7IiRpZCI6IjE5NDYiLCJNYXJnaW4iOnsiJGlkIjoiMTk0NyIsIlRvcCI6MC4wLCJMZWZ0IjowLjAsIlJpZ2h0IjowLjAsIkJvdHRvbSI6MC4wfSwiUGFkZGluZyI6eyIkaWQiOiIxOTQ4IiwiVG9wIjowLjAsIkxlZnQiOjAuMCwiUmlnaHQiOjAuMCwiQm90dG9tIjowLjB9LCJCYWNrZ3JvdW5kIjp7IiRpZCI6IjE5NDkiLCJDb2xvciI6eyIkaWQiOiIxOTUwIiwiQSI6MjU1LCJSIjo2OCwiRyI6MTE0LCJCIjoxOTZ9fSwiSXNWaXNpYmxlIjp0cnVlLCJXaWR0aCI6MTguMCwiSGVpZ2h0IjoyMC4wLCJCb3JkZXJTdHlsZSI6eyIkaWQiOiIxOTUxIiwiTGluZUNvbG9yIjp7IiRpZCI6IjE5NTIiLCIkdHlwZSI6Ik5MUkUuQ29tbW9uLkRvbS5Tb2xpZENvbG9yQnJ1c2gsIE5MUkUuQ29tbW9uIiwiQ29sb3IiOnsiJGlkIjoiMTk1MyIsIkEiOjI1NSwiUiI6MjM0LCJHIjoyMiwiQiI6MzB9fSwiTGluZVdlaWdodCI6MC4wLCJMaW5lVHlwZSI6MCwiUGFyZW50U3R5bGUiOm51bGx9LCJQYXJlbnRTdHlsZSI6bnVsbH0sIlRpdGxlU3R5bGUiOnsiJGlkIjoiMTk1NCIsIkZvbnRTZXR0aW5ncyI6eyIkaWQiOiIxOTU1IiwiRm9udFNpemUiOjExLCJGb250TmFtZSI6IkNhbGlicmkiLCJJc0JvbGQiOnRydWUsIklzSXRhbGljIjpmYWxzZSwiSXNVbmRlcmxpbmVkIjpmYWxzZSwiUGFyZW50U3R5bGUiOm51bGx9LCJBdXRvU2l6ZSI6MCwiRm9yZWdyb3VuZCI6eyIkaWQiOiIxOTU2IiwiQ29sb3IiOnsiJGlkIjoiMTk1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TU4IiwiVG9wIjowLjAsIkxlZnQiOjAuMCwiUmlnaHQiOjAuMCwiQm90dG9tIjowLjB9LCJQYWRkaW5nIjp7IiRpZCI6IjE5NTkiLCJUb3AiOjAuMCwiTGVmdCI6MC4wLCJSaWdodCI6MC4wLCJCb3R0b20iOjAuMH0sIkJhY2tncm91bmQiOnsiJGlkIjoiMTk2MCIsIkNvbG9yIjp7IiRpZCI6IjE5NjEiLCJBIjo4OSwiUiI6MCwiRyI6MCwiQiI6MH19LCJJc1Zpc2libGUiOnRydWUsIldpZHRoIjowLjAsIkhlaWdodCI6MC4wLCJCb3JkZXJTdHlsZSI6bnVsbCwiUGFyZW50U3R5bGUiOm51bGx9LCJEYXRlU3R5bGUiOnsiJGlkIjoiMTk2MiIsIkZvbnRTZXR0aW5ncyI6eyIkaWQiOiIxOTYzIiwiRm9udFNpemUiOjEwLCJGb250TmFtZSI6IkNhbGlicmkiLCJJc0JvbGQiOmZhbHNlLCJJc0l0YWxpYyI6ZmFsc2UsIklzVW5kZXJsaW5lZCI6ZmFsc2UsIlBhcmVudFN0eWxlIjpudWxsfSwiQXV0b1NpemUiOjAsIkZvcmVncm91bmQiOnsiJGlkIjoiMTk2NCIsIkNvbG9yIjp7IiRpZCI6IjE5N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NjYiLCJUb3AiOjAuMCwiTGVmdCI6MC4wLCJSaWdodCI6MC4wLCJCb3R0b20iOjAuMH0sIlBhZGRpbmciOnsiJGlkIjoiMTk2NyIsIlRvcCI6MC4wLCJMZWZ0IjowLjAsIlJpZ2h0IjowLjAsIkJvdHRvbSI6MC4wfSwiQmFja2dyb3VuZCI6eyIkaWQiOiIxOTY4IiwiQ29sb3IiOnsiJGlkIjoiMTk2OSIsIkEiOjg5LCJSIjowLCJHIjowLCJCIjowfX0sIklzVmlzaWJsZSI6dHJ1ZSwiV2lkdGgiOjAuMCwiSGVpZ2h0IjowLjAsIkJvcmRlclN0eWxlIjpudWxsLCJQYXJlbnRTdHlsZSI6bnVsbH0sIkRhdGVGb3JtYXQiOnsiJGlkIjoiMTk3MC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MTk3MSIsIkRhdGVQYXJ0SXNWaXNpYmxlIjp0cnVlLCJUaW1lUGFydElzVmlzaWJsZSI6ZmFsc2V9fSwiV2Vla051bWJlcmluZyI6eyIkaWQiOiIxOTcyIiwiRm9ybWF0IjowLCJJc1Zpc2libGUiOmZhbHNlLCJMYXN0S25vd25WaXNpYmlsaXR5U3RhdGUiOmZhbHNlfSwiSXNWaXNpYmxlIjp0cnVlLCJWYXJpYW5jZVN0eWxlIjp7IiRpZCI6IjE5NzMiLCJUZXh0U3R5bGUiOnsiJGlkIjoiMTk3NCIsIkZvbnRTZXR0aW5ncyI6eyIkaWQiOiIxOTc1IiwiRm9udFNpemUiOjExLCJGb250TmFtZSI6IkNhbGlicmkiLCJJc0JvbGQiOmZhbHNlLCJJc0l0YWxpYyI6ZmFsc2UsIklzVW5kZXJsaW5lZCI6ZmFsc2UsIlBhcmVudFN0eWxlIjpudWxsfSwiQXV0b1NpemUiOjAsIkZvcmVncm91bmQiOnsiJGlkIjoiMTk3NiIsIkNvbG9yIjp7IiRpZCI6IjE5Nzc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k3OCIsIlRvcCI6MC4wLCJMZWZ0IjowLjAsIlJpZ2h0IjowLjAsIkJvdHRvbSI6MC4wfSwiUGFkZGluZyI6eyIkaWQiOiIxOTc5IiwiVG9wIjowLjAsIkxlZnQiOjAuMCwiUmlnaHQiOjAuMCwiQm90dG9tIjowLjB9LCJCYWNrZ3JvdW5kIjp7IiRpZCI6IjE5ODAiLCJDb2xvciI6eyIkaWQiOiIxOTgxIiwiQSI6MCwiUiI6MCwiRyI6MCwiQiI6MH19LCJJc1Zpc2libGUiOnRydWUsIldpZHRoIjowLjAsIkhlaWdodCI6MC4wLCJCb3JkZXJTdHlsZSI6eyIkaWQiOiIxOTgyIiwiTGluZUNvbG9yIjpudWxsLCJMaW5lV2VpZ2h0IjowLjAsIkxpbmVUeXBlIjowLCJQYXJlbnRTdHlsZSI6bnVsbH0sIlBhcmVudFN0eWxlIjpudWxsfSwiUGFyZW50U3R5bGUiOm51bGx9LCJQYXJlbnRTdHlsZSI6bnVsbH0sIkRlZmF1bHRTd2ltbGFuZUFjdGl2aXR5U3R5bGUiOnsiJGlkIjoiMTk4MyIsIkhlYWRlclN0eWxlIjp7IiRpZCI6IjE5ODQiLCJUZXh0U3R5bGUiOnsiJGlkIjoiMTk4NSIsIkZvbnRTZXR0aW5ncyI6eyIkaWQiOiIxOTg2IiwiRm9udFNpemUiOjExLCJGb250TmFtZSI6IkNhbGlicmkiLCJJc0JvbGQiOmZhbHNlLCJJc0l0YWxpYyI6ZmFsc2UsIklzVW5kZXJsaW5lZCI6ZmFsc2UsIlBhcmVudFN0eWxlIjpudWxsfSwiQXV0b1NpemUiOjIsIkZvcmVncm91bmQiOnsiJGlkIjoiMTk4NyIsIkNvbG9yIjp7IiRpZCI6IjE5ODgiLCJBIjoyNTUsIlIiOjAsIkciOjAsIkIiOjB9fSwiTWF4V2lkdGgiOjAuMCwiTWF4SGVpZ2h0IjoiSW5maW5pdHkiLCJTbWFydEZvcmVncm91bmRJc0FjdGl2ZSI6ZmFsc2UsIkhvcml6b250YWxBbGlnbm1lbnQiOjAsIlZlcnRpY2FsQWxpZ25tZW50IjowLCJTbWFydEZvcmVncm91bmQiOm51bGwsIkJhY2tncm91bmRGaWxsVHlwZSI6MCwiTWFyZ2luIjp7IiRpZCI6IjE5ODkiLCJUb3AiOjAuMCwiTGVmdCI6MC4wLCJSaWdodCI6MC4wLCJCb3R0b20iOjAuMH0sIlBhZGRpbmciOnsiJGlkIjoiMTk5MCIsIlRvcCI6MC4wLCJMZWZ0IjowLjAsIlJpZ2h0IjowLjAsIkJvdHRvbSI6MC4wfSwiQmFja2dyb3VuZCI6eyIkaWQiOiIxOTkxIiwiQ29sb3IiOnsiJGlkIjoiMTk5MiIsIkEiOjAsIlIiOjI1NSwiRyI6MjU1LCJCIjoyNTV9fSwiSXNWaXNpYmxlIjp0cnVlLCJXaWR0aCI6MC4wLCJIZWlnaHQiOjAuMCwiQm9yZGVyU3R5bGUiOm51bGwsIlBhcmVudFN0eWxlIjpudWxsfSwiUmVjdGFuZ2xlU3R5bGUiOnsiJGlkIjoiMTk5MyIsIk1hcmdpbiI6eyIkaWQiOiIxOTk0IiwiVG9wIjowLjAsIkxlZnQiOjAuMCwiUmlnaHQiOjAuMCwiQm90dG9tIjowLjB9LCJQYWRkaW5nIjp7IiRpZCI6IjE5OTUiLCJUb3AiOjAuMCwiTGVmdCI6MC4wLCJSaWdodCI6MC4wLCJCb3R0b20iOjAuMH0sIkJhY2tncm91bmQiOnsiJGlkIjoiMTk5NiIsIkNvbG9yIjp7IiRpZCI6IjE5OTciLCJBIjo2MywiUiI6NjgsIkciOjExNCwiQiI6MTk2fX0sIklzVmlzaWJsZSI6dHJ1ZSwiV2lkdGgiOjAuMCwiSGVpZ2h0IjowLjAsIkJvcmRlclN0eWxlIjp7IiRpZCI6IjE5OTgiLCJMaW5lQ29sb3IiOnsiJGlkIjoiMTk5OSIsIiR0eXBlIjoiTkxSRS5Db21tb24uRG9tLlNvbGlkQ29sb3JCcnVzaCwgTkxSRS5Db21tb24iLCJDb2xvciI6eyIkaWQiOiIyMDAwIiwiQSI6MjU1LCJSIjoyNTUsIkciOjAsIkIiOjB9fSwiTGluZVdlaWdodCI6MC4wLCJMaW5lVHlwZSI6MCwiUGFyZW50U3R5bGUiOm51bGx9LCJQYXJlbnRTdHlsZSI6bnVsbH0sIk1hcmdpbiI6eyIkaWQiOiIyMDAxIiwiVG9wIjowLjAsIkxlZnQiOjAuMCwiUmlnaHQiOjAuMCwiQm90dG9tIjowLjB9LCJQYWRkaW5nIjp7IiRpZCI6IjIwMDIiLCJUb3AiOjAuMCwiTGVmdCI6MC4wLCJSaWdodCI6MC4wLCJCb3R0b20iOjAuMH0sIkJhY2tncm91bmQiOm51bGwsIklzVmlzaWJsZSI6dHJ1ZSwiV2lkdGgiOjAuMCwiSGVpZ2h0IjowLjAsIkJvcmRlclN0eWxlIjpudWxsLCJQYXJlbnRTdHlsZSI6bnVsbH0sIkJhY2tncm91bmRTdHlsZSI6eyIkaWQiOiIyMDAzIiwiTWFyZ2luIjp7IiRpZCI6IjIwMDQiLCJUb3AiOjAuMCwiTGVmdCI6MC4wLCJSaWdodCI6MC4wLCJCb3R0b20iOjAuMH0sIlBhZGRpbmciOnsiJGlkIjoiMjAwNSIsIlRvcCI6MC4wLCJMZWZ0IjowLjAsIlJpZ2h0IjowLjAsIkJvdHRvbSI6MC4wfSwiQmFja2dyb3VuZCI6eyIkaWQiOiIyMDA2IiwiQ29sb3IiOnsiJGlkIjoiMjAwNyIsIkEiOjUxLCJSIjo2OCwiRyI6MTE0LCJCIjoxOTZ9fSwiSXNWaXNpYmxlIjp0cnVlLCJXaWR0aCI6MC4wLCJIZWlnaHQiOjAuMCwiQm9yZGVyU3R5bGUiOnsiJGlkIjoiMjAwOCIsIkxpbmVDb2xvciI6eyIkaWQiOiIyMDA5IiwiJHR5cGUiOiJOTFJFLkNvbW1vbi5Eb20uU29saWRDb2xvckJydXNoLCBOTFJFLkNvbW1vbiIsIkNvbG9yIjp7IiRpZCI6IjIwMTAiLCJBIjoyNTUsIlIiOjIzNCwiRyI6MjIsIkIiOjMwfX0sIkxpbmVXZWlnaHQiOjAuMCwiTGluZVR5cGUiOjAsIlBhcmVudFN0eWxlIjpudWxsfSwiUGFyZW50U3R5bGUiOm51bGx9LCJNYXJnaW4iOnsiJGlkIjoiMjAxMSIsIlRvcCI6MC4wLCJMZWZ0IjowLjAsIlJpZ2h0IjowLjAsIkJvdHRvbSI6MC4wfSwiUGFkZGluZyI6eyIkaWQiOiIyMDEyIiwiVG9wIjowLjAsIkxlZnQiOjAuMCwiUmlnaHQiOjAuMCwiQm90dG9tIjowLjB9LCJJc1Zpc2libGUiOnRydWUsIldpZHRoIjowLjAsIkhlaWdodCI6MC4wLCJCb3JkZXJTdHlsZSI6bnVsbCwiUGFyZW50U3R5bGUiOm51bGx9LCJNYXJnaW4iOnsiJGlkIjoiMjAxMyIsIlRvcCI6MC4wLCJMZWZ0IjowLjAsIlJpZ2h0IjowLjAsIkJvdHRvbSI6MC4wfSwiUGFkZGluZyI6eyIkaWQiOiIyMDE0IiwiVG9wIjowLjAsIkxlZnQiOjAuMCwiUmlnaHQiOjAuMCwiQm90dG9tIjowLjB9LCJJc1Zpc2libGUiOnRydWUsIldpZHRoIjowLjAsIkhlaWdodCI6MC4wLCJCb3JkZXJTdHlsZSI6eyIkaWQiOiIyMDE1IiwiTGluZUNvbG9yIjpudWxsLCJMaW5lV2VpZ2h0IjowLjAsIkxpbmVUeXBlIjowLCJQYXJlbnRTdHlsZSI6bnVsbH0sIlBhcmVudFN0eWxlIjpudWxsfSwiX2FkZGl0aW9uYWxTd2ltbGFuZVYyU3R5bGVzIjpbeyIkaWQiOiIyMDE2IiwiU3R5bGVJZCI6IjAwMDAwMDAwLTAwMDAtMDAwMC0wMDAwLTAwMDAwMDAwMDAwMCIsIkhlYWRlclN0eWxlIjp7IiRpZCI6IjIwMTciLCJUZXh0SXNWZXJ0aWNhbCI6ZmFsc2UsIlRleHRTdHlsZSI6eyIkaWQiOiIyMDE4IiwiRm9udFNldHRpbmdzIjp7IiRpZCI6IjIwMTkiLCJGb250U2l6ZSI6MTIsIkZvbnROYW1lIjoiQ2FsaWJyaSIsIklzQm9sZCI6dHJ1ZSwiSXNJdGFsaWMiOmZhbHNlLCJJc1VuZGVybGluZWQiOmZhbHNlLCJQYXJlbnRTdHlsZSI6bnVsbH0sIkF1dG9TaXplIjoyLCJGb3JlZ3JvdW5kIjp7IiRpZCI6IjIwMjAiLCJDb2xvciI6eyIkaWQiOiIyMDIx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MjAyMiIsIlRvcCI6MC4wLCJMZWZ0IjowLjAsIlJpZ2h0IjowLjAsIkJvdHRvbSI6MC4wfSwiUGFkZGluZyI6eyIkaWQiOiIyMDIzIiwiVG9wIjowLjAsIkxlZnQiOjAuMCwiUmlnaHQiOjAuMCwiQm90dG9tIjowLjB9LCJCYWNrZ3JvdW5kIjp7IiRpZCI6IjIwMjQiLCJDb2xvciI6eyIkaWQiOiIyMDI1IiwiQSI6MCwiUiI6MjU1LCJHIjoyNTUsIkIiOjI1NX19LCJJc1Zpc2libGUiOnRydWUsIldpZHRoIjowLjAsIkhlaWdodCI6MC4wLCJCb3JkZXJTdHlsZSI6bnVsbCwiUGFyZW50U3R5bGUiOm51bGx9LCJSZWN0YW5nbGVTdHlsZSI6eyIkaWQiOiIyMDI2IiwiTWFyZ2luIjp7IiRpZCI6IjIwMjciLCJUb3AiOjAuMCwiTGVmdCI6MC4wLCJSaWdodCI6MC4wLCJCb3R0b20iOjAuMH0sIlBhZGRpbmciOnsiJGlkIjoiMjAyOCIsIlRvcCI6MC4wLCJMZWZ0IjowLjAsIlJpZ2h0IjowLjAsIkJvdHRvbSI6MC4wfSwiQmFja2dyb3VuZCI6eyIkaWQiOiIyMDI5IiwiQ29sb3IiOnsiJGlkIjoiMjAzMCIsIkEiOjI1NSwiUiI6NjgsIkciOjg0LCJCIjoxMDZ9fSwiSXNWaXNpYmxlIjp0cnVlLCJXaWR0aCI6MC4wLCJIZWlnaHQiOjAuMCwiQm9yZGVyU3R5bGUiOnsiJGlkIjoiMjAzMSIsIkxpbmVDb2xvciI6eyIkaWQiOiIyMDMyIiwiJHR5cGUiOiJOTFJFLkNvbW1vbi5Eb20uU29saWRDb2xvckJydXNoLCBOTFJFLkNvbW1vbiIsIkNvbG9yIjp7IiRpZCI6IjIwMzMiLCJBIjoyNTUsIlIiOjI1NSwiRyI6MCwiQiI6MH19LCJMaW5lV2VpZ2h0IjowLjAsIkxpbmVUeXBlIjowLCJQYXJlbnRTdHlsZSI6bnVsbH0sIlBhcmVudFN0eWxlIjpudWxsfSwiTWFyZ2luIjp7IiRpZCI6IjIwMzQiLCJUb3AiOjAuMCwiTGVmdCI6MC4wLCJSaWdodCI6MC4wLCJCb3R0b20iOjAuMH0sIlBhZGRpbmciOnsiJGlkIjoiMjAzNSIsIlRvcCI6MC4wLCJMZWZ0IjowLjAsIlJpZ2h0IjowLjAsIkJvdHRvbSI6MC4wfSwiQmFja2dyb3VuZCI6bnVsbCwiSXNWaXNpYmxlIjp0cnVlLCJXaWR0aCI6MC4wLCJIZWlnaHQiOjAuMCwiQm9yZGVyU3R5bGUiOm51bGwsIlBhcmVudFN0eWxlIjpudWxsfSwiQmFja2dyb3VuZFN0eWxlIjp7IiRpZCI6IjIwMzYiLCJNYXJnaW4iOnsiJGlkIjoiMjAzNyIsIlRvcCI6MC4wLCJMZWZ0IjowLjAsIlJpZ2h0IjowLjAsIkJvdHRvbSI6MC4wfSwiUGFkZGluZyI6eyIkaWQiOiIyMDM4IiwiVG9wIjowLjAsIkxlZnQiOjAuMCwiUmlnaHQiOjAuMCwiQm90dG9tIjowLjB9LCJCYWNrZ3JvdW5kIjp7IiRpZCI6IjIwMzkiLCJDb2xvciI6eyIkaWQiOiIyMDQwIiwiQSI6NTEsIlIiOjY4LCJHIjo4NCwiQiI6MTA2fX0sIklzVmlzaWJsZSI6dHJ1ZSwiV2lkdGgiOjAuMCwiSGVpZ2h0IjowLjAsIkJvcmRlclN0eWxlIjp7IiRpZCI6IjIwNDEiLCJMaW5lQ29sb3IiOnsiJGlkIjoiMjA0MiIsIiR0eXBlIjoiTkxSRS5Db21tb24uRG9tLlNvbGlkQ29sb3JCcnVzaCwgTkxSRS5Db21tb24iLCJDb2xvciI6eyIkaWQiOiIyMDQzIiwiQSI6MjU1LCJSIjoyMzQsIkciOjIyLCJCIjozMH19LCJMaW5lV2VpZ2h0IjowLjAsIkxpbmVUeXBlIjowLCJQYXJlbnRTdHlsZSI6bnVsbH0sIlBhcmVudFN0eWxlIjpudWxsfSwiSXNBYm92ZVRpbWViYW5kIjpmYWxzZSwiU3BhY2luZyI6NSwiRGVmYXVsdFN3aW1sYW5lVGFza1N0eWxlIjp7IiRpZCI6IjIwNDQiLCIkdHlwZSI6Ik5MUkUuQ29tbW9uLkRvbS5TdHlsZXMuRXhwbGljaXRTZXRhYmxlVGFza1N0eWxlLCBOTFJFLkNvbW1vbiIsIlNoYXBlIjozLCJTaGFwZVRoaWNrbmVzcyI6MCwiRHVyYXRpb25Gb3JtYXQiOjYsIkluY2x1ZGVOb25Xb3JraW5nRGF5c0luRHVyYXRpb24iOmZhbHNlLCJQZXJjZW50YWdlQ29tcGxldGVTdHlsZSI6eyIkaWQiOiIyMDQ1IiwiRm9udFNldHRpbmdzIjp7IiRpZCI6IjIwNDYiLCJGb250U2l6ZSI6MTAsIkZvbnROYW1lIjoiQ2FsaWJyaSIsIklzQm9sZCI6ZmFsc2UsIklzSXRhbGljIjpmYWxzZSwiSXNVbmRlcmxpbmVkIjpmYWxzZSwiUGFyZW50U3R5bGUiOm51bGx9LCJBdXRvU2l6ZSI6MCwiRm9yZWdyb3VuZCI6eyIkaWQiOiIyMDQ3IiwiQ29sb3IiOnsiJGlkIjoiMjA0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A0OSIsIlRvcCI6MC4wLCJMZWZ0IjowLjAsIlJpZ2h0IjowLjAsIkJvdHRvbSI6MC4wfSwiUGFkZGluZyI6eyIkaWQiOiIyMDUwIiwiVG9wIjowLjAsIkxlZnQiOjAuMCwiUmlnaHQiOjAuMCwiQm90dG9tIjowLjB9LCJCYWNrZ3JvdW5kIjp7IiRpZCI6IjIwNTEiLCJDb2xvciI6eyIkaWQiOiIyMDUyIiwiQSI6ODksIlIiOjAsIkciOjAsIkIiOjB9fSwiSXNWaXNpYmxlIjp0cnVlLCJXaWR0aCI6MC4wLCJIZWlnaHQiOjAuMCwiQm9yZGVyU3R5bGUiOm51bGwsIlBhcmVudFN0eWxlIjpudWxsfSwiRHVyYXRpb25TdHlsZSI6eyIkaWQiOiIyMDUzIiwiRm9udFNldHRpbmdzIjp7IiRpZCI6IjIwNTQiLCJGb250U2l6ZSI6MTEsIkZvbnROYW1lIjoiQ2FsaWJyaSIsIklzQm9sZCI6ZmFsc2UsIklzSXRhbGljIjpmYWxzZSwiSXNVbmRlcmxpbmVkIjpmYWxzZSwiUGFyZW50U3R5bGUiOm51bGx9LCJBdXRvU2l6ZSI6MCwiRm9yZWdyb3VuZCI6eyIkaWQiOiIyMDU1IiwiQ29sb3IiOnsiJGlkIjoiMjA1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A1NyIsIlRvcCI6MC4wLCJMZWZ0IjowLjAsIlJpZ2h0IjowLjAsIkJvdHRvbSI6MC4wfSwiUGFkZGluZyI6eyIkaWQiOiIyMDU4IiwiVG9wIjowLjAsIkxlZnQiOjAuMCwiUmlnaHQiOjAuMCwiQm90dG9tIjowLjB9LCJCYWNrZ3JvdW5kIjp7IiRpZCI6IjIwNTkiLCJDb2xvciI6eyIkaWQiOiIyMDYwIiwiQSI6MCwiUiI6MjU1LCJHIjoyNTUsIkIiOjI1NX19LCJJc1Zpc2libGUiOnRydWUsIldpZHRoIjowLjAsIkhlaWdodCI6MC4wLCJCb3JkZXJTdHlsZSI6bnVsbCwiUGFyZW50U3R5bGUiOm51bGx9LCJIb3Jpem9udGFsQ29ubmVjdG9yU3R5bGUiOnsiJGlkIjoiMjA2MSIsIkxpbmVDb2xvciI6eyIkaWQiOiIyMDYyIiwiJHR5cGUiOiJOTFJFLkNvbW1vbi5Eb20uU29saWRDb2xvckJydXNoLCBOTFJFLkNvbW1vbiIsIkNvbG9yIjp7IiRpZCI6IjIwNjMiLCJBIjoyNTUsIlIiOjIwNCwiRyI6MjA0LCJCIjoyMDR9fSwiTGluZVdlaWdodCI6MS4wLCJMaW5lVHlwZSI6MCwiUGFyZW50U3R5bGUiOm51bGx9LCJWZXJ0aWNhbENvbm5lY3RvclN0eWxlIjp7IiRpZCI6IjIwNjQiLCJMaW5lQ29sb3IiOnsiJGlkIjoiMjA2NSIsIiR0eXBlIjoiTkxSRS5Db21tb24uRG9tLlNvbGlkQ29sb3JCcnVzaCwgTkxSRS5Db21tb24iLCJDb2xvciI6eyIkaWQiOiIyMDY2IiwiQSI6MjU1LCJSIjoyMDQsIkciOjIwNCwiQiI6MjA0fX0sIkxpbmVXZWlnaHQiOjAuMCwiTGluZVR5cGUiOjAsIlBhcmVudFN0eWxlIjpudWxsfSwiTWFyZ2luIjpudWxsLCJTdGFydERhdGVQb3NpdGlvbiI6MSwiRW5kRGF0ZVBvc2l0aW9uIjoxLCJEYXRlSXNWaXNpYmxlIjp0cnVlLCJUaXRsZVBvc2l0aW9uIjoyLCJEdXJhdGlvblBvc2l0aW9uIjo0LCJQZXJjZW50YWdlQ29tcGxldGVkUG9zaXRpb24iOjYsIlZhcmlhbmNlUG9zaXRpb24iOjYsIlNwYWNpbmciOjMsIklzQmVsb3dUaW1lYmFuZCI6dHJ1ZSwiUGVyY2VudGFnZUNvbXBsZXRlU2hhcGVPcGFjaXR5IjozNSwiQmFzZWxpbmVTdHlsZSI6eyIkaWQiOiIyMDY3IiwiU2hhcGVTdHlsZSI6eyIkaWQiOiIyMDY4IiwiTWFyZ2luIjp7IiRpZCI6IjIwNjkiLCJUb3AiOjAuMCwiTGVmdCI6MC4wLCJSaWdodCI6MC4wLCJCb3R0b20iOjAuMH0sIlBhZGRpbmciOnsiJGlkIjoiMjA3MCIsIlRvcCI6MC4wLCJMZWZ0IjowLjAsIlJpZ2h0IjowLjAsIkJvdHRvbSI6MC4wfSwiQmFja2dyb3VuZCI6eyIkaWQiOiIyMDcxIiwiQ29sb3IiOnsiJGlkIjoiMjA3MiIsIkEiOjE1MywiUiI6MCwiRyI6MCwiQiI6MH19LCJJc1Zpc2libGUiOnRydWUsIldpZHRoIjowLjAsIkhlaWdodCI6MC4wLCJCb3JkZXJTdHlsZSI6eyIkaWQiOiIyMDczIiwiTGluZUNvbG9yIjpudWxsLCJMaW5lV2VpZ2h0IjowLjAsIkxpbmVUeXBlIjowLCJQYXJlbnRTdHlsZSI6bnVsbH0sIlBhcmVudFN0eWxlIjpudWxsfSwiTWFyZ2luIjp7IiRpZCI6IjIwNzQiLCJUb3AiOjAuMCwiTGVmdCI6MC4wLCJSaWdodCI6MC4wLCJCb3R0b20iOjAuMH0sIlBhZGRpbmciOnsiJGlkIjoiMjA3NSIsIlRvcCI6MC4wLCJMZWZ0IjowLjAsIlJpZ2h0IjowLjAsIkJvdHRvbSI6MC4wfSwiQmFja2dyb3VuZCI6bnVsbCwiSXNWaXNpYmxlIjp0cnVlLCJXaWR0aCI6MC4wLCJIZWlnaHQiOjAuMCwiQm9yZGVyU3R5bGUiOm51bGwsIlBhcmVudFN0eWxlIjpudWxsfSwiU2hhcGVTdHlsZSI6eyIkaWQiOiIyMDc2IiwiTWFyZ2luIjp7IiRpZCI6IjIwNzciLCJUb3AiOjAuMCwiTGVmdCI6NC4wLCJSaWdodCI6NC4wLCJCb3R0b20iOjAuMH0sIlBhZGRpbmciOnsiJGlkIjoiMjA3OCIsIlRvcCI6MC4wLCJMZWZ0IjowLjAsIlJpZ2h0IjowLjAsIkJvdHRvbSI6MC4wfSwiQmFja2dyb3VuZCI6eyIkaWQiOiIyMDc5IiwiQ29sb3IiOnsiJGlkIjoiMjA4MCIsIkEiOjI1NSwiUiI6NjgsIkciOjg0LCJCIjoxMDZ9fSwiSXNWaXNpYmxlIjp0cnVlLCJXaWR0aCI6MC4wLCJIZWlnaHQiOjEwLjAsIkJvcmRlclN0eWxlIjp7IiRpZCI6IjIwODEiLCJMaW5lQ29sb3IiOnsiJGlkIjoiMjA4MiIsIiR0eXBlIjoiTkxSRS5Db21tb24uRG9tLlNvbGlkQ29sb3JCcnVzaCwgTkxSRS5Db21tb24iLCJDb2xvciI6eyIkaWQiOiIyMDgzIiwiQSI6MjU1LCJSIjoyMzQsIkciOjIyLCJCIjozMH19LCJMaW5lV2VpZ2h0IjowLjAsIkxpbmVUeXBlIjowLCJQYXJlbnRTdHlsZSI6bnVsbH0sIlBhcmVudFN0eWxlIjpudWxsfSwiVGl0bGVTdHlsZSI6eyIkaWQiOiIyMDg0IiwiRm9udFNldHRpbmdzIjp7IiRpZCI6IjIwODUiLCJGb250U2l6ZSI6MTEsIkZvbnROYW1lIjoiQ2FsaWJyaSIsIklzQm9sZCI6dHJ1ZSwiSXNJdGFsaWMiOmZhbHNlLCJJc1VuZGVybGluZWQiOmZhbHNlLCJQYXJlbnRTdHlsZSI6bnVsbH0sIkF1dG9TaXplIjowLCJGb3JlZ3JvdW5kIjp7IiRpZCI6IjIwODYiLCJDb2xvciI6eyIkaWQiOiIyMDg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wODgiLCJUb3AiOjAuMCwiTGVmdCI6MC4wLCJSaWdodCI6MC4wLCJCb3R0b20iOjAuMH0sIlBhZGRpbmciOnsiJGlkIjoiMjA4OSIsIlRvcCI6MC4wLCJMZWZ0IjowLjAsIlJpZ2h0IjowLjAsIkJvdHRvbSI6MC4wfSwiQmFja2dyb3VuZCI6eyIkaWQiOiIyMDkwIiwiQ29sb3IiOnsiJGlkIjoiMjA5MSIsIkEiOjAsIlIiOjI1NSwiRyI6MjU1LCJCIjoyNTV9fSwiSXNWaXNpYmxlIjp0cnVlLCJXaWR0aCI6MC4wLCJIZWlnaHQiOjAuMCwiQm9yZGVyU3R5bGUiOm51bGwsIlBhcmVudFN0eWxlIjpudWxsfSwiRGF0ZVN0eWxlIjp7IiRpZCI6IjIwOTIiLCJGb250U2V0dGluZ3MiOnsiJGlkIjoiMjA5MyIsIkZvbnRTaXplIjoxMCwiRm9udE5hbWUiOiJDYWxpYnJpIiwiSXNCb2xkIjpmYWxzZSwiSXNJdGFsaWMiOmZhbHNlLCJJc1VuZGVybGluZWQiOmZhbHNlLCJQYXJlbnRTdHlsZSI6bnVsbH0sIkF1dG9TaXplIjowLCJGb3JlZ3JvdW5kIjp7IiRpZCI6IjIwOTQiLCJDb2xvciI6eyIkaWQiOiIyMDk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wOTYiLCJUb3AiOjAuMCwiTGVmdCI6MC4wLCJSaWdodCI6MC4wLCJCb3R0b20iOjAuMH0sIlBhZGRpbmciOnsiJGlkIjoiMjA5NyIsIlRvcCI6MC4wLCJMZWZ0IjowLjAsIlJpZ2h0IjowLjAsIkJvdHRvbSI6MC4wfSwiQmFja2dyb3VuZCI6eyIkaWQiOiIyMDk4IiwiQ29sb3IiOnsiJGlkIjoiMjA5OSIsIkEiOjAsIlIiOjI1NSwiRyI6MjU1LCJCIjoyNTV9fSwiSXNWaXNpYmxlIjp0cnVlLCJXaWR0aCI6MC4wLCJIZWlnaHQiOjAuMCwiQm9yZGVyU3R5bGUiOm51bGwsIlBhcmVudFN0eWxlIjpudWxsfSwiRGF0ZUZvcm1hdCI6eyIkaWQiOiIyMTAw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MDEiLCJGb3JtYXQiOjAsIklzVmlzaWJsZSI6ZmFsc2UsIkxhc3RLbm93blZpc2liaWxpdHlTdGF0ZSI6ZmFsc2V9LCJJc1Zpc2libGUiOnRydWUsIlZhcmlhbmNlU3R5bGUiOnsiJGlkIjoiMjEwMiIsIlRleHRTdHlsZSI6eyIkaWQiOiIyMTAzIiwiRm9udFNldHRpbmdzIjp7IiRpZCI6IjIxMDQiLCJGb250U2l6ZSI6MTEsIkZvbnROYW1lIjoiQ2FsaWJyaSIsIklzQm9sZCI6ZmFsc2UsIklzSXRhbGljIjpmYWxzZSwiSXNVbmRlcmxpbmVkIjpmYWxzZSwiUGFyZW50U3R5bGUiOm51bGx9LCJBdXRvU2l6ZSI6MCwiRm9yZWdyb3VuZCI6eyIkaWQiOiIyMTA1IiwiQ29sb3IiOnsiJGlkIjoiMjEwN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TA3IiwiVG9wIjowLjAsIkxlZnQiOjAuMCwiUmlnaHQiOjAuMCwiQm90dG9tIjowLjB9LCJQYWRkaW5nIjp7IiRpZCI6IjIxMDgiLCJUb3AiOjAuMCwiTGVmdCI6MC4wLCJSaWdodCI6MC4wLCJCb3R0b20iOjAuMH0sIkJhY2tncm91bmQiOnsiJGlkIjoiMjEwOSIsIkNvbG9yIjp7IiRpZCI6IjIxMTAiLCJBIjowLCJSIjowLCJHIjowLCJCIjowfX0sIklzVmlzaWJsZSI6dHJ1ZSwiV2lkdGgiOjAuMCwiSGVpZ2h0IjowLjAsIkJvcmRlclN0eWxlIjp7IiRpZCI6IjIxMTEiLCJMaW5lQ29sb3IiOm51bGwsIkxpbmVXZWlnaHQiOjAuMCwiTGluZVR5cGUiOjAsIlBhcmVudFN0eWxlIjpudWxsfSwiUGFyZW50U3R5bGUiOm51bGx9LCJQYXJlbnRTdHlsZSI6bnVsbH0sIlBhcmVudFN0eWxlIjpudWxsLCJfZXhwbGljaXRseVNldCI6eyIkaWQiOiIyMTEy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jExMyIsIlNoYXBlIjoxLCJDb25uZWN0b3JNYXJnaW4iOnsiJGlkIjoiMjExNCIsIlRvcCI6MC4wLCJMZWZ0IjoyLjAsIlJpZ2h0IjoyLjAsIkJvdHRvbSI6MC4wfSwiQ29ubmVjdG9yU3R5bGUiOnsiJGlkIjoiMjExNSIsIkxpbmVDb2xvciI6eyIkaWQiOiIyMTE2IiwiJHR5cGUiOiJOTFJFLkNvbW1vbi5Eb20uU29saWRDb2xvckJydXNoLCBOTFJFLkNvbW1vbiIsIkNvbG9yIjp7IiRpZCI6IjIxMTciLCJBIjoxMjcsIlIiOjExMSwiRyI6NDksIkIiOjE1Mn19LCJMaW5lV2VpZ2h0IjoxLjAsIkxpbmVUeXBlIjowLCJQYXJlbnRTdHlsZSI6bnVsbH0sIklzQmVsb3dUaW1lYmFuZCI6dHJ1ZSwiUG9zaXRpb25PblRhc2siOjEsIkhpZGVEYXRlIjpmYWxzZSwiU2hhcGVTaXplIjoxLCJTcGFjaW5nIjoyLjAsIlBhZGRpbmciOnsiJGlkIjoiMjExOCIsIlRvcCI6Ny4wLCJMZWZ0IjozLjAsIlJpZ2h0IjowLjAsIkJvdHRvbSI6Mi4wfSwiU2hhcGVTdHlsZSI6eyIkaWQiOiIyMTE5IiwiTWFyZ2luIjp7IiRpZCI6IjIxMjAiLCJUb3AiOjAuMCwiTGVmdCI6MC4wLCJSaWdodCI6MC4wLCJCb3R0b20iOjAuMH0sIlBhZGRpbmciOnsiJGlkIjoiMjEyMSIsIlRvcCI6MC4wLCJMZWZ0IjowLjAsIlJpZ2h0IjowLjAsIkJvdHRvbSI6MC4wfSwiQmFja2dyb3VuZCI6eyIkaWQiOiIyMTIyIiwiQ29sb3IiOnsiJGlkIjoiMjEyMyIsIkEiOjI1NSwiUiI6MTExLCJHIjo0OSwiQiI6MTUyfX0sIklzVmlzaWJsZSI6dHJ1ZSwiV2lkdGgiOjE4LjAsIkhlaWdodCI6MjAuMCwiQm9yZGVyU3R5bGUiOnsiJGlkIjoiMjEyNCIsIkxpbmVDb2xvciI6eyIkaWQiOiIyMTI1IiwiJHR5cGUiOiJOTFJFLkNvbW1vbi5Eb20uU29saWRDb2xvckJydXNoLCBOTFJFLkNvbW1vbiIsIkNvbG9yIjp7IiRpZCI6IjIxMjYiLCJBIjoyNTUsIlIiOjIzNCwiRyI6MjIsIkIiOjMwfX0sIkxpbmVXZWlnaHQiOjAuMCwiTGluZVR5cGUiOjAsIlBhcmVudFN0eWxlIjpudWxsfSwiUGFyZW50U3R5bGUiOm51bGx9LCJUaXRsZVN0eWxlIjp7IiRpZCI6IjIxMjciLCJGb250U2V0dGluZ3MiOnsiJGlkIjoiMjEyOCIsIkZvbnRTaXplIjoxMSwiRm9udE5hbWUiOiJDYWxpYnJpIiwiSXNCb2xkIjp0cnVlLCJJc0l0YWxpYyI6ZmFsc2UsIklzVW5kZXJsaW5lZCI6ZmFsc2UsIlBhcmVudFN0eWxlIjpudWxsfSwiQXV0b1NpemUiOjAsIkZvcmVncm91bmQiOnsiJGlkIjoiMjEyOSIsIkNvbG9yIjp7IiRpZCI6IjIxMz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EzMSIsIlRvcCI6MC4wLCJMZWZ0IjowLjAsIlJpZ2h0IjowLjAsIkJvdHRvbSI6MC4wfSwiUGFkZGluZyI6eyIkaWQiOiIyMTMyIiwiVG9wIjowLjAsIkxlZnQiOjAuMCwiUmlnaHQiOjAuMCwiQm90dG9tIjowLjB9LCJCYWNrZ3JvdW5kIjp7IiRpZCI6IjIxMzMiLCJDb2xvciI6eyIkaWQiOiIyMTM0IiwiQSI6MCwiUiI6MjU1LCJHIjoyNTUsIkIiOjI1NX19LCJJc1Zpc2libGUiOnRydWUsIldpZHRoIjowLjAsIkhlaWdodCI6MC4wLCJCb3JkZXJTdHlsZSI6bnVsbCwiUGFyZW50U3R5bGUiOm51bGx9LCJEYXRlU3R5bGUiOnsiJGlkIjoiMjEzNSIsIkZvbnRTZXR0aW5ncyI6eyIkaWQiOiIyMTM2IiwiRm9udFNpemUiOjEwLCJGb250TmFtZSI6IkNhbGlicmkiLCJJc0JvbGQiOmZhbHNlLCJJc0l0YWxpYyI6ZmFsc2UsIklzVW5kZXJsaW5lZCI6ZmFsc2UsIlBhcmVudFN0eWxlIjpudWxsfSwiQXV0b1NpemUiOjAsIkZvcmVncm91bmQiOnsiJGlkIjoiMjEzNyIsIkNvbG9yIjp7IiRpZCI6IjIxMz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xMzkiLCJUb3AiOjAuMCwiTGVmdCI6MC4wLCJSaWdodCI6MC4wLCJCb3R0b20iOjAuMH0sIlBhZGRpbmciOnsiJGlkIjoiMjE0MCIsIlRvcCI6MC4wLCJMZWZ0IjowLjAsIlJpZ2h0IjowLjAsIkJvdHRvbSI6MC4wfSwiQmFja2dyb3VuZCI6eyIkaWQiOiIyMTQxIiwiQ29sb3IiOnsiJGlkIjoiMjE0MiIsIkEiOjAsIlIiOjI1NSwiRyI6MjU1LCJCIjoyNTV9fSwiSXNWaXNpYmxlIjp0cnVlLCJXaWR0aCI6MC4wLCJIZWlnaHQiOjAuMCwiQm9yZGVyU3R5bGUiOm51bGwsIlBhcmVudFN0eWxlIjpudWxsfSwiRGF0ZUZvcm1hdCI6eyIkaWQiOiIyMTQz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yMTQ0IiwiRGF0ZVBhcnRJc1Zpc2libGUiOnRydWUsIlRpbWVQYXJ0SXNWaXNpYmxlIjpmYWxzZX19LCJXZWVrTnVtYmVyaW5nIjp7IiRpZCI6IjIxNDUiLCJGb3JtYXQiOjAsIklzVmlzaWJsZSI6ZmFsc2UsIkxhc3RLbm93blZpc2liaWxpdHlTdGF0ZSI6ZmFsc2V9LCJJc1Zpc2libGUiOnRydWUsIlZhcmlhbmNlU3R5bGUiOnsiJGlkIjoiMjE0NiIsIlRleHRTdHlsZSI6eyIkaWQiOiIyMTQ3IiwiRm9udFNldHRpbmdzIjp7IiRpZCI6IjIxNDgiLCJGb250U2l6ZSI6MTEsIkZvbnROYW1lIjoiQ2FsaWJyaSIsIklzQm9sZCI6ZmFsc2UsIklzSXRhbGljIjpmYWxzZSwiSXNVbmRlcmxpbmVkIjpmYWxzZSwiUGFyZW50U3R5bGUiOm51bGx9LCJBdXRvU2l6ZSI6MCwiRm9yZWdyb3VuZCI6eyIkaWQiOiIyMTQ5IiwiQ29sb3IiOnsiJGlkIjoiMjE1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TUxIiwiVG9wIjowLjAsIkxlZnQiOjAuMCwiUmlnaHQiOjAuMCwiQm90dG9tIjowLjB9LCJQYWRkaW5nIjp7IiRpZCI6IjIxNTIiLCJUb3AiOjAuMCwiTGVmdCI6MC4wLCJSaWdodCI6MC4wLCJCb3R0b20iOjAuMH0sIkJhY2tncm91bmQiOnsiJGlkIjoiMjE1MyIsIkNvbG9yIjp7IiRpZCI6IjIxNTQiLCJBIjowLCJSIjowLCJHIjowLCJCIjowfX0sIklzVmlzaWJsZSI6ZmFsc2UsIldpZHRoIjowLjAsIkhlaWdodCI6MC4wLCJCb3JkZXJTdHlsZSI6eyIkaWQiOiIyMTU1IiwiTGluZUNvbG9yIjpudWxsLCJMaW5lV2VpZ2h0IjowLjAsIkxpbmVUeXBlIjowLCJQYXJlbnRTdHlsZSI6bnVsbH0sIlBhcmVudFN0eWxlIjpudWxsfSwiUGFyZW50U3R5bGUiOm51bGx9LCJQYXJlbnRTdHlsZSI6bnVsbH0sIkRlZmF1bHRTd2ltbGFuZU1pbGVzdG9uZVN0eWxlIjp7IiRpZCI6IjIxNTYiLCJUaXRsZVBvc2l0aW9uIjoiUmlnaHQiLCJEYXRlUG9zaXRpb24iOiJMZWZ0IiwiVmFyaWFuY2VQb3NpdGlvbiI6IkxlZnQiLCJTaGFwZVR5cGUiOjEsIlNoYXBlU2l6ZSI6MSwiU3BhY2luZyI6NSwiU2hhcGVTdHlsZSI6eyIkaWQiOiIyMTU3IiwiTWFyZ2luIjp7IiRpZCI6IjIxNTgiLCJUb3AiOjAuMCwiTGVmdCI6MC4wLCJSaWdodCI6MC4wLCJCb3R0b20iOjAuMH0sIlBhZGRpbmciOnsiJGlkIjoiMjE1OSIsIlRvcCI6MC4wLCJMZWZ0IjowLjAsIlJpZ2h0IjowLjAsIkJvdHRvbSI6MC4wfSwiQmFja2dyb3VuZCI6eyIkaWQiOiIyMTYwIiwiQ29sb3IiOnsiJGlkIjoiMjE2MSIsIkEiOjI1NSwiUiI6NjgsIkciOjg0LCJCIjoxMDZ9fSwiSXNWaXNpYmxlIjp0cnVlLCJXaWR0aCI6MTguMCwiSGVpZ2h0IjoyMC4wLCJCb3JkZXJTdHlsZSI6eyIkaWQiOiIyMTYyIiwiTGluZUNvbG9yIjp7IiRpZCI6IjIxNjMiLCIkdHlwZSI6Ik5MUkUuQ29tbW9uLkRvbS5Tb2xpZENvbG9yQnJ1c2gsIE5MUkUuQ29tbW9uIiwiQ29sb3IiOnsiJGlkIjoiMjE2NCIsIkEiOjI1NSwiUiI6MjM0LCJHIjoyMiwiQiI6MzB9fSwiTGluZVdlaWdodCI6MC4wLCJMaW5lVHlwZSI6MCwiUGFyZW50U3R5bGUiOm51bGx9LCJQYXJlbnRTdHlsZSI6bnVsbH0sIlRpdGxlU3R5bGUiOnsiJGlkIjoiMjE2NSIsIkZvbnRTZXR0aW5ncyI6eyIkaWQiOiIyMTY2IiwiRm9udFNpemUiOjExLCJGb250TmFtZSI6IkNhbGlicmkiLCJJc0JvbGQiOnRydWUsIklzSXRhbGljIjpmYWxzZSwiSXNVbmRlcmxpbmVkIjpmYWxzZSwiUGFyZW50U3R5bGUiOm51bGx9LCJBdXRvU2l6ZSI6MCwiRm9yZWdyb3VuZCI6eyIkaWQiOiIyMTY3IiwiQ29sb3IiOnsiJGlkIjoiMjE2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Y5IiwiVG9wIjowLjAsIkxlZnQiOjAuMCwiUmlnaHQiOjAuMCwiQm90dG9tIjowLjB9LCJQYWRkaW5nIjp7IiRpZCI6IjIxNzAiLCJUb3AiOjAuMCwiTGVmdCI6MC4wLCJSaWdodCI6MC4wLCJCb3R0b20iOjAuMH0sIkJhY2tncm91bmQiOnsiJGlkIjoiMjE3MSIsIkNvbG9yIjp7IiRpZCI6IjIxNzIiLCJBIjo4OSwiUiI6MCwiRyI6MCwiQiI6MH19LCJJc1Zpc2libGUiOnRydWUsIldpZHRoIjowLjAsIkhlaWdodCI6MC4wLCJCb3JkZXJTdHlsZSI6bnVsbCwiUGFyZW50U3R5bGUiOm51bGx9LCJEYXRlU3R5bGUiOnsiJGlkIjoiMjE3MyIsIkZvbnRTZXR0aW5ncyI6eyIkaWQiOiIyMTc0IiwiRm9udFNpemUiOjEwLCJGb250TmFtZSI6IkNhbGlicmkiLCJJc0JvbGQiOmZhbHNlLCJJc0l0YWxpYyI6ZmFsc2UsIklzVW5kZXJsaW5lZCI6ZmFsc2UsIlBhcmVudFN0eWxlIjpudWxsfSwiQXV0b1NpemUiOjAsIkZvcmVncm91bmQiOnsiJGlkIjoiMjE3NSIsIkNvbG9yIjp7IiRpZCI6IjIxNz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NzciLCJUb3AiOjAuMCwiTGVmdCI6MC4wLCJSaWdodCI6MC4wLCJCb3R0b20iOjAuMH0sIlBhZGRpbmciOnsiJGlkIjoiMjE3OCIsIlRvcCI6MC4wLCJMZWZ0IjowLjAsIlJpZ2h0IjowLjAsIkJvdHRvbSI6MC4wfSwiQmFja2dyb3VuZCI6eyIkaWQiOiIyMTc5IiwiQ29sb3IiOnsiJGlkIjoiMjE4MCIsIkEiOjg5LCJSIjowLCJHIjowLCJCIjowfX0sIklzVmlzaWJsZSI6dHJ1ZSwiV2lkdGgiOjAuMCwiSGVpZ2h0IjowLjAsIkJvcmRlclN0eWxlIjpudWxsLCJQYXJlbnRTdHlsZSI6bnVsbH0sIkRhdGVGb3JtYXQiOnsiJGlkIjoiMjE4M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MjE4MiIsIkRhdGVQYXJ0SXNWaXNpYmxlIjp0cnVlLCJUaW1lUGFydElzVmlzaWJsZSI6ZmFsc2V9fSwiV2Vla051bWJlcmluZyI6eyIkaWQiOiIyMTgzIiwiRm9ybWF0IjowLCJJc1Zpc2libGUiOmZhbHNlLCJMYXN0S25vd25WaXNpYmlsaXR5U3RhdGUiOmZhbHNlfSwiSXNWaXNpYmxlIjp0cnVlLCJWYXJpYW5jZVN0eWxlIjp7IiRpZCI6IjIxODQiLCJUZXh0U3R5bGUiOnsiJGlkIjoiMjE4NSIsIkZvbnRTZXR0aW5ncyI6eyIkaWQiOiIyMTg2IiwiRm9udFNpemUiOjExLCJGb250TmFtZSI6IkNhbGlicmkiLCJJc0JvbGQiOmZhbHNlLCJJc0l0YWxpYyI6ZmFsc2UsIklzVW5kZXJsaW5lZCI6ZmFsc2UsIlBhcmVudFN0eWxlIjpudWxsfSwiQXV0b1NpemUiOjAsIkZvcmVncm91bmQiOnsiJGlkIjoiMjE4NyIsIkNvbG9yIjp7IiRpZCI6IjIxOD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E4OSIsIlRvcCI6MC4wLCJMZWZ0IjowLjAsIlJpZ2h0IjowLjAsIkJvdHRvbSI6MC4wfSwiUGFkZGluZyI6eyIkaWQiOiIyMTkwIiwiVG9wIjowLjAsIkxlZnQiOjAuMCwiUmlnaHQiOjAuMCwiQm90dG9tIjowLjB9LCJCYWNrZ3JvdW5kIjp7IiRpZCI6IjIxOTEiLCJDb2xvciI6eyIkaWQiOiIyMTkyIiwiQSI6MCwiUiI6MCwiRyI6MCwiQiI6MH19LCJJc1Zpc2libGUiOnRydWUsIldpZHRoIjowLjAsIkhlaWdodCI6MC4wLCJCb3JkZXJTdHlsZSI6eyIkaWQiOiIyMTkzIiwiTGluZUNvbG9yIjpudWxsLCJMaW5lV2VpZ2h0IjowLjAsIkxpbmVUeXBlIjowLCJQYXJlbnRTdHlsZSI6bnVsbH0sIlBhcmVudFN0eWxlIjpudWxsfSwiUGFyZW50U3R5bGUiOm51bGx9LCJQYXJlbnRTdHlsZSI6bnVsbH0sIkRlZmF1bHRTd2ltbGFuZUFjdGl2aXR5U3R5bGUiOnsiJGlkIjoiMjE5NCIsIkhlYWRlclN0eWxlIjp7IiRpZCI6IjIxOTUiLCJUZXh0U3R5bGUiOnsiJGlkIjoiMjE5NiIsIkZvbnRTZXR0aW5ncyI6eyIkaWQiOiIyMTk3IiwiRm9udFNpemUiOjExLCJGb250TmFtZSI6IkNhbGlicmkiLCJJc0JvbGQiOmZhbHNlLCJJc0l0YWxpYyI6ZmFsc2UsIklzVW5kZXJsaW5lZCI6ZmFsc2UsIlBhcmVudFN0eWxlIjpudWxsfSwiQXV0b1NpemUiOjIsIkZvcmVncm91bmQiOnsiJGlkIjoiMjE5OCIsIkNvbG9yIjp7IiRpZCI6IjIxOTk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yMDAiLCJUb3AiOjAuMCwiTGVmdCI6MC4wLCJSaWdodCI6MC4wLCJCb3R0b20iOjAuMH0sIlBhZGRpbmciOnsiJGlkIjoiMjIwMSIsIlRvcCI6MC4wLCJMZWZ0IjowLjAsIlJpZ2h0IjowLjAsIkJvdHRvbSI6MC4wfSwiQmFja2dyb3VuZCI6eyIkaWQiOiIyMjAyIiwiQ29sb3IiOnsiJGlkIjoiMjIwMyIsIkEiOjAsIlIiOjI1NSwiRyI6MjU1LCJCIjoyNTV9fSwiSXNWaXNpYmxlIjp0cnVlLCJXaWR0aCI6MC4wLCJIZWlnaHQiOjAuMCwiQm9yZGVyU3R5bGUiOm51bGwsIlBhcmVudFN0eWxlIjpudWxsfSwiUmVjdGFuZ2xlU3R5bGUiOnsiJGlkIjoiMjIwNCIsIk1hcmdpbiI6eyIkaWQiOiIyMjA1IiwiVG9wIjowLjAsIkxlZnQiOjAuMCwiUmlnaHQiOjAuMCwiQm90dG9tIjowLjB9LCJQYWRkaW5nIjp7IiRpZCI6IjIyMDYiLCJUb3AiOjAuMCwiTGVmdCI6MC4wLCJSaWdodCI6MC4wLCJCb3R0b20iOjAuMH0sIkJhY2tncm91bmQiOnsiJGlkIjoiMjIwNyIsIkNvbG9yIjp7IiRpZCI6IjIyMDgiLCJBIjo2MywiUiI6NjgsIkciOjg0LCJCIjoxMDZ9fSwiSXNWaXNpYmxlIjp0cnVlLCJXaWR0aCI6MC4wLCJIZWlnaHQiOjAuMCwiQm9yZGVyU3R5bGUiOnsiJGlkIjoiMjIwOSIsIkxpbmVDb2xvciI6eyIkaWQiOiIyMjEwIiwiJHR5cGUiOiJOTFJFLkNvbW1vbi5Eb20uU29saWRDb2xvckJydXNoLCBOTFJFLkNvbW1vbiIsIkNvbG9yIjp7IiRpZCI6IjIyMTEiLCJBIjoyNTUsIlIiOjI1NSwiRyI6MCwiQiI6MH19LCJMaW5lV2VpZ2h0IjowLjAsIkxpbmVUeXBlIjowLCJQYXJlbnRTdHlsZSI6bnVsbH0sIlBhcmVudFN0eWxlIjpudWxsfSwiTWFyZ2luIjp7IiRpZCI6IjIyMTIiLCJUb3AiOjAuMCwiTGVmdCI6MC4wLCJSaWdodCI6MC4wLCJCb3R0b20iOjAuMH0sIlBhZGRpbmciOnsiJGlkIjoiMjIxMyIsIlRvcCI6MC4wLCJMZWZ0IjowLjAsIlJpZ2h0IjowLjAsIkJvdHRvbSI6MC4wfSwiQmFja2dyb3VuZCI6bnVsbCwiSXNWaXNpYmxlIjp0cnVlLCJXaWR0aCI6MC4wLCJIZWlnaHQiOjAuMCwiQm9yZGVyU3R5bGUiOm51bGwsIlBhcmVudFN0eWxlIjpudWxsfSwiQmFja2dyb3VuZFN0eWxlIjp7IiRpZCI6IjIyMTQiLCJNYXJnaW4iOnsiJGlkIjoiMjIxNSIsIlRvcCI6MC4wLCJMZWZ0IjowLjAsIlJpZ2h0IjowLjAsIkJvdHRvbSI6MC4wfSwiUGFkZGluZyI6eyIkaWQiOiIyMjE2IiwiVG9wIjowLjAsIkxlZnQiOjAuMCwiUmlnaHQiOjAuMCwiQm90dG9tIjowLjB9LCJCYWNrZ3JvdW5kIjp7IiRpZCI6IjIyMTciLCJDb2xvciI6eyIkaWQiOiIyMjE4IiwiQSI6NTEsIlIiOjY4LCJHIjo4NCwiQiI6MTA2fX0sIklzVmlzaWJsZSI6dHJ1ZSwiV2lkdGgiOjAuMCwiSGVpZ2h0IjowLjAsIkJvcmRlclN0eWxlIjp7IiRpZCI6IjIyMTkiLCJMaW5lQ29sb3IiOnsiJGlkIjoiMjIyMCIsIiR0eXBlIjoiTkxSRS5Db21tb24uRG9tLlNvbGlkQ29sb3JCcnVzaCwgTkxSRS5Db21tb24iLCJDb2xvciI6eyIkaWQiOiIyMjIxIiwiQSI6MjU1LCJSIjoyMzQsIkciOjIyLCJCIjozMH19LCJMaW5lV2VpZ2h0IjowLjAsIkxpbmVUeXBlIjowLCJQYXJlbnRTdHlsZSI6bnVsbH0sIlBhcmVudFN0eWxlIjpudWxsfSwiTWFyZ2luIjp7IiRpZCI6IjIyMjIiLCJUb3AiOjAuMCwiTGVmdCI6MC4wLCJSaWdodCI6MC4wLCJCb3R0b20iOjAuMH0sIlBhZGRpbmciOnsiJGlkIjoiMjIyMyIsIlRvcCI6MC4wLCJMZWZ0IjowLjAsIlJpZ2h0IjowLjAsIkJvdHRvbSI6MC4wfSwiSXNWaXNpYmxlIjp0cnVlLCJXaWR0aCI6MC4wLCJIZWlnaHQiOjAuMCwiQm9yZGVyU3R5bGUiOm51bGwsIlBhcmVudFN0eWxlIjpudWxsfSwiTWFyZ2luIjp7IiRpZCI6IjIyMjQiLCJUb3AiOjAuMCwiTGVmdCI6MC4wLCJSaWdodCI6MC4wLCJCb3R0b20iOjAuMH0sIlBhZGRpbmciOnsiJGlkIjoiMjIyNSIsIlRvcCI6MC4wLCJMZWZ0IjowLjAsIlJpZ2h0IjowLjAsIkJvdHRvbSI6MC4wfSwiSXNWaXNpYmxlIjp0cnVlLCJXaWR0aCI6MC4wLCJIZWlnaHQiOjAuMCwiQm9yZGVyU3R5bGUiOnsiJGlkIjoiMjIyNiIsIkxpbmVDb2xvciI6bnVsbCwiTGluZVdlaWdodCI6MC4wLCJMaW5lVHlwZSI6MCwiUGFyZW50U3R5bGUiOm51bGx9LCJQYXJlbnRTdHlsZSI6bnVsbH0seyIkaWQiOiIyMjI3IiwiU3R5bGVJZCI6IjAwMDAwMDAwLTAwMDAtMDAwMC0wMDAwLTAwMDAwMDAwMDAwMCIsIkhlYWRlclN0eWxlIjp7IiRpZCI6IjIyMjgiLCJUZXh0SXNWZXJ0aWNhbCI6ZmFsc2UsIlRleHRTdHlsZSI6eyIkaWQiOiIyMjI5IiwiRm9udFNldHRpbmdzIjp7IiRpZCI6IjIyMzAiLCJGb250U2l6ZSI6MTIsIkZvbnROYW1lIjoiQ2FsaWJyaSIsIklzQm9sZCI6dHJ1ZSwiSXNJdGFsaWMiOmZhbHNlLCJJc1VuZGVybGluZWQiOmZhbHNlLCJQYXJlbnRTdHlsZSI6bnVsbH0sIkF1dG9TaXplIjoyLCJGb3JlZ3JvdW5kIjp7IiRpZCI6IjIyMzEiLCJDb2xvciI6eyIkaWQiOiIyMjMy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MjIzMyIsIlRvcCI6MC4wLCJMZWZ0IjowLjAsIlJpZ2h0IjowLjAsIkJvdHRvbSI6MC4wfSwiUGFkZGluZyI6eyIkaWQiOiIyMjM0IiwiVG9wIjowLjAsIkxlZnQiOjAuMCwiUmlnaHQiOjAuMCwiQm90dG9tIjowLjB9LCJCYWNrZ3JvdW5kIjp7IiRpZCI6IjIyMzUiLCJDb2xvciI6eyIkaWQiOiIyMjM2IiwiQSI6MCwiUiI6MjU1LCJHIjoyNTUsIkIiOjI1NX19LCJJc1Zpc2libGUiOnRydWUsIldpZHRoIjowLjAsIkhlaWdodCI6MC4wLCJCb3JkZXJTdHlsZSI6bnVsbCwiUGFyZW50U3R5bGUiOm51bGx9LCJSZWN0YW5nbGVTdHlsZSI6eyIkaWQiOiIyMjM3IiwiTWFyZ2luIjp7IiRpZCI6IjIyMzgiLCJUb3AiOjAuMCwiTGVmdCI6MC4wLCJSaWdodCI6MC4wLCJCb3R0b20iOjAuMH0sIlBhZGRpbmciOnsiJGlkIjoiMjIzOSIsIlRvcCI6MC4wLCJMZWZ0IjowLjAsIlJpZ2h0IjowLjAsIkJvdHRvbSI6MC4wfSwiQmFja2dyb3VuZCI6eyIkaWQiOiIyMjQwIiwiQ29sb3IiOnsiJGlkIjoiMjI0MSIsIkEiOjI1NSwiUiI6MTE1LCJHIjoxMTUsIkIiOjExNX19LCJJc1Zpc2libGUiOnRydWUsIldpZHRoIjowLjAsIkhlaWdodCI6MC4wLCJCb3JkZXJTdHlsZSI6eyIkaWQiOiIyMjQyIiwiTGluZUNvbG9yIjp7IiRpZCI6IjIyNDMiLCIkdHlwZSI6Ik5MUkUuQ29tbW9uLkRvbS5Tb2xpZENvbG9yQnJ1c2gsIE5MUkUuQ29tbW9uIiwiQ29sb3IiOnsiJGlkIjoiMjI0NCIsIkEiOjI1NSwiUiI6MjU1LCJHIjowLCJCIjowfX0sIkxpbmVXZWlnaHQiOjAuMCwiTGluZVR5cGUiOjAsIlBhcmVudFN0eWxlIjpudWxsfSwiUGFyZW50U3R5bGUiOm51bGx9LCJNYXJnaW4iOnsiJGlkIjoiMjI0NSIsIlRvcCI6MC4wLCJMZWZ0IjowLjAsIlJpZ2h0IjowLjAsIkJvdHRvbSI6MC4wfSwiUGFkZGluZyI6eyIkaWQiOiIyMjQ2IiwiVG9wIjowLjAsIkxlZnQiOjAuMCwiUmlnaHQiOjAuMCwiQm90dG9tIjowLjB9LCJCYWNrZ3JvdW5kIjpudWxsLCJJc1Zpc2libGUiOnRydWUsIldpZHRoIjowLjAsIkhlaWdodCI6MC4wLCJCb3JkZXJTdHlsZSI6bnVsbCwiUGFyZW50U3R5bGUiOm51bGx9LCJCYWNrZ3JvdW5kU3R5bGUiOnsiJGlkIjoiMjI0NyIsIk1hcmdpbiI6eyIkaWQiOiIyMjQ4IiwiVG9wIjowLjAsIkxlZnQiOjAuMCwiUmlnaHQiOjAuMCwiQm90dG9tIjowLjB9LCJQYWRkaW5nIjp7IiRpZCI6IjIyNDkiLCJUb3AiOjAuMCwiTGVmdCI6MC4wLCJSaWdodCI6MC4wLCJCb3R0b20iOjAuMH0sIkJhY2tncm91bmQiOnsiJGlkIjoiMjI1MCIsIkNvbG9yIjp7IiRpZCI6IjIyNTEiLCJBIjo1MSwiUiI6MTY1LCJHIjoxNjUsIkIiOjE2NX19LCJJc1Zpc2libGUiOnRydWUsIldpZHRoIjowLjAsIkhlaWdodCI6MC4wLCJCb3JkZXJTdHlsZSI6eyIkaWQiOiIyMjUyIiwiTGluZUNvbG9yIjp7IiRpZCI6IjIyNTMiLCIkdHlwZSI6Ik5MUkUuQ29tbW9uLkRvbS5Tb2xpZENvbG9yQnJ1c2gsIE5MUkUuQ29tbW9uIiwiQ29sb3IiOnsiJGlkIjoiMjI1NCIsIkEiOjI1NSwiUiI6MjM0LCJHIjoyMiwiQiI6MzB9fSwiTGluZVdlaWdodCI6MC4wLCJMaW5lVHlwZSI6MCwiUGFyZW50U3R5bGUiOm51bGx9LCJQYXJlbnRTdHlsZSI6bnVsbH0sIklzQWJvdmVUaW1lYmFuZCI6ZmFsc2UsIlNwYWNpbmciOjUsIkRlZmF1bHRTd2ltbGFuZVRhc2tTdHlsZSI6eyIkaWQiOiIyMjU1IiwiJHR5cGUiOiJOTFJFLkNvbW1vbi5Eb20uU3R5bGVzLkV4cGxpY2l0U2V0YWJsZVRhc2tTdHlsZSwgTkxSRS5Db21tb24iLCJTaGFwZSI6MywiU2hhcGVUaGlja25lc3MiOjAsIkR1cmF0aW9uRm9ybWF0Ijo2LCJJbmNsdWRlTm9uV29ya2luZ0RheXNJbkR1cmF0aW9uIjpmYWxzZSwiUGVyY2VudGFnZUNvbXBsZXRlU3R5bGUiOnsiJGlkIjoiMjI1NiIsIkZvbnRTZXR0aW5ncyI6eyIkaWQiOiIyMjU3IiwiRm9udFNpemUiOjEwLCJGb250TmFtZSI6IkNhbGlicmkiLCJJc0JvbGQiOmZhbHNlLCJJc0l0YWxpYyI6ZmFsc2UsIklzVW5kZXJsaW5lZCI6ZmFsc2UsIlBhcmVudFN0eWxlIjpudWxsfSwiQXV0b1NpemUiOjAsIkZvcmVncm91bmQiOnsiJGlkIjoiMjI1OCIsIkNvbG9yIjp7IiRpZCI6IjIyNT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yNjAiLCJUb3AiOjAuMCwiTGVmdCI6MC4wLCJSaWdodCI6MC4wLCJCb3R0b20iOjAuMH0sIlBhZGRpbmciOnsiJGlkIjoiMjI2MSIsIlRvcCI6MC4wLCJMZWZ0IjowLjAsIlJpZ2h0IjowLjAsIkJvdHRvbSI6MC4wfSwiQmFja2dyb3VuZCI6eyIkaWQiOiIyMjYyIiwiQ29sb3IiOnsiJGlkIjoiMjI2MyIsIkEiOjg5LCJSIjowLCJHIjowLCJCIjowfX0sIklzVmlzaWJsZSI6dHJ1ZSwiV2lkdGgiOjAuMCwiSGVpZ2h0IjowLjAsIkJvcmRlclN0eWxlIjpudWxsLCJQYXJlbnRTdHlsZSI6bnVsbH0sIkR1cmF0aW9uU3R5bGUiOnsiJGlkIjoiMjI2NCIsIkZvbnRTZXR0aW5ncyI6eyIkaWQiOiIyMjY1IiwiRm9udFNpemUiOjExLCJGb250TmFtZSI6IkNhbGlicmkiLCJJc0JvbGQiOmZhbHNlLCJJc0l0YWxpYyI6ZmFsc2UsIklzVW5kZXJsaW5lZCI6ZmFsc2UsIlBhcmVudFN0eWxlIjpudWxsfSwiQXV0b1NpemUiOjAsIkZvcmVncm91bmQiOnsiJGlkIjoiMjI2NiIsIkNvbG9yIjp7IiRpZCI6IjIyN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NjgiLCJUb3AiOjAuMCwiTGVmdCI6MC4wLCJSaWdodCI6MC4wLCJCb3R0b20iOjAuMH0sIlBhZGRpbmciOnsiJGlkIjoiMjI2OSIsIlRvcCI6MC4wLCJMZWZ0IjowLjAsIlJpZ2h0IjowLjAsIkJvdHRvbSI6MC4wfSwiQmFja2dyb3VuZCI6eyIkaWQiOiIyMjcwIiwiQ29sb3IiOnsiJGlkIjoiMjI3MSIsIkEiOjAsIlIiOjI1NSwiRyI6MjU1LCJCIjoyNTV9fSwiSXNWaXNpYmxlIjp0cnVlLCJXaWR0aCI6MC4wLCJIZWlnaHQiOjAuMCwiQm9yZGVyU3R5bGUiOm51bGwsIlBhcmVudFN0eWxlIjpudWxsfSwiSG9yaXpvbnRhbENvbm5lY3RvclN0eWxlIjp7IiRpZCI6IjIyNzIiLCJMaW5lQ29sb3IiOnsiJGlkIjoiMjI3MyIsIiR0eXBlIjoiTkxSRS5Db21tb24uRG9tLlNvbGlkQ29sb3JCcnVzaCwgTkxSRS5Db21tb24iLCJDb2xvciI6eyIkaWQiOiIyMjc0IiwiQSI6MjU1LCJSIjoyMDQsIkciOjIwNCwiQiI6MjA0fX0sIkxpbmVXZWlnaHQiOjEuMCwiTGluZVR5cGUiOjAsIlBhcmVudFN0eWxlIjpudWxsfSwiVmVydGljYWxDb25uZWN0b3JTdHlsZSI6eyIkaWQiOiIyMjc1IiwiTGluZUNvbG9yIjp7IiRpZCI6IjIyNzYiLCIkdHlwZSI6Ik5MUkUuQ29tbW9uLkRvbS5Tb2xpZENvbG9yQnJ1c2gsIE5MUkUuQ29tbW9uIiwiQ29sb3IiOnsiJGlkIjoiMjI3NyIsIkEiOjI1NSwiUiI6MjA0LCJHIjoyMDQsIkIiOjIwNH19LCJMaW5lV2VpZ2h0IjowLjAsIkxpbmVUeXBlIjowLCJQYXJlbnRTdHlsZSI6bnVsbH0sIk1hcmdpbiI6bnVsbCwiU3RhcnREYXRlUG9zaXRpb24iOjEsIkVuZERhdGVQb3NpdGlvbiI6MSwiRGF0ZUlzVmlzaWJsZSI6dHJ1ZSwiVGl0bGVQb3NpdGlvbiI6MiwiRHVyYXRpb25Qb3NpdGlvbiI6NCwiUGVyY2VudGFnZUNvbXBsZXRlZFBvc2l0aW9uIjo2LCJWYXJpYW5jZVBvc2l0aW9uIjo2LCJTcGFjaW5nIjozLCJJc0JlbG93VGltZWJhbmQiOnRydWUsIlBlcmNlbnRhZ2VDb21wbGV0ZVNoYXBlT3BhY2l0eSI6MzUsIkJhc2VsaW5lU3R5bGUiOnsiJGlkIjoiMjI3OCIsIlNoYXBlU3R5bGUiOnsiJGlkIjoiMjI3OSIsIk1hcmdpbiI6eyIkaWQiOiIyMjgwIiwiVG9wIjowLjAsIkxlZnQiOjAuMCwiUmlnaHQiOjAuMCwiQm90dG9tIjowLjB9LCJQYWRkaW5nIjp7IiRpZCI6IjIyODEiLCJUb3AiOjAuMCwiTGVmdCI6MC4wLCJSaWdodCI6MC4wLCJCb3R0b20iOjAuMH0sIkJhY2tncm91bmQiOnsiJGlkIjoiMjI4MiIsIkNvbG9yIjp7IiRpZCI6IjIyODMiLCJBIjoxNTMsIlIiOjAsIkciOjAsIkIiOjB9fSwiSXNWaXNpYmxlIjp0cnVlLCJXaWR0aCI6MC4wLCJIZWlnaHQiOjAuMCwiQm9yZGVyU3R5bGUiOnsiJGlkIjoiMjI4NCIsIkxpbmVDb2xvciI6bnVsbCwiTGluZVdlaWdodCI6MC4wLCJMaW5lVHlwZSI6MCwiUGFyZW50U3R5bGUiOm51bGx9LCJQYXJlbnRTdHlsZSI6bnVsbH0sIk1hcmdpbiI6eyIkaWQiOiIyMjg1IiwiVG9wIjowLjAsIkxlZnQiOjAuMCwiUmlnaHQiOjAuMCwiQm90dG9tIjowLjB9LCJQYWRkaW5nIjp7IiRpZCI6IjIyODYiLCJUb3AiOjAuMCwiTGVmdCI6MC4wLCJSaWdodCI6MC4wLCJCb3R0b20iOjAuMH0sIkJhY2tncm91bmQiOm51bGwsIklzVmlzaWJsZSI6dHJ1ZSwiV2lkdGgiOjAuMCwiSGVpZ2h0IjowLjAsIkJvcmRlclN0eWxlIjpudWxsLCJQYXJlbnRTdHlsZSI6bnVsbH0sIlNoYXBlU3R5bGUiOnsiJGlkIjoiMjI4NyIsIk1hcmdpbiI6eyIkaWQiOiIyMjg4IiwiVG9wIjowLjAsIkxlZnQiOjQuMCwiUmlnaHQiOjQuMCwiQm90dG9tIjowLjB9LCJQYWRkaW5nIjp7IiRpZCI6IjIyODkiLCJUb3AiOjAuMCwiTGVmdCI6MC4wLCJSaWdodCI6MC4wLCJCb3R0b20iOjAuMH0sIkJhY2tncm91bmQiOnsiJGlkIjoiMjI5MCIsIkNvbG9yIjp7IiRpZCI6IjIyOTEiLCJBIjoyNTUsIlIiOjExNSwiRyI6MTE1LCJCIjoxMTV9fSwiSXNWaXNpYmxlIjp0cnVlLCJXaWR0aCI6MC4wLCJIZWlnaHQiOjEwLjAsIkJvcmRlclN0eWxlIjp7IiRpZCI6IjIyOTIiLCJMaW5lQ29sb3IiOnsiJGlkIjoiMjI5MyIsIiR0eXBlIjoiTkxSRS5Db21tb24uRG9tLlNvbGlkQ29sb3JCcnVzaCwgTkxSRS5Db21tb24iLCJDb2xvciI6eyIkaWQiOiIyMjk0IiwiQSI6MjU1LCJSIjoyMzQsIkciOjIyLCJCIjozMH19LCJMaW5lV2VpZ2h0IjowLjAsIkxpbmVUeXBlIjowLCJQYXJlbnRTdHlsZSI6bnVsbH0sIlBhcmVudFN0eWxlIjpudWxsfSwiVGl0bGVTdHlsZSI6eyIkaWQiOiIyMjk1IiwiRm9udFNldHRpbmdzIjp7IiRpZCI6IjIyOTYiLCJGb250U2l6ZSI6MTEsIkZvbnROYW1lIjoiQ2FsaWJyaSIsIklzQm9sZCI6dHJ1ZSwiSXNJdGFsaWMiOmZhbHNlLCJJc1VuZGVybGluZWQiOmZhbHNlLCJQYXJlbnRTdHlsZSI6bnVsbH0sIkF1dG9TaXplIjowLCJGb3JlZ3JvdW5kIjp7IiRpZCI6IjIyOTciLCJDb2xvciI6eyIkaWQiOiIyMjk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yOTkiLCJUb3AiOjAuMCwiTGVmdCI6MC4wLCJSaWdodCI6MC4wLCJCb3R0b20iOjAuMH0sIlBhZGRpbmciOnsiJGlkIjoiMjMwMCIsIlRvcCI6MC4wLCJMZWZ0IjowLjAsIlJpZ2h0IjowLjAsIkJvdHRvbSI6MC4wfSwiQmFja2dyb3VuZCI6eyIkaWQiOiIyMzAxIiwiQ29sb3IiOnsiJGlkIjoiMjMwMiIsIkEiOjAsIlIiOjI1NSwiRyI6MjU1LCJCIjoyNTV9fSwiSXNWaXNpYmxlIjp0cnVlLCJXaWR0aCI6MC4wLCJIZWlnaHQiOjAuMCwiQm9yZGVyU3R5bGUiOm51bGwsIlBhcmVudFN0eWxlIjpudWxsfSwiRGF0ZVN0eWxlIjp7IiRpZCI6IjIzMDMiLCJGb250U2V0dGluZ3MiOnsiJGlkIjoiMjMwNCIsIkZvbnRTaXplIjoxMCwiRm9udE5hbWUiOiJDYWxpYnJpIiwiSXNCb2xkIjpmYWxzZSwiSXNJdGFsaWMiOmZhbHNlLCJJc1VuZGVybGluZWQiOmZhbHNlLCJQYXJlbnRTdHlsZSI6bnVsbH0sIkF1dG9TaXplIjowLCJGb3JlZ3JvdW5kIjp7IiRpZCI6IjIzMDUiLCJDb2xvciI6eyIkaWQiOiIyMzA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zMDciLCJUb3AiOjAuMCwiTGVmdCI6MC4wLCJSaWdodCI6MC4wLCJCb3R0b20iOjAuMH0sIlBhZGRpbmciOnsiJGlkIjoiMjMwOCIsIlRvcCI6MC4wLCJMZWZ0IjowLjAsIlJpZ2h0IjowLjAsIkJvdHRvbSI6MC4wfSwiQmFja2dyb3VuZCI6eyIkaWQiOiIyMzA5IiwiQ29sb3IiOnsiJGlkIjoiMjMxMCIsIkEiOjAsIlIiOjI1NSwiRyI6MjU1LCJCIjoyNTV9fSwiSXNWaXNpYmxlIjp0cnVlLCJXaWR0aCI6MC4wLCJIZWlnaHQiOjAuMCwiQm9yZGVyU3R5bGUiOm51bGwsIlBhcmVudFN0eWxlIjpudWxsfSwiRGF0ZUZvcm1hdCI6eyIkaWQiOiIyMzEx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MTIiLCJGb3JtYXQiOjAsIklzVmlzaWJsZSI6ZmFsc2UsIkxhc3RLbm93blZpc2liaWxpdHlTdGF0ZSI6ZmFsc2V9LCJJc1Zpc2libGUiOnRydWUsIlZhcmlhbmNlU3R5bGUiOnsiJGlkIjoiMjMxMyIsIlRleHRTdHlsZSI6eyIkaWQiOiIyMzE0IiwiRm9udFNldHRpbmdzIjp7IiRpZCI6IjIzMTUiLCJGb250U2l6ZSI6MTEsIkZvbnROYW1lIjoiQ2FsaWJyaSIsIklzQm9sZCI6ZmFsc2UsIklzSXRhbGljIjpmYWxzZSwiSXNVbmRlcmxpbmVkIjpmYWxzZSwiUGFyZW50U3R5bGUiOm51bGx9LCJBdXRvU2l6ZSI6MCwiRm9yZWdyb3VuZCI6eyIkaWQiOiIyMzE2IiwiQ29sb3IiOnsiJGlkIjoiMjMx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zE4IiwiVG9wIjowLjAsIkxlZnQiOjAuMCwiUmlnaHQiOjAuMCwiQm90dG9tIjowLjB9LCJQYWRkaW5nIjp7IiRpZCI6IjIzMTkiLCJUb3AiOjAuMCwiTGVmdCI6MC4wLCJSaWdodCI6MC4wLCJCb3R0b20iOjAuMH0sIkJhY2tncm91bmQiOnsiJGlkIjoiMjMyMCIsIkNvbG9yIjp7IiRpZCI6IjIzMjEiLCJBIjowLCJSIjowLCJHIjowLCJCIjowfX0sIklzVmlzaWJsZSI6dHJ1ZSwiV2lkdGgiOjAuMCwiSGVpZ2h0IjowLjAsIkJvcmRlclN0eWxlIjp7IiRpZCI6IjIzMjIiLCJMaW5lQ29sb3IiOm51bGwsIkxpbmVXZWlnaHQiOjAuMCwiTGluZVR5cGUiOjAsIlBhcmVudFN0eWxlIjpudWxsfSwiUGFyZW50U3R5bGUiOm51bGx9LCJQYXJlbnRTdHlsZSI6bnVsbH0sIlBhcmVudFN0eWxlIjpudWxsLCJfZXhwbGljaXRseVNldCI6eyIkaWQiOiIyMzIzIiwiU2hhcGVTdHlsZSI6ZmFsc2UsIlRpdGxlU3R5bGUiOmZhbHNlLCJEYXRlU3R5bGUiOmZhbHNlLCJWYXJpYW5j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VmFyaWFuY2VQb3NpdGlvbiI6ZmFsc2UsIlNwYWNpbmciOmZhbHNlLCJJc0JlbG93VGltZWJhbmQiOmZhbHNlLCJEYXRlRm9ybWF0IjpmYWxzZSwiV2Vla051bWJlcmluZyI6ZmFsc2UsIklzVmlzaWJsZSI6ZmFsc2V9fSwiRGVmYXVsdFN3aW1sYW5lTW90U3R5bGUiOnsiJGlkIjoiMjMyNCIsIlNoYXBlIjoxLCJDb25uZWN0b3JNYXJnaW4iOnsiJGlkIjoiMjMyNSIsIlRvcCI6MC4wLCJMZWZ0IjoyLjAsIlJpZ2h0IjoyLjAsIkJvdHRvbSI6MC4wfSwiQ29ubmVjdG9yU3R5bGUiOnsiJGlkIjoiMjMyNiIsIkxpbmVDb2xvciI6eyIkaWQiOiIyMzI3IiwiJHR5cGUiOiJOTFJFLkNvbW1vbi5Eb20uU29saWRDb2xvckJydXNoLCBOTFJFLkNvbW1vbiIsIkNvbG9yIjp7IiRpZCI6IjIzMjgiLCJBIjoxMjcsIlIiOjExMSwiRyI6NDksIkIiOjE1Mn19LCJMaW5lV2VpZ2h0IjoxLjAsIkxpbmVUeXBlIjowLCJQYXJlbnRTdHlsZSI6bnVsbH0sIklzQmVsb3dUaW1lYmFuZCI6dHJ1ZSwiUG9zaXRpb25PblRhc2siOjEsIkhpZGVEYXRlIjpmYWxzZSwiU2hhcGVTaXplIjoxLCJTcGFjaW5nIjoyLjAsIlBhZGRpbmciOnsiJGlkIjoiMjMyOSIsIlRvcCI6Ny4wLCJMZWZ0IjozLjAsIlJpZ2h0IjowLjAsIkJvdHRvbSI6Mi4wfSwiU2hhcGVTdHlsZSI6eyIkaWQiOiIyMzMwIiwiTWFyZ2luIjp7IiRpZCI6IjIzMzEiLCJUb3AiOjAuMCwiTGVmdCI6MC4wLCJSaWdodCI6MC4wLCJCb3R0b20iOjAuMH0sIlBhZGRpbmciOnsiJGlkIjoiMjMzMiIsIlRvcCI6MC4wLCJMZWZ0IjowLjAsIlJpZ2h0IjowLjAsIkJvdHRvbSI6MC4wfSwiQmFja2dyb3VuZCI6eyIkaWQiOiIyMzMzIiwiQ29sb3IiOnsiJGlkIjoiMjMzNCIsIkEiOjI1NSwiUiI6MTExLCJHIjo0OSwiQiI6MTUyfX0sIklzVmlzaWJsZSI6dHJ1ZSwiV2lkdGgiOjE4LjAsIkhlaWdodCI6MjAuMCwiQm9yZGVyU3R5bGUiOnsiJGlkIjoiMjMzNSIsIkxpbmVDb2xvciI6eyIkaWQiOiIyMzM2IiwiJHR5cGUiOiJOTFJFLkNvbW1vbi5Eb20uU29saWRDb2xvckJydXNoLCBOTFJFLkNvbW1vbiIsIkNvbG9yIjp7IiRpZCI6IjIzMzciLCJBIjoyNTUsIlIiOjIzNCwiRyI6MjIsIkIiOjMwfX0sIkxpbmVXZWlnaHQiOjAuMCwiTGluZVR5cGUiOjAsIlBhcmVudFN0eWxlIjpudWxsfSwiUGFyZW50U3R5bGUiOm51bGx9LCJUaXRsZVN0eWxlIjp7IiRpZCI6IjIzMzgiLCJGb250U2V0dGluZ3MiOnsiJGlkIjoiMjMzOSIsIkZvbnRTaXplIjoxMSwiRm9udE5hbWUiOiJDYWxpYnJpIiwiSXNCb2xkIjp0cnVlLCJJc0l0YWxpYyI6ZmFsc2UsIklzVW5kZXJsaW5lZCI6ZmFsc2UsIlBhcmVudFN0eWxlIjpudWxsfSwiQXV0b1NpemUiOjAsIkZvcmVncm91bmQiOnsiJGlkIjoiMjM0MCIsIkNvbG9yIjp7IiRpZCI6IjIzND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M0MiIsIlRvcCI6MC4wLCJMZWZ0IjowLjAsIlJpZ2h0IjowLjAsIkJvdHRvbSI6MC4wfSwiUGFkZGluZyI6eyIkaWQiOiIyMzQzIiwiVG9wIjowLjAsIkxlZnQiOjAuMCwiUmlnaHQiOjAuMCwiQm90dG9tIjowLjB9LCJCYWNrZ3JvdW5kIjp7IiRpZCI6IjIzNDQiLCJDb2xvciI6eyIkaWQiOiIyMzQ1IiwiQSI6MCwiUiI6MjU1LCJHIjoyNTUsIkIiOjI1NX19LCJJc1Zpc2libGUiOnRydWUsIldpZHRoIjowLjAsIkhlaWdodCI6MC4wLCJCb3JkZXJTdHlsZSI6bnVsbCwiUGFyZW50U3R5bGUiOm51bGx9LCJEYXRlU3R5bGUiOnsiJGlkIjoiMjM0NiIsIkZvbnRTZXR0aW5ncyI6eyIkaWQiOiIyMzQ3IiwiRm9udFNpemUiOjEwLCJGb250TmFtZSI6IkNhbGlicmkiLCJJc0JvbGQiOmZhbHNlLCJJc0l0YWxpYyI6ZmFsc2UsIklzVW5kZXJsaW5lZCI6ZmFsc2UsIlBhcmVudFN0eWxlIjpudWxsfSwiQXV0b1NpemUiOjAsIkZvcmVncm91bmQiOnsiJGlkIjoiMjM0OCIsIkNvbG9yIjp7IiRpZCI6IjIzN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zNTAiLCJUb3AiOjAuMCwiTGVmdCI6MC4wLCJSaWdodCI6MC4wLCJCb3R0b20iOjAuMH0sIlBhZGRpbmciOnsiJGlkIjoiMjM1MSIsIlRvcCI6MC4wLCJMZWZ0IjowLjAsIlJpZ2h0IjowLjAsIkJvdHRvbSI6MC4wfSwiQmFja2dyb3VuZCI6eyIkaWQiOiIyMzUyIiwiQ29sb3IiOnsiJGlkIjoiMjM1MyIsIkEiOjAsIlIiOjI1NSwiRyI6MjU1LCJCIjoyNTV9fSwiSXNWaXNpYmxlIjp0cnVlLCJXaWR0aCI6MC4wLCJIZWlnaHQiOjAuMCwiQm9yZGVyU3R5bGUiOm51bGwsIlBhcmVudFN0eWxlIjpudWxsfSwiRGF0ZUZvcm1hdCI6eyIkaWQiOiIyMzU0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yMzU1IiwiRGF0ZVBhcnRJc1Zpc2libGUiOnRydWUsIlRpbWVQYXJ0SXNWaXNpYmxlIjpmYWxzZX19LCJXZWVrTnVtYmVyaW5nIjp7IiRpZCI6IjIzNTYiLCJGb3JtYXQiOjAsIklzVmlzaWJsZSI6ZmFsc2UsIkxhc3RLbm93blZpc2liaWxpdHlTdGF0ZSI6ZmFsc2V9LCJJc1Zpc2libGUiOnRydWUsIlZhcmlhbmNlU3R5bGUiOnsiJGlkIjoiMjM1NyIsIlRleHRTdHlsZSI6eyIkaWQiOiIyMzU4IiwiRm9udFNldHRpbmdzIjp7IiRpZCI6IjIzNTkiLCJGb250U2l6ZSI6MTEsIkZvbnROYW1lIjoiQ2FsaWJyaSIsIklzQm9sZCI6ZmFsc2UsIklzSXRhbGljIjpmYWxzZSwiSXNVbmRlcmxpbmVkIjpmYWxzZSwiUGFyZW50U3R5bGUiOm51bGx9LCJBdXRvU2l6ZSI6MCwiRm9yZWdyb3VuZCI6eyIkaWQiOiIyMzYwIiwiQ29sb3IiOnsiJGlkIjoiMjM2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zYyIiwiVG9wIjowLjAsIkxlZnQiOjAuMCwiUmlnaHQiOjAuMCwiQm90dG9tIjowLjB9LCJQYWRkaW5nIjp7IiRpZCI6IjIzNjMiLCJUb3AiOjAuMCwiTGVmdCI6MC4wLCJSaWdodCI6MC4wLCJCb3R0b20iOjAuMH0sIkJhY2tncm91bmQiOnsiJGlkIjoiMjM2NCIsIkNvbG9yIjp7IiRpZCI6IjIzNjUiLCJBIjowLCJSIjowLCJHIjowLCJCIjowfX0sIklzVmlzaWJsZSI6ZmFsc2UsIldpZHRoIjowLjAsIkhlaWdodCI6MC4wLCJCb3JkZXJTdHlsZSI6eyIkaWQiOiIyMzY2IiwiTGluZUNvbG9yIjpudWxsLCJMaW5lV2VpZ2h0IjowLjAsIkxpbmVUeXBlIjowLCJQYXJlbnRTdHlsZSI6bnVsbH0sIlBhcmVudFN0eWxlIjpudWxsfSwiUGFyZW50U3R5bGUiOm51bGx9LCJQYXJlbnRTdHlsZSI6bnVsbH0sIkRlZmF1bHRTd2ltbGFuZU1pbGVzdG9uZVN0eWxlIjp7IiRpZCI6IjIzNjciLCJUaXRsZVBvc2l0aW9uIjoiUmlnaHQiLCJEYXRlUG9zaXRpb24iOiJMZWZ0IiwiVmFyaWFuY2VQb3NpdGlvbiI6IkxlZnQiLCJTaGFwZVR5cGUiOjEsIlNoYXBlU2l6ZSI6MSwiU3BhY2luZyI6NSwiU2hhcGVTdHlsZSI6eyIkaWQiOiIyMzY4IiwiTWFyZ2luIjp7IiRpZCI6IjIzNjkiLCJUb3AiOjAuMCwiTGVmdCI6MC4wLCJSaWdodCI6MC4wLCJCb3R0b20iOjAuMH0sIlBhZGRpbmciOnsiJGlkIjoiMjM3MCIsIlRvcCI6MC4wLCJMZWZ0IjowLjAsIlJpZ2h0IjowLjAsIkJvdHRvbSI6MC4wfSwiQmFja2dyb3VuZCI6eyIkaWQiOiIyMzcxIiwiQ29sb3IiOnsiJGlkIjoiMjM3MiIsIkEiOjI1NSwiUiI6MTE1LCJHIjoxMTUsIkIiOjExNX19LCJJc1Zpc2libGUiOnRydWUsIldpZHRoIjoxOC4wLCJIZWlnaHQiOjIwLjAsIkJvcmRlclN0eWxlIjp7IiRpZCI6IjIzNzMiLCJMaW5lQ29sb3IiOnsiJGlkIjoiMjM3NCIsIiR0eXBlIjoiTkxSRS5Db21tb24uRG9tLlNvbGlkQ29sb3JCcnVzaCwgTkxSRS5Db21tb24iLCJDb2xvciI6eyIkaWQiOiIyMzc1IiwiQSI6MjU1LCJSIjoyMzQsIkciOjIyLCJCIjozMH19LCJMaW5lV2VpZ2h0IjowLjAsIkxpbmVUeXBlIjowLCJQYXJlbnRTdHlsZSI6bnVsbH0sIlBhcmVudFN0eWxlIjpudWxsfSwiVGl0bGVTdHlsZSI6eyIkaWQiOiIyMzc2IiwiRm9udFNldHRpbmdzIjp7IiRpZCI6IjIzNzciLCJGb250U2l6ZSI6MTEsIkZvbnROYW1lIjoiQ2FsaWJyaSIsIklzQm9sZCI6dHJ1ZSwiSXNJdGFsaWMiOmZhbHNlLCJJc1VuZGVybGluZWQiOmZhbHNlLCJQYXJlbnRTdHlsZSI6bnVsbH0sIkF1dG9TaXplIjowLCJGb3JlZ3JvdW5kIjp7IiRpZCI6IjIzNzgiLCJDb2xvciI6eyIkaWQiOiIyMzc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zODAiLCJUb3AiOjAuMCwiTGVmdCI6MC4wLCJSaWdodCI6MC4wLCJCb3R0b20iOjAuMH0sIlBhZGRpbmciOnsiJGlkIjoiMjM4MSIsIlRvcCI6MC4wLCJMZWZ0IjowLjAsIlJpZ2h0IjowLjAsIkJvdHRvbSI6MC4wfSwiQmFja2dyb3VuZCI6eyIkaWQiOiIyMzgyIiwiQ29sb3IiOnsiJGlkIjoiMjM4MyIsIkEiOjg5LCJSIjowLCJHIjowLCJCIjowfX0sIklzVmlzaWJsZSI6dHJ1ZSwiV2lkdGgiOjAuMCwiSGVpZ2h0IjowLjAsIkJvcmRlclN0eWxlIjpudWxsLCJQYXJlbnRTdHlsZSI6bnVsbH0sIkRhdGVTdHlsZSI6eyIkaWQiOiIyMzg0IiwiRm9udFNldHRpbmdzIjp7IiRpZCI6IjIzODUiLCJGb250U2l6ZSI6MTAsIkZvbnROYW1lIjoiQ2FsaWJyaSIsIklzQm9sZCI6ZmFsc2UsIklzSXRhbGljIjpmYWxzZSwiSXNVbmRlcmxpbmVkIjpmYWxzZSwiUGFyZW50U3R5bGUiOm51bGx9LCJBdXRvU2l6ZSI6MCwiRm9yZWdyb3VuZCI6eyIkaWQiOiIyMzg2IiwiQ29sb3IiOnsiJGlkIjoiMjM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4OCIsIlRvcCI6MC4wLCJMZWZ0IjowLjAsIlJpZ2h0IjowLjAsIkJvdHRvbSI6MC4wfSwiUGFkZGluZyI6eyIkaWQiOiIyMzg5IiwiVG9wIjowLjAsIkxlZnQiOjAuMCwiUmlnaHQiOjAuMCwiQm90dG9tIjowLjB9LCJCYWNrZ3JvdW5kIjp7IiRpZCI6IjIzOTAiLCJDb2xvciI6eyIkaWQiOiIyMzkxIiwiQSI6ODksIlIiOjAsIkciOjAsIkIiOjB9fSwiSXNWaXNpYmxlIjp0cnVlLCJXaWR0aCI6MC4wLCJIZWlnaHQiOjAuMCwiQm9yZGVyU3R5bGUiOm51bGwsIlBhcmVudFN0eWxlIjpudWxsfSwiRGF0ZUZvcm1hdCI6eyIkaWQiOiIyMzky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yMzkzIiwiRGF0ZVBhcnRJc1Zpc2libGUiOnRydWUsIlRpbWVQYXJ0SXNWaXNpYmxlIjpmYWxzZX19LCJXZWVrTnVtYmVyaW5nIjp7IiRpZCI6IjIzOTQiLCJGb3JtYXQiOjAsIklzVmlzaWJsZSI6ZmFsc2UsIkxhc3RLbm93blZpc2liaWxpdHlTdGF0ZSI6ZmFsc2V9LCJJc1Zpc2libGUiOnRydWUsIlZhcmlhbmNlU3R5bGUiOnsiJGlkIjoiMjM5NSIsIlRleHRTdHlsZSI6eyIkaWQiOiIyMzk2IiwiRm9udFNldHRpbmdzIjp7IiRpZCI6IjIzOTciLCJGb250U2l6ZSI6MTEsIkZvbnROYW1lIjoiQ2FsaWJyaSIsIklzQm9sZCI6ZmFsc2UsIklzSXRhbGljIjpmYWxzZSwiSXNVbmRlcmxpbmVkIjpmYWxzZSwiUGFyZW50U3R5bGUiOm51bGx9LCJBdXRvU2l6ZSI6MCwiRm9yZWdyb3VuZCI6eyIkaWQiOiIyMzk4IiwiQ29sb3IiOnsiJGlkIjoiMjM5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DAwIiwiVG9wIjowLjAsIkxlZnQiOjAuMCwiUmlnaHQiOjAuMCwiQm90dG9tIjowLjB9LCJQYWRkaW5nIjp7IiRpZCI6IjI0MDEiLCJUb3AiOjAuMCwiTGVmdCI6MC4wLCJSaWdodCI6MC4wLCJCb3R0b20iOjAuMH0sIkJhY2tncm91bmQiOnsiJGlkIjoiMjQwMiIsIkNvbG9yIjp7IiRpZCI6IjI0MDMiLCJBIjowLCJSIjowLCJHIjowLCJCIjowfX0sIklzVmlzaWJsZSI6dHJ1ZSwiV2lkdGgiOjAuMCwiSGVpZ2h0IjowLjAsIkJvcmRlclN0eWxlIjp7IiRpZCI6IjI0MDQiLCJMaW5lQ29sb3IiOm51bGwsIkxpbmVXZWlnaHQiOjAuMCwiTGluZVR5cGUiOjAsIlBhcmVudFN0eWxlIjpudWxsfSwiUGFyZW50U3R5bGUiOm51bGx9LCJQYXJlbnRTdHlsZSI6bnVsbH0sIlBhcmVudFN0eWxlIjpudWxsfSwiRGVmYXVsdFN3aW1sYW5lQWN0aXZpdHlTdHlsZSI6eyIkaWQiOiIyNDA1IiwiSGVhZGVyU3R5bGUiOnsiJGlkIjoiMjQwNiIsIlRleHRTdHlsZSI6eyIkaWQiOiIyNDA3IiwiRm9udFNldHRpbmdzIjp7IiRpZCI6IjI0MDgiLCJGb250U2l6ZSI6MTEsIkZvbnROYW1lIjoiQ2FsaWJyaSIsIklzQm9sZCI6ZmFsc2UsIklzSXRhbGljIjpmYWxzZSwiSXNVbmRlcmxpbmVkIjpmYWxzZSwiUGFyZW50U3R5bGUiOm51bGx9LCJBdXRvU2l6ZSI6MiwiRm9yZWdyb3VuZCI6eyIkaWQiOiIyNDA5IiwiQ29sb3IiOnsiJGlkIjoiMjQxM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jQxMSIsIlRvcCI6MC4wLCJMZWZ0IjowLjAsIlJpZ2h0IjowLjAsIkJvdHRvbSI6MC4wfSwiUGFkZGluZyI6eyIkaWQiOiIyNDEyIiwiVG9wIjowLjAsIkxlZnQiOjAuMCwiUmlnaHQiOjAuMCwiQm90dG9tIjowLjB9LCJCYWNrZ3JvdW5kIjp7IiRpZCI6IjI0MTMiLCJDb2xvciI6eyIkaWQiOiIyNDE0IiwiQSI6MCwiUiI6MjU1LCJHIjoyNTUsIkIiOjI1NX19LCJJc1Zpc2libGUiOnRydWUsIldpZHRoIjowLjAsIkhlaWdodCI6MC4wLCJCb3JkZXJTdHlsZSI6bnVsbCwiUGFyZW50U3R5bGUiOm51bGx9LCJSZWN0YW5nbGVTdHlsZSI6eyIkaWQiOiIyNDE1IiwiTWFyZ2luIjp7IiRpZCI6IjI0MTYiLCJUb3AiOjAuMCwiTGVmdCI6MC4wLCJSaWdodCI6MC4wLCJCb3R0b20iOjAuMH0sIlBhZGRpbmciOnsiJGlkIjoiMjQxNyIsIlRvcCI6MC4wLCJMZWZ0IjowLjAsIlJpZ2h0IjowLjAsIkJvdHRvbSI6MC4wfSwiQmFja2dyb3VuZCI6eyIkaWQiOiIyNDE4IiwiQ29sb3IiOnsiJGlkIjoiMjQxOSIsIkEiOjYzLCJSIjoxMTUsIkciOjExNSwiQiI6MTE1fX0sIklzVmlzaWJsZSI6dHJ1ZSwiV2lkdGgiOjAuMCwiSGVpZ2h0IjowLjAsIkJvcmRlclN0eWxlIjp7IiRpZCI6IjI0MjAiLCJMaW5lQ29sb3IiOnsiJGlkIjoiMjQyMSIsIiR0eXBlIjoiTkxSRS5Db21tb24uRG9tLlNvbGlkQ29sb3JCcnVzaCwgTkxSRS5Db21tb24iLCJDb2xvciI6eyIkaWQiOiIyNDIyIiwiQSI6MjU1LCJSIjoyNTUsIkciOjAsIkIiOjB9fSwiTGluZVdlaWdodCI6MC4wLCJMaW5lVHlwZSI6MCwiUGFyZW50U3R5bGUiOm51bGx9LCJQYXJlbnRTdHlsZSI6bnVsbH0sIk1hcmdpbiI6eyIkaWQiOiIyNDIzIiwiVG9wIjowLjAsIkxlZnQiOjAuMCwiUmlnaHQiOjAuMCwiQm90dG9tIjowLjB9LCJQYWRkaW5nIjp7IiRpZCI6IjI0MjQiLCJUb3AiOjAuMCwiTGVmdCI6MC4wLCJSaWdodCI6MC4wLCJCb3R0b20iOjAuMH0sIkJhY2tncm91bmQiOm51bGwsIklzVmlzaWJsZSI6dHJ1ZSwiV2lkdGgiOjAuMCwiSGVpZ2h0IjowLjAsIkJvcmRlclN0eWxlIjpudWxsLCJQYXJlbnRTdHlsZSI6bnVsbH0sIkJhY2tncm91bmRTdHlsZSI6eyIkaWQiOiIyNDI1IiwiTWFyZ2luIjp7IiRpZCI6IjI0MjYiLCJUb3AiOjAuMCwiTGVmdCI6MC4wLCJSaWdodCI6MC4wLCJCb3R0b20iOjAuMH0sIlBhZGRpbmciOnsiJGlkIjoiMjQyNyIsIlRvcCI6MC4wLCJMZWZ0IjowLjAsIlJpZ2h0IjowLjAsIkJvdHRvbSI6MC4wfSwiQmFja2dyb3VuZCI6eyIkaWQiOiIyNDI4IiwiQ29sb3IiOnsiJGlkIjoiMjQyOSIsIkEiOjUxLCJSIjoxNjUsIkciOjE2NSwiQiI6MTY1fX0sIklzVmlzaWJsZSI6dHJ1ZSwiV2lkdGgiOjAuMCwiSGVpZ2h0IjowLjAsIkJvcmRlclN0eWxlIjp7IiRpZCI6IjI0MzAiLCJMaW5lQ29sb3IiOnsiJGlkIjoiMjQzMSIsIiR0eXBlIjoiTkxSRS5Db21tb24uRG9tLlNvbGlkQ29sb3JCcnVzaCwgTkxSRS5Db21tb24iLCJDb2xvciI6eyIkaWQiOiIyNDMyIiwiQSI6MjU1LCJSIjoyMzQsIkciOjIyLCJCIjozMH19LCJMaW5lV2VpZ2h0IjowLjAsIkxpbmVUeXBlIjowLCJQYXJlbnRTdHlsZSI6bnVsbH0sIlBhcmVudFN0eWxlIjpudWxsfSwiTWFyZ2luIjp7IiRpZCI6IjI0MzMiLCJUb3AiOjAuMCwiTGVmdCI6MC4wLCJSaWdodCI6MC4wLCJCb3R0b20iOjAuMH0sIlBhZGRpbmciOnsiJGlkIjoiMjQzNCIsIlRvcCI6MC4wLCJMZWZ0IjowLjAsIlJpZ2h0IjowLjAsIkJvdHRvbSI6MC4wfSwiSXNWaXNpYmxlIjp0cnVlLCJXaWR0aCI6MC4wLCJIZWlnaHQiOjAuMCwiQm9yZGVyU3R5bGUiOm51bGwsIlBhcmVudFN0eWxlIjpudWxsfSwiTWFyZ2luIjp7IiRpZCI6IjI0MzUiLCJUb3AiOjAuMCwiTGVmdCI6MC4wLCJSaWdodCI6MC4wLCJCb3R0b20iOjAuMH0sIlBhZGRpbmciOnsiJGlkIjoiMjQzNiIsIlRvcCI6MC4wLCJMZWZ0IjowLjAsIlJpZ2h0IjowLjAsIkJvdHRvbSI6MC4wfSwiSXNWaXNpYmxlIjp0cnVlLCJXaWR0aCI6MC4wLCJIZWlnaHQiOjAuMCwiQm9yZGVyU3R5bGUiOnsiJGlkIjoiMjQzNyIsIkxpbmVDb2xvciI6bnVsbCwiTGluZVdlaWdodCI6MC4wLCJMaW5lVHlwZSI6MCwiUGFyZW50U3R5bGUiOm51bGx9LCJQYXJlbnRTdHlsZSI6bnVsbH1dLCJDb25kaXRpb25hbEZvcm1hdHRpbmciOnsiJGlkIjoiMjQzOCIsIlB2QUZvcm1hdHRpbmciOnsiJGlkIjoiMjQzOSIsIkRlbGF5VGFza1N0eWxlIjp7IiRpZCI6IjI0NDAiLCJTdHlsZU9wdGlvbnMiOjI0LCJUaXRsZUZvcmVncm91bmQiOnsiJGlkIjoiMjQ0MSIsIkNvbG9yIjp7IiRpZCI6IjI0NDIiLCJBIjoyNTUsIlIiOjE3NSwiRyI6MCwiQiI6MH19LCJBY3R1YWxTaGFwZXNCYWNrZ3JvdW5kIjp7IiRpZCI6IjI0NDMiLCJDb2xvciI6eyIkaWQiOiIyNDQ0IiwiQSI6NjIsIlIiOjI1NSwiRyI6MCwiQiI6MH19LCJBY3R1YWxTaGFwZXNCb3JkZXJTdHlsZSI6eyIkaWQiOiIyNDQ1IiwiTGluZUNvbG9yIjp7IiRpZCI6IjI0NDYiLCIkdHlwZSI6Ik5MUkUuQ29tbW9uLkRvbS5Tb2xpZENvbG9yQnJ1c2gsIE5MUkUuQ29tbW9uIiwiQ29sb3IiOnsiJGlkIjoiMjQ0NyIsIkEiOjE2MywiUiI6MjU1LCJHIjowLCJCIjowfX0sIkxpbmVXZWlnaHQiOjMuMCwiTGluZVR5cGUiOjAsIlBhcmVudFN0eWxlIjpudWxsfSwiQmFzZWxpbmVTaGFwZXNCYWNrZ3JvdW5kIjp7IiRpZCI6IjI0NDgiLCJDb2xvciI6eyIkaWQiOiIyNDQ5IiwiQSI6MTg0LCJSIjoyNTUsIkciOjAsIkIiOjB9fSwiVmFyaWFuY2VGb3JlZ3JvdW5kIjp7IiRpZCI6IjI0NTAiLCJDb2xvciI6eyIkaWQiOiIyNDUxIiwiQSI6MjU1LCJSIjoxNzUsIkciOjAsIkIiOjB9fSwiSXNWaXNpYmxlIjp0cnVlfSwiRGVsYXlNaWxlc3RvbmVTdHlsZSI6eyIkaWQiOiIyNDUyIiwiU3R5bGVPcHRpb25zIjoxOCwiVGl0bGVGb3JlZ3JvdW5kIjp7IiRpZCI6IjI0NTMiLCJDb2xvciI6eyIkaWQiOiIyNDU0IiwiQSI6MjU1LCJSIjoxNzUsIkciOjAsIkIiOjB9fSwiQWN0dWFsU2hhcGVzQmFja2dyb3VuZCI6eyIkaWQiOiIyNDU1IiwiQ29sb3IiOnsiJGlkIjoiMjQ1NiIsIkEiOjI1NSwiUiI6MjIyLCJHIjo4MCwiQiI6NTB9fSwiQWN0dWFsU2hhcGVzQm9yZGVyU3R5bGUiOnsiJGlkIjoiMjQ1NyIsIkxpbmVDb2xvciI6eyIkaWQiOiIyNDU4IiwiJHR5cGUiOiJOTFJFLkNvbW1vbi5Eb20uU29saWRDb2xvckJydXNoLCBOTFJFLkNvbW1vbiIsIkNvbG9yIjp7IiRpZCI6IjI0NTkiLCJBIjoxNjMsIlIiOjI1NSwiRyI6MCwiQiI6MH19LCJMaW5lV2VpZ2h0IjozLjAsIkxpbmVUeXBlIjowLCJQYXJlbnRTdHlsZSI6bnVsbH0sIkJhc2VsaW5lU2hhcGVzQmFja2dyb3VuZCI6eyIkaWQiOiIyNDYwIiwiQ29sb3IiOnsiJGlkIjoiMjQ2MSIsIkEiOjE4NCwiUiI6MjU1LCJHIjowLCJCIjowfX0sIlZhcmlhbmNlRm9yZWdyb3VuZCI6eyIkaWQiOiIyNDYyIiwiQ29sb3IiOnsiJGlkIjoiMjQ2MyIsIkEiOjI1NSwiUiI6MTc1LCJHIjowLCJCIjowfX0sIklzVmlzaWJsZSI6dHJ1ZX0sIkFkdmFuY2VUYXNrU3R5bGUiOnsiJGlkIjoiMjQ2NCIsIlN0eWxlT3B0aW9ucyI6MjQsIlRpdGxlRm9yZWdyb3VuZCI6eyIkaWQiOiIyNDY1IiwiQ29sb3IiOnsiJGlkIjoiMjQ2NiIsIkEiOjI1NSwiUiI6MCwiRyI6MTEwLCJCIjowfX0sIkFjdHVhbFNoYXBlc0JhY2tncm91bmQiOnsiJGlkIjoiMjQ2NyIsIkNvbG9yIjp7IiRpZCI6IjI0NjgiLCJBIjo2MSwiUiI6MCwiRyI6MTI4LCJCIjowfX0sIkFjdHVhbFNoYXBlc0JvcmRlclN0eWxlIjp7IiRpZCI6IjI0NjkiLCJMaW5lQ29sb3IiOnsiJGlkIjoiMjQ3MCIsIiR0eXBlIjoiTkxSRS5Db21tb24uRG9tLlNvbGlkQ29sb3JCcnVzaCwgTkxSRS5Db21tb24iLCJDb2xvciI6eyIkaWQiOiIyNDcxIiwiQSI6MTYzLCJSIjowLCJHIjoxMjgsIkIiOjB9fSwiTGluZVdlaWdodCI6My4wLCJMaW5lVHlwZSI6MCwiUGFyZW50U3R5bGUiOm51bGx9LCJCYXNlbGluZVNoYXBlc0JhY2tncm91bmQiOnsiJGlkIjoiMjQ3MiIsIkNvbG9yIjp7IiRpZCI6IjI0NzMiLCJBIjoxODQsIlIiOjAsIkciOjEyOCwiQiI6MH19LCJWYXJpYW5jZUZvcmVncm91bmQiOnsiJGlkIjoiMjQ3NCIsIkNvbG9yIjp7IiRpZCI6IjI0NzUiLCJBIjoyNTUsIlIiOjAsIkciOjExMCwiQiI6MH19LCJJc1Zpc2libGUiOnRydWV9LCJBZHZhbmNlTWlsZXN0b25lU3R5bGUiOnsiJGlkIjoiMjQ3NiIsIlN0eWxlT3B0aW9ucyI6MTgsIlRpdGxlRm9yZWdyb3VuZCI6eyIkaWQiOiIyNDc3IiwiQ29sb3IiOnsiJGlkIjoiMjQ3OCIsIkEiOjI1NSwiUiI6MCwiRyI6MTEwLCJCIjowfX0sIkFjdHVhbFNoYXBlc0JhY2tncm91bmQiOnsiJGlkIjoiMjQ3OSIsIkNvbG9yIjp7IiRpZCI6IjI0ODAiLCJBIjoyNTUsIlIiOjIwLCJHIjoxMDAsIkIiOjB9fSwiQWN0dWFsU2hhcGVzQm9yZGVyU3R5bGUiOnsiJGlkIjoiMjQ4MSIsIkxpbmVDb2xvciI6eyIkaWQiOiIyNDgyIiwiJHR5cGUiOiJOTFJFLkNvbW1vbi5Eb20uU29saWRDb2xvckJydXNoLCBOTFJFLkNvbW1vbiIsIkNvbG9yIjp7IiRpZCI6IjI0ODMiLCJBIjoxNjMsIlIiOjAsIkciOjEyOCwiQiI6MH19LCJMaW5lV2VpZ2h0IjozLjAsIkxpbmVUeXBlIjowLCJQYXJlbnRTdHlsZSI6bnVsbH0sIkJhc2VsaW5lU2hhcGVzQmFja2dyb3VuZCI6eyIkaWQiOiIyNDg0IiwiQ29sb3IiOnsiJGlkIjoiMjQ4NSIsIkEiOjE4NCwiUiI6MCwiRyI6MTI4LCJCIjowfX0sIlZhcmlhbmNlRm9yZWdyb3VuZCI6eyIkaWQiOiIyNDg2IiwiQ29sb3IiOnsiJGlkIjoiMjQ4NyIsIkEiOjI1NSwiUiI6MCwiRyI6MTEwLCJCIjowfX0sIklzVmlzaWJsZSI6dHJ1ZX19LCJWYXJpYW5jZURpc3BsYXlTZXR0aW5ncyI6eyIkaWQiOiIyNDg4IiwiVGFza1ZhcmlhbmNlRGlzcGxheU9wdGlvbnMiOnsiJGlkIjoiMjQ4OSIsIlNob3dEZWxheVZhcmlhbmNlIjp0cnVlLCJTaG93QWR2YW5jZVZhcmlhbmNlIjp0cnVlLCJTaG93XzBfVmFyaWFuY2UiOnRydWV9LCJNaWxlc3RvbmVWYXJpYW5jZURpc3BsYXlPcHRpb25zIjp7IiRpZCI6IjI0OTAiLCJTaG93RGVsYXlWYXJpYW5jZSI6ZmFsc2UsIlNob3dBZHZhbmNlVmFyaWFuY2UiOmZhbHNlLCJTaG93XzBfVmFyaWFuY2UiOmZhbHNlfX19fSwiU2NhbGUiOnsiJGlkIjoiMjQ5MSIsIlN0YXJ0RGF0ZSI6IjAwMDEtMDEtMDFUMDA6MDA6MDAiLCJFbmREYXRlIjoiMjAyMS0xMS0zMFQyMzo1OTowMCIsIkZvcm1hdCI6Ik1NTSIsIlR5cGUiOjIsIkF1dG9EYXRlUmFuZ2UiOnRydWUsIldvcmtpbmdEYXlzIjozMSwiRmlzY2FsWWVhciI6eyIkaWQiOiIyNDkyIiwiU3RhcnRNb250aCI6MSwiVXNlU3RhcnRpbmdZZWFyRm9yTnVtYmVyaW5nIjp0cnVlLCJTaG93RmlzY2FsWWVhckxhYmVsIjp0cnVlfSwiVG9kYXlNYXJrZXJUZXh0IjoiVG9kYXkiLCJBdXRvU2NhbGVUeXBlIjp0cnVlfSwiU2NhbGVWMiI6eyIkaWQiOiIyNDkzIiwiU3RhcnREYXRlIjoiMjAyNS0wMS0wMVQwMDowMDowMCIsIkVuZERhdGUiOiIyMDI5LTAyLTAxVDE2OjMwOjAwIiwiQXV0b0RhdGVSYW5nZSI6ZmFsc2UsIldvcmtpbmdEYXlzIjozMSwiRmlzY2FsWWVhciI6eyIkcmVmIjoiMjQ5MiJ9LCJUb2RheU1hcmtlclRleHQiOiJUb2RheSIsIkF1dG9TY2FsZVR5cGUiOmZhbHNlLCJUaW1lYmFuZFNjYWxlcyI6eyIkaWQiOiIyNDk0IiwiVG9wU2NhbGVMYXllciI6eyIkaWQiOiIyNDk1IiwiRm9ybWF0IjoiTU1NIiwiVHlwZSI6NCwiR3JvdXBpbmdJbnRlcnZhbHMiOnsiJGlkIjoiMjQ5NiIsIklzU2V0IjpmYWxzZSwiR3JvdXBpbmdTdGVwQ291bnQiOjB9fSwiTWlkZGxlU2NhbGVMYXllciI6eyIkaWQiOiIyNDk3IiwiRm9ybWF0IjoiTU1NIiwiVHlwZSI6MiwiR3JvdXBpbmdJbnRlcnZhbHMiOnsiJGlkIjoiMjQ5OCIsIklzU2V0IjpmYWxzZSwiR3JvdXBpbmdTdGVwQ291bnQiOjB9fSwiQm90dG9tU2NhbGVMYXllciI6eyIkaWQiOiIyNDk5IiwiRm9ybWF0IjpudWxsLCJUeXBlIjowLCJHcm91cGluZ0ludGVydmFscyI6eyIkaWQiOiIyNTAwIiwiSXNTZXQiOmZhbHNlLCJHcm91cGluZ1N0ZXBDb3VudCI6MX19fX0sIk1pbGVzdG9uZXMiOlt7IiRpZCI6IjI1MDEiLCJEYXRlIjoiMjAyNS0xMC0xNVQyMzo1OTowMCIsIlN0eWxlIjp7IiRpZCI6IjI1MDIiLCJTaGFwZSI6MSwiQ29ubmVjdG9yTWFyZ2luIjp7IiRpZCI6IjI1MDMiLCJUb3AiOjAuMCwiTGVmdCI6Mi4wLCJSaWdodCI6Mi4wLCJCb3R0b20iOjAuMH0sIkNvbm5lY3RvclN0eWxlIjp7IiRpZCI6IjI1MDQiLCJMaW5lQ29sb3IiOnsiJGlkIjoiMjUwNSIsIiR0eXBlIjoiTkxSRS5Db21tb24uRG9tLlNvbGlkQ29sb3JCcnVzaCwgTkxSRS5Db21tb24iLCJDb2xvciI6eyIkaWQiOiIyNTA2IiwiQSI6MTI3LCJSIjo3OSwiRyI6MTI5LCJCIjoxODl9fSwiTGluZVdlaWdodCI6MS4wLCJMaW5lVHlwZSI6MCwiUGFyZW50U3R5bGUiOm51bGx9LCJJc0JlbG93VGltZWJhbmQiOmZhbHNlLCJQb3NpdGlvbk9uVGFzayI6MywiSGlkZURhdGUiOmZhbHNlLCJTaGFwZVNpemUiOjEsIlNwYWNpbmciOjIuMCwiUGFkZGluZyI6eyIkaWQiOiIyNTA3IiwiVG9wIjo3LjAsIkxlZnQiOjMuMCwiUmlnaHQiOjAuMCwiQm90dG9tIjoyLjB9LCJTaGFwZVN0eWxlIjp7IiRpZCI6IjI1MDgiLCJNYXJnaW4iOnsiJGlkIjoiMjUwOSIsIlRvcCI6MC4wLCJMZWZ0IjowLjAsIlJpZ2h0IjowLjAsIkJvdHRvbSI6MC4wfSwiUGFkZGluZyI6eyIkaWQiOiIyNTEwIiwiVG9wIjowLjAsIkxlZnQiOjAuMCwiUmlnaHQiOjAuMCwiQm90dG9tIjowLjB9LCJCYWNrZ3JvdW5kIjp7IiRpZCI6IjI1MTEiLCJDb2xvciI6eyIkaWQiOiIyNTEyIiwiQSI6MjU1LCJSIjozLCJHIjoyMjcsIkIiOjIxMn19LCJJc1Zpc2libGUiOnRydWUsIldpZHRoIjoxOC4wLCJIZWlnaHQiOjIwLjAsIkJvcmRlclN0eWxlIjp7IiRpZCI6IjI1MTMiLCJMaW5lQ29sb3IiOnsiJGlkIjoiMjUxNCIsIiR0eXBlIjoiTkxSRS5Db21tb24uRG9tLlNvbGlkQ29sb3JCcnVzaCwgTkxSRS5Db21tb24iLCJDb2xvciI6eyIkaWQiOiIyNTE1IiwiQSI6MjU1LCJSIjoyNTUsIkciOjAsIkIiOjB9fSwiTGluZVdlaWdodCI6MC4wLCJMaW5lVHlwZSI6MCwiUGFyZW50U3R5bGUiOm51bGx9LCJQYXJlbnRTdHlsZSI6bnVsbH0sIlRpdGxlU3R5bGUiOnsiJGlkIjoiMjUxNiIsIkZvbnRTZXR0aW5ncyI6eyIkaWQiOiIyNTE3IiwiRm9udFNpemUiOjExLCJGb250TmFtZSI6IkNhbGlicmkiLCJJc0JvbGQiOnRydWUsIklzSXRhbGljIjp0cnVlLCJJc1VuZGVybGluZWQiOmZhbHNlLCJQYXJlbnRTdHlsZSI6bnVsbH0sIkF1dG9TaXplIjowLCJGb3JlZ3JvdW5kIjp7IiRpZCI6IjI1MTgiLCJDb2xvciI6eyIkaWQiOiIyNTE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MjAiLCJUb3AiOjAuMCwiTGVmdCI6MC4wLCJSaWdodCI6MC4wLCJCb3R0b20iOjAuMH0sIlBhZGRpbmciOnsiJGlkIjoiMjUyMSIsIlRvcCI6MC4wLCJMZWZ0IjowLjAsIlJpZ2h0IjowLjAsIkJvdHRvbSI6MC4wfSwiQmFja2dyb3VuZCI6eyIkaWQiOiIyNTIyIiwiQ29sb3IiOnsiJGlkIjoiMjUyMyIsIkEiOjAsIlIiOjI1NSwiRyI6MjU1LCJCIjoyNTV9fSwiSXNWaXNpYmxlIjp0cnVlLCJXaWR0aCI6MC4wLCJIZWlnaHQiOjAuMCwiQm9yZGVyU3R5bGUiOnsiJGlkIjoiMjUyNCIsIkxpbmVDb2xvciI6bnVsbCwiTGluZVdlaWdodCI6MC4wLCJMaW5lVHlwZSI6MCwiUGFyZW50U3R5bGUiOm51bGx9LCJQYXJlbnRTdHlsZSI6bnVsbH0sIkRhdGVTdHlsZSI6eyIkaWQiOiIyNTI1IiwiRm9udFNldHRpbmdzIjp7IiRpZCI6IjI1MjYiLCJGb250U2l6ZSI6MTAsIkZvbnROYW1lIjoiQ2FsaWJyaSIsIklzQm9sZCI6ZmFsc2UsIklzSXRhbGljIjpmYWxzZSwiSXNVbmRlcmxpbmVkIjpmYWxzZSwiUGFyZW50U3R5bGUiOm51bGx9LCJBdXRvU2l6ZSI6MiwiRm9yZWdyb3VuZCI6eyIkaWQiOiIyNTI3IiwiQ29sb3IiOnsiJGlkIjoiMjUyOCIsIkEiOjI1NSwiUiI6NjgsIkciOjg0LCJCIjoxMDZ9fSwiTWF4V2lkdGgiOjUxLjYzNjY2NjY2NjY2NjY3LCJNYXhIZWlnaHQiOiJJbmZpbml0eSIsIlNtYXJ0Rm9yZWdyb3VuZElzQWN0aXZlIjpmYWxzZSwiSG9yaXpvbnRhbEFsaWdubWVudCI6MSwiVmVydGljYWxBbGlnbm1lbnQiOjAsIlNtYXJ0Rm9yZWdyb3VuZCI6bnVsbCwiQmFja2dyb3VuZEZpbGxUeXBlIjowLCJNYXJnaW4iOnsiJGlkIjoiMjUyOSIsIlRvcCI6MC4wLCJMZWZ0IjowLjAsIlJpZ2h0IjowLjAsIkJvdHRvbSI6MC4wfSwiUGFkZGluZyI6eyIkaWQiOiIyNTMwIiwiVG9wIjowLjAsIkxlZnQiOjAuMCwiUmlnaHQiOjAuMCwiQm90dG9tIjowLjB9LCJCYWNrZ3JvdW5kIjp7IiRpZCI6IjI1MzEiLCJDb2xvciI6eyIkaWQiOiIyNTMyIiwiQSI6MCwiUiI6MjU1LCJHIjoyNTUsIkIiOjI1NX19LCJJc1Zpc2libGUiOnRydWUsIldpZHRoIjowLjAsIkhlaWdodCI6MC4wLCJCb3JkZXJTdHlsZSI6eyIkaWQiOiIyNTMzIiwiTGluZUNvbG9yIjpudWxsLCJMaW5lV2VpZ2h0IjowLjAsIkxpbmVUeXBlIjowLCJQYXJlbnRTdHlsZSI6bnVsbH0sIlBhcmVudFN0eWxlIjpudWxsfSwiRGF0ZUZvcm1hdCI6eyIkaWQiOiIyNTM0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yNTM1IiwiRGF0ZVBhcnRJc1Zpc2libGUiOnRydWUsIlRpbWVQYXJ0SXNWaXNpYmxlIjpmYWxzZX19LCJXZWVrTnVtYmVyaW5nIjp7IiRpZCI6IjI1MzYiLCJGb3JtYXQiOjAsIklzVmlzaWJsZSI6ZmFsc2UsIkxhc3RLbm93blZpc2liaWxpdHlTdGF0ZSI6ZmFsc2V9LCJJc1Zpc2libGUiOnRydWUsIlZhcmlhbmNlU3R5bGUiOnsiJGlkIjoiMjUzNyIsIlRleHRTdHlsZSI6eyIkaWQiOiIyNTM4IiwiRm9udFNldHRpbmdzIjp7IiRpZCI6IjI1MzkiLCJGb250U2l6ZSI6MTEsIkZvbnROYW1lIjoiQ2FsaWJyaSIsIklzQm9sZCI6ZmFsc2UsIklzSXRhbGljIjpmYWxzZSwiSXNVbmRlcmxpbmVkIjpmYWxzZSwiUGFyZW50U3R5bGUiOm51bGx9LCJBdXRvU2l6ZSI6MCwiRm9yZWdyb3VuZCI6eyIkaWQiOiIyNTQwIiwiQ29sb3IiOnsiJGlkIjoiMjU0M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TQyIiwiVG9wIjowLjAsIkxlZnQiOjAuMCwiUmlnaHQiOjAuMCwiQm90dG9tIjowLjB9LCJQYWRkaW5nIjp7IiRpZCI6IjI1NDMiLCJUb3AiOjAuMCwiTGVmdCI6MC4wLCJSaWdodCI6MC4wLCJCb3R0b20iOjAuMH0sIkJhY2tncm91bmQiOnsiJGlkIjoiMjU0NCIsIkNvbG9yIjp7IiRpZCI6IjI1NDUiLCJBIjowLCJSIjowLCJHIjowLCJCIjowfX0sIklzVmlzaWJsZSI6ZmFsc2UsIldpZHRoIjowLjAsIkhlaWdodCI6MC4wLCJCb3JkZXJTdHlsZSI6eyIkaWQiOiIyNTQ2IiwiTGluZUNvbG9yIjpudWxsLCJMaW5lV2VpZ2h0IjowLjAsIkxpbmVUeXBlIjowLCJQYXJlbnRTdHlsZSI6bnVsbH0sIlBhcmVudFN0eWxlIjpudWxsfSwiUGFyZW50U3R5bGUiOm51bGx9LCJQYXJlbnRTdHlsZSI6bnVsbH0sIkluZGV4IjowLCJQZXJjZW50YWdlQ29tcGxldGUiOm51bGwsIlBvc2l0aW9uIjp7IlJhdGlvIjowLjAsIklzQ3VzdG9tIjpmYWxzZX0sIkRhdGVGb3JtYXQiOnsiJHJlZiI6IjI1MzQifSwiV2Vla051bWJlcmluZyI6eyIkaWQiOiIyNTQ3IiwiRm9ybWF0IjowLCJJc1Zpc2libGUiOmZhbHNlLCJMYXN0S25vd25WaXNpYmlsaXR5U3RhdGUiOmZhbHNlfSwiQmFzZWxpbmVEYXRhIjp7IiRpZCI6IjI1NDgiLCJEYXRlIjoiMjAyNS0xMC0xNVQyMzo1OTowMCJ9LCJSZWxhdGVkVGFza0lkIjoiMDAwMDAwMDAtMDAwMC0wMDAwLTAwMDAtMDAwMDAwMDAwMDAwIiwiSWQiOiI1ZWYxOTQzMy05ZjI2LTRmNzgtYjA2OS1kNTA1MzNkMzZmOTkiLCJJbXBvcnRJZCI6bnVsbCwiVGl0bGUiOiJSZXBvcnQgIiwiTm90ZSI6bnVsbCwiSHlwZXJsaW5rIjp7IiRpZCI6IjI1NDkiLCJBZGRyZXNzIjpudWxsLCJTdWJBZGRyZXNzIjpudWxsfSwiSXNDaGFuZ2VkIjpmYWxzZSwiSXNOZXciOmZhbHNlfSx7IiRpZCI6IjI1NTAiLCJEYXRlIjoiMjAyNy0wOC0xMFQyMzo1OTowMCIsIlN0eWxlIjp7IiRpZCI6IjI1NTEiLCJTaGFwZSI6MTIsIkNvbm5lY3Rvck1hcmdpbiI6eyIkaWQiOiIyNTUyIiwiVG9wIjowLjAsIkxlZnQiOjIuMCwiUmlnaHQiOjIuMCwiQm90dG9tIjowLjB9LCJDb25uZWN0b3JTdHlsZSI6eyIkaWQiOiIyNTUzIiwiTGluZUNvbG9yIjp7IiRpZCI6IjI1NTQiLCIkdHlwZSI6Ik5MUkUuQ29tbW9uLkRvbS5Tb2xpZENvbG9yQnJ1c2gsIE5MUkUuQ29tbW9uIiwiQ29sb3IiOnsiJGlkIjoiMjU1NSIsIkEiOjI1NSwiUiI6MjU1LCJHIjowLCJCIjowfX0sIkxpbmVXZWlnaHQiOjEuMCwiTGluZVR5cGUiOjAsIlBhcmVudFN0eWxlIjpudWxsfSwiSXNCZWxvd1RpbWViYW5kIjpmYWxzZSwiUG9zaXRpb25PblRhc2siOjAsIkhpZGVEYXRlIjpmYWxzZSwiU2hhcGVTaXplIjoxLCJTcGFjaW5nIjoyLjAsIlBhZGRpbmciOnsiJGlkIjoiMjU1NiIsIlRvcCI6Ny4wLCJMZWZ0IjozLjAsIlJpZ2h0IjowLjAsIkJvdHRvbSI6Mi4wfSwiU2hhcGVTdHlsZSI6eyIkaWQiOiIyNTU3IiwiTWFyZ2luIjp7IiRpZCI6IjI1NTgiLCJUb3AiOjAuMCwiTGVmdCI6MC4wLCJSaWdodCI6MC4wLCJCb3R0b20iOjAuMH0sIlBhZGRpbmciOnsiJGlkIjoiMjU1OSIsIlRvcCI6MC4wLCJMZWZ0IjowLjAsIlJpZ2h0IjowLjAsIkJvdHRvbSI6MC4wfSwiQmFja2dyb3VuZCI6eyIkaWQiOiIyNTYwIiwiQ29sb3IiOnsiJGlkIjoiMjU2MSIsIkEiOjI1NSwiUiI6MjU1LCJHIjowLCJCIjowfX0sIklzVmlzaWJsZSI6dHJ1ZSwiV2lkdGgiOjE4LjAsIkhlaWdodCI6MjAuMCwiQm9yZGVyU3R5bGUiOnsiJGlkIjoiMjU2MiIsIkxpbmVDb2xvciI6eyIkaWQiOiIyNTYzIiwiJHR5cGUiOiJOTFJFLkNvbW1vbi5Eb20uU29saWRDb2xvckJydXNoLCBOTFJFLkNvbW1vbiIsIkNvbG9yIjp7IiRpZCI6IjI1NjQiLCJBIjoyNTUsIlIiOjI1NSwiRyI6MjU1LCJCIjoyNTV9fSwiTGluZVdlaWdodCI6MC4wLCJMaW5lVHlwZSI6MCwiUGFyZW50U3R5bGUiOm51bGx9LCJQYXJlbnRTdHlsZSI6bnVsbH0sIlRpdGxlU3R5bGUiOnsiJGlkIjoiMjU2NSIsIkZvbnRTZXR0aW5ncyI6eyIkaWQiOiIyNTY2IiwiRm9udFNpemUiOjExLCJGb250TmFtZSI6IkNhbGlicmkiLCJJc0JvbGQiOnRydWUsIklzSXRhbGljIjpmYWxzZSwiSXNVbmRlcmxpbmVkIjpmYWxzZSwiUGFyZW50U3R5bGUiOm51bGx9LCJBdXRvU2l6ZSI6MiwiRm9yZWdyb3VuZCI6eyIkaWQiOiIyNTY3IiwiQ29sb3IiOnsiJGlkIjoiMjU2OCIsIkEiOjI1NSwiUiI6MCwiRyI6MCwiQiI6MH19LCJNYXhXaWR0aCI6NjguOTQzMzMzMzMzMzMzMzQyLCJNYXhIZWlnaHQiOiJJbmZpbml0eSIsIlNtYXJ0Rm9yZWdyb3VuZElzQWN0aXZlIjpmYWxzZSwiSG9yaXpvbnRhbEFsaWdubWVudCI6MSwiVmVydGljYWxBbGlnbm1lbnQiOjAsIlNtYXJ0Rm9yZWdyb3VuZCI6bnVsbCwiQmFja2dyb3VuZEZpbGxUeXBlIjowLCJNYXJnaW4iOnsiJGlkIjoiMjU2OSIsIlRvcCI6MC4wLCJMZWZ0IjowLjAsIlJpZ2h0IjowLjAsIkJvdHRvbSI6MC4wfSwiUGFkZGluZyI6eyIkaWQiOiIyNTcwIiwiVG9wIjowLjAsIkxlZnQiOjAuMCwiUmlnaHQiOjAuMCwiQm90dG9tIjowLjB9LCJCYWNrZ3JvdW5kIjp7IiRpZCI6IjI1NzEiLCJDb2xvciI6eyIkaWQiOiIyNTcyIiwiQSI6MCwiUiI6MjU1LCJHIjoyNTUsIkIiOjI1NX19LCJJc1Zpc2libGUiOnRydWUsIldpZHRoIjowLjAsIkhlaWdodCI6MC4wLCJCb3JkZXJTdHlsZSI6eyIkaWQiOiIyNTczIiwiTGluZUNvbG9yIjpudWxsLCJMaW5lV2VpZ2h0IjowLjAsIkxpbmVUeXBlIjowLCJQYXJlbnRTdHlsZSI6bnVsbH0sIlBhcmVudFN0eWxlIjpudWxsfSwiRGF0ZVN0eWxlIjp7IiRpZCI6IjI1NzQiLCJGb250U2V0dGluZ3MiOnsiJGlkIjoiMjU3NSIsIkZvbnRTaXplIjoxMCwiRm9udE5hbWUiOiJDYWxpYnJpIiwiSXNCb2xkIjpmYWxzZSwiSXNJdGFsaWMiOmZhbHNlLCJJc1VuZGVybGluZWQiOmZhbHNlLCJQYXJlbnRTdHlsZSI6bnVsbH0sIkF1dG9TaXplIjoyLCJGb3JlZ3JvdW5kIjp7IiRpZCI6IjI1NzYiLCJDb2xvciI6eyIkaWQiOiIyNTc3IiwiQSI6MjU1LCJSIjo2OCwiRyI6ODQsIkIiOjEwNn19LCJNYXhXaWR0aCI6NDIuNzUzMzMzMzMzMzMzMzM3LCJNYXhIZWlnaHQiOiJJbmZpbml0eSIsIlNtYXJ0Rm9yZWdyb3VuZElzQWN0aXZlIjpmYWxzZSwiSG9yaXpvbnRhbEFsaWdubWVudCI6MSwiVmVydGljYWxBbGlnbm1lbnQiOjAsIlNtYXJ0Rm9yZWdyb3VuZCI6bnVsbCwiQmFja2dyb3VuZEZpbGxUeXBlIjowLCJNYXJnaW4iOnsiJGlkIjoiMjU3OCIsIlRvcCI6MC4wLCJMZWZ0IjowLjAsIlJpZ2h0IjowLjAsIkJvdHRvbSI6MC4wfSwiUGFkZGluZyI6eyIkaWQiOiIyNTc5IiwiVG9wIjowLjAsIkxlZnQiOjAuMCwiUmlnaHQiOjAuMCwiQm90dG9tIjowLjB9LCJCYWNrZ3JvdW5kIjp7IiRpZCI6IjI1ODAiLCJDb2xvciI6eyIkaWQiOiIyNTgxIiwiQSI6MCwiUiI6MjU1LCJHIjoyNTUsIkIiOjI1NX19LCJJc1Zpc2libGUiOnRydWUsIldpZHRoIjowLjAsIkhlaWdodCI6MC4wLCJCb3JkZXJTdHlsZSI6eyIkaWQiOiIyNTgyIiwiTGluZUNvbG9yIjpudWxsLCJMaW5lV2VpZ2h0IjowLjAsIkxpbmVUeXBlIjowLCJQYXJlbnRTdHlsZSI6bnVsbH0sIlBhcmVudFN0eWxlIjpudWxsfSwiRGF0ZUZvcm1hdCI6eyIkaWQiOiIyNTgz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yNTg0IiwiRGF0ZVBhcnRJc1Zpc2libGUiOnRydWUsIlRpbWVQYXJ0SXNWaXNpYmxlIjpmYWxzZX19LCJXZWVrTnVtYmVyaW5nIjp7IiRpZCI6IjI1ODUiLCJGb3JtYXQiOjAsIklzVmlzaWJsZSI6ZmFsc2UsIkxhc3RLbm93blZpc2liaWxpdHlTdGF0ZSI6ZmFsc2V9LCJJc1Zpc2libGUiOnRydWUsIlZhcmlhbmNlU3R5bGUiOnsiJGlkIjoiMjU4NiIsIlRleHRTdHlsZSI6eyIkaWQiOiIyNTg3IiwiRm9udFNldHRpbmdzIjp7IiRpZCI6IjI1ODgiLCJGb250U2l6ZSI6MTEsIkZvbnROYW1lIjoiQ2FsaWJyaSIsIklzQm9sZCI6ZmFsc2UsIklzSXRhbGljIjpmYWxzZSwiSXNVbmRlcmxpbmVkIjpmYWxzZSwiUGFyZW50U3R5bGUiOm51bGx9LCJBdXRvU2l6ZSI6MCwiRm9yZWdyb3VuZCI6eyIkaWQiOiIyNTg5IiwiQ29sb3IiOnsiJGlkIjoiMjU5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TkxIiwiVG9wIjowLjAsIkxlZnQiOjAuMCwiUmlnaHQiOjAuMCwiQm90dG9tIjowLjB9LCJQYWRkaW5nIjp7IiRpZCI6IjI1OTIiLCJUb3AiOjAuMCwiTGVmdCI6MC4wLCJSaWdodCI6MC4wLCJCb3R0b20iOjAuMH0sIkJhY2tncm91bmQiOnsiJGlkIjoiMjU5MyIsIkNvbG9yIjp7IiRpZCI6IjI1OTQiLCJBIjowLCJSIjowLCJHIjowLCJCIjowfX0sIklzVmlzaWJsZSI6ZmFsc2UsIldpZHRoIjowLjAsIkhlaWdodCI6MC4wLCJCb3JkZXJTdHlsZSI6eyIkaWQiOiIyNTk1IiwiTGluZUNvbG9yIjpudWxsLCJMaW5lV2VpZ2h0IjowLjAsIkxpbmVUeXBlIjowLCJQYXJlbnRTdHlsZSI6bnVsbH0sIlBhcmVudFN0eWxlIjpudWxsfSwiUGFyZW50U3R5bGUiOm51bGx9LCJQYXJlbnRTdHlsZSI6bnVsbH0sIkluZGV4IjoxLCJQZXJjZW50YWdlQ29tcGxldGUiOm51bGwsIlBvc2l0aW9uIjp7IlJhdGlvIjowLjExNjc3Nzc3Nzc3Nzc3Nzg0LCJJc0N1c3RvbSI6ZmFsc2V9LCJEYXRlRm9ybWF0Ijp7IiRyZWYiOiIyNTgzIn0sIldlZWtOdW1iZXJpbmciOnsiJGlkIjoiMjU5NiIsIkZvcm1hdCI6MCwiSXNWaXNpYmxlIjpmYWxzZSwiTGFzdEtub3duVmlzaWJpbGl0eVN0YXRlIjpmYWxzZX0sIkJhc2VsaW5lRGF0YSI6eyIkaWQiOiIyNTk3IiwiRGF0ZSI6IjIwMjctMDgtMTBUMjM6NTk6MDAifSwiUmVsYXRlZFRhc2tJZCI6IjAwMDAwMDAwLTAwMDAtMDAwMC0wMDAwLTAwMDAwMDAwMDAwMCIsIklkIjoiMWI2ZDYzYjItNGIwNS00OTBjLTg0Y2YtZDc4ODgyM2FjN2I2IiwiSW1wb3J0SWQiOm51bGwsIlRpdGxlIjoiQXBwbHkgZm9yIERydWcgQXBwcm92YWwiLCJOb3RlIjpudWxsLCJIeXBlcmxpbmsiOnsiJGlkIjoiMjU5OCIsIkFkZHJlc3MiOm51bGwsIlN1YkFkZHJlc3MiOm51bGx9LCJJc0NoYW5nZWQiOmZhbHNlLCJJc05ldyI6ZmFsc2V9LHsiJGlkIjoiMjU5OSIsIkRhdGUiOiIyMDI4LTA1LTE4VDIzOjU5OjAwIiwiU3R5bGUiOnsiJGlkIjoiMjYwMCIsIlNoYXBlIjoxLCJDb25uZWN0b3JNYXJnaW4iOnsiJGlkIjoiMjYwMSIsIlRvcCI6MC4wLCJMZWZ0IjoyLjAsIlJpZ2h0IjoyLjAsIkJvdHRvbSI6MC4wfSwiQ29ubmVjdG9yU3R5bGUiOnsiJGlkIjoiMjYwMiIsIkxpbmVDb2xvciI6eyIkaWQiOiIyNjAzIiwiJHR5cGUiOiJOTFJFLkNvbW1vbi5Eb20uU29saWRDb2xvckJydXNoLCBOTFJFLkNvbW1vbiIsIkNvbG9yIjp7IiRpZCI6IjI2MDQiLCJBIjoxMjcsIlIiOjc5LCJHIjoxMjksIkIiOjE4OX19LCJMaW5lV2VpZ2h0IjoxLjAsIkxpbmVUeXBlIjowLCJQYXJlbnRTdHlsZSI6bnVsbH0sIklzQmVsb3dUaW1lYmFuZCI6ZmFsc2UsIlBvc2l0aW9uT25UYXNrIjowLCJIaWRlRGF0ZSI6ZmFsc2UsIlNoYXBlU2l6ZSI6MSwiU3BhY2luZyI6Mi4wLCJQYWRkaW5nIjp7IiRpZCI6IjI2MDUiLCJUb3AiOjcuMCwiTGVmdCI6My4wLCJSaWdodCI6MC4wLCJCb3R0b20iOjIuMH0sIlNoYXBlU3R5bGUiOnsiJGlkIjoiMjYwNiIsIk1hcmdpbiI6eyIkaWQiOiIyNjA3IiwiVG9wIjowLjAsIkxlZnQiOjAuMCwiUmlnaHQiOjAuMCwiQm90dG9tIjowLjB9LCJQYWRkaW5nIjp7IiRpZCI6IjI2MDgiLCJUb3AiOjAuMCwiTGVmdCI6MC4wLCJSaWdodCI6MC4wLCJCb3R0b20iOjAuMH0sIkJhY2tncm91bmQiOnsiJGlkIjoiMjYwOSIsIkNvbG9yIjp7IiRpZCI6IjI2MTAiLCJBIjoyNTUsIlIiOjMsIkciOjIyNywiQiI6MjEyfX0sIklzVmlzaWJsZSI6dHJ1ZSwiV2lkdGgiOjE4LjAsIkhlaWdodCI6MjAuMCwiQm9yZGVyU3R5bGUiOnsiJGlkIjoiMjYxMSIsIkxpbmVDb2xvciI6eyIkaWQiOiIyNjEyIiwiJHR5cGUiOiJOTFJFLkNvbW1vbi5Eb20uU29saWRDb2xvckJydXNoLCBOTFJFLkNvbW1vbiIsIkNvbG9yIjp7IiRpZCI6IjI2MTMiLCJBIjoyNTUsIlIiOjI1NSwiRyI6MCwiQiI6MH19LCJMaW5lV2VpZ2h0IjowLjAsIkxpbmVUeXBlIjowLCJQYXJlbnRTdHlsZSI6bnVsbH0sIlBhcmVudFN0eWxlIjpudWxsfSwiVGl0bGVTdHlsZSI6eyIkaWQiOiIyNjE0IiwiRm9udFNldHRpbmdzIjp7IiRpZCI6IjI2MTUiLCJGb250U2l6ZSI6MTEsIkZvbnROYW1lIjoiQ2FsaWJyaSIsIklzQm9sZCI6dHJ1ZSwiSXNJdGFsaWMiOnRydWUsIklzVW5kZXJsaW5lZCI6ZmFsc2UsIlBhcmVudFN0eWxlIjpudWxsfSwiQXV0b1NpemUiOjAsIkZvcmVncm91bmQiOnsiJGlkIjoiMjYxNiIsIkNvbG9yIjp7IiRpZCI6IjI2MT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YxOCIsIlRvcCI6MC4wLCJMZWZ0IjowLjAsIlJpZ2h0IjowLjAsIkJvdHRvbSI6MC4wfSwiUGFkZGluZyI6eyIkaWQiOiIyNjE5IiwiVG9wIjowLjAsIkxlZnQiOjAuMCwiUmlnaHQiOjAuMCwiQm90dG9tIjowLjB9LCJCYWNrZ3JvdW5kIjp7IiRpZCI6IjI2MjAiLCJDb2xvciI6eyIkaWQiOiIyNjIxIiwiQSI6MCwiUiI6MjU1LCJHIjoyNTUsIkIiOjI1NX19LCJJc1Zpc2libGUiOnRydWUsIldpZHRoIjowLjAsIkhlaWdodCI6MC4wLCJCb3JkZXJTdHlsZSI6eyIkaWQiOiIyNjIyIiwiTGluZUNvbG9yIjpudWxsLCJMaW5lV2VpZ2h0IjowLjAsIkxpbmVUeXBlIjowLCJQYXJlbnRTdHlsZSI6bnVsbH0sIlBhcmVudFN0eWxlIjpudWxsfSwiRGF0ZVN0eWxlIjp7IiRpZCI6IjI2MjMiLCJGb250U2V0dGluZ3MiOnsiJGlkIjoiMjYyNCIsIkZvbnRTaXplIjoxMCwiRm9udE5hbWUiOiJDYWxpYnJpIiwiSXNCb2xkIjpmYWxzZSwiSXNJdGFsaWMiOmZhbHNlLCJJc1VuZGVybGluZWQiOmZhbHNlLCJQYXJlbnRTdHlsZSI6bnVsbH0sIkF1dG9TaXplIjoyLCJGb3JlZ3JvdW5kIjp7IiRpZCI6IjI2MjUiLCJDb2xvciI6eyIkaWQiOiIyNjI2IiwiQSI6MjU1LCJSIjo2OCwiRyI6ODQsIkIiOjEwNn19LCJNYXhXaWR0aCI6NDQuNjg2NjY2NjY2NjY2NjY3LCJNYXhIZWlnaHQiOiJJbmZpbml0eSIsIlNtYXJ0Rm9yZWdyb3VuZElzQWN0aXZlIjpmYWxzZSwiSG9yaXpvbnRhbEFsaWdubWVudCI6MSwiVmVydGljYWxBbGlnbm1lbnQiOjAsIlNtYXJ0Rm9yZWdyb3VuZCI6bnVsbCwiQmFja2dyb3VuZEZpbGxUeXBlIjowLCJNYXJnaW4iOnsiJGlkIjoiMjYyNyIsIlRvcCI6MC4wLCJMZWZ0IjowLjAsIlJpZ2h0IjowLjAsIkJvdHRvbSI6MC4wfSwiUGFkZGluZyI6eyIkaWQiOiIyNjI4IiwiVG9wIjowLjAsIkxlZnQiOjAuMCwiUmlnaHQiOjAuMCwiQm90dG9tIjowLjB9LCJCYWNrZ3JvdW5kIjp7IiRpZCI6IjI2MjkiLCJDb2xvciI6eyIkaWQiOiIyNjMwIiwiQSI6MCwiUiI6MjU1LCJHIjoyNTUsIkIiOjI1NX19LCJJc1Zpc2libGUiOnRydWUsIldpZHRoIjowLjAsIkhlaWdodCI6MC4wLCJCb3JkZXJTdHlsZSI6eyIkaWQiOiIyNjMxIiwiTGluZUNvbG9yIjpudWxsLCJMaW5lV2VpZ2h0IjowLjAsIkxpbmVUeXBlIjowLCJQYXJlbnRTdHlsZSI6bnVsbH0sIlBhcmVudFN0eWxlIjpudWxsfSwiRGF0ZUZvcm1hdCI6eyIkaWQiOiIyNjMyIiwiRm9ybWF0U3RyaW5nIjoiTU1NIGQgXCInXCJ5eSIsIlNlcGFyYXRvciI6Ii8iLCJVc2VJbnRlcm5hdGlvbmFsRGF0ZUZvcm1hdCI6ZmFsc2UsIkRhdGVJc1Zpc2libGUiOnRydWUsIlRpbWVJc1Zpc2libGUiOmZhbHNlLCJIb3VyRGlnaXRzIjoxLCJBbVBtRGVzaWduYXRvciI6MiwiVHJpbTAwTWludXRlcyI6ZmFsc2UsIkxhc3RLbm93blZpc2liaWxpdHlTdGF0ZSI6eyIkaWQiOiIyNjMzIiwiRGF0ZVBhcnRJc1Zpc2libGUiOnRydWUsIlRpbWVQYXJ0SXNWaXNpYmxlIjpmYWxzZX19LCJXZWVrTnVtYmVyaW5nIjp7IiRpZCI6IjI2MzQiLCJGb3JtYXQiOjAsIklzVmlzaWJsZSI6ZmFsc2UsIkxhc3RLbm93blZpc2liaWxpdHlTdGF0ZSI6ZmFsc2V9LCJJc1Zpc2libGUiOnRydWUsIlZhcmlhbmNlU3R5bGUiOnsiJGlkIjoiMjYzNSIsIlRleHRTdHlsZSI6eyIkaWQiOiIyNjM2IiwiRm9udFNldHRpbmdzIjp7IiRpZCI6IjI2MzciLCJGb250U2l6ZSI6MTEsIkZvbnROYW1lIjoiQ2FsaWJyaSIsIklzQm9sZCI6ZmFsc2UsIklzSXRhbGljIjpmYWxzZSwiSXNVbmRlcmxpbmVkIjpmYWxzZSwiUGFyZW50U3R5bGUiOm51bGx9LCJBdXRvU2l6ZSI6MCwiRm9yZWdyb3VuZCI6eyIkaWQiOiIyNjM4IiwiQ29sb3IiOnsiJGlkIjoiMjYz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NjQwIiwiVG9wIjowLjAsIkxlZnQiOjAuMCwiUmlnaHQiOjAuMCwiQm90dG9tIjowLjB9LCJQYWRkaW5nIjp7IiRpZCI6IjI2NDEiLCJUb3AiOjAuMCwiTGVmdCI6MC4wLCJSaWdodCI6MC4wLCJCb3R0b20iOjAuMH0sIkJhY2tncm91bmQiOnsiJGlkIjoiMjY0MiIsIkNvbG9yIjp7IiRpZCI6IjI2NDMiLCJBIjowLCJSIjowLCJHIjowLCJCIjowfX0sIklzVmlzaWJsZSI6ZmFsc2UsIldpZHRoIjowLjAsIkhlaWdodCI6MC4wLCJCb3JkZXJTdHlsZSI6eyIkaWQiOiIyNjQ0IiwiTGluZUNvbG9yIjpudWxsLCJMaW5lV2VpZ2h0IjowLjAsIkxpbmVUeXBlIjowLCJQYXJlbnRTdHlsZSI6bnVsbH0sIlBhcmVudFN0eWxlIjpudWxsfSwiUGFyZW50U3R5bGUiOm51bGx9LCJQYXJlbnRTdHlsZSI6bnVsbH0sIkluZGV4IjoyLCJQZXJjZW50YWdlQ29tcGxldGUiOm51bGwsIlBvc2l0aW9uIjp7IlJhdGlvIjowLjAsIklzQ3VzdG9tIjpmYWxzZX0sIkRhdGVGb3JtYXQiOnsiJHJlZiI6IjI2MzIifSwiV2Vla051bWJlcmluZyI6eyIkaWQiOiIyNjQ1IiwiRm9ybWF0IjowLCJJc1Zpc2libGUiOmZhbHNlLCJMYXN0S25vd25WaXNpYmlsaXR5U3RhdGUiOmZhbHNlfSwiQmFzZWxpbmVEYXRhIjp7IiRpZCI6IjI2NDYiLCJEYXRlIjoiMjAyOC0wNS0xOFQyMzo1OTowMCJ9LCJSZWxhdGVkVGFza0lkIjoiMDAwMDAwMDAtMDAwMC0wMDAwLTAwMDAtMDAwMDAwMDAwMDAwIiwiSWQiOiI5NGNmM2QyMy00NzI2LTQ2YjUtOTZkYi1hOWM3YjAwNGEzOGUiLCJJbXBvcnRJZCI6bnVsbCwiVGl0bGUiOiJSZXBvcnQiLCJOb3RlIjpudWxsLCJIeXBlcmxpbmsiOnsiJGlkIjoiMjY0NyIsIkFkZHJlc3MiOm51bGwsIlN1YkFkZHJlc3MiOm51bGx9LCJJc0NoYW5nZWQiOmZhbHNlLCJJc05ldyI6ZmFsc2V9LHsiJGlkIjoiMjY0OCIsIkRhdGUiOiIyMDI4LTExLTExVDIzOjU5OjAwIiwiU3R5bGUiOnsiJGlkIjoiMjY0OSIsIlNoYXBlIjoxMywiQ29ubmVjdG9yTWFyZ2luIjp7IiRpZCI6IjI2NTAiLCJUb3AiOjAuMCwiTGVmdCI6Mi4wLCJSaWdodCI6Mi4wLCJCb3R0b20iOjAuMH0sIkNvbm5lY3RvclN0eWxlIjp7IiRpZCI6IjI2NTEiLCJMaW5lQ29sb3IiOnsiJGlkIjoiMjY1MiIsIiR0eXBlIjoiTkxSRS5Db21tb24uRG9tLlNvbGlkQ29sb3JCcnVzaCwgTkxSRS5Db21tb24iLCJDb2xvciI6eyIkaWQiOiIyNjUzIiwiQSI6MTI3LCJSIjo3OSwiRyI6MTI5LCJCIjoxODl9fSwiTGluZVdlaWdodCI6MS4wLCJMaW5lVHlwZSI6MCwiUGFyZW50U3R5bGUiOm51bGx9LCJJc0JlbG93VGltZWJhbmQiOmZhbHNlLCJQb3NpdGlvbk9uVGFzayI6MCwiSGlkZURhdGUiOmZhbHNlLCJTaGFwZVNpemUiOjEsIlNwYWNpbmciOjIuMCwiUGFkZGluZyI6eyIkaWQiOiIyNjU0IiwiVG9wIjo3LjAsIkxlZnQiOjMuMCwiUmlnaHQiOjAuMCwiQm90dG9tIjoyLjB9LCJTaGFwZVN0eWxlIjp7IiRpZCI6IjI2NTUiLCJNYXJnaW4iOnsiJGlkIjoiMjY1NiIsIlRvcCI6MC4wLCJMZWZ0IjowLjAsIlJpZ2h0IjowLjAsIkJvdHRvbSI6MC4wfSwiUGFkZGluZyI6eyIkaWQiOiIyNjU3IiwiVG9wIjowLjAsIkxlZnQiOjAuMCwiUmlnaHQiOjAuMCwiQm90dG9tIjowLjB9LCJCYWNrZ3JvdW5kIjp7IiRpZCI6IjI2NTgiLCJDb2xvciI6eyIkaWQiOiIyNjU5IiwiQSI6MjU1LCJSIjoxMTIsIkciOjE3MywiQiI6NzF9fSwiSXNWaXNpYmxlIjp0cnVlLCJXaWR0aCI6MTguMCwiSGVpZ2h0IjoyMC4wLCJCb3JkZXJTdHlsZSI6eyIkaWQiOiIyNjYwIiwiTGluZUNvbG9yIjp7IiRpZCI6IjI2NjEiLCIkdHlwZSI6Ik5MUkUuQ29tbW9uLkRvbS5Tb2xpZENvbG9yQnJ1c2gsIE5MUkUuQ29tbW9uIiwiQ29sb3IiOnsiJGlkIjoiMjY2MiIsIkEiOjI1NSwiUiI6MjU1LCJHIjowLCJCIjowfX0sIkxpbmVXZWlnaHQiOjAuMCwiTGluZVR5cGUiOjAsIlBhcmVudFN0eWxlIjpudWxsfSwiUGFyZW50U3R5bGUiOm51bGx9LCJUaXRsZVN0eWxlIjp7IiRpZCI6IjI2NjMiLCJGb250U2V0dGluZ3MiOnsiJGlkIjoiMjY2NCIsIkZvbnRTaXplIjoxMSwiRm9udE5hbWUiOiJDYWxpYnJpIiwiSXNCb2xkIjp0cnVlLCJJc0l0YWxpYyI6ZmFsc2UsIklzVW5kZXJsaW5lZCI6ZmFsc2UsIlBhcmVudFN0eWxlIjpudWxsfSwiQXV0b1NpemUiOjIsIkZvcmVncm91bmQiOnsiJGlkIjoiMjY2NSIsIkNvbG9yIjp7IiRpZCI6IjI2NjYiLCJBIjoyNTUsIlIiOjAsIkciOjAsIkIiOjB9fSwiTWF4V2lkdGgiOjcyLjQsIk1heEhlaWdodCI6IkluZmluaXR5IiwiU21hcnRGb3JlZ3JvdW5kSXNBY3RpdmUiOmZhbHNlLCJIb3Jpem9udGFsQWxpZ25tZW50IjoxLCJWZXJ0aWNhbEFsaWdubWVudCI6MCwiU21hcnRGb3JlZ3JvdW5kIjpudWxsLCJCYWNrZ3JvdW5kRmlsbFR5cGUiOjAsIk1hcmdpbiI6eyIkaWQiOiIyNjY3IiwiVG9wIjowLjAsIkxlZnQiOjAuMCwiUmlnaHQiOjAuMCwiQm90dG9tIjowLjB9LCJQYWRkaW5nIjp7IiRpZCI6IjI2NjgiLCJUb3AiOjAuMCwiTGVmdCI6MC4wLCJSaWdodCI6MC4wLCJCb3R0b20iOjAuMH0sIkJhY2tncm91bmQiOnsiJGlkIjoiMjY2OSIsIkNvbG9yIjp7IiRpZCI6IjI2NzAiLCJBIjowLCJSIjoyNTUsIkciOjI1NSwiQiI6MjU1fX0sIklzVmlzaWJsZSI6dHJ1ZSwiV2lkdGgiOjAuMCwiSGVpZ2h0IjowLjAsIkJvcmRlclN0eWxlIjp7IiRpZCI6IjI2NzEiLCJMaW5lQ29sb3IiOm51bGwsIkxpbmVXZWlnaHQiOjAuMCwiTGluZVR5cGUiOjAsIlBhcmVudFN0eWxlIjpudWxsfSwiUGFyZW50U3R5bGUiOm51bGx9LCJEYXRlU3R5bGUiOnsiJGlkIjoiMjY3MiIsIkZvbnRTZXR0aW5ncyI6eyIkaWQiOiIyNjczIiwiRm9udFNpemUiOjEwLCJGb250TmFtZSI6IkNhbGlicmkiLCJJc0JvbGQiOmZhbHNlLCJJc0l0YWxpYyI6ZmFsc2UsIklzVW5kZXJsaW5lZCI6ZmFsc2UsIlBhcmVudFN0eWxlIjpudWxsfSwiQXV0b1NpemUiOjAsIkZvcmVncm91bmQiOnsiJGlkIjoiMjY3NCIsIkNvbG9yIjp7IiRpZCI6IjI2Nz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2NzYiLCJUb3AiOjAuMCwiTGVmdCI6MC4wLCJSaWdodCI6MC4wLCJCb3R0b20iOjAuMH0sIlBhZGRpbmciOnsiJGlkIjoiMjY3NyIsIlRvcCI6MC4wLCJMZWZ0IjowLjAsIlJpZ2h0IjowLjAsIkJvdHRvbSI6MC4wfSwiQmFja2dyb3VuZCI6eyIkaWQiOiIyNjc4IiwiQ29sb3IiOnsiJGlkIjoiMjY3OSIsIkEiOjAsIlIiOjI1NSwiRyI6MjU1LCJCIjoyNTV9fSwiSXNWaXNpYmxlIjp0cnVlLCJXaWR0aCI6MC4wLCJIZWlnaHQiOjAuMCwiQm9yZGVyU3R5bGUiOnsiJGlkIjoiMjY4MCIsIkxpbmVDb2xvciI6bnVsbCwiTGluZVdlaWdodCI6MC4wLCJMaW5lVHlwZSI6MCwiUGFyZW50U3R5bGUiOm51bGx9LCJQYXJlbnRTdHlsZSI6bnVsbH0sIkRhdGVGb3JtYXQiOnsiJGlkIjoiMjY4MSIsIkZvcm1hdFN0cmluZyI6Ik1NTSBkIFwiJ1wieXkiLCJTZXBhcmF0b3IiOiIvIiwiVXNlSW50ZXJuYXRpb25hbERhdGVGb3JtYXQiOmZhbHNlLCJEYXRlSXNWaXNpYmxlIjp0cnVlLCJUaW1lSXNWaXNpYmxlIjpmYWxzZSwiSG91ckRpZ2l0cyI6MSwiQW1QbURlc2lnbmF0b3IiOjIsIlRyaW0wME1pbnV0ZXMiOmZhbHNlLCJMYXN0S25vd25WaXNpYmlsaXR5U3RhdGUiOnsiJGlkIjoiMjY4MiIsIkRhdGVQYXJ0SXNWaXNpYmxlIjp0cnVlLCJUaW1lUGFydElzVmlzaWJsZSI6ZmFsc2V9fSwiV2Vla051bWJlcmluZyI6eyIkaWQiOiIyNjgzIiwiRm9ybWF0IjowLCJJc1Zpc2libGUiOmZhbHNlLCJMYXN0S25vd25WaXNpYmlsaXR5U3RhdGUiOmZhbHNlfSwiSXNWaXNpYmxlIjp0cnVlLCJWYXJpYW5jZVN0eWxlIjp7IiRpZCI6IjI2ODQiLCJUZXh0U3R5bGUiOnsiJGlkIjoiMjY4NSIsIkZvbnRTZXR0aW5ncyI6eyIkaWQiOiIyNjg2IiwiRm9udFNpemUiOjExLCJGb250TmFtZSI6IkNhbGlicmkiLCJJc0JvbGQiOmZhbHNlLCJJc0l0YWxpYyI6ZmFsc2UsIklzVW5kZXJsaW5lZCI6ZmFsc2UsIlBhcmVudFN0eWxlIjpudWxsfSwiQXV0b1NpemUiOjAsIkZvcmVncm91bmQiOnsiJGlkIjoiMjY4NyIsIkNvbG9yIjp7IiRpZCI6IjI2ODg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jY4OSIsIlRvcCI6MC4wLCJMZWZ0IjowLjAsIlJpZ2h0IjowLjAsIkJvdHRvbSI6MC4wfSwiUGFkZGluZyI6eyIkaWQiOiIyNjkwIiwiVG9wIjowLjAsIkxlZnQiOjAuMCwiUmlnaHQiOjAuMCwiQm90dG9tIjowLjB9LCJCYWNrZ3JvdW5kIjp7IiRpZCI6IjI2OTEiLCJDb2xvciI6eyIkaWQiOiIyNjkyIiwiQSI6MCwiUiI6MCwiRyI6MCwiQiI6MH19LCJJc1Zpc2libGUiOmZhbHNlLCJXaWR0aCI6MC4wLCJIZWlnaHQiOjAuMCwiQm9yZGVyU3R5bGUiOnsiJGlkIjoiMjY5MyIsIkxpbmVDb2xvciI6bnVsbCwiTGluZVdlaWdodCI6MC4wLCJMaW5lVHlwZSI6MCwiUGFyZW50U3R5bGUiOm51bGx9LCJQYXJlbnRTdHlsZSI6bnVsbH0sIlBhcmVudFN0eWxlIjpudWxsfSwiUGFyZW50U3R5bGUiOm51bGx9LCJJbmRleCI6MywiUGVyY2VudGFnZUNvbXBsZXRlIjpudWxsLCJQb3NpdGlvbiI6eyJSYXRpbyI6MC4wLCJJc0N1c3RvbSI6ZmFsc2V9LCJEYXRlRm9ybWF0Ijp7IiRyZWYiOiIyNjgxIn0sIldlZWtOdW1iZXJpbmciOnsiJGlkIjoiMjY5NCIsIkZvcm1hdCI6MCwiSXNWaXNpYmxlIjpmYWxzZSwiTGFzdEtub3duVmlzaWJpbGl0eVN0YXRlIjpmYWxzZX0sIkJhc2VsaW5lRGF0YSI6eyIkaWQiOiIyNjk1IiwiRGF0ZSI6IjIwMjgtMTEtMTFUMjM6NTk6MDAifSwiUmVsYXRlZFRhc2tJZCI6IjAwMDAwMDAwLTAwMDAtMDAwMC0wMDAwLTAwMDAwMDAwMDAwMCIsIklkIjoiOWM4ZGRmN2EtNzBjMS00OGViLWE5MTEtNDVjYTMxN2YzNDNiIiwiSW1wb3J0SWQiOm51bGwsIlRpdGxlIjoiRXN0aW1hdGVkIERydWcgQXBwcm92YWwgRGF0ZSIsIk5vdGUiOm51bGwsIkh5cGVybGluayI6eyIkaWQiOiIyNjk2IiwiQWRkcmVzcyI6IiIsIlN1YkFkZHJlc3MiOiIifSwiSXNDaGFuZ2VkIjpmYWxzZSwiSXNOZXciOmZhbHNlfV0sIlRhc2tzIjpbXSwiU3dpbWxhbmVzIjpbXSwiTXNQcm9qZWN0SXRlbXNUcmVlIjpudWxsLCJNZXRhZGF0YSI6eyIkaWQiOiIyNjk3IiwiUmVjZW50Q29sb3JzQ29sbGVjdGlvbiI6IltcIiNGRjcwQUQ0N1wiLFwiI0ZGNUI5QkQ1XCIsXCIjRkZGRkMwMDBcIixcIiNGRjAwMDAwMFwiLFwiI0ZGRUQ3RDMxXCIsXCIjRkZGOTVGREFcIixcIiNGRjQ0NzJDNF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IsIlNvdXJjZVRoZW1lIjoie1wiJGlkXCI6XCIxXCIsXCJJZFwiOlwiNWYwOWY5NTUtNzM4NS00YjdhLWExNGEtYTY2NTNiNDA4MzMzXCIsXCJDYXRlZ29yeVwiOjIsXCJDdWx0dXJlSW5mb05hbWVcIjpcImVuLVVTXCIsXCJWZXJzaW9uXCI6e1wiJGlkXCI6XCIyXCIsXCJUaGVtZURvbVZlcnNpb25cIjpcIjIuMS4wXCJ9LFwiU3R5bGVcIjp7XCIkaWRcIjpcIjNcIixcIlRpbWViYW5kU3R5bGVcIjp7XCIkaWRcIjpcIjRcIixcIlJpZ2h0RW5kQ2Fwc1N0eWxlXCI6e1wiJGlkXCI6XCI1XCIsXCJGb250U2V0dGluZ3NcIjp7XCIkaWRcIjpcIjZcIixcIkZvbnRTaXplXCI6MTgsXCJGb250TmFtZVwiOlwiQ2FsaWJyaVwiLFwiSXNCb2xkXCI6dHJ1ZSxcIklzSXRhbGljXCI6ZmFsc2UsXCJJc1VuZGVybGluZWRcIjpmYWxzZX0sXCJGb3JlZ3JvdW5kXCI6e1wiJGlkXCI6XCI3XCIsXCJDb2xvclwiOntcIiRpZFwiOlwiOFwiLFwiQVwiOjI1NSxcIlJcIjo2OCxcIkdcIjo4NCxcIkJcIjoxMDZ9fSxcIkhvcml6b250YWxBbGlnbm1lbnRcIjowLFwiSXNWaXNpYmxlXCI6ZmFsc2V9LFwiTGVmdEVuZENhcHNTdHlsZVwiOntcIiRpZFwiOlwiOVwiLFwiRm9udFNldHRpbmdzXCI6e1wiJGlkXCI6XCIxMFwiLFwiRm9udFNpemVcIjoxOCxcIkZvbnROYW1lXCI6XCJDYWxpYnJpXCIsXCJJc0JvbGRcIjp0cnVlLFwiSXNJdGFsaWNcIjpmYWxzZSxcIklzVW5kZXJsaW5lZFwiOmZhbHNlfSxcIkZvcmVncm91bmRcIjp7XCIkaWRcIjpcIjExXCIsXCJDb2xvclwiOntcIiRpZFwiOlwiMTJcIixcIkFcIjoyNTUsXCJSXCI6NjgsXCJHXCI6ODQsXCJCXCI6MTA2fX0sXCJIb3Jpem9udGFsQWxpZ25tZW50XCI6MCxcIklzVmlzaWJsZVwiOmZhbHNlfSxcIlRvZGF5TWFya2VyU3R5bGVcIjp7XCIkaWRcIjpcIjEzXCIsXCJUb2RheVRleHRTdHlsZVwiOntcIiRpZFwiOlwiMTRcIixcIkZvbnRTZXR0aW5nc1wiOntcIiRpZFwiOlwiMTVcIixcIkZvbnRTaXplXCI6OCxcIkZvbnROYW1lXCI6XCJDYWxpYnJpXCIsXCJJc0JvbGRcIjpmYWxzZSxcIklzSXRhbGljXCI6ZmFsc2UsXCJJc1VuZGVybGluZWRcIjpmYWxzZX0sXCJGb3JlZ3JvdW5kXCI6e1wiJGlkXCI6XCIxNlwiLFwiQ29sb3JcIjp7XCIkaWRcIjpcIjE3XCIsXCJBXCI6MjU1LFwiUlwiOjAsXCJHXCI6MCxcIkJcIjowfX0sXCJIb3Jpem9udGFsQWxpZ25tZW50XCI6MCxcIklzVmlzaWJsZVwiOnRydWV9LFwiVG9kYXlNYXJrZXJTaGFwZVN0eWxlXCI6e1wiJGlkXCI6XCIxOFwiLFwiTWFyZ2luXCI6e1wiJGlkXCI6XCIxOVwiLFwiVG9wXCI6MC4wLFwiTGVmdFwiOjAuMCxcIlJpZ2h0XCI6MC4wLFwiQm90dG9tXCI6MC4wfSxcIlBhZGRpbmdcIjp7XCIkaWRcIjpcIjIwXCIsXCJUb3BcIjowLjAsXCJMZWZ0XCI6MC4wLFwiUmlnaHRcIjowLjAsXCJCb3R0b21cIjowLjB9LFwiQmFja2dyb3VuZFwiOntcIiRpZFwiOlwiMjFcIixcIkNvbG9yXCI6e1wiJGlkXCI6XCIyMlwiLFwiQVwiOjI1NSxcIlJcIjoyNTUsXCJHXCI6MCxcIkJcIjowfX0sXCJJc1Zpc2libGVcIjp0cnVlLFwiV2lkdGhcIjowLjAsXCJIZWlnaHRcIjowLjAsXCJCb3JkZXJTdHlsZVwiOm51bGx9LFwiVG9kYXlNYXJrZXJQb3NpdGlvblwiOjMsXCJJc1Zpc2libGVcIjpmYWxzZX0sXCJTY2FsZVN0eWxlXCI6e1wiJGlkXCI6XCIyM1wiLFwiU2hvd1NlZ21lbnRTZXBhcmF0b3JzXCI6dHJ1ZSxcIlNlZ21lbnRTZXBhcmF0b3JPcGFjaXR5XCI6MzAsXCJTaGFwZVwiOjAsXCJTZWdtZW50VGV4dFN0eWxlXCI6e1wiJGlkXCI6XCIyNFwiLFwiRm9udFNldHRpbmdzXCI6e1wiJGlkXCI6XCIyNVwiLFwiRm9udFNpemVcIjoxMixcIkZvbnROYW1lXCI6XCJDYWxpYnJpXCIsXCJJc0JvbGRcIjpmYWxzZSxcIklzSXRhbGljXCI6ZmFsc2UsXCJJc1VuZGVybGluZWRcIjpmYWxzZX0sXCJGb3JlZ3JvdW5kXCI6e1wiJGlkXCI6XCIyNlwiLFwiQ29sb3JcIjp7XCIkaWRcIjpcIjI3XCIsXCJBXCI6MjU1LFwiUlwiOjI1NSxcIkdcIjoyNTUsXCJCXCI6MjU1fX0sXCJIb3Jpem9udGFsQWxpZ25tZW50XCI6MCxcIklzVmlzaWJsZVwiOnRydWV9LFwiU2hhcGVTdHlsZVwiOntcIiRpZFwiOlwiMjhcIixcIk1hcmdpblwiOntcIiRpZFwiOlwiMjlcIixcIlRvcFwiOjAuMCxcIkxlZnRcIjoxMC4wLFwiUmlnaHRcIjoxMC4wLFwiQm90dG9tXCI6MC4wfSxcIlBhZGRpbmdcIjp7XCIkaWRcIjpcIjMwXCIsXCJUb3BcIjowLjAsXCJMZWZ0XCI6MC4wLFwiUmlnaHRcIjowLjAsXCJCb3R0b21cIjowLjB9LFwiQmFja2dyb3VuZFwiOntcIiRpZFwiOlwiMzFcIixcIkNvbG9yXCI6e1wiJGlkXCI6XCIzMlwiLFwiQVwiOjI1NSxcIlJcIjo2OCxcIkdcIjo4NCxcIkJcIjoxMDZ9fSxcIklzVmlzaWJsZVwiOnRydWUsXCJXaWR0aFwiOjAuMCxcIkhlaWdodFwiOjMwLjAsXCJCb3JkZXJTdHlsZVwiOntcIiRpZFwiOlwiMzNcIixcIkxpbmVTdHlsZVwiOntcIiRpZFwiOlwiMzRcIixcIkxpbmVDb2xvclwiOntcIiRpZFwiOlwiMzVcIixcIkNvbG9yXCI6e1wiJGlkXCI6XCIzNlwiLFwiQVwiOjI1NSxcIlJcIjoyNTUsXCJHXCI6MCxcIkJcIjowfX0sXCJMaW5lV2VpZ2h0XCI6MC4wLFwiTGluZVR5cGVcIjowfSxcIklzVmlzaWJsZVwiOmZhbHNlfX19LFwiRWxhcHNlZFRpbWVTdHlsZVwiOntcIiRpZFwiOlwiMzdcIixcIkVsYXBzZWRUaW1lQmFja2dyb3VuZFwiOntcIiRpZFwiOlwiMzhcIixcIkNvbG9yXCI6e1wiJGlkXCI6XCIzOVwiLFwiQVwiOjE5MSxcIlJcIjoyNTUsXCJHXCI6MCxcIkJcIjowfX0sXCJFbGFwc2VkVGltZUZvcm1hdFwiOjIsXCJJc1Zpc2libGVcIjpmYWxzZX0sXCJNYXJnaW5cIjp7XCIkaWRcIjpcIjQwXCIsXCJUb3BcIjowLjAsXCJMZWZ0XCI6MTAuMCxcIlJpZ2h0XCI6MTAuMCxcIkJvdHRvbVwiOjAuMH0sXCJQYWRkaW5nXCI6e1wiJGlkXCI6XCI0MVwiLFwiVG9wXCI6MC4wLFwiTGVmdFwiOjAuMCxcIlJpZ2h0XCI6MC4wLFwiQm90dG9tXCI6MC4wfSxcIkJhY2tncm91bmRcIjp7XCIkaWRcIjpcIjQyXCIsXCJDb2xvclwiOntcIiRpZFwiOlwiNDNcIixcIkFcIjoyNTUsXCJSXCI6MTQ4LFwiR1wiOjAsXCJCXCI6MTc4fX0sXCJJc1Zpc2libGVcIjpmYWxzZSxcIldpZHRoXCI6MC4wLFwiSGVpZ2h0XCI6MC4wLFwiQm9yZGVyU3R5bGVcIjpudWxsfSxcIlRhc2tTdHlsZVwiOntcIiRpZFwiOlwiNDRcIixcIlNoYXBlXCI6MCxcIlNoYXBlVGhpY2tuZXNzXCI6MCxcIkR1cmF0aW9uRm9ybWF0XCI6NSxcIlBlcmNlbnRhZ2VDb21wbGV0ZVRleHRTdHlsZVwiOntcIiRpZFwiOlwiNDVcIixcIkZvbnRTZXR0aW5nc1wiOntcIiRpZFwiOlwiNDZcIixcIkZvbnRTaXplXCI6MTAsXCJGb250TmFtZVwiOlwiQ2FsaWJyaVwiLFwiSXNCb2xkXCI6ZmFsc2UsXCJJc0l0YWxpY1wiOmZhbHNlLFwiSXNVbmRlcmxpbmVkXCI6ZmFsc2V9LFwiRm9yZWdyb3VuZFwiOntcIiRpZFwiOlwiNDdcIixcIkNvbG9yXCI6e1wiJGlkXCI6XCI0OFwiLFwiQVwiOjI1NSxcIlJcIjoxOTIsXCJHXCI6ODAsXCJCXCI6Nzd9fSxcIkhvcml6b250YWxBbGlnbm1lbnRcIjowLFwiSXNWaXNpYmxlXCI6ZmFsc2V9LFwiUGVyY2VudGFnZUNvbXBsZXRlSGlnaGxpZ2h0U3R5bGVcIjp7XCIkaWRcIjpcIjQ5XCIsXCJCYWNrZ3JvdW5kXCI6e1wiJGlkXCI6XCI1MFwiLFwiQ29sb3JcIjp7XCIkaWRcIjpcIjUxXCIsXCJBXCI6ODksXCJSXCI6MCxcIkdcIjowLFwiQlwiOjB9fX0sXCJEdXJhdGlvblN0eWxlXCI6e1wiJGlkXCI6XCI1MlwiLFwiRm9udFNldHRpbmdzXCI6e1wiJGlkXCI6XCI1M1wiLFwiRm9udFNpemVcIjoxMixcIkZvbnROYW1lXCI6XCJDYWxpYnJpXCIsXCJJc0JvbGRcIjpmYWxzZSxcIklzSXRhbGljXCI6ZmFsc2UsXCJJc1VuZGVybGluZWRcIjpmYWxzZX0sXCJGb3JlZ3JvdW5kXCI6e1wiJGlkXCI6XCI1NFwiLFwiQ29sb3JcIjp7XCIkaWRcIjpcIjU1XCIsXCJBXCI6MjU1LFwiUlwiOjE3OCxcIkdcIjoxNCxcIkJcIjoxOH19LFwiSG9yaXpvbnRhbEFsaWdubWVudFwiOjAsXCJJc1Zpc2libGVcIjp0cnVlfSxcIkhvcml6b250YWxDb25uZWN0b3JTdHlsZVwiOntcIiRpZFwiOlwiNTZcIixcIkxpbmVTdHlsZVwiOntcIiRpZFwiOlwiNTdcIixcIkxpbmVDb2xvclwiOntcIiRpZFwiOlwiNThcIixcIkNvbG9yXCI6e1wiJGlkXCI6XCI1OVwiLFwiQVwiOjI1NSxcIlJcIjoyMDQsXCJHXCI6MjA0LFwiQlwiOjIwNH19LFwiTGluZVdlaWdodFwiOjEuMCxcIkxpbmVUeXBlXCI6MH0sXCJJc1Zpc2libGVcIjp0cnVlfSxcIlZlcnRpY2FsQ29ubmVjdG9yU3R5bGVcIjp7XCIkaWRcIjpcIjYwXCIsXCJMaW5lU3R5bGVcIjp7XCIkaWRcIjpcIjYxXCIsXCJMaW5lQ29sb3JcIjp7XCIkaWRcIjpcIjYyXCIsXCJDb2xvclwiOntcIiRpZFwiOlwiNjNcIixcIkFcIjoyNTUsXCJSXCI6MjA0LFwiR1wiOjIwNCxcIkJcIjoyMDR9fSxcIkxpbmVXZWlnaHRcIjowLjAsXCJMaW5lVHlwZVwiOjB9LFwiSXNWaXNpYmxlXCI6ZmFsc2V9LFwiTWFyZ2luXCI6e1wiJGlkXCI6XCI2NFwiLFwiVG9wXCI6MC4wLFwiTGVmdFwiOjAuMCxcIlJpZ2h0XCI6MC4wLFwiQm90dG9tXCI6MC4wfSxcIlN0YXJ0RGF0ZVBvc2l0aW9uXCI6MCxcIkVuZERhdGVQb3NpdGlvblwiOjAsXCJUaXRsZVBvc2l0aW9uXCI6MixcIkR1cmF0aW9uUG9zaXRpb25cIjoxLFwiUGVyY2VudGFnZUNvbXBsZXRlZFBvc2l0aW9uXCI6MCxcIlZhcmlhbmNlUG9zaXRpb25cIjoyLFwiU3BhY2luZ1wiOjMsXCJJc0JlbG93VGltZWJhbmRcIjp0cnVlLFwiQmFzZWxpbmVTdHlsZVwiOntcIiRpZFwiOlwiNjVcIixcIkJhc2VsaW5lU2hhcGVTdHlsZVwiOntcIiRpZFwiOlwiNjZcIixcIk1hcmdpblwiOntcIiRpZFwiOlwiNjdcIixcIlRvcFwiOjAuMCxcIkxlZnRcIjowLjAsXCJSaWdodFwiOjAuMCxcIkJvdHRvbVwiOjAuMH0sXCJQYWRkaW5nXCI6e1wiJGlkXCI6XCI2OFwiLFwiVG9wXCI6MC4wLFwiTGVmdFwiOjAuMCxcIlJpZ2h0XCI6MC4wLFwiQm90dG9tXCI6MC4wfSxcIkJhY2tncm91bmRcIjp7XCIkaWRcIjpcIjY5XCIsXCJDb2xvclwiOntcIiRpZFwiOlwiNzBcIixcIkFcIjoxNTMsXCJSXCI6MCxcIkdcIjowLFwiQlwiOjB9fSxcIklzVmlzaWJsZVwiOmZhbHNlLFwiV2lkdGhcIjowLjAsXCJIZWlnaHRcIjowLjAsXCJCb3JkZXJTdHlsZVwiOntcIiRpZFwiOlwiNzFcIixcIkxpbmVTdHlsZVwiOntcIiRpZFwiOlwiNzJcIixcIkxpbmVDb2xvclwiOntcIiRpZFwiOlwiNzNcIixcIkNvbG9yXCI6e1wiJGlkXCI6XCI3NFwiLFwiQVwiOjI1NSxcIlJcIjoyNTUsXCJHXCI6MCxcIkJcIjowfX0sXCJMaW5lV2VpZ2h0XCI6Mi4wLFwiTGluZVR5cGVcIjowfSxcIklzVmlzaWJsZVwiOmZhbHNlfX19LFwiU2hhcGVTdHlsZVwiOntcIiRpZFwiOlwiNzVcIixcIk1hcmdpblwiOntcIiRpZFwiOlwiNzZcIixcIlRvcFwiOjAuMCxcIkxlZnRcIjo0LjAsXCJSaWdodFwiOjQuMCxcIkJvdHRvbVwiOjAuMH0sXCJQYWRkaW5nXCI6e1wiJGlkXCI6XCI3N1wiLFwiVG9wXCI6MC4wLFwiTGVmdFwiOjAuMCxcIlJpZ2h0XCI6MC4wLFwiQm90dG9tXCI6MC4wfSxcIkJhY2tncm91bmRcIjp7XCIkaWRcIjpcIjc4XCIsXCJDb2xvclwiOntcIiRpZFwiOlwiNzlcIixcIkFcIjoyNTUsXCJSXCI6NjgsXCJHXCI6MTE0LFwiQlwiOjE5Nn19LFwiSXNWaXNpYmxlXCI6dHJ1ZSxcIldpZHRoXCI6MC4wLFwiSGVpZ2h0XCI6MTAuMCxcIkJvcmRlclN0eWxlXCI6e1wiJGlkXCI6XCI4MFwiLFwiTGluZVN0eWxlXCI6e1wiJGlkXCI6XCI4MVwiLFwiTGluZUNvbG9yXCI6e1wiJGlkXCI6XCI4MlwiLFwiQ29sb3JcIjp7XCIkaWRcIjpcIjgzXCIsXCJBXCI6MjU1LFwiUlwiOjIzNCxcIkdcIjoyMixcIkJcIjozMH19LFwiTGluZVdlaWdodFwiOjIuMCxcIkxpbmVUeXBlXCI6MH0sXCJJc1Zpc2libGVcIjpmYWxzZX19LFwiVGl0bGVTdHlsZVwiOntcIiRpZFwiOlwiODRcIixcIkZvbnRTZXR0aW5nc1wiOntcIiRpZFwiOlwiODVcIixcIkZvbnRTaXplXCI6MTEsXCJGb250TmFtZVwiOlwiQ2FsaWJyaVwiLFwiSXNCb2xkXCI6dHJ1ZSxcIklzSXRhbGljXCI6ZmFsc2UsXCJJc1VuZGVybGluZWRcIjpmYWxzZX0sXCJGb3JlZ3JvdW5kXCI6e1wiJGlkXCI6XCI4NlwiLFwiQ29sb3JcIjp7XCIkaWRcIjpcIjg3XCIsXCJBXCI6MjU1LFwiUlwiOjI1NSxcIkdcIjoyNTUsXCJCXCI6MjU1fX0sXCJIb3Jpem9udGFsQWxpZ25tZW50XCI6MSxcIklzVmlzaWJsZVwiOnRydWV9LFwiRGF0ZVN0eWxlXCI6e1wiJGlkXCI6XCI4OFwiLFwiRm9udFNldHRpbmdzXCI6e1wiJGlkXCI6XCI4OVwiLFwiRm9udFNpemVcIjoxMCxcIkZvbnROYW1lXCI6XCJDYWxpYnJpXCIsXCJJc0JvbGRcIjpmYWxzZSxcIklzSXRhbGljXCI6ZmFsc2UsXCJJc1VuZGVybGluZWRcIjpmYWxzZX0sXCJGb3JlZ3JvdW5kXCI6e1wiJGlkXCI6XCI5MFwiLFwiQ29sb3JcIjp7XCIkaWRcIjpcIjkxXCIsXCJBXCI6MjU1LFwiUlwiOjAsXCJHXCI6MCxcIkJcIjowfX0sXCJIb3Jpem9udGFsQWxpZ25tZW50XCI6MCxcIklzVmlzaWJsZVwiOnRydWV9LFwiRGF0ZUZvcm1hdFwiOntcIiRpZFwiOlwiOTJcIixcIkZvcm1hdFN0cmluZ1wiOlwiTU1NIGRcIixcIlNlcGFyYXRvclwiOlwiL1wiLFwiVXNlSW50ZXJuYXRpb25hbERhdGVGb3JtYXRcIjpmYWxzZSxcIkRhdGVJc1Zpc2libGVcIjp0cnVlLFwiVGltZUlzVmlzaWJsZVwiOmZhbHNlLFwiSG91ckRpZ2l0c1wiOjEsXCJBbVBtRGVzaWduYXRvclwiOjIsXCJUcmltMDBNaW51dGVzXCI6ZmFsc2V9LFwiV2Vla051bWJlcmluZ1wiOntcIiRpZFwiOlwiOTNcIixcIkZvcm1hdFwiOjAsXCJJc1Zpc2libGVcIjpmYWxzZSxcIkxhc3RLbm93blZpc2liaWxpdHlTdGF0ZVwiOmZhbHNlfSxcIlZhcmlhbmNlU3R5bGVcIjp7XCIkaWRcIjpcIjk0XCIsXCJWYXJpYW5jZVRleHRTdHlsZVwiOntcIiRpZFwiOlwiOTVcIixcIkZvbnRTZXR0aW5nc1wiOntcIiRpZFwiOlwiOTZcIixcIkZvbnRTaXplXCI6MTAsXCJGb250TmFtZVwiOlwiQ2FsaWJyaVwiLFwiSXNCb2xkXCI6ZmFsc2UsXCJJc0l0YWxpY1wiOmZhbHNlLFwiSXNVbmRlcmxpbmVkXCI6ZmFsc2V9LFwiRm9yZWdyb3VuZFwiOntcIiRpZFwiOlwiOTdcIixcIkNvbG9yXCI6e1wiJGlkXCI6XCI5OFwiLFwiQVwiOjI1NSxcIlJcIjowLFwiR1wiOjAsXCJCXCI6MH19LFwiSG9yaXpvbnRhbEFsaWdubWVudFwiOjAsXCJJc1Zpc2libGVcIjpmYWxzZX19fSxcIk1pbGVzdG9uZVN0eWxlXCI6e1wiJGlkXCI6XCI5OVwiLFwiU2hhcGVcIjoxLFwiSXNCZWxvd1RpbWViYW5kXCI6ZmFsc2UsXCJTaGFwZVNpemVcIjoxLFwiUGFkZGluZ1wiOntcIiRpZFwiOlwiMTAwXCIsXCJUb3BcIjo3LjAsXCJMZWZ0XCI6My4wLFwiUmlnaHRcIjowLjAsXCJCb3R0b21cIjoyLjB9LFwiU2hhcGVTdHlsZVwiOntcIiRpZFwiOlwiMTAxXCIsXCJNYXJnaW5cIjp7XCIkaWRcIjpcIjEwMlwiLFwiVG9wXCI6MC4wLFwiTGVmdFwiOjAuMCxcIlJpZ2h0XCI6MC4wLFwiQm90dG9tXCI6MC4wfSxcIlBhZGRpbmdcIjp7XCIkaWRcIjpcIjEwM1wiLFwiVG9wXCI6MC4wLFwiTGVmdFwiOjAuMCxcIlJpZ2h0XCI6MC4wLFwiQm90dG9tXCI6MC4wfSxcIkJhY2tncm91bmRcIjp7XCIkaWRcIjpcIjEwNFwiLFwiQ29sb3JcIjp7XCIkaWRcIjpcIjEwNVwiLFwiQVwiOjI1NSxcIlJcIjowLFwiR1wiOjAsXCJCXCI6MH19LFwiSXNWaXNpYmxlXCI6dHJ1ZSxcIldpZHRoXCI6MTguMCxcIkhlaWdodFwiOjIwLjAsXCJCb3JkZXJTdHlsZVwiOntcIiRpZFwiOlwiMTA2XCIsXCJMaW5lU3R5bGVcIjp7XCIkaWRcIjpcIjEwN1wiLFwiTGluZUNvbG9yXCI6e1wiJGlkXCI6XCIxMDhcIixcIkNvbG9yXCI6e1wiJGlkXCI6XCIxMDlcIixcIkFcIjoyNTUsXCJSXCI6MjM0LFwiR1wiOjIyLFwiQlwiOjMwfX0sXCJMaW5lV2VpZ2h0XCI6Mi4wLFwiTGluZVR5cGVcIjowfSxcIklzVmlzaWJsZVwiOmZhbHNlfX0sXCJUaXRsZVN0eWxlXCI6e1wiJGlkXCI6XCIxMTBcIixcIkZvbnRTZXR0aW5nc1wiOntcIiRpZFwiOlwiMTExXCIsXCJGb250U2l6ZVwiOjExLFwiRm9udE5hbWVcIjpcIkNhbGlicmlcIixcIklzQm9sZFwiOnRydWUsXCJJc0l0YWxpY1wiOnRydWUsXCJJc1VuZGVybGluZWRcIjp0cnVlfSxcIkZvcmVncm91bmRcIjp7XCIkaWRcIjpcIjExMlwiLFwiQ29sb3JcIjp7XCIkaWRcIjpcIjExM1wiLFwiQVwiOjI1NSxcIlJcIjowLFwiR1wiOjAsXCJCXCI6MH19LFwiSG9yaXpvbnRhbEFsaWdubWVudFwiOjEsXCJJc1Zpc2libGVcIjp0cnVlfSxcIkRhdGVTdHlsZVwiOntcIiRpZFwiOlwiMTE0XCIsXCJGb250U2V0dGluZ3NcIjp7XCIkaWRcIjpcIjExNVwiLFwiRm9udFNpemVcIjoxMCxcIkZvbnROYW1lXCI6XCJDYWxpYnJpXCIsXCJJc0JvbGRcIjpmYWxzZSxcIklzSXRhbGljXCI6ZmFsc2UsXCJJc1VuZGVybGluZWRcIjpmYWxzZX0sXCJGb3JlZ3JvdW5kXCI6e1wiJGlkXCI6XCIxMTZcIixcIkNvbG9yXCI6e1wiJGlkXCI6XCIxMTdcIixcIkFcIjoyNTUsXCJSXCI6NjgsXCJHXCI6ODQsXCJCXCI6MTA2fX0sXCJIb3Jpem9udGFsQWxpZ25tZW50XCI6MSxcIklzVmlzaWJsZVwiOnRydWV9LFwiRGF0ZUZvcm1hdFwiOntcIiRpZFwiOlwiMTE4XCIsXCJGb3JtYXRTdHJpbmdcIjpcIk1NTSBkIFxcXCInXFxcInl5XCIsXCJTZXBhcmF0b3JcIjpcIi9cIixcIlVzZUludGVybmF0aW9uYWxEYXRlRm9ybWF0XCI6ZmFsc2UsXCJEYXRlSXNWaXNpYmxlXCI6dHJ1ZSxcIlRpbWVJc1Zpc2libGVcIjpmYWxzZSxcIkhvdXJEaWdpdHNcIjoxLFwiQW1QbURlc2lnbmF0b3JcIjoyLFwiVHJpbTAwTWludXRlc1wiOmZhbHNlfSxcIldlZWtOdW1iZXJpbmdcIjp7XCIkaWRcIjpcIjExOVwiLFwiRm9ybWF0XCI6MCxcIklzVmlzaWJsZVwiOmZhbHNlLFwiTGFzdEtub3duVmlzaWJpbGl0eVN0YXRlXCI6ZmFsc2V9LFwiVmFyaWFuY2VTdHlsZVwiOntcIiRpZFwiOlwiMTIwXCIsXCJWYXJpYW5jZVRleHRTdHlsZVwiOntcIiRpZFwiOlwiMTIxXCIsXCJGb250U2V0dGluZ3NcIjp7XCIkaWRcIjpcIjEyMlwiLFwiRm9udFNpemVcIjoxMCxcIkZvbnROYW1lXCI6XCJDYWxpYnJpXCIsXCJJc0JvbGRcIjpmYWxzZSxcIklzSXRhbGljXCI6ZmFsc2UsXCJJc1VuZGVybGluZWRcIjpmYWxzZX0sXCJGb3JlZ3JvdW5kXCI6e1wiJGlkXCI6XCIxMjNcIixcIkNvbG9yXCI6e1wiJGlkXCI6XCIxMjRcIixcIkFcIjoyNTUsXCJSXCI6MCxcIkdcIjowLFwiQlwiOjB9fSxcIkhvcml6b250YWxBbGlnbm1lbnRcIjowLFwiSXNWaXNpYmxlXCI6ZmFsc2V9fX0sXCJNb3RTdHlsZVwiOntcIiRpZFwiOlwiMTI1XCIsXCJTaGFwZVwiOjEsXCJTaGFwZVNpemVcIjoxLFwiRGV0YWlsc1NwYWNpbmdcIjoyLjAsXCJQYWRkaW5nXCI6e1wiJGlkXCI6XCIxMjZcIixcIlRvcFwiOjcuMCxcIkxlZnRcIjozLjAsXCJSaWdodFwiOjAuMCxcIkJvdHRvbVwiOjIuMH0sXCJQb3NpdGlvbk9uVGFza1wiOjEsXCJTaGFwZVN0eWxlXCI6e1wiJGlkXCI6XCIxMjdcIixcIk1hcmdpblwiOntcIiRpZFwiOlwiMTI4XCIsXCJUb3BcIjowLjAsXCJMZWZ0XCI6MC4wLFwiUmlnaHRcIjowLjAsXCJCb3R0b21cIjowLjB9LFwiUGFkZGluZ1wiOntcIiRpZFwiOlwiMTI5XCIsXCJUb3BcIjowLjAsXCJMZWZ0XCI6MC4wLFwiUmlnaHRcIjowLjAsXCJCb3R0b21cIjowLjB9LFwiQmFja2dyb3VuZFwiOntcIiRpZFwiOlwiMTMwXCIsXCJDb2xvclwiOntcIiRpZFwiOlwiMTMxXCIsXCJBXCI6MjU1LFwiUlwiOjAsXCJHXCI6MCxcIkJcIjowfX0sXCJJc1Zpc2libGVcIjp0cnVlLFwiV2lkdGhcIjoxOC4wLFwiSGVpZ2h0XCI6MjAuMCxcIkJvcmRlclN0eWxlXCI6e1wiJGlkXCI6XCIxMzJcIixcIkxpbmVTdHlsZVwiOntcIiRpZFwiOlwiMTMzXCIsXCJMaW5lQ29sb3JcIjp7XCIkaWRcIjpcIjEzNFwiLFwiQ29sb3JcIjp7XCIkaWRcIjpcIjEzNVwiLFwiQVwiOjI1NSxcIlJcIjoyMzQsXCJHXCI6MjIsXCJCXCI6MzB9fSxcIkxpbmVXZWlnaHRcIjowLjAsXCJMaW5lVHlwZVwiOjB9LFwiSXNWaXNpYmxlXCI6ZmFsc2V9fSxcIlRpdGxlU3R5bGVcIjp7XCIkaWRcIjpcIjEzNlwiLFwiRm9udFNldHRpbmdzXCI6e1wiJGlkXCI6XCIxMzdcIixcIkZvbnRTaXplXCI6MTEsXCJGb250TmFtZVwiOlwiQ2FsaWJyaVwiLFwiSXNCb2xkXCI6dHJ1ZSxcIklzSXRhbGljXCI6dHJ1ZSxcIklzVW5kZXJsaW5lZFwiOnRydWV9LFwiRm9yZWdyb3VuZFwiOntcIiRpZFwiOlwiMTM4XCIsXCJDb2xvclwiOntcIiRpZFwiOlwiMTM5XCIsXCJBXCI6MjU1LFwiUlwiOjAsXCJHXCI6MCxcIkJcIjowfX0sXCJIb3Jpem9udGFsQWxpZ25tZW50XCI6MSxcIklzVmlzaWJsZVwiOnRydWV9LFwiRGF0ZVN0eWxlXCI6e1wiJGlkXCI6XCIxNDBcIixcIkZvbnRTZXR0aW5nc1wiOntcIiRpZFwiOlwiMTQxXCIsXCJGb250U2l6ZVwiOjEwLFwiRm9udE5hbWVcIjpcIkNhbGlicmlcIixcIklzQm9sZFwiOmZhbHNlLFwiSXNJdGFsaWNcIjpmYWxzZSxcIklzVW5kZXJsaW5lZFwiOmZhbHNlfSxcIkZvcmVncm91bmRcIjp7XCIkaWRcIjpcIjE0MlwiLFwiQ29sb3JcIjp7XCIkaWRcIjpcIjE0M1wiLFwiQVwiOjI1NSxcIlJcIjo2OCxcIkdcIjo4NCxcIkJcIjoxMDZ9fSxcIkhvcml6b250YWxBbGlnbm1lbnRcIjoxLFwiSXNWaXNpYmxlXCI6dHJ1ZX0sXCJEYXRlRm9ybWF0XCI6e1wiJGlkXCI6XCIxNDRcIixcIkZvcm1hdFN0cmluZ1wiOlwiTU1NIGQgXFxcIidcXFwieXlcIixcIlNlcGFyYXRvclwiOlwiL1wiLFwiVXNlSW50ZXJuYXRpb25hbERhdGVGb3JtYXRcIjpmYWxzZSxcIkRhdGVJc1Zpc2libGVcIjp0cnVlLFwiVGltZUlzVmlzaWJsZVwiOmZhbHNlLFwiSG91ckRpZ2l0c1wiOjEsXCJBbVBtRGVzaWduYXRvclwiOjIsXCJUcmltMDBNaW51dGVzXCI6ZmFsc2V9LFwiV2Vla051bWJlcmluZ1wiOntcIiRpZFwiOlwiMTQ1XCIsXCJGb3JtYXRcIjowLFwiSXNWaXNpYmxlXCI6ZmFsc2UsXCJMYXN0S25vd25WaXNpYmlsaXR5U3RhdGVcIjpmYWxzZX0sXCJWYXJpYW5jZVN0eWxlXCI6e1wiJGlkXCI6XCIxNDZcIixcIlZhcmlhbmNlVGV4dFN0eWxlXCI6e1wiJGlkXCI6XCIxNDdcIixcIkZvbnRTZXR0aW5nc1wiOntcIiRpZFwiOlwiMTQ4XCIsXCJGb250U2l6ZVwiOjEwLFwiRm9udE5hbWVcIjpcIkNhbGlicmlcIixcIklzQm9sZFwiOmZhbHNlLFwiSXNJdGFsaWNcIjpmYWxzZSxcIklzVW5kZXJsaW5lZFwiOmZhbHNlfSxcIkZvcmVncm91bmRcIjp7XCIkaWRcIjpcIjE0OVwiLFwiQ29sb3JcIjp7XCIkaWRcIjpcIjE1MFwiLFwiQVwiOjI1NSxcIlJcIjowLFwiR1wiOjAsXCJCXCI6MH19LFwiSG9yaXpvbnRhbEFsaWdubWVudFwiOjAsXCJJc1Zpc2libGVcIjpmYWxzZX19fSxcIlN3aW1sYW5lVjJTdHlsZVwiOntcIiRpZFwiOlwiMTUxXCIsXCJTdHlsZUlkXCI6XCJjYTVjZjNlMy02MDE1LTQ4NGQtOGZjMi1jMTNkYTU0ZTE4NmZcIixcIk5hbWVcIjpcIlN3aW1sYW5lIFN0eWxlIDFcIixcIkhlYWRlclN0eWxlXCI6e1wiJGlkXCI6XCIxNTJcIixcIlRleHRTdHlsZVwiOntcIiRpZFwiOlwiMTUzXCIsXCJGb250U2V0dGluZ3NcIjp7XCIkaWRcIjpcIjE1NFwiLFwiRm9udFNpemVcIjoxMixcIkZvbnROYW1lXCI6XCJDYWxpYnJpXCIsXCJJc0JvbGRcIjp0cnVlLFwiSXNJdGFsaWNcIjpmYWxzZSxcIklzVW5kZXJsaW5lZFwiOmZhbHNlfSxcIkZvcmVncm91bmRcIjp7XCIkaWRcIjpcIjE1NVwiLFwiQ29sb3JcIjp7XCIkaWRcIjpcIjE1NlwiLFwiQVwiOjI1NSxcIlJcIjoyNTUsXCJHXCI6MjU1LFwiQlwiOjI1NX19LFwiSG9yaXpvbnRhbEFsaWdubWVudFwiOjAsXCJJc1Zpc2libGVcIjp0cnVlfSxcIlJlY3RhbmdsZVN0eWxlXCI6e1wiJGlkXCI6XCIxNTdcIixcIk1hcmdpblwiOntcIiRpZFwiOlwiMTU4XCIsXCJUb3BcIjowLjAsXCJMZWZ0XCI6MC4wLFwiUmlnaHRcIjowLjAsXCJCb3R0b21cIjowLjB9LFwiUGFkZGluZ1wiOntcIiRpZFwiOlwiMTU5XCIsXCJUb3BcIjowLjAsXCJMZWZ0XCI6MC4wLFwiUmlnaHRcIjowLjAsXCJCb3R0b21cIjowLjB9LFwiQmFja2dyb3VuZFwiOntcIiRpZFwiOlwiMTYwXCIsXCJDb2xvclwiOntcIiRpZFwiOlwiMTYxXCIsXCJBXCI6MjU1LFwiUlwiOjY4LFwiR1wiOjExNCxcIkJcIjoxOTZ9fSxcIklzVmlzaWJsZVwiOnRydWUsXCJXaWR0aFwiOjAuMCxcIkhlaWdodFwiOjAuMCxcIkJvcmRlclN0eWxlXCI6e1wiJGlkXCI6XCIxNjJcIixcIkxpbmVTdHlsZVwiOntcIiRpZFwiOlwiMTYzXCIsXCJMaW5lQ29sb3JcIjp7XCIkaWRcIjpcIjE2NFwiLFwiQ29sb3JcIjp7XCIkaWRcIjpcIjE2NVwiLFwiQVwiOjI1NSxcIlJcIjoyNTUsXCJHXCI6MCxcIkJcIjowfX0sXCJMaW5lV2VpZ2h0XCI6MC4wLFwiTGluZVR5cGVcIjowfSxcIklzVmlzaWJsZVwiOmZhbHNlfX19LFwiQmFja2dyb3VuZF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NTEsXCJSXCI6NjgsXCJHXCI6MTE0LFwiQlwiOjE5Nn19LFwiSXNWaXNpYmxlXCI6dHJ1ZSxcIldpZHRoXCI6MC4wLFwiSGVpZ2h0XCI6MC4wLFwiQm9yZGVyU3R5bGVcIjp7XCIkaWRcIjpcIjE3MVwiLFwiTGluZVN0eWxlXCI6e1wiJGlkXCI6XCIxNzJcIixcIkxpbmVDb2xvclwiOntcIiRpZFwiOlwiMTczXCIsXCJDb2xvclwiOntcIiRpZFwiOlwiMTc0XCIsXCJBXCI6MjU1LFwiUlwiOjIzNCxcIkdcIjoyMixcIkJcIjozMH19LFwiTGluZVdlaWdodFwiOjAuMCxcIkxpbmVUeXBlXCI6MH0sXCJJc1Zpc2libGVcIjpmYWxzZX19LFwiSXNBYm92ZVRpbWViYW5kXCI6ZmFsc2UsXCJTcGFjaW5nXCI6NSxcIkRlZmF1bHRTd2ltbGFuZUFjdGl2aXR5U3R5bGVcIjp7XCIkaWRcIjpcIjE3NVwiLFwiSGVhZGVyU3R5bGVcIjp7XCIkaWRcIjpcIjE3NlwiLFwiVGV4dFN0eWxlXCI6e1wiJGlkXCI6XCIxNzdcIixcIkZvbnRTZXR0aW5nc1wiOntcIiRpZFwiOlwiMTc4XCIsXCJGb250U2l6ZVwiOjExLFwiRm9udE5hbWVcIjpcIkNhbGlicmlcIixcIklzQm9sZFwiOmZhbHNlLFwiSXNJdGFsaWNcIjpmYWxzZSxcIklzVW5kZXJsaW5lZFwiOmZhbHNlfSxcIkZvcmVncm91bmRcIjp7XCIkaWRcIjpcIjE3OVwiLFwiQ29sb3JcIjp7XCIkaWRcIjpcIjE4MFwiLFwiQVwiOjI1NSxcIlJcIjowLFwiR1wiOjAsXCJCXCI6MH19LFwiSG9yaXpvbnRhbEFsaWdubWVudFwiOjAsXCJJc1Zpc2libGVcIjp0cnVlfSxcIlJlY3RhbmdsZVN0eWxlXCI6e1wiJGlkXCI6XCIxODFcIixcIk1hcmdpblwiOntcIiRpZFwiOlwiMTgyXCIsXCJUb3BcIjowLjAsXCJMZWZ0XCI6MC4wLFwiUmlnaHRcIjowLjAsXCJCb3R0b21cIjowLjB9LFwiUGFkZGluZ1wiOntcIiRpZFwiOlwiMTgzXCIsXCJUb3BcIjowLjAsXCJMZWZ0XCI6MC4wLFwiUmlnaHRcIjowLjAsXCJCb3R0b21cIjowLjB9LFwiQmFja2dyb3VuZFwiOntcIiRpZFwiOlwiMTg0XCIsXCJDb2xvclwiOntcIiRpZFwiOlwiMTg1XCIsXCJBXCI6NjMsXCJSXCI6NjgsXCJHXCI6MTE0LFwiQlwiOjE5Nn19LFwiSXNWaXNpYmxlXCI6dHJ1ZSxcIldpZHRoXCI6MC4wLFwiSGVpZ2h0XCI6MC4wLFwiQm9yZGVyU3R5bGVcIjp7XCIkaWRcIjpcIjE4NlwiLFwiTGluZVN0eWxlXCI6e1wiJGlkXCI6XCIxODdcIixcIkxpbmVDb2xvclwiOntcIiRpZFwiOlwiMTg4XCIsXCJDb2xvclwiOntcIiRpZFwiOlwiMTg5XCIsXCJBXCI6MjU1LFwiUlwiOjI1NSxcIkdcIjowLFwiQlwiOjB9fSxcIkxpbmVXZWlnaHRcIjowLjAsXCJMaW5lVHlwZVwiOjB9LFwiSXNWaXNpYmxlXCI6ZmFsc2V9fX0sXCJCYWNrZ3JvdW5kU3R5bGVcIjp7XCIkaWRcIjpcIjE5MFwiLFwiTWFyZ2luXCI6e1wiJGlkXCI6XCIxOTFcIixcIlRvcFwiOjAuMCxcIkxlZnRcIjowLjAsXCJSaWdodFwiOjAuMCxcIkJvdHRvbVwiOjAuMH0sXCJQYWRkaW5nXCI6e1wiJGlkXCI6XCIxOTJcIixcIlRvcFwiOjAuMCxcIkxlZnRcIjowLjAsXCJSaWdodFwiOjAuMCxcIkJvdHRvbVwiOjAuMH0sXCJCYWNrZ3JvdW5kXCI6e1wiJGlkXCI6XCIxOTNcIixcIkNvbG9yXCI6e1wiJGlkXCI6XCIxOTRcIixcIkFcIjo1MSxcIlJcIjo2OCxcIkdcIjoxMTQsXCJCXCI6MTk2fX0sXCJJc1Zpc2libGVcIjp0cnVlLFwiV2lkdGhcIjowLjAsXCJIZWlnaHRcIjowLjAsXCJCb3JkZXJTdHlsZVwiOntcIiRpZFwiOlwiMTk1XCIsXCJMaW5lU3R5bGVcIjp7XCIkaWRcIjpcIjE5NlwiLFwiTGluZUNvbG9yXCI6e1wiJGlkXCI6XCIxOTdcIixcIkNvbG9yXCI6e1wiJGlkXCI6XCIxOThcIixcIkFcIjoyNTUsXCJSXCI6MjM0LFwiR1wiOjIyLFwiQlwiOjMwfX0sXCJMaW5lV2VpZ2h0XCI6MC4wLFwiTGluZVR5cGVcIjowfSxcIklzVmlzaWJsZVwiOmZhbHNlfX19LFwiRGVmYXVsdFN3aW1sYW5lTWlsZXN0b25lU3R5bGVcIjp7XCIkaWRcIjpcIjE5OVwiLFwiVGl0bGVQb3NpdGlvblwiOjIsXCJEYXRlUG9zaXRpb25cIjowLFwiVmFyaWFuY2VQb3NpdGlvblwiOjAsXCJTaGFwZVR5cGVcIjoxLFwiU2hhcGVTaXplXCI6MSxcIlNwYWNpbmdcIjo1LFwiU2hhcGVTdHlsZVwiOntcIiRpZFwiOlwiMjAwXCIsXCJNYXJnaW5cIjp7XCIkaWRcIjpcIjIwMVwiLFwiVG9wXCI6MC4wLFwiTGVmdFwiOjAuMCxcIlJpZ2h0XCI6MC4wLFwiQm90dG9tXCI6MC4wfSxcIlBhZGRpbmdcIjp7XCIkaWRcIjpcIjIwMlwiLFwiVG9wXCI6MC4wLFwiTGVmdFwiOjAuMCxcIlJpZ2h0XCI6MC4wLFwiQm90dG9tXCI6MC4wfSxcIkJhY2tncm91bmRcIjp7XCIkaWRcIjpcIjIwM1wiLFwiQ29sb3JcIjp7XCIkaWRcIjpcIjIwNFwiLFwiQVwiOjI1NSxcIlJcIjo2OCxcIkdcIjoxMTQsXCJCXCI6MTk2fX0sXCJJc1Zpc2libGVcIjp0cnVlLFwiV2lkdGhcIjoxOC4wLFwiSGVpZ2h0XCI6MjAuMCxcIkJvcmRlclN0eWxlXCI6e1wiJGlkXCI6XCIyMDVcIixcIkxpbmVTdHlsZVwiOntcIiRpZFwiOlwiMjA2XCIsXCJMaW5lQ29sb3JcIjp7XCIkaWRcIjpcIjIwN1wiLFwiQ29sb3JcIjp7XCIkaWRcIjpcIjIwOFwiLFwiQVwiOjI1NSxcIlJcIjoyMzQsXCJHXCI6MjIsXCJCXCI6MzB9fSxcIkxpbmVXZWlnaHRcIjoyLjAsXCJMaW5lVHlwZVwiOjB9LFwiSXNWaXNpYmxlXCI6ZmFsc2V9fSxcIlRpdGxlU3R5bGVcIjp7XCIkaWRcIjpcIjIwOVwiLFwiRm9udFNldHRpbmdzXCI6e1wiJGlkXCI6XCIyMTBcIixcIkZvbnRTaXplXCI6MTEsXCJGb250TmFtZVwiOlwiQ2FsaWJyaVwiLFwiSXNCb2xkXCI6dHJ1ZSxcIklzSXRhbGljXCI6ZmFsc2UsXCJJc1VuZGVybGluZWRcIjpmYWxzZX0sXCJGb3JlZ3JvdW5kXCI6e1wiJGlkXCI6XCIyMTFcIixcIkNvbG9yXCI6e1wiJGlkXCI6XCIyMTJcIixcIkFcIjoyNTUsXCJSXCI6MCxcIkdcIjowLFwiQlwiOjB9fSxcIkhvcml6b250YWxBbGlnbm1lbnRcIjoxLFwiSXNWaXNpYmxlXCI6dHJ1ZX0sXCJEYXRlU3R5bGVcIjp7XCIkaWRcIjpcIjIxM1wiLFwiRm9udFNldHRpbmdzXCI6e1wiJGlkXCI6XCIyMTRcIixcIkZvbnRTaXplXCI6MTAsXCJGb250TmFtZVwiOlwiQ2FsaWJyaVwiLFwiSXNCb2xkXCI6ZmFsc2UsXCJJc0l0YWxpY1wiOmZhbHNlLFwiSXNVbmRlcmxpbmVkXCI6ZmFsc2V9LFwiRm9yZWdyb3VuZFwiOntcIiRpZFwiOlwiMjE1XCIsXCJDb2xvclwiOntcIiRpZFwiOlwiMjE2XCIsXCJBXCI6MjU1LFwiUlwiOjY4LFwiR1wiOjg0LFwiQlwiOjEwNn19LFwiSG9yaXpvbnRhbEFsaWdubWVudFwiOjAsXCJJc1Zpc2libGVcIjp0cnVlfSxcIkRhdGVGb3JtYXRcIjp7XCIkaWRcIjpcIjIxN1wiLFwiRm9ybWF0U3RyaW5nXCI6XCJNTU0gZCBcXFwiJ1xcXCJ5eVwiLFwiU2VwYXJhdG9yXCI6XCIvXCIsXCJVc2VJbnRlcm5hdGlvbmFsRGF0ZUZvcm1hdFwiOmZhbHNlLFwiRGF0ZUlzVmlzaWJsZVwiOnRydWUsXCJUaW1lSXNWaXNpYmxlXCI6ZmFsc2UsXCJIb3VyRGlnaXRzXCI6MSxcIkFtUG1EZXNpZ25hdG9yXCI6MixcIlRyaW0wME1pbnV0ZXNcIjpmYWxzZX0sXCJXZWVrTnVtYmVyaW5nXCI6e1wiJGlkXCI6XCIyMThcIixcIkZvcm1hdFwiOjAsXCJJc1Zpc2libGVcIjpmYWxzZSxcIkxhc3RLbm93blZpc2liaWxpdHlTdGF0ZVwiOmZhbHNlfSxcIlZhcmlhbmNlU3R5bGVcIjp7XCIkaWRcIjpcIjIxOVwiLFwiVmFyaWFuY2VUZXh0U3R5bGVcIjp7XCIkaWRcIjpcIjIyMFwiLFwiRm9udFNldHRpbmdzXCI6e1wiJGlkXCI6XCIyMjFcIixcIkZvbnRTaXplXCI6MTAsXCJGb250TmFtZVwiOlwiQ2FsaWJyaVwiLFwiSXNCb2xkXCI6ZmFsc2UsXCJJc0l0YWxpY1wiOmZhbHNlLFwiSXNVbmRlcmxpbmVkXCI6ZmFsc2V9LFwiRm9yZWdyb3VuZFwiOntcIiRpZFwiOlwiMjIyXCIsXCJDb2xvclwiOntcIiRpZFwiOlwiMjIzXCIsXCJBXCI6MjU1LFwiUlwiOjAsXCJHXCI6MCxcIkJcIjowfX0sXCJIb3Jpem9udGFsQWxpZ25tZW50XCI6MCxcIklzVmlzaWJsZVwiOmZhbHNlfX19LFwiRGVmYXVsdFN3aW1sYW5lVGFza1N0eWxlXCI6e1wiJGlkXCI6XCIyMjRcIixcIlNoYXBlXCI6MyxcIlNoYXBlVGhpY2tuZXNzXCI6MCxcIkR1cmF0aW9uRm9ybWF0XCI6NixcIlBlcmNlbnRhZ2VDb21wbGV0ZVRleHRTdHlsZVwiOntcIiRpZFwiOlwiMjI1XCIsXCJGb250U2V0dGluZ3NcIjp7XCIkaWRcIjpcIjIyNlwiLFwiRm9udFNpemVcIjoxMCxcIkZvbnROYW1lXCI6XCJDYWxpYnJpXCIsXCJJc0JvbGRcIjpmYWxzZSxcIklzSXRhbGljXCI6ZmFsc2UsXCJJc1VuZGVybGluZWRcIjpmYWxzZX0sXCJGb3JlZ3JvdW5kXCI6e1wiJGlkXCI6XCIyMjdcIixcIkNvbG9yXCI6e1wiJGlkXCI6XCIyMjhcIixcIkFcIjoyNTUsXCJSXCI6MTkyLFwiR1wiOjgwLFwiQlwiOjc3fX0sXCJIb3Jpem9udGFsQWxpZ25tZW50XCI6MCxcIklzVmlzaWJsZVwiOmZhbHNlfSxcIlBlcmNlbnRhZ2VDb21wbGV0ZUhpZ2hsaWdodFN0eWxlXCI6e1wiJGlkXCI6XCIyMjlcIixcIkJhY2tncm91bmRcIjp7XCIkaWRcIjpcIjIzMFwiLFwiQ29sb3JcIjp7XCIkaWRcIjpcIjIzMVwiLFwiQVwiOjg5LFwiUlwiOjAsXCJHXCI6MCxcIkJcIjowfX19LFwiRHVyYXRpb25TdHlsZVwiOntcIiRpZFwiOlwiMjMyXCIsXCJGb250U2V0dGluZ3NcIjp7XCIkaWRcIjpcIjIzM1wiLFwiRm9udFNpemVcIjoxMSxcIkZvbnROYW1lXCI6XCJDYWxpYnJpXCIsXCJJc0JvbGRcIjpmYWxzZSxcIklzSXRhbGljXCI6ZmFsc2UsXCJJc1VuZGVybGluZWRcIjpmYWxzZX0sXCJGb3JlZ3JvdW5kXCI6e1wiJGlkXCI6XCIyMzRcIixcIkNvbG9yXCI6e1wiJGlkXCI6XCIyMzVcIixcIkFcIjoyNTUsXCJSXCI6NjgsXCJHXCI6ODQsXCJCXCI6MTA2fX0sXCJIb3Jpem9udGFsQWxpZ25tZW50XCI6MCxcIklzVmlzaWJsZVwiOnRydWV9LFwiTWFyZ2luXCI6e1wiJGlkXCI6XCIyMzZcIixcIlRvcFwiOjAuMCxcIkxlZnRcIjowLjAsXCJSaWdodFwiOjAuMCxcIkJvdHRvbVwiOjAuMH0sXCJTdGFydERhdGVQb3NpdGlvblwiOjEsXCJFbmREYXRlUG9zaXRpb25cIjoxLFwiVGl0bGVQb3NpdGlvblwiOjIsXCJEdXJhdGlvblBvc2l0aW9uXCI6NCxcIlBlcmNlbnRhZ2VDb21wbGV0ZWRQb3NpdGlvblwiOjAsXCJWYXJpYW5jZVBvc2l0aW9uXCI6MixcIlNwYWNpbmdcIjozLFwiQmFzZWxpbmVTdHlsZVwiOntcIiRpZFwiOlwiMjM3XCIsXCJCYXNlbGluZVNoYXBlU3R5bGVcIjp7XCIkaWRcIjpcIjIzOFwiLFwiTWFyZ2luXCI6e1wiJGlkXCI6XCIyMzlcIixcIlRvcFwiOjAuMCxcIkxlZnRcIjowLjAsXCJSaWdodFwiOjAuMCxcIkJvdHRvbVwiOjAuMH0sXCJQYWRkaW5nXCI6e1wiJGlkXCI6XCIyNDBcIixcIlRvcFwiOjAuMCxcIkxlZnRcIjowLjAsXCJSaWdodFwiOjAuMCxcIkJvdHRvbVwiOjAuMH0sXCJCYWNrZ3JvdW5kXCI6e1wiJGlkXCI6XCIyNDFcIixcIkNvbG9yXCI6e1wiJGlkXCI6XCIyNDJcIixcIkFcIjoxNTMsXCJSXCI6MCxcIkdcIjowLFwiQlwiOjB9fSxcIklzVmlzaWJsZVwiOmZhbHNlLFwiV2lkdGhcIjowLjAsXCJIZWlnaHRcIjowLjAsXCJCb3JkZXJTdHlsZVwiOntcIiRpZFwiOlwiMjQzXCIsXCJMaW5lU3R5bGVcIjp7XCIkaWRcIjpcIjI0NFwiLFwiTGluZUNvbG9yXCI6e1wiJGlkXCI6XCIyNDVcIixcIkNvbG9yXCI6e1wiJGlkXCI6XCIyNDZcIixcIkFcIjoyNTUsXCJSXCI6MjU1LFwiR1wiOjAsXCJCXCI6MH19LFwiTGluZVdlaWdodFwiOjIuMCxcIkxpbmVUeXBlXCI6MH0sXCJJc1Zpc2libGVcIjpmYWxzZX19fSxcIlNoYXBlU3R5bGVcIjp7XCIkaWRcIjpcIjI0N1wiLFwiTWFyZ2luXCI6e1wiJGlkXCI6XCIyNDhcIixcIlRvcFwiOjAuMCxcIkxlZnRcIjo0LjAsXCJSaWdodFwiOjQuMCxcIkJvdHRvbVwiOjAuMH0sXCJQYWRkaW5nXCI6e1wiJGlkXCI6XCIyNDlcIixcIlRvcFwiOjAuMCxcIkxlZnRcIjowLjAsXCJSaWdodFwiOjAuMCxcIkJvdHRvbVwiOjAuMH0sXCJCYWNrZ3JvdW5kXCI6e1wiJGlkXCI6XCIyNTBcIixcIkNvbG9yXCI6e1wiJGlkXCI6XCIyNTFcIixcIkFcIjoyNTUsXCJSXCI6NjgsXCJHXCI6MTE0LFwiQlwiOjE5Nn19LFwiSXNWaXNpYmxlXCI6dHJ1ZSxcIldpZHRoXCI6MC4wLFwiSGVpZ2h0XCI6MTAuMCxcIkJvcmRlclN0eWxlXCI6e1wiJGlkXCI6XCIyNTJcIixcIkxpbmVTdHlsZVwiOntcIiRpZFwiOlwiMjUzXCIsXCJMaW5lQ29sb3JcIjp7XCIkaWRcIjpcIjI1NFwiLFwiQ29sb3JcIjp7XCIkaWRcIjpcIjI1NVwiLFwiQVwiOjI1NSxcIlJcIjoyMzQsXCJHXCI6MjIsXCJCXCI6MzB9fSxcIkxpbmVXZWlnaHRcIjoyLjAsXCJMaW5lVHlwZVwiOjB9LFwiSXNWaXNpYmxlXCI6ZmFsc2V9fSxcIlRpdGxlU3R5bGVcIjp7XCIkaWRcIjpcIjI1NlwiLFwiRm9udFNldHRpbmdzXCI6e1wiJGlkXCI6XCIyNTdcIixcIkZvbnRTaXplXCI6MTEsXCJGb250TmFtZVwiOlwiQ2FsaWJyaVwiLFwiSXNCb2xkXCI6dHJ1ZSxcIklzSXRhbGljXCI6ZmFsc2UsXCJJc1VuZGVybGluZWRcIjpmYWxzZX0sXCJGb3JlZ3JvdW5kXCI6e1wiJGlkXCI6XCIyNThcIixcIkNvbG9yXCI6e1wiJGlkXCI6XCIyNTlcIixcIkFcIjoyNTUsXCJSXCI6MjU1LFwiR1wiOjI1NSxcIkJcIjoyNTV9fSxcIkhvcml6b250YWxBbGlnbm1lbnRcIjoxLFwiSXNWaXNpYmxlXCI6dHJ1ZX0sXCJEYXRlU3R5bGVcIjp7XCIkaWRcIjpcIjI2MFwiLFwiRm9udFNldHRpbmdzXCI6e1wiJGlkXCI6XCIyNjFcIixcIkZvbnRTaXplXCI6MTAsXCJGb250TmFtZVwiOlwiQ2FsaWJyaVwiLFwiSXNCb2xkXCI6ZmFsc2UsXCJJc0l0YWxpY1wiOmZhbHNlLFwiSXNVbmRlcmxpbmVkXCI6ZmFsc2V9LFwiRm9yZWdyb3VuZFwiOntcIiRpZFwiOlwiMjYyXCIsXCJDb2xvclwiOntcIiRpZFwiOlwiMjYzXCIsXCJBXCI6MjU1LFwiUlwiOjAsXCJHXCI6MCxcIkJcIjowfX0sXCJIb3Jpem9udGFsQWxpZ25tZW50XCI6MCxcIklzVmlzaWJsZVwiOnRydWV9LFwiRGF0ZUZvcm1hdFwiOntcIiRpZFwiOlwiMjY0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I2NVwiLFwiRm9ybWF0XCI6MCxcIklzVmlzaWJsZVwiOmZhbHNlLFwiTGFzdEtub3duVmlzaWJpbGl0eVN0YXRlXCI6ZmFsc2V9LFwiVmFyaWFuY2VTdHlsZVwiOntcIiRpZFwiOlwiMjY2XCIsXCJWYXJpYW5jZVRleHRTdHlsZVwiOntcIiRpZFwiOlwiMjY3XCIsXCJGb250U2V0dGluZ3NcIjp7XCIkaWRcIjpcIjI2OFwiLFwiRm9udFNpemVcIjoxMCxcIkZvbnROYW1lXCI6XCJDYWxpYnJpXCIsXCJJc0JvbGRcIjpmYWxzZSxcIklzSXRhbGljXCI6ZmFsc2UsXCJJc1VuZGVybGluZWRcIjpmYWxzZX0sXCJGb3JlZ3JvdW5kXCI6e1wiJGlkXCI6XCIyNjlcIixcIkNvbG9yXCI6e1wiJGlkXCI6XCIyNzBcIixcIkFcIjoyNTUsXCJSXCI6MCxcIkdcIjowLFwiQlwiOjB9fSxcIkhvcml6b250YWxBbGlnbm1lbnRcIjowLFwiSXNWaXNpYmxlXCI6ZmFsc2V9fX0sXCJEZWZhdWx0U3dpbWxhbmVNb3RTdHlsZVwiOntcIiRpZFwiOlwiMjcxXCIsXCJTaGFwZVwiOjEsXCJTaGFwZVNpemVcIjoxLFwiRGV0YWlsc1NwYWNpbmdcIjoyLjAsXCJQYWRkaW5nXCI6e1wiJGlkXCI6XCIyNzJcIixcIlRvcFwiOjcuMCxcIkxlZnRcIjozLjAsXCJSaWdodFwiOjAuMCxcIkJvdHRvbVwiOjIuMH0sXCJQb3NpdGlvbk9uVGFza1wiOjEsXCJTaGFwZVN0eWxlXCI6e1wiJGlkXCI6XCIyNzNcIixcIk1hcmdpblwiOntcIiRpZFwiOlwiMjc0XCIsXCJUb3BcIjowLjAsXCJMZWZ0XCI6MC4wLFwiUmlnaHRcIjowLjAsXCJCb3R0b21cIjowLjB9LFwiUGFkZGluZ1wiOntcIiRpZFwiOlwiMjc1XCIsXCJUb3BcIjowLjAsXCJMZWZ0XCI6MC4wLFwiUmlnaHRcIjowLjAsXCJCb3R0b21cIjowLjB9LFwiQmFja2dyb3VuZFwiOntcIiRpZFwiOlwiMjc2XCIsXCJDb2xvclwiOntcIiRpZFwiOlwiMjc3XCIsXCJBXCI6MjU1LFwiUlwiOjExMSxcIkdcIjo0OSxcIkJcIjoxNTJ9fSxcIklzVmlzaWJsZVwiOnRydWUsXCJXaWR0aFwiOjE4LjAsXCJIZWlnaHRcIjoyMC4wLFwiQm9yZGVyU3R5bGVcIjp7XCIkaWRcIjpcIjI3OFwiLFwiTGluZVN0eWxlXCI6e1wiJGlkXCI6XCIyNzlcIixcIkxpbmVDb2xvclwiOntcIiRpZFwiOlwiMjgwXCIsXCJDb2xvclwiOntcIiRpZFwiOlwiMjgxXCIsXCJBXCI6MjU1LFwiUlwiOjIzNCxcIkdcIjoyMixcIkJcIjozMH19LFwiTGluZVdlaWdodFwiOjAuMCxcIkxpbmVUeXBlXCI6MH0sXCJJc1Zpc2libGVcIjpmYWxzZX19LFwiVGl0bGVTdHlsZVwiOntcIiRpZFwiOlwiMjgyXCIsXCJGb250U2V0dGluZ3NcIjp7XCIkaWRcIjpcIjI4M1wiLFwiRm9udFNpemVcIjoxMSxcIkZvbnROYW1lXCI6XCJDYWxpYnJpXCIsXCJJc0JvbGRcIjp0cnVlLFwiSXNJdGFsaWNcIjpmYWxzZSxcIklzVW5kZXJsaW5lZFwiOmZhbHNlfSxcIkZvcmVncm91bmRcIjp7XCIkaWRcIjpcIjI4NFwiLFwiQ29sb3JcIjp7XCIkaWRcIjpcIjI4NVwiLFwiQVwiOjI1NSxcIlJcIjowLFwiR1wiOjAsXCJCXCI6MH19LFwiSG9yaXpvbnRhbEFsaWdubWVudFwiOjEsXCJJc1Zpc2libGVcIjp0cnVlfSxcIkRhdGVTdHlsZVwiOntcIiRpZFwiOlwiMjg2XCIsXCJGb250U2V0dGluZ3NcIjp7XCIkaWRcIjpcIjI4N1wiLFwiRm9udFNpemVcIjoxMCxcIkZvbnROYW1lXCI6XCJDYWxpYnJpXCIsXCJJc0JvbGRcIjpmYWxzZSxcIklzSXRhbGljXCI6ZmFsc2UsXCJJc1VuZGVybGluZWRcIjpmYWxzZX0sXCJGb3JlZ3JvdW5kXCI6e1wiJGlkXCI6XCIyODhcIixcIkNvbG9yXCI6e1wiJGlkXCI6XCIyODlcIixcIkFcIjoyNTUsXCJSXCI6NjgsXCJHXCI6ODQsXCJCXCI6MTA2fX0sXCJIb3Jpem9udGFsQWxpZ25tZW50XCI6MSxcIklzVmlzaWJsZVwiOnRydWV9LFwiRGF0ZUZvcm1hdFwiOntcIiRpZFwiOlwiMjkwXCIsXCJGb3JtYXRTdHJpbmdcIjpcIk1NTSBkIFxcXCInXFxcInl5XCIsXCJTZXBhcmF0b3JcIjpcIi9cIixcIlVzZUludGVybmF0aW9uYWxEYXRlRm9ybWF0XCI6ZmFsc2UsXCJEYXRlSXNWaXNpYmxlXCI6dHJ1ZSxcIlRpbWVJc1Zpc2libGVcIjpmYWxzZSxcIkhvdXJEaWdpdHNcIjoxLFwiQW1QbURlc2lnbmF0b3JcIjoyLFwiVHJpbTAwTWludXRlc1wiOmZhbHNlfSxcIldlZWtOdW1iZXJpbmdcIjp7XCIkaWRcIjpcIjI5MVwiLFwiRm9ybWF0XCI6MCxcIklzVmlzaWJsZVwiOmZhbHNlLFwiTGFzdEtub3duVmlzaWJpbGl0eVN0YXRlXCI6ZmFsc2V9LFwiVmFyaWFuY2VTdHlsZVwiOntcIiRpZFwiOlwiMjkyXCIsXCJWYXJpYW5jZVRleHRTdHlsZVwiOntcIiRpZFwiOlwiMjkzXCIsXCJGb250U2V0dGluZ3NcIjp7XCIkaWRcIjpcIjI5NFwiLFwiRm9udFNpemVcIjoxMCxcIkZvbnROYW1lXCI6XCJDYWxpYnJpXCIsXCJJc0JvbGRcIjpmYWxzZSxcIklzSXRhbGljXCI6ZmFsc2UsXCJJc1VuZGVybGluZWRcIjpmYWxzZX0sXCJGb3JlZ3JvdW5kXCI6e1wiJGlkXCI6XCIyOTVcIixcIkNvbG9yXCI6e1wiJGlkXCI6XCIyOTZcIixcIkFcIjoyNTUsXCJSXCI6MCxcIkdcIjowLFwiQlwiOjB9fSxcIkhvcml6b250YWxBbGlnbm1lbnRcIjowLFwiSXNWaXNpYmxlXCI6ZmFsc2V9fX19LFwiX2FkZGl0aW9uYWxTd2ltbGFuZVYyU3R5bGVzXCI6W3tcIiRpZFwiOlwiMjk3XCIsXCJTdHlsZUlkXCI6XCJhNjkxODQzZS0wYjRmLTQ1OTQtOGY1OS1iMGIwYWU5OTc3MDJcIixcIk5hbWVcIjpcIlN3aW1sYW5lIFN0eWxlIDJcIixcIkhlYWRlclN0eWxlXCI6e1wiJGlkXCI6XCIyOThcIixcIlRleHRTdHlsZVwiOntcIiRpZFwiOlwiMjk5XCIsXCJGb250U2V0dGluZ3NcIjp7XCIkaWRcIjpcIjMwMFwiLFwiRm9udFNpemVcIjoxMixcIkZvbnROYW1lXCI6XCJDYWxpYnJpXCIsXCJJc0JvbGRcIjp0cnVlLFwiSXNJdGFsaWNcIjpmYWxzZSxcIklzVW5kZXJsaW5lZFwiOmZhbHNlfSxcIkZvcmVncm91bmRcIjp7XCIkaWRcIjpcIjMwMVwiLFwiQ29sb3JcIjp7XCIkaWRcIjpcIjMwMlwiLFwiQVwiOjI1NSxcIlJcIjoyNTUsXCJHXCI6MjU1LFwiQlwiOjI1NX19LFwiSG9yaXpvbnRhbEFsaWdubWVudFwiOjAsXCJJc1Zpc2libGVcIjp0cnVlfSxcIlJlY3RhbmdsZVN0eWxlXCI6e1wiJGlkXCI6XCIzMDNcIixcIk1hcmdpblwiOntcIiRpZFwiOlwiMzA0XCIsXCJUb3BcIjowLjAsXCJMZWZ0XCI6MC4wLFwiUmlnaHRcIjowLjAsXCJCb3R0b21cIjowLjB9LFwiUGFkZGluZ1wiOntcIiRpZFwiOlwiMzA1XCIsXCJUb3BcIjowLjAsXCJMZWZ0XCI6MC4wLFwiUmlnaHRcIjowLjAsXCJCb3R0b21cIjowLjB9LFwiQmFja2dyb3VuZFwiOntcIiRpZFwiOlwiMzA2XCIsXCJDb2xvclwiOntcIiRpZFwiOlwiMzA3XCIsXCJBXCI6MjU1LFwiUlwiOjY4LFwiR1wiOjg0LFwiQlwiOjEwNn19LFwiSXNWaXNpYmxlXCI6dHJ1ZSxcIldpZHRoXCI6MC4wLFwiSGVpZ2h0XCI6MC4wLFwiQm9yZGVyU3R5bGVcIjp7XCIkaWRcIjpcIjMwOFwiLFwiTGluZVN0eWxlXCI6e1wiJGlkXCI6XCIzMDlcIixcIkxpbmVDb2xvclwiOntcIiRpZFwiOlwiMzEwXCIsXCJDb2xvclwiOntcIiRpZFwiOlwiMzExXCIsXCJBXCI6MjU1LFwiUlwiOjI1NSxcIkdcIjowLFwiQlwiOjB9fSxcIkxpbmVXZWlnaHRcIjowLjAsXCJMaW5lVHlwZVwiOjB9LFwiSXNWaXNpYmxlXCI6ZmFsc2V9fX0sXCJCYWNrZ3JvdW5kU3R5bGVcIjp7XCIkaWRcIjpcIjMxMlwiLFwiTWFyZ2luXCI6e1wiJGlkXCI6XCIzMTNcIixcIlRvcFwiOjAuMCxcIkxlZnRcIjowLjAsXCJSaWdodFwiOjAuMCxcIkJvdHRvbVwiOjAuMH0sXCJQYWRkaW5nXCI6e1wiJGlkXCI6XCIzMTRcIixcIlRvcFwiOjAuMCxcIkxlZnRcIjowLjAsXCJSaWdodFwiOjAuMCxcIkJvdHRvbVwiOjAuMH0sXCJCYWNrZ3JvdW5kXCI6e1wiJGlkXCI6XCIzMTVcIixcIkNvbG9yXCI6e1wiJGlkXCI6XCIzMTZcIixcIkFcIjo1MSxcIlJcIjo2OCxcIkdcIjo4NCxcIkJcIjoxMDZ9fSxcIklzVmlzaWJsZVwiOnRydWUsXCJXaWR0aFwiOjAuMCxcIkhlaWdodFwiOjAuMCxcIkJvcmRlclN0eWxlXCI6e1wiJGlkXCI6XCIzMTdcIixcIkxpbmVTdHlsZVwiOntcIiRpZFwiOlwiMzE4XCIsXCJMaW5lQ29sb3JcIjp7XCIkaWRcIjpcIjMxOVwiLFwiQ29sb3JcIjp7XCIkaWRcIjpcIjMyMFwiLFwiQVwiOjI1NSxcIlJcIjoyMzQsXCJHXCI6MjIsXCJCXCI6MzB9fSxcIkxpbmVXZWlnaHRcIjowLjAsXCJMaW5lVHlwZVwiOjB9LFwiSXNWaXNpYmxlXCI6ZmFsc2V9fSxcIklzQWJvdmVUaW1lYmFuZFwiOmZhbHNlLFwiU3BhY2luZ1wiOjUsXCJEZWZhdWx0U3dpbWxhbmVBY3Rpdml0eVN0eWxlXCI6e1wiJGlkXCI6XCIzMjFcIixcIkhlYWRlclN0eWxlXCI6e1wiJGlkXCI6XCIzMjJcIixcIlRleHRTdHlsZVwiOntcIiRpZFwiOlwiMzIzXCIsXCJGb250U2V0dGluZ3NcIjp7XCIkaWRcIjpcIjMyNFwiLFwiRm9udFNpemVcIjoxMSxcIkZvbnROYW1lXCI6XCJDYWxpYnJpXCIsXCJJc0JvbGRcIjpmYWxzZSxcIklzSXRhbGljXCI6ZmFsc2UsXCJJc1VuZGVybGluZWRcIjpmYWxzZX0sXCJGb3JlZ3JvdW5kXCI6e1wiJGlkXCI6XCIzMjVcIixcIkNvbG9yXCI6e1wiJGlkXCI6XCIzMjZcIixcIkFcIjoyNTUsXCJSXCI6MCxcIkdcIjowLFwiQlwiOjB9fSxcIkhvcml6b250YWxBbGlnbm1lbnRcIjowLFwiSXNWaXNpYmxlXCI6dHJ1ZX0sXCJSZWN0YW5nbGVTdHlsZVwiOntcIiRpZFwiOlwiMzI3XCIsXCJNYXJnaW5cIjp7XCIkaWRcIjpcIjMyOFwiLFwiVG9wXCI6MC4wLFwiTGVmdFwiOjAuMCxcIlJpZ2h0XCI6MC4wLFwiQm90dG9tXCI6MC4wfSxcIlBhZGRpbmdcIjp7XCIkaWRcIjpcIjMyOVwiLFwiVG9wXCI6MC4wLFwiTGVmdFwiOjAuMCxcIlJpZ2h0XCI6MC4wLFwiQm90dG9tXCI6MC4wfSxcIkJhY2tncm91bmRcIjp7XCIkaWRcIjpcIjMzMFwiLFwiQ29sb3JcIjp7XCIkaWRcIjpcIjMzMVwiLFwiQVwiOjYzLFwiUlwiOjY4LFwiR1wiOjg0LFwiQlwiOjEwNn19LFwiSXNWaXNpYmxlXCI6dHJ1ZSxcIldpZHRoXCI6MC4wLFwiSGVpZ2h0XCI6MC4wLFwiQm9yZGVyU3R5bGVcIjp7XCIkaWRcIjpcIjMzMlwiLFwiTGluZVN0eWxlXCI6e1wiJGlkXCI6XCIzMzNcIixcIkxpbmVDb2xvclwiOntcIiRpZFwiOlwiMzM0XCIsXCJDb2xvclwiOntcIiRpZFwiOlwiMzM1XCIsXCJBXCI6MjU1LFwiUlwiOjI1NSxcIkdcIjowLFwiQlwiOjB9fSxcIkxpbmVXZWlnaHRcIjowLjAsXCJMaW5lVHlwZVwiOjB9LFwiSXNWaXNpYmxlXCI6ZmFsc2V9fX0sXCJCYWNrZ3JvdW5kU3R5bGVcIjp7XCIkaWRcIjpcIjMzNlwiLFwiTWFyZ2luXCI6e1wiJGlkXCI6XCIzMzdcIixcIlRvcFwiOjAuMCxcIkxlZnRcIjowLjAsXCJSaWdodFwiOjAuMCxcIkJvdHRvbVwiOjAuMH0sXCJQYWRkaW5nXCI6e1wiJGlkXCI6XCIzMzhcIixcIlRvcFwiOjAuMCxcIkxlZnRcIjowLjAsXCJSaWdodFwiOjAuMCxcIkJvdHRvbVwiOjAuMH0sXCJCYWNrZ3JvdW5kXCI6e1wiJGlkXCI6XCIzMzlcIixcIkNvbG9yXCI6e1wiJGlkXCI6XCIzNDBcIixcIkFcIjo1MSxcIlJcIjo2OCxcIkdcIjo4NCxcIkJcIjoxMDZ9fSxcIklzVmlzaWJsZVwiOnRydWUsXCJXaWR0aFwiOjAuMCxcIkhlaWdodFwiOjAuMCxcIkJvcmRlclN0eWxlXCI6e1wiJGlkXCI6XCIzNDFcIixcIkxpbmVTdHlsZVwiOntcIiRpZFwiOlwiMzQyXCIsXCJMaW5lQ29sb3JcIjp7XCIkaWRcIjpcIjM0M1wiLFwiQ29sb3JcIjp7XCIkaWRcIjpcIjM0NFwiLFwiQVwiOjI1NSxcIlJcIjoyMzQsXCJHXCI6MjIsXCJCXCI6MzB9fSxcIkxpbmVXZWlnaHRcIjowLjAsXCJMaW5lVHlwZVwiOjB9LFwiSXNWaXNpYmxlXCI6ZmFsc2V9fX0sXCJEZWZhdWx0U3dpbWxhbmVNaWxlc3RvbmVTdHlsZVwiOntcIiRpZFwiOlwiMzQ1XCIsXCJUaXRsZVBvc2l0aW9uXCI6MixcIkRhdGVQb3NpdGlvblwiOjAsXCJWYXJpYW5jZVBvc2l0aW9uXCI6MCxcIlNoYXBlVHlwZVwiOjEsXCJTaGFwZVNpemVcIjoxLFwiU3BhY2luZ1wiOjUsXCJTaGFwZVN0eWxlXCI6e1wiJGlkXCI6XCIzNDZcIixcIk1hcmdpblwiOntcIiRpZFwiOlwiMzQ3XCIsXCJUb3BcIjowLjAsXCJMZWZ0XCI6MC4wLFwiUmlnaHRcIjowLjAsXCJCb3R0b21cIjowLjB9LFwiUGFkZGluZ1wiOntcIiRpZFwiOlwiMzQ4XCIsXCJUb3BcIjowLjAsXCJMZWZ0XCI6MC4wLFwiUmlnaHRcIjowLjAsXCJCb3R0b21cIjowLjB9LFwiQmFja2dyb3VuZFwiOntcIiRpZFwiOlwiMzQ5XCIsXCJDb2xvclwiOntcIiRpZFwiOlwiMzUwXCIsXCJBXCI6MjU1LFwiUlwiOjY4LFwiR1wiOjg0LFwiQlwiOjEwNn19LFwiSXNWaXNpYmxlXCI6dHJ1ZSxcIldpZHRoXCI6MTguMCxcIkhlaWdodFwiOjIwLjAsXCJCb3JkZXJTdHlsZVwiOntcIiRpZFwiOlwiMzUxXCIsXCJMaW5lU3R5bGVcIjp7XCIkaWRcIjpcIjM1MlwiLFwiTGluZUNvbG9yXCI6e1wiJGlkXCI6XCIzNTNcIixcIkNvbG9yXCI6e1wiJGlkXCI6XCIzNTRcIixcIkFcIjoyNTUsXCJSXCI6MjM0LFwiR1wiOjIyLFwiQlwiOjMwfX0sXCJMaW5lV2VpZ2h0XCI6Mi4wLFwiTGluZVR5cGVcIjowfSxcIklzVmlzaWJsZVwiOmZhbHNlfX0sXCJUaXRsZVN0eWxlXCI6e1wiJGlkXCI6XCIzNTVcIixcIkZvbnRTZXR0aW5nc1wiOntcIiRpZFwiOlwiMzU2XCIsXCJGb250U2l6ZVwiOjExLFwiRm9udE5hbWVcIjpcIkNhbGlicmlcIixcIklzQm9sZFwiOnRydWUsXCJJc0l0YWxpY1wiOmZhbHNlLFwiSXNVbmRlcmxpbmVkXCI6ZmFsc2V9LFwiRm9yZWdyb3VuZFwiOntcIiRpZFwiOlwiMzU3XCIsXCJDb2xvclwiOntcIiRpZFwiOlwiMzU4XCIsXCJBXCI6MjU1LFwiUlwiOjAsXCJHXCI6MCxcIkJcIjowfX0sXCJIb3Jpem9udGFsQWxpZ25tZW50XCI6MSxcIklzVmlzaWJsZVwiOnRydWV9LFwiRGF0ZVN0eWxlXCI6e1wiJGlkXCI6XCIzNTlcIixcIkZvbnRTZXR0aW5nc1wiOntcIiRpZFwiOlwiMzYwXCIsXCJGb250U2l6ZVwiOjEwLFwiRm9udE5hbWVcIjpcIkNhbGlicmlcIixcIklzQm9sZFwiOmZhbHNlLFwiSXNJdGFsaWNcIjpmYWxzZSxcIklzVW5kZXJsaW5lZFwiOmZhbHNlfSxcIkZvcmVncm91bmRcIjp7XCIkaWRcIjpcIjM2MVwiLFwiQ29sb3JcIjp7XCIkaWRcIjpcIjM2MlwiLFwiQVwiOjI1NSxcIlJcIjo2OCxcIkdcIjo4NCxcIkJcIjoxMDZ9fSxcIkhvcml6b250YWxBbGlnbm1lbnRcIjowLFwiSXNWaXNpYmxlXCI6dHJ1ZX0sXCJEYXRlRm9ybWF0XCI6e1wiJGlkXCI6XCIzNjNcIixcIkZvcm1hdFN0cmluZ1wiOlwiTU1NIGQgXFxcIidcXFwieXlcIixcIlNlcGFyYXRvclwiOlwiL1wiLFwiVXNlSW50ZXJuYXRpb25hbERhdGVGb3JtYXRcIjpmYWxzZSxcIkRhdGVJc1Zpc2libGVcIjp0cnVlLFwiVGltZUlzVmlzaWJsZVwiOmZhbHNlLFwiSG91ckRpZ2l0c1wiOjEsXCJBbVBtRGVzaWduYXRvclwiOjIsXCJUcmltMDBNaW51dGVzXCI6ZmFsc2V9LFwiV2Vla051bWJlcmluZ1wiOntcIiRpZFwiOlwiMzY0XCIsXCJGb3JtYXRcIjowLFwiSXNWaXNpYmxlXCI6ZmFsc2UsXCJMYXN0S25vd25WaXNpYmlsaXR5U3RhdGVcIjpmYWxzZX0sXCJWYXJpYW5jZVN0eWxlXCI6e1wiJGlkXCI6XCIzNjVcIixcIlZhcmlhbmNlVGV4dFN0eWxlXCI6e1wiJGlkXCI6XCIzNjZcIixcIkZvbnRTZXR0aW5nc1wiOntcIiRpZFwiOlwiMzY3XCIsXCJGb250U2l6ZVwiOjEwLFwiRm9udE5hbWVcIjpcIkNhbGlicmlcIixcIklzQm9sZFwiOmZhbHNlLFwiSXNJdGFsaWNcIjpmYWxzZSxcIklzVW5kZXJsaW5lZFwiOmZhbHNlfSxcIkZvcmVncm91bmRcIjp7XCIkaWRcIjpcIjM2OFwiLFwiQ29sb3JcIjp7XCIkaWRcIjpcIjM2OVwiLFwiQVwiOjI1NSxcIlJcIjowLFwiR1wiOjAsXCJCXCI6MH19LFwiSG9yaXpvbnRhbEFsaWdubWVudFwiOjAsXCJJc1Zpc2libGVcIjpmYWxzZX19fSxcIkRlZmF1bHRTd2ltbGFuZVRhc2tTdHlsZVwiOntcIiRpZFwiOlwiMzcwXCIsXCJTaGFwZVwiOjMsXCJTaGFwZVRoaWNrbmVzc1wiOjAsXCJEdXJhdGlvbkZvcm1hdFwiOjYsXCJQZXJjZW50YWdlQ29tcGxldGVUZXh0U3R5bGVcIjp7XCIkaWRcIjpcIjM3MVwiLFwiRm9udFNldHRpbmdzXCI6e1wiJGlkXCI6XCIzNzJcIixcIkZvbnRTaXplXCI6MTAsXCJGb250TmFtZVwiOlwiQ2FsaWJyaVwiLFwiSXNCb2xkXCI6ZmFsc2UsXCJJc0l0YWxpY1wiOmZhbHNlLFwiSXNVbmRlcmxpbmVkXCI6ZmFsc2V9LFwiRm9yZWdyb3VuZFwiOntcIiRpZFwiOlwiMzczXCIsXCJDb2xvclwiOntcIiRpZFwiOlwiMzc0XCIsXCJBXCI6MjU1LFwiUlwiOjE5MixcIkdcIjo4MCxcIkJcIjo3N319LFwiSG9yaXpvbnRhbEFsaWdubWVudFwiOjAsXCJJc1Zpc2libGVcIjpmYWxzZX0sXCJQZXJjZW50YWdlQ29tcGxldGVIaWdobGlnaHRTdHlsZVwiOntcIiRpZFwiOlwiMzc1XCIsXCJCYWNrZ3JvdW5kXCI6e1wiJGlkXCI6XCIzNzZcIixcIkNvbG9yXCI6e1wiJGlkXCI6XCIzNzdcIixcIkFcIjo4OSxcIlJcIjowLFwiR1wiOjAsXCJCXCI6MH19fSxcIkR1cmF0aW9uU3R5bGVcIjp7XCIkaWRcIjpcIjM3OFwiLFwiRm9udFNldHRpbmdzXCI6e1wiJGlkXCI6XCIzNzlcIixcIkZvbnRTaXplXCI6MTEsXCJGb250TmFtZVwiOlwiQ2FsaWJyaVwiLFwiSXNCb2xkXCI6ZmFsc2UsXCJJc0l0YWxpY1wiOmZhbHNlLFwiSXNVbmRlcmxpbmVkXCI6ZmFsc2V9LFwiRm9yZWdyb3VuZFwiOntcIiRpZFwiOlwiMzgwXCIsXCJDb2xvclwiOntcIiRpZFwiOlwiMzgxXCIsXCJBXCI6MjU1LFwiUlwiOjY4LFwiR1wiOjg0LFwiQlwiOjEwNn19LFwiSG9yaXpvbnRhbEFsaWdubWVudFwiOjAsXCJJc1Zpc2libGVcIjp0cnVlfSxcIk1hcmdpblwiOntcIiRpZFwiOlwiMzgyXCIsXCJUb3BcIjowLjAsXCJMZWZ0XCI6MC4wLFwiUmlnaHRcIjowLjAsXCJCb3R0b21cIjowLjB9LFwiU3RhcnREYXRlUG9zaXRpb25cIjoxLFwiRW5kRGF0ZVBvc2l0aW9uXCI6MSxcIlRpdGxlUG9zaXRpb25cIjoyLFwiRHVyYXRpb25Qb3NpdGlvblwiOjQsXCJQZXJjZW50YWdlQ29tcGxldGVkUG9zaXRpb25cIjowLFwiVmFyaWFuY2VQb3NpdGlvblwiOjIsXCJTcGFjaW5nXCI6MyxcIkJhc2VsaW5lU3R5bGVcIjp7XCIkaWRcIjpcIjM4M1wiLFwiQmFzZWxpbmVTaGFwZVN0eWxlXCI6e1wiJGlkXCI6XCIzODRcIixcIk1hcmdpblwiOntcIiRpZFwiOlwiMzg1XCIsXCJUb3BcIjowLjAsXCJMZWZ0XCI6MC4wLFwiUmlnaHRcIjowLjAsXCJCb3R0b21cIjowLjB9LFwiUGFkZGluZ1wiOntcIiRpZFwiOlwiMzg2XCIsXCJUb3BcIjowLjAsXCJMZWZ0XCI6MC4wLFwiUmlnaHRcIjowLjAsXCJCb3R0b21cIjowLjB9LFwiQmFja2dyb3VuZFwiOntcIiRpZFwiOlwiMzg3XCIsXCJDb2xvclwiOntcIiRpZFwiOlwiMzg4XCIsXCJBXCI6MTUzLFwiUlwiOjAsXCJHXCI6MCxcIkJcIjowfX0sXCJJc1Zpc2libGVcIjpmYWxzZSxcIldpZHRoXCI6MC4wLFwiSGVpZ2h0XCI6MC4wLFwiQm9yZGVyU3R5bGVcIjp7XCIkaWRcIjpcIjM4OVwiLFwiTGluZVN0eWxlXCI6e1wiJGlkXCI6XCIzOTBcIixcIkxpbmVDb2xvclwiOntcIiRpZFwiOlwiMzkxXCIsXCJDb2xvclwiOntcIiRpZFwiOlwiMzkyXCIsXCJBXCI6MjU1LFwiUlwiOjI1NSxcIkdcIjowLFwiQlwiOjB9fSxcIkxpbmVXZWlnaHRcIjoyLjAsXCJMaW5lVHlwZVwiOjB9LFwiSXNWaXNpYmxlXCI6ZmFsc2V9fX0sXCJTaGFwZVN0eWxlXCI6e1wiJGlkXCI6XCIzOTNcIixcIk1hcmdpblwiOntcIiRpZFwiOlwiMzk0XCIsXCJUb3BcIjowLjAsXCJMZWZ0XCI6NC4wLFwiUmlnaHRcIjo0LjAsXCJCb3R0b21cIjowLjB9LFwiUGFkZGluZ1wiOntcIiRpZFwiOlwiMzk1XCIsXCJUb3BcIjowLjAsXCJMZWZ0XCI6MC4wLFwiUmlnaHRcIjowLjAsXCJCb3R0b21cIjowLjB9LFwiQmFja2dyb3VuZFwiOntcIiRpZFwiOlwiMzk2XCIsXCJDb2xvclwiOntcIiRpZFwiOlwiMzk3XCIsXCJBXCI6MjU1LFwiUlwiOjY4LFwiR1wiOjg0LFwiQlwiOjEwNn19LFwiSXNWaXNpYmxlXCI6dHJ1ZSxcIldpZHRoXCI6MC4wLFwiSGVpZ2h0XCI6MTAuMCxcIkJvcmRlclN0eWxlXCI6e1wiJGlkXCI6XCIzOThcIixcIkxpbmVTdHlsZVwiOntcIiRpZFwiOlwiMzk5XCIsXCJMaW5lQ29sb3JcIjp7XCIkaWRcIjpcIjQwMFwiLFwiQ29sb3JcIjp7XCIkaWRcIjpcIjQwMVwiLFwiQVwiOjI1NSxcIlJcIjoyMzQsXCJHXCI6MjIsXCJCXCI6MzB9fSxcIkxpbmVXZWlnaHRcIjoyLjAsXCJMaW5lVHlwZVwiOjB9LFwiSXNWaXNpYmxlXCI6ZmFsc2V9fSxcIlRpdGxlU3R5bGVcIjp7XCIkaWRcIjpcIjQwMlwiLFwiRm9udFNldHRpbmdzXCI6e1wiJGlkXCI6XCI0MDNcIixcIkZvbnRTaXplXCI6MTEsXCJGb250TmFtZVwiOlwiQ2FsaWJyaVwiLFwiSXNCb2xkXCI6dHJ1ZSxcIklzSXRhbGljXCI6ZmFsc2UsXCJJc1VuZGVybGluZWRcIjpmYWxzZX0sXCJGb3JlZ3JvdW5kXCI6e1wiJGlkXCI6XCI0MDRcIixcIkNvbG9yXCI6e1wiJGlkXCI6XCI0MDVcIixcIkFcIjoyNTUsXCJSXCI6MjU1LFwiR1wiOjI1NSxcIkJcIjoyNTV9fSxcIkhvcml6b250YWxBbGlnbm1lbnRcIjoxLFwiSXNWaXNpYmxlXCI6dHJ1ZX0sXCJEYXRlU3R5bGVcIjp7XCIkaWRcIjpcIjQwNlwiLFwiRm9udFNldHRpbmdzXCI6e1wiJGlkXCI6XCI0MDdcIixcIkZvbnRTaXplXCI6MTAsXCJGb250TmFtZVwiOlwiQ2FsaWJyaVwiLFwiSXNCb2xkXCI6ZmFsc2UsXCJJc0l0YWxpY1wiOmZhbHNlLFwiSXNVbmRlcmxpbmVkXCI6ZmFsc2V9LFwiRm9yZWdyb3VuZFwiOntcIiRpZFwiOlwiNDA4XCIsXCJDb2xvclwiOntcIiRpZFwiOlwiNDA5XCIsXCJBXCI6MjU1LFwiUlwiOjAsXCJHXCI6MCxcIkJcIjowfX0sXCJIb3Jpem9udGFsQWxpZ25tZW50XCI6MCxcIklzVmlzaWJsZVwiOnRydWV9LFwiRGF0ZUZvcm1hdFwiOntcIiRpZFwiOlwiNDEw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QxMVwiLFwiRm9ybWF0XCI6MCxcIklzVmlzaWJsZVwiOmZhbHNlLFwiTGFzdEtub3duVmlzaWJpbGl0eVN0YXRlXCI6ZmFsc2V9LFwiVmFyaWFuY2VTdHlsZVwiOntcIiRpZFwiOlwiNDEyXCIsXCJWYXJpYW5jZVRleHRTdHlsZVwiOntcIiRpZFwiOlwiNDEzXCIsXCJGb250U2V0dGluZ3NcIjp7XCIkaWRcIjpcIjQxNFwiLFwiRm9udFNpemVcIjoxMCxcIkZvbnROYW1lXCI6XCJDYWxpYnJpXCIsXCJJc0JvbGRcIjpmYWxzZSxcIklzSXRhbGljXCI6ZmFsc2UsXCJJc1VuZGVybGluZWRcIjpmYWxzZX0sXCJGb3JlZ3JvdW5kXCI6e1wiJGlkXCI6XCI0MTVcIixcIkNvbG9yXCI6e1wiJGlkXCI6XCI0MTZcIixcIkFcIjoyNTUsXCJSXCI6MCxcIkdcIjowLFwiQlwiOjB9fSxcIkhvcml6b250YWxBbGlnbm1lbnRcIjowLFwiSXNWaXNpYmxlXCI6ZmFsc2V9fX0sXCJEZWZhdWx0U3dpbWxhbmVNb3RTdHlsZVwiOntcIiRpZFwiOlwiNDE3XCIsXCJTaGFwZVwiOjEsXCJTaGFwZVNpemVcIjoxLFwiRGV0YWlsc1NwYWNpbmdcIjoyLjAsXCJQYWRkaW5nXCI6e1wiJGlkXCI6XCI0MThcIixcIlRvcFwiOjcuMCxcIkxlZnRcIjozLjAsXCJSaWdodFwiOjAuMCxcIkJvdHRvbVwiOjIuMH0sXCJQb3NpdGlvbk9uVGFza1wiOjEsXCJTaGFwZVN0eWxlXCI6e1wiJGlkXCI6XCI0MTlcIixcIk1hcmdpblwiOntcIiRpZFwiOlwiNDIwXCIsXCJUb3BcIjowLjAsXCJMZWZ0XCI6MC4wLFwiUmlnaHRcIjowLjAsXCJCb3R0b21cIjowLjB9LFwiUGFkZGluZ1wiOntcIiRpZFwiOlwiNDIxXCIsXCJUb3BcIjowLjAsXCJMZWZ0XCI6MC4wLFwiUmlnaHRcIjowLjAsXCJCb3R0b21cIjowLjB9LFwiQmFja2dyb3VuZFwiOntcIiRpZFwiOlwiNDIyXCIsXCJDb2xvclwiOntcIiRpZFwiOlwiNDIzXCIsXCJBXCI6MjU1LFwiUlwiOjExMSxcIkdcIjo0OSxcIkJcIjoxNTJ9fSxcIklzVmlzaWJsZVwiOnRydWUsXCJXaWR0aFwiOjE4LjAsXCJIZWlnaHRcIjoyMC4wLFwiQm9yZGVyU3R5bGVcIjp7XCIkaWRcIjpcIjQyNFwiLFwiTGluZVN0eWxlXCI6e1wiJGlkXCI6XCI0MjVcIixcIkxpbmVDb2xvclwiOntcIiRpZFwiOlwiNDI2XCIsXCJDb2xvclwiOntcIiRpZFwiOlwiNDI3XCIsXCJBXCI6MjU1LFwiUlwiOjIzNCxcIkdcIjoyMixcIkJcIjozMH19LFwiTGluZVdlaWdodFwiOjAuMCxcIkxpbmVUeXBlXCI6MH0sXCJJc1Zpc2libGVcIjpmYWxzZX19LFwiVGl0bGVTdHlsZVwiOntcIiRpZFwiOlwiNDI4XCIsXCJGb250U2V0dGluZ3NcIjp7XCIkaWRcIjpcIjQyOVwiLFwiRm9udFNpemVcIjoxMSxcIkZvbnROYW1lXCI6XCJDYWxpYnJpXCIsXCJJc0JvbGRcIjp0cnVlLFwiSXNJdGFsaWNcIjpmYWxzZSxcIklzVW5kZXJsaW5lZFwiOmZhbHNlfSxcIkZvcmVncm91bmRcIjp7XCIkaWRcIjpcIjQzMFwiLFwiQ29sb3JcIjp7XCIkaWRcIjpcIjQzMVwiLFwiQVwiOjI1NSxcIlJcIjowLFwiR1wiOjAsXCJCXCI6MH19LFwiSG9yaXpvbnRhbEFsaWdubWVudFwiOjEsXCJJc1Zpc2libGVcIjp0cnVlfSxcIkRhdGVTdHlsZVwiOntcIiRpZFwiOlwiNDMyXCIsXCJGb250U2V0dGluZ3NcIjp7XCIkaWRcIjpcIjQzM1wiLFwiRm9udFNpemVcIjoxMCxcIkZvbnROYW1lXCI6XCJDYWxpYnJpXCIsXCJJc0JvbGRcIjpmYWxzZSxcIklzSXRhbGljXCI6ZmFsc2UsXCJJc1VuZGVybGluZWRcIjpmYWxzZX0sXCJGb3JlZ3JvdW5kXCI6e1wiJGlkXCI6XCI0MzRcIixcIkNvbG9yXCI6e1wiJGlkXCI6XCI0MzVcIixcIkFcIjoyNTUsXCJSXCI6NjgsXCJHXCI6ODQsXCJCXCI6MTA2fX0sXCJIb3Jpem9udGFsQWxpZ25tZW50XCI6MSxcIklzVmlzaWJsZVwiOnRydWV9LFwiRGF0ZUZvcm1hdFwiOntcIiRpZFwiOlwiNDM2XCIsXCJGb3JtYXRTdHJpbmdcIjpcIk1NTSBkIFxcXCInXFxcInl5XCIsXCJTZXBhcmF0b3JcIjpcIi9cIixcIlVzZUludGVybmF0aW9uYWxEYXRlRm9ybWF0XCI6ZmFsc2UsXCJEYXRlSXNWaXNpYmxlXCI6dHJ1ZSxcIlRpbWVJc1Zpc2libGVcIjpmYWxzZSxcIkhvdXJEaWdpdHNcIjoxLFwiQW1QbURlc2lnbmF0b3JcIjoyLFwiVHJpbTAwTWludXRlc1wiOmZhbHNlfSxcIldlZWtOdW1iZXJpbmdcIjp7XCIkaWRcIjpcIjQzN1wiLFwiRm9ybWF0XCI6MCxcIklzVmlzaWJsZVwiOmZhbHNlLFwiTGFzdEtub3duVmlzaWJpbGl0eVN0YXRlXCI6ZmFsc2V9LFwiVmFyaWFuY2VTdHlsZVwiOntcIiRpZFwiOlwiNDM4XCIsXCJWYXJpYW5jZVRleHRTdHlsZVwiOntcIiRpZFwiOlwiNDM5XCIsXCJGb250U2V0dGluZ3NcIjp7XCIkaWRcIjpcIjQ0MFwiLFwiRm9udFNpemVcIjoxMCxcIkZvbnROYW1lXCI6XCJDYWxpYnJpXCIsXCJJc0JvbGRcIjpmYWxzZSxcIklzSXRhbGljXCI6ZmFsc2UsXCJJc1VuZGVybGluZWRcIjpmYWxzZX0sXCJGb3JlZ3JvdW5kXCI6e1wiJGlkXCI6XCI0NDFcIixcIkNvbG9yXCI6e1wiJGlkXCI6XCI0NDJcIixcIkFcIjoyNTUsXCJSXCI6MCxcIkdcIjowLFwiQlwiOjB9fSxcIkhvcml6b250YWxBbGlnbm1lbnRcIjowLFwiSXNWaXNpYmxlXCI6ZmFsc2V9fX19LHtcIiRpZFwiOlwiNDQzXCIsXCJTdHlsZUlkXCI6XCJiMzNhYTNhMC02YWJkLTQ5ZDUtYjRmNC0xYWZiNjBhMmZkMzJcIixcIk5hbWVcIjpcIlN3aW1sYW5lIFN0eWxlIDNcIixcIkhlYWRlclN0eWxlXCI6e1wiJGlkXCI6XCI0NDRcIixcIlRleHRTdHlsZVwiOntcIiRpZFwiOlwiNDQ1XCIsXCJGb250U2V0dGluZ3NcIjp7XCIkaWRcIjpcIjQ0NlwiLFwiRm9udFNpemVcIjoxMixcIkZvbnROYW1lXCI6XCJDYWxpYnJpXCIsXCJJc0JvbGRcIjp0cnVlLFwiSXNJdGFsaWNcIjpmYWxzZSxcIklzVW5kZXJsaW5lZFwiOmZhbHNlfSxcIkZvcmVncm91bmRcIjp7XCIkaWRcIjpcIjQ0N1wiLFwiQ29sb3JcIjp7XCIkaWRcIjpcIjQ0OFwiLFwiQVwiOjI1NSxcIlJcIjoyNTUsXCJHXCI6MjU1LFwiQlwiOjI1NX19LFwiSG9yaXpvbnRhbEFsaWdubWVudFwiOjAsXCJJc1Zpc2libGVcIjp0cnVlfSxcIlJlY3RhbmdsZVN0eWxlXCI6e1wiJGlkXCI6XCI0NDlcIixcIk1hcmdpblwiOntcIiRpZFwiOlwiNDUwXCIsXCJUb3BcIjowLjAsXCJMZWZ0XCI6MC4wLFwiUmlnaHRcIjowLjAsXCJCb3R0b21cIjowLjB9LFwiUGFkZGluZ1wiOntcIiRpZFwiOlwiNDUxXCIsXCJUb3BcIjowLjAsXCJMZWZ0XCI6MC4wLFwiUmlnaHRcIjowLjAsXCJCb3R0b21cIjowLjB9LFwiQmFja2dyb3VuZFwiOntcIiRpZFwiOlwiNDUyXCIsXCJDb2xvclwiOntcIiRpZFwiOlwiNDUzXCIsXCJBXCI6MjU1LFwiUlwiOjExNSxcIkdcIjoxMTUsXCJCXCI6MTE1fX0sXCJJc1Zpc2libGVcIjp0cnVlLFwiV2lkdGhcIjowLjAsXCJIZWlnaHRcIjowLjAsXCJCb3JkZXJTdHlsZVwiOntcIiRpZFwiOlwiNDU0XCIsXCJMaW5lU3R5bGVcIjp7XCIkaWRcIjpcIjQ1NVwiLFwiTGluZUNvbG9yXCI6e1wiJGlkXCI6XCI0NTZcIixcIkNvbG9yXCI6e1wiJGlkXCI6XCI0NTdcIixcIkFcIjoyNTUsXCJSXCI6MjU1LFwiR1wiOjAsXCJCXCI6MH19LFwiTGluZVdlaWdodFwiOjAuMCxcIkxpbmVUeXBlXCI6MH0sXCJJc1Zpc2libGVcIjpmYWxzZX19fSxcIkJhY2tncm91bmRTdHlsZVwiOntcIiRpZFwiOlwiNDU4XCIsXCJNYXJnaW5cIjp7XCIkaWRcIjpcIjQ1OVwiLFwiVG9wXCI6MC4wLFwiTGVmdFwiOjAuMCxcIlJpZ2h0XCI6MC4wLFwiQm90dG9tXCI6MC4wfSxcIlBhZGRpbmdcIjp7XCIkaWRcIjpcIjQ2MFwiLFwiVG9wXCI6MC4wLFwiTGVmdFwiOjAuMCxcIlJpZ2h0XCI6MC4wLFwiQm90dG9tXCI6MC4wfSxcIkJhY2tncm91bmRcIjp7XCIkaWRcIjpcIjQ2MVwiLFwiQ29sb3JcIjp7XCIkaWRcIjpcIjQ2MlwiLFwiQVwiOjUxLFwiUlwiOjE2NSxcIkdcIjoxNjUsXCJCXCI6MTY1fX0sXCJJc1Zpc2libGVcIjp0cnVlLFwiV2lkdGhcIjowLjAsXCJIZWlnaHRcIjowLjAsXCJCb3JkZXJTdHlsZVwiOntcIiRpZFwiOlwiNDYzXCIsXCJMaW5lU3R5bGVcIjp7XCIkaWRcIjpcIjQ2NFwiLFwiTGluZUNvbG9yXCI6e1wiJGlkXCI6XCI0NjVcIixcIkNvbG9yXCI6e1wiJGlkXCI6XCI0NjZcIixcIkFcIjoyNTUsXCJSXCI6MjM0LFwiR1wiOjIyLFwiQlwiOjMwfX0sXCJMaW5lV2VpZ2h0XCI6MC4wLFwiTGluZVR5cGVcIjowfSxcIklzVmlzaWJsZVwiOmZhbHNlfX0sXCJJc0Fib3ZlVGltZWJhbmRcIjpmYWxzZSxcIlNwYWNpbmdcIjo1LFwiRGVmYXVsdFN3aW1sYW5lQWN0aXZpdHlTdHlsZVwiOntcIiRpZFwiOlwiNDY3XCIsXCJIZWFkZXJTdHlsZVwiOntcIiRpZFwiOlwiNDY4XCIsXCJUZXh0U3R5bGVcIjp7XCIkaWRcIjpcIjQ2OVwiLFwiRm9udFNldHRpbmdzXCI6e1wiJGlkXCI6XCI0NzBcIixcIkZvbnRTaXplXCI6MTEsXCJGb250TmFtZVwiOlwiQ2FsaWJyaVwiLFwiSXNCb2xkXCI6ZmFsc2UsXCJJc0l0YWxpY1wiOmZhbHNlLFwiSXNVbmRlcmxpbmVkXCI6ZmFsc2V9LFwiRm9yZWdyb3VuZFwiOntcIiRpZFwiOlwiNDcxXCIsXCJDb2xvclwiOntcIiRpZFwiOlwiNDcyXCIsXCJBXCI6MjU1LFwiUlwiOjAsXCJHXCI6MCxcIkJcIjowfX0sXCJIb3Jpem9udGFsQWxpZ25tZW50XCI6MCxcIklzVmlzaWJsZVwiOnRydWV9LFwiUmVjdGFuZ2xlU3R5bGVcIjp7XCIkaWRcIjpcIjQ3M1wiLFwiTWFyZ2luXCI6e1wiJGlkXCI6XCI0NzRcIixcIlRvcFwiOjAuMCxcIkxlZnRcIjowLjAsXCJSaWdodFwiOjAuMCxcIkJvdHRvbVwiOjAuMH0sXCJQYWRkaW5nXCI6e1wiJGlkXCI6XCI0NzVcIixcIlRvcFwiOjAuMCxcIkxlZnRcIjowLjAsXCJSaWdodFwiOjAuMCxcIkJvdHRvbVwiOjAuMH0sXCJCYWNrZ3JvdW5kXCI6e1wiJGlkXCI6XCI0NzZcIixcIkNvbG9yXCI6e1wiJGlkXCI6XCI0NzdcIixcIkFcIjo2MyxcIlJcIjoxMTUsXCJHXCI6MTE1LFwiQlwiOjExNX19LFwiSXNWaXNpYmxlXCI6dHJ1ZSxcIldpZHRoXCI6MC4wLFwiSGVpZ2h0XCI6MC4wLFwiQm9yZGVyU3R5bGVcIjp7XCIkaWRcIjpcIjQ3OFwiLFwiTGluZVN0eWxlXCI6e1wiJGlkXCI6XCI0NzlcIixcIkxpbmVDb2xvclwiOntcIiRpZFwiOlwiNDgwXCIsXCJDb2xvclwiOntcIiRpZFwiOlwiNDgxXCIsXCJBXCI6MjU1LFwiUlwiOjI1NSxcIkdcIjowLFwiQlwiOjB9fSxcIkxpbmVXZWlnaHRcIjowLjAsXCJMaW5lVHlwZVwiOjB9LFwiSXNWaXNpYmxlXCI6ZmFsc2V9fX0sXCJCYWNrZ3JvdW5kU3R5bGVcIjp7XCIkaWRcIjpcIjQ4MlwiLFwiTWFyZ2luXCI6e1wiJGlkXCI6XCI0ODNcIixcIlRvcFwiOjAuMCxcIkxlZnRcIjowLjAsXCJSaWdodFwiOjAuMCxcIkJvdHRvbVwiOjAuMH0sXCJQYWRkaW5nXCI6e1wiJGlkXCI6XCI0ODRcIixcIlRvcFwiOjAuMCxcIkxlZnRcIjowLjAsXCJSaWdodFwiOjAuMCxcIkJvdHRvbVwiOjAuMH0sXCJCYWNrZ3JvdW5kXCI6e1wiJGlkXCI6XCI0ODVcIixcIkNvbG9yXCI6e1wiJGlkXCI6XCI0ODZcIixcIkFcIjo1MSxcIlJcIjoxNjUsXCJHXCI6MTY1LFwiQlwiOjE2NX19LFwiSXNWaXNpYmxlXCI6dHJ1ZSxcIldpZHRoXCI6MC4wLFwiSGVpZ2h0XCI6MC4wLFwiQm9yZGVyU3R5bGVcIjp7XCIkaWRcIjpcIjQ4N1wiLFwiTGluZVN0eWxlXCI6e1wiJGlkXCI6XCI0ODhcIixcIkxpbmVDb2xvclwiOntcIiRpZFwiOlwiNDg5XCIsXCJDb2xvclwiOntcIiRpZFwiOlwiNDkwXCIsXCJBXCI6MjU1LFwiUlwiOjIzNCxcIkdcIjoyMixcIkJcIjozMH19LFwiTGluZVdlaWdodFwiOjAuMCxcIkxpbmVUeXBlXCI6MH0sXCJJc1Zpc2libGVcIjpmYWxzZX19fSxcIkRlZmF1bHRTd2ltbGFuZU1pbGVzdG9uZVN0eWxlXCI6e1wiJGlkXCI6XCI0OTFcIixcIlRpdGxlUG9zaXRpb25cIjoyLFwiRGF0ZVBvc2l0aW9uXCI6MCxcIlZhcmlhbmNlUG9zaXRpb25cIjowLFwiU2hhcGVUeXBlXCI6MSxcIlNoYXBlU2l6ZVwiOjEsXCJTcGFjaW5nXCI6NSxcIlNoYXBlU3R5bGVcIjp7XCIkaWRcIjpcIjQ5MlwiLFwiTWFyZ2luXCI6e1wiJGlkXCI6XCI0OTNcIixcIlRvcFwiOjAuMCxcIkxlZnRcIjowLjAsXCJSaWdodFwiOjAuMCxcIkJvdHRvbVwiOjAuMH0sXCJQYWRkaW5nXCI6e1wiJGlkXCI6XCI0OTRcIixcIlRvcFwiOjAuMCxcIkxlZnRcIjowLjAsXCJSaWdodFwiOjAuMCxcIkJvdHRvbVwiOjAuMH0sXCJCYWNrZ3JvdW5kXCI6e1wiJGlkXCI6XCI0OTVcIixcIkNvbG9yXCI6e1wiJGlkXCI6XCI0OTZcIixcIkFcIjoyNTUsXCJSXCI6MTE1LFwiR1wiOjExNSxcIkJcIjoxMTV9fSxcIklzVmlzaWJsZVwiOnRydWUsXCJXaWR0aFwiOjE4LjAsXCJIZWlnaHRcIjoyMC4wLFwiQm9yZGVyU3R5bGVcIjp7XCIkaWRcIjpcIjQ5N1wiLFwiTGluZVN0eWxlXCI6e1wiJGlkXCI6XCI0OThcIixcIkxpbmVDb2xvclwiOntcIiRpZFwiOlwiNDk5XCIsXCJDb2xvclwiOntcIiRpZFwiOlwiNTAwXCIsXCJBXCI6MjU1LFwiUlwiOjIzNCxcIkdcIjoyMixcIkJcIjozMH19LFwiTGluZVdlaWdodFwiOjIuMCxcIkxpbmVUeXBlXCI6MH0sXCJJc1Zpc2libGVcIjpmYWxzZX19LFwiVGl0bGVTdHlsZVwiOntcIiRpZFwiOlwiNTAxXCIsXCJGb250U2V0dGluZ3NcIjp7XCIkaWRcIjpcIjUwMlwiLFwiRm9udFNpemVcIjoxMSxcIkZvbnROYW1lXCI6XCJDYWxpYnJpXCIsXCJJc0JvbGRcIjp0cnVlLFwiSXNJdGFsaWNcIjpmYWxzZSxcIklzVW5kZXJsaW5lZFwiOmZhbHNlfSxcIkZvcmVncm91bmRcIjp7XCIkaWRcIjpcIjUwM1wiLFwiQ29sb3JcIjp7XCIkaWRcIjpcIjUwNFwiLFwiQVwiOjI1NSxcIlJcIjowLFwiR1wiOjAsXCJCXCI6MH19LFwiSG9yaXpvbnRhbEFsaWdubWVudFwiOjEsXCJJc1Zpc2libGVcIjp0cnVlfSxcIkRhdGVTdHlsZVwiOntcIiRpZFwiOlwiNTA1XCIsXCJGb250U2V0dGluZ3NcIjp7XCIkaWRcIjpcIjUwNlwiLFwiRm9udFNpemVcIjoxMCxcIkZvbnROYW1lXCI6XCJDYWxpYnJpXCIsXCJJc0JvbGRcIjpmYWxzZSxcIklzSXRhbGljXCI6ZmFsc2UsXCJJc1VuZGVybGluZWRcIjpmYWxzZX0sXCJGb3JlZ3JvdW5kXCI6e1wiJGlkXCI6XCI1MDdcIixcIkNvbG9yXCI6e1wiJGlkXCI6XCI1MDhcIixcIkFcIjoyNTUsXCJSXCI6NjgsXCJHXCI6ODQsXCJCXCI6MTA2fX0sXCJIb3Jpem9udGFsQWxpZ25tZW50XCI6MCxcIklzVmlzaWJsZVwiOnRydWV9LFwiRGF0ZUZvcm1hdFwiOntcIiRpZFwiOlwiNTA5XCIsXCJGb3JtYXRTdHJpbmdcIjpcIk1NTSBkIFxcXCInXFxcInl5XCIsXCJTZXBhcmF0b3JcIjpcIi9cIixcIlVzZUludGVybmF0aW9uYWxEYXRlRm9ybWF0XCI6ZmFsc2UsXCJEYXRlSXNWaXNpYmxlXCI6dHJ1ZSxcIlRpbWVJc1Zpc2libGVcIjpmYWxzZSxcIkhvdXJEaWdpdHNcIjoxLFwiQW1QbURlc2lnbmF0b3JcIjoyLFwiVHJpbTAwTWludXRlc1wiOmZhbHNlfSxcIldlZWtOdW1iZXJpbmdcIjp7XCIkaWRcIjpcIjUxMFwiLFwiRm9ybWF0XCI6MCxcIklzVmlzaWJsZVwiOmZhbHNlLFwiTGFzdEtub3duVmlzaWJpbGl0eVN0YXRlXCI6ZmFsc2V9LFwiVmFyaWFuY2VTdHlsZVwiOntcIiRpZFwiOlwiNTExXCIsXCJWYXJpYW5jZVRleHRTdHlsZVwiOntcIiRpZFwiOlwiNTEyXCIsXCJGb250U2V0dGluZ3NcIjp7XCIkaWRcIjpcIjUxM1wiLFwiRm9udFNpemVcIjoxMCxcIkZvbnROYW1lXCI6XCJDYWxpYnJpXCIsXCJJc0JvbGRcIjpmYWxzZSxcIklzSXRhbGljXCI6ZmFsc2UsXCJJc1VuZGVybGluZWRcIjpmYWxzZX0sXCJGb3JlZ3JvdW5kXCI6e1wiJGlkXCI6XCI1MTRcIixcIkNvbG9yXCI6e1wiJGlkXCI6XCI1MTVcIixcIkFcIjoyNTUsXCJSXCI6MCxcIkdcIjowLFwiQlwiOjB9fSxcIkhvcml6b250YWxBbGlnbm1lbnRcIjowLFwiSXNWaXNpYmxlXCI6ZmFsc2V9fX0sXCJEZWZhdWx0U3dpbWxhbmVUYXNrU3R5bGVcIjp7XCIkaWRcIjpcIjUxNlwiLFwiU2hhcGVcIjozLFwiU2hhcGVUaGlja25lc3NcIjowLFwiRHVyYXRpb25Gb3JtYXRcIjo2LFwiUGVyY2VudGFnZUNvbXBsZXRlVGV4dFN0eWxlXCI6e1wiJGlkXCI6XCI1MTdcIixcIkZvbnRTZXR0aW5nc1wiOntcIiRpZFwiOlwiNTE4XCIsXCJGb250U2l6ZVwiOjEwLFwiRm9udE5hbWVcIjpcIkNhbGlicmlcIixcIklzQm9sZFwiOmZhbHNlLFwiSXNJdGFsaWNcIjpmYWxzZSxcIklzVW5kZXJsaW5lZFwiOmZhbHNlfSxcIkZvcmVncm91bmRcIjp7XCIkaWRcIjpcIjUxOVwiLFwiQ29sb3JcIjp7XCIkaWRcIjpcIjUyMFwiLFwiQVwiOjI1NSxcIlJcIjoxOTIsXCJHXCI6ODAsXCJCXCI6Nzd9fSxcIkhvcml6b250YWxBbGlnbm1lbnRcIjowLFwiSXNWaXNpYmxlXCI6ZmFsc2V9LFwiUGVyY2VudGFnZUNvbXBsZXRlSGlnaGxpZ2h0U3R5bGVcIjp7XCIkaWRcIjpcIjUyMVwiLFwiQmFja2dyb3VuZFwiOntcIiRpZFwiOlwiNTIyXCIsXCJDb2xvclwiOntcIiRpZFwiOlwiNTIzXCIsXCJBXCI6ODksXCJSXCI6MCxcIkdcIjowLFwiQlwiOjB9fX0sXCJEdXJhdGlvblN0eWxlXCI6e1wiJGlkXCI6XCI1MjRcIixcIkZvbnRTZXR0aW5nc1wiOntcIiRpZFwiOlwiNTI1XCIsXCJGb250U2l6ZVwiOjExLFwiRm9udE5hbWVcIjpcIkNhbGlicmlcIixcIklzQm9sZFwiOmZhbHNlLFwiSXNJdGFsaWNcIjpmYWxzZSxcIklzVW5kZXJsaW5lZFwiOmZhbHNlfSxcIkZvcmVncm91bmRcIjp7XCIkaWRcIjpcIjUyNlwiLFwiQ29sb3JcIjp7XCIkaWRcIjpcIjUyN1wiLFwiQVwiOjI1NSxcIlJcIjo2OCxcIkdcIjo4NCxcIkJcIjoxMDZ9fSxcIkhvcml6b250YWxBbGlnbm1lbnRcIjowLFwiSXNWaXNpYmxlXCI6dHJ1ZX0sXCJNYXJnaW5cIjp7XCIkaWRcIjpcIjUyOFwiLFwiVG9wXCI6MC4wLFwiTGVmdFwiOjAuMCxcIlJpZ2h0XCI6MC4wLFwiQm90dG9tXCI6MC4wfSxcIlN0YXJ0RGF0ZVBvc2l0aW9uXCI6MSxcIkVuZERhdGVQb3NpdGlvblwiOjEsXCJUaXRsZVBvc2l0aW9uXCI6MixcIkR1cmF0aW9uUG9zaXRpb25cIjo0LFwiUGVyY2VudGFnZUNvbXBsZXRlZFBvc2l0aW9uXCI6MCxcIlZhcmlhbmNlUG9zaXRpb25cIjoyLFwiU3BhY2luZ1wiOjMsXCJCYXNlbGluZVN0eWxlXCI6e1wiJGlkXCI6XCI1MjlcIixcIkJhc2VsaW5lU2hhcGVTdHlsZVwiOntcIiRpZFwiOlwiNTMwXCIsXCJNYXJnaW5cIjp7XCIkaWRcIjpcIjUzMVwiLFwiVG9wXCI6MC4wLFwiTGVmdFwiOjAuMCxcIlJpZ2h0XCI6MC4wLFwiQm90dG9tXCI6MC4wfSxcIlBhZGRpbmdcIjp7XCIkaWRcIjpcIjUzMlwiLFwiVG9wXCI6MC4wLFwiTGVmdFwiOjAuMCxcIlJpZ2h0XCI6MC4wLFwiQm90dG9tXCI6MC4wfSxcIkJhY2tncm91bmRcIjp7XCIkaWRcIjpcIjUzM1wiLFwiQ29sb3JcIjp7XCIkaWRcIjpcIjUzNFwiLFwiQVwiOjE1MyxcIlJcIjowLFwiR1wiOjAsXCJCXCI6MH19LFwiSXNWaXNpYmxlXCI6ZmFsc2UsXCJXaWR0aFwiOjAuMCxcIkhlaWdodFwiOjAuMCxcIkJvcmRlclN0eWxlXCI6e1wiJGlkXCI6XCI1MzVcIixcIkxpbmVTdHlsZVwiOntcIiRpZFwiOlwiNTM2XCIsXCJMaW5lQ29sb3JcIjp7XCIkaWRcIjpcIjUzN1wiLFwiQ29sb3JcIjp7XCIkaWRcIjpcIjUzOFwiLFwiQVwiOjI1NSxcIlJcIjoyNTUsXCJHXCI6MCxcIkJcIjowfX0sXCJMaW5lV2VpZ2h0XCI6Mi4wLFwiTGluZVR5cGVcIjowfSxcIklzVmlzaWJsZVwiOmZhbHNlfX19LFwiU2hhcGVTdHlsZVwiOntcIiRpZFwiOlwiNTM5XCIsXCJNYXJnaW5cIjp7XCIkaWRcIjpcIjU0MFwiLFwiVG9wXCI6MC4wLFwiTGVmdFwiOjQuMCxcIlJpZ2h0XCI6NC4wLFwiQm90dG9tXCI6MC4wfSxcIlBhZGRpbmdcIjp7XCIkaWRcIjpcIjU0MVwiLFwiVG9wXCI6MC4wLFwiTGVmdFwiOjAuMCxcIlJpZ2h0XCI6MC4wLFwiQm90dG9tXCI6MC4wfSxcIkJhY2tncm91bmRcIjp7XCIkaWRcIjpcIjU0MlwiLFwiQ29sb3JcIjp7XCIkaWRcIjpcIjU0M1wiLFwiQVwiOjI1NSxcIlJcIjoxMTUsXCJHXCI6MTE1LFwiQlwiOjExNX19LFwiSXNWaXNpYmxlXCI6dHJ1ZSxcIldpZHRoXCI6MC4wLFwiSGVpZ2h0XCI6MTAuMCxcIkJvcmRlclN0eWxlXCI6e1wiJGlkXCI6XCI1NDRcIixcIkxpbmVTdHlsZVwiOntcIiRpZFwiOlwiNTQ1XCIsXCJMaW5lQ29sb3JcIjp7XCIkaWRcIjpcIjU0NlwiLFwiQ29sb3JcIjp7XCIkaWRcIjpcIjU0N1wiLFwiQVwiOjI1NSxcIlJcIjoyMzQsXCJHXCI6MjIsXCJCXCI6MzB9fSxcIkxpbmVXZWlnaHRcIjoyLjAsXCJMaW5lVHlwZVwiOjB9LFwiSXNWaXNpYmxlXCI6ZmFsc2V9fSxcIlRpdGxlU3R5bGVcIjp7XCIkaWRcIjpcIjU0OFwiLFwiRm9udFNldHRpbmdzXCI6e1wiJGlkXCI6XCI1NDlcIixcIkZvbnRTaXplXCI6MTEsXCJGb250TmFtZVwiOlwiQ2FsaWJyaVwiLFwiSXNCb2xkXCI6dHJ1ZSxcIklzSXRhbGljXCI6ZmFsc2UsXCJJc1VuZGVybGluZWRcIjpmYWxzZX0sXCJGb3JlZ3JvdW5kXCI6e1wiJGlkXCI6XCI1NTBcIixcIkNvbG9yXCI6e1wiJGlkXCI6XCI1NTFcIixcIkFcIjoyNTUsXCJSXCI6MjU1LFwiR1wiOjI1NSxcIkJcIjoyNTV9fSxcIkhvcml6b250YWxBbGlnbm1lbnRcIjoxLFwiSXNWaXNpYmxlXCI6dHJ1ZX0sXCJEYXRlU3R5bGVcIjp7XCIkaWRcIjpcIjU1MlwiLFwiRm9udFNldHRpbmdzXCI6e1wiJGlkXCI6XCI1NTNcIixcIkZvbnRTaXplXCI6MTAsXCJGb250TmFtZVwiOlwiQ2FsaWJyaVwiLFwiSXNCb2xkXCI6ZmFsc2UsXCJJc0l0YWxpY1wiOmZhbHNlLFwiSXNVbmRlcmxpbmVkXCI6ZmFsc2V9LFwiRm9yZWdyb3VuZFwiOntcIiRpZFwiOlwiNTU0XCIsXCJDb2xvclwiOntcIiRpZFwiOlwiNTU1XCIsXCJBXCI6MjU1LFwiUlwiOjAsXCJHXCI6MCxcIkJcIjowfX0sXCJIb3Jpem9udGFsQWxpZ25tZW50XCI6MCxcIklzVmlzaWJsZVwiOnRydWV9LFwiRGF0ZUZvcm1hdFwiOntcIiRpZFwiOlwiNTU2XCIsXCJGb3JtYXRTdHJpbmdcIjpcIk1NTSB5eXl5XCIsXCJTZXBhcmF0b3JcIjpcIi9cIixcIlVzZUludGVybmF0aW9uYWxEYXRlRm9ybWF0XCI6ZmFsc2UsXCJEYXRlSXNWaXNpYmxlXCI6dHJ1ZSxcIlRpbWVJc1Zpc2libGVcIjpmYWxzZSxcIkhvdXJEaWdpdHNcIjoxLFwiQW1QbURlc2lnbmF0b3JcIjoyLFwiVHJpbTAwTWludXRlc1wiOmZhbHNlfSxcIldlZWtOdW1iZXJpbmdcIjp7XCIkaWRcIjpcIjU1N1wiLFwiRm9ybWF0XCI6MCxcIklzVmlzaWJsZVwiOmZhbHNlLFwiTGFzdEtub3duVmlzaWJpbGl0eVN0YXRlXCI6ZmFsc2V9LFwiVmFyaWFuY2VTdHlsZVwiOntcIiRpZFwiOlwiNTU4XCIsXCJWYXJpYW5jZVRleHRTdHlsZVwiOntcIiRpZFwiOlwiNTU5XCIsXCJGb250U2V0dGluZ3NcIjp7XCIkaWRcIjpcIjU2MFwiLFwiRm9udFNpemVcIjoxMCxcIkZvbnROYW1lXCI6XCJDYWxpYnJpXCIsXCJJc0JvbGRcIjpmYWxzZSxcIklzSXRhbGljXCI6ZmFsc2UsXCJJc1VuZGVybGluZWRcIjpmYWxzZX0sXCJGb3JlZ3JvdW5kXCI6e1wiJGlkXCI6XCI1NjFcIixcIkNvbG9yXCI6e1wiJGlkXCI6XCI1NjJcIixcIkFcIjoyNTUsXCJSXCI6MCxcIkdcIjowLFwiQlwiOjB9fSxcIkhvcml6b250YWxBbGlnbm1lbnRcIjowLFwiSXNWaXNpYmxlXCI6ZmFsc2V9fX0sXCJEZWZhdWx0U3dpbWxhbmVNb3RTdHlsZVwiOntcIiRpZFwiOlwiNTYzXCIsXCJTaGFwZVwiOjEsXCJTaGFwZVNpemVcIjoxLFwiRGV0YWlsc1NwYWNpbmdcIjoyLjAsXCJQYWRkaW5nXCI6e1wiJGlkXCI6XCI1NjRcIixcIlRvcFwiOjcuMCxcIkxlZnRcIjozLjAsXCJSaWdodFwiOjAuMCxcIkJvdHRvbVwiOjIuMH0sXCJQb3NpdGlvbk9uVGFza1wiOjEsXCJTaGFwZVN0eWxlXCI6e1wiJGlkXCI6XCI1NjVcIixcIk1hcmdpblwiOntcIiRpZFwiOlwiNTY2XCIsXCJUb3BcIjowLjAsXCJMZWZ0XCI6MC4wLFwiUmlnaHRcIjowLjAsXCJCb3R0b21cIjowLjB9LFwiUGFkZGluZ1wiOntcIiRpZFwiOlwiNTY3XCIsXCJUb3BcIjowLjAsXCJMZWZ0XCI6MC4wLFwiUmlnaHRcIjowLjAsXCJCb3R0b21cIjowLjB9LFwiQmFja2dyb3VuZFwiOntcIiRpZFwiOlwiNTY4XCIsXCJDb2xvclwiOntcIiRpZFwiOlwiNTY5XCIsXCJBXCI6MjU1LFwiUlwiOjExMSxcIkdcIjo0OSxcIkJcIjoxNTJ9fSxcIklzVmlzaWJsZVwiOnRydWUsXCJXaWR0aFwiOjE4LjAsXCJIZWlnaHRcIjoyMC4wLFwiQm9yZGVyU3R5bGVcIjp7XCIkaWRcIjpcIjU3MFwiLFwiTGluZVN0eWxlXCI6e1wiJGlkXCI6XCI1NzFcIixcIkxpbmVDb2xvclwiOntcIiRpZFwiOlwiNTcyXCIsXCJDb2xvclwiOntcIiRpZFwiOlwiNTczXCIsXCJBXCI6MjU1LFwiUlwiOjIzNCxcIkdcIjoyMixcIkJcIjozMH19LFwiTGluZVdlaWdodFwiOjAuMCxcIkxpbmVUeXBlXCI6MH0sXCJJc1Zpc2libGVcIjpmYWxzZX19LFwiVGl0bGVTdHlsZVwiOntcIiRpZFwiOlwiNTc0XCIsXCJGb250U2V0dGluZ3NcIjp7XCIkaWRcIjpcIjU3NVwiLFwiRm9udFNpemVcIjoxMSxcIkZvbnROYW1lXCI6XCJDYWxpYnJpXCIsXCJJc0JvbGRcIjp0cnVlLFwiSXNJdGFsaWNcIjpmYWxzZSxcIklzVW5kZXJsaW5lZFwiOmZhbHNlfSxcIkZvcmVncm91bmRcIjp7XCIkaWRcIjpcIjU3NlwiLFwiQ29sb3JcIjp7XCIkaWRcIjpcIjU3N1wiLFwiQVwiOjI1NSxcIlJcIjowLFwiR1wiOjAsXCJCXCI6MH19LFwiSG9yaXpvbnRhbEFsaWdubWVudFwiOjEsXCJJc1Zpc2libGVcIjp0cnVlfSxcIkRhdGVTdHlsZVwiOntcIiRpZFwiOlwiNTc4XCIsXCJGb250U2V0dGluZ3NcIjp7XCIkaWRcIjpcIjU3OVwiLFwiRm9udFNpemVcIjoxMCxcIkZvbnROYW1lXCI6XCJDYWxpYnJpXCIsXCJJc0JvbGRcIjpmYWxzZSxcIklzSXRhbGljXCI6ZmFsc2UsXCJJc1VuZGVybGluZWRcIjpmYWxzZX0sXCJGb3JlZ3JvdW5kXCI6e1wiJGlkXCI6XCI1ODBcIixcIkNvbG9yXCI6e1wiJGlkXCI6XCI1ODFcIixcIkFcIjoyNTUsXCJSXCI6NjgsXCJHXCI6ODQsXCJCXCI6MTA2fX0sXCJIb3Jpem9udGFsQWxpZ25tZW50XCI6MSxcIklzVmlzaWJsZVwiOnRydWV9LFwiRGF0ZUZvcm1hdFwiOntcIiRpZFwiOlwiNTgyXCIsXCJGb3JtYXRTdHJpbmdcIjpcIk1NTSBkIFxcXCInXFxcInl5XCIsXCJTZXBhcmF0b3JcIjpcIi9cIixcIlVzZUludGVybmF0aW9uYWxEYXRlRm9ybWF0XCI6ZmFsc2UsXCJEYXRlSXNWaXNpYmxlXCI6dHJ1ZSxcIlRpbWVJc1Zpc2libGVcIjpmYWxzZSxcIkhvdXJEaWdpdHNcIjoxLFwiQW1QbURlc2lnbmF0b3JcIjoyLFwiVHJpbTAwTWludXRlc1wiOmZhbHNlfSxcIldlZWtOdW1iZXJpbmdcIjp7XCIkaWRcIjpcIjU4M1wiLFwiRm9ybWF0XCI6MCxcIklzVmlzaWJsZVwiOmZhbHNlLFwiTGFzdEtub3duVmlzaWJpbGl0eVN0YXRlXCI6ZmFsc2V9LFwiVmFyaWFuY2VTdHlsZVwiOntcIiRpZFwiOlwiNTg0XCIsXCJWYXJpYW5jZVRleHRTdHlsZVwiOntcIiRpZFwiOlwiNTg1XCIsXCJGb250U2V0dGluZ3NcIjp7XCIkaWRcIjpcIjU4NlwiLFwiRm9udFNpemVcIjoxMCxcIkZvbnROYW1lXCI6XCJDYWxpYnJpXCIsXCJJc0JvbGRcIjpmYWxzZSxcIklzSXRhbGljXCI6ZmFsc2UsXCJJc1VuZGVybGluZWRcIjpmYWxzZX0sXCJGb3JlZ3JvdW5kXCI6e1wiJGlkXCI6XCI1ODdcIixcIkNvbG9yXCI6e1wiJGlkXCI6XCI1ODhcIixcIkFcIjoyNTUsXCJSXCI6MCxcIkdcIjowLFwiQlwiOjB9fSxcIkhvcml6b250YWxBbGlnbm1lbnRcIjowLFwiSXNWaXNpYmxlXCI6ZmFsc2V9fX19XSxcIkdyaWRsaW5lUGFuZWxTdHlsZVwiOntcIiRpZFwiOlwiNTg5XCIsXCJHcmlkbGluZVN0eWxlXCI6e1wiJGlkXCI6XCI1OTBcIixcIkxpbmVDb2xvclwiOntcIiRpZFwiOlwiNTkxXCIsXCJDb2xvclwiOntcIiRpZFwiOlwiNTkyXCIsXCJBXCI6MzgsXCJSXCI6MTY1LFwiR1wiOjE2NSxcIkJcIjoxNjV9fSxcIkxpbmVXZWlnaHRcIjoxLjAsXCJMaW5lVHlwZVwiOjB9LFwiSXNWaXNpYmxlXCI6dHJ1ZX0sXCJBY3Rpdml0eUxpbmVQYW5lbFN0eWxlXCI6e1wiJGlkXCI6XCI1OTNcIixcIkFjdGl2aXR5TGluZVN0eWxlXCI6e1wiJGlkXCI6XCI1OTRcIixcIkxpbmVDb2xvclwiOntcIiRpZFwiOlwiNTk1XCIsXCJDb2xvclwiOntcIiRpZFwiOlwiNTk2XCIsXCJBXCI6MzgsXCJSXCI6NjgsXCJHXCI6MTE0LFwiQlwiOjE5Nn19LFwiTGluZVdlaWdodFwiOjEuMCxcIkxpbmVUeXBlXCI6MH0sXCJJc1Zpc2libGVcIjp0cnVlfSxcIkRlZmF1bHREZXBlbmRlbmN5U3R5bGVcIjp7XCIkaWRcIjpcIjU5N1wiLFwiTGluZVN0eWxlXCI6e1wiJGlkXCI6XCI1OThcIixcIkxpbmVDb2xvclwiOntcIiRpZFwiOlwiNTk5XCIsXCJDb2xvclwiOntcIiRpZFwiOlwiNjAwXCIsXCJBXCI6MjU1LFwiUlwiOjAsXCJHXCI6MCxcIkJcIjowfX0sXCJMaW5lV2VpZ2h0XCI6MS4wLFwiTGluZVR5cGVcIjowfSxcIkVuZEFycm93aGVhZExpbmVTdHlsZVwiOntcIiRpZFwiOlwiNjAxXCIsXCJLaW5kXCI6MSxcIldpZHRoXCI6MSxcIkxlbmd0aFwiOjB9LFwiQnJpbmdUb0Zyb250XCI6dHJ1ZSxcIlJhZGl1c1wiOjAuMH0sXCJDcml0aWNhbFBhdGhTdHlsZVwiOntcIiRpZFwiOlwiNjAyXCIsXCJDcml0aWNhbFBhdGhTdHlsZU9wdGlvbnNcIjoxNCxcIkxpbmVTdHlsZVwiOntcIiRpZFwiOlwiNjAzXCIsXCJMaW5lQ29sb3JcIjp7XCIkaWRcIjpcIjYwNFwiLFwiQ29sb3JcIjp7XCIkaWRcIjpcIjYwNVwiLFwiQVwiOjI1NSxcIlJcIjoyMjIsXCJHXCI6NTAsXCJCXCI6NTB9fSxcIkxpbmVXZWlnaHRcIjoxLjAsXCJMaW5lVHlwZVwiOjB9LFwiVGl0bGVGb3JlZ3JvdW5kXCI6e1wiJGlkXCI6XCI2MDZcIixcIkNvbG9yXCI6e1wiJGlkXCI6XCI2MDdcIixcIkFcIjoyNTUsXCJSXCI6MTc2LFwiR1wiOjE5LFwiQlwiOjI1fX0sXCJTaGFwZXNCYWNrZ3JvdW5kXCI6e1wiJGlkXCI6XCI2MDhcIixcIkNvbG9yXCI6e1wiJGlkXCI6XCI2MDlcIixcIkFcIjoyNTUsXCJSXCI6MjUzLFwiR1wiOjIwMyxcIkJcIjoyMDh9fSxcIlNoYXBlc0JvcmRlclN0eWxlXCI6e1wiJGlkXCI6XCI2MTBcIixcIkxpbmVDb2xvclwiOntcIiRpZFwiOlwiNjExXCIsXCJDb2xvclwiOntcIiRpZFwiOlwiNjEyXCIsXCJBXCI6MjU1LFwiUlwiOjIyMixcIkdcIjo1MCxcIkJcIjo1MH19LFwiTGluZVdlaWdodFwiOjIuMCxcIkxpbmVUeXBlXCI6MH19LFwiUGFuZWxzU3BhY2luZ0RlZmluaXRpb25cIjp7XCIkaWRcIjpcIjYxM1wiLFwiU3BhY2luZ0Fib3ZlVGltZWJhbmRcIjoxNixcIlNwYWNpbmdCZWxvd1RpbWViYW5kXCI6MTYsXCJTcGFjaW5nQWJvdmVCZXR3ZWVuU3dpbWxhbmVzQW5kVGFza3NcIjoxNixcIlNwYWNpbmdCZWxvd0JldHdlZW5Td2ltbGFuZXNBbmRUYXNrc1wiOjE2fSxcIkNvbmRpdGlvbmFsRm9ybWF0dGluZ1wiOntcIiRpZFwiOlwiNjE0XCIsXCJQdkFGb3JtYXR0aW5nXCI6e1wiJGlkXCI6XCI2MTVcIixcIkRlbGF5VGFza1N0eWxlXCI6e1wiJGlkXCI6XCI2MTZcIixcIlN0eWxlT3B0aW9uc1wiOjI0LFwiVGl0bGVGb3JlZ3JvdW5kXCI6e1wiJGlkXCI6XCI2MTdcIixcIkNvbG9yXCI6e1wiJGlkXCI6XCI2MThcIixcIkFcIjoyNTUsXCJSXCI6MTc1LFwiR1wiOjAsXCJCXCI6MH19LFwiQWN0dWFsU2hhcGVzQmFja2dyb3VuZFwiOntcIiRpZFwiOlwiNjE5XCIsXCJDb2xvclwiOntcIiRpZFwiOlwiNjIwXCIsXCJBXCI6NjIsXCJSXCI6MjU1LFwiR1wiOjAsXCJCXCI6MH19LFwiQWN0dWFsU2hhcGVzQm9yZGVyU3R5bGVcIjp7XCIkaWRcIjpcIjYyMVwiLFwiTGluZUNvbG9yXCI6e1wiJGlkXCI6XCI2MjJcIixcIkNvbG9yXCI6e1wiJGlkXCI6XCI2MjNcIixcIkFcIjoxNjMsXCJSXCI6MjU1LFwiR1wiOjAsXCJCXCI6MH19LFwiTGluZVdlaWdodFwiOjMuMCxcIkxpbmVUeXBlXCI6MH0sXCJCYXNlbGluZVNoYXBlc0JhY2tncm91bmRcIjp7XCIkaWRcIjpcIjYyNFwiLFwiQ29sb3JcIjp7XCIkaWRcIjpcIjYyNVwiLFwiQVwiOjE4NCxcIlJcIjoyNTUsXCJHXCI6MCxcIkJcIjowfX0sXCJWYXJpYW5jZUZvcmVncm91bmRcIjp7XCIkaWRcIjpcIjYyNlwiLFwiQ29sb3JcIjp7XCIkaWRcIjpcIjYyN1wiLFwiQVwiOjI1NSxcIlJcIjoxNzUsXCJHXCI6MCxcIkJcIjowfX19LFwiRGVsYXlNaWxlc3RvbmVTdHlsZVwiOntcIiRpZFwiOlwiNjI4XCIsXCJTdHlsZU9wdGlvbnNcIjoxOCxcIlRpdGxlRm9yZWdyb3VuZFwiOntcIiRpZFwiOlwiNjI5XCIsXCJDb2xvclwiOntcIiRpZFwiOlwiNjMwXCIsXCJBXCI6MjU1LFwiUlwiOjE3NSxcIkdcIjowLFwiQlwiOjB9fSxcIkFjdHVhbFNoYXBlc0JhY2tncm91bmRcIjp7XCIkaWRcIjpcIjYzMVwiLFwiQ29sb3JcIjp7XCIkaWRcIjpcIjYzMlwiLFwiQVwiOjI1NSxcIlJcIjoyMjIsXCJHXCI6ODAsXCJCXCI6NTB9fSxcIkFjdHVhbFNoYXBlc0JvcmRlclN0eWxlXCI6e1wiJGlkXCI6XCI2MzNcIixcIkxpbmVDb2xvclwiOntcIiRpZFwiOlwiNjM0XCIsXCJDb2xvclwiOntcIiRpZFwiOlwiNjM1XCIsXCJBXCI6MTYzLFwiUlwiOjI1NSxcIkdcIjowLFwiQlwiOjB9fSxcIkxpbmVXZWlnaHRcIjozLjAsXCJMaW5lVHlwZVwiOjB9LFwiQmFzZWxpbmVTaGFwZXNCYWNrZ3JvdW5kXCI6e1wiJGlkXCI6XCI2MzZcIixcIkNvbG9yXCI6e1wiJGlkXCI6XCI2MzdcIixcIkFcIjoxODQsXCJSXCI6MjU1LFwiR1wiOjAsXCJCXCI6MH19LFwiVmFyaWFuY2VGb3JlZ3JvdW5kXCI6e1wiJGlkXCI6XCI2MzhcIixcIkNvbG9yXCI6e1wiJGlkXCI6XCI2MzlcIixcIkFcIjoyNTUsXCJSXCI6MTc1LFwiR1wiOjAsXCJCXCI6MH19fSxcIkFkdmFuY2VUYXNrU3R5bGVcIjp7XCIkaWRcIjpcIjY0MFwiLFwiU3R5bGVPcHRpb25zXCI6MjQsXCJUaXRsZUZvcmVncm91bmRcIjp7XCIkaWRcIjpcIjY0MVwiLFwiQ29sb3JcIjp7XCIkaWRcIjpcIjY0MlwiLFwiQVwiOjI1NSxcIlJcIjowLFwiR1wiOjExMCxcIkJcIjowfX0sXCJBY3R1YWxTaGFwZXNCYWNrZ3JvdW5kXCI6e1wiJGlkXCI6XCI2NDNcIixcIkNvbG9yXCI6e1wiJGlkXCI6XCI2NDRcIixcIkFcIjo2MSxcIlJcIjowLFwiR1wiOjEyOCxcIkJcIjowfX0sXCJBY3R1YWxTaGFwZXNCb3JkZXJTdHlsZVwiOntcIiRpZFwiOlwiNjQ1XCIsXCJMaW5lQ29sb3JcIjp7XCIkaWRcIjpcIjY0NlwiLFwiQ29sb3JcIjp7XCIkaWRcIjpcIjY0N1wiLFwiQVwiOjE2MyxcIlJcIjowLFwiR1wiOjEyOCxcIkJcIjowfX0sXCJMaW5lV2VpZ2h0XCI6My4wLFwiTGluZVR5cGVcIjowfSxcIkJhc2VsaW5lU2hhcGVzQmFja2dyb3VuZFwiOntcIiRpZFwiOlwiNjQ4XCIsXCJDb2xvclwiOntcIiRpZFwiOlwiNjQ5XCIsXCJBXCI6MTg0LFwiUlwiOjAsXCJHXCI6MTI4LFwiQlwiOjB9fSxcIlZhcmlhbmNlRm9yZWdyb3VuZFwiOntcIiRpZFwiOlwiNjUwXCIsXCJDb2xvclwiOntcIiRpZFwiOlwiNjUxXCIsXCJBXCI6MjU1LFwiUlwiOjAsXCJHXCI6MTEwLFwiQlwiOjB9fX0sXCJBZHZhbmNlTWlsZXN0b25lU3R5bGVcIjp7XCIkaWRcIjpcIjY1MlwiLFwiU3R5bGVPcHRpb25zXCI6MTgsXCJUaXRsZUZvcmVncm91bmRcIjp7XCIkaWRcIjpcIjY1M1wiLFwiQ29sb3JcIjp7XCIkaWRcIjpcIjY1NFwiLFwiQVwiOjI1NSxcIlJcIjowLFwiR1wiOjExMCxcIkJcIjowfX0sXCJBY3R1YWxTaGFwZXNCYWNrZ3JvdW5kXCI6e1wiJGlkXCI6XCI2NTVcIixcIkNvbG9yXCI6e1wiJGlkXCI6XCI2NTZcIixcIkFcIjoyNTUsXCJSXCI6MjAsXCJHXCI6MTAwLFwiQlwiOjB9fSxcIkFjdHVhbFNoYXBlc0JvcmRlclN0eWxlXCI6e1wiJGlkXCI6XCI2NTdcIixcIkxpbmVDb2xvclwiOntcIiRpZFwiOlwiNjU4XCIsXCJDb2xvclwiOntcIiRpZFwiOlwiNjU5XCIsXCJBXCI6MTYzLFwiUlwiOjAsXCJHXCI6MTI4LFwiQlwiOjB9fSxcIkxpbmVXZWlnaHRcIjozLjAsXCJMaW5lVHlwZVwiOjB9LFwiQmFzZWxpbmVTaGFwZXNCYWNrZ3JvdW5kXCI6e1wiJGlkXCI6XCI2NjBcIixcIkNvbG9yXCI6e1wiJGlkXCI6XCI2NjFcIixcIkFcIjoxODQsXCJSXCI6MCxcIkdcIjoxMjgsXCJCXCI6MH19LFwiVmFyaWFuY2VGb3JlZ3JvdW5kXCI6e1wiJGlkXCI6XCI2NjJcIixcIkNvbG9yXCI6e1wiJGlkXCI6XCI2NjNcIixcIkFcIjoyNTUsXCJSXCI6MCxcIkdcIjoxMTAsXCJCXCI6MH19fX19LFwiX3NlbGVjdGVkVGhlbWVQcmVzZXRDb2xvcnNcIjp7XCIkaWRcIjpcIjY2NFwiLFwiVGV4dExpZ2h0XCI6e1wiJGlkXCI6XCI2NjVcIixcIkFcIjoyNTUsXCJSXCI6MjU1LFwiR1wiOjI1NSxcIkJcIjoyNTV9LFwiVGV4dERhcmtcIjp7XCIkaWRcIjpcIjY2NlwiLFwiQVwiOjI1NSxcIlJcIjowLFwiR1wiOjAsXCJCXCI6MH0sXCJBY2NlbnQxXCI6e1wiJGlkXCI6XCI2NjdcIixcIkFcIjoyNTUsXCJSXCI6MjU1LFwiR1wiOjI1NSxcIkJcIjoyNTV9LFwiQWNjZW50MlwiOntcIiRpZFwiOlwiNjY4XCIsXCJBXCI6MjU1LFwiUlwiOjY4LFwiR1wiOjg0LFwiQlwiOjEwNn0sXCJBY2NlbnQzXCI6e1wiJGlkXCI6XCI2NjlcIixcIkFcIjoyNTUsXCJSXCI6NjgsXCJHXCI6MTE0LFwiQlwiOjE5Nn0sXCJBY2NlbnQ0XCI6e1wiJGlkXCI6XCI2NzBcIixcIkFcIjoyNTUsXCJSXCI6NjgsXCJHXCI6ODQsXCJCXCI6MTA2fSxcIkFjY2VudDVcIjp7XCIkaWRcIjpcIjY3MVwiLFwiQVwiOjI1NSxcIlJcIjoxMTUsXCJHXCI6MTE1LFwiQlwiOjExNX0sXCJBY2NlbnQ2XCI6e1wiJGlkXCI6XCI2NzJcIixcIkFcIjoyNTUsXCJSXCI6MTUsXCJHXCI6MTU4LFwiQlwiOjIxM30sXCJBY2NlbnQ3XCI6e1wiJGlkXCI6XCI2NzNcIixcIkFcIjoyNTUsXCJSXCI6MTYwLFwiR1wiOjQzLFwiQlwiOjE0N30sXCJBY2NlbnQ4XCI6e1wiJGlkXCI6XCI2NzRcIixcIkFcIjoyNTUsXCJSXCI6NzgsXCJHXCI6MTY3LFwiQlwiOjQ2fX0sXCJfY3VzdG9tUHJlc2V0Q29sb3JzXCI6e1wiJGlkXCI6XCI2NzVcIn19fSJ9LCJTZXR0aW5ncyI6eyIkaWQiOiIyNjk4IiwiSW1wYU9wdGlvbnMiOnsiJGlkIjoiMjY5O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I3MDAiLCJVc2VUaW1lIjpmYWxzZSwiV29ya0RheVN0YXJ0IjoiMDA6MDA6MDAiLCJXb3JrRGF5RW5kIjoiMjM6NTk6MDAifSwiTGFzdFVzZWRUZW1wbGF0ZUlkIjoiODA1NjI2Y2ItZGJhNy00MWY2LWIwNmEtYzQ1NTA1NjA2MTZmIiwiTGFzdFVzZWRUaGVtZURldGFpbHMiOnsiJGlkIjoiMjcwMSIsIklkIjoiNWYwOWY5NTUtNzM4NS00YjdhLWExNGEtYTY2NTNiNDA4MzMzIiwiVGl0bGUiOiJVbnRpdGxlZCB0aGVtZSIsIkNhdGVnb3J5IjoyfSwiRmlyc3RXZWVrT2ZZZWFyIjowLCJQbGFjZU1pbGVzdG9uZUF0VGhlQmVnaW5uaW5nT2ZUaGVEYXkiOmZhbHNlLCJEZXBlbmRlbmN5U2NoZWR1bGluZ1NldHRpbmdzIjp7IiRpZCI6IjI3MDI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nRydWUsIlBsYW5uZWRNb2R1bGVFbmFibGVkIjp0cnVlLCJPbGRGaXhlZEludGVydmFsc1JlbmRlcmluZ1N0cmF0ZWd5VXNlZEJlZm9yZSI6ZmFsc2UsIkRlcGVuZGVuY2llcyI6eyJfZGVwZW5kZW5jaWVzIjpbeyIkaWQiOiIyNzAzIiwiSWQiOiI0MmVmNDliNC03YTExLTQyODctYTA5Ni1mYzcxNzYxZWM1OWEiLCJGcm9tIjp7IiRyZWYiOiI1In0sIktpbmQiOjAsIkNueFN0YXJ0S2luZCI6MCwiQ254RW5kS2luZCI6MCwiTGFnIjpudWxsLCJUbyI6eyIkcmVmIjoiNDgzIn0sIlN0eWxlIjp7IiRpZCI6IjI3MDQiLCJMaW5lU3R5bGUiOnsiJGlkIjoiMjcwNSIsIkxpbmVDb2xvciI6eyIkaWQiOiIyNzA2IiwiJHR5cGUiOiJOTFJFLkNvbW1vbi5Eb20uU29saWRDb2xvckJydXNoLCBOTFJFLkNvbW1vbiIsIkNvbG9yIjp7IiRpZCI6IjI3MDciLCJBIjoyNTUsIlIiOjAsIkciOjAsIkIiOjB9fSwiTGluZVdlaWdodCI6MS4wLCJMaW5lVHlwZSI6MCwiUGFyZW50U3R5bGUiOm51bGx9LCJFbmRBcnJvd2hlYWRMaW5lU3R5bGUiOnsiJGlkIjoiMjcwOCIsIktpbmQiOjEsIldpZHRoIjoxLCJMZW5ndGgiOjAsIlBhcmVudFN0eWxlIjpudWxsfSwiQnJpbmdUb0Zyb250Ijp0cnVlLCJFbGJvd1JhZGl1cyI6MC4wLCJNYXJnaW4iOnsiJGlkIjoiMjcwOSIsIlRvcCI6MC4wLCJMZWZ0IjowLjAsIlJpZ2h0IjowLjAsIkJvdHRvbSI6MC4wfSwiUGFkZGluZyI6eyIkaWQiOiIyNzEwIiwiVG9wIjowLjAsIkxlZnQiOjAuMCwiUmlnaHQiOjAuMCwiQm90dG9tIjowLjB9LCJCYWNrZ3JvdW5kIjpudWxsLCJJc1Zpc2libGUiOnRydWUsIldpZHRoIjowLjAsIkhlaWdodCI6MC4wLCJCb3JkZXJTdHlsZSI6bnVsbCwiUGFyZW50U3R5bGUiOm51bGx9LCJJc0F1dG9Nb2RlIjp0cnVlfV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ELAPSEDTIMEEXTENSION" val="True"/>
  <p:tag name="OTLTIMEBANDAPPENDYEARONYEARCHANGE" val="True"/>
  <p:tag name="OTLTIMEBANDCULTUREINFO" val="en-US"/>
  <p:tag name="OTLTIMEBANDQUICKPOSITION" val="Custom"/>
  <p:tag name="OTLTIMEBANDTHREEDEFFECTS" val="None"/>
  <p:tag name="OTLTIMEBANDAUTODATERANGE" val="False"/>
  <p:tag name="OTLTIMEBANDSTARTDATE" val="2025-01-01T00:00:00.0000000"/>
  <p:tag name="OTLTIMEBANDENDDATE" val="2029-02-01T16:3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7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APPENDYEARONYEARCHANGE" val="True"/>
  <p:tag name="OTLTIMEBANDCULTUREINFO" val="en-US"/>
  <p:tag name="OTLTIMEBANDQUICKPOSITION" val="Custom"/>
  <p:tag name="OTLTIMEBANDTHREEDEFFECTS" val="None"/>
  <p:tag name="OTLTIMEBANDAUTODATERANGE" val="False"/>
  <p:tag name="OTLTIMEBANDSTARTDATE" val="2025-01-01T00:00:00.0000000"/>
  <p:tag name="OTLTIMEBANDENDDATE" val="2029-02-01T16:3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port "/>
  <p:tag name="OTLDATE" val="2025-10-15T23:59:00.0000000"/>
  <p:tag name="OTLBASELINEDATE" val="2025-10-15T23:59:00.0000000"/>
  <p:tag name="OTLPOSITIONONTASK" val="Center"/>
  <p:tag name="OTLRELATEDTASKID" val="00000000-0000-0000-0000-000000000000"/>
  <p:tag name="OTLWEEKNUMBERINGFORMAT" val="WNFormat1"/>
  <p:tag name="OTLWEEKNUMBERINGISVISIBLE" val="Fals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pply for Drug Approval"/>
  <p:tag name="OTLDATE" val="2027-08-10T23:59:00.0000000"/>
  <p:tag name="OTLBASELINEDATE" val="2027-08-1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port"/>
  <p:tag name="OTLDATE" val="2028-05-18T23:59:00.0000000"/>
  <p:tag name="OTLBASELINEDATE" val="2028-05-18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stimated Drug Approval Date"/>
  <p:tag name="OTLDATE" val="2028-11-11T23:59:00.0000000"/>
  <p:tag name="OTLBASELINEDATE" val="2028-11-1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5-02-04T23:59:00.0000000"/>
  <p:tag name="OTLBASELINEDATE" val="2025-02-04T23:59:00.0000000"/>
  <p:tag name="OTLPOSITIONONTASK" val="Above"/>
  <p:tag name="OTLRELATEDTASKID" val="a82269eb-335f-4826-b627-d4afce417f01"/>
  <p:tag name="OTLWEEKNUMBERINGFORMAT" val="WNFormat1"/>
  <p:tag name="OTLWEEKNUMBERINGISVISIBLE" val="False"/>
  <p:tag name="OTLMTITLE" val="Patients Recruited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5-06-03T23:59:00.0000000"/>
  <p:tag name="OTLBASELINEDATE" val="2025-06-03T23:59:00.0000000"/>
  <p:tag name="OTLPOSITIONONTASK" val="Above"/>
  <p:tag name="OTLRELATEDTASKID" val="a82269eb-335f-4826-b627-d4afce417f01"/>
  <p:tag name="OTLWEEKNUMBERINGFORMAT" val="WNFormat1"/>
  <p:tag name="OTLWEEKNUMBERINGISVISIBLE" val="False"/>
  <p:tag name="OTLMTITLE" val="Patients &#10;Enrolled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5-09-09T23:59:00.0000000"/>
  <p:tag name="OTLBASELINEDATE" val="2025-09-09T23:59:00.0000000"/>
  <p:tag name="OTLPOSITIONONTASK" val="Above"/>
  <p:tag name="OTLRELATEDTASKID" val="a82269eb-335f-4826-b627-d4afce417f01"/>
  <p:tag name="OTLWEEKNUMBERINGFORMAT" val="WNFormat1"/>
  <p:tag name="OTLWEEKNUMBERINGISVISIBLE" val="False"/>
  <p:tag name="OTLMTITLE" val="Study Kick-off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6-08-07T23:59:00.0000000"/>
  <p:tag name="OTLBASELINEDATE" val="2026-08-07T23:59:00.0000000"/>
  <p:tag name="OTLPOSITIONONTASK" val="Above"/>
  <p:tag name="OTLRELATEDTASKID" val="df4d89a3-d35b-45f7-b90e-f9ae229234f2"/>
  <p:tag name="OTLWEEKNUMBERINGFORMAT" val="WNFormat1"/>
  <p:tag name="OTLWEEKNUMBERINGISVISIBLE" val="False"/>
  <p:tag name="OTLMTITLE" val="Patients &#10;Recruited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6-12-11T23:59:00.0000000"/>
  <p:tag name="OTLBASELINEDATE" val="2026-12-11T23:59:00.0000000"/>
  <p:tag name="OTLPOSITIONONTASK" val="Above"/>
  <p:tag name="OTLRELATEDTASKID" val="df4d89a3-d35b-45f7-b90e-f9ae229234f2"/>
  <p:tag name="OTLWEEKNUMBERINGFORMAT" val="WNFormat1"/>
  <p:tag name="OTLWEEKNUMBERINGISVISIBLE" val="False"/>
  <p:tag name="OTLMTITLE" val="Patients &#10;Enrolled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7-05-08T23:59:00.0000000"/>
  <p:tag name="OTLBASELINEDATE" val="2027-05-08T23:59:00.0000000"/>
  <p:tag name="OTLPOSITIONONTASK" val="Above"/>
  <p:tag name="OTLRELATEDTASKID" val="df4d89a3-d35b-45f7-b90e-f9ae229234f2"/>
  <p:tag name="OTLWEEKNUMBERINGFORMAT" val="WNFormat1"/>
  <p:tag name="OTLWEEKNUMBERINGISVISIBLE" val="False"/>
  <p:tag name="OTLMTITLE" val="Study &#10;Kick-off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APPENDYEARONYEARCHANGE" val="True"/>
  <p:tag name="OTLTIMEBANDCULTUREINFO" val="en-US"/>
  <p:tag name="OTLTIMEBANDQUICKPOSITION" val="Custom"/>
  <p:tag name="OTLTIMEBANDTHREEDEFFECTS" val="None"/>
  <p:tag name="OTLTIMEBANDAUTODATERANGE" val="False"/>
  <p:tag name="OTLTIMEBANDSTARTDATE" val="2025-01-01T00:00:00.0000000"/>
  <p:tag name="OTLTIMEBANDENDDATE" val="2029-02-01T16:30:00.0000000"/>
  <p:tag name="OTLTIMEBANDWORKINGDAYS" val="Standard"/>
  <p:tag name="OTLTIMEBANDUSETIME" val="False"/>
  <p:tag name="OTLTIMEBANDTIMECONFIGWORKDAYSTART" val="00:00:00"/>
  <p:tag name="OTLTIMEBANDTIMECONFIGWORKDAYEND" val="23:59:00"/>
  <p:tag name="OTLTIMEBANDSCALEMARKING" val="None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Tru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TYPE" val="Days"/>
  <p:tag name="OTLTIMEBANDSHAPETYPE" val="RectangleTimeband"/>
  <p:tag name="OTLTIMEBANDSHAPEHEIGHT" val="14.3999996185303"/>
  <p:tag name="OTLTIMEBANDSHAPEPADDINGLEFT" val="0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7-09-17T23:59:00.0000000"/>
  <p:tag name="OTLBASELINEDATE" val="2027-09-17T23:59:00.0000000"/>
  <p:tag name="OTLPOSITIONONTASK" val="Above"/>
  <p:tag name="OTLRELATEDTASKID" val="df4d89a3-d35b-45f7-b90e-f9ae229234f2"/>
  <p:tag name="OTLWEEKNUMBERINGFORMAT" val="WNFormat1"/>
  <p:tag name="OTLWEEKNUMBERINGISVISIBLE" val="False"/>
  <p:tag name="OTLMTITLE" val="Study &#10;Modified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7-10-11T23:59:00.0000000"/>
  <p:tag name="OTLBASELINEDATE" val="2027-10-11T23:59:00.0000000"/>
  <p:tag name="OTLPOSITIONONTASK" val="Above"/>
  <p:tag name="OTLRELATEDTASKID" val="f7095a83-a335-486d-93b8-ba558036dcdc"/>
  <p:tag name="OTLWEEKNUMBERINGFORMAT" val="WNFormat1"/>
  <p:tag name="OTLWEEKNUMBERINGISVISIBLE" val="False"/>
  <p:tag name="OTLMTITLE" val="Patients &#10;Recruited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8-02-10T23:59:00.0000000"/>
  <p:tag name="OTLBASELINEDATE" val="2028-02-10T23:59:00.0000000"/>
  <p:tag name="OTLPOSITIONONTASK" val="Above"/>
  <p:tag name="OTLRELATEDTASKID" val="f7095a83-a335-486d-93b8-ba558036dcdc"/>
  <p:tag name="OTLWEEKNUMBERINGFORMAT" val="WNFormat1"/>
  <p:tag name="OTLWEEKNUMBERINGISVISIBLE" val="False"/>
  <p:tag name="OTLMTITLE" val="Patients &#10;Enrolled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 &quot;'&quot;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DATE" val="2028-05-15T23:59:00.0000000"/>
  <p:tag name="OTLBASELINEDATE" val="2028-05-15T23:59:00.0000000"/>
  <p:tag name="OTLPOSITIONONTASK" val="Above"/>
  <p:tag name="OTLRELATEDTASKID" val="f7095a83-a335-486d-93b8-ba558036dcdc"/>
  <p:tag name="OTLWEEKNUMBERINGFORMAT" val="WNFormat1"/>
  <p:tag name="OTLWEEKNUMBERINGISVISIBLE" val="False"/>
  <p:tag name="OTLMTITLE" val="Study &#10;Kick-off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a82269eb-335f-4826-b627-d4afce417f01"/>
  <p:tag name="OTLDEPDESTINATIONID" val="df4d89a3-d35b-45f7-b90e-f9ae229234f2"/>
  <p:tag name="OTLDEPENDENCYLAGUNIT" val="Undefined"/>
  <p:tag name="OTLDEPENDENCYLAGVALUE" val="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5-01-01T00:00:00.0000000Z"/>
  <p:tag name="OTLENDDATE" val="2026-06-29T16:41:00.0000000Z"/>
  <p:tag name="OTLBASELINESTARTDATE" val="2025-01-01T00:00:00.0000000Z"/>
  <p:tag name="OTLDURATIONFORMAT" val="mons"/>
  <p:tag name="OTLSPACING" val="3"/>
  <p:tag name="OTLWEEKNUMBERINGFORMAT" val="WNFormat1"/>
  <p:tag name="OTLWEEKNUMBERINGISVISIBLE" val="False"/>
  <p:tag name="OTLBASELINEENDDATE" val="2026-05-16T16:41:00.0000000"/>
  <p:tag name="OTLSHAPETHICKNESSTYPE" val="Thin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6-07-01T16:41:00.0000000Z"/>
  <p:tag name="OTLENDDATE" val="2028-01-30T23:59:00.0000000Z"/>
  <p:tag name="OTLDURATIONFORMAT" val="mons"/>
  <p:tag name="OTLSPACING" val="3"/>
  <p:tag name="OTLWEEKNUMBERINGFORMAT" val="WNFormat1"/>
  <p:tag name="OTLWEEKNUMBERINGISVISIBLE" val="False"/>
  <p:tag name="OTLBASELINESTARTDATE" val="2026-05-16T16:41:00.0000000"/>
  <p:tag name="OTLBASELINEENDDATE" val="2027-12-15T23:59:00.0000000"/>
  <p:tag name="OTLSHAPETHICKNESSTYPE" val="Thin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7-09-26T00:00:00.0000000Z"/>
  <p:tag name="OTLENDDATE" val="2028-11-25T16:30:00.0000000Z"/>
  <p:tag name="OTLBASELINESTARTDATE" val="2027-09-26T00:00:00.0000000Z"/>
  <p:tag name="OTLBASELINEENDDATE" val="2028-11-25T16:30:00.0000000Z"/>
  <p:tag name="OTLDURATIONFORMAT" val="mons"/>
  <p:tag name="OTLSPACING" val="3"/>
  <p:tag name="OTLSHAPETHICKNESSTYPE" val="Thin"/>
  <p:tag name="OTLWEEKNUMBERINGFORMAT" val="WNFormat1"/>
  <p:tag name="OTLWEEKNUMBERINGISVISIBLE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</Words>
  <Application>Microsoft Office PowerPoint</Application>
  <PresentationFormat>Widescreen</PresentationFormat>
  <Paragraphs>114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2026-02-23T14:32:43Z</dcterms:created>
  <dcterms:modified xsi:type="dcterms:W3CDTF">2026-03-03T15:58:11Z</dcterms:modified>
</cp:coreProperties>
</file>