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4" r:id="rId1"/>
  </p:sldMasterIdLst>
  <p:sldIdLst>
    <p:sldId id="280" r:id="rId2"/>
    <p:sldId id="27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D24726"/>
    <a:srgbClr val="D24626"/>
    <a:srgbClr val="EEEE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72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391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649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838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573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810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959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201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444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693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642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865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64158-0CE9-4349-B3F5-2F2E57F0D0CB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5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slideLayout" Target="../slideLayouts/slideLayout6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image" Target="../media/image3.png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13756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EFEFE"/>
            </a:gs>
            <a:gs pos="100000">
              <a:srgbClr val="F7F7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919" name="OTLSHAPE_M_b0abdd91455b44d7bbc1df4a22fedd26_Connector1"/>
          <p:cNvCxnSpPr/>
          <p:nvPr>
            <p:custDataLst>
              <p:tags r:id="rId2"/>
            </p:custDataLst>
          </p:nvPr>
        </p:nvCxnSpPr>
        <p:spPr>
          <a:xfrm>
            <a:off x="5130154" y="3329728"/>
            <a:ext cx="0" cy="442172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18" name="OTLSHAPE_M_2491646ac2c94835896cf8a48c4c0fdc_Connector1"/>
          <p:cNvCxnSpPr/>
          <p:nvPr>
            <p:custDataLst>
              <p:tags r:id="rId3"/>
            </p:custDataLst>
          </p:nvPr>
        </p:nvCxnSpPr>
        <p:spPr>
          <a:xfrm>
            <a:off x="3588068" y="3329728"/>
            <a:ext cx="0" cy="442172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17" name="OTLSHAPE_M_c6c892620afd42aba44c1b51ae7d3a52_Connector1"/>
          <p:cNvCxnSpPr/>
          <p:nvPr>
            <p:custDataLst>
              <p:tags r:id="rId4"/>
            </p:custDataLst>
          </p:nvPr>
        </p:nvCxnSpPr>
        <p:spPr>
          <a:xfrm>
            <a:off x="1509605" y="3329728"/>
            <a:ext cx="0" cy="442172"/>
          </a:xfrm>
          <a:prstGeom prst="line">
            <a:avLst/>
          </a:prstGeom>
          <a:ln w="9525" cap="flat" cmpd="sng" algn="ctr">
            <a:solidFill>
              <a:srgbClr val="B20E1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T_15d2be0220b84c62912bd3e31c0e3ac3_LeftVerticalConnector1">
            <a:extLst>
              <a:ext uri="{FF2B5EF4-FFF2-40B4-BE49-F238E27FC236}">
                <a16:creationId xmlns:a16="http://schemas.microsoft.com/office/drawing/2014/main" id="{AF0C7DDF-F7B8-4B74-BE21-88918B8AC62F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1520028" y="955463"/>
            <a:ext cx="0" cy="2816437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OTLSHAPE_T_15d2be0220b84c62912bd3e31c0e3ac3_RightVerticalConnector1">
            <a:extLst>
              <a:ext uri="{FF2B5EF4-FFF2-40B4-BE49-F238E27FC236}">
                <a16:creationId xmlns:a16="http://schemas.microsoft.com/office/drawing/2014/main" id="{63BC8B39-45AD-427E-B00C-B7B1B9515351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2643057" y="955463"/>
            <a:ext cx="0" cy="208619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T_15d2be0220b84c62912bd3e31c0e3ac3_RightVerticalConnector2">
            <a:extLst>
              <a:ext uri="{FF2B5EF4-FFF2-40B4-BE49-F238E27FC236}">
                <a16:creationId xmlns:a16="http://schemas.microsoft.com/office/drawing/2014/main" id="{551B584F-EB34-45F9-8DBA-95FC85DAF53D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2643057" y="1367282"/>
            <a:ext cx="0" cy="2404618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OTLSHAPE_T_4be638bfea754bc59991596c3eef3bf7_RightVerticalConnector1">
            <a:extLst>
              <a:ext uri="{FF2B5EF4-FFF2-40B4-BE49-F238E27FC236}">
                <a16:creationId xmlns:a16="http://schemas.microsoft.com/office/drawing/2014/main" id="{D13305D8-F3BE-4DDD-91C9-B0DE288205E7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3078864" y="1367282"/>
            <a:ext cx="0" cy="2404618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OTLSHAPE_T_595522e6a4c8437398d8e975e7769937_LeftVerticalConnector1">
            <a:extLst>
              <a:ext uri="{FF2B5EF4-FFF2-40B4-BE49-F238E27FC236}">
                <a16:creationId xmlns:a16="http://schemas.microsoft.com/office/drawing/2014/main" id="{2DA7178C-9976-4D9D-8098-BEE4E734ADC4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3564968" y="1779101"/>
            <a:ext cx="0" cy="1992799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OTLSHAPE_T_595522e6a4c8437398d8e975e7769937_RightVerticalConnector1">
            <a:extLst>
              <a:ext uri="{FF2B5EF4-FFF2-40B4-BE49-F238E27FC236}">
                <a16:creationId xmlns:a16="http://schemas.microsoft.com/office/drawing/2014/main" id="{61E6AC15-159C-4F07-8F1C-CE3022776A1A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7621312" y="1779101"/>
            <a:ext cx="0" cy="208618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OTLSHAPE_T_595522e6a4c8437398d8e975e7769937_RightVerticalConnector2">
            <a:extLst>
              <a:ext uri="{FF2B5EF4-FFF2-40B4-BE49-F238E27FC236}">
                <a16:creationId xmlns:a16="http://schemas.microsoft.com/office/drawing/2014/main" id="{93E6C077-DDF0-4252-8A0D-CA31FC872E52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7621312" y="2190919"/>
            <a:ext cx="0" cy="1580981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OTLSHAPE_T_483bbbf5c83f40fdba3b1ddb997e80eb_LeftVerticalConnector1">
            <a:extLst>
              <a:ext uri="{FF2B5EF4-FFF2-40B4-BE49-F238E27FC236}">
                <a16:creationId xmlns:a16="http://schemas.microsoft.com/office/drawing/2014/main" id="{850420CA-88AE-4245-A4A3-652E755CE704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5107054" y="2089319"/>
            <a:ext cx="0" cy="1682581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OTLSHAPE_T_483bbbf5c83f40fdba3b1ddb997e80eb_RightVerticalConnector1">
            <a:extLst>
              <a:ext uri="{FF2B5EF4-FFF2-40B4-BE49-F238E27FC236}">
                <a16:creationId xmlns:a16="http://schemas.microsoft.com/office/drawing/2014/main" id="{5751F860-670C-49EF-A89C-FBFC758BA6BD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8140928" y="2089319"/>
            <a:ext cx="0" cy="1682581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OTLSHAPE_T_f6ce9139817b4340b0dc2640e2beede1_LeftVerticalConnector1">
            <a:extLst>
              <a:ext uri="{FF2B5EF4-FFF2-40B4-BE49-F238E27FC236}">
                <a16:creationId xmlns:a16="http://schemas.microsoft.com/office/drawing/2014/main" id="{505E8631-052A-41F0-B659-F574F3DB2026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9180171" y="2602738"/>
            <a:ext cx="0" cy="1169162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OTLSHAPE_T_f6ce9139817b4340b0dc2640e2beede1_RightVerticalConnector1">
            <a:extLst>
              <a:ext uri="{FF2B5EF4-FFF2-40B4-BE49-F238E27FC236}">
                <a16:creationId xmlns:a16="http://schemas.microsoft.com/office/drawing/2014/main" id="{06B07EB4-8151-4DD0-BAB2-D8D21EB69C90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9934441" y="3014557"/>
            <a:ext cx="0" cy="757343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OTLSHAPE_T_f1f008f4f7a74d7cbdddc32efbf8b27f_LeftVerticalConnector1">
            <a:extLst>
              <a:ext uri="{FF2B5EF4-FFF2-40B4-BE49-F238E27FC236}">
                <a16:creationId xmlns:a16="http://schemas.microsoft.com/office/drawing/2014/main" id="{84A573B1-F669-4534-92EB-716B46336C83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9666263" y="3014557"/>
            <a:ext cx="0" cy="757343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OTLSHAPE_T_f1f008f4f7a74d7cbdddc32efbf8b27f_RightVerticalConnector1">
            <a:extLst>
              <a:ext uri="{FF2B5EF4-FFF2-40B4-BE49-F238E27FC236}">
                <a16:creationId xmlns:a16="http://schemas.microsoft.com/office/drawing/2014/main" id="{B32745FC-5C7E-4BF2-BF8C-8630A98B4713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11225099" y="3014557"/>
            <a:ext cx="0" cy="757343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OTLSHAPE_T_7773177036fc4cf59bd0d5652def1445_LeftVerticalConnector1">
            <a:extLst>
              <a:ext uri="{FF2B5EF4-FFF2-40B4-BE49-F238E27FC236}">
                <a16:creationId xmlns:a16="http://schemas.microsoft.com/office/drawing/2014/main" id="{F108A40C-6903-48E1-AE28-F0F6BF509F9D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 flipV="1">
            <a:off x="1000413" y="4152900"/>
            <a:ext cx="0" cy="851662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OTLSHAPE_T_7773177036fc4cf59bd0d5652def1445_RightVerticalConnector1">
            <a:extLst>
              <a:ext uri="{FF2B5EF4-FFF2-40B4-BE49-F238E27FC236}">
                <a16:creationId xmlns:a16="http://schemas.microsoft.com/office/drawing/2014/main" id="{55F411EF-9714-4044-B1CE-F20C7524B54B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 flipV="1">
            <a:off x="1888776" y="4152900"/>
            <a:ext cx="0" cy="851662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OTLSHAPE_T_aee3cd237e094d08996d195632a47ed6_LeftVerticalConnector1">
            <a:extLst>
              <a:ext uri="{FF2B5EF4-FFF2-40B4-BE49-F238E27FC236}">
                <a16:creationId xmlns:a16="http://schemas.microsoft.com/office/drawing/2014/main" id="{EE3CAF55-F0A0-40E8-8B6B-BBE9A3E961A7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 flipV="1">
            <a:off x="2542498" y="4152900"/>
            <a:ext cx="0" cy="1263481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OTLSHAPE_T_aee3cd237e094d08996d195632a47ed6_RightVerticalConnector1">
            <a:extLst>
              <a:ext uri="{FF2B5EF4-FFF2-40B4-BE49-F238E27FC236}">
                <a16:creationId xmlns:a16="http://schemas.microsoft.com/office/drawing/2014/main" id="{C12F9F6D-3D84-442A-BAFC-CF40E16E1E9E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 flipV="1">
            <a:off x="5073519" y="4152900"/>
            <a:ext cx="0" cy="126348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OTLSHAPE_T_81e5f26d871f4ae5ae3409ab7e19e699_LeftVerticalConnector1">
            <a:extLst>
              <a:ext uri="{FF2B5EF4-FFF2-40B4-BE49-F238E27FC236}">
                <a16:creationId xmlns:a16="http://schemas.microsoft.com/office/drawing/2014/main" id="{2EFBF8E6-14DD-4C40-B0E0-9702752DBA56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3564968" y="4152900"/>
            <a:ext cx="0" cy="126348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OTLSHAPE_T_81e5f26d871f4ae5ae3409ab7e19e699_LeftVerticalConnector2">
            <a:extLst>
              <a:ext uri="{FF2B5EF4-FFF2-40B4-BE49-F238E27FC236}">
                <a16:creationId xmlns:a16="http://schemas.microsoft.com/office/drawing/2014/main" id="{DEB9CE48-DF0B-4A8A-A3AF-BE2AEBEAF031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3564968" y="5619581"/>
            <a:ext cx="0" cy="208619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OTLSHAPE_T_81e5f26d871f4ae5ae3409ab7e19e699_RightVerticalConnector1">
            <a:extLst>
              <a:ext uri="{FF2B5EF4-FFF2-40B4-BE49-F238E27FC236}">
                <a16:creationId xmlns:a16="http://schemas.microsoft.com/office/drawing/2014/main" id="{4BF0C0C8-FA0C-4518-AE61-4ABB907D4BD9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 flipV="1">
            <a:off x="7621312" y="4152900"/>
            <a:ext cx="0" cy="1675299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OTLSHAPE_T_5417459faabd473e8e317c8fe7fed1ca_LeftVerticalConnector1">
            <a:extLst>
              <a:ext uri="{FF2B5EF4-FFF2-40B4-BE49-F238E27FC236}">
                <a16:creationId xmlns:a16="http://schemas.microsoft.com/office/drawing/2014/main" id="{73C8116C-1C41-4B55-BA45-57527C517CF9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7604562" y="4152900"/>
            <a:ext cx="0" cy="1675299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OTLSHAPE_T_5417459faabd473e8e317c8fe7fed1ca_LeftVerticalConnector2">
            <a:extLst>
              <a:ext uri="{FF2B5EF4-FFF2-40B4-BE49-F238E27FC236}">
                <a16:creationId xmlns:a16="http://schemas.microsoft.com/office/drawing/2014/main" id="{B51F4091-71C3-4F2C-B8B1-792DF095E172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7604562" y="6031399"/>
            <a:ext cx="0" cy="208619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OTLSHAPE_T_5417459faabd473e8e317c8fe7fed1ca_RightVerticalConnector1">
            <a:extLst>
              <a:ext uri="{FF2B5EF4-FFF2-40B4-BE49-F238E27FC236}">
                <a16:creationId xmlns:a16="http://schemas.microsoft.com/office/drawing/2014/main" id="{5002F80A-BA98-424E-8EE2-60FB904E6D9B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 flipV="1">
            <a:off x="9683014" y="4152900"/>
            <a:ext cx="0" cy="2087118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TLSHAPE_TB_00000000000000000000000000000000_ScaleContainer">
            <a:extLst>
              <a:ext uri="{FF2B5EF4-FFF2-40B4-BE49-F238E27FC236}">
                <a16:creationId xmlns:a16="http://schemas.microsoft.com/office/drawing/2014/main" id="{C296BBEB-3A21-45B5-8640-B3766AA06299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933365" y="3771900"/>
            <a:ext cx="10337800" cy="381000"/>
          </a:xfrm>
          <a:prstGeom prst="rect">
            <a:avLst/>
          </a:prstGeom>
          <a:gradFill flip="none" rotWithShape="1">
            <a:gsLst>
              <a:gs pos="0">
                <a:srgbClr val="44546A"/>
              </a:gs>
              <a:gs pos="100000">
                <a:srgbClr val="44546A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>
            <a:reflection stA="50000" endPos="650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880" name="OTLSHAPE_TB_00000000000000000000000000000000_TimescaleInterval1"/>
          <p:cNvSpPr txBox="1"/>
          <p:nvPr>
            <p:custDataLst>
              <p:tags r:id="rId29"/>
            </p:custDataLst>
          </p:nvPr>
        </p:nvSpPr>
        <p:spPr>
          <a:xfrm>
            <a:off x="996865" y="3869372"/>
            <a:ext cx="4699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4">
                <a:solidFill>
                  <a:schemeClr val="lt1"/>
                </a:solidFill>
                <a:latin typeface="Calibri" panose="020F0502020204030204" pitchFamily="34" charset="0"/>
              </a:rPr>
              <a:t>Week 1</a:t>
            </a:r>
          </a:p>
        </p:txBody>
      </p:sp>
      <p:sp>
        <p:nvSpPr>
          <p:cNvPr id="17882" name="OTLSHAPE_TB_00000000000000000000000000000000_TimescaleInterval2"/>
          <p:cNvSpPr txBox="1"/>
          <p:nvPr>
            <p:custDataLst>
              <p:tags r:id="rId30"/>
            </p:custDataLst>
          </p:nvPr>
        </p:nvSpPr>
        <p:spPr>
          <a:xfrm>
            <a:off x="1935526" y="3869372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>
                <a:solidFill>
                  <a:schemeClr val="lt1"/>
                </a:solidFill>
                <a:latin typeface="Calibri" panose="020F0502020204030204" pitchFamily="34" charset="0"/>
              </a:rPr>
              <a:t>9</a:t>
            </a:r>
          </a:p>
        </p:txBody>
      </p:sp>
      <p:sp>
        <p:nvSpPr>
          <p:cNvPr id="17884" name="OTLSHAPE_TB_00000000000000000000000000000000_TimescaleInterval3"/>
          <p:cNvSpPr txBox="1"/>
          <p:nvPr>
            <p:custDataLst>
              <p:tags r:id="rId31"/>
            </p:custDataLst>
          </p:nvPr>
        </p:nvSpPr>
        <p:spPr>
          <a:xfrm>
            <a:off x="2874187" y="3869372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17</a:t>
            </a:r>
          </a:p>
        </p:txBody>
      </p:sp>
      <p:sp>
        <p:nvSpPr>
          <p:cNvPr id="17886" name="OTLSHAPE_TB_00000000000000000000000000000000_TimescaleInterval4"/>
          <p:cNvSpPr txBox="1"/>
          <p:nvPr>
            <p:custDataLst>
              <p:tags r:id="rId32"/>
            </p:custDataLst>
          </p:nvPr>
        </p:nvSpPr>
        <p:spPr>
          <a:xfrm>
            <a:off x="3812848" y="3869372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25</a:t>
            </a:r>
          </a:p>
        </p:txBody>
      </p:sp>
      <p:sp>
        <p:nvSpPr>
          <p:cNvPr id="17888" name="OTLSHAPE_TB_00000000000000000000000000000000_TimescaleInterval5"/>
          <p:cNvSpPr txBox="1"/>
          <p:nvPr>
            <p:custDataLst>
              <p:tags r:id="rId33"/>
            </p:custDataLst>
          </p:nvPr>
        </p:nvSpPr>
        <p:spPr>
          <a:xfrm>
            <a:off x="4751509" y="3869372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33</a:t>
            </a:r>
          </a:p>
        </p:txBody>
      </p:sp>
      <p:sp>
        <p:nvSpPr>
          <p:cNvPr id="17890" name="OTLSHAPE_TB_00000000000000000000000000000000_TimescaleInterval6"/>
          <p:cNvSpPr txBox="1"/>
          <p:nvPr>
            <p:custDataLst>
              <p:tags r:id="rId34"/>
            </p:custDataLst>
          </p:nvPr>
        </p:nvSpPr>
        <p:spPr>
          <a:xfrm>
            <a:off x="5690170" y="3869372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41</a:t>
            </a:r>
          </a:p>
        </p:txBody>
      </p:sp>
      <p:sp>
        <p:nvSpPr>
          <p:cNvPr id="17892" name="OTLSHAPE_TB_00000000000000000000000000000000_TimescaleInterval7"/>
          <p:cNvSpPr txBox="1"/>
          <p:nvPr>
            <p:custDataLst>
              <p:tags r:id="rId35"/>
            </p:custDataLst>
          </p:nvPr>
        </p:nvSpPr>
        <p:spPr>
          <a:xfrm>
            <a:off x="6628830" y="3869372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49</a:t>
            </a:r>
          </a:p>
        </p:txBody>
      </p:sp>
      <p:sp>
        <p:nvSpPr>
          <p:cNvPr id="17894" name="OTLSHAPE_TB_00000000000000000000000000000000_TimescaleInterval8"/>
          <p:cNvSpPr txBox="1"/>
          <p:nvPr>
            <p:custDataLst>
              <p:tags r:id="rId36"/>
            </p:custDataLst>
          </p:nvPr>
        </p:nvSpPr>
        <p:spPr>
          <a:xfrm>
            <a:off x="7567492" y="3869372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57</a:t>
            </a:r>
          </a:p>
        </p:txBody>
      </p:sp>
      <p:sp>
        <p:nvSpPr>
          <p:cNvPr id="17896" name="OTLSHAPE_TB_00000000000000000000000000000000_TimescaleInterval9"/>
          <p:cNvSpPr txBox="1"/>
          <p:nvPr>
            <p:custDataLst>
              <p:tags r:id="rId37"/>
            </p:custDataLst>
          </p:nvPr>
        </p:nvSpPr>
        <p:spPr>
          <a:xfrm>
            <a:off x="8506152" y="3869372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65</a:t>
            </a:r>
          </a:p>
        </p:txBody>
      </p:sp>
      <p:sp>
        <p:nvSpPr>
          <p:cNvPr id="17898" name="OTLSHAPE_TB_00000000000000000000000000000000_TimescaleInterval10"/>
          <p:cNvSpPr txBox="1"/>
          <p:nvPr>
            <p:custDataLst>
              <p:tags r:id="rId38"/>
            </p:custDataLst>
          </p:nvPr>
        </p:nvSpPr>
        <p:spPr>
          <a:xfrm>
            <a:off x="9444813" y="3869372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73</a:t>
            </a:r>
          </a:p>
        </p:txBody>
      </p:sp>
      <p:sp>
        <p:nvSpPr>
          <p:cNvPr id="17900" name="OTLSHAPE_TB_00000000000000000000000000000000_TimescaleInterval11"/>
          <p:cNvSpPr txBox="1"/>
          <p:nvPr>
            <p:custDataLst>
              <p:tags r:id="rId39"/>
            </p:custDataLst>
          </p:nvPr>
        </p:nvSpPr>
        <p:spPr>
          <a:xfrm>
            <a:off x="10383474" y="3869372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81</a:t>
            </a:r>
          </a:p>
        </p:txBody>
      </p:sp>
      <p:cxnSp>
        <p:nvCxnSpPr>
          <p:cNvPr id="17881" name="OTLSHAPE_TB_00000000000000000000000000000000_Separator1"/>
          <p:cNvCxnSpPr/>
          <p:nvPr>
            <p:custDataLst>
              <p:tags r:id="rId40"/>
            </p:custDataLst>
          </p:nvPr>
        </p:nvCxnSpPr>
        <p:spPr>
          <a:xfrm>
            <a:off x="1872026" y="38608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83" name="OTLSHAPE_TB_00000000000000000000000000000000_Separator2"/>
          <p:cNvCxnSpPr/>
          <p:nvPr>
            <p:custDataLst>
              <p:tags r:id="rId41"/>
            </p:custDataLst>
          </p:nvPr>
        </p:nvCxnSpPr>
        <p:spPr>
          <a:xfrm>
            <a:off x="2810687" y="38608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85" name="OTLSHAPE_TB_00000000000000000000000000000000_Separator3"/>
          <p:cNvCxnSpPr/>
          <p:nvPr>
            <p:custDataLst>
              <p:tags r:id="rId42"/>
            </p:custDataLst>
          </p:nvPr>
        </p:nvCxnSpPr>
        <p:spPr>
          <a:xfrm>
            <a:off x="3749348" y="38608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87" name="OTLSHAPE_TB_00000000000000000000000000000000_Separator4"/>
          <p:cNvCxnSpPr/>
          <p:nvPr>
            <p:custDataLst>
              <p:tags r:id="rId43"/>
            </p:custDataLst>
          </p:nvPr>
        </p:nvCxnSpPr>
        <p:spPr>
          <a:xfrm>
            <a:off x="4688008" y="38608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89" name="OTLSHAPE_TB_00000000000000000000000000000000_Separator5"/>
          <p:cNvCxnSpPr/>
          <p:nvPr>
            <p:custDataLst>
              <p:tags r:id="rId44"/>
            </p:custDataLst>
          </p:nvPr>
        </p:nvCxnSpPr>
        <p:spPr>
          <a:xfrm>
            <a:off x="5626669" y="38608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91" name="OTLSHAPE_TB_00000000000000000000000000000000_Separator6"/>
          <p:cNvCxnSpPr/>
          <p:nvPr>
            <p:custDataLst>
              <p:tags r:id="rId45"/>
            </p:custDataLst>
          </p:nvPr>
        </p:nvCxnSpPr>
        <p:spPr>
          <a:xfrm>
            <a:off x="6565330" y="38608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93" name="OTLSHAPE_TB_00000000000000000000000000000000_Separator7"/>
          <p:cNvCxnSpPr/>
          <p:nvPr>
            <p:custDataLst>
              <p:tags r:id="rId46"/>
            </p:custDataLst>
          </p:nvPr>
        </p:nvCxnSpPr>
        <p:spPr>
          <a:xfrm>
            <a:off x="7503992" y="38608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95" name="OTLSHAPE_TB_00000000000000000000000000000000_Separator8"/>
          <p:cNvCxnSpPr/>
          <p:nvPr>
            <p:custDataLst>
              <p:tags r:id="rId47"/>
            </p:custDataLst>
          </p:nvPr>
        </p:nvCxnSpPr>
        <p:spPr>
          <a:xfrm>
            <a:off x="8442652" y="38608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97" name="OTLSHAPE_TB_00000000000000000000000000000000_Separator9"/>
          <p:cNvCxnSpPr/>
          <p:nvPr>
            <p:custDataLst>
              <p:tags r:id="rId48"/>
            </p:custDataLst>
          </p:nvPr>
        </p:nvCxnSpPr>
        <p:spPr>
          <a:xfrm>
            <a:off x="9381313" y="38608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99" name="OTLSHAPE_TB_00000000000000000000000000000000_Separator10"/>
          <p:cNvCxnSpPr/>
          <p:nvPr>
            <p:custDataLst>
              <p:tags r:id="rId49"/>
            </p:custDataLst>
          </p:nvPr>
        </p:nvCxnSpPr>
        <p:spPr>
          <a:xfrm>
            <a:off x="10319974" y="38608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TLSHAPE_T_15d2be0220b84c62912bd3e31c0e3ac3_Shape">
            <a:extLst>
              <a:ext uri="{FF2B5EF4-FFF2-40B4-BE49-F238E27FC236}">
                <a16:creationId xmlns:a16="http://schemas.microsoft.com/office/drawing/2014/main" id="{E3F353B0-CA0E-4A1F-AD33-0D233BD323D7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1520028" y="752263"/>
            <a:ext cx="1130300" cy="2032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TLSHAPE_T_4be638bfea754bc59991596c3eef3bf7_Shape">
            <a:extLst>
              <a:ext uri="{FF2B5EF4-FFF2-40B4-BE49-F238E27FC236}">
                <a16:creationId xmlns:a16="http://schemas.microsoft.com/office/drawing/2014/main" id="{D050C977-E487-4BB6-9229-44DAA5AE8488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1520028" y="1164082"/>
            <a:ext cx="15621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TLSHAPE_T_595522e6a4c8437398d8e975e7769937_Shape">
            <a:extLst>
              <a:ext uri="{FF2B5EF4-FFF2-40B4-BE49-F238E27FC236}">
                <a16:creationId xmlns:a16="http://schemas.microsoft.com/office/drawing/2014/main" id="{8E9C6017-A194-4C60-864F-31988B192A41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3564968" y="1575901"/>
            <a:ext cx="4064000" cy="2032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TLSHAPE_T_483bbbf5c83f40fdba3b1ddb997e80eb_Shape">
            <a:extLst>
              <a:ext uri="{FF2B5EF4-FFF2-40B4-BE49-F238E27FC236}">
                <a16:creationId xmlns:a16="http://schemas.microsoft.com/office/drawing/2014/main" id="{26EFAD75-9030-458D-945E-07A74096C44C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5107054" y="1987719"/>
            <a:ext cx="3035300" cy="203200"/>
          </a:xfrm>
          <a:prstGeom prst="homePlate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TLSHAPE_T_f6ce9139817b4340b0dc2640e2beede1_Shape">
            <a:extLst>
              <a:ext uri="{FF2B5EF4-FFF2-40B4-BE49-F238E27FC236}">
                <a16:creationId xmlns:a16="http://schemas.microsoft.com/office/drawing/2014/main" id="{D620B3EF-0C54-4C4D-9F50-85823EDDC65B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9180171" y="2399538"/>
            <a:ext cx="762000" cy="203200"/>
          </a:xfrm>
          <a:prstGeom prst="rect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TLSHAPE_T_f1f008f4f7a74d7cbdddc32efbf8b27f_Shape">
            <a:extLst>
              <a:ext uri="{FF2B5EF4-FFF2-40B4-BE49-F238E27FC236}">
                <a16:creationId xmlns:a16="http://schemas.microsoft.com/office/drawing/2014/main" id="{A0ED045F-3A3E-4946-956A-3D64FAC2D323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9666263" y="2811357"/>
            <a:ext cx="1562100" cy="203200"/>
          </a:xfrm>
          <a:prstGeom prst="rect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TLSHAPE_T_7773177036fc4cf59bd0d5652def1445_Shape">
            <a:extLst>
              <a:ext uri="{FF2B5EF4-FFF2-40B4-BE49-F238E27FC236}">
                <a16:creationId xmlns:a16="http://schemas.microsoft.com/office/drawing/2014/main" id="{CF4CA898-524F-403C-BB5A-9CAE9F9FCF05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1000413" y="5004562"/>
            <a:ext cx="889000" cy="2032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TLSHAPE_T_aee3cd237e094d08996d195632a47ed6_Shape">
            <a:extLst>
              <a:ext uri="{FF2B5EF4-FFF2-40B4-BE49-F238E27FC236}">
                <a16:creationId xmlns:a16="http://schemas.microsoft.com/office/drawing/2014/main" id="{4BDE2FDF-F432-4C50-BE66-A45BC3073CEF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2542498" y="5416381"/>
            <a:ext cx="25400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TLSHAPE_T_81e5f26d871f4ae5ae3409ab7e19e699_Shape">
            <a:extLst>
              <a:ext uri="{FF2B5EF4-FFF2-40B4-BE49-F238E27FC236}">
                <a16:creationId xmlns:a16="http://schemas.microsoft.com/office/drawing/2014/main" id="{C3A845BB-06A2-4ACE-911B-E2CB2D2D267E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3564968" y="5828199"/>
            <a:ext cx="4064000" cy="2032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TLSHAPE_T_5417459faabd473e8e317c8fe7fed1ca_Shape">
            <a:extLst>
              <a:ext uri="{FF2B5EF4-FFF2-40B4-BE49-F238E27FC236}">
                <a16:creationId xmlns:a16="http://schemas.microsoft.com/office/drawing/2014/main" id="{AF5BB86C-FD20-45B4-9AD4-5A75A3DC56E2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7604562" y="6240018"/>
            <a:ext cx="2082800" cy="203200"/>
          </a:xfrm>
          <a:prstGeom prst="rect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954" name="OTLSHAPE_T_15d2be0220b84c62912bd3e31c0e3ac3_StartDate"/>
          <p:cNvSpPr txBox="1"/>
          <p:nvPr>
            <p:custDataLst>
              <p:tags r:id="rId60"/>
            </p:custDataLst>
          </p:nvPr>
        </p:nvSpPr>
        <p:spPr>
          <a:xfrm>
            <a:off x="1202190" y="776351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dirty="0">
                <a:solidFill>
                  <a:schemeClr val="dk2"/>
                </a:solidFill>
                <a:latin typeface="Calibri" panose="020F0502020204030204" pitchFamily="34" charset="0"/>
              </a:rPr>
              <a:t>Jun 1</a:t>
            </a:r>
          </a:p>
        </p:txBody>
      </p:sp>
      <p:sp>
        <p:nvSpPr>
          <p:cNvPr id="17955" name="OTLSHAPE_T_15d2be0220b84c62912bd3e31c0e3ac3_EndDate"/>
          <p:cNvSpPr txBox="1"/>
          <p:nvPr>
            <p:custDataLst>
              <p:tags r:id="rId61"/>
            </p:custDataLst>
          </p:nvPr>
        </p:nvSpPr>
        <p:spPr>
          <a:xfrm>
            <a:off x="2693857" y="776351"/>
            <a:ext cx="304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Aug 6</a:t>
            </a:r>
          </a:p>
        </p:txBody>
      </p:sp>
      <p:sp>
        <p:nvSpPr>
          <p:cNvPr id="17956" name="OTLSHAPE_T_15d2be0220b84c62912bd3e31c0e3ac3_Title"/>
          <p:cNvSpPr txBox="1"/>
          <p:nvPr>
            <p:custDataLst>
              <p:tags r:id="rId62"/>
            </p:custDataLst>
          </p:nvPr>
        </p:nvSpPr>
        <p:spPr>
          <a:xfrm>
            <a:off x="1520028" y="581745"/>
            <a:ext cx="787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4">
                <a:solidFill>
                  <a:schemeClr val="dk1"/>
                </a:solidFill>
                <a:latin typeface="Calibri" panose="020F0502020204030204" pitchFamily="34" charset="0"/>
              </a:rPr>
              <a:t>Phase 2 Here </a:t>
            </a:r>
          </a:p>
        </p:txBody>
      </p:sp>
      <p:sp>
        <p:nvSpPr>
          <p:cNvPr id="17957" name="OTLSHAPE_T_15d2be0220b84c62912bd3e31c0e3ac3_Duration"/>
          <p:cNvSpPr txBox="1"/>
          <p:nvPr>
            <p:custDataLst>
              <p:tags r:id="rId63"/>
            </p:custDataLst>
          </p:nvPr>
        </p:nvSpPr>
        <p:spPr>
          <a:xfrm>
            <a:off x="1876819" y="791845"/>
            <a:ext cx="4191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lt2"/>
                </a:solidFill>
                <a:latin typeface="Calibri" panose="020F0502020204030204" pitchFamily="34" charset="0"/>
              </a:rPr>
              <a:t>9.6 weeks</a:t>
            </a:r>
            <a:endParaRPr lang="en-US" sz="800" dirty="0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17962" name="OTLSHAPE_T_4be638bfea754bc59991596c3eef3bf7_StartDate"/>
          <p:cNvSpPr txBox="1"/>
          <p:nvPr>
            <p:custDataLst>
              <p:tags r:id="rId64"/>
            </p:custDataLst>
          </p:nvPr>
        </p:nvSpPr>
        <p:spPr>
          <a:xfrm>
            <a:off x="1202190" y="1188170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Jun 1</a:t>
            </a:r>
          </a:p>
        </p:txBody>
      </p:sp>
      <p:sp>
        <p:nvSpPr>
          <p:cNvPr id="17963" name="OTLSHAPE_T_4be638bfea754bc59991596c3eef3bf7_EndDate"/>
          <p:cNvSpPr txBox="1"/>
          <p:nvPr>
            <p:custDataLst>
              <p:tags r:id="rId65"/>
            </p:custDataLst>
          </p:nvPr>
        </p:nvSpPr>
        <p:spPr>
          <a:xfrm>
            <a:off x="3129664" y="1188170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Sep 1</a:t>
            </a:r>
          </a:p>
        </p:txBody>
      </p:sp>
      <p:sp>
        <p:nvSpPr>
          <p:cNvPr id="17964" name="OTLSHAPE_T_4be638bfea754bc59991596c3eef3bf7_Title"/>
          <p:cNvSpPr txBox="1"/>
          <p:nvPr>
            <p:custDataLst>
              <p:tags r:id="rId66"/>
            </p:custDataLst>
          </p:nvPr>
        </p:nvSpPr>
        <p:spPr>
          <a:xfrm>
            <a:off x="1520028" y="993563"/>
            <a:ext cx="787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>
                <a:solidFill>
                  <a:schemeClr val="dk1"/>
                </a:solidFill>
                <a:latin typeface="Calibri" panose="020F0502020204030204" pitchFamily="34" charset="0"/>
              </a:rPr>
              <a:t>Phase 3 Here </a:t>
            </a:r>
          </a:p>
        </p:txBody>
      </p:sp>
      <p:sp>
        <p:nvSpPr>
          <p:cNvPr id="17965" name="OTLSHAPE_T_4be638bfea754bc59991596c3eef3bf7_Duration"/>
          <p:cNvSpPr txBox="1"/>
          <p:nvPr>
            <p:custDataLst>
              <p:tags r:id="rId67"/>
            </p:custDataLst>
          </p:nvPr>
        </p:nvSpPr>
        <p:spPr>
          <a:xfrm>
            <a:off x="2068984" y="1203664"/>
            <a:ext cx="469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lt2"/>
                </a:solidFill>
                <a:latin typeface="Calibri" panose="020F0502020204030204" pitchFamily="34" charset="0"/>
              </a:rPr>
              <a:t>13.2 weeks</a:t>
            </a:r>
          </a:p>
        </p:txBody>
      </p:sp>
      <p:sp>
        <p:nvSpPr>
          <p:cNvPr id="17970" name="OTLSHAPE_T_595522e6a4c8437398d8e975e7769937_StartDate"/>
          <p:cNvSpPr txBox="1"/>
          <p:nvPr>
            <p:custDataLst>
              <p:tags r:id="rId68"/>
            </p:custDataLst>
          </p:nvPr>
        </p:nvSpPr>
        <p:spPr>
          <a:xfrm>
            <a:off x="3240737" y="1599988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Oct 1</a:t>
            </a:r>
          </a:p>
        </p:txBody>
      </p:sp>
      <p:sp>
        <p:nvSpPr>
          <p:cNvPr id="17971" name="OTLSHAPE_T_595522e6a4c8437398d8e975e7769937_EndDate"/>
          <p:cNvSpPr txBox="1"/>
          <p:nvPr>
            <p:custDataLst>
              <p:tags r:id="rId69"/>
            </p:custDataLst>
          </p:nvPr>
        </p:nvSpPr>
        <p:spPr>
          <a:xfrm>
            <a:off x="7672112" y="1599988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dk2"/>
                </a:solidFill>
                <a:latin typeface="Calibri" panose="020F0502020204030204" pitchFamily="34" charset="0"/>
              </a:rPr>
              <a:t>May 30</a:t>
            </a:r>
          </a:p>
        </p:txBody>
      </p:sp>
      <p:sp>
        <p:nvSpPr>
          <p:cNvPr id="17972" name="OTLSHAPE_T_595522e6a4c8437398d8e975e7769937_Title"/>
          <p:cNvSpPr txBox="1"/>
          <p:nvPr>
            <p:custDataLst>
              <p:tags r:id="rId70"/>
            </p:custDataLst>
          </p:nvPr>
        </p:nvSpPr>
        <p:spPr>
          <a:xfrm>
            <a:off x="3564968" y="1405382"/>
            <a:ext cx="787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>
                <a:solidFill>
                  <a:schemeClr val="dk1"/>
                </a:solidFill>
                <a:latin typeface="Calibri" panose="020F0502020204030204" pitchFamily="34" charset="0"/>
              </a:rPr>
              <a:t>Phase 5 Here </a:t>
            </a:r>
          </a:p>
        </p:txBody>
      </p:sp>
      <p:sp>
        <p:nvSpPr>
          <p:cNvPr id="17973" name="OTLSHAPE_T_595522e6a4c8437398d8e975e7769937_Duration"/>
          <p:cNvSpPr txBox="1"/>
          <p:nvPr>
            <p:custDataLst>
              <p:tags r:id="rId71"/>
            </p:custDataLst>
          </p:nvPr>
        </p:nvSpPr>
        <p:spPr>
          <a:xfrm>
            <a:off x="5362678" y="1615482"/>
            <a:ext cx="469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lt2"/>
                </a:solidFill>
                <a:latin typeface="Calibri" panose="020F0502020204030204" pitchFamily="34" charset="0"/>
              </a:rPr>
              <a:t>34.6 weeks</a:t>
            </a:r>
          </a:p>
        </p:txBody>
      </p:sp>
      <p:sp>
        <p:nvSpPr>
          <p:cNvPr id="17978" name="OTLSHAPE_T_483bbbf5c83f40fdba3b1ddb997e80eb_StartDate"/>
          <p:cNvSpPr txBox="1"/>
          <p:nvPr>
            <p:custDataLst>
              <p:tags r:id="rId72"/>
            </p:custDataLst>
          </p:nvPr>
        </p:nvSpPr>
        <p:spPr>
          <a:xfrm>
            <a:off x="4795100" y="2011807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Jan 1</a:t>
            </a:r>
          </a:p>
        </p:txBody>
      </p:sp>
      <p:sp>
        <p:nvSpPr>
          <p:cNvPr id="17979" name="OTLSHAPE_T_483bbbf5c83f40fdba3b1ddb997e80eb_EndDate"/>
          <p:cNvSpPr txBox="1"/>
          <p:nvPr>
            <p:custDataLst>
              <p:tags r:id="rId73"/>
            </p:custDataLst>
          </p:nvPr>
        </p:nvSpPr>
        <p:spPr>
          <a:xfrm>
            <a:off x="8191728" y="2011807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Jun 30</a:t>
            </a:r>
          </a:p>
        </p:txBody>
      </p:sp>
      <p:sp>
        <p:nvSpPr>
          <p:cNvPr id="17980" name="OTLSHAPE_T_483bbbf5c83f40fdba3b1ddb997e80eb_Title"/>
          <p:cNvSpPr txBox="1"/>
          <p:nvPr>
            <p:custDataLst>
              <p:tags r:id="rId74"/>
            </p:custDataLst>
          </p:nvPr>
        </p:nvSpPr>
        <p:spPr>
          <a:xfrm>
            <a:off x="5107054" y="1817201"/>
            <a:ext cx="787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>
                <a:solidFill>
                  <a:schemeClr val="dk1"/>
                </a:solidFill>
                <a:latin typeface="Calibri" panose="020F0502020204030204" pitchFamily="34" charset="0"/>
              </a:rPr>
              <a:t>Phase 7 Here </a:t>
            </a:r>
          </a:p>
        </p:txBody>
      </p:sp>
      <p:sp>
        <p:nvSpPr>
          <p:cNvPr id="17981" name="OTLSHAPE_T_483bbbf5c83f40fdba3b1ddb997e80eb_Duration"/>
          <p:cNvSpPr txBox="1"/>
          <p:nvPr>
            <p:custDataLst>
              <p:tags r:id="rId75"/>
            </p:custDataLst>
          </p:nvPr>
        </p:nvSpPr>
        <p:spPr>
          <a:xfrm>
            <a:off x="6393528" y="2027301"/>
            <a:ext cx="469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lt2"/>
                </a:solidFill>
                <a:latin typeface="Calibri" panose="020F0502020204030204" pitchFamily="34" charset="0"/>
              </a:rPr>
              <a:t>25.8 weeks</a:t>
            </a:r>
          </a:p>
        </p:txBody>
      </p:sp>
      <p:sp>
        <p:nvSpPr>
          <p:cNvPr id="17986" name="OTLSHAPE_T_f6ce9139817b4340b0dc2640e2beede1_StartDate"/>
          <p:cNvSpPr txBox="1"/>
          <p:nvPr>
            <p:custDataLst>
              <p:tags r:id="rId76"/>
            </p:custDataLst>
          </p:nvPr>
        </p:nvSpPr>
        <p:spPr>
          <a:xfrm>
            <a:off x="8848024" y="2423626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Sep 1</a:t>
            </a:r>
          </a:p>
        </p:txBody>
      </p:sp>
      <p:sp>
        <p:nvSpPr>
          <p:cNvPr id="17987" name="OTLSHAPE_T_f6ce9139817b4340b0dc2640e2beede1_EndDate"/>
          <p:cNvSpPr txBox="1"/>
          <p:nvPr>
            <p:custDataLst>
              <p:tags r:id="rId77"/>
            </p:custDataLst>
          </p:nvPr>
        </p:nvSpPr>
        <p:spPr>
          <a:xfrm>
            <a:off x="9985241" y="2423626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Oct 15</a:t>
            </a:r>
          </a:p>
        </p:txBody>
      </p:sp>
      <p:sp>
        <p:nvSpPr>
          <p:cNvPr id="17988" name="OTLSHAPE_T_f6ce9139817b4340b0dc2640e2beede1_Title"/>
          <p:cNvSpPr txBox="1"/>
          <p:nvPr>
            <p:custDataLst>
              <p:tags r:id="rId78"/>
            </p:custDataLst>
          </p:nvPr>
        </p:nvSpPr>
        <p:spPr>
          <a:xfrm>
            <a:off x="9180171" y="2229019"/>
            <a:ext cx="787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>
                <a:solidFill>
                  <a:schemeClr val="dk1"/>
                </a:solidFill>
                <a:latin typeface="Calibri" panose="020F0502020204030204" pitchFamily="34" charset="0"/>
              </a:rPr>
              <a:t>Phase 9 Here </a:t>
            </a:r>
          </a:p>
        </p:txBody>
      </p:sp>
      <p:sp>
        <p:nvSpPr>
          <p:cNvPr id="17989" name="OTLSHAPE_T_f6ce9139817b4340b0dc2640e2beede1_Duration"/>
          <p:cNvSpPr txBox="1"/>
          <p:nvPr>
            <p:custDataLst>
              <p:tags r:id="rId79"/>
            </p:custDataLst>
          </p:nvPr>
        </p:nvSpPr>
        <p:spPr>
          <a:xfrm>
            <a:off x="9352582" y="2439120"/>
            <a:ext cx="4191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lt2"/>
                </a:solidFill>
                <a:latin typeface="Calibri" panose="020F0502020204030204" pitchFamily="34" charset="0"/>
              </a:rPr>
              <a:t>6.6 weeks</a:t>
            </a:r>
          </a:p>
        </p:txBody>
      </p:sp>
      <p:sp>
        <p:nvSpPr>
          <p:cNvPr id="17994" name="OTLSHAPE_T_f1f008f4f7a74d7cbdddc32efbf8b27f_StartDate"/>
          <p:cNvSpPr txBox="1"/>
          <p:nvPr>
            <p:custDataLst>
              <p:tags r:id="rId80"/>
            </p:custDataLst>
          </p:nvPr>
        </p:nvSpPr>
        <p:spPr>
          <a:xfrm>
            <a:off x="9269727" y="2835444"/>
            <a:ext cx="355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Sep 30</a:t>
            </a:r>
          </a:p>
        </p:txBody>
      </p:sp>
      <p:sp>
        <p:nvSpPr>
          <p:cNvPr id="17995" name="OTLSHAPE_T_f1f008f4f7a74d7cbdddc32efbf8b27f_EndDate"/>
          <p:cNvSpPr txBox="1"/>
          <p:nvPr>
            <p:custDataLst>
              <p:tags r:id="rId81"/>
            </p:custDataLst>
          </p:nvPr>
        </p:nvSpPr>
        <p:spPr>
          <a:xfrm>
            <a:off x="11275899" y="2835444"/>
            <a:ext cx="355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Dec 31</a:t>
            </a:r>
          </a:p>
        </p:txBody>
      </p:sp>
      <p:sp>
        <p:nvSpPr>
          <p:cNvPr id="17996" name="OTLSHAPE_T_f1f008f4f7a74d7cbdddc32efbf8b27f_Title"/>
          <p:cNvSpPr txBox="1"/>
          <p:nvPr>
            <p:custDataLst>
              <p:tags r:id="rId82"/>
            </p:custDataLst>
          </p:nvPr>
        </p:nvSpPr>
        <p:spPr>
          <a:xfrm>
            <a:off x="9666263" y="2640838"/>
            <a:ext cx="863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Phase 10 Here </a:t>
            </a:r>
          </a:p>
        </p:txBody>
      </p:sp>
      <p:sp>
        <p:nvSpPr>
          <p:cNvPr id="17997" name="OTLSHAPE_T_f1f008f4f7a74d7cbdddc32efbf8b27f_Duration"/>
          <p:cNvSpPr txBox="1"/>
          <p:nvPr>
            <p:custDataLst>
              <p:tags r:id="rId83"/>
            </p:custDataLst>
          </p:nvPr>
        </p:nvSpPr>
        <p:spPr>
          <a:xfrm>
            <a:off x="10215219" y="2850938"/>
            <a:ext cx="469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lt2"/>
                </a:solidFill>
                <a:latin typeface="Calibri" panose="020F0502020204030204" pitchFamily="34" charset="0"/>
              </a:rPr>
              <a:t>13.4 weeks</a:t>
            </a:r>
          </a:p>
        </p:txBody>
      </p:sp>
      <p:sp>
        <p:nvSpPr>
          <p:cNvPr id="18002" name="OTLSHAPE_T_7773177036fc4cf59bd0d5652def1445_StartDate"/>
          <p:cNvSpPr txBox="1"/>
          <p:nvPr>
            <p:custDataLst>
              <p:tags r:id="rId84"/>
            </p:custDataLst>
          </p:nvPr>
        </p:nvSpPr>
        <p:spPr>
          <a:xfrm>
            <a:off x="631986" y="5028650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dk2"/>
                </a:solidFill>
                <a:latin typeface="Calibri" panose="020F0502020204030204" pitchFamily="34" charset="0"/>
              </a:rPr>
              <a:t>May 1</a:t>
            </a:r>
          </a:p>
        </p:txBody>
      </p:sp>
      <p:sp>
        <p:nvSpPr>
          <p:cNvPr id="18003" name="OTLSHAPE_T_7773177036fc4cf59bd0d5652def1445_EndDate"/>
          <p:cNvSpPr txBox="1"/>
          <p:nvPr>
            <p:custDataLst>
              <p:tags r:id="rId85"/>
            </p:custDataLst>
          </p:nvPr>
        </p:nvSpPr>
        <p:spPr>
          <a:xfrm>
            <a:off x="1939576" y="5028650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Jun 22</a:t>
            </a:r>
          </a:p>
        </p:txBody>
      </p:sp>
      <p:sp>
        <p:nvSpPr>
          <p:cNvPr id="18004" name="OTLSHAPE_T_7773177036fc4cf59bd0d5652def1445_Title"/>
          <p:cNvSpPr txBox="1"/>
          <p:nvPr>
            <p:custDataLst>
              <p:tags r:id="rId86"/>
            </p:custDataLst>
          </p:nvPr>
        </p:nvSpPr>
        <p:spPr>
          <a:xfrm>
            <a:off x="1000413" y="4834043"/>
            <a:ext cx="787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>
                <a:solidFill>
                  <a:schemeClr val="dk1"/>
                </a:solidFill>
                <a:latin typeface="Calibri" panose="020F0502020204030204" pitchFamily="34" charset="0"/>
              </a:rPr>
              <a:t>Phase 1 Here </a:t>
            </a:r>
          </a:p>
        </p:txBody>
      </p:sp>
      <p:sp>
        <p:nvSpPr>
          <p:cNvPr id="18005" name="OTLSHAPE_T_7773177036fc4cf59bd0d5652def1445_Duration"/>
          <p:cNvSpPr txBox="1"/>
          <p:nvPr>
            <p:custDataLst>
              <p:tags r:id="rId87"/>
            </p:custDataLst>
          </p:nvPr>
        </p:nvSpPr>
        <p:spPr>
          <a:xfrm>
            <a:off x="1239870" y="5044144"/>
            <a:ext cx="4191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lt2"/>
                </a:solidFill>
                <a:latin typeface="Calibri" panose="020F0502020204030204" pitchFamily="34" charset="0"/>
              </a:rPr>
              <a:t>7.4 weeks</a:t>
            </a:r>
          </a:p>
        </p:txBody>
      </p:sp>
      <p:sp>
        <p:nvSpPr>
          <p:cNvPr id="18010" name="OTLSHAPE_T_aee3cd237e094d08996d195632a47ed6_StartDate"/>
          <p:cNvSpPr txBox="1"/>
          <p:nvPr>
            <p:custDataLst>
              <p:tags r:id="rId88"/>
            </p:custDataLst>
          </p:nvPr>
        </p:nvSpPr>
        <p:spPr>
          <a:xfrm>
            <a:off x="2198625" y="5440468"/>
            <a:ext cx="304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Aug 1</a:t>
            </a:r>
          </a:p>
        </p:txBody>
      </p:sp>
      <p:sp>
        <p:nvSpPr>
          <p:cNvPr id="18011" name="OTLSHAPE_T_aee3cd237e094d08996d195632a47ed6_EndDate"/>
          <p:cNvSpPr txBox="1"/>
          <p:nvPr>
            <p:custDataLst>
              <p:tags r:id="rId89"/>
            </p:custDataLst>
          </p:nvPr>
        </p:nvSpPr>
        <p:spPr>
          <a:xfrm>
            <a:off x="5124319" y="5440468"/>
            <a:ext cx="355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Dec 29</a:t>
            </a:r>
          </a:p>
        </p:txBody>
      </p:sp>
      <p:sp>
        <p:nvSpPr>
          <p:cNvPr id="18012" name="OTLSHAPE_T_aee3cd237e094d08996d195632a47ed6_Title"/>
          <p:cNvSpPr txBox="1"/>
          <p:nvPr>
            <p:custDataLst>
              <p:tags r:id="rId90"/>
            </p:custDataLst>
          </p:nvPr>
        </p:nvSpPr>
        <p:spPr>
          <a:xfrm>
            <a:off x="2542498" y="5245862"/>
            <a:ext cx="787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>
                <a:solidFill>
                  <a:schemeClr val="dk1"/>
                </a:solidFill>
                <a:latin typeface="Calibri" panose="020F0502020204030204" pitchFamily="34" charset="0"/>
              </a:rPr>
              <a:t>Phase 4 Here </a:t>
            </a:r>
          </a:p>
        </p:txBody>
      </p:sp>
      <p:sp>
        <p:nvSpPr>
          <p:cNvPr id="18013" name="OTLSHAPE_T_aee3cd237e094d08996d195632a47ed6_Duration"/>
          <p:cNvSpPr txBox="1"/>
          <p:nvPr>
            <p:custDataLst>
              <p:tags r:id="rId91"/>
            </p:custDataLst>
          </p:nvPr>
        </p:nvSpPr>
        <p:spPr>
          <a:xfrm>
            <a:off x="3577546" y="5455962"/>
            <a:ext cx="469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lt2"/>
                </a:solidFill>
                <a:latin typeface="Calibri" panose="020F0502020204030204" pitchFamily="34" charset="0"/>
              </a:rPr>
              <a:t>21.4 weeks</a:t>
            </a:r>
          </a:p>
        </p:txBody>
      </p:sp>
      <p:sp>
        <p:nvSpPr>
          <p:cNvPr id="18018" name="OTLSHAPE_T_81e5f26d871f4ae5ae3409ab7e19e699_StartDate"/>
          <p:cNvSpPr txBox="1"/>
          <p:nvPr>
            <p:custDataLst>
              <p:tags r:id="rId92"/>
            </p:custDataLst>
          </p:nvPr>
        </p:nvSpPr>
        <p:spPr>
          <a:xfrm>
            <a:off x="3240737" y="5852287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Oct 1</a:t>
            </a:r>
          </a:p>
        </p:txBody>
      </p:sp>
      <p:sp>
        <p:nvSpPr>
          <p:cNvPr id="18019" name="OTLSHAPE_T_81e5f26d871f4ae5ae3409ab7e19e699_EndDate"/>
          <p:cNvSpPr txBox="1"/>
          <p:nvPr>
            <p:custDataLst>
              <p:tags r:id="rId93"/>
            </p:custDataLst>
          </p:nvPr>
        </p:nvSpPr>
        <p:spPr>
          <a:xfrm>
            <a:off x="7672112" y="5852287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dk2"/>
                </a:solidFill>
                <a:latin typeface="Calibri" panose="020F0502020204030204" pitchFamily="34" charset="0"/>
              </a:rPr>
              <a:t>May 30</a:t>
            </a:r>
          </a:p>
        </p:txBody>
      </p:sp>
      <p:sp>
        <p:nvSpPr>
          <p:cNvPr id="18020" name="OTLSHAPE_T_81e5f26d871f4ae5ae3409ab7e19e699_Title"/>
          <p:cNvSpPr txBox="1"/>
          <p:nvPr>
            <p:custDataLst>
              <p:tags r:id="rId94"/>
            </p:custDataLst>
          </p:nvPr>
        </p:nvSpPr>
        <p:spPr>
          <a:xfrm>
            <a:off x="3564968" y="5657681"/>
            <a:ext cx="762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Phase 6 Here</a:t>
            </a:r>
          </a:p>
        </p:txBody>
      </p:sp>
      <p:sp>
        <p:nvSpPr>
          <p:cNvPr id="18021" name="OTLSHAPE_T_81e5f26d871f4ae5ae3409ab7e19e699_Duration"/>
          <p:cNvSpPr txBox="1"/>
          <p:nvPr>
            <p:custDataLst>
              <p:tags r:id="rId95"/>
            </p:custDataLst>
          </p:nvPr>
        </p:nvSpPr>
        <p:spPr>
          <a:xfrm>
            <a:off x="5362678" y="5867781"/>
            <a:ext cx="469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lt2"/>
                </a:solidFill>
                <a:latin typeface="Calibri" panose="020F0502020204030204" pitchFamily="34" charset="0"/>
              </a:rPr>
              <a:t>34.6 weeks</a:t>
            </a:r>
          </a:p>
        </p:txBody>
      </p:sp>
      <p:sp>
        <p:nvSpPr>
          <p:cNvPr id="18026" name="OTLSHAPE_T_5417459faabd473e8e317c8fe7fed1ca_StartDate"/>
          <p:cNvSpPr txBox="1"/>
          <p:nvPr>
            <p:custDataLst>
              <p:tags r:id="rId96"/>
            </p:custDataLst>
          </p:nvPr>
        </p:nvSpPr>
        <p:spPr>
          <a:xfrm>
            <a:off x="7171746" y="6264106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dk2"/>
                </a:solidFill>
                <a:latin typeface="Calibri" panose="020F0502020204030204" pitchFamily="34" charset="0"/>
              </a:rPr>
              <a:t>May 30</a:t>
            </a:r>
          </a:p>
        </p:txBody>
      </p:sp>
      <p:sp>
        <p:nvSpPr>
          <p:cNvPr id="18027" name="OTLSHAPE_T_5417459faabd473e8e317c8fe7fed1ca_EndDate"/>
          <p:cNvSpPr txBox="1"/>
          <p:nvPr>
            <p:custDataLst>
              <p:tags r:id="rId97"/>
            </p:custDataLst>
          </p:nvPr>
        </p:nvSpPr>
        <p:spPr>
          <a:xfrm>
            <a:off x="9733814" y="6264106"/>
            <a:ext cx="355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Sep 30</a:t>
            </a:r>
          </a:p>
        </p:txBody>
      </p:sp>
      <p:sp>
        <p:nvSpPr>
          <p:cNvPr id="18028" name="OTLSHAPE_T_5417459faabd473e8e317c8fe7fed1ca_Title"/>
          <p:cNvSpPr txBox="1"/>
          <p:nvPr>
            <p:custDataLst>
              <p:tags r:id="rId98"/>
            </p:custDataLst>
          </p:nvPr>
        </p:nvSpPr>
        <p:spPr>
          <a:xfrm>
            <a:off x="7604562" y="6069499"/>
            <a:ext cx="787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>
                <a:solidFill>
                  <a:schemeClr val="dk1"/>
                </a:solidFill>
                <a:latin typeface="Calibri" panose="020F0502020204030204" pitchFamily="34" charset="0"/>
              </a:rPr>
              <a:t>Phase 8 Here </a:t>
            </a:r>
          </a:p>
        </p:txBody>
      </p:sp>
      <p:sp>
        <p:nvSpPr>
          <p:cNvPr id="18029" name="OTLSHAPE_T_5417459faabd473e8e317c8fe7fed1ca_Duration"/>
          <p:cNvSpPr txBox="1"/>
          <p:nvPr>
            <p:custDataLst>
              <p:tags r:id="rId99"/>
            </p:custDataLst>
          </p:nvPr>
        </p:nvSpPr>
        <p:spPr>
          <a:xfrm>
            <a:off x="8413325" y="6279600"/>
            <a:ext cx="469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lt2"/>
                </a:solidFill>
                <a:latin typeface="Calibri" panose="020F0502020204030204" pitchFamily="34" charset="0"/>
              </a:rPr>
              <a:t>17.6 weeks</a:t>
            </a:r>
          </a:p>
        </p:txBody>
      </p:sp>
      <p:sp>
        <p:nvSpPr>
          <p:cNvPr id="4" name="OTLSHAPE_M_c6c892620afd42aba44c1b51ae7d3a52_Shape">
            <a:extLst>
              <a:ext uri="{FF2B5EF4-FFF2-40B4-BE49-F238E27FC236}">
                <a16:creationId xmlns:a16="http://schemas.microsoft.com/office/drawing/2014/main" id="{EFB774FD-32AD-48D2-BC98-02C489C47F8B}"/>
              </a:ext>
            </a:extLst>
          </p:cNvPr>
          <p:cNvSpPr/>
          <p:nvPr>
            <p:custDataLst>
              <p:tags r:id="rId100"/>
            </p:custDataLst>
          </p:nvPr>
        </p:nvSpPr>
        <p:spPr>
          <a:xfrm rot="16200000">
            <a:off x="1535005" y="3329728"/>
            <a:ext cx="165100" cy="165100"/>
          </a:xfrm>
          <a:prstGeom prst="flowChartMerge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TLSHAPE_M_2491646ac2c94835896cf8a48c4c0fdc_Shape">
            <a:extLst>
              <a:ext uri="{FF2B5EF4-FFF2-40B4-BE49-F238E27FC236}">
                <a16:creationId xmlns:a16="http://schemas.microsoft.com/office/drawing/2014/main" id="{65FD8576-6C5D-45BA-982E-CCF0EEE335EF}"/>
              </a:ext>
            </a:extLst>
          </p:cNvPr>
          <p:cNvSpPr/>
          <p:nvPr>
            <p:custDataLst>
              <p:tags r:id="rId101"/>
            </p:custDataLst>
          </p:nvPr>
        </p:nvSpPr>
        <p:spPr>
          <a:xfrm rot="16200000">
            <a:off x="3613468" y="3329728"/>
            <a:ext cx="165100" cy="165100"/>
          </a:xfrm>
          <a:prstGeom prst="flowChartMerg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TLSHAPE_M_b0abdd91455b44d7bbc1df4a22fedd26_Shape">
            <a:extLst>
              <a:ext uri="{FF2B5EF4-FFF2-40B4-BE49-F238E27FC236}">
                <a16:creationId xmlns:a16="http://schemas.microsoft.com/office/drawing/2014/main" id="{F9214F55-5EBF-4F4D-88AF-B370A5451EF8}"/>
              </a:ext>
            </a:extLst>
          </p:cNvPr>
          <p:cNvSpPr/>
          <p:nvPr>
            <p:custDataLst>
              <p:tags r:id="rId102"/>
            </p:custDataLst>
          </p:nvPr>
        </p:nvSpPr>
        <p:spPr>
          <a:xfrm rot="16200000">
            <a:off x="5155554" y="3329728"/>
            <a:ext cx="165100" cy="165100"/>
          </a:xfrm>
          <a:prstGeom prst="flowChartMerg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TLSHAPE_M_5a8668fe0e5f47688340e8a167c5bf9b_Shape">
            <a:extLst>
              <a:ext uri="{FF2B5EF4-FFF2-40B4-BE49-F238E27FC236}">
                <a16:creationId xmlns:a16="http://schemas.microsoft.com/office/drawing/2014/main" id="{04A86675-989D-4D27-964D-4C4E998BC4BF}"/>
              </a:ext>
            </a:extLst>
          </p:cNvPr>
          <p:cNvSpPr/>
          <p:nvPr>
            <p:custDataLst>
              <p:tags r:id="rId103"/>
            </p:custDataLst>
          </p:nvPr>
        </p:nvSpPr>
        <p:spPr>
          <a:xfrm>
            <a:off x="8081490" y="4089400"/>
            <a:ext cx="152400" cy="177800"/>
          </a:xfrm>
          <a:prstGeom prst="plus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TLSHAPE_M_02cd8f50d0d542e787298345f32b763c_Shape">
            <a:extLst>
              <a:ext uri="{FF2B5EF4-FFF2-40B4-BE49-F238E27FC236}">
                <a16:creationId xmlns:a16="http://schemas.microsoft.com/office/drawing/2014/main" id="{764AF17D-E2A7-4048-BE94-6B109A76D283}"/>
              </a:ext>
            </a:extLst>
          </p:cNvPr>
          <p:cNvSpPr/>
          <p:nvPr>
            <p:custDataLst>
              <p:tags r:id="rId104"/>
            </p:custDataLst>
          </p:nvPr>
        </p:nvSpPr>
        <p:spPr>
          <a:xfrm>
            <a:off x="9858241" y="4089400"/>
            <a:ext cx="152400" cy="177800"/>
          </a:xfrm>
          <a:prstGeom prst="plus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935" name="OTLSHAPE_M_c6c892620afd42aba44c1b51ae7d3a52_Title"/>
          <p:cNvSpPr txBox="1"/>
          <p:nvPr>
            <p:custDataLst>
              <p:tags r:id="rId105"/>
            </p:custDataLst>
          </p:nvPr>
        </p:nvSpPr>
        <p:spPr>
          <a:xfrm>
            <a:off x="1731855" y="3217757"/>
            <a:ext cx="469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20">
                <a:solidFill>
                  <a:srgbClr val="C00000"/>
                </a:solidFill>
                <a:latin typeface="Calibri" panose="020F0502020204030204" pitchFamily="34" charset="0"/>
              </a:rPr>
              <a:t>Target 1</a:t>
            </a:r>
          </a:p>
        </p:txBody>
      </p:sp>
      <p:sp>
        <p:nvSpPr>
          <p:cNvPr id="17936" name="OTLSHAPE_M_c6c892620afd42aba44c1b51ae7d3a52_Date"/>
          <p:cNvSpPr txBox="1"/>
          <p:nvPr>
            <p:custDataLst>
              <p:tags r:id="rId106"/>
            </p:custDataLst>
          </p:nvPr>
        </p:nvSpPr>
        <p:spPr>
          <a:xfrm>
            <a:off x="1731855" y="3400975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8" dirty="0">
                <a:solidFill>
                  <a:srgbClr val="C00000"/>
                </a:solidFill>
                <a:latin typeface="Calibri" panose="020F0502020204030204" pitchFamily="34" charset="0"/>
              </a:rPr>
              <a:t>May 30</a:t>
            </a:r>
          </a:p>
        </p:txBody>
      </p:sp>
      <p:sp>
        <p:nvSpPr>
          <p:cNvPr id="17938" name="OTLSHAPE_M_2491646ac2c94835896cf8a48c4c0fdc_Title"/>
          <p:cNvSpPr txBox="1"/>
          <p:nvPr>
            <p:custDataLst>
              <p:tags r:id="rId107"/>
            </p:custDataLst>
          </p:nvPr>
        </p:nvSpPr>
        <p:spPr>
          <a:xfrm>
            <a:off x="3810318" y="3217757"/>
            <a:ext cx="469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20">
                <a:solidFill>
                  <a:schemeClr val="dk1"/>
                </a:solidFill>
                <a:latin typeface="Calibri" panose="020F0502020204030204" pitchFamily="34" charset="0"/>
              </a:rPr>
              <a:t>Target 2</a:t>
            </a:r>
          </a:p>
        </p:txBody>
      </p:sp>
      <p:sp>
        <p:nvSpPr>
          <p:cNvPr id="17939" name="OTLSHAPE_M_2491646ac2c94835896cf8a48c4c0fdc_Date"/>
          <p:cNvSpPr txBox="1"/>
          <p:nvPr>
            <p:custDataLst>
              <p:tags r:id="rId108"/>
            </p:custDataLst>
          </p:nvPr>
        </p:nvSpPr>
        <p:spPr>
          <a:xfrm>
            <a:off x="3810318" y="3400975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Oct 1</a:t>
            </a:r>
          </a:p>
        </p:txBody>
      </p:sp>
      <p:sp>
        <p:nvSpPr>
          <p:cNvPr id="17941" name="OTLSHAPE_M_b0abdd91455b44d7bbc1df4a22fedd26_Title"/>
          <p:cNvSpPr txBox="1"/>
          <p:nvPr>
            <p:custDataLst>
              <p:tags r:id="rId109"/>
            </p:custDataLst>
          </p:nvPr>
        </p:nvSpPr>
        <p:spPr>
          <a:xfrm>
            <a:off x="5352404" y="3217757"/>
            <a:ext cx="469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20">
                <a:solidFill>
                  <a:schemeClr val="dk1"/>
                </a:solidFill>
                <a:latin typeface="Calibri" panose="020F0502020204030204" pitchFamily="34" charset="0"/>
              </a:rPr>
              <a:t>Target 3</a:t>
            </a:r>
          </a:p>
        </p:txBody>
      </p:sp>
      <p:sp>
        <p:nvSpPr>
          <p:cNvPr id="17942" name="OTLSHAPE_M_b0abdd91455b44d7bbc1df4a22fedd26_Date"/>
          <p:cNvSpPr txBox="1"/>
          <p:nvPr>
            <p:custDataLst>
              <p:tags r:id="rId110"/>
            </p:custDataLst>
          </p:nvPr>
        </p:nvSpPr>
        <p:spPr>
          <a:xfrm>
            <a:off x="5352404" y="340097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Jan 1</a:t>
            </a:r>
          </a:p>
        </p:txBody>
      </p:sp>
      <p:sp>
        <p:nvSpPr>
          <p:cNvPr id="17944" name="OTLSHAPE_M_5a8668fe0e5f47688340e8a167c5bf9b_Title"/>
          <p:cNvSpPr txBox="1"/>
          <p:nvPr>
            <p:custDataLst>
              <p:tags r:id="rId111"/>
            </p:custDataLst>
          </p:nvPr>
        </p:nvSpPr>
        <p:spPr>
          <a:xfrm>
            <a:off x="7927439" y="4460325"/>
            <a:ext cx="469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spc="-20">
                <a:solidFill>
                  <a:schemeClr val="dk1"/>
                </a:solidFill>
                <a:latin typeface="Calibri" panose="020F0502020204030204" pitchFamily="34" charset="0"/>
              </a:rPr>
              <a:t>Target 4</a:t>
            </a:r>
          </a:p>
        </p:txBody>
      </p:sp>
      <p:sp>
        <p:nvSpPr>
          <p:cNvPr id="17945" name="OTLSHAPE_M_5a8668fe0e5f47688340e8a167c5bf9b_Date"/>
          <p:cNvSpPr txBox="1"/>
          <p:nvPr>
            <p:custDataLst>
              <p:tags r:id="rId112"/>
            </p:custDataLst>
          </p:nvPr>
        </p:nvSpPr>
        <p:spPr>
          <a:xfrm>
            <a:off x="8042966" y="4292600"/>
            <a:ext cx="241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Jul 1</a:t>
            </a:r>
          </a:p>
        </p:txBody>
      </p:sp>
      <p:sp>
        <p:nvSpPr>
          <p:cNvPr id="17947" name="OTLSHAPE_M_02cd8f50d0d542e787298345f32b763c_Title"/>
          <p:cNvSpPr txBox="1"/>
          <p:nvPr>
            <p:custDataLst>
              <p:tags r:id="rId113"/>
            </p:custDataLst>
          </p:nvPr>
        </p:nvSpPr>
        <p:spPr>
          <a:xfrm>
            <a:off x="9704190" y="4460325"/>
            <a:ext cx="469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spc="-20">
                <a:solidFill>
                  <a:schemeClr val="dk1"/>
                </a:solidFill>
                <a:latin typeface="Calibri" panose="020F0502020204030204" pitchFamily="34" charset="0"/>
              </a:rPr>
              <a:t>Target 5</a:t>
            </a:r>
          </a:p>
        </p:txBody>
      </p:sp>
      <p:sp>
        <p:nvSpPr>
          <p:cNvPr id="17948" name="OTLSHAPE_M_02cd8f50d0d542e787298345f32b763c_Date"/>
          <p:cNvSpPr txBox="1"/>
          <p:nvPr>
            <p:custDataLst>
              <p:tags r:id="rId114"/>
            </p:custDataLst>
          </p:nvPr>
        </p:nvSpPr>
        <p:spPr>
          <a:xfrm>
            <a:off x="9765531" y="4292600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Oct 15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44127C8-7688-4F17-A0CA-429D571DE4E6}"/>
              </a:ext>
            </a:extLst>
          </p:cNvPr>
          <p:cNvSpPr txBox="1"/>
          <p:nvPr/>
        </p:nvSpPr>
        <p:spPr>
          <a:xfrm>
            <a:off x="3966096" y="414020"/>
            <a:ext cx="6362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0" i="0" dirty="0">
                <a:solidFill>
                  <a:srgbClr val="282832"/>
                </a:solidFill>
                <a:effectLst/>
                <a:latin typeface="Open Sans" panose="020B0606030504020204" pitchFamily="34" charset="0"/>
              </a:rPr>
              <a:t>Project management timeline</a:t>
            </a:r>
          </a:p>
        </p:txBody>
      </p:sp>
      <p:pic>
        <p:nvPicPr>
          <p:cNvPr id="41" name="Picture 40" descr="Icon&#10;&#10;Description automatically generated">
            <a:extLst>
              <a:ext uri="{FF2B5EF4-FFF2-40B4-BE49-F238E27FC236}">
                <a16:creationId xmlns:a16="http://schemas.microsoft.com/office/drawing/2014/main" id="{16218879-0A01-44B5-F885-37351D6E5110}"/>
              </a:ext>
            </a:extLst>
          </p:cNvPr>
          <p:cNvPicPr>
            <a:picLocks noChangeAspect="1"/>
          </p:cNvPicPr>
          <p:nvPr/>
        </p:nvPicPr>
        <p:blipFill>
          <a:blip r:embed="rId1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384664" y="4316220"/>
            <a:ext cx="2333128" cy="3214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1532536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iJSb2FkbWFwIiwiVmVyc2lvbiI6eyIkaWQiOiIyIiwiVmVyc2lvbiI6IjQuMS4wIiwiT3JpZ2luYWxBc3NlbWJseVZlcnNpb24iOiIxLjAwLjAwLjAwIiwiRWRpdGlvbiI6IlBybyIsIkxhc3RTYXZlZEVkaXRpb24iOjQsIklzUGx1c0VkaXRpb24iOnRydWUsIklzUHJvRWRpdGlvbiI6dHJ1ZX0sIkVmZmVjdCI6MSwiU3R5bGUiOnsiJGlkIjoiMyIsIkRlZmF1bHREZXBlbmRlbmN5U3R5bGUiOnsiJGlkIjoiNCIsIkxpbmVTdHlsZSI6eyIkaWQiOiI1IiwiTGluZUNvbG9yIjp7IiRpZCI6IjYiLCIkdHlwZSI6Ik5MUkUuQ29tbW9uLkRvbS5Tb2xpZENvbG9yQnJ1c2gsIE5MUkUuQ29tbW9uIiwiQ29sb3IiOnsiJGlkIjoiNyIsIkEiOjI1NSwiUiI6MCwiRyI6MCwiQiI6MH19LCJMaW5lV2VpZ2h0IjoxLjAsIkxpbmVUeXBlIjowLCJQYXJlbnRTdHlsZSI6bnVsbH0sIkVuZEFycm93aGVhZExpbmVTdHlsZSI6eyIkaWQiOiI4IiwiS2luZCI6MSwiV2lkdGgiOjEsIkxlbmd0aCI6MCwiUGFyZW50U3R5bGUiOm51bGx9LCJCcmluZ1RvRnJvbnQiOnRydWUsIkVsYm93UmFkaXVzIjowLjAsIk1hcmdpbiI6eyIkaWQiOiI5IiwiVG9wIjowLjAsIkxlZnQiOjAuMCwiUmlnaHQiOjAuMCwiQm90dG9tIjowLjB9LCJQYWRkaW5nIjp7IiRpZCI6IjEwIiwiVG9wIjowLjAsIkxlZnQiOjAuMCwiUmlnaHQiOjAuMCwiQm90dG9tIjowLjB9LCJCYWNrZ3JvdW5kIjpudWxsLCJJc1Zpc2libGUiOnRydWUsIldpZHRoIjowLjAsIkhlaWdodCI6MC4wLCJCb3JkZXJTdHlsZSI6bnVsbCwiUGFyZW50U3R5bGUiOm51bGx9LCJDcml0aWNhbFBhdGhTdHlsZSI6eyIkaWQiOiIxMSIsIkNyaXRpY2FsUGF0aFN0eWxlT3B0aW9ucyI6MTUsIkxpbmVTdHlsZSI6eyIkaWQiOiIxMiIsIkxpbmVDb2xvciI6eyIkaWQiOiIxMyIsIiR0eXBlIjoiTkxSRS5Db21tb24uRG9tLlNvbGlkQ29sb3JCcnVzaCwgTkxSRS5Db21tb24iLCJDb2xvciI6eyIkaWQiOiIxNCIsIkEiOjI1NSwiUiI6MjIyLCJHIjo1MCwiQiI6NTB9fSwiTGluZVdlaWdodCI6MS4wLCJMaW5lVHlwZSI6MCwiUGFyZW50U3R5bGUiOm51bGx9LCJUaXRsZUZvcmVncm91bmQiOnsiJGlkIjoiMTUiLCJDb2xvciI6eyIkaWQiOiIxNiIsIkEiOjI1NSwiUiI6MTc2LCJHIjoxOSwiQiI6MjV9fSwiU2hhcGVzQmFja2dyb3VuZCI6eyIkaWQiOiIxNyIsIkNvbG9yIjp7IiRpZCI6IjE4IiwiQSI6MjU1LCJSIjoyNTMsIkciOjIwMywiQiI6MjA4fX0sIlNoYXBlc0JvcmRlclN0eWxlIjp7IiRpZCI6IjE5IiwiTGluZUNvbG9yIjp7IiRpZCI6IjIwIiwiJHR5cGUiOiJOTFJFLkNvbW1vbi5Eb20uU29saWRDb2xvckJydXNoLCBOTFJFLkNvbW1vbiIsIkNvbG9yIjp7IiRpZCI6IjIxIiwiQSI6MjU1LCJSIjoyMjIsIkciOjUwLCJCIjo1MH19LCJMaW5lV2VpZ2h0IjoxLjUsIkxpbmVUeXBlIjowLCJQYXJlbnRTdHlsZSI6bnVsbH0sIk1hcmdpbiI6eyIkaWQiOiIyMiIsIlRvcCI6MC4wLCJMZWZ0IjowLjAsIlJpZ2h0IjowLjAsIkJvdHRvbSI6MC4wfSwiUGFkZGluZyI6eyIkaWQiOiIyMyIsIlRvcCI6MC4wLCJMZWZ0IjowLjAsIlJpZ2h0IjowLjAsIkJvdHRvbSI6MC4wfSwiQmFja2dyb3VuZCI6bnVsbCwiSXNWaXNpYmxlIjpmYWxzZSwiV2lkdGgiOjAuMCwiSGVpZ2h0IjowLjAsIkJvcmRlclN0eWxlIjpudWxsLCJQYXJlbnRTdHlsZSI6bnVsbH0sIlBhbmVsc1NwYWNpbmdEZWZpbml0aW9uIjp7IiRpZCI6IjI0IiwiU3BhY2luZ0Fib3ZlVGltZWJhbmQiOjE2LCJTcGFjaW5nQmVsb3dUaW1lYmFuZCI6MTYsIlNwYWNpbmdBYm92ZUJldHdlZW5Td2ltbGFuZXNBbmRUYXNrcyI6MTYsIlNwYWNpbmdCZWxvd0JldHdlZW5Td2ltbGFuZXNBbmRUYXNrcyI6MTZ9LCJUaW1lYmFuZFN0eWxlIjp7IiRpZCI6IjI1IiwiU2NhbGVNYXJraW5nIjowLCJTaGFwZSI6MTMsIlNoYXBlU3R5bGUiOnsiJGlkIjoiMjYiLCJNYXJnaW4iOnsiJGlkIjoiMjciLCJUb3AiOjAuMCwiTGVmdCI6MTIuMCwiUmlnaHQiOjEyLjAsIkJvdHRvbSI6MC4wfSwiUGFkZGluZyI6eyIkaWQiOiIyOCIsIlRvcCI6Ny4wLCJMZWZ0IjowLjAsIlJpZ2h0IjowLjAsIkJvdHRvbSI6Ny4wfSwiQmFja2dyb3VuZCI6eyIkaWQiOiIyOSIsIkNvbG9yIjp7IiRpZCI6IjMwIiwiQSI6MjU1LCJSIjo2OCwiRyI6ODQsIkIiOjEwNn19LCJJc1Zpc2libGUiOnRydWUsIldpZHRoIjo4NTguMCwiSGVpZ2h0IjozMC4wLCJCb3JkZXJTdHlsZSI6eyIkaWQiOiIzMSIsIkxpbmVDb2xvciI6eyIkaWQiOiIzMiIsIiR0eXBlIjoiTkxSRS5Db21tb24uRG9tLlNvbGlkQ29sb3JCcnVzaCwgTkxSRS5Db21tb24iLCJDb2xvciI6eyIkaWQiOiIzMyIsIkEiOjI1NSwiUiI6MjU1LCJHIjowLCJCIjowfX0sIkxpbmVXZWlnaHQiOjAuMCwiTGluZVR5cGUiOjAsIlBhcmVudFN0eWxlIjpudWxsfSwiUGFyZW50U3R5bGUiOm51bGx9LCJNaWRkbGVUaWVyU2hhcGVTdHlsZSI6eyIkaWQiOiIzNCIsIk1hcmdpbiI6eyIkcmVmIjoiMjcifSwiUGFkZGluZyI6eyIkcmVmIjoiMjgifSwiQmFja2dyb3VuZCI6eyIkaWQiOiIzNSIsIkNvbG9yIjp7IiRpZCI6IjM2IiwiQSI6MjU1LCJSIjowLCJHIjoxNzYsIkIiOjI0MH19LCJJc1Zpc2libGUiOnRydWUsIldpZHRoIjo4NTguMCwiSGVpZ2h0IjozMC4wLCJCb3JkZXJTdHlsZSI6eyIkaWQiOiIzNyIsIkxpbmVDb2xvciI6eyIkaWQiOiIzOCIsIiR0eXBlIjoiTkxSRS5Db21tb24uRG9tLlNvbGlkQ29sb3JCcnVzaCwgTkxSRS5Db21tb24iLCJDb2xvciI6eyIkaWQiOiIzOSIsIkEiOjI1NSwiUiI6MjU1LCJHIjowLCJCIjowfX0sIkxpbmVXZWlnaHQiOjAuMCwiTGluZVR5cGUiOjAsIlBhcmVudFN0eWxlIjpudWxsfSwiUGFyZW50U3R5bGUiOm51bGx9LCJCb3R0b21UaWVyU2hhcGVTdHlsZSI6eyIkaWQiOiI0MCIsIk1hcmdpbiI6eyIkcmVmIjoiMjcifSwiUGFkZGluZyI6eyIkcmVmIjoiMjgifSwiQmFja2dyb3VuZCI6eyIkaWQiOiI0MSIsIkNvbG9yIjp7IiRpZCI6IjQyIiwiQSI6MjU1LCJSIjowLCJHIjoxNzYsIkIiOjI0MH19LCJJc1Zpc2libGUiOnRydWUsIldpZHRoIjo4NTguMCwiSGVpZ2h0IjozMC4wLCJCb3JkZXJTdHlsZSI6eyIkaWQiOiI0MyIsIkxpbmVDb2xvciI6eyIkaWQiOiI0NCIsIiR0eXBlIjoiTkxSRS5Db21tb24uRG9tLlNvbGlkQ29sb3JCcnVzaCwgTkxSRS5Db21tb24iLCJDb2xvciI6eyIkaWQiOiI0NSIsIkEiOjI1NSwiUiI6MjU1LCJHIjowLCJCIjowfX0sIkxpbmVXZWlnaHQiOjAuMCwiTGluZVR5cGUiOjAsIlBhcmVudFN0eWxlIjpudWxsfSwiUGFyZW50U3R5bGUiOm51bGx9LCJSaWdodEVuZENhcHNTdHlsZSI6eyIkaWQiOiI0NiIsIkZvbnRTZXR0aW5ncyI6eyIkaWQiOiI0NyIsIkZvbnRTaXplIjoxOCwiRm9udE5hbWUiOiJDYWxpYnJpIiwiSXNCb2xkIjp0cnVlLCJJc0l0YWxpYyI6ZmFsc2UsIklzVW5kZXJsaW5lZCI6ZmFsc2UsIlBhcmVudFN0eWxlIjpudWxsfSwiQXV0b1NpemUiOjAsIkZvcmVncm91bmQiOnsiJGlkIjoiNDgiLCJDb2xvciI6eyIkaWQiOiI0OS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NTAiLCJUb3AiOjAuMCwiTGVmdCI6MC4wLCJSaWdodCI6MjUuMCwiQm90dG9tIjowLjB9LCJQYWRkaW5nIjp7IiRpZCI6IjUxIiwiVG9wIjowLjAsIkxlZnQiOjAuMCwiUmlnaHQiOjAuMCwiQm90dG9tIjowLjB9LCJCYWNrZ3JvdW5kIjp7IiRpZCI6IjUyIiwiQ29sb3IiOnsiJGlkIjoiNTMiLCJBIjo4OSwiUiI6MCwiRyI6MCwiQiI6MH19LCJJc1Zpc2libGUiOmZhbHNlLCJXaWR0aCI6MC4wLCJIZWlnaHQiOjAuMCwiQm9yZGVyU3R5bGUiOm51bGwsIlBhcmVudFN0eWxlIjpudWxsfSwiTGVmdEVuZENhcHNTdHlsZSI6eyIkaWQiOiI1NCIsIkZvbnRTZXR0aW5ncyI6eyIkaWQiOiI1NSIsIkZvbnRTaXplIjoxOCwiRm9udE5hbWUiOiJDYWxpYnJpIiwiSXNCb2xkIjp0cnVlLCJJc0l0YWxpYyI6ZmFsc2UsIklzVW5kZXJsaW5lZCI6ZmFsc2UsIlBhcmVudFN0eWxlIjpudWxsfSwiQXV0b1NpemUiOjAsIkZvcmVncm91bmQiOnsiJGlkIjoiNTYiLCJDb2xvciI6eyIkaWQiOiI1Ny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NTgiLCJUb3AiOjAuMCwiTGVmdCI6MjUuMCwiUmlnaHQiOjAuMCwiQm90dG9tIjowLjB9LCJQYWRkaW5nIjp7IiRpZCI6IjU5IiwiVG9wIjowLjAsIkxlZnQiOjAuMCwiUmlnaHQiOjAuMCwiQm90dG9tIjowLjB9LCJCYWNrZ3JvdW5kIjp7IiRpZCI6IjYwIiwiQ29sb3IiOnsiJHJlZiI6IjUzIn19LCJJc1Zpc2libGUiOmZhbHNlLCJXaWR0aCI6MC4wLCJIZWlnaHQiOjAuMCwiQm9yZGVyU3R5bGUiOm51bGwsIlBhcmVudFN0eWxlIjpudWxsfSwiVG9kYXlUZXh0U3R5bGUiOnsiJGlkIjoiNjEiLCJGb250U2V0dGluZ3MiOnsiJGlkIjoiNjIiLCJGb250U2l6ZSI6MTIsIkZvbnROYW1lIjoiQ2FsaWJyaSIsIklzQm9sZCI6ZmFsc2UsIklzSXRhbGljIjpmYWxzZSwiSXNVbmRlcmxpbmVkIjpmYWxzZSwiUGFyZW50U3R5bGUiOm51bGx9LCJBdXRvU2l6ZSI6MCwiRm9yZWdyb3VuZCI6eyIkaWQiOiI2MyIsIkNvbG9yIjp7IiRpZCI6IjY0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Y1IiwiVG9wIjowLjAsIkxlZnQiOjAuMCwiUmlnaHQiOjAuMCwiQm90dG9tIjowLjB9LCJQYWRkaW5nIjp7IiRpZCI6IjY2IiwiVG9wIjowLjAsIkxlZnQiOjAuMCwiUmlnaHQiOjAuMCwiQm90dG9tIjowLjB9LCJCYWNrZ3JvdW5kIjp7IiRpZCI6IjY3IiwiQ29sb3IiOnsiJHJlZiI6IjUzIn19LCJJc1Zpc2libGUiOnRydWUsIldpZHRoIjowLjAsIkhlaWdodCI6MC4wLCJCb3JkZXJTdHlsZSI6bnVsbCwiUGFyZW50U3R5bGUiOm51bGx9LCJUb2RheU1hcmtlclN0eWxlIjp7IiRpZCI6IjY4IiwiTWFyZ2luIjp7IiRpZCI6IjY5IiwiVG9wIjowLjAsIkxlZnQiOjAuMCwiUmlnaHQiOjAuMCwiQm90dG9tIjowLjB9LCJQYWRkaW5nIjp7IiRpZCI6IjcwIiwiVG9wIjowLjAsIkxlZnQiOjAuMCwiUmlnaHQiOjAuMCwiQm90dG9tIjowLjB9LCJCYWNrZ3JvdW5kIjp7IiRpZCI6IjcxIiwiQ29sb3IiOnsiJGlkIjoiNzIiLCJBIjoyNTUsIlIiOjI1NSwiRyI6MCwiQiI6MH19LCJJc1Zpc2libGUiOnRydWUsIldpZHRoIjowLjAsIkhlaWdodCI6MC4wLCJCb3JkZXJTdHlsZSI6bnVsbCwiUGFyZW50U3R5bGUiOm51bGx9LCJTY2FsZVN0eWxlIjp7IiRpZCI6IjczIiwiU2hhcGUiOjAsIlNob3dTZWdtZW50U2VwYXJhdG9ycyI6dHJ1ZSwiU2VnbWVudFNlcGFyYXRvck9wYWNpdHkiOjMwLCJIYXNCZWVuVmlzaWJsZUJlZm9yZSI6dHJ1ZSwiRm9udFNldHRpbmdzIjp7IiRpZCI6Ijc0IiwiRm9udFNpemUiOjEyLCJGb250TmFtZSI6IkNhbGlicmkiLCJJc0JvbGQiOmZhbHNlLCJJc0l0YWxpYyI6ZmFsc2UsIklzVW5kZXJsaW5lZCI6ZmFsc2UsIlBhcmVudFN0eWxlIjpudWxsfSwiQXV0b1NpemUiOjAsIkZvcmVncm91bmQiOnsiJGlkIjoiNzUiLCJDb2xvciI6eyIkaWQiOiI3Ni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3NyIsIlRvcCI6MC4wLCJMZWZ0Ijo1LjAsIlJpZ2h0IjowLjAsIkJvdHRvbSI6MC4wfSwiUGFkZGluZyI6eyIkaWQiOiI3OCIsIlRvcCI6MC4wLCJMZWZ0IjowLjAsIlJpZ2h0IjowLjAsIkJvdHRvbSI6MC4wfSwiQmFja2dyb3VuZCI6eyIkaWQiOiI3OSIsIkNvbG9yIjp7IiRyZWYiOiI1MyJ9fSwiSXNWaXNpYmxlIjp0cnVlLCJXaWR0aCI6MC4wLCJIZWlnaHQiOjAuMCwiQm9yZGVyU3R5bGUiOm51bGwsIlBhcmVudFN0eWxlIjpudWxsfSwiU2luZ2xlU2NhbGVTaGFwZVN0eWxlIjp7IiRpZCI6IjgwIiwiU2hhcGUiOjAsIkhlaWdodCI6MC4wfSwiTWlkZGxlVGllclNjYWxlU3R5bGUiOnsiJGlkIjoiODEiLCJTaGFwZSI6MCwiU2hvd1NlZ21lbnRTZXBhcmF0b3JzIjp0cnVlLCJTZWdtZW50U2VwYXJhdG9yT3BhY2l0eSI6MzAsIkhhc0JlZW5WaXNpYmxlQmVmb3JlIjpmYWxzZSwiRm9udFNldHRpbmdzIjp7IiRpZCI6IjgyIiwiRm9udFNpemUiOjEyLCJGb250TmFtZSI6IkNhbGlicmkiLCJJc0JvbGQiOmZhbHNlLCJJc0l0YWxpYyI6ZmFsc2UsIklzVW5kZXJsaW5lZCI6ZmFsc2UsIlBhcmVudFN0eWxlIjpudWxsfSwiQXV0b1NpemUiOjAsIkZvcmVncm91bmQiOnsiJGlkIjoiODMiLCJDb2xvciI6eyIkaWQiOiI4NC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cmVmIjoiNzcifSwiUGFkZGluZyI6eyIkcmVmIjoiNzgifSwiQmFja2dyb3VuZCI6eyIkaWQiOiI4NSIsIkNvbG9yIjp7IiRpZCI6Ijg2IiwiQSI6ODksIlIiOjAsIkciOjAsIkIiOjB9fSwiSXNWaXNpYmxlIjpmYWxzZSwiV2lkdGgiOjAuMCwiSGVpZ2h0IjowLjAsIkJvcmRlclN0eWxlIjpudWxsLCJQYXJlbnRTdHlsZSI6bnVsbH0sIkJvdHRvbVRpZXJTY2FsZVN0eWxlIjp7IiRpZCI6Ijg3IiwiU2hhcGUiOjAsIlNob3dTZWdtZW50U2VwYXJhdG9ycyI6dHJ1ZSwiU2VnbWVudFNlcGFyYXRvck9wYWNpdHkiOjMwLCJIYXNCZWVuVmlzaWJsZUJlZm9yZSI6ZmFsc2UsIkZvbnRTZXR0aW5ncyI6eyIkaWQiOiI4OCIsIkZvbnRTaXplIjoxMiwiRm9udE5hbWUiOiJDYWxpYnJpIiwiSXNCb2xkIjpmYWxzZSwiSXNJdGFsaWMiOmZhbHNlLCJJc1VuZGVybGluZWQiOmZhbHNlLCJQYXJlbnRTdHlsZSI6bnVsbH0sIkF1dG9TaXplIjowLCJGb3JlZ3JvdW5kIjp7IiRpZCI6Ijg5IiwiQ29sb3IiOnsiJGlkIjoiOTA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HJlZiI6Ijc3In0sIlBhZGRpbmciOnsiJHJlZiI6Ijc4In0sIkJhY2tncm91bmQiOnsiJGlkIjoiOTEiLCJDb2xvciI6eyIkaWQiOiI5MiIsIkEiOjg5LCJSIjowLCJHIjowLCJCIjowfX0sIklzVmlzaWJsZSI6ZmFsc2UsIldpZHRoIjowLjAsIkhlaWdodCI6MC4wLCJCb3JkZXJTdHlsZSI6bnVsbCwiUGFyZW50U3R5bGUiOm51bGx9LCJFbGFwc2VkVGltZUJhY2tncm91bmQiOnsiJGlkIjoiOTMiLCJDb2xvciI6eyIkaWQiOiI5NCIsIkEiOjE5MSwiUiI6MjU1LCJHIjowLCJCIjowfX0sIkFwcGVuZFllYXJPblllYXJDaGFuZ2UiOnRydWUsIkVsYXBzZWRUaW1lRm9ybWF0IjoyLCJUb2RheU1hcmtlclBvc2l0aW9uIjowLCJRdWlja1Bvc2l0aW9uIjozLCJBYnNvbHV0ZVBvc2l0aW9uIjoyOTcuMCwiTWFyZ2luIjp7IiRpZCI6Ijk1IiwiVG9wIjowLjAsIkxlZnQiOjEwLjAsIlJpZ2h0IjoxMC4wLCJCb3R0b20iOjAuMH0sIlBhZGRpbmciOnsiJGlkIjoiOTYiLCJUb3AiOjAuMCwiTGVmdCI6MC4wLCJSaWdodCI6MC4wLCJCb3R0b20iOjAuMH0sIkJhY2tncm91bmQiOnsiJGlkIjoiOTciLCJDb2xvciI6eyIkaWQiOiI5OCIsIkEiOjI1NSwiUiI6MzEsIkciOjczLCJCIjoxMjV9fSwiSXNWaXNpYmxlIjp0cnVlLCJXaWR0aCI6MC4wLCJIZWlnaHQiOjAuMCwiQm9yZGVyU3R5bGUiOm51bGwsIlBhcmVudFN0eWxlIjpudWxsfSwiRGVmYXVsdE1pbGVzdG9uZVN0eWxlIjp7IiRpZCI6Ijk5IiwiU2hhcGUiOjIsIkNvbm5lY3Rvck1hcmdpbiI6eyIkaWQiOiIxMDAiLCJUb3AiOjAuMCwiTGVmdCI6Mi4wLCJSaWdodCI6Mi4wLCJCb3R0b20iOjAuMH0sIkNvbm5lY3RvclN0eWxlIjp7IiRpZCI6IjEwMSIsIkxpbmVDb2xvciI6eyIkaWQiOiIxMDIiLCIkdHlwZSI6Ik5MUkUuQ29tbW9uLkRvbS5Tb2xpZENvbG9yQnJ1c2gsIE5MUkUuQ29tbW9uIiwiQ29sb3IiOnsiJGlkIjoiMTAzIiwiQSI6MjU1LCJSIjoxNzgsIkciOjE0LCJCIjoxOH19LCJMaW5lV2VpZ2h0IjoxLjAsIkxpbmVUeXBlIjowLCJQYXJlbnRTdHlsZSI6bnVsbH0sIklzQmVsb3dUaW1lYmFuZCI6ZmFsc2UsIlBvc2l0aW9uT25UYXNrIjowLCJIaWRlRGF0ZSI6ZmFsc2UsIlNoYXBlU2l6ZSI6MSwiU3BhY2luZyI6MS4wLCJQYWRkaW5nIjp7IiRpZCI6IjEwNCIsIlRvcCI6Ny4wLCJMZWZ0IjozLjAsIlJpZ2h0IjowLjAsIkJvdHRvbSI6Mi4wfSwiU2hhcGVTdHlsZSI6eyIkaWQiOiIxMDUiLCJNYXJnaW4iOnsiJGlkIjoiMTA2IiwiVG9wIjowLjAsIkxlZnQiOjAuMCwiUmlnaHQiOjAuMCwiQm90dG9tIjowLjB9LCJQYWRkaW5nIjp7IiRpZCI6IjEwNyIsIlRvcCI6MC4wLCJMZWZ0IjowLjAsIlJpZ2h0IjowLjAsIkJvdHRvbSI6MC4wfSwiQmFja2dyb3VuZCI6eyIkaWQiOiIxMDgiLCJDb2xvciI6eyIkaWQiOiIxMDkiLCJBIjoyNTUsIlIiOjE3OCwiRyI6MTQsIkIiOjE4fX0sIklzVmlzaWJsZSI6dHJ1ZSwiV2lkdGgiOjEzLjAsIkhlaWdodCI6MTMuMCwiQm9yZGVyU3R5bGUiOnsiJGlkIjoiMTEwIiwiTGluZUNvbG9yIjp7IiRpZCI6IjExMSIsIiR0eXBlIjoiTkxSRS5Db21tb24uRG9tLlNvbGlkQ29sb3JCcnVzaCwgTkxSRS5Db21tb24iLCJDb2xvciI6eyIkaWQiOiIxMTIiLCJBIjoyNTUsIlIiOjIzNCwiRyI6MjIsIkIiOjMwfX0sIkxpbmVXZWlnaHQiOjAuMCwiTGluZVR5cGUiOjAsIlBhcmVudFN0eWxlIjpudWxsfSwiUGFyZW50U3R5bGUiOm51bGx9LCJUaXRsZVN0eWxlIjp7IiRpZCI6IjExMyIsIkZvbnRTZXR0aW5ncyI6eyIkaWQiOiIxMTQiLCJGb250U2l6ZSI6MTEsIkZvbnROYW1lIjoiQ2FsaWJyaSIsIklzQm9sZCI6dHJ1ZSwiSXNJdGFsaWMiOmZhbHNlLCJJc1VuZGVybGluZWQiOmZhbHNlLCJQYXJlbnRTdHlsZSI6bnVsbH0sIkF1dG9TaXplIjowLCJGb3JlZ3JvdW5kIjp7IiRpZCI6IjExNSIsIkNvbG9yIjp7IiRpZCI6IjExNiIsIkEiOjI1NSwiUiI6MTkyLCJHIjowLCJCIjowfX0sIk1heFdpZHRoIjoyMDAuMCwiTWF4SGVpZ2h0IjoiSW5maW5pdHkiLCJTbWFydEZvcmVncm91bmRJc0FjdGl2ZSI6ZmFsc2UsIkhvcml6b250YWxBbGlnbm1lbnQiOjAsIlZlcnRpY2FsQWxpZ25tZW50IjowLCJTbWFydEZvcmVncm91bmQiOm51bGwsIkJhY2tncm91bmRGaWxsVHlwZSI6MCwiTWFyZ2luIjp7IiRpZCI6IjExNyIsIlRvcCI6MC4wLCJMZWZ0IjowLjAsIlJpZ2h0IjowLjAsIkJvdHRvbSI6MC4wfSwiUGFkZGluZyI6eyIkaWQiOiIxMTgiLCJUb3AiOjAuMCwiTGVmdCI6MC4wLCJSaWdodCI6MC4wLCJCb3R0b20iOjAuMH0sIkJhY2tncm91bmQiOnsiJGlkIjoiMTE5IiwiQ29sb3IiOnsiJGlkIjoiMTIwIiwiQSI6MCwiUiI6MjU1LCJHIjoyNTUsIkIiOjI1NX19LCJJc1Zpc2libGUiOnRydWUsIldpZHRoIjowLjAsIkhlaWdodCI6MC4wLCJCb3JkZXJTdHlsZSI6bnVsbCwiUGFyZW50U3R5bGUiOm51bGx9LCJEYXRlU3R5bGUiOnsiJGlkIjoiMTIxIiwiRm9udFNldHRpbmdzIjp7IiRpZCI6IjEyMiIsIkZvbnRTaXplIjoxMCwiRm9udE5hbWUiOiJDYWxpYnJpIiwiSXNCb2xkIjp0cnVlLCJJc0l0YWxpYyI6ZmFsc2UsIklzVW5kZXJsaW5lZCI6ZmFsc2UsIlBhcmVudFN0eWxlIjpudWxsfSwiQXV0b1NpemUiOjAsIkZvcmVncm91bmQiOnsiJGlkIjoiMTIzIiwiQ29sb3IiOnsiJGlkIjoiMTI0IiwiQSI6MjU1LCJSIjoxOTIsIkciOjAsIkIiOjB9fSwiTWF4V2lkdGgiOjIwMC4wLCJNYXhIZWlnaHQiOiJJbmZpbml0eSIsIlNtYXJ0Rm9yZWdyb3VuZElzQWN0aXZlIjpmYWxzZSwiSG9yaXpvbnRhbEFsaWdubWVudCI6MCwiVmVydGljYWxBbGlnbm1lbnQiOjAsIlNtYXJ0Rm9yZWdyb3VuZCI6bnVsbCwiQmFja2dyb3VuZEZpbGxUeXBlIjowLCJNYXJnaW4iOnsiJGlkIjoiMTI1IiwiVG9wIjowLjAsIkxlZnQiOjAuMCwiUmlnaHQiOjAuMCwiQm90dG9tIjowLjB9LCJQYWRkaW5nIjp7IiRpZCI6IjEyNiIsIlRvcCI6MC4wLCJMZWZ0IjowLjAsIlJpZ2h0IjowLjAsIkJvdHRvbSI6MC4wfSwiQmFja2dyb3VuZCI6eyIkaWQiOiIxMjciLCJDb2xvciI6eyIkaWQiOiIxMjgiLCJBIjowLCJSIjoyNTUsIkciOjI1NSwiQiI6MjU1fX0sIklzVmlzaWJsZSI6dHJ1ZSwiV2lkdGgiOjAuMCwiSGVpZ2h0IjowLjAsIkJvcmRlclN0eWxlIjpudWxsLCJQYXJlbnRTdHlsZSI6bnVsbH0sIkRhdGVGb3JtYXQiOnsiJGlkIjoiMTI5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MwIiwiRGF0ZVBhcnRJc1Zpc2libGUiOmZhbHNlLCJUaW1lUGFydElzVmlzaWJsZSI6dHJ1ZX19LCJXZWVrTnVtYmVyaW5nIjp7IiRpZCI6IjEzMSIsIkZvcm1hdCI6MCwiSXNWaXNpYmxlIjpmYWxzZSwiTGFzdEtub3duVmlzaWJpbGl0eVN0YXRlIjpmYWxzZX0sIklzVmlzaWJsZSI6dHJ1ZSwiUGFyZW50U3R5bGUiOm51bGx9LCJEZWZhdWx0TW90U3R5bGUiOnsiJGlkIjoiMTMyIiwiU2hhcGUiOjIsIkNvbm5lY3Rvck1hcmdpbiI6eyIkaWQiOiIxMzMiLCJUb3AiOjAuMCwiTGVmdCI6Mi4wLCJSaWdodCI6Mi4wLCJCb3R0b20iOjAuMH0sIkNvbm5lY3RvclN0eWxlIjp7IiRpZCI6IjEzNCIsIkxpbmVDb2xvciI6eyIkaWQiOiIxMzUiLCIkdHlwZSI6Ik5MUkUuQ29tbW9uLkRvbS5Tb2xpZENvbG9yQnJ1c2gsIE5MUkUuQ29tbW9uIiwiQ29sb3IiOnsiJGlkIjoiMTM2IiwiQSI6MjU1LCJSIjoxNzgsIkciOjE0LCJCIjoxOH19LCJMaW5lV2VpZ2h0IjoxLjAsIkxpbmVUeXBlIjowLCJQYXJlbnRTdHlsZSI6bnVsbH0sIklzQmVsb3dUaW1lYmFuZCI6ZmFsc2UsIlBvc2l0aW9uT25UYXNrIjoxLCJIaWRlRGF0ZSI6ZmFsc2UsIlNoYXBlU2l6ZSI6MSwiU3BhY2luZyI6MS4wLCJQYWRkaW5nIjp7IiRpZCI6IjEzNyIsIlRvcCI6Ny4wLCJMZWZ0IjozLjAsIlJpZ2h0IjowLjAsIkJvdHRvbSI6Mi4wfSwiU2hhcGVTdHlsZSI6eyIkaWQiOiIxMzgiLCJNYXJnaW4iOnsiJGlkIjoiMTM5IiwiVG9wIjowLjAsIkxlZnQiOjAuMCwiUmlnaHQiOjAuMCwiQm90dG9tIjowLjB9LCJQYWRkaW5nIjp7IiRpZCI6IjE0MCIsIlRvcCI6MC4wLCJMZWZ0IjowLjAsIlJpZ2h0IjowLjAsIkJvdHRvbSI6MC4wfSwiQmFja2dyb3VuZCI6eyIkaWQiOiIxNDEiLCJDb2xvciI6eyIkaWQiOiIxNDIiLCJBIjoyNTUsIlIiOjE3OCwiRyI6MTQsIkIiOjE4fX0sIklzVmlzaWJsZSI6dHJ1ZSwiV2lkdGgiOjEzLjAsIkhlaWdodCI6MTMuMCwiQm9yZGVyU3R5bGUiOnsiJGlkIjoiMTQzIiwiTGluZUNvbG9yIjp7IiRpZCI6IjE0NCIsIiR0eXBlIjoiTkxSRS5Db21tb24uRG9tLlNvbGlkQ29sb3JCcnVzaCwgTkxSRS5Db21tb24iLCJDb2xvciI6eyIkaWQiOiIxNDUiLCJBIjoyNTUsIlIiOjIzNCwiRyI6MjIsIkIiOjMwfX0sIkxpbmVXZWlnaHQiOjAuMCwiTGluZVR5cGUiOjAsIlBhcmVudFN0eWxlIjpudWxsfSwiUGFyZW50U3R5bGUiOm51bGx9LCJUaXRsZVN0eWxlIjp7IiRpZCI6IjE0NiIsIkZvbnRTZXR0aW5ncyI6eyIkaWQiOiIxNDciLCJGb250U2l6ZSI6MTEsIkZvbnROYW1lIjoiQ2FsaWJyaSIsIklzQm9sZCI6dHJ1ZSwiSXNJdGFsaWMiOmZhbHNlLCJJc1VuZGVybGluZWQiOmZhbHNlLCJQYXJlbnRTdHlsZSI6bnVsbH0sIkF1dG9TaXplIjowLCJGb3JlZ3JvdW5kIjp7IiRpZCI6IjE0OCIsIkNvbG9yIjp7IiRpZCI6IjE0OSIsIkEiOjI1NSwiUiI6MTkyLCJHIjowLCJCIjowfX0sIk1heFdpZHRoIjoyMDAuMCwiTWF4SGVpZ2h0IjoiSW5maW5pdHkiLCJTbWFydEZvcmVncm91bmRJc0FjdGl2ZSI6ZmFsc2UsIkhvcml6b250YWxBbGlnbm1lbnQiOjAsIlZlcnRpY2FsQWxpZ25tZW50IjowLCJTbWFydEZvcmVncm91bmQiOm51bGwsIkJhY2tncm91bmRGaWxsVHlwZSI6MCwiTWFyZ2luIjp7IiRpZCI6IjE1MCIsIlRvcCI6MC4wLCJMZWZ0IjowLjAsIlJpZ2h0IjowLjAsIkJvdHRvbSI6MC4wfSwiUGFkZGluZyI6eyIkaWQiOiIxNTEiLCJUb3AiOjAuMCwiTGVmdCI6MC4wLCJSaWdodCI6MC4wLCJCb3R0b20iOjAuMH0sIkJhY2tncm91bmQiOnsiJGlkIjoiMTUyIiwiQ29sb3IiOnsiJGlkIjoiMTUzIiwiQSI6MCwiUiI6MjU1LCJHIjoyNTUsIkIiOjI1NX19LCJJc1Zpc2libGUiOnRydWUsIldpZHRoIjowLjAsIkhlaWdodCI6MC4wLCJCb3JkZXJTdHlsZSI6bnVsbCwiUGFyZW50U3R5bGUiOm51bGx9LCJEYXRlU3R5bGUiOnsiJGlkIjoiMTU0IiwiRm9udFNldHRpbmdzIjp7IiRpZCI6IjE1NSIsIkZvbnRTaXplIjoxMCwiRm9udE5hbWUiOiJDYWxpYnJpIiwiSXNCb2xkIjp0cnVlLCJJc0l0YWxpYyI6ZmFsc2UsIklzVW5kZXJsaW5lZCI6ZmFsc2UsIlBhcmVudFN0eWxlIjpudWxsfSwiQXV0b1NpemUiOjAsIkZvcmVncm91bmQiOnsiJGlkIjoiMTU2IiwiQ29sb3IiOnsiJGlkIjoiMTU3IiwiQSI6MjU1LCJSIjoxOTIsIkciOjAsIkIiOjB9fSwiTWF4V2lkdGgiOjIwMC4wLCJNYXhIZWlnaHQiOiJJbmZpbml0eSIsIlNtYXJ0Rm9yZWdyb3VuZElzQWN0aXZlIjpmYWxzZSwiSG9yaXpvbnRhbEFsaWdubWVudCI6MCwiVmVydGljYWxBbGlnbm1lbnQiOjAsIlNtYXJ0Rm9yZWdyb3VuZCI6bnVsbCwiQmFja2dyb3VuZEZpbGxUeXBlIjowLCJNYXJnaW4iOnsiJGlkIjoiMTU4IiwiVG9wIjowLjAsIkxlZnQiOjAuMCwiUmlnaHQiOjAuMCwiQm90dG9tIjowLjB9LCJQYWRkaW5nIjp7IiRpZCI6IjE1OSIsIlRvcCI6MC4wLCJMZWZ0IjowLjAsIlJpZ2h0IjowLjAsIkJvdHRvbSI6MC4wfSwiQmFja2dyb3VuZCI6eyIkaWQiOiIxNjAiLCJDb2xvciI6eyIkaWQiOiIxNjEiLCJBIjowLCJSIjoyNTUsIkciOjI1NSwiQiI6MjU1fX0sIklzVmlzaWJsZSI6dHJ1ZSwiV2lkdGgiOjAuMCwiSGVpZ2h0IjowLjAsIkJvcmRlclN0eWxlIjpudWxsLCJQYXJlbnRTdHlsZSI6bnVsbH0sIkRhdGVGb3JtYXQiOnsiJGlkIjoiMTYy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YzIiwiRGF0ZVBhcnRJc1Zpc2libGUiOmZhbHNlLCJUaW1lUGFydElzVmlzaWJsZSI6dHJ1ZX19LCJXZWVrTnVtYmVyaW5nIjp7IiRpZCI6IjE2NCIsIkZvcm1hdCI6MCwiSXNWaXNpYmxlIjpmYWxzZSwiTGFzdEtub3duVmlzaWJpbGl0eVN0YXRlIjpmYWxzZX0sIklzVmlzaWJsZSI6dHJ1ZSwiUGFyZW50U3R5bGUiOm51bGx9LCJEZWZhdWx0VGFza1N0eWxlIjp7IiRpZCI6IjE2NSIsIlNoYXBlIjowLCJTaGFwZVRoaWNrbmVzcyI6MSwiRHVyYXRpb25Gb3JtYXQiOjEsIkluY2x1ZGVOb25Xb3JraW5nRGF5c0luRHVyYXRpb24iOmZhbHNlLCJQZXJjZW50YWdlQ29tcGxldGVTdHlsZSI6eyIkaWQiOiIxNjYiLCJGb250U2V0dGluZ3MiOnsiJGlkIjoiMTY3IiwiRm9udFNpemUiOjEwLCJGb250TmFtZSI6IkNhbGlicmkiLCJJc0JvbGQiOmZhbHNlLCJJc0l0YWxpYyI6ZmFsc2UsIklzVW5kZXJsaW5lZCI6ZmFsc2UsIlBhcmVudFN0eWxlIjpudWxsfSwiQXV0b1NpemUiOjAsIkZvcmVncm91bmQiOnsiJGlkIjoiMTY4IiwiQ29sb3IiOnsiJGlkIjoiMTY5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xNzAiLCJUb3AiOjAuMCwiTGVmdCI6MC4wLCJSaWdodCI6MC4wLCJCb3R0b20iOjAuMH0sIlBhZGRpbmciOnsiJGlkIjoiMTcxIiwiVG9wIjowLjAsIkxlZnQiOjAuMCwiUmlnaHQiOjAuMCwiQm90dG9tIjowLjB9LCJCYWNrZ3JvdW5kIjp7IiRpZCI6IjE3MiIsIkNvbG9yIjp7IiRpZCI6IjE3MyIsIkEiOjg5LCJSIjowLCJHIjowLCJCIjowfX0sIklzVmlzaWJsZSI6dHJ1ZSwiV2lkdGgiOjAuMCwiSGVpZ2h0IjowLjAsIkJvcmRlclN0eWxlIjpudWxsLCJQYXJlbnRTdHlsZSI6bnVsbH0sIkR1cmF0aW9uU3R5bGUiOnsiJGlkIjoiMTc0IiwiRm9udFNldHRpbmdzIjp7IiRpZCI6IjE3NSIsIkZvbnRTaXplIjo4LCJGb250TmFtZSI6IkNhbGlicmkiLCJJc0JvbGQiOmZhbHNlLCJJc0l0YWxpYyI6ZmFsc2UsIklzVW5kZXJsaW5lZCI6ZmFsc2UsIlBhcmVudFN0eWxlIjpudWxsfSwiQXV0b1NpemUiOjAsIkZvcmVncm91bmQiOnsiJGlkIjoiMTc2IiwiQ29sb3IiOnsiJGlkIjoiMTc3IiwiQSI6MjU1LCJSIjoyMzEsIkciOjIzMCwiQiI6MjMwfX0sIk1heFdpZHRoIjoyMDAuMCwiTWF4SGVpZ2h0IjoiSW5maW5pdHkiLCJTbWFydEZvcmVncm91bmRJc0FjdGl2ZSI6ZmFsc2UsIkhvcml6b250YWxBbGlnbm1lbnQiOjEsIlZlcnRpY2FsQWxpZ25tZW50IjowLCJTbWFydEZvcmVncm91bmQiOm51bGwsIkJhY2tncm91bmRGaWxsVHlwZSI6MCwiTWFyZ2luIjp7IiRpZCI6IjE3OCIsIlRvcCI6MC4wLCJMZWZ0IjowLjAsIlJpZ2h0IjowLjAsIkJvdHRvbSI6MC4wfSwiUGFkZGluZyI6eyIkaWQiOiIxNzkiLCJUb3AiOjAuMCwiTGVmdCI6MC4wLCJSaWdodCI6MC4wLCJCb3R0b20iOjAuMH0sIkJhY2tncm91bmQiOnsiJGlkIjoiMTgwIiwiQ29sb3IiOnsiJGlkIjoiMTgxIiwiQSI6MCwiUiI6MjU1LCJHIjoyNTUsIkIiOjI1NX19LCJJc1Zpc2libGUiOnRydWUsIldpZHRoIjowLjAsIkhlaWdodCI6MC4wLCJCb3JkZXJTdHlsZSI6bnVsbCwiUGFyZW50U3R5bGUiOm51bGx9LCJIb3Jpem9udGFsQ29ubmVjdG9yU3R5bGUiOnsiJGlkIjoiMTgyIiwiTGluZUNvbG9yIjp7IiRpZCI6IjE4MyIsIiR0eXBlIjoiTkxSRS5Db21tb24uRG9tLlNvbGlkQ29sb3JCcnVzaCwgTkxSRS5Db21tb24iLCJDb2xvciI6eyIkaWQiOiIxODQiLCJBIjoyNTUsIlIiOjIwNCwiRyI6MjA0LCJCIjoyMDR9fSwiTGluZVdlaWdodCI6MS4wLCJMaW5lVHlwZSI6MCwiUGFyZW50U3R5bGUiOm51bGx9LCJWZXJ0aWNhbENvbm5lY3RvclN0eWxlIjp7IiRpZCI6IjE4NSIsIkxpbmVDb2xvciI6eyIkaWQiOiIxODYiLCIkdHlwZSI6Ik5MUkUuQ29tbW9uLkRvbS5Tb2xpZENvbG9yQnJ1c2gsIE5MUkUuQ29tbW9uIiwiQ29sb3IiOnsiJGlkIjoiMTg3IiwiQSI6MjU1LCJSIjoyMDQsIkciOjIwNCwiQiI6MjA0fX0sIkxpbmVXZWlnaHQiOjEuMCwiTGluZVR5cGUiOjAsIlBhcmVudFN0eWxlIjpudWxsfSwiTWFyZ2luIjpudWxsLCJTdGFydERhdGVQb3NpdGlvbiI6MywiRW5kRGF0ZVBvc2l0aW9uIjo0LCJEYXRlSXNWaXNpYmxlIjp0cnVlLCJUaXRsZVBvc2l0aW9uIjowLCJEdXJhdGlvblBvc2l0aW9uIjoyLCJQZXJjZW50YWdlQ29tcGxldGVkUG9zaXRpb24iOjYsIlNwYWNpbmciOjMsIklzQmVsb3dUaW1lYmFuZCI6ZmFsc2UsIlBlcmNlbnRhZ2VDb21wbGV0ZVNoYXBlT3BhY2l0eSI6MzUsIlNoYXBlU3R5bGUiOnsiJGlkIjoiMTg4IiwiTWFyZ2luIjp7IiRpZCI6IjE4OSIsIlRvcCI6MC4wLCJMZWZ0Ijo0LjAsIlJpZ2h0Ijo0LjAsIkJvdHRvbSI6MC4wfSwiUGFkZGluZyI6eyIkaWQiOiIxOTAiLCJUb3AiOjAuMCwiTGVmdCI6MC4wLCJSaWdodCI6MC4wLCJCb3R0b20iOjAuMH0sIkJhY2tncm91bmQiOnsiJGlkIjoiMTkxIiwiQ29sb3IiOnsiJGlkIjoiMTkyIiwiQSI6MjU1LCJSIjoxMTIsIkciOjE3MywiQiI6NzF9fSwiSXNWaXNpYmxlIjp0cnVlLCJXaWR0aCI6MC4wLCJIZWlnaHQiOjE2LjAsIkJvcmRlclN0eWxlIjp7IiRpZCI6IjE5MyIsIkxpbmVDb2xvciI6eyIkaWQiOiIxOTQiLCIkdHlwZSI6Ik5MUkUuQ29tbW9uLkRvbS5Tb2xpZENvbG9yQnJ1c2gsIE5MUkUuQ29tbW9uIiwiQ29sb3IiOnsiJGlkIjoiMTk1IiwiQSI6MjU1LCJSIjoyMzQsIkciOjIyLCJCIjozMH19LCJMaW5lV2VpZ2h0IjowLjAsIkxpbmVUeXBlIjowLCJQYXJlbnRTdHlsZSI6bnVsbH0sIlBhcmVudFN0eWxlIjpudWxsfSwiVGl0bGVTdHlsZSI6eyIkaWQiOiIxOTYiLCJGb250U2V0dGluZ3MiOnsiJGlkIjoiMTk3IiwiRm9udFNpemUiOjExLCJGb250TmFtZSI6IkNhbGlicmkiLCJJc0JvbGQiOnRydWUsIklzSXRhbGljIjpmYWxzZSwiSXNVbmRlcmxpbmVkIjpmYWxzZSwiUGFyZW50U3R5bGUiOm51bGx9LCJBdXRvU2l6ZSI6MCwiRm9yZWdyb3VuZCI6eyIkaWQiOiIxOTgiLCJDb2xvciI6eyIkaWQiOiIxOTk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jAwIiwiVG9wIjowLjAsIkxlZnQiOjAuMCwiUmlnaHQiOjAuMCwiQm90dG9tIjowLjB9LCJQYWRkaW5nIjp7IiRpZCI6IjIwMSIsIlRvcCI6MC4wLCJMZWZ0IjowLjAsIlJpZ2h0IjowLjAsIkJvdHRvbSI6MC4wfSwiQmFja2dyb3VuZCI6eyIkaWQiOiIyMDIiLCJDb2xvciI6eyIkaWQiOiIyMDMiLCJBIjowLCJSIjoyNTUsIkciOjI1NSwiQiI6MjU1fX0sIklzVmlzaWJsZSI6dHJ1ZSwiV2lkdGgiOjAuMCwiSGVpZ2h0IjowLjAsIkJvcmRlclN0eWxlIjpudWxsLCJQYXJlbnRTdHlsZSI6bnVsbH0sIkRhdGVTdHlsZSI6eyIkaWQiOiIyMDQiLCJGb250U2V0dGluZ3MiOnsiJGlkIjoiMjA1IiwiRm9udFNpemUiOjEwLCJGb250TmFtZSI6IkNhbGlicmkiLCJJc0JvbGQiOmZhbHNlLCJJc0l0YWxpYyI6ZmFsc2UsIklzVW5kZXJsaW5lZCI6ZmFsc2UsIlBhcmVudFN0eWxlIjpudWxsfSwiQXV0b1NpemUiOjAsIkZvcmVncm91bmQiOnsiJGlkIjoiMjA2IiwiQ29sb3IiOnsiJGlkIjoiMjA3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yMDgiLCJUb3AiOjAuMCwiTGVmdCI6MC4wLCJSaWdodCI6MC4wLCJCb3R0b20iOjAuMH0sIlBhZGRpbmciOnsiJGlkIjoiMjA5IiwiVG9wIjowLjAsIkxlZnQiOjAuMCwiUmlnaHQiOjAuMCwiQm90dG9tIjowLjB9LCJCYWNrZ3JvdW5kIjp7IiRpZCI6IjIxMCIsIkNvbG9yIjp7IiRpZCI6IjIxMSIsIkEiOjAsIlIiOjI1NSwiRyI6MjU1LCJCIjoyNTV9fSwiSXNWaXNpYmxlIjp0cnVlLCJXaWR0aCI6MC4wLCJIZWlnaHQiOjAuMCwiQm9yZGVyU3R5bGUiOm51bGwsIlBhcmVudFN0eWxlIjpudWxsfSwiRGF0ZUZvcm1hdCI6eyIkaWQiOiIyMT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EzIiwiRm9ybWF0IjowLCJJc1Zpc2libGUiOmZhbHNlLCJMYXN0S25vd25WaXNpYmlsaXR5U3RhdGUiOmZhbHNlfSwiSXNWaXNpYmxlIjp0cnVlLCJQYXJlbnRTdHlsZSI6bnVsbCwiX2V4cGxpY2l0bHlTZXQiOnsiJGlkIjoiMjE0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pbGVzdG9uZVN0eWxlIjp7IiRpZCI6IjIxNSIsIlRpdGxlUG9zaXRpb24iOiJSaWdodCIsIkRhdGVQb3NpdGlvbiI6IkxlZnQiLCJTaGFwZVR5cGUiOjAsIlNoYXBlU2l6ZSI6MSwiU3BhY2luZyI6NSwiU2hhcGVTdHlsZSI6eyIkaWQiOiIyMTYiLCJNYXJnaW4iOnsiJGlkIjoiMjE3IiwiVG9wIjowLjAsIkxlZnQiOjAuMCwiUmlnaHQiOjAuMCwiQm90dG9tIjowLjB9LCJQYWRkaW5nIjp7IiRpZCI6IjIxOCIsIlRvcCI6MC4wLCJMZWZ0IjowLjAsIlJpZ2h0IjowLjAsIkJvdHRvbSI6MC4wfSwiQmFja2dyb3VuZCI6eyIkaWQiOiIyMTkiLCJDb2xvciI6eyIkaWQiOiIyMjAiLCJBIjoyNTUsIlIiOjAsIkciOjExNCwiQiI6MTg4fX0sIklzVmlzaWJsZSI6dHJ1ZSwiV2lkdGgiOjE4LjAsIkhlaWdodCI6MjAuMCwiQm9yZGVyU3R5bGUiOnsiJGlkIjoiMjIxIiwiTGluZUNvbG9yIjp7IiRpZCI6IjIyMiIsIiR0eXBlIjoiTkxSRS5Db21tb24uRG9tLlNvbGlkQ29sb3JCcnVzaCwgTkxSRS5Db21tb24iLCJDb2xvciI6eyIkaWQiOiIyMjMiLCJBIjoyNTUsIlIiOjI1NSwiRyI6MCwiQiI6MH19LCJMaW5lV2VpZ2h0IjowLjAsIkxpbmVUeXBlIjowLCJQYXJlbnRTdHlsZSI6bnVsbH0sIlBhcmVudFN0eWxlIjpudWxsfSwiVGl0bGVTdHlsZSI6eyIkaWQiOiIyMjQiLCJGb250U2V0dGluZ3MiOnsiJGlkIjoiMjI1IiwiRm9udFNpemUiOjExLCJGb250TmFtZSI6IkNhbGlicmkiLCJJc0JvbGQiOnRydWUsIklzSXRhbGljIjpmYWxzZSwiSXNVbmRlcmxpbmVkIjpmYWxzZSwiUGFyZW50U3R5bGUiOm51bGx9LCJBdXRvU2l6ZSI6MCwiRm9yZWdyb3VuZCI6eyIkaWQiOiIyMjYiLCJDb2xvciI6eyIkaWQiOiIyMjc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I4IiwiVG9wIjowLjAsIkxlZnQiOjAuMCwiUmlnaHQiOjAuMCwiQm90dG9tIjowLjB9LCJQYWRkaW5nIjp7IiRpZCI6IjIyOSIsIlRvcCI6MC4wLCJMZWZ0IjowLjAsIlJpZ2h0IjowLjAsIkJvdHRvbSI6MC4wfSwiQmFja2dyb3VuZCI6eyIkaWQiOiIyMzAiLCJDb2xvciI6eyIkaWQiOiIyMzEiLCJBIjo4OSwiUiI6MCwiRyI6MCwiQiI6MH19LCJJc1Zpc2libGUiOnRydWUsIldpZHRoIjowLjAsIkhlaWdodCI6MC4wLCJCb3JkZXJTdHlsZSI6bnVsbCwiUGFyZW50U3R5bGUiOm51bGx9LCJEYXRlU3R5bGUiOnsiJGlkIjoiMjMyIiwiRm9udFNldHRpbmdzIjp7IiRpZCI6IjIzMyIsIkZvbnRTaXplIjoxMCwiRm9udE5hbWUiOiJDYWxpYnJpIiwiSXNCb2xkIjpmYWxzZSwiSXNJdGFsaWMiOmZhbHNlLCJJc1VuZGVybGluZWQiOmZhbHNlLCJQYXJlbnRTdHlsZSI6bnVsbH0sIkF1dG9TaXplIjowLCJGb3JlZ3JvdW5kIjp7IiRpZCI6IjIzNCIsIkNvbG9yIjp7IiRpZCI6IjIz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M2IiwiVG9wIjowLjAsIkxlZnQiOjAuMCwiUmlnaHQiOjAuMCwiQm90dG9tIjowLjB9LCJQYWRkaW5nIjp7IiRpZCI6IjIzNyIsIlRvcCI6MC4wLCJMZWZ0IjowLjAsIlJpZ2h0IjowLjAsIkJvdHRvbSI6MC4wfSwiQmFja2dyb3VuZCI6eyIkaWQiOiIyMzgiLCJDb2xvciI6eyIkaWQiOiIyMzkiLCJBIjo4OSwiUiI6MCwiRyI6MCwiQiI6MH19LCJJc1Zpc2libGUiOnRydWUsIldpZHRoIjowLjAsIkhlaWdodCI6MC4wLCJCb3JkZXJTdHlsZSI6bnVsbCwiUGFyZW50U3R5bGUiOm51bGx9LCJEYXRlRm9ybWF0Ijp7IiRpZCI6IjI0M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I0MSIsIkRhdGVQYXJ0SXNWaXNpYmxlIjpmYWxzZSwiVGltZVBhcnRJc1Zpc2libGUiOnRydWV9fSwiV2Vla051bWJlcmluZyI6eyIkaWQiOiIyNDIiLCJGb3JtYXQiOjAsIklzVmlzaWJsZSI6ZmFsc2UsIkxhc3RLbm93blZpc2liaWxpdHlTdGF0ZSI6ZmFsc2V9LCJJc1Zpc2libGUiOnRydWUsIlBhcmVudFN0eWxlIjpudWxsfSwiR3JpZGxpbmVQYW5lbFN0eWxlIjp7IiRpZCI6IjI0MyIsIkdyaWRsaW5lU3R5bGUiOnsiJGlkIjoiMjQ0IiwiTGluZUNvbG9yIjp7IiRpZCI6IjI0NSIsIiR0eXBlIjoiTkxSRS5Db21tb24uRG9tLlNvbGlkQ29sb3JCcnVzaCwgTkxSRS5Db21tb24iLCJDb2xvciI6eyIkaWQiOiIyNDYiLCJBIjozOCwiUiI6OTEsIkciOjE1NSwiQiI6MjEzfX0sIkxpbmVXZWlnaHQiOjEuMCwiTGluZVR5cGUiOjAsIlBhcmVudFN0eWxlIjpudWxsfSwiTWFyZ2luIjp7IiRpZCI6IjI0NyIsIlRvcCI6MC4wLCJMZWZ0IjowLjAsIlJpZ2h0IjowLjAsIkJvdHRvbSI6MC4wfSwiUGFkZGluZyI6eyIkaWQiOiIyNDgiLCJUb3AiOjAuMCwiTGVmdCI6MC4wLCJSaWdodCI6MC4wLCJCb3R0b20iOjAuMH0sIkJhY2tncm91bmQiOm51bGwsIklzVmlzaWJsZSI6dHJ1ZSwiV2lkdGgiOjAuMCwiSGVpZ2h0IjowLjAsIkJvcmRlclN0eWxlIjpudWxsLCJQYXJlbnRTdHlsZSI6bnVsbH0sIkFjdGl2aXR5TGluZVBhbmVsU3R5bGUiOnsiJGlkIjoiMjQ5IiwiQWN0aXZpdHlMaW5lU3R5bGUiOnsiJGlkIjoiMjUwIiwiTGluZUNvbG9yIjp7IiRpZCI6IjI1MSIsIiR0eXBlIjoiTkxSRS5Db21tb24uRG9tLlNvbGlkQ29sb3JCcnVzaCwgTkxSRS5Db21tb24iLCJDb2xvciI6eyIkaWQiOiIyNTIiLCJBIjozOCwiUiI6NjgsIkciOjExNCwiQiI6MTk2fX0sIkxpbmVXZWlnaHQiOjEuMCwiTGluZVR5cGUiOjAsIlBhcmVudFN0eWxlIjpudWxsfSwiTWFyZ2luIjp7IiRpZCI6IjI1MyIsIlRvcCI6MC4wLCJMZWZ0IjowLjAsIlJpZ2h0IjowLjAsIkJvdHRvbSI6MC4wfSwiUGFkZGluZyI6eyIkaWQiOiIyNTQiLCJUb3AiOjAuMCwiTGVmdCI6MC4wLCJSaWdodCI6MC4wLCJCb3R0b20iOjAuMH0sIkJhY2tncm91bmQiOm51bGwsIklzVmlzaWJsZSI6dHJ1ZSwiV2lkdGgiOjAuMCwiSGVpZ2h0IjowLjAsIkJvcmRlclN0eWxlIjpudWxsLCJQYXJlbnRTdHlsZSI6bnVsbH0sIl9zZWxlY3RlZFRoZW1lUHJlc2V0Q29sb3JzIjp7IiRpZCI6IjI1NSIsIlRleHRMaWdodCI6eyIkaWQiOiIyNTYiLCJBIjoyNTUsIlIiOjI1NSwiRyI6MjU1LCJCIjoyNTV9LCJUZXh0RGFyayI6eyIkaWQiOiIyNTciLCJBIjoyNTUsIlIiOjAsIkciOjAsIkIiOjB9LCJBY2NlbnQxIjp7IiRyZWYiOiI3NiJ9LCJBY2NlbnQyIjp7IiRyZWYiOiIzMCJ9LCJBY2NlbnQzIjp7IiRpZCI6IjI1OCIsIkEiOjI1NSwiUiI6MTEyLCJHIjoxNzMsIkIiOjcxfSwiQWNjZW50NCI6eyIkaWQiOiIyNTkiLCJBIjoyNTUsIlIiOjIzMywiRyI6MTEzLCJCIjo1MH0sIkFjY2VudDUiOnsiJGlkIjoiMjYwIiwiQSI6MjU1LCJSIjoyNSwiRyI6MTA3LCJCIjozNn0sIkFjY2VudDYiOnsiJGlkIjoiMjYxIiwiQSI6MjU1LCJSIjoxNSwiRyI6MTU4LCJCIjoyMTN9LCJBY2NlbnQ3Ijp7IiRpZCI6IjI2MiIsIkEiOjI1NSwiUiI6MTYwLCJHIjo0MywiQiI6MTQ3fSwiQWNjZW50OCI6eyIkaWQiOiIyNjMiLCJBIjoyNTUsIlIiOjc4LCJHIjoxNjcsIkIiOjQ2fX0sIlNob3dFbGFwc2VkVGltZUdyYWRpZW50U3R5bGUiOmZhbHNlLCJUaW1lYmFuZFJlc2VydmVkTGVmdEFyZWFTdHlsZSI6eyIkaWQiOiIyNjQiLCJBY3Rpdml0eUhlYWRlcldpZHRoIjowLjAsIklzU2V0IjpmYWxzZX0sIkRlZmF1bHRTd2ltbGFuZVN0eWxlIjp7IiRpZCI6IjI2NSIsIkhlYWRlclN0eWxlIjp7IiRpZCI6IjI2NiIsIlRleHRTdHlsZSI6eyIkaWQiOiIyNjciLCJGb250U2V0dGluZ3MiOnsiJGlkIjoiMjY4IiwiRm9udFNpemUiOjEyLCJGb250TmFtZSI6IkNhbGlicmkiLCJJc0JvbGQiOmZhbHNlLCJJc0l0YWxpYyI6ZmFsc2UsIklzVW5kZXJsaW5lZCI6ZmFsc2UsIlBhcmVudFN0eWxlIjpudWxsfSwiQXV0b1NpemUiOjAsIkZvcmVncm91bmQiOnsiJGlkIjoiMjY5IiwiQ29sb3IiOnsiJGlkIjoiMjcwIiwiQSI6MjU1LCJSIjozMiwiRyI6NTYsIkIiOjEwMH19LCJNYXhXaWR0aCI6IkluZmluaXR5IiwiTWF4SGVpZ2h0IjoiSW5maW5pdHkiLCJTbWFydEZvcmVncm91bmRJc0FjdGl2ZSI6ZmFsc2UsIkhvcml6b250YWxBbGlnbm1lbnQiOjAsIlZlcnRpY2FsQWxpZ25tZW50IjowLCJTbWFydEZvcmVncm91bmQiOm51bGwsIkJhY2tncm91bmRGaWxsVHlwZSI6MCwiTWFyZ2luIjp7IiRpZCI6IjI3MSIsIlRvcCI6MC4wLCJMZWZ0IjowLjAsIlJpZ2h0IjowLjAsIkJvdHRvbSI6MC4wfSwiUGFkZGluZyI6eyIkaWQiOiIyNzIiLCJUb3AiOjAuMCwiTGVmdCI6MC4wLCJSaWdodCI6MC4wLCJCb3R0b20iOjAuMH0sIkJhY2tncm91bmQiOm51bGwsIklzVmlzaWJsZSI6dHJ1ZSwiV2lkdGgiOjAuMCwiSGVpZ2h0IjowLjAsIkJvcmRlclN0eWxlIjpudWxsLCJQYXJlbnRTdHlsZSI6bnVsbH0sIlJlY3RhbmdsZVN0eWxlIjp7IiRpZCI6IjI3MyIsIk1hcmdpbiI6eyIkaWQiOiIyNzQiLCJUb3AiOjAuMCwiTGVmdCI6MC4wLCJSaWdodCI6MC4wLCJCb3R0b20iOjAuMH0sIlBhZGRpbmciOnsiJGlkIjoiMjc1IiwiVG9wIjowLjAsIkxlZnQiOjAuMCwiUmlnaHQiOjAuMCwiQm90dG9tIjowLjB9LCJCYWNrZ3JvdW5kIjp7IiRpZCI6IjI3NiIsIkNvbG9yIjp7IiRpZCI6IjI3NyIsIkEiOjEyNywiUiI6OTEsIkciOjE1NSwiQiI6MjEzfX0sIklzVmlzaWJsZSI6dHJ1ZSwiV2lkdGgiOjAuMCwiSGVpZ2h0IjowLjAsIkJvcmRlclN0eWxlIjp7IiRpZCI6IjI3OCIsIkxpbmVDb2xvciI6eyIkaWQiOiIyNzkiLCIkdHlwZSI6Ik5MUkUuQ29tbW9uLkRvbS5Tb2xpZENvbG9yQnJ1c2gsIE5MUkUuQ29tbW9uIiwiQ29sb3IiOnsiJGlkIjoiMjgwIiwiQSI6MjU1LCJSIjoyNTUsIkciOjAsIkIiOjB9fSwiTGluZVdlaWdodCI6MC4wLCJMaW5lVHlwZSI6MCwiUGFyZW50U3R5bGUiOm51bGx9LCJQYXJlbnRTdHlsZSI6bnVsbH0sIk1hcmdpbiI6eyIkaWQiOiIyODEiLCJUb3AiOjAuMCwiTGVmdCI6MC4wLCJSaWdodCI6MC4wLCJCb3R0b20iOjAuMH0sIlBhZGRpbmciOnsiJGlkIjoiMjgyIiwiVG9wIjowLjAsIkxlZnQiOjAuMCwiUmlnaHQiOjAuMCwiQm90dG9tIjowLjB9LCJCYWNrZ3JvdW5kIjpudWxsLCJJc1Zpc2libGUiOnRydWUsIldpZHRoIjowLjAsIkhlaWdodCI6MC4wLCJCb3JkZXJTdHlsZSI6bnVsbCwiUGFyZW50U3R5bGUiOm51bGx9LCJCYWNrZ3JvdW5kU3R5bGUiOnsiJGlkIjoiMjgzIiwiTWFyZ2luIjp7IiRpZCI6IjI4NCIsIlRvcCI6MC4wLCJMZWZ0IjowLjAsIlJpZ2h0IjowLjAsIkJvdHRvbSI6MC4wfSwiUGFkZGluZyI6eyIkaWQiOiIyODUiLCJUb3AiOjAuMCwiTGVmdCI6MC4wLCJSaWdodCI6MC4wLCJCb3R0b20iOjAuMH0sIkJhY2tncm91bmQiOnsiJGlkIjoiMjg2IiwiQ29sb3IiOnsiJGlkIjoiMjg3IiwiQSI6MzgsIlIiOjkxLCJHIjoxNTUsIkIiOjIxM319LCJJc1Zpc2libGUiOnRydWUsIldpZHRoIjowLjAsIkhlaWdodCI6MC4wLCJCb3JkZXJTdHlsZSI6eyIkaWQiOiIyODgiLCJMaW5lQ29sb3IiOnsiJGlkIjoiMjg5IiwiJHR5cGUiOiJOTFJFLkNvbW1vbi5Eb20uU29saWRDb2xvckJydXNoLCBOTFJFLkNvbW1vbiIsIkNvbG9yIjp7IiRpZCI6IjI5MCIsIkEiOjI1NSwiUiI6MjU1LCJHIjowLCJCIjowfX0sIkxpbmVXZWlnaHQiOjAuMCwiTGluZVR5cGUiOjAsIlBhcmVudFN0eWxlIjpudWxsfSwiUGFyZW50U3R5bGUiOm51bGx9LCJJc0Fib3ZlVGltZWJhbmQiOmZhbHNlLCJNYXJnaW4iOnsiJGlkIjoiMjkxIiwiVG9wIjowLjAsIkxlZnQiOjAuMCwiUmlnaHQiOjAuMCwiQm90dG9tIjowLjB9LCJQYWRkaW5nIjp7IiRpZCI6IjI5MiIsIlRvcCI6MC4wLCJMZWZ0IjowLjAsIlJpZ2h0IjowLjAsIkJvdHRvbSI6MC4wfSwiSXNWaXNpYmxlIjp0cnVlLCJXaWR0aCI6MC4wLCJIZWlnaHQiOjAuMCwiQm9yZGVyU3R5bGUiOm51bGwsIlBhcmVudFN0eWxlIjpudWxsfSwiRGVmYXVsdFN3aW1sYW5lVjJTdHlsZSI6eyIkaWQiOiIyOTMiLCJTdHlsZUlkIjoiYmVjYzc0MjQtNjQzMC00ZmQ2LWE5NzctODc1MjUxOTMyYWRhIiwiSGVhZGVyU3R5bGUiOnsiJGlkIjoiMjk0IiwiVGV4dElzVmVydGljYWwiOmZhbHNlLCJUZXh0U3R5bGUiOnsiJGlkIjoiMjk1IiwiRm9udFNldHRpbmdzIjp7IiRpZCI6IjI5NiIsIkZvbnRTaXplIjoxMiwiRm9udE5hbWUiOiJDYWxpYnJpIiwiSXNCb2xkIjpmYWxzZSwiSXNJdGFsaWMiOmZhbHNlLCJJc1VuZGVybGluZWQiOmZhbHNlLCJQYXJlbnRTdHlsZSI6bnVsbH0sIkF1dG9TaXplIjoyLCJGb3JlZ3JvdW5kIjp7IiRpZCI6IjI5NyIsIkNvbG9yIjp7IiRpZCI6IjI5OC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I5OSIsIlRvcCI6MC4wLCJMZWZ0IjowLjAsIlJpZ2h0IjowLjAsIkJvdHRvbSI6MC4wfSwiUGFkZGluZyI6eyIkaWQiOiIzMDAiLCJUb3AiOjAuMCwiTGVmdCI6MC4wLCJSaWdodCI6MC4wLCJCb3R0b20iOjAuMH0sIkJhY2tncm91bmQiOm51bGwsIklzVmlzaWJsZSI6dHJ1ZSwiV2lkdGgiOjAuMCwiSGVpZ2h0IjowLjAsIkJvcmRlclN0eWxlIjpudWxsLCJQYXJlbnRTdHlsZSI6bnVsbH0sIlJlY3RhbmdsZVN0eWxlIjp7IiRpZCI6IjMwMSIsIk1hcmdpbiI6eyIkaWQiOiIzMDIiLCJUb3AiOjAuMCwiTGVmdCI6MC4wLCJSaWdodCI6MC4wLCJCb3R0b20iOjAuMH0sIlBhZGRpbmciOnsiJGlkIjoiMzAzIiwiVG9wIjowLjAsIkxlZnQiOjAuMCwiUmlnaHQiOjAuMCwiQm90dG9tIjowLjB9LCJCYWNrZ3JvdW5kIjp7IiRpZCI6IjMwNCIsIkNvbG9yIjp7IiRpZCI6IjMwNSIsIkEiOjI1NSwiUiI6MTEyLCJHIjoxNzMsIkIiOjcxfX0sIklzVmlzaWJsZSI6dHJ1ZSwiV2lkdGgiOjAuMCwiSGVpZ2h0IjowLjAsIkJvcmRlclN0eWxlIjp7IiRpZCI6IjMwNiIsIkxpbmVDb2xvciI6eyIkaWQiOiIzMDciLCIkdHlwZSI6Ik5MUkUuQ29tbW9uLkRvbS5Tb2xpZENvbG9yQnJ1c2gsIE5MUkUuQ29tbW9uIiwiQ29sb3IiOnsiJGlkIjoiMzA4IiwiQSI6MjU1LCJSIjoyNTUsIkciOjAsIkIiOjB9fSwiTGluZVdlaWdodCI6MC4wLCJMaW5lVHlwZSI6MCwiUGFyZW50U3R5bGUiOm51bGx9LCJQYXJlbnRTdHlsZSI6bnVsbH0sIk1hcmdpbiI6eyIkaWQiOiIzMDkiLCJUb3AiOjAuMCwiTGVmdCI6MC4wLCJSaWdodCI6MC4wLCJCb3R0b20iOjAuMH0sIlBhZGRpbmciOnsiJGlkIjoiMzEwIiwiVG9wIjowLjAsIkxlZnQiOjAuMCwiUmlnaHQiOjAuMCwiQm90dG9tIjowLjB9LCJCYWNrZ3JvdW5kIjpudWxsLCJJc1Zpc2libGUiOnRydWUsIldpZHRoIjowLjAsIkhlaWdodCI6MC4wLCJCb3JkZXJTdHlsZSI6bnVsbCwiUGFyZW50U3R5bGUiOm51bGx9LCJCYWNrZ3JvdW5kU3R5bGUiOnsiJGlkIjoiMzExIiwiTWFyZ2luIjp7IiRpZCI6IjMxMiIsIlRvcCI6MC4wLCJMZWZ0IjowLjAsIlJpZ2h0IjowLjAsIkJvdHRvbSI6MC4wfSwiUGFkZGluZyI6eyIkaWQiOiIzMTMiLCJUb3AiOjAuMCwiTGVmdCI6MC4wLCJSaWdodCI6MC4wLCJCb3R0b20iOjAuMH0sIkJhY2tncm91bmQiOnsiJGlkIjoiMzE0IiwiQ29sb3IiOnsiJGlkIjoiMzE1IiwiQSI6NTEsIlIiOjExMiwiRyI6MTczLCJCIjo3MX19LCJJc1Zpc2libGUiOnRydWUsIldpZHRoIjowLjAsIkhlaWdodCI6MC4wLCJCb3JkZXJTdHlsZSI6eyIkaWQiOiIzMTYiLCJMaW5lQ29sb3IiOnsiJGlkIjoiMzE3IiwiJHR5cGUiOiJOTFJFLkNvbW1vbi5Eb20uU29saWRDb2xvckJydXNoLCBOTFJFLkNvbW1vbiIsIkNvbG9yIjp7IiRpZCI6IjMxOCIsIkEiOjI1NSwiUiI6MjM0LCJHIjoyMiwiQiI6MzB9fSwiTGluZVdlaWdodCI6MC4wLCJMaW5lVHlwZSI6MCwiUGFyZW50U3R5bGUiOm51bGx9LCJQYXJlbnRTdHlsZSI6bnVsbH0sIklzQWJvdmVUaW1lYmFuZCI6ZmFsc2UsIlNwYWNpbmciOjUsIkRlZmF1bHRTd2ltbGFuZVRhc2tTdHlsZSI6eyIkaWQiOiIzMTkiLCIkdHlwZSI6Ik5MUkUuQ29tbW9uLkRvbS5TdHlsZXMuRXhwbGljaXRTZXRhYmxlVGFza1N0eWxlLCBOTFJFLkNvbW1vbiIsIlNoYXBlIjowLCJTaGFwZVRoaWNrbmVzcyI6MSwiRHVyYXRpb25Gb3JtYXQiOjEsIkluY2x1ZGVOb25Xb3JraW5nRGF5c0luRHVyYXRpb24iOmZhbHNlLCJQZXJjZW50YWdlQ29tcGxldGVTdHlsZSI6eyIkaWQiOiIzMjAiLCJGb250U2V0dGluZ3MiOnsiJGlkIjoiMzIxIiwiRm9udFNpemUiOjEwLCJGb250TmFtZSI6IkNhbGlicmkiLCJJc0JvbGQiOmZhbHNlLCJJc0l0YWxpYyI6ZmFsc2UsIklzVW5kZXJsaW5lZCI6ZmFsc2UsIlBhcmVudFN0eWxlIjpudWxsfSwiQXV0b1NpemUiOjAsIkZvcmVncm91bmQiOnsiJGlkIjoiMzIyIiwiQ29sb3IiOnsiJGlkIjoiMzIz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zMjQiLCJUb3AiOjAuMCwiTGVmdCI6MC4wLCJSaWdodCI6MC4wLCJCb3R0b20iOjAuMH0sIlBhZGRpbmciOnsiJGlkIjoiMzI1IiwiVG9wIjowLjAsIkxlZnQiOjAuMCwiUmlnaHQiOjAuMCwiQm90dG9tIjowLjB9LCJCYWNrZ3JvdW5kIjp7IiRpZCI6IjMyNiIsIkNvbG9yIjp7IiRpZCI6IjMyNyIsIkEiOjg5LCJSIjowLCJHIjowLCJCIjowfX0sIklzVmlzaWJsZSI6dHJ1ZSwiV2lkdGgiOjAuMCwiSGVpZ2h0IjowLjAsIkJvcmRlclN0eWxlIjpudWxsLCJQYXJlbnRTdHlsZSI6bnVsbH0sIkR1cmF0aW9uU3R5bGUiOnsiJGlkIjoiMzI4IiwiRm9udFNldHRpbmdzIjp7IiRpZCI6IjMyOSIsIkZvbnRTaXplIjo4LCJGb250TmFtZSI6IkNhbGlicmkiLCJJc0JvbGQiOmZhbHNlLCJJc0l0YWxpYyI6ZmFsc2UsIklzVW5kZXJsaW5lZCI6ZmFsc2UsIlBhcmVudFN0eWxlIjpudWxsfSwiQXV0b1NpemUiOjAsIkZvcmVncm91bmQiOnsiJGlkIjoiMzMwIiwiQ29sb3IiOnsiJGlkIjoiMzMxIiwiQSI6MjU1LCJSIjoyMzEsIkciOjIzMCwiQiI6MjMwfX0sIk1heFdpZHRoIjoyMDAuMCwiTWF4SGVpZ2h0IjoiSW5maW5pdHkiLCJTbWFydEZvcmVncm91bmRJc0FjdGl2ZSI6ZmFsc2UsIkhvcml6b250YWxBbGlnbm1lbnQiOjEsIlZlcnRpY2FsQWxpZ25tZW50IjowLCJTbWFydEZvcmVncm91bmQiOm51bGwsIkJhY2tncm91bmRGaWxsVHlwZSI6MCwiTWFyZ2luIjp7IiRpZCI6IjMzMiIsIlRvcCI6MC4wLCJMZWZ0IjowLjAsIlJpZ2h0IjowLjAsIkJvdHRvbSI6MC4wfSwiUGFkZGluZyI6eyIkaWQiOiIzMzMiLCJUb3AiOjAuMCwiTGVmdCI6MC4wLCJSaWdodCI6MC4wLCJCb3R0b20iOjAuMH0sIkJhY2tncm91bmQiOnsiJGlkIjoiMzM0IiwiQ29sb3IiOnsiJHJlZiI6IjMyNyJ9fSwiSXNWaXNpYmxlIjp0cnVlLCJXaWR0aCI6MC4wLCJIZWlnaHQiOjAuMCwiQm9yZGVyU3R5bGUiOm51bGwsIlBhcmVudFN0eWxlIjpudWxsfSwiSG9yaXpvbnRhbENvbm5lY3RvclN0eWxlIjp7IiRpZCI6IjMzNSIsIkxpbmVDb2xvciI6eyIkaWQiOiIzMzYiLCIkdHlwZSI6Ik5MUkUuQ29tbW9uLkRvbS5Tb2xpZENvbG9yQnJ1c2gsIE5MUkUuQ29tbW9uIiwiQ29sb3IiOnsiJGlkIjoiMzM3IiwiQSI6MjU1LCJSIjoyMDQsIkciOjIwNCwiQiI6MjA0fX0sIkxpbmVXZWlnaHQiOjEuMCwiTGluZVR5cGUiOjAsIlBhcmVudFN0eWxlIjpudWxsfSwiVmVydGljYWxDb25uZWN0b3JTdHlsZSI6eyIkaWQiOiIzMzgiLCJMaW5lQ29sb3IiOnsiJGlkIjoiMzM5IiwiJHR5cGUiOiJOTFJFLkNvbW1vbi5Eb20uU29saWRDb2xvckJydXNoLCBOTFJFLkNvbW1vbiIsIkNvbG9yIjp7IiRpZCI6IjM0MCIsIkEiOjI1NSwiUiI6MjA0LCJHIjoyMDQsIkIiOjIwNH19LCJMaW5lV2VpZ2h0IjowLjAsIkxpbmVUeXBlIjowLCJQYXJlbnRTdHlsZSI6bnVsbH0sIk1hcmdpbiI6bnVsbCwiU3RhcnREYXRlUG9zaXRpb24iOjMsIkVuZERhdGVQb3NpdGlvbiI6NCwiRGF0ZUlzVmlzaWJsZSI6dHJ1ZSwiVGl0bGVQb3NpdGlvbiI6MCwiRHVyYXRpb25Qb3NpdGlvbiI6MiwiUGVyY2VudGFnZUNvbXBsZXRlZFBvc2l0aW9uIjo2LCJTcGFjaW5nIjozLCJJc0JlbG93VGltZWJhbmQiOmZhbHNlLCJQZXJjZW50YWdlQ29tcGxldGVTaGFwZU9wYWNpdHkiOjM1LCJTaGFwZVN0eWxlIjp7IiRpZCI6IjM0MSIsIk1hcmdpbiI6eyIkaWQiOiIzNDIiLCJUb3AiOjAuMCwiTGVmdCI6NC4wLCJSaWdodCI6NC4wLCJCb3R0b20iOjAuMH0sIlBhZGRpbmciOnsiJGlkIjoiMzQzIiwiVG9wIjowLjAsIkxlZnQiOjAuMCwiUmlnaHQiOjAuMCwiQm90dG9tIjowLjB9LCJCYWNrZ3JvdW5kIjp7IiRpZCI6IjM0NCIsIkNvbG9yIjp7IiRpZCI6IjM0NSIsIkEiOjI1NSwiUiI6MTEyLCJHIjoxNzMsIkIiOjcxfX0sIklzVmlzaWJsZSI6dHJ1ZSwiV2lkdGgiOjAuMCwiSGVpZ2h0IjoxNi4wLCJCb3JkZXJTdHlsZSI6eyIkaWQiOiIzNDYiLCJMaW5lQ29sb3IiOnsiJGlkIjoiMzQ3IiwiJHR5cGUiOiJOTFJFLkNvbW1vbi5Eb20uU29saWRDb2xvckJydXNoLCBOTFJFLkNvbW1vbiIsIkNvbG9yIjp7IiRpZCI6IjM0OCIsIkEiOjI1NSwiUiI6MjU1LCJHIjowLCJCIjowfX0sIkxpbmVXZWlnaHQiOjAuMCwiTGluZVR5cGUiOjAsIlBhcmVudFN0eWxlIjpudWxsfSwiUGFyZW50U3R5bGUiOm51bGx9LCJUaXRsZVN0eWxlIjp7IiRpZCI6IjM0OSIsIkZvbnRTZXR0aW5ncyI6eyIkaWQiOiIzNTAiLCJGb250U2l6ZSI6MTEsIkZvbnROYW1lIjoiQ2FsaWJyaSIsIklzQm9sZCI6dHJ1ZSwiSXNJdGFsaWMiOmZhbHNlLCJJc1VuZGVybGluZWQiOmZhbHNlLCJQYXJlbnRTdHlsZSI6bnVsbH0sIkF1dG9TaXplIjowLCJGb3JlZ3JvdW5kIjp7IiRpZCI6IjM1MSIsIkNvbG9yIjp7IiRpZCI6IjM1Mi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zNTMiLCJUb3AiOjAuMCwiTGVmdCI6MC4wLCJSaWdodCI6MC4wLCJCb3R0b20iOjAuMH0sIlBhZGRpbmciOnsiJGlkIjoiMzU0IiwiVG9wIjowLjAsIkxlZnQiOjAuMCwiUmlnaHQiOjAuMCwiQm90dG9tIjowLjB9LCJCYWNrZ3JvdW5kIjp7IiRpZCI6IjM1NSIsIkNvbG9yIjp7IiRyZWYiOiIzMjcifX0sIklzVmlzaWJsZSI6dHJ1ZSwiV2lkdGgiOjAuMCwiSGVpZ2h0IjowLjAsIkJvcmRlclN0eWxlIjpudWxsLCJQYXJlbnRTdHlsZSI6bnVsbH0sIkRhdGVTdHlsZSI6eyIkaWQiOiIzNTYiLCJGb250U2V0dGluZ3MiOnsiJGlkIjoiMzU3IiwiRm9udFNpemUiOjEwLCJGb250TmFtZSI6IkNhbGlicmkiLCJJc0JvbGQiOmZhbHNlLCJJc0l0YWxpYyI6ZmFsc2UsIklzVW5kZXJsaW5lZCI6ZmFsc2UsIlBhcmVudFN0eWxlIjpudWxsfSwiQXV0b1NpemUiOjAsIkZvcmVncm91bmQiOnsiJGlkIjoiMzU4IiwiQ29sb3IiOnsiJGlkIjoiMzU5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zNjAiLCJUb3AiOjAuMCwiTGVmdCI6MC4wLCJSaWdodCI6MC4wLCJCb3R0b20iOjAuMH0sIlBhZGRpbmciOnsiJGlkIjoiMzYxIiwiVG9wIjowLjAsIkxlZnQiOjAuMCwiUmlnaHQiOjAuMCwiQm90dG9tIjowLjB9LCJCYWNrZ3JvdW5kIjp7IiRpZCI6IjM2MiIsIkNvbG9yIjp7IiRyZWYiOiIzMjcifX0sIklzVmlzaWJsZSI6dHJ1ZSwiV2lkdGgiOjAuMCwiSGVpZ2h0IjowLjAsIkJvcmRlclN0eWxlIjpudWxsLCJQYXJlbnRTdHlsZSI6bnVsbH0sIkRhdGVGb3JtYXQiOnsiJGlkIjoiMzY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2NCIsIkZvcm1hdCI6MCwiSXNWaXNpYmxlIjpmYWxzZSwiTGFzdEtub3duVmlzaWJpbGl0eVN0YXRlIjpmYWxzZX0sIklzVmlzaWJsZSI6dHJ1ZSwiUGFyZW50U3R5bGUiOm51bGwsIl9leHBsaWNpdGx5U2V0Ijp7IiRpZCI6IjM2N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zNjYiLCJTaGFwZSI6MCwiQ29ubmVjdG9yTWFyZ2luIjp7IiRpZCI6IjM2NyIsIlRvcCI6MC4wLCJMZWZ0IjoyLjAsIlJpZ2h0IjoyLjAsIkJvdHRvbSI6MC4wfSwiQ29ubmVjdG9yU3R5bGUiOnsiJGlkIjoiMzY4IiwiTGluZUNvbG9yIjp7IiRpZCI6IjM2OSIsIiR0eXBlIjoiTkxSRS5Db21tb24uRG9tLlNvbGlkQ29sb3JCcnVzaCwgTkxSRS5Db21tb24iLCJDb2xvciI6eyIkaWQiOiIzNzAiLCJBIjoxMjcsIlIiOjMxLCJHIjo3MywiQiI6MTI2fX0sIkxpbmVXZWlnaHQiOjEuMCwiTGluZVR5cGUiOjAsIlBhcmVudFN0eWxlIjpudWxsfSwiSXNCZWxvd1RpbWViYW5kIjpmYWxzZSwiUG9zaXRpb25PblRhc2siOjEsIkhpZGVEYXRlIjpmYWxzZSwiU2hhcGVTaXplIjoxLCJTcGFjaW5nIjoxLjAsIlBhZGRpbmciOnsiJGlkIjoiMzcxIiwiVG9wIjo3LjAsIkxlZnQiOjMuMCwiUmlnaHQiOjAuMCwiQm90dG9tIjoyLjB9LCJTaGFwZVN0eWxlIjp7IiRpZCI6IjM3MiIsIk1hcmdpbiI6eyIkaWQiOiIzNzMiLCJUb3AiOjAuMCwiTGVmdCI6MC4wLCJSaWdodCI6MC4wLCJCb3R0b20iOjAuMH0sIlBhZGRpbmciOnsiJGlkIjoiMzc0IiwiVG9wIjowLjAsIkxlZnQiOjAuMCwiUmlnaHQiOjAuMCwiQm90dG9tIjowLjB9LCJCYWNrZ3JvdW5kIjp7IiRpZCI6IjM3NSIsIkNvbG9yIjp7IiRpZCI6IjM3NiIsIkEiOjI1NSwiUiI6MTEyLCJHIjoxNzMsIkIiOjcxfX0sIklzVmlzaWJsZSI6dHJ1ZSwiV2lkdGgiOjE4LjAsIkhlaWdodCI6MjAuMCwiQm9yZGVyU3R5bGUiOnsiJGlkIjoiMzc3IiwiTGluZUNvbG9yIjp7IiRpZCI6IjM3OCIsIiR0eXBlIjoiTkxSRS5Db21tb24uRG9tLlNvbGlkQ29sb3JCcnVzaCwgTkxSRS5Db21tb24iLCJDb2xvciI6eyIkaWQiOiIzNzkiLCJBIjoyNTUsIlIiOjI1NSwiRyI6MCwiQiI6MH19LCJMaW5lV2VpZ2h0IjowLjAsIkxpbmVUeXBlIjowLCJQYXJlbnRTdHlsZSI6bnVsbH0sIlBhcmVudFN0eWxlIjpudWxsfSwiVGl0bGVTdHlsZSI6eyIkaWQiOiIzODAiLCJGb250U2V0dGluZ3MiOnsiJGlkIjoiMzgxIiwiRm9udFNpemUiOjExLCJGb250TmFtZSI6IkNhbGlicmkiLCJJc0JvbGQiOnRydWUsIklzSXRhbGljIjpmYWxzZSwiSXNVbmRlcmxpbmVkIjpmYWxzZSwiUGFyZW50U3R5bGUiOm51bGx9LCJBdXRvU2l6ZSI6MCwiRm9yZWdyb3VuZCI6eyIkaWQiOiIzODIiLCJDb2xvciI6eyIkaWQiOiIzODM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zg0IiwiVG9wIjowLjAsIkxlZnQiOjAuMCwiUmlnaHQiOjAuMCwiQm90dG9tIjowLjB9LCJQYWRkaW5nIjp7IiRpZCI6IjM4NSIsIlRvcCI6MC4wLCJMZWZ0IjowLjAsIlJpZ2h0IjowLjAsIkJvdHRvbSI6MC4wfSwiQmFja2dyb3VuZCI6eyIkaWQiOiIzODYiLCJDb2xvciI6eyIkaWQiOiIzODciLCJBIjo4OSwiUiI6MCwiRyI6MCwiQiI6MH19LCJJc1Zpc2libGUiOnRydWUsIldpZHRoIjowLjAsIkhlaWdodCI6MC4wLCJCb3JkZXJTdHlsZSI6bnVsbCwiUGFyZW50U3R5bGUiOm51bGx9LCJEYXRlU3R5bGUiOnsiJGlkIjoiMzg4IiwiRm9udFNldHRpbmdzIjp7IiRpZCI6IjM4OSIsIkZvbnRTaXplIjoxMCwiRm9udE5hbWUiOiJDYWxpYnJpIiwiSXNCb2xkIjpmYWxzZSwiSXNJdGFsaWMiOmZhbHNlLCJJc1VuZGVybGluZWQiOmZhbHNlLCJQYXJlbnRTdHlsZSI6bnVsbH0sIkF1dG9TaXplIjowLCJGb3JlZ3JvdW5kIjp7IiRpZCI6IjM5MCIsIkNvbG9yIjp7IiRpZCI6IjM5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kyIiwiVG9wIjowLjAsIkxlZnQiOjAuMCwiUmlnaHQiOjAuMCwiQm90dG9tIjowLjB9LCJQYWRkaW5nIjp7IiRpZCI6IjM5MyIsIlRvcCI6MC4wLCJMZWZ0IjowLjAsIlJpZ2h0IjowLjAsIkJvdHRvbSI6MC4wfSwiQmFja2dyb3VuZCI6eyIkaWQiOiIzOTQiLCJDb2xvciI6eyIkcmVmIjoiMzg3In19LCJJc1Zpc2libGUiOnRydWUsIldpZHRoIjowLjAsIkhlaWdodCI6MC4wLCJCb3JkZXJTdHlsZSI6bnVsbCwiUGFyZW50U3R5bGUiOm51bGx9LCJEYXRlRm9ybWF0Ijp7IiRpZCI6IjM5N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M5NiIsIkRhdGVQYXJ0SXNWaXNpYmxlIjpmYWxzZSwiVGltZVBhcnRJc1Zpc2libGUiOnRydWV9fSwiV2Vla051bWJlcmluZyI6eyIkaWQiOiIzOTciLCJGb3JtYXQiOjAsIklzVmlzaWJsZSI6ZmFsc2UsIkxhc3RLbm93blZpc2liaWxpdHlTdGF0ZSI6ZmFsc2V9LCJJc1Zpc2libGUiOnRydWUsIlBhcmVudFN0eWxlIjpudWxsfSwiRGVmYXVsdFN3aW1sYW5lTWlsZXN0b25lU3R5bGUiOnsiJGlkIjoiMzk4IiwiVGl0bGVQb3NpdGlvbiI6IlJpZ2h0IiwiRGF0ZVBvc2l0aW9uIjoiTGVmdCIsIlNoYXBlVHlwZSI6MCwiU2hhcGVTaXplIjoxLCJTcGFjaW5nIjo1LCJTaGFwZVN0eWxlIjp7IiRpZCI6IjM5OSIsIk1hcmdpbiI6eyIkaWQiOiI0MDAiLCJUb3AiOjAuMCwiTGVmdCI6MC4wLCJSaWdodCI6MC4wLCJCb3R0b20iOjAuMH0sIlBhZGRpbmciOnsiJGlkIjoiNDAxIiwiVG9wIjowLjAsIkxlZnQiOjAuMCwiUmlnaHQiOjAuMCwiQm90dG9tIjowLjB9LCJCYWNrZ3JvdW5kIjp7IiRpZCI6IjQwMiIsIkNvbG9yIjp7IiRpZCI6IjQwMyIsIkEiOjI1NSwiUiI6MTEyLCJHIjoxNzMsIkIiOjcxfX0sIklzVmlzaWJsZSI6dHJ1ZSwiV2lkdGgiOjE4LjAsIkhlaWdodCI6MjAuMCwiQm9yZGVyU3R5bGUiOnsiJGlkIjoiNDA0IiwiTGluZUNvbG9yIjp7IiRpZCI6IjQwNSIsIiR0eXBlIjoiTkxSRS5Db21tb24uRG9tLlNvbGlkQ29sb3JCcnVzaCwgTkxSRS5Db21tb24iLCJDb2xvciI6eyIkaWQiOiI0MDYiLCJBIjoyNTUsIlIiOjI1NSwiRyI6MCwiQiI6MH19LCJMaW5lV2VpZ2h0IjowLjAsIkxpbmVUeXBlIjowLCJQYXJlbnRTdHlsZSI6bnVsbH0sIlBhcmVudFN0eWxlIjpudWxsfSwiVGl0bGVTdHlsZSI6eyIkaWQiOiI0MDciLCJGb250U2V0dGluZ3MiOnsiJGlkIjoiNDA4IiwiRm9udFNpemUiOjExLCJGb250TmFtZSI6IkNhbGlicmkiLCJJc0JvbGQiOnRydWUsIklzSXRhbGljIjpmYWxzZSwiSXNVbmRlcmxpbmVkIjpmYWxzZSwiUGFyZW50U3R5bGUiOm51bGx9LCJBdXRvU2l6ZSI6MCwiRm9yZWdyb3VuZCI6eyIkaWQiOiI0MDkiLCJDb2xvciI6eyIkaWQiOiI0MTA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DExIiwiVG9wIjowLjAsIkxlZnQiOjAuMCwiUmlnaHQiOjAuMCwiQm90dG9tIjowLjB9LCJQYWRkaW5nIjp7IiRpZCI6IjQxMiIsIlRvcCI6MC4wLCJMZWZ0IjowLjAsIlJpZ2h0IjowLjAsIkJvdHRvbSI6MC4wfSwiQmFja2dyb3VuZCI6eyIkaWQiOiI0MTMiLCJDb2xvciI6eyIkaWQiOiI0MTQiLCJBIjo4OSwiUiI6MCwiRyI6MCwiQiI6MH19LCJJc1Zpc2libGUiOnRydWUsIldpZHRoIjowLjAsIkhlaWdodCI6MC4wLCJCb3JkZXJTdHlsZSI6bnVsbCwiUGFyZW50U3R5bGUiOm51bGx9LCJEYXRlU3R5bGUiOnsiJGlkIjoiNDE1IiwiRm9udFNldHRpbmdzIjp7IiRpZCI6IjQxNiIsIkZvbnRTaXplIjoxMCwiRm9udE5hbWUiOiJDYWxpYnJpIiwiSXNCb2xkIjpmYWxzZSwiSXNJdGFsaWMiOmZhbHNlLCJJc1VuZGVybGluZWQiOmZhbHNlLCJQYXJlbnRTdHlsZSI6bnVsbH0sIkF1dG9TaXplIjowLCJGb3JlZ3JvdW5kIjp7IiRpZCI6IjQxNyIsIkNvbG9yIjp7IiRpZCI6IjQx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DE5IiwiVG9wIjowLjAsIkxlZnQiOjAuMCwiUmlnaHQiOjAuMCwiQm90dG9tIjowLjB9LCJQYWRkaW5nIjp7IiRpZCI6IjQyMCIsIlRvcCI6MC4wLCJMZWZ0IjowLjAsIlJpZ2h0IjowLjAsIkJvdHRvbSI6MC4wfSwiQmFja2dyb3VuZCI6eyIkaWQiOiI0MjEiLCJDb2xvciI6eyIkaWQiOiI0MjIiLCJBIjo4OSwiUiI6MCwiRyI6MCwiQiI6MH19LCJJc1Zpc2libGUiOnRydWUsIldpZHRoIjowLjAsIkhlaWdodCI6MC4wLCJCb3JkZXJTdHlsZSI6bnVsbCwiUGFyZW50U3R5bGUiOm51bGx9LCJEYXRlRm9ybWF0Ijp7IiRpZCI6IjQyM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QyNCIsIkRhdGVQYXJ0SXNWaXNpYmxlIjpmYWxzZSwiVGltZVBhcnRJc1Zpc2libGUiOnRydWV9fSwiV2Vla051bWJlcmluZyI6eyIkaWQiOiI0MjUiLCJGb3JtYXQiOjAsIklzVmlzaWJsZSI6ZmFsc2UsIkxhc3RLbm93blZpc2liaWxpdHlTdGF0ZSI6ZmFsc2V9LCJJc1Zpc2libGUiOnRydWUsIlBhcmVudFN0eWxlIjpudWxsfSwiRGVmYXVsdFN3aW1sYW5lQWN0aXZpdHlTdHlsZSI6eyIkaWQiOiI0MjYiLCJIZWFkZXJTdHlsZSI6eyIkaWQiOiI0MjciLCJUZXh0U3R5bGUiOnsiJGlkIjoiNDI4IiwiRm9udFNldHRpbmdzIjp7IiRpZCI6IjQyOSIsIkZvbnRTaXplIjoxMSwiRm9udE5hbWUiOiJDYWxpYnJpIiwiSXNCb2xkIjpmYWxzZSwiSXNJdGFsaWMiOmZhbHNlLCJJc1VuZGVybGluZWQiOmZhbHNlLCJQYXJlbnRTdHlsZSI6bnVsbH0sIkF1dG9TaXplIjoyLCJGb3JlZ3JvdW5kIjp7IiRpZCI6IjQzMCIsIkNvbG9yIjp7IiRpZCI6IjQzM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QzMiIsIlRvcCI6MC4wLCJMZWZ0IjowLjAsIlJpZ2h0IjowLjAsIkJvdHRvbSI6MC4wfSwiUGFkZGluZyI6eyIkaWQiOiI0MzMiLCJUb3AiOjAuMCwiTGVmdCI6MC4wLCJSaWdodCI6MC4wLCJCb3R0b20iOjAuMH0sIkJhY2tncm91bmQiOm51bGwsIklzVmlzaWJsZSI6dHJ1ZSwiV2lkdGgiOjAuMCwiSGVpZ2h0IjowLjAsIkJvcmRlclN0eWxlIjpudWxsLCJQYXJlbnRTdHlsZSI6bnVsbH0sIlJlY3RhbmdsZVN0eWxlIjp7IiRpZCI6IjQzNCIsIk1hcmdpbiI6eyIkaWQiOiI0MzUiLCJUb3AiOjAuMCwiTGVmdCI6MC4wLCJSaWdodCI6MC4wLCJCb3R0b20iOjAuMH0sIlBhZGRpbmciOnsiJGlkIjoiNDM2IiwiVG9wIjowLjAsIkxlZnQiOjAuMCwiUmlnaHQiOjAuMCwiQm90dG9tIjowLjB9LCJCYWNrZ3JvdW5kIjp7IiRpZCI6IjQzNyIsIkNvbG9yIjp7IiRpZCI6IjQzOCIsIkEiOjYzLCJSIjoxMTIsIkciOjE3MywiQiI6NzF9fSwiSXNWaXNpYmxlIjp0cnVlLCJXaWR0aCI6MC4wLCJIZWlnaHQiOjAuMCwiQm9yZGVyU3R5bGUiOnsiJGlkIjoiNDM5IiwiTGluZUNvbG9yIjp7IiRpZCI6IjQ0MCIsIiR0eXBlIjoiTkxSRS5Db21tb24uRG9tLlNvbGlkQ29sb3JCcnVzaCwgTkxSRS5Db21tb24iLCJDb2xvciI6eyIkaWQiOiI0NDEiLCJBIjoyNTUsIlIiOjI1NSwiRyI6MCwiQiI6MH19LCJMaW5lV2VpZ2h0IjowLjAsIkxpbmVUeXBlIjowLCJQYXJlbnRTdHlsZSI6bnVsbH0sIlBhcmVudFN0eWxlIjpudWxsfSwiTWFyZ2luIjp7IiRpZCI6IjQ0MiIsIlRvcCI6MC4wLCJMZWZ0IjowLjAsIlJpZ2h0IjowLjAsIkJvdHRvbSI6MC4wfSwiUGFkZGluZyI6eyIkaWQiOiI0NDMiLCJUb3AiOjAuMCwiTGVmdCI6MC4wLCJSaWdodCI6MC4wLCJCb3R0b20iOjAuMH0sIkJhY2tncm91bmQiOm51bGwsIklzVmlzaWJsZSI6dHJ1ZSwiV2lkdGgiOjAuMCwiSGVpZ2h0IjowLjAsIkJvcmRlclN0eWxlIjpudWxsLCJQYXJlbnRTdHlsZSI6bnVsbH0sIkJhY2tncm91bmRTdHlsZSI6eyIkaWQiOiI0NDQiLCJNYXJnaW4iOnsiJGlkIjoiNDQ1IiwiVG9wIjowLjAsIkxlZnQiOjAuMCwiUmlnaHQiOjAuMCwiQm90dG9tIjowLjB9LCJQYWRkaW5nIjp7IiRpZCI6IjQ0NiIsIlRvcCI6MC4wLCJMZWZ0IjowLjAsIlJpZ2h0IjowLjAsIkJvdHRvbSI6MC4wfSwiQmFja2dyb3VuZCI6eyIkaWQiOiI0NDciLCJDb2xvciI6eyIkaWQiOiI0NDgiLCJBIjo1MSwiUiI6MTEyLCJHIjoxNzMsIkIiOjcxfX0sIklzVmlzaWJsZSI6dHJ1ZSwiV2lkdGgiOjAuMCwiSGVpZ2h0IjowLjAsIkJvcmRlclN0eWxlIjp7IiRpZCI6IjQ0OSIsIkxpbmVDb2xvciI6eyIkaWQiOiI0NTAiLCIkdHlwZSI6Ik5MUkUuQ29tbW9uLkRvbS5Tb2xpZENvbG9yQnJ1c2gsIE5MUkUuQ29tbW9uIiwiQ29sb3IiOnsiJGlkIjoiNDUxIiwiQSI6MjU1LCJSIjoyNTUsIkciOjAsIkIiOjB9fSwiTGluZVdlaWdodCI6MC4wLCJMaW5lVHlwZSI6MCwiUGFyZW50U3R5bGUiOm51bGx9LCJQYXJlbnRTdHlsZSI6bnVsbH0sIk1hcmdpbiI6eyIkaWQiOiI0NTIiLCJUb3AiOjAuMCwiTGVmdCI6MC4wLCJSaWdodCI6MC4wLCJCb3R0b20iOjAuMH0sIlBhZGRpbmciOnsiJGlkIjoiNDUzIiwiVG9wIjowLjAsIkxlZnQiOjAuMCwiUmlnaHQiOjAuMCwiQm90dG9tIjowLjB9LCJJc1Zpc2libGUiOnRydWUsIldpZHRoIjowLjAsIkhlaWdodCI6MC4wLCJCb3JkZXJTdHlsZSI6bnVsbCwiUGFyZW50U3R5bGUiOm51bGx9LCJNYXJnaW4iOnsiJGlkIjoiNDU0IiwiVG9wIjowLjAsIkxlZnQiOjAuMCwiUmlnaHQiOjAuMCwiQm90dG9tIjowLjB9LCJQYWRkaW5nIjp7IiRpZCI6IjQ1NSIsIlRvcCI6MC4wLCJMZWZ0IjowLjAsIlJpZ2h0IjowLjAsIkJvdHRvbSI6MC4wfSwiSXNWaXNpYmxlIjp0cnVlLCJXaWR0aCI6MC4wLCJIZWlnaHQiOjAuMCwiQm9yZGVyU3R5bGUiOnsiJGlkIjoiNDU2IiwiTGluZUNvbG9yIjpudWxsLCJMaW5lV2VpZ2h0IjowLjAsIkxpbmVUeXBlIjowLCJQYXJlbnRTdHlsZSI6bnVsbH0sIlBhcmVudFN0eWxlIjpudWxsfSwiX2FkZGl0aW9uYWxTd2ltbGFuZVYyU3R5bGVzIjpbXX0sIlNjYWxlIjp7IiRpZCI6IjQ1NyIsIlN0YXJ0RGF0ZSI6IjIwMTctMDUtMDFUMDA6MDA6MDBaIiwiRW5kRGF0ZSI6IjIwMjItMTItMzFUMjM6NTk6MDAiLCJGb3JtYXQiOiJ3IiwiVHlwZSI6MSwiQXV0b0RhdGVSYW5nZSI6dHJ1ZSwiV29ya2luZ0RheXMiOjMxLCJGaXNjYWxZZWFyIjp7IiRpZCI6IjQ1OCIsIlN0YXJ0TW9udGgiOjEsIlVzZVN0YXJ0aW5nWWVhckZvck51bWJlcmluZyI6dHJ1ZSwiU2hvd0Zpc2NhbFllYXJMYWJlbCI6dHJ1ZX0sIlRvZGF5TWFya2VyVGV4dCI6IlRvZGF5IiwiQXV0b1NjYWxlVHlwZSI6ZmFsc2V9LCJTY2FsZVYyIjp7IiRpZCI6IjQ1OSIsIlN0YXJ0RGF0ZSI6IjIwMTctMDUtMDFUMDA6MDA6MDBaIiwiRW5kRGF0ZSI6IjIwMjYtMTItMzFUMjM6NTk6MDAiLCJBdXRvRGF0ZVJhbmdlIjp0cnVlLCJXb3JraW5nRGF5cyI6MzEsIkZpc2NhbFllYXIiOnsiJHJlZiI6IjQ1OCJ9LCJUb2RheU1hcmtlclRleHQiOiJUb2RheSIsIkF1dG9TY2FsZVR5cGUiOmZhbHNlLCJUaW1lYmFuZFNjYWxlcyI6eyIkaWQiOiI0NjAiLCJUb3BTY2FsZUxheWVyIjp7IiRpZCI6IjQ2MSIsIkZvcm1hdCI6InciLCJUeXBlIjoxfSwiTWlkZGxlU2NhbGVMYXllciI6eyIkaWQiOiI0NjIiLCJGb3JtYXQiOm51bGwsIlR5cGUiOjB9LCJCb3R0b21TY2FsZUxheWVyIjp7IiRpZCI6IjQ2MyIsIkZvcm1hdCI6bnVsbCwiVHlwZSI6MH19fSwiTWlsZXN0b25lcyI6W3siJGlkIjoiNDY0IiwiRGF0ZSI6IjIwMjUtMDUtMzBUMjM6NTk6MDAiLCJTdHlsZSI6eyIkaWQiOiI0NjUiLCJTaGFwZSI6MiwiQ29ubmVjdG9yTWFyZ2luIjp7IiRpZCI6IjQ2NiIsIlRvcCI6MC4wLCJMZWZ0IjoyLjAsIlJpZ2h0IjoyLjAsIkJvdHRvbSI6MC4wfSwiQ29ubmVjdG9yU3R5bGUiOnsiJGlkIjoiNDY3IiwiTGluZUNvbG9yIjp7IiRpZCI6IjQ2OCIsIiR0eXBlIjoiTkxSRS5Db21tb24uRG9tLlNvbGlkQ29sb3JCcnVzaCwgTkxSRS5Db21tb24iLCJDb2xvciI6eyIkaWQiOiI0NjkiLCJBIjoyNTUsIlIiOjE3OCwiRyI6MTQsIkIiOjE4fX0sIkxpbmVXZWlnaHQiOjEuMCwiTGluZVR5cGUiOjAsIlBhcmVudFN0eWxlIjpudWxsfSwiSXNCZWxvd1RpbWViYW5kIjpmYWxzZSwiUG9zaXRpb25PblRhc2siOjAsIkhpZGVEYXRlIjpmYWxzZSwiU2hhcGVTaXplIjoxLCJTcGFjaW5nIjoxLjAsIlBhZGRpbmciOnsiJGlkIjoiNDcwIiwiVG9wIjo3LjAsIkxlZnQiOjMuMCwiUmlnaHQiOjAuMCwiQm90dG9tIjoyLjB9LCJTaGFwZVN0eWxlIjp7IiRpZCI6IjQ3MSIsIk1hcmdpbiI6eyIkaWQiOiI0NzIiLCJUb3AiOjAuMCwiTGVmdCI6MC4wLCJSaWdodCI6MC4wLCJCb3R0b20iOjAuMH0sIlBhZGRpbmciOnsiJGlkIjoiNDczIiwiVG9wIjowLjAsIkxlZnQiOjAuMCwiUmlnaHQiOjAuMCwiQm90dG9tIjowLjB9LCJCYWNrZ3JvdW5kIjp7IiRpZCI6IjQ3NCIsIkNvbG9yIjp7IiRpZCI6IjQ3NSIsIkEiOjI1NSwiUiI6MTc4LCJHIjoxNCwiQiI6MTh9fSwiSXNWaXNpYmxlIjp0cnVlLCJXaWR0aCI6MTMuMCwiSGVpZ2h0IjoxMy4wLCJCb3JkZXJTdHlsZSI6eyIkaWQiOiI0NzYiLCJMaW5lQ29sb3IiOnsiJGlkIjoiNDc3IiwiJHR5cGUiOiJOTFJFLkNvbW1vbi5Eb20uU29saWRDb2xvckJydXNoLCBOTFJFLkNvbW1vbiIsIkNvbG9yIjp7IiRpZCI6IjQ3OCIsIkEiOjI1NSwiUiI6MjU1LCJHIjowLCJCIjowfX0sIkxpbmVXZWlnaHQiOjAuMCwiTGluZVR5cGUiOjAsIlBhcmVudFN0eWxlIjpudWxsfSwiUGFyZW50U3R5bGUiOm51bGx9LCJUaXRsZVN0eWxlIjp7IiRpZCI6IjQ3OSIsIkZvbnRTZXR0aW5ncyI6eyIkaWQiOiI0ODAiLCJGb250U2l6ZSI6MTEsIkZvbnROYW1lIjoiQ2FsaWJyaSIsIklzQm9sZCI6dHJ1ZSwiSXNJdGFsaWMiOmZhbHNlLCJJc1VuZGVybGluZWQiOmZhbHNlLCJQYXJlbnRTdHlsZSI6bnVsbH0sIkF1dG9TaXplIjoyLCJGb3JlZ3JvdW5kIjp7IiRpZCI6IjQ4MSIsIkNvbG9yIjp7IiRpZCI6IjQ4MiIsIkEiOjI1NSwiUiI6MTkyLCJHIjowLCJCIjowfX0sIk1heFdpZHRoIjoyMDUuOTIwMzk0ODk3NDYwOTQsIk1heEhlaWdodCI6IkluZmluaXR5IiwiU21hcnRGb3JlZ3JvdW5kSXNBY3RpdmUiOmZhbHNlLCJIb3Jpem9udGFsQWxpZ25tZW50IjowLCJWZXJ0aWNhbEFsaWdubWVudCI6MCwiU21hcnRGb3JlZ3JvdW5kIjpudWxsLCJCYWNrZ3JvdW5kRmlsbFR5cGUiOjAsIk1hcmdpbiI6eyIkaWQiOiI0ODMiLCJUb3AiOjAuMCwiTGVmdCI6MC4wLCJSaWdodCI6MC4wLCJCb3R0b20iOjAuMH0sIlBhZGRpbmciOnsiJGlkIjoiNDg0IiwiVG9wIjowLjAsIkxlZnQiOjAuMCwiUmlnaHQiOjAuMCwiQm90dG9tIjowLjB9LCJCYWNrZ3JvdW5kIjp7IiRpZCI6IjQ4NSIsIkNvbG9yIjp7IiRpZCI6IjQ4NiIsIkEiOjAsIlIiOjI1NSwiRyI6MjU1LCJCIjoyNTV9fSwiSXNWaXNpYmxlIjp0cnVlLCJXaWR0aCI6MC4wLCJIZWlnaHQiOjAuMCwiQm9yZGVyU3R5bGUiOnsiJGlkIjoiNDg3IiwiTGluZUNvbG9yIjpudWxsLCJMaW5lV2VpZ2h0IjowLjAsIkxpbmVUeXBlIjowLCJQYXJlbnRTdHlsZSI6bnVsbH0sIlBhcmVudFN0eWxlIjpudWxsfSwiRGF0ZVN0eWxlIjp7IiRpZCI6IjQ4OCIsIkZvbnRTZXR0aW5ncyI6eyIkaWQiOiI0ODkiLCJGb250U2l6ZSI6MTAsIkZvbnROYW1lIjoiQ2FsaWJyaSIsIklzQm9sZCI6dHJ1ZSwiSXNJdGFsaWMiOmZhbHNlLCJJc1VuZGVybGluZWQiOmZhbHNlLCJQYXJlbnRTdHlsZSI6bnVsbH0sIkF1dG9TaXplIjowLCJGb3JlZ3JvdW5kIjp7IiRpZCI6IjQ5MCIsIkNvbG9yIjp7IiRpZCI6IjQ5MSIsIkEiOjI1NSwiUiI6MTkyLCJHIjowLCJCIjowfX0sIk1heFdpZHRoIjoyMDAuMCwiTWF4SGVpZ2h0IjoiSW5maW5pdHkiLCJTbWFydEZvcmVncm91bmRJc0FjdGl2ZSI6ZmFsc2UsIkhvcml6b250YWxBbGlnbm1lbnQiOjAsIlZlcnRpY2FsQWxpZ25tZW50IjowLCJTbWFydEZvcmVncm91bmQiOm51bGwsIkJhY2tncm91bmRGaWxsVHlwZSI6MCwiTWFyZ2luIjp7IiRpZCI6IjQ5MiIsIlRvcCI6MC4wLCJMZWZ0IjowLjAsIlJpZ2h0IjowLjAsIkJvdHRvbSI6MC4wfSwiUGFkZGluZyI6eyIkaWQiOiI0OTMiLCJUb3AiOjAuMCwiTGVmdCI6MC4wLCJSaWdodCI6MC4wLCJCb3R0b20iOjAuMH0sIkJhY2tncm91bmQiOnsiJGlkIjoiNDk0IiwiQ29sb3IiOnsiJGlkIjoiNDk1IiwiQSI6MCwiUiI6MjU1LCJHIjoyNTUsIkIiOjI1NX19LCJJc1Zpc2libGUiOnRydWUsIldpZHRoIjowLjAsIkhlaWdodCI6MC4wLCJCb3JkZXJTdHlsZSI6eyIkaWQiOiI0OTYiLCJMaW5lQ29sb3IiOm51bGwsIkxpbmVXZWlnaHQiOjAuMCwiTGluZVR5cGUiOjAsIlBhcmVudFN0eWxlIjpudWxsfSwiUGFyZW50U3R5bGUiOm51bGx9LCJEYXRlRm9ybWF0Ijp7IiRpZCI6IjQ5N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Q5OCIsIkRhdGVQYXJ0SXNWaXNpYmxlIjpmYWxzZSwiVGltZVBhcnRJc1Zpc2libGUiOnRydWV9fSwiV2Vla051bWJlcmluZyI6eyIkaWQiOiI0OTkiLCJGb3JtYXQiOjAsIklzVmlzaWJsZSI6ZmFsc2UsIkxhc3RLbm93blZpc2liaWxpdHlTdGF0ZSI6ZmFsc2V9LCJJc1Zpc2libGUiOnRydWUsIlBhcmVudFN0eWxlIjpudWxsfSwiSW5kZXgiOjIsIlBlcmNlbnRhZ2VDb21wbGV0ZSI6bnVsbCwiUG9zaXRpb24iOnsiUmF0aW8iOjAuMTAzNjY0Nzc2ODM3Mzg0MjIsIklzQ3VzdG9tIjpmYWxzZX0sIkRhdGVGb3JtYXQiOnsiJHJlZiI6IjQ5NyJ9LCJXZWVrTnVtYmVyaW5nIjp7IiRpZCI6IjUwMCIsIkZvcm1hdCI6MCwiSXNWaXNpYmxlIjpmYWxzZSwiTGFzdEtub3duVmlzaWJpbGl0eVN0YXRlIjpmYWxzZX0sIlJlbGF0ZWRUYXNrSWQiOiIwMDAwMDAwMC0wMDAwLTAwMDAtMDAwMC0wMDAwMDAwMDAwMDAiLCJJZCI6ImM2Yzg5MjYyLTBhZmQtNDJhYi1hNDRjLTFiNTFhZTdkM2E1MiIsIkltcG9ydElkIjpudWxsLCJUaXRsZSI6IlRhcmdldCAxIiwiTm90ZSI6bnVsbCwiSHlwZXJsaW5rIjp7IiRpZCI6IjUwMSIsIkFkZHJlc3MiOiIiLCJTdWJBZGRyZXNzIjoiIn0sIklzQ2hhbmdlZCI6ZmFsc2UsIklzTmV3IjpmYWxzZX0seyIkaWQiOiI1MDIiLCJEYXRlIjoiMjAyNS0xMC0wMVQyMzo1OTowMCIsIlN0eWxlIjp7IiRpZCI6IjUwMyIsIlNoYXBlIjoyLCJDb25uZWN0b3JNYXJnaW4iOnsiJGlkIjoiNTA0IiwiVG9wIjowLjAsIkxlZnQiOjIuMCwiUmlnaHQiOjIuMCwiQm90dG9tIjowLjB9LCJDb25uZWN0b3JTdHlsZSI6eyIkaWQiOiI1MDUiLCJMaW5lQ29sb3IiOnsiJGlkIjoiNTA2IiwiJHR5cGUiOiJOTFJFLkNvbW1vbi5Eb20uU29saWRDb2xvckJydXNoLCBOTFJFLkNvbW1vbiIsIkNvbG9yIjp7IiRpZCI6IjUwNyIsIkEiOjI1NSwiUiI6MjM3LCJHIjoxMjUsIkIiOjQ5fX0sIkxpbmVXZWlnaHQiOjEuMCwiTGluZVR5cGUiOjAsIlBhcmVudFN0eWxlIjpudWxsfSwiSXNCZWxvd1RpbWViYW5kIjpmYWxzZSwiUG9zaXRpb25PblRhc2siOjAsIkhpZGVEYXRlIjpmYWxzZSwiU2hhcGVTaXplIjoxLCJTcGFjaW5nIjoxLjAsIlBhZGRpbmciOnsiJGlkIjoiNTA4IiwiVG9wIjo3LjAsIkxlZnQiOjMuMCwiUmlnaHQiOjAuMCwiQm90dG9tIjoyLjB9LCJTaGFwZVN0eWxlIjp7IiRpZCI6IjUwOSIsIk1hcmdpbiI6eyIkaWQiOiI1MTAiLCJUb3AiOjAuMCwiTGVmdCI6MC4wLCJSaWdodCI6MC4wLCJCb3R0b20iOjAuMH0sIlBhZGRpbmciOnsiJGlkIjoiNTExIiwiVG9wIjowLjAsIkxlZnQiOjAuMCwiUmlnaHQiOjAuMCwiQm90dG9tIjowLjB9LCJCYWNrZ3JvdW5kIjp7IiRpZCI6IjUxMiIsIkNvbG9yIjp7IiRpZCI6IjUxMyIsIkEiOjI1NSwiUiI6MjM3LCJHIjoxMjUsIkIiOjQ5fX0sIklzVmlzaWJsZSI6dHJ1ZSwiV2lkdGgiOjEzLjAsIkhlaWdodCI6MTMuMCwiQm9yZGVyU3R5bGUiOnsiJGlkIjoiNTE0IiwiTGluZUNvbG9yIjp7IiRpZCI6IjUxNSIsIiR0eXBlIjoiTkxSRS5Db21tb24uRG9tLlNvbGlkQ29sb3JCcnVzaCwgTkxSRS5Db21tb24iLCJDb2xvciI6eyIkaWQiOiI1MTYiLCJBIjoyNTUsIlIiOjI1NSwiRyI6MCwiQiI6MH19LCJMaW5lV2VpZ2h0IjowLjAsIkxpbmVUeXBlIjowLCJQYXJlbnRTdHlsZSI6bnVsbH0sIlBhcmVudFN0eWxlIjpudWxsfSwiVGl0bGVTdHlsZSI6eyIkaWQiOiI1MTciLCJGb250U2V0dGluZ3MiOnsiJGlkIjoiNTE4IiwiRm9udFNpemUiOjExLCJGb250TmFtZSI6IkNhbGlicmkiLCJJc0JvbGQiOnRydWUsIklzSXRhbGljIjpmYWxzZSwiSXNVbmRlcmxpbmVkIjpmYWxzZSwiUGFyZW50U3R5bGUiOm51bGx9LCJBdXRvU2l6ZSI6MiwiRm9yZWdyb3VuZCI6eyIkaWQiOiI1MTkiLCJDb2xvciI6eyIkaWQiOiI1MjAiLCJBIjoyNTUsIlIiOjAsIkciOjAsIkIiOjB9fSwiTWF4V2lkdGgiOjI2OC41NTc0MDM1NjQ0NTMxMywiTWF4SGVpZ2h0IjoiSW5maW5pdHkiLCJTbWFydEZvcmVncm91bmRJc0FjdGl2ZSI6ZmFsc2UsIkhvcml6b250YWxBbGlnbm1lbnQiOjAsIlZlcnRpY2FsQWxpZ25tZW50IjowLCJTbWFydEZvcmVncm91bmQiOm51bGwsIkJhY2tncm91bmRGaWxsVHlwZSI6MCwiTWFyZ2luIjp7IiRpZCI6IjUyMSIsIlRvcCI6MC4wLCJMZWZ0IjowLjAsIlJpZ2h0IjowLjAsIkJvdHRvbSI6MC4wfSwiUGFkZGluZyI6eyIkaWQiOiI1MjIiLCJUb3AiOjAuMCwiTGVmdCI6MC4wLCJSaWdodCI6MC4wLCJCb3R0b20iOjAuMH0sIkJhY2tncm91bmQiOnsiJGlkIjoiNTIzIiwiQ29sb3IiOnsiJGlkIjoiNTI0IiwiQSI6MCwiUiI6MjU1LCJHIjoyNTUsIkIiOjI1NX19LCJJc1Zpc2libGUiOnRydWUsIldpZHRoIjowLjAsIkhlaWdodCI6MC4wLCJCb3JkZXJTdHlsZSI6eyIkaWQiOiI1MjUiLCJMaW5lQ29sb3IiOm51bGwsIkxpbmVXZWlnaHQiOjAuMCwiTGluZVR5cGUiOjAsIlBhcmVudFN0eWxlIjpudWxsfSwiUGFyZW50U3R5bGUiOm51bGx9LCJEYXRlU3R5bGUiOnsiJGlkIjoiNTI2IiwiRm9udFNldHRpbmdzIjp7IiRpZCI6IjUyNyIsIkZvbnRTaXplIjoxMCwiRm9udE5hbWUiOiJDYWxpYnJpIiwiSXNCb2xkIjpmYWxzZSwiSXNJdGFsaWMiOmZhbHNlLCJJc1VuZGVybGluZWQiOmZhbHNlLCJQYXJlbnRTdHlsZSI6bnVsbH0sIkF1dG9TaXplIjowLCJGb3JlZ3JvdW5kIjp7IiRpZCI6IjUyOCIsIkNvbG9yIjp7IiRpZCI6IjUy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TMwIiwiVG9wIjowLjAsIkxlZnQiOjAuMCwiUmlnaHQiOjAuMCwiQm90dG9tIjowLjB9LCJQYWRkaW5nIjp7IiRpZCI6IjUzMSIsIlRvcCI6MC4wLCJMZWZ0IjowLjAsIlJpZ2h0IjowLjAsIkJvdHRvbSI6MC4wfSwiQmFja2dyb3VuZCI6eyIkaWQiOiI1MzIiLCJDb2xvciI6eyIkaWQiOiI1MzMiLCJBIjowLCJSIjoyNTUsIkciOjI1NSwiQiI6MjU1fX0sIklzVmlzaWJsZSI6dHJ1ZSwiV2lkdGgiOjAuMCwiSGVpZ2h0IjowLjAsIkJvcmRlclN0eWxlIjp7IiRpZCI6IjUzNCIsIkxpbmVDb2xvciI6bnVsbCwiTGluZVdlaWdodCI6MC4wLCJMaW5lVHlwZSI6MCwiUGFyZW50U3R5bGUiOm51bGx9LCJQYXJlbnRTdHlsZSI6bnVsbH0sIkRhdGVGb3JtYXQiOnsiJGlkIjoiNTM1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TM2IiwiRGF0ZVBhcnRJc1Zpc2libGUiOmZhbHNlLCJUaW1lUGFydElzVmlzaWJsZSI6dHJ1ZX19LCJXZWVrTnVtYmVyaW5nIjp7IiRpZCI6IjUzNyIsIkZvcm1hdCI6MCwiSXNWaXNpYmxlIjpmYWxzZSwiTGFzdEtub3duVmlzaWJpbGl0eVN0YXRlIjpmYWxzZX0sIklzVmlzaWJsZSI6dHJ1ZSwiUGFyZW50U3R5bGUiOm51bGx9LCJJbmRleCI6NSwiUGVyY2VudGFnZUNvbXBsZXRlIjpudWxsLCJQb3NpdGlvbiI6eyJSYXRpbyI6MC4xNjI0Njc0NTkyMTk0NzMzNCwiSXNDdXN0b20iOmZhbHNlfSwiRGF0ZUZvcm1hdCI6eyIkcmVmIjoiNTM1In0sIldlZWtOdW1iZXJpbmciOnsiJGlkIjoiNTM4IiwiRm9ybWF0IjowLCJJc1Zpc2libGUiOmZhbHNlLCJMYXN0S25vd25WaXNpYmlsaXR5U3RhdGUiOmZhbHNlfSwiUmVsYXRlZFRhc2tJZCI6IjAwMDAwMDAwLTAwMDAtMDAwMC0wMDAwLTAwMDAwMDAwMDAwMCIsIklkIjoiMjQ5MTY0NmEtYzJjOS00ODM1LTg5NmMtZjhhNDhjNGMwZmRjIiwiSW1wb3J0SWQiOm51bGwsIlRpdGxlIjoiVGFyZ2V0IDIiLCJOb3RlIjpudWxsLCJIeXBlcmxpbmsiOnsiJGlkIjoiNTM5IiwiQWRkcmVzcyI6IiIsIlN1YkFkZHJlc3MiOiIifSwiSXNDaGFuZ2VkIjpmYWxzZSwiSXNOZXciOmZhbHNlfSx7IiRpZCI6IjU0MCIsIkRhdGUiOiIyMDI2LTAxLTAxVDIzOjU5OjAwIiwiU3R5bGUiOnsiJGlkIjoiNTQxIiwiU2hhcGUiOjIsIkNvbm5lY3Rvck1hcmdpbiI6eyIkaWQiOiI1NDIiLCJUb3AiOjAuMCwiTGVmdCI6Mi4wLCJSaWdodCI6Mi4wLCJCb3R0b20iOjAuMH0sIkNvbm5lY3RvclN0eWxlIjp7IiRpZCI6IjU0MyIsIkxpbmVDb2xvciI6eyIkaWQiOiI1NDQiLCIkdHlwZSI6Ik5MUkUuQ29tbW9uLkRvbS5Tb2xpZENvbG9yQnJ1c2gsIE5MUkUuQ29tbW9uIiwiQ29sb3IiOnsiJGlkIjoiNTQ1IiwiQSI6MjU1LCJSIjoyMzcsIkciOjEyNSwiQiI6NDl9fSwiTGluZVdlaWdodCI6MS4wLCJMaW5lVHlwZSI6MCwiUGFyZW50U3R5bGUiOm51bGx9LCJJc0JlbG93VGltZWJhbmQiOmZhbHNlLCJQb3NpdGlvbk9uVGFzayI6MCwiSGlkZURhdGUiOmZhbHNlLCJTaGFwZVNpemUiOjEsIlNwYWNpbmciOjEuMCwiUGFkZGluZyI6eyIkaWQiOiI1NDYiLCJUb3AiOjcuMCwiTGVmdCI6My4wLCJSaWdodCI6MC4wLCJCb3R0b20iOjIuMH0sIlNoYXBlU3R5bGUiOnsiJGlkIjoiNTQ3IiwiTWFyZ2luIjp7IiRpZCI6IjU0OCIsIlRvcCI6MC4wLCJMZWZ0IjowLjAsIlJpZ2h0IjowLjAsIkJvdHRvbSI6MC4wfSwiUGFkZGluZyI6eyIkaWQiOiI1NDkiLCJUb3AiOjAuMCwiTGVmdCI6MC4wLCJSaWdodCI6MC4wLCJCb3R0b20iOjAuMH0sIkJhY2tncm91bmQiOnsiJGlkIjoiNTUwIiwiQ29sb3IiOnsiJGlkIjoiNTUxIiwiQSI6MjU1LCJSIjoyMzcsIkciOjEyNSwiQiI6NDl9fSwiSXNWaXNpYmxlIjp0cnVlLCJXaWR0aCI6MTMuMCwiSGVpZ2h0IjoxMy4wLCJCb3JkZXJTdHlsZSI6eyIkaWQiOiI1NTIiLCJMaW5lQ29sb3IiOnsiJGlkIjoiNTUzIiwiJHR5cGUiOiJOTFJFLkNvbW1vbi5Eb20uU29saWRDb2xvckJydXNoLCBOTFJFLkNvbW1vbiIsIkNvbG9yIjp7IiRpZCI6IjU1NCIsIkEiOjI1NSwiUiI6MjU1LCJHIjowLCJCIjowfX0sIkxpbmVXZWlnaHQiOjAuMCwiTGluZVR5cGUiOjAsIlBhcmVudFN0eWxlIjpudWxsfSwiUGFyZW50U3R5bGUiOm51bGx9LCJUaXRsZVN0eWxlIjp7IiRpZCI6IjU1NSIsIkZvbnRTZXR0aW5ncyI6eyIkaWQiOiI1NTYiLCJGb250U2l6ZSI6MTEsIkZvbnROYW1lIjoiQ2FsaWJyaSIsIklzQm9sZCI6dHJ1ZSwiSXNJdGFsaWMiOmZhbHNlLCJJc1VuZGVybGluZWQiOmZhbHNlLCJQYXJlbnRTdHlsZSI6bnVsbH0sIkF1dG9TaXplIjowLCJGb3JlZ3JvdW5kIjp7IiRpZCI6IjU1NyIsIkNvbG9yIjp7IiRpZCI6IjU1O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1NTkiLCJUb3AiOjAuMCwiTGVmdCI6MC4wLCJSaWdodCI6MC4wLCJCb3R0b20iOjAuMH0sIlBhZGRpbmciOnsiJGlkIjoiNTYwIiwiVG9wIjowLjAsIkxlZnQiOjAuMCwiUmlnaHQiOjAuMCwiQm90dG9tIjowLjB9LCJCYWNrZ3JvdW5kIjp7IiRpZCI6IjU2MSIsIkNvbG9yIjp7IiRpZCI6IjU2MiIsIkEiOjAsIlIiOjI1NSwiRyI6MjU1LCJCIjoyNTV9fSwiSXNWaXNpYmxlIjp0cnVlLCJXaWR0aCI6MC4wLCJIZWlnaHQiOjAuMCwiQm9yZGVyU3R5bGUiOnsiJGlkIjoiNTYzIiwiTGluZUNvbG9yIjpudWxsLCJMaW5lV2VpZ2h0IjowLjAsIkxpbmVUeXBlIjowLCJQYXJlbnRTdHlsZSI6bnVsbH0sIlBhcmVudFN0eWxlIjpudWxsfSwiRGF0ZVN0eWxlIjp7IiRpZCI6IjU2NCIsIkZvbnRTZXR0aW5ncyI6eyIkaWQiOiI1NjUiLCJGb250U2l6ZSI6MTAsIkZvbnROYW1lIjoiQ2FsaWJyaSIsIklzQm9sZCI6ZmFsc2UsIklzSXRhbGljIjpmYWxzZSwiSXNVbmRlcmxpbmVkIjpmYWxzZSwiUGFyZW50U3R5bGUiOm51bGx9LCJBdXRvU2l6ZSI6MCwiRm9yZWdyb3VuZCI6eyIkaWQiOiI1NjYiLCJDb2xvciI6eyIkaWQiOiI1Nj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U2OCIsIlRvcCI6MC4wLCJMZWZ0IjowLjAsIlJpZ2h0IjowLjAsIkJvdHRvbSI6MC4wfSwiUGFkZGluZyI6eyIkaWQiOiI1NjkiLCJUb3AiOjAuMCwiTGVmdCI6MC4wLCJSaWdodCI6MC4wLCJCb3R0b20iOjAuMH0sIkJhY2tncm91bmQiOnsiJGlkIjoiNTcwIiwiQ29sb3IiOnsiJGlkIjoiNTcxIiwiQSI6MCwiUiI6MjU1LCJHIjoyNTUsIkIiOjI1NX19LCJJc1Zpc2libGUiOnRydWUsIldpZHRoIjowLjAsIkhlaWdodCI6MC4wLCJCb3JkZXJTdHlsZSI6eyIkaWQiOiI1NzIiLCJMaW5lQ29sb3IiOm51bGwsIkxpbmVXZWlnaHQiOjAuMCwiTGluZVR5cGUiOjAsIlBhcmVudFN0eWxlIjpudWxsfSwiUGFyZW50U3R5bGUiOm51bGx9LCJEYXRlRm9ybWF0Ijp7IiRpZCI6IjU3M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U3NCIsIkRhdGVQYXJ0SXNWaXNpYmxlIjpmYWxzZSwiVGltZVBhcnRJc1Zpc2libGUiOnRydWV9fSwiV2Vla051bWJlcmluZyI6eyIkaWQiOiI1NzUiLCJGb3JtYXQiOjAsIklzVmlzaWJsZSI6ZmFsc2UsIkxhc3RLbm93blZpc2liaWxpdHlTdGF0ZSI6ZmFsc2V9LCJJc1Zpc2libGUiOnRydWUsIlBhcmVudFN0eWxlIjpudWxsfSwiSW5kZXgiOjgsIlBlcmNlbnRhZ2VDb21wbGV0ZSI6bnVsbCwiUG9zaXRpb24iOnsiUmF0aW8iOjAuMTAwODg2OTk5MDU5NjA2NDQsIklzQ3VzdG9tIjpmYWxzZX0sIkRhdGVGb3JtYXQiOnsiJHJlZiI6IjU3MyJ9LCJXZWVrTnVtYmVyaW5nIjp7IiRpZCI6IjU3NiIsIkZvcm1hdCI6MCwiSXNWaXNpYmxlIjpmYWxzZSwiTGFzdEtub3duVmlzaWJpbGl0eVN0YXRlIjpmYWxzZX0sIlJlbGF0ZWRUYXNrSWQiOiIwMDAwMDAwMC0wMDAwLTAwMDAtMDAwMC0wMDAwMDAwMDAwMDAiLCJJZCI6ImIwYWJkZDkxLTQ1NWItNDRkNy1iYmMxLWRmNGEyMmZlZGQyNiIsIkltcG9ydElkIjpudWxsLCJUaXRsZSI6IlRhcmdldCAzIiwiTm90ZSI6bnVsbCwiSHlwZXJsaW5rIjp7IiRpZCI6IjU3NyIsIkFkZHJlc3MiOiIiLCJTdWJBZGRyZXNzIjoiIn0sIklzQ2hhbmdlZCI6ZmFsc2UsIklzTmV3IjpmYWxzZX0seyIkaWQiOiI1NzgiLCJEYXRlIjoiMjAyNi0wNy0wMVQyMzo1OTowMCIsIlN0eWxlIjp7IiRpZCI6IjU3OSIsIlNoYXBlIjoxMiwiQ29ubmVjdG9yTWFyZ2luIjp7IiRpZCI6IjU4MCIsIlRvcCI6MC4wLCJMZWZ0IjoyLjAsIlJpZ2h0IjoyLjAsIkJvdHRvbSI6MC4wfSwiQ29ubmVjdG9yU3R5bGUiOnsiJGlkIjoiNTgxIiwiTGluZUNvbG9yIjp7IiRpZCI6IjU4MiIsIiR0eXBlIjoiTkxSRS5Db21tb24uRG9tLlNvbGlkQ29sb3JCcnVzaCwgTkxSRS5Db21tb24iLCJDb2xvciI6eyIkaWQiOiI1ODMiLCJBIjoyNTUsIlIiOjIzNywiRyI6MTI1LCJCIjo0OX19LCJMaW5lV2VpZ2h0IjoxLjAsIkxpbmVUeXBlIjowLCJQYXJlbnRTdHlsZSI6bnVsbH0sIklzQmVsb3dUaW1lYmFuZCI6dHJ1ZSwiUG9zaXRpb25PblRhc2siOjAsIkhpZGVEYXRlIjpmYWxzZSwiU2hhcGVTaXplIjowLCJTcGFjaW5nIjoxLjAsIlBhZGRpbmciOnsiJGlkIjoiNTg0IiwiVG9wIjo3LjAsIkxlZnQiOjMuMCwiUmlnaHQiOjAuMCwiQm90dG9tIjoyLjB9LCJTaGFwZVN0eWxlIjp7IiRpZCI6IjU4NSIsIk1hcmdpbiI6eyIkaWQiOiI1ODYiLCJUb3AiOjAuMCwiTGVmdCI6MC4wLCJSaWdodCI6MC4wLCJCb3R0b20iOjAuMH0sIlBhZGRpbmciOnsiJGlkIjoiNTg3IiwiVG9wIjowLjAsIkxlZnQiOjAuMCwiUmlnaHQiOjAuMCwiQm90dG9tIjowLjB9LCJCYWNrZ3JvdW5kIjp7IiRpZCI6IjU4OCIsIkNvbG9yIjp7IiRpZCI6IjU4OSIsIkEiOjI1NSwiUiI6MjM3LCJHIjoxMjUsIkIiOjQ5fX0sIklzVmlzaWJsZSI6dHJ1ZSwiV2lkdGgiOjEyLjAsIkhlaWdodCI6MTQuMCwiQm9yZGVyU3R5bGUiOnsiJGlkIjoiNTkwIiwiTGluZUNvbG9yIjp7IiRpZCI6IjU5MSIsIiR0eXBlIjoiTkxSRS5Db21tb24uRG9tLlNvbGlkQ29sb3JCcnVzaCwgTkxSRS5Db21tb24iLCJDb2xvciI6eyIkaWQiOiI1OTIiLCJBIjoyNTUsIlIiOjI1NSwiRyI6MCwiQiI6MH19LCJMaW5lV2VpZ2h0IjowLjAsIkxpbmVUeXBlIjowLCJQYXJlbnRTdHlsZSI6bnVsbH0sIlBhcmVudFN0eWxlIjpudWxsfSwiVGl0bGVTdHlsZSI6eyIkaWQiOiI1OTMiLCJGb250U2V0dGluZ3MiOnsiJGlkIjoiNTk0IiwiRm9udFNpemUiOjExLCJGb250TmFtZSI6IkNhbGlicmkiLCJJc0JvbGQiOnRydWUsIklzSXRhbGljIjpmYWxzZSwiSXNVbmRlcmxpbmVkIjpmYWxzZSwiUGFyZW50U3R5bGUiOm51bGx9LCJBdXRvU2l6ZSI6MiwiRm9yZWdyb3VuZCI6eyIkaWQiOiI1OTUiLCJDb2xvciI6eyIkaWQiOiI1OTYiLCJBIjoyNTUsIlIiOjAsIkciOjAsIkIiOjB9fSwiTWF4V2lkdGgiOjE4Ni43NDUxMTcxODc1LCJNYXhIZWlnaHQiOiJJbmZpbml0eSIsIlNtYXJ0Rm9yZWdyb3VuZElzQWN0aXZlIjpmYWxzZSwiSG9yaXpvbnRhbEFsaWdubWVudCI6MSwiVmVydGljYWxBbGlnbm1lbnQiOjAsIlNtYXJ0Rm9yZWdyb3VuZCI6bnVsbCwiQmFja2dyb3VuZEZpbGxUeXBlIjowLCJNYXJnaW4iOnsiJGlkIjoiNTk3IiwiVG9wIjowLjAsIkxlZnQiOjAuMCwiUmlnaHQiOjAuMCwiQm90dG9tIjowLjB9LCJQYWRkaW5nIjp7IiRpZCI6IjU5OCIsIlRvcCI6MC4wLCJMZWZ0IjowLjAsIlJpZ2h0IjowLjAsIkJvdHRvbSI6MC4wfSwiQmFja2dyb3VuZCI6eyIkaWQiOiI1OTkiLCJDb2xvciI6eyIkaWQiOiI2MDAiLCJBIjowLCJSIjoyNTUsIkciOjI1NSwiQiI6MjU1fX0sIklzVmlzaWJsZSI6dHJ1ZSwiV2lkdGgiOjAuMCwiSGVpZ2h0IjowLjAsIkJvcmRlclN0eWxlIjp7IiRpZCI6IjYwMSIsIkxpbmVDb2xvciI6bnVsbCwiTGluZVdlaWdodCI6MC4wLCJMaW5lVHlwZSI6MCwiUGFyZW50U3R5bGUiOm51bGx9LCJQYXJlbnRTdHlsZSI6bnVsbH0sIkRhdGVTdHlsZSI6eyIkaWQiOiI2MDIiLCJGb250U2V0dGluZ3MiOnsiJGlkIjoiNjAzIiwiRm9udFNpemUiOjEwLCJGb250TmFtZSI6IkNhbGlicmkiLCJJc0JvbGQiOmZhbHNlLCJJc0l0YWxpYyI6ZmFsc2UsIklzVW5kZXJsaW5lZCI6ZmFsc2UsIlBhcmVudFN0eWxlIjpudWxsfSwiQXV0b1NpemUiOjAsIkZvcmVncm91bmQiOnsiJGlkIjoiNjA0IiwiQ29sb3IiOnsiJGlkIjoiNjA1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2MDYiLCJUb3AiOjAuMCwiTGVmdCI6MC4wLCJSaWdodCI6MC4wLCJCb3R0b20iOjAuMH0sIlBhZGRpbmciOnsiJGlkIjoiNjA3IiwiVG9wIjowLjAsIkxlZnQiOjAuMCwiUmlnaHQiOjAuMCwiQm90dG9tIjowLjB9LCJCYWNrZ3JvdW5kIjp7IiRpZCI6IjYwOCIsIkNvbG9yIjp7IiRpZCI6IjYwOSIsIkEiOjAsIlIiOjI1NSwiRyI6MjU1LCJCIjoyNTV9fSwiSXNWaXNpYmxlIjp0cnVlLCJXaWR0aCI6MC4wLCJIZWlnaHQiOjAuMCwiQm9yZGVyU3R5bGUiOnsiJGlkIjoiNjEwIiwiTGluZUNvbG9yIjpudWxsLCJMaW5lV2VpZ2h0IjowLjAsIkxpbmVUeXBlIjowLCJQYXJlbnRTdHlsZSI6bnVsbH0sIlBhcmVudFN0eWxlIjpudWxsfSwiRGF0ZUZvcm1hdCI6eyIkaWQiOiI2MTE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2MTIiLCJEYXRlUGFydElzVmlzaWJsZSI6ZmFsc2UsIlRpbWVQYXJ0SXNWaXNpYmxlIjp0cnVlfX0sIldlZWtOdW1iZXJpbmciOnsiJGlkIjoiNjEzIiwiRm9ybWF0IjowLCJJc1Zpc2libGUiOmZhbHNlLCJMYXN0S25vd25WaXNpYmlsaXR5U3RhdGUiOmZhbHNlfSwiSXNWaXNpYmxlIjp0cnVlLCJQYXJlbnRTdHlsZSI6bnVsbH0sIkluZGV4IjoxMSwiUGVyY2VudGFnZUNvbXBsZXRlIjpudWxsLCJQb3NpdGlvbiI6eyJSYXRpbyI6MC4xNjI0Njc0NTkyMTk0NzMzNCwiSXNDdXN0b20iOmZhbHNlfSwiRGF0ZUZvcm1hdCI6eyIkcmVmIjoiNjExIn0sIldlZWtOdW1iZXJpbmciOnsiJGlkIjoiNjE0IiwiRm9ybWF0IjowLCJJc1Zpc2libGUiOmZhbHNlLCJMYXN0S25vd25WaXNpYmlsaXR5U3RhdGUiOmZhbHNlfSwiUmVsYXRlZFRhc2tJZCI6IjAwMDAwMDAwLTAwMDAtMDAwMC0wMDAwLTAwMDAwMDAwMDAwMCIsIklkIjoiNWE4NjY4ZmUtMGU1Zi00NzY4LTgzNDAtZThhMTY3YzViZjliIiwiSW1wb3J0SWQiOm51bGwsIlRpdGxlIjoiVGFyZ2V0IDQiLCJOb3RlIjpudWxsLCJIeXBlcmxpbmsiOnsiJGlkIjoiNjE1IiwiQWRkcmVzcyI6IiIsIlN1YkFkZHJlc3MiOiIifSwiSXNDaGFuZ2VkIjpmYWxzZSwiSXNOZXciOmZhbHNlfSx7IiRpZCI6IjYxNiIsIkRhdGUiOiIyMDI2LTEwLTE1VDIzOjU5OjAwIiwiU3R5bGUiOnsiJGlkIjoiNjE3IiwiU2hhcGUiOjEyLCJDb25uZWN0b3JNYXJnaW4iOnsiJGlkIjoiNjE4IiwiVG9wIjowLjAsIkxlZnQiOjIuMCwiUmlnaHQiOjIuMCwiQm90dG9tIjowLjB9LCJDb25uZWN0b3JTdHlsZSI6eyIkaWQiOiI2MTkiLCJMaW5lQ29sb3IiOnsiJGlkIjoiNjIwIiwiJHR5cGUiOiJOTFJFLkNvbW1vbi5Eb20uU29saWRDb2xvckJydXNoLCBOTFJFLkNvbW1vbiIsIkNvbG9yIjp7IiRpZCI6IjYyMSIsIkEiOjI1NSwiUiI6MjM3LCJHIjoxMjUsIkIiOjQ5fX0sIkxpbmVXZWlnaHQiOjEuMCwiTGluZVR5cGUiOjAsIlBhcmVudFN0eWxlIjpudWxsfSwiSXNCZWxvd1RpbWViYW5kIjp0cnVlLCJQb3NpdGlvbk9uVGFzayI6MCwiSGlkZURhdGUiOmZhbHNlLCJTaGFwZVNpemUiOjAsIlNwYWNpbmciOjEuMCwiUGFkZGluZyI6eyIkaWQiOiI2MjIiLCJUb3AiOjcuMCwiTGVmdCI6My4wLCJSaWdodCI6MC4wLCJCb3R0b20iOjIuMH0sIlNoYXBlU3R5bGUiOnsiJGlkIjoiNjIzIiwiTWFyZ2luIjp7IiRpZCI6IjYyNCIsIlRvcCI6MC4wLCJMZWZ0IjowLjAsIlJpZ2h0IjowLjAsIkJvdHRvbSI6MC4wfSwiUGFkZGluZyI6eyIkaWQiOiI2MjUiLCJUb3AiOjAuMCwiTGVmdCI6MC4wLCJSaWdodCI6MC4wLCJCb3R0b20iOjAuMH0sIkJhY2tncm91bmQiOnsiJGlkIjoiNjI2IiwiQ29sb3IiOnsiJGlkIjoiNjI3IiwiQSI6MjU1LCJSIjoyMzcsIkciOjEyNSwiQiI6NDl9fSwiSXNWaXNpYmxlIjp0cnVlLCJXaWR0aCI6MTIuMCwiSGVpZ2h0IjoxNC4wLCJCb3JkZXJTdHlsZSI6eyIkaWQiOiI2MjgiLCJMaW5lQ29sb3IiOnsiJGlkIjoiNjI5IiwiJHR5cGUiOiJOTFJFLkNvbW1vbi5Eb20uU29saWRDb2xvckJydXNoLCBOTFJFLkNvbW1vbiIsIkNvbG9yIjp7IiRpZCI6IjYzMCIsIkEiOjI1NSwiUiI6MjU1LCJHIjowLCJCIjowfX0sIkxpbmVXZWlnaHQiOjAuMCwiTGluZVR5cGUiOjAsIlBhcmVudFN0eWxlIjpudWxsfSwiUGFyZW50U3R5bGUiOm51bGx9LCJUaXRsZVN0eWxlIjp7IiRpZCI6IjYzMSIsIkZvbnRTZXR0aW5ncyI6eyIkaWQiOiI2MzIiLCJGb250U2l6ZSI6MTEsIkZvbnROYW1lIjoiQ2FsaWJyaSIsIklzQm9sZCI6dHJ1ZSwiSXNJdGFsaWMiOmZhbHNlLCJJc1VuZGVybGluZWQiOmZhbHNlLCJQYXJlbnRTdHlsZSI6bnVsbH0sIkF1dG9TaXplIjoyLCJGb3JlZ3JvdW5kIjp7IiRpZCI6IjYzMyIsIkNvbG9yIjp7IiRpZCI6IjYzNCIsIkEiOjI1NSwiUiI6MCwiRyI6MCwiQiI6MH19LCJNYXhXaWR0aCI6MTU5Ljc4NDg4MTU5MTc5Njg4LCJNYXhIZWlnaHQiOiJJbmZpbml0eSIsIlNtYXJ0Rm9yZWdyb3VuZElzQWN0aXZlIjpmYWxzZSwiSG9yaXpvbnRhbEFsaWdubWVudCI6MSwiVmVydGljYWxBbGlnbm1lbnQiOjAsIlNtYXJ0Rm9yZWdyb3VuZCI6bnVsbCwiQmFja2dyb3VuZEZpbGxUeXBlIjowLCJNYXJnaW4iOnsiJGlkIjoiNjM1IiwiVG9wIjowLjAsIkxlZnQiOjAuMCwiUmlnaHQiOjAuMCwiQm90dG9tIjowLjB9LCJQYWRkaW5nIjp7IiRpZCI6IjYzNiIsIlRvcCI6MC4wLCJMZWZ0IjowLjAsIlJpZ2h0IjowLjAsIkJvdHRvbSI6MC4wfSwiQmFja2dyb3VuZCI6eyIkaWQiOiI2MzciLCJDb2xvciI6eyIkaWQiOiI2MzgiLCJBIjowLCJSIjoyNTUsIkciOjI1NSwiQiI6MjU1fX0sIklzVmlzaWJsZSI6dHJ1ZSwiV2lkdGgiOjAuMCwiSGVpZ2h0IjowLjAsIkJvcmRlclN0eWxlIjp7IiRpZCI6IjYzOSIsIkxpbmVDb2xvciI6bnVsbCwiTGluZVdlaWdodCI6MC4wLCJMaW5lVHlwZSI6MCwiUGFyZW50U3R5bGUiOm51bGx9LCJQYXJlbnRTdHlsZSI6bnVsbH0sIkRhdGVTdHlsZSI6eyIkaWQiOiI2NDAiLCJGb250U2V0dGluZ3MiOnsiJGlkIjoiNjQxIiwiRm9udFNpemUiOjEwLCJGb250TmFtZSI6IkNhbGlicmkiLCJJc0JvbGQiOmZhbHNlLCJJc0l0YWxpYyI6ZmFsc2UsIklzVW5kZXJsaW5lZCI6ZmFsc2UsIlBhcmVudFN0eWxlIjpudWxsfSwiQXV0b1NpemUiOjAsIkZvcmVncm91bmQiOnsiJGlkIjoiNjQyIiwiQ29sb3IiOnsiJGlkIjoiNjQz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2NDQiLCJUb3AiOjAuMCwiTGVmdCI6MC4wLCJSaWdodCI6MC4wLCJCb3R0b20iOjAuMH0sIlBhZGRpbmciOnsiJGlkIjoiNjQ1IiwiVG9wIjowLjAsIkxlZnQiOjAuMCwiUmlnaHQiOjAuMCwiQm90dG9tIjowLjB9LCJCYWNrZ3JvdW5kIjp7IiRpZCI6IjY0NiIsIkNvbG9yIjp7IiRpZCI6IjY0NyIsIkEiOjAsIlIiOjI1NSwiRyI6MjU1LCJCIjoyNTV9fSwiSXNWaXNpYmxlIjp0cnVlLCJXaWR0aCI6MC4wLCJIZWlnaHQiOjAuMCwiQm9yZGVyU3R5bGUiOnsiJGlkIjoiNjQ4IiwiTGluZUNvbG9yIjpudWxsLCJMaW5lV2VpZ2h0IjowLjAsIkxpbmVUeXBlIjowLCJQYXJlbnRTdHlsZSI6bnVsbH0sIlBhcmVudFN0eWxlIjpudWxsfSwiRGF0ZUZvcm1hdCI6eyIkaWQiOiI2NDk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2NTAiLCJEYXRlUGFydElzVmlzaWJsZSI6ZmFsc2UsIlRpbWVQYXJ0SXNWaXNpYmxlIjp0cnVlfX0sIldlZWtOdW1iZXJpbmciOnsiJGlkIjoiNjUxIiwiRm9ybWF0IjowLCJJc1Zpc2libGUiOmZhbHNlLCJMYXN0S25vd25WaXNpYmlsaXR5U3RhdGUiOmZhbHNlfSwiSXNWaXNpYmxlIjp0cnVlLCJQYXJlbnRTdHlsZSI6bnVsbH0sIkluZGV4IjoxMywiUGVyY2VudGFnZUNvbXBsZXRlIjpudWxsLCJQb3NpdGlvbiI6eyJSYXRpbyI6MC4xNjI0Njc0NTkyMTk0NzMzNCwiSXNDdXN0b20iOmZhbHNlfSwiRGF0ZUZvcm1hdCI6eyIkcmVmIjoiNjQ5In0sIldlZWtOdW1iZXJpbmciOnsiJGlkIjoiNjUyIiwiRm9ybWF0IjowLCJJc1Zpc2libGUiOmZhbHNlLCJMYXN0S25vd25WaXNpYmlsaXR5U3RhdGUiOmZhbHNlfSwiUmVsYXRlZFRhc2tJZCI6IjAwMDAwMDAwLTAwMDAtMDAwMC0wMDAwLTAwMDAwMDAwMDAwMCIsIklkIjoiMDJjZDhmNTAtZDBkNS00MmU3LTg3MjktODM0NWYzMmI3NjNjIiwiSW1wb3J0SWQiOm51bGwsIlRpdGxlIjoiVGFyZ2V0IDUiLCJOb3RlIjpudWxsLCJIeXBlcmxpbmsiOnsiJGlkIjoiNjUzIiwiQWRkcmVzcyI6IiIsIlN1YkFkZHJlc3MiOiIifSwiSXNDaGFuZ2VkIjpmYWxzZSwiSXNOZXciOmZhbHNlfV0sIlRhc2tzIjpbeyIkaWQiOiI2NTQiLCJHcm91cE5hbWUiOm51bGwsIlN0YXJ0RGF0ZSI6IjIwMjUtMDYtMDFUMDA6MDA6MDBaIiwiRW5kRGF0ZSI6IjIwMjUtMDgtMDZUMjM6NTk6MDBaIiwiUGVyY2VudGFnZUNvbXBsZXRlIjpudWxsLCJTdHlsZSI6eyIkaWQiOiI2NTUiLCJTaGFwZSI6MCwiU2hhcGVUaGlja25lc3MiOjEsIkR1cmF0aW9uRm9ybWF0IjoxLCJJbmNsdWRlTm9uV29ya2luZ0RheXNJbkR1cmF0aW9uIjpmYWxzZSwiUGVyY2VudGFnZUNvbXBsZXRlU3R5bGUiOnsiJGlkIjoiNjU2IiwiRm9udFNldHRpbmdzIjp7IiRpZCI6IjY1NyIsIkZvbnRTaXplIjoxMCwiRm9udE5hbWUiOiJDYWxpYnJpIiwiSXNCb2xkIjpmYWxzZSwiSXNJdGFsaWMiOmZhbHNlLCJJc1VuZGVybGluZWQiOmZhbHNlLCJQYXJlbnRTdHlsZSI6bnVsbH0sIkF1dG9TaXplIjowLCJGb3JlZ3JvdW5kIjp7IiRpZCI6IjY1OCIsIkNvbG9yIjp7IiRpZCI6IjY1O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NjYwIiwiVG9wIjowLjAsIkxlZnQiOjAuMCwiUmlnaHQiOjAuMCwiQm90dG9tIjowLjB9LCJQYWRkaW5nIjp7IiRpZCI6IjY2MSIsIlRvcCI6MC4wLCJMZWZ0IjowLjAsIlJpZ2h0IjowLjAsIkJvdHRvbSI6MC4wfSwiQmFja2dyb3VuZCI6eyIkaWQiOiI2NjIiLCJDb2xvciI6eyIkaWQiOiI2NjMiLCJBIjo4OSwiUiI6MCwiRyI6MCwiQiI6MH19LCJJc1Zpc2libGUiOnRydWUsIldpZHRoIjowLjAsIkhlaWdodCI6MC4wLCJCb3JkZXJTdHlsZSI6eyIkaWQiOiI2NjQiLCJMaW5lQ29sb3IiOm51bGwsIkxpbmVXZWlnaHQiOjAuMCwiTGluZVR5cGUiOjAsIlBhcmVudFN0eWxlIjpudWxsfSwiUGFyZW50U3R5bGUiOm51bGx9LCJEdXJhdGlvblN0eWxlIjp7IiRpZCI6IjY2NSIsIkZvbnRTZXR0aW5ncyI6eyIkaWQiOiI2NjYiLCJGb250U2l6ZSI6OCwiRm9udE5hbWUiOiJDYWxpYnJpIiwiSXNCb2xkIjpmYWxzZSwiSXNJdGFsaWMiOmZhbHNlLCJJc1VuZGVybGluZWQiOmZhbHNlLCJQYXJlbnRTdHlsZSI6bnVsbH0sIkF1dG9TaXplIjowLCJGb3JlZ3JvdW5kIjp7IiRpZCI6IjY2NyIsIkNvbG9yIjp7IiRpZCI6IjY2OCIsIkEiOjI1NSwiUiI6MjMxLCJHIjoyMzAsIkIiOjIzMH19LCJNYXhXaWR0aCI6MjAwLjAsIk1heEhlaWdodCI6IkluZmluaXR5IiwiU21hcnRGb3JlZ3JvdW5kSXNBY3RpdmUiOmZhbHNlLCJIb3Jpem9udGFsQWxpZ25tZW50IjoxLCJWZXJ0aWNhbEFsaWdubWVudCI6MCwiU21hcnRGb3JlZ3JvdW5kIjpudWxsLCJCYWNrZ3JvdW5kRmlsbFR5cGUiOjAsIk1hcmdpbiI6eyIkaWQiOiI2NjkiLCJUb3AiOjAuMCwiTGVmdCI6MC4wLCJSaWdodCI6MC4wLCJCb3R0b20iOjAuMH0sIlBhZGRpbmciOnsiJGlkIjoiNjcwIiwiVG9wIjowLjAsIkxlZnQiOjAuMCwiUmlnaHQiOjAuMCwiQm90dG9tIjowLjB9LCJCYWNrZ3JvdW5kIjp7IiRpZCI6IjY3MSIsIkNvbG9yIjp7IiRpZCI6IjY3MiIsIkEiOjAsIlIiOjI1NSwiRyI6MjU1LCJCIjoyNTV9fSwiSXNWaXNpYmxlIjp0cnVlLCJXaWR0aCI6MC4wLCJIZWlnaHQiOjAuMCwiQm9yZGVyU3R5bGUiOnsiJGlkIjoiNjczIiwiTGluZUNvbG9yIjpudWxsLCJMaW5lV2VpZ2h0IjowLjAsIkxpbmVUeXBlIjowLCJQYXJlbnRTdHlsZSI6bnVsbH0sIlBhcmVudFN0eWxlIjpudWxsfSwiSG9yaXpvbnRhbENvbm5lY3RvclN0eWxlIjp7IiRpZCI6IjY3NCIsIkxpbmVDb2xvciI6eyIkaWQiOiI2NzUiLCIkdHlwZSI6Ik5MUkUuQ29tbW9uLkRvbS5Tb2xpZENvbG9yQnJ1c2gsIE5MUkUuQ29tbW9uIiwiQ29sb3IiOnsiJGlkIjoiNjc2IiwiQSI6MjU1LCJSIjoyMDQsIkciOjIwNCwiQiI6MjA0fX0sIkxpbmVXZWlnaHQiOjEuMCwiTGluZVR5cGUiOjAsIlBhcmVudFN0eWxlIjpudWxsfSwiVmVydGljYWxDb25uZWN0b3JTdHlsZSI6eyIkaWQiOiI2NzciLCJMaW5lQ29sb3IiOnsiJGlkIjoiNjc4IiwiJHR5cGUiOiJOTFJFLkNvbW1vbi5Eb20uU29saWRDb2xvckJydXNoLCBOTFJFLkNvbW1vbiIsIkNvbG9yIjp7IiRpZCI6IjY3OSIsIkEiOjI1NSwiUiI6MjA0LCJHIjoyMDQsIkIiOjIwNH19LCJMaW5lV2VpZ2h0IjoxLjAsIkxpbmVUeXBlIjowLCJQYXJlbnRTdHlsZSI6bnVsbH0sIk1hcmdpbiI6bnVsbCwiU3RhcnREYXRlUG9zaXRpb24iOjMsIkVuZERhdGVQb3NpdGlvbiI6NCwiRGF0ZUlzVmlzaWJsZSI6dHJ1ZSwiVGl0bGVQb3NpdGlvbiI6MCwiRHVyYXRpb25Qb3NpdGlvbiI6MiwiUGVyY2VudGFnZUNvbXBsZXRlZFBvc2l0aW9uIjo2LCJTcGFjaW5nIjozLCJJc0JlbG93VGltZWJhbmQiOmZhbHNlLCJQZXJjZW50YWdlQ29tcGxldGVTaGFwZU9wYWNpdHkiOjM1LCJTaGFwZVN0eWxlIjp7IiRpZCI6IjY4MCIsIk1hcmdpbiI6eyIkaWQiOiI2ODEiLCJUb3AiOjAuMCwiTGVmdCI6NC4wLCJSaWdodCI6NC4wLCJCb3R0b20iOjAuMH0sIlBhZGRpbmciOnsiJGlkIjoiNjgyIiwiVG9wIjowLjAsIkxlZnQiOjAuMCwiUmlnaHQiOjAuMCwiQm90dG9tIjowLjB9LCJCYWNrZ3JvdW5kIjp7IiRpZCI6IjY4MyIsIkNvbG9yIjp7IiRpZCI6IjY4NCIsIkEiOjI1NSwiUiI6MTEyLCJHIjoxNzMsIkIiOjcxfX0sIklzVmlzaWJsZSI6dHJ1ZSwiV2lkdGgiOjAuMCwiSGVpZ2h0IjoxNi4wLCJCb3JkZXJTdHlsZSI6eyIkaWQiOiI2ODUiLCJMaW5lQ29sb3IiOnsiJGlkIjoiNjg2IiwiJHR5cGUiOiJOTFJFLkNvbW1vbi5Eb20uU29saWRDb2xvckJydXNoLCBOTFJFLkNvbW1vbiIsIkNvbG9yIjp7IiRpZCI6IjY4NyIsIkEiOjI1NSwiUiI6MjU1LCJHIjowLCJCIjowfX0sIkxpbmVXZWlnaHQiOjAuMCwiTGluZVR5cGUiOjAsIlBhcmVudFN0eWxlIjpudWxsfSwiUGFyZW50U3R5bGUiOm51bGx9LCJUaXRsZVN0eWxlIjp7IiRpZCI6IjY4OCIsIkZvbnRTZXR0aW5ncyI6eyIkaWQiOiI2ODkiLCJGb250U2l6ZSI6MTEsIkZvbnROYW1lIjoiQ2FsaWJyaSIsIklzQm9sZCI6dHJ1ZSwiSXNJdGFsaWMiOmZhbHNlLCJJc1VuZGVybGluZWQiOmZhbHNlLCJQYXJlbnRTdHlsZSI6bnVsbH0sIkF1dG9TaXplIjoyLCJGb3JlZ3JvdW5kIjp7IiRpZCI6IjY5MCIsIkNvbG9yIjp7IiRpZCI6IjY5MS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2OTIiLCJUb3AiOjAuMCwiTGVmdCI6MC4wLCJSaWdodCI6MC4wLCJCb3R0b20iOjAuMH0sIlBhZGRpbmciOnsiJGlkIjoiNjkzIiwiVG9wIjowLjAsIkxlZnQiOjAuMCwiUmlnaHQiOjAuMCwiQm90dG9tIjowLjB9LCJCYWNrZ3JvdW5kIjp7IiRpZCI6IjY5NCIsIkNvbG9yIjp7IiRpZCI6IjY5NSIsIkEiOjAsIlIiOjI1NSwiRyI6MjU1LCJCIjoyNTV9fSwiSXNWaXNpYmxlIjp0cnVlLCJXaWR0aCI6MC4wLCJIZWlnaHQiOjAuMCwiQm9yZGVyU3R5bGUiOnsiJGlkIjoiNjk2IiwiTGluZUNvbG9yIjpudWxsLCJMaW5lV2VpZ2h0IjowLjAsIkxpbmVUeXBlIjowLCJQYXJlbnRTdHlsZSI6bnVsbH0sIlBhcmVudFN0eWxlIjpudWxsfSwiRGF0ZVN0eWxlIjp7IiRpZCI6IjY5NyIsIkZvbnRTZXR0aW5ncyI6eyIkaWQiOiI2OTgiLCJGb250U2l6ZSI6MTAsIkZvbnROYW1lIjoiQ2FsaWJyaSIsIklzQm9sZCI6ZmFsc2UsIklzSXRhbGljIjpmYWxzZSwiSXNVbmRlcmxpbmVkIjpmYWxzZSwiUGFyZW50U3R5bGUiOm51bGx9LCJBdXRvU2l6ZSI6MCwiRm9yZWdyb3VuZCI6eyIkaWQiOiI2OTkiLCJDb2xvciI6eyIkaWQiOiI3MDA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cwMSIsIlRvcCI6MC4wLCJMZWZ0IjowLjAsIlJpZ2h0IjowLjAsIkJvdHRvbSI6MC4wfSwiUGFkZGluZyI6eyIkaWQiOiI3MDIiLCJUb3AiOjAuMCwiTGVmdCI6MC4wLCJSaWdodCI6MC4wLCJCb3R0b20iOjAuMH0sIkJhY2tncm91bmQiOnsiJGlkIjoiNzAzIiwiQ29sb3IiOnsiJGlkIjoiNzA0IiwiQSI6MCwiUiI6MjU1LCJHIjoyNTUsIkIiOjI1NX19LCJJc1Zpc2libGUiOnRydWUsIldpZHRoIjowLjAsIkhlaWdodCI6MC4wLCJCb3JkZXJTdHlsZSI6eyIkaWQiOiI3MDUiLCJMaW5lQ29sb3IiOm51bGwsIkxpbmVXZWlnaHQiOjAuMCwiTGluZVR5cGUiOjAsIlBhcmVudFN0eWxlIjpudWxsfSwiUGFyZW50U3R5bGUiOm51bGx9LCJEYXRlRm9ybWF0Ijp7IiRpZCI6Ijcw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MDciLCJGb3JtYXQiOjAsIklzVmlzaWJsZSI6ZmFsc2UsIkxhc3RLbm93blZpc2liaWxpdHlTdGF0ZSI6ZmFsc2V9LCJJc1Zpc2libGUiOnRydWUsIlBhcmVudFN0eWxlIjpudWxsfSwiSW5kZXgiOjAsIlNtYXJ0RHVyYXRpb25BY3RpdmF0ZWQiOmZhbHNlLCJEYXRlRm9ybWF0Ijp7IiRyZWYiOiI3MDYifSwiV2Vla051bWJlcmluZyI6eyIkaWQiOiI3MDgiLCJGb3JtYXQiOjAsIklzVmlzaWJsZSI6ZmFsc2UsIkxhc3RLbm93blZpc2liaWxpdHlTdGF0ZSI6ZmFsc2V9LCJJZCI6IjE1ZDJiZTAyLTIwYjgtNGM2Mi05MTJiLWQzZTMxYzBlM2FjMyIsIkltcG9ydElkIjpudWxsLCJUaXRsZSI6IlBoYXNlIDIgSGVyZSAiLCJOb3RlIjpudWxsLCJIeXBlcmxpbmsiOnsiJGlkIjoiNzA5IiwiQWRkcmVzcyI6IiIsIlN1YkFkZHJlc3MiOiIifSwiSXNDaGFuZ2VkIjpmYWxzZSwiSXNOZXciOmZhbHNlfSx7IiRpZCI6IjcxMCIsIkdyb3VwTmFtZSI6bnVsbCwiU3RhcnREYXRlIjoiMjAyNS0wNi0wMVQwMDowMDowMFoiLCJFbmREYXRlIjoiMjAyNS0wOS0wMVQyMzo1OTowMFoiLCJQZXJjZW50YWdlQ29tcGxldGUiOm51bGwsIlN0eWxlIjp7IiRpZCI6IjcxMSIsIlNoYXBlIjowLCJTaGFwZVRoaWNrbmVzcyI6MSwiRHVyYXRpb25Gb3JtYXQiOjEsIkluY2x1ZGVOb25Xb3JraW5nRGF5c0luRHVyYXRpb24iOmZhbHNlLCJQZXJjZW50YWdlQ29tcGxldGVTdHlsZSI6eyIkaWQiOiI3MTIiLCJGb250U2V0dGluZ3MiOnsiJGlkIjoiNzEzIiwiRm9udFNpemUiOjEwLCJGb250TmFtZSI6IkNhbGlicmkiLCJJc0JvbGQiOmZhbHNlLCJJc0l0YWxpYyI6ZmFsc2UsIklzVW5kZXJsaW5lZCI6ZmFsc2UsIlBhcmVudFN0eWxlIjpudWxsfSwiQXV0b1NpemUiOjAsIkZvcmVncm91bmQiOnsiJGlkIjoiNzE0IiwiQ29sb3IiOnsiJGlkIjoiNzE1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3MTYiLCJUb3AiOjAuMCwiTGVmdCI6MC4wLCJSaWdodCI6MC4wLCJCb3R0b20iOjAuMH0sIlBhZGRpbmciOnsiJGlkIjoiNzE3IiwiVG9wIjowLjAsIkxlZnQiOjAuMCwiUmlnaHQiOjAuMCwiQm90dG9tIjowLjB9LCJCYWNrZ3JvdW5kIjp7IiRpZCI6IjcxOCIsIkNvbG9yIjp7IiRpZCI6IjcxOSIsIkEiOjg5LCJSIjowLCJHIjowLCJCIjowfX0sIklzVmlzaWJsZSI6dHJ1ZSwiV2lkdGgiOjAuMCwiSGVpZ2h0IjowLjAsIkJvcmRlclN0eWxlIjp7IiRpZCI6IjcyMCIsIkxpbmVDb2xvciI6bnVsbCwiTGluZVdlaWdodCI6MC4wLCJMaW5lVHlwZSI6MCwiUGFyZW50U3R5bGUiOm51bGx9LCJQYXJlbnRTdHlsZSI6bnVsbH0sIkR1cmF0aW9uU3R5bGUiOnsiJGlkIjoiNzIxIiwiRm9udFNldHRpbmdzIjp7IiRpZCI6IjcyMiIsIkZvbnRTaXplIjo4LCJGb250TmFtZSI6IkNhbGlicmkiLCJJc0JvbGQiOmZhbHNlLCJJc0l0YWxpYyI6ZmFsc2UsIklzVW5kZXJsaW5lZCI6ZmFsc2UsIlBhcmVudFN0eWxlIjpudWxsfSwiQXV0b1NpemUiOjAsIkZvcmVncm91bmQiOnsiJGlkIjoiNzIzIiwiQ29sb3IiOnsiJGlkIjoiNzI0IiwiQSI6MjU1LCJSIjoyMzEsIkciOjIzMCwiQiI6MjMwfX0sIk1heFdpZHRoIjoyMDAuMCwiTWF4SGVpZ2h0IjoiSW5maW5pdHkiLCJTbWFydEZvcmVncm91bmRJc0FjdGl2ZSI6ZmFsc2UsIkhvcml6b250YWxBbGlnbm1lbnQiOjEsIlZlcnRpY2FsQWxpZ25tZW50IjowLCJTbWFydEZvcmVncm91bmQiOm51bGwsIkJhY2tncm91bmRGaWxsVHlwZSI6MCwiTWFyZ2luIjp7IiRpZCI6IjcyNSIsIlRvcCI6MC4wLCJMZWZ0IjowLjAsIlJpZ2h0IjowLjAsIkJvdHRvbSI6MC4wfSwiUGFkZGluZyI6eyIkaWQiOiI3MjYiLCJUb3AiOjAuMCwiTGVmdCI6MC4wLCJSaWdodCI6MC4wLCJCb3R0b20iOjAuMH0sIkJhY2tncm91bmQiOnsiJGlkIjoiNzI3IiwiQ29sb3IiOnsiJGlkIjoiNzI4IiwiQSI6MCwiUiI6MjU1LCJHIjoyNTUsIkIiOjI1NX19LCJJc1Zpc2libGUiOnRydWUsIldpZHRoIjowLjAsIkhlaWdodCI6MC4wLCJCb3JkZXJTdHlsZSI6eyIkaWQiOiI3MjkiLCJMaW5lQ29sb3IiOm51bGwsIkxpbmVXZWlnaHQiOjAuMCwiTGluZVR5cGUiOjAsIlBhcmVudFN0eWxlIjpudWxsfSwiUGFyZW50U3R5bGUiOm51bGx9LCJIb3Jpem9udGFsQ29ubmVjdG9yU3R5bGUiOnsiJGlkIjoiNzMwIiwiTGluZUNvbG9yIjp7IiRpZCI6IjczMSIsIiR0eXBlIjoiTkxSRS5Db21tb24uRG9tLlNvbGlkQ29sb3JCcnVzaCwgTkxSRS5Db21tb24iLCJDb2xvciI6eyIkaWQiOiI3MzIiLCJBIjoyNTUsIlIiOjIwNCwiRyI6MjA0LCJCIjoyMDR9fSwiTGluZVdlaWdodCI6MS4wLCJMaW5lVHlwZSI6MCwiUGFyZW50U3R5bGUiOm51bGx9LCJWZXJ0aWNhbENvbm5lY3RvclN0eWxlIjp7IiRpZCI6IjczMyIsIkxpbmVDb2xvciI6eyIkaWQiOiI3MzQiLCIkdHlwZSI6Ik5MUkUuQ29tbW9uLkRvbS5Tb2xpZENvbG9yQnJ1c2gsIE5MUkUuQ29tbW9uIiwiQ29sb3IiOnsiJGlkIjoiNzM1IiwiQSI6MjU1LCJSIjoyMDQsIkciOjIwNCwiQiI6MjA0fX0sIkxpbmVXZWlnaHQiOjEuMCwiTGluZVR5cGUiOjAsIlBhcmVudFN0eWxlIjpudWxsfSwiTWFyZ2luIjpudWxsLCJTdGFydERhdGVQb3NpdGlvbiI6MywiRW5kRGF0ZVBvc2l0aW9uIjo0LCJEYXRlSXNWaXNpYmxlIjp0cnVlLCJUaXRsZVBvc2l0aW9uIjowLCJEdXJhdGlvblBvc2l0aW9uIjoyLCJQZXJjZW50YWdlQ29tcGxldGVkUG9zaXRpb24iOjYsIlNwYWNpbmciOjMsIklzQmVsb3dUaW1lYmFuZCI6ZmFsc2UsIlBlcmNlbnRhZ2VDb21wbGV0ZVNoYXBlT3BhY2l0eSI6MzUsIlNoYXBlU3R5bGUiOnsiJGlkIjoiNzM2IiwiTWFyZ2luIjp7IiRpZCI6IjczNyIsIlRvcCI6MC4wLCJMZWZ0Ijo0LjAsIlJpZ2h0Ijo0LjAsIkJvdHRvbSI6MC4wfSwiUGFkZGluZyI6eyIkaWQiOiI3MzgiLCJUb3AiOjAuMCwiTGVmdCI6MC4wLCJSaWdodCI6MC4wLCJCb3R0b20iOjAuMH0sIkJhY2tncm91bmQiOnsiJGlkIjoiNzM5IiwiQ29sb3IiOnsiJGlkIjoiNzQwIiwiQSI6MjU1LCJSIjoyMzcsIkciOjEyNSwiQiI6NDl9fSwiSXNWaXNpYmxlIjp0cnVlLCJXaWR0aCI6MC4wLCJIZWlnaHQiOjE2LjAsIkJvcmRlclN0eWxlIjp7IiRpZCI6Ijc0MSIsIkxpbmVDb2xvciI6eyIkaWQiOiI3NDIiLCIkdHlwZSI6Ik5MUkUuQ29tbW9uLkRvbS5Tb2xpZENvbG9yQnJ1c2gsIE5MUkUuQ29tbW9uIiwiQ29sb3IiOnsiJGlkIjoiNzQzIiwiQSI6MjU1LCJSIjoyNTUsIkciOjAsIkIiOjB9fSwiTGluZVdlaWdodCI6MC4wLCJMaW5lVHlwZSI6MCwiUGFyZW50U3R5bGUiOm51bGx9LCJQYXJlbnRTdHlsZSI6bnVsbH0sIlRpdGxlU3R5bGUiOnsiJGlkIjoiNzQ0IiwiRm9udFNldHRpbmdzIjp7IiRpZCI6Ijc0NSIsIkZvbnRTaXplIjoxMSwiRm9udE5hbWUiOiJDYWxpYnJpIiwiSXNCb2xkIjp0cnVlLCJJc0l0YWxpYyI6ZmFsc2UsIklzVW5kZXJsaW5lZCI6ZmFsc2UsIlBhcmVudFN0eWxlIjpudWxsfSwiQXV0b1NpemUiOjAsIkZvcmVncm91bmQiOnsiJGlkIjoiNzQ2IiwiQ29sb3IiOnsiJGlkIjoiNzQ3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c0OCIsIlRvcCI6MC4wLCJMZWZ0IjowLjAsIlJpZ2h0IjowLjAsIkJvdHRvbSI6MC4wfSwiUGFkZGluZyI6eyIkaWQiOiI3NDkiLCJUb3AiOjAuMCwiTGVmdCI6MC4wLCJSaWdodCI6MC4wLCJCb3R0b20iOjAuMH0sIkJhY2tncm91bmQiOnsiJGlkIjoiNzUwIiwiQ29sb3IiOnsiJGlkIjoiNzUxIiwiQSI6MCwiUiI6MjU1LCJHIjoyNTUsIkIiOjI1NX19LCJJc1Zpc2libGUiOnRydWUsIldpZHRoIjowLjAsIkhlaWdodCI6MC4wLCJCb3JkZXJTdHlsZSI6eyIkaWQiOiI3NTIiLCJMaW5lQ29sb3IiOm51bGwsIkxpbmVXZWlnaHQiOjAuMCwiTGluZVR5cGUiOjAsIlBhcmVudFN0eWxlIjpudWxsfSwiUGFyZW50U3R5bGUiOm51bGx9LCJEYXRlU3R5bGUiOnsiJGlkIjoiNzUzIiwiRm9udFNldHRpbmdzIjp7IiRpZCI6Ijc1NCIsIkZvbnRTaXplIjoxMCwiRm9udE5hbWUiOiJDYWxpYnJpIiwiSXNCb2xkIjpmYWxzZSwiSXNJdGFsaWMiOmZhbHNlLCJJc1VuZGVybGluZWQiOmZhbHNlLCJQYXJlbnRTdHlsZSI6bnVsbH0sIkF1dG9TaXplIjowLCJGb3JlZ3JvdW5kIjp7IiRpZCI6Ijc1NSIsIkNvbG9yIjp7IiRpZCI6Ijc1Ni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NzU3IiwiVG9wIjowLjAsIkxlZnQiOjAuMCwiUmlnaHQiOjAuMCwiQm90dG9tIjowLjB9LCJQYWRkaW5nIjp7IiRpZCI6Ijc1OCIsIlRvcCI6MC4wLCJMZWZ0IjowLjAsIlJpZ2h0IjowLjAsIkJvdHRvbSI6MC4wfSwiQmFja2dyb3VuZCI6eyIkaWQiOiI3NTkiLCJDb2xvciI6eyIkaWQiOiI3NjAiLCJBIjowLCJSIjoyNTUsIkciOjI1NSwiQiI6MjU1fX0sIklzVmlzaWJsZSI6dHJ1ZSwiV2lkdGgiOjAuMCwiSGVpZ2h0IjowLjAsIkJvcmRlclN0eWxlIjp7IiRpZCI6Ijc2MSIsIkxpbmVDb2xvciI6bnVsbCwiTGluZVdlaWdodCI6MC4wLCJMaW5lVHlwZSI6MCwiUGFyZW50U3R5bGUiOm51bGx9LCJQYXJlbnRTdHlsZSI6bnVsbH0sIkRhdGVGb3JtYXQiOnsiJGlkIjoiNzY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2MyIsIkZvcm1hdCI6MCwiSXNWaXNpYmxlIjpmYWxzZSwiTGFzdEtub3duVmlzaWJpbGl0eVN0YXRlIjpmYWxzZX0sIklzVmlzaWJsZSI6dHJ1ZSwiUGFyZW50U3R5bGUiOm51bGx9LCJJbmRleCI6MSwiU21hcnREdXJhdGlvbkFjdGl2YXRlZCI6ZmFsc2UsIkRhdGVGb3JtYXQiOnsiJHJlZiI6Ijc2MiJ9LCJXZWVrTnVtYmVyaW5nIjp7IiRpZCI6Ijc2NCIsIkZvcm1hdCI6MCwiSXNWaXNpYmxlIjpmYWxzZSwiTGFzdEtub3duVmlzaWJpbGl0eVN0YXRlIjpmYWxzZX0sIklkIjoiNGJlNjM4YmYtZWE3NS00YmM1LTk5OTEtNTk2YzNlZWYzYmY3IiwiSW1wb3J0SWQiOm51bGwsIlRpdGxlIjoiUGhhc2UgMyBIZXJlICIsIk5vdGUiOm51bGwsIkh5cGVybGluayI6eyIkaWQiOiI3NjUiLCJBZGRyZXNzIjoiIiwiU3ViQWRkcmVzcyI6IiJ9LCJJc0NoYW5nZWQiOmZhbHNlLCJJc05ldyI6ZmFsc2V9LHsiJGlkIjoiNzY2IiwiR3JvdXBOYW1lIjpudWxsLCJTdGFydERhdGUiOiIyMDI1LTEwLTAxVDAwOjAwOjAwWiIsIkVuZERhdGUiOiIyMDI2LTA1LTMwVDIzOjU5OjAwWiIsIlBlcmNlbnRhZ2VDb21wbGV0ZSI6bnVsbCwiU3R5bGUiOnsiJGlkIjoiNzY3IiwiU2hhcGUiOjAsIlNoYXBlVGhpY2tuZXNzIjoxLCJEdXJhdGlvbkZvcm1hdCI6MSwiSW5jbHVkZU5vbldvcmtpbmdEYXlzSW5EdXJhdGlvbiI6ZmFsc2UsIlBlcmNlbnRhZ2VDb21wbGV0ZVN0eWxlIjp7IiRpZCI6Ijc2OCIsIkZvbnRTZXR0aW5ncyI6eyIkaWQiOiI3NjkiLCJGb250U2l6ZSI6MTAsIkZvbnROYW1lIjoiQ2FsaWJyaSIsIklzQm9sZCI6ZmFsc2UsIklzSXRhbGljIjpmYWxzZSwiSXNVbmRlcmxpbmVkIjpmYWxzZSwiUGFyZW50U3R5bGUiOm51bGx9LCJBdXRvU2l6ZSI6MCwiRm9yZWdyb3VuZCI6eyIkaWQiOiI3NzAiLCJDb2xvciI6eyIkaWQiOiI3NzE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c3MiIsIlRvcCI6MC4wLCJMZWZ0IjowLjAsIlJpZ2h0IjowLjAsIkJvdHRvbSI6MC4wfSwiUGFkZGluZyI6eyIkaWQiOiI3NzMiLCJUb3AiOjAuMCwiTGVmdCI6MC4wLCJSaWdodCI6MC4wLCJCb3R0b20iOjAuMH0sIkJhY2tncm91bmQiOnsiJGlkIjoiNzc0IiwiQ29sb3IiOnsiJGlkIjoiNzc1IiwiQSI6ODksIlIiOjAsIkciOjAsIkIiOjB9fSwiSXNWaXNpYmxlIjp0cnVlLCJXaWR0aCI6MC4wLCJIZWlnaHQiOjAuMCwiQm9yZGVyU3R5bGUiOnsiJGlkIjoiNzc2IiwiTGluZUNvbG9yIjpudWxsLCJMaW5lV2VpZ2h0IjowLjAsIkxpbmVUeXBlIjowLCJQYXJlbnRTdHlsZSI6bnVsbH0sIlBhcmVudFN0eWxlIjpudWxsfSwiRHVyYXRpb25TdHlsZSI6eyIkaWQiOiI3NzciLCJGb250U2V0dGluZ3MiOnsiJGlkIjoiNzc4IiwiRm9udFNpemUiOjgsIkZvbnROYW1lIjoiQ2FsaWJyaSIsIklzQm9sZCI6ZmFsc2UsIklzSXRhbGljIjpmYWxzZSwiSXNVbmRlcmxpbmVkIjpmYWxzZSwiUGFyZW50U3R5bGUiOm51bGx9LCJBdXRvU2l6ZSI6MCwiRm9yZWdyb3VuZCI6eyIkaWQiOiI3NzkiLCJDb2xvciI6eyIkaWQiOiI3ODAiLCJBIjoyNTUsIlIiOjIzMSwiRyI6MjMwLCJCIjoyMzB9fSwiTWF4V2lkdGgiOjIwMC4wLCJNYXhIZWlnaHQiOiJJbmZpbml0eSIsIlNtYXJ0Rm9yZWdyb3VuZElzQWN0aXZlIjpmYWxzZSwiSG9yaXpvbnRhbEFsaWdubWVudCI6MSwiVmVydGljYWxBbGlnbm1lbnQiOjAsIlNtYXJ0Rm9yZWdyb3VuZCI6bnVsbCwiQmFja2dyb3VuZEZpbGxUeXBlIjowLCJNYXJnaW4iOnsiJGlkIjoiNzgxIiwiVG9wIjowLjAsIkxlZnQiOjAuMCwiUmlnaHQiOjAuMCwiQm90dG9tIjowLjB9LCJQYWRkaW5nIjp7IiRpZCI6Ijc4MiIsIlRvcCI6MC4wLCJMZWZ0IjowLjAsIlJpZ2h0IjowLjAsIkJvdHRvbSI6MC4wfSwiQmFja2dyb3VuZCI6eyIkaWQiOiI3ODMiLCJDb2xvciI6eyIkaWQiOiI3ODQiLCJBIjowLCJSIjoyNTUsIkciOjI1NSwiQiI6MjU1fX0sIklzVmlzaWJsZSI6dHJ1ZSwiV2lkdGgiOjAuMCwiSGVpZ2h0IjowLjAsIkJvcmRlclN0eWxlIjp7IiRpZCI6Ijc4NSIsIkxpbmVDb2xvciI6bnVsbCwiTGluZVdlaWdodCI6MC4wLCJMaW5lVHlwZSI6MCwiUGFyZW50U3R5bGUiOm51bGx9LCJQYXJlbnRTdHlsZSI6bnVsbH0sIkhvcml6b250YWxDb25uZWN0b3JTdHlsZSI6eyIkaWQiOiI3ODYiLCJMaW5lQ29sb3IiOnsiJGlkIjoiNzg3IiwiJHR5cGUiOiJOTFJFLkNvbW1vbi5Eb20uU29saWRDb2xvckJydXNoLCBOTFJFLkNvbW1vbiIsIkNvbG9yIjp7IiRpZCI6Ijc4OCIsIkEiOjI1NSwiUiI6MjA0LCJHIjoyMDQsIkIiOjIwNH19LCJMaW5lV2VpZ2h0IjoxLjAsIkxpbmVUeXBlIjowLCJQYXJlbnRTdHlsZSI6bnVsbH0sIlZlcnRpY2FsQ29ubmVjdG9yU3R5bGUiOnsiJGlkIjoiNzg5IiwiTGluZUNvbG9yIjp7IiRpZCI6Ijc5MCIsIiR0eXBlIjoiTkxSRS5Db21tb24uRG9tLlNvbGlkQ29sb3JCcnVzaCwgTkxSRS5Db21tb24iLCJDb2xvciI6eyIkaWQiOiI3OTEiLCJBIjoyNTUsIlIiOjIwNCwiRyI6MjA0LCJCIjoyMDR9fSwiTGluZVdlaWdodCI6MS4wLCJMaW5lVHlwZSI6MCwiUGFyZW50U3R5bGUiOm51bGx9LCJNYXJnaW4iOm51bGwsIlN0YXJ0RGF0ZVBvc2l0aW9uIjozLCJFbmREYXRlUG9zaXRpb24iOjQsIkRhdGVJc1Zpc2libGUiOnRydWUsIlRpdGxlUG9zaXRpb24iOjAsIkR1cmF0aW9uUG9zaXRpb24iOjIsIlBlcmNlbnRhZ2VDb21wbGV0ZWRQb3NpdGlvbiI6NiwiU3BhY2luZyI6MywiSXNCZWxvd1RpbWViYW5kIjpmYWxzZSwiUGVyY2VudGFnZUNvbXBsZXRlU2hhcGVPcGFjaXR5IjozNSwiU2hhcGVTdHlsZSI6eyIkaWQiOiI3OTIiLCJNYXJnaW4iOnsiJGlkIjoiNzkzIiwiVG9wIjowLjAsIkxlZnQiOjQuMCwiUmlnaHQiOjQuMCwiQm90dG9tIjowLjB9LCJQYWRkaW5nIjp7IiRpZCI6Ijc5NCIsIlRvcCI6MC4wLCJMZWZ0IjowLjAsIlJpZ2h0IjowLjAsIkJvdHRvbSI6MC4wfSwiQmFja2dyb3VuZCI6eyIkaWQiOiI3OTUiLCJDb2xvciI6eyIkaWQiOiI3OTYiLCJBIjoyNTUsIlIiOjY4LCJHIjo4NCwiQiI6MTA2fX0sIklzVmlzaWJsZSI6dHJ1ZSwiV2lkdGgiOjAuMCwiSGVpZ2h0IjoxNi4wLCJCb3JkZXJTdHlsZSI6eyIkaWQiOiI3OTciLCJMaW5lQ29sb3IiOnsiJGlkIjoiNzk4IiwiJHR5cGUiOiJOTFJFLkNvbW1vbi5Eb20uU29saWRDb2xvckJydXNoLCBOTFJFLkNvbW1vbiIsIkNvbG9yIjp7IiRpZCI6Ijc5OSIsIkEiOjI1NSwiUiI6MjU1LCJHIjowLCJCIjowfX0sIkxpbmVXZWlnaHQiOjAuMCwiTGluZVR5cGUiOjAsIlBhcmVudFN0eWxlIjpudWxsfSwiUGFyZW50U3R5bGUiOm51bGx9LCJUaXRsZVN0eWxlIjp7IiRpZCI6IjgwMCIsIkZvbnRTZXR0aW5ncyI6eyIkaWQiOiI4MDEiLCJGb250U2l6ZSI6MTEsIkZvbnROYW1lIjoiQ2FsaWJyaSIsIklzQm9sZCI6dHJ1ZSwiSXNJdGFsaWMiOmZhbHNlLCJJc1VuZGVybGluZWQiOmZhbHNlLCJQYXJlbnRTdHlsZSI6bnVsbH0sIkF1dG9TaXplIjowLCJGb3JlZ3JvdW5kIjp7IiRpZCI6IjgwMiIsIkNvbG9yIjp7IiRpZCI6IjgwMy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4MDQiLCJUb3AiOjAuMCwiTGVmdCI6MC4wLCJSaWdodCI6MC4wLCJCb3R0b20iOjAuMH0sIlBhZGRpbmciOnsiJGlkIjoiODA1IiwiVG9wIjowLjAsIkxlZnQiOjAuMCwiUmlnaHQiOjAuMCwiQm90dG9tIjowLjB9LCJCYWNrZ3JvdW5kIjp7IiRpZCI6IjgwNiIsIkNvbG9yIjp7IiRpZCI6IjgwNyIsIkEiOjAsIlIiOjI1NSwiRyI6MjU1LCJCIjoyNTV9fSwiSXNWaXNpYmxlIjp0cnVlLCJXaWR0aCI6MC4wLCJIZWlnaHQiOjAuMCwiQm9yZGVyU3R5bGUiOnsiJGlkIjoiODA4IiwiTGluZUNvbG9yIjpudWxsLCJMaW5lV2VpZ2h0IjowLjAsIkxpbmVUeXBlIjowLCJQYXJlbnRTdHlsZSI6bnVsbH0sIlBhcmVudFN0eWxlIjpudWxsfSwiRGF0ZVN0eWxlIjp7IiRpZCI6IjgwOSIsIkZvbnRTZXR0aW5ncyI6eyIkaWQiOiI4MTAiLCJGb250U2l6ZSI6MTAsIkZvbnROYW1lIjoiQ2FsaWJyaSIsIklzQm9sZCI6ZmFsc2UsIklzSXRhbGljIjpmYWxzZSwiSXNVbmRlcmxpbmVkIjpmYWxzZSwiUGFyZW50U3R5bGUiOm51bGx9LCJBdXRvU2l6ZSI6MCwiRm9yZWdyb3VuZCI6eyIkaWQiOiI4MTEiLCJDb2xvciI6eyIkaWQiOiI4MTI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gxMyIsIlRvcCI6MC4wLCJMZWZ0IjowLjAsIlJpZ2h0IjowLjAsIkJvdHRvbSI6MC4wfSwiUGFkZGluZyI6eyIkaWQiOiI4MTQiLCJUb3AiOjAuMCwiTGVmdCI6MC4wLCJSaWdodCI6MC4wLCJCb3R0b20iOjAuMH0sIkJhY2tncm91bmQiOnsiJGlkIjoiODE1IiwiQ29sb3IiOnsiJGlkIjoiODE2IiwiQSI6MCwiUiI6MjU1LCJHIjoyNTUsIkIiOjI1NX19LCJJc1Zpc2libGUiOnRydWUsIldpZHRoIjowLjAsIkhlaWdodCI6MC4wLCJCb3JkZXJTdHlsZSI6eyIkaWQiOiI4MTciLCJMaW5lQ29sb3IiOm51bGwsIkxpbmVXZWlnaHQiOjAuMCwiTGluZVR5cGUiOjAsIlBhcmVudFN0eWxlIjpudWxsfSwiUGFyZW50U3R5bGUiOm51bGx9LCJEYXRlRm9ybWF0Ijp7IiRpZCI6Ijgx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MTkiLCJGb3JtYXQiOjAsIklzVmlzaWJsZSI6ZmFsc2UsIkxhc3RLbm93blZpc2liaWxpdHlTdGF0ZSI6ZmFsc2V9LCJJc1Zpc2libGUiOnRydWUsIlBhcmVudFN0eWxlIjpudWxsfSwiSW5kZXgiOjMsIlNtYXJ0RHVyYXRpb25BY3RpdmF0ZWQiOmZhbHNlLCJEYXRlRm9ybWF0Ijp7IiRyZWYiOiI4MTgifSwiV2Vla051bWJlcmluZyI6eyIkaWQiOiI4MjAiLCJGb3JtYXQiOjAsIklzVmlzaWJsZSI6ZmFsc2UsIkxhc3RLbm93blZpc2liaWxpdHlTdGF0ZSI6ZmFsc2V9LCJJZCI6IjU5NTUyMmU2LWE0YzgtNDM3My05OGQ4LWU5NzVlNzc2OTkzNyIsIkltcG9ydElkIjpudWxsLCJUaXRsZSI6IlBoYXNlIDUgSGVyZSAiLCJOb3RlIjpudWxsLCJIeXBlcmxpbmsiOnsiJGlkIjoiODIxIiwiQWRkcmVzcyI6IiIsIlN1YkFkZHJlc3MiOiIifSwiSXNDaGFuZ2VkIjpmYWxzZSwiSXNOZXciOmZhbHNlfSx7IiRpZCI6IjgyMiIsIkdyb3VwTmFtZSI6bnVsbCwiU3RhcnREYXRlIjoiMjAyNi0wMS0wMVQwMDowMDowMFoiLCJFbmREYXRlIjoiMjAyNi0wNi0zMFQyMzo1OTowMFoiLCJQZXJjZW50YWdlQ29tcGxldGUiOm51bGwsIlN0eWxlIjp7IiRpZCI6IjgyMyIsIlNoYXBlIjozLCJTaGFwZVRoaWNrbmVzcyI6MSwiRHVyYXRpb25Gb3JtYXQiOjEsIkluY2x1ZGVOb25Xb3JraW5nRGF5c0luRHVyYXRpb24iOmZhbHNlLCJQZXJjZW50YWdlQ29tcGxldGVTdHlsZSI6eyIkaWQiOiI4MjQiLCJGb250U2V0dGluZ3MiOnsiJGlkIjoiODI1IiwiRm9udFNpemUiOjEwLCJGb250TmFtZSI6IkNhbGlicmkiLCJJc0JvbGQiOmZhbHNlLCJJc0l0YWxpYyI6ZmFsc2UsIklzVW5kZXJsaW5lZCI6ZmFsc2UsIlBhcmVudFN0eWxlIjpudWxsfSwiQXV0b1NpemUiOjAsIkZvcmVncm91bmQiOnsiJGlkIjoiODI2IiwiQ29sb3IiOnsiJGlkIjoiODI3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4MjgiLCJUb3AiOjAuMCwiTGVmdCI6MC4wLCJSaWdodCI6MC4wLCJCb3R0b20iOjAuMH0sIlBhZGRpbmciOnsiJGlkIjoiODI5IiwiVG9wIjowLjAsIkxlZnQiOjAuMCwiUmlnaHQiOjAuMCwiQm90dG9tIjowLjB9LCJCYWNrZ3JvdW5kIjp7IiRpZCI6IjgzMCIsIkNvbG9yIjp7IiRpZCI6IjgzMSIsIkEiOjg5LCJSIjowLCJHIjowLCJCIjowfX0sIklzVmlzaWJsZSI6dHJ1ZSwiV2lkdGgiOjAuMCwiSGVpZ2h0IjowLjAsIkJvcmRlclN0eWxlIjp7IiRpZCI6IjgzMiIsIkxpbmVDb2xvciI6bnVsbCwiTGluZVdlaWdodCI6MC4wLCJMaW5lVHlwZSI6MCwiUGFyZW50U3R5bGUiOm51bGx9LCJQYXJlbnRTdHlsZSI6bnVsbH0sIkR1cmF0aW9uU3R5bGUiOnsiJGlkIjoiODMzIiwiRm9udFNldHRpbmdzIjp7IiRpZCI6IjgzNCIsIkZvbnRTaXplIjo4LCJGb250TmFtZSI6IkNhbGlicmkiLCJJc0JvbGQiOmZhbHNlLCJJc0l0YWxpYyI6ZmFsc2UsIklzVW5kZXJsaW5lZCI6ZmFsc2UsIlBhcmVudFN0eWxlIjpudWxsfSwiQXV0b1NpemUiOjAsIkZvcmVncm91bmQiOnsiJGlkIjoiODM1IiwiQ29sb3IiOnsiJGlkIjoiODM2IiwiQSI6MjU1LCJSIjoyMzEsIkciOjIzMCwiQiI6MjMwfX0sIk1heFdpZHRoIjoyMDAuMCwiTWF4SGVpZ2h0IjoiSW5maW5pdHkiLCJTbWFydEZvcmVncm91bmRJc0FjdGl2ZSI6ZmFsc2UsIkhvcml6b250YWxBbGlnbm1lbnQiOjEsIlZlcnRpY2FsQWxpZ25tZW50IjowLCJTbWFydEZvcmVncm91bmQiOm51bGwsIkJhY2tncm91bmRGaWxsVHlwZSI6MCwiTWFyZ2luIjp7IiRpZCI6IjgzNyIsIlRvcCI6MC4wLCJMZWZ0IjowLjAsIlJpZ2h0IjowLjAsIkJvdHRvbSI6MC4wfSwiUGFkZGluZyI6eyIkaWQiOiI4MzgiLCJUb3AiOjAuMCwiTGVmdCI6MC4wLCJSaWdodCI6MC4wLCJCb3R0b20iOjAuMH0sIkJhY2tncm91bmQiOnsiJGlkIjoiODM5IiwiQ29sb3IiOnsiJGlkIjoiODQwIiwiQSI6MCwiUiI6MjU1LCJHIjoyNTUsIkIiOjI1NX19LCJJc1Zpc2libGUiOnRydWUsIldpZHRoIjowLjAsIkhlaWdodCI6MC4wLCJCb3JkZXJTdHlsZSI6eyIkaWQiOiI4NDEiLCJMaW5lQ29sb3IiOm51bGwsIkxpbmVXZWlnaHQiOjAuMCwiTGluZVR5cGUiOjAsIlBhcmVudFN0eWxlIjpudWxsfSwiUGFyZW50U3R5bGUiOm51bGx9LCJIb3Jpem9udGFsQ29ubmVjdG9yU3R5bGUiOnsiJGlkIjoiODQyIiwiTGluZUNvbG9yIjp7IiRpZCI6Ijg0MyIsIiR0eXBlIjoiTkxSRS5Db21tb24uRG9tLlNvbGlkQ29sb3JCcnVzaCwgTkxSRS5Db21tb24iLCJDb2xvciI6eyIkaWQiOiI4NDQiLCJBIjoyNTUsIlIiOjIwNCwiRyI6MjA0LCJCIjoyMDR9fSwiTGluZVdlaWdodCI6MS4wLCJMaW5lVHlwZSI6MCwiUGFyZW50U3R5bGUiOm51bGx9LCJWZXJ0aWNhbENvbm5lY3RvclN0eWxlIjp7IiRpZCI6Ijg0NSIsIkxpbmVDb2xvciI6eyIkaWQiOiI4NDYiLCIkdHlwZSI6Ik5MUkUuQ29tbW9uLkRvbS5Tb2xpZENvbG9yQnJ1c2gsIE5MUkUuQ29tbW9uIiwiQ29sb3IiOnsiJGlkIjoiODQ3IiwiQSI6MjU1LCJSIjoyMDQsIkciOjIwNCwiQiI6MjA0fX0sIkxpbmVXZWlnaHQiOjEuMCwiTGluZVR5cGUiOjAsIlBhcmVudFN0eWxlIjpudWxsfSwiTWFyZ2luIjpudWxsLCJTdGFydERhdGVQb3NpdGlvbiI6MywiRW5kRGF0ZVBvc2l0aW9uIjo0LCJEYXRlSXNWaXNpYmxlIjp0cnVlLCJUaXRsZVBvc2l0aW9uIjowLCJEdXJhdGlvblBvc2l0aW9uIjoyLCJQZXJjZW50YWdlQ29tcGxldGVkUG9zaXRpb24iOjYsIlNwYWNpbmciOjMsIklzQmVsb3dUaW1lYmFuZCI6ZmFsc2UsIlBlcmNlbnRhZ2VDb21wbGV0ZVNoYXBlT3BhY2l0eSI6MzUsIlNoYXBlU3R5bGUiOnsiJGlkIjoiODQ4IiwiTWFyZ2luIjp7IiRpZCI6Ijg0OSIsIlRvcCI6MC4wLCJMZWZ0Ijo0LjAsIlJpZ2h0Ijo0LjAsIkJvdHRvbSI6MC4wfSwiUGFkZGluZyI6eyIkaWQiOiI4NTAiLCJUb3AiOjAuMCwiTGVmdCI6MC4wLCJSaWdodCI6MC4wLCJCb3R0b20iOjAuMH0sIkJhY2tncm91bmQiOnsiJGlkIjoiODUxIiwiQ29sb3IiOnsiJGlkIjoiODUyIiwiQSI6MjU1LCJSIjo2OCwiRyI6ODQsIkIiOjEwNn19LCJJc1Zpc2libGUiOnRydWUsIldpZHRoIjowLjAsIkhlaWdodCI6MTYuMCwiQm9yZGVyU3R5bGUiOnsiJGlkIjoiODUzIiwiTGluZUNvbG9yIjp7IiRpZCI6Ijg1NCIsIiR0eXBlIjoiTkxSRS5Db21tb24uRG9tLlNvbGlkQ29sb3JCcnVzaCwgTkxSRS5Db21tb24iLCJDb2xvciI6eyIkaWQiOiI4NTUiLCJBIjoyNTUsIlIiOjI1NSwiRyI6MCwiQiI6MH19LCJMaW5lV2VpZ2h0IjowLjAsIkxpbmVUeXBlIjowLCJQYXJlbnRTdHlsZSI6bnVsbH0sIlBhcmVudFN0eWxlIjpudWxsfSwiVGl0bGVTdHlsZSI6eyIkaWQiOiI4NTYiLCJGb250U2V0dGluZ3MiOnsiJGlkIjoiODU3IiwiRm9udFNpemUiOjExLCJGb250TmFtZSI6IkNhbGlicmkiLCJJc0JvbGQiOnRydWUsIklzSXRhbGljIjpmYWxzZSwiSXNVbmRlcmxpbmVkIjpmYWxzZSwiUGFyZW50U3R5bGUiOm51bGx9LCJBdXRvU2l6ZSI6MCwiRm9yZWdyb3VuZCI6eyIkaWQiOiI4NTgiLCJDb2xvciI6eyIkaWQiOiI4NTk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ODYwIiwiVG9wIjowLjAsIkxlZnQiOjAuMCwiUmlnaHQiOjAuMCwiQm90dG9tIjowLjB9LCJQYWRkaW5nIjp7IiRpZCI6Ijg2MSIsIlRvcCI6MC4wLCJMZWZ0IjowLjAsIlJpZ2h0IjowLjAsIkJvdHRvbSI6MC4wfSwiQmFja2dyb3VuZCI6eyIkaWQiOiI4NjIiLCJDb2xvciI6eyIkaWQiOiI4NjMiLCJBIjowLCJSIjoyNTUsIkciOjI1NSwiQiI6MjU1fX0sIklzVmlzaWJsZSI6dHJ1ZSwiV2lkdGgiOjAuMCwiSGVpZ2h0IjowLjAsIkJvcmRlclN0eWxlIjp7IiRpZCI6Ijg2NCIsIkxpbmVDb2xvciI6bnVsbCwiTGluZVdlaWdodCI6MC4wLCJMaW5lVHlwZSI6MCwiUGFyZW50U3R5bGUiOm51bGx9LCJQYXJlbnRTdHlsZSI6bnVsbH0sIkRhdGVTdHlsZSI6eyIkaWQiOiI4NjUiLCJGb250U2V0dGluZ3MiOnsiJGlkIjoiODY2IiwiRm9udFNpemUiOjEwLCJGb250TmFtZSI6IkNhbGlicmkiLCJJc0JvbGQiOmZhbHNlLCJJc0l0YWxpYyI6ZmFsc2UsIklzVW5kZXJsaW5lZCI6ZmFsc2UsIlBhcmVudFN0eWxlIjpudWxsfSwiQXV0b1NpemUiOjAsIkZvcmVncm91bmQiOnsiJGlkIjoiODY3IiwiQ29sb3IiOnsiJGlkIjoiODY4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4NjkiLCJUb3AiOjAuMCwiTGVmdCI6MC4wLCJSaWdodCI6MC4wLCJCb3R0b20iOjAuMH0sIlBhZGRpbmciOnsiJGlkIjoiODcwIiwiVG9wIjowLjAsIkxlZnQiOjAuMCwiUmlnaHQiOjAuMCwiQm90dG9tIjowLjB9LCJCYWNrZ3JvdW5kIjp7IiRpZCI6Ijg3MSIsIkNvbG9yIjp7IiRpZCI6Ijg3MiIsIkEiOjAsIlIiOjI1NSwiRyI6MjU1LCJCIjoyNTV9fSwiSXNWaXNpYmxlIjp0cnVlLCJXaWR0aCI6MC4wLCJIZWlnaHQiOjAuMCwiQm9yZGVyU3R5bGUiOnsiJGlkIjoiODczIiwiTGluZUNvbG9yIjpudWxsLCJMaW5lV2VpZ2h0IjowLjAsIkxpbmVUeXBlIjowLCJQYXJlbnRTdHlsZSI6bnVsbH0sIlBhcmVudFN0eWxlIjpudWxsfSwiRGF0ZUZvcm1hdCI6eyIkaWQiOiI4Nz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c1IiwiRm9ybWF0IjowLCJJc1Zpc2libGUiOmZhbHNlLCJMYXN0S25vd25WaXNpYmlsaXR5U3RhdGUiOmZhbHNlfSwiSXNWaXNpYmxlIjp0cnVlLCJQYXJlbnRTdHlsZSI6bnVsbH0sIkluZGV4Ijo0LCJTbWFydER1cmF0aW9uQWN0aXZhdGVkIjpmYWxzZSwiRGF0ZUZvcm1hdCI6eyIkcmVmIjoiODc0In0sIldlZWtOdW1iZXJpbmciOnsiJGlkIjoiODc2IiwiRm9ybWF0IjowLCJJc1Zpc2libGUiOmZhbHNlLCJMYXN0S25vd25WaXNpYmlsaXR5U3RhdGUiOmZhbHNlfSwiSWQiOiI0ODNiYmJmNS1jODNmLTQwZmQtYmEzYi0xZGRiOTk3ZTgwZWIiLCJJbXBvcnRJZCI6bnVsbCwiVGl0bGUiOiJQaGFzZSA3IEhlcmUgIiwiTm90ZSI6bnVsbCwiSHlwZXJsaW5rIjp7IiRpZCI6Ijg3NyIsIkFkZHJlc3MiOiIiLCJTdWJBZGRyZXNzIjoiIn0sIklzQ2hhbmdlZCI6ZmFsc2UsIklzTmV3IjpmYWxzZX0seyIkaWQiOiI4NzgiLCJHcm91cE5hbWUiOm51bGwsIlN0YXJ0RGF0ZSI6IjIwMjYtMDktMDFUMDA6MDA6MDBaIiwiRW5kRGF0ZSI6IjIwMjYtMTAtMTVUMjM6NTk6MDBaIiwiUGVyY2VudGFnZUNvbXBsZXRlIjpudWxsLCJTdHlsZSI6eyIkaWQiOiI4NzkiLCJTaGFwZSI6MCwiU2hhcGVUaGlja25lc3MiOjEsIkR1cmF0aW9uRm9ybWF0IjoxLCJJbmNsdWRlTm9uV29ya2luZ0RheXNJbkR1cmF0aW9uIjpmYWxzZSwiUGVyY2VudGFnZUNvbXBsZXRlU3R5bGUiOnsiJGlkIjoiODgwIiwiRm9udFNldHRpbmdzIjp7IiRpZCI6Ijg4MSIsIkZvbnRTaXplIjoxMCwiRm9udE5hbWUiOiJDYWxpYnJpIiwiSXNCb2xkIjpmYWxzZSwiSXNJdGFsaWMiOmZhbHNlLCJJc1VuZGVybGluZWQiOmZhbHNlLCJQYXJlbnRTdHlsZSI6bnVsbH0sIkF1dG9TaXplIjowLCJGb3JlZ3JvdW5kIjp7IiRpZCI6Ijg4MiIsIkNvbG9yIjp7IiRpZCI6Ijg4My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ODg0IiwiVG9wIjowLjAsIkxlZnQiOjAuMCwiUmlnaHQiOjAuMCwiQm90dG9tIjowLjB9LCJQYWRkaW5nIjp7IiRpZCI6Ijg4NSIsIlRvcCI6MC4wLCJMZWZ0IjowLjAsIlJpZ2h0IjowLjAsIkJvdHRvbSI6MC4wfSwiQmFja2dyb3VuZCI6eyIkaWQiOiI4ODYiLCJDb2xvciI6eyIkaWQiOiI4ODciLCJBIjo4OSwiUiI6MCwiRyI6MCwiQiI6MH19LCJJc1Zpc2libGUiOnRydWUsIldpZHRoIjowLjAsIkhlaWdodCI6MC4wLCJCb3JkZXJTdHlsZSI6eyIkaWQiOiI4ODgiLCJMaW5lQ29sb3IiOm51bGwsIkxpbmVXZWlnaHQiOjAuMCwiTGluZVR5cGUiOjAsIlBhcmVudFN0eWxlIjpudWxsfSwiUGFyZW50U3R5bGUiOm51bGx9LCJEdXJhdGlvblN0eWxlIjp7IiRpZCI6Ijg4OSIsIkZvbnRTZXR0aW5ncyI6eyIkaWQiOiI4OTAiLCJGb250U2l6ZSI6OCwiRm9udE5hbWUiOiJDYWxpYnJpIiwiSXNCb2xkIjpmYWxzZSwiSXNJdGFsaWMiOmZhbHNlLCJJc1VuZGVybGluZWQiOmZhbHNlLCJQYXJlbnRTdHlsZSI6bnVsbH0sIkF1dG9TaXplIjowLCJGb3JlZ3JvdW5kIjp7IiRpZCI6Ijg5MSIsIkNvbG9yIjp7IiRpZCI6Ijg5MiIsIkEiOjI1NSwiUiI6MjMxLCJHIjoyMzAsIkIiOjIzMH19LCJNYXhXaWR0aCI6MjAwLjAsIk1heEhlaWdodCI6IkluZmluaXR5IiwiU21hcnRGb3JlZ3JvdW5kSXNBY3RpdmUiOmZhbHNlLCJIb3Jpem9udGFsQWxpZ25tZW50IjoxLCJWZXJ0aWNhbEFsaWdubWVudCI6MCwiU21hcnRGb3JlZ3JvdW5kIjpudWxsLCJCYWNrZ3JvdW5kRmlsbFR5cGUiOjAsIk1hcmdpbiI6eyIkaWQiOiI4OTMiLCJUb3AiOjAuMCwiTGVmdCI6MC4wLCJSaWdodCI6MC4wLCJCb3R0b20iOjAuMH0sIlBhZGRpbmciOnsiJGlkIjoiODk0IiwiVG9wIjowLjAsIkxlZnQiOjAuMCwiUmlnaHQiOjAuMCwiQm90dG9tIjowLjB9LCJCYWNrZ3JvdW5kIjp7IiRpZCI6Ijg5NSIsIkNvbG9yIjp7IiRpZCI6Ijg5NiIsIkEiOjAsIlIiOjI1NSwiRyI6MjU1LCJCIjoyNTV9fSwiSXNWaXNpYmxlIjp0cnVlLCJXaWR0aCI6MC4wLCJIZWlnaHQiOjAuMCwiQm9yZGVyU3R5bGUiOnsiJGlkIjoiODk3IiwiTGluZUNvbG9yIjpudWxsLCJMaW5lV2VpZ2h0IjowLjAsIkxpbmVUeXBlIjowLCJQYXJlbnRTdHlsZSI6bnVsbH0sIlBhcmVudFN0eWxlIjpudWxsfSwiSG9yaXpvbnRhbENvbm5lY3RvclN0eWxlIjp7IiRpZCI6Ijg5OCIsIkxpbmVDb2xvciI6eyIkaWQiOiI4OTkiLCIkdHlwZSI6Ik5MUkUuQ29tbW9uLkRvbS5Tb2xpZENvbG9yQnJ1c2gsIE5MUkUuQ29tbW9uIiwiQ29sb3IiOnsiJGlkIjoiOTAwIiwiQSI6MjU1LCJSIjoyMDQsIkciOjIwNCwiQiI6MjA0fX0sIkxpbmVXZWlnaHQiOjEuMCwiTGluZVR5cGUiOjAsIlBhcmVudFN0eWxlIjpudWxsfSwiVmVydGljYWxDb25uZWN0b3JTdHlsZSI6eyIkaWQiOiI5MDEiLCJMaW5lQ29sb3IiOnsiJGlkIjoiOTAyIiwiJHR5cGUiOiJOTFJFLkNvbW1vbi5Eb20uU29saWRDb2xvckJydXNoLCBOTFJFLkNvbW1vbiIsIkNvbG9yIjp7IiRpZCI6IjkwMyIsIkEiOjI1NSwiUiI6MjA0LCJHIjoyMDQsIkIiOjIwNH19LCJMaW5lV2VpZ2h0IjoxLjAsIkxpbmVUeXBlIjowLCJQYXJlbnRTdHlsZSI6bnVsbH0sIk1hcmdpbiI6bnVsbCwiU3RhcnREYXRlUG9zaXRpb24iOjMsIkVuZERhdGVQb3NpdGlvbiI6NCwiRGF0ZUlzVmlzaWJsZSI6dHJ1ZSwiVGl0bGVQb3NpdGlvbiI6MCwiRHVyYXRpb25Qb3NpdGlvbiI6MiwiUGVyY2VudGFnZUNvbXBsZXRlZFBvc2l0aW9uIjo2LCJTcGFjaW5nIjozLCJJc0JlbG93VGltZWJhbmQiOmZhbHNlLCJQZXJjZW50YWdlQ29tcGxldGVTaGFwZU9wYWNpdHkiOjM1LCJTaGFwZVN0eWxlIjp7IiRpZCI6IjkwNCIsIk1hcmdpbiI6eyIkaWQiOiI5MDUiLCJUb3AiOjAuMCwiTGVmdCI6NC4wLCJSaWdodCI6NC4wLCJCb3R0b20iOjAuMH0sIlBhZGRpbmciOnsiJGlkIjoiOTA2IiwiVG9wIjowLjAsIkxlZnQiOjAuMCwiUmlnaHQiOjAuMCwiQm90dG9tIjowLjB9LCJCYWNrZ3JvdW5kIjp7IiRpZCI6IjkwNyIsIkNvbG9yIjp7IiRpZCI6IjkwOCIsIkEiOjI1NSwiUiI6MTc4LCJHIjoxNCwiQiI6MTh9fSwiSXNWaXNpYmxlIjp0cnVlLCJXaWR0aCI6MC4wLCJIZWlnaHQiOjE2LjAsIkJvcmRlclN0eWxlIjp7IiRpZCI6IjkwOSIsIkxpbmVDb2xvciI6eyIkaWQiOiI5MTAiLCIkdHlwZSI6Ik5MUkUuQ29tbW9uLkRvbS5Tb2xpZENvbG9yQnJ1c2gsIE5MUkUuQ29tbW9uIiwiQ29sb3IiOnsiJGlkIjoiOTExIiwiQSI6MjU1LCJSIjoyNTUsIkciOjAsIkIiOjB9fSwiTGluZVdlaWdodCI6MC4wLCJMaW5lVHlwZSI6MCwiUGFyZW50U3R5bGUiOm51bGx9LCJQYXJlbnRTdHlsZSI6bnVsbH0sIlRpdGxlU3R5bGUiOnsiJGlkIjoiOTEyIiwiRm9udFNldHRpbmdzIjp7IiRpZCI6IjkxMyIsIkZvbnRTaXplIjoxMSwiRm9udE5hbWUiOiJDYWxpYnJpIiwiSXNCb2xkIjp0cnVlLCJJc0l0YWxpYyI6ZmFsc2UsIklzVW5kZXJsaW5lZCI6ZmFsc2UsIlBhcmVudFN0eWxlIjpudWxsfSwiQXV0b1NpemUiOjAsIkZvcmVncm91bmQiOnsiJGlkIjoiOTE0IiwiQ29sb3IiOnsiJGlkIjoiOTE1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kxNiIsIlRvcCI6MC4wLCJMZWZ0IjowLjAsIlJpZ2h0IjowLjAsIkJvdHRvbSI6MC4wfSwiUGFkZGluZyI6eyIkaWQiOiI5MTciLCJUb3AiOjAuMCwiTGVmdCI6MC4wLCJSaWdodCI6MC4wLCJCb3R0b20iOjAuMH0sIkJhY2tncm91bmQiOnsiJGlkIjoiOTE4IiwiQ29sb3IiOnsiJGlkIjoiOTE5IiwiQSI6MCwiUiI6MjU1LCJHIjoyNTUsIkIiOjI1NX19LCJJc1Zpc2libGUiOnRydWUsIldpZHRoIjowLjAsIkhlaWdodCI6MC4wLCJCb3JkZXJTdHlsZSI6eyIkaWQiOiI5MjAiLCJMaW5lQ29sb3IiOm51bGwsIkxpbmVXZWlnaHQiOjAuMCwiTGluZVR5cGUiOjAsIlBhcmVudFN0eWxlIjpudWxsfSwiUGFyZW50U3R5bGUiOm51bGx9LCJEYXRlU3R5bGUiOnsiJGlkIjoiOTIxIiwiRm9udFNldHRpbmdzIjp7IiRpZCI6IjkyMiIsIkZvbnRTaXplIjoxMCwiRm9udE5hbWUiOiJDYWxpYnJpIiwiSXNCb2xkIjpmYWxzZSwiSXNJdGFsaWMiOmZhbHNlLCJJc1VuZGVybGluZWQiOmZhbHNlLCJQYXJlbnRTdHlsZSI6bnVsbH0sIkF1dG9TaXplIjowLCJGb3JlZ3JvdW5kIjp7IiRpZCI6IjkyMyIsIkNvbG9yIjp7IiRpZCI6IjkyN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OTI1IiwiVG9wIjowLjAsIkxlZnQiOjAuMCwiUmlnaHQiOjAuMCwiQm90dG9tIjowLjB9LCJQYWRkaW5nIjp7IiRpZCI6IjkyNiIsIlRvcCI6MC4wLCJMZWZ0IjowLjAsIlJpZ2h0IjowLjAsIkJvdHRvbSI6MC4wfSwiQmFja2dyb3VuZCI6eyIkaWQiOiI5MjciLCJDb2xvciI6eyIkaWQiOiI5MjgiLCJBIjowLCJSIjoyNTUsIkciOjI1NSwiQiI6MjU1fX0sIklzVmlzaWJsZSI6dHJ1ZSwiV2lkdGgiOjAuMCwiSGVpZ2h0IjowLjAsIkJvcmRlclN0eWxlIjp7IiRpZCI6IjkyOSIsIkxpbmVDb2xvciI6bnVsbCwiTGluZVdlaWdodCI6MC4wLCJMaW5lVHlwZSI6MCwiUGFyZW50U3R5bGUiOm51bGx9LCJQYXJlbnRTdHlsZSI6bnVsbH0sIkRhdGVGb3JtYXQiOnsiJGlkIjoiOTM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zMSIsIkZvcm1hdCI6MCwiSXNWaXNpYmxlIjpmYWxzZSwiTGFzdEtub3duVmlzaWJpbGl0eVN0YXRlIjpmYWxzZX0sIklzVmlzaWJsZSI6dHJ1ZSwiUGFyZW50U3R5bGUiOm51bGx9LCJJbmRleCI6NiwiU21hcnREdXJhdGlvbkFjdGl2YXRlZCI6ZmFsc2UsIkRhdGVGb3JtYXQiOnsiJHJlZiI6IjkzMCJ9LCJXZWVrTnVtYmVyaW5nIjp7IiRpZCI6IjkzMiIsIkZvcm1hdCI6MCwiSXNWaXNpYmxlIjpmYWxzZSwiTGFzdEtub3duVmlzaWJpbGl0eVN0YXRlIjpmYWxzZX0sIklkIjoiZjZjZTkxMzktODE3Yi00MzQwLWIwZGMtMjY0MGUyYmVlZGUxIiwiSW1wb3J0SWQiOm51bGwsIlRpdGxlIjoiUGhhc2UgOSBIZXJlICIsIk5vdGUiOm51bGwsIkh5cGVybGluayI6eyIkaWQiOiI5MzMiLCJBZGRyZXNzIjoiIiwiU3ViQWRkcmVzcyI6IiJ9LCJJc0NoYW5nZWQiOmZhbHNlLCJJc05ldyI6ZmFsc2V9LHsiJGlkIjoiOTM0IiwiR3JvdXBOYW1lIjpudWxsLCJTdGFydERhdGUiOiIyMDI2LTA5LTMwVDAwOjAwOjAwWiIsIkVuZERhdGUiOiIyMDI2LTEyLTMxVDIzOjU5OjAwWiIsIlBlcmNlbnRhZ2VDb21wbGV0ZSI6bnVsbCwiU3R5bGUiOnsiJGlkIjoiOTM1IiwiU2hhcGUiOjAsIlNoYXBlVGhpY2tuZXNzIjoxLCJEdXJhdGlvbkZvcm1hdCI6MSwiSW5jbHVkZU5vbldvcmtpbmdEYXlzSW5EdXJhdGlvbiI6ZmFsc2UsIlBlcmNlbnRhZ2VDb21wbGV0ZVN0eWxlIjp7IiRpZCI6IjkzNiIsIkZvbnRTZXR0aW5ncyI6eyIkaWQiOiI5MzciLCJGb250U2l6ZSI6MTAsIkZvbnROYW1lIjoiQ2FsaWJyaSIsIklzQm9sZCI6ZmFsc2UsIklzSXRhbGljIjpmYWxzZSwiSXNVbmRlcmxpbmVkIjpmYWxzZSwiUGFyZW50U3R5bGUiOm51bGx9LCJBdXRvU2l6ZSI6MCwiRm9yZWdyb3VuZCI6eyIkaWQiOiI5MzgiLCJDb2xvciI6eyIkaWQiOiI5Mzk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k0MCIsIlRvcCI6MC4wLCJMZWZ0IjowLjAsIlJpZ2h0IjowLjAsIkJvdHRvbSI6MC4wfSwiUGFkZGluZyI6eyIkaWQiOiI5NDEiLCJUb3AiOjAuMCwiTGVmdCI6MC4wLCJSaWdodCI6MC4wLCJCb3R0b20iOjAuMH0sIkJhY2tncm91bmQiOnsiJGlkIjoiOTQyIiwiQ29sb3IiOnsiJGlkIjoiOTQzIiwiQSI6ODksIlIiOjAsIkciOjAsIkIiOjB9fSwiSXNWaXNpYmxlIjp0cnVlLCJXaWR0aCI6MC4wLCJIZWlnaHQiOjAuMCwiQm9yZGVyU3R5bGUiOnsiJGlkIjoiOTQ0IiwiTGluZUNvbG9yIjpudWxsLCJMaW5lV2VpZ2h0IjowLjAsIkxpbmVUeXBlIjowLCJQYXJlbnRTdHlsZSI6bnVsbH0sIlBhcmVudFN0eWxlIjpudWxsfSwiRHVyYXRpb25TdHlsZSI6eyIkaWQiOiI5NDUiLCJGb250U2V0dGluZ3MiOnsiJGlkIjoiOTQ2IiwiRm9udFNpemUiOjgsIkZvbnROYW1lIjoiQ2FsaWJyaSIsIklzQm9sZCI6ZmFsc2UsIklzSXRhbGljIjpmYWxzZSwiSXNVbmRlcmxpbmVkIjpmYWxzZSwiUGFyZW50U3R5bGUiOm51bGx9LCJBdXRvU2l6ZSI6MCwiRm9yZWdyb3VuZCI6eyIkaWQiOiI5NDciLCJDb2xvciI6eyIkaWQiOiI5NDgiLCJBIjoyNTUsIlIiOjIzMSwiRyI6MjMwLCJCIjoyMzB9fSwiTWF4V2lkdGgiOjIwMC4wLCJNYXhIZWlnaHQiOiJJbmZpbml0eSIsIlNtYXJ0Rm9yZWdyb3VuZElzQWN0aXZlIjpmYWxzZSwiSG9yaXpvbnRhbEFsaWdubWVudCI6MSwiVmVydGljYWxBbGlnbm1lbnQiOjAsIlNtYXJ0Rm9yZWdyb3VuZCI6bnVsbCwiQmFja2dyb3VuZEZpbGxUeXBlIjowLCJNYXJnaW4iOnsiJGlkIjoiOTQ5IiwiVG9wIjowLjAsIkxlZnQiOjAuMCwiUmlnaHQiOjAuMCwiQm90dG9tIjowLjB9LCJQYWRkaW5nIjp7IiRpZCI6Ijk1MCIsIlRvcCI6MC4wLCJMZWZ0IjowLjAsIlJpZ2h0IjowLjAsIkJvdHRvbSI6MC4wfSwiQmFja2dyb3VuZCI6eyIkaWQiOiI5NTEiLCJDb2xvciI6eyIkaWQiOiI5NTIiLCJBIjowLCJSIjoyNTUsIkciOjI1NSwiQiI6MjU1fX0sIklzVmlzaWJsZSI6dHJ1ZSwiV2lkdGgiOjAuMCwiSGVpZ2h0IjowLjAsIkJvcmRlclN0eWxlIjp7IiRpZCI6Ijk1MyIsIkxpbmVDb2xvciI6bnVsbCwiTGluZVdlaWdodCI6MC4wLCJMaW5lVHlwZSI6MCwiUGFyZW50U3R5bGUiOm51bGx9LCJQYXJlbnRTdHlsZSI6bnVsbH0sIkhvcml6b250YWxDb25uZWN0b3JTdHlsZSI6eyIkaWQiOiI5NTQiLCJMaW5lQ29sb3IiOnsiJGlkIjoiOTU1IiwiJHR5cGUiOiJOTFJFLkNvbW1vbi5Eb20uU29saWRDb2xvckJydXNoLCBOTFJFLkNvbW1vbiIsIkNvbG9yIjp7IiRpZCI6Ijk1NiIsIkEiOjI1NSwiUiI6MjA0LCJHIjoyMDQsIkIiOjIwNH19LCJMaW5lV2VpZ2h0IjoxLjAsIkxpbmVUeXBlIjowLCJQYXJlbnRTdHlsZSI6bnVsbH0sIlZlcnRpY2FsQ29ubmVjdG9yU3R5bGUiOnsiJGlkIjoiOTU3IiwiTGluZUNvbG9yIjp7IiRpZCI6Ijk1OCIsIiR0eXBlIjoiTkxSRS5Db21tb24uRG9tLlNvbGlkQ29sb3JCcnVzaCwgTkxSRS5Db21tb24iLCJDb2xvciI6eyIkaWQiOiI5NTkiLCJBIjoyNTUsIlIiOjIwNCwiRyI6MjA0LCJCIjoyMDR9fSwiTGluZVdlaWdodCI6MS4wLCJMaW5lVHlwZSI6MCwiUGFyZW50U3R5bGUiOm51bGx9LCJNYXJnaW4iOm51bGwsIlN0YXJ0RGF0ZVBvc2l0aW9uIjozLCJFbmREYXRlUG9zaXRpb24iOjQsIkRhdGVJc1Zpc2libGUiOnRydWUsIlRpdGxlUG9zaXRpb24iOjAsIkR1cmF0aW9uUG9zaXRpb24iOjIsIlBlcmNlbnRhZ2VDb21wbGV0ZWRQb3NpdGlvbiI6NiwiU3BhY2luZyI6MywiSXNCZWxvd1RpbWViYW5kIjpmYWxzZSwiUGVyY2VudGFnZUNvbXBsZXRlU2hhcGVPcGFjaXR5IjozNSwiU2hhcGVTdHlsZSI6eyIkaWQiOiI5NjAiLCJNYXJnaW4iOnsiJGlkIjoiOTYxIiwiVG9wIjowLjAsIkxlZnQiOjQuMCwiUmlnaHQiOjQuMCwiQm90dG9tIjowLjB9LCJQYWRkaW5nIjp7IiRpZCI6Ijk2MiIsIlRvcCI6MC4wLCJMZWZ0IjowLjAsIlJpZ2h0IjowLjAsIkJvdHRvbSI6MC4wfSwiQmFja2dyb3VuZCI6eyIkaWQiOiI5NjMiLCJDb2xvciI6eyIkaWQiOiI5NjQiLCJBIjoyNTUsIlIiOjE3OCwiRyI6MTQsIkIiOjE4fX0sIklzVmlzaWJsZSI6dHJ1ZSwiV2lkdGgiOjAuMCwiSGVpZ2h0IjoxNi4wLCJCb3JkZXJTdHlsZSI6eyIkaWQiOiI5NjUiLCJMaW5lQ29sb3IiOnsiJGlkIjoiOTY2IiwiJHR5cGUiOiJOTFJFLkNvbW1vbi5Eb20uU29saWRDb2xvckJydXNoLCBOTFJFLkNvbW1vbiIsIkNvbG9yIjp7IiRpZCI6Ijk2NyIsIkEiOjI1NSwiUiI6MjU1LCJHIjowLCJCIjowfX0sIkxpbmVXZWlnaHQiOjAuMCwiTGluZVR5cGUiOjAsIlBhcmVudFN0eWxlIjpudWxsfSwiUGFyZW50U3R5bGUiOm51bGx9LCJUaXRsZVN0eWxlIjp7IiRpZCI6Ijk2OCIsIkZvbnRTZXR0aW5ncyI6eyIkaWQiOiI5NjkiLCJGb250U2l6ZSI6MTEsIkZvbnROYW1lIjoiQ2FsaWJyaSIsIklzQm9sZCI6dHJ1ZSwiSXNJdGFsaWMiOmZhbHNlLCJJc1VuZGVybGluZWQiOmZhbHNlLCJQYXJlbnRTdHlsZSI6bnVsbH0sIkF1dG9TaXplIjowLCJGb3JlZ3JvdW5kIjp7IiRpZCI6Ijk3MCIsIkNvbG9yIjp7IiRpZCI6Ijk3MS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5NzIiLCJUb3AiOjAuMCwiTGVmdCI6MC4wLCJSaWdodCI6MC4wLCJCb3R0b20iOjAuMH0sIlBhZGRpbmciOnsiJGlkIjoiOTczIiwiVG9wIjowLjAsIkxlZnQiOjAuMCwiUmlnaHQiOjAuMCwiQm90dG9tIjowLjB9LCJCYWNrZ3JvdW5kIjp7IiRpZCI6Ijk3NCIsIkNvbG9yIjp7IiRpZCI6Ijk3NSIsIkEiOjAsIlIiOjI1NSwiRyI6MjU1LCJCIjoyNTV9fSwiSXNWaXNpYmxlIjp0cnVlLCJXaWR0aCI6MC4wLCJIZWlnaHQiOjAuMCwiQm9yZGVyU3R5bGUiOnsiJGlkIjoiOTc2IiwiTGluZUNvbG9yIjpudWxsLCJMaW5lV2VpZ2h0IjowLjAsIkxpbmVUeXBlIjowLCJQYXJlbnRTdHlsZSI6bnVsbH0sIlBhcmVudFN0eWxlIjpudWxsfSwiRGF0ZVN0eWxlIjp7IiRpZCI6Ijk3NyIsIkZvbnRTZXR0aW5ncyI6eyIkaWQiOiI5NzgiLCJGb250U2l6ZSI6MTAsIkZvbnROYW1lIjoiQ2FsaWJyaSIsIklzQm9sZCI6ZmFsc2UsIklzSXRhbGljIjpmYWxzZSwiSXNVbmRlcmxpbmVkIjpmYWxzZSwiUGFyZW50U3R5bGUiOm51bGx9LCJBdXRvU2l6ZSI6MCwiRm9yZWdyb3VuZCI6eyIkaWQiOiI5NzkiLCJDb2xvciI6eyIkaWQiOiI5ODA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k4MSIsIlRvcCI6MC4wLCJMZWZ0IjowLjAsIlJpZ2h0IjowLjAsIkJvdHRvbSI6MC4wfSwiUGFkZGluZyI6eyIkaWQiOiI5ODIiLCJUb3AiOjAuMCwiTGVmdCI6MC4wLCJSaWdodCI6MC4wLCJCb3R0b20iOjAuMH0sIkJhY2tncm91bmQiOnsiJGlkIjoiOTgzIiwiQ29sb3IiOnsiJGlkIjoiOTg0IiwiQSI6MCwiUiI6MjU1LCJHIjoyNTUsIkIiOjI1NX19LCJJc1Zpc2libGUiOnRydWUsIldpZHRoIjowLjAsIkhlaWdodCI6MC4wLCJCb3JkZXJTdHlsZSI6eyIkaWQiOiI5ODUiLCJMaW5lQ29sb3IiOm51bGwsIkxpbmVXZWlnaHQiOjAuMCwiTGluZVR5cGUiOjAsIlBhcmVudFN0eWxlIjpudWxsfSwiUGFyZW50U3R5bGUiOm51bGx9LCJEYXRlRm9ybWF0Ijp7IiRpZCI6Ijk4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5ODciLCJGb3JtYXQiOjAsIklzVmlzaWJsZSI6ZmFsc2UsIkxhc3RLbm93blZpc2liaWxpdHlTdGF0ZSI6ZmFsc2V9LCJJc1Zpc2libGUiOnRydWUsIlBhcmVudFN0eWxlIjpudWxsfSwiSW5kZXgiOjcsIlNtYXJ0RHVyYXRpb25BY3RpdmF0ZWQiOmZhbHNlLCJEYXRlRm9ybWF0Ijp7IiRyZWYiOiI5ODYifSwiV2Vla051bWJlcmluZyI6eyIkaWQiOiI5ODgiLCJGb3JtYXQiOjAsIklzVmlzaWJsZSI6ZmFsc2UsIkxhc3RLbm93blZpc2liaWxpdHlTdGF0ZSI6ZmFsc2V9LCJJZCI6ImYxZjAwOGY0LWY3YTctNGQ3Yy1iZGRkLWMzMmVmYmY4YjI3ZiIsIkltcG9ydElkIjpudWxsLCJUaXRsZSI6IlBoYXNlIDEwIEhlcmUgIiwiTm90ZSI6bnVsbCwiSHlwZXJsaW5rIjp7IiRpZCI6Ijk4OSIsIkFkZHJlc3MiOiIiLCJTdWJBZGRyZXNzIjoiIn0sIklzQ2hhbmdlZCI6ZmFsc2UsIklzTmV3IjpmYWxzZX0seyIkaWQiOiI5OTAiLCJHcm91cE5hbWUiOm51bGwsIlN0YXJ0RGF0ZSI6IjIwMjUtMDUtMDFUMDA6MDA6MDBaIiwiRW5kRGF0ZSI6IjIwMjUtMDYtMjJUMjM6NTk6MDBaIiwiUGVyY2VudGFnZUNvbXBsZXRlIjpudWxsLCJTdHlsZSI6eyIkaWQiOiI5OTEiLCJTaGFwZSI6MCwiU2hhcGVUaGlja25lc3MiOjEsIkR1cmF0aW9uRm9ybWF0IjoxLCJJbmNsdWRlTm9uV29ya2luZ0RheXNJbkR1cmF0aW9uIjpmYWxzZSwiUGVyY2VudGFnZUNvbXBsZXRlU3R5bGUiOnsiJGlkIjoiOTkyIiwiRm9udFNldHRpbmdzIjp7IiRpZCI6Ijk5MyIsIkZvbnRTaXplIjoxMCwiRm9udE5hbWUiOiJDYWxpYnJpIiwiSXNCb2xkIjpmYWxzZSwiSXNJdGFsaWMiOmZhbHNlLCJJc1VuZGVybGluZWQiOmZhbHNlLCJQYXJlbnRTdHlsZSI6bnVsbH0sIkF1dG9TaXplIjowLCJGb3JlZ3JvdW5kIjp7IiRpZCI6Ijk5NCIsIkNvbG9yIjp7IiRpZCI6Ijk5N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OTk2IiwiVG9wIjowLjAsIkxlZnQiOjAuMCwiUmlnaHQiOjAuMCwiQm90dG9tIjowLjB9LCJQYWRkaW5nIjp7IiRpZCI6Ijk5NyIsIlRvcCI6MC4wLCJMZWZ0IjowLjAsIlJpZ2h0IjowLjAsIkJvdHRvbSI6MC4wfSwiQmFja2dyb3VuZCI6eyIkaWQiOiI5OTgiLCJDb2xvciI6eyIkaWQiOiI5OTkiLCJBIjo4OSwiUiI6MCwiRyI6MCwiQiI6MH19LCJJc1Zpc2libGUiOnRydWUsIldpZHRoIjowLjAsIkhlaWdodCI6MC4wLCJCb3JkZXJTdHlsZSI6eyIkaWQiOiIxMDAwIiwiTGluZUNvbG9yIjpudWxsLCJMaW5lV2VpZ2h0IjowLjAsIkxpbmVUeXBlIjowLCJQYXJlbnRTdHlsZSI6bnVsbH0sIlBhcmVudFN0eWxlIjpudWxsfSwiRHVyYXRpb25TdHlsZSI6eyIkaWQiOiIxMDAxIiwiRm9udFNldHRpbmdzIjp7IiRpZCI6IjEwMDIiLCJGb250U2l6ZSI6OCwiRm9udE5hbWUiOiJDYWxpYnJpIiwiSXNCb2xkIjpmYWxzZSwiSXNJdGFsaWMiOmZhbHNlLCJJc1VuZGVybGluZWQiOmZhbHNlLCJQYXJlbnRTdHlsZSI6bnVsbH0sIkF1dG9TaXplIjowLCJGb3JlZ3JvdW5kIjp7IiRpZCI6IjEwMDMiLCJDb2xvciI6eyIkaWQiOiIxMDA0IiwiQSI6MjU1LCJSIjoyMzEsIkciOjIzMCwiQiI6MjMwfX0sIk1heFdpZHRoIjoyMDAuMCwiTWF4SGVpZ2h0IjoiSW5maW5pdHkiLCJTbWFydEZvcmVncm91bmRJc0FjdGl2ZSI6ZmFsc2UsIkhvcml6b250YWxBbGlnbm1lbnQiOjEsIlZlcnRpY2FsQWxpZ25tZW50IjowLCJTbWFydEZvcmVncm91bmQiOm51bGwsIkJhY2tncm91bmRGaWxsVHlwZSI6MCwiTWFyZ2luIjp7IiRpZCI6IjEwMDUiLCJUb3AiOjAuMCwiTGVmdCI6MC4wLCJSaWdodCI6MC4wLCJCb3R0b20iOjAuMH0sIlBhZGRpbmciOnsiJGlkIjoiMTAwNiIsIlRvcCI6MC4wLCJMZWZ0IjowLjAsIlJpZ2h0IjowLjAsIkJvdHRvbSI6MC4wfSwiQmFja2dyb3VuZCI6eyIkaWQiOiIxMDA3IiwiQ29sb3IiOnsiJGlkIjoiMTAwOCIsIkEiOjAsIlIiOjI1NSwiRyI6MjU1LCJCIjoyNTV9fSwiSXNWaXNpYmxlIjp0cnVlLCJXaWR0aCI6MC4wLCJIZWlnaHQiOjAuMCwiQm9yZGVyU3R5bGUiOnsiJGlkIjoiMTAwOSIsIkxpbmVDb2xvciI6bnVsbCwiTGluZVdlaWdodCI6MC4wLCJMaW5lVHlwZSI6MCwiUGFyZW50U3R5bGUiOm51bGx9LCJQYXJlbnRTdHlsZSI6bnVsbH0sIkhvcml6b250YWxDb25uZWN0b3JTdHlsZSI6eyIkaWQiOiIxMDEwIiwiTGluZUNvbG9yIjp7IiRpZCI6IjEwMTEiLCIkdHlwZSI6Ik5MUkUuQ29tbW9uLkRvbS5Tb2xpZENvbG9yQnJ1c2gsIE5MUkUuQ29tbW9uIiwiQ29sb3IiOnsiJGlkIjoiMTAxMiIsIkEiOjI1NSwiUiI6MjA0LCJHIjoyMDQsIkIiOjIwNH19LCJMaW5lV2VpZ2h0IjoxLjAsIkxpbmVUeXBlIjowLCJQYXJlbnRTdHlsZSI6bnVsbH0sIlZlcnRpY2FsQ29ubmVjdG9yU3R5bGUiOnsiJGlkIjoiMTAxMyIsIkxpbmVDb2xvciI6eyIkaWQiOiIxMDE0IiwiJHR5cGUiOiJOTFJFLkNvbW1vbi5Eb20uU29saWRDb2xvckJydXNoLCBOTFJFLkNvbW1vbiIsIkNvbG9yIjp7IiRpZCI6IjEwMTUiLCJBIjoyNTUsIlIiOjIwNCwiRyI6MjA0LCJCIjoyMDR9fSwiTGluZVdlaWdodCI6MS4wLCJMaW5lVHlwZSI6MCwiUGFyZW50U3R5bGUiOm51bGx9LCJNYXJnaW4iOm51bGwsIlN0YXJ0RGF0ZVBvc2l0aW9uIjozLCJFbmREYXRlUG9zaXRpb24iOjQsIkRhdGVJc1Zpc2libGUiOnRydWUsIlRpdGxlUG9zaXRpb24iOjAsIkR1cmF0aW9uUG9zaXRpb24iOjIsIlBlcmNlbnRhZ2VDb21wbGV0ZWRQb3NpdGlvbiI6NiwiU3BhY2luZyI6MywiSXNCZWxvd1RpbWViYW5kIjp0cnVlLCJQZXJjZW50YWdlQ29tcGxldGVTaGFwZU9wYWNpdHkiOjM1LCJTaGFwZVN0eWxlIjp7IiRpZCI6IjEwMTYiLCJNYXJnaW4iOnsiJGlkIjoiMTAxNyIsIlRvcCI6MC4wLCJMZWZ0Ijo0LjAsIlJpZ2h0Ijo0LjAsIkJvdHRvbSI6MC4wfSwiUGFkZGluZyI6eyIkaWQiOiIxMDE4IiwiVG9wIjowLjAsIkxlZnQiOjAuMCwiUmlnaHQiOjAuMCwiQm90dG9tIjowLjB9LCJCYWNrZ3JvdW5kIjp7IiRpZCI6IjEwMTkiLCJDb2xvciI6eyIkaWQiOiIxMDIwIiwiQSI6MjU1LCJSIjoxMTIsIkciOjE3MywiQiI6NzF9fSwiSXNWaXNpYmxlIjp0cnVlLCJXaWR0aCI6MC4wLCJIZWlnaHQiOjE2LjAsIkJvcmRlclN0eWxlIjp7IiRpZCI6IjEwMjEiLCJMaW5lQ29sb3IiOnsiJGlkIjoiMTAyMiIsIiR0eXBlIjoiTkxSRS5Db21tb24uRG9tLlNvbGlkQ29sb3JCcnVzaCwgTkxSRS5Db21tb24iLCJDb2xvciI6eyIkaWQiOiIxMDIzIiwiQSI6MjU1LCJSIjoyNTUsIkciOjAsIkIiOjB9fSwiTGluZVdlaWdodCI6MC4wLCJMaW5lVHlwZSI6MCwiUGFyZW50U3R5bGUiOm51bGx9LCJQYXJlbnRTdHlsZSI6bnVsbH0sIlRpdGxlU3R5bGUiOnsiJGlkIjoiMTAyNCIsIkZvbnRTZXR0aW5ncyI6eyIkaWQiOiIxMDI1IiwiRm9udFNpemUiOjExLCJGb250TmFtZSI6IkNhbGlicmkiLCJJc0JvbGQiOnRydWUsIklzSXRhbGljIjpmYWxzZSwiSXNVbmRlcmxpbmVkIjpmYWxzZSwiUGFyZW50U3R5bGUiOm51bGx9LCJBdXRvU2l6ZSI6MCwiRm9yZWdyb3VuZCI6eyIkaWQiOiIxMDI2IiwiQ29sb3IiOnsiJGlkIjoiMTAyNy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xMDI4IiwiVG9wIjowLjAsIkxlZnQiOjAuMCwiUmlnaHQiOjAuMCwiQm90dG9tIjowLjB9LCJQYWRkaW5nIjp7IiRpZCI6IjEwMjkiLCJUb3AiOjAuMCwiTGVmdCI6MC4wLCJSaWdodCI6MC4wLCJCb3R0b20iOjAuMH0sIkJhY2tncm91bmQiOnsiJGlkIjoiMTAzMCIsIkNvbG9yIjp7IiRpZCI6IjEwMzEiLCJBIjowLCJSIjoyNTUsIkciOjI1NSwiQiI6MjU1fX0sIklzVmlzaWJsZSI6dHJ1ZSwiV2lkdGgiOjAuMCwiSGVpZ2h0IjowLjAsIkJvcmRlclN0eWxlIjp7IiRpZCI6IjEwMzIiLCJMaW5lQ29sb3IiOm51bGwsIkxpbmVXZWlnaHQiOjAuMCwiTGluZVR5cGUiOjAsIlBhcmVudFN0eWxlIjpudWxsfSwiUGFyZW50U3R5bGUiOm51bGx9LCJEYXRlU3R5bGUiOnsiJGlkIjoiMTAzMyIsIkZvbnRTZXR0aW5ncyI6eyIkaWQiOiIxMDM0IiwiRm9udFNpemUiOjEwLCJGb250TmFtZSI6IkNhbGlicmkiLCJJc0JvbGQiOmZhbHNlLCJJc0l0YWxpYyI6ZmFsc2UsIklzVW5kZXJsaW5lZCI6ZmFsc2UsIlBhcmVudFN0eWxlIjpudWxsfSwiQXV0b1NpemUiOjAsIkZvcmVncm91bmQiOnsiJGlkIjoiMTAzNSIsIkNvbG9yIjp7IiRpZCI6IjEwMzY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wMzciLCJUb3AiOjAuMCwiTGVmdCI6MC4wLCJSaWdodCI6MC4wLCJCb3R0b20iOjAuMH0sIlBhZGRpbmciOnsiJGlkIjoiMTAzOCIsIlRvcCI6MC4wLCJMZWZ0IjowLjAsIlJpZ2h0IjowLjAsIkJvdHRvbSI6MC4wfSwiQmFja2dyb3VuZCI6eyIkaWQiOiIxMDM5IiwiQ29sb3IiOnsiJGlkIjoiMTA0MCIsIkEiOjAsIlIiOjI1NSwiRyI6MjU1LCJCIjoyNTV9fSwiSXNWaXNpYmxlIjp0cnVlLCJXaWR0aCI6MC4wLCJIZWlnaHQiOjAuMCwiQm9yZGVyU3R5bGUiOnsiJGlkIjoiMTA0MSIsIkxpbmVDb2xvciI6bnVsbCwiTGluZVdlaWdodCI6MC4wLCJMaW5lVHlwZSI6MCwiUGFyZW50U3R5bGUiOm51bGx9LCJQYXJlbnRTdHlsZSI6bnVsbH0sIkRhdGVGb3JtYXQiOnsiJGlkIjoiMTA0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DQzIiwiRm9ybWF0IjowLCJJc1Zpc2libGUiOmZhbHNlLCJMYXN0S25vd25WaXNpYmlsaXR5U3RhdGUiOmZhbHNlfSwiSXNWaXNpYmxlIjp0cnVlLCJQYXJlbnRTdHlsZSI6bnVsbH0sIkluZGV4Ijo5LCJTbWFydER1cmF0aW9uQWN0aXZhdGVkIjpmYWxzZSwiRGF0ZUZvcm1hdCI6eyIkcmVmIjoiMTA0MiJ9LCJXZWVrTnVtYmVyaW5nIjp7IiRpZCI6IjEwNDQiLCJGb3JtYXQiOjAsIklzVmlzaWJsZSI6ZmFsc2UsIkxhc3RLbm93blZpc2liaWxpdHlTdGF0ZSI6ZmFsc2V9LCJJZCI6Ijc3NzMxNzcwLTM2ZmMtNGNmNS05YmQwLWQ1NjUyZGVmMTQ0NSIsIkltcG9ydElkIjpudWxsLCJUaXRsZSI6IlBoYXNlIDEgSGVyZSAiLCJOb3RlIjpudWxsLCJIeXBlcmxpbmsiOnsiJGlkIjoiMTA0NSIsIkFkZHJlc3MiOiIiLCJTdWJBZGRyZXNzIjoiIn0sIklzQ2hhbmdlZCI6ZmFsc2UsIklzTmV3IjpmYWxzZX0seyIkaWQiOiIxMDQ2IiwiR3JvdXBOYW1lIjpudWxsLCJTdGFydERhdGUiOiIyMDI1LTA4LTAxVDAwOjAwOjAwWiIsIkVuZERhdGUiOiIyMDI1LTEyLTI5VDIzOjU5OjAwWiIsIlBlcmNlbnRhZ2VDb21wbGV0ZSI6bnVsbCwiU3R5bGUiOnsiJGlkIjoiMTA0NyIsIlNoYXBlIjowLCJTaGFwZVRoaWNrbmVzcyI6MSwiRHVyYXRpb25Gb3JtYXQiOjEsIkluY2x1ZGVOb25Xb3JraW5nRGF5c0luRHVyYXRpb24iOmZhbHNlLCJQZXJjZW50YWdlQ29tcGxldGVTdHlsZSI6eyIkaWQiOiIxMDQ4IiwiRm9udFNldHRpbmdzIjp7IiRpZCI6IjEwNDkiLCJGb250U2l6ZSI6MTAsIkZvbnROYW1lIjoiQ2FsaWJyaSIsIklzQm9sZCI6ZmFsc2UsIklzSXRhbGljIjpmYWxzZSwiSXNVbmRlcmxpbmVkIjpmYWxzZSwiUGFyZW50U3R5bGUiOm51bGx9LCJBdXRvU2l6ZSI6MCwiRm9yZWdyb3VuZCI6eyIkaWQiOiIxMDUwIiwiQ29sb3IiOnsiJGlkIjoiMTA1M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A1MiIsIlRvcCI6MC4wLCJMZWZ0IjowLjAsIlJpZ2h0IjowLjAsIkJvdHRvbSI6MC4wfSwiUGFkZGluZyI6eyIkaWQiOiIxMDUzIiwiVG9wIjowLjAsIkxlZnQiOjAuMCwiUmlnaHQiOjAuMCwiQm90dG9tIjowLjB9LCJCYWNrZ3JvdW5kIjp7IiRpZCI6IjEwNTQiLCJDb2xvciI6eyIkaWQiOiIxMDU1IiwiQSI6ODksIlIiOjAsIkciOjAsIkIiOjB9fSwiSXNWaXNpYmxlIjp0cnVlLCJXaWR0aCI6MC4wLCJIZWlnaHQiOjAuMCwiQm9yZGVyU3R5bGUiOnsiJGlkIjoiMTA1NiIsIkxpbmVDb2xvciI6bnVsbCwiTGluZVdlaWdodCI6MC4wLCJMaW5lVHlwZSI6MCwiUGFyZW50U3R5bGUiOm51bGx9LCJQYXJlbnRTdHlsZSI6bnVsbH0sIkR1cmF0aW9uU3R5bGUiOnsiJGlkIjoiMTA1NyIsIkZvbnRTZXR0aW5ncyI6eyIkaWQiOiIxMDU4IiwiRm9udFNpemUiOjgsIkZvbnROYW1lIjoiQ2FsaWJyaSIsIklzQm9sZCI6ZmFsc2UsIklzSXRhbGljIjpmYWxzZSwiSXNVbmRlcmxpbmVkIjpmYWxzZSwiUGFyZW50U3R5bGUiOm51bGx9LCJBdXRvU2l6ZSI6MCwiRm9yZWdyb3VuZCI6eyIkaWQiOiIxMDU5IiwiQ29sb3IiOnsiJGlkIjoiMTA2MCIsIkEiOjI1NSwiUiI6MjMxLCJHIjoyMzAsIkIiOjIzMH19LCJNYXhXaWR0aCI6MjAwLjAsIk1heEhlaWdodCI6IkluZmluaXR5IiwiU21hcnRGb3JlZ3JvdW5kSXNBY3RpdmUiOmZhbHNlLCJIb3Jpem9udGFsQWxpZ25tZW50IjoxLCJWZXJ0aWNhbEFsaWdubWVudCI6MCwiU21hcnRGb3JlZ3JvdW5kIjpudWxsLCJCYWNrZ3JvdW5kRmlsbFR5cGUiOjAsIk1hcmdpbiI6eyIkaWQiOiIxMDYxIiwiVG9wIjowLjAsIkxlZnQiOjAuMCwiUmlnaHQiOjAuMCwiQm90dG9tIjowLjB9LCJQYWRkaW5nIjp7IiRpZCI6IjEwNjIiLCJUb3AiOjAuMCwiTGVmdCI6MC4wLCJSaWdodCI6MC4wLCJCb3R0b20iOjAuMH0sIkJhY2tncm91bmQiOnsiJGlkIjoiMTA2MyIsIkNvbG9yIjp7IiRpZCI6IjEwNjQiLCJBIjowLCJSIjoyNTUsIkciOjI1NSwiQiI6MjU1fX0sIklzVmlzaWJsZSI6dHJ1ZSwiV2lkdGgiOjAuMCwiSGVpZ2h0IjowLjAsIkJvcmRlclN0eWxlIjp7IiRpZCI6IjEwNjUiLCJMaW5lQ29sb3IiOm51bGwsIkxpbmVXZWlnaHQiOjAuMCwiTGluZVR5cGUiOjAsIlBhcmVudFN0eWxlIjpudWxsfSwiUGFyZW50U3R5bGUiOm51bGx9LCJIb3Jpem9udGFsQ29ubmVjdG9yU3R5bGUiOnsiJGlkIjoiMTA2NiIsIkxpbmVDb2xvciI6eyIkaWQiOiIxMDY3IiwiJHR5cGUiOiJOTFJFLkNvbW1vbi5Eb20uU29saWRDb2xvckJydXNoLCBOTFJFLkNvbW1vbiIsIkNvbG9yIjp7IiRpZCI6IjEwNjgiLCJBIjoyNTUsIlIiOjIwNCwiRyI6MjA0LCJCIjoyMDR9fSwiTGluZVdlaWdodCI6MS4wLCJMaW5lVHlwZSI6MCwiUGFyZW50U3R5bGUiOm51bGx9LCJWZXJ0aWNhbENvbm5lY3RvclN0eWxlIjp7IiRpZCI6IjEwNjkiLCJMaW5lQ29sb3IiOnsiJGlkIjoiMTA3MCIsIiR0eXBlIjoiTkxSRS5Db21tb24uRG9tLlNvbGlkQ29sb3JCcnVzaCwgTkxSRS5Db21tb24iLCJDb2xvciI6eyIkaWQiOiIxMDcxIiwiQSI6MjU1LCJSIjoyMDQsIkciOjIwNCwiQiI6MjA0fX0sIkxpbmVXZWlnaHQiOjEuMCwiTGluZVR5cGUiOjAsIlBhcmVudFN0eWxlIjpudWxsfSwiTWFyZ2luIjpudWxsLCJTdGFydERhdGVQb3NpdGlvbiI6MywiRW5kRGF0ZVBvc2l0aW9uIjo0LCJEYXRlSXNWaXNpYmxlIjp0cnVlLCJUaXRsZVBvc2l0aW9uIjowLCJEdXJhdGlvblBvc2l0aW9uIjoyLCJQZXJjZW50YWdlQ29tcGxldGVkUG9zaXRpb24iOjYsIlNwYWNpbmciOjMsIklzQmVsb3dUaW1lYmFuZCI6dHJ1ZSwiUGVyY2VudGFnZUNvbXBsZXRlU2hhcGVPcGFjaXR5IjozNSwiU2hhcGVTdHlsZSI6eyIkaWQiOiIxMDcyIiwiTWFyZ2luIjp7IiRpZCI6IjEwNzMiLCJUb3AiOjAuMCwiTGVmdCI6NC4wLCJSaWdodCI6NC4wLCJCb3R0b20iOjAuMH0sIlBhZGRpbmciOnsiJGlkIjoiMTA3NCIsIlRvcCI6MC4wLCJMZWZ0IjowLjAsIlJpZ2h0IjowLjAsIkJvdHRvbSI6MC4wfSwiQmFja2dyb3VuZCI6eyIkaWQiOiIxMDc1IiwiQ29sb3IiOnsiJGlkIjoiMTA3NiIsIkEiOjI1NSwiUiI6MjM3LCJHIjoxMjUsIkIiOjQ5fX0sIklzVmlzaWJsZSI6dHJ1ZSwiV2lkdGgiOjAuMCwiSGVpZ2h0IjoxNi4wLCJCb3JkZXJTdHlsZSI6eyIkaWQiOiIxMDc3IiwiTGluZUNvbG9yIjp7IiRpZCI6IjEwNzgiLCIkdHlwZSI6Ik5MUkUuQ29tbW9uLkRvbS5Tb2xpZENvbG9yQnJ1c2gsIE5MUkUuQ29tbW9uIiwiQ29sb3IiOnsiJGlkIjoiMTA3OSIsIkEiOjI1NSwiUiI6MjU1LCJHIjowLCJCIjowfX0sIkxpbmVXZWlnaHQiOjAuMCwiTGluZVR5cGUiOjAsIlBhcmVudFN0eWxlIjpudWxsfSwiUGFyZW50U3R5bGUiOm51bGx9LCJUaXRsZVN0eWxlIjp7IiRpZCI6IjEwODAiLCJGb250U2V0dGluZ3MiOnsiJGlkIjoiMTA4MSIsIkZvbnRTaXplIjoxMSwiRm9udE5hbWUiOiJDYWxpYnJpIiwiSXNCb2xkIjp0cnVlLCJJc0l0YWxpYyI6ZmFsc2UsIklzVW5kZXJsaW5lZCI6ZmFsc2UsIlBhcmVudFN0eWxlIjpudWxsfSwiQXV0b1NpemUiOjAsIkZvcmVncm91bmQiOnsiJGlkIjoiMTA4MiIsIkNvbG9yIjp7IiRpZCI6IjEwODM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MTA4NCIsIlRvcCI6MC4wLCJMZWZ0IjowLjAsIlJpZ2h0IjowLjAsIkJvdHRvbSI6MC4wfSwiUGFkZGluZyI6eyIkaWQiOiIxMDg1IiwiVG9wIjowLjAsIkxlZnQiOjAuMCwiUmlnaHQiOjAuMCwiQm90dG9tIjowLjB9LCJCYWNrZ3JvdW5kIjp7IiRpZCI6IjEwODYiLCJDb2xvciI6eyIkaWQiOiIxMDg3IiwiQSI6MCwiUiI6MjU1LCJHIjoyNTUsIkIiOjI1NX19LCJJc1Zpc2libGUiOnRydWUsIldpZHRoIjowLjAsIkhlaWdodCI6MC4wLCJCb3JkZXJTdHlsZSI6eyIkaWQiOiIxMDg4IiwiTGluZUNvbG9yIjpudWxsLCJMaW5lV2VpZ2h0IjowLjAsIkxpbmVUeXBlIjowLCJQYXJlbnRTdHlsZSI6bnVsbH0sIlBhcmVudFN0eWxlIjpudWxsfSwiRGF0ZVN0eWxlIjp7IiRpZCI6IjEwODkiLCJGb250U2V0dGluZ3MiOnsiJGlkIjoiMTA5MCIsIkZvbnRTaXplIjoxMCwiRm9udE5hbWUiOiJDYWxpYnJpIiwiSXNCb2xkIjpmYWxzZSwiSXNJdGFsaWMiOmZhbHNlLCJJc1VuZGVybGluZWQiOmZhbHNlLCJQYXJlbnRTdHlsZSI6bnVsbH0sIkF1dG9TaXplIjowLCJGb3JlZ3JvdW5kIjp7IiRpZCI6IjEwOTEiLCJDb2xvciI6eyIkaWQiOiIxMDky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xMDkzIiwiVG9wIjowLjAsIkxlZnQiOjAuMCwiUmlnaHQiOjAuMCwiQm90dG9tIjowLjB9LCJQYWRkaW5nIjp7IiRpZCI6IjEwOTQiLCJUb3AiOjAuMCwiTGVmdCI6MC4wLCJSaWdodCI6MC4wLCJCb3R0b20iOjAuMH0sIkJhY2tncm91bmQiOnsiJGlkIjoiMTA5NSIsIkNvbG9yIjp7IiRpZCI6IjEwOTYiLCJBIjowLCJSIjoyNTUsIkciOjI1NSwiQiI6MjU1fX0sIklzVmlzaWJsZSI6dHJ1ZSwiV2lkdGgiOjAuMCwiSGVpZ2h0IjowLjAsIkJvcmRlclN0eWxlIjp7IiRpZCI6IjEwOTciLCJMaW5lQ29sb3IiOm51bGwsIkxpbmVXZWlnaHQiOjAuMCwiTGluZVR5cGUiOjAsIlBhcmVudFN0eWxlIjpudWxsfSwiUGFyZW50U3R5bGUiOm51bGx9LCJEYXRlRm9ybWF0Ijp7IiRpZCI6IjEwOT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5OSIsIkZvcm1hdCI6MCwiSXNWaXNpYmxlIjpmYWxzZSwiTGFzdEtub3duVmlzaWJpbGl0eVN0YXRlIjpmYWxzZX0sIklzVmlzaWJsZSI6dHJ1ZSwiUGFyZW50U3R5bGUiOm51bGx9LCJJbmRleCI6MTAsIlNtYXJ0RHVyYXRpb25BY3RpdmF0ZWQiOmZhbHNlLCJEYXRlRm9ybWF0Ijp7IiRyZWYiOiIxMDk4In0sIldlZWtOdW1iZXJpbmciOnsiJGlkIjoiMTEwMCIsIkZvcm1hdCI6MCwiSXNWaXNpYmxlIjpmYWxzZSwiTGFzdEtub3duVmlzaWJpbGl0eVN0YXRlIjpmYWxzZX0sIklkIjoiYWVlM2NkMjMtN2UwOS00ZDA4LTk5NmQtMTk1NjMyYTQ3ZWQ2IiwiSW1wb3J0SWQiOm51bGwsIlRpdGxlIjoiUGhhc2UgNCBIZXJlICIsIk5vdGUiOm51bGwsIkh5cGVybGluayI6eyIkaWQiOiIxMTAxIiwiQWRkcmVzcyI6IiIsIlN1YkFkZHJlc3MiOiIifSwiSXNDaGFuZ2VkIjpmYWxzZSwiSXNOZXciOmZhbHNlfSx7IiRpZCI6IjExMDIiLCJHcm91cE5hbWUiOm51bGwsIlN0YXJ0RGF0ZSI6IjIwMjUtMTAtMDFUMDA6MDA6MDBaIiwiRW5kRGF0ZSI6IjIwMjYtMDUtMzBUMjM6NTk6MDBaIiwiUGVyY2VudGFnZUNvbXBsZXRlIjpudWxsLCJTdHlsZSI6eyIkaWQiOiIxMTAzIiwiU2hhcGUiOjAsIlNoYXBlVGhpY2tuZXNzIjoxLCJEdXJhdGlvbkZvcm1hdCI6MSwiSW5jbHVkZU5vbldvcmtpbmdEYXlzSW5EdXJhdGlvbiI6ZmFsc2UsIlBlcmNlbnRhZ2VDb21wbGV0ZVN0eWxlIjp7IiRpZCI6IjExMDQiLCJGb250U2V0dGluZ3MiOnsiJGlkIjoiMTEwNSIsIkZvbnRTaXplIjoxMCwiRm9udE5hbWUiOiJDYWxpYnJpIiwiSXNCb2xkIjpmYWxzZSwiSXNJdGFsaWMiOmZhbHNlLCJJc1VuZGVybGluZWQiOmZhbHNlLCJQYXJlbnRTdHlsZSI6bnVsbH0sIkF1dG9TaXplIjowLCJGb3JlZ3JvdW5kIjp7IiRpZCI6IjExMDYiLCJDb2xvciI6eyIkaWQiOiIxMTA3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xMTA4IiwiVG9wIjowLjAsIkxlZnQiOjAuMCwiUmlnaHQiOjAuMCwiQm90dG9tIjowLjB9LCJQYWRkaW5nIjp7IiRpZCI6IjExMDkiLCJUb3AiOjAuMCwiTGVmdCI6MC4wLCJSaWdodCI6MC4wLCJCb3R0b20iOjAuMH0sIkJhY2tncm91bmQiOnsiJGlkIjoiMTExMCIsIkNvbG9yIjp7IiRpZCI6IjExMTEiLCJBIjo4OSwiUiI6MCwiRyI6MCwiQiI6MH19LCJJc1Zpc2libGUiOnRydWUsIldpZHRoIjowLjAsIkhlaWdodCI6MC4wLCJCb3JkZXJTdHlsZSI6eyIkaWQiOiIxMTEyIiwiTGluZUNvbG9yIjpudWxsLCJMaW5lV2VpZ2h0IjowLjAsIkxpbmVUeXBlIjowLCJQYXJlbnRTdHlsZSI6bnVsbH0sIlBhcmVudFN0eWxlIjpudWxsfSwiRHVyYXRpb25TdHlsZSI6eyIkaWQiOiIxMTEzIiwiRm9udFNldHRpbmdzIjp7IiRpZCI6IjExMTQiLCJGb250U2l6ZSI6OCwiRm9udE5hbWUiOiJDYWxpYnJpIiwiSXNCb2xkIjpmYWxzZSwiSXNJdGFsaWMiOmZhbHNlLCJJc1VuZGVybGluZWQiOmZhbHNlLCJQYXJlbnRTdHlsZSI6bnVsbH0sIkF1dG9TaXplIjowLCJGb3JlZ3JvdW5kIjp7IiRpZCI6IjExMTUiLCJDb2xvciI6eyIkaWQiOiIxMTE2IiwiQSI6MjU1LCJSIjoyMzEsIkciOjIzMCwiQiI6MjMwfX0sIk1heFdpZHRoIjoyMDAuMCwiTWF4SGVpZ2h0IjoiSW5maW5pdHkiLCJTbWFydEZvcmVncm91bmRJc0FjdGl2ZSI6ZmFsc2UsIkhvcml6b250YWxBbGlnbm1lbnQiOjEsIlZlcnRpY2FsQWxpZ25tZW50IjowLCJTbWFydEZvcmVncm91bmQiOm51bGwsIkJhY2tncm91bmRGaWxsVHlwZSI6MCwiTWFyZ2luIjp7IiRpZCI6IjExMTciLCJUb3AiOjAuMCwiTGVmdCI6MC4wLCJSaWdodCI6MC4wLCJCb3R0b20iOjAuMH0sIlBhZGRpbmciOnsiJGlkIjoiMTExOCIsIlRvcCI6MC4wLCJMZWZ0IjowLjAsIlJpZ2h0IjowLjAsIkJvdHRvbSI6MC4wfSwiQmFja2dyb3VuZCI6eyIkaWQiOiIxMTE5IiwiQ29sb3IiOnsiJGlkIjoiMTEyMCIsIkEiOjAsIlIiOjI1NSwiRyI6MjU1LCJCIjoyNTV9fSwiSXNWaXNpYmxlIjp0cnVlLCJXaWR0aCI6MC4wLCJIZWlnaHQiOjAuMCwiQm9yZGVyU3R5bGUiOnsiJGlkIjoiMTEyMSIsIkxpbmVDb2xvciI6bnVsbCwiTGluZVdlaWdodCI6MC4wLCJMaW5lVHlwZSI6MCwiUGFyZW50U3R5bGUiOm51bGx9LCJQYXJlbnRTdHlsZSI6bnVsbH0sIkhvcml6b250YWxDb25uZWN0b3JTdHlsZSI6eyIkaWQiOiIxMTIyIiwiTGluZUNvbG9yIjp7IiRpZCI6IjExMjMiLCIkdHlwZSI6Ik5MUkUuQ29tbW9uLkRvbS5Tb2xpZENvbG9yQnJ1c2gsIE5MUkUuQ29tbW9uIiwiQ29sb3IiOnsiJGlkIjoiMTEyNCIsIkEiOjI1NSwiUiI6MjA0LCJHIjoyMDQsIkIiOjIwNH19LCJMaW5lV2VpZ2h0IjoxLjAsIkxpbmVUeXBlIjowLCJQYXJlbnRTdHlsZSI6bnVsbH0sIlZlcnRpY2FsQ29ubmVjdG9yU3R5bGUiOnsiJGlkIjoiMTEyNSIsIkxpbmVDb2xvciI6eyIkaWQiOiIxMTI2IiwiJHR5cGUiOiJOTFJFLkNvbW1vbi5Eb20uU29saWRDb2xvckJydXNoLCBOTFJFLkNvbW1vbiIsIkNvbG9yIjp7IiRpZCI6IjExMjciLCJBIjoyNTUsIlIiOjIwNCwiRyI6MjA0LCJCIjoyMDR9fSwiTGluZVdlaWdodCI6MS4wLCJMaW5lVHlwZSI6MCwiUGFyZW50U3R5bGUiOm51bGx9LCJNYXJnaW4iOm51bGwsIlN0YXJ0RGF0ZVBvc2l0aW9uIjozLCJFbmREYXRlUG9zaXRpb24iOjQsIkRhdGVJc1Zpc2libGUiOnRydWUsIlRpdGxlUG9zaXRpb24iOjAsIkR1cmF0aW9uUG9zaXRpb24iOjIsIlBlcmNlbnRhZ2VDb21wbGV0ZWRQb3NpdGlvbiI6NiwiU3BhY2luZyI6MywiSXNCZWxvd1RpbWViYW5kIjp0cnVlLCJQZXJjZW50YWdlQ29tcGxldGVTaGFwZU9wYWNpdHkiOjM1LCJTaGFwZVN0eWxlIjp7IiRpZCI6IjExMjgiLCJNYXJnaW4iOnsiJGlkIjoiMTEyOSIsIlRvcCI6MC4wLCJMZWZ0Ijo0LjAsIlJpZ2h0Ijo0LjAsIkJvdHRvbSI6MC4wfSwiUGFkZGluZyI6eyIkaWQiOiIxMTMwIiwiVG9wIjowLjAsIkxlZnQiOjAuMCwiUmlnaHQiOjAuMCwiQm90dG9tIjowLjB9LCJCYWNrZ3JvdW5kIjp7IiRpZCI6IjExMzEiLCJDb2xvciI6eyIkaWQiOiIxMTMyIiwiQSI6MjU1LCJSIjo2OCwiRyI6ODQsIkIiOjEwNn19LCJJc1Zpc2libGUiOnRydWUsIldpZHRoIjowLjAsIkhlaWdodCI6MTYuMCwiQm9yZGVyU3R5bGUiOnsiJGlkIjoiMTEzMyIsIkxpbmVDb2xvciI6eyIkaWQiOiIxMTM0IiwiJHR5cGUiOiJOTFJFLkNvbW1vbi5Eb20uU29saWRDb2xvckJydXNoLCBOTFJFLkNvbW1vbiIsIkNvbG9yIjp7IiRpZCI6IjExMzUiLCJBIjoyNTUsIlIiOjI1NSwiRyI6MCwiQiI6MH19LCJMaW5lV2VpZ2h0IjowLjAsIkxpbmVUeXBlIjowLCJQYXJlbnRTdHlsZSI6bnVsbH0sIlBhcmVudFN0eWxlIjpudWxsfSwiVGl0bGVTdHlsZSI6eyIkaWQiOiIxMTM2IiwiRm9udFNldHRpbmdzIjp7IiRpZCI6IjExMzciLCJGb250U2l6ZSI6MTEsIkZvbnROYW1lIjoiQ2FsaWJyaSIsIklzQm9sZCI6dHJ1ZSwiSXNJdGFsaWMiOmZhbHNlLCJJc1VuZGVybGluZWQiOmZhbHNlLCJQYXJlbnRTdHlsZSI6bnVsbH0sIkF1dG9TaXplIjowLCJGb3JlZ3JvdW5kIjp7IiRpZCI6IjExMzgiLCJDb2xvciI6eyIkaWQiOiIxMTM5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ExNDAiLCJUb3AiOjAuMCwiTGVmdCI6MC4wLCJSaWdodCI6MC4wLCJCb3R0b20iOjAuMH0sIlBhZGRpbmciOnsiJGlkIjoiMTE0MSIsIlRvcCI6MC4wLCJMZWZ0IjowLjAsIlJpZ2h0IjowLjAsIkJvdHRvbSI6MC4wfSwiQmFja2dyb3VuZCI6eyIkaWQiOiIxMTQyIiwiQ29sb3IiOnsiJGlkIjoiMTE0MyIsIkEiOjAsIlIiOjI1NSwiRyI6MjU1LCJCIjoyNTV9fSwiSXNWaXNpYmxlIjp0cnVlLCJXaWR0aCI6MC4wLCJIZWlnaHQiOjAuMCwiQm9yZGVyU3R5bGUiOnsiJGlkIjoiMTE0NCIsIkxpbmVDb2xvciI6bnVsbCwiTGluZVdlaWdodCI6MC4wLCJMaW5lVHlwZSI6MCwiUGFyZW50U3R5bGUiOm51bGx9LCJQYXJlbnRTdHlsZSI6bnVsbH0sIkRhdGVTdHlsZSI6eyIkaWQiOiIxMTQ1IiwiRm9udFNldHRpbmdzIjp7IiRpZCI6IjExNDYiLCJGb250U2l6ZSI6MTAsIkZvbnROYW1lIjoiQ2FsaWJyaSIsIklzQm9sZCI6ZmFsc2UsIklzSXRhbGljIjpmYWxzZSwiSXNVbmRlcmxpbmVkIjpmYWxzZSwiUGFyZW50U3R5bGUiOm51bGx9LCJBdXRvU2l6ZSI6MCwiRm9yZWdyb3VuZCI6eyIkaWQiOiIxMTQ3IiwiQ29sb3IiOnsiJGlkIjoiMTE0O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TE0OSIsIlRvcCI6MC4wLCJMZWZ0IjowLjAsIlJpZ2h0IjowLjAsIkJvdHRvbSI6MC4wfSwiUGFkZGluZyI6eyIkaWQiOiIxMTUwIiwiVG9wIjowLjAsIkxlZnQiOjAuMCwiUmlnaHQiOjAuMCwiQm90dG9tIjowLjB9LCJCYWNrZ3JvdW5kIjp7IiRpZCI6IjExNTEiLCJDb2xvciI6eyIkaWQiOiIxMTUyIiwiQSI6MCwiUiI6MjU1LCJHIjoyNTUsIkIiOjI1NX19LCJJc1Zpc2libGUiOnRydWUsIldpZHRoIjowLjAsIkhlaWdodCI6MC4wLCJCb3JkZXJTdHlsZSI6eyIkaWQiOiIxMTUzIiwiTGluZUNvbG9yIjpudWxsLCJMaW5lV2VpZ2h0IjowLjAsIkxpbmVUeXBlIjowLCJQYXJlbnRTdHlsZSI6bnVsbH0sIlBhcmVudFN0eWxlIjpudWxsfSwiRGF0ZUZvcm1hdCI6eyIkaWQiOiIxMTU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NTUiLCJGb3JtYXQiOjAsIklzVmlzaWJsZSI6ZmFsc2UsIkxhc3RLbm93blZpc2liaWxpdHlTdGF0ZSI6ZmFsc2V9LCJJc1Zpc2libGUiOnRydWUsIlBhcmVudFN0eWxlIjpudWxsfSwiSW5kZXgiOjEyLCJTbWFydER1cmF0aW9uQWN0aXZhdGVkIjpmYWxzZSwiRGF0ZUZvcm1hdCI6eyIkcmVmIjoiMTE1NCJ9LCJXZWVrTnVtYmVyaW5nIjp7IiRpZCI6IjExNTYiLCJGb3JtYXQiOjAsIklzVmlzaWJsZSI6ZmFsc2UsIkxhc3RLbm93blZpc2liaWxpdHlTdGF0ZSI6ZmFsc2V9LCJJZCI6IjgxZTVmMjZkLTg3MWYtNGFlNS1hZTM0LTA5YWI3ZTE5ZTY5OSIsIkltcG9ydElkIjpudWxsLCJUaXRsZSI6IlBoYXNlIDYgSGVyZSIsIk5vdGUiOm51bGwsIkh5cGVybGluayI6eyIkaWQiOiIxMTU3IiwiQWRkcmVzcyI6IiIsIlN1YkFkZHJlc3MiOiIifSwiSXNDaGFuZ2VkIjpmYWxzZSwiSXNOZXciOmZhbHNlfSx7IiRpZCI6IjExNTgiLCJHcm91cE5hbWUiOm51bGwsIlN0YXJ0RGF0ZSI6IjIwMjYtMDUtMzBUMDA6MDA6MDBaIiwiRW5kRGF0ZSI6IjIwMjYtMDktMzBUMjM6NTk6MDBaIiwiUGVyY2VudGFnZUNvbXBsZXRlIjpudWxsLCJTdHlsZSI6eyIkaWQiOiIxMTU5IiwiU2hhcGUiOjAsIlNoYXBlVGhpY2tuZXNzIjoxLCJEdXJhdGlvbkZvcm1hdCI6MSwiSW5jbHVkZU5vbldvcmtpbmdEYXlzSW5EdXJhdGlvbiI6ZmFsc2UsIlBlcmNlbnRhZ2VDb21wbGV0ZVN0eWxlIjp7IiRpZCI6IjExNjAiLCJGb250U2V0dGluZ3MiOnsiJGlkIjoiMTE2MSIsIkZvbnRTaXplIjoxMCwiRm9udE5hbWUiOiJDYWxpYnJpIiwiSXNCb2xkIjpmYWxzZSwiSXNJdGFsaWMiOmZhbHNlLCJJc1VuZGVybGluZWQiOmZhbHNlLCJQYXJlbnRTdHlsZSI6bnVsbH0sIkF1dG9TaXplIjowLCJGb3JlZ3JvdW5kIjp7IiRpZCI6IjExNjIiLCJDb2xvciI6eyIkaWQiOiIxMTYz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xMTY0IiwiVG9wIjowLjAsIkxlZnQiOjAuMCwiUmlnaHQiOjAuMCwiQm90dG9tIjowLjB9LCJQYWRkaW5nIjp7IiRpZCI6IjExNjUiLCJUb3AiOjAuMCwiTGVmdCI6MC4wLCJSaWdodCI6MC4wLCJCb3R0b20iOjAuMH0sIkJhY2tncm91bmQiOnsiJGlkIjoiMTE2NiIsIkNvbG9yIjp7IiRpZCI6IjExNjciLCJBIjo4OSwiUiI6MCwiRyI6MCwiQiI6MH19LCJJc1Zpc2libGUiOnRydWUsIldpZHRoIjowLjAsIkhlaWdodCI6MC4wLCJCb3JkZXJTdHlsZSI6eyIkaWQiOiIxMTY4IiwiTGluZUNvbG9yIjpudWxsLCJMaW5lV2VpZ2h0IjowLjAsIkxpbmVUeXBlIjowLCJQYXJlbnRTdHlsZSI6bnVsbH0sIlBhcmVudFN0eWxlIjpudWxsfSwiRHVyYXRpb25TdHlsZSI6eyIkaWQiOiIxMTY5IiwiRm9udFNldHRpbmdzIjp7IiRpZCI6IjExNzAiLCJGb250U2l6ZSI6OCwiRm9udE5hbWUiOiJDYWxpYnJpIiwiSXNCb2xkIjpmYWxzZSwiSXNJdGFsaWMiOmZhbHNlLCJJc1VuZGVybGluZWQiOmZhbHNlLCJQYXJlbnRTdHlsZSI6bnVsbH0sIkF1dG9TaXplIjowLCJGb3JlZ3JvdW5kIjp7IiRpZCI6IjExNzEiLCJDb2xvciI6eyIkaWQiOiIxMTcyIiwiQSI6MjU1LCJSIjoyMzEsIkciOjIzMCwiQiI6MjMwfX0sIk1heFdpZHRoIjoyMDAuMCwiTWF4SGVpZ2h0IjoiSW5maW5pdHkiLCJTbWFydEZvcmVncm91bmRJc0FjdGl2ZSI6ZmFsc2UsIkhvcml6b250YWxBbGlnbm1lbnQiOjEsIlZlcnRpY2FsQWxpZ25tZW50IjowLCJTbWFydEZvcmVncm91bmQiOm51bGwsIkJhY2tncm91bmRGaWxsVHlwZSI6MCwiTWFyZ2luIjp7IiRpZCI6IjExNzMiLCJUb3AiOjAuMCwiTGVmdCI6MC4wLCJSaWdodCI6MC4wLCJCb3R0b20iOjAuMH0sIlBhZGRpbmciOnsiJGlkIjoiMTE3NCIsIlRvcCI6MC4wLCJMZWZ0IjowLjAsIlJpZ2h0IjowLjAsIkJvdHRvbSI6MC4wfSwiQmFja2dyb3VuZCI6eyIkaWQiOiIxMTc1IiwiQ29sb3IiOnsiJGlkIjoiMTE3NiIsIkEiOjAsIlIiOjI1NSwiRyI6MjU1LCJCIjoyNTV9fSwiSXNWaXNpYmxlIjp0cnVlLCJXaWR0aCI6MC4wLCJIZWlnaHQiOjAuMCwiQm9yZGVyU3R5bGUiOnsiJGlkIjoiMTE3NyIsIkxpbmVDb2xvciI6bnVsbCwiTGluZVdlaWdodCI6MC4wLCJMaW5lVHlwZSI6MCwiUGFyZW50U3R5bGUiOm51bGx9LCJQYXJlbnRTdHlsZSI6bnVsbH0sIkhvcml6b250YWxDb25uZWN0b3JTdHlsZSI6eyIkaWQiOiIxMTc4IiwiTGluZUNvbG9yIjp7IiRpZCI6IjExNzkiLCIkdHlwZSI6Ik5MUkUuQ29tbW9uLkRvbS5Tb2xpZENvbG9yQnJ1c2gsIE5MUkUuQ29tbW9uIiwiQ29sb3IiOnsiJGlkIjoiMTE4MCIsIkEiOjI1NSwiUiI6MjA0LCJHIjoyMDQsIkIiOjIwNH19LCJMaW5lV2VpZ2h0IjoxLjAsIkxpbmVUeXBlIjowLCJQYXJlbnRTdHlsZSI6bnVsbH0sIlZlcnRpY2FsQ29ubmVjdG9yU3R5bGUiOnsiJGlkIjoiMTE4MSIsIkxpbmVDb2xvciI6eyIkaWQiOiIxMTgyIiwiJHR5cGUiOiJOTFJFLkNvbW1vbi5Eb20uU29saWRDb2xvckJydXNoLCBOTFJFLkNvbW1vbiIsIkNvbG9yIjp7IiRpZCI6IjExODMiLCJBIjoyNTUsIlIiOjIwNCwiRyI6MjA0LCJCIjoyMDR9fSwiTGluZVdlaWdodCI6MS4wLCJMaW5lVHlwZSI6MCwiUGFyZW50U3R5bGUiOm51bGx9LCJNYXJnaW4iOm51bGwsIlN0YXJ0RGF0ZVBvc2l0aW9uIjozLCJFbmREYXRlUG9zaXRpb24iOjQsIkRhdGVJc1Zpc2libGUiOnRydWUsIlRpdGxlUG9zaXRpb24iOjAsIkR1cmF0aW9uUG9zaXRpb24iOjIsIlBlcmNlbnRhZ2VDb21wbGV0ZWRQb3NpdGlvbiI6NiwiU3BhY2luZyI6MywiSXNCZWxvd1RpbWViYW5kIjp0cnVlLCJQZXJjZW50YWdlQ29tcGxldGVTaGFwZU9wYWNpdHkiOjM1LCJTaGFwZVN0eWxlIjp7IiRpZCI6IjExODQiLCJNYXJnaW4iOnsiJGlkIjoiMTE4NSIsIlRvcCI6MC4wLCJMZWZ0Ijo0LjAsIlJpZ2h0Ijo0LjAsIkJvdHRvbSI6MC4wfSwiUGFkZGluZyI6eyIkaWQiOiIxMTg2IiwiVG9wIjowLjAsIkxlZnQiOjAuMCwiUmlnaHQiOjAuMCwiQm90dG9tIjowLjB9LCJCYWNrZ3JvdW5kIjp7IiRpZCI6IjExODciLCJDb2xvciI6eyIkaWQiOiIxMTg4IiwiQSI6MjU1LCJSIjoxNzgsIkciOjE0LCJCIjoxOH19LCJJc1Zpc2libGUiOnRydWUsIldpZHRoIjowLjAsIkhlaWdodCI6MTYuMCwiQm9yZGVyU3R5bGUiOnsiJGlkIjoiMTE4OSIsIkxpbmVDb2xvciI6eyIkaWQiOiIxMTkwIiwiJHR5cGUiOiJOTFJFLkNvbW1vbi5Eb20uU29saWRDb2xvckJydXNoLCBOTFJFLkNvbW1vbiIsIkNvbG9yIjp7IiRpZCI6IjExOTEiLCJBIjoyNTUsIlIiOjI1NSwiRyI6MCwiQiI6MH19LCJMaW5lV2VpZ2h0IjowLjAsIkxpbmVUeXBlIjowLCJQYXJlbnRTdHlsZSI6bnVsbH0sIlBhcmVudFN0eWxlIjpudWxsfSwiVGl0bGVTdHlsZSI6eyIkaWQiOiIxMTkyIiwiRm9udFNldHRpbmdzIjp7IiRpZCI6IjExOTMiLCJGb250U2l6ZSI6MTEsIkZvbnROYW1lIjoiQ2FsaWJyaSIsIklzQm9sZCI6dHJ1ZSwiSXNJdGFsaWMiOmZhbHNlLCJJc1VuZGVybGluZWQiOmZhbHNlLCJQYXJlbnRTdHlsZSI6bnVsbH0sIkF1dG9TaXplIjowLCJGb3JlZ3JvdW5kIjp7IiRpZCI6IjExOTQiLCJDb2xvciI6eyIkaWQiOiIxMTk1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ExOTYiLCJUb3AiOjAuMCwiTGVmdCI6MC4wLCJSaWdodCI6MC4wLCJCb3R0b20iOjAuMH0sIlBhZGRpbmciOnsiJGlkIjoiMTE5NyIsIlRvcCI6MC4wLCJMZWZ0IjowLjAsIlJpZ2h0IjowLjAsIkJvdHRvbSI6MC4wfSwiQmFja2dyb3VuZCI6eyIkaWQiOiIxMTk4IiwiQ29sb3IiOnsiJGlkIjoiMTE5OSIsIkEiOjAsIlIiOjI1NSwiRyI6MjU1LCJCIjoyNTV9fSwiSXNWaXNpYmxlIjp0cnVlLCJXaWR0aCI6MC4wLCJIZWlnaHQiOjAuMCwiQm9yZGVyU3R5bGUiOnsiJGlkIjoiMTIwMCIsIkxpbmVDb2xvciI6bnVsbCwiTGluZVdlaWdodCI6MC4wLCJMaW5lVHlwZSI6MCwiUGFyZW50U3R5bGUiOm51bGx9LCJQYXJlbnRTdHlsZSI6bnVsbH0sIkRhdGVTdHlsZSI6eyIkaWQiOiIxMjAxIiwiRm9udFNldHRpbmdzIjp7IiRpZCI6IjEyMDIiLCJGb250U2l6ZSI6MTAsIkZvbnROYW1lIjoiQ2FsaWJyaSIsIklzQm9sZCI6ZmFsc2UsIklzSXRhbGljIjpmYWxzZSwiSXNVbmRlcmxpbmVkIjpmYWxzZSwiUGFyZW50U3R5bGUiOm51bGx9LCJBdXRvU2l6ZSI6MCwiRm9yZWdyb3VuZCI6eyIkaWQiOiIxMjAzIiwiQ29sb3IiOnsiJGlkIjoiMTIwN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TIwNSIsIlRvcCI6MC4wLCJMZWZ0IjowLjAsIlJpZ2h0IjowLjAsIkJvdHRvbSI6MC4wfSwiUGFkZGluZyI6eyIkaWQiOiIxMjA2IiwiVG9wIjowLjAsIkxlZnQiOjAuMCwiUmlnaHQiOjAuMCwiQm90dG9tIjowLjB9LCJCYWNrZ3JvdW5kIjp7IiRpZCI6IjEyMDciLCJDb2xvciI6eyIkaWQiOiIxMjA4IiwiQSI6MCwiUiI6MjU1LCJHIjoyNTUsIkIiOjI1NX19LCJJc1Zpc2libGUiOnRydWUsIldpZHRoIjowLjAsIkhlaWdodCI6MC4wLCJCb3JkZXJTdHlsZSI6eyIkaWQiOiIxMjA5IiwiTGluZUNvbG9yIjpudWxsLCJMaW5lV2VpZ2h0IjowLjAsIkxpbmVUeXBlIjowLCJQYXJlbnRTdHlsZSI6bnVsbH0sIlBhcmVudFN0eWxlIjpudWxsfSwiRGF0ZUZvcm1hdCI6eyIkaWQiOiIxMjE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yMTEiLCJGb3JtYXQiOjAsIklzVmlzaWJsZSI6ZmFsc2UsIkxhc3RLbm93blZpc2liaWxpdHlTdGF0ZSI6ZmFsc2V9LCJJc1Zpc2libGUiOnRydWUsIlBhcmVudFN0eWxlIjpudWxsfSwiSW5kZXgiOjE0LCJTbWFydER1cmF0aW9uQWN0aXZhdGVkIjpmYWxzZSwiRGF0ZUZvcm1hdCI6eyIkcmVmIjoiMTIxMCJ9LCJXZWVrTnVtYmVyaW5nIjp7IiRpZCI6IjEyMTIiLCJGb3JtYXQiOjAsIklzVmlzaWJsZSI6ZmFsc2UsIkxhc3RLbm93blZpc2liaWxpdHlTdGF0ZSI6ZmFsc2V9LCJJZCI6IjU0MTc0NTlmLWFhYmQtNDczZS04ZTMxLTdjOGZlN2ZlZDFjYSIsIkltcG9ydElkIjpudWxsLCJUaXRsZSI6IlBoYXNlIDggSGVyZSAiLCJOb3RlIjpudWxsLCJIeXBlcmxpbmsiOnsiJGlkIjoiMTIxMyIsIkFkZHJlc3MiOiIiLCJTdWJBZGRyZXNzIjoiIn0sIklzQ2hhbmdlZCI6ZmFsc2UsIklzTmV3IjpmYWxzZX1dLCJTd2ltbGFuZXMiOltdLCJNc1Byb2plY3RJdGVtc1RyZWUiOm51bGwsIk1ldGFkYXRhIjp7IiRpZCI6IjEyMTQiLCJSZWNlbnRDb2xvcnNDb2xsZWN0aW9uIjoiW10iLCJNc3BMYXRlc3RJbXBvcnRJdGVtcyI6IntcIiRpZFwiOlwiMVwiLFwiUm9vdFwiOntcIkltcG9ydElkXCI6bnVsbCxcIklzSW1wb3J0ZWRcIjpmYWxzZSxcIkNoaWxkcmVuXCI6W119fSIsIk1zcFN5bmNCeVVpZCI6IkZhbHNlIiwiTXNwQ29sdW1uc01hcHBpbmciOiJbe1wiJGlkXCI6XCIxXCIsXCJTZWxlY3RlZE1hcHBpbmdcIjoxLFwiQ29sdW1uSGVhZGVyXCI6XCJTd2ltbGFuZVwifSx7XCIkaWRcIjpcIjJcIixcIlNlbGVjdGVkTWFwcGluZ1wiOjIsXCJDb2x1bW5IZWFkZXJcIjpcIk5hbWVcIn0se1wiJGlkXCI6XCIzXCIsXCJTZWxlY3RlZE1hcHBpbmdcIjozLFwiQ29sdW1uSGVhZGVyXCI6XCJTdGFydFwifSx7XCIkaWRcIjpcIjRcIixcIlNlbGVjdGVkTWFwcGluZ1wiOjQsXCJDb2x1bW5IZWFkZXJcIjpcIkZpbmlzaFwifSx7XCIkaWRcIjpcIjVcIixcIlNlbGVjdGVkTWFwcGluZ1wiOjUsXCJDb2x1bW5IZWFkZXJcIjpcIlBlcmNlbnRDb21wbGV0ZVwifV0iLCJTb3VyY2VUaGVtZSI6IntcIiRpZFwiOlwiMVwiLFwiSWRcIjpcIjRiZmZlZjRmLWE1OWYtNGVkMS1hYjMyLTU3OWM2MTJlYzdlYlwiLFwiQ2F0ZWdvcnlcIjoyLFwiQ3VsdHVyZUluZm9OYW1lXCI6XCJlbi1VU1wiLFwiVmVyc2lvblwiOntcIiRpZFwiOlwiMlwiLFwiVGhlbWVEb21WZXJzaW9uXCI6XCIxLjEuMFwifSxcIlN0eWxlXCI6e1wiJGlkXCI6XCIzXCIsXCJUaW1lYmFuZFN0eWxlXCI6e1wiJGlkXCI6XCI0XCIsXCJSaWdodEVuZENhcHNTdHlsZVwiOntcIiRpZFwiOlwiNVwiLFwiRm9udFNldHRpbmdzXCI6e1wiJGlkXCI6XCI2XCIsXCJGb250U2l6ZVwiOjE4LFwiRm9udE5hbWVcIjpcIkNhbGlicmlcIixcIklzQm9sZFwiOnRydWUsXCJJc0l0YWxpY1wiOmZhbHNlLFwiSXNVbmRlcmxpbmVkXCI6ZmFsc2V9LFwiRm9yZWdyb3VuZFwiOntcIiRpZFwiOlwiN1wiLFwiQ29sb3JcIjp7XCIkaWRcIjpcIjhcIixcIkFcIjoyNTUsXCJSXCI6MjM3LFwiR1wiOjEyNSxcIkJcIjo0OX19LFwiSG9yaXpvbnRhbEFsaWdubWVudFwiOjAsXCJJc1Zpc2libGVcIjpmYWxzZX0sXCJMZWZ0RW5kQ2Fwc1N0eWxlXCI6e1wiJGlkXCI6XCI5XCIsXCJGb250U2V0dGluZ3NcIjp7XCIkaWRcIjpcIjEwXCIsXCJGb250U2l6ZVwiOjE4LFwiRm9udE5hbWVcIjpcIkNhbGlicmlcIixcIklzQm9sZFwiOnRydWUsXCJJc0l0YWxpY1wiOmZhbHNlLFwiSXNVbmRlcmxpbmVkXCI6ZmFsc2V9LFwiRm9yZWdyb3VuZFwiOntcIiRpZFwiOlwiMTFcIixcIkNvbG9yXCI6e1wiJGlkXCI6XCIxMlwiLFwiQVwiOjI1NSxcIlJcIjoyMzcsXCJHXCI6MTI1LFwiQlwiOjQ5fX0sXCJIb3Jpem9udGFsQWxpZ25tZW50XCI6MCxcIklzVmlzaWJsZVwiOmZhbHNlfSxcIlRvZGF5TWFya2VyU3R5bGVcIjp7XCIkaWRcIjpcIjEzXCIsXCJUb2RheVRleHRTdHlsZVwiOntcIiRpZFwiOlwiMTRcIixcIkZvbnRTZXR0aW5nc1wiOntcIiRpZFwiOlwiMTVcIixcIkZvbnRTaXplXCI6MTIsXCJGb250TmFtZVwiOlwiQ2FsaWJyaVwiLFwiSXNCb2xkXCI6ZmFsc2UsXCJJc0l0YWxpY1wiOmZhbHNlLFwiSXNVbmRlcmxpbmVkXCI6ZmFsc2V9LFwiRm9yZWdyb3VuZFwiOntcIiRpZFwiOlwiMTZcIixcIkNvbG9yXCI6e1wiJGlkXCI6XCIxN1wiLFwiQVwiOjI1NSxcIlJcIjowLFwiR1wiOjAsXCJCXCI6MH19LFwiSG9yaXpvbnRhbEFsaWdubWVudFwiOjAsXCJJc1Zpc2libGVcIjp0cnVlfSxcIlRvZGF5TWFya2VyU2hhcGVTdHlsZVwiOntcIiRpZFwiOlwiMThcIixcIk1hcmdpblwiOntcIiRpZFwiOlwiMTlcIixcIlRvcFwiOjAuMCxcIkxlZnRcIjowLjAsXCJSaWdodFwiOjAuMCxcIkJvdHRvbVwiOjAuMH0sXCJQYWRkaW5nXCI6e1wiJGlkXCI6XCIyMFwiLFwiVG9wXCI6MC4wLFwiTGVmdFwiOjAuMCxcIlJpZ2h0XCI6MC4wLFwiQm90dG9tXCI6MC4wfSxcIkJhY2tncm91bmRcIjp7XCIkaWRcIjpcIjIxXCIsXCJDb2xvclwiOntcIiRpZFwiOlwiMjJcIixcIkFcIjoyNTUsXCJSXCI6MjU1LFwiR1wiOjAsXCJCXCI6MH19LFwiSXNWaXNpYmxlXCI6dHJ1ZSxcIldpZHRoXCI6MC4wLFwiSGVpZ2h0XCI6MC4wLFwiQm9yZGVyU3R5bGVcIjpudWxsfSxcIlRvZGF5TWFya2VyUG9zaXRpb25cIjozLFwiSXNWaXNpYmxlXCI6ZmFsc2V9LFwiU2NhbGVTdHlsZVwiOntcIiRpZFwiOlwiMjNcIixcIlNob3dTZWdtZW50U2VwYXJhdG9yc1wiOnRydWUsXCJTZWdtZW50U2VwYXJhdG9yT3BhY2l0eVwiOjMwLFwiU2hhcGVcIjowLFwiU2VnbWVudFRleHRTdHlsZVwiOntcIiRpZFwiOlwiMjRcIixcIkZvbnRTZXR0aW5nc1wiOntcIiRpZFwiOlwiMjVcIixcIkZvbnRTaXplXCI6MTIsXCJGb250TmFtZVwiOlwiQ2FsaWJyaVwiLFwiSXNCb2xkXCI6ZmFsc2UsXCJJc0l0YWxpY1wiOmZhbHNlLFwiSXNVbmRlcmxpbmVkXCI6ZmFsc2V9LFwiRm9yZWdyb3VuZFwiOntcIiRpZFwiOlwiMjZcIixcIkNvbG9yXCI6e1wiJGlkXCI6XCIyN1wiLFwiQVwiOjI1NSxcIlJcIjoyNTUsXCJHXCI6MjU1LFwiQlwiOjI1NX19LFwiSG9yaXpvbnRhbEFsaWdubWVudFwiOjAsXCJJc1Zpc2libGVcIjp0cnVlfSxcIlNoYXBlU3R5bGVcIjp7XCIkaWRcIjpcIjI4XCIsXCJNYXJnaW5cIjp7XCIkaWRcIjpcIjI5XCIsXCJUb3BcIjowLjAsXCJMZWZ0XCI6MTIuMCxcIlJpZ2h0XCI6MTIuMCxcIkJvdHRvbVwiOjAuMH0sXCJQYWRkaW5nXCI6e1wiJGlkXCI6XCIzMFwiLFwiVG9wXCI6Ny4wLFwiTGVmdFwiOjAuMCxcIlJpZ2h0XCI6MC4wLFwiQm90dG9tXCI6Ny4wfSxcIkJhY2tncm91bmRcIjp7XCIkaWRcIjpcIjMxXCIsXCJDb2xvclwiOntcIiRpZFwiOlwiMzJcIixcIkFcIjoyNTUsXCJSXCI6NjgsXCJHXCI6ODQsXCJCXCI6MTA2fX0sXCJJc1Zpc2libGVcIjp0cnVlLFwiV2lkdGhcIjo4NTguMCxcIkhlaWdodFwiOjMwLjAsXCJCb3JkZXJTdHlsZVwiOntcIiRpZFwiOlwiMzNcIixcIkxpbmVTdHlsZVwiOntcIiRpZFwiOlwiMzRcIixcIkxpbmVDb2xvclwiOntcIiRpZFwiOlwiMzVcIixcIkNvbG9yXCI6e1wiJGlkXCI6XCIzNlwiLFwiQVwiOjI1NSxcIlJcIjoyNTUsXCJHXCI6MCxcIkJcIjowfX0sXCJMaW5lV2VpZ2h0XCI6MC4wLFwiTGluZVR5cGVcIjowfSxcIklzVmlzaWJsZVwiOmZhbHNlfX19LFwiRWxhcHNlZFRpbWVTdHlsZVwiOntcIiRpZFwiOlwiMzdcIixcIkVsYXBzZWRUaW1lQmFja2dyb3VuZFwiOntcIiRpZFwiOlwiMzhcIixcIkNvbG9yXCI6e1wiJGlkXCI6XCIzOVwiLFwiQVwiOjE5MSxcIlJcIjoyNTUsXCJHXCI6MCxcIkJcIjowfX0sXCJFbGFwc2VkVGltZUZvcm1hdFwiOjEsXCJJc1Zpc2libGVcIjp0cnVlfSxcIk1hcmdpblwiOntcIiRpZFwiOlwiNDBcIixcIlRvcFwiOjAuMCxcIkxlZnRcIjoxMC4wLFwiUmlnaHRcIjoxMC4wLFwiQm90dG9tXCI6MC4wfSxcIlBhZGRpbmdcIjp7XCIkaWRcIjpcIjQxXCIsXCJUb3BcIjowLjAsXCJMZWZ0XCI6MC4wLFwiUmlnaHRcIjowLjAsXCJCb3R0b21cIjowLjB9LFwiQmFja2dyb3VuZFwiOntcIiRpZFwiOlwiNDJcIixcIkNvbG9yXCI6e1wiJGlkXCI6XCI0M1wiLFwiQVwiOjI1NSxcIlJcIjozMSxcIkdcIjo3MyxcIkJcIjoxMjV9fSxcIklzVmlzaWJsZVwiOmZhbHNlLFwiV2lkdGhcIjowLjAsXCJIZWlnaHRcIjowLjAsXCJCb3JkZXJTdHlsZVwiOm51bGx9LFwiVGFza1N0eWxlXCI6e1wiJGlkXCI6XCI0NFwiLFwiU2hhcGVcIjowLFwiU2hhcGVUaGlja25lc3NcIjoxLFwiRHVyYXRpb25Gb3JtYXRcIjoxLFwiUGVyY2VudGFnZUNvbXBsZXRlVGV4dFN0eWxlXCI6e1wiJGlkXCI6XCI0NVwiLFwiRm9udFNldHRpbmdzXCI6e1wiJGlkXCI6XCI0NlwiLFwiRm9udFNpemVcIjoxMCxcIkZvbnROYW1lXCI6XCJDYWxpYnJpXCIsXCJJc0JvbGRcIjpmYWxzZSxcIklzSXRhbGljXCI6ZmFsc2UsXCJJc1VuZGVybGluZWRcIjpmYWxzZX0sXCJGb3JlZ3JvdW5kXCI6e1wiJGlkXCI6XCI0N1wiLFwiQ29sb3JcIjp7XCIkaWRcIjpcIjQ4XCIsXCJBXCI6MjU1LFwiUlwiOjE5MixcIkdcIjo4MCxcIkJcIjo3N319LFwiSG9yaXpvbnRhbEFsaWdubWVudFwiOjAsXCJJc1Zpc2libGVcIjpmYWxzZX0sXCJQZXJjZW50YWdlQ29tcGxldGVIaWdobGlnaHRTdHlsZVwiOntcIiRpZFwiOlwiNDlcIixcIkJhY2tncm91bmRcIjp7XCIkaWRcIjpcIjUwXCIsXCJDb2xvclwiOntcIiRpZFwiOlwiNTFcIixcIkFcIjo4OSxcIlJcIjowLFwiR1wiOjAsXCJCXCI6MH19fSxcIkR1cmF0aW9uU3R5bGVcIjp7XCIkaWRcIjpcIjUyXCIsXCJGb250U2V0dGluZ3NcIjp7XCIkaWRcIjpcIjUzXCIsXCJGb250U2l6ZVwiOjgsXCJGb250TmFtZVwiOlwiQ2FsaWJyaVwiLFwiSXNCb2xkXCI6ZmFsc2UsXCJJc0l0YWxpY1wiOmZhbHNlLFwiSXNVbmRlcmxpbmVkXCI6ZmFsc2V9LFwiRm9yZWdyb3VuZFwiOntcIiRpZFwiOlwiNTRcIixcIkNvbG9yXCI6e1wiJGlkXCI6XCI1NVwiLFwiQVwiOjI1NSxcIlJcIjoyMzEsXCJHXCI6MjMwLFwiQlwiOjIzMH19LFwiSG9yaXpvbnRhbEFsaWdubWVudFwiOjEsXCJJc1Zpc2libGVcIjp0cnVlfSxcIkhvcml6b250YWxDb25uZWN0b3JTdHlsZVwiOntcIiRpZFwiOlwiNTZcIixcIkxpbmVTdHlsZVwiOntcIiRpZFwiOlwiNTdcIixcIkxpbmVDb2xvclwiOntcIiRpZFwiOlwiNThcIixcIkNvbG9yXCI6e1wiJGlkXCI6XCI1OVwiLFwiQVwiOjI1NSxcIlJcIjoyMDQsXCJHXCI6MjA0LFwiQlwiOjIwNH19LFwiTGluZVdlaWdodFwiOjEuMCxcIkxpbmVUeXBlXCI6MH0sXCJJc1Zpc2libGVcIjp0cnVlfSxcIlZlcnRpY2FsQ29ubmVjdG9yU3R5bGVcIjp7XCIkaWRcIjpcIjYwXCIsXCJMaW5lU3R5bGVcIjp7XCIkaWRcIjpcIjYxXCIsXCJMaW5lQ29sb3JcIjp7XCIkaWRcIjpcIjYyXCIsXCJDb2xvclwiOntcIiRpZFwiOlwiNjNcIixcIkFcIjoyNTUsXCJSXCI6MjA0LFwiR1wiOjIwNCxcIkJcIjoyMDR9fSxcIkxpbmVXZWlnaHRcIjoxLjAsXCJMaW5lVHlwZVwiOjB9LFwiSXNWaXNpYmxlXCI6dHJ1ZX0sXCJNYXJnaW5cIjp7XCIkaWRcIjpcIjY0XCIsXCJUb3BcIjowLjAsXCJMZWZ0XCI6MC4wLFwiUmlnaHRcIjowLjAsXCJCb3R0b21cIjowLjB9LFwiU3RhcnREYXRlUG9zaXRpb25cIjozLFwiRW5kRGF0ZVBvc2l0aW9uXCI6NCxcIlRpdGxlUG9zaXRpb25cIjowLFwiRHVyYXRpb25Qb3NpdGlvblwiOjIsXCJQZXJjZW50YWdlQ29tcGxldGVkUG9zaXRpb25cIjowLFwiU3BhY2luZ1wiOjMsXCJJc0JlbG93VGltZWJhbmRcIjpmYWxzZSxcIlNoYXBlU3R5bGVcIjp7XCIkaWRcIjpcIjY1XCIsXCJNYXJnaW5cIjp7XCIkaWRcIjpcIjY2XCIsXCJUb3BcIjowLjAsXCJMZWZ0XCI6NC4wLFwiUmlnaHRcIjo0LjAsXCJCb3R0b21cIjowLjB9LFwiUGFkZGluZ1wiOntcIiRpZFwiOlwiNjdcIixcIlRvcFwiOjAuMCxcIkxlZnRcIjowLjAsXCJSaWdodFwiOjAuMCxcIkJvdHRvbVwiOjAuMH0sXCJCYWNrZ3JvdW5kXCI6e1wiJGlkXCI6XCI2OFwiLFwiQ29sb3JcIjp7XCIkaWRcIjpcIjY5XCIsXCJBXCI6MjU1LFwiUlwiOjExMixcIkdcIjoxNzMsXCJCXCI6NzF9fSxcIklzVmlzaWJsZVwiOnRydWUsXCJXaWR0aFwiOjAuMCxcIkhlaWdodFwiOjE2LjAsXCJCb3JkZXJTdHlsZVwiOntcIiRpZFwiOlwiNzBcIixcIkxpbmVTdHlsZVwiOntcIiRpZFwiOlwiNzFcIixcIkxpbmVDb2xvclwiOntcIiRpZFwiOlwiNzJcIixcIkNvbG9yXCI6e1wiJGlkXCI6XCI3M1wiLFwiQVwiOjI1NSxcIlJcIjoyMzQsXCJHXCI6MjIsXCJCXCI6MzB9fSxcIkxpbmVXZWlnaHRcIjoyLjAsXCJMaW5lVHlwZVwiOjB9LFwiSXNWaXNpYmxlXCI6ZmFsc2V9fSxcIlRpdGxlU3R5bGVcIjp7XCIkaWRcIjpcIjc0XCIsXCJGb250U2V0dGluZ3NcIjp7XCIkaWRcIjpcIjc1XCIsXCJGb250U2l6ZVwiOjExLFwiRm9udE5hbWVcIjpcIkNhbGlicmlcIixcIklzQm9sZFwiOnRydWUsXCJJc0l0YWxpY1wiOmZhbHNlLFwiSXNVbmRlcmxpbmVkXCI6ZmFsc2V9LFwiRm9yZWdyb3VuZFwiOntcIiRpZFwiOlwiNzZcIixcIkNvbG9yXCI6e1wiJGlkXCI6XCI3N1wiLFwiQVwiOjI1NSxcIlJcIjowLFwiR1wiOjAsXCJCXCI6MH19LFwiSG9yaXpvbnRhbEFsaWdubWVudFwiOjAsXCJJc1Zpc2libGVcIjp0cnVlfSxcIkRhdGVTdHlsZVwiOntcIiRpZFwiOlwiNzhcIixcIkZvbnRTZXR0aW5nc1wiOntcIiRpZFwiOlwiNzlcIixcIkZvbnRTaXplXCI6MTAsXCJGb250TmFtZVwiOlwiQ2FsaWJyaVwiLFwiSXNCb2xkXCI6ZmFsc2UsXCJJc0l0YWxpY1wiOmZhbHNlLFwiSXNVbmRlcmxpbmVkXCI6ZmFsc2V9LFwiRm9yZWdyb3VuZFwiOntcIiRpZFwiOlwiODBcIixcIkNvbG9yXCI6e1wiJGlkXCI6XCI4MVwiLFwiQVwiOjI1NSxcIlJcIjo2OCxcIkdcIjo4NCxcIkJcIjoxMDZ9fSxcIkhvcml6b250YWxBbGlnbm1lbnRcIjoxLFwiSXNWaXNpYmxlXCI6dHJ1ZX0sXCJEYXRlRm9ybWF0XCI6e1wiJGlkXCI6XCI4M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4M1wiLFwiRm9ybWF0XCI6MCxcIklzVmlzaWJsZVwiOmZhbHNlLFwiTGFzdEtub3duVmlzaWJpbGl0eVN0YXRlXCI6ZmFsc2V9fSxcIk1pbGVzdG9uZVN0eWxlXCI6e1wiJGlkXCI6XCI4NFwiLFwiU2hhcGVcIjoyLFwiSXNCZWxvd1RpbWViYW5kXCI6ZmFsc2UsXCJTaGFwZVNpemVcIjoxLFwiUGFkZGluZ1wiOntcIiRpZFwiOlwiODVcIixcIlRvcFwiOjcuMCxcIkxlZnRcIjozLjAsXCJSaWdodFwiOjAuMCxcIkJvdHRvbVwiOjIuMH0sXCJTaGFwZVN0eWxlXCI6e1wiJGlkXCI6XCI4NlwiLFwiTWFyZ2luXCI6e1wiJGlkXCI6XCI4N1wiLFwiVG9wXCI6MC4wLFwiTGVmdFwiOjAuMCxcIlJpZ2h0XCI6MC4wLFwiQm90dG9tXCI6MC4wfSxcIlBhZGRpbmdcIjp7XCIkaWRcIjpcIjg4XCIsXCJUb3BcIjowLjAsXCJMZWZ0XCI6MC4wLFwiUmlnaHRcIjowLjAsXCJCb3R0b21cIjowLjB9LFwiQmFja2dyb3VuZFwiOntcIiRpZFwiOlwiODlcIixcIkNvbG9yXCI6e1wiJGlkXCI6XCI5MFwiLFwiQVwiOjI1NSxcIlJcIjoxNzgsXCJHXCI6MTQsXCJCXCI6MTh9fSxcIklzVmlzaWJsZVwiOnRydWUsXCJXaWR0aFwiOjEzLjAsXCJIZWlnaHRcIjoxMy4wLFwiQm9yZGVyU3R5bGVcIjp7XCIkaWRcIjpcIjkxXCIsXCJMaW5lU3R5bGVcIjp7XCIkaWRcIjpcIjkyXCIsXCJMaW5lQ29sb3JcIjp7XCIkaWRcIjpcIjkzXCIsXCJDb2xvclwiOntcIiRpZFwiOlwiOTRcIixcIkFcIjoyNTUsXCJSXCI6MjM0LFwiR1wiOjIyLFwiQlwiOjMwfX0sXCJMaW5lV2VpZ2h0XCI6Mi4wLFwiTGluZVR5cGVcIjowfSxcIklzVmlzaWJsZVwiOmZhbHNlfX0sXCJUaXRsZVN0eWxlXCI6e1wiJGlkXCI6XCI5NVwiLFwiRm9udFNldHRpbmdzXCI6e1wiJGlkXCI6XCI5NlwiLFwiRm9udFNpemVcIjoxMSxcIkZvbnROYW1lXCI6XCJDYWxpYnJpXCIsXCJJc0JvbGRcIjp0cnVlLFwiSXNJdGFsaWNcIjpmYWxzZSxcIklzVW5kZXJsaW5lZFwiOmZhbHNlfSxcIkZvcmVncm91bmRcIjp7XCIkaWRcIjpcIjk3XCIsXCJDb2xvclwiOntcIiRpZFwiOlwiOThcIixcIkFcIjoyNTUsXCJSXCI6MTkyLFwiR1wiOjAsXCJCXCI6MH19LFwiSG9yaXpvbnRhbEFsaWdubWVudFwiOjAsXCJJc1Zpc2libGVcIjp0cnVlfSxcIkRhdGVTdHlsZVwiOntcIiRpZFwiOlwiOTlcIixcIkZvbnRTZXR0aW5nc1wiOntcIiRpZFwiOlwiMTAwXCIsXCJGb250U2l6ZVwiOjEwLFwiRm9udE5hbWVcIjpcIkNhbGlicmlcIixcIklzQm9sZFwiOnRydWUsXCJJc0l0YWxpY1wiOmZhbHNlLFwiSXNVbmRlcmxpbmVkXCI6ZmFsc2V9LFwiRm9yZWdyb3VuZFwiOntcIiRpZFwiOlwiMTAxXCIsXCJDb2xvclwiOntcIiRpZFwiOlwiMTAyXCIsXCJBXCI6MjU1LFwiUlwiOjE5MixcIkdcIjowLFwiQlwiOjB9fSxcIkhvcml6b250YWxBbGlnbm1lbnRcIjowLFwiSXNWaXNpYmxlXCI6dHJ1ZX0sXCJEYXRlRm9ybWF0XCI6e1wiJGlkXCI6XCIxMDN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TA0XCIsXCJGb3JtYXRcIjowLFwiSXNWaXNpYmxlXCI6ZmFsc2UsXCJMYXN0S25vd25WaXNpYmlsaXR5U3RhdGVcIjpmYWxzZX19LFwiTW90U3R5bGVcIjp7XCIkaWRcIjpcIjEwNVwiLFwiU2hhcGVcIjoyLFwiU2hhcGVTaXplXCI6MSxcIkRldGFpbHNTcGFjaW5nXCI6MS4wLFwiUGFkZGluZ1wiOntcIiRpZFwiOlwiMTA2XCIsXCJUb3BcIjo3LjAsXCJMZWZ0XCI6My4wLFwiUmlnaHRcIjowLjAsXCJCb3R0b21cIjoyLjB9LFwiUG9zaXRpb25PblRhc2tcIjoxLFwiU2hhcGVTdHlsZVwiOntcIiRpZFwiOlwiMTA3XCIsXCJNYXJnaW5cIjp7XCIkaWRcIjpcIjEwOFwiLFwiVG9wXCI6MC4wLFwiTGVmdFwiOjAuMCxcIlJpZ2h0XCI6MC4wLFwiQm90dG9tXCI6MC4wfSxcIlBhZGRpbmdcIjp7XCIkaWRcIjpcIjEwOVwiLFwiVG9wXCI6MC4wLFwiTGVmdFwiOjAuMCxcIlJpZ2h0XCI6MC4wLFwiQm90dG9tXCI6MC4wfSxcIkJhY2tncm91bmRcIjp7XCIkaWRcIjpcIjExMFwiLFwiQ29sb3JcIjp7XCIkaWRcIjpcIjExMVwiLFwiQVwiOjI1NSxcIlJcIjoxNzgsXCJHXCI6MTQsXCJCXCI6MTh9fSxcIklzVmlzaWJsZVwiOnRydWUsXCJXaWR0aFwiOjEzLjAsXCJIZWlnaHRcIjoxMy4wLFwiQm9yZGVyU3R5bGVcIjp7XCIkaWRcIjpcIjExMlwiLFwiTGluZVN0eWxlXCI6e1wiJGlkXCI6XCIxMTNcIixcIkxpbmVDb2xvclwiOntcIiRpZFwiOlwiMTE0XCIsXCJDb2xvclwiOntcIiRpZFwiOlwiMTE1XCIsXCJBXCI6MjU1LFwiUlwiOjIzNCxcIkdcIjoyMixcIkJcIjozMH19LFwiTGluZVdlaWdodFwiOjAuMCxcIkxpbmVUeXBlXCI6MH0sXCJJc1Zpc2libGVcIjpmYWxzZX19LFwiVGl0bGVTdHlsZVwiOntcIiRpZFwiOlwiMTE2XCIsXCJGb250U2V0dGluZ3NcIjp7XCIkaWRcIjpcIjExN1wiLFwiRm9udFNpemVcIjoxMSxcIkZvbnROYW1lXCI6XCJDYWxpYnJpXCIsXCJJc0JvbGRcIjp0cnVlLFwiSXNJdGFsaWNcIjpmYWxzZSxcIklzVW5kZXJsaW5lZFwiOmZhbHNlfSxcIkZvcmVncm91bmRcIjp7XCIkaWRcIjpcIjExOFwiLFwiQ29sb3JcIjp7XCIkaWRcIjpcIjExOVwiLFwiQVwiOjI1NSxcIlJcIjoxOTIsXCJHXCI6MCxcIkJcIjowfX0sXCJIb3Jpem9udGFsQWxpZ25tZW50XCI6MCxcIklzVmlzaWJsZVwiOnRydWV9LFwiRGF0ZVN0eWxlXCI6e1wiJGlkXCI6XCIxMjBcIixcIkZvbnRTZXR0aW5nc1wiOntcIiRpZFwiOlwiMTIxXCIsXCJGb250U2l6ZVwiOjEwLFwiRm9udE5hbWVcIjpcIkNhbGlicmlcIixcIklzQm9sZFwiOnRydWUsXCJJc0l0YWxpY1wiOmZhbHNlLFwiSXNVbmRlcmxpbmVkXCI6ZmFsc2V9LFwiRm9yZWdyb3VuZFwiOntcIiRpZFwiOlwiMTIyXCIsXCJDb2xvclwiOntcIiRpZFwiOlwiMTIzXCIsXCJBXCI6MjU1LFwiUlwiOjE5MixcIkdcIjowLFwiQlwiOjB9fSxcIkhvcml6b250YWxBbGlnbm1lbnRcIjowLFwiSXNWaXNpYmxlXCI6dHJ1ZX0sXCJEYXRlRm9ybWF0XCI6e1wiJGlkXCI6XCIxMjR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TI1XCIsXCJGb3JtYXRcIjowLFwiSXNWaXNpYmxlXCI6ZmFsc2UsXCJMYXN0S25vd25WaXNpYmlsaXR5U3RhdGVcIjpmYWxzZX19LFwiU3dpbWxhbmVWMlN0eWxlXCI6e1wiJGlkXCI6XCIxMjZcIixcIlN0eWxlSWRcIjpcIjI3NmI4ODZkLTVjYWQtNDE1Zi1iOThhLWNmMWM4ODJiNjRjZFwiLFwiTmFtZVwiOlwiU3dpbWxhbmUgU3R5bGUgMVwiLFwiSGVhZGVyU3R5bGVcIjp7XCIkaWRcIjpcIjEyN1wiLFwiVGV4dFN0eWxlXCI6e1wiJGlkXCI6XCIxMjhcIixcIkZvbnRTZXR0aW5nc1wiOntcIiRpZFwiOlwiMTI5XCIsXCJGb250U2l6ZVwiOjEyLFwiRm9udE5hbWVcIjpcIkNhbGlicmlcIixcIklzQm9sZFwiOmZhbHNlLFwiSXNJdGFsaWNcIjpmYWxzZSxcIklzVW5kZXJsaW5lZFwiOmZhbHNlfSxcIkZvcmVncm91bmRcIjp7XCIkaWRcIjpcIjEzMFwiLFwiQ29sb3JcIjp7XCIkaWRcIjpcIjEzMVwiLFwiQVwiOjI1NSxcIlJcIjoyNTUsXCJHXCI6MjU1LFwiQlwiOjI1NX19LFwiSG9yaXpvbnRhbEFsaWdubWVudFwiOjAsXCJJc1Zpc2libGVcIjp0cnVlfSxcIlJlY3RhbmdsZVN0eWxlXCI6e1wiJGlkXCI6XCIxMzJcIixcIk1hcmdpblwiOntcIiRpZFwiOlwiMTMzXCIsXCJUb3BcIjowLjAsXCJMZWZ0XCI6MC4wLFwiUmlnaHRcIjowLjAsXCJCb3R0b21cIjowLjB9LFwiUGFkZGluZ1wiOntcIiRpZFwiOlwiMTM0XCIsXCJUb3BcIjowLjAsXCJMZWZ0XCI6MC4wLFwiUmlnaHRcIjowLjAsXCJCb3R0b21cIjowLjB9LFwiQmFja2dyb3VuZFwiOntcIiRpZFwiOlwiMTM1XCIsXCJDb2xvclwiOntcIiRpZFwiOlwiMTM2XCIsXCJBXCI6MjU1LFwiUlwiOjExMixcIkdcIjoxNzMsXCJCXCI6NzF9fSxcIklzVmlzaWJsZVwiOnRydWUsXCJXaWR0aFwiOjAuMCxcIkhlaWdodFwiOjAuMCxcIkJvcmRlclN0eWxlXCI6e1wiJGlkXCI6XCIxMzdcIixcIkxpbmVTdHlsZVwiOntcIiRpZFwiOlwiMTM4XCIsXCJMaW5lQ29sb3JcIjp7XCIkaWRcIjpcIjEzOVwiLFwiQ29sb3JcIjp7XCIkaWRcIjpcIjE0MFwiLFwiQVwiOjI1NSxcIlJcIjoyNTUsXCJHXCI6MCxcIkJcIjowfX0sXCJMaW5lV2VpZ2h0XCI6MC4wLFwiTGluZVR5cGVcIjowfSxcIklzVmlzaWJsZVwiOmZhbHNlfX19LFwiQmFja2dyb3VuZFN0eWxlXCI6e1wiJGlkXCI6XCIxNDFcIixcIk1hcmdpblwiOntcIiRpZFwiOlwiMTQyXCIsXCJUb3BcIjowLjAsXCJMZWZ0XCI6MC4wLFwiUmlnaHRcIjowLjAsXCJCb3R0b21cIjowLjB9LFwiUGFkZGluZ1wiOntcIiRpZFwiOlwiMTQzXCIsXCJUb3BcIjowLjAsXCJMZWZ0XCI6MC4wLFwiUmlnaHRcIjowLjAsXCJCb3R0b21cIjowLjB9LFwiQmFja2dyb3VuZFwiOntcIiRpZFwiOlwiMTQ0XCIsXCJDb2xvclwiOntcIiRpZFwiOlwiMTQ1XCIsXCJBXCI6NTEsXCJSXCI6MTEyLFwiR1wiOjE3MyxcIkJcIjo3MX19LFwiSXNWaXNpYmxlXCI6dHJ1ZSxcIldpZHRoXCI6MC4wLFwiSGVpZ2h0XCI6MC4wLFwiQm9yZGVyU3R5bGVcIjp7XCIkaWRcIjpcIjE0NlwiLFwiTGluZVN0eWxlXCI6e1wiJGlkXCI6XCIxNDdcIixcIkxpbmVDb2xvclwiOntcIiRpZFwiOlwiMTQ4XCIsXCJDb2xvclwiOntcIiRpZFwiOlwiMTQ5XCIsXCJBXCI6MjU1LFwiUlwiOjIzNCxcIkdcIjoyMixcIkJcIjozMH19LFwiTGluZVdlaWdodFwiOjAuMCxcIkxpbmVUeXBlXCI6MH0sXCJJc1Zpc2libGVcIjpmYWxzZX19LFwiSXNBYm92ZVRpbWViYW5kXCI6ZmFsc2UsXCJTcGFjaW5nXCI6NSxcIkRlZmF1bHRTd2ltbGFuZUFjdGl2aXR5U3R5bGVcIjp7XCIkaWRcIjpcIjE1MFwiLFwiSGVhZGVyU3R5bGVcIjp7XCIkaWRcIjpcIjE1MVwiLFwiVGV4dFN0eWxlXCI6e1wiJGlkXCI6XCIxNTJcIixcIkZvbnRTZXR0aW5nc1wiOntcIiRpZFwiOlwiMTUzXCIsXCJGb250U2l6ZVwiOjExLFwiRm9udE5hbWVcIjpcIkNhbGlicmlcIixcIklzQm9sZFwiOmZhbHNlLFwiSXNJdGFsaWNcIjpmYWxzZSxcIklzVW5kZXJsaW5lZFwiOmZhbHNlfSxcIkZvcmVncm91bmRcIjp7XCIkaWRcIjpcIjE1NFwiLFwiQ29sb3JcIjp7XCIkaWRcIjpcIjE1NVwiLFwiQVwiOjI1NSxcIlJcIjowLFwiR1wiOjAsXCJCXCI6MH19LFwiSG9yaXpvbnRhbEFsaWdubWVudFwiOjAsXCJJc1Zpc2libGVcIjp0cnVlfSxcIlJlY3RhbmdsZVN0eWxlXCI6e1wiJGlkXCI6XCIxNTZcIixcIk1hcmdpblwiOntcIiRpZFwiOlwiMTU3XCIsXCJUb3BcIjowLjAsXCJMZWZ0XCI6MC4wLFwiUmlnaHRcIjowLjAsXCJCb3R0b21cIjowLjB9LFwiUGFkZGluZ1wiOntcIiRpZFwiOlwiMTU4XCIsXCJUb3BcIjowLjAsXCJMZWZ0XCI6MC4wLFwiUmlnaHRcIjowLjAsXCJCb3R0b21cIjowLjB9LFwiQmFja2dyb3VuZFwiOntcIiRpZFwiOlwiMTU5XCIsXCJDb2xvclwiOntcIiRpZFwiOlwiMTYwXCIsXCJBXCI6NjMsXCJSXCI6MTEyLFwiR1wiOjE3MyxcIkJcIjo3MX19LFwiSXNWaXNpYmxlXCI6dHJ1ZSxcIldpZHRoXCI6MC4wLFwiSGVpZ2h0XCI6MC4wLFwiQm9yZGVyU3R5bGVcIjp7XCIkaWRcIjpcIjE2MVwiLFwiTGluZVN0eWxlXCI6e1wiJGlkXCI6XCIxNjJcIixcIkxpbmVDb2xvclwiOntcIiRpZFwiOlwiMTYzXCIsXCJDb2xvclwiOntcIiRpZFwiOlwiMTY0XCIsXCJBXCI6MjU1LFwiUlwiOjI1NSxcIkdcIjowLFwiQlwiOjB9fSxcIkxpbmVXZWlnaHRcIjowLjAsXCJMaW5lVHlwZVwiOjB9LFwiSXNWaXNpYmxlXCI6ZmFsc2V9fX0sXCJCYWNrZ3JvdW5kU3R5bGVcIjp7XCIkaWRcIjpcIjE2NVwiLFwiTWFyZ2luXCI6e1wiJGlkXCI6XCIxNjZcIixcIlRvcFwiOjAuMCxcIkxlZnRcIjowLjAsXCJSaWdodFwiOjAuMCxcIkJvdHRvbVwiOjAuMH0sXCJQYWRkaW5nXCI6e1wiJGlkXCI6XCIxNjdcIixcIlRvcFwiOjAuMCxcIkxlZnRcIjowLjAsXCJSaWdodFwiOjAuMCxcIkJvdHRvbVwiOjAuMH0sXCJCYWNrZ3JvdW5kXCI6e1wiJGlkXCI6XCIxNjhcIixcIkNvbG9yXCI6e1wiJGlkXCI6XCIxNjlcIixcIkFcIjo1MSxcIlJcIjoxMTIsXCJHXCI6MTczLFwiQlwiOjcxfX0sXCJJc1Zpc2libGVcIjp0cnVlLFwiV2lkdGhcIjowLjAsXCJIZWlnaHRcIjowLjAsXCJCb3JkZXJTdHlsZVwiOntcIiRpZFwiOlwiMTcwXCIsXCJMaW5lU3R5bGVcIjp7XCIkaWRcIjpcIjE3MVwiLFwiTGluZUNvbG9yXCI6e1wiJGlkXCI6XCIxNzJcIixcIkNvbG9yXCI6e1wiJGlkXCI6XCIxNzNcIixcIkFcIjoyNTUsXCJSXCI6MjU1LFwiR1wiOjAsXCJCXCI6MH19LFwiTGluZVdlaWdodFwiOjAuMCxcIkxpbmVUeXBlXCI6MH0sXCJJc1Zpc2libGVcIjpmYWxzZX19fSxcIkRlZmF1bHRTd2ltbGFuZU1pbGVzdG9uZVN0eWxlXCI6e1wiJGlkXCI6XCIxNzRcIixcIlRpdGxlUG9zaXRpb25cIjoyLFwiRGF0ZVBvc2l0aW9uXCI6MCxcIlNoYXBlVHlwZVwiOjAsXCJTaGFwZVNpemVcIjoxLFwiU3BhY2luZ1wiOjUsXCJTaGFwZVN0eWxlXCI6e1wiJGlkXCI6XCIxNzVcIixcIk1hcmdpblwiOntcIiRpZFwiOlwiMTc2XCIsXCJUb3BcIjowLjAsXCJMZWZ0XCI6MC4wLFwiUmlnaHRcIjowLjAsXCJCb3R0b21cIjowLjB9LFwiUGFkZGluZ1wiOntcIiRpZFwiOlwiMTc3XCIsXCJUb3BcIjowLjAsXCJMZWZ0XCI6MC4wLFwiUmlnaHRcIjowLjAsXCJCb3R0b21cIjowLjB9LFwiQmFja2dyb3VuZFwiOntcIiRpZFwiOlwiMTc4XCIsXCJDb2xvclwiOntcIiRpZFwiOlwiMTc5XCIsXCJBXCI6MjU1LFwiUlwiOjExMixcIkdcIjoxNzMsXCJCXCI6NzF9fSxcIklzVmlzaWJsZVwiOnRydWUsXCJXaWR0aFwiOjE4LjAsXCJIZWlnaHRcIjoyMC4wLFwiQm9yZGVyU3R5bGVcIjp7XCIkaWRcIjpcIjE4MFwiLFwiTGluZVN0eWxlXCI6e1wiJGlkXCI6XCIxODFcIixcIkxpbmVDb2xvclwiOntcIiRpZFwiOlwiMTgyXCIsXCJDb2xvclwiOntcIiRpZFwiOlwiMTgzXCIsXCJBXCI6MjU1LFwiUlwiOjI1NSxcIkdcIjowLFwiQlwiOjB9fSxcIkxpbmVXZWlnaHRcIjoyLjAsXCJMaW5lVHlwZVwiOjB9LFwiSXNWaXNpYmxlXCI6ZmFsc2V9fSxcIlRpdGxlU3R5bGVcIjp7XCIkaWRcIjpcIjE4NFwiLFwiRm9udFNldHRpbmdzXCI6e1wiJGlkXCI6XCIxODVcIixcIkZvbnRTaXplXCI6MTEsXCJGb250TmFtZVwiOlwiQ2FsaWJyaVwiLFwiSXNCb2xkXCI6dHJ1ZSxcIklzSXRhbGljXCI6ZmFsc2UsXCJJc1VuZGVybGluZWRcIjpmYWxzZX0sXCJGb3JlZ3JvdW5kXCI6e1wiJGlkXCI6XCIxODZcIixcIkNvbG9yXCI6e1wiJGlkXCI6XCIxODdcIixcIkFcIjoyNTUsXCJSXCI6MCxcIkdcIjowLFwiQlwiOjB9fSxcIkhvcml6b250YWxBbGlnbm1lbnRcIjoxLFwiSXNWaXNpYmxlXCI6dHJ1ZX0sXCJEYXRlU3R5bGVcIjp7XCIkaWRcIjpcIjE4OFwiLFwiRm9udFNldHRpbmdzXCI6e1wiJGlkXCI6XCIxODlcIixcIkZvbnRTaXplXCI6MTAsXCJGb250TmFtZVwiOlwiQ2FsaWJyaVwiLFwiSXNCb2xkXCI6ZmFsc2UsXCJJc0l0YWxpY1wiOmZhbHNlLFwiSXNVbmRlcmxpbmVkXCI6ZmFsc2V9LFwiRm9yZWdyb3VuZFwiOntcIiRpZFwiOlwiMTkwXCIsXCJDb2xvclwiOntcIiRpZFwiOlwiMTkxXCIsXCJBXCI6MjU1LFwiUlwiOjY4LFwiR1wiOjg0LFwiQlwiOjEwNn19LFwiSG9yaXpvbnRhbEFsaWdubWVudFwiOjAsXCJJc1Zpc2libGVcIjp0cnVlfSxcIkRhdGVGb3JtYXRcIjp7XCIkaWRcIjpcIjE5M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xOTNcIixcIkZvcm1hdFwiOjAsXCJJc1Zpc2libGVcIjpmYWxzZSxcIkxhc3RLbm93blZpc2liaWxpdHlTdGF0ZVwiOmZhbHNlfX0sXCJEZWZhdWx0U3dpbWxhbmVUYXNrU3R5bGVcIjp7XCIkaWRcIjpcIjE5NFwiLFwiU2hhcGVcIjowLFwiU2hhcGVUaGlja25lc3NcIjoxLFwiRHVyYXRpb25Gb3JtYXRcIjoxLFwiUGVyY2VudGFnZUNvbXBsZXRlVGV4dFN0eWxlXCI6e1wiJGlkXCI6XCIxOTVcIixcIkZvbnRTZXR0aW5nc1wiOntcIiRpZFwiOlwiMTk2XCIsXCJGb250U2l6ZVwiOjEwLFwiRm9udE5hbWVcIjpcIkNhbGlicmlcIixcIklzQm9sZFwiOmZhbHNlLFwiSXNJdGFsaWNcIjpmYWxzZSxcIklzVW5kZXJsaW5lZFwiOmZhbHNlfSxcIkZvcmVncm91bmRcIjp7XCIkaWRcIjpcIjE5N1wiLFwiQ29sb3JcIjp7XCIkaWRcIjpcIjE5OFwiLFwiQVwiOjI1NSxcIlJcIjoxOTIsXCJHXCI6ODAsXCJCXCI6Nzd9fSxcIkhvcml6b250YWxBbGlnbm1lbnRcIjowLFwiSXNWaXNpYmxlXCI6ZmFsc2V9LFwiUGVyY2VudGFnZUNvbXBsZXRlSGlnaGxpZ2h0U3R5bGVcIjp7XCIkaWRcIjpcIjE5OVwiLFwiQmFja2dyb3VuZFwiOntcIiRpZFwiOlwiMjAwXCIsXCJDb2xvclwiOntcIiRpZFwiOlwiMjAxXCIsXCJBXCI6ODksXCJSXCI6MCxcIkdcIjowLFwiQlwiOjB9fX0sXCJEdXJhdGlvblN0eWxlXCI6e1wiJGlkXCI6XCIyMDJcIixcIkZvbnRTZXR0aW5nc1wiOntcIiRpZFwiOlwiMjAzXCIsXCJGb250U2l6ZVwiOjgsXCJGb250TmFtZVwiOlwiQ2FsaWJyaVwiLFwiSXNCb2xkXCI6ZmFsc2UsXCJJc0l0YWxpY1wiOmZhbHNlLFwiSXNVbmRlcmxpbmVkXCI6ZmFsc2V9LFwiRm9yZWdyb3VuZFwiOntcIiRpZFwiOlwiMjA0XCIsXCJDb2xvclwiOntcIiRpZFwiOlwiMjA1XCIsXCJBXCI6MjU1LFwiUlwiOjIzMSxcIkdcIjoyMzAsXCJCXCI6MjMwfX0sXCJIb3Jpem9udGFsQWxpZ25tZW50XCI6MSxcIklzVmlzaWJsZVwiOnRydWV9LFwiTWFyZ2luXCI6e1wiJGlkXCI6XCIyMDZcIixcIlRvcFwiOjAuMCxcIkxlZnRcIjowLjAsXCJSaWdodFwiOjAuMCxcIkJvdHRvbVwiOjAuMH0sXCJTdGFydERhdGVQb3NpdGlvblwiOjMsXCJFbmREYXRlUG9zaXRpb25cIjo0LFwiVGl0bGVQb3NpdGlvblwiOjAsXCJEdXJhdGlvblBvc2l0aW9uXCI6MixcIlBlcmNlbnRhZ2VDb21wbGV0ZWRQb3NpdGlvblwiOjAsXCJTcGFjaW5nXCI6MyxcIlNoYXBlU3R5bGVcIjp7XCIkaWRcIjpcIjIwN1wiLFwiTWFyZ2luXCI6e1wiJGlkXCI6XCIyMDhcIixcIlRvcFwiOjAuMCxcIkxlZnRcIjo0LjAsXCJSaWdodFwiOjQuMCxcIkJvdHRvbVwiOjAuMH0sXCJQYWRkaW5nXCI6e1wiJGlkXCI6XCIyMDlcIixcIlRvcFwiOjAuMCxcIkxlZnRcIjowLjAsXCJSaWdodFwiOjAuMCxcIkJvdHRvbVwiOjAuMH0sXCJCYWNrZ3JvdW5kXCI6e1wiJGlkXCI6XCIyMTBcIixcIkNvbG9yXCI6e1wiJGlkXCI6XCIyMTFcIixcIkFcIjoyNTUsXCJSXCI6MTEyLFwiR1wiOjE3MyxcIkJcIjo3MX19LFwiSXNWaXNpYmxlXCI6dHJ1ZSxcIldpZHRoXCI6MC4wLFwiSGVpZ2h0XCI6MTYuMCxcIkJvcmRlclN0eWxlXCI6e1wiJGlkXCI6XCIyMTJcIixcIkxpbmVTdHlsZVwiOntcIiRpZFwiOlwiMjEzXCIsXCJMaW5lQ29sb3JcIjp7XCIkaWRcIjpcIjIxNFwiLFwiQ29sb3JcIjp7XCIkaWRcIjpcIjIxNVwiLFwiQVwiOjI1NSxcIlJcIjoyNTUsXCJHXCI6MCxcIkJcIjowfX0sXCJMaW5lV2VpZ2h0XCI6Mi4wLFwiTGluZVR5cGVcIjowfSxcIklzVmlzaWJsZVwiOmZhbHNlfX0sXCJUaXRsZVN0eWxlXCI6e1wiJGlkXCI6XCIyMTZcIixcIkZvbnRTZXR0aW5nc1wiOntcIiRpZFwiOlwiMjE3XCIsXCJGb250U2l6ZVwiOjExLFwiRm9udE5hbWVcIjpcIkNhbGlicmlcIixcIklzQm9sZFwiOnRydWUsXCJJc0l0YWxpY1wiOmZhbHNlLFwiSXNVbmRlcmxpbmVkXCI6ZmFsc2V9LFwiRm9yZWdyb3VuZFwiOntcIiRpZFwiOlwiMjE4XCIsXCJDb2xvclwiOntcIiRpZFwiOlwiMjE5XCIsXCJBXCI6MjU1LFwiUlwiOjAsXCJHXCI6MCxcIkJcIjowfX0sXCJIb3Jpem9udGFsQWxpZ25tZW50XCI6MCxcIklzVmlzaWJsZVwiOnRydWV9LFwiRGF0ZVN0eWxlXCI6e1wiJGlkXCI6XCIyMjBcIixcIkZvbnRTZXR0aW5nc1wiOntcIiRpZFwiOlwiMjIxXCIsXCJGb250U2l6ZVwiOjEwLFwiRm9udE5hbWVcIjpcIkNhbGlicmlcIixcIklzQm9sZFwiOmZhbHNlLFwiSXNJdGFsaWNcIjpmYWxzZSxcIklzVW5kZXJsaW5lZFwiOmZhbHNlfSxcIkZvcmVncm91bmRcIjp7XCIkaWRcIjpcIjIyMlwiLFwiQ29sb3JcIjp7XCIkaWRcIjpcIjIyM1wiLFwiQVwiOjI1NSxcIlJcIjo2OCxcIkdcIjo4NCxcIkJcIjoxMDZ9fSxcIkhvcml6b250YWxBbGlnbm1lbnRcIjoxLFwiSXNWaXNpYmxlXCI6dHJ1ZX0sXCJEYXRlRm9ybWF0XCI6e1wiJGlkXCI6XCIyMjR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jI1XCIsXCJGb3JtYXRcIjowLFwiSXNWaXNpYmxlXCI6ZmFsc2UsXCJMYXN0S25vd25WaXNpYmlsaXR5U3RhdGVcIjpmYWxzZX19LFwiRGVmYXVsdFN3aW1sYW5lTW90U3R5bGVcIjp7XCIkaWRcIjpcIjIyNlwiLFwiU2hhcGVcIjowLFwiU2hhcGVTaXplXCI6MSxcIkRldGFpbHNTcGFjaW5nXCI6MS4wLFwiUGFkZGluZ1wiOntcIiRpZFwiOlwiMjI3XCIsXCJUb3BcIjo3LjAsXCJMZWZ0XCI6My4wLFwiUmlnaHRcIjowLjAsXCJCb3R0b21cIjoyLjB9LFwiUG9zaXRpb25PblRhc2tcIjoxLFwiU2hhcGVTdHlsZVwiOntcIiRpZFwiOlwiMjI4XCIsXCJNYXJnaW5cIjp7XCIkaWRcIjpcIjIyOVwiLFwiVG9wXCI6MC4wLFwiTGVmdFwiOjAuMCxcIlJpZ2h0XCI6MC4wLFwiQm90dG9tXCI6MC4wfSxcIlBhZGRpbmdcIjp7XCIkaWRcIjpcIjIzMFwiLFwiVG9wXCI6MC4wLFwiTGVmdFwiOjAuMCxcIlJpZ2h0XCI6MC4wLFwiQm90dG9tXCI6MC4wfSxcIkJhY2tncm91bmRcIjp7XCIkaWRcIjpcIjIzMVwiLFwiQ29sb3JcIjp7XCIkaWRcIjpcIjIzMlwiLFwiQVwiOjI1NSxcIlJcIjoxMTIsXCJHXCI6MTczLFwiQlwiOjcxfX0sXCJJc1Zpc2libGVcIjp0cnVlLFwiV2lkdGhcIjoxOC4wLFwiSGVpZ2h0XCI6MjAuMCxcIkJvcmRlclN0eWxlXCI6e1wiJGlkXCI6XCIyMzNcIixcIkxpbmVTdHlsZVwiOntcIiRpZFwiOlwiMjM0XCIsXCJMaW5lQ29sb3JcIjp7XCIkaWRcIjpcIjIzNVwiLFwiQ29sb3JcIjp7XCIkaWRcIjpcIjIzNlwiLFwiQVwiOjI1NSxcIlJcIjoyNTUsXCJHXCI6MCxcIkJcIjowfX0sXCJMaW5lV2VpZ2h0XCI6MC4wLFwiTGluZVR5cGVcIjowfSxcIklzVmlzaWJsZVwiOmZhbHNlfX0sXCJUaXRsZVN0eWxlXCI6e1wiJGlkXCI6XCIyMzdcIixcIkZvbnRTZXR0aW5nc1wiOntcIiRpZFwiOlwiMjM4XCIsXCJGb250U2l6ZVwiOjExLFwiRm9udE5hbWVcIjpcIkNhbGlicmlcIixcIklzQm9sZFwiOnRydWUsXCJJc0l0YWxpY1wiOmZhbHNlLFwiSXNVbmRlcmxpbmVkXCI6ZmFsc2V9LFwiRm9yZWdyb3VuZFwiOntcIiRpZFwiOlwiMjM5XCIsXCJDb2xvclwiOntcIiRpZFwiOlwiMjQwXCIsXCJBXCI6MjU1LFwiUlwiOjAsXCJHXCI6MCxcIkJcIjowfX0sXCJIb3Jpem9udGFsQWxpZ25tZW50XCI6MSxcIklzVmlzaWJsZVwiOnRydWV9LFwiRGF0ZVN0eWxlXCI6e1wiJGlkXCI6XCIyNDFcIixcIkZvbnRTZXR0aW5nc1wiOntcIiRpZFwiOlwiMjQyXCIsXCJGb250U2l6ZVwiOjEwLFwiRm9udE5hbWVcIjpcIkNhbGlicmlcIixcIklzQm9sZFwiOmZhbHNlLFwiSXNJdGFsaWNcIjpmYWxzZSxcIklzVW5kZXJsaW5lZFwiOmZhbHNlfSxcIkZvcmVncm91bmRcIjp7XCIkaWRcIjpcIjI0M1wiLFwiQ29sb3JcIjp7XCIkaWRcIjpcIjI0NFwiLFwiQVwiOjI1NSxcIlJcIjo2OCxcIkdcIjo4NCxcIkJcIjoxMDZ9fSxcIkhvcml6b250YWxBbGlnbm1lbnRcIjowLFwiSXNWaXNpYmxlXCI6dHJ1ZX0sXCJEYXRlRm9ybWF0XCI6e1wiJGlkXCI6XCIyNDV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jQ2XCIsXCJGb3JtYXRcIjowLFwiSXNWaXNpYmxlXCI6ZmFsc2UsXCJMYXN0S25vd25WaXNpYmlsaXR5U3RhdGVcIjpmYWxzZX19fSxcIl9hZGRpdGlvbmFsU3dpbWxhbmVWMlN0eWxlc1wiOltdLFwiR3JpZGxpbmVQYW5lbFN0eWxlXCI6e1wiJGlkXCI6XCIyNDdcIixcIkdyaWRsaW5lU3R5bGVcIjp7XCIkaWRcIjpcIjI0OFwiLFwiTGluZUNvbG9yXCI6e1wiJGlkXCI6XCIyNDlcIixcIkNvbG9yXCI6e1wiJGlkXCI6XCIyNTBcIixcIkFcIjozOCxcIlJcIjo5MSxcIkdcIjoxNTUsXCJCXCI6MjEzfX0sXCJMaW5lV2VpZ2h0XCI6MS4wLFwiTGluZVR5cGVcIjowfSxcIklzVmlzaWJsZVwiOnRydWV9LFwiQWN0aXZpdHlMaW5lUGFuZWxTdHlsZVwiOntcIiRpZFwiOlwiMjUxXCIsXCJBY3Rpdml0eUxpbmVTdHlsZVwiOntcIiRpZFwiOlwiMjUyXCIsXCJMaW5lQ29sb3JcIjp7XCIkaWRcIjpcIjI1M1wiLFwiQ29sb3JcIjp7XCIkaWRcIjpcIjI1NFwiLFwiQVwiOjM4LFwiUlwiOjY4LFwiR1wiOjExNCxcIkJcIjoxOTZ9fSxcIkxpbmVXZWlnaHRcIjoxLjAsXCJMaW5lVHlwZVwiOjB9LFwiSXNWaXNpYmxlXCI6dHJ1ZX0sXCJEZWZhdWx0RGVwZW5kZW5jeVN0eWxlXCI6e1wiJGlkXCI6XCIyNTVcIixcIkxpbmVTdHlsZVwiOntcIiRpZFwiOlwiMjU2XCIsXCJMaW5lQ29sb3JcIjp7XCIkaWRcIjpcIjI1N1wiLFwiQ29sb3JcIjp7XCIkaWRcIjpcIjI1OFwiLFwiQVwiOjI1NSxcIlJcIjowLFwiR1wiOjAsXCJCXCI6MH19LFwiTGluZVdlaWdodFwiOjEuMCxcIkxpbmVUeXBlXCI6MH0sXCJFbmRBcnJvd2hlYWRMaW5lU3R5bGVcIjp7XCIkaWRcIjpcIjI1OVwiLFwiS2luZFwiOjEsXCJXaWR0aFwiOjEsXCJMZW5ndGhcIjowfSxcIkJyaW5nVG9Gcm9udFwiOnRydWUsXCJSYWRpdXNcIjowLjB9LFwiQ3JpdGljYWxQYXRoU3R5bGVcIjp7XCIkaWRcIjpcIjI2MFwiLFwiQ3JpdGljYWxQYXRoU3R5bGVPcHRpb25zXCI6MTUsXCJMaW5lU3R5bGVcIjp7XCIkaWRcIjpcIjI2MVwiLFwiTGluZUNvbG9yXCI6e1wiJGlkXCI6XCIyNjJcIixcIkNvbG9yXCI6e1wiJGlkXCI6XCIyNjNcIixcIkFcIjoyNTUsXCJSXCI6MjIyLFwiR1wiOjUwLFwiQlwiOjUwfX0sXCJMaW5lV2VpZ2h0XCI6MS4wLFwiTGluZVR5cGVcIjowfSxcIlRpdGxlRm9yZWdyb3VuZFwiOntcIiRpZFwiOlwiMjY0XCIsXCJDb2xvclwiOntcIiRpZFwiOlwiMjY1XCIsXCJBXCI6MjU1LFwiUlwiOjE3NixcIkdcIjoxOSxcIkJcIjoyNX19LFwiU2hhcGVzQmFja2dyb3VuZFwiOntcIiRpZFwiOlwiMjY2XCIsXCJDb2xvclwiOntcIiRpZFwiOlwiMjY3XCIsXCJBXCI6MjU1LFwiUlwiOjI1MyxcIkdcIjoyMDMsXCJCXCI6MjA4fX0sXCJTaGFwZXNCb3JkZXJTdHlsZVwiOntcIiRpZFwiOlwiMjY4XCIsXCJMaW5lQ29sb3JcIjp7XCIkaWRcIjpcIjI2OVwiLFwiQ29sb3JcIjp7XCIkaWRcIjpcIjI3MFwiLFwiQVwiOjI1NSxcIlJcIjoyMjIsXCJHXCI6NTAsXCJCXCI6NTB9fSxcIkxpbmVXZWlnaHRcIjoyLjAsXCJMaW5lVHlwZVwiOjB9fSxcIlBhbmVsc1NwYWNpbmdEZWZpbml0aW9uXCI6e1wiJGlkXCI6XCIyNzFcIixcIlNwYWNpbmdBYm92ZVRpbWViYW5kXCI6MTYsXCJTcGFjaW5nQmVsb3dUaW1lYmFuZFwiOjE2LFwiU3BhY2luZ0Fib3ZlQmV0d2VlblN3aW1sYW5lc0FuZFRhc2tzXCI6MTYsXCJTcGFjaW5nQmVsb3dCZXR3ZWVuU3dpbWxhbmVzQW5kVGFza3NcIjoxNn0sXCJfc2VsZWN0ZWRUaGVtZVByZXNldENvbG9yc1wiOntcIiRpZFwiOlwiMjcyXCIsXCJUZXh0TGlnaHRcIjp7XCIkaWRcIjpcIjI3M1wiLFwiQVwiOjI1NSxcIlJcIjoyNTUsXCJHXCI6MjU1LFwiQlwiOjI1NX0sXCJUZXh0RGFya1wiOntcIiRpZFwiOlwiMjc0XCIsXCJBXCI6MjU1LFwiUlwiOjAsXCJHXCI6MCxcIkJcIjowfSxcIkFjY2VudDFcIjp7XCIkaWRcIjpcIjI3NVwiLFwiQVwiOjI1NSxcIlJcIjoyNTUsXCJHXCI6MjU1LFwiQlwiOjI1NX0sXCJBY2NlbnQyXCI6e1wiJGlkXCI6XCIyNzZcIixcIkFcIjoyNTUsXCJSXCI6NjgsXCJHXCI6ODQsXCJCXCI6MTA2fSxcIkFjY2VudDNcIjp7XCIkaWRcIjpcIjI3N1wiLFwiQVwiOjI1NSxcIlJcIjoxMTIsXCJHXCI6MTczLFwiQlwiOjcxfSxcIkFjY2VudDRcIjp7XCIkaWRcIjpcIjI3OFwiLFwiQVwiOjI1NSxcIlJcIjoyMzMsXCJHXCI6MTEzLFwiQlwiOjUwfSxcIkFjY2VudDVcIjp7XCIkaWRcIjpcIjI3OVwiLFwiQVwiOjI1NSxcIlJcIjoyNSxcIkdcIjoxMDcsXCJCXCI6MzZ9LFwiQWNjZW50NlwiOntcIiRpZFwiOlwiMjgwXCIsXCJBXCI6MjU1LFwiUlwiOjE1LFwiR1wiOjE1OCxcIkJcIjoyMTN9LFwiQWNjZW50N1wiOntcIiRpZFwiOlwiMjgxXCIsXCJBXCI6MjU1LFwiUlwiOjE2MCxcIkdcIjo0MyxcIkJcIjoxNDd9LFwiQWNjZW50OFwiOntcIiRpZFwiOlwiMjgyXCIsXCJBXCI6MjU1LFwiUlwiOjc4LFwiR1wiOjE2NyxcIkJcIjo0Nn19LFwiX2N1c3RvbVByZXNldENvbG9yc1wiOntcIiRpZFwiOlwiMjgzXCJ9fX0ifSwiU2V0dGluZ3MiOnsiJGlkIjoiMTIxNSIsIkltcGFPcHRpb25zIjp7IiRpZCI6IjEyMTYiLCJMZWZ0VG9SaWdodCI6ZmFsc2UsIlBheWxvYWRPcHRpb25zIjoyfSwiVXNlQ29tcHJlc3Npb24iOmZhbHNlLCJDb21wcmVzaW9uUGVyY2VudGFnZSI6NTAuMCwiSW5hY3RpdmVJbnRlcnZhbFdpZHRoVGhyZXNob2xkIjozMC4wLCJJbmFjdGl2ZUludGVydmFsV2lkdGgiOjEuMCwiU3BsaXRUYXNrcyI6ZmFsc2UsIlVzZUNsdXN0ZXIiOmZhbHNlLCJFcHNpbG9uIjowLjAsIk1pblBvaW50c1RvRm9ybUFDbHVzdGVyIjoyLCJHZW5lcmF0ZUludmlzaWJsZVNoYXBlcyI6dHJ1ZSwiU21hcnRUaW1lbGluZVRhc2tQZXJjZW50YWdlRml0IjpmYWxzZX0sIklzTmV3IjpmYWxzZSwiSW1wb3J0VHlwZSI6MCwiRmlsZVBhdGgiOm51bGwsIlRpbWVDb25maWd1cmF0aW9uIjp7IiRpZCI6IjEyMTciLCJVc2VUaW1lIjp0cnVlLCJXb3JrRGF5U3RhcnQiOiIwMDowMDowMCIsIldvcmtEYXlFbmQiOiIyMzo1OTowMCJ9LCJMYXN0VXNlZFRlbXBsYXRlSWQiOiIwMmYyMjMyZC01MzlmLTRjY2QtODNhZS01Y2ZjOTMzNjM5YTAiLCJMYXN0VXNlZFRoZW1lRGV0YWlscyI6eyIkaWQiOiIxMjE4IiwiSWQiOiI0YmZmZWY0Zi1hNTlmLTRlZDEtYWIzMi01NzljNjEyZWM3ZWIiLCJUaXRsZSI6IlVudGl0bGVkIHRoZW1lIiwiQ2F0ZWdvcnkiOjJ9LCJGaXJzdFdlZWtPZlllYXIiOjAsIlBsYWNlTWlsZXN0b25lQXRUaGVCZWdpbm5pbmdPZlRoZURheSI6ZmFsc2UsIkRlcGVuZGVuY3lTY2hlZHVsaW5nU2V0dGluZ3MiOnsiJGlkIjoiMTIxOSIsIkRlcGVuZGVuY2llc1NjaGVkdWxpbmdNb2RlU2V0dGluZyI6IkZsZXhpYmxlIiwiRGVwZW5kZW5jaWVzUHJldmlvdXNTY2hlZHVsaW5nTW9kZSI6IkZsZXhpYmxlIiwiT25CcmVha2luZ0ZsZXhpYmxlU2NoZWR1bGluZ01vZGVTZXR0aW5nIjoiQXNrRXZlcnl0aW1lIiwiT25CcmVha2luZ1N0cmljdFNjaGVkdWxpbmdNb2RlU2V0dGluZyI6IkFza0V2ZXJ5dGltZSJ9LCJEZXBlbmRlbmN5TW9kdWxlRW5hYmxlZCI6ZmFsc2UsIkRlcGVuZGVuY2llcyI6eyJfZGVwZW5kZW5jaWVzIjpbXX1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Target 1"/>
  <p:tag name="OTLPOSITIONONTASK" val="None"/>
  <p:tag name="OTLRELATEDTASKID" val="00000000-0000-0000-0000-000000000000"/>
  <p:tag name="OTLWEEKNUMBERINGFORMAT" val="WNFormat1"/>
  <p:tag name="OTLWEEKNUMBERINGISVISIBLE" val="False"/>
  <p:tag name="OTLDATE" val="2025-05-30T23:59:00.0000000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Target 2"/>
  <p:tag name="OTLPOSITIONONTASK" val="None"/>
  <p:tag name="OTLRELATEDTASKID" val="00000000-0000-0000-0000-000000000000"/>
  <p:tag name="OTLWEEKNUMBERINGFORMAT" val="WNFormat1"/>
  <p:tag name="OTLWEEKNUMBERINGISVISIBLE" val="False"/>
  <p:tag name="OTLDATE" val="2025-10-01T23:59:00.0000000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Target 3"/>
  <p:tag name="OTLPOSITIONONTASK" val="None"/>
  <p:tag name="OTLRELATEDTASKID" val="00000000-0000-0000-0000-000000000000"/>
  <p:tag name="OTLWEEKNUMBERINGFORMAT" val="WNFormat1"/>
  <p:tag name="OTLWEEKNUMBERINGISVISIBLE" val="False"/>
  <p:tag name="OTLDATE" val="2026-01-01T23:59:00.0000000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Target 4"/>
  <p:tag name="OTLPOSITIONONTASK" val="None"/>
  <p:tag name="OTLRELATEDTASKID" val="00000000-0000-0000-0000-000000000000"/>
  <p:tag name="OTLWEEKNUMBERINGFORMAT" val="WNFormat1"/>
  <p:tag name="OTLWEEKNUMBERINGISVISIBLE" val="False"/>
  <p:tag name="OTLDATE" val="2026-07-01T23:59:00.0000000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Target 5"/>
  <p:tag name="OTLPOSITIONONTASK" val="None"/>
  <p:tag name="OTLRELATEDTASKID" val="00000000-0000-0000-0000-000000000000"/>
  <p:tag name="OTLWEEKNUMBERINGFORMAT" val="WNFormat1"/>
  <p:tag name="OTLWEEKNUMBERINGISVISIBLE" val="False"/>
  <p:tag name="OTLDATE" val="2026-10-15T23:59:00.0000000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Gel"/>
  <p:tag name="OTLTIMEBANDAUTODATERANGE" val="True"/>
  <p:tag name="OTLTIMEBANDSTARTDATE" val="2017-05-01T00:00:00.0000000Z"/>
  <p:tag name="OTLTIMEBANDWORKINGDAYS" val="Standard"/>
  <p:tag name="OTLTIMEBANDELAPSEDTIMEEXTENSION" val="False"/>
  <p:tag name="OTLTIMEBANDUSETIME" val="Tru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w"/>
  <p:tag name="OTLTIMEBANDSCALETYPE" val="Weeks"/>
  <p:tag name="OTLTIMEBANDSHAPETYPE" val="RectangleTimeband"/>
  <p:tag name="OTLTIMEBANDSHAPEHEIGHT" val="30"/>
  <p:tag name="OTLTIMEBANDSHAPEPADDINGLEFT" val="0"/>
  <p:tag name="OTLTIMEBANDENDDATE" val="2026-12-31T23:59:00.000000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weeks"/>
  <p:tag name="OTLSPACING" val="3"/>
  <p:tag name="OTLSHAPETHICKNESSTYPE" val="Regular"/>
  <p:tag name="OTLWEEKNUMBERINGFORMAT" val="WNFormat1"/>
  <p:tag name="OTLWEEKNUMBERINGISVISIBLE" val="False"/>
  <p:tag name="OTLSTARTDATE" val="2025-06-01T00:00:00.0000000Z"/>
  <p:tag name="OTLENDDATE" val="2025-08-06T23:59:00.0000000Z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weeks"/>
  <p:tag name="OTLSPACING" val="3"/>
  <p:tag name="OTLSHAPETHICKNESSTYPE" val="Regular"/>
  <p:tag name="OTLWEEKNUMBERINGFORMAT" val="WNFormat1"/>
  <p:tag name="OTLWEEKNUMBERINGISVISIBLE" val="False"/>
  <p:tag name="OTLSTARTDATE" val="2025-06-01T00:00:00.0000000Z"/>
  <p:tag name="OTLENDDATE" val="2025-09-01T23:59:00.0000000Z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weeks"/>
  <p:tag name="OTLSPACING" val="3"/>
  <p:tag name="OTLSHAPETHICKNESSTYPE" val="Regular"/>
  <p:tag name="OTLWEEKNUMBERINGFORMAT" val="WNFormat1"/>
  <p:tag name="OTLWEEKNUMBERINGISVISIBLE" val="False"/>
  <p:tag name="OTLSTARTDATE" val="2025-10-01T00:00:00.0000000Z"/>
  <p:tag name="OTLENDDATE" val="2026-05-30T23:59:00.0000000Z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weeks"/>
  <p:tag name="OTLSPACING" val="3"/>
  <p:tag name="OTLSHAPETHICKNESSTYPE" val="Regular"/>
  <p:tag name="OTLWEEKNUMBERINGFORMAT" val="WNFormat1"/>
  <p:tag name="OTLWEEKNUMBERINGISVISIBLE" val="False"/>
  <p:tag name="OTLSTARTDATE" val="2026-01-01T00:00:00.0000000Z"/>
  <p:tag name="OTLENDDATE" val="2026-06-30T23:59:00.0000000Z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weeks"/>
  <p:tag name="OTLSPACING" val="3"/>
  <p:tag name="OTLSHAPETHICKNESSTYPE" val="Regular"/>
  <p:tag name="OTLWEEKNUMBERINGFORMAT" val="WNFormat1"/>
  <p:tag name="OTLWEEKNUMBERINGISVISIBLE" val="False"/>
  <p:tag name="OTLSTARTDATE" val="2026-09-01T00:00:00.0000000Z"/>
  <p:tag name="OTLENDDATE" val="2026-10-15T23:59:00.0000000Z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weeks"/>
  <p:tag name="OTLSPACING" val="3"/>
  <p:tag name="OTLSHAPETHICKNESSTYPE" val="Regular"/>
  <p:tag name="OTLWEEKNUMBERINGFORMAT" val="WNFormat1"/>
  <p:tag name="OTLWEEKNUMBERINGISVISIBLE" val="False"/>
  <p:tag name="OTLSTARTDATE" val="2026-09-30T00:00:00.0000000Z"/>
  <p:tag name="OTLENDDATE" val="2026-12-31T23:59:00.0000000Z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weeks"/>
  <p:tag name="OTLSPACING" val="3"/>
  <p:tag name="OTLSHAPETHICKNESSTYPE" val="Regular"/>
  <p:tag name="OTLWEEKNUMBERINGFORMAT" val="WNFormat1"/>
  <p:tag name="OTLWEEKNUMBERINGISVISIBLE" val="False"/>
  <p:tag name="OTLSTARTDATE" val="2025-05-01T00:00:00.0000000Z"/>
  <p:tag name="OTLENDDATE" val="2025-06-22T23:59:00.0000000Z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weeks"/>
  <p:tag name="OTLSPACING" val="3"/>
  <p:tag name="OTLSHAPETHICKNESSTYPE" val="Regular"/>
  <p:tag name="OTLWEEKNUMBERINGFORMAT" val="WNFormat1"/>
  <p:tag name="OTLWEEKNUMBERINGISVISIBLE" val="False"/>
  <p:tag name="OTLSTARTDATE" val="2025-08-01T00:00:00.0000000Z"/>
  <p:tag name="OTLENDDATE" val="2025-12-29T23:59:00.0000000Z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weeks"/>
  <p:tag name="OTLSPACING" val="3"/>
  <p:tag name="OTLSHAPETHICKNESSTYPE" val="Regular"/>
  <p:tag name="OTLWEEKNUMBERINGFORMAT" val="WNFormat1"/>
  <p:tag name="OTLWEEKNUMBERINGISVISIBLE" val="False"/>
  <p:tag name="OTLSTARTDATE" val="2025-10-01T00:00:00.0000000Z"/>
  <p:tag name="OTLENDDATE" val="2026-05-30T23:59:00.0000000Z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weeks"/>
  <p:tag name="OTLSPACING" val="3"/>
  <p:tag name="OTLSHAPETHICKNESSTYPE" val="Regular"/>
  <p:tag name="OTLWEEKNUMBERINGFORMAT" val="WNFormat1"/>
  <p:tag name="OTLWEEKNUMBERINGISVISIBLE" val="False"/>
  <p:tag name="OTLSTARTDATE" val="2026-05-30T00:00:00.0000000Z"/>
  <p:tag name="OTLENDDATE" val="2026-09-30T23:59:00.0000000Z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225</Words>
  <Application>Microsoft Office PowerPoint</Application>
  <PresentationFormat>Widescreen</PresentationFormat>
  <Paragraphs>71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Open Sans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2014-05-09T16:39:14Z</dcterms:created>
  <dcterms:modified xsi:type="dcterms:W3CDTF">2024-10-14T12:21:42Z</dcterms:modified>
</cp:coreProperties>
</file>