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sldIdLst>
    <p:sldId id="268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1251-8411-F4AA-6D15-06B0B3981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035BB-732E-828B-994E-938672164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B49B0-66B2-238F-8BEF-BAB630E93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BECAD-7EA7-42AE-F8E7-B49D8459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2306-92C7-BAC7-DE3F-2390C16D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23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7664A-7FDB-DE17-7671-57C5B150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E1A5-22B0-C339-AE93-943C56B8D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4FC92-46E4-68A2-0795-B743720B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E9F3F-D2EC-5793-4C07-7505A87B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DB64F-56F2-9520-0ADE-CFA42422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47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A3C399-DA74-8353-60E6-BD9BFCC0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756FA-3280-3042-3B1F-A334BCF3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73235-E34A-E501-6BD7-A8B8AB6B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F6BC2-4636-9B5E-1EC2-4C610068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BE013-9185-A452-19E2-C0E58B40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95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682A8-D77B-4812-BF77-AE9A7145B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7F470-9023-4EEB-BB29-AD69EFF51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3ADD5-1CF5-4013-BF53-0ECA60FB0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E8B8E-A5F2-40B8-8709-5875B9C8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3B204-4BD3-4F8B-AFB6-2DDFD2B3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04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C663-F6FF-4158-B341-20DCCD694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06370-0778-4003-A186-4F30BAFA0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038FC-B338-4206-A186-D5445DA6C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830B2-7668-4DC5-847F-024135AB9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41E40-D7A6-4B0B-B6E8-3C4AB8CE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76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578FE-ECA8-4DF6-8D6E-763055334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C6320-D009-4CC0-A60B-D1FF91FD8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CA63D-48C9-464D-B661-A83311E0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AE5DA-BEEC-4DBE-ABB6-E5A0CCB5D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CAE8E-DFF6-4C1F-AFB2-5E0276FDB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85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6C8DD-1DAC-418D-8603-EEF8D2D90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DF974-0BD1-4E0B-9D6B-99D19990F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8B451-5C2D-4E8A-9488-620E9205A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21B98-66E7-430A-861E-E0C9BA599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C2B33-50F8-431D-85EB-C3928C57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FBCA8-74D9-49FB-AE03-1C69502C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35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BDA77-FD78-43D9-AF17-3597FC824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9CE63-4EB6-4A83-90DE-61AB7900B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4C57D-E00D-45DF-8AA0-900B46BF3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BD56C2-4345-47AC-A70B-EFB528FFB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33B701-45E7-44AE-AD8F-8611CE6FC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5B00F-E189-46BB-B445-8CE10BC40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543A90-8A89-495F-9799-F63A2A9BE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6016A-B51B-4894-9C14-C7CECAD39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72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7FC85-41C0-4CE6-BE7F-D5FBEF236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47A889-EA9F-4525-9DC1-4C5292351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E7C65-1DEC-4E50-9BF6-79C9DE66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9D47F-0C78-4F2B-8DDA-D31A1351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72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3E6B40-9681-41C9-AEA7-A3368EE04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CB45B9-50D4-48D5-BA37-E4012FFC3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76FD7-5388-4709-9D7E-56CBFDDA9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38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84AFC-1C81-4421-B1E2-82E90440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34EAF-9486-44CC-86EF-90657A91B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AB7B59-4856-47AB-95F4-D6F6AEF74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120003-CEEE-4101-91CC-8C60E10D2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5EF33-9D20-47D6-B2D5-64F9B7CA0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C00DFB-126C-42D2-B14E-318A9C772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2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AE9B9-13ED-8204-7DE5-3C5399E3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4B205-161C-9229-13B9-61A1D1738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638F0-6FDD-0356-A5D6-68300490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420C0-F2FA-4D92-5403-E0C33164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1CF6D-1381-9493-CB40-6372686F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36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8D2A6-1156-445F-B1E5-1D71FEDCD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486ED-2DFE-4CFA-8063-3136832EAD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EC7FA-C018-4681-AF53-893F4403C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28C5C-E4D2-4A3C-91EB-D1CBE7273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9C192-E5B6-441E-9541-E82B11635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B4D91-1F52-4489-B7C4-CB980C30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5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CDC78-2EB8-4752-91E8-C2CBAF5B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695E9-F591-47CE-B1B6-2FF488E04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86746-2AF5-4011-B83F-C63E09E1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B7D53-4FFB-4BBF-BD3E-1FCD9CB1E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3052-FA12-4FE0-82E8-C4F050C2C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49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0C04BE-30E3-44DD-8107-7BF1767BA9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8E3E9A-EBFB-4872-ACBB-1EB92999E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3131F-C567-4395-83CC-57963E6FE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F7696-9083-4656-A08A-CB7A0F6C1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FE249-C66F-4054-B2D9-366558D40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7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8FE27-7F3B-62FF-E470-C9B45EA3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8B456-E0F2-1F4F-F700-6A7789917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B74D-BE38-B3A5-C919-B05375B9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B648B-F6E1-67A4-CA2B-B704D847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CE72-EC8D-00F7-BD72-F3DF0DBC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3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292FB-1270-A1C0-24CA-9C267B88D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BF17C-479B-8E78-B82D-A9041BC61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54115-F010-82DD-C5DF-60372EF7D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85382-DAAD-FEBC-A9A4-ABC9A82A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B5AD2-9E27-94A4-2B1D-F0D57B0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9C17F-2219-7BF9-D658-4CA415D6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06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CEE69-94E1-7442-CFCD-CCDFFCC8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82320-E4E9-1060-6881-5A9500FD4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60147-2480-DFA4-DE0D-86C65FF23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90D4E-004D-B571-DF06-1F34DC76D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B813-20F8-13B0-6B15-49637B281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2C953-F7C2-C751-493C-0E286593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5A9BA7-490F-8DCF-448B-E1B4C592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71FE9A-2CA6-9A4D-7109-5C7A1AF2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4793-6233-5643-C685-D23ED89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29040-F4E6-2483-3608-EC39B8A1E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4FDEB-2228-D6AB-506D-8DFCE0D5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84D7E-2C31-0A80-9873-D96973599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33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645691-C197-0114-0811-B86E7AC3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7F883F-A511-B3D4-3915-60EB36E9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F5584-F3A0-1C40-E185-2B5F2AFC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47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1677-CB47-3285-5098-157742D47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224C1-D628-D760-9C60-1F6FB06B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91245-274C-D9A8-E3A8-08ABE103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9365B-F61E-2196-DC3B-22EB2371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BE751-A1CF-A0A0-E1FF-E30D2B9E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55756-2AE8-2032-189B-8DCB0EC3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56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017A-3BBC-355C-0571-E162655B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1439D3-7DF3-279E-4608-8B612CE50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DB7F6-4273-4A4D-9BA4-A48CBA37C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B636D-D779-A8F9-D99F-E27FF43E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9DEA5-49E9-7F3D-4ED8-F0323E15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3BE44-8CEE-28C0-75E9-59300976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504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75854-A558-AA52-FC38-091995671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475AB-7D2A-58B1-D6E3-9911CC6F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E8619-53B1-49E3-16B6-813262C79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2746D-4095-E6CF-41A8-D0C1B3CDC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3591A-0C94-D35D-25CC-0494D89E3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B55D6A-F309-4F5F-B417-95F7BAA3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BFFEE-B46E-4FBE-8E19-B52C78EE7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E3DA8-8533-479F-B5E8-CA6B48B91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8D700-2804-4D81-A91E-CB31F92CD3F1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D66F4-F440-4D22-B4EE-C62051FE5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8C2CB-A5C3-41AA-A4C5-295B9C1FD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2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slideLayout" Target="../slideLayouts/slideLayout18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image" Target="../media/image2.png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225" Type="http://schemas.openxmlformats.org/officeDocument/2006/relationships/tags" Target="../tags/tag225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15723-7B0F-B0D6-9A6E-24DA87CC6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TLSHAPE_SL_6ebd25c9d1ec4c61b195fd139e1c044f_BackgroundRectangle">
            <a:extLst>
              <a:ext uri="{FF2B5EF4-FFF2-40B4-BE49-F238E27FC236}">
                <a16:creationId xmlns:a16="http://schemas.microsoft.com/office/drawing/2014/main" id="{7E7DC3BE-0C6D-24F2-95D1-FEBBA6FBF2D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393975"/>
            <a:ext cx="11201400" cy="74168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359e8daf88b84e74b1a6ae1978c01aa2_BackgroundRectangle">
            <a:extLst>
              <a:ext uri="{FF2B5EF4-FFF2-40B4-BE49-F238E27FC236}">
                <a16:creationId xmlns:a16="http://schemas.microsoft.com/office/drawing/2014/main" id="{396BA8DB-9CE1-C3F2-D3B3-D9766D0C2BB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199155"/>
            <a:ext cx="11201400" cy="74168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f454f32cda8145e6abf8ef6a8701115b_BackgroundRectangle">
            <a:extLst>
              <a:ext uri="{FF2B5EF4-FFF2-40B4-BE49-F238E27FC236}">
                <a16:creationId xmlns:a16="http://schemas.microsoft.com/office/drawing/2014/main" id="{37D0014C-8503-3DEC-CBEA-76A51E9FAA8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004335"/>
            <a:ext cx="11201400" cy="74168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_7fa8ed855fa14877957191d8ba1c66e7_BackgroundRectangle">
            <a:extLst>
              <a:ext uri="{FF2B5EF4-FFF2-40B4-BE49-F238E27FC236}">
                <a16:creationId xmlns:a16="http://schemas.microsoft.com/office/drawing/2014/main" id="{F4258FAA-44D4-F7DD-41EB-1FCED49F0D1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809515"/>
            <a:ext cx="11201400" cy="74168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SL2A_a4998e0270544f05a457d85a04589ede_BackgroundRectangle" hidden="1">
            <a:extLst>
              <a:ext uri="{FF2B5EF4-FFF2-40B4-BE49-F238E27FC236}">
                <a16:creationId xmlns:a16="http://schemas.microsoft.com/office/drawing/2014/main" id="{D883D7FC-BE26-BD8A-B9A2-52699995C8B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90600" y="2393975"/>
            <a:ext cx="10274300" cy="74168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TLSHAPE_SL2A_287c7587159c450f90b921715b7b52e8_BackgroundRectangle" hidden="1">
            <a:extLst>
              <a:ext uri="{FF2B5EF4-FFF2-40B4-BE49-F238E27FC236}">
                <a16:creationId xmlns:a16="http://schemas.microsoft.com/office/drawing/2014/main" id="{7D7083DF-A113-4C71-B6AF-E2E816BB709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90600" y="3199155"/>
            <a:ext cx="10274300" cy="74168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OTLSHAPE_SL2A_0b7f582c9ff0411597c54c0eed1ba138_BackgroundRectangle" hidden="1">
            <a:extLst>
              <a:ext uri="{FF2B5EF4-FFF2-40B4-BE49-F238E27FC236}">
                <a16:creationId xmlns:a16="http://schemas.microsoft.com/office/drawing/2014/main" id="{3A018DF2-2DCD-88C2-388C-CFB7A372C5B5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90600" y="4004335"/>
            <a:ext cx="10274300" cy="74168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3" name="OTLSHAPE_SL2A_eb756e0f67bf48859830148344ec09b6_BackgroundRectangle" hidden="1">
            <a:extLst>
              <a:ext uri="{FF2B5EF4-FFF2-40B4-BE49-F238E27FC236}">
                <a16:creationId xmlns:a16="http://schemas.microsoft.com/office/drawing/2014/main" id="{F9A453D4-7567-84F9-0E20-872CEC836DC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90600" y="4809515"/>
            <a:ext cx="10274300" cy="74168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251CC3CA-DB9A-CB54-EF10-2777482615B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A6B72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936F8397-DD61-3E2B-E47D-5ED10800602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cxnSp>
        <p:nvCxnSpPr>
          <p:cNvPr id="254" name="OTLSHAPE_SLA_cc1a7fe4efe84e9b94226664fdf59534_Connector1">
            <a:extLst>
              <a:ext uri="{FF2B5EF4-FFF2-40B4-BE49-F238E27FC236}">
                <a16:creationId xmlns:a16="http://schemas.microsoft.com/office/drawing/2014/main" id="{AC5BC16C-CCA1-A42F-2485-8CD17EC79CC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569694" y="255395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OTLSHAPE_SLA_762d57be309a4818b3e28c0e007f3ca4_Connector1">
            <a:extLst>
              <a:ext uri="{FF2B5EF4-FFF2-40B4-BE49-F238E27FC236}">
                <a16:creationId xmlns:a16="http://schemas.microsoft.com/office/drawing/2014/main" id="{6C393B63-8F21-08DF-BBBB-2A64A53D1BF2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753917" y="255395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OTLSHAPE_SLA_f36405f708974c74baeb4a1339690d26_Connector1">
            <a:extLst>
              <a:ext uri="{FF2B5EF4-FFF2-40B4-BE49-F238E27FC236}">
                <a16:creationId xmlns:a16="http://schemas.microsoft.com/office/drawing/2014/main" id="{C004D9F9-D5C0-DA10-3857-E00CE9820F2B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247212" y="255395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OTLSHAPE_SLA_f2311c3e792d428fbf1ced8c97fa287b_Connector1">
            <a:extLst>
              <a:ext uri="{FF2B5EF4-FFF2-40B4-BE49-F238E27FC236}">
                <a16:creationId xmlns:a16="http://schemas.microsoft.com/office/drawing/2014/main" id="{FB77F087-85AE-AAAC-D65C-80D4EE2BC71F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183308" y="255395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SLA_3b56027a3fbd4a718b704a3d38cd04e6_Connector1">
            <a:extLst>
              <a:ext uri="{FF2B5EF4-FFF2-40B4-BE49-F238E27FC236}">
                <a16:creationId xmlns:a16="http://schemas.microsoft.com/office/drawing/2014/main" id="{1B226D67-39DA-C380-CE33-3513792DF977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163980" y="255395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OTLSHAPE_SLA_ae45b2183a5c45bdb87c20998d04ef4d_Connector1">
            <a:extLst>
              <a:ext uri="{FF2B5EF4-FFF2-40B4-BE49-F238E27FC236}">
                <a16:creationId xmlns:a16="http://schemas.microsoft.com/office/drawing/2014/main" id="{B871A7DF-9271-4FA0-4356-D53418909C66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8746427" y="255395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SLA_9d2d9569a35d42748a2c3a3c82895679_Connector1">
            <a:extLst>
              <a:ext uri="{FF2B5EF4-FFF2-40B4-BE49-F238E27FC236}">
                <a16:creationId xmlns:a16="http://schemas.microsoft.com/office/drawing/2014/main" id="{160D8D5D-C3F1-5481-A2C9-BA4C65A482E1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2461214" y="335913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OTLSHAPE_SLA_a91aae4210a44b838ea7637c822311e2_Connector1">
            <a:extLst>
              <a:ext uri="{FF2B5EF4-FFF2-40B4-BE49-F238E27FC236}">
                <a16:creationId xmlns:a16="http://schemas.microsoft.com/office/drawing/2014/main" id="{A5752B85-C87E-C0E1-2B23-888D08F9BDCC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4110525" y="335913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SLA_7dbd9150f4ad4fc8858e244f73d9da06_Connector1">
            <a:extLst>
              <a:ext uri="{FF2B5EF4-FFF2-40B4-BE49-F238E27FC236}">
                <a16:creationId xmlns:a16="http://schemas.microsoft.com/office/drawing/2014/main" id="{6FF4D84E-9748-603E-7567-8D866F5B59CE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5180349" y="335913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OTLSHAPE_SLA_b00fc9694afb4b7d9bc10cf49162db41_Connector1">
            <a:extLst>
              <a:ext uri="{FF2B5EF4-FFF2-40B4-BE49-F238E27FC236}">
                <a16:creationId xmlns:a16="http://schemas.microsoft.com/office/drawing/2014/main" id="{F0DAD5B4-AD82-EE98-68C9-0E37DDD08D4B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6116444" y="335913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SLA_e925606444614101be8ad0c4a1aa5627_Connector1">
            <a:extLst>
              <a:ext uri="{FF2B5EF4-FFF2-40B4-BE49-F238E27FC236}">
                <a16:creationId xmlns:a16="http://schemas.microsoft.com/office/drawing/2014/main" id="{FDD29235-2C80-3EE1-6A55-8E2C7D261A73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8679562" y="335913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SLA_08ad595ec11a4134805560c56e836195_Connector1">
            <a:extLst>
              <a:ext uri="{FF2B5EF4-FFF2-40B4-BE49-F238E27FC236}">
                <a16:creationId xmlns:a16="http://schemas.microsoft.com/office/drawing/2014/main" id="{FD70BFBA-F063-A566-DCE3-3058826068D9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9593370" y="3359133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SLA_74d2055a41f74e2bb7aeb0e914b024bf_Connector1">
            <a:extLst>
              <a:ext uri="{FF2B5EF4-FFF2-40B4-BE49-F238E27FC236}">
                <a16:creationId xmlns:a16="http://schemas.microsoft.com/office/drawing/2014/main" id="{34F94864-C103-45D1-9C9F-CF297AA97D97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152142" y="416431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OTLSHAPE_SLA_6ca50cd90c1b4c1aae8ac63ade3b16af_Connector1">
            <a:extLst>
              <a:ext uri="{FF2B5EF4-FFF2-40B4-BE49-F238E27FC236}">
                <a16:creationId xmlns:a16="http://schemas.microsoft.com/office/drawing/2014/main" id="{2B32FC34-AF5F-794E-F71E-EA3EC7F219ED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4199677" y="416431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SLA_e95fd7d7df6f4b1f9fd218db87f9473b_Connector1">
            <a:extLst>
              <a:ext uri="{FF2B5EF4-FFF2-40B4-BE49-F238E27FC236}">
                <a16:creationId xmlns:a16="http://schemas.microsoft.com/office/drawing/2014/main" id="{4C1FEFD8-6B85-4C24-E9F5-474924794D18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269500" y="416431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OTLSHAPE_SLA_57b8057ffecb431793f29d930e9b8035_Connector1">
            <a:extLst>
              <a:ext uri="{FF2B5EF4-FFF2-40B4-BE49-F238E27FC236}">
                <a16:creationId xmlns:a16="http://schemas.microsoft.com/office/drawing/2014/main" id="{B4B07004-937A-932A-BC0E-7CFF798F1470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6629067" y="416431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SLA_b4a1779be02a4c1792072b72c736ca0b_Connector1">
            <a:extLst>
              <a:ext uri="{FF2B5EF4-FFF2-40B4-BE49-F238E27FC236}">
                <a16:creationId xmlns:a16="http://schemas.microsoft.com/office/drawing/2014/main" id="{054894FA-0CBE-D72B-6277-644FC2B86DD9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7498300" y="416431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OTLSHAPE_SLA_d5906f168a244f15a81e35dd6a06c982_Connector1">
            <a:extLst>
              <a:ext uri="{FF2B5EF4-FFF2-40B4-BE49-F238E27FC236}">
                <a16:creationId xmlns:a16="http://schemas.microsoft.com/office/drawing/2014/main" id="{8E4EE9F9-AB90-AAD4-8C12-8B3870CAEBF7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8568123" y="416431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SLA_acab0bc7a6b64541a73cfaf227b34528_Connector1">
            <a:extLst>
              <a:ext uri="{FF2B5EF4-FFF2-40B4-BE49-F238E27FC236}">
                <a16:creationId xmlns:a16="http://schemas.microsoft.com/office/drawing/2014/main" id="{24637C46-2CC3-350D-D089-6BDC21CA47D4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3152142" y="496949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SLA_f7a90dfa38c64d1fa8256a33eda16ea6_Connector1">
            <a:extLst>
              <a:ext uri="{FF2B5EF4-FFF2-40B4-BE49-F238E27FC236}">
                <a16:creationId xmlns:a16="http://schemas.microsoft.com/office/drawing/2014/main" id="{5060581A-38F6-463E-A778-DB9DD2C7B0A3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979757" y="496949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SLA_c5a1d5675a774c7aaf8bf9d1a8aeabb8_Connector1">
            <a:extLst>
              <a:ext uri="{FF2B5EF4-FFF2-40B4-BE49-F238E27FC236}">
                <a16:creationId xmlns:a16="http://schemas.microsoft.com/office/drawing/2014/main" id="{9A50A9E2-BC70-F725-9430-0EDA9856F37A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6227884" y="496949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SLA_091d953a7f8d46e4ac498bb25f7fb907_Connector1">
            <a:extLst>
              <a:ext uri="{FF2B5EF4-FFF2-40B4-BE49-F238E27FC236}">
                <a16:creationId xmlns:a16="http://schemas.microsoft.com/office/drawing/2014/main" id="{4DEBB365-D591-C471-D2D6-A52D298BF17B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7966347" y="496949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SLA_5e65ff827864434c80b72661d9134a1f_Connector1">
            <a:extLst>
              <a:ext uri="{FF2B5EF4-FFF2-40B4-BE49-F238E27FC236}">
                <a16:creationId xmlns:a16="http://schemas.microsoft.com/office/drawing/2014/main" id="{8F0107D1-55F6-F504-DB7A-55FFD2BAB964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10596330" y="496949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OTLSHAPE_SLA_d089fdccbacc481ab4e9e028daafaf7c_Connector1">
            <a:extLst>
              <a:ext uri="{FF2B5EF4-FFF2-40B4-BE49-F238E27FC236}">
                <a16:creationId xmlns:a16="http://schemas.microsoft.com/office/drawing/2014/main" id="{789BD3C8-F40A-5706-9E23-95411B7F85A6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9236763" y="4969492"/>
            <a:ext cx="0" cy="388577"/>
          </a:xfrm>
          <a:prstGeom prst="line">
            <a:avLst/>
          </a:prstGeom>
          <a:ln w="9525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TLSHAPE_TB_00000000000000000000000000000000_ScaleContainer">
            <a:extLst>
              <a:ext uri="{FF2B5EF4-FFF2-40B4-BE49-F238E27FC236}">
                <a16:creationId xmlns:a16="http://schemas.microsoft.com/office/drawing/2014/main" id="{3D6067EC-00F5-5ACC-97FF-E65B69C5B6D8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17600" y="1806727"/>
            <a:ext cx="10147300" cy="182880"/>
          </a:xfrm>
          <a:prstGeom prst="round2Same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6ebd25c9d1ec4c61b195fd139e1c044f_HeaderRectangle">
            <a:extLst>
              <a:ext uri="{FF2B5EF4-FFF2-40B4-BE49-F238E27FC236}">
                <a16:creationId xmlns:a16="http://schemas.microsoft.com/office/drawing/2014/main" id="{6C26E4BF-34C6-B9CF-D87F-2EC8EAD616B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3500" y="2393975"/>
            <a:ext cx="927100" cy="741680"/>
          </a:xfrm>
          <a:prstGeom prst="rect">
            <a:avLst/>
          </a:prstGeom>
          <a:solidFill>
            <a:srgbClr val="7C5D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359e8daf88b84e74b1a6ae1978c01aa2_HeaderRectangle">
            <a:extLst>
              <a:ext uri="{FF2B5EF4-FFF2-40B4-BE49-F238E27FC236}">
                <a16:creationId xmlns:a16="http://schemas.microsoft.com/office/drawing/2014/main" id="{FF2E27D6-ACD3-DB96-3D92-9620038B61CD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3500" y="3199155"/>
            <a:ext cx="927100" cy="74168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SL_f454f32cda8145e6abf8ef6a8701115b_HeaderRectangle">
            <a:extLst>
              <a:ext uri="{FF2B5EF4-FFF2-40B4-BE49-F238E27FC236}">
                <a16:creationId xmlns:a16="http://schemas.microsoft.com/office/drawing/2014/main" id="{4F5D37A2-7909-CD54-AA0B-6026EB714A21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3500" y="4004335"/>
            <a:ext cx="927100" cy="74168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7fa8ed855fa14877957191d8ba1c66e7_HeaderRectangle">
            <a:extLst>
              <a:ext uri="{FF2B5EF4-FFF2-40B4-BE49-F238E27FC236}">
                <a16:creationId xmlns:a16="http://schemas.microsoft.com/office/drawing/2014/main" id="{90E4CE85-58A4-BC2D-DEE2-A35B1F3EF59C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3500" y="4809515"/>
            <a:ext cx="927100" cy="741680"/>
          </a:xfrm>
          <a:prstGeom prst="rect">
            <a:avLst/>
          </a:prstGeom>
          <a:solidFill>
            <a:srgbClr val="8E037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TB_00000000000000000000000000000000_MiddleScaleContainer">
            <a:extLst>
              <a:ext uri="{FF2B5EF4-FFF2-40B4-BE49-F238E27FC236}">
                <a16:creationId xmlns:a16="http://schemas.microsoft.com/office/drawing/2014/main" id="{A8569858-FFBF-2352-429C-C563CCEAD0E2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117600" y="1998751"/>
            <a:ext cx="101473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57575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869F25F9-FC1C-71F8-6573-00B0F2AB203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117600" y="1806727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4454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TLSHAPE_SL2A_a4998e0270544f05a457d85a04589ede_HeaderRectangle" hidden="1">
            <a:extLst>
              <a:ext uri="{FF2B5EF4-FFF2-40B4-BE49-F238E27FC236}">
                <a16:creationId xmlns:a16="http://schemas.microsoft.com/office/drawing/2014/main" id="{36621CCC-2FD3-7DAD-F68E-77149AFCD44E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90600" y="2393975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TLSHAPE_SL2A_287c7587159c450f90b921715b7b52e8_HeaderRectangle" hidden="1">
            <a:extLst>
              <a:ext uri="{FF2B5EF4-FFF2-40B4-BE49-F238E27FC236}">
                <a16:creationId xmlns:a16="http://schemas.microsoft.com/office/drawing/2014/main" id="{79943CFA-3584-3A9A-D404-25B60D948ED7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90600" y="3199155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OTLSHAPE_SL2A_0b7f582c9ff0411597c54c0eed1ba138_HeaderRectangle" hidden="1">
            <a:extLst>
              <a:ext uri="{FF2B5EF4-FFF2-40B4-BE49-F238E27FC236}">
                <a16:creationId xmlns:a16="http://schemas.microsoft.com/office/drawing/2014/main" id="{FA60EE07-2183-5386-334F-FF35F56F8D24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90600" y="4004335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OTLSHAPE_SL2A_eb756e0f67bf48859830148344ec09b6_HeaderRectangle" hidden="1">
            <a:extLst>
              <a:ext uri="{FF2B5EF4-FFF2-40B4-BE49-F238E27FC236}">
                <a16:creationId xmlns:a16="http://schemas.microsoft.com/office/drawing/2014/main" id="{66AE99EA-8423-CAFF-E49C-8C34C85D1607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90600" y="4809515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0" name="OTLSHAPE_SLT_2ae9adfdd8ab4eaf817254568219b6d8_Shape">
            <a:extLst>
              <a:ext uri="{FF2B5EF4-FFF2-40B4-BE49-F238E27FC236}">
                <a16:creationId xmlns:a16="http://schemas.microsoft.com/office/drawing/2014/main" id="{74FEC3EF-C8EB-9440-9429-4D27344FD5FC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541072" y="2942530"/>
            <a:ext cx="7226300" cy="155025"/>
          </a:xfrm>
          <a:prstGeom prst="rect">
            <a:avLst/>
          </a:prstGeom>
          <a:solidFill>
            <a:srgbClr val="7C5D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8" name="OTLSHAPE_SLT_375866c85e2e425e9fe1ea39be34edce_Shape">
            <a:extLst>
              <a:ext uri="{FF2B5EF4-FFF2-40B4-BE49-F238E27FC236}">
                <a16:creationId xmlns:a16="http://schemas.microsoft.com/office/drawing/2014/main" id="{BB5B2345-F958-22B7-9204-C52C6C66D759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2432591" y="3747710"/>
            <a:ext cx="7162800" cy="15502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6" name="OTLSHAPE_SLT_ac9a04465de64022b3468b012cdb8c7f_Shape">
            <a:extLst>
              <a:ext uri="{FF2B5EF4-FFF2-40B4-BE49-F238E27FC236}">
                <a16:creationId xmlns:a16="http://schemas.microsoft.com/office/drawing/2014/main" id="{D9126C05-B1E3-F853-3D45-1A827681CBA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123519" y="4552890"/>
            <a:ext cx="5486400" cy="155025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4" name="OTLSHAPE_SLT_e8533d33f9fc4ed59d0b87cffe948df2_Shape">
            <a:extLst>
              <a:ext uri="{FF2B5EF4-FFF2-40B4-BE49-F238E27FC236}">
                <a16:creationId xmlns:a16="http://schemas.microsoft.com/office/drawing/2014/main" id="{6EDBD690-19DD-9FCA-7469-94B82112D2D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3123519" y="5358070"/>
            <a:ext cx="7467600" cy="155025"/>
          </a:xfrm>
          <a:prstGeom prst="rect">
            <a:avLst/>
          </a:prstGeom>
          <a:solidFill>
            <a:srgbClr val="8E037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TB_00000000000000000000000000000000_ElapsedTime" hidden="1">
            <a:extLst>
              <a:ext uri="{FF2B5EF4-FFF2-40B4-BE49-F238E27FC236}">
                <a16:creationId xmlns:a16="http://schemas.microsoft.com/office/drawing/2014/main" id="{A844A723-D6FD-8B05-4231-4869EDD5D54A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117600" y="1806727"/>
            <a:ext cx="0" cy="0"/>
          </a:xfrm>
          <a:prstGeom prst="rect">
            <a:avLst/>
          </a:prstGeom>
          <a:solidFill>
            <a:schemeClr val="dk1">
              <a:alpha val="3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TLSHAPE_SLT_2ae9adfdd8ab4eaf817254568219b6d8_ShapePercentage" hidden="1">
            <a:extLst>
              <a:ext uri="{FF2B5EF4-FFF2-40B4-BE49-F238E27FC236}">
                <a16:creationId xmlns:a16="http://schemas.microsoft.com/office/drawing/2014/main" id="{8834C71D-6795-F392-953D-D9F37B11A52D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541072" y="2942530"/>
            <a:ext cx="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TLSHAPE_SLT_375866c85e2e425e9fe1ea39be34edce_ShapePercentage" hidden="1">
            <a:extLst>
              <a:ext uri="{FF2B5EF4-FFF2-40B4-BE49-F238E27FC236}">
                <a16:creationId xmlns:a16="http://schemas.microsoft.com/office/drawing/2014/main" id="{2F8C4C40-4BDC-57E9-7C69-1DEF8F00A802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2432591" y="3747710"/>
            <a:ext cx="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OTLSHAPE_SLT_ac9a04465de64022b3468b012cdb8c7f_ShapePercentage" hidden="1">
            <a:extLst>
              <a:ext uri="{FF2B5EF4-FFF2-40B4-BE49-F238E27FC236}">
                <a16:creationId xmlns:a16="http://schemas.microsoft.com/office/drawing/2014/main" id="{8794E545-74D7-7944-263E-40BCDE9FB38C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123519" y="4552890"/>
            <a:ext cx="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OTLSHAPE_SLT_e8533d33f9fc4ed59d0b87cffe948df2_ShapePercentage" hidden="1">
            <a:extLst>
              <a:ext uri="{FF2B5EF4-FFF2-40B4-BE49-F238E27FC236}">
                <a16:creationId xmlns:a16="http://schemas.microsoft.com/office/drawing/2014/main" id="{62D4E819-2485-7D34-6319-680578D35CB8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123519" y="5358070"/>
            <a:ext cx="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_6ebd25c9d1ec4c61b195fd139e1c044f_Header">
            <a:extLst>
              <a:ext uri="{FF2B5EF4-FFF2-40B4-BE49-F238E27FC236}">
                <a16:creationId xmlns:a16="http://schemas.microsoft.com/office/drawing/2014/main" id="{E9CF25CC-2026-244A-9CC4-981887C7F6A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3500" y="2578760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Alpha</a:t>
            </a:r>
          </a:p>
        </p:txBody>
      </p:sp>
      <p:sp>
        <p:nvSpPr>
          <p:cNvPr id="23" name="OTLSHAPE_SL_359e8daf88b84e74b1a6ae1978c01aa2_Header">
            <a:extLst>
              <a:ext uri="{FF2B5EF4-FFF2-40B4-BE49-F238E27FC236}">
                <a16:creationId xmlns:a16="http://schemas.microsoft.com/office/drawing/2014/main" id="{5E0A6A79-26B3-AA5F-D689-A9CC0D5EAB48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3500" y="3383940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Beta</a:t>
            </a:r>
          </a:p>
        </p:txBody>
      </p:sp>
      <p:sp>
        <p:nvSpPr>
          <p:cNvPr id="26" name="OTLSHAPE_SL_f454f32cda8145e6abf8ef6a8701115b_Header">
            <a:extLst>
              <a:ext uri="{FF2B5EF4-FFF2-40B4-BE49-F238E27FC236}">
                <a16:creationId xmlns:a16="http://schemas.microsoft.com/office/drawing/2014/main" id="{02E096F2-A483-DE7F-5BDD-95DAB16C6EB5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500" y="4189120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Gamma</a:t>
            </a:r>
          </a:p>
        </p:txBody>
      </p:sp>
      <p:sp>
        <p:nvSpPr>
          <p:cNvPr id="29" name="OTLSHAPE_SL_7fa8ed855fa14877957191d8ba1c66e7_Header">
            <a:extLst>
              <a:ext uri="{FF2B5EF4-FFF2-40B4-BE49-F238E27FC236}">
                <a16:creationId xmlns:a16="http://schemas.microsoft.com/office/drawing/2014/main" id="{4489FF16-5C7C-7500-2478-B430F6F7DB7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3500" y="4994300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Delta</a:t>
            </a:r>
          </a:p>
        </p:txBody>
      </p:sp>
      <p:sp>
        <p:nvSpPr>
          <p:cNvPr id="12" name="OTLSHAPE_SL2A_a4998e0270544f05a457d85a04589ede_Header" hidden="1">
            <a:extLst>
              <a:ext uri="{FF2B5EF4-FFF2-40B4-BE49-F238E27FC236}">
                <a16:creationId xmlns:a16="http://schemas.microsoft.com/office/drawing/2014/main" id="{35D5BD33-D69D-A33F-6F9C-36C4C94A0DD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-34035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1" name="OTLSHAPE_SL2A_287c7587159c450f90b921715b7b52e8_Header" hidden="1">
            <a:extLst>
              <a:ext uri="{FF2B5EF4-FFF2-40B4-BE49-F238E27FC236}">
                <a16:creationId xmlns:a16="http://schemas.microsoft.com/office/drawing/2014/main" id="{9E1EA108-FDAA-B68D-CF88-ABF1BF4FEDC3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-34035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4" name="OTLSHAPE_SL2A_0b7f582c9ff0411597c54c0eed1ba138_Header" hidden="1">
            <a:extLst>
              <a:ext uri="{FF2B5EF4-FFF2-40B4-BE49-F238E27FC236}">
                <a16:creationId xmlns:a16="http://schemas.microsoft.com/office/drawing/2014/main" id="{77ED31A0-F85D-93A1-990D-7D82E5DFA2D8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-34035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2" name="OTLSHAPE_SL2A_eb756e0f67bf48859830148344ec09b6_Header" hidden="1">
            <a:extLst>
              <a:ext uri="{FF2B5EF4-FFF2-40B4-BE49-F238E27FC236}">
                <a16:creationId xmlns:a16="http://schemas.microsoft.com/office/drawing/2014/main" id="{8E9CAFD7-8846-7642-8411-03D7754BFF8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-34035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" name="OTLSHAPE_SLT_2ae9adfdd8ab4eaf817254568219b6d8_BaselineShape" hidden="1">
            <a:extLst>
              <a:ext uri="{FF2B5EF4-FFF2-40B4-BE49-F238E27FC236}">
                <a16:creationId xmlns:a16="http://schemas.microsoft.com/office/drawing/2014/main" id="{4CB2CBC5-652A-11A6-4048-45B23CD250F6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117600" y="305945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T_375866c85e2e425e9fe1ea39be34edce_BaselineShape" hidden="1">
            <a:extLst>
              <a:ext uri="{FF2B5EF4-FFF2-40B4-BE49-F238E27FC236}">
                <a16:creationId xmlns:a16="http://schemas.microsoft.com/office/drawing/2014/main" id="{9D98B6ED-EF54-41AC-AED4-16CABC535935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117600" y="386463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T_ac9a04465de64022b3468b012cdb8c7f_BaselineShape" hidden="1">
            <a:extLst>
              <a:ext uri="{FF2B5EF4-FFF2-40B4-BE49-F238E27FC236}">
                <a16:creationId xmlns:a16="http://schemas.microsoft.com/office/drawing/2014/main" id="{42E72900-4FC0-D945-6A60-741010D1DF68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1117600" y="466981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TLSHAPE_SLT_e8533d33f9fc4ed59d0b87cffe948df2_BaselineShape" hidden="1">
            <a:extLst>
              <a:ext uri="{FF2B5EF4-FFF2-40B4-BE49-F238E27FC236}">
                <a16:creationId xmlns:a16="http://schemas.microsoft.com/office/drawing/2014/main" id="{7D0515EE-7EE8-01B2-D37C-F75E67F8FBE5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1117600" y="547499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2A3BFB0C-39AE-78BC-BE6E-F51416858D6C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2305763" y="2190775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9448E35-73D7-5D88-6C4E-071BD387F4BD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168400" y="1820655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42B3F400-8877-5340-8EF5-881704F2ACA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303516" y="1820655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95" name="OTLSHAPE_SLT_2ae9adfdd8ab4eaf817254568219b6d8_Title">
            <a:extLst>
              <a:ext uri="{FF2B5EF4-FFF2-40B4-BE49-F238E27FC236}">
                <a16:creationId xmlns:a16="http://schemas.microsoft.com/office/drawing/2014/main" id="{F4F8301E-2ACD-B841-B8F5-72DCDDBC8BAC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923838" y="294253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7C5D9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154" name="OTLSHAPE_SLT_375866c85e2e425e9fe1ea39be34edce_Title">
            <a:extLst>
              <a:ext uri="{FF2B5EF4-FFF2-40B4-BE49-F238E27FC236}">
                <a16:creationId xmlns:a16="http://schemas.microsoft.com/office/drawing/2014/main" id="{8BC59133-9629-73C5-4CE1-09E44A1EBA88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781925" y="374771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213" name="OTLSHAPE_SLT_ac9a04465de64022b3468b012cdb8c7f_Title">
            <a:extLst>
              <a:ext uri="{FF2B5EF4-FFF2-40B4-BE49-F238E27FC236}">
                <a16:creationId xmlns:a16="http://schemas.microsoft.com/office/drawing/2014/main" id="{6953F709-4B6D-2646-7F78-41518DC7260E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637054" y="455289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272" name="OTLSHAPE_SLT_e8533d33f9fc4ed59d0b87cffe948df2_Title">
            <a:extLst>
              <a:ext uri="{FF2B5EF4-FFF2-40B4-BE49-F238E27FC236}">
                <a16:creationId xmlns:a16="http://schemas.microsoft.com/office/drawing/2014/main" id="{CFAD5D9B-44F8-CBA6-176D-6B07108A1883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628869" y="535807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8E037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60" name="OTLSHAPE_TB_00000000000000000000000000000000_MiddleTimescaleInterval1">
            <a:extLst>
              <a:ext uri="{FF2B5EF4-FFF2-40B4-BE49-F238E27FC236}">
                <a16:creationId xmlns:a16="http://schemas.microsoft.com/office/drawing/2014/main" id="{0A137AA7-1D59-BC2A-8A8A-9ECD407AD517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168400" y="2012679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62" name="OTLSHAPE_TB_00000000000000000000000000000000_MiddleTimescaleInterval2">
            <a:extLst>
              <a:ext uri="{FF2B5EF4-FFF2-40B4-BE49-F238E27FC236}">
                <a16:creationId xmlns:a16="http://schemas.microsoft.com/office/drawing/2014/main" id="{334E0790-297D-44A4-ACC4-DB5B69800D3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859328" y="2012679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256" name="OTLSHAPE_TB_00000000000000000000000000000000_MiddleTimescaleInterval3">
            <a:extLst>
              <a:ext uri="{FF2B5EF4-FFF2-40B4-BE49-F238E27FC236}">
                <a16:creationId xmlns:a16="http://schemas.microsoft.com/office/drawing/2014/main" id="{EB935B58-28C3-3C8D-8AF7-D37007FBF998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483391" y="2012679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258" name="OTLSHAPE_TB_00000000000000000000000000000000_MiddleTimescaleInterval4">
            <a:extLst>
              <a:ext uri="{FF2B5EF4-FFF2-40B4-BE49-F238E27FC236}">
                <a16:creationId xmlns:a16="http://schemas.microsoft.com/office/drawing/2014/main" id="{BDAD4BD2-770E-20C5-EB16-E45DAA63C755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174319" y="2012679"/>
            <a:ext cx="1905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260" name="OTLSHAPE_TB_00000000000000000000000000000000_MiddleTimescaleInterval5">
            <a:extLst>
              <a:ext uri="{FF2B5EF4-FFF2-40B4-BE49-F238E27FC236}">
                <a16:creationId xmlns:a16="http://schemas.microsoft.com/office/drawing/2014/main" id="{97843402-B53E-E476-0E8C-1250C06F441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842959" y="2012679"/>
            <a:ext cx="2286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262" name="OTLSHAPE_TB_00000000000000000000000000000000_MiddleTimescaleInterval6">
            <a:extLst>
              <a:ext uri="{FF2B5EF4-FFF2-40B4-BE49-F238E27FC236}">
                <a16:creationId xmlns:a16="http://schemas.microsoft.com/office/drawing/2014/main" id="{BDB6729D-9E78-D308-690A-38FBBB5188E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4533886" y="2012679"/>
            <a:ext cx="1778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264" name="OTLSHAPE_TB_00000000000000000000000000000000_MiddleTimescaleInterval7">
            <a:extLst>
              <a:ext uri="{FF2B5EF4-FFF2-40B4-BE49-F238E27FC236}">
                <a16:creationId xmlns:a16="http://schemas.microsoft.com/office/drawing/2014/main" id="{9D200F56-1944-3696-FDCA-7DD010CB446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202526" y="2012679"/>
            <a:ext cx="139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266" name="OTLSHAPE_TB_00000000000000000000000000000000_MiddleTimescaleInterval8">
            <a:extLst>
              <a:ext uri="{FF2B5EF4-FFF2-40B4-BE49-F238E27FC236}">
                <a16:creationId xmlns:a16="http://schemas.microsoft.com/office/drawing/2014/main" id="{ED26B534-BED1-0B56-36AD-13009D00E110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893453" y="2012679"/>
            <a:ext cx="20197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  <a:endParaRPr kumimoji="0" lang="en-US" sz="1000" b="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OTLSHAPE_TB_00000000000000000000000000000000_TodayMarkerText" hidden="1">
            <a:extLst>
              <a:ext uri="{FF2B5EF4-FFF2-40B4-BE49-F238E27FC236}">
                <a16:creationId xmlns:a16="http://schemas.microsoft.com/office/drawing/2014/main" id="{7F6BB459-0D62-E118-2866-089DE91654D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-350668" y="-33467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15" name="OTLSHAPE_SLT_2ae9adfdd8ab4eaf817254568219b6d8_Duration" hidden="1">
            <a:extLst>
              <a:ext uri="{FF2B5EF4-FFF2-40B4-BE49-F238E27FC236}">
                <a16:creationId xmlns:a16="http://schemas.microsoft.com/office/drawing/2014/main" id="{BA80F05C-6E2D-2ECC-787D-1845C6EA260D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232 days</a:t>
            </a:r>
          </a:p>
        </p:txBody>
      </p:sp>
      <p:sp>
        <p:nvSpPr>
          <p:cNvPr id="16" name="OTLSHAPE_SLT_2ae9adfdd8ab4eaf817254568219b6d8_JoinedDate" hidden="1">
            <a:extLst>
              <a:ext uri="{FF2B5EF4-FFF2-40B4-BE49-F238E27FC236}">
                <a16:creationId xmlns:a16="http://schemas.microsoft.com/office/drawing/2014/main" id="{4AA604D9-EEDB-86BC-43BF-AC8B74B03A15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-541298"/>
            <a:ext cx="647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20 - Dec 9</a:t>
            </a:r>
          </a:p>
        </p:txBody>
      </p:sp>
      <p:sp>
        <p:nvSpPr>
          <p:cNvPr id="17" name="OTLSHAPE_SLT_2ae9adfdd8ab4eaf817254568219b6d8_StartDate" hidden="1">
            <a:extLst>
              <a:ext uri="{FF2B5EF4-FFF2-40B4-BE49-F238E27FC236}">
                <a16:creationId xmlns:a16="http://schemas.microsoft.com/office/drawing/2014/main" id="{9FB39820-F53B-61CF-3F20-65308DCB150F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" name="OTLSHAPE_SLT_2ae9adfdd8ab4eaf817254568219b6d8_EndDate" hidden="1">
            <a:extLst>
              <a:ext uri="{FF2B5EF4-FFF2-40B4-BE49-F238E27FC236}">
                <a16:creationId xmlns:a16="http://schemas.microsoft.com/office/drawing/2014/main" id="{E01A8ED8-CB08-EB54-D6E6-3132A09277B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" name="OTLSHAPE_SLT_2ae9adfdd8ab4eaf817254568219b6d8_TextPercentage" hidden="1">
            <a:extLst>
              <a:ext uri="{FF2B5EF4-FFF2-40B4-BE49-F238E27FC236}">
                <a16:creationId xmlns:a16="http://schemas.microsoft.com/office/drawing/2014/main" id="{E778E925-F958-B6D9-A609-31A8F9338CC3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4" name="OTLSHAPE_SLT_375866c85e2e425e9fe1ea39be34edce_Duration" hidden="1">
            <a:extLst>
              <a:ext uri="{FF2B5EF4-FFF2-40B4-BE49-F238E27FC236}">
                <a16:creationId xmlns:a16="http://schemas.microsoft.com/office/drawing/2014/main" id="{07298A7A-5992-887D-9420-CFABBD09909E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-381804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230 days</a:t>
            </a:r>
          </a:p>
        </p:txBody>
      </p:sp>
      <p:sp>
        <p:nvSpPr>
          <p:cNvPr id="55" name="OTLSHAPE_SLT_375866c85e2e425e9fe1ea39be34edce_JoinedDate" hidden="1">
            <a:extLst>
              <a:ext uri="{FF2B5EF4-FFF2-40B4-BE49-F238E27FC236}">
                <a16:creationId xmlns:a16="http://schemas.microsoft.com/office/drawing/2014/main" id="{88D0EB84-2AC9-F46D-D0B7-C75A136E665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-541298"/>
            <a:ext cx="660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1 - Jan 15</a:t>
            </a:r>
          </a:p>
        </p:txBody>
      </p:sp>
      <p:sp>
        <p:nvSpPr>
          <p:cNvPr id="56" name="OTLSHAPE_SLT_375866c85e2e425e9fe1ea39be34edce_StartDate" hidden="1">
            <a:extLst>
              <a:ext uri="{FF2B5EF4-FFF2-40B4-BE49-F238E27FC236}">
                <a16:creationId xmlns:a16="http://schemas.microsoft.com/office/drawing/2014/main" id="{72C81F91-3496-C158-D8F1-4D4289F1F27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9" name="OTLSHAPE_SLT_375866c85e2e425e9fe1ea39be34edce_EndDate" hidden="1">
            <a:extLst>
              <a:ext uri="{FF2B5EF4-FFF2-40B4-BE49-F238E27FC236}">
                <a16:creationId xmlns:a16="http://schemas.microsoft.com/office/drawing/2014/main" id="{248FA3DC-BC7E-6EF0-A4D6-6CD91533F77B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4" name="OTLSHAPE_SLT_375866c85e2e425e9fe1ea39be34edce_TextPercentage" hidden="1">
            <a:extLst>
              <a:ext uri="{FF2B5EF4-FFF2-40B4-BE49-F238E27FC236}">
                <a16:creationId xmlns:a16="http://schemas.microsoft.com/office/drawing/2014/main" id="{2E58492E-49B0-556C-BEA0-23F209C0141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7" name="OTLSHAPE_SLT_ac9a04465de64022b3468b012cdb8c7f_Duration" hidden="1">
            <a:extLst>
              <a:ext uri="{FF2B5EF4-FFF2-40B4-BE49-F238E27FC236}">
                <a16:creationId xmlns:a16="http://schemas.microsoft.com/office/drawing/2014/main" id="{CC1E5D93-36CA-26A3-540B-5F407BA663FB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176 days</a:t>
            </a:r>
          </a:p>
        </p:txBody>
      </p:sp>
      <p:sp>
        <p:nvSpPr>
          <p:cNvPr id="88" name="OTLSHAPE_SLT_ac9a04465de64022b3468b012cdb8c7f_JoinedDate" hidden="1">
            <a:extLst>
              <a:ext uri="{FF2B5EF4-FFF2-40B4-BE49-F238E27FC236}">
                <a16:creationId xmlns:a16="http://schemas.microsoft.com/office/drawing/2014/main" id="{60CFC058-B97C-72AA-672D-7D3F335AD09F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-472048"/>
            <a:ext cx="5969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1 - Dec 2</a:t>
            </a:r>
          </a:p>
        </p:txBody>
      </p:sp>
      <p:sp>
        <p:nvSpPr>
          <p:cNvPr id="89" name="OTLSHAPE_SLT_ac9a04465de64022b3468b012cdb8c7f_StartDate" hidden="1">
            <a:extLst>
              <a:ext uri="{FF2B5EF4-FFF2-40B4-BE49-F238E27FC236}">
                <a16:creationId xmlns:a16="http://schemas.microsoft.com/office/drawing/2014/main" id="{5DB2466E-7290-2AC6-1DEB-0380BA941D6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0" name="OTLSHAPE_SLT_ac9a04465de64022b3468b012cdb8c7f_EndDate" hidden="1">
            <a:extLst>
              <a:ext uri="{FF2B5EF4-FFF2-40B4-BE49-F238E27FC236}">
                <a16:creationId xmlns:a16="http://schemas.microsoft.com/office/drawing/2014/main" id="{06E9A09D-0174-C07B-D932-623515EC900A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1" name="OTLSHAPE_SLT_ac9a04465de64022b3468b012cdb8c7f_TextPercentage" hidden="1">
            <a:extLst>
              <a:ext uri="{FF2B5EF4-FFF2-40B4-BE49-F238E27FC236}">
                <a16:creationId xmlns:a16="http://schemas.microsoft.com/office/drawing/2014/main" id="{6EF894EA-DDB0-8C9B-4BEA-3CE6D98236C7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5" name="OTLSHAPE_SLT_e8533d33f9fc4ed59d0b87cffe948df2_Duration" hidden="1">
            <a:extLst>
              <a:ext uri="{FF2B5EF4-FFF2-40B4-BE49-F238E27FC236}">
                <a16:creationId xmlns:a16="http://schemas.microsoft.com/office/drawing/2014/main" id="{F37F4603-FB39-DBC6-A324-CC3223F9D18E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239 days</a:t>
            </a:r>
          </a:p>
        </p:txBody>
      </p:sp>
      <p:sp>
        <p:nvSpPr>
          <p:cNvPr id="116" name="OTLSHAPE_SLT_e8533d33f9fc4ed59d0b87cffe948df2_JoinedDate" hidden="1">
            <a:extLst>
              <a:ext uri="{FF2B5EF4-FFF2-40B4-BE49-F238E27FC236}">
                <a16:creationId xmlns:a16="http://schemas.microsoft.com/office/drawing/2014/main" id="{4EB72E78-E358-12DB-ADCD-7B20A847D447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1 - Mar 1</a:t>
            </a:r>
          </a:p>
        </p:txBody>
      </p:sp>
      <p:sp>
        <p:nvSpPr>
          <p:cNvPr id="117" name="OTLSHAPE_SLT_e8533d33f9fc4ed59d0b87cffe948df2_StartDate" hidden="1">
            <a:extLst>
              <a:ext uri="{FF2B5EF4-FFF2-40B4-BE49-F238E27FC236}">
                <a16:creationId xmlns:a16="http://schemas.microsoft.com/office/drawing/2014/main" id="{BA4267FE-7B31-3FAE-AB5D-90472507D536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8" name="OTLSHAPE_SLT_e8533d33f9fc4ed59d0b87cffe948df2_EndDate" hidden="1">
            <a:extLst>
              <a:ext uri="{FF2B5EF4-FFF2-40B4-BE49-F238E27FC236}">
                <a16:creationId xmlns:a16="http://schemas.microsoft.com/office/drawing/2014/main" id="{13693402-987E-3F91-2235-86AB8BC3573B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9" name="OTLSHAPE_SLT_e8533d33f9fc4ed59d0b87cffe948df2_TextPercentage" hidden="1">
            <a:extLst>
              <a:ext uri="{FF2B5EF4-FFF2-40B4-BE49-F238E27FC236}">
                <a16:creationId xmlns:a16="http://schemas.microsoft.com/office/drawing/2014/main" id="{F8BE86E7-18E7-90A1-9796-3386DBE4AF1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3" name="OTLSHAPE_TB_00000000000000000000000000000000_MiddleTimescaleInterval9">
            <a:extLst>
              <a:ext uri="{FF2B5EF4-FFF2-40B4-BE49-F238E27FC236}">
                <a16:creationId xmlns:a16="http://schemas.microsoft.com/office/drawing/2014/main" id="{AB93A5CA-29B2-9332-B87E-8D90ADC6CB27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584381" y="2012679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35" name="OTLSHAPE_TB_00000000000000000000000000000000_MiddleTimescaleInterval10">
            <a:extLst>
              <a:ext uri="{FF2B5EF4-FFF2-40B4-BE49-F238E27FC236}">
                <a16:creationId xmlns:a16="http://schemas.microsoft.com/office/drawing/2014/main" id="{B30D163C-6A8F-3255-F879-FD07560C7E0E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253021" y="2012679"/>
            <a:ext cx="18274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37" name="OTLSHAPE_TB_00000000000000000000000000000000_MiddleTimescaleInterval11">
            <a:extLst>
              <a:ext uri="{FF2B5EF4-FFF2-40B4-BE49-F238E27FC236}">
                <a16:creationId xmlns:a16="http://schemas.microsoft.com/office/drawing/2014/main" id="{C6CB9946-B539-F0A3-FBF4-4CA3716B9749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943948" y="2012679"/>
            <a:ext cx="20839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9" name="OTLSHAPE_TB_00000000000000000000000000000000_MiddleTimescaleInterval12">
            <a:extLst>
              <a:ext uri="{FF2B5EF4-FFF2-40B4-BE49-F238E27FC236}">
                <a16:creationId xmlns:a16="http://schemas.microsoft.com/office/drawing/2014/main" id="{C7AE8159-3C8D-40FE-32BE-5A9340B8D8E9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612588" y="2012679"/>
            <a:ext cx="19717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41" name="OTLSHAPE_TB_00000000000000000000000000000000_MiddleTimescaleInterval13">
            <a:extLst>
              <a:ext uri="{FF2B5EF4-FFF2-40B4-BE49-F238E27FC236}">
                <a16:creationId xmlns:a16="http://schemas.microsoft.com/office/drawing/2014/main" id="{899C86C2-1826-7CAA-CDC9-A3508C090257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303516" y="2012679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43" name="OTLSHAPE_TB_00000000000000000000000000000000_MiddleTimescaleInterval14">
            <a:extLst>
              <a:ext uri="{FF2B5EF4-FFF2-40B4-BE49-F238E27FC236}">
                <a16:creationId xmlns:a16="http://schemas.microsoft.com/office/drawing/2014/main" id="{DFAEA58B-9AD3-16F6-758A-C030873AE5DD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9994443" y="2012679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45" name="OTLSHAPE_TB_00000000000000000000000000000000_MiddleTimescaleInterval15">
            <a:extLst>
              <a:ext uri="{FF2B5EF4-FFF2-40B4-BE49-F238E27FC236}">
                <a16:creationId xmlns:a16="http://schemas.microsoft.com/office/drawing/2014/main" id="{738DC2C5-F03E-6831-B6B1-757FAAE1AB1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0618507" y="2012679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47" name="OTLSHAPE_SLT_2ae9adfdd8ab4eaf817254568219b6d8_Variance" hidden="1">
            <a:extLst>
              <a:ext uri="{FF2B5EF4-FFF2-40B4-BE49-F238E27FC236}">
                <a16:creationId xmlns:a16="http://schemas.microsoft.com/office/drawing/2014/main" id="{9E009B80-B4EC-F24D-AF2E-BB4BA24703FF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OTLSHAPE_SLT_375866c85e2e425e9fe1ea39be34edce_Variance" hidden="1">
            <a:extLst>
              <a:ext uri="{FF2B5EF4-FFF2-40B4-BE49-F238E27FC236}">
                <a16:creationId xmlns:a16="http://schemas.microsoft.com/office/drawing/2014/main" id="{47D17B86-BCBF-CB57-640E-2D947414F540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ac9a04465de64022b3468b012cdb8c7f_Variance" hidden="1">
            <a:extLst>
              <a:ext uri="{FF2B5EF4-FFF2-40B4-BE49-F238E27FC236}">
                <a16:creationId xmlns:a16="http://schemas.microsoft.com/office/drawing/2014/main" id="{6A737289-6EDD-9777-54C9-7BB4A8D98FE8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4" name="OTLSHAPE_SLT_e8533d33f9fc4ed59d0b87cffe948df2_Variance" hidden="1">
            <a:extLst>
              <a:ext uri="{FF2B5EF4-FFF2-40B4-BE49-F238E27FC236}">
                <a16:creationId xmlns:a16="http://schemas.microsoft.com/office/drawing/2014/main" id="{35BDC5C1-E835-61B9-4A6C-8BF3FC1A7795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347" name="OTLSHAPE_TB_00000000000000000000000000000000_Separator1">
            <a:extLst>
              <a:ext uri="{FF2B5EF4-FFF2-40B4-BE49-F238E27FC236}">
                <a16:creationId xmlns:a16="http://schemas.microsoft.com/office/drawing/2014/main" id="{A06A5C8E-7D7D-7427-C342-5BDBF69B0055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9252716" y="1825015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TB_00000000000000000000000000000000_MiddleSeparator1">
            <a:extLst>
              <a:ext uri="{FF2B5EF4-FFF2-40B4-BE49-F238E27FC236}">
                <a16:creationId xmlns:a16="http://schemas.microsoft.com/office/drawing/2014/main" id="{4D25C098-77C3-2413-16DB-BE77F2410E1E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1808527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TB_00000000000000000000000000000000_MiddleSeparator2">
            <a:extLst>
              <a:ext uri="{FF2B5EF4-FFF2-40B4-BE49-F238E27FC236}">
                <a16:creationId xmlns:a16="http://schemas.microsoft.com/office/drawing/2014/main" id="{506C9F3B-3862-80EC-E60F-45D6EFB63C9F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2432591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OTLSHAPE_TB_00000000000000000000000000000000_MiddleSeparator3">
            <a:extLst>
              <a:ext uri="{FF2B5EF4-FFF2-40B4-BE49-F238E27FC236}">
                <a16:creationId xmlns:a16="http://schemas.microsoft.com/office/drawing/2014/main" id="{6C50AA12-466C-E720-F737-830278BA2E42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3123519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OTLSHAPE_TB_00000000000000000000000000000000_MiddleSeparator4">
            <a:extLst>
              <a:ext uri="{FF2B5EF4-FFF2-40B4-BE49-F238E27FC236}">
                <a16:creationId xmlns:a16="http://schemas.microsoft.com/office/drawing/2014/main" id="{CCD54E92-6FD2-E5EB-FE05-D5071370E85D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3792158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OTLSHAPE_TB_00000000000000000000000000000000_MiddleSeparator5">
            <a:extLst>
              <a:ext uri="{FF2B5EF4-FFF2-40B4-BE49-F238E27FC236}">
                <a16:creationId xmlns:a16="http://schemas.microsoft.com/office/drawing/2014/main" id="{886F2B36-B243-1F5A-EC76-ECF3539F003E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4483086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OTLSHAPE_TB_00000000000000000000000000000000_MiddleSeparator6">
            <a:extLst>
              <a:ext uri="{FF2B5EF4-FFF2-40B4-BE49-F238E27FC236}">
                <a16:creationId xmlns:a16="http://schemas.microsoft.com/office/drawing/2014/main" id="{793A2162-3DF2-B0C1-9D03-B32264DA56A3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5151726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OTLSHAPE_TB_00000000000000000000000000000000_MiddleSeparator7">
            <a:extLst>
              <a:ext uri="{FF2B5EF4-FFF2-40B4-BE49-F238E27FC236}">
                <a16:creationId xmlns:a16="http://schemas.microsoft.com/office/drawing/2014/main" id="{E44DBF4A-90BE-A599-6960-5EE14EF0C1B4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5842653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TB_00000000000000000000000000000000_MiddleSeparator8">
            <a:extLst>
              <a:ext uri="{FF2B5EF4-FFF2-40B4-BE49-F238E27FC236}">
                <a16:creationId xmlns:a16="http://schemas.microsoft.com/office/drawing/2014/main" id="{BB16E2C7-50E7-0900-3BD8-48ED4F95F42A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6533581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B_00000000000000000000000000000000_MiddleSeparator9">
            <a:extLst>
              <a:ext uri="{FF2B5EF4-FFF2-40B4-BE49-F238E27FC236}">
                <a16:creationId xmlns:a16="http://schemas.microsoft.com/office/drawing/2014/main" id="{15BB67C6-8147-9254-FEF8-74753AF1AF9C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7202221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B_00000000000000000000000000000000_MiddleSeparator10">
            <a:extLst>
              <a:ext uri="{FF2B5EF4-FFF2-40B4-BE49-F238E27FC236}">
                <a16:creationId xmlns:a16="http://schemas.microsoft.com/office/drawing/2014/main" id="{38C2064D-6B95-F175-77D9-C8FAC776272E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7893148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MiddleSeparator11">
            <a:extLst>
              <a:ext uri="{FF2B5EF4-FFF2-40B4-BE49-F238E27FC236}">
                <a16:creationId xmlns:a16="http://schemas.microsoft.com/office/drawing/2014/main" id="{4905F838-60E1-F723-9D92-94D86189768E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8561788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B_00000000000000000000000000000000_MiddleSeparator12">
            <a:extLst>
              <a:ext uri="{FF2B5EF4-FFF2-40B4-BE49-F238E27FC236}">
                <a16:creationId xmlns:a16="http://schemas.microsoft.com/office/drawing/2014/main" id="{7A661253-3ACA-9798-262A-AE2F69E07F58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9252716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B_00000000000000000000000000000000_MiddleSeparator13">
            <a:extLst>
              <a:ext uri="{FF2B5EF4-FFF2-40B4-BE49-F238E27FC236}">
                <a16:creationId xmlns:a16="http://schemas.microsoft.com/office/drawing/2014/main" id="{1BA4F5D4-4792-E518-3EED-150A5FC0646F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9943643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B_00000000000000000000000000000000_MiddleSeparator14">
            <a:extLst>
              <a:ext uri="{FF2B5EF4-FFF2-40B4-BE49-F238E27FC236}">
                <a16:creationId xmlns:a16="http://schemas.microsoft.com/office/drawing/2014/main" id="{DEB14E89-9DF8-7310-E8EE-6242849DEDAC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10567707" y="201703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TLSHAPE_SLA_cc1a7fe4efe84e9b94226664fdf59534_Shape">
            <a:extLst>
              <a:ext uri="{FF2B5EF4-FFF2-40B4-BE49-F238E27FC236}">
                <a16:creationId xmlns:a16="http://schemas.microsoft.com/office/drawing/2014/main" id="{F9A49FB7-A533-A758-B048-706EAD0A6EB4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1595094" y="255395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TLSHAPE_SLA_762d57be309a4818b3e28c0e007f3ca4_Shape">
            <a:extLst>
              <a:ext uri="{FF2B5EF4-FFF2-40B4-BE49-F238E27FC236}">
                <a16:creationId xmlns:a16="http://schemas.microsoft.com/office/drawing/2014/main" id="{0228DB88-E1F9-29F5-649E-379BC8097370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3779317" y="255395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TLSHAPE_SLA_f36405f708974c74baeb4a1339690d26_Shape">
            <a:extLst>
              <a:ext uri="{FF2B5EF4-FFF2-40B4-BE49-F238E27FC236}">
                <a16:creationId xmlns:a16="http://schemas.microsoft.com/office/drawing/2014/main" id="{E9B8D7B2-AC5E-6809-B133-9DE51ABEBCD7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5272612" y="255395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OTLSHAPE_SLA_f2311c3e792d428fbf1ced8c97fa287b_Shape">
            <a:extLst>
              <a:ext uri="{FF2B5EF4-FFF2-40B4-BE49-F238E27FC236}">
                <a16:creationId xmlns:a16="http://schemas.microsoft.com/office/drawing/2014/main" id="{69B49947-DED4-969F-C7BD-2B9191077A2B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6208708" y="255395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TLSHAPE_SLA_3b56027a3fbd4a718b704a3d38cd04e6_Shape">
            <a:extLst>
              <a:ext uri="{FF2B5EF4-FFF2-40B4-BE49-F238E27FC236}">
                <a16:creationId xmlns:a16="http://schemas.microsoft.com/office/drawing/2014/main" id="{1563053E-10CB-0BEC-2731-8636E3CCE5AA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7189380" y="255395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OTLSHAPE_SLA_ae45b2183a5c45bdb87c20998d04ef4d_Shape">
            <a:extLst>
              <a:ext uri="{FF2B5EF4-FFF2-40B4-BE49-F238E27FC236}">
                <a16:creationId xmlns:a16="http://schemas.microsoft.com/office/drawing/2014/main" id="{9259F002-68A5-4428-2820-48C182FB80AB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>
            <a:off x="8771827" y="255395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TLSHAPE_SLA_9d2d9569a35d42748a2c3a3c82895679_Shape">
            <a:extLst>
              <a:ext uri="{FF2B5EF4-FFF2-40B4-BE49-F238E27FC236}">
                <a16:creationId xmlns:a16="http://schemas.microsoft.com/office/drawing/2014/main" id="{A3DB04C0-7C27-708E-57B3-B17245F72C75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>
            <a:off x="2486614" y="335913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TLSHAPE_SLA_a91aae4210a44b838ea7637c822311e2_Shape">
            <a:extLst>
              <a:ext uri="{FF2B5EF4-FFF2-40B4-BE49-F238E27FC236}">
                <a16:creationId xmlns:a16="http://schemas.microsoft.com/office/drawing/2014/main" id="{B9394B15-107A-D1CB-AFB9-852E035C2584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>
            <a:off x="4135925" y="335913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TLSHAPE_SLA_7dbd9150f4ad4fc8858e244f73d9da06_Shape">
            <a:extLst>
              <a:ext uri="{FF2B5EF4-FFF2-40B4-BE49-F238E27FC236}">
                <a16:creationId xmlns:a16="http://schemas.microsoft.com/office/drawing/2014/main" id="{DAF22B34-FF47-FAC9-AF0A-2A86913FF630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5205749" y="335913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TLSHAPE_SLA_b00fc9694afb4b7d9bc10cf49162db41_Shape">
            <a:extLst>
              <a:ext uri="{FF2B5EF4-FFF2-40B4-BE49-F238E27FC236}">
                <a16:creationId xmlns:a16="http://schemas.microsoft.com/office/drawing/2014/main" id="{80A65B65-BB43-D7FE-772E-0307074BEC0D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6141844" y="335913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TLSHAPE_SLA_e925606444614101be8ad0c4a1aa5627_Shape">
            <a:extLst>
              <a:ext uri="{FF2B5EF4-FFF2-40B4-BE49-F238E27FC236}">
                <a16:creationId xmlns:a16="http://schemas.microsoft.com/office/drawing/2014/main" id="{A772AB37-3E86-6609-B080-AA54FF5B0BEA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8704962" y="335913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TLSHAPE_SLA_08ad595ec11a4134805560c56e836195_Shape">
            <a:extLst>
              <a:ext uri="{FF2B5EF4-FFF2-40B4-BE49-F238E27FC236}">
                <a16:creationId xmlns:a16="http://schemas.microsoft.com/office/drawing/2014/main" id="{F39EBAA2-7B42-E08F-2800-42F9A8652BDC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9618770" y="335913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OTLSHAPE_SLA_74d2055a41f74e2bb7aeb0e914b024bf_Shape">
            <a:extLst>
              <a:ext uri="{FF2B5EF4-FFF2-40B4-BE49-F238E27FC236}">
                <a16:creationId xmlns:a16="http://schemas.microsoft.com/office/drawing/2014/main" id="{FFCECA6F-C62B-1B23-F325-64D5628974B6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>
            <a:off x="3177542" y="416431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OTLSHAPE_SLA_6ca50cd90c1b4c1aae8ac63ade3b16af_Shape">
            <a:extLst>
              <a:ext uri="{FF2B5EF4-FFF2-40B4-BE49-F238E27FC236}">
                <a16:creationId xmlns:a16="http://schemas.microsoft.com/office/drawing/2014/main" id="{6BBFDC9E-79B2-F89D-C41E-FC0C1A6A6246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4225077" y="416431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TLSHAPE_SLA_e95fd7d7df6f4b1f9fd218db87f9473b_Shape">
            <a:extLst>
              <a:ext uri="{FF2B5EF4-FFF2-40B4-BE49-F238E27FC236}">
                <a16:creationId xmlns:a16="http://schemas.microsoft.com/office/drawing/2014/main" id="{0A467300-EAF3-4D68-83F3-A6B89710EB2B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5294900" y="416431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TLSHAPE_SLA_57b8057ffecb431793f29d930e9b8035_Shape">
            <a:extLst>
              <a:ext uri="{FF2B5EF4-FFF2-40B4-BE49-F238E27FC236}">
                <a16:creationId xmlns:a16="http://schemas.microsoft.com/office/drawing/2014/main" id="{950EC09A-47F5-72A2-D60C-295411D6B1C6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6654467" y="416431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OTLSHAPE_SLA_b4a1779be02a4c1792072b72c736ca0b_Shape">
            <a:extLst>
              <a:ext uri="{FF2B5EF4-FFF2-40B4-BE49-F238E27FC236}">
                <a16:creationId xmlns:a16="http://schemas.microsoft.com/office/drawing/2014/main" id="{A1570930-DBCF-5784-8DF2-AC4215D63A63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7523700" y="416431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OTLSHAPE_SLA_d5906f168a244f15a81e35dd6a06c982_Shape">
            <a:extLst>
              <a:ext uri="{FF2B5EF4-FFF2-40B4-BE49-F238E27FC236}">
                <a16:creationId xmlns:a16="http://schemas.microsoft.com/office/drawing/2014/main" id="{4AD2A08A-9C40-E742-E01E-76E4E99CF70E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>
            <a:off x="8593523" y="416431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TLSHAPE_SLA_acab0bc7a6b64541a73cfaf227b34528_Shape">
            <a:extLst>
              <a:ext uri="{FF2B5EF4-FFF2-40B4-BE49-F238E27FC236}">
                <a16:creationId xmlns:a16="http://schemas.microsoft.com/office/drawing/2014/main" id="{06253E6D-4E38-ACEC-3F68-AE062933A202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>
            <a:off x="3177542" y="496949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OTLSHAPE_SLA_f7a90dfa38c64d1fa8256a33eda16ea6_Shape">
            <a:extLst>
              <a:ext uri="{FF2B5EF4-FFF2-40B4-BE49-F238E27FC236}">
                <a16:creationId xmlns:a16="http://schemas.microsoft.com/office/drawing/2014/main" id="{BF819731-B365-7B65-64D2-ADCB4CABC700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5005157" y="496949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OTLSHAPE_SLA_c5a1d5675a774c7aaf8bf9d1a8aeabb8_Shape">
            <a:extLst>
              <a:ext uri="{FF2B5EF4-FFF2-40B4-BE49-F238E27FC236}">
                <a16:creationId xmlns:a16="http://schemas.microsoft.com/office/drawing/2014/main" id="{1DC9792E-8279-9006-994D-0CB0005E5B7F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6253284" y="496949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OTLSHAPE_SLA_091d953a7f8d46e4ac498bb25f7fb907_Shape">
            <a:extLst>
              <a:ext uri="{FF2B5EF4-FFF2-40B4-BE49-F238E27FC236}">
                <a16:creationId xmlns:a16="http://schemas.microsoft.com/office/drawing/2014/main" id="{BF735146-4A69-B48E-8AEC-96322B9DDB2F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7991747" y="496949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OTLSHAPE_SLA_5e65ff827864434c80b72661d9134a1f_Shape">
            <a:extLst>
              <a:ext uri="{FF2B5EF4-FFF2-40B4-BE49-F238E27FC236}">
                <a16:creationId xmlns:a16="http://schemas.microsoft.com/office/drawing/2014/main" id="{027637CC-76EA-F61C-462B-9556B232E252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>
            <a:off x="10621730" y="496949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OTLSHAPE_SLA_d089fdccbacc481ab4e9e028daafaf7c_Shape">
            <a:extLst>
              <a:ext uri="{FF2B5EF4-FFF2-40B4-BE49-F238E27FC236}">
                <a16:creationId xmlns:a16="http://schemas.microsoft.com/office/drawing/2014/main" id="{3C46585F-BB03-7B49-28EB-3C64D4DA8185}"/>
              </a:ext>
            </a:extLst>
          </p:cNvPr>
          <p:cNvSpPr/>
          <p:nvPr>
            <p:custDataLst>
              <p:tags r:id="rId153"/>
            </p:custDataLst>
          </p:nvPr>
        </p:nvSpPr>
        <p:spPr>
          <a:xfrm>
            <a:off x="9262163" y="496949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A_cc1a7fe4efe84e9b94226664fdf59534_Title">
            <a:extLst>
              <a:ext uri="{FF2B5EF4-FFF2-40B4-BE49-F238E27FC236}">
                <a16:creationId xmlns:a16="http://schemas.microsoft.com/office/drawing/2014/main" id="{79A60B39-D150-B034-EBBE-E3B47667AB2A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728444" y="243207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United States</a:t>
            </a:r>
          </a:p>
        </p:txBody>
      </p:sp>
      <p:sp>
        <p:nvSpPr>
          <p:cNvPr id="294" name="OTLSHAPE_SLA_cc1a7fe4efe84e9b94226664fdf59534_Date">
            <a:extLst>
              <a:ext uri="{FF2B5EF4-FFF2-40B4-BE49-F238E27FC236}">
                <a16:creationId xmlns:a16="http://schemas.microsoft.com/office/drawing/2014/main" id="{9D68BBB1-01B1-7357-65C2-D752906B73E3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728444" y="2599800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Jan 20</a:t>
            </a:r>
          </a:p>
        </p:txBody>
      </p:sp>
      <p:sp>
        <p:nvSpPr>
          <p:cNvPr id="295" name="OTLSHAPE_SLA_cc1a7fe4efe84e9b94226664fdf59534_Variance" hidden="1">
            <a:extLst>
              <a:ext uri="{FF2B5EF4-FFF2-40B4-BE49-F238E27FC236}">
                <a16:creationId xmlns:a16="http://schemas.microsoft.com/office/drawing/2014/main" id="{FAD10941-3868-0F1B-3DCA-EF3CDF0BF278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98" name="OTLSHAPE_SLA_762d57be309a4818b3e28c0e007f3ca4_Title">
            <a:extLst>
              <a:ext uri="{FF2B5EF4-FFF2-40B4-BE49-F238E27FC236}">
                <a16:creationId xmlns:a16="http://schemas.microsoft.com/office/drawing/2014/main" id="{58F594DA-DA99-D051-BF52-53765034C227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3912667" y="243207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China</a:t>
            </a:r>
          </a:p>
        </p:txBody>
      </p:sp>
      <p:sp>
        <p:nvSpPr>
          <p:cNvPr id="299" name="OTLSHAPE_SLA_762d57be309a4818b3e28c0e007f3ca4_Date">
            <a:extLst>
              <a:ext uri="{FF2B5EF4-FFF2-40B4-BE49-F238E27FC236}">
                <a16:creationId xmlns:a16="http://schemas.microsoft.com/office/drawing/2014/main" id="{6118BD34-EE93-688B-019D-4C298B6C23BF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3912667" y="2599800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28</a:t>
            </a:r>
          </a:p>
        </p:txBody>
      </p:sp>
      <p:sp>
        <p:nvSpPr>
          <p:cNvPr id="301" name="OTLSHAPE_SLA_762d57be309a4818b3e28c0e007f3ca4_Variance" hidden="1">
            <a:extLst>
              <a:ext uri="{FF2B5EF4-FFF2-40B4-BE49-F238E27FC236}">
                <a16:creationId xmlns:a16="http://schemas.microsoft.com/office/drawing/2014/main" id="{E225941D-EA9A-2AE4-877B-F78E45A38B47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19" name="OTLSHAPE_SLA_f36405f708974c74baeb4a1339690d26_Title">
            <a:extLst>
              <a:ext uri="{FF2B5EF4-FFF2-40B4-BE49-F238E27FC236}">
                <a16:creationId xmlns:a16="http://schemas.microsoft.com/office/drawing/2014/main" id="{5C39A6FB-8014-80D7-1773-040B3D1785D6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5405962" y="243207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Japan</a:t>
            </a:r>
          </a:p>
        </p:txBody>
      </p:sp>
      <p:sp>
        <p:nvSpPr>
          <p:cNvPr id="320" name="OTLSHAPE_SLA_f36405f708974c74baeb4a1339690d26_Date">
            <a:extLst>
              <a:ext uri="{FF2B5EF4-FFF2-40B4-BE49-F238E27FC236}">
                <a16:creationId xmlns:a16="http://schemas.microsoft.com/office/drawing/2014/main" id="{CECEB99F-D61A-465D-3E0C-02A38DB7DED4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5405962" y="2599800"/>
            <a:ext cx="21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4</a:t>
            </a:r>
          </a:p>
        </p:txBody>
      </p:sp>
      <p:sp>
        <p:nvSpPr>
          <p:cNvPr id="321" name="OTLSHAPE_SLA_f36405f708974c74baeb4a1339690d26_Variance" hidden="1">
            <a:extLst>
              <a:ext uri="{FF2B5EF4-FFF2-40B4-BE49-F238E27FC236}">
                <a16:creationId xmlns:a16="http://schemas.microsoft.com/office/drawing/2014/main" id="{15DCFBAD-1052-B6F7-929D-79C293FDB911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23" name="OTLSHAPE_SLA_f2311c3e792d428fbf1ced8c97fa287b_Title">
            <a:extLst>
              <a:ext uri="{FF2B5EF4-FFF2-40B4-BE49-F238E27FC236}">
                <a16:creationId xmlns:a16="http://schemas.microsoft.com/office/drawing/2014/main" id="{3F069E4D-DF6D-EFBD-2DE2-E5A902B0C49A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6342058" y="243207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Germany</a:t>
            </a:r>
          </a:p>
        </p:txBody>
      </p:sp>
      <p:sp>
        <p:nvSpPr>
          <p:cNvPr id="324" name="OTLSHAPE_SLA_f2311c3e792d428fbf1ced8c97fa287b_Date">
            <a:extLst>
              <a:ext uri="{FF2B5EF4-FFF2-40B4-BE49-F238E27FC236}">
                <a16:creationId xmlns:a16="http://schemas.microsoft.com/office/drawing/2014/main" id="{99614183-5637-6BC6-AD5E-76789D8970AA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6342058" y="2599800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 15</a:t>
            </a:r>
          </a:p>
        </p:txBody>
      </p:sp>
      <p:sp>
        <p:nvSpPr>
          <p:cNvPr id="325" name="OTLSHAPE_SLA_f2311c3e792d428fbf1ced8c97fa287b_Variance" hidden="1">
            <a:extLst>
              <a:ext uri="{FF2B5EF4-FFF2-40B4-BE49-F238E27FC236}">
                <a16:creationId xmlns:a16="http://schemas.microsoft.com/office/drawing/2014/main" id="{FC37CF6E-7361-B92B-55A0-07CFB239967D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27" name="OTLSHAPE_SLA_3b56027a3fbd4a718b704a3d38cd04e6_Title">
            <a:extLst>
              <a:ext uri="{FF2B5EF4-FFF2-40B4-BE49-F238E27FC236}">
                <a16:creationId xmlns:a16="http://schemas.microsoft.com/office/drawing/2014/main" id="{ECF8C102-9FDE-D8A6-E7C7-036D29CC74FF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7322730" y="2432075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United Kingdom</a:t>
            </a:r>
          </a:p>
        </p:txBody>
      </p:sp>
      <p:sp>
        <p:nvSpPr>
          <p:cNvPr id="328" name="OTLSHAPE_SLA_3b56027a3fbd4a718b704a3d38cd04e6_Date">
            <a:extLst>
              <a:ext uri="{FF2B5EF4-FFF2-40B4-BE49-F238E27FC236}">
                <a16:creationId xmlns:a16="http://schemas.microsoft.com/office/drawing/2014/main" id="{DEC16192-69F0-61C7-EDBB-DEA55E80162F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7322730" y="2599800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28</a:t>
            </a:r>
          </a:p>
        </p:txBody>
      </p:sp>
      <p:sp>
        <p:nvSpPr>
          <p:cNvPr id="329" name="OTLSHAPE_SLA_3b56027a3fbd4a718b704a3d38cd04e6_Variance" hidden="1">
            <a:extLst>
              <a:ext uri="{FF2B5EF4-FFF2-40B4-BE49-F238E27FC236}">
                <a16:creationId xmlns:a16="http://schemas.microsoft.com/office/drawing/2014/main" id="{557855B3-FB93-73C8-8ED4-25CDD94A69BA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31" name="OTLSHAPE_SLA_ae45b2183a5c45bdb87c20998d04ef4d_Title">
            <a:extLst>
              <a:ext uri="{FF2B5EF4-FFF2-40B4-BE49-F238E27FC236}">
                <a16:creationId xmlns:a16="http://schemas.microsoft.com/office/drawing/2014/main" id="{39F70B81-8571-B9EB-0105-A93A6ADE46DA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8905177" y="24320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India</a:t>
            </a:r>
          </a:p>
        </p:txBody>
      </p:sp>
      <p:sp>
        <p:nvSpPr>
          <p:cNvPr id="332" name="OTLSHAPE_SLA_ae45b2183a5c45bdb87c20998d04ef4d_Date">
            <a:extLst>
              <a:ext uri="{FF2B5EF4-FFF2-40B4-BE49-F238E27FC236}">
                <a16:creationId xmlns:a16="http://schemas.microsoft.com/office/drawing/2014/main" id="{4C330125-2F26-03E1-CBB9-C04F068EB5F8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8905177" y="2599800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8</a:t>
            </a:r>
          </a:p>
        </p:txBody>
      </p:sp>
      <p:sp>
        <p:nvSpPr>
          <p:cNvPr id="333" name="OTLSHAPE_SLA_ae45b2183a5c45bdb87c20998d04ef4d_Variance" hidden="1">
            <a:extLst>
              <a:ext uri="{FF2B5EF4-FFF2-40B4-BE49-F238E27FC236}">
                <a16:creationId xmlns:a16="http://schemas.microsoft.com/office/drawing/2014/main" id="{6E1F04AF-2409-D00F-1C46-43607B0EA84F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35" name="OTLSHAPE_SLA_9d2d9569a35d42748a2c3a3c82895679_Title">
            <a:extLst>
              <a:ext uri="{FF2B5EF4-FFF2-40B4-BE49-F238E27FC236}">
                <a16:creationId xmlns:a16="http://schemas.microsoft.com/office/drawing/2014/main" id="{8C4228C7-EE44-F8C4-7DB6-956EF5ABF268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2619964" y="323725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United States</a:t>
            </a:r>
          </a:p>
        </p:txBody>
      </p:sp>
      <p:sp>
        <p:nvSpPr>
          <p:cNvPr id="336" name="OTLSHAPE_SLA_9d2d9569a35d42748a2c3a3c82895679_Date">
            <a:extLst>
              <a:ext uri="{FF2B5EF4-FFF2-40B4-BE49-F238E27FC236}">
                <a16:creationId xmlns:a16="http://schemas.microsoft.com/office/drawing/2014/main" id="{F37CF57A-8724-14F1-E54B-6349A272D358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2619964" y="3404980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337" name="OTLSHAPE_SLA_9d2d9569a35d42748a2c3a3c82895679_Variance" hidden="1">
            <a:extLst>
              <a:ext uri="{FF2B5EF4-FFF2-40B4-BE49-F238E27FC236}">
                <a16:creationId xmlns:a16="http://schemas.microsoft.com/office/drawing/2014/main" id="{FB764946-2E5E-1E91-5CED-69A9ADF8C17E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39" name="OTLSHAPE_SLA_a91aae4210a44b838ea7637c822311e2_Title">
            <a:extLst>
              <a:ext uri="{FF2B5EF4-FFF2-40B4-BE49-F238E27FC236}">
                <a16:creationId xmlns:a16="http://schemas.microsoft.com/office/drawing/2014/main" id="{B44A2E9B-C325-EB3D-A686-D7BC09D842C1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4269275" y="323725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China</a:t>
            </a:r>
          </a:p>
        </p:txBody>
      </p:sp>
      <p:sp>
        <p:nvSpPr>
          <p:cNvPr id="340" name="OTLSHAPE_SLA_a91aae4210a44b838ea7637c822311e2_Date">
            <a:extLst>
              <a:ext uri="{FF2B5EF4-FFF2-40B4-BE49-F238E27FC236}">
                <a16:creationId xmlns:a16="http://schemas.microsoft.com/office/drawing/2014/main" id="{ABA058DD-24BA-5A29-FE67-621FDEFC68C6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4269275" y="3404980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14</a:t>
            </a:r>
          </a:p>
        </p:txBody>
      </p:sp>
      <p:sp>
        <p:nvSpPr>
          <p:cNvPr id="341" name="OTLSHAPE_SLA_a91aae4210a44b838ea7637c822311e2_Variance" hidden="1">
            <a:extLst>
              <a:ext uri="{FF2B5EF4-FFF2-40B4-BE49-F238E27FC236}">
                <a16:creationId xmlns:a16="http://schemas.microsoft.com/office/drawing/2014/main" id="{09C35FA0-49DA-CC4C-1A92-0A98E4AB61E4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50" name="OTLSHAPE_SLA_7dbd9150f4ad4fc8858e244f73d9da06_Title">
            <a:extLst>
              <a:ext uri="{FF2B5EF4-FFF2-40B4-BE49-F238E27FC236}">
                <a16:creationId xmlns:a16="http://schemas.microsoft.com/office/drawing/2014/main" id="{193D15D4-DD8A-B1CF-7078-3D2C21B86D3A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5339099" y="323725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Japan</a:t>
            </a:r>
          </a:p>
        </p:txBody>
      </p:sp>
      <p:sp>
        <p:nvSpPr>
          <p:cNvPr id="351" name="OTLSHAPE_SLA_7dbd9150f4ad4fc8858e244f73d9da06_Date">
            <a:extLst>
              <a:ext uri="{FF2B5EF4-FFF2-40B4-BE49-F238E27FC236}">
                <a16:creationId xmlns:a16="http://schemas.microsoft.com/office/drawing/2014/main" id="{962661F8-DFE0-4C02-E10F-6413E4E2CAEF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5339099" y="3404980"/>
            <a:ext cx="21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1</a:t>
            </a:r>
          </a:p>
        </p:txBody>
      </p:sp>
      <p:sp>
        <p:nvSpPr>
          <p:cNvPr id="352" name="OTLSHAPE_SLA_7dbd9150f4ad4fc8858e244f73d9da06_Variance" hidden="1">
            <a:extLst>
              <a:ext uri="{FF2B5EF4-FFF2-40B4-BE49-F238E27FC236}">
                <a16:creationId xmlns:a16="http://schemas.microsoft.com/office/drawing/2014/main" id="{40CFC3C9-39F3-1061-D3A5-470D8A65070B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54" name="OTLSHAPE_SLA_b00fc9694afb4b7d9bc10cf49162db41_Title">
            <a:extLst>
              <a:ext uri="{FF2B5EF4-FFF2-40B4-BE49-F238E27FC236}">
                <a16:creationId xmlns:a16="http://schemas.microsoft.com/office/drawing/2014/main" id="{C2A08826-16DC-BC60-2EC8-4D04E579D70B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6275194" y="323725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Germany</a:t>
            </a:r>
          </a:p>
        </p:txBody>
      </p:sp>
      <p:sp>
        <p:nvSpPr>
          <p:cNvPr id="355" name="OTLSHAPE_SLA_b00fc9694afb4b7d9bc10cf49162db41_Date">
            <a:extLst>
              <a:ext uri="{FF2B5EF4-FFF2-40B4-BE49-F238E27FC236}">
                <a16:creationId xmlns:a16="http://schemas.microsoft.com/office/drawing/2014/main" id="{080AFD7F-957C-AB77-A99D-503F4A2CD246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6275194" y="3404980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 12</a:t>
            </a:r>
          </a:p>
        </p:txBody>
      </p:sp>
      <p:sp>
        <p:nvSpPr>
          <p:cNvPr id="356" name="OTLSHAPE_SLA_b00fc9694afb4b7d9bc10cf49162db41_Variance" hidden="1">
            <a:extLst>
              <a:ext uri="{FF2B5EF4-FFF2-40B4-BE49-F238E27FC236}">
                <a16:creationId xmlns:a16="http://schemas.microsoft.com/office/drawing/2014/main" id="{17320B26-9947-357D-728A-A5FDD0C28AD2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58" name="OTLSHAPE_SLA_e925606444614101be8ad0c4a1aa5627_Title">
            <a:extLst>
              <a:ext uri="{FF2B5EF4-FFF2-40B4-BE49-F238E27FC236}">
                <a16:creationId xmlns:a16="http://schemas.microsoft.com/office/drawing/2014/main" id="{73C49091-77A5-2CDE-7349-B50134CF80EE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8838312" y="323725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India</a:t>
            </a:r>
          </a:p>
        </p:txBody>
      </p:sp>
      <p:sp>
        <p:nvSpPr>
          <p:cNvPr id="359" name="OTLSHAPE_SLA_e925606444614101be8ad0c4a1aa5627_Date">
            <a:extLst>
              <a:ext uri="{FF2B5EF4-FFF2-40B4-BE49-F238E27FC236}">
                <a16:creationId xmlns:a16="http://schemas.microsoft.com/office/drawing/2014/main" id="{7F43AEA7-11DB-2145-40CC-8ABC01A29A73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8838312" y="3404980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5</a:t>
            </a:r>
          </a:p>
        </p:txBody>
      </p:sp>
      <p:sp>
        <p:nvSpPr>
          <p:cNvPr id="361" name="OTLSHAPE_SLA_e925606444614101be8ad0c4a1aa5627_Variance" hidden="1">
            <a:extLst>
              <a:ext uri="{FF2B5EF4-FFF2-40B4-BE49-F238E27FC236}">
                <a16:creationId xmlns:a16="http://schemas.microsoft.com/office/drawing/2014/main" id="{81DDB31A-494C-7629-16C0-A88FE028C106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63" name="OTLSHAPE_SLA_08ad595ec11a4134805560c56e836195_Title">
            <a:extLst>
              <a:ext uri="{FF2B5EF4-FFF2-40B4-BE49-F238E27FC236}">
                <a16:creationId xmlns:a16="http://schemas.microsoft.com/office/drawing/2014/main" id="{02F99290-69F2-5DC8-8763-4E2651FF7BE2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9752120" y="3237255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United Kingdom</a:t>
            </a:r>
          </a:p>
        </p:txBody>
      </p:sp>
      <p:sp>
        <p:nvSpPr>
          <p:cNvPr id="364" name="OTLSHAPE_SLA_08ad595ec11a4134805560c56e836195_Date">
            <a:extLst>
              <a:ext uri="{FF2B5EF4-FFF2-40B4-BE49-F238E27FC236}">
                <a16:creationId xmlns:a16="http://schemas.microsoft.com/office/drawing/2014/main" id="{23E8B2C9-98F6-E887-D10F-60CA9AB83A65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9752120" y="3404980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Jan 15</a:t>
            </a:r>
          </a:p>
        </p:txBody>
      </p:sp>
      <p:sp>
        <p:nvSpPr>
          <p:cNvPr id="365" name="OTLSHAPE_SLA_08ad595ec11a4134805560c56e836195_Variance" hidden="1">
            <a:extLst>
              <a:ext uri="{FF2B5EF4-FFF2-40B4-BE49-F238E27FC236}">
                <a16:creationId xmlns:a16="http://schemas.microsoft.com/office/drawing/2014/main" id="{F164CF24-06ED-B080-E7DB-2DCAD28CD1A2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67" name="OTLSHAPE_SLA_74d2055a41f74e2bb7aeb0e914b024bf_Title">
            <a:extLst>
              <a:ext uri="{FF2B5EF4-FFF2-40B4-BE49-F238E27FC236}">
                <a16:creationId xmlns:a16="http://schemas.microsoft.com/office/drawing/2014/main" id="{639DC91F-C940-8647-812A-62F016703632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3310891" y="404243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United States</a:t>
            </a:r>
          </a:p>
        </p:txBody>
      </p:sp>
      <p:sp>
        <p:nvSpPr>
          <p:cNvPr id="369" name="OTLSHAPE_SLA_74d2055a41f74e2bb7aeb0e914b024bf_Date">
            <a:extLst>
              <a:ext uri="{FF2B5EF4-FFF2-40B4-BE49-F238E27FC236}">
                <a16:creationId xmlns:a16="http://schemas.microsoft.com/office/drawing/2014/main" id="{D0B9E8FC-94B4-CEF9-FA5B-2044C1E1E621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3310891" y="4210160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370" name="OTLSHAPE_SLA_74d2055a41f74e2bb7aeb0e914b024bf_Variance" hidden="1">
            <a:extLst>
              <a:ext uri="{FF2B5EF4-FFF2-40B4-BE49-F238E27FC236}">
                <a16:creationId xmlns:a16="http://schemas.microsoft.com/office/drawing/2014/main" id="{C42FB464-D3D7-E2C0-D68C-1CE640835F37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72" name="OTLSHAPE_SLA_6ca50cd90c1b4c1aae8ac63ade3b16af_Title">
            <a:extLst>
              <a:ext uri="{FF2B5EF4-FFF2-40B4-BE49-F238E27FC236}">
                <a16:creationId xmlns:a16="http://schemas.microsoft.com/office/drawing/2014/main" id="{26901F51-37D1-BF15-71F0-51F9FB74F4DE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4358427" y="404243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China</a:t>
            </a:r>
          </a:p>
        </p:txBody>
      </p:sp>
      <p:sp>
        <p:nvSpPr>
          <p:cNvPr id="373" name="OTLSHAPE_SLA_6ca50cd90c1b4c1aae8ac63ade3b16af_Date">
            <a:extLst>
              <a:ext uri="{FF2B5EF4-FFF2-40B4-BE49-F238E27FC236}">
                <a16:creationId xmlns:a16="http://schemas.microsoft.com/office/drawing/2014/main" id="{001A5A73-B995-E7B0-C281-B9C7EFFC1B8B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4358427" y="4210160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18</a:t>
            </a:r>
          </a:p>
        </p:txBody>
      </p:sp>
      <p:sp>
        <p:nvSpPr>
          <p:cNvPr id="374" name="OTLSHAPE_SLA_6ca50cd90c1b4c1aae8ac63ade3b16af_Variance" hidden="1">
            <a:extLst>
              <a:ext uri="{FF2B5EF4-FFF2-40B4-BE49-F238E27FC236}">
                <a16:creationId xmlns:a16="http://schemas.microsoft.com/office/drawing/2014/main" id="{FBAAF32F-52B5-F417-0ECD-E408B1258B55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77" name="OTLSHAPE_SLA_e95fd7d7df6f4b1f9fd218db87f9473b_Title">
            <a:extLst>
              <a:ext uri="{FF2B5EF4-FFF2-40B4-BE49-F238E27FC236}">
                <a16:creationId xmlns:a16="http://schemas.microsoft.com/office/drawing/2014/main" id="{B355F11F-CF89-4458-1912-B48A028EF2D1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5428250" y="404243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Japan</a:t>
            </a:r>
          </a:p>
        </p:txBody>
      </p:sp>
      <p:sp>
        <p:nvSpPr>
          <p:cNvPr id="378" name="OTLSHAPE_SLA_e95fd7d7df6f4b1f9fd218db87f9473b_Date">
            <a:extLst>
              <a:ext uri="{FF2B5EF4-FFF2-40B4-BE49-F238E27FC236}">
                <a16:creationId xmlns:a16="http://schemas.microsoft.com/office/drawing/2014/main" id="{0221D160-94EC-C735-3D2C-1759A6BD251C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5428250" y="4210160"/>
            <a:ext cx="21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5</a:t>
            </a:r>
          </a:p>
        </p:txBody>
      </p:sp>
      <p:sp>
        <p:nvSpPr>
          <p:cNvPr id="379" name="OTLSHAPE_SLA_e95fd7d7df6f4b1f9fd218db87f9473b_Variance" hidden="1">
            <a:extLst>
              <a:ext uri="{FF2B5EF4-FFF2-40B4-BE49-F238E27FC236}">
                <a16:creationId xmlns:a16="http://schemas.microsoft.com/office/drawing/2014/main" id="{DDA8652A-1363-BCA0-6FF2-DDB142A297EE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81" name="OTLSHAPE_SLA_57b8057ffecb431793f29d930e9b8035_Title">
            <a:extLst>
              <a:ext uri="{FF2B5EF4-FFF2-40B4-BE49-F238E27FC236}">
                <a16:creationId xmlns:a16="http://schemas.microsoft.com/office/drawing/2014/main" id="{A37D0303-59DC-2D43-BD59-C0655F4C615E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6787817" y="404243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Germany</a:t>
            </a:r>
          </a:p>
        </p:txBody>
      </p:sp>
      <p:sp>
        <p:nvSpPr>
          <p:cNvPr id="382" name="OTLSHAPE_SLA_57b8057ffecb431793f29d930e9b8035_Date">
            <a:extLst>
              <a:ext uri="{FF2B5EF4-FFF2-40B4-BE49-F238E27FC236}">
                <a16:creationId xmlns:a16="http://schemas.microsoft.com/office/drawing/2014/main" id="{4F33A9EC-BD82-2BA1-10CC-BC698B86F249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6787817" y="4210160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4</a:t>
            </a:r>
          </a:p>
        </p:txBody>
      </p:sp>
      <p:sp>
        <p:nvSpPr>
          <p:cNvPr id="383" name="OTLSHAPE_SLA_57b8057ffecb431793f29d930e9b8035_Variance" hidden="1">
            <a:extLst>
              <a:ext uri="{FF2B5EF4-FFF2-40B4-BE49-F238E27FC236}">
                <a16:creationId xmlns:a16="http://schemas.microsoft.com/office/drawing/2014/main" id="{2371C067-53F5-13D8-269B-026BE06E264F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86" name="OTLSHAPE_SLA_b4a1779be02a4c1792072b72c736ca0b_Title">
            <a:extLst>
              <a:ext uri="{FF2B5EF4-FFF2-40B4-BE49-F238E27FC236}">
                <a16:creationId xmlns:a16="http://schemas.microsoft.com/office/drawing/2014/main" id="{0270854F-E0BF-EC2B-ADD9-87955D4A0D9C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7657050" y="4042435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United Kingdom</a:t>
            </a:r>
          </a:p>
        </p:txBody>
      </p:sp>
      <p:sp>
        <p:nvSpPr>
          <p:cNvPr id="387" name="OTLSHAPE_SLA_b4a1779be02a4c1792072b72c736ca0b_Date">
            <a:extLst>
              <a:ext uri="{FF2B5EF4-FFF2-40B4-BE49-F238E27FC236}">
                <a16:creationId xmlns:a16="http://schemas.microsoft.com/office/drawing/2014/main" id="{88073665-9B40-617E-AFCC-38A07741E7A4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7657050" y="4210160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388" name="OTLSHAPE_SLA_b4a1779be02a4c1792072b72c736ca0b_Variance" hidden="1">
            <a:extLst>
              <a:ext uri="{FF2B5EF4-FFF2-40B4-BE49-F238E27FC236}">
                <a16:creationId xmlns:a16="http://schemas.microsoft.com/office/drawing/2014/main" id="{AF52E695-4E77-943A-5766-F57DAA8CD076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90" name="OTLSHAPE_SLA_d5906f168a244f15a81e35dd6a06c982_Title">
            <a:extLst>
              <a:ext uri="{FF2B5EF4-FFF2-40B4-BE49-F238E27FC236}">
                <a16:creationId xmlns:a16="http://schemas.microsoft.com/office/drawing/2014/main" id="{3BB11714-813F-EE23-46D7-E5E0F6E71CEF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8726873" y="404243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India</a:t>
            </a:r>
          </a:p>
        </p:txBody>
      </p:sp>
      <p:sp>
        <p:nvSpPr>
          <p:cNvPr id="392" name="OTLSHAPE_SLA_d5906f168a244f15a81e35dd6a06c982_Date">
            <a:extLst>
              <a:ext uri="{FF2B5EF4-FFF2-40B4-BE49-F238E27FC236}">
                <a16:creationId xmlns:a16="http://schemas.microsoft.com/office/drawing/2014/main" id="{DC45F894-66ED-5B57-7DD5-57677DCC9D9B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8726873" y="4210160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Nov 30</a:t>
            </a:r>
          </a:p>
        </p:txBody>
      </p:sp>
      <p:sp>
        <p:nvSpPr>
          <p:cNvPr id="393" name="OTLSHAPE_SLA_d5906f168a244f15a81e35dd6a06c982_Variance" hidden="1">
            <a:extLst>
              <a:ext uri="{FF2B5EF4-FFF2-40B4-BE49-F238E27FC236}">
                <a16:creationId xmlns:a16="http://schemas.microsoft.com/office/drawing/2014/main" id="{AC4C91CF-1F2F-715A-7DF2-08B201ED62BF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96" name="OTLSHAPE_SLA_acab0bc7a6b64541a73cfaf227b34528_Title">
            <a:extLst>
              <a:ext uri="{FF2B5EF4-FFF2-40B4-BE49-F238E27FC236}">
                <a16:creationId xmlns:a16="http://schemas.microsoft.com/office/drawing/2014/main" id="{A918BDF1-7A2B-1A42-66EF-85131F4F0D4F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3310891" y="484761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United States</a:t>
            </a:r>
          </a:p>
        </p:txBody>
      </p:sp>
      <p:sp>
        <p:nvSpPr>
          <p:cNvPr id="398" name="OTLSHAPE_SLA_acab0bc7a6b64541a73cfaf227b34528_Date">
            <a:extLst>
              <a:ext uri="{FF2B5EF4-FFF2-40B4-BE49-F238E27FC236}">
                <a16:creationId xmlns:a16="http://schemas.microsoft.com/office/drawing/2014/main" id="{CF24160F-28C8-F658-E407-7841B1E3903E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3310891" y="5015340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399" name="OTLSHAPE_SLA_acab0bc7a6b64541a73cfaf227b34528_Variance" hidden="1">
            <a:extLst>
              <a:ext uri="{FF2B5EF4-FFF2-40B4-BE49-F238E27FC236}">
                <a16:creationId xmlns:a16="http://schemas.microsoft.com/office/drawing/2014/main" id="{47C90197-BFE9-FD60-D534-4FF2DC7C15FF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401" name="OTLSHAPE_SLA_f7a90dfa38c64d1fa8256a33eda16ea6_Title">
            <a:extLst>
              <a:ext uri="{FF2B5EF4-FFF2-40B4-BE49-F238E27FC236}">
                <a16:creationId xmlns:a16="http://schemas.microsoft.com/office/drawing/2014/main" id="{44B9F780-F5E1-1F0A-25DA-91FEB812961A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5138507" y="484761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China</a:t>
            </a:r>
          </a:p>
        </p:txBody>
      </p:sp>
      <p:sp>
        <p:nvSpPr>
          <p:cNvPr id="402" name="OTLSHAPE_SLA_f7a90dfa38c64d1fa8256a33eda16ea6_Date">
            <a:extLst>
              <a:ext uri="{FF2B5EF4-FFF2-40B4-BE49-F238E27FC236}">
                <a16:creationId xmlns:a16="http://schemas.microsoft.com/office/drawing/2014/main" id="{5E26093D-5617-47FF-36A4-AFAC449B61CD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5138507" y="5015340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 22</a:t>
            </a:r>
          </a:p>
        </p:txBody>
      </p:sp>
      <p:sp>
        <p:nvSpPr>
          <p:cNvPr id="403" name="OTLSHAPE_SLA_f7a90dfa38c64d1fa8256a33eda16ea6_Variance" hidden="1">
            <a:extLst>
              <a:ext uri="{FF2B5EF4-FFF2-40B4-BE49-F238E27FC236}">
                <a16:creationId xmlns:a16="http://schemas.microsoft.com/office/drawing/2014/main" id="{C7FFEEBD-562E-D063-90BD-8E6229BA6EF3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429" name="OTLSHAPE_SLA_c5a1d5675a774c7aaf8bf9d1a8aeabb8_Title">
            <a:extLst>
              <a:ext uri="{FF2B5EF4-FFF2-40B4-BE49-F238E27FC236}">
                <a16:creationId xmlns:a16="http://schemas.microsoft.com/office/drawing/2014/main" id="{6487B7F0-BA08-D352-1E21-BBB74D2FBA2B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6386634" y="484761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Japan</a:t>
            </a:r>
          </a:p>
        </p:txBody>
      </p:sp>
      <p:sp>
        <p:nvSpPr>
          <p:cNvPr id="430" name="OTLSHAPE_SLA_c5a1d5675a774c7aaf8bf9d1a8aeabb8_Date">
            <a:extLst>
              <a:ext uri="{FF2B5EF4-FFF2-40B4-BE49-F238E27FC236}">
                <a16:creationId xmlns:a16="http://schemas.microsoft.com/office/drawing/2014/main" id="{62601FCA-3A52-5EDD-F4FE-AF209570F3AD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6386634" y="5015340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 17</a:t>
            </a:r>
          </a:p>
        </p:txBody>
      </p:sp>
      <p:sp>
        <p:nvSpPr>
          <p:cNvPr id="431" name="OTLSHAPE_SLA_c5a1d5675a774c7aaf8bf9d1a8aeabb8_Variance" hidden="1">
            <a:extLst>
              <a:ext uri="{FF2B5EF4-FFF2-40B4-BE49-F238E27FC236}">
                <a16:creationId xmlns:a16="http://schemas.microsoft.com/office/drawing/2014/main" id="{34D99EAC-76C9-A31C-0643-42923AF17B58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433" name="OTLSHAPE_SLA_091d953a7f8d46e4ac498bb25f7fb907_Title">
            <a:extLst>
              <a:ext uri="{FF2B5EF4-FFF2-40B4-BE49-F238E27FC236}">
                <a16:creationId xmlns:a16="http://schemas.microsoft.com/office/drawing/2014/main" id="{9E0FC8D8-B025-2B0A-8865-FDC60292D195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8125097" y="484761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Germany</a:t>
            </a:r>
          </a:p>
        </p:txBody>
      </p:sp>
      <p:sp>
        <p:nvSpPr>
          <p:cNvPr id="434" name="OTLSHAPE_SLA_091d953a7f8d46e4ac498bb25f7fb907_Date">
            <a:extLst>
              <a:ext uri="{FF2B5EF4-FFF2-40B4-BE49-F238E27FC236}">
                <a16:creationId xmlns:a16="http://schemas.microsoft.com/office/drawing/2014/main" id="{986A2BAE-1511-DED9-2EB4-8E09CA378AE8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8125097" y="5015340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Nov 3</a:t>
            </a:r>
          </a:p>
        </p:txBody>
      </p:sp>
      <p:sp>
        <p:nvSpPr>
          <p:cNvPr id="435" name="OTLSHAPE_SLA_091d953a7f8d46e4ac498bb25f7fb907_Variance" hidden="1">
            <a:extLst>
              <a:ext uri="{FF2B5EF4-FFF2-40B4-BE49-F238E27FC236}">
                <a16:creationId xmlns:a16="http://schemas.microsoft.com/office/drawing/2014/main" id="{AB2E8A2F-5AB3-6C78-F1C7-91695D71ABFD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437" name="OTLSHAPE_SLA_5e65ff827864434c80b72661d9134a1f_Title">
            <a:extLst>
              <a:ext uri="{FF2B5EF4-FFF2-40B4-BE49-F238E27FC236}">
                <a16:creationId xmlns:a16="http://schemas.microsoft.com/office/drawing/2014/main" id="{A17FEB3F-B34C-FBBB-D722-2D53DF772CCE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0755080" y="484761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India</a:t>
            </a:r>
          </a:p>
        </p:txBody>
      </p:sp>
      <p:sp>
        <p:nvSpPr>
          <p:cNvPr id="438" name="OTLSHAPE_SLA_5e65ff827864434c80b72661d9134a1f_Date">
            <a:extLst>
              <a:ext uri="{FF2B5EF4-FFF2-40B4-BE49-F238E27FC236}">
                <a16:creationId xmlns:a16="http://schemas.microsoft.com/office/drawing/2014/main" id="{F766E9F0-4CD3-20BF-F08C-053D378D45B7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0755080" y="5015340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439" name="OTLSHAPE_SLA_5e65ff827864434c80b72661d9134a1f_Variance" hidden="1">
            <a:extLst>
              <a:ext uri="{FF2B5EF4-FFF2-40B4-BE49-F238E27FC236}">
                <a16:creationId xmlns:a16="http://schemas.microsoft.com/office/drawing/2014/main" id="{7E970E9E-1EE2-3418-58BD-D4E937DF2D7E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442" name="OTLSHAPE_SLA_d089fdccbacc481ab4e9e028daafaf7c_Title">
            <a:extLst>
              <a:ext uri="{FF2B5EF4-FFF2-40B4-BE49-F238E27FC236}">
                <a16:creationId xmlns:a16="http://schemas.microsoft.com/office/drawing/2014/main" id="{C31148D1-8189-1DC5-CEAB-422882CEC470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9395513" y="4847615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United Kingdom</a:t>
            </a:r>
          </a:p>
        </p:txBody>
      </p:sp>
      <p:sp>
        <p:nvSpPr>
          <p:cNvPr id="443" name="OTLSHAPE_SLA_d089fdccbacc481ab4e9e028daafaf7c_Date">
            <a:extLst>
              <a:ext uri="{FF2B5EF4-FFF2-40B4-BE49-F238E27FC236}">
                <a16:creationId xmlns:a16="http://schemas.microsoft.com/office/drawing/2014/main" id="{E0A86D70-EA9C-F143-0D94-5CFD8F9BABCB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9395513" y="5015340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30</a:t>
            </a:r>
          </a:p>
        </p:txBody>
      </p:sp>
      <p:sp>
        <p:nvSpPr>
          <p:cNvPr id="444" name="OTLSHAPE_SLA_d089fdccbacc481ab4e9e028daafaf7c_Variance" hidden="1">
            <a:extLst>
              <a:ext uri="{FF2B5EF4-FFF2-40B4-BE49-F238E27FC236}">
                <a16:creationId xmlns:a16="http://schemas.microsoft.com/office/drawing/2014/main" id="{02A5876B-025A-64C1-C3BE-313517AB570C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-44127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-22 days</a:t>
            </a:r>
          </a:p>
        </p:txBody>
      </p: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58E4A40C-EDF1-F1E6-D712-C72CD702D9CE}"/>
              </a:ext>
            </a:extLst>
          </p:cNvPr>
          <p:cNvGrpSpPr/>
          <p:nvPr/>
        </p:nvGrpSpPr>
        <p:grpSpPr>
          <a:xfrm>
            <a:off x="11346887" y="3294163"/>
            <a:ext cx="276999" cy="2332381"/>
            <a:chOff x="11446296" y="4100169"/>
            <a:chExt cx="276999" cy="2332381"/>
          </a:xfrm>
        </p:grpSpPr>
        <p:pic>
          <p:nvPicPr>
            <p:cNvPr id="394" name="Picture 393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AAB9650B-ADF0-E0D7-7238-B8AB66CC46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97" name="TextBox 638">
              <a:extLst>
                <a:ext uri="{FF2B5EF4-FFF2-40B4-BE49-F238E27FC236}">
                  <a16:creationId xmlns:a16="http://schemas.microsoft.com/office/drawing/2014/main" id="{03B0D4B2-783D-9BB0-1A98-887B2A365FE0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160" name="TextBox 159">
            <a:extLst>
              <a:ext uri="{FF2B5EF4-FFF2-40B4-BE49-F238E27FC236}">
                <a16:creationId xmlns:a16="http://schemas.microsoft.com/office/drawing/2014/main" id="{7D11992F-C90B-7CDA-BC21-80817F035722}"/>
              </a:ext>
            </a:extLst>
          </p:cNvPr>
          <p:cNvSpPr txBox="1"/>
          <p:nvPr/>
        </p:nvSpPr>
        <p:spPr>
          <a:xfrm>
            <a:off x="933364" y="658761"/>
            <a:ext cx="89098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International Pharma product launch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52969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i0wMS0yMFQyMzo1OTowMCIsIlN0eWxlIjp7IiRpZCI6IjciLCJTaGFwZSI6MTksIkNvbm5lY3Rvck1hcmdpbiI6eyIkaWQiOiI4IiwiVG9wIjowLjAsIkxlZnQiOjIuMCwiUmlnaHQiOjIuMCwiQm90dG9tIjowLjB9LCJDb25uZWN0b3JTdHlsZSI6eyIkaWQiOiI5IiwiTGluZUNvbG9yIjp7IiRpZCI6IjEwIiwiJHR5cGUiOiJOTFJFLkNvbW1vbi5Eb20uU29saWRDb2xvckJydXNoLCBOTFJFLkNvbW1vbiIsIkNvbG9yIjp7IiRpZCI6IjExIiwiQSI6MjU1LCJSIjoyNiwiRyI6MTcwLCJCIjo2Nn19LCJMaW5lV2VpZ2h0IjoxLjAsIkxpbmVUeXBlIjowLCJQYXJlbnRTdHlsZSI6bnVsbH0sIklzQmVsb3dUaW1lYmFuZCI6dHJ1ZSwiUG9zaXRpb25PblRhc2siOjEsIkhpZGVEYXRlIjpmYWxzZSwiU2hhcGVTaXplIjowLCJTcGFjaW5nIjox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YsIkciOjE3MCwiQiI6NjZ9fSwiSXNWaXNpYmxlIjp0cnVlLCJXaWR0aCI6OC4wLCJIZWlnaHQiOjguMCwiQm9yZGVyU3R5bGUiOnsiJGlkIjoiMTgiLCJMaW5lQ29sb3IiOnsiJGlkIjoiMTkiLCIkdHlwZSI6Ik5MUkUuQ29tbW9uLkRvbS5Tb2xpZENvbG9yQnJ1c2gsIE5MUkUuQ29tbW9uIiwiQ29sb3IiOnsiJGlkIjoiMjAiLCJBIjoyNTUsIlIiOjE3NiwiRyI6OTIsIkIiOjV9fSwiTGluZVdlaWdodCI6MC4wLCJMaW5lVHlwZSI6MCwiUGFyZW50U3R5bGUiOm51bGx9LCJQYXJlbnRTdHlsZSI6bnVsbH0sIlRpdGxlU3R5bGUiOnsiJGlkIjoiMjEiLCJGb250U2V0dGluZ3MiOnsiJGlkIjoiMjIiLCJGb250U2l6ZSI6MTAsIkZvbnROYW1lIjoiQ2FsaWJyaSIsIklzQm9sZCI6dHJ1ZSwiSXNJdGFsaWMiOmZhbHNlLCJJc1VuZGVybGluZWQiOmZhbHNlLCJQYXJlbnRTdHlsZSI6bnVsbH0sIkF1dG9TaXplIjowLCJGb3JlZ3JvdW5kIjp7IiRpZCI6IjIzIiwiQ29sb3IiOnsiJGlkIjoiM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UiLCJUb3AiOjAuMCwiTGVmdCI6MC4wLCJSaWdodCI6MC4wLCJCb3R0b20iOjAuMH0sIlBhZGRpbmciOnsiJGlkIjoiMjYiLCJUb3AiOjAuMCwiTGVmdCI6MC4wLCJSaWdodCI6MC4wLCJCb3R0b20iOjAuMH0sIkJhY2tncm91bmQiOnsiJGlkIjoiMjciLCJDb2xvciI6eyIkaWQiOiIyOCIsIkEiOjAsIlIiOjI1NSwiRyI6MjU1LCJCIjoyNTV9fSwiSXNWaXNpYmxlIjp0cnVlLCJXaWR0aCI6MC4wLCJIZWlnaHQiOjAuMCwiQm9yZGVyU3R5bGUiOnsiJGlkIjoiMjkiLCJMaW5lQ29sb3IiOm51bGwsIkxpbmVXZWlnaHQiOjAuMCwiTGluZVR5cGUiOjAsIlBhcmVudFN0eWxlIjpudWxsfSwiUGFyZW50U3R5bGUiOm51bGx9LCJEYXRlU3R5bGUiOnsiJGlkIjoiMzAiLCJGb250U2V0dGluZ3MiOnsiJGlkIjoiMzEiLCJGb250U2l6ZSI6OSwiRm9udE5hbWUiOiJDYWxpYnJpIiwiSXNCb2xkIjpmYWxzZSwiSXNJdGFsaWMiOmZhbHNlLCJJc1VuZGVybGluZWQiOmZhbHNlLCJQYXJlbnRTdHlsZSI6bnVsbH0sIkF1dG9TaXplIjowLCJGb3JlZ3JvdW5kIjp7IiRpZCI6IjMyIiwiQ29sb3IiOnsiJGlkIjoiMzM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AiLCJEYXRlUGFydElzVmlzaWJsZSI6ZmFsc2UsIlRpbWVQYXJ0SXNWaXNpYmxlIjpmYWxzZX19LCJXZWVrTnVtYmVyaW5nIjp7IiRpZCI6IjQxIiwiRm9ybWF0IjowLCJJc1Zpc2libGUiOmZhbHNlLCJMYXN0S25vd25WaXNpYmlsaXR5U3RhdGUiOmZhbHNlfSwiSXNWaXNpYmxlIjp0cnVlLCJWYXJpYW5jZVN0eWxlIjp7IiRpZCI6IjQyIiwiVGV4dFN0eWxlIjp7IiRpZCI6IjQzIiwiRm9udFNldHRpbmdzIjp7IiRpZCI6IjQ0IiwiRm9udFNpemUiOjExLCJGb250TmFtZSI6IkNhbGlicmkiLCJJc0JvbGQiOmZhbHNlLCJJc0l0YWxpYyI6ZmFsc2UsIklzVW5kZXJsaW5lZCI6ZmFsc2UsIlBhcmVudFN0eWxlIjpudWxsfSwiQXV0b1NpemUiOjAsIkZvcmVncm91bmQiOnsiJGlkIjoiNDUiLCJDb2xvciI6eyIkaWQiOiI0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yIsIlRvcCI6MC4wLCJMZWZ0IjowLjAsIlJpZ2h0IjowLjAsIkJvdHRvbSI6MC4wfSwiUGFkZGluZyI6eyIkaWQiOiI0OCIsIlRvcCI6MC4wLCJMZWZ0IjowLjAsIlJpZ2h0IjowLjAsIkJvdHRvbSI6MC4wfSwiQmFja2dyb3VuZCI6eyIkaWQiOiI0OSIsIkNvbG9yIjp7IiRpZCI6IjUwIiwiQSI6MCwiUiI6MCwiRyI6MCwiQiI6MH19LCJJc1Zpc2libGUiOnRydWUsIldpZHRoIjowLjAsIkhlaWdodCI6MC4wLCJCb3JkZXJTdHlsZSI6eyIkaWQiOiI1MSIsIkxpbmVDb2xvciI6bnVsbCwiTGluZVdlaWdodCI6MC4wLCJMaW5lVHlwZSI6MCwiUGFyZW50U3R5bGUiOm51bGx9LCJQYXJlbnRTdHlsZSI6bnVsbH0sIlBhcmVudFN0eWxlIjpudWxsfSwiUGFyZW50U3R5bGUiOm51bGx9LCJJbmRleCI6MSwiUGVyY2VudGFnZUNvbXBsZXRlIjpudWxsLCJQb3NpdGlvbiI6eyJSYXRpbyI6MC4wLCJJc0N1c3RvbSI6ZmFsc2V9LCJEYXRlRm9ybWF0Ijp7IiRyZWYiOiIzOSJ9LCJXZWVrTnVtYmVyaW5nIjp7IiRpZCI6IjUyIiwiRm9ybWF0IjowLCJJc1Zpc2libGUiOmZhbHNlLCJMYXN0S25vd25WaXNpYmlsaXR5U3RhdGUiOmZhbHNlfSwiQmFzZWxpbmVEYXRhIjp7IiRpZCI6IjUzIiwiRGF0ZSI6IjIwMjYtMDEtMjBUMjM6NTk6MDAifSwiUmVsYXRlZFRhc2tJZCI6IjJhZTlhZGZkLWQ4YWItNGVhZi04MTcyLTU0NTY4MjE5YjZkOCIsIklkIjoiY2MxYTdmZTQtZWZlOC00ZTliLTk0MjItNjY2NGZkZjU5NTM0IiwiSW1wb3J0SWQiOiIiLCJUaXRsZSI6IlVuaXRlZCBTdGF0ZXMiLCJOb3RlIjpudWxsLCJIeXBlcmxpbmsiOnsiJGlkIjoiNTQiLCJBZGRyZXNzIjoiIiwiU3ViQWRkcmVzcyI6IiJ9LCJJc0NoYW5nZWQiOmZhbHNlLCJJc05ldyI6ZmFsc2V9LHsiJGlkIjoiNTUiLCJEYXRlIjoiMjAyNi0wNC0yOFQyMzo1OTowMCIsIlN0eWxlIjp7IiRpZCI6IjU2IiwiU2hhcGUiOjE5LCJDb25uZWN0b3JNYXJnaW4iOnsiJGlkIjoiNTciLCJUb3AiOjAuMCwiTGVmdCI6Mi4wLCJSaWdodCI6Mi4wLCJCb3R0b20iOjAuMH0sIkNvbm5lY3RvclN0eWxlIjp7IiRpZCI6IjU4IiwiTGluZUNvbG9yIjp7IiRpZCI6IjU5IiwiJHR5cGUiOiJOTFJFLkNvbW1vbi5Eb20uU29saWRDb2xvckJydXNoLCBOTFJFLkNvbW1vbiIsIkNvbG9yIjp7IiRpZCI6IjYwIiwiQSI6MjU1LCJSIjoyNiwiRyI6MTcwLCJCIjo2Nn19LCJMaW5lV2VpZ2h0IjoxLjAsIkxpbmVUeXBlIjowLCJQYXJlbnRTdHlsZSI6bnVsbH0sIklzQmVsb3dUaW1lYmFuZCI6dHJ1ZSwiUG9zaXRpb25PblRhc2siOjEsIkhpZGVEYXRlIjpmYWxzZSwiU2hhcGVTaXplIjowLCJTcGFjaW5nIjoxLjAsIlBhZGRpbmciOnsiJGlkIjoiNjEiLCJUb3AiOjcuMCwiTGVmdCI6My4wLCJSaWdodCI6MC4wLCJCb3R0b20iOjIuMH0sIlNoYXBlU3R5bGUiOnsiJGlkIjoiNjIiLCJNYXJnaW4iOnsiJGlkIjoiNjMiLCJUb3AiOjAuMCwiTGVmdCI6MC4wLCJSaWdodCI6MC4wLCJCb3R0b20iOjAuMH0sIlBhZGRpbmciOnsiJGlkIjoiNjQiLCJUb3AiOjAuMCwiTGVmdCI6MC4wLCJSaWdodCI6MC4wLCJCb3R0b20iOjAuMH0sIkJhY2tncm91bmQiOnsiJGlkIjoiNjUiLCJDb2xvciI6eyIkaWQiOiI2NiIsIkEiOjI1NSwiUiI6MjYsIkciOjE3MCwiQiI6NjZ9fSwiSXNWaXNpYmxlIjp0cnVlLCJXaWR0aCI6OC4wLCJIZWlnaHQiOjguMCwiQm9yZGVyU3R5bGUiOnsiJGlkIjoiNjciLCJMaW5lQ29sb3IiOnsiJGlkIjoiNjgiLCIkdHlwZSI6Ik5MUkUuQ29tbW9uLkRvbS5Tb2xpZENvbG9yQnJ1c2gsIE5MUkUuQ29tbW9uIiwiQ29sb3IiOnsiJGlkIjoiNjkiLCJBIjoyNTUsIlIiOjE3NiwiRyI6OTIsIkIiOjV9fSwiTGluZVdlaWdodCI6MC4wLCJMaW5lVHlwZSI6MCwiUGFyZW50U3R5bGUiOm51bGx9LCJQYXJlbnRTdHlsZSI6bnVsbH0sIlRpdGxlU3R5bGUiOnsiJGlkIjoiNzAiLCJGb250U2V0dGluZ3MiOnsiJGlkIjoiNzEiLCJGb250U2l6ZSI6MTAsIkZvbnROYW1lIjoiQ2FsaWJyaSIsIklzQm9sZCI6dHJ1ZSwiSXNJdGFsaWMiOmZhbHNlLCJJc1VuZGVybGluZWQiOmZhbHNlLCJQYXJlbnRTdHlsZSI6bnVsbH0sIkF1dG9TaXplIjowLCJGb3JlZ3JvdW5kIjp7IiRpZCI6IjcyIiwiQ29sb3IiOnsiJGlkIjoiNz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QiLCJUb3AiOjAuMCwiTGVmdCI6MC4wLCJSaWdodCI6MC4wLCJCb3R0b20iOjAuMH0sIlBhZGRpbmciOnsiJGlkIjoiNzUiLCJUb3AiOjAuMCwiTGVmdCI6MC4wLCJSaWdodCI6MC4wLCJCb3R0b20iOjAuMH0sIkJhY2tncm91bmQiOnsiJGlkIjoiNzYiLCJDb2xvciI6eyIkaWQiOiI3NyIsIkEiOjAsIlIiOjI1NSwiRyI6MjU1LCJCIjoyNTV9fSwiSXNWaXNpYmxlIjp0cnVlLCJXaWR0aCI6MC4wLCJIZWlnaHQiOjAuMCwiQm9yZGVyU3R5bGUiOnsiJGlkIjoiNzgiLCJMaW5lQ29sb3IiOm51bGwsIkxpbmVXZWlnaHQiOjAuMCwiTGluZVR5cGUiOjAsIlBhcmVudFN0eWxlIjpudWxsfSwiUGFyZW50U3R5bGUiOm51bGx9LCJEYXRlU3R5bGUiOnsiJGlkIjoiNzkiLCJGb250U2V0dGluZ3MiOnsiJGlkIjoiODAiLCJGb250U2l6ZSI6OSwiRm9udE5hbWUiOiJDYWxpYnJpIiwiSXNCb2xkIjpmYWxzZSwiSXNJdGFsaWMiOmZhbHNlLCJJc1VuZGVybGluZWQiOmZhbHNlLCJQYXJlbnRTdHlsZSI6bnVsbH0sIkF1dG9TaXplIjowLCJGb3JlZ3JvdW5kIjp7IiRpZCI6IjgxIiwiQ29sb3IiOnsiJGlkIjoiODI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ODMiLCJUb3AiOjAuMCwiTGVmdCI6MC4wLCJSaWdodCI6MC4wLCJCb3R0b20iOjAuMH0sIlBhZGRpbmciOnsiJGlkIjoiODQiLCJUb3AiOjAuMCwiTGVmdCI6MC4wLCJSaWdodCI6MC4wLCJCb3R0b20iOjAuMH0sIkJhY2tncm91bmQiOnsiJGlkIjoiODUiLCJDb2xvciI6eyIkaWQiOiI4NiIsIkEiOjAsIlIiOjI1NSwiRyI6MjU1LCJCIjoyNTV9fSwiSXNWaXNpYmxlIjp0cnVlLCJXaWR0aCI6MC4wLCJIZWlnaHQiOjAuMCwiQm9yZGVyU3R5bGUiOnsiJGlkIjoiODciLCJMaW5lQ29sb3IiOm51bGwsIkxpbmVXZWlnaHQiOjAuMCwiTGluZVR5cGUiOjAsIlBhcmVudFN0eWxlIjpudWxsfSwiUGFyZW50U3R5bGUiOm51bGx9LCJEYXRlRm9ybWF0Ijp7IiRpZCI6Ijg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kiLCJEYXRlUGFydElzVmlzaWJsZSI6ZmFsc2UsIlRpbWVQYXJ0SXNWaXNpYmxlIjpmYWxzZX19LCJXZWVrTnVtYmVyaW5nIjp7IiRpZCI6IjkwIiwiRm9ybWF0IjowLCJJc1Zpc2libGUiOmZhbHNlLCJMYXN0S25vd25WaXNpYmlsaXR5U3RhdGUiOmZhbHNlfSwiSXNWaXNpYmxlIjp0cnVlLCJWYXJpYW5jZVN0eWxlIjp7IiRpZCI6IjkxIiwiVGV4dFN0eWxlIjp7IiRpZCI6IjkyIiwiRm9udFNldHRpbmdzIjp7IiRpZCI6IjkzIiwiRm9udFNpemUiOjExLCJGb250TmFtZSI6IkNhbGlicmkiLCJJc0JvbGQiOmZhbHNlLCJJc0l0YWxpYyI6ZmFsc2UsIklzVW5kZXJsaW5lZCI6ZmFsc2UsIlBhcmVudFN0eWxlIjpudWxsfSwiQXV0b1NpemUiOjAsIkZvcmVncm91bmQiOnsiJGlkIjoiOTQiLCJDb2xvciI6eyIkaWQiOiI5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NiIsIlRvcCI6MC4wLCJMZWZ0IjowLjAsIlJpZ2h0IjowLjAsIkJvdHRvbSI6MC4wfSwiUGFkZGluZyI6eyIkaWQiOiI5NyIsIlRvcCI6MC4wLCJMZWZ0IjowLjAsIlJpZ2h0IjowLjAsIkJvdHRvbSI6MC4wfSwiQmFja2dyb3VuZCI6eyIkaWQiOiI5OCIsIkNvbG9yIjp7IiRpZCI6Ijk5IiwiQSI6MCwiUiI6MCwiRyI6MCwiQiI6MH19LCJJc1Zpc2libGUiOnRydWUsIldpZHRoIjowLjAsIkhlaWdodCI6MC4wLCJCb3JkZXJTdHlsZSI6eyIkaWQiOiIxMDAiLCJMaW5lQ29sb3IiOm51bGwsIkxpbmVXZWlnaHQiOjAuMCwiTGluZVR5cGUiOjAsIlBhcmVudFN0eWxlIjpudWxsfSwiUGFyZW50U3R5bGUiOm51bGx9LCJQYXJlbnRTdHlsZSI6bnVsbH0sIlBhcmVudFN0eWxlIjpudWxsfSwiSW5kZXgiOjIsIlBlcmNlbnRhZ2VDb21wbGV0ZSI6bnVsbCwiUG9zaXRpb24iOnsiUmF0aW8iOjAuMCwiSXNDdXN0b20iOmZhbHNlfSwiRGF0ZUZvcm1hdCI6eyIkcmVmIjoiODgifSwiV2Vla051bWJlcmluZyI6eyIkaWQiOiIxMDEiLCJGb3JtYXQiOjAsIklzVmlzaWJsZSI6ZmFsc2UsIkxhc3RLbm93blZpc2liaWxpdHlTdGF0ZSI6ZmFsc2V9LCJCYXNlbGluZURhdGEiOnsiJGlkIjoiMTAyIiwiRGF0ZSI6IjIwMjYtMDQtMjhUMjM6NTk6MDAifSwiUmVsYXRlZFRhc2tJZCI6IjJhZTlhZGZkLWQ4YWItNGVhZi04MTcyLTU0NTY4MjE5YjZkOCIsIklkIjoiNzYyZDU3YmUtMzA5YS00ODE4LWIzZTItOGMwZTAwN2YzY2E0IiwiSW1wb3J0SWQiOiIiLCJUaXRsZSI6IkNoaW5hIiwiTm90ZSI6bnVsbCwiSHlwZXJsaW5rIjp7IiRpZCI6IjEwMyIsIkFkZHJlc3MiOiIiLCJTdWJBZGRyZXNzIjoiIn0sIklzQ2hhbmdlZCI6ZmFsc2UsIklzTmV3IjpmYWxzZX0seyIkaWQiOiIxMDQiLCJEYXRlIjoiMjAyNi0wNy0wNFQyMzo1OTowMCIsIlN0eWxlIjp7IiRpZCI6IjEwNSIsIlNoYXBlIjoxOSwiQ29ubmVjdG9yTWFyZ2luIjp7IiRpZCI6IjEwNiIsIlRvcCI6MC4wLCJMZWZ0IjoyLjAsIlJpZ2h0IjoyLjAsIkJvdHRvbSI6MC4wfSwiQ29ubmVjdG9yU3R5bGUiOnsiJGlkIjoiMTA3IiwiTGluZUNvbG9yIjp7IiRpZCI6IjEwOCIsIiR0eXBlIjoiTkxSRS5Db21tb24uRG9tLlNvbGlkQ29sb3JCcnVzaCwgTkxSRS5Db21tb24iLCJDb2xvciI6eyIkaWQiOiIxMDkiLCJBIjoyNTUsIlIiOjI2LCJHIjoxNzAsIkIiOjY2fX0sIkxpbmVXZWlnaHQiOjEuMCwiTGluZVR5cGUiOjAsIlBhcmVudFN0eWxlIjpudWxsfSwiSXNCZWxvd1RpbWViYW5kIjp0cnVlLCJQb3NpdGlvbk9uVGFzayI6MSwiSGlkZURhdGUiOmZhbHNlLCJTaGFwZVNpemUiOjAsIlNwYWNpbmciOjEuMCwiUGFkZGluZyI6eyIkaWQiOiIxMTAiLCJUb3AiOjcuMCwiTGVmdCI6My4wLCJSaWdodCI6MC4wLCJCb3R0b20iOjIuMH0sIlNoYXBlU3R5bGUiOnsiJGlkIjoiMTExIiwiTWFyZ2luIjp7IiRpZCI6IjExMiIsIlRvcCI6MC4wLCJMZWZ0IjowLjAsIlJpZ2h0IjowLjAsIkJvdHRvbSI6MC4wfSwiUGFkZGluZyI6eyIkaWQiOiIxMTMiLCJUb3AiOjAuMCwiTGVmdCI6MC4wLCJSaWdodCI6MC4wLCJCb3R0b20iOjAuMH0sIkJhY2tncm91bmQiOnsiJGlkIjoiMTE0IiwiQ29sb3IiOnsiJGlkIjoiMTE1IiwiQSI6MjU1LCJSIjoyNiwiRyI6MTcwLCJCIjo2Nn19LCJJc1Zpc2libGUiOnRydWUsIldpZHRoIjo4LjAsIkhlaWdodCI6OC4wLCJCb3JkZXJTdHlsZSI6eyIkaWQiOiIxMTYiLCJMaW5lQ29sb3IiOnsiJGlkIjoiMTE3IiwiJHR5cGUiOiJOTFJFLkNvbW1vbi5Eb20uU29saWRDb2xvckJydXNoLCBOTFJFLkNvbW1vbiIsIkNvbG9yIjp7IiRpZCI6IjExOCIsIkEiOjI1NSwiUiI6MTc2LCJHIjo5MiwiQiI6NX19LCJMaW5lV2VpZ2h0IjowLjAsIkxpbmVUeXBlIjowLCJQYXJlbnRTdHlsZSI6bnVsbH0sIlBhcmVudFN0eWxlIjpudWxsfSwiVGl0bGVTdHlsZSI6eyIkaWQiOiIxMTkiLCJGb250U2V0dGluZ3MiOnsiJGlkIjoiMTIwIiwiRm9udFNpemUiOjEwLCJGb250TmFtZSI6IkNhbGlicmkiLCJJc0JvbGQiOnRydWUsIklzSXRhbGljIjpmYWxzZSwiSXNVbmRlcmxpbmVkIjpmYWxzZSwiUGFyZW50U3R5bGUiOm51bGx9LCJBdXRvU2l6ZSI6MCwiRm9yZWdyb3VuZCI6eyIkaWQiOiIxMjEiLCJDb2xvciI6eyIkaWQiOiIxMj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zIiwiVG9wIjowLjAsIkxlZnQiOjAuMCwiUmlnaHQiOjAuMCwiQm90dG9tIjowLjB9LCJQYWRkaW5nIjp7IiRpZCI6IjEyNCIsIlRvcCI6MC4wLCJMZWZ0IjowLjAsIlJpZ2h0IjowLjAsIkJvdHRvbSI6MC4wfSwiQmFja2dyb3VuZCI6eyIkaWQiOiIxMjUiLCJDb2xvciI6eyIkaWQiOiIxMjYiLCJBIjowLCJSIjoyNTUsIkciOjI1NSwiQiI6MjU1fX0sIklzVmlzaWJsZSI6dHJ1ZSwiV2lkdGgiOjAuMCwiSGVpZ2h0IjowLjAsIkJvcmRlclN0eWxlIjp7IiRpZCI6IjEyNyIsIkxpbmVDb2xvciI6bnVsbCwiTGluZVdlaWdodCI6MC4wLCJMaW5lVHlwZSI6MCwiUGFyZW50U3R5bGUiOm51bGx9LCJQYXJlbnRTdHlsZSI6bnVsbH0sIkRhdGVTdHlsZSI6eyIkaWQiOiIxMjgiLCJGb250U2V0dGluZ3MiOnsiJGlkIjoiMTI5IiwiRm9udFNpemUiOjksIkZvbnROYW1lIjoiQ2FsaWJyaSIsIklzQm9sZCI6ZmFsc2UsIklzSXRhbGljIjpmYWxzZSwiSXNVbmRlcmxpbmVkIjpmYWxzZSwiUGFyZW50U3R5bGUiOm51bGx9LCJBdXRvU2l6ZSI6MCwiRm9yZWdyb3VuZCI6eyIkaWQiOiIxMzAiLCJDb2xvciI6eyIkaWQiOiIxMzE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MyIiwiVG9wIjowLjAsIkxlZnQiOjAuMCwiUmlnaHQiOjAuMCwiQm90dG9tIjowLjB9LCJQYWRkaW5nIjp7IiRpZCI6IjEzMyIsIlRvcCI6MC4wLCJMZWZ0IjowLjAsIlJpZ2h0IjowLjAsIkJvdHRvbSI6MC4wfSwiQmFja2dyb3VuZCI6eyIkaWQiOiIxMzQiLCJDb2xvciI6eyIkaWQiOiIxMzUiLCJBIjowLCJSIjoyNTUsIkciOjI1NSwiQiI6MjU1fX0sIklzVmlzaWJsZSI6dHJ1ZSwiV2lkdGgiOjAuMCwiSGVpZ2h0IjowLjAsIkJvcmRlclN0eWxlIjp7IiRpZCI6IjEzNiIsIkxpbmVDb2xvciI6bnVsbCwiTGluZVdlaWdodCI6MC4wLCJMaW5lVHlwZSI6MCwiUGFyZW50U3R5bGUiOm51bGx9LCJQYXJlbnRTdHlsZSI6bnVsbH0sIkRhdGVGb3JtYXQiOnsiJGlkIjoiMTM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4IiwiRGF0ZVBhcnRJc1Zpc2libGUiOmZhbHNlLCJUaW1lUGFydElzVmlzaWJsZSI6ZmFsc2V9fSwiV2Vla051bWJlcmluZyI6eyIkaWQiOiIxMzkiLCJGb3JtYXQiOjAsIklzVmlzaWJsZSI6ZmFsc2UsIkxhc3RLbm93blZpc2liaWxpdHlTdGF0ZSI6ZmFsc2V9LCJJc1Zpc2libGUiOnRydWUsIlZhcmlhbmNlU3R5bGUiOnsiJGlkIjoiMTQwIiwiVGV4dFN0eWxlIjp7IiRpZCI6IjE0MSIsIkZvbnRTZXR0aW5ncyI6eyIkaWQiOiIxNDIiLCJGb250U2l6ZSI6MTEsIkZvbnROYW1lIjoiQ2FsaWJyaSIsIklzQm9sZCI6ZmFsc2UsIklzSXRhbGljIjpmYWxzZSwiSXNVbmRlcmxpbmVkIjpmYWxzZSwiUGFyZW50U3R5bGUiOm51bGx9LCJBdXRvU2l6ZSI6MCwiRm9yZWdyb3VuZCI6eyIkaWQiOiIxNDMiLCJDb2xvciI6eyIkaWQiOiIxN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1IiwiVG9wIjowLjAsIkxlZnQiOjAuMCwiUmlnaHQiOjAuMCwiQm90dG9tIjowLjB9LCJQYWRkaW5nIjp7IiRpZCI6IjE0NiIsIlRvcCI6MC4wLCJMZWZ0IjowLjAsIlJpZ2h0IjowLjAsIkJvdHRvbSI6MC4wfSwiQmFja2dyb3VuZCI6eyIkaWQiOiIxNDciLCJDb2xvciI6eyIkaWQiOiIxNDgiLCJBIjowLCJSIjowLCJHIjowLCJCIjowfX0sIklzVmlzaWJsZSI6dHJ1ZSwiV2lkdGgiOjAuMCwiSGVpZ2h0IjowLjAsIkJvcmRlclN0eWxlIjp7IiRpZCI6IjE0OSIsIkxpbmVDb2xvciI6bnVsbCwiTGluZVdlaWdodCI6MC4wLCJMaW5lVHlwZSI6MCwiUGFyZW50U3R5bGUiOm51bGx9LCJQYXJlbnRTdHlsZSI6bnVsbH0sIlBhcmVudFN0eWxlIjpudWxsfSwiUGFyZW50U3R5bGUiOm51bGx9LCJJbmRleCI6MywiUGVyY2VudGFnZUNvbXBsZXRlIjpudWxsLCJQb3NpdGlvbiI6eyJSYXRpbyI6MC4wLCJJc0N1c3RvbSI6ZmFsc2V9LCJEYXRlRm9ybWF0Ijp7IiRyZWYiOiIxMzcifSwiV2Vla051bWJlcmluZyI6eyIkaWQiOiIxNTAiLCJGb3JtYXQiOjAsIklzVmlzaWJsZSI6ZmFsc2UsIkxhc3RLbm93blZpc2liaWxpdHlTdGF0ZSI6ZmFsc2V9LCJCYXNlbGluZURhdGEiOnsiJGlkIjoiMTUxIiwiRGF0ZSI6IjIwMjYtMDctMDRUMjM6NTk6MDAifSwiUmVsYXRlZFRhc2tJZCI6IjJhZTlhZGZkLWQ4YWItNGVhZi04MTcyLTU0NTY4MjE5YjZkOCIsIklkIjoiZjM2NDA1ZjctMDg5Ny00Yzc0LWJhZWItNGExMzM5NjkwZDI2IiwiSW1wb3J0SWQiOiIiLCJUaXRsZSI6IkphcGFuIiwiTm90ZSI6bnVsbCwiSHlwZXJsaW5rIjp7IiRpZCI6IjE1MiIsIkFkZHJlc3MiOiIiLCJTdWJBZGRyZXNzIjoiIn0sIklzQ2hhbmdlZCI6ZmFsc2UsIklzTmV3IjpmYWxzZX0seyIkaWQiOiIxNTMiLCJEYXRlIjoiMjAyNi0wOC0xNVQyMzo1OTowMCIsIlN0eWxlIjp7IiRpZCI6IjE1NCIsIlNoYXBlIjoxOSwiQ29ubmVjdG9yTWFyZ2luIjp7IiRpZCI6IjE1NSIsIlRvcCI6MC4wLCJMZWZ0IjoyLjAsIlJpZ2h0IjoyLjAsIkJvdHRvbSI6MC4wfSwiQ29ubmVjdG9yU3R5bGUiOnsiJGlkIjoiMTU2IiwiTGluZUNvbG9yIjp7IiRpZCI6IjE1NyIsIiR0eXBlIjoiTkxSRS5Db21tb24uRG9tLlNvbGlkQ29sb3JCcnVzaCwgTkxSRS5Db21tb24iLCJDb2xvciI6eyIkaWQiOiIxNTgiLCJBIjoyNTUsIlIiOjI2LCJHIjoxNzAsIkIiOjY2fX0sIkxpbmVXZWlnaHQiOjEuMCwiTGluZVR5cGUiOjAsIlBhcmVudFN0eWxlIjpudWxsfSwiSXNCZWxvd1RpbWViYW5kIjp0cnVlLCJQb3NpdGlvbk9uVGFzayI6MSwiSGlkZURhdGUiOmZhbHNlLCJTaGFwZVNpemUiOjAsIlNwYWNpbmciOjEuMCwiUGFkZGluZyI6eyIkaWQiOiIxNTkiLCJUb3AiOjcuMCwiTGVmdCI6My4wLCJSaWdodCI6MC4wLCJCb3R0b20iOjIuMH0sIlNoYXBlU3R5bGUiOnsiJGlkIjoiMTYwIiwiTWFyZ2luIjp7IiRpZCI6IjE2MSIsIlRvcCI6MC4wLCJMZWZ0IjowLjAsIlJpZ2h0IjowLjAsIkJvdHRvbSI6MC4wfSwiUGFkZGluZyI6eyIkaWQiOiIxNjIiLCJUb3AiOjAuMCwiTGVmdCI6MC4wLCJSaWdodCI6MC4wLCJCb3R0b20iOjAuMH0sIkJhY2tncm91bmQiOnsiJGlkIjoiMTYzIiwiQ29sb3IiOnsiJGlkIjoiMTY0IiwiQSI6MjU1LCJSIjoyNiwiRyI6MTcwLCJCIjo2Nn19LCJJc1Zpc2libGUiOnRydWUsIldpZHRoIjo4LjAsIkhlaWdodCI6OC4wLCJCb3JkZXJTdHlsZSI6eyIkaWQiOiIxNjUiLCJMaW5lQ29sb3IiOnsiJGlkIjoiMTY2IiwiJHR5cGUiOiJOTFJFLkNvbW1vbi5Eb20uU29saWRDb2xvckJydXNoLCBOTFJFLkNvbW1vbiIsIkNvbG9yIjp7IiRpZCI6IjE2NyIsIkEiOjI1NSwiUiI6MTc2LCJHIjo5MiwiQiI6NX19LCJMaW5lV2VpZ2h0IjowLjAsIkxpbmVUeXBlIjowLCJQYXJlbnRTdHlsZSI6bnVsbH0sIlBhcmVudFN0eWxlIjpudWxsfSwiVGl0bGVTdHlsZSI6eyIkaWQiOiIxNjgiLCJGb250U2V0dGluZ3MiOnsiJGlkIjoiMTY5IiwiRm9udFNpemUiOjEwLCJGb250TmFtZSI6IkNhbGlicmkiLCJJc0JvbGQiOnRydWUsIklzSXRhbGljIjpmYWxzZSwiSXNVbmRlcmxpbmVkIjpmYWxzZSwiUGFyZW50U3R5bGUiOm51bGx9LCJBdXRvU2l6ZSI6MCwiRm9yZWdyb3VuZCI6eyIkaWQiOiIxNzAiLCJDb2xvciI6eyIkaWQiOiIxN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yIiwiVG9wIjowLjAsIkxlZnQiOjAuMCwiUmlnaHQiOjAuMCwiQm90dG9tIjowLjB9LCJQYWRkaW5nIjp7IiRpZCI6IjE3MyIsIlRvcCI6MC4wLCJMZWZ0IjowLjAsIlJpZ2h0IjowLjAsIkJvdHRvbSI6MC4wfSwiQmFja2dyb3VuZCI6eyIkaWQiOiIxNzQiLCJDb2xvciI6eyIkaWQiOiIxNzUiLCJBIjowLCJSIjoyNTUsIkciOjI1NSwiQiI6MjU1fX0sIklzVmlzaWJsZSI6dHJ1ZSwiV2lkdGgiOjAuMCwiSGVpZ2h0IjowLjAsIkJvcmRlclN0eWxlIjp7IiRpZCI6IjE3NiIsIkxpbmVDb2xvciI6bnVsbCwiTGluZVdlaWdodCI6MC4wLCJMaW5lVHlwZSI6MCwiUGFyZW50U3R5bGUiOm51bGx9LCJQYXJlbnRTdHlsZSI6bnVsbH0sIkRhdGVTdHlsZSI6eyIkaWQiOiIxNzciLCJGb250U2V0dGluZ3MiOnsiJGlkIjoiMTc4IiwiRm9udFNpemUiOjksIkZvbnROYW1lIjoiQ2FsaWJyaSIsIklzQm9sZCI6ZmFsc2UsIklzSXRhbGljIjpmYWxzZSwiSXNVbmRlcmxpbmVkIjpmYWxzZSwiUGFyZW50U3R5bGUiOm51bGx9LCJBdXRvU2l6ZSI6MCwiRm9yZWdyb3VuZCI6eyIkaWQiOiIxNzkiLCJDb2xvciI6eyIkaWQiOiIxODA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aWQiOiIxODQiLCJBIjowLCJSIjoyNTUsIkciOjI1NSwiQiI6MjU1fX0sIklzVmlzaWJsZSI6dHJ1ZSwiV2lkdGgiOjAuMCwiSGVpZ2h0IjowLjAsIkJvcmRlclN0eWxlIjp7IiRpZCI6IjE4NSIsIkxpbmVDb2xvciI6bnVsbCwiTGluZVdlaWdodCI6MC4wLCJMaW5lVHlwZSI6MCwiUGFyZW50U3R5bGUiOm51bGx9LCJQYXJlbnRTdHlsZSI6bnVsbH0sIkRhdGVGb3JtYXQiOnsiJGlkIjoiMTg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g3IiwiRGF0ZVBhcnRJc1Zpc2libGUiOmZhbHNlLCJUaW1lUGFydElzVmlzaWJsZSI6ZmFsc2V9fSwiV2Vla051bWJlcmluZyI6eyIkaWQiOiIxODgiLCJGb3JtYXQiOjAsIklzVmlzaWJsZSI6ZmFsc2UsIkxhc3RLbm93blZpc2liaWxpdHlTdGF0ZSI6ZmFsc2V9LCJJc1Zpc2libGUiOnRydWUsIlZhcmlhbmNlU3R5bGUiOnsiJGlkIjoiMTg5IiwiVGV4dFN0eWxlIjp7IiRpZCI6IjE5MCIsIkZvbnRTZXR0aW5ncyI6eyIkaWQiOiIxOTEiLCJGb250U2l6ZSI6MTEsIkZvbnROYW1lIjoiQ2FsaWJyaSIsIklzQm9sZCI6ZmFsc2UsIklzSXRhbGljIjpmYWxzZSwiSXNVbmRlcmxpbmVkIjpmYWxzZSwiUGFyZW50U3R5bGUiOm51bGx9LCJBdXRvU2l6ZSI6MCwiRm9yZWdyb3VuZCI6eyIkaWQiOiIxOTIiLCJDb2xvciI6eyIkaWQiOiIxOT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k0IiwiVG9wIjowLjAsIkxlZnQiOjAuMCwiUmlnaHQiOjAuMCwiQm90dG9tIjowLjB9LCJQYWRkaW5nIjp7IiRpZCI6IjE5NSIsIlRvcCI6MC4wLCJMZWZ0IjowLjAsIlJpZ2h0IjowLjAsIkJvdHRvbSI6MC4wfSwiQmFja2dyb3VuZCI6eyIkaWQiOiIxOTYiLCJDb2xvciI6eyIkaWQiOiIxOTciLCJBIjowLCJSIjowLCJHIjowLCJCIjowfX0sIklzVmlzaWJsZSI6dHJ1ZSwiV2lkdGgiOjAuMCwiSGVpZ2h0IjowLjAsIkJvcmRlclN0eWxlIjp7IiRpZCI6IjE5OCIsIkxpbmVDb2xvciI6bnVsbCwiTGluZVdlaWdodCI6MC4wLCJMaW5lVHlwZSI6MCwiUGFyZW50U3R5bGUiOm51bGx9LCJQYXJlbnRTdHlsZSI6bnVsbH0sIlBhcmVudFN0eWxlIjpudWxsfSwiUGFyZW50U3R5bGUiOm51bGx9LCJJbmRleCI6NCwiUGVyY2VudGFnZUNvbXBsZXRlIjpudWxsLCJQb3NpdGlvbiI6eyJSYXRpbyI6MC4wLCJJc0N1c3RvbSI6ZmFsc2V9LCJEYXRlRm9ybWF0Ijp7IiRyZWYiOiIxODYifSwiV2Vla051bWJlcmluZyI6eyIkaWQiOiIxOTkiLCJGb3JtYXQiOjAsIklzVmlzaWJsZSI6ZmFsc2UsIkxhc3RLbm93blZpc2liaWxpdHlTdGF0ZSI6ZmFsc2V9LCJCYXNlbGluZURhdGEiOnsiJGlkIjoiMjAwIiwiRGF0ZSI6IjIwMjYtMDgtMTVUMjM6NTk6MDAifSwiUmVsYXRlZFRhc2tJZCI6IjJhZTlhZGZkLWQ4YWItNGVhZi04MTcyLTU0NTY4MjE5YjZkOCIsIklkIjoiZjIzMTFjM2UtNzkyZC00MjhmLWJmMWMtZWQ4Yzk3ZmEyODdiIiwiSW1wb3J0SWQiOiIiLCJUaXRsZSI6Ikdlcm1hbnkiLCJOb3RlIjpudWxsLCJIeXBlcmxpbmsiOnsiJGlkIjoiMjAxIiwiQWRkcmVzcyI6IiIsIlN1YkFkZHJlc3MiOiIifSwiSXNDaGFuZ2VkIjpmYWxzZSwiSXNOZXciOmZhbHNlfSx7IiRpZCI6IjIwMiIsIkRhdGUiOiIyMDI2LTA5LTI4VDIzOjU5OjAwIiwiU3R5bGUiOnsiJGlkIjoiMjAzIiwiU2hhcGUiOjE5LCJDb25uZWN0b3JNYXJnaW4iOnsiJGlkIjoiMjA0IiwiVG9wIjowLjAsIkxlZnQiOjIuMCwiUmlnaHQiOjIuMCwiQm90dG9tIjowLjB9LCJDb25uZWN0b3JTdHlsZSI6eyIkaWQiOiIyMDUiLCJMaW5lQ29sb3IiOnsiJGlkIjoiMjA2IiwiJHR5cGUiOiJOTFJFLkNvbW1vbi5Eb20uU29saWRDb2xvckJydXNoLCBOTFJFLkNvbW1vbiIsIkNvbG9yIjp7IiRpZCI6IjIwNyIsIkEiOjI1NSwiUiI6MjYsIkciOjE3MCwiQiI6NjZ9fSwiTGluZVdlaWdodCI6MS4wLCJMaW5lVHlwZSI6MCwiUGFyZW50U3R5bGUiOm51bGx9LCJJc0JlbG93VGltZWJhbmQiOnRydWUsIlBvc2l0aW9uT25UYXNrIjoxLCJIaWRlRGF0ZSI6ZmFsc2UsIlNoYXBlU2l6ZSI6MCwiU3BhY2luZyI6MS4wLCJQYWRkaW5nIjp7IiRpZCI6IjIwOCIsIlRvcCI6Ny4wLCJMZWZ0IjozLjAsIlJpZ2h0IjowLjAsIkJvdHRvbSI6Mi4wfSwiU2hhcGVTdHlsZSI6eyIkaWQiOiIyMDkiLCJNYXJnaW4iOnsiJGlkIjoiMjEwIiwiVG9wIjowLjAsIkxlZnQiOjAuMCwiUmlnaHQiOjAuMCwiQm90dG9tIjowLjB9LCJQYWRkaW5nIjp7IiRpZCI6IjIxMSIsIlRvcCI6MC4wLCJMZWZ0IjowLjAsIlJpZ2h0IjowLjAsIkJvdHRvbSI6MC4wfSwiQmFja2dyb3VuZCI6eyIkaWQiOiIyMTIiLCJDb2xvciI6eyIkaWQiOiIyMTMiLCJBIjoyNTUsIlIiOjI2LCJHIjoxNzAsIkIiOjY2fX0sIklzVmlzaWJsZSI6dHJ1ZSwiV2lkdGgiOjguMCwiSGVpZ2h0Ijo4LjAsIkJvcmRlclN0eWxlIjp7IiRpZCI6IjIxNCIsIkxpbmVDb2xvciI6eyIkaWQiOiIyMTUiLCIkdHlwZSI6Ik5MUkUuQ29tbW9uLkRvbS5Tb2xpZENvbG9yQnJ1c2gsIE5MUkUuQ29tbW9uIiwiQ29sb3IiOnsiJGlkIjoiMjE2IiwiQSI6MjU1LCJSIjoxNzYsIkciOjkyLCJCIjo1fX0sIkxpbmVXZWlnaHQiOjAuMCwiTGluZVR5cGUiOjAsIlBhcmVudFN0eWxlIjpudWxsfSwiUGFyZW50U3R5bGUiOm51bGx9LCJUaXRsZVN0eWxlIjp7IiRpZCI6IjIxNyIsIkZvbnRTZXR0aW5ncyI6eyIkaWQiOiIyMTgiLCJGb250U2l6ZSI6MTAsIkZvbnROYW1lIjoiQ2FsaWJyaSIsIklzQm9sZCI6dHJ1ZSwiSXNJdGFsaWMiOmZhbHNlLCJJc1VuZGVybGluZWQiOmZhbHNlLCJQYXJlbnRTdHlsZSI6bnVsbH0sIkF1dG9TaXplIjowLCJGb3JlZ3JvdW5kIjp7IiRpZCI6IjIxOSIsIkNvbG9yIjp7IiRpZCI6IjIy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jEiLCJUb3AiOjAuMCwiTGVmdCI6MC4wLCJSaWdodCI6MC4wLCJCb3R0b20iOjAuMH0sIlBhZGRpbmciOnsiJGlkIjoiMjIyIiwiVG9wIjowLjAsIkxlZnQiOjAuMCwiUmlnaHQiOjAuMCwiQm90dG9tIjowLjB9LCJCYWNrZ3JvdW5kIjp7IiRpZCI6IjIyMyIsIkNvbG9yIjp7IiRpZCI6IjIyNCIsIkEiOjAsIlIiOjI1NSwiRyI6MjU1LCJCIjoyNTV9fSwiSXNWaXNpYmxlIjp0cnVlLCJXaWR0aCI6MC4wLCJIZWlnaHQiOjAuMCwiQm9yZGVyU3R5bGUiOnsiJGlkIjoiMjI1IiwiTGluZUNvbG9yIjpudWxsLCJMaW5lV2VpZ2h0IjowLjAsIkxpbmVUeXBlIjowLCJQYXJlbnRTdHlsZSI6bnVsbH0sIlBhcmVudFN0eWxlIjpudWxsfSwiRGF0ZVN0eWxlIjp7IiRpZCI6IjIyNiIsIkZvbnRTZXR0aW5ncyI6eyIkaWQiOiIyMjciLCJGb250U2l6ZSI6OSwiRm9udE5hbWUiOiJDYWxpYnJpIiwiSXNCb2xkIjpmYWxzZSwiSXNJdGFsaWMiOmZhbHNlLCJJc1VuZGVybGluZWQiOmZhbHNlLCJQYXJlbnRTdHlsZSI6bnVsbH0sIkF1dG9TaXplIjowLCJGb3JlZ3JvdW5kIjp7IiRpZCI6IjIyOCIsIkNvbG9yIjp7IiRpZCI6IjIyOS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yMzAiLCJUb3AiOjAuMCwiTGVmdCI6MC4wLCJSaWdodCI6MC4wLCJCb3R0b20iOjAuMH0sIlBhZGRpbmciOnsiJGlkIjoiMjMxIiwiVG9wIjowLjAsIkxlZnQiOjAuMCwiUmlnaHQiOjAuMCwiQm90dG9tIjowLjB9LCJCYWNrZ3JvdW5kIjp7IiRpZCI6IjIzMiIsIkNvbG9yIjp7IiRpZCI6IjIzMyIsIkEiOjAsIlIiOjI1NSwiRyI6MjU1LCJCIjoyNTV9fSwiSXNWaXNpYmxlIjp0cnVlLCJXaWR0aCI6MC4wLCJIZWlnaHQiOjAuMCwiQm9yZGVyU3R5bGUiOnsiJGlkIjoiMjM0IiwiTGluZUNvbG9yIjpudWxsLCJMaW5lV2VpZ2h0IjowLjAsIkxpbmVUeXBlIjowLCJQYXJlbnRTdHlsZSI6bnVsbH0sIlBhcmVudFN0eWxlIjpudWxsfSwiRGF0ZUZvcm1hdCI6eyIkaWQiOiIyMz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zYiLCJEYXRlUGFydElzVmlzaWJsZSI6ZmFsc2UsIlRpbWVQYXJ0SXNWaXNpYmxlIjpmYWxzZX19LCJXZWVrTnVtYmVyaW5nIjp7IiRpZCI6IjIzNyIsIkZvcm1hdCI6MCwiSXNWaXNpYmxlIjpmYWxzZSwiTGFzdEtub3duVmlzaWJpbGl0eVN0YXRlIjpmYWxzZX0sIklzVmlzaWJsZSI6dHJ1ZSwiVmFyaWFuY2VTdHlsZSI6eyIkaWQiOiIyMzgiLCJUZXh0U3R5bGUiOnsiJGlkIjoiMjM5IiwiRm9udFNldHRpbmdzIjp7IiRpZCI6IjI0MCIsIkZvbnRTaXplIjoxMSwiRm9udE5hbWUiOiJDYWxpYnJpIiwiSXNCb2xkIjpmYWxzZSwiSXNJdGFsaWMiOmZhbHNlLCJJc1VuZGVybGluZWQiOmZhbHNlLCJQYXJlbnRTdHlsZSI6bnVsbH0sIkF1dG9TaXplIjowLCJGb3JlZ3JvdW5kIjp7IiRpZCI6IjI0MSIsIkNvbG9yIjp7IiRpZCI6IjI0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DMiLCJUb3AiOjAuMCwiTGVmdCI6MC4wLCJSaWdodCI6MC4wLCJCb3R0b20iOjAuMH0sIlBhZGRpbmciOnsiJGlkIjoiMjQ0IiwiVG9wIjowLjAsIkxlZnQiOjAuMCwiUmlnaHQiOjAuMCwiQm90dG9tIjowLjB9LCJCYWNrZ3JvdW5kIjp7IiRpZCI6IjI0NSIsIkNvbG9yIjp7IiRpZCI6IjI0NiIsIkEiOjAsIlIiOjAsIkciOjAsIkIiOjB9fSwiSXNWaXNpYmxlIjp0cnVlLCJXaWR0aCI6MC4wLCJIZWlnaHQiOjAuMCwiQm9yZGVyU3R5bGUiOnsiJGlkIjoiMjQ3IiwiTGluZUNvbG9yIjpudWxsLCJMaW5lV2VpZ2h0IjowLjAsIkxpbmVUeXBlIjowLCJQYXJlbnRTdHlsZSI6bnVsbH0sIlBhcmVudFN0eWxlIjpudWxsfSwiUGFyZW50U3R5bGUiOm51bGx9LCJQYXJlbnRTdHlsZSI6bnVsbH0sIkluZGV4Ijo1LCJQZXJjZW50YWdlQ29tcGxldGUiOm51bGwsIlBvc2l0aW9uIjp7IlJhdGlvIjowLjAsIklzQ3VzdG9tIjpmYWxzZX0sIkRhdGVGb3JtYXQiOnsiJHJlZiI6IjIzNSJ9LCJXZWVrTnVtYmVyaW5nIjp7IiRpZCI6IjI0OCIsIkZvcm1hdCI6MCwiSXNWaXNpYmxlIjpmYWxzZSwiTGFzdEtub3duVmlzaWJpbGl0eVN0YXRlIjpmYWxzZX0sIkJhc2VsaW5lRGF0YSI6eyIkaWQiOiIyNDkiLCJEYXRlIjoiMjAyNi0wOS0yOFQyMzo1OTowMCJ9LCJSZWxhdGVkVGFza0lkIjoiMmFlOWFkZmQtZDhhYi00ZWFmLTgxNzItNTQ1NjgyMTliNmQ4IiwiSWQiOiIzYjU2MDI3YS0zZmJkLTRhNzEtOGI3MC00YTNkMzhjZDA0ZTYiLCJJbXBvcnRJZCI6IiIsIlRpdGxlIjoiVW5pdGVkIEtpbmdkb20iLCJOb3RlIjpudWxsLCJIeXBlcmxpbmsiOnsiJGlkIjoiMjUwIiwiQWRkcmVzcyI6IiIsIlN1YkFkZHJlc3MiOiIifSwiSXNDaGFuZ2VkIjpmYWxzZSwiSXNOZXciOmZhbHNlfSx7IiRpZCI6IjI1MSIsIkRhdGUiOiIyMDI2LTEyLTA4VDIzOjU5OjAwIiwiU3R5bGUiOnsiJGlkIjoiMjUyIiwiU2hhcGUiOjE5LCJDb25uZWN0b3JNYXJnaW4iOnsiJGlkIjoiMjUzIiwiVG9wIjowLjAsIkxlZnQiOjIuMCwiUmlnaHQiOjIuMCwiQm90dG9tIjowLjB9LCJDb25uZWN0b3JTdHlsZSI6eyIkaWQiOiIyNTQiLCJMaW5lQ29sb3IiOnsiJGlkIjoiMjU1IiwiJHR5cGUiOiJOTFJFLkNvbW1vbi5Eb20uU29saWRDb2xvckJydXNoLCBOTFJFLkNvbW1vbiIsIkNvbG9yIjp7IiRpZCI6IjI1NiIsIkEiOjI1NSwiUiI6MjYsIkciOjE3MCwiQiI6NjZ9fSwiTGluZVdlaWdodCI6MS4wLCJMaW5lVHlwZSI6MCwiUGFyZW50U3R5bGUiOm51bGx9LCJJc0JlbG93VGltZWJhbmQiOnRydWUsIlBvc2l0aW9uT25UYXNrIjoxLCJIaWRlRGF0ZSI6ZmFsc2UsIlNoYXBlU2l6ZSI6MCwiU3BhY2luZyI6MS4wLCJQYWRkaW5nIjp7IiRpZCI6IjI1NyIsIlRvcCI6Ny4wLCJMZWZ0IjozLjAsIlJpZ2h0IjowLjAsIkJvdHRvbSI6Mi4wfSwiU2hhcGVTdHlsZSI6eyIkaWQiOiIyNTgiLCJNYXJnaW4iOnsiJGlkIjoiMjU5IiwiVG9wIjowLjAsIkxlZnQiOjAuMCwiUmlnaHQiOjAuMCwiQm90dG9tIjowLjB9LCJQYWRkaW5nIjp7IiRpZCI6IjI2MCIsIlRvcCI6MC4wLCJMZWZ0IjowLjAsIlJpZ2h0IjowLjAsIkJvdHRvbSI6MC4wfSwiQmFja2dyb3VuZCI6eyIkaWQiOiIyNjEiLCJDb2xvciI6eyIkaWQiOiIyNjIiLCJBIjoyNTUsIlIiOjI2LCJHIjoxNzAsIkIiOjY2fX0sIklzVmlzaWJsZSI6dHJ1ZSwiV2lkdGgiOjguMCwiSGVpZ2h0Ijo4LjAsIkJvcmRlclN0eWxlIjp7IiRpZCI6IjI2MyIsIkxpbmVDb2xvciI6eyIkaWQiOiIyNjQiLCIkdHlwZSI6Ik5MUkUuQ29tbW9uLkRvbS5Tb2xpZENvbG9yQnJ1c2gsIE5MUkUuQ29tbW9uIiwiQ29sb3IiOnsiJGlkIjoiMjY1IiwiQSI6MjU1LCJSIjoxNzYsIkciOjkyLCJCIjo1fX0sIkxpbmVXZWlnaHQiOjAuMCwiTGluZVR5cGUiOjAsIlBhcmVudFN0eWxlIjpudWxsfSwiUGFyZW50U3R5bGUiOm51bGx9LCJUaXRsZVN0eWxlIjp7IiRpZCI6IjI2NiIsIkZvbnRTZXR0aW5ncyI6eyIkaWQiOiIyNjciLCJGb250U2l6ZSI6MTAsIkZvbnROYW1lIjoiQ2FsaWJyaSIsIklzQm9sZCI6dHJ1ZSwiSXNJdGFsaWMiOmZhbHNlLCJJc1VuZGVybGluZWQiOmZhbHNlLCJQYXJlbnRTdHlsZSI6bnVsbH0sIkF1dG9TaXplIjowLCJGb3JlZ3JvdW5kIjp7IiRpZCI6IjI2OCIsIkNvbG9yIjp7IiRpZCI6IjI2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zAiLCJUb3AiOjAuMCwiTGVmdCI6MC4wLCJSaWdodCI6MC4wLCJCb3R0b20iOjAuMH0sIlBhZGRpbmciOnsiJGlkIjoiMjcxIiwiVG9wIjowLjAsIkxlZnQiOjAuMCwiUmlnaHQiOjAuMCwiQm90dG9tIjowLjB9LCJCYWNrZ3JvdW5kIjp7IiRpZCI6IjI3MiIsIkNvbG9yIjp7IiRpZCI6IjI3MyIsIkEiOjAsIlIiOjI1NSwiRyI6MjU1LCJCIjoyNTV9fSwiSXNWaXNpYmxlIjp0cnVlLCJXaWR0aCI6MC4wLCJIZWlnaHQiOjAuMCwiQm9yZGVyU3R5bGUiOnsiJGlkIjoiMjc0IiwiTGluZUNvbG9yIjpudWxsLCJMaW5lV2VpZ2h0IjowLjAsIkxpbmVUeXBlIjowLCJQYXJlbnRTdHlsZSI6bnVsbH0sIlBhcmVudFN0eWxlIjpudWxsfSwiRGF0ZVN0eWxlIjp7IiRpZCI6IjI3NSIsIkZvbnRTZXR0aW5ncyI6eyIkaWQiOiIyNzYiLCJGb250U2l6ZSI6OSwiRm9udE5hbWUiOiJDYWxpYnJpIiwiSXNCb2xkIjpmYWxzZSwiSXNJdGFsaWMiOmZhbHNlLCJJc1VuZGVybGluZWQiOmZhbHNlLCJQYXJlbnRTdHlsZSI6bnVsbH0sIkF1dG9TaXplIjowLCJGb3JlZ3JvdW5kIjp7IiRpZCI6IjI3NyIsIkNvbG9yIjp7IiRpZCI6IjI3OC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yNzkiLCJUb3AiOjAuMCwiTGVmdCI6MC4wLCJSaWdodCI6MC4wLCJCb3R0b20iOjAuMH0sIlBhZGRpbmciOnsiJGlkIjoiMjgwIiwiVG9wIjowLjAsIkxlZnQiOjAuMCwiUmlnaHQiOjAuMCwiQm90dG9tIjowLjB9LCJCYWNrZ3JvdW5kIjp7IiRpZCI6IjI4MSIsIkNvbG9yIjp7IiRpZCI6IjI4MiIsIkEiOjAsIlIiOjI1NSwiRyI6MjU1LCJCIjoyNTV9fSwiSXNWaXNpYmxlIjp0cnVlLCJXaWR0aCI6MC4wLCJIZWlnaHQiOjAuMCwiQm9yZGVyU3R5bGUiOnsiJGlkIjoiMjgzIiwiTGluZUNvbG9yIjpudWxsLCJMaW5lV2VpZ2h0IjowLjAsIkxpbmVUeXBlIjowLCJQYXJlbnRTdHlsZSI6bnVsbH0sIlBhcmVudFN0eWxlIjpudWxsfSwiRGF0ZUZvcm1hdCI6eyIkaWQiOiIyO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DUiLCJEYXRlUGFydElzVmlzaWJsZSI6ZmFsc2UsIlRpbWVQYXJ0SXNWaXNpYmxlIjpmYWxzZX19LCJXZWVrTnVtYmVyaW5nIjp7IiRpZCI6IjI4NiIsIkZvcm1hdCI6MCwiSXNWaXNpYmxlIjpmYWxzZSwiTGFzdEtub3duVmlzaWJpbGl0eVN0YXRlIjpmYWxzZX0sIklzVmlzaWJsZSI6dHJ1ZSwiVmFyaWFuY2VTdHlsZSI6eyIkaWQiOiIyODciLCJUZXh0U3R5bGUiOnsiJGlkIjoiMjg4IiwiRm9udFNldHRpbmdzIjp7IiRpZCI6IjI4OSIsIkZvbnRTaXplIjoxMSwiRm9udE5hbWUiOiJDYWxpYnJpIiwiSXNCb2xkIjpmYWxzZSwiSXNJdGFsaWMiOmZhbHNlLCJJc1VuZGVybGluZWQiOmZhbHNlLCJQYXJlbnRTdHlsZSI6bnVsbH0sIkF1dG9TaXplIjowLCJGb3JlZ3JvdW5kIjp7IiRpZCI6IjI5MCIsIkNvbG9yIjp7IiRpZCI6IjI5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TIiLCJUb3AiOjAuMCwiTGVmdCI6MC4wLCJSaWdodCI6MC4wLCJCb3R0b20iOjAuMH0sIlBhZGRpbmciOnsiJGlkIjoiMjkzIiwiVG9wIjowLjAsIkxlZnQiOjAuMCwiUmlnaHQiOjAuMCwiQm90dG9tIjowLjB9LCJCYWNrZ3JvdW5kIjp7IiRpZCI6IjI5NCIsIkNvbG9yIjp7IiRpZCI6IjI5NSIsIkEiOjAsIlIiOjAsIkciOjAsIkIiOjB9fSwiSXNWaXNpYmxlIjp0cnVlLCJXaWR0aCI6MC4wLCJIZWlnaHQiOjAuMCwiQm9yZGVyU3R5bGUiOnsiJGlkIjoiMjk2IiwiTGluZUNvbG9yIjpudWxsLCJMaW5lV2VpZ2h0IjowLjAsIkxpbmVUeXBlIjowLCJQYXJlbnRTdHlsZSI6bnVsbH0sIlBhcmVudFN0eWxlIjpudWxsfSwiUGFyZW50U3R5bGUiOm51bGx9LCJQYXJlbnRTdHlsZSI6bnVsbH0sIkluZGV4Ijo2LCJQZXJjZW50YWdlQ29tcGxldGUiOm51bGwsIlBvc2l0aW9uIjp7IlJhdGlvIjowLjAsIklzQ3VzdG9tIjpmYWxzZX0sIkRhdGVGb3JtYXQiOnsiJHJlZiI6IjI4NCJ9LCJXZWVrTnVtYmVyaW5nIjp7IiRpZCI6IjI5NyIsIkZvcm1hdCI6MCwiSXNWaXNpYmxlIjpmYWxzZSwiTGFzdEtub3duVmlzaWJpbGl0eVN0YXRlIjpmYWxzZX0sIkJhc2VsaW5lRGF0YSI6eyIkaWQiOiIyOTgiLCJEYXRlIjoiMjAyNi0xMi0wOFQyMzo1OTowMCJ9LCJSZWxhdGVkVGFza0lkIjoiMmFlOWFkZmQtZDhhYi00ZWFmLTgxNzItNTQ1NjgyMTliNmQ4IiwiSWQiOiJhZTQ1YjIxOC0zYTVjLTQ1YmQtYjg3Yy0yMDk5OGQwNGVmNGQiLCJJbXBvcnRJZCI6IiIsIlRpdGxlIjoiSW5kaWEiLCJOb3RlIjpudWxsLCJIeXBlcmxpbmsiOnsiJGlkIjoiMjk5IiwiQWRkcmVzcyI6IiIsIlN1YkFkZHJlc3MiOiIifSwiSXNDaGFuZ2VkIjpmYWxzZSwiSXNOZXciOmZhbHNlfV0sIlRhc2tEZWZpbml0aW9uIjp7IiRpZCI6IjMwMCIsIkdyb3VwTmFtZSI6bnVsbCwiU3RhcnREYXRlIjoiMjAyNi0wMS0yMFQwMDowMDowMFoiLCJFbmREYXRlIjoiMjAyNi0xMi0wOVQyMzo1OTowMFoiLCJQZXJjZW50YWdlQ29tcGxldGUiOm51bGwsIlN0eWxlIjp7IiRpZCI6IjMwMSIsIlNoYXBlIjowLCJTaGFwZVRoaWNrbmVzcyI6MCwiRHVyYXRpb25Gb3JtYXQiOjAsIkluY2x1ZGVOb25Xb3JraW5nRGF5c0luRHVyYXRpb24iOmZhbHNlLCJQZXJjZW50YWdlQ29tcGxldGVTdHlsZSI6eyIkaWQiOiIzMDIiLCJGb250U2V0dGluZ3MiOnsiJGlkIjoiMzAzIiwiRm9udFNpemUiOjksIkZvbnROYW1lIjoiQ2FsaWJyaSIsIklzQm9sZCI6ZmFsc2UsIklzSXRhbGljIjpmYWxzZSwiSXNVbmRlcmxpbmVkIjpmYWxzZSwiUGFyZW50U3R5bGUiOm51bGx9LCJBdXRvU2l6ZSI6MCwiRm9yZWdyb3VuZCI6eyIkaWQiOiIzMDQiLCJDb2xvciI6eyIkaWQiOiIzMD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zA2IiwiVG9wIjowLjAsIkxlZnQiOjAuMCwiUmlnaHQiOjAuMCwiQm90dG9tIjowLjB9LCJQYWRkaW5nIjp7IiRpZCI6IjMwNyIsIlRvcCI6MC4wLCJMZWZ0IjowLjAsIlJpZ2h0IjowLjAsIkJvdHRvbSI6MC4wfSwiQmFja2dyb3VuZCI6eyIkaWQiOiIzMDgiLCJDb2xvciI6eyIkaWQiOiIzMDkiLCJBIjo4OSwiUiI6MCwiRyI6MCwiQiI6MH19LCJJc1Zpc2libGUiOnRydWUsIldpZHRoIjowLjAsIkhlaWdodCI6MC4wLCJCb3JkZXJTdHlsZSI6eyIkaWQiOiIzMTAiLCJMaW5lQ29sb3IiOm51bGwsIkxpbmVXZWlnaHQiOjAuMCwiTGluZVR5cGUiOjAsIlBhcmVudFN0eWxlIjpudWxsfSwiUGFyZW50U3R5bGUiOm51bGx9LCJEdXJhdGlvblN0eWxlIjp7IiRpZCI6IjMxMSIsIkZvbnRTZXR0aW5ncyI6eyIkaWQiOiIzMTIiLCJGb250U2l6ZSI6MTAsIkZvbnROYW1lIjoiQ2FsaWJyaSIsIklzQm9sZCI6ZmFsc2UsIklzSXRhbGljIjpmYWxzZSwiSXNVbmRlcmxpbmVkIjpmYWxzZSwiUGFyZW50U3R5bGUiOm51bGx9LCJBdXRvU2l6ZSI6MCwiRm9yZWdyb3VuZCI6eyIkaWQiOiIzMTMiLCJDb2xvciI6eyIkaWQiOiIzM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TUiLCJUb3AiOjAuMCwiTGVmdCI6MC4wLCJSaWdodCI6MC4wLCJCb3R0b20iOjAuMH0sIlBhZGRpbmciOnsiJGlkIjoiMzE2IiwiVG9wIjowLjAsIkxlZnQiOjAuMCwiUmlnaHQiOjAuMCwiQm90dG9tIjowLjB9LCJCYWNrZ3JvdW5kIjp7IiRpZCI6IjMxNyIsIkNvbG9yIjp7IiRpZCI6IjMxOCIsIkEiOjg5LCJSIjowLCJHIjowLCJCIjowfX0sIklzVmlzaWJsZSI6dHJ1ZSwiV2lkdGgiOjAuMCwiSGVpZ2h0IjowLjAsIkJvcmRlclN0eWxlIjp7IiRpZCI6IjMxOSIsIkxpbmVDb2xvciI6bnVsbCwiTGluZVdlaWdodCI6MC4wLCJMaW5lVHlwZSI6MCwiUGFyZW50U3R5bGUiOm51bGx9LCJQYXJlbnRTdHlsZSI6bnVsbH0sIkhvcml6b250YWxDb25uZWN0b3JTdHlsZSI6eyIkaWQiOiIzMjAiLCJMaW5lQ29sb3IiOnsiJGlkIjoiMzIxIiwiJHR5cGUiOiJOTFJFLkNvbW1vbi5Eb20uU29saWRDb2xvckJydXNoLCBOTFJFLkNvbW1vbiIsIkNvbG9yIjp7IiRpZCI6IjMyMiIsIkEiOjI1NSwiUiI6MjA0LCJHIjoyMDQsIkIiOjIwNH19LCJMaW5lV2VpZ2h0IjowLjAsIkxpbmVUeXBlIjowLCJQYXJlbnRTdHlsZSI6bnVsbH0sIlZlcnRpY2FsQ29ubmVjdG9yU3R5bGUiOnsiJGlkIjoiMzIzIiwiTGluZUNvbG9yIjp7IiRpZCI6IjMyNCIsIiR0eXBlIjoiTkxSRS5Db21tb24uRG9tLlNvbGlkQ29sb3JCcnVzaCwgTkxSRS5Db21tb24iLCJDb2xvciI6eyIkaWQiOiIzMj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ZhcmlhbmNlUG9zaXRpb24iOjYsIlNwYWNpbmciOjMsIklzQmVsb3dUaW1lYmFuZCI6dHJ1ZSwiUGVyY2VudGFnZUNvbXBsZXRlU2hhcGVPcGFjaXR5IjozNSwiQmFzZWxpbmVTdHlsZSI6eyIkaWQiOiIzMjYiLCJTaGFwZVN0eWxlIjp7IiRpZCI6IjMyNyIsIk1hcmdpbiI6eyIkaWQiOiIzMjgiLCJUb3AiOjAuMCwiTGVmdCI6MC4wLCJSaWdodCI6MC4wLCJCb3R0b20iOjAuMH0sIlBhZGRpbmciOnsiJGlkIjoiMzI5IiwiVG9wIjowLjAsIkxlZnQiOjAuMCwiUmlnaHQiOjAuMCwiQm90dG9tIjowLjB9LCJCYWNrZ3JvdW5kIjp7IiRpZCI6IjMzMCIsIkNvbG9yIjp7IiRpZCI6IjMzMSIsIkEiOjE1MywiUiI6MCwiRyI6MCwiQiI6MH19LCJJc1Zpc2libGUiOnRydWUsIldpZHRoIjowLjAsIkhlaWdodCI6MC4wLCJCb3JkZXJTdHlsZSI6bnVsbCwiUGFyZW50U3R5bGUiOm51bGx9LCJNYXJnaW4iOnsiJGlkIjoiMzMyIiwiVG9wIjowLjAsIkxlZnQiOjAuMCwiUmlnaHQiOjAuMCwiQm90dG9tIjowLjB9LCJQYWRkaW5nIjp7IiRpZCI6IjMzMyIsIlRvcCI6MC4wLCJMZWZ0IjowLjAsIlJpZ2h0IjowLjAsIkJvdHRvbSI6MC4wfSwiQmFja2dyb3VuZCI6bnVsbCwiSXNWaXNpYmxlIjp0cnVlLCJXaWR0aCI6MC4wLCJIZWlnaHQiOjAuMCwiQm9yZGVyU3R5bGUiOm51bGwsIlBhcmVudFN0eWxlIjpudWxsfSwiU2hhcGVTdHlsZSI6eyIkaWQiOiIzMzQiLCJNYXJnaW4iOnsiJGlkIjoiMzM1IiwiVG9wIjowLjAsIkxlZnQiOjQuMCwiUmlnaHQiOjQuMCwiQm90dG9tIjowLjB9LCJQYWRkaW5nIjp7IiRpZCI6IjMzNiIsIlRvcCI6MC4wLCJMZWZ0IjowLjAsIlJpZ2h0IjowLjAsIkJvdHRvbSI6MC4wfSwiQmFja2dyb3VuZCI6eyIkaWQiOiIzMzciLCJDb2xvciI6eyIkaWQiOiIzMzgiLCJBIjoyNTUsIlIiOjEyNCwiRyI6OTMsIkIiOjE1NX19LCJJc1Zpc2libGUiOnRydWUsIldpZHRoIjo1NDQuMCwiSGVpZ2h0IjoxMC4wLCJCb3JkZXJTdHlsZSI6eyIkaWQiOiIzMzkiLCJMaW5lQ29sb3IiOnsiJGlkIjoiMzQwIiwiJHR5cGUiOiJOTFJFLkNvbW1vbi5Eb20uU29saWRDb2xvckJydXNoLCBOTFJFLkNvbW1vbiIsIkNvbG9yIjp7IiRpZCI6IjM0MSIsIkEiOjI1NSwiUiI6MTc2LCJHIjo5MiwiQiI6NX19LCJMaW5lV2VpZ2h0IjowLjAsIkxpbmVUeXBlIjowLCJQYXJlbnRTdHlsZSI6bnVsbH0sIlBhcmVudFN0eWxlIjpudWxsfSwiVGl0bGVTdHlsZSI6eyIkaWQiOiIzNDIiLCJGb250U2V0dGluZ3MiOnsiJGlkIjoiMzQzIiwiRm9udFNpemUiOjEwLCJGb250TmFtZSI6IkNhbGlicmkiLCJJc0JvbGQiOnRydWUsIklzSXRhbGljIjpmYWxzZSwiSXNVbmRlcmxpbmVkIjpmYWxzZSwiUGFyZW50U3R5bGUiOm51bGx9LCJBdXRvU2l6ZSI6MiwiRm9yZWdyb3VuZCI6eyIkaWQiOiIzNDQiLCJDb2xvciI6eyIkaWQiOiIzNDUiLCJBIjoyNTUsIlIiOjEyNCwiRyI6OTMsIkIiOjE1NX19LCJNYXhXaWR0aCI6MzYuMCwiTWF4SGVpZ2h0IjoiSW5maW5pdHkiLCJTbWFydEZvcmVncm91bmRJc0FjdGl2ZSI6ZmFsc2UsIkhvcml6b250YWxBbGlnbm1lbnQiOjEsIlZlcnRpY2FsQWxpZ25tZW50IjowLCJTbWFydEZvcmVncm91bmQiOm51bGwsIkJhY2tncm91bmRGaWxsVHlwZSI6MCwiTWFyZ2luIjp7IiRpZCI6IjM0NiIsIlRvcCI6MC4wLCJMZWZ0IjowLjAsIlJpZ2h0IjowLjAsIkJvdHRvbSI6MC4wfSwiUGFkZGluZyI6eyIkaWQiOiIzNDciLCJUb3AiOjAuMCwiTGVmdCI6MC4wLCJSaWdodCI6MC4wLCJCb3R0b20iOjAuMH0sIkJhY2tncm91bmQiOnsiJGlkIjoiMzQ4IiwiQ29sb3IiOnsiJGlkIjoiMzQ5IiwiQSI6MCwiUiI6MjU1LCJHIjoyNTUsIkIiOjI1NX19LCJJc1Zpc2libGUiOnRydWUsIldpZHRoIjowLjAsIkhlaWdodCI6MC4wLCJCb3JkZXJTdHlsZSI6eyIkaWQiOiIzNTAiLCJMaW5lQ29sb3IiOm51bGwsIkxpbmVXZWlnaHQiOjAuMCwiTGluZVR5cGUiOjAsIlBhcmVudFN0eWxlIjpudWxsfSwiUGFyZW50U3R5bGUiOm51bGx9LCJEYXRlU3R5bGUiOnsiJGlkIjoiMzUxIiwiRm9udFNldHRpbmdzIjp7IiRpZCI6IjM1MiIsIkZvbnRTaXplIjo5LCJGb250TmFtZSI6IkNhbGlicmkiLCJJc0JvbGQiOmZhbHNlLCJJc0l0YWxpYyI6ZmFsc2UsIklzVW5kZXJsaW5lZCI6ZmFsc2UsIlBhcmVudFN0eWxlIjpudWxsfSwiQXV0b1NpemUiOjAsIkZvcmVncm91bmQiOnsiJGlkIjoiMzUzIiwiQ29sb3IiOnsiJGlkIjoiMzU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TUiLCJUb3AiOjAuMCwiTGVmdCI6MC4wLCJSaWdodCI6MC4wLCJCb3R0b20iOjAuMH0sIlBhZGRpbmciOnsiJGlkIjoiMzU2IiwiVG9wIjowLjAsIkxlZnQiOjAuMCwiUmlnaHQiOjAuMCwiQm90dG9tIjowLjB9LCJCYWNrZ3JvdW5kIjp7IiRpZCI6IjM1NyIsIkNvbG9yIjp7IiRpZCI6IjM1OCIsIkEiOjAsIlIiOjI1NSwiRyI6MjU1LCJCIjoyNTV9fSwiSXNWaXNpYmxlIjp0cnVlLCJXaWR0aCI6MC4wLCJIZWlnaHQiOjAuMCwiQm9yZGVyU3R5bGUiOnsiJGlkIjoiMzU5IiwiTGluZUNvbG9yIjpudWxsLCJMaW5lV2VpZ2h0IjowLjAsIkxpbmVUeXBlIjowLCJQYXJlbnRTdHlsZSI6bnVsbH0sIlBhcmVudFN0eWxlIjpudWxsfSwiRGF0ZUZvcm1hdCI6eyIkaWQiOiIzNj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jEiLCJEYXRlUGFydElzVmlzaWJsZSI6ZmFsc2UsIlRpbWVQYXJ0SXNWaXNpYmxlIjpmYWxzZX19LCJXZWVrTnVtYmVyaW5nIjp7IiRpZCI6IjM2MiIsIkZvcm1hdCI6MCwiSXNWaXNpYmxlIjpmYWxzZSwiTGFzdEtub3duVmlzaWJpbGl0eVN0YXRlIjpmYWxzZX0sIklzVmlzaWJsZSI6dHJ1ZSwiVmFyaWFuY2VTdHlsZSI6eyIkaWQiOiIzNjMiLCJUZXh0U3R5bGUiOnsiJGlkIjoiMzY0IiwiRm9udFNldHRpbmdzIjp7IiRpZCI6IjM2NSIsIkZvbnRTaXplIjoxMSwiRm9udE5hbWUiOiJDYWxpYnJpIiwiSXNCb2xkIjpmYWxzZSwiSXNJdGFsaWMiOmZhbHNlLCJJc1VuZGVybGluZWQiOmZhbHNlLCJQYXJlbnRTdHlsZSI6bnVsbH0sIkF1dG9TaXplIjowLCJGb3JlZ3JvdW5kIjp7IiRpZCI6IjM2NiIsIkNvbG9yIjp7IiRpZCI6IjM2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jgiLCJUb3AiOjAuMCwiTGVmdCI6MC4wLCJSaWdodCI6MC4wLCJCb3R0b20iOjAuMH0sIlBhZGRpbmciOnsiJGlkIjoiMzY5IiwiVG9wIjowLjAsIkxlZnQiOjAuMCwiUmlnaHQiOjAuMCwiQm90dG9tIjowLjB9LCJCYWNrZ3JvdW5kIjp7IiRpZCI6IjM3MCIsIkNvbG9yIjp7IiRpZCI6IjM3MSIsIkEiOjAsIlIiOjAsIkciOjAsIkIiOjB9fSwiSXNWaXNpYmxlIjp0cnVlLCJXaWR0aCI6MC4wLCJIZWlnaHQiOjAuMCwiQm9yZGVyU3R5bGUiOnsiJGlkIjoiMzcyIiwiTGluZUNvbG9yIjpudWxsLCJMaW5lV2VpZ2h0IjowLjAsIkxpbmVUeXBlIjowLCJQYXJlbnRTdHlsZSI6bnVsbH0sIlBhcmVudFN0eWxlIjpudWxsfSwiUGFyZW50U3R5bGUiOm51bGx9LCJQYXJlbnRTdHlsZSI6bnVsbH0sIkluZGV4IjowLCJTbWFydER1cmF0aW9uQWN0aXZhdGVkIjpmYWxzZSwiRGF0ZUZvcm1hdCI6eyIkcmVmIjoiMzYwIn0sIldlZWtOdW1iZXJpbmciOnsiJGlkIjoiMzczIiwiRm9ybWF0IjowLCJJc1Zpc2libGUiOmZhbHNlLCJMYXN0S25vd25WaXNpYmlsaXR5U3RhdGUiOmZhbHNlfSwiQmFzZWxpbmVEYXRhIjp7IiRpZCI6IjM3NCIsIlN0YXJ0RGF0ZSI6IjIwMjYtMDEtMjBUMDA6MDA6MDAiLCJFbmREYXRlIjoiMjAyNi0xMi0wOVQyMzo1OTowMCJ9LCJJZCI6IjJhZTlhZGZkLWQ4YWItNGVhZi04MTcyLTU0NTY4MjE5YjZkOCIsIkltcG9ydElkIjoiNyIsIlRpdGxlIjoiVGltZWxpbmUiLCJOb3RlIjpudWxsLCJIeXBlcmxpbmsiOnsiJGlkIjoiMzc1IiwiQWRkcmVzcyI6IiIsIlN1YkFkZHJlc3MiOiIifSwiSXNDaGFuZ2VkIjpmYWxzZSwiSXNOZXciOmZhbHNlfX1dLCJfbWlsZXN0b25lcyI6W10sIklkIjoiMDAwMDAwMDAtMDAwMC0wMDAwLTAwMDAtMDAwMDAwMDAwMDAwIiwiSXNTaW5nbGVJdGVtUm93Ijp0cnVlfV0sIkluZGV4IjowLCJJZCI6ImE0OTk4ZTAyLTcwNTQtNGYwNS1hNDU3LWQ4NWEwNDU4OWVkZSIsIkhlYWRlclRleHQiOm51bGwsIklzRGVmYXVsdCI6dHJ1ZSwiU3R5bGUiOnsiJGlkIjoiMzc2IiwiSGVhZGVyU3R5bGUiOnsiJGlkIjoiMzc3IiwiVGV4dFN0eWxlIjp7IiRpZCI6IjM3OCIsIkZvbnRTZXR0aW5ncyI6eyIkaWQiOiIzNzkiLCJGb250U2l6ZSI6MTEsIkZvbnROYW1lIjoiQ2FsaWJyaSIsIklzQm9sZCI6ZmFsc2UsIklzSXRhbGljIjpmYWxzZSwiSXNVbmRlcmxpbmVkIjpmYWxzZSwiUGFyZW50U3R5bGUiOm51bGx9LCJBdXRvU2l6ZSI6MiwiRm9yZWdyb3VuZCI6eyIkaWQiOiIzODAiLCJDb2xvciI6eyIkaWQiOiIzODEiLCJBIjoyNTUsIlIiOjAsIkciOjAsIkIiOjB9fSwiTWF4V2lkdGgiOjAuMCwiTWF4SGVpZ2h0IjowLjAsIlNtYXJ0Rm9yZWdyb3VuZElzQWN0aXZlIjpmYWxzZSwiSG9yaXpvbnRhbEFsaWdubWVudCI6MCwiVmVydGljYWxBbGlnbm1lbnQiOjAsIlNtYXJ0Rm9yZWdyb3VuZCI6bnVsbCwiQmFja2dyb3VuZEZpbGxUeXBlIjowLCJNYXJnaW4iOnsiJGlkIjoiMzgyIiwiVG9wIjowLjAsIkxlZnQiOjAuMCwiUmlnaHQiOjAuMCwiQm90dG9tIjowLjB9LCJQYWRkaW5nIjp7IiRpZCI6IjM4MyIsIlRvcCI6MC4wLCJMZWZ0IjowLjAsIlJpZ2h0IjowLjAsIkJvdHRvbSI6MC4wfSwiQmFja2dyb3VuZCI6bnVsbCwiSXNWaXNpYmxlIjp0cnVlLCJXaWR0aCI6MC4wLCJIZWlnaHQiOjAuMCwiQm9yZGVyU3R5bGUiOm51bGwsIlBhcmVudFN0eWxlIjpudWxsfSwiUmVjdGFuZ2xlU3R5bGUiOnsiJGlkIjoiMzg0IiwiTWFyZ2luIjp7IiRpZCI6IjM4NSIsIlRvcCI6MC4wLCJMZWZ0IjowLjAsIlJpZ2h0IjowLjAsIkJvdHRvbSI6MC4wfSwiUGFkZGluZyI6eyIkaWQiOiIzODYiLCJUb3AiOjAuMCwiTGVmdCI6MC4wLCJSaWdodCI6MC4wLCJCb3R0b20iOjAuMH0sIkJhY2tncm91bmQiOnsiJGlkIjoiMzg3IiwiQ29sb3IiOnsiJGlkIjoiMzg4IiwiQSI6NjMsIlIiOjI0MCwiRyI6MTI3LCJCIjo5fX0sIklzVmlzaWJsZSI6dHJ1ZSwiV2lkdGgiOjAuMCwiSGVpZ2h0IjowLjAsIkJvcmRlclN0eWxlIjp7IiRpZCI6IjM4OSIsIkxpbmVDb2xvciI6eyIkaWQiOiIzOTAiLCIkdHlwZSI6Ik5MUkUuQ29tbW9uLkRvbS5Tb2xpZENvbG9yQnJ1c2gsIE5MUkUuQ29tbW9uIiwiQ29sb3IiOnsiJGlkIjoiMzkxIiwiQSI6MjU1LCJSIjoxNzYsIkciOjkyLCJCIjo1fX0sIkxpbmVXZWlnaHQiOjAuMCwiTGluZVR5cGUiOjAsIlBhcmVudFN0eWxlIjpudWxsfSwiUGFyZW50U3R5bGUiOm51bGx9LCJNYXJnaW4iOnsiJGlkIjoiMzkyIiwiVG9wIjowLjAsIkxlZnQiOjAuMCwiUmlnaHQiOjAuMCwiQm90dG9tIjowLjB9LCJQYWRkaW5nIjp7IiRpZCI6IjM5MyIsIlRvcCI6MC4wLCJMZWZ0IjowLjAsIlJpZ2h0IjowLjAsIkJvdHRvbSI6MC4wfSwiQmFja2dyb3VuZCI6bnVsbCwiSXNWaXNpYmxlIjp0cnVlLCJXaWR0aCI6MC4wLCJIZWlnaHQiOjAuMCwiQm9yZGVyU3R5bGUiOm51bGwsIlBhcmVudFN0eWxlIjpudWxsfSwiQmFja2dyb3VuZFN0eWxlIjp7IiRpZCI6IjM5NCIsIk1hcmdpbiI6eyIkaWQiOiIzOTUiLCJUb3AiOjAuMCwiTGVmdCI6MC4wLCJSaWdodCI6MC4wLCJCb3R0b20iOjAuMH0sIlBhZGRpbmciOnsiJGlkIjoiMzk2IiwiVG9wIjowLjAsIkxlZnQiOjAuMCwiUmlnaHQiOjAuMCwiQm90dG9tIjowLjB9LCJCYWNrZ3JvdW5kIjp7IiRpZCI6IjM5NyIsIkNvbG9yIjp7IiRpZCI6IjM5OCIsIkEiOjUxLCJSIjoyNywiRyI6ODgsIkIiOjEyNH19LCJJc1Zpc2libGUiOnRydWUsIldpZHRoIjowLjAsIkhlaWdodCI6MC4wLCJCb3JkZXJTdHlsZSI6eyIkaWQiOiIzOTkiLCJMaW5lQ29sb3IiOnsiJGlkIjoiNDAwIiwiJHR5cGUiOiJOTFJFLkNvbW1vbi5Eb20uU29saWRDb2xvckJydXNoLCBOTFJFLkNvbW1vbiIsIkNvbG9yIjp7IiRpZCI6IjQwMSIsIkEiOjI1NSwiUiI6MjM0LCJHIjoyMiwiQiI6MzB9fSwiTGluZVdlaWdodCI6MC4wLCJMaW5lVHlwZSI6MCwiUGFyZW50U3R5bGUiOm51bGx9LCJQYXJlbnRTdHlsZSI6bnVsbH0sIk1hcmdpbiI6eyIkaWQiOiI0MDIiLCJUb3AiOjAuMCwiTGVmdCI6MC4wLCJSaWdodCI6MC4wLCJCb3R0b20iOjAuMH0sIlBhZGRpbmciOnsiJGlkIjoiNDAzIiwiVG9wIjowLjAsIkxlZnQiOjAuMCwiUmlnaHQiOjAuMCwiQm90dG9tIjowLjB9LCJJc1Zpc2libGUiOnRydWUsIldpZHRoIjowLjAsIkhlaWdodCI6MC4wLCJCb3JkZXJTdHlsZSI6eyIkaWQiOiI0MDQiLCJMaW5lQ29sb3IiOm51bGwsIkxpbmVXZWlnaHQiOjAuMCwiTGluZVR5cGUiOjAsIlBhcmVudFN0eWxlIjpudWxsfSwiUGFyZW50U3R5bGUiOm51bGx9fV0sIklkIjoiNmViZDI1YzktZDFlYy00YzYxLWIxOTUtZmQxMzllMWMwNDRmIiwiSW5kZXgiOjAsIkhlYWRlclRleHQiOiJQcm9kdWN0IFx1MDAwYkFscGhhIiwiU3R5bGUiOnsiJGlkIjoiNDA1IiwiU3R5bGVJZCI6IjAwMDAwMDAwLTAwMDAtMDAwMC0wMDAwLTAwMDAwMDAwMDAwMCIsIkhlYWRlclN0eWxlIjp7IiRpZCI6IjQwNiIsIlRleHRJc1ZlcnRpY2FsIjpmYWxzZSwiVGV4dFN0eWxlIjp7IiRpZCI6IjQwNyIsIkZvbnRTZXR0aW5ncyI6eyIkaWQiOiI0MDgiLCJGb250U2l6ZSI6MTIsIkZvbnROYW1lIjoiQ2FsaWJyaSIsIklzQm9sZCI6dHJ1ZSwiSXNJdGFsaWMiOmZhbHNlLCJJc1VuZGVybGluZWQiOmZhbHNlLCJQYXJlbnRTdHlsZSI6bnVsbH0sIkF1dG9TaXplIjoyLCJGb3JlZ3JvdW5kIjp7IiRpZCI6IjQwOSIsIkNvbG9yIjp7IiRpZCI6IjQxMCIsIkEiOjI1NSwiUiI6MjU1LCJHIjoyNTUsIkIiOjI1NX19LCJNYXhXaWR0aCI6NzMuMCwiTWF4SGVpZ2h0IjoiSW5maW5pdHkiLCJTbWFydEZvcmVncm91bmRJc0FjdGl2ZSI6ZmFsc2UsIkhvcml6b250YWxBbGlnbm1lbnQiOjAsIlZlcnRpY2FsQWxpZ25tZW50IjowLCJTbWFydEZvcmVncm91bmQiOm51bGwsIkJhY2tncm91bmRGaWxsVHlwZSI6MCwiTWFyZ2luIjp7IiRpZCI6IjQxMSIsIlRvcCI6MC4wLCJMZWZ0IjowLjAsIlJpZ2h0IjowLjAsIkJvdHRvbSI6MC4wfSwiUGFkZGluZyI6eyIkaWQiOiI0MTIiLCJUb3AiOjAuMCwiTGVmdCI6MC4wLCJSaWdodCI6MC4wLCJCb3R0b20iOjAuMH0sIkJhY2tncm91bmQiOm51bGwsIklzVmlzaWJsZSI6dHJ1ZSwiV2lkdGgiOjAuMCwiSGVpZ2h0IjowLjAsIkJvcmRlclN0eWxlIjpudWxsLCJQYXJlbnRTdHlsZSI6bnVsbH0sIlJlY3RhbmdsZVN0eWxlIjp7IiRpZCI6IjQxMyIsIk1hcmdpbiI6eyIkaWQiOiI0MTQiLCJUb3AiOjAuMCwiTGVmdCI6MC4wLCJSaWdodCI6MC4wLCJCb3R0b20iOjAuMH0sIlBhZGRpbmciOnsiJGlkIjoiNDE1IiwiVG9wIjowLjAsIkxlZnQiOjAuMCwiUmlnaHQiOjAuMCwiQm90dG9tIjowLjB9LCJCYWNrZ3JvdW5kIjp7IiRpZCI6IjQxNiIsIkNvbG9yIjp7IiRpZCI6IjQxNyIsIkEiOjI1NSwiUiI6MTI0LCJHIjo5MywiQiI6MTU1fX0sIklzVmlzaWJsZSI6dHJ1ZSwiV2lkdGgiOjAuMCwiSGVpZ2h0IjowLjAsIkJvcmRlclN0eWxlIjp7IiRpZCI6IjQxOCIsIkxpbmVDb2xvciI6eyIkaWQiOiI0MTkiLCIkdHlwZSI6Ik5MUkUuQ29tbW9uLkRvbS5Tb2xpZENvbG9yQnJ1c2gsIE5MUkUuQ29tbW9uIiwiQ29sb3IiOnsiJGlkIjoiNDIwIiwiQSI6MjU1LCJSIjoxNzYsIkciOjkyLCJCIjo1fX0sIkxpbmVXZWlnaHQiOjAuMCwiTGluZVR5cGUiOjAsIlBhcmVudFN0eWxlIjpudWxsfSwiUGFyZW50U3R5bGUiOm51bGx9LCJNYXJnaW4iOnsiJGlkIjoiNDIxIiwiVG9wIjowLjAsIkxlZnQiOjAuMCwiUmlnaHQiOjAuMCwiQm90dG9tIjowLjB9LCJQYWRkaW5nIjp7IiRpZCI6IjQyMiIsIlRvcCI6MC4wLCJMZWZ0IjowLjAsIlJpZ2h0IjowLjAsIkJvdHRvbSI6MC4wfSwiQmFja2dyb3VuZCI6bnVsbCwiSXNWaXNpYmxlIjp0cnVlLCJXaWR0aCI6MC4wLCJIZWlnaHQiOjAuMCwiQm9yZGVyU3R5bGUiOm51bGwsIlBhcmVudFN0eWxlIjpudWxsfSwiQmFja2dyb3VuZFN0eWxlIjp7IiRpZCI6IjQyMyIsIk1hcmdpbiI6eyIkaWQiOiI0MjQiLCJUb3AiOjAuMCwiTGVmdCI6MC4wLCJSaWdodCI6MC4wLCJCb3R0b20iOjAuMH0sIlBhZGRpbmciOnsiJGlkIjoiNDI1IiwiVG9wIjowLjAsIkxlZnQiOjAuMCwiUmlnaHQiOjAuMCwiQm90dG9tIjowLjB9LCJCYWNrZ3JvdW5kIjp7IiRpZCI6IjQyNiIsIkNvbG9yIjp7IiRpZCI6IjQyNyIsIkEiOjUxLCJSIjoxMTUsIkciOjExNSwiQiI6MTE1fX0sIklzVmlzaWJsZSI6dHJ1ZSwiV2lkdGgiOjAuMCwiSGVpZ2h0IjowLjAsIkJvcmRlclN0eWxlIjp7IiRpZCI6IjQyOCIsIkxpbmVDb2xvciI6eyIkaWQiOiI0MjkiLCIkdHlwZSI6Ik5MUkUuQ29tbW9uLkRvbS5Tb2xpZENvbG9yQnJ1c2gsIE5MUkUuQ29tbW9uIiwiQ29sb3IiOnsiJGlkIjoiNDMwIiwiQSI6MjU1LCJSIjoxNzYsIkciOjkyLCJCIjo1fX0sIkxpbmVXZWlnaHQiOjAuMCwiTGluZVR5cGUiOjAsIlBhcmVudFN0eWxlIjpudWxsfSwiUGFyZW50U3R5bGUiOm51bGx9LCJJc0Fib3ZlVGltZWJhbmQiOmZhbHNlLCJTcGFjaW5nIjo1LCJEZWZhdWx0U3dpbWxhbmVUYXNrU3R5bGUiOnsiJGlkIjoiNDMxIiwiJHR5cGUiOiJOTFJFLkNvbW1vbi5Eb20uU3R5bGVzLkV4cGxpY2l0U2V0YWJsZVRhc2tTdHlsZSwgTkxSRS5Db21tb24iLCJTaGFwZSI6MCwiU2hhcGVUaGlja25lc3MiOjAsIkR1cmF0aW9uRm9ybWF0IjowLCJJbmNsdWRlTm9uV29ya2luZ0RheXNJbkR1cmF0aW9uIjpmYWxzZSwiUGVyY2VudGFnZUNvbXBsZXRlU3R5bGUiOnsiJGlkIjoiNDMyIiwiRm9udFNldHRpbmdzIjp7IiRpZCI6IjQzMyIsIkZvbnRTaXplIjo5LCJGb250TmFtZSI6IkNhbGlicmkiLCJJc0JvbGQiOmZhbHNlLCJJc0l0YWxpYyI6ZmFsc2UsIklzVW5kZXJsaW5lZCI6ZmFsc2UsIlBhcmVudFN0eWxlIjpudWxsfSwiQXV0b1NpemUiOjAsIkZvcmVncm91bmQiOnsiJGlkIjoiNDM0IiwiQ29sb3IiOnsiJGlkIjoiNDM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QzNiIsIlRvcCI6MC4wLCJMZWZ0IjowLjAsIlJpZ2h0IjowLjAsIkJvdHRvbSI6MC4wfSwiUGFkZGluZyI6eyIkaWQiOiI0MzciLCJUb3AiOjAuMCwiTGVmdCI6MC4wLCJSaWdodCI6MC4wLCJCb3R0b20iOjAuMH0sIkJhY2tncm91bmQiOnsiJGlkIjoiNDM4IiwiQ29sb3IiOnsiJGlkIjoiNDM5IiwiQSI6ODksIlIiOjAsIkciOjAsIkIiOjB9fSwiSXNWaXNpYmxlIjp0cnVlLCJXaWR0aCI6MC4wLCJIZWlnaHQiOjAuMCwiQm9yZGVyU3R5bGUiOnsiJGlkIjoiNDQwIiwiTGluZUNvbG9yIjpudWxsLCJMaW5lV2VpZ2h0IjowLjAsIkxpbmVUeXBlIjowLCJQYXJlbnRTdHlsZSI6bnVsbH0sIlBhcmVudFN0eWxlIjpudWxsfSwiRHVyYXRpb25TdHlsZSI6eyIkaWQiOiI0NDEiLCJGb250U2V0dGluZ3MiOnsiJGlkIjoiNDQyIiwiRm9udFNpemUiOjEwLCJGb250TmFtZSI6IkNhbGlicmkiLCJJc0JvbGQiOmZhbHNlLCJJc0l0YWxpYyI6ZmFsc2UsIklzVW5kZXJsaW5lZCI6ZmFsc2UsIlBhcmVudFN0eWxlIjpudWxsfSwiQXV0b1NpemUiOjAsIkZvcmVncm91bmQiOnsiJGlkIjoiNDQzIiwiQ29sb3IiOnsiJGlkIjoiNDQ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Q1IiwiVG9wIjowLjAsIkxlZnQiOjAuMCwiUmlnaHQiOjAuMCwiQm90dG9tIjowLjB9LCJQYWRkaW5nIjp7IiRpZCI6IjQ0NiIsIlRvcCI6MC4wLCJMZWZ0IjowLjAsIlJpZ2h0IjowLjAsIkJvdHRvbSI6MC4wfSwiQmFja2dyb3VuZCI6eyIkaWQiOiI0NDciLCJDb2xvciI6eyIkaWQiOiI0NDgiLCJBIjo4OSwiUiI6MCwiRyI6MCwiQiI6MH19LCJJc1Zpc2libGUiOnRydWUsIldpZHRoIjowLjAsIkhlaWdodCI6MC4wLCJCb3JkZXJTdHlsZSI6eyIkaWQiOiI0NDkiLCJMaW5lQ29sb3IiOm51bGwsIkxpbmVXZWlnaHQiOjAuMCwiTGluZVR5cGUiOjAsIlBhcmVudFN0eWxlIjpudWxsfSwiUGFyZW50U3R5bGUiOm51bGx9LCJIb3Jpem9udGFsQ29ubmVjdG9yU3R5bGUiOnsiJGlkIjoiNDUwIiwiTGluZUNvbG9yIjp7IiRpZCI6IjQ1MSIsIiR0eXBlIjoiTkxSRS5Db21tb24uRG9tLlNvbGlkQ29sb3JCcnVzaCwgTkxSRS5Db21tb24iLCJDb2xvciI6eyIkaWQiOiI0NTIiLCJBIjoyNTUsIlIiOjIwNCwiRyI6MjA0LCJCIjoyMDR9fSwiTGluZVdlaWdodCI6MC4wLCJMaW5lVHlwZSI6MCwiUGFyZW50U3R5bGUiOm51bGx9LCJWZXJ0aWNhbENvbm5lY3RvclN0eWxlIjp7IiRpZCI6IjQ1MyIsIkxpbmVDb2xvciI6eyIkaWQiOiI0NTQiLCIkdHlwZSI6Ik5MUkUuQ29tbW9uLkRvbS5Tb2xpZENvbG9yQnJ1c2gsIE5MUkUuQ29tbW9uIiwiQ29sb3IiOnsiJGlkIjoiNDU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WYXJpYW5jZVBvc2l0aW9uIjo2LCJTcGFjaW5nIjozLCJJc0JlbG93VGltZWJhbmQiOnRydWUsIlBlcmNlbnRhZ2VDb21wbGV0ZVNoYXBlT3BhY2l0eSI6MzUsIkJhc2VsaW5lU3R5bGUiOnsiJGlkIjoiNDU2IiwiU2hhcGVTdHlsZSI6eyIkaWQiOiI0NTciLCJNYXJnaW4iOnsiJGlkIjoiNDU4IiwiVG9wIjowLjAsIkxlZnQiOjAuMCwiUmlnaHQiOjAuMCwiQm90dG9tIjowLjB9LCJQYWRkaW5nIjp7IiRpZCI6IjQ1OSIsIlRvcCI6MC4wLCJMZWZ0IjowLjAsIlJpZ2h0IjowLjAsIkJvdHRvbSI6MC4wfSwiQmFja2dyb3VuZCI6eyIkaWQiOiI0NjAiLCJDb2xvciI6eyIkaWQiOiI0NjEiLCJBIjoxNTMsIlIiOjAsIkciOjAsIkIiOjB9fSwiSXNWaXNpYmxlIjp0cnVlLCJXaWR0aCI6MC4wLCJIZWlnaHQiOjAuMCwiQm9yZGVyU3R5bGUiOnsiJGlkIjoiNDYyIiwiTGluZUNvbG9yIjpudWxsLCJMaW5lV2VpZ2h0IjowLjAsIkxpbmVUeXBlIjowLCJQYXJlbnRTdHlsZSI6bnVsbH0sIlBhcmVudFN0eWxlIjpudWxsfSwiTWFyZ2luIjp7IiRpZCI6IjQ2MyIsIlRvcCI6MC4wLCJMZWZ0IjowLjAsIlJpZ2h0IjowLjAsIkJvdHRvbSI6MC4wfSwiUGFkZGluZyI6eyIkaWQiOiI0NjQiLCJUb3AiOjAuMCwiTGVmdCI6MC4wLCJSaWdodCI6MC4wLCJCb3R0b20iOjAuMH0sIkJhY2tncm91bmQiOm51bGwsIklzVmlzaWJsZSI6dHJ1ZSwiV2lkdGgiOjAuMCwiSGVpZ2h0IjowLjAsIkJvcmRlclN0eWxlIjpudWxsLCJQYXJlbnRTdHlsZSI6bnVsbH0sIlNoYXBlU3R5bGUiOnsiJGlkIjoiNDY1IiwiTWFyZ2luIjp7IiRpZCI6IjQ2NiIsIlRvcCI6MC4wLCJMZWZ0Ijo0LjAsIlJpZ2h0Ijo0LjAsIkJvdHRvbSI6MC4wfSwiUGFkZGluZyI6eyIkaWQiOiI0NjciLCJUb3AiOjAuMCwiTGVmdCI6MC4wLCJSaWdodCI6MC4wLCJCb3R0b20iOjAuMH0sIkJhY2tncm91bmQiOnsiJGlkIjoiNDY4IiwiQ29sb3IiOnsiJGlkIjoiNDY5IiwiQSI6MjU1LCJSIjoyNDAsIkciOjEyNywiQiI6OX19LCJJc1Zpc2libGUiOnRydWUsIldpZHRoIjo1NDQuMCwiSGVpZ2h0IjoxMC4wLCJCb3JkZXJTdHlsZSI6eyIkaWQiOiI0NzAiLCJMaW5lQ29sb3IiOnsiJGlkIjoiNDcxIiwiJHR5cGUiOiJOTFJFLkNvbW1vbi5Eb20uU29saWRDb2xvckJydXNoLCBOTFJFLkNvbW1vbiIsIkNvbG9yIjp7IiRpZCI6IjQ3MiIsIkEiOjI1NSwiUiI6MjM0LCJHIjoyMiwiQiI6MzB9fSwiTGluZVdlaWdodCI6MC4wLCJMaW5lVHlwZSI6MCwiUGFyZW50U3R5bGUiOm51bGx9LCJQYXJlbnRTdHlsZSI6bnVsbH0sIlRpdGxlU3R5bGUiOnsiJGlkIjoiNDczIiwiRm9udFNldHRpbmdzIjp7IiRpZCI6IjQ3NCIsIkZvbnRTaXplIjoxMCwiRm9udE5hbWUiOiJDYWxpYnJpIiwiSXNCb2xkIjp0cnVlLCJJc0l0YWxpYyI6ZmFsc2UsIklzVW5kZXJsaW5lZCI6ZmFsc2UsIlBhcmVudFN0eWxlIjpudWxsfSwiQXV0b1NpemUiOjAsIkZvcmVncm91bmQiOnsiJGlkIjoiNDc1IiwiQ29sb3IiOnsiJGlkIjoiNDc2IiwiQSI6MjU1LCJSIjoyNDAsIkciOjEyNywiQiI6OX19LCJNYXhXaWR0aCI6MjAwLjAsIk1heEhlaWdodCI6IkluZmluaXR5IiwiU21hcnRGb3JlZ3JvdW5kSXNBY3RpdmUiOmZhbHNlLCJIb3Jpem9udGFsQWxpZ25tZW50IjoxLCJWZXJ0aWNhbEFsaWdubWVudCI6MCwiU21hcnRGb3JlZ3JvdW5kIjpudWxsLCJCYWNrZ3JvdW5kRmlsbFR5cGUiOjAsIk1hcmdpbiI6eyIkaWQiOiI0NzciLCJUb3AiOjAuMCwiTGVmdCI6MC4wLCJSaWdodCI6MC4wLCJCb3R0b20iOjAuMH0sIlBhZGRpbmciOnsiJGlkIjoiNDc4IiwiVG9wIjowLjAsIkxlZnQiOjAuMCwiUmlnaHQiOjAuMCwiQm90dG9tIjowLjB9LCJCYWNrZ3JvdW5kIjp7IiRpZCI6IjQ3OSIsIkNvbG9yIjp7IiRpZCI6IjQ4MCIsIkEiOjAsIlIiOjI1NSwiRyI6MjU1LCJCIjoyNTV9fSwiSXNWaXNpYmxlIjp0cnVlLCJXaWR0aCI6MC4wLCJIZWlnaHQiOjAuMCwiQm9yZGVyU3R5bGUiOnsiJGlkIjoiNDgxIiwiTGluZUNvbG9yIjpudWxsLCJMaW5lV2VpZ2h0IjowLjAsIkxpbmVUeXBlIjowLCJQYXJlbnRTdHlsZSI6bnVsbH0sIlBhcmVudFN0eWxlIjpudWxsfSwiRGF0ZVN0eWxlIjp7IiRpZCI6IjQ4MiIsIkZvbnRTZXR0aW5ncyI6eyIkaWQiOiI0ODMiLCJGb250U2l6ZSI6OSwiRm9udE5hbWUiOiJDYWxpYnJpIiwiSXNCb2xkIjpmYWxzZSwiSXNJdGFsaWMiOmZhbHNlLCJJc1VuZGVybGluZWQiOmZhbHNlLCJQYXJlbnRTdHlsZSI6bnVsbH0sIkF1dG9TaXplIjowLCJGb3JlZ3JvdW5kIjp7IiRpZCI6IjQ4NCIsIkNvbG9yIjp7IiRpZCI6IjQ4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g2IiwiVG9wIjowLjAsIkxlZnQiOjAuMCwiUmlnaHQiOjAuMCwiQm90dG9tIjowLjB9LCJQYWRkaW5nIjp7IiRpZCI6IjQ4NyIsIlRvcCI6MC4wLCJMZWZ0IjowLjAsIlJpZ2h0IjowLjAsIkJvdHRvbSI6MC4wfSwiQmFja2dyb3VuZCI6eyIkaWQiOiI0ODgiLCJDb2xvciI6eyIkaWQiOiI0ODkiLCJBIjowLCJSIjoyNTUsIkciOjI1NSwiQiI6MjU1fX0sIklzVmlzaWJsZSI6dHJ1ZSwiV2lkdGgiOjAuMCwiSGVpZ2h0IjowLjAsIkJvcmRlclN0eWxlIjp7IiRpZCI6IjQ5MCIsIkxpbmVDb2xvciI6bnVsbCwiTGluZVdlaWdodCI6MC4wLCJMaW5lVHlwZSI6MCwiUGFyZW50U3R5bGUiOm51bGx9LCJQYXJlbnRTdHlsZSI6bnVsbH0sIkRhdGVGb3JtYXQiOnsiJGlkIjoiNDk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kyIiwiRGF0ZVBhcnRJc1Zpc2libGUiOmZhbHNlLCJUaW1lUGFydElzVmlzaWJsZSI6ZmFsc2V9fSwiV2Vla051bWJlcmluZyI6eyIkaWQiOiI0OTMiLCJGb3JtYXQiOjAsIklzVmlzaWJsZSI6ZmFsc2UsIkxhc3RLbm93blZpc2liaWxpdHlTdGF0ZSI6ZmFsc2V9LCJJc1Zpc2libGUiOnRydWUsIlZhcmlhbmNlU3R5bGUiOnsiJGlkIjoiNDk0IiwiVGV4dFN0eWxlIjp7IiRpZCI6IjQ5NSIsIkZvbnRTZXR0aW5ncyI6eyIkaWQiOiI0OTYiLCJGb250U2l6ZSI6MTEsIkZvbnROYW1lIjoiQ2FsaWJyaSIsIklzQm9sZCI6ZmFsc2UsIklzSXRhbGljIjpmYWxzZSwiSXNVbmRlcmxpbmVkIjpmYWxzZSwiUGFyZW50U3R5bGUiOm51bGx9LCJBdXRvU2l6ZSI6MCwiRm9yZWdyb3VuZCI6eyIkaWQiOiI0OTciLCJDb2xvciI6eyIkaWQiOiI0OT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k5IiwiVG9wIjowLjAsIkxlZnQiOjAuMCwiUmlnaHQiOjAuMCwiQm90dG9tIjowLjB9LCJQYWRkaW5nIjp7IiRpZCI6IjUwMCIsIlRvcCI6MC4wLCJMZWZ0IjowLjAsIlJpZ2h0IjowLjAsIkJvdHRvbSI6MC4wfSwiQmFja2dyb3VuZCI6eyIkaWQiOiI1MDEiLCJDb2xvciI6eyIkaWQiOiI1MDIiLCJBIjowLCJSIjowLCJHIjowLCJCIjowfX0sIklzVmlzaWJsZSI6dHJ1ZSwiV2lkdGgiOjAuMCwiSGVpZ2h0IjowLjAsIkJvcmRlclN0eWxlIjp7IiRpZCI6IjUwMyIsIkxpbmVDb2xvciI6bnVsbCwiTGluZVdlaWdodCI6MC4wLCJMaW5lVHlwZSI6MCwiUGFyZW50U3R5bGUiOm51bGx9LCJQYXJlbnRTdHlsZSI6bnVsbH0sIlBhcmVudFN0eWxlIjpudWxsfSwiUGFyZW50U3R5bGUiOm51bGwsIl9leHBsaWNpdGx5U2V0Ijp7IiRpZCI6IjUwNCIsIlNoYXBlU3R5bGUiOmZhbHNlLCJUaXRsZVN0eWxlIjpmYWxzZSwiRGF0ZVN0eWxlIjpmYWxzZSwiVmFyaWFuY2VTdHlsZSI6ZmFsc2UsIkhvcml6b250YWxDb25uZWN0b3JTdHlsZSI6ZmFsc2UsIlZlcnRpY2FsQ29ubmVjdG9yU3R5bGUiOmZhbHNlLCJQZXJjZW50YWdlQ29tcGxldGVTaGFwZU9wYWNpdHkiOmZhbHNlLCJEYXRlRm9ybWF0IjpmYWxzZSwiSXNWaXNpYmxlIjpmYWxzZSwiU2hhcGUiOmZhbHNlLCJTaGFwZVRoaWNrbmVzcy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1cmF0aW9uRm9ybWF0IjpmYWxzZSwiV2Vla051bWJlcmluZyI6ZmFsc2V9fSwiRGVmYXVsdFN3aW1sYW5lTW90U3R5bGUiOnsiJGlkIjoiNTA1IiwiU2hhcGUiOjMsIkNvbm5lY3Rvck1hcmdpbiI6eyIkaWQiOiI1MDYiLCJUb3AiOjAuMCwiTGVmdCI6Mi4wLCJSaWdodCI6Mi4wLCJCb3R0b20iOjAuMH0sIkNvbm5lY3RvclN0eWxlIjp7IiRpZCI6IjUwNyIsIkxpbmVDb2xvciI6eyIkaWQiOiI1MDgiLCIkdHlwZSI6Ik5MUkUuQ29tbW9uLkRvbS5Tb2xpZENvbG9yQnJ1c2gsIE5MUkUuQ29tbW9uIiwiQ29sb3IiOnsiJGlkIjoiNTA5IiwiQSI6MjU1LCJSIjoyNDAsIkciOjEyNywiQiI6OX19LCJMaW5lV2VpZ2h0IjoxLjAsIkxpbmVUeXBlIjowLCJQYXJlbnRTdHlsZSI6bnVsbH0sIklzQmVsb3dUaW1lYmFuZCI6dHJ1ZSwiUG9zaXRpb25PblRhc2siOjMsIkhpZGVEYXRlIjpmYWxzZSwiU2hhcGVTaXplIjoxLCJTcGFjaW5nIjoxLjAsIlBhZGRpbmciOnsiJGlkIjoiNTEwIiwiVG9wIjo3LjAsIkxlZnQiOjMuMCwiUmlnaHQiOjAuMCwiQm90dG9tIjoyLjB9LCJTaGFwZVN0eWxlIjp7IiRpZCI6IjUxMSIsIk1hcmdpbiI6eyIkaWQiOiI1MTIiLCJUb3AiOjAuMCwiTGVmdCI6MC4wLCJSaWdodCI6MC4wLCJCb3R0b20iOjAuMH0sIlBhZGRpbmciOnsiJGlkIjoiNTEzIiwiVG9wIjowLjAsIkxlZnQiOjAuMCwiUmlnaHQiOjAuMCwiQm90dG9tIjowLjB9LCJCYWNrZ3JvdW5kIjp7IiRpZCI6IjUxNCIsIkNvbG9yIjp7IiRpZCI6IjUxNSIsIkEiOjI1NSwiUiI6MjQwLCJHIjoxMjcsIkIiOjl9fSwiSXNWaXNpYmxlIjp0cnVlLCJXaWR0aCI6MTguMCwiSGVpZ2h0IjoyMC4wLCJCb3JkZXJTdHlsZSI6eyIkaWQiOiI1MTYiLCJMaW5lQ29sb3IiOnsiJGlkIjoiNTE3IiwiJHR5cGUiOiJOTFJFLkNvbW1vbi5Eb20uU29saWRDb2xvckJydXNoLCBOTFJFLkNvbW1vbiIsIkNvbG9yIjp7IiRpZCI6IjUxOCIsIkEiOjI1NSwiUiI6MjM0LCJHIjoyMiwiQiI6MzB9fSwiTGluZVdlaWdodCI6MC4wLCJMaW5lVHlwZSI6MCwiUGFyZW50U3R5bGUiOm51bGx9LCJQYXJlbnRTdHlsZSI6bnVsbH0sIlRpdGxlU3R5bGUiOnsiJGlkIjoiNTE5IiwiRm9udFNldHRpbmdzIjp7IiRpZCI6IjUyMCIsIkZvbnRTaXplIjoxMCwiRm9udE5hbWUiOiJDYWxpYnJpIiwiSXNCb2xkIjp0cnVlLCJJc0l0YWxpYyI6ZmFsc2UsIklzVW5kZXJsaW5lZCI6ZmFsc2UsIlBhcmVudFN0eWxlIjpudWxsfSwiQXV0b1NpemUiOjAsIkZvcmVncm91bmQiOnsiJGlkIjoiNTIxIiwiQ29sb3IiOnsiJGlkIjoiNTI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yMyIsIlRvcCI6MC4wLCJMZWZ0IjowLjAsIlJpZ2h0IjowLjAsIkJvdHRvbSI6MC4wfSwiUGFkZGluZyI6eyIkaWQiOiI1MjQiLCJUb3AiOjAuMCwiTGVmdCI6MC4wLCJSaWdodCI6MC4wLCJCb3R0b20iOjAuMH0sIkJhY2tncm91bmQiOnsiJGlkIjoiNTI1IiwiQ29sb3IiOnsiJGlkIjoiNTI2IiwiQSI6MCwiUiI6MjU1LCJHIjoyNTUsIkIiOjI1NX19LCJJc1Zpc2libGUiOnRydWUsIldpZHRoIjowLjAsIkhlaWdodCI6MC4wLCJCb3JkZXJTdHlsZSI6eyIkaWQiOiI1MjciLCJMaW5lQ29sb3IiOm51bGwsIkxpbmVXZWlnaHQiOjAuMCwiTGluZVR5cGUiOjAsIlBhcmVudFN0eWxlIjpudWxsfSwiUGFyZW50U3R5bGUiOm51bGx9LCJEYXRlU3R5bGUiOnsiJGlkIjoiNTI4IiwiRm9udFNldHRpbmdzIjp7IiRpZCI6IjUyOSIsIkZvbnRTaXplIjo5LCJGb250TmFtZSI6IkNhbGlicmkiLCJJc0JvbGQiOmZhbHNlLCJJc0l0YWxpYyI6ZmFsc2UsIklzVW5kZXJsaW5lZCI6ZmFsc2UsIlBhcmVudFN0eWxlIjpudWxsfSwiQXV0b1NpemUiOjAsIkZvcmVncm91bmQiOnsiJGlkIjoiNTMwIiwiQ29sb3IiOnsiJGlkIjoiNTMxIiwiQSI6MjU1LCJSIjo1MCwiRyI6NTAsIkIiOjUwfX0sIk1heFdpZHRoIjoyMDAuMCwiTWF4SGVpZ2h0IjoiSW5maW5pdHkiLCJTbWFydEZvcmVncm91bmRJc0FjdGl2ZSI6ZmFsc2UsIkhvcml6b250YWxBbGlnbm1lbnQiOjEsIlZlcnRpY2FsQWxpZ25tZW50IjowLCJTbWFydEZvcmVncm91bmQiOm51bGwsIkJhY2tncm91bmRGaWxsVHlwZSI6MCwiTWFyZ2luIjp7IiRpZCI6IjUzMiIsIlRvcCI6MC4wLCJMZWZ0IjowLjAsIlJpZ2h0IjowLjAsIkJvdHRvbSI6MC4wfSwiUGFkZGluZyI6eyIkaWQiOiI1MzMiLCJUb3AiOjAuMCwiTGVmdCI6MC4wLCJSaWdodCI6MC4wLCJCb3R0b20iOjAuMH0sIkJhY2tncm91bmQiOnsiJGlkIjoiNTM0IiwiQ29sb3IiOnsiJGlkIjoiNTM1IiwiQSI6MCwiUiI6MjU1LCJHIjoyNTUsIkIiOjI1NX19LCJJc1Zpc2libGUiOnRydWUsIldpZHRoIjowLjAsIkhlaWdodCI6MC4wLCJCb3JkZXJTdHlsZSI6eyIkaWQiOiI1MzYiLCJMaW5lQ29sb3IiOm51bGwsIkxpbmVXZWlnaHQiOjAuMCwiTGluZVR5cGUiOjAsIlBhcmVudFN0eWxlIjpudWxsfSwiUGFyZW50U3R5bGUiOm51bGx9LCJEYXRlRm9ybWF0Ijp7IiRpZCI6IjUz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zOCIsIkRhdGVQYXJ0SXNWaXNpYmxlIjpmYWxzZSwiVGltZVBhcnRJc1Zpc2libGUiOmZhbHNlfX0sIldlZWtOdW1iZXJpbmciOnsiJGlkIjoiNTM5IiwiRm9ybWF0IjowLCJJc1Zpc2libGUiOmZhbHNlLCJMYXN0S25vd25WaXNpYmlsaXR5U3RhdGUiOmZhbHNlfSwiSXNWaXNpYmxlIjp0cnVlLCJWYXJpYW5jZVN0eWxlIjp7IiRpZCI6IjU0MCIsIlRleHRTdHlsZSI6eyIkaWQiOiI1NDEiLCJGb250U2V0dGluZ3MiOnsiJGlkIjoiNTQyIiwiRm9udFNpemUiOjExLCJGb250TmFtZSI6IkNhbGlicmkiLCJJc0JvbGQiOmZhbHNlLCJJc0l0YWxpYyI6ZmFsc2UsIklzVW5kZXJsaW5lZCI6ZmFsc2UsIlBhcmVudFN0eWxlIjpudWxsfSwiQXV0b1NpemUiOjAsIkZvcmVncm91bmQiOnsiJGlkIjoiNTQzIiwiQ29sb3IiOnsiJGlkIjoiNTQ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0NSIsIlRvcCI6MC4wLCJMZWZ0IjowLjAsIlJpZ2h0IjowLjAsIkJvdHRvbSI6MC4wfSwiUGFkZGluZyI6eyIkaWQiOiI1NDYiLCJUb3AiOjAuMCwiTGVmdCI6MC4wLCJSaWdodCI6MC4wLCJCb3R0b20iOjAuMH0sIkJhY2tncm91bmQiOnsiJGlkIjoiNTQ3IiwiQ29sb3IiOnsiJGlkIjoiNTQ4IiwiQSI6MCwiUiI6MCwiRyI6MCwiQiI6MH19LCJJc1Zpc2libGUiOmZhbHNlLCJXaWR0aCI6MC4wLCJIZWlnaHQiOjAuMCwiQm9yZGVyU3R5bGUiOnsiJGlkIjoiNTQ5IiwiTGluZUNvbG9yIjpudWxsLCJMaW5lV2VpZ2h0IjowLjAsIkxpbmVUeXBlIjowLCJQYXJlbnRTdHlsZSI6bnVsbH0sIlBhcmVudFN0eWxlIjpudWxsfSwiUGFyZW50U3R5bGUiOm51bGx9LCJQYXJlbnRTdHlsZSI6bnVsbH0sIkRlZmF1bHRTd2ltbGFuZU1pbGVzdG9uZVN0eWxlIjp7IiRpZCI6IjU1MCIsIlRpdGxlUG9zaXRpb24iOiJSaWdodCIsIkRhdGVQb3NpdGlvbiI6IkxlZnQiLCJWYXJpYW5jZVBvc2l0aW9uIjoiTGVmdCIsIlNoYXBlVHlwZSI6MywiU2hhcGVTaXplIjowLCJTcGFjaW5nIjo1LCJTaGFwZVN0eWxlIjp7IiRpZCI6IjU1MSIsIk1hcmdpbiI6eyIkaWQiOiI1NTIiLCJUb3AiOjAuMCwiTGVmdCI6MC4wLCJSaWdodCI6MC4wLCJCb3R0b20iOjAuMH0sIlBhZGRpbmciOnsiJGlkIjoiNTUzIiwiVG9wIjowLjAsIkxlZnQiOjAuMCwiUmlnaHQiOjAuMCwiQm90dG9tIjowLjB9LCJCYWNrZ3JvdW5kIjp7IiRpZCI6IjU1NCIsIkNvbG9yIjp7IiRpZCI6IjU1NSIsIkEiOjI1NSwiUiI6MjQwLCJHIjoxMjcsIkIiOjl9fSwiSXNWaXNpYmxlIjp0cnVlLCJXaWR0aCI6MTIuMCwiSGVpZ2h0IjoxNC4wLCJCb3JkZXJTdHlsZSI6eyIkaWQiOiI1NTYiLCJMaW5lQ29sb3IiOnsiJGlkIjoiNTU3IiwiJHR5cGUiOiJOTFJFLkNvbW1vbi5Eb20uU29saWRDb2xvckJydXNoLCBOTFJFLkNvbW1vbiIsIkNvbG9yIjp7IiRpZCI6IjU1OCIsIkEiOjI1NSwiUiI6MjM0LCJHIjoyMiwiQiI6MzB9fSwiTGluZVdlaWdodCI6MC4wLCJMaW5lVHlwZSI6MCwiUGFyZW50U3R5bGUiOm51bGx9LCJQYXJlbnRTdHlsZSI6bnVsbH0sIlRpdGxlU3R5bGUiOnsiJGlkIjoiNTU5IiwiRm9udFNldHRpbmdzIjp7IiRpZCI6IjU2MCIsIkZvbnRTaXplIjoxMCwiRm9udE5hbWUiOiJDYWxpYnJpIiwiSXNCb2xkIjp0cnVlLCJJc0l0YWxpYyI6ZmFsc2UsIklzVW5kZXJsaW5lZCI6ZmFsc2UsIlBhcmVudFN0eWxlIjpudWxsfSwiQXV0b1NpemUiOjAsIkZvcmVncm91bmQiOnsiJGlkIjoiNTYxIiwiQ29sb3IiOnsiJGlkIjoiNTY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2MyIsIlRvcCI6MC4wLCJMZWZ0IjowLjAsIlJpZ2h0IjowLjAsIkJvdHRvbSI6MC4wfSwiUGFkZGluZyI6eyIkaWQiOiI1NjQiLCJUb3AiOjAuMCwiTGVmdCI6MC4wLCJSaWdodCI6MC4wLCJCb3R0b20iOjAuMH0sIkJhY2tncm91bmQiOnsiJGlkIjoiNTY1IiwiQ29sb3IiOnsiJGlkIjoiNTY2IiwiQSI6ODksIlIiOjAsIkciOjAsIkIiOjB9fSwiSXNWaXNpYmxlIjp0cnVlLCJXaWR0aCI6MC4wLCJIZWlnaHQiOjAuMCwiQm9yZGVyU3R5bGUiOnsiJGlkIjoiNTY3IiwiTGluZUNvbG9yIjpudWxsLCJMaW5lV2VpZ2h0IjowLjAsIkxpbmVUeXBlIjowLCJQYXJlbnRTdHlsZSI6bnVsbH0sIlBhcmVudFN0eWxlIjpudWxsfSwiRGF0ZVN0eWxlIjp7IiRpZCI6IjU2OCIsIkZvbnRTZXR0aW5ncyI6eyIkaWQiOiI1NjkiLCJGb250U2l6ZSI6OSwiRm9udE5hbWUiOiJDYWxpYnJpIiwiSXNCb2xkIjpmYWxzZSwiSXNJdGFsaWMiOmZhbHNlLCJJc1VuZGVybGluZWQiOmZhbHNlLCJQYXJlbnRTdHlsZSI6bnVsbH0sIkF1dG9TaXplIjowLCJGb3JlZ3JvdW5kIjp7IiRpZCI6IjU3MCIsIkNvbG9yIjp7IiRpZCI6IjU3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cyIiwiVG9wIjowLjAsIkxlZnQiOjAuMCwiUmlnaHQiOjAuMCwiQm90dG9tIjowLjB9LCJQYWRkaW5nIjp7IiRpZCI6IjU3MyIsIlRvcCI6MC4wLCJMZWZ0IjowLjAsIlJpZ2h0IjowLjAsIkJvdHRvbSI6MC4wfSwiQmFja2dyb3VuZCI6eyIkaWQiOiI1NzQiLCJDb2xvciI6eyIkaWQiOiI1NzUiLCJBIjo4OSwiUiI6MCwiRyI6MCwiQiI6MH19LCJJc1Zpc2libGUiOnRydWUsIldpZHRoIjowLjAsIkhlaWdodCI6MC4wLCJCb3JkZXJTdHlsZSI6eyIkaWQiOiI1NzYiLCJMaW5lQ29sb3IiOm51bGwsIkxpbmVXZWlnaHQiOjAuMCwiTGluZVR5cGUiOjAsIlBhcmVudFN0eWxlIjpudWxsfSwiUGFyZW50U3R5bGUiOm51bGx9LCJEYXRlRm9ybWF0Ijp7IiRpZCI6IjU3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3OCIsIkRhdGVQYXJ0SXNWaXNpYmxlIjpmYWxzZSwiVGltZVBhcnRJc1Zpc2libGUiOmZhbHNlfX0sIldlZWtOdW1iZXJpbmciOnsiJGlkIjoiNTc5IiwiRm9ybWF0IjowLCJJc1Zpc2libGUiOmZhbHNlLCJMYXN0S25vd25WaXNpYmlsaXR5U3RhdGUiOmZhbHNlfSwiSXNWaXNpYmxlIjp0cnVlLCJWYXJpYW5jZVN0eWxlIjp7IiRpZCI6IjU4MCIsIlRleHRTdHlsZSI6eyIkaWQiOiI1ODEiLCJGb250U2V0dGluZ3MiOnsiJGlkIjoiNTgyIiwiRm9udFNpemUiOjExLCJGb250TmFtZSI6IkNhbGlicmkiLCJJc0JvbGQiOmZhbHNlLCJJc0l0YWxpYyI6ZmFsc2UsIklzVW5kZXJsaW5lZCI6ZmFsc2UsIlBhcmVudFN0eWxlIjpudWxsfSwiQXV0b1NpemUiOjAsIkZvcmVncm91bmQiOnsiJGlkIjoiNTgzIiwiQ29sb3IiOnsiJGlkIjoiNTg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4NSIsIlRvcCI6MC4wLCJMZWZ0IjowLjAsIlJpZ2h0IjowLjAsIkJvdHRvbSI6MC4wfSwiUGFkZGluZyI6eyIkaWQiOiI1ODYiLCJUb3AiOjAuMCwiTGVmdCI6MC4wLCJSaWdodCI6MC4wLCJCb3R0b20iOjAuMH0sIkJhY2tncm91bmQiOnsiJGlkIjoiNTg3IiwiQ29sb3IiOnsiJGlkIjoiNTg4IiwiQSI6MCwiUiI6MCwiRyI6MCwiQiI6MH19LCJJc1Zpc2libGUiOnRydWUsIldpZHRoIjowLjAsIkhlaWdodCI6MC4wLCJCb3JkZXJTdHlsZSI6eyIkaWQiOiI1ODkiLCJMaW5lQ29sb3IiOm51bGwsIkxpbmVXZWlnaHQiOjAuMCwiTGluZVR5cGUiOjAsIlBhcmVudFN0eWxlIjpudWxsfSwiUGFyZW50U3R5bGUiOm51bGx9LCJQYXJlbnRTdHlsZSI6bnVsbH0sIlBhcmVudFN0eWxlIjpudWxsfSwiRGVmYXVsdFN3aW1sYW5lQWN0aXZpdHlTdHlsZSI6eyIkaWQiOiI1OTAiLCJIZWFkZXJTdHlsZSI6eyIkaWQiOiI1OTEiLCJUZXh0U3R5bGUiOnsiJGlkIjoiNTkyIiwiRm9udFNldHRpbmdzIjp7IiRpZCI6IjU5MyIsIkZvbnRTaXplIjoxMSwiRm9udE5hbWUiOiJDYWxpYnJpIiwiSXNCb2xkIjpmYWxzZSwiSXNJdGFsaWMiOmZhbHNlLCJJc1VuZGVybGluZWQiOmZhbHNlLCJQYXJlbnRTdHlsZSI6bnVsbH0sIkF1dG9TaXplIjoyLCJGb3JlZ3JvdW5kIjp7IiRpZCI6IjU5NCIsIkNvbG9yIjp7IiRpZCI6IjU5NSIsIkEiOjI1NSwiUiI6MCwiRyI6MCwiQiI6MH19LCJNYXhXaWR0aCI6MC4wLCJNYXhIZWlnaHQiOjAuMCwiU21hcnRGb3JlZ3JvdW5kSXNBY3RpdmUiOmZhbHNlLCJIb3Jpem9udGFsQWxpZ25tZW50IjowLCJWZXJ0aWNhbEFsaWdubWVudCI6MCwiU21hcnRGb3JlZ3JvdW5kIjpudWxsLCJCYWNrZ3JvdW5kRmlsbFR5cGUiOjAsIk1hcmdpbiI6eyIkaWQiOiI1OTYiLCJUb3AiOjAuMCwiTGVmdCI6MC4wLCJSaWdodCI6MC4wLCJCb3R0b20iOjAuMH0sIlBhZGRpbmciOnsiJGlkIjoiNTk3IiwiVG9wIjowLjAsIkxlZnQiOjAuMCwiUmlnaHQiOjAuMCwiQm90dG9tIjowLjB9LCJCYWNrZ3JvdW5kIjpudWxsLCJJc1Zpc2libGUiOnRydWUsIldpZHRoIjowLjAsIkhlaWdodCI6MC4wLCJCb3JkZXJTdHlsZSI6bnVsbCwiUGFyZW50U3R5bGUiOm51bGx9LCJSZWN0YW5nbGVTdHlsZSI6eyIkaWQiOiI1OTgiLCJNYXJnaW4iOnsiJGlkIjoiNTk5IiwiVG9wIjowLjAsIkxlZnQiOjAuMCwiUmlnaHQiOjAuMCwiQm90dG9tIjowLjB9LCJQYWRkaW5nIjp7IiRpZCI6IjYwMCIsIlRvcCI6MC4wLCJMZWZ0IjowLjAsIlJpZ2h0IjowLjAsIkJvdHRvbSI6MC4wfSwiQmFja2dyb3VuZCI6eyIkaWQiOiI2MDEiLCJDb2xvciI6eyIkaWQiOiI2MDIiLCJBIjo2MywiUiI6MjQwLCJHIjoxMjcsIkIiOjl9fSwiSXNWaXNpYmxlIjp0cnVlLCJXaWR0aCI6MC4wLCJIZWlnaHQiOjAuMCwiQm9yZGVyU3R5bGUiOnsiJGlkIjoiNjAzIiwiTGluZUNvbG9yIjp7IiRpZCI6IjYwNCIsIiR0eXBlIjoiTkxSRS5Db21tb24uRG9tLlNvbGlkQ29sb3JCcnVzaCwgTkxSRS5Db21tb24iLCJDb2xvciI6eyIkaWQiOiI2MDUiLCJBIjoyNTUsIlIiOjE3NiwiRyI6OTIsIkIiOjV9fSwiTGluZVdlaWdodCI6MC4wLCJMaW5lVHlwZSI6MCwiUGFyZW50U3R5bGUiOm51bGx9LCJQYXJlbnRTdHlsZSI6bnVsbH0sIk1hcmdpbiI6eyIkaWQiOiI2MDYiLCJUb3AiOjAuMCwiTGVmdCI6MC4wLCJSaWdodCI6MC4wLCJCb3R0b20iOjAuMH0sIlBhZGRpbmciOnsiJGlkIjoiNjA3IiwiVG9wIjowLjAsIkxlZnQiOjAuMCwiUmlnaHQiOjAuMCwiQm90dG9tIjowLjB9LCJCYWNrZ3JvdW5kIjpudWxsLCJJc1Zpc2libGUiOnRydWUsIldpZHRoIjowLjAsIkhlaWdodCI6MC4wLCJCb3JkZXJTdHlsZSI6bnVsbCwiUGFyZW50U3R5bGUiOm51bGx9LCJCYWNrZ3JvdW5kU3R5bGUiOnsiJGlkIjoiNjA4IiwiTWFyZ2luIjp7IiRpZCI6IjYwOSIsIlRvcCI6MC4wLCJMZWZ0IjowLjAsIlJpZ2h0IjowLjAsIkJvdHRvbSI6MC4wfSwiUGFkZGluZyI6eyIkaWQiOiI2MTAiLCJUb3AiOjAuMCwiTGVmdCI6MC4wLCJSaWdodCI6MC4wLCJCb3R0b20iOjAuMH0sIkJhY2tncm91bmQiOnsiJGlkIjoiNjExIiwiQ29sb3IiOnsiJGlkIjoiNjEyIiwiQSI6NTEsIlIiOjI3LCJHIjo4OCwiQiI6MTI0fX0sIklzVmlzaWJsZSI6dHJ1ZSwiV2lkdGgiOjAuMCwiSGVpZ2h0IjowLjAsIkJvcmRlclN0eWxlIjp7IiRpZCI6IjYxMyIsIkxpbmVDb2xvciI6eyIkaWQiOiI2MTQiLCIkdHlwZSI6Ik5MUkUuQ29tbW9uLkRvbS5Tb2xpZENvbG9yQnJ1c2gsIE5MUkUuQ29tbW9uIiwiQ29sb3IiOnsiJGlkIjoiNjE1IiwiQSI6MjU1LCJSIjoyMzQsIkciOjIyLCJCIjozMH19LCJMaW5lV2VpZ2h0IjowLjAsIkxpbmVUeXBlIjowLCJQYXJlbnRTdHlsZSI6bnVsbH0sIlBhcmVudFN0eWxlIjpudWxsfSwiTWFyZ2luIjp7IiRpZCI6IjYxNiIsIlRvcCI6MC4wLCJMZWZ0IjowLjAsIlJpZ2h0IjowLjAsIkJvdHRvbSI6MC4wfSwiUGFkZGluZyI6eyIkaWQiOiI2MTciLCJUb3AiOjAuMCwiTGVmdCI6MC4wLCJSaWdodCI6MC4wLCJCb3R0b20iOjAuMH0sIklzVmlzaWJsZSI6dHJ1ZSwiV2lkdGgiOjAuMCwiSGVpZ2h0IjowLjAsIkJvcmRlclN0eWxlIjp7IiRpZCI6IjYxOCIsIkxpbmVDb2xvciI6bnVsbCwiTGluZVdlaWdodCI6MC4wLCJMaW5lVHlwZSI6MCwiUGFyZW50U3R5bGUiOm51bGx9LCJQYXJlbnRTdHlsZSI6bnVsbH0sIk1hcmdpbiI6eyIkaWQiOiI2MTkiLCJUb3AiOjAuMCwiTGVmdCI6MC4wLCJSaWdodCI6MC4wLCJCb3R0b20iOjAuMH0sIlBhZGRpbmciOnsiJGlkIjoiNjIwIiwiVG9wIjowLjAsIkxlZnQiOjAuMCwiUmlnaHQiOjAuMCwiQm90dG9tIjowLjB9LCJJc1Zpc2libGUiOnRydWUsIldpZHRoIjowLjAsIkhlaWdodCI6MC4wLCJCb3JkZXJTdHlsZSI6eyIkaWQiOiI2MjEiLCJMaW5lQ29sb3IiOm51bGwsIkxpbmVXZWlnaHQiOjAuMCwiTGluZVR5cGUiOjAsIlBhcmVudFN0eWxlIjpudWxsfSwiUGFyZW50U3R5bGUiOm51bGx9fSx7IiRpZCI6IjYyMiIsIl9hY3Rpdml0aWVzIjpbeyIkaWQiOiI2MjMiLCJfcm93cyI6W3siJGlkIjoiNjI0IiwiX3Rhc2tzIjpbeyIkaWQiOiI2MjUiLCJfYXR0YWNoZWRNaWxlc3RvbmVzIjpbeyIkaWQiOiI2MjYiLCJEYXRlIjoiMjAyNi0wMy0wMVQyMzo1OTowMCIsIlN0eWxlIjp7IiRpZCI6IjYyNyIsIlNoYXBlIjoxOSwiQ29ubmVjdG9yTWFyZ2luIjp7IiRpZCI6IjYyOCIsIlRvcCI6MC4wLCJMZWZ0IjoyLjAsIlJpZ2h0IjoyLjAsIkJvdHRvbSI6MC4wfSwiQ29ubmVjdG9yU3R5bGUiOnsiJGlkIjoiNjI5IiwiTGluZUNvbG9yIjp7IiRpZCI6IjYzMCIsIiR0eXBlIjoiTkxSRS5Db21tb24uRG9tLlNvbGlkQ29sb3JCcnVzaCwgTkxSRS5Db21tb24iLCJDb2xvciI6eyIkaWQiOiI2MzEiLCJBIjoyNTUsIlIiOjI2LCJHIjoxNzAsIkIiOjY2fX0sIkxpbmVXZWlnaHQiOjEuMCwiTGluZVR5cGUiOjAsIlBhcmVudFN0eWxlIjpudWxsfSwiSXNCZWxvd1RpbWViYW5kIjp0cnVlLCJQb3NpdGlvbk9uVGFzayI6MSwiSGlkZURhdGUiOmZhbHNlLCJTaGFwZVNpemUiOjAsIlNwYWNpbmciOjEuMCwiUGFkZGluZyI6eyIkaWQiOiI2MzIiLCJUb3AiOjcuMCwiTGVmdCI6My4wLCJSaWdodCI6MC4wLCJCb3R0b20iOjIuMH0sIlNoYXBlU3R5bGUiOnsiJGlkIjoiNjMzIiwiTWFyZ2luIjp7IiRpZCI6IjYzNCIsIlRvcCI6MC4wLCJMZWZ0IjowLjAsIlJpZ2h0IjowLjAsIkJvdHRvbSI6MC4wfSwiUGFkZGluZyI6eyIkaWQiOiI2MzUiLCJUb3AiOjAuMCwiTGVmdCI6MC4wLCJSaWdodCI6MC4wLCJCb3R0b20iOjAuMH0sIkJhY2tncm91bmQiOnsiJGlkIjoiNjM2IiwiQ29sb3IiOnsiJGlkIjoiNjM3IiwiQSI6MjU1LCJSIjoyNiwiRyI6MTcwLCJCIjo2Nn19LCJJc1Zpc2libGUiOnRydWUsIldpZHRoIjo4LjAsIkhlaWdodCI6OC4wLCJCb3JkZXJTdHlsZSI6eyIkaWQiOiI2MzgiLCJMaW5lQ29sb3IiOnsiJGlkIjoiNjM5IiwiJHR5cGUiOiJOTFJFLkNvbW1vbi5Eb20uU29saWRDb2xvckJydXNoLCBOTFJFLkNvbW1vbiIsIkNvbG9yIjp7IiRpZCI6IjY0MCIsIkEiOjI1NSwiUiI6MTc2LCJHIjo5MiwiQiI6NX19LCJMaW5lV2VpZ2h0IjowLjAsIkxpbmVUeXBlIjowLCJQYXJlbnRTdHlsZSI6bnVsbH0sIlBhcmVudFN0eWxlIjpudWxsfSwiVGl0bGVTdHlsZSI6eyIkaWQiOiI2NDEiLCJGb250U2V0dGluZ3MiOnsiJGlkIjoiNjQyIiwiRm9udFNpemUiOjEwLCJGb250TmFtZSI6IkNhbGlicmkiLCJJc0JvbGQiOnRydWUsIklzSXRhbGljIjpmYWxzZSwiSXNVbmRlcmxpbmVkIjpmYWxzZSwiUGFyZW50U3R5bGUiOm51bGx9LCJBdXRvU2l6ZSI6MCwiRm9yZWdyb3VuZCI6eyIkaWQiOiI2NDMiLCJDb2xvciI6eyIkaWQiOiI2ND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Q1IiwiVG9wIjowLjAsIkxlZnQiOjAuMCwiUmlnaHQiOjAuMCwiQm90dG9tIjowLjB9LCJQYWRkaW5nIjp7IiRpZCI6IjY0NiIsIlRvcCI6MC4wLCJMZWZ0IjowLjAsIlJpZ2h0IjowLjAsIkJvdHRvbSI6MC4wfSwiQmFja2dyb3VuZCI6eyIkaWQiOiI2NDciLCJDb2xvciI6eyIkaWQiOiI2NDgiLCJBIjowLCJSIjoyNTUsIkciOjI1NSwiQiI6MjU1fX0sIklzVmlzaWJsZSI6dHJ1ZSwiV2lkdGgiOjAuMCwiSGVpZ2h0IjowLjAsIkJvcmRlclN0eWxlIjp7IiRpZCI6IjY0OSIsIkxpbmVDb2xvciI6bnVsbCwiTGluZVdlaWdodCI6MC4wLCJMaW5lVHlwZSI6MCwiUGFyZW50U3R5bGUiOm51bGx9LCJQYXJlbnRTdHlsZSI6bnVsbH0sIkRhdGVTdHlsZSI6eyIkaWQiOiI2NTAiLCJGb250U2V0dGluZ3MiOnsiJGlkIjoiNjUxIiwiRm9udFNpemUiOjksIkZvbnROYW1lIjoiQ2FsaWJyaSIsIklzQm9sZCI6ZmFsc2UsIklzSXRhbGljIjpmYWxzZSwiSXNVbmRlcmxpbmVkIjpmYWxzZSwiUGFyZW50U3R5bGUiOm51bGx9LCJBdXRvU2l6ZSI6MCwiRm9yZWdyb3VuZCI6eyIkaWQiOiI2NTIiLCJDb2xvciI6eyIkaWQiOiI2NTM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NjU0IiwiVG9wIjowLjAsIkxlZnQiOjAuMCwiUmlnaHQiOjAuMCwiQm90dG9tIjowLjB9LCJQYWRkaW5nIjp7IiRpZCI6IjY1NSIsIlRvcCI6MC4wLCJMZWZ0IjowLjAsIlJpZ2h0IjowLjAsIkJvdHRvbSI6MC4wfSwiQmFja2dyb3VuZCI6eyIkaWQiOiI2NTYiLCJDb2xvciI6eyIkaWQiOiI2NTciLCJBIjowLCJSIjoyNTUsIkciOjI1NSwiQiI6MjU1fX0sIklzVmlzaWJsZSI6dHJ1ZSwiV2lkdGgiOjAuMCwiSGVpZ2h0IjowLjAsIkJvcmRlclN0eWxlIjp7IiRpZCI6IjY1OCIsIkxpbmVDb2xvciI6bnVsbCwiTGluZVdlaWdodCI6MC4wLCJMaW5lVHlwZSI6MCwiUGFyZW50U3R5bGUiOm51bGx9LCJQYXJlbnRTdHlsZSI6bnVsbH0sIkRhdGVGb3JtYXQiOnsiJGlkIjoiNjU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YwIiwiRGF0ZVBhcnRJc1Zpc2libGUiOmZhbHNlLCJUaW1lUGFydElzVmlzaWJsZSI6ZmFsc2V9fSwiV2Vla051bWJlcmluZyI6eyIkaWQiOiI2NjEiLCJGb3JtYXQiOjAsIklzVmlzaWJsZSI6ZmFsc2UsIkxhc3RLbm93blZpc2liaWxpdHlTdGF0ZSI6ZmFsc2V9LCJJc1Zpc2libGUiOnRydWUsIlZhcmlhbmNlU3R5bGUiOnsiJGlkIjoiNjYyIiwiVGV4dFN0eWxlIjp7IiRpZCI6IjY2MyIsIkZvbnRTZXR0aW5ncyI6eyIkaWQiOiI2NjQiLCJGb250U2l6ZSI6MTEsIkZvbnROYW1lIjoiQ2FsaWJyaSIsIklzQm9sZCI6ZmFsc2UsIklzSXRhbGljIjpmYWxzZSwiSXNVbmRlcmxpbmVkIjpmYWxzZSwiUGFyZW50U3R5bGUiOm51bGx9LCJBdXRvU2l6ZSI6MCwiRm9yZWdyb3VuZCI6eyIkaWQiOiI2NjUiLCJDb2xvciI6eyIkaWQiOiI2Nj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wLCJHIjowLCJCIjowfX0sIklzVmlzaWJsZSI6dHJ1ZSwiV2lkdGgiOjAuMCwiSGVpZ2h0IjowLjAsIkJvcmRlclN0eWxlIjp7IiRpZCI6IjY3MSIsIkxpbmVDb2xvciI6bnVsbCwiTGluZVdlaWdodCI6MC4wLCJMaW5lVHlwZSI6MCwiUGFyZW50U3R5bGUiOm51bGx9LCJQYXJlbnRTdHlsZSI6bnVsbH0sIlBhcmVudFN0eWxlIjpudWxsfSwiUGFyZW50U3R5bGUiOm51bGx9LCJJbmRleCI6OCwiUGVyY2VudGFnZUNvbXBsZXRlIjpudWxsLCJQb3NpdGlvbiI6eyJSYXRpbyI6MC4wLCJJc0N1c3RvbSI6ZmFsc2V9LCJEYXRlRm9ybWF0Ijp7IiRyZWYiOiI2NTkifSwiV2Vla051bWJlcmluZyI6eyIkaWQiOiI2NzIiLCJGb3JtYXQiOjAsIklzVmlzaWJsZSI6ZmFsc2UsIkxhc3RLbm93blZpc2liaWxpdHlTdGF0ZSI6ZmFsc2V9LCJCYXNlbGluZURhdGEiOnsiJGlkIjoiNjczIiwiRGF0ZSI6IjIwMjYtMDMtMDFUMjM6NTk6MDAifSwiUmVsYXRlZFRhc2tJZCI6IjM3NTg2NmM4LTVlMmUtNDI1ZS05ZmUxLWVhMzliZTM0ZWRjZSIsIklkIjoiOWQyZDk1NjktYTM1ZC00Mjc0LThhMmMtM2EzYzgyODk1Njc5IiwiSW1wb3J0SWQiOiIiLCJUaXRsZSI6IlVuaXRlZCBTdGF0ZXMiLCJOb3RlIjpudWxsLCJIeXBlcmxpbmsiOnsiJGlkIjoiNjc0IiwiQWRkcmVzcyI6IiIsIlN1YkFkZHJlc3MiOiIifSwiSXNDaGFuZ2VkIjpmYWxzZSwiSXNOZXciOmZhbHNlfSx7IiRpZCI6IjY3NSIsIkRhdGUiOiIyMDI2LTA1LTE0VDIzOjU5OjAwIiwiU3R5bGUiOnsiJGlkIjoiNjc2IiwiU2hhcGUiOjE5LCJDb25uZWN0b3JNYXJnaW4iOnsiJGlkIjoiNjc3IiwiVG9wIjowLjAsIkxlZnQiOjIuMCwiUmlnaHQiOjIuMCwiQm90dG9tIjowLjB9LCJDb25uZWN0b3JTdHlsZSI6eyIkaWQiOiI2NzgiLCJMaW5lQ29sb3IiOnsiJGlkIjoiNjc5IiwiJHR5cGUiOiJOTFJFLkNvbW1vbi5Eb20uU29saWRDb2xvckJydXNoLCBOTFJFLkNvbW1vbiIsIkNvbG9yIjp7IiRpZCI6IjY4MCIsIkEiOjI1NSwiUiI6MjYsIkciOjE3MCwiQiI6NjZ9fSwiTGluZVdlaWdodCI6MS4wLCJMaW5lVHlwZSI6MCwiUGFyZW50U3R5bGUiOm51bGx9LCJJc0JlbG93VGltZWJhbmQiOnRydWUsIlBvc2l0aW9uT25UYXNrIjoxLCJIaWRlRGF0ZSI6ZmFsc2UsIlNoYXBlU2l6ZSI6MCwiU3BhY2luZyI6MS4wLCJQYWRkaW5nIjp7IiRpZCI6IjY4MSIsIlRvcCI6Ny4wLCJMZWZ0IjozLjAsIlJpZ2h0IjowLjAsIkJvdHRvbSI6Mi4wfSwiU2hhcGVTdHlsZSI6eyIkaWQiOiI2ODIiLCJNYXJnaW4iOnsiJGlkIjoiNjgzIiwiVG9wIjowLjAsIkxlZnQiOjAuMCwiUmlnaHQiOjAuMCwiQm90dG9tIjowLjB9LCJQYWRkaW5nIjp7IiRpZCI6IjY4NCIsIlRvcCI6MC4wLCJMZWZ0IjowLjAsIlJpZ2h0IjowLjAsIkJvdHRvbSI6MC4wfSwiQmFja2dyb3VuZCI6eyIkaWQiOiI2ODUiLCJDb2xvciI6eyIkaWQiOiI2ODYiLCJBIjoyNTUsIlIiOjI2LCJHIjoxNzAsIkIiOjY2fX0sIklzVmlzaWJsZSI6dHJ1ZSwiV2lkdGgiOjguMCwiSGVpZ2h0Ijo4LjAsIkJvcmRlclN0eWxlIjp7IiRpZCI6IjY4NyIsIkxpbmVDb2xvciI6eyIkaWQiOiI2ODgiLCIkdHlwZSI6Ik5MUkUuQ29tbW9uLkRvbS5Tb2xpZENvbG9yQnJ1c2gsIE5MUkUuQ29tbW9uIiwiQ29sb3IiOnsiJGlkIjoiNjg5IiwiQSI6MjU1LCJSIjoxNzYsIkciOjkyLCJCIjo1fX0sIkxpbmVXZWlnaHQiOjAuMCwiTGluZVR5cGUiOjAsIlBhcmVudFN0eWxlIjpudWxsfSwiUGFyZW50U3R5bGUiOm51bGx9LCJUaXRsZVN0eWxlIjp7IiRpZCI6IjY5MCIsIkZvbnRTZXR0aW5ncyI6eyIkaWQiOiI2OTEiLCJGb250U2l6ZSI6MTAsIkZvbnROYW1lIjoiQ2FsaWJyaSIsIklzQm9sZCI6dHJ1ZSwiSXNJdGFsaWMiOmZhbHNlLCJJc1VuZGVybGluZWQiOmZhbHNlLCJQYXJlbnRTdHlsZSI6bnVsbH0sIkF1dG9TaXplIjowLCJGb3JlZ3JvdW5kIjp7IiRpZCI6IjY5MiIsIkNvbG9yIjp7IiRpZCI6IjY5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OTQiLCJUb3AiOjAuMCwiTGVmdCI6MC4wLCJSaWdodCI6MC4wLCJCb3R0b20iOjAuMH0sIlBhZGRpbmciOnsiJGlkIjoiNjk1IiwiVG9wIjowLjAsIkxlZnQiOjAuMCwiUmlnaHQiOjAuMCwiQm90dG9tIjowLjB9LCJCYWNrZ3JvdW5kIjp7IiRpZCI6IjY5NiIsIkNvbG9yIjp7IiRpZCI6IjY5NyIsIkEiOjAsIlIiOjI1NSwiRyI6MjU1LCJCIjoyNTV9fSwiSXNWaXNpYmxlIjp0cnVlLCJXaWR0aCI6MC4wLCJIZWlnaHQiOjAuMCwiQm9yZGVyU3R5bGUiOnsiJGlkIjoiNjk4IiwiTGluZUNvbG9yIjpudWxsLCJMaW5lV2VpZ2h0IjowLjAsIkxpbmVUeXBlIjowLCJQYXJlbnRTdHlsZSI6bnVsbH0sIlBhcmVudFN0eWxlIjpudWxsfSwiRGF0ZVN0eWxlIjp7IiRpZCI6IjY5OSIsIkZvbnRTZXR0aW5ncyI6eyIkaWQiOiI3MDAiLCJGb250U2l6ZSI6OSwiRm9udE5hbWUiOiJDYWxpYnJpIiwiSXNCb2xkIjpmYWxzZSwiSXNJdGFsaWMiOmZhbHNlLCJJc1VuZGVybGluZWQiOmZhbHNlLCJQYXJlbnRTdHlsZSI6bnVsbH0sIkF1dG9TaXplIjowLCJGb3JlZ3JvdW5kIjp7IiRpZCI6IjcwMSIsIkNvbG9yIjp7IiRpZCI6IjcwMi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3MDMiLCJUb3AiOjAuMCwiTGVmdCI6MC4wLCJSaWdodCI6MC4wLCJCb3R0b20iOjAuMH0sIlBhZGRpbmciOnsiJGlkIjoiNzA0IiwiVG9wIjowLjAsIkxlZnQiOjAuMCwiUmlnaHQiOjAuMCwiQm90dG9tIjowLjB9LCJCYWNrZ3JvdW5kIjp7IiRpZCI6IjcwNSIsIkNvbG9yIjp7IiRpZCI6IjcwNiIsIkEiOjAsIlIiOjI1NSwiRyI6MjU1LCJCIjoyNTV9fSwiSXNWaXNpYmxlIjp0cnVlLCJXaWR0aCI6MC4wLCJIZWlnaHQiOjAuMCwiQm9yZGVyU3R5bGUiOnsiJGlkIjoiNzA3IiwiTGluZUNvbG9yIjpudWxsLCJMaW5lV2VpZ2h0IjowLjAsIkxpbmVUeXBlIjowLCJQYXJlbnRTdHlsZSI6bnVsbH0sIlBhcmVudFN0eWxlIjpudWxsfSwiRGF0ZUZvcm1hdCI6eyIkaWQiOiI3MD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MDkiLCJEYXRlUGFydElzVmlzaWJsZSI6ZmFsc2UsIlRpbWVQYXJ0SXNWaXNpYmxlIjpmYWxzZX19LCJXZWVrTnVtYmVyaW5nIjp7IiRpZCI6IjcxMCIsIkZvcm1hdCI6MCwiSXNWaXNpYmxlIjpmYWxzZSwiTGFzdEtub3duVmlzaWJpbGl0eVN0YXRlIjpmYWxzZX0sIklzVmlzaWJsZSI6dHJ1ZSwiVmFyaWFuY2VTdHlsZSI6eyIkaWQiOiI3MTEiLCJUZXh0U3R5bGUiOnsiJGlkIjoiNzEyIiwiRm9udFNldHRpbmdzIjp7IiRpZCI6IjcxMyIsIkZvbnRTaXplIjoxMSwiRm9udE5hbWUiOiJDYWxpYnJpIiwiSXNCb2xkIjpmYWxzZSwiSXNJdGFsaWMiOmZhbHNlLCJJc1VuZGVybGluZWQiOmZhbHNlLCJQYXJlbnRTdHlsZSI6bnVsbH0sIkF1dG9TaXplIjowLCJGb3JlZ3JvdW5kIjp7IiRpZCI6IjcxNCIsIkNvbG9yIjp7IiRpZCI6Ijcx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TYiLCJUb3AiOjAuMCwiTGVmdCI6MC4wLCJSaWdodCI6MC4wLCJCb3R0b20iOjAuMH0sIlBhZGRpbmciOnsiJGlkIjoiNzE3IiwiVG9wIjowLjAsIkxlZnQiOjAuMCwiUmlnaHQiOjAuMCwiQm90dG9tIjowLjB9LCJCYWNrZ3JvdW5kIjp7IiRpZCI6IjcxOCIsIkNvbG9yIjp7IiRpZCI6IjcxOSIsIkEiOjAsIlIiOjAsIkciOjAsIkIiOjB9fSwiSXNWaXNpYmxlIjp0cnVlLCJXaWR0aCI6MC4wLCJIZWlnaHQiOjAuMCwiQm9yZGVyU3R5bGUiOnsiJGlkIjoiNzIwIiwiTGluZUNvbG9yIjpudWxsLCJMaW5lV2VpZ2h0IjowLjAsIkxpbmVUeXBlIjowLCJQYXJlbnRTdHlsZSI6bnVsbH0sIlBhcmVudFN0eWxlIjpudWxsfSwiUGFyZW50U3R5bGUiOm51bGx9LCJQYXJlbnRTdHlsZSI6bnVsbH0sIkluZGV4Ijo5LCJQZXJjZW50YWdlQ29tcGxldGUiOm51bGwsIlBvc2l0aW9uIjp7IlJhdGlvIjowLjAsIklzQ3VzdG9tIjpmYWxzZX0sIkRhdGVGb3JtYXQiOnsiJHJlZiI6IjcwOCJ9LCJXZWVrTnVtYmVyaW5nIjp7IiRpZCI6IjcyMSIsIkZvcm1hdCI6MCwiSXNWaXNpYmxlIjpmYWxzZSwiTGFzdEtub3duVmlzaWJpbGl0eVN0YXRlIjpmYWxzZX0sIkJhc2VsaW5lRGF0YSI6eyIkaWQiOiI3MjIiLCJEYXRlIjoiMjAyNi0wNS0xNFQyMzo1OTowMCJ9LCJSZWxhdGVkVGFza0lkIjoiMzc1ODY2YzgtNWUyZS00MjVlLTlmZTEtZWEzOWJlMzRlZGNlIiwiSWQiOiJhOTFhYWU0Mi0xMGE0LTRiODMtOGVhNy02MzdjODIyMzExZTIiLCJJbXBvcnRJZCI6IiIsIlRpdGxlIjoiQ2hpbmEiLCJOb3RlIjpudWxsLCJIeXBlcmxpbmsiOnsiJGlkIjoiNzIzIiwiQWRkcmVzcyI6IiIsIlN1YkFkZHJlc3MiOiIifSwiSXNDaGFuZ2VkIjpmYWxzZSwiSXNOZXciOmZhbHNlfSx7IiRpZCI6IjcyNCIsIkRhdGUiOiIyMDI2LTA3LTAxVDIzOjU5OjAwIiwiU3R5bGUiOnsiJGlkIjoiNzI1IiwiU2hhcGUiOjE5LCJDb25uZWN0b3JNYXJnaW4iOnsiJGlkIjoiNzI2IiwiVG9wIjowLjAsIkxlZnQiOjIuMCwiUmlnaHQiOjIuMCwiQm90dG9tIjowLjB9LCJDb25uZWN0b3JTdHlsZSI6eyIkaWQiOiI3MjciLCJMaW5lQ29sb3IiOnsiJGlkIjoiNzI4IiwiJHR5cGUiOiJOTFJFLkNvbW1vbi5Eb20uU29saWRDb2xvckJydXNoLCBOTFJFLkNvbW1vbiIsIkNvbG9yIjp7IiRpZCI6IjcyOSIsIkEiOjI1NSwiUiI6MjYsIkciOjE3MCwiQiI6NjZ9fSwiTGluZVdlaWdodCI6MS4wLCJMaW5lVHlwZSI6MCwiUGFyZW50U3R5bGUiOm51bGx9LCJJc0JlbG93VGltZWJhbmQiOnRydWUsIlBvc2l0aW9uT25UYXNrIjoxLCJIaWRlRGF0ZSI6ZmFsc2UsIlNoYXBlU2l6ZSI6MCwiU3BhY2luZyI6MS4wLCJQYWRkaW5nIjp7IiRpZCI6IjczMCIsIlRvcCI6Ny4wLCJMZWZ0IjozLjAsIlJpZ2h0IjowLjAsIkJvdHRvbSI6Mi4wfSwiU2hhcGVTdHlsZSI6eyIkaWQiOiI3MzEiLCJNYXJnaW4iOnsiJGlkIjoiNzMyIiwiVG9wIjowLjAsIkxlZnQiOjAuMCwiUmlnaHQiOjAuMCwiQm90dG9tIjowLjB9LCJQYWRkaW5nIjp7IiRpZCI6IjczMyIsIlRvcCI6MC4wLCJMZWZ0IjowLjAsIlJpZ2h0IjowLjAsIkJvdHRvbSI6MC4wfSwiQmFja2dyb3VuZCI6eyIkaWQiOiI3MzQiLCJDb2xvciI6eyIkaWQiOiI3MzUiLCJBIjoyNTUsIlIiOjI2LCJHIjoxNzAsIkIiOjY2fX0sIklzVmlzaWJsZSI6dHJ1ZSwiV2lkdGgiOjguMCwiSGVpZ2h0Ijo4LjAsIkJvcmRlclN0eWxlIjp7IiRpZCI6IjczNiIsIkxpbmVDb2xvciI6eyIkaWQiOiI3MzciLCIkdHlwZSI6Ik5MUkUuQ29tbW9uLkRvbS5Tb2xpZENvbG9yQnJ1c2gsIE5MUkUuQ29tbW9uIiwiQ29sb3IiOnsiJGlkIjoiNzM4IiwiQSI6MjU1LCJSIjoxNzYsIkciOjkyLCJCIjo1fX0sIkxpbmVXZWlnaHQiOjAuMCwiTGluZVR5cGUiOjAsIlBhcmVudFN0eWxlIjpudWxsfSwiUGFyZW50U3R5bGUiOm51bGx9LCJUaXRsZVN0eWxlIjp7IiRpZCI6IjczOSIsIkZvbnRTZXR0aW5ncyI6eyIkaWQiOiI3NDAiLCJGb250U2l6ZSI6MTAsIkZvbnROYW1lIjoiQ2FsaWJyaSIsIklzQm9sZCI6dHJ1ZSwiSXNJdGFsaWMiOmZhbHNlLCJJc1VuZGVybGluZWQiOmZhbHNlLCJQYXJlbnRTdHlsZSI6bnVsbH0sIkF1dG9TaXplIjowLCJGb3JlZ3JvdW5kIjp7IiRpZCI6Ijc0MSIsIkNvbG9yIjp7IiRpZCI6Ijc0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DMiLCJUb3AiOjAuMCwiTGVmdCI6MC4wLCJSaWdodCI6MC4wLCJCb3R0b20iOjAuMH0sIlBhZGRpbmciOnsiJGlkIjoiNzQ0IiwiVG9wIjowLjAsIkxlZnQiOjAuMCwiUmlnaHQiOjAuMCwiQm90dG9tIjowLjB9LCJCYWNrZ3JvdW5kIjp7IiRpZCI6Ijc0NSIsIkNvbG9yIjp7IiRpZCI6Ijc0NiIsIkEiOjAsIlIiOjI1NSwiRyI6MjU1LCJCIjoyNTV9fSwiSXNWaXNpYmxlIjp0cnVlLCJXaWR0aCI6MC4wLCJIZWlnaHQiOjAuMCwiQm9yZGVyU3R5bGUiOnsiJGlkIjoiNzQ3IiwiTGluZUNvbG9yIjpudWxsLCJMaW5lV2VpZ2h0IjowLjAsIkxpbmVUeXBlIjowLCJQYXJlbnRTdHlsZSI6bnVsbH0sIlBhcmVudFN0eWxlIjpudWxsfSwiRGF0ZVN0eWxlIjp7IiRpZCI6Ijc0OCIsIkZvbnRTZXR0aW5ncyI6eyIkaWQiOiI3NDkiLCJGb250U2l6ZSI6OSwiRm9udE5hbWUiOiJDYWxpYnJpIiwiSXNCb2xkIjpmYWxzZSwiSXNJdGFsaWMiOmZhbHNlLCJJc1VuZGVybGluZWQiOmZhbHNlLCJQYXJlbnRTdHlsZSI6bnVsbH0sIkF1dG9TaXplIjowLCJGb3JlZ3JvdW5kIjp7IiRpZCI6Ijc1MCIsIkNvbG9yIjp7IiRpZCI6Ijc1MS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3NTIiLCJUb3AiOjAuMCwiTGVmdCI6MC4wLCJSaWdodCI6MC4wLCJCb3R0b20iOjAuMH0sIlBhZGRpbmciOnsiJGlkIjoiNzUzIiwiVG9wIjowLjAsIkxlZnQiOjAuMCwiUmlnaHQiOjAuMCwiQm90dG9tIjowLjB9LCJCYWNrZ3JvdW5kIjp7IiRpZCI6Ijc1NCIsIkNvbG9yIjp7IiRpZCI6Ijc1NSIsIkEiOjAsIlIiOjI1NSwiRyI6MjU1LCJCIjoyNTV9fSwiSXNWaXNpYmxlIjp0cnVlLCJXaWR0aCI6MC4wLCJIZWlnaHQiOjAuMCwiQm9yZGVyU3R5bGUiOnsiJGlkIjoiNzU2IiwiTGluZUNvbG9yIjpudWxsLCJMaW5lV2VpZ2h0IjowLjAsIkxpbmVUeXBlIjowLCJQYXJlbnRTdHlsZSI6bnVsbH0sIlBhcmVudFN0eWxlIjpudWxsfSwiRGF0ZUZvcm1hdCI6eyIkaWQiOiI3N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NTgiLCJEYXRlUGFydElzVmlzaWJsZSI6ZmFsc2UsIlRpbWVQYXJ0SXNWaXNpYmxlIjpmYWxzZX19LCJXZWVrTnVtYmVyaW5nIjp7IiRpZCI6Ijc1OSIsIkZvcm1hdCI6MCwiSXNWaXNpYmxlIjpmYWxzZSwiTGFzdEtub3duVmlzaWJpbGl0eVN0YXRlIjpmYWxzZX0sIklzVmlzaWJsZSI6dHJ1ZSwiVmFyaWFuY2VTdHlsZSI6eyIkaWQiOiI3NjAiLCJUZXh0U3R5bGUiOnsiJGlkIjoiNzYxIiwiRm9udFNldHRpbmdzIjp7IiRpZCI6Ijc2MiIsIkZvbnRTaXplIjoxMSwiRm9udE5hbWUiOiJDYWxpYnJpIiwiSXNCb2xkIjpmYWxzZSwiSXNJdGFsaWMiOmZhbHNlLCJJc1VuZGVybGluZWQiOmZhbHNlLCJQYXJlbnRTdHlsZSI6bnVsbH0sIkF1dG9TaXplIjowLCJGb3JlZ3JvdW5kIjp7IiRpZCI6Ijc2MyIsIkNvbG9yIjp7IiRpZCI6Ijc2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NjUiLCJUb3AiOjAuMCwiTGVmdCI6MC4wLCJSaWdodCI6MC4wLCJCb3R0b20iOjAuMH0sIlBhZGRpbmciOnsiJGlkIjoiNzY2IiwiVG9wIjowLjAsIkxlZnQiOjAuMCwiUmlnaHQiOjAuMCwiQm90dG9tIjowLjB9LCJCYWNrZ3JvdW5kIjp7IiRpZCI6Ijc2NyIsIkNvbG9yIjp7IiRpZCI6Ijc2OCIsIkEiOjAsIlIiOjAsIkciOjAsIkIiOjB9fSwiSXNWaXNpYmxlIjp0cnVlLCJXaWR0aCI6MC4wLCJIZWlnaHQiOjAuMCwiQm9yZGVyU3R5bGUiOnsiJGlkIjoiNzY5IiwiTGluZUNvbG9yIjpudWxsLCJMaW5lV2VpZ2h0IjowLjAsIkxpbmVUeXBlIjowLCJQYXJlbnRTdHlsZSI6bnVsbH0sIlBhcmVudFN0eWxlIjpudWxsfSwiUGFyZW50U3R5bGUiOm51bGx9LCJQYXJlbnRTdHlsZSI6bnVsbH0sIkluZGV4IjoxMCwiUGVyY2VudGFnZUNvbXBsZXRlIjpudWxsLCJQb3NpdGlvbiI6eyJSYXRpbyI6MC4wLCJJc0N1c3RvbSI6ZmFsc2V9LCJEYXRlRm9ybWF0Ijp7IiRyZWYiOiI3NTcifSwiV2Vla051bWJlcmluZyI6eyIkaWQiOiI3NzAiLCJGb3JtYXQiOjAsIklzVmlzaWJsZSI6ZmFsc2UsIkxhc3RLbm93blZpc2liaWxpdHlTdGF0ZSI6ZmFsc2V9LCJCYXNlbGluZURhdGEiOnsiJGlkIjoiNzcxIiwiRGF0ZSI6IjIwMjYtMDctMDFUMjM6NTk6MDAifSwiUmVsYXRlZFRhc2tJZCI6IjM3NTg2NmM4LTVlMmUtNDI1ZS05ZmUxLWVhMzliZTM0ZWRjZSIsIklkIjoiN2RiZDkxNTAtZjRhZC00ZmM4LTg1OGUtMjQ0ZjczZDlkYTA2IiwiSW1wb3J0SWQiOiIiLCJUaXRsZSI6IkphcGFuIiwiTm90ZSI6bnVsbCwiSHlwZXJsaW5rIjp7IiRpZCI6Ijc3MiIsIkFkZHJlc3MiOiIiLCJTdWJBZGRyZXNzIjoiIn0sIklzQ2hhbmdlZCI6ZmFsc2UsIklzTmV3IjpmYWxzZX0seyIkaWQiOiI3NzMiLCJEYXRlIjoiMjAyNi0wOC0xMlQyMzo1OTowMCIsIlN0eWxlIjp7IiRpZCI6Ijc3NCIsIlNoYXBlIjoxOSwiQ29ubmVjdG9yTWFyZ2luIjp7IiRpZCI6Ijc3NSIsIlRvcCI6MC4wLCJMZWZ0IjoyLjAsIlJpZ2h0IjoyLjAsIkJvdHRvbSI6MC4wfSwiQ29ubmVjdG9yU3R5bGUiOnsiJGlkIjoiNzc2IiwiTGluZUNvbG9yIjp7IiRpZCI6Ijc3NyIsIiR0eXBlIjoiTkxSRS5Db21tb24uRG9tLlNvbGlkQ29sb3JCcnVzaCwgTkxSRS5Db21tb24iLCJDb2xvciI6eyIkaWQiOiI3NzgiLCJBIjoyNTUsIlIiOjI2LCJHIjoxNzAsIkIiOjY2fX0sIkxpbmVXZWlnaHQiOjEuMCwiTGluZVR5cGUiOjAsIlBhcmVudFN0eWxlIjpudWxsfSwiSXNCZWxvd1RpbWViYW5kIjp0cnVlLCJQb3NpdGlvbk9uVGFzayI6MSwiSGlkZURhdGUiOmZhbHNlLCJTaGFwZVNpemUiOjAsIlNwYWNpbmciOjEuMCwiUGFkZGluZyI6eyIkaWQiOiI3NzkiLCJUb3AiOjcuMCwiTGVmdCI6My4wLCJSaWdodCI6MC4wLCJCb3R0b20iOjIuMH0sIlNoYXBlU3R5bGUiOnsiJGlkIjoiNzgwIiwiTWFyZ2luIjp7IiRpZCI6Ijc4MSIsIlRvcCI6MC4wLCJMZWZ0IjowLjAsIlJpZ2h0IjowLjAsIkJvdHRvbSI6MC4wfSwiUGFkZGluZyI6eyIkaWQiOiI3ODIiLCJUb3AiOjAuMCwiTGVmdCI6MC4wLCJSaWdodCI6MC4wLCJCb3R0b20iOjAuMH0sIkJhY2tncm91bmQiOnsiJGlkIjoiNzgzIiwiQ29sb3IiOnsiJGlkIjoiNzg0IiwiQSI6MjU1LCJSIjoyNiwiRyI6MTcwLCJCIjo2Nn19LCJJc1Zpc2libGUiOnRydWUsIldpZHRoIjo4LjAsIkhlaWdodCI6OC4wLCJCb3JkZXJTdHlsZSI6eyIkaWQiOiI3ODUiLCJMaW5lQ29sb3IiOnsiJGlkIjoiNzg2IiwiJHR5cGUiOiJOTFJFLkNvbW1vbi5Eb20uU29saWRDb2xvckJydXNoLCBOTFJFLkNvbW1vbiIsIkNvbG9yIjp7IiRpZCI6Ijc4NyIsIkEiOjI1NSwiUiI6MTc2LCJHIjo5MiwiQiI6NX19LCJMaW5lV2VpZ2h0IjowLjAsIkxpbmVUeXBlIjowLCJQYXJlbnRTdHlsZSI6bnVsbH0sIlBhcmVudFN0eWxlIjpudWxsfSwiVGl0bGVTdHlsZSI6eyIkaWQiOiI3ODgiLCJGb250U2V0dGluZ3MiOnsiJGlkIjoiNzg5IiwiRm9udFNpemUiOjEwLCJGb250TmFtZSI6IkNhbGlicmkiLCJJc0JvbGQiOnRydWUsIklzSXRhbGljIjpmYWxzZSwiSXNVbmRlcmxpbmVkIjpmYWxzZSwiUGFyZW50U3R5bGUiOm51bGx9LCJBdXRvU2l6ZSI6MCwiRm9yZWdyb3VuZCI6eyIkaWQiOiI3OTAiLCJDb2xvciI6eyIkaWQiOiI3OT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kyIiwiVG9wIjowLjAsIkxlZnQiOjAuMCwiUmlnaHQiOjAuMCwiQm90dG9tIjowLjB9LCJQYWRkaW5nIjp7IiRpZCI6Ijc5MyIsIlRvcCI6MC4wLCJMZWZ0IjowLjAsIlJpZ2h0IjowLjAsIkJvdHRvbSI6MC4wfSwiQmFja2dyb3VuZCI6eyIkaWQiOiI3OTQiLCJDb2xvciI6eyIkaWQiOiI3OTUiLCJBIjowLCJSIjoyNTUsIkciOjI1NSwiQiI6MjU1fX0sIklzVmlzaWJsZSI6dHJ1ZSwiV2lkdGgiOjAuMCwiSGVpZ2h0IjowLjAsIkJvcmRlclN0eWxlIjp7IiRpZCI6Ijc5NiIsIkxpbmVDb2xvciI6bnVsbCwiTGluZVdlaWdodCI6MC4wLCJMaW5lVHlwZSI6MCwiUGFyZW50U3R5bGUiOm51bGx9LCJQYXJlbnRTdHlsZSI6bnVsbH0sIkRhdGVTdHlsZSI6eyIkaWQiOiI3OTciLCJGb250U2V0dGluZ3MiOnsiJGlkIjoiNzk4IiwiRm9udFNpemUiOjksIkZvbnROYW1lIjoiQ2FsaWJyaSIsIklzQm9sZCI6ZmFsc2UsIklzSXRhbGljIjpmYWxzZSwiSXNVbmRlcmxpbmVkIjpmYWxzZSwiUGFyZW50U3R5bGUiOm51bGx9LCJBdXRvU2l6ZSI6MCwiRm9yZWdyb3VuZCI6eyIkaWQiOiI3OTkiLCJDb2xvciI6eyIkaWQiOiI4MDA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ODAxIiwiVG9wIjowLjAsIkxlZnQiOjAuMCwiUmlnaHQiOjAuMCwiQm90dG9tIjowLjB9LCJQYWRkaW5nIjp7IiRpZCI6IjgwMiIsIlRvcCI6MC4wLCJMZWZ0IjowLjAsIlJpZ2h0IjowLjAsIkJvdHRvbSI6MC4wfSwiQmFja2dyb3VuZCI6eyIkaWQiOiI4MDMiLCJDb2xvciI6eyIkaWQiOiI4MDQiLCJBIjowLCJSIjoyNTUsIkciOjI1NSwiQiI6MjU1fX0sIklzVmlzaWJsZSI6dHJ1ZSwiV2lkdGgiOjAuMCwiSGVpZ2h0IjowLjAsIkJvcmRlclN0eWxlIjp7IiRpZCI6IjgwNSIsIkxpbmVDb2xvciI6bnVsbCwiTGluZVdlaWdodCI6MC4wLCJMaW5lVHlwZSI6MCwiUGFyZW50U3R5bGUiOm51bGx9LCJQYXJlbnRTdHlsZSI6bnVsbH0sIkRhdGVGb3JtYXQiOnsiJGlkIjoiODA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A3IiwiRGF0ZVBhcnRJc1Zpc2libGUiOmZhbHNlLCJUaW1lUGFydElzVmlzaWJsZSI6ZmFsc2V9fSwiV2Vla051bWJlcmluZyI6eyIkaWQiOiI4MDgiLCJGb3JtYXQiOjAsIklzVmlzaWJsZSI6ZmFsc2UsIkxhc3RLbm93blZpc2liaWxpdHlTdGF0ZSI6ZmFsc2V9LCJJc1Zpc2libGUiOnRydWUsIlZhcmlhbmNlU3R5bGUiOnsiJGlkIjoiODA5IiwiVGV4dFN0eWxlIjp7IiRpZCI6IjgxMCIsIkZvbnRTZXR0aW5ncyI6eyIkaWQiOiI4MTEiLCJGb250U2l6ZSI6MTEsIkZvbnROYW1lIjoiQ2FsaWJyaSIsIklzQm9sZCI6ZmFsc2UsIklzSXRhbGljIjpmYWxzZSwiSXNVbmRlcmxpbmVkIjpmYWxzZSwiUGFyZW50U3R5bGUiOm51bGx9LCJBdXRvU2l6ZSI6MCwiRm9yZWdyb3VuZCI6eyIkaWQiOiI4MTIiLCJDb2xvciI6eyIkaWQiOiI4MT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E0IiwiVG9wIjowLjAsIkxlZnQiOjAuMCwiUmlnaHQiOjAuMCwiQm90dG9tIjowLjB9LCJQYWRkaW5nIjp7IiRpZCI6IjgxNSIsIlRvcCI6MC4wLCJMZWZ0IjowLjAsIlJpZ2h0IjowLjAsIkJvdHRvbSI6MC4wfSwiQmFja2dyb3VuZCI6eyIkaWQiOiI4MTYiLCJDb2xvciI6eyIkaWQiOiI4MTciLCJBIjowLCJSIjowLCJHIjowLCJCIjowfX0sIklzVmlzaWJsZSI6dHJ1ZSwiV2lkdGgiOjAuMCwiSGVpZ2h0IjowLjAsIkJvcmRlclN0eWxlIjp7IiRpZCI6IjgxOCIsIkxpbmVDb2xvciI6bnVsbCwiTGluZVdlaWdodCI6MC4wLCJMaW5lVHlwZSI6MCwiUGFyZW50U3R5bGUiOm51bGx9LCJQYXJlbnRTdHlsZSI6bnVsbH0sIlBhcmVudFN0eWxlIjpudWxsfSwiUGFyZW50U3R5bGUiOm51bGx9LCJJbmRleCI6MTEsIlBlcmNlbnRhZ2VDb21wbGV0ZSI6bnVsbCwiUG9zaXRpb24iOnsiUmF0aW8iOjAuMCwiSXNDdXN0b20iOmZhbHNlfSwiRGF0ZUZvcm1hdCI6eyIkcmVmIjoiODA2In0sIldlZWtOdW1iZXJpbmciOnsiJGlkIjoiODE5IiwiRm9ybWF0IjowLCJJc1Zpc2libGUiOmZhbHNlLCJMYXN0S25vd25WaXNpYmlsaXR5U3RhdGUiOmZhbHNlfSwiQmFzZWxpbmVEYXRhIjp7IiRpZCI6IjgyMCIsIkRhdGUiOiIyMDI2LTA4LTEyVDIzOjU5OjAwIn0sIlJlbGF0ZWRUYXNrSWQiOiIzNzU4NjZjOC01ZTJlLTQyNWUtOWZlMS1lYTM5YmUzNGVkY2UiLCJJZCI6ImIwMGZjOTY5LTRhZmItNGI3ZC05YmMxLTBjZjQ5MTYyZGI0MSIsIkltcG9ydElkIjoiIiwiVGl0bGUiOiJHZXJtYW55IiwiTm90ZSI6bnVsbCwiSHlwZXJsaW5rIjp7IiRpZCI6IjgyMSIsIkFkZHJlc3MiOiIiLCJTdWJBZGRyZXNzIjoiIn0sIklzQ2hhbmdlZCI6ZmFsc2UsIklzTmV3IjpmYWxzZX0seyIkaWQiOiI4MjIiLCJEYXRlIjoiMjAyNi0xMi0wNVQyMzo1OTowMCIsIlN0eWxlIjp7IiRpZCI6IjgyMyIsIlNoYXBlIjoxOSwiQ29ubmVjdG9yTWFyZ2luIjp7IiRpZCI6IjgyNCIsIlRvcCI6MC4wLCJMZWZ0IjoyLjAsIlJpZ2h0IjoyLjAsIkJvdHRvbSI6MC4wfSwiQ29ubmVjdG9yU3R5bGUiOnsiJGlkIjoiODI1IiwiTGluZUNvbG9yIjp7IiRpZCI6IjgyNiIsIiR0eXBlIjoiTkxSRS5Db21tb24uRG9tLlNvbGlkQ29sb3JCcnVzaCwgTkxSRS5Db21tb24iLCJDb2xvciI6eyIkaWQiOiI4MjciLCJBIjoyNTUsIlIiOjI2LCJHIjoxNzAsIkIiOjY2fX0sIkxpbmVXZWlnaHQiOjEuMCwiTGluZVR5cGUiOjAsIlBhcmVudFN0eWxlIjpudWxsfSwiSXNCZWxvd1RpbWViYW5kIjp0cnVlLCJQb3NpdGlvbk9uVGFzayI6MSwiSGlkZURhdGUiOmZhbHNlLCJTaGFwZVNpemUiOjAsIlNwYWNpbmciOjEuMCwiUGFkZGluZyI6eyIkaWQiOiI4MjgiLCJUb3AiOjcuMCwiTGVmdCI6My4wLCJSaWdodCI6MC4wLCJCb3R0b20iOjIuMH0sIlNoYXBlU3R5bGUiOnsiJGlkIjoiODI5IiwiTWFyZ2luIjp7IiRpZCI6IjgzMCIsIlRvcCI6MC4wLCJMZWZ0IjowLjAsIlJpZ2h0IjowLjAsIkJvdHRvbSI6MC4wfSwiUGFkZGluZyI6eyIkaWQiOiI4MzEiLCJUb3AiOjAuMCwiTGVmdCI6MC4wLCJSaWdodCI6MC4wLCJCb3R0b20iOjAuMH0sIkJhY2tncm91bmQiOnsiJGlkIjoiODMyIiwiQ29sb3IiOnsiJGlkIjoiODMzIiwiQSI6MjU1LCJSIjoyNiwiRyI6MTcwLCJCIjo2Nn19LCJJc1Zpc2libGUiOnRydWUsIldpZHRoIjo4LjAsIkhlaWdodCI6OC4wLCJCb3JkZXJTdHlsZSI6eyIkaWQiOiI4MzQiLCJMaW5lQ29sb3IiOnsiJGlkIjoiODM1IiwiJHR5cGUiOiJOTFJFLkNvbW1vbi5Eb20uU29saWRDb2xvckJydXNoLCBOTFJFLkNvbW1vbiIsIkNvbG9yIjp7IiRpZCI6IjgzNiIsIkEiOjI1NSwiUiI6MTc2LCJHIjo5MiwiQiI6NX19LCJMaW5lV2VpZ2h0IjowLjAsIkxpbmVUeXBlIjowLCJQYXJlbnRTdHlsZSI6bnVsbH0sIlBhcmVudFN0eWxlIjpudWxsfSwiVGl0bGVTdHlsZSI6eyIkaWQiOiI4MzciLCJGb250U2V0dGluZ3MiOnsiJGlkIjoiODM4IiwiRm9udFNpemUiOjEwLCJGb250TmFtZSI6IkNhbGlicmkiLCJJc0JvbGQiOnRydWUsIklzSXRhbGljIjpmYWxzZSwiSXNVbmRlcmxpbmVkIjpmYWxzZSwiUGFyZW50U3R5bGUiOm51bGx9LCJBdXRvU2l6ZSI6MCwiRm9yZWdyb3VuZCI6eyIkaWQiOiI4MzkiLCJDb2xvciI6eyIkaWQiOiI4ND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QxIiwiVG9wIjowLjAsIkxlZnQiOjAuMCwiUmlnaHQiOjAuMCwiQm90dG9tIjowLjB9LCJQYWRkaW5nIjp7IiRpZCI6Ijg0MiIsIlRvcCI6MC4wLCJMZWZ0IjowLjAsIlJpZ2h0IjowLjAsIkJvdHRvbSI6MC4wfSwiQmFja2dyb3VuZCI6eyIkaWQiOiI4NDMiLCJDb2xvciI6eyIkaWQiOiI4NDQiLCJBIjowLCJSIjoyNTUsIkciOjI1NSwiQiI6MjU1fX0sIklzVmlzaWJsZSI6dHJ1ZSwiV2lkdGgiOjAuMCwiSGVpZ2h0IjowLjAsIkJvcmRlclN0eWxlIjp7IiRpZCI6Ijg0NSIsIkxpbmVDb2xvciI6bnVsbCwiTGluZVdlaWdodCI6MC4wLCJMaW5lVHlwZSI6MCwiUGFyZW50U3R5bGUiOm51bGx9LCJQYXJlbnRTdHlsZSI6bnVsbH0sIkRhdGVTdHlsZSI6eyIkaWQiOiI4NDYiLCJGb250U2V0dGluZ3MiOnsiJGlkIjoiODQ3IiwiRm9udFNpemUiOjksIkZvbnROYW1lIjoiQ2FsaWJyaSIsIklzQm9sZCI6ZmFsc2UsIklzSXRhbGljIjpmYWxzZSwiSXNVbmRlcmxpbmVkIjpmYWxzZSwiUGFyZW50U3R5bGUiOm51bGx9LCJBdXRvU2l6ZSI6MCwiRm9yZWdyb3VuZCI6eyIkaWQiOiI4NDgiLCJDb2xvciI6eyIkaWQiOiI4NDk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ODUwIiwiVG9wIjowLjAsIkxlZnQiOjAuMCwiUmlnaHQiOjAuMCwiQm90dG9tIjowLjB9LCJQYWRkaW5nIjp7IiRpZCI6Ijg1MSIsIlRvcCI6MC4wLCJMZWZ0IjowLjAsIlJpZ2h0IjowLjAsIkJvdHRvbSI6MC4wfSwiQmFja2dyb3VuZCI6eyIkaWQiOiI4NTIiLCJDb2xvciI6eyIkaWQiOiI4NTMiLCJBIjowLCJSIjoyNTUsIkciOjI1NSwiQiI6MjU1fX0sIklzVmlzaWJsZSI6dHJ1ZSwiV2lkdGgiOjAuMCwiSGVpZ2h0IjowLjAsIkJvcmRlclN0eWxlIjp7IiRpZCI6Ijg1NCIsIkxpbmVDb2xvciI6bnVsbCwiTGluZVdlaWdodCI6MC4wLCJMaW5lVHlwZSI6MCwiUGFyZW50U3R5bGUiOm51bGx9LCJQYXJlbnRTdHlsZSI6bnVsbH0sIkRhdGVGb3JtYXQiOnsiJGlkIjoiODU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U2IiwiRGF0ZVBhcnRJc1Zpc2libGUiOmZhbHNlLCJUaW1lUGFydElzVmlzaWJsZSI6ZmFsc2V9fSwiV2Vla051bWJlcmluZyI6eyIkaWQiOiI4NTciLCJGb3JtYXQiOjAsIklzVmlzaWJsZSI6ZmFsc2UsIkxhc3RLbm93blZpc2liaWxpdHlTdGF0ZSI6ZmFsc2V9LCJJc1Zpc2libGUiOnRydWUsIlZhcmlhbmNlU3R5bGUiOnsiJGlkIjoiODU4IiwiVGV4dFN0eWxlIjp7IiRpZCI6Ijg1OSIsIkZvbnRTZXR0aW5ncyI6eyIkaWQiOiI4NjAiLCJGb250U2l6ZSI6MTEsIkZvbnROYW1lIjoiQ2FsaWJyaSIsIklzQm9sZCI6ZmFsc2UsIklzSXRhbGljIjpmYWxzZSwiSXNVbmRlcmxpbmVkIjpmYWxzZSwiUGFyZW50U3R5bGUiOm51bGx9LCJBdXRvU2l6ZSI6MCwiRm9yZWdyb3VuZCI6eyIkaWQiOiI4NjEiLCJDb2xvciI6eyIkaWQiOiI4Nj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YzIiwiVG9wIjowLjAsIkxlZnQiOjAuMCwiUmlnaHQiOjAuMCwiQm90dG9tIjowLjB9LCJQYWRkaW5nIjp7IiRpZCI6Ijg2NCIsIlRvcCI6MC4wLCJMZWZ0IjowLjAsIlJpZ2h0IjowLjAsIkJvdHRvbSI6MC4wfSwiQmFja2dyb3VuZCI6eyIkaWQiOiI4NjUiLCJDb2xvciI6eyIkaWQiOiI4NjYiLCJBIjowLCJSIjowLCJHIjowLCJCIjowfX0sIklzVmlzaWJsZSI6dHJ1ZSwiV2lkdGgiOjAuMCwiSGVpZ2h0IjowLjAsIkJvcmRlclN0eWxlIjp7IiRpZCI6Ijg2NyIsIkxpbmVDb2xvciI6bnVsbCwiTGluZVdlaWdodCI6MC4wLCJMaW5lVHlwZSI6MCwiUGFyZW50U3R5bGUiOm51bGx9LCJQYXJlbnRTdHlsZSI6bnVsbH0sIlBhcmVudFN0eWxlIjpudWxsfSwiUGFyZW50U3R5bGUiOm51bGx9LCJJbmRleCI6MTIsIlBlcmNlbnRhZ2VDb21wbGV0ZSI6bnVsbCwiUG9zaXRpb24iOnsiUmF0aW8iOjAuMCwiSXNDdXN0b20iOmZhbHNlfSwiRGF0ZUZvcm1hdCI6eyIkcmVmIjoiODU1In0sIldlZWtOdW1iZXJpbmciOnsiJGlkIjoiODY4IiwiRm9ybWF0IjowLCJJc1Zpc2libGUiOmZhbHNlLCJMYXN0S25vd25WaXNpYmlsaXR5U3RhdGUiOmZhbHNlfSwiQmFzZWxpbmVEYXRhIjp7IiRpZCI6Ijg2OSIsIkRhdGUiOiIyMDI2LTEyLTA1VDIzOjU5OjAwIn0sIlJlbGF0ZWRUYXNrSWQiOiIzNzU4NjZjOC01ZTJlLTQyNWUtOWZlMS1lYTM5YmUzNGVkY2UiLCJJZCI6ImU5MjU2MDY0LTQ0NjEtNDEwMS1iZThhLWQwYzRhMWFhNTYyNyIsIkltcG9ydElkIjoiIiwiVGl0bGUiOiJJbmRpYSIsIk5vdGUiOm51bGwsIkh5cGVybGluayI6eyIkaWQiOiI4NzAiLCJBZGRyZXNzIjoiIiwiU3ViQWRkcmVzcyI6IiJ9LCJJc0NoYW5nZWQiOmZhbHNlLCJJc05ldyI6ZmFsc2V9LHsiJGlkIjoiODcxIiwiRGF0ZSI6IjIwMjctMDEtMTVUMjM6NTk6MDAiLCJTdHlsZSI6eyIkaWQiOiI4NzIiLCJTaGFwZSI6MTksIkNvbm5lY3Rvck1hcmdpbiI6eyIkaWQiOiI4NzMiLCJUb3AiOjAuMCwiTGVmdCI6Mi4wLCJSaWdodCI6Mi4wLCJCb3R0b20iOjAuMH0sIkNvbm5lY3RvclN0eWxlIjp7IiRpZCI6Ijg3NCIsIkxpbmVDb2xvciI6eyIkaWQiOiI4NzUiLCIkdHlwZSI6Ik5MUkUuQ29tbW9uLkRvbS5Tb2xpZENvbG9yQnJ1c2gsIE5MUkUuQ29tbW9uIiwiQ29sb3IiOnsiJGlkIjoiODc2IiwiQSI6MjU1LCJSIjoyNiwiRyI6MTcwLCJCIjo2Nn19LCJMaW5lV2VpZ2h0IjoxLjAsIkxpbmVUeXBlIjowLCJQYXJlbnRTdHlsZSI6bnVsbH0sIklzQmVsb3dUaW1lYmFuZCI6dHJ1ZSwiUG9zaXRpb25PblRhc2siOjEsIkhpZGVEYXRlIjpmYWxzZSwiU2hhcGVTaXplIjowLCJTcGFjaW5nIjoxLjAsIlBhZGRpbmciOnsiJGlkIjoiODc3IiwiVG9wIjo3LjAsIkxlZnQiOjMuMCwiUmlnaHQiOjAuMCwiQm90dG9tIjoyLjB9LCJTaGFwZVN0eWxlIjp7IiRpZCI6Ijg3OCIsIk1hcmdpbiI6eyIkaWQiOiI4NzkiLCJUb3AiOjAuMCwiTGVmdCI6MC4wLCJSaWdodCI6MC4wLCJCb3R0b20iOjAuMH0sIlBhZGRpbmciOnsiJGlkIjoiODgwIiwiVG9wIjowLjAsIkxlZnQiOjAuMCwiUmlnaHQiOjAuMCwiQm90dG9tIjowLjB9LCJCYWNrZ3JvdW5kIjp7IiRpZCI6Ijg4MSIsIkNvbG9yIjp7IiRpZCI6Ijg4MiIsIkEiOjI1NSwiUiI6MjYsIkciOjE3MCwiQiI6NjZ9fSwiSXNWaXNpYmxlIjp0cnVlLCJXaWR0aCI6OC4wLCJIZWlnaHQiOjguMCwiQm9yZGVyU3R5bGUiOnsiJGlkIjoiODgzIiwiTGluZUNvbG9yIjp7IiRpZCI6Ijg4NCIsIiR0eXBlIjoiTkxSRS5Db21tb24uRG9tLlNvbGlkQ29sb3JCcnVzaCwgTkxSRS5Db21tb24iLCJDb2xvciI6eyIkaWQiOiI4ODUiLCJBIjoyNTUsIlIiOjE3NiwiRyI6OTIsIkIiOjV9fSwiTGluZVdlaWdodCI6MC4wLCJMaW5lVHlwZSI6MCwiUGFyZW50U3R5bGUiOm51bGx9LCJQYXJlbnRTdHlsZSI6bnVsbH0sIlRpdGxlU3R5bGUiOnsiJGlkIjoiODg2IiwiRm9udFNldHRpbmdzIjp7IiRpZCI6Ijg4NyIsIkZvbnRTaXplIjoxMCwiRm9udE5hbWUiOiJDYWxpYnJpIiwiSXNCb2xkIjp0cnVlLCJJc0l0YWxpYyI6ZmFsc2UsIklzVW5kZXJsaW5lZCI6ZmFsc2UsIlBhcmVudFN0eWxlIjpudWxsfSwiQXV0b1NpemUiOjAsIkZvcmVncm91bmQiOnsiJGlkIjoiODg4IiwiQ29sb3IiOnsiJGlkIjoiODg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5MCIsIlRvcCI6MC4wLCJMZWZ0IjowLjAsIlJpZ2h0IjowLjAsIkJvdHRvbSI6MC4wfSwiUGFkZGluZyI6eyIkaWQiOiI4OTEiLCJUb3AiOjAuMCwiTGVmdCI6MC4wLCJSaWdodCI6MC4wLCJCb3R0b20iOjAuMH0sIkJhY2tncm91bmQiOnsiJGlkIjoiODkyIiwiQ29sb3IiOnsiJGlkIjoiODkzIiwiQSI6MCwiUiI6MjU1LCJHIjoyNTUsIkIiOjI1NX19LCJJc1Zpc2libGUiOnRydWUsIldpZHRoIjowLjAsIkhlaWdodCI6MC4wLCJCb3JkZXJTdHlsZSI6eyIkaWQiOiI4OTQiLCJMaW5lQ29sb3IiOm51bGwsIkxpbmVXZWlnaHQiOjAuMCwiTGluZVR5cGUiOjAsIlBhcmVudFN0eWxlIjpudWxsfSwiUGFyZW50U3R5bGUiOm51bGx9LCJEYXRlU3R5bGUiOnsiJGlkIjoiODk1IiwiRm9udFNldHRpbmdzIjp7IiRpZCI6Ijg5NiIsIkZvbnRTaXplIjo5LCJGb250TmFtZSI6IkNhbGlicmkiLCJJc0JvbGQiOmZhbHNlLCJJc0l0YWxpYyI6ZmFsc2UsIklzVW5kZXJsaW5lZCI6ZmFsc2UsIlBhcmVudFN0eWxlIjpudWxsfSwiQXV0b1NpemUiOjAsIkZvcmVncm91bmQiOnsiJGlkIjoiODk3IiwiQ29sb3IiOnsiJGlkIjoiODk4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g5OSIsIlRvcCI6MC4wLCJMZWZ0IjowLjAsIlJpZ2h0IjowLjAsIkJvdHRvbSI6MC4wfSwiUGFkZGluZyI6eyIkaWQiOiI5MDAiLCJUb3AiOjAuMCwiTGVmdCI6MC4wLCJSaWdodCI6MC4wLCJCb3R0b20iOjAuMH0sIkJhY2tncm91bmQiOnsiJGlkIjoiOTAxIiwiQ29sb3IiOnsiJGlkIjoiOTAyIiwiQSI6MCwiUiI6MjU1LCJHIjoyNTUsIkIiOjI1NX19LCJJc1Zpc2libGUiOnRydWUsIldpZHRoIjowLjAsIkhlaWdodCI6MC4wLCJCb3JkZXJTdHlsZSI6eyIkaWQiOiI5MDMiLCJMaW5lQ29sb3IiOm51bGwsIkxpbmVXZWlnaHQiOjAuMCwiTGluZVR5cGUiOjAsIlBhcmVudFN0eWxlIjpudWxsfSwiUGFyZW50U3R5bGUiOm51bGx9LCJEYXRlRm9ybWF0Ijp7IiRpZCI6Ijkw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wNSIsIkRhdGVQYXJ0SXNWaXNpYmxlIjpmYWxzZSwiVGltZVBhcnRJc1Zpc2libGUiOmZhbHNlfX0sIldlZWtOdW1iZXJpbmciOnsiJGlkIjoiOTA2IiwiRm9ybWF0IjowLCJJc1Zpc2libGUiOmZhbHNlLCJMYXN0S25vd25WaXNpYmlsaXR5U3RhdGUiOmZhbHNlfSwiSXNWaXNpYmxlIjp0cnVlLCJWYXJpYW5jZVN0eWxlIjp7IiRpZCI6IjkwNyIsIlRleHRTdHlsZSI6eyIkaWQiOiI5MDgiLCJGb250U2V0dGluZ3MiOnsiJGlkIjoiOTA5IiwiRm9udFNpemUiOjExLCJGb250TmFtZSI6IkNhbGlicmkiLCJJc0JvbGQiOmZhbHNlLCJJc0l0YWxpYyI6ZmFsc2UsIklzVW5kZXJsaW5lZCI6ZmFsc2UsIlBhcmVudFN0eWxlIjpudWxsfSwiQXV0b1NpemUiOjAsIkZvcmVncm91bmQiOnsiJGlkIjoiOTEwIiwiQ29sb3IiOnsiJGlkIjoiOTE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xMiIsIlRvcCI6MC4wLCJMZWZ0IjowLjAsIlJpZ2h0IjowLjAsIkJvdHRvbSI6MC4wfSwiUGFkZGluZyI6eyIkaWQiOiI5MTMiLCJUb3AiOjAuMCwiTGVmdCI6MC4wLCJSaWdodCI6MC4wLCJCb3R0b20iOjAuMH0sIkJhY2tncm91bmQiOnsiJGlkIjoiOTE0IiwiQ29sb3IiOnsiJGlkIjoiOTE1IiwiQSI6MCwiUiI6MCwiRyI6MCwiQiI6MH19LCJJc1Zpc2libGUiOnRydWUsIldpZHRoIjowLjAsIkhlaWdodCI6MC4wLCJCb3JkZXJTdHlsZSI6eyIkaWQiOiI5MTYiLCJMaW5lQ29sb3IiOm51bGwsIkxpbmVXZWlnaHQiOjAuMCwiTGluZVR5cGUiOjAsIlBhcmVudFN0eWxlIjpudWxsfSwiUGFyZW50U3R5bGUiOm51bGx9LCJQYXJlbnRTdHlsZSI6bnVsbH0sIlBhcmVudFN0eWxlIjpudWxsfSwiSW5kZXgiOjEzLCJQZXJjZW50YWdlQ29tcGxldGUiOm51bGwsIlBvc2l0aW9uIjp7IlJhdGlvIjowLjAsIklzQ3VzdG9tIjpmYWxzZX0sIkRhdGVGb3JtYXQiOnsiJHJlZiI6IjkwNCJ9LCJXZWVrTnVtYmVyaW5nIjp7IiRpZCI6IjkxNyIsIkZvcm1hdCI6MCwiSXNWaXNpYmxlIjpmYWxzZSwiTGFzdEtub3duVmlzaWJpbGl0eVN0YXRlIjpmYWxzZX0sIkJhc2VsaW5lRGF0YSI6eyIkaWQiOiI5MTgiLCJEYXRlIjoiMjAyNy0wMS0xNVQyMzo1OTowMCJ9LCJSZWxhdGVkVGFza0lkIjoiMzc1ODY2YzgtNWUyZS00MjVlLTlmZTEtZWEzOWJlMzRlZGNlIiwiSWQiOiIwOGFkNTk1ZS1jMTFhLTQxMzQtODA1NS02MGM1NmU4MzYxOTUiLCJJbXBvcnRJZCI6IiIsIlRpdGxlIjoiVW5pdGVkIEtpbmdkb20iLCJOb3RlIjpudWxsLCJIeXBlcmxpbmsiOnsiJGlkIjoiOTE5IiwiQWRkcmVzcyI6IiIsIlN1YkFkZHJlc3MiOiIifSwiSXNDaGFuZ2VkIjpmYWxzZSwiSXNOZXciOmZhbHNlfV0sIlRhc2tEZWZpbml0aW9uIjp7IiRpZCI6IjkyMCIsIkdyb3VwTmFtZSI6bnVsbCwiU3RhcnREYXRlIjoiMjAyNi0wMy0wMVQwMDowMDowMFoiLCJFbmREYXRlIjoiMjAyNy0wMS0xNVQyMzo1OTowMFoiLCJQZXJjZW50YWdlQ29tcGxldGUiOm51bGwsIlN0eWxlIjp7IiRpZCI6IjkyMSIsIlNoYXBlIjowLCJTaGFwZVRoaWNrbmVzcyI6MCwiRHVyYXRpb25Gb3JtYXQiOjAsIkluY2x1ZGVOb25Xb3JraW5nRGF5c0luRHVyYXRpb24iOmZhbHNlLCJQZXJjZW50YWdlQ29tcGxldGVTdHlsZSI6eyIkaWQiOiI5MjIiLCJGb250U2V0dGluZ3MiOnsiJGlkIjoiOTIzIiwiRm9udFNpemUiOjksIkZvbnROYW1lIjoiQ2FsaWJyaSIsIklzQm9sZCI6ZmFsc2UsIklzSXRhbGljIjpmYWxzZSwiSXNVbmRlcmxpbmVkIjpmYWxzZSwiUGFyZW50U3R5bGUiOm51bGx9LCJBdXRvU2l6ZSI6MCwiRm9yZWdyb3VuZCI6eyIkaWQiOiI5MjQiLCJDb2xvciI6eyIkaWQiOiI5Mj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TI2IiwiVG9wIjowLjAsIkxlZnQiOjAuMCwiUmlnaHQiOjAuMCwiQm90dG9tIjowLjB9LCJQYWRkaW5nIjp7IiRpZCI6IjkyNyIsIlRvcCI6MC4wLCJMZWZ0IjowLjAsIlJpZ2h0IjowLjAsIkJvdHRvbSI6MC4wfSwiQmFja2dyb3VuZCI6eyIkaWQiOiI5MjgiLCJDb2xvciI6eyIkaWQiOiI5MjkiLCJBIjo4OSwiUiI6MCwiRyI6MCwiQiI6MH19LCJJc1Zpc2libGUiOnRydWUsIldpZHRoIjowLjAsIkhlaWdodCI6MC4wLCJCb3JkZXJTdHlsZSI6eyIkaWQiOiI5MzAiLCJMaW5lQ29sb3IiOm51bGwsIkxpbmVXZWlnaHQiOjAuMCwiTGluZVR5cGUiOjAsIlBhcmVudFN0eWxlIjpudWxsfSwiUGFyZW50U3R5bGUiOm51bGx9LCJEdXJhdGlvblN0eWxlIjp7IiRpZCI6IjkzMSIsIkZvbnRTZXR0aW5ncyI6eyIkaWQiOiI5MzIiLCJGb250U2l6ZSI6MTAsIkZvbnROYW1lIjoiQ2FsaWJyaSIsIklzQm9sZCI6ZmFsc2UsIklzSXRhbGljIjpmYWxzZSwiSXNVbmRlcmxpbmVkIjpmYWxzZSwiUGFyZW50U3R5bGUiOm51bGx9LCJBdXRvU2l6ZSI6MCwiRm9yZWdyb3VuZCI6eyIkaWQiOiI5MzMiLCJDb2xvciI6eyIkaWQiOiI5Mz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zUiLCJUb3AiOjAuMCwiTGVmdCI6MC4wLCJSaWdodCI6MC4wLCJCb3R0b20iOjAuMH0sIlBhZGRpbmciOnsiJGlkIjoiOTM2IiwiVG9wIjowLjAsIkxlZnQiOjAuMCwiUmlnaHQiOjAuMCwiQm90dG9tIjowLjB9LCJCYWNrZ3JvdW5kIjp7IiRpZCI6IjkzNyIsIkNvbG9yIjp7IiRpZCI6IjkzOCIsIkEiOjg5LCJSIjowLCJHIjowLCJCIjowfX0sIklzVmlzaWJsZSI6dHJ1ZSwiV2lkdGgiOjAuMCwiSGVpZ2h0IjowLjAsIkJvcmRlclN0eWxlIjp7IiRpZCI6IjkzOSIsIkxpbmVDb2xvciI6bnVsbCwiTGluZVdlaWdodCI6MC4wLCJMaW5lVHlwZSI6MCwiUGFyZW50U3R5bGUiOm51bGx9LCJQYXJlbnRTdHlsZSI6bnVsbH0sIkhvcml6b250YWxDb25uZWN0b3JTdHlsZSI6eyIkaWQiOiI5NDAiLCJMaW5lQ29sb3IiOnsiJGlkIjoiOTQxIiwiJHR5cGUiOiJOTFJFLkNvbW1vbi5Eb20uU29saWRDb2xvckJydXNoLCBOTFJFLkNvbW1vbiIsIkNvbG9yIjp7IiRpZCI6Ijk0MiIsIkEiOjI1NSwiUiI6MjA0LCJHIjoyMDQsIkIiOjIwNH19LCJMaW5lV2VpZ2h0IjowLjAsIkxpbmVUeXBlIjowLCJQYXJlbnRTdHlsZSI6bnVsbH0sIlZlcnRpY2FsQ29ubmVjdG9yU3R5bGUiOnsiJGlkIjoiOTQzIiwiTGluZUNvbG9yIjp7IiRpZCI6Ijk0NCIsIiR0eXBlIjoiTkxSRS5Db21tb24uRG9tLlNvbGlkQ29sb3JCcnVzaCwgTkxSRS5Db21tb24iLCJDb2xvciI6eyIkaWQiOiI5ND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ZhcmlhbmNlUG9zaXRpb24iOjYsIlNwYWNpbmciOjMsIklzQmVsb3dUaW1lYmFuZCI6dHJ1ZSwiUGVyY2VudGFnZUNvbXBsZXRlU2hhcGVPcGFjaXR5IjozNSwiQmFzZWxpbmVTdHlsZSI6eyIkaWQiOiI5NDYiLCJTaGFwZVN0eWxlIjp7IiRpZCI6Ijk0NyIsIk1hcmdpbiI6eyIkaWQiOiI5NDgiLCJUb3AiOjAuMCwiTGVmdCI6MC4wLCJSaWdodCI6MC4wLCJCb3R0b20iOjAuMH0sIlBhZGRpbmciOnsiJGlkIjoiOTQ5IiwiVG9wIjowLjAsIkxlZnQiOjAuMCwiUmlnaHQiOjAuMCwiQm90dG9tIjowLjB9LCJCYWNrZ3JvdW5kIjp7IiRpZCI6Ijk1MCIsIkNvbG9yIjp7IiRpZCI6Ijk1MSIsIkEiOjE1MywiUiI6MCwiRyI6MCwiQiI6MH19LCJJc1Zpc2libGUiOnRydWUsIldpZHRoIjowLjAsIkhlaWdodCI6MC4wLCJCb3JkZXJTdHlsZSI6bnVsbCwiUGFyZW50U3R5bGUiOm51bGx9LCJNYXJnaW4iOnsiJGlkIjoiOTUyIiwiVG9wIjowLjAsIkxlZnQiOjAuMCwiUmlnaHQiOjAuMCwiQm90dG9tIjowLjB9LCJQYWRkaW5nIjp7IiRpZCI6Ijk1MyIsIlRvcCI6MC4wLCJMZWZ0IjowLjAsIlJpZ2h0IjowLjAsIkJvdHRvbSI6MC4wfSwiQmFja2dyb3VuZCI6bnVsbCwiSXNWaXNpYmxlIjp0cnVlLCJXaWR0aCI6MC4wLCJIZWlnaHQiOjAuMCwiQm9yZGVyU3R5bGUiOm51bGwsIlBhcmVudFN0eWxlIjpudWxsfSwiU2hhcGVTdHlsZSI6eyIkaWQiOiI5NTQiLCJNYXJnaW4iOnsiJGlkIjoiOTU1IiwiVG9wIjowLjAsIkxlZnQiOjQuMCwiUmlnaHQiOjQuMCwiQm90dG9tIjowLjB9LCJQYWRkaW5nIjp7IiRpZCI6Ijk1NiIsIlRvcCI6MC4wLCJMZWZ0IjowLjAsIlJpZ2h0IjowLjAsIkJvdHRvbSI6MC4wfSwiQmFja2dyb3VuZCI6eyIkaWQiOiI5NTciLCJDb2xvciI6eyIkaWQiOiI5NTgiLCJBIjoyNTUsIlIiOjI0MCwiRyI6MTI3LCJCIjo5fX0sIklzVmlzaWJsZSI6dHJ1ZSwiV2lkdGgiOjUzOS4wLCJIZWlnaHQiOjEwLjAsIkJvcmRlclN0eWxlIjp7IiRpZCI6Ijk1OSIsIkxpbmVDb2xvciI6eyIkaWQiOiI5NjAiLCIkdHlwZSI6Ik5MUkUuQ29tbW9uLkRvbS5Tb2xpZENvbG9yQnJ1c2gsIE5MUkUuQ29tbW9uIiwiQ29sb3IiOnsiJGlkIjoiOTYxIiwiQSI6MjU1LCJSIjoxNzYsIkciOjkyLCJCIjo1fX0sIkxpbmVXZWlnaHQiOjAuMCwiTGluZVR5cGUiOjAsIlBhcmVudFN0eWxlIjpudWxsfSwiUGFyZW50U3R5bGUiOm51bGx9LCJUaXRsZVN0eWxlIjp7IiRpZCI6Ijk2MiIsIkZvbnRTZXR0aW5ncyI6eyIkaWQiOiI5NjMiLCJGb250U2l6ZSI6MTAsIkZvbnROYW1lIjoiQ2FsaWJyaSIsIklzQm9sZCI6dHJ1ZSwiSXNJdGFsaWMiOmZhbHNlLCJJc1VuZGVybGluZWQiOmZhbHNlLCJQYXJlbnRTdHlsZSI6bnVsbH0sIkF1dG9TaXplIjowLCJGb3JlZ3JvdW5kIjp7IiRpZCI6Ijk2NCIsIkNvbG9yIjp7IiRpZCI6Ijk2NSIsIkEiOjI1NSwiUiI6MjQwLCJHIjoxMjcsIkIiOjl9fSwiTWF4V2lkdGgiOjIwMC4wLCJNYXhIZWlnaHQiOiJJbmZpbml0eSIsIlNtYXJ0Rm9yZWdyb3VuZElzQWN0aXZlIjpmYWxzZSwiSG9yaXpvbnRhbEFsaWdubWVudCI6MSwiVmVydGljYWxBbGlnbm1lbnQiOjAsIlNtYXJ0Rm9yZWdyb3VuZCI6bnVsbCwiQmFja2dyb3VuZEZpbGxUeXBlIjowLCJNYXJnaW4iOnsiJGlkIjoiOTY2IiwiVG9wIjowLjAsIkxlZnQiOjAuMCwiUmlnaHQiOjAuMCwiQm90dG9tIjowLjB9LCJQYWRkaW5nIjp7IiRpZCI6Ijk2NyIsIlRvcCI6MC4wLCJMZWZ0IjowLjAsIlJpZ2h0IjowLjAsIkJvdHRvbSI6MC4wfSwiQmFja2dyb3VuZCI6eyIkaWQiOiI5NjgiLCJDb2xvciI6eyIkaWQiOiI5NjkiLCJBIjowLCJSIjoyNTUsIkciOjI1NSwiQiI6MjU1fX0sIklzVmlzaWJsZSI6dHJ1ZSwiV2lkdGgiOjAuMCwiSGVpZ2h0IjowLjAsIkJvcmRlclN0eWxlIjp7IiRpZCI6Ijk3MCIsIkxpbmVDb2xvciI6bnVsbCwiTGluZVdlaWdodCI6MC4wLCJMaW5lVHlwZSI6MCwiUGFyZW50U3R5bGUiOm51bGx9LCJQYXJlbnRTdHlsZSI6bnVsbH0sIkRhdGVTdHlsZSI6eyIkaWQiOiI5NzEiLCJGb250U2V0dGluZ3MiOnsiJGlkIjoiOTcyIiwiRm9udFNpemUiOjksIkZvbnROYW1lIjoiQ2FsaWJyaSIsIklzQm9sZCI6ZmFsc2UsIklzSXRhbGljIjpmYWxzZSwiSXNVbmRlcmxpbmVkIjpmYWxzZSwiUGFyZW50U3R5bGUiOm51bGx9LCJBdXRvU2l6ZSI6MCwiRm9yZWdyb3VuZCI6eyIkaWQiOiI5NzMiLCJDb2xvciI6eyIkaWQiOiI5N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3NSIsIlRvcCI6MC4wLCJMZWZ0IjowLjAsIlJpZ2h0IjowLjAsIkJvdHRvbSI6MC4wfSwiUGFkZGluZyI6eyIkaWQiOiI5NzYiLCJUb3AiOjAuMCwiTGVmdCI6MC4wLCJSaWdodCI6MC4wLCJCb3R0b20iOjAuMH0sIkJhY2tncm91bmQiOnsiJGlkIjoiOTc3IiwiQ29sb3IiOnsiJGlkIjoiOTc4IiwiQSI6MCwiUiI6MjU1LCJHIjoyNTUsIkIiOjI1NX19LCJJc1Zpc2libGUiOnRydWUsIldpZHRoIjowLjAsIkhlaWdodCI6MC4wLCJCb3JkZXJTdHlsZSI6eyIkaWQiOiI5NzkiLCJMaW5lQ29sb3IiOm51bGwsIkxpbmVXZWlnaHQiOjAuMCwiTGluZVR5cGUiOjAsIlBhcmVudFN0eWxlIjpudWxsfSwiUGFyZW50U3R5bGUiOm51bGx9LCJEYXRlRm9ybWF0Ijp7IiRpZCI6Ijk4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4MSIsIkRhdGVQYXJ0SXNWaXNpYmxlIjpmYWxzZSwiVGltZVBhcnRJc1Zpc2libGUiOmZhbHNlfX0sIldlZWtOdW1iZXJpbmciOnsiJGlkIjoiOTgyIiwiRm9ybWF0IjowLCJJc1Zpc2libGUiOmZhbHNlLCJMYXN0S25vd25WaXNpYmlsaXR5U3RhdGUiOmZhbHNlfSwiSXNWaXNpYmxlIjp0cnVlLCJWYXJpYW5jZVN0eWxlIjp7IiRpZCI6Ijk4MyIsIlRleHRTdHlsZSI6eyIkaWQiOiI5ODQiLCJGb250U2V0dGluZ3MiOnsiJGlkIjoiOTg1IiwiRm9udFNpemUiOjExLCJGb250TmFtZSI6IkNhbGlicmkiLCJJc0JvbGQiOmZhbHNlLCJJc0l0YWxpYyI6ZmFsc2UsIklzVW5kZXJsaW5lZCI6ZmFsc2UsIlBhcmVudFN0eWxlIjpudWxsfSwiQXV0b1NpemUiOjAsIkZvcmVncm91bmQiOnsiJGlkIjoiOTg2IiwiQ29sb3IiOnsiJGlkIjoiOTg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4OCIsIlRvcCI6MC4wLCJMZWZ0IjowLjAsIlJpZ2h0IjowLjAsIkJvdHRvbSI6MC4wfSwiUGFkZGluZyI6eyIkaWQiOiI5ODkiLCJUb3AiOjAuMCwiTGVmdCI6MC4wLCJSaWdodCI6MC4wLCJCb3R0b20iOjAuMH0sIkJhY2tncm91bmQiOnsiJGlkIjoiOTkwIiwiQ29sb3IiOnsiJGlkIjoiOTkxIiwiQSI6MCwiUiI6MCwiRyI6MCwiQiI6MH19LCJJc1Zpc2libGUiOnRydWUsIldpZHRoIjowLjAsIkhlaWdodCI6MC4wLCJCb3JkZXJTdHlsZSI6eyIkaWQiOiI5OTIiLCJMaW5lQ29sb3IiOm51bGwsIkxpbmVXZWlnaHQiOjAuMCwiTGluZVR5cGUiOjAsIlBhcmVudFN0eWxlIjpudWxsfSwiUGFyZW50U3R5bGUiOm51bGx9LCJQYXJlbnRTdHlsZSI6bnVsbH0sIlBhcmVudFN0eWxlIjpudWxsfSwiSW5kZXgiOjcsIlNtYXJ0RHVyYXRpb25BY3RpdmF0ZWQiOmZhbHNlLCJEYXRlRm9ybWF0Ijp7IiRyZWYiOiI5ODAifSwiV2Vla051bWJlcmluZyI6eyIkaWQiOiI5OTMiLCJGb3JtYXQiOjAsIklzVmlzaWJsZSI6ZmFsc2UsIkxhc3RLbm93blZpc2liaWxpdHlTdGF0ZSI6ZmFsc2V9LCJCYXNlbGluZURhdGEiOnsiJGlkIjoiOTk0IiwiU3RhcnREYXRlIjoiMjAyNi0wMy0wMVQwMDowMDowMCIsIkVuZERhdGUiOiIyMDI3LTAxLTE1VDIzOjU5OjAwIn0sIklkIjoiMzc1ODY2YzgtNWUyZS00MjVlLTlmZTEtZWEzOWJlMzRlZGNlIiwiSW1wb3J0SWQiOiIxNCIsIlRpdGxlIjoiVGltZWxpbmUiLCJOb3RlIjpudWxsLCJIeXBlcmxpbmsiOnsiJGlkIjoiOTk1IiwiQWRkcmVzcyI6IiIsIlN1YkFkZHJlc3MiOiIifSwiSXNDaGFuZ2VkIjpmYWxzZSwiSXNOZXciOmZhbHNlfX1dLCJfbWlsZXN0b25lcyI6W10sIklkIjoiMDAwMDAwMDAtMDAwMC0wMDAwLTAwMDAtMDAwMDAwMDAwMDAwIiwiSXNTaW5nbGVJdGVtUm93Ijp0cnVlfV0sIkluZGV4IjowLCJJZCI6IjI4N2M3NTg3LTE1OWMtNDUwZi05MGI5LTIxNzE1YjdiNTJlOCIsIkhlYWRlclRleHQiOm51bGwsIklzRGVmYXVsdCI6dHJ1ZSwiU3R5bGUiOnsiJGlkIjoiOTk2IiwiSGVhZGVyU3R5bGUiOnsiJGlkIjoiOTk3IiwiVGV4dFN0eWxlIjp7IiRpZCI6Ijk5OCIsIkZvbnRTZXR0aW5ncyI6eyIkaWQiOiI5OTkiLCJGb250U2l6ZSI6MTEsIkZvbnROYW1lIjoiQ2FsaWJyaSIsIklzQm9sZCI6ZmFsc2UsIklzSXRhbGljIjpmYWxzZSwiSXNVbmRlcmxpbmVkIjpmYWxzZSwiUGFyZW50U3R5bGUiOm51bGx9LCJBdXRvU2l6ZSI6MiwiRm9yZWdyb3VuZCI6eyIkaWQiOiIxMDAwIiwiQ29sb3IiOnsiJGlkIjoiMTAwMSIsIkEiOjI1NSwiUiI6MCwiRyI6MCwiQiI6MH19LCJNYXhXaWR0aCI6MC4wLCJNYXhIZWlnaHQiOjAuMCwiU21hcnRGb3JlZ3JvdW5kSXNBY3RpdmUiOmZhbHNlLCJIb3Jpem9udGFsQWxpZ25tZW50IjowLCJWZXJ0aWNhbEFsaWdubWVudCI6MCwiU21hcnRGb3JlZ3JvdW5kIjpudWxsLCJCYWNrZ3JvdW5kRmlsbFR5cGUiOjAsIk1hcmdpbiI6eyIkaWQiOiIxMDAyIiwiVG9wIjowLjAsIkxlZnQiOjAuMCwiUmlnaHQiOjAuMCwiQm90dG9tIjowLjB9LCJQYWRkaW5nIjp7IiRpZCI6IjEwMDMiLCJUb3AiOjAuMCwiTGVmdCI6MC4wLCJSaWdodCI6MC4wLCJCb3R0b20iOjAuMH0sIkJhY2tncm91bmQiOm51bGwsIklzVmlzaWJsZSI6dHJ1ZSwiV2lkdGgiOjAuMCwiSGVpZ2h0IjowLjAsIkJvcmRlclN0eWxlIjpudWxsLCJQYXJlbnRTdHlsZSI6bnVsbH0sIlJlY3RhbmdsZVN0eWxlIjp7IiRpZCI6IjEwMDQiLCJNYXJnaW4iOnsiJGlkIjoiMTAwNSIsIlRvcCI6MC4wLCJMZWZ0IjowLjAsIlJpZ2h0IjowLjAsIkJvdHRvbSI6MC4wfSwiUGFkZGluZyI6eyIkaWQiOiIxMDA2IiwiVG9wIjowLjAsIkxlZnQiOjAuMCwiUmlnaHQiOjAuMCwiQm90dG9tIjowLjB9LCJCYWNrZ3JvdW5kIjp7IiRpZCI6IjEwMDciLCJDb2xvciI6eyIkaWQiOiIxMDA4IiwiQSI6NjMsIlIiOjE1OSwiRyI6NDEsIkIiOjU0fX0sIklzVmlzaWJsZSI6dHJ1ZSwiV2lkdGgiOjAuMCwiSGVpZ2h0IjowLjAsIkJvcmRlclN0eWxlIjp7IiRpZCI6IjEwMDkiLCJMaW5lQ29sb3IiOnsiJGlkIjoiMTAxMCIsIiR0eXBlIjoiTkxSRS5Db21tb24uRG9tLlNvbGlkQ29sb3JCcnVzaCwgTkxSRS5Db21tb24iLCJDb2xvciI6eyIkaWQiOiIxMDExIiwiQSI6MjU1LCJSIjoxNzYsIkciOjkyLCJCIjo1fX0sIkxpbmVXZWlnaHQiOjAuMCwiTGluZVR5cGUiOjAsIlBhcmVudFN0eWxlIjpudWxsfSwiUGFyZW50U3R5bGUiOm51bGx9LCJNYXJnaW4iOnsiJGlkIjoiMTAxMiIsIlRvcCI6MC4wLCJMZWZ0IjowLjAsIlJpZ2h0IjowLjAsIkJvdHRvbSI6MC4wfSwiUGFkZGluZyI6eyIkaWQiOiIxMDEzIiwiVG9wIjowLjAsIkxlZnQiOjAuMCwiUmlnaHQiOjAuMCwiQm90dG9tIjowLjB9LCJCYWNrZ3JvdW5kIjpudWxsLCJJc1Zpc2libGUiOnRydWUsIldpZHRoIjowLjAsIkhlaWdodCI6MC4wLCJCb3JkZXJTdHlsZSI6bnVsbCwiUGFyZW50U3R5bGUiOm51bGx9LCJCYWNrZ3JvdW5kU3R5bGUiOnsiJGlkIjoiMTAxNCIsIk1hcmdpbiI6eyIkaWQiOiIxMDE1IiwiVG9wIjowLjAsIkxlZnQiOjAuMCwiUmlnaHQiOjAuMCwiQm90dG9tIjowLjB9LCJQYWRkaW5nIjp7IiRpZCI6IjEwMTYiLCJUb3AiOjAuMCwiTGVmdCI6MC4wLCJSaWdodCI6MC4wLCJCb3R0b20iOjAuMH0sIkJhY2tncm91bmQiOnsiJGlkIjoiMTAxNyIsIkNvbG9yIjp7IiRpZCI6IjEwMTgiLCJBIjo1MSwiUiI6MjcsIkciOjg4LCJCIjoxMjR9fSwiSXNWaXNpYmxlIjp0cnVlLCJXaWR0aCI6MC4wLCJIZWlnaHQiOjAuMCwiQm9yZGVyU3R5bGUiOnsiJGlkIjoiMTAxOSIsIkxpbmVDb2xvciI6eyIkaWQiOiIxMDIwIiwiJHR5cGUiOiJOTFJFLkNvbW1vbi5Eb20uU29saWRDb2xvckJydXNoLCBOTFJFLkNvbW1vbiIsIkNvbG9yIjp7IiRpZCI6IjEwMjEiLCJBIjoyNTUsIlIiOjIzNCwiRyI6MjIsIkIiOjMwfX0sIkxpbmVXZWlnaHQiOjAuMCwiTGluZVR5cGUiOjAsIlBhcmVudFN0eWxlIjpudWxsfSwiUGFyZW50U3R5bGUiOm51bGx9LCJNYXJnaW4iOnsiJGlkIjoiMTAyMiIsIlRvcCI6MC4wLCJMZWZ0IjowLjAsIlJpZ2h0IjowLjAsIkJvdHRvbSI6MC4wfSwiUGFkZGluZyI6eyIkaWQiOiIxMDIzIiwiVG9wIjowLjAsIkxlZnQiOjAuMCwiUmlnaHQiOjAuMCwiQm90dG9tIjowLjB9LCJJc1Zpc2libGUiOnRydWUsIldpZHRoIjowLjAsIkhlaWdodCI6MC4wLCJCb3JkZXJTdHlsZSI6eyIkaWQiOiIxMDI0IiwiTGluZUNvbG9yIjpudWxsLCJMaW5lV2VpZ2h0IjowLjAsIkxpbmVUeXBlIjowLCJQYXJlbnRTdHlsZSI6bnVsbH0sIlBhcmVudFN0eWxlIjpudWxsfX1dLCJJZCI6IjM1OWU4ZGFmLTg4YjgtNGU3NC1iMWE2LWFlMTk3OGMwMWFhMiIsIkluZGV4IjoxLCJIZWFkZXJUZXh0IjoiUHJvZHVjdCBcdTAwMGJCZXRhIiwiU3R5bGUiOnsiJGlkIjoiMTAyNSIsIlN0eWxlSWQiOiIwMDAwMDAwMC0wMDAwLTAwMDAtMDAwMC0wMDAwMDAwMDAwMDAiLCJIZWFkZXJTdHlsZSI6eyIkaWQiOiIxMDI2IiwiVGV4dElzVmVydGljYWwiOmZhbHNlLCJUZXh0U3R5bGUiOnsiJGlkIjoiMTAyNyIsIkZvbnRTZXR0aW5ncyI6eyIkaWQiOiIxMDI4IiwiRm9udFNpemUiOjEyLCJGb250TmFtZSI6IkNhbGlicmkiLCJJc0JvbGQiOnRydWUsIklzSXRhbGljIjpmYWxzZSwiSXNVbmRlcmxpbmVkIjpmYWxzZSwiUGFyZW50U3R5bGUiOm51bGx9LCJBdXRvU2l6ZSI6MiwiRm9yZWdyb3VuZCI6eyIkaWQiOiIxMDI5IiwiQ29sb3IiOnsiJGlkIjoiMTAzMCIsIkEiOjI1NSwiUiI6MjU1LCJHIjoyNTUsIkIiOjI1NX19LCJNYXhXaWR0aCI6NzMuMCwiTWF4SGVpZ2h0IjoiSW5maW5pdHkiLCJTbWFydEZvcmVncm91bmRJc0FjdGl2ZSI6ZmFsc2UsIkhvcml6b250YWxBbGlnbm1lbnQiOjAsIlZlcnRpY2FsQWxpZ25tZW50IjowLCJTbWFydEZvcmVncm91bmQiOm51bGwsIkJhY2tncm91bmRGaWxsVHlwZSI6MCwiTWFyZ2luIjp7IiRpZCI6IjEwMzEiLCJUb3AiOjAuMCwiTGVmdCI6MC4wLCJSaWdodCI6MC4wLCJCb3R0b20iOjAuMH0sIlBhZGRpbmciOnsiJGlkIjoiMTAzMiIsIlRvcCI6MC4wLCJMZWZ0IjowLjAsIlJpZ2h0IjowLjAsIkJvdHRvbSI6MC4wfSwiQmFja2dyb3VuZCI6bnVsbCwiSXNWaXNpYmxlIjp0cnVlLCJXaWR0aCI6MC4wLCJIZWlnaHQiOjAuMCwiQm9yZGVyU3R5bGUiOm51bGwsIlBhcmVudFN0eWxlIjpudWxsfSwiUmVjdGFuZ2xlU3R5bGUiOnsiJGlkIjoiMTAzMyIsIk1hcmdpbiI6eyIkaWQiOiIxMDM0IiwiVG9wIjowLjAsIkxlZnQiOjAuMCwiUmlnaHQiOjAuMCwiQm90dG9tIjowLjB9LCJQYWRkaW5nIjp7IiRpZCI6IjEwMzUiLCJUb3AiOjAuMCwiTGVmdCI6MC4wLCJSaWdodCI6MC4wLCJCb3R0b20iOjAuMH0sIkJhY2tncm91bmQiOnsiJGlkIjoiMTAzNiIsIkNvbG9yIjp7IiRpZCI6IjEwMzciLCJBIjoyNTUsIlIiOjI0MCwiRyI6MTI3LCJCIjo5fX0sIklzVmlzaWJsZSI6dHJ1ZSwiV2lkdGgiOjAuMCwiSGVpZ2h0IjowLjAsIkJvcmRlclN0eWxlIjp7IiRpZCI6IjEwMzgiLCJMaW5lQ29sb3IiOnsiJGlkIjoiMTAzOSIsIiR0eXBlIjoiTkxSRS5Db21tb24uRG9tLlNvbGlkQ29sb3JCcnVzaCwgTkxSRS5Db21tb24iLCJDb2xvciI6eyIkaWQiOiIxMDQwIiwiQSI6MjU1LCJSIjoxNzYsIkciOjkyLCJCIjo1fX0sIkxpbmVXZWlnaHQiOjAuMCwiTGluZVR5cGUiOjAsIlBhcmVudFN0eWxlIjpudWxsfSwiUGFyZW50U3R5bGUiOm51bGx9LCJNYXJnaW4iOnsiJGlkIjoiMTA0MSIsIlRvcCI6MC4wLCJMZWZ0IjowLjAsIlJpZ2h0IjowLjAsIkJvdHRvbSI6MC4wfSwiUGFkZGluZyI6eyIkaWQiOiIxMDQyIiwiVG9wIjowLjAsIkxlZnQiOjAuMCwiUmlnaHQiOjAuMCwiQm90dG9tIjowLjB9LCJCYWNrZ3JvdW5kIjpudWxsLCJJc1Zpc2libGUiOnRydWUsIldpZHRoIjowLjAsIkhlaWdodCI6MC4wLCJCb3JkZXJTdHlsZSI6bnVsbCwiUGFyZW50U3R5bGUiOm51bGx9LCJCYWNrZ3JvdW5kU3R5bGUiOnsiJGlkIjoiMTA0MyIsIk1hcmdpbiI6eyIkaWQiOiIxMDQ0IiwiVG9wIjowLjAsIkxlZnQiOjAuMCwiUmlnaHQiOjAuMCwiQm90dG9tIjowLjB9LCJQYWRkaW5nIjp7IiRpZCI6IjEwNDUiLCJUb3AiOjAuMCwiTGVmdCI6MC4wLCJSaWdodCI6MC4wLCJCb3R0b20iOjAuMH0sIkJhY2tncm91bmQiOnsiJGlkIjoiMTA0NiIsIkNvbG9yIjp7IiRpZCI6IjEwNDciLCJBIjo1MSwiUiI6MTE1LCJHIjoxMTUsIkIiOjExNX19LCJJc1Zpc2libGUiOnRydWUsIldpZHRoIjowLjAsIkhlaWdodCI6MC4wLCJCb3JkZXJTdHlsZSI6eyIkaWQiOiIxMDQ4IiwiTGluZUNvbG9yIjp7IiRpZCI6IjEwNDkiLCIkdHlwZSI6Ik5MUkUuQ29tbW9uLkRvbS5Tb2xpZENvbG9yQnJ1c2gsIE5MUkUuQ29tbW9uIiwiQ29sb3IiOnsiJGlkIjoiMTA1MCIsIkEiOjI1NSwiUiI6MTc2LCJHIjo5MiwiQiI6NX19LCJMaW5lV2VpZ2h0IjowLjAsIkxpbmVUeXBlIjowLCJQYXJlbnRTdHlsZSI6bnVsbH0sIlBhcmVudFN0eWxlIjpudWxsfSwiSXNBYm92ZVRpbWViYW5kIjpmYWxzZSwiU3BhY2luZyI6NSwiRGVmYXVsdFN3aW1sYW5lVGFza1N0eWxlIjp7IiRpZCI6IjEwNTEiLCIkdHlwZSI6Ik5MUkUuQ29tbW9uLkRvbS5TdHlsZXMuRXhwbGljaXRTZXRhYmxlVGFza1N0eWxlLCBOTFJFLkNvbW1vbiIsIlNoYXBlIjowLCJTaGFwZVRoaWNrbmVzcyI6MCwiRHVyYXRpb25Gb3JtYXQiOjAsIkluY2x1ZGVOb25Xb3JraW5nRGF5c0luRHVyYXRpb24iOmZhbHNlLCJQZXJjZW50YWdlQ29tcGxldGVTdHlsZSI6eyIkaWQiOiIxMDUyIiwiRm9udFNldHRpbmdzIjp7IiRpZCI6IjEwNTMiLCJGb250U2l6ZSI6OSwiRm9udE5hbWUiOiJDYWxpYnJpIiwiSXNCb2xkIjpmYWxzZSwiSXNJdGFsaWMiOmZhbHNlLCJJc1VuZGVybGluZWQiOmZhbHNlLCJQYXJlbnRTdHlsZSI6bnVsbH0sIkF1dG9TaXplIjowLCJGb3JlZ3JvdW5kIjp7IiRpZCI6IjEwNTQiLCJDb2xvciI6eyIkaWQiOiIxMDU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wNTYiLCJUb3AiOjAuMCwiTGVmdCI6MC4wLCJSaWdodCI6MC4wLCJCb3R0b20iOjAuMH0sIlBhZGRpbmciOnsiJGlkIjoiMTA1NyIsIlRvcCI6MC4wLCJMZWZ0IjowLjAsIlJpZ2h0IjowLjAsIkJvdHRvbSI6MC4wfSwiQmFja2dyb3VuZCI6eyIkaWQiOiIxMDU4IiwiQ29sb3IiOnsiJGlkIjoiMTA1OSIsIkEiOjg5LCJSIjowLCJHIjowLCJCIjowfX0sIklzVmlzaWJsZSI6dHJ1ZSwiV2lkdGgiOjAuMCwiSGVpZ2h0IjowLjAsIkJvcmRlclN0eWxlIjp7IiRpZCI6IjEwNjAiLCJMaW5lQ29sb3IiOm51bGwsIkxpbmVXZWlnaHQiOjAuMCwiTGluZVR5cGUiOjAsIlBhcmVudFN0eWxlIjpudWxsfSwiUGFyZW50U3R5bGUiOm51bGx9LCJEdXJhdGlvblN0eWxlIjp7IiRpZCI6IjEwNjEiLCJGb250U2V0dGluZ3MiOnsiJGlkIjoiMTA2MiIsIkZvbnRTaXplIjoxMCwiRm9udE5hbWUiOiJDYWxpYnJpIiwiSXNCb2xkIjpmYWxzZSwiSXNJdGFsaWMiOmZhbHNlLCJJc1VuZGVybGluZWQiOmZhbHNlLCJQYXJlbnRTdHlsZSI6bnVsbH0sIkF1dG9TaXplIjowLCJGb3JlZ3JvdW5kIjp7IiRpZCI6IjEwNjMiLCJDb2xvciI6eyIkaWQiOiIxMDY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2NSIsIlRvcCI6MC4wLCJMZWZ0IjowLjAsIlJpZ2h0IjowLjAsIkJvdHRvbSI6MC4wfSwiUGFkZGluZyI6eyIkaWQiOiIxMDY2IiwiVG9wIjowLjAsIkxlZnQiOjAuMCwiUmlnaHQiOjAuMCwiQm90dG9tIjowLjB9LCJCYWNrZ3JvdW5kIjp7IiRpZCI6IjEwNjciLCJDb2xvciI6eyIkaWQiOiIxMDY4IiwiQSI6ODksIlIiOjAsIkciOjAsIkIiOjB9fSwiSXNWaXNpYmxlIjp0cnVlLCJXaWR0aCI6MC4wLCJIZWlnaHQiOjAuMCwiQm9yZGVyU3R5bGUiOnsiJGlkIjoiMTA2OSIsIkxpbmVDb2xvciI6bnVsbCwiTGluZVdlaWdodCI6MC4wLCJMaW5lVHlwZSI6MCwiUGFyZW50U3R5bGUiOm51bGx9LCJQYXJlbnRTdHlsZSI6bnVsbH0sIkhvcml6b250YWxDb25uZWN0b3JTdHlsZSI6eyIkaWQiOiIxMDcwIiwiTGluZUNvbG9yIjp7IiRpZCI6IjEwNzEiLCIkdHlwZSI6Ik5MUkUuQ29tbW9uLkRvbS5Tb2xpZENvbG9yQnJ1c2gsIE5MUkUuQ29tbW9uIiwiQ29sb3IiOnsiJGlkIjoiMTA3MiIsIkEiOjI1NSwiUiI6MjA0LCJHIjoyMDQsIkIiOjIwNH19LCJMaW5lV2VpZ2h0IjowLjAsIkxpbmVUeXBlIjowLCJQYXJlbnRTdHlsZSI6bnVsbH0sIlZlcnRpY2FsQ29ubmVjdG9yU3R5bGUiOnsiJGlkIjoiMTA3MyIsIkxpbmVDb2xvciI6eyIkaWQiOiIxMDc0IiwiJHR5cGUiOiJOTFJFLkNvbW1vbi5Eb20uU29saWRDb2xvckJydXNoLCBOTFJFLkNvbW1vbiIsIkNvbG9yIjp7IiRpZCI6IjEwNz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ZhcmlhbmNlUG9zaXRpb24iOjYsIlNwYWNpbmciOjMsIklzQmVsb3dUaW1lYmFuZCI6dHJ1ZSwiUGVyY2VudGFnZUNvbXBsZXRlU2hhcGVPcGFjaXR5IjozNSwiQmFzZWxpbmVTdHlsZSI6eyIkaWQiOiIxMDc2IiwiU2hhcGVTdHlsZSI6eyIkaWQiOiIxMDc3IiwiTWFyZ2luIjp7IiRpZCI6IjEwNzgiLCJUb3AiOjAuMCwiTGVmdCI6MC4wLCJSaWdodCI6MC4wLCJCb3R0b20iOjAuMH0sIlBhZGRpbmciOnsiJGlkIjoiMTA3OSIsIlRvcCI6MC4wLCJMZWZ0IjowLjAsIlJpZ2h0IjowLjAsIkJvdHRvbSI6MC4wfSwiQmFja2dyb3VuZCI6eyIkaWQiOiIxMDgwIiwiQ29sb3IiOnsiJGlkIjoiMTA4MSIsIkEiOjE1MywiUiI6MCwiRyI6MCwiQiI6MH19LCJJc1Zpc2libGUiOnRydWUsIldpZHRoIjowLjAsIkhlaWdodCI6MC4wLCJCb3JkZXJTdHlsZSI6eyIkaWQiOiIxMDgyIiwiTGluZUNvbG9yIjpudWxsLCJMaW5lV2VpZ2h0IjowLjAsIkxpbmVUeXBlIjowLCJQYXJlbnRTdHlsZSI6bnVsbH0sIlBhcmVudFN0eWxlIjpudWxsfSwiTWFyZ2luIjp7IiRpZCI6IjEwODMiLCJUb3AiOjAuMCwiTGVmdCI6MC4wLCJSaWdodCI6MC4wLCJCb3R0b20iOjAuMH0sIlBhZGRpbmciOnsiJGlkIjoiMTA4NCIsIlRvcCI6MC4wLCJMZWZ0IjowLjAsIlJpZ2h0IjowLjAsIkJvdHRvbSI6MC4wfSwiQmFja2dyb3VuZCI6bnVsbCwiSXNWaXNpYmxlIjp0cnVlLCJXaWR0aCI6MC4wLCJIZWlnaHQiOjAuMCwiQm9yZGVyU3R5bGUiOm51bGwsIlBhcmVudFN0eWxlIjpudWxsfSwiU2hhcGVTdHlsZSI6eyIkaWQiOiIxMDg1IiwiTWFyZ2luIjp7IiRpZCI6IjEwODYiLCJUb3AiOjAuMCwiTGVmdCI6NC4wLCJSaWdodCI6NC4wLCJCb3R0b20iOjAuMH0sIlBhZGRpbmciOnsiJGlkIjoiMTA4NyIsIlRvcCI6MC4wLCJMZWZ0IjowLjAsIlJpZ2h0IjowLjAsIkJvdHRvbSI6MC4wfSwiQmFja2dyb3VuZCI6eyIkaWQiOiIxMDg4IiwiQ29sb3IiOnsiJGlkIjoiMTA4OSIsIkEiOjI1NSwiUiI6MTU5LCJHIjo0MSwiQiI6NTR9fSwiSXNWaXNpYmxlIjp0cnVlLCJXaWR0aCI6NTM5LjAsIkhlaWdodCI6MTAuMCwiQm9yZGVyU3R5bGUiOnsiJGlkIjoiMTA5MCIsIkxpbmVDb2xvciI6eyIkaWQiOiIxMDkxIiwiJHR5cGUiOiJOTFJFLkNvbW1vbi5Eb20uU29saWRDb2xvckJydXNoLCBOTFJFLkNvbW1vbiIsIkNvbG9yIjp7IiRpZCI6IjEwOTIiLCJBIjoyNTUsIlIiOjIzNCwiRyI6MjIsIkIiOjMwfX0sIkxpbmVXZWlnaHQiOjAuMCwiTGluZVR5cGUiOjAsIlBhcmVudFN0eWxlIjpudWxsfSwiUGFyZW50U3R5bGUiOm51bGx9LCJUaXRsZVN0eWxlIjp7IiRpZCI6IjEwOTMiLCJGb250U2V0dGluZ3MiOnsiJGlkIjoiMTA5NCIsIkZvbnRTaXplIjoxMCwiRm9udE5hbWUiOiJDYWxpYnJpIiwiSXNCb2xkIjp0cnVlLCJJc0l0YWxpYyI6ZmFsc2UsIklzVW5kZXJsaW5lZCI6ZmFsc2UsIlBhcmVudFN0eWxlIjpudWxsfSwiQXV0b1NpemUiOjAsIkZvcmVncm91bmQiOnsiJGlkIjoiMTA5NSIsIkNvbG9yIjp7IiRpZCI6IjEwOTYiLCJBIjoyNTUsIlIiOjE1OSwiRyI6NDEsIkIiOjU0fX0sIk1heFdpZHRoIjoyMDAuMCwiTWF4SGVpZ2h0IjoiSW5maW5pdHkiLCJTbWFydEZvcmVncm91bmRJc0FjdGl2ZSI6ZmFsc2UsIkhvcml6b250YWxBbGlnbm1lbnQiOjEsIlZlcnRpY2FsQWxpZ25tZW50IjowLCJTbWFydEZvcmVncm91bmQiOm51bGwsIkJhY2tncm91bmRGaWxsVHlwZSI6MCwiTWFyZ2luIjp7IiRpZCI6IjEwOTciLCJUb3AiOjAuMCwiTGVmdCI6MC4wLCJSaWdodCI6MC4wLCJCb3R0b20iOjAuMH0sIlBhZGRpbmciOnsiJGlkIjoiMTA5OCIsIlRvcCI6MC4wLCJMZWZ0IjowLjAsIlJpZ2h0IjowLjAsIkJvdHRvbSI6MC4wfSwiQmFja2dyb3VuZCI6eyIkaWQiOiIxMDk5IiwiQ29sb3IiOnsiJGlkIjoiMTEwMCIsIkEiOjAsIlIiOjI1NSwiRyI6MjU1LCJCIjoyNTV9fSwiSXNWaXNpYmxlIjp0cnVlLCJXaWR0aCI6MC4wLCJIZWlnaHQiOjAuMCwiQm9yZGVyU3R5bGUiOnsiJGlkIjoiMTEwMSIsIkxpbmVDb2xvciI6bnVsbCwiTGluZVdlaWdodCI6MC4wLCJMaW5lVHlwZSI6MCwiUGFyZW50U3R5bGUiOm51bGx9LCJQYXJlbnRTdHlsZSI6bnVsbH0sIkRhdGVTdHlsZSI6eyIkaWQiOiIxMTAyIiwiRm9udFNldHRpbmdzIjp7IiRpZCI6IjExMDMiLCJGb250U2l6ZSI6OSwiRm9udE5hbWUiOiJDYWxpYnJpIiwiSXNCb2xkIjpmYWxzZSwiSXNJdGFsaWMiOmZhbHNlLCJJc1VuZGVybGluZWQiOmZhbHNlLCJQYXJlbnRTdHlsZSI6bnVsbH0sIkF1dG9TaXplIjowLCJGb3JlZ3JvdW5kIjp7IiRpZCI6IjExMDQiLCJDb2xvciI6eyIkaWQiOiIxMTA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A2IiwiVG9wIjowLjAsIkxlZnQiOjAuMCwiUmlnaHQiOjAuMCwiQm90dG9tIjowLjB9LCJQYWRkaW5nIjp7IiRpZCI6IjExMDciLCJUb3AiOjAuMCwiTGVmdCI6MC4wLCJSaWdodCI6MC4wLCJCb3R0b20iOjAuMH0sIkJhY2tncm91bmQiOnsiJGlkIjoiMTEwOCIsIkNvbG9yIjp7IiRpZCI6IjExMDkiLCJBIjowLCJSIjoyNTUsIkciOjI1NSwiQiI6MjU1fX0sIklzVmlzaWJsZSI6dHJ1ZSwiV2lkdGgiOjAuMCwiSGVpZ2h0IjowLjAsIkJvcmRlclN0eWxlIjp7IiRpZCI6IjExMTAiLCJMaW5lQ29sb3IiOm51bGwsIkxpbmVXZWlnaHQiOjAuMCwiTGluZVR5cGUiOjAsIlBhcmVudFN0eWxlIjpudWxsfSwiUGFyZW50U3R5bGUiOm51bGx9LCJEYXRlRm9ybWF0Ijp7IiRpZCI6IjExM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EyIiwiRGF0ZVBhcnRJc1Zpc2libGUiOmZhbHNlLCJUaW1lUGFydElzVmlzaWJsZSI6ZmFsc2V9fSwiV2Vla051bWJlcmluZyI6eyIkaWQiOiIxMTEzIiwiRm9ybWF0IjowLCJJc1Zpc2libGUiOmZhbHNlLCJMYXN0S25vd25WaXNpYmlsaXR5U3RhdGUiOmZhbHNlfSwiSXNWaXNpYmxlIjp0cnVlLCJWYXJpYW5jZVN0eWxlIjp7IiRpZCI6IjExMTQiLCJUZXh0U3R5bGUiOnsiJGlkIjoiMTExNSIsIkZvbnRTZXR0aW5ncyI6eyIkaWQiOiIxMTE2IiwiRm9udFNpemUiOjExLCJGb250TmFtZSI6IkNhbGlicmkiLCJJc0JvbGQiOmZhbHNlLCJJc0l0YWxpYyI6ZmFsc2UsIklzVW5kZXJsaW5lZCI6ZmFsc2UsIlBhcmVudFN0eWxlIjpudWxsfSwiQXV0b1NpemUiOjAsIkZvcmVncm91bmQiOnsiJGlkIjoiMTExNyIsIkNvbG9yIjp7IiRpZCI6IjExMT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ExOSIsIlRvcCI6MC4wLCJMZWZ0IjowLjAsIlJpZ2h0IjowLjAsIkJvdHRvbSI6MC4wfSwiUGFkZGluZyI6eyIkaWQiOiIxMTIwIiwiVG9wIjowLjAsIkxlZnQiOjAuMCwiUmlnaHQiOjAuMCwiQm90dG9tIjowLjB9LCJCYWNrZ3JvdW5kIjp7IiRpZCI6IjExMjEiLCJDb2xvciI6eyIkaWQiOiIxMTIyIiwiQSI6MCwiUiI6MCwiRyI6MCwiQiI6MH19LCJJc1Zpc2libGUiOnRydWUsIldpZHRoIjowLjAsIkhlaWdodCI6MC4wLCJCb3JkZXJTdHlsZSI6eyIkaWQiOiIxMTIzIiwiTGluZUNvbG9yIjpudWxsLCJMaW5lV2VpZ2h0IjowLjAsIkxpbmVUeXBlIjowLCJQYXJlbnRTdHlsZSI6bnVsbH0sIlBhcmVudFN0eWxlIjpudWxsfSwiUGFyZW50U3R5bGUiOm51bGx9LCJQYXJlbnRTdHlsZSI6bnVsbCwiX2V4cGxpY2l0bHlTZXQiOnsiJGlkIjoiMTEyNCIsIlNoYXBlU3R5bGUiOmZhbHNlLCJUaXRsZVN0eWxlIjpmYWxzZSwiRGF0ZVN0eWxlIjpmYWxzZSwiVmFyaWFuY2VTdHlsZSI6ZmFsc2UsIkhvcml6b250YWxDb25uZWN0b3JTdHlsZSI6ZmFsc2UsIlZlcnRpY2FsQ29ubmVjdG9yU3R5bGUiOmZhbHNlLCJQZXJjZW50YWdlQ29tcGxldGVTaGFwZU9wYWNpdHkiOmZhbHNlLCJEYXRlRm9ybWF0IjpmYWxzZSwiSXNWaXNpYmxlIjpmYWxzZSwiU2hhcGUiOmZhbHNlLCJTaGFwZVRoaWNrbmVzcy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1cmF0aW9uRm9ybWF0IjpmYWxzZSwiV2Vla051bWJlcmluZyI6ZmFsc2V9fSwiRGVmYXVsdFN3aW1sYW5lTW90U3R5bGUiOnsiJGlkIjoiMTEyNSIsIlNoYXBlIjozLCJDb25uZWN0b3JNYXJnaW4iOnsiJGlkIjoiMTEyNiIsIlRvcCI6MC4wLCJMZWZ0IjoyLjAsIlJpZ2h0IjoyLjAsIkJvdHRvbSI6MC4wfSwiQ29ubmVjdG9yU3R5bGUiOnsiJGlkIjoiMTEyNyIsIkxpbmVDb2xvciI6eyIkaWQiOiIxMTI4IiwiJHR5cGUiOiJOTFJFLkNvbW1vbi5Eb20uU29saWRDb2xvckJydXNoLCBOTFJFLkNvbW1vbiIsIkNvbG9yIjp7IiRpZCI6IjExMjkiLCJBIjoyNTUsIlIiOjE1OSwiRyI6NDEsIkIiOjU0fX0sIkxpbmVXZWlnaHQiOjEuMCwiTGluZVR5cGUiOjAsIlBhcmVudFN0eWxlIjpudWxsfSwiSXNCZWxvd1RpbWViYW5kIjp0cnVlLCJQb3NpdGlvbk9uVGFzayI6MywiSGlkZURhdGUiOmZhbHNlLCJTaGFwZVNpemUiOjEsIlNwYWNpbmciOjEuMCwiUGFkZGluZyI6eyIkaWQiOiIxMTMwIiwiVG9wIjo3LjAsIkxlZnQiOjMuMCwiUmlnaHQiOjAuMCwiQm90dG9tIjoyLjB9LCJTaGFwZVN0eWxlIjp7IiRpZCI6IjExMzEiLCJNYXJnaW4iOnsiJGlkIjoiMTEzMiIsIlRvcCI6MC4wLCJMZWZ0IjowLjAsIlJpZ2h0IjowLjAsIkJvdHRvbSI6MC4wfSwiUGFkZGluZyI6eyIkaWQiOiIxMTMzIiwiVG9wIjowLjAsIkxlZnQiOjAuMCwiUmlnaHQiOjAuMCwiQm90dG9tIjowLjB9LCJCYWNrZ3JvdW5kIjp7IiRpZCI6IjExMzQiLCJDb2xvciI6eyIkaWQiOiIxMTM1IiwiQSI6MjU1LCJSIjoxNTksIkciOjQxLCJCIjo1NH19LCJJc1Zpc2libGUiOnRydWUsIldpZHRoIjoxOC4wLCJIZWlnaHQiOjIwLjAsIkJvcmRlclN0eWxlIjp7IiRpZCI6IjExMzYiLCJMaW5lQ29sb3IiOnsiJGlkIjoiMTEzNyIsIiR0eXBlIjoiTkxSRS5Db21tb24uRG9tLlNvbGlkQ29sb3JCcnVzaCwgTkxSRS5Db21tb24iLCJDb2xvciI6eyIkaWQiOiIxMTM4IiwiQSI6MjU1LCJSIjoyMzQsIkciOjIyLCJCIjozMH19LCJMaW5lV2VpZ2h0IjowLjAsIkxpbmVUeXBlIjowLCJQYXJlbnRTdHlsZSI6bnVsbH0sIlBhcmVudFN0eWxlIjpudWxsfSwiVGl0bGVTdHlsZSI6eyIkaWQiOiIxMTM5IiwiRm9udFNldHRpbmdzIjp7IiRpZCI6IjExNDAiLCJGb250U2l6ZSI6MTAsIkZvbnROYW1lIjoiQ2FsaWJyaSIsIklzQm9sZCI6dHJ1ZSwiSXNJdGFsaWMiOmZhbHNlLCJJc1VuZGVybGluZWQiOmZhbHNlLCJQYXJlbnRTdHlsZSI6bnVsbH0sIkF1dG9TaXplIjowLCJGb3JlZ3JvdW5kIjp7IiRpZCI6IjExNDEiLCJDb2xvciI6eyIkaWQiOiIxMTQ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NDMiLCJUb3AiOjAuMCwiTGVmdCI6MC4wLCJSaWdodCI6MC4wLCJCb3R0b20iOjAuMH0sIlBhZGRpbmciOnsiJGlkIjoiMTE0NCIsIlRvcCI6MC4wLCJMZWZ0IjowLjAsIlJpZ2h0IjowLjAsIkJvdHRvbSI6MC4wfSwiQmFja2dyb3VuZCI6eyIkaWQiOiIxMTQ1IiwiQ29sb3IiOnsiJGlkIjoiMTE0NiIsIkEiOjAsIlIiOjI1NSwiRyI6MjU1LCJCIjoyNTV9fSwiSXNWaXNpYmxlIjp0cnVlLCJXaWR0aCI6MC4wLCJIZWlnaHQiOjAuMCwiQm9yZGVyU3R5bGUiOnsiJGlkIjoiMTE0NyIsIkxpbmVDb2xvciI6bnVsbCwiTGluZVdlaWdodCI6MC4wLCJMaW5lVHlwZSI6MCwiUGFyZW50U3R5bGUiOm51bGx9LCJQYXJlbnRTdHlsZSI6bnVsbH0sIkRhdGVTdHlsZSI6eyIkaWQiOiIxMTQ4IiwiRm9udFNldHRpbmdzIjp7IiRpZCI6IjExNDkiLCJGb250U2l6ZSI6OSwiRm9udE5hbWUiOiJDYWxpYnJpIiwiSXNCb2xkIjpmYWxzZSwiSXNJdGFsaWMiOmZhbHNlLCJJc1VuZGVybGluZWQiOmZhbHNlLCJQYXJlbnRTdHlsZSI6bnVsbH0sIkF1dG9TaXplIjowLCJGb3JlZ3JvdW5kIjp7IiRpZCI6IjExNTAiLCJDb2xvciI6eyIkaWQiOiIxMTUxIiwiQSI6MjU1LCJSIjo1MCwiRyI6NTAsIkIiOjUwfX0sIk1heFdpZHRoIjoyMDAuMCwiTWF4SGVpZ2h0IjoiSW5maW5pdHkiLCJTbWFydEZvcmVncm91bmRJc0FjdGl2ZSI6ZmFsc2UsIkhvcml6b250YWxBbGlnbm1lbnQiOjEsIlZlcnRpY2FsQWxpZ25tZW50IjowLCJTbWFydEZvcmVncm91bmQiOm51bGwsIkJhY2tncm91bmRGaWxsVHlwZSI6MCwiTWFyZ2luIjp7IiRpZCI6IjExNTIiLCJUb3AiOjAuMCwiTGVmdCI6MC4wLCJSaWdodCI6MC4wLCJCb3R0b20iOjAuMH0sIlBhZGRpbmciOnsiJGlkIjoiMTE1MyIsIlRvcCI6MC4wLCJMZWZ0IjowLjAsIlJpZ2h0IjowLjAsIkJvdHRvbSI6MC4wfSwiQmFja2dyb3VuZCI6eyIkaWQiOiIxMTU0IiwiQ29sb3IiOnsiJGlkIjoiMTE1NSIsIkEiOjAsIlIiOjI1NSwiRyI6MjU1LCJCIjoyNTV9fSwiSXNWaXNpYmxlIjp0cnVlLCJXaWR0aCI6MC4wLCJIZWlnaHQiOjAuMCwiQm9yZGVyU3R5bGUiOnsiJGlkIjoiMTE1NiIsIkxpbmVDb2xvciI6bnVsbCwiTGluZVdlaWdodCI6MC4wLCJMaW5lVHlwZSI6MCwiUGFyZW50U3R5bGUiOm51bGx9LCJQYXJlbnRTdHlsZSI6bnVsbH0sIkRhdGVGb3JtYXQiOnsiJGlkIjoiMTE1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NTgiLCJEYXRlUGFydElzVmlzaWJsZSI6ZmFsc2UsIlRpbWVQYXJ0SXNWaXNpYmxlIjpmYWxzZX19LCJXZWVrTnVtYmVyaW5nIjp7IiRpZCI6IjExNTkiLCJGb3JtYXQiOjAsIklzVmlzaWJsZSI6ZmFsc2UsIkxhc3RLbm93blZpc2liaWxpdHlTdGF0ZSI6ZmFsc2V9LCJJc1Zpc2libGUiOnRydWUsIlZhcmlhbmNlU3R5bGUiOnsiJGlkIjoiMTE2MCIsIlRleHRTdHlsZSI6eyIkaWQiOiIxMTYxIiwiRm9udFNldHRpbmdzIjp7IiRpZCI6IjExNjIiLCJGb250U2l6ZSI6MTEsIkZvbnROYW1lIjoiQ2FsaWJyaSIsIklzQm9sZCI6ZmFsc2UsIklzSXRhbGljIjpmYWxzZSwiSXNVbmRlcmxpbmVkIjpmYWxzZSwiUGFyZW50U3R5bGUiOm51bGx9LCJBdXRvU2l6ZSI6MCwiRm9yZWdyb3VuZCI6eyIkaWQiOiIxMTYzIiwiQ29sb3IiOnsiJGlkIjoiMTE2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TY1IiwiVG9wIjowLjAsIkxlZnQiOjAuMCwiUmlnaHQiOjAuMCwiQm90dG9tIjowLjB9LCJQYWRkaW5nIjp7IiRpZCI6IjExNjYiLCJUb3AiOjAuMCwiTGVmdCI6MC4wLCJSaWdodCI6MC4wLCJCb3R0b20iOjAuMH0sIkJhY2tncm91bmQiOnsiJGlkIjoiMTE2NyIsIkNvbG9yIjp7IiRpZCI6IjExNjgiLCJBIjowLCJSIjowLCJHIjowLCJCIjowfX0sIklzVmlzaWJsZSI6ZmFsc2UsIldpZHRoIjowLjAsIkhlaWdodCI6MC4wLCJCb3JkZXJTdHlsZSI6eyIkaWQiOiIxMTY5IiwiTGluZUNvbG9yIjpudWxsLCJMaW5lV2VpZ2h0IjowLjAsIkxpbmVUeXBlIjowLCJQYXJlbnRTdHlsZSI6bnVsbH0sIlBhcmVudFN0eWxlIjpudWxsfSwiUGFyZW50U3R5bGUiOm51bGx9LCJQYXJlbnRTdHlsZSI6bnVsbH0sIkRlZmF1bHRTd2ltbGFuZU1pbGVzdG9uZVN0eWxlIjp7IiRpZCI6IjExNzAiLCJUaXRsZVBvc2l0aW9uIjoiUmlnaHQiLCJEYXRlUG9zaXRpb24iOiJMZWZ0IiwiVmFyaWFuY2VQb3NpdGlvbiI6IkxlZnQiLCJTaGFwZVR5cGUiOjMsIlNoYXBlU2l6ZSI6MCwiU3BhY2luZyI6NSwiU2hhcGVTdHlsZSI6eyIkaWQiOiIxMTcxIiwiTWFyZ2luIjp7IiRpZCI6IjExNzIiLCJUb3AiOjAuMCwiTGVmdCI6MC4wLCJSaWdodCI6MC4wLCJCb3R0b20iOjAuMH0sIlBhZGRpbmciOnsiJGlkIjoiMTE3MyIsIlRvcCI6MC4wLCJMZWZ0IjowLjAsIlJpZ2h0IjowLjAsIkJvdHRvbSI6MC4wfSwiQmFja2dyb3VuZCI6eyIkaWQiOiIxMTc0IiwiQ29sb3IiOnsiJGlkIjoiMTE3NSIsIkEiOjI1NSwiUiI6MTU5LCJHIjo0MSwiQiI6NTR9fSwiSXNWaXNpYmxlIjp0cnVlLCJXaWR0aCI6MTIuMCwiSGVpZ2h0IjoxNC4wLCJCb3JkZXJTdHlsZSI6eyIkaWQiOiIxMTc2IiwiTGluZUNvbG9yIjp7IiRpZCI6IjExNzciLCIkdHlwZSI6Ik5MUkUuQ29tbW9uLkRvbS5Tb2xpZENvbG9yQnJ1c2gsIE5MUkUuQ29tbW9uIiwiQ29sb3IiOnsiJGlkIjoiMTE3OCIsIkEiOjI1NSwiUiI6MjM0LCJHIjoyMiwiQiI6MzB9fSwiTGluZVdlaWdodCI6MC4wLCJMaW5lVHlwZSI6MCwiUGFyZW50U3R5bGUiOm51bGx9LCJQYXJlbnRTdHlsZSI6bnVsbH0sIlRpdGxlU3R5bGUiOnsiJGlkIjoiMTE3OSIsIkZvbnRTZXR0aW5ncyI6eyIkaWQiOiIxMTgwIiwiRm9udFNpemUiOjEwLCJGb250TmFtZSI6IkNhbGlicmkiLCJJc0JvbGQiOnRydWUsIklzSXRhbGljIjpmYWxzZSwiSXNVbmRlcmxpbmVkIjpmYWxzZSwiUGFyZW50U3R5bGUiOm51bGx9LCJBdXRvU2l6ZSI6MCwiRm9yZWdyb3VuZCI6eyIkaWQiOiIxMTgxIiwiQ29sb3IiOnsiJGlkIjoiMTE4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gzIiwiVG9wIjowLjAsIkxlZnQiOjAuMCwiUmlnaHQiOjAuMCwiQm90dG9tIjowLjB9LCJQYWRkaW5nIjp7IiRpZCI6IjExODQiLCJUb3AiOjAuMCwiTGVmdCI6MC4wLCJSaWdodCI6MC4wLCJCb3R0b20iOjAuMH0sIkJhY2tncm91bmQiOnsiJGlkIjoiMTE4NSIsIkNvbG9yIjp7IiRpZCI6IjExODYiLCJBIjo4OSwiUiI6MCwiRyI6MCwiQiI6MH19LCJJc1Zpc2libGUiOnRydWUsIldpZHRoIjowLjAsIkhlaWdodCI6MC4wLCJCb3JkZXJTdHlsZSI6eyIkaWQiOiIxMTg3IiwiTGluZUNvbG9yIjpudWxsLCJMaW5lV2VpZ2h0IjowLjAsIkxpbmVUeXBlIjowLCJQYXJlbnRTdHlsZSI6bnVsbH0sIlBhcmVudFN0eWxlIjpudWxsfSwiRGF0ZVN0eWxlIjp7IiRpZCI6IjExODgiLCJGb250U2V0dGluZ3MiOnsiJGlkIjoiMTE4OSIsIkZvbnRTaXplIjo5LCJGb250TmFtZSI6IkNhbGlicmkiLCJJc0JvbGQiOmZhbHNlLCJJc0l0YWxpYyI6ZmFsc2UsIklzVW5kZXJsaW5lZCI6ZmFsc2UsIlBhcmVudFN0eWxlIjpudWxsfSwiQXV0b1NpemUiOjAsIkZvcmVncm91bmQiOnsiJGlkIjoiMTE5MCIsIkNvbG9yIjp7IiRpZCI6IjEx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OTIiLCJUb3AiOjAuMCwiTGVmdCI6MC4wLCJSaWdodCI6MC4wLCJCb3R0b20iOjAuMH0sIlBhZGRpbmciOnsiJGlkIjoiMTE5MyIsIlRvcCI6MC4wLCJMZWZ0IjowLjAsIlJpZ2h0IjowLjAsIkJvdHRvbSI6MC4wfSwiQmFja2dyb3VuZCI6eyIkaWQiOiIxMTk0IiwiQ29sb3IiOnsiJGlkIjoiMTE5NSIsIkEiOjg5LCJSIjowLCJHIjowLCJCIjowfX0sIklzVmlzaWJsZSI6dHJ1ZSwiV2lkdGgiOjAuMCwiSGVpZ2h0IjowLjAsIkJvcmRlclN0eWxlIjp7IiRpZCI6IjExOTYiLCJMaW5lQ29sb3IiOm51bGwsIkxpbmVXZWlnaHQiOjAuMCwiTGluZVR5cGUiOjAsIlBhcmVudFN0eWxlIjpudWxsfSwiUGFyZW50U3R5bGUiOm51bGx9LCJEYXRlRm9ybWF0Ijp7IiRpZCI6IjEx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k4IiwiRGF0ZVBhcnRJc1Zpc2libGUiOmZhbHNlLCJUaW1lUGFydElzVmlzaWJsZSI6ZmFsc2V9fSwiV2Vla051bWJlcmluZyI6eyIkaWQiOiIxMTk5IiwiRm9ybWF0IjowLCJJc1Zpc2libGUiOmZhbHNlLCJMYXN0S25vd25WaXNpYmlsaXR5U3RhdGUiOmZhbHNlfSwiSXNWaXNpYmxlIjp0cnVlLCJWYXJpYW5jZVN0eWxlIjp7IiRpZCI6IjEyMDAiLCJUZXh0U3R5bGUiOnsiJGlkIjoiMTIwMSIsIkZvbnRTZXR0aW5ncyI6eyIkaWQiOiIxMjAyIiwiRm9udFNpemUiOjExLCJGb250TmFtZSI6IkNhbGlicmkiLCJJc0JvbGQiOmZhbHNlLCJJc0l0YWxpYyI6ZmFsc2UsIklzVW5kZXJsaW5lZCI6ZmFsc2UsIlBhcmVudFN0eWxlIjpudWxsfSwiQXV0b1NpemUiOjAsIkZvcmVncm91bmQiOnsiJGlkIjoiMTIwMyIsIkNvbG9yIjp7IiRpZCI6IjEyM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wNSIsIlRvcCI6MC4wLCJMZWZ0IjowLjAsIlJpZ2h0IjowLjAsIkJvdHRvbSI6MC4wfSwiUGFkZGluZyI6eyIkaWQiOiIxMjA2IiwiVG9wIjowLjAsIkxlZnQiOjAuMCwiUmlnaHQiOjAuMCwiQm90dG9tIjowLjB9LCJCYWNrZ3JvdW5kIjp7IiRpZCI6IjEyMDciLCJDb2xvciI6eyIkaWQiOiIxMjA4IiwiQSI6MCwiUiI6MCwiRyI6MCwiQiI6MH19LCJJc1Zpc2libGUiOnRydWUsIldpZHRoIjowLjAsIkhlaWdodCI6MC4wLCJCb3JkZXJTdHlsZSI6eyIkaWQiOiIxMjA5IiwiTGluZUNvbG9yIjpudWxsLCJMaW5lV2VpZ2h0IjowLjAsIkxpbmVUeXBlIjowLCJQYXJlbnRTdHlsZSI6bnVsbH0sIlBhcmVudFN0eWxlIjpudWxsfSwiUGFyZW50U3R5bGUiOm51bGx9LCJQYXJlbnRTdHlsZSI6bnVsbH0sIkRlZmF1bHRTd2ltbGFuZUFjdGl2aXR5U3R5bGUiOnsiJGlkIjoiMTIxMCIsIkhlYWRlclN0eWxlIjp7IiRpZCI6IjEyMTEiLCJUZXh0U3R5bGUiOnsiJGlkIjoiMTIxMiIsIkZvbnRTZXR0aW5ncyI6eyIkaWQiOiIxMjEzIiwiRm9udFNpemUiOjExLCJGb250TmFtZSI6IkNhbGlicmkiLCJJc0JvbGQiOmZhbHNlLCJJc0l0YWxpYyI6ZmFsc2UsIklzVW5kZXJsaW5lZCI6ZmFsc2UsIlBhcmVudFN0eWxlIjpudWxsfSwiQXV0b1NpemUiOjIsIkZvcmVncm91bmQiOnsiJGlkIjoiMTIxNCIsIkNvbG9yIjp7IiRpZCI6IjEyMTUiLCJBIjoyNTUsIlIiOjAsIkciOjAsIkIiOjB9fSwiTWF4V2lkdGgiOjAuMCwiTWF4SGVpZ2h0IjowLjAsIlNtYXJ0Rm9yZWdyb3VuZElzQWN0aXZlIjpmYWxzZSwiSG9yaXpvbnRhbEFsaWdubWVudCI6MCwiVmVydGljYWxBbGlnbm1lbnQiOjAsIlNtYXJ0Rm9yZWdyb3VuZCI6bnVsbCwiQmFja2dyb3VuZEZpbGxUeXBlIjowLCJNYXJnaW4iOnsiJGlkIjoiMTIxNiIsIlRvcCI6MC4wLCJMZWZ0IjowLjAsIlJpZ2h0IjowLjAsIkJvdHRvbSI6MC4wfSwiUGFkZGluZyI6eyIkaWQiOiIxMjE3IiwiVG9wIjowLjAsIkxlZnQiOjAuMCwiUmlnaHQiOjAuMCwiQm90dG9tIjowLjB9LCJCYWNrZ3JvdW5kIjpudWxsLCJJc1Zpc2libGUiOnRydWUsIldpZHRoIjowLjAsIkhlaWdodCI6MC4wLCJCb3JkZXJTdHlsZSI6bnVsbCwiUGFyZW50U3R5bGUiOm51bGx9LCJSZWN0YW5nbGVTdHlsZSI6eyIkaWQiOiIxMjE4IiwiTWFyZ2luIjp7IiRpZCI6IjEyMTkiLCJUb3AiOjAuMCwiTGVmdCI6MC4wLCJSaWdodCI6MC4wLCJCb3R0b20iOjAuMH0sIlBhZGRpbmciOnsiJGlkIjoiMTIyMCIsIlRvcCI6MC4wLCJMZWZ0IjowLjAsIlJpZ2h0IjowLjAsIkJvdHRvbSI6MC4wfSwiQmFja2dyb3VuZCI6eyIkaWQiOiIxMjIxIiwiQ29sb3IiOnsiJGlkIjoiMTIyMiIsIkEiOjYzLCJSIjoxNTksIkciOjQxLCJCIjo1NH19LCJJc1Zpc2libGUiOnRydWUsIldpZHRoIjowLjAsIkhlaWdodCI6MC4wLCJCb3JkZXJTdHlsZSI6eyIkaWQiOiIxMjIzIiwiTGluZUNvbG9yIjp7IiRpZCI6IjEyMjQiLCIkdHlwZSI6Ik5MUkUuQ29tbW9uLkRvbS5Tb2xpZENvbG9yQnJ1c2gsIE5MUkUuQ29tbW9uIiwiQ29sb3IiOnsiJGlkIjoiMTIyNSIsIkEiOjI1NSwiUiI6MTc2LCJHIjo5MiwiQiI6NX19LCJMaW5lV2VpZ2h0IjowLjAsIkxpbmVUeXBlIjowLCJQYXJlbnRTdHlsZSI6bnVsbH0sIlBhcmVudFN0eWxlIjpudWxsfSwiTWFyZ2luIjp7IiRpZCI6IjEyMjYiLCJUb3AiOjAuMCwiTGVmdCI6MC4wLCJSaWdodCI6MC4wLCJCb3R0b20iOjAuMH0sIlBhZGRpbmciOnsiJGlkIjoiMTIyNyIsIlRvcCI6MC4wLCJMZWZ0IjowLjAsIlJpZ2h0IjowLjAsIkJvdHRvbSI6MC4wfSwiQmFja2dyb3VuZCI6bnVsbCwiSXNWaXNpYmxlIjp0cnVlLCJXaWR0aCI6MC4wLCJIZWlnaHQiOjAuMCwiQm9yZGVyU3R5bGUiOm51bGwsIlBhcmVudFN0eWxlIjpudWxsfSwiQmFja2dyb3VuZFN0eWxlIjp7IiRpZCI6IjEyMjgiLCJNYXJnaW4iOnsiJGlkIjoiMTIyOSIsIlRvcCI6MC4wLCJMZWZ0IjowLjAsIlJpZ2h0IjowLjAsIkJvdHRvbSI6MC4wfSwiUGFkZGluZyI6eyIkaWQiOiIxMjMwIiwiVG9wIjowLjAsIkxlZnQiOjAuMCwiUmlnaHQiOjAuMCwiQm90dG9tIjowLjB9LCJCYWNrZ3JvdW5kIjp7IiRpZCI6IjEyMzEiLCJDb2xvciI6eyIkaWQiOiIxMjMyIiwiQSI6NTEsIlIiOjI3LCJHIjo4OCwiQiI6MTI0fX0sIklzVmlzaWJsZSI6dHJ1ZSwiV2lkdGgiOjAuMCwiSGVpZ2h0IjowLjAsIkJvcmRlclN0eWxlIjp7IiRpZCI6IjEyMzMiLCJMaW5lQ29sb3IiOnsiJGlkIjoiMTIzNCIsIiR0eXBlIjoiTkxSRS5Db21tb24uRG9tLlNvbGlkQ29sb3JCcnVzaCwgTkxSRS5Db21tb24iLCJDb2xvciI6eyIkaWQiOiIxMjM1IiwiQSI6MjU1LCJSIjoyMzQsIkciOjIyLCJCIjozMH19LCJMaW5lV2VpZ2h0IjowLjAsIkxpbmVUeXBlIjowLCJQYXJlbnRTdHlsZSI6bnVsbH0sIlBhcmVudFN0eWxlIjpudWxsfSwiTWFyZ2luIjp7IiRpZCI6IjEyMzYiLCJUb3AiOjAuMCwiTGVmdCI6MC4wLCJSaWdodCI6MC4wLCJCb3R0b20iOjAuMH0sIlBhZGRpbmciOnsiJGlkIjoiMTIzNyIsIlRvcCI6MC4wLCJMZWZ0IjowLjAsIlJpZ2h0IjowLjAsIkJvdHRvbSI6MC4wfSwiSXNWaXNpYmxlIjp0cnVlLCJXaWR0aCI6MC4wLCJIZWlnaHQiOjAuMCwiQm9yZGVyU3R5bGUiOnsiJGlkIjoiMTIzOCIsIkxpbmVDb2xvciI6bnVsbCwiTGluZVdlaWdodCI6MC4wLCJMaW5lVHlwZSI6MCwiUGFyZW50U3R5bGUiOm51bGx9LCJQYXJlbnRTdHlsZSI6bnVsbH0sIk1hcmdpbiI6eyIkaWQiOiIxMjM5IiwiVG9wIjowLjAsIkxlZnQiOjAuMCwiUmlnaHQiOjAuMCwiQm90dG9tIjowLjB9LCJQYWRkaW5nIjp7IiRpZCI6IjEyNDAiLCJUb3AiOjAuMCwiTGVmdCI6MC4wLCJSaWdodCI6MC4wLCJCb3R0b20iOjAuMH0sIklzVmlzaWJsZSI6dHJ1ZSwiV2lkdGgiOjAuMCwiSGVpZ2h0IjowLjAsIkJvcmRlclN0eWxlIjp7IiRpZCI6IjEyNDEiLCJMaW5lQ29sb3IiOm51bGwsIkxpbmVXZWlnaHQiOjAuMCwiTGluZVR5cGUiOjAsIlBhcmVudFN0eWxlIjpudWxsfSwiUGFyZW50U3R5bGUiOm51bGx9fSx7IiRpZCI6IjEyNDIiLCJfYWN0aXZpdGllcyI6W3siJGlkIjoiMTI0MyIsIl9yb3dzIjpbeyIkaWQiOiIxMjQ0IiwiX3Rhc2tzIjpbeyIkaWQiOiIxMjQ1IiwiX2F0dGFjaGVkTWlsZXN0b25lcyI6W3siJGlkIjoiMTI0NiIsIkRhdGUiOiIyMDI2LTA0LTAxVDIzOjU5OjAwIiwiU3R5bGUiOnsiJGlkIjoiMTI0NyIsIlNoYXBlIjoxOSwiQ29ubmVjdG9yTWFyZ2luIjp7IiRpZCI6IjEyNDgiLCJUb3AiOjAuMCwiTGVmdCI6Mi4wLCJSaWdodCI6Mi4wLCJCb3R0b20iOjAuMH0sIkNvbm5lY3RvclN0eWxlIjp7IiRpZCI6IjEyNDkiLCJMaW5lQ29sb3IiOnsiJGlkIjoiMTI1MCIsIiR0eXBlIjoiTkxSRS5Db21tb24uRG9tLlNvbGlkQ29sb3JCcnVzaCwgTkxSRS5Db21tb24iLCJDb2xvciI6eyIkaWQiOiIxMjUxIiwiQSI6MjU1LCJSIjoyNiwiRyI6MTcwLCJCIjo2Nn19LCJMaW5lV2VpZ2h0IjoxLjAsIkxpbmVUeXBlIjowLCJQYXJlbnRTdHlsZSI6bnVsbH0sIklzQmVsb3dUaW1lYmFuZCI6dHJ1ZSwiUG9zaXRpb25PblRhc2siOjEsIkhpZGVEYXRlIjpmYWxzZSwiU2hhcGVTaXplIjowLCJTcGFjaW5nIjoxLjAsIlBhZGRpbmciOnsiJGlkIjoiMTI1MiIsIlRvcCI6Ny4wLCJMZWZ0IjozLjAsIlJpZ2h0IjowLjAsIkJvdHRvbSI6Mi4wfSwiU2hhcGVTdHlsZSI6eyIkaWQiOiIxMjUzIiwiTWFyZ2luIjp7IiRpZCI6IjEyNTQiLCJUb3AiOjAuMCwiTGVmdCI6MC4wLCJSaWdodCI6MC4wLCJCb3R0b20iOjAuMH0sIlBhZGRpbmciOnsiJGlkIjoiMTI1NSIsIlRvcCI6MC4wLCJMZWZ0IjowLjAsIlJpZ2h0IjowLjAsIkJvdHRvbSI6MC4wfSwiQmFja2dyb3VuZCI6eyIkaWQiOiIxMjU2IiwiQ29sb3IiOnsiJGlkIjoiMTI1NyIsIkEiOjI1NSwiUiI6MjYsIkciOjE3MCwiQiI6NjZ9fSwiSXNWaXNpYmxlIjp0cnVlLCJXaWR0aCI6OC4wLCJIZWlnaHQiOjguMCwiQm9yZGVyU3R5bGUiOnsiJGlkIjoiMTI1OCIsIkxpbmVDb2xvciI6eyIkaWQiOiIxMjU5IiwiJHR5cGUiOiJOTFJFLkNvbW1vbi5Eb20uU29saWRDb2xvckJydXNoLCBOTFJFLkNvbW1vbiIsIkNvbG9yIjp7IiRpZCI6IjEyNjAiLCJBIjoyNTUsIlIiOjE3NiwiRyI6OTIsIkIiOjV9fSwiTGluZVdlaWdodCI6MC4wLCJMaW5lVHlwZSI6MCwiUGFyZW50U3R5bGUiOm51bGx9LCJQYXJlbnRTdHlsZSI6bnVsbH0sIlRpdGxlU3R5bGUiOnsiJGlkIjoiMTI2MSIsIkZvbnRTZXR0aW5ncyI6eyIkaWQiOiIxMjYyIiwiRm9udFNpemUiOjEwLCJGb250TmFtZSI6IkNhbGlicmkiLCJJc0JvbGQiOnRydWUsIklzSXRhbGljIjpmYWxzZSwiSXNVbmRlcmxpbmVkIjpmYWxzZSwiUGFyZW50U3R5bGUiOm51bGx9LCJBdXRvU2l6ZSI6MCwiRm9yZWdyb3VuZCI6eyIkaWQiOiIxMjYzIiwiQ29sb3IiOnsiJGlkIjoiMTI2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Y1IiwiVG9wIjowLjAsIkxlZnQiOjAuMCwiUmlnaHQiOjAuMCwiQm90dG9tIjowLjB9LCJQYWRkaW5nIjp7IiRpZCI6IjEyNjYiLCJUb3AiOjAuMCwiTGVmdCI6MC4wLCJSaWdodCI6MC4wLCJCb3R0b20iOjAuMH0sIkJhY2tncm91bmQiOnsiJGlkIjoiMTI2NyIsIkNvbG9yIjp7IiRpZCI6IjEyNjgiLCJBIjowLCJSIjoyNTUsIkciOjI1NSwiQiI6MjU1fX0sIklzVmlzaWJsZSI6dHJ1ZSwiV2lkdGgiOjAuMCwiSGVpZ2h0IjowLjAsIkJvcmRlclN0eWxlIjp7IiRpZCI6IjEyNjkiLCJMaW5lQ29sb3IiOm51bGwsIkxpbmVXZWlnaHQiOjAuMCwiTGluZVR5cGUiOjAsIlBhcmVudFN0eWxlIjpudWxsfSwiUGFyZW50U3R5bGUiOm51bGx9LCJEYXRlU3R5bGUiOnsiJGlkIjoiMTI3MCIsIkZvbnRTZXR0aW5ncyI6eyIkaWQiOiIxMjcxIiwiRm9udFNpemUiOjksIkZvbnROYW1lIjoiQ2FsaWJyaSIsIklzQm9sZCI6ZmFsc2UsIklzSXRhbGljIjpmYWxzZSwiSXNVbmRlcmxpbmVkIjpmYWxzZSwiUGFyZW50U3R5bGUiOm51bGx9LCJBdXRvU2l6ZSI6MCwiRm9yZWdyb3VuZCI6eyIkaWQiOiIxMjcyIiwiQ29sb3IiOnsiJGlkIjoiMTI3My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xMjc0IiwiVG9wIjowLjAsIkxlZnQiOjAuMCwiUmlnaHQiOjAuMCwiQm90dG9tIjowLjB9LCJQYWRkaW5nIjp7IiRpZCI6IjEyNzUiLCJUb3AiOjAuMCwiTGVmdCI6MC4wLCJSaWdodCI6MC4wLCJCb3R0b20iOjAuMH0sIkJhY2tncm91bmQiOnsiJGlkIjoiMTI3NiIsIkNvbG9yIjp7IiRpZCI6IjEyNzciLCJBIjowLCJSIjoyNTUsIkciOjI1NSwiQiI6MjU1fX0sIklzVmlzaWJsZSI6dHJ1ZSwiV2lkdGgiOjAuMCwiSGVpZ2h0IjowLjAsIkJvcmRlclN0eWxlIjp7IiRpZCI6IjEyNzgiLCJMaW5lQ29sb3IiOm51bGwsIkxpbmVXZWlnaHQiOjAuMCwiTGluZVR5cGUiOjAsIlBhcmVudFN0eWxlIjpudWxsfSwiUGFyZW50U3R5bGUiOm51bGx9LCJEYXRlRm9ybWF0Ijp7IiRpZCI6IjEyN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jgwIiwiRGF0ZVBhcnRJc1Zpc2libGUiOmZhbHNlLCJUaW1lUGFydElzVmlzaWJsZSI6ZmFsc2V9fSwiV2Vla051bWJlcmluZyI6eyIkaWQiOiIxMjgxIiwiRm9ybWF0IjowLCJJc1Zpc2libGUiOmZhbHNlLCJMYXN0S25vd25WaXNpYmlsaXR5U3RhdGUiOmZhbHNlfSwiSXNWaXNpYmxlIjp0cnVlLCJWYXJpYW5jZVN0eWxlIjp7IiRpZCI6IjEyODIiLCJUZXh0U3R5bGUiOnsiJGlkIjoiMTI4MyIsIkZvbnRTZXR0aW5ncyI6eyIkaWQiOiIxMjg0IiwiRm9udFNpemUiOjExLCJGb250TmFtZSI6IkNhbGlicmkiLCJJc0JvbGQiOmZhbHNlLCJJc0l0YWxpYyI6ZmFsc2UsIklzVW5kZXJsaW5lZCI6ZmFsc2UsIlBhcmVudFN0eWxlIjpudWxsfSwiQXV0b1NpemUiOjAsIkZvcmVncm91bmQiOnsiJGlkIjoiMTI4NSIsIkNvbG9yIjp7IiRpZCI6IjEyOD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4NyIsIlRvcCI6MC4wLCJMZWZ0IjowLjAsIlJpZ2h0IjowLjAsIkJvdHRvbSI6MC4wfSwiUGFkZGluZyI6eyIkaWQiOiIxMjg4IiwiVG9wIjowLjAsIkxlZnQiOjAuMCwiUmlnaHQiOjAuMCwiQm90dG9tIjowLjB9LCJCYWNrZ3JvdW5kIjp7IiRpZCI6IjEyODkiLCJDb2xvciI6eyIkaWQiOiIxMjkwIiwiQSI6MCwiUiI6MCwiRyI6MCwiQiI6MH19LCJJc1Zpc2libGUiOnRydWUsIldpZHRoIjowLjAsIkhlaWdodCI6MC4wLCJCb3JkZXJTdHlsZSI6eyIkaWQiOiIxMjkxIiwiTGluZUNvbG9yIjpudWxsLCJMaW5lV2VpZ2h0IjowLjAsIkxpbmVUeXBlIjowLCJQYXJlbnRTdHlsZSI6bnVsbH0sIlBhcmVudFN0eWxlIjpudWxsfSwiUGFyZW50U3R5bGUiOm51bGx9LCJQYXJlbnRTdHlsZSI6bnVsbH0sIkluZGV4IjoxNSwiUGVyY2VudGFnZUNvbXBsZXRlIjpudWxsLCJQb3NpdGlvbiI6eyJSYXRpbyI6MC4wLCJJc0N1c3RvbSI6ZmFsc2V9LCJEYXRlRm9ybWF0Ijp7IiRyZWYiOiIxMjc5In0sIldlZWtOdW1iZXJpbmciOnsiJGlkIjoiMTI5MiIsIkZvcm1hdCI6MCwiSXNWaXNpYmxlIjpmYWxzZSwiTGFzdEtub3duVmlzaWJpbGl0eVN0YXRlIjpmYWxzZX0sIkJhc2VsaW5lRGF0YSI6eyIkaWQiOiIxMjkzIiwiRGF0ZSI6IjIwMjYtMDQtMDFUMjM6NTk6MDAifSwiUmVsYXRlZFRhc2tJZCI6ImFjOWEwNDQ2LTVkZTYtNDAyMi1iMzQ2LThiMDEyY2RiOGM3ZiIsIklkIjoiNzRkMjA1NWEtNDFmNy00ZTJiLWI3YWUtYjBlOTE0YjAyNGJmIiwiSW1wb3J0SWQiOiIiLCJUaXRsZSI6IlVuaXRlZCBTdGF0ZXMiLCJOb3RlIjpudWxsLCJIeXBlcmxpbmsiOnsiJGlkIjoiMTI5NCIsIkFkZHJlc3MiOiIiLCJTdWJBZGRyZXNzIjoiIn0sIklzQ2hhbmdlZCI6ZmFsc2UsIklzTmV3IjpmYWxzZX0seyIkaWQiOiIxMjk1IiwiRGF0ZSI6IjIwMjYtMDUtMThUMjM6NTk6MDAiLCJTdHlsZSI6eyIkaWQiOiIxMjk2IiwiU2hhcGUiOjE5LCJDb25uZWN0b3JNYXJnaW4iOnsiJGlkIjoiMTI5NyIsIlRvcCI6MC4wLCJMZWZ0IjoyLjAsIlJpZ2h0IjoyLjAsIkJvdHRvbSI6MC4wfSwiQ29ubmVjdG9yU3R5bGUiOnsiJGlkIjoiMTI5OCIsIkxpbmVDb2xvciI6eyIkaWQiOiIxMjk5IiwiJHR5cGUiOiJOTFJFLkNvbW1vbi5Eb20uU29saWRDb2xvckJydXNoLCBOTFJFLkNvbW1vbiIsIkNvbG9yIjp7IiRpZCI6IjEzMDAiLCJBIjoyNTUsIlIiOjI2LCJHIjoxNzAsIkIiOjY2fX0sIkxpbmVXZWlnaHQiOjEuMCwiTGluZVR5cGUiOjAsIlBhcmVudFN0eWxlIjpudWxsfSwiSXNCZWxvd1RpbWViYW5kIjp0cnVlLCJQb3NpdGlvbk9uVGFzayI6MSwiSGlkZURhdGUiOmZhbHNlLCJTaGFwZVNpemUiOjAsIlNwYWNpbmciOjEuMCwiUGFkZGluZyI6eyIkaWQiOiIxMzAxIiwiVG9wIjo3LjAsIkxlZnQiOjMuMCwiUmlnaHQiOjAuMCwiQm90dG9tIjoyLjB9LCJTaGFwZVN0eWxlIjp7IiRpZCI6IjEzMDIiLCJNYXJnaW4iOnsiJGlkIjoiMTMwMyIsIlRvcCI6MC4wLCJMZWZ0IjowLjAsIlJpZ2h0IjowLjAsIkJvdHRvbSI6MC4wfSwiUGFkZGluZyI6eyIkaWQiOiIxMzA0IiwiVG9wIjowLjAsIkxlZnQiOjAuMCwiUmlnaHQiOjAuMCwiQm90dG9tIjowLjB9LCJCYWNrZ3JvdW5kIjp7IiRpZCI6IjEzMDUiLCJDb2xvciI6eyIkaWQiOiIxMzA2IiwiQSI6MjU1LCJSIjoyNiwiRyI6MTcwLCJCIjo2Nn19LCJJc1Zpc2libGUiOnRydWUsIldpZHRoIjo4LjAsIkhlaWdodCI6OC4wLCJCb3JkZXJTdHlsZSI6eyIkaWQiOiIxMzA3IiwiTGluZUNvbG9yIjp7IiRpZCI6IjEzMDgiLCIkdHlwZSI6Ik5MUkUuQ29tbW9uLkRvbS5Tb2xpZENvbG9yQnJ1c2gsIE5MUkUuQ29tbW9uIiwiQ29sb3IiOnsiJGlkIjoiMTMwOSIsIkEiOjI1NSwiUiI6MTc2LCJHIjo5MiwiQiI6NX19LCJMaW5lV2VpZ2h0IjowLjAsIkxpbmVUeXBlIjowLCJQYXJlbnRTdHlsZSI6bnVsbH0sIlBhcmVudFN0eWxlIjpudWxsfSwiVGl0bGVTdHlsZSI6eyIkaWQiOiIxMzEwIiwiRm9udFNldHRpbmdzIjp7IiRpZCI6IjEzMTEiLCJGb250U2l6ZSI6MTAsIkZvbnROYW1lIjoiQ2FsaWJyaSIsIklzQm9sZCI6dHJ1ZSwiSXNJdGFsaWMiOmZhbHNlLCJJc1VuZGVybGluZWQiOmZhbHNlLCJQYXJlbnRTdHlsZSI6bnVsbH0sIkF1dG9TaXplIjowLCJGb3JlZ3JvdW5kIjp7IiRpZCI6IjEzMTIiLCJDb2xvciI6eyIkaWQiOiIxMzE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MTQiLCJUb3AiOjAuMCwiTGVmdCI6MC4wLCJSaWdodCI6MC4wLCJCb3R0b20iOjAuMH0sIlBhZGRpbmciOnsiJGlkIjoiMTMxNSIsIlRvcCI6MC4wLCJMZWZ0IjowLjAsIlJpZ2h0IjowLjAsIkJvdHRvbSI6MC4wfSwiQmFja2dyb3VuZCI6eyIkaWQiOiIxMzE2IiwiQ29sb3IiOnsiJGlkIjoiMTMxNyIsIkEiOjAsIlIiOjI1NSwiRyI6MjU1LCJCIjoyNTV9fSwiSXNWaXNpYmxlIjp0cnVlLCJXaWR0aCI6MC4wLCJIZWlnaHQiOjAuMCwiQm9yZGVyU3R5bGUiOnsiJGlkIjoiMTMxOCIsIkxpbmVDb2xvciI6bnVsbCwiTGluZVdlaWdodCI6MC4wLCJMaW5lVHlwZSI6MCwiUGFyZW50U3R5bGUiOm51bGx9LCJQYXJlbnRTdHlsZSI6bnVsbH0sIkRhdGVTdHlsZSI6eyIkaWQiOiIxMzE5IiwiRm9udFNldHRpbmdzIjp7IiRpZCI6IjEzMjAiLCJGb250U2l6ZSI6OSwiRm9udE5hbWUiOiJDYWxpYnJpIiwiSXNCb2xkIjpmYWxzZSwiSXNJdGFsaWMiOmZhbHNlLCJJc1VuZGVybGluZWQiOmZhbHNlLCJQYXJlbnRTdHlsZSI6bnVsbH0sIkF1dG9TaXplIjowLCJGb3JlZ3JvdW5kIjp7IiRpZCI6IjEzMjEiLCJDb2xvciI6eyIkaWQiOiIxMzIy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zMjMiLCJUb3AiOjAuMCwiTGVmdCI6MC4wLCJSaWdodCI6MC4wLCJCb3R0b20iOjAuMH0sIlBhZGRpbmciOnsiJGlkIjoiMTMyNCIsIlRvcCI6MC4wLCJMZWZ0IjowLjAsIlJpZ2h0IjowLjAsIkJvdHRvbSI6MC4wfSwiQmFja2dyb3VuZCI6eyIkaWQiOiIxMzI1IiwiQ29sb3IiOnsiJGlkIjoiMTMyNiIsIkEiOjAsIlIiOjI1NSwiRyI6MjU1LCJCIjoyNTV9fSwiSXNWaXNpYmxlIjp0cnVlLCJXaWR0aCI6MC4wLCJIZWlnaHQiOjAuMCwiQm9yZGVyU3R5bGUiOnsiJGlkIjoiMTMyNyIsIkxpbmVDb2xvciI6bnVsbCwiTGluZVdlaWdodCI6MC4wLCJMaW5lVHlwZSI6MCwiUGFyZW50U3R5bGUiOm51bGx9LCJQYXJlbnRTdHlsZSI6bnVsbH0sIkRhdGVGb3JtYXQiOnsiJGlkIjoiMTMy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MjkiLCJEYXRlUGFydElzVmlzaWJsZSI6ZmFsc2UsIlRpbWVQYXJ0SXNWaXNpYmxlIjpmYWxzZX19LCJXZWVrTnVtYmVyaW5nIjp7IiRpZCI6IjEzMzAiLCJGb3JtYXQiOjAsIklzVmlzaWJsZSI6ZmFsc2UsIkxhc3RLbm93blZpc2liaWxpdHlTdGF0ZSI6ZmFsc2V9LCJJc1Zpc2libGUiOnRydWUsIlZhcmlhbmNlU3R5bGUiOnsiJGlkIjoiMTMzMSIsIlRleHRTdHlsZSI6eyIkaWQiOiIxMzMyIiwiRm9udFNldHRpbmdzIjp7IiRpZCI6IjEzMzMiLCJGb250U2l6ZSI6MTEsIkZvbnROYW1lIjoiQ2FsaWJyaSIsIklzQm9sZCI6ZmFsc2UsIklzSXRhbGljIjpmYWxzZSwiSXNVbmRlcmxpbmVkIjpmYWxzZSwiUGFyZW50U3R5bGUiOm51bGx9LCJBdXRvU2l6ZSI6MCwiRm9yZWdyb3VuZCI6eyIkaWQiOiIxMzM0IiwiQ29sb3IiOnsiJGlkIjoiMTMz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M2IiwiVG9wIjowLjAsIkxlZnQiOjAuMCwiUmlnaHQiOjAuMCwiQm90dG9tIjowLjB9LCJQYWRkaW5nIjp7IiRpZCI6IjEzMzciLCJUb3AiOjAuMCwiTGVmdCI6MC4wLCJSaWdodCI6MC4wLCJCb3R0b20iOjAuMH0sIkJhY2tncm91bmQiOnsiJGlkIjoiMTMzOCIsIkNvbG9yIjp7IiRpZCI6IjEzMzkiLCJBIjowLCJSIjowLCJHIjowLCJCIjowfX0sIklzVmlzaWJsZSI6dHJ1ZSwiV2lkdGgiOjAuMCwiSGVpZ2h0IjowLjAsIkJvcmRlclN0eWxlIjp7IiRpZCI6IjEzNDAiLCJMaW5lQ29sb3IiOm51bGwsIkxpbmVXZWlnaHQiOjAuMCwiTGluZVR5cGUiOjAsIlBhcmVudFN0eWxlIjpudWxsfSwiUGFyZW50U3R5bGUiOm51bGx9LCJQYXJlbnRTdHlsZSI6bnVsbH0sIlBhcmVudFN0eWxlIjpudWxsfSwiSW5kZXgiOjE2LCJQZXJjZW50YWdlQ29tcGxldGUiOm51bGwsIlBvc2l0aW9uIjp7IlJhdGlvIjowLjAsIklzQ3VzdG9tIjpmYWxzZX0sIkRhdGVGb3JtYXQiOnsiJHJlZiI6IjEzMjgifSwiV2Vla051bWJlcmluZyI6eyIkaWQiOiIxMzQxIiwiRm9ybWF0IjowLCJJc1Zpc2libGUiOmZhbHNlLCJMYXN0S25vd25WaXNpYmlsaXR5U3RhdGUiOmZhbHNlfSwiQmFzZWxpbmVEYXRhIjp7IiRpZCI6IjEzNDIiLCJEYXRlIjoiMjAyNi0wNS0xOFQyMzo1OTowMCJ9LCJSZWxhdGVkVGFza0lkIjoiYWM5YTA0NDYtNWRlNi00MDIyLWIzNDYtOGIwMTJjZGI4YzdmIiwiSWQiOiI2Y2E1MGNkOS0wYzFiLTRjMWEtYWU4YS1jNjNhZGUzYjE2YWYiLCJJbXBvcnRJZCI6IiIsIlRpdGxlIjoiQ2hpbmEiLCJOb3RlIjpudWxsLCJIeXBlcmxpbmsiOnsiJGlkIjoiMTM0MyIsIkFkZHJlc3MiOiIiLCJTdWJBZGRyZXNzIjoiIn0sIklzQ2hhbmdlZCI6ZmFsc2UsIklzTmV3IjpmYWxzZX0seyIkaWQiOiIxMzQ0IiwiRGF0ZSI6IjIwMjYtMDctMDVUMjM6NTk6MDAiLCJTdHlsZSI6eyIkaWQiOiIxMzQ1IiwiU2hhcGUiOjE5LCJDb25uZWN0b3JNYXJnaW4iOnsiJGlkIjoiMTM0NiIsIlRvcCI6MC4wLCJMZWZ0IjoyLjAsIlJpZ2h0IjoyLjAsIkJvdHRvbSI6MC4wfSwiQ29ubmVjdG9yU3R5bGUiOnsiJGlkIjoiMTM0NyIsIkxpbmVDb2xvciI6eyIkaWQiOiIxMzQ4IiwiJHR5cGUiOiJOTFJFLkNvbW1vbi5Eb20uU29saWRDb2xvckJydXNoLCBOTFJFLkNvbW1vbiIsIkNvbG9yIjp7IiRpZCI6IjEzNDkiLCJBIjoyNTUsIlIiOjI2LCJHIjoxNzAsIkIiOjY2fX0sIkxpbmVXZWlnaHQiOjEuMCwiTGluZVR5cGUiOjAsIlBhcmVudFN0eWxlIjpudWxsfSwiSXNCZWxvd1RpbWViYW5kIjp0cnVlLCJQb3NpdGlvbk9uVGFzayI6MSwiSGlkZURhdGUiOmZhbHNlLCJTaGFwZVNpemUiOjAsIlNwYWNpbmciOjEuMCwiUGFkZGluZyI6eyIkaWQiOiIxMzUwIiwiVG9wIjo3LjAsIkxlZnQiOjMuMCwiUmlnaHQiOjAuMCwiQm90dG9tIjoyLjB9LCJTaGFwZVN0eWxlIjp7IiRpZCI6IjEzNTEiLCJNYXJnaW4iOnsiJGlkIjoiMTM1MiIsIlRvcCI6MC4wLCJMZWZ0IjowLjAsIlJpZ2h0IjowLjAsIkJvdHRvbSI6MC4wfSwiUGFkZGluZyI6eyIkaWQiOiIxMzUzIiwiVG9wIjowLjAsIkxlZnQiOjAuMCwiUmlnaHQiOjAuMCwiQm90dG9tIjowLjB9LCJCYWNrZ3JvdW5kIjp7IiRpZCI6IjEzNTQiLCJDb2xvciI6eyIkaWQiOiIxMzU1IiwiQSI6MjU1LCJSIjoyNiwiRyI6MTcwLCJCIjo2Nn19LCJJc1Zpc2libGUiOnRydWUsIldpZHRoIjo4LjAsIkhlaWdodCI6OC4wLCJCb3JkZXJTdHlsZSI6eyIkaWQiOiIxMzU2IiwiTGluZUNvbG9yIjp7IiRpZCI6IjEzNTciLCIkdHlwZSI6Ik5MUkUuQ29tbW9uLkRvbS5Tb2xpZENvbG9yQnJ1c2gsIE5MUkUuQ29tbW9uIiwiQ29sb3IiOnsiJGlkIjoiMTM1OCIsIkEiOjI1NSwiUiI6MTc2LCJHIjo5MiwiQiI6NX19LCJMaW5lV2VpZ2h0IjowLjAsIkxpbmVUeXBlIjowLCJQYXJlbnRTdHlsZSI6bnVsbH0sIlBhcmVudFN0eWxlIjpudWxsfSwiVGl0bGVTdHlsZSI6eyIkaWQiOiIxMzU5IiwiRm9udFNldHRpbmdzIjp7IiRpZCI6IjEzNjAiLCJGb250U2l6ZSI6MTAsIkZvbnROYW1lIjoiQ2FsaWJyaSIsIklzQm9sZCI6dHJ1ZSwiSXNJdGFsaWMiOmZhbHNlLCJJc1VuZGVybGluZWQiOmZhbHNlLCJQYXJlbnRTdHlsZSI6bnVsbH0sIkF1dG9TaXplIjowLCJGb3JlZ3JvdW5kIjp7IiRpZCI6IjEzNjEiLCJDb2xvciI6eyIkaWQiOiIxMzY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NjMiLCJUb3AiOjAuMCwiTGVmdCI6MC4wLCJSaWdodCI6MC4wLCJCb3R0b20iOjAuMH0sIlBhZGRpbmciOnsiJGlkIjoiMTM2NCIsIlRvcCI6MC4wLCJMZWZ0IjowLjAsIlJpZ2h0IjowLjAsIkJvdHRvbSI6MC4wfSwiQmFja2dyb3VuZCI6eyIkaWQiOiIxMzY1IiwiQ29sb3IiOnsiJGlkIjoiMTM2NiIsIkEiOjAsIlIiOjI1NSwiRyI6MjU1LCJCIjoyNTV9fSwiSXNWaXNpYmxlIjp0cnVlLCJXaWR0aCI6MC4wLCJIZWlnaHQiOjAuMCwiQm9yZGVyU3R5bGUiOnsiJGlkIjoiMTM2NyIsIkxpbmVDb2xvciI6bnVsbCwiTGluZVdlaWdodCI6MC4wLCJMaW5lVHlwZSI6MCwiUGFyZW50U3R5bGUiOm51bGx9LCJQYXJlbnRTdHlsZSI6bnVsbH0sIkRhdGVTdHlsZSI6eyIkaWQiOiIxMzY4IiwiRm9udFNldHRpbmdzIjp7IiRpZCI6IjEzNjkiLCJGb250U2l6ZSI6OSwiRm9udE5hbWUiOiJDYWxpYnJpIiwiSXNCb2xkIjpmYWxzZSwiSXNJdGFsaWMiOmZhbHNlLCJJc1VuZGVybGluZWQiOmZhbHNlLCJQYXJlbnRTdHlsZSI6bnVsbH0sIkF1dG9TaXplIjowLCJGb3JlZ3JvdW5kIjp7IiRpZCI6IjEzNzAiLCJDb2xvciI6eyIkaWQiOiIxMzcx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zNzIiLCJUb3AiOjAuMCwiTGVmdCI6MC4wLCJSaWdodCI6MC4wLCJCb3R0b20iOjAuMH0sIlBhZGRpbmciOnsiJGlkIjoiMTM3MyIsIlRvcCI6MC4wLCJMZWZ0IjowLjAsIlJpZ2h0IjowLjAsIkJvdHRvbSI6MC4wfSwiQmFja2dyb3VuZCI6eyIkaWQiOiIxMzc0IiwiQ29sb3IiOnsiJGlkIjoiMTM3NSIsIkEiOjAsIlIiOjI1NSwiRyI6MjU1LCJCIjoyNTV9fSwiSXNWaXNpYmxlIjp0cnVlLCJXaWR0aCI6MC4wLCJIZWlnaHQiOjAuMCwiQm9yZGVyU3R5bGUiOnsiJGlkIjoiMTM3NiIsIkxpbmVDb2xvciI6bnVsbCwiTGluZVdlaWdodCI6MC4wLCJMaW5lVHlwZSI6MCwiUGFyZW50U3R5bGUiOm51bGx9LCJQYXJlbnRTdHlsZSI6bnVsbH0sIkRhdGVGb3JtYXQiOnsiJGlkIjoiMTM3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NzgiLCJEYXRlUGFydElzVmlzaWJsZSI6ZmFsc2UsIlRpbWVQYXJ0SXNWaXNpYmxlIjpmYWxzZX19LCJXZWVrTnVtYmVyaW5nIjp7IiRpZCI6IjEzNzkiLCJGb3JtYXQiOjAsIklzVmlzaWJsZSI6ZmFsc2UsIkxhc3RLbm93blZpc2liaWxpdHlTdGF0ZSI6ZmFsc2V9LCJJc1Zpc2libGUiOnRydWUsIlZhcmlhbmNlU3R5bGUiOnsiJGlkIjoiMTM4MCIsIlRleHRTdHlsZSI6eyIkaWQiOiIxMzgxIiwiRm9udFNldHRpbmdzIjp7IiRpZCI6IjEzODIiLCJGb250U2l6ZSI6MTEsIkZvbnROYW1lIjoiQ2FsaWJyaSIsIklzQm9sZCI6ZmFsc2UsIklzSXRhbGljIjpmYWxzZSwiSXNVbmRlcmxpbmVkIjpmYWxzZSwiUGFyZW50U3R5bGUiOm51bGx9LCJBdXRvU2l6ZSI6MCwiRm9yZWdyb3VuZCI6eyIkaWQiOiIxMzgzIiwiQ29sb3IiOnsiJGlkIjoiMTM4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g1IiwiVG9wIjowLjAsIkxlZnQiOjAuMCwiUmlnaHQiOjAuMCwiQm90dG9tIjowLjB9LCJQYWRkaW5nIjp7IiRpZCI6IjEzODYiLCJUb3AiOjAuMCwiTGVmdCI6MC4wLCJSaWdodCI6MC4wLCJCb3R0b20iOjAuMH0sIkJhY2tncm91bmQiOnsiJGlkIjoiMTM4NyIsIkNvbG9yIjp7IiRpZCI6IjEzODgiLCJBIjowLCJSIjowLCJHIjowLCJCIjowfX0sIklzVmlzaWJsZSI6dHJ1ZSwiV2lkdGgiOjAuMCwiSGVpZ2h0IjowLjAsIkJvcmRlclN0eWxlIjp7IiRpZCI6IjEzODkiLCJMaW5lQ29sb3IiOm51bGwsIkxpbmVXZWlnaHQiOjAuMCwiTGluZVR5cGUiOjAsIlBhcmVudFN0eWxlIjpudWxsfSwiUGFyZW50U3R5bGUiOm51bGx9LCJQYXJlbnRTdHlsZSI6bnVsbH0sIlBhcmVudFN0eWxlIjpudWxsfSwiSW5kZXgiOjE3LCJQZXJjZW50YWdlQ29tcGxldGUiOm51bGwsIlBvc2l0aW9uIjp7IlJhdGlvIjowLjAsIklzQ3VzdG9tIjpmYWxzZX0sIkRhdGVGb3JtYXQiOnsiJHJlZiI6IjEzNzcifSwiV2Vla051bWJlcmluZyI6eyIkaWQiOiIxMzkwIiwiRm9ybWF0IjowLCJJc1Zpc2libGUiOmZhbHNlLCJMYXN0S25vd25WaXNpYmlsaXR5U3RhdGUiOmZhbHNlfSwiQmFzZWxpbmVEYXRhIjp7IiRpZCI6IjEzOTEiLCJEYXRlIjoiMjAyNi0wNy0wNVQyMzo1OTowMCJ9LCJSZWxhdGVkVGFza0lkIjoiYWM5YTA0NDYtNWRlNi00MDIyLWIzNDYtOGIwMTJjZGI4YzdmIiwiSWQiOiJlOTVmZDdkNy1kZjZmLTRiMWYtOWZkMi0xOGRiODdmOTQ3M2IiLCJJbXBvcnRJZCI6IiIsIlRpdGxlIjoiSmFwYW4iLCJOb3RlIjpudWxsLCJIeXBlcmxpbmsiOnsiJGlkIjoiMTM5MiIsIkFkZHJlc3MiOiIiLCJTdWJBZGRyZXNzIjoiIn0sIklzQ2hhbmdlZCI6ZmFsc2UsIklzTmV3IjpmYWxzZX0seyIkaWQiOiIxMzkzIiwiRGF0ZSI6IjIwMjYtMDktMDRUMjM6NTk6MDAiLCJTdHlsZSI6eyIkaWQiOiIxMzk0IiwiU2hhcGUiOjE5LCJDb25uZWN0b3JNYXJnaW4iOnsiJGlkIjoiMTM5NSIsIlRvcCI6MC4wLCJMZWZ0IjoyLjAsIlJpZ2h0IjoyLjAsIkJvdHRvbSI6MC4wfSwiQ29ubmVjdG9yU3R5bGUiOnsiJGlkIjoiMTM5NiIsIkxpbmVDb2xvciI6eyIkaWQiOiIxMzk3IiwiJHR5cGUiOiJOTFJFLkNvbW1vbi5Eb20uU29saWRDb2xvckJydXNoLCBOTFJFLkNvbW1vbiIsIkNvbG9yIjp7IiRpZCI6IjEzOTgiLCJBIjoyNTUsIlIiOjI2LCJHIjoxNzAsIkIiOjY2fX0sIkxpbmVXZWlnaHQiOjEuMCwiTGluZVR5cGUiOjAsIlBhcmVudFN0eWxlIjpudWxsfSwiSXNCZWxvd1RpbWViYW5kIjp0cnVlLCJQb3NpdGlvbk9uVGFzayI6MSwiSGlkZURhdGUiOmZhbHNlLCJTaGFwZVNpemUiOjAsIlNwYWNpbmciOjEuMCwiUGFkZGluZyI6eyIkaWQiOiIxMzk5IiwiVG9wIjo3LjAsIkxlZnQiOjMuMCwiUmlnaHQiOjAuMCwiQm90dG9tIjoyLjB9LCJTaGFwZVN0eWxlIjp7IiRpZCI6IjE0MDAiLCJNYXJnaW4iOnsiJGlkIjoiMTQwMSIsIlRvcCI6MC4wLCJMZWZ0IjowLjAsIlJpZ2h0IjowLjAsIkJvdHRvbSI6MC4wfSwiUGFkZGluZyI6eyIkaWQiOiIxNDAyIiwiVG9wIjowLjAsIkxlZnQiOjAuMCwiUmlnaHQiOjAuMCwiQm90dG9tIjowLjB9LCJCYWNrZ3JvdW5kIjp7IiRpZCI6IjE0MDMiLCJDb2xvciI6eyIkaWQiOiIxNDA0IiwiQSI6MjU1LCJSIjoyNiwiRyI6MTcwLCJCIjo2Nn19LCJJc1Zpc2libGUiOnRydWUsIldpZHRoIjo4LjAsIkhlaWdodCI6OC4wLCJCb3JkZXJTdHlsZSI6eyIkaWQiOiIxNDA1IiwiTGluZUNvbG9yIjp7IiRpZCI6IjE0MDYiLCIkdHlwZSI6Ik5MUkUuQ29tbW9uLkRvbS5Tb2xpZENvbG9yQnJ1c2gsIE5MUkUuQ29tbW9uIiwiQ29sb3IiOnsiJGlkIjoiMTQwNyIsIkEiOjI1NSwiUiI6MTc2LCJHIjo5MiwiQiI6NX19LCJMaW5lV2VpZ2h0IjowLjAsIkxpbmVUeXBlIjowLCJQYXJlbnRTdHlsZSI6bnVsbH0sIlBhcmVudFN0eWxlIjpudWxsfSwiVGl0bGVTdHlsZSI6eyIkaWQiOiIxNDA4IiwiRm9udFNldHRpbmdzIjp7IiRpZCI6IjE0MDkiLCJGb250U2l6ZSI6MTAsIkZvbnROYW1lIjoiQ2FsaWJyaSIsIklzQm9sZCI6dHJ1ZSwiSXNJdGFsaWMiOmZhbHNlLCJJc1VuZGVybGluZWQiOmZhbHNlLCJQYXJlbnRTdHlsZSI6bnVsbH0sIkF1dG9TaXplIjowLCJGb3JlZ3JvdW5kIjp7IiRpZCI6IjE0MTAiLCJDb2xvciI6eyIkaWQiOiIxNDE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0MTIiLCJUb3AiOjAuMCwiTGVmdCI6MC4wLCJSaWdodCI6MC4wLCJCb3R0b20iOjAuMH0sIlBhZGRpbmciOnsiJGlkIjoiMTQxMyIsIlRvcCI6MC4wLCJMZWZ0IjowLjAsIlJpZ2h0IjowLjAsIkJvdHRvbSI6MC4wfSwiQmFja2dyb3VuZCI6eyIkaWQiOiIxNDE0IiwiQ29sb3IiOnsiJGlkIjoiMTQxNSIsIkEiOjAsIlIiOjI1NSwiRyI6MjU1LCJCIjoyNTV9fSwiSXNWaXNpYmxlIjp0cnVlLCJXaWR0aCI6MC4wLCJIZWlnaHQiOjAuMCwiQm9yZGVyU3R5bGUiOnsiJGlkIjoiMTQxNiIsIkxpbmVDb2xvciI6bnVsbCwiTGluZVdlaWdodCI6MC4wLCJMaW5lVHlwZSI6MCwiUGFyZW50U3R5bGUiOm51bGx9LCJQYXJlbnRTdHlsZSI6bnVsbH0sIkRhdGVTdHlsZSI6eyIkaWQiOiIxNDE3IiwiRm9udFNldHRpbmdzIjp7IiRpZCI6IjE0MTgiLCJGb250U2l6ZSI6OSwiRm9udE5hbWUiOiJDYWxpYnJpIiwiSXNCb2xkIjpmYWxzZSwiSXNJdGFsaWMiOmZhbHNlLCJJc1VuZGVybGluZWQiOmZhbHNlLCJQYXJlbnRTdHlsZSI6bnVsbH0sIkF1dG9TaXplIjowLCJGb3JlZ3JvdW5kIjp7IiRpZCI6IjE0MTkiLCJDb2xvciI6eyIkaWQiOiIxNDIw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0MjEiLCJUb3AiOjAuMCwiTGVmdCI6MC4wLCJSaWdodCI6MC4wLCJCb3R0b20iOjAuMH0sIlBhZGRpbmciOnsiJGlkIjoiMTQyMiIsIlRvcCI6MC4wLCJMZWZ0IjowLjAsIlJpZ2h0IjowLjAsIkJvdHRvbSI6MC4wfSwiQmFja2dyb3VuZCI6eyIkaWQiOiIxNDIzIiwiQ29sb3IiOnsiJGlkIjoiMTQyNCIsIkEiOjAsIlIiOjI1NSwiRyI6MjU1LCJCIjoyNTV9fSwiSXNWaXNpYmxlIjp0cnVlLCJXaWR0aCI6MC4wLCJIZWlnaHQiOjAuMCwiQm9yZGVyU3R5bGUiOnsiJGlkIjoiMTQyNSIsIkxpbmVDb2xvciI6bnVsbCwiTGluZVdlaWdodCI6MC4wLCJMaW5lVHlwZSI6MCwiUGFyZW50U3R5bGUiOm51bGx9LCJQYXJlbnRTdHlsZSI6bnVsbH0sIkRhdGVGb3JtYXQiOnsiJGlkIjoiMTQy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0MjciLCJEYXRlUGFydElzVmlzaWJsZSI6ZmFsc2UsIlRpbWVQYXJ0SXNWaXNpYmxlIjpmYWxzZX19LCJXZWVrTnVtYmVyaW5nIjp7IiRpZCI6IjE0MjgiLCJGb3JtYXQiOjAsIklzVmlzaWJsZSI6ZmFsc2UsIkxhc3RLbm93blZpc2liaWxpdHlTdGF0ZSI6ZmFsc2V9LCJJc1Zpc2libGUiOnRydWUsIlZhcmlhbmNlU3R5bGUiOnsiJGlkIjoiMTQyOSIsIlRleHRTdHlsZSI6eyIkaWQiOiIxNDMwIiwiRm9udFNldHRpbmdzIjp7IiRpZCI6IjE0MzEiLCJGb250U2l6ZSI6MTEsIkZvbnROYW1lIjoiQ2FsaWJyaSIsIklzQm9sZCI6ZmFsc2UsIklzSXRhbGljIjpmYWxzZSwiSXNVbmRlcmxpbmVkIjpmYWxzZSwiUGFyZW50U3R5bGUiOm51bGx9LCJBdXRvU2l6ZSI6MCwiRm9yZWdyb3VuZCI6eyIkaWQiOiIxNDMyIiwiQ29sb3IiOnsiJGlkIjoiMTQz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M0IiwiVG9wIjowLjAsIkxlZnQiOjAuMCwiUmlnaHQiOjAuMCwiQm90dG9tIjowLjB9LCJQYWRkaW5nIjp7IiRpZCI6IjE0MzUiLCJUb3AiOjAuMCwiTGVmdCI6MC4wLCJSaWdodCI6MC4wLCJCb3R0b20iOjAuMH0sIkJhY2tncm91bmQiOnsiJGlkIjoiMTQzNiIsIkNvbG9yIjp7IiRpZCI6IjE0MzciLCJBIjowLCJSIjowLCJHIjowLCJCIjowfX0sIklzVmlzaWJsZSI6dHJ1ZSwiV2lkdGgiOjAuMCwiSGVpZ2h0IjowLjAsIkJvcmRlclN0eWxlIjp7IiRpZCI6IjE0MzgiLCJMaW5lQ29sb3IiOm51bGwsIkxpbmVXZWlnaHQiOjAuMCwiTGluZVR5cGUiOjAsIlBhcmVudFN0eWxlIjpudWxsfSwiUGFyZW50U3R5bGUiOm51bGx9LCJQYXJlbnRTdHlsZSI6bnVsbH0sIlBhcmVudFN0eWxlIjpudWxsfSwiSW5kZXgiOjE4LCJQZXJjZW50YWdlQ29tcGxldGUiOm51bGwsIlBvc2l0aW9uIjp7IlJhdGlvIjowLjAsIklzQ3VzdG9tIjpmYWxzZX0sIkRhdGVGb3JtYXQiOnsiJHJlZiI6IjE0MjYifSwiV2Vla051bWJlcmluZyI6eyIkaWQiOiIxNDM5IiwiRm9ybWF0IjowLCJJc1Zpc2libGUiOmZhbHNlLCJMYXN0S25vd25WaXNpYmlsaXR5U3RhdGUiOmZhbHNlfSwiQmFzZWxpbmVEYXRhIjp7IiRpZCI6IjE0NDAiLCJEYXRlIjoiMjAyNi0wOS0wNFQyMzo1OTowMCJ9LCJSZWxhdGVkVGFza0lkIjoiYWM5YTA0NDYtNWRlNi00MDIyLWIzNDYtOGIwMTJjZGI4YzdmIiwiSWQiOiI1N2I4MDU3Zi1mZWNiLTQzMTctOTNmMi05ZDkzMGU5YjgwMzUiLCJJbXBvcnRJZCI6IiIsIlRpdGxlIjoiR2VybWFueSIsIk5vdGUiOm51bGwsIkh5cGVybGluayI6eyIkaWQiOiIxNDQxIiwiQWRkcmVzcyI6IiIsIlN1YkFkZHJlc3MiOiIifSwiSXNDaGFuZ2VkIjpmYWxzZSwiSXNOZXciOmZhbHNlfSx7IiRpZCI6IjE0NDIiLCJEYXRlIjoiMjAyNi0xMC0xM1QyMzo1OTowMCIsIlN0eWxlIjp7IiRpZCI6IjE0NDMiLCJTaGFwZSI6MTksIkNvbm5lY3Rvck1hcmdpbiI6eyIkaWQiOiIxNDQ0IiwiVG9wIjowLjAsIkxlZnQiOjIuMCwiUmlnaHQiOjIuMCwiQm90dG9tIjowLjB9LCJDb25uZWN0b3JTdHlsZSI6eyIkaWQiOiIxNDQ1IiwiTGluZUNvbG9yIjp7IiRpZCI6IjE0NDYiLCIkdHlwZSI6Ik5MUkUuQ29tbW9uLkRvbS5Tb2xpZENvbG9yQnJ1c2gsIE5MUkUuQ29tbW9uIiwiQ29sb3IiOnsiJGlkIjoiMTQ0NyIsIkEiOjI1NSwiUiI6MjYsIkciOjE3MCwiQiI6NjZ9fSwiTGluZVdlaWdodCI6MS4wLCJMaW5lVHlwZSI6MCwiUGFyZW50U3R5bGUiOm51bGx9LCJJc0JlbG93VGltZWJhbmQiOnRydWUsIlBvc2l0aW9uT25UYXNrIjoxLCJIaWRlRGF0ZSI6ZmFsc2UsIlNoYXBlU2l6ZSI6MCwiU3BhY2luZyI6MS4wLCJQYWRkaW5nIjp7IiRpZCI6IjE0NDgiLCJUb3AiOjcuMCwiTGVmdCI6My4wLCJSaWdodCI6MC4wLCJCb3R0b20iOjIuMH0sIlNoYXBlU3R5bGUiOnsiJGlkIjoiMTQ0OSIsIk1hcmdpbiI6eyIkaWQiOiIxNDUwIiwiVG9wIjowLjAsIkxlZnQiOjAuMCwiUmlnaHQiOjAuMCwiQm90dG9tIjowLjB9LCJQYWRkaW5nIjp7IiRpZCI6IjE0NTEiLCJUb3AiOjAuMCwiTGVmdCI6MC4wLCJSaWdodCI6MC4wLCJCb3R0b20iOjAuMH0sIkJhY2tncm91bmQiOnsiJGlkIjoiMTQ1MiIsIkNvbG9yIjp7IiRpZCI6IjE0NTMiLCJBIjoyNTUsIlIiOjI2LCJHIjoxNzAsIkIiOjY2fX0sIklzVmlzaWJsZSI6dHJ1ZSwiV2lkdGgiOjguMCwiSGVpZ2h0Ijo4LjAsIkJvcmRlclN0eWxlIjp7IiRpZCI6IjE0NTQiLCJMaW5lQ29sb3IiOnsiJGlkIjoiMTQ1NSIsIiR0eXBlIjoiTkxSRS5Db21tb24uRG9tLlNvbGlkQ29sb3JCcnVzaCwgTkxSRS5Db21tb24iLCJDb2xvciI6eyIkaWQiOiIxNDU2IiwiQSI6MjU1LCJSIjoxNzYsIkciOjkyLCJCIjo1fX0sIkxpbmVXZWlnaHQiOjAuMCwiTGluZVR5cGUiOjAsIlBhcmVudFN0eWxlIjpudWxsfSwiUGFyZW50U3R5bGUiOm51bGx9LCJUaXRsZVN0eWxlIjp7IiRpZCI6IjE0NTciLCJGb250U2V0dGluZ3MiOnsiJGlkIjoiMTQ1OCIsIkZvbnRTaXplIjoxMCwiRm9udE5hbWUiOiJDYWxpYnJpIiwiSXNCb2xkIjp0cnVlLCJJc0l0YWxpYyI6ZmFsc2UsIklzVW5kZXJsaW5lZCI6ZmFsc2UsIlBhcmVudFN0eWxlIjpudWxsfSwiQXV0b1NpemUiOjAsIkZvcmVncm91bmQiOnsiJGlkIjoiMTQ1OSIsIkNvbG9yIjp7IiRpZCI6IjE0Nj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Q2MSIsIlRvcCI6MC4wLCJMZWZ0IjowLjAsIlJpZ2h0IjowLjAsIkJvdHRvbSI6MC4wfSwiUGFkZGluZyI6eyIkaWQiOiIxNDYyIiwiVG9wIjowLjAsIkxlZnQiOjAuMCwiUmlnaHQiOjAuMCwiQm90dG9tIjowLjB9LCJCYWNrZ3JvdW5kIjp7IiRpZCI6IjE0NjMiLCJDb2xvciI6eyIkaWQiOiIxNDY0IiwiQSI6MCwiUiI6MjU1LCJHIjoyNTUsIkIiOjI1NX19LCJJc1Zpc2libGUiOnRydWUsIldpZHRoIjowLjAsIkhlaWdodCI6MC4wLCJCb3JkZXJTdHlsZSI6eyIkaWQiOiIxNDY1IiwiTGluZUNvbG9yIjpudWxsLCJMaW5lV2VpZ2h0IjowLjAsIkxpbmVUeXBlIjowLCJQYXJlbnRTdHlsZSI6bnVsbH0sIlBhcmVudFN0eWxlIjpudWxsfSwiRGF0ZVN0eWxlIjp7IiRpZCI6IjE0NjYiLCJGb250U2V0dGluZ3MiOnsiJGlkIjoiMTQ2NyIsIkZvbnRTaXplIjo5LCJGb250TmFtZSI6IkNhbGlicmkiLCJJc0JvbGQiOmZhbHNlLCJJc0l0YWxpYyI6ZmFsc2UsIklzVW5kZXJsaW5lZCI6ZmFsc2UsIlBhcmVudFN0eWxlIjpudWxsfSwiQXV0b1NpemUiOjAsIkZvcmVncm91bmQiOnsiJGlkIjoiMTQ2OCIsIkNvbG9yIjp7IiRpZCI6IjE0Njk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Q3MCIsIlRvcCI6MC4wLCJMZWZ0IjowLjAsIlJpZ2h0IjowLjAsIkJvdHRvbSI6MC4wfSwiUGFkZGluZyI6eyIkaWQiOiIxNDcxIiwiVG9wIjowLjAsIkxlZnQiOjAuMCwiUmlnaHQiOjAuMCwiQm90dG9tIjowLjB9LCJCYWNrZ3JvdW5kIjp7IiRpZCI6IjE0NzIiLCJDb2xvciI6eyIkaWQiOiIxNDczIiwiQSI6MCwiUiI6MjU1LCJHIjoyNTUsIkIiOjI1NX19LCJJc1Zpc2libGUiOnRydWUsIldpZHRoIjowLjAsIkhlaWdodCI6MC4wLCJCb3JkZXJTdHlsZSI6eyIkaWQiOiIxNDc0IiwiTGluZUNvbG9yIjpudWxsLCJMaW5lV2VpZ2h0IjowLjAsIkxpbmVUeXBlIjowLCJQYXJlbnRTdHlsZSI6bnVsbH0sIlBhcmVudFN0eWxlIjpudWxsfSwiRGF0ZUZvcm1hdCI6eyIkaWQiOiIxNDc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3NiIsIkRhdGVQYXJ0SXNWaXNpYmxlIjpmYWxzZSwiVGltZVBhcnRJc1Zpc2libGUiOmZhbHNlfX0sIldlZWtOdW1iZXJpbmciOnsiJGlkIjoiMTQ3NyIsIkZvcm1hdCI6MCwiSXNWaXNpYmxlIjpmYWxzZSwiTGFzdEtub3duVmlzaWJpbGl0eVN0YXRlIjpmYWxzZX0sIklzVmlzaWJsZSI6dHJ1ZSwiVmFyaWFuY2VTdHlsZSI6eyIkaWQiOiIxNDc4IiwiVGV4dFN0eWxlIjp7IiRpZCI6IjE0NzkiLCJGb250U2V0dGluZ3MiOnsiJGlkIjoiMTQ4MCIsIkZvbnRTaXplIjoxMSwiRm9udE5hbWUiOiJDYWxpYnJpIiwiSXNCb2xkIjpmYWxzZSwiSXNJdGFsaWMiOmZhbHNlLCJJc1VuZGVybGluZWQiOmZhbHNlLCJQYXJlbnRTdHlsZSI6bnVsbH0sIkF1dG9TaXplIjowLCJGb3JlZ3JvdW5kIjp7IiRpZCI6IjE0ODEiLCJDb2xvciI6eyIkaWQiOiIxNDg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0ODMiLCJUb3AiOjAuMCwiTGVmdCI6MC4wLCJSaWdodCI6MC4wLCJCb3R0b20iOjAuMH0sIlBhZGRpbmciOnsiJGlkIjoiMTQ4NCIsIlRvcCI6MC4wLCJMZWZ0IjowLjAsIlJpZ2h0IjowLjAsIkJvdHRvbSI6MC4wfSwiQmFja2dyb3VuZCI6eyIkaWQiOiIxNDg1IiwiQ29sb3IiOnsiJGlkIjoiMTQ4NiIsIkEiOjAsIlIiOjAsIkciOjAsIkIiOjB9fSwiSXNWaXNpYmxlIjp0cnVlLCJXaWR0aCI6MC4wLCJIZWlnaHQiOjAuMCwiQm9yZGVyU3R5bGUiOnsiJGlkIjoiMTQ4NyIsIkxpbmVDb2xvciI6bnVsbCwiTGluZVdlaWdodCI6MC4wLCJMaW5lVHlwZSI6MCwiUGFyZW50U3R5bGUiOm51bGx9LCJQYXJlbnRTdHlsZSI6bnVsbH0sIlBhcmVudFN0eWxlIjpudWxsfSwiUGFyZW50U3R5bGUiOm51bGx9LCJJbmRleCI6MTksIlBlcmNlbnRhZ2VDb21wbGV0ZSI6bnVsbCwiUG9zaXRpb24iOnsiUmF0aW8iOjAuMCwiSXNDdXN0b20iOmZhbHNlfSwiRGF0ZUZvcm1hdCI6eyIkcmVmIjoiMTQ3NSJ9LCJXZWVrTnVtYmVyaW5nIjp7IiRpZCI6IjE0ODgiLCJGb3JtYXQiOjAsIklzVmlzaWJsZSI6ZmFsc2UsIkxhc3RLbm93blZpc2liaWxpdHlTdGF0ZSI6ZmFsc2V9LCJCYXNlbGluZURhdGEiOnsiJGlkIjoiMTQ4OSIsIkRhdGUiOiIyMDI2LTEwLTEzVDIzOjU5OjAwIn0sIlJlbGF0ZWRUYXNrSWQiOiJhYzlhMDQ0Ni01ZGU2LTQwMjItYjM0Ni04YjAxMmNkYjhjN2YiLCJJZCI6ImI0YTE3NzliLWUwMmEtNGMxNy05MjA3LTJiNzJjNzM2Y2EwYiIsIkltcG9ydElkIjoiIiwiVGl0bGUiOiJVbml0ZWQgS2luZ2RvbSIsIk5vdGUiOm51bGwsIkh5cGVybGluayI6eyIkaWQiOiIxNDkwIiwiQWRkcmVzcyI6IiIsIlN1YkFkZHJlc3MiOiIifSwiSXNDaGFuZ2VkIjpmYWxzZSwiSXNOZXciOmZhbHNlfSx7IiRpZCI6IjE0OTEiLCJEYXRlIjoiMjAyNi0xMS0zMFQyMzo1OTowMCIsIlN0eWxlIjp7IiRpZCI6IjE0OTIiLCJTaGFwZSI6MTksIkNvbm5lY3Rvck1hcmdpbiI6eyIkaWQiOiIxNDkzIiwiVG9wIjowLjAsIkxlZnQiOjIuMCwiUmlnaHQiOjIuMCwiQm90dG9tIjowLjB9LCJDb25uZWN0b3JTdHlsZSI6eyIkaWQiOiIxNDk0IiwiTGluZUNvbG9yIjp7IiRpZCI6IjE0OTUiLCIkdHlwZSI6Ik5MUkUuQ29tbW9uLkRvbS5Tb2xpZENvbG9yQnJ1c2gsIE5MUkUuQ29tbW9uIiwiQ29sb3IiOnsiJGlkIjoiMTQ5NiIsIkEiOjI1NSwiUiI6MjYsIkciOjE3MCwiQiI6NjZ9fSwiTGluZVdlaWdodCI6MS4wLCJMaW5lVHlwZSI6MCwiUGFyZW50U3R5bGUiOm51bGx9LCJJc0JlbG93VGltZWJhbmQiOnRydWUsIlBvc2l0aW9uT25UYXNrIjoxLCJIaWRlRGF0ZSI6ZmFsc2UsIlNoYXBlU2l6ZSI6MCwiU3BhY2luZyI6MS4wLCJQYWRkaW5nIjp7IiRpZCI6IjE0OTciLCJUb3AiOjcuMCwiTGVmdCI6My4wLCJSaWdodCI6MC4wLCJCb3R0b20iOjIuMH0sIlNoYXBlU3R5bGUiOnsiJGlkIjoiMTQ5OCIsIk1hcmdpbiI6eyIkaWQiOiIxNDk5IiwiVG9wIjowLjAsIkxlZnQiOjAuMCwiUmlnaHQiOjAuMCwiQm90dG9tIjowLjB9LCJQYWRkaW5nIjp7IiRpZCI6IjE1MDAiLCJUb3AiOjAuMCwiTGVmdCI6MC4wLCJSaWdodCI6MC4wLCJCb3R0b20iOjAuMH0sIkJhY2tncm91bmQiOnsiJGlkIjoiMTUwMSIsIkNvbG9yIjp7IiRpZCI6IjE1MDIiLCJBIjoyNTUsIlIiOjI2LCJHIjoxNzAsIkIiOjY2fX0sIklzVmlzaWJsZSI6dHJ1ZSwiV2lkdGgiOjguMCwiSGVpZ2h0Ijo4LjAsIkJvcmRlclN0eWxlIjp7IiRpZCI6IjE1MDMiLCJMaW5lQ29sb3IiOnsiJGlkIjoiMTUwNCIsIiR0eXBlIjoiTkxSRS5Db21tb24uRG9tLlNvbGlkQ29sb3JCcnVzaCwgTkxSRS5Db21tb24iLCJDb2xvciI6eyIkaWQiOiIxNTA1IiwiQSI6MjU1LCJSIjoxNzYsIkciOjkyLCJCIjo1fX0sIkxpbmVXZWlnaHQiOjAuMCwiTGluZVR5cGUiOjAsIlBhcmVudFN0eWxlIjpudWxsfSwiUGFyZW50U3R5bGUiOm51bGx9LCJUaXRsZVN0eWxlIjp7IiRpZCI6IjE1MDYiLCJGb250U2V0dGluZ3MiOnsiJGlkIjoiMTUwNyIsIkZvbnRTaXplIjoxMCwiRm9udE5hbWUiOiJDYWxpYnJpIiwiSXNCb2xkIjp0cnVlLCJJc0l0YWxpYyI6ZmFsc2UsIklzVW5kZXJsaW5lZCI6ZmFsc2UsIlBhcmVudFN0eWxlIjpudWxsfSwiQXV0b1NpemUiOjAsIkZvcmVncm91bmQiOnsiJGlkIjoiMTUwOCIsIkNvbG9yIjp7IiRpZCI6IjE1M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xMCIsIlRvcCI6MC4wLCJMZWZ0IjowLjAsIlJpZ2h0IjowLjAsIkJvdHRvbSI6MC4wfSwiUGFkZGluZyI6eyIkaWQiOiIxNTExIiwiVG9wIjowLjAsIkxlZnQiOjAuMCwiUmlnaHQiOjAuMCwiQm90dG9tIjowLjB9LCJCYWNrZ3JvdW5kIjp7IiRpZCI6IjE1MTIiLCJDb2xvciI6eyIkaWQiOiIxNTEzIiwiQSI6MCwiUiI6MjU1LCJHIjoyNTUsIkIiOjI1NX19LCJJc1Zpc2libGUiOnRydWUsIldpZHRoIjowLjAsIkhlaWdodCI6MC4wLCJCb3JkZXJTdHlsZSI6eyIkaWQiOiIxNTE0IiwiTGluZUNvbG9yIjpudWxsLCJMaW5lV2VpZ2h0IjowLjAsIkxpbmVUeXBlIjowLCJQYXJlbnRTdHlsZSI6bnVsbH0sIlBhcmVudFN0eWxlIjpudWxsfSwiRGF0ZVN0eWxlIjp7IiRpZCI6IjE1MTUiLCJGb250U2V0dGluZ3MiOnsiJGlkIjoiMTUxNiIsIkZvbnRTaXplIjo5LCJGb250TmFtZSI6IkNhbGlicmkiLCJJc0JvbGQiOmZhbHNlLCJJc0l0YWxpYyI6ZmFsc2UsIklzVW5kZXJsaW5lZCI6ZmFsc2UsIlBhcmVudFN0eWxlIjpudWxsfSwiQXV0b1NpemUiOjAsIkZvcmVncm91bmQiOnsiJGlkIjoiMTUxNyIsIkNvbG9yIjp7IiRpZCI6IjE1MTg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UxOSIsIlRvcCI6MC4wLCJMZWZ0IjowLjAsIlJpZ2h0IjowLjAsIkJvdHRvbSI6MC4wfSwiUGFkZGluZyI6eyIkaWQiOiIxNTIwIiwiVG9wIjowLjAsIkxlZnQiOjAuMCwiUmlnaHQiOjAuMCwiQm90dG9tIjowLjB9LCJCYWNrZ3JvdW5kIjp7IiRpZCI6IjE1MjEiLCJDb2xvciI6eyIkaWQiOiIxNTIyIiwiQSI6MCwiUiI6MjU1LCJHIjoyNTUsIkIiOjI1NX19LCJJc1Zpc2libGUiOnRydWUsIldpZHRoIjowLjAsIkhlaWdodCI6MC4wLCJCb3JkZXJTdHlsZSI6eyIkaWQiOiIxNTIzIiwiTGluZUNvbG9yIjpudWxsLCJMaW5lV2VpZ2h0IjowLjAsIkxpbmVUeXBlIjowLCJQYXJlbnRTdHlsZSI6bnVsbH0sIlBhcmVudFN0eWxlIjpudWxsfSwiRGF0ZUZvcm1hdCI6eyIkaWQiOiIxNTI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yNSIsIkRhdGVQYXJ0SXNWaXNpYmxlIjpmYWxzZSwiVGltZVBhcnRJc1Zpc2libGUiOmZhbHNlfX0sIldlZWtOdW1iZXJpbmciOnsiJGlkIjoiMTUyNiIsIkZvcm1hdCI6MCwiSXNWaXNpYmxlIjpmYWxzZSwiTGFzdEtub3duVmlzaWJpbGl0eVN0YXRlIjpmYWxzZX0sIklzVmlzaWJsZSI6dHJ1ZSwiVmFyaWFuY2VTdHlsZSI6eyIkaWQiOiIxNTI3IiwiVGV4dFN0eWxlIjp7IiRpZCI6IjE1MjgiLCJGb250U2V0dGluZ3MiOnsiJGlkIjoiMTUyOSIsIkZvbnRTaXplIjoxMSwiRm9udE5hbWUiOiJDYWxpYnJpIiwiSXNCb2xkIjpmYWxzZSwiSXNJdGFsaWMiOmZhbHNlLCJJc1VuZGVybGluZWQiOmZhbHNlLCJQYXJlbnRTdHlsZSI6bnVsbH0sIkF1dG9TaXplIjowLCJGb3JlZ3JvdW5kIjp7IiRpZCI6IjE1MzAiLCJDb2xvciI6eyIkaWQiOiIxNTM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1MzIiLCJUb3AiOjAuMCwiTGVmdCI6MC4wLCJSaWdodCI6MC4wLCJCb3R0b20iOjAuMH0sIlBhZGRpbmciOnsiJGlkIjoiMTUzMyIsIlRvcCI6MC4wLCJMZWZ0IjowLjAsIlJpZ2h0IjowLjAsIkJvdHRvbSI6MC4wfSwiQmFja2dyb3VuZCI6eyIkaWQiOiIxNTM0IiwiQ29sb3IiOnsiJGlkIjoiMTUzNSIsIkEiOjAsIlIiOjAsIkciOjAsIkIiOjB9fSwiSXNWaXNpYmxlIjp0cnVlLCJXaWR0aCI6MC4wLCJIZWlnaHQiOjAuMCwiQm9yZGVyU3R5bGUiOnsiJGlkIjoiMTUzNiIsIkxpbmVDb2xvciI6bnVsbCwiTGluZVdlaWdodCI6MC4wLCJMaW5lVHlwZSI6MCwiUGFyZW50U3R5bGUiOm51bGx9LCJQYXJlbnRTdHlsZSI6bnVsbH0sIlBhcmVudFN0eWxlIjpudWxsfSwiUGFyZW50U3R5bGUiOm51bGx9LCJJbmRleCI6MjAsIlBlcmNlbnRhZ2VDb21wbGV0ZSI6bnVsbCwiUG9zaXRpb24iOnsiUmF0aW8iOjAuMCwiSXNDdXN0b20iOmZhbHNlfSwiRGF0ZUZvcm1hdCI6eyIkcmVmIjoiMTUyNCJ9LCJXZWVrTnVtYmVyaW5nIjp7IiRpZCI6IjE1MzciLCJGb3JtYXQiOjAsIklzVmlzaWJsZSI6ZmFsc2UsIkxhc3RLbm93blZpc2liaWxpdHlTdGF0ZSI6ZmFsc2V9LCJCYXNlbGluZURhdGEiOnsiJGlkIjoiMTUzOCIsIkRhdGUiOiIyMDI2LTExLTMwVDIzOjU5OjAwIn0sIlJlbGF0ZWRUYXNrSWQiOiJhYzlhMDQ0Ni01ZGU2LTQwMjItYjM0Ni04YjAxMmNkYjhjN2YiLCJJZCI6ImQ1OTA2ZjE2LThhMjQtNGYxNS1hODFlLTM1ZGQ2YTA2Yzk4MiIsIkltcG9ydElkIjoiIiwiVGl0bGUiOiJJbmRpYSIsIk5vdGUiOm51bGwsIkh5cGVybGluayI6eyIkaWQiOiIxNTM5IiwiQWRkcmVzcyI6IiIsIlN1YkFkZHJlc3MiOiIifSwiSXNDaGFuZ2VkIjpmYWxzZSwiSXNOZXciOmZhbHNlfV0sIlRhc2tEZWZpbml0aW9uIjp7IiRpZCI6IjE1NDAiLCJHcm91cE5hbWUiOm51bGwsIlN0YXJ0RGF0ZSI6IjIwMjYtMDQtMDFUMDA6MDA6MDBaIiwiRW5kRGF0ZSI6IjIwMjYtMTItMDJUMjM6NTk6MDBaIiwiUGVyY2VudGFnZUNvbXBsZXRlIjpudWxsLCJTdHlsZSI6eyIkaWQiOiIxNTQxIiwiU2hhcGUiOjAsIlNoYXBlVGhpY2tuZXNzIjowLCJEdXJhdGlvbkZvcm1hdCI6MCwiSW5jbHVkZU5vbldvcmtpbmdEYXlzSW5EdXJhdGlvbiI6ZmFsc2UsIlBlcmNlbnRhZ2VDb21wbGV0ZVN0eWxlIjp7IiRpZCI6IjE1NDIiLCJGb250U2V0dGluZ3MiOnsiJGlkIjoiMTU0MyIsIkZvbnRTaXplIjo5LCJGb250TmFtZSI6IkNhbGlicmkiLCJJc0JvbGQiOmZhbHNlLCJJc0l0YWxpYyI6ZmFsc2UsIklzVW5kZXJsaW5lZCI6ZmFsc2UsIlBhcmVudFN0eWxlIjpudWxsfSwiQXV0b1NpemUiOjAsIkZvcmVncm91bmQiOnsiJGlkIjoiMTU0NCIsIkNvbG9yIjp7IiRpZCI6IjE1ND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U0NiIsIlRvcCI6MC4wLCJMZWZ0IjowLjAsIlJpZ2h0IjowLjAsIkJvdHRvbSI6MC4wfSwiUGFkZGluZyI6eyIkaWQiOiIxNTQ3IiwiVG9wIjowLjAsIkxlZnQiOjAuMCwiUmlnaHQiOjAuMCwiQm90dG9tIjowLjB9LCJCYWNrZ3JvdW5kIjp7IiRpZCI6IjE1NDgiLCJDb2xvciI6eyIkaWQiOiIxNTQ5IiwiQSI6ODksIlIiOjAsIkciOjAsIkIiOjB9fSwiSXNWaXNpYmxlIjp0cnVlLCJXaWR0aCI6MC4wLCJIZWlnaHQiOjAuMCwiQm9yZGVyU3R5bGUiOnsiJGlkIjoiMTU1MCIsIkxpbmVDb2xvciI6bnVsbCwiTGluZVdlaWdodCI6MC4wLCJMaW5lVHlwZSI6MCwiUGFyZW50U3R5bGUiOm51bGx9LCJQYXJlbnRTdHlsZSI6bnVsbH0sIkR1cmF0aW9uU3R5bGUiOnsiJGlkIjoiMTU1MSIsIkZvbnRTZXR0aW5ncyI6eyIkaWQiOiIxNTUyIiwiRm9udFNpemUiOjEwLCJGb250TmFtZSI6IkNhbGlicmkiLCJJc0JvbGQiOmZhbHNlLCJJc0l0YWxpYyI6ZmFsc2UsIklzVW5kZXJsaW5lZCI6ZmFsc2UsIlBhcmVudFN0eWxlIjpudWxsfSwiQXV0b1NpemUiOjAsIkZvcmVncm91bmQiOnsiJGlkIjoiMTU1MyIsIkNvbG9yIjp7IiRpZCI6IjE1N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U1IiwiVG9wIjowLjAsIkxlZnQiOjAuMCwiUmlnaHQiOjAuMCwiQm90dG9tIjowLjB9LCJQYWRkaW5nIjp7IiRpZCI6IjE1NTYiLCJUb3AiOjAuMCwiTGVmdCI6MC4wLCJSaWdodCI6MC4wLCJCb3R0b20iOjAuMH0sIkJhY2tncm91bmQiOnsiJGlkIjoiMTU1NyIsIkNvbG9yIjp7IiRpZCI6IjE1NTgiLCJBIjo4OSwiUiI6MCwiRyI6MCwiQiI6MH19LCJJc1Zpc2libGUiOnRydWUsIldpZHRoIjowLjAsIkhlaWdodCI6MC4wLCJCb3JkZXJTdHlsZSI6eyIkaWQiOiIxNTU5IiwiTGluZUNvbG9yIjpudWxsLCJMaW5lV2VpZ2h0IjowLjAsIkxpbmVUeXBlIjowLCJQYXJlbnRTdHlsZSI6bnVsbH0sIlBhcmVudFN0eWxlIjpudWxsfSwiSG9yaXpvbnRhbENvbm5lY3RvclN0eWxlIjp7IiRpZCI6IjE1NjAiLCJMaW5lQ29sb3IiOnsiJGlkIjoiMTU2MSIsIiR0eXBlIjoiTkxSRS5Db21tb24uRG9tLlNvbGlkQ29sb3JCcnVzaCwgTkxSRS5Db21tb24iLCJDb2xvciI6eyIkaWQiOiIxNTYyIiwiQSI6MjU1LCJSIjoyMDQsIkciOjIwNCwiQiI6MjA0fX0sIkxpbmVXZWlnaHQiOjAuMCwiTGluZVR5cGUiOjAsIlBhcmVudFN0eWxlIjpudWxsfSwiVmVydGljYWxDb25uZWN0b3JTdHlsZSI6eyIkaWQiOiIxNTYzIiwiTGluZUNvbG9yIjp7IiRpZCI6IjE1NjQiLCIkdHlwZSI6Ik5MUkUuQ29tbW9uLkRvbS5Tb2xpZENvbG9yQnJ1c2gsIE5MUkUuQ29tbW9uIiwiQ29sb3IiOnsiJGlkIjoiMTU2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VmFyaWFuY2VQb3NpdGlvbiI6NiwiU3BhY2luZyI6MywiSXNCZWxvd1RpbWViYW5kIjp0cnVlLCJQZXJjZW50YWdlQ29tcGxldGVTaGFwZU9wYWNpdHkiOjM1LCJCYXNlbGluZVN0eWxlIjp7IiRpZCI6IjE1NjYiLCJTaGFwZVN0eWxlIjp7IiRpZCI6IjE1NjciLCJNYXJnaW4iOnsiJGlkIjoiMTU2OCIsIlRvcCI6MC4wLCJMZWZ0IjowLjAsIlJpZ2h0IjowLjAsIkJvdHRvbSI6MC4wfSwiUGFkZGluZyI6eyIkaWQiOiIxNTY5IiwiVG9wIjowLjAsIkxlZnQiOjAuMCwiUmlnaHQiOjAuMCwiQm90dG9tIjowLjB9LCJCYWNrZ3JvdW5kIjp7IiRpZCI6IjE1NzAiLCJDb2xvciI6eyIkaWQiOiIxNTcxIiwiQSI6MTUzLCJSIjowLCJHIjowLCJCIjowfX0sIklzVmlzaWJsZSI6dHJ1ZSwiV2lkdGgiOjAuMCwiSGVpZ2h0IjowLjAsIkJvcmRlclN0eWxlIjpudWxsLCJQYXJlbnRTdHlsZSI6bnVsbH0sIk1hcmdpbiI6eyIkaWQiOiIxNTcyIiwiVG9wIjowLjAsIkxlZnQiOjAuMCwiUmlnaHQiOjAuMCwiQm90dG9tIjowLjB9LCJQYWRkaW5nIjp7IiRpZCI6IjE1NzMiLCJUb3AiOjAuMCwiTGVmdCI6MC4wLCJSaWdodCI6MC4wLCJCb3R0b20iOjAuMH0sIkJhY2tncm91bmQiOm51bGwsIklzVmlzaWJsZSI6dHJ1ZSwiV2lkdGgiOjAuMCwiSGVpZ2h0IjowLjAsIkJvcmRlclN0eWxlIjpudWxsLCJQYXJlbnRTdHlsZSI6bnVsbH0sIlNoYXBlU3R5bGUiOnsiJGlkIjoiMTU3NCIsIk1hcmdpbiI6eyIkaWQiOiIxNTc1IiwiVG9wIjowLjAsIkxlZnQiOjQuMCwiUmlnaHQiOjQuMCwiQm90dG9tIjowLjB9LCJQYWRkaW5nIjp7IiRpZCI6IjE1NzYiLCJUb3AiOjAuMCwiTGVmdCI6MC4wLCJSaWdodCI6MC4wLCJCb3R0b20iOjAuMH0sIkJhY2tncm91bmQiOnsiJGlkIjoiMTU3NyIsIkNvbG9yIjp7IiRpZCI6IjE1NzgiLCJBIjoyNTUsIlIiOjAsIkciOjExNCwiQiI6MTg4fX0sIklzVmlzaWJsZSI6dHJ1ZSwiV2lkdGgiOjQxMy4wLCJIZWlnaHQiOjEwLjAsIkJvcmRlclN0eWxlIjp7IiRpZCI6IjE1NzkiLCJMaW5lQ29sb3IiOnsiJGlkIjoiMTU4MCIsIiR0eXBlIjoiTkxSRS5Db21tb24uRG9tLlNvbGlkQ29sb3JCcnVzaCwgTkxSRS5Db21tb24iLCJDb2xvciI6eyIkaWQiOiIxNTgxIiwiQSI6MjU1LCJSIjoxNzYsIkciOjkyLCJCIjo1fX0sIkxpbmVXZWlnaHQiOjAuMCwiTGluZVR5cGUiOjAsIlBhcmVudFN0eWxlIjpudWxsfSwiUGFyZW50U3R5bGUiOm51bGx9LCJUaXRsZVN0eWxlIjp7IiRpZCI6IjE1ODIiLCJGb250U2V0dGluZ3MiOnsiJGlkIjoiMTU4MyIsIkZvbnRTaXplIjoxMCwiRm9udE5hbWUiOiJDYWxpYnJpIiwiSXNCb2xkIjp0cnVlLCJJc0l0YWxpYyI6ZmFsc2UsIklzVW5kZXJsaW5lZCI6ZmFsc2UsIlBhcmVudFN0eWxlIjpudWxsfSwiQXV0b1NpemUiOjAsIkZvcmVncm91bmQiOnsiJGlkIjoiMTU4NCIsIkNvbG9yIjp7IiRpZCI6IjE1ODUiLCJBIjoyNTUsIlIiOjAsIkciOjExNCwiQiI6MTg4fX0sIk1heFdpZHRoIjoyMDAuMCwiTWF4SGVpZ2h0IjoiSW5maW5pdHkiLCJTbWFydEZvcmVncm91bmRJc0FjdGl2ZSI6ZmFsc2UsIkhvcml6b250YWxBbGlnbm1lbnQiOjEsIlZlcnRpY2FsQWxpZ25tZW50IjowLCJTbWFydEZvcmVncm91bmQiOm51bGwsIkJhY2tncm91bmRGaWxsVHlwZSI6MCwiTWFyZ2luIjp7IiRpZCI6IjE1ODYiLCJUb3AiOjAuMCwiTGVmdCI6MC4wLCJSaWdodCI6MC4wLCJCb3R0b20iOjAuMH0sIlBhZGRpbmciOnsiJGlkIjoiMTU4NyIsIlRvcCI6MC4wLCJMZWZ0IjowLjAsIlJpZ2h0IjowLjAsIkJvdHRvbSI6MC4wfSwiQmFja2dyb3VuZCI6eyIkaWQiOiIxNTg4IiwiQ29sb3IiOnsiJGlkIjoiMTU4OSIsIkEiOjAsIlIiOjI1NSwiRyI6MjU1LCJCIjoyNTV9fSwiSXNWaXNpYmxlIjp0cnVlLCJXaWR0aCI6MC4wLCJIZWlnaHQiOjAuMCwiQm9yZGVyU3R5bGUiOnsiJGlkIjoiMTU5MCIsIkxpbmVDb2xvciI6bnVsbCwiTGluZVdlaWdodCI6MC4wLCJMaW5lVHlwZSI6MCwiUGFyZW50U3R5bGUiOm51bGx9LCJQYXJlbnRTdHlsZSI6bnVsbH0sIkRhdGVTdHlsZSI6eyIkaWQiOiIxNTkxIiwiRm9udFNldHRpbmdzIjp7IiRpZCI6IjE1OTIiLCJGb250U2l6ZSI6OSwiRm9udE5hbWUiOiJDYWxpYnJpIiwiSXNCb2xkIjpmYWxzZSwiSXNJdGFsaWMiOmZhbHNlLCJJc1VuZGVybGluZWQiOmZhbHNlLCJQYXJlbnRTdHlsZSI6bnVsbH0sIkF1dG9TaXplIjowLCJGb3JlZ3JvdW5kIjp7IiRpZCI6IjE1OTMiLCJDb2xvciI6eyIkaWQiOiIxNT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k1IiwiVG9wIjowLjAsIkxlZnQiOjAuMCwiUmlnaHQiOjAuMCwiQm90dG9tIjowLjB9LCJQYWRkaW5nIjp7IiRpZCI6IjE1OTYiLCJUb3AiOjAuMCwiTGVmdCI6MC4wLCJSaWdodCI6MC4wLCJCb3R0b20iOjAuMH0sIkJhY2tncm91bmQiOnsiJGlkIjoiMTU5NyIsIkNvbG9yIjp7IiRpZCI6IjE1OTgiLCJBIjowLCJSIjoyNTUsIkciOjI1NSwiQiI6MjU1fX0sIklzVmlzaWJsZSI6dHJ1ZSwiV2lkdGgiOjAuMCwiSGVpZ2h0IjowLjAsIkJvcmRlclN0eWxlIjp7IiRpZCI6IjE1OTkiLCJMaW5lQ29sb3IiOm51bGwsIkxpbmVXZWlnaHQiOjAuMCwiTGluZVR5cGUiOjAsIlBhcmVudFN0eWxlIjpudWxsfSwiUGFyZW50U3R5bGUiOm51bGx9LCJEYXRlRm9ybWF0Ijp7IiRpZCI6IjE2MD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jAxIiwiRGF0ZVBhcnRJc1Zpc2libGUiOmZhbHNlLCJUaW1lUGFydElzVmlzaWJsZSI6ZmFsc2V9fSwiV2Vla051bWJlcmluZyI6eyIkaWQiOiIxNjAyIiwiRm9ybWF0IjowLCJJc1Zpc2libGUiOmZhbHNlLCJMYXN0S25vd25WaXNpYmlsaXR5U3RhdGUiOmZhbHNlfSwiSXNWaXNpYmxlIjp0cnVlLCJWYXJpYW5jZVN0eWxlIjp7IiRpZCI6IjE2MDMiLCJUZXh0U3R5bGUiOnsiJGlkIjoiMTYwNCIsIkZvbnRTZXR0aW5ncyI6eyIkaWQiOiIxNjA1IiwiRm9udFNpemUiOjExLCJGb250TmFtZSI6IkNhbGlicmkiLCJJc0JvbGQiOmZhbHNlLCJJc0l0YWxpYyI6ZmFsc2UsIklzVW5kZXJsaW5lZCI6ZmFsc2UsIlBhcmVudFN0eWxlIjpudWxsfSwiQXV0b1NpemUiOjAsIkZvcmVncm91bmQiOnsiJGlkIjoiMTYwNiIsIkNvbG9yIjp7IiRpZCI6IjE2M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YwOCIsIlRvcCI6MC4wLCJMZWZ0IjowLjAsIlJpZ2h0IjowLjAsIkJvdHRvbSI6MC4wfSwiUGFkZGluZyI6eyIkaWQiOiIxNjA5IiwiVG9wIjowLjAsIkxlZnQiOjAuMCwiUmlnaHQiOjAuMCwiQm90dG9tIjowLjB9LCJCYWNrZ3JvdW5kIjp7IiRpZCI6IjE2MTAiLCJDb2xvciI6eyIkaWQiOiIxNjExIiwiQSI6MCwiUiI6MCwiRyI6MCwiQiI6MH19LCJJc1Zpc2libGUiOnRydWUsIldpZHRoIjowLjAsIkhlaWdodCI6MC4wLCJCb3JkZXJTdHlsZSI6eyIkaWQiOiIxNjEyIiwiTGluZUNvbG9yIjpudWxsLCJMaW5lV2VpZ2h0IjowLjAsIkxpbmVUeXBlIjowLCJQYXJlbnRTdHlsZSI6bnVsbH0sIlBhcmVudFN0eWxlIjpudWxsfSwiUGFyZW50U3R5bGUiOm51bGx9LCJQYXJlbnRTdHlsZSI6bnVsbH0sIkluZGV4IjoxNCwiU21hcnREdXJhdGlvbkFjdGl2YXRlZCI6ZmFsc2UsIkRhdGVGb3JtYXQiOnsiJHJlZiI6IjE2MDAifSwiV2Vla051bWJlcmluZyI6eyIkaWQiOiIxNjEzIiwiRm9ybWF0IjowLCJJc1Zpc2libGUiOmZhbHNlLCJMYXN0S25vd25WaXNpYmlsaXR5U3RhdGUiOmZhbHNlfSwiQmFzZWxpbmVEYXRhIjp7IiRpZCI6IjE2MTQiLCJTdGFydERhdGUiOiIyMDI2LTA0LTAxVDAwOjAwOjAwIiwiRW5kRGF0ZSI6IjIwMjYtMTItMDJUMjM6NTk6MDAifSwiSWQiOiJhYzlhMDQ0Ni01ZGU2LTQwMjItYjM0Ni04YjAxMmNkYjhjN2YiLCJJbXBvcnRJZCI6IjIxIiwiVGl0bGUiOiJUaW1lbGluZSIsIk5vdGUiOm51bGwsIkh5cGVybGluayI6eyIkaWQiOiIxNjE1IiwiQWRkcmVzcyI6IiIsIlN1YkFkZHJlc3MiOiIifSwiSXNDaGFuZ2VkIjpmYWxzZSwiSXNOZXciOmZhbHNlfX1dLCJfbWlsZXN0b25lcyI6W10sIklkIjoiMDAwMDAwMDAtMDAwMC0wMDAwLTAwMDAtMDAwMDAwMDAwMDAwIiwiSXNTaW5nbGVJdGVtUm93Ijp0cnVlfV0sIkluZGV4IjowLCJJZCI6IjBiN2Y1ODJjLTlmZjAtNDExNS05N2M1LTRjMGVlZDFiYTEzOCIsIkhlYWRlclRleHQiOm51bGwsIklzRGVmYXVsdCI6dHJ1ZSwiU3R5bGUiOnsiJGlkIjoiMTYxNiIsIkhlYWRlclN0eWxlIjp7IiRpZCI6IjE2MTciLCJUZXh0U3R5bGUiOnsiJGlkIjoiMTYxOCIsIkZvbnRTZXR0aW5ncyI6eyIkaWQiOiIxNjE5IiwiRm9udFNpemUiOjExLCJGb250TmFtZSI6IkNhbGlicmkiLCJJc0JvbGQiOmZhbHNlLCJJc0l0YWxpYyI6ZmFsc2UsIklzVW5kZXJsaW5lZCI6ZmFsc2UsIlBhcmVudFN0eWxlIjpudWxsfSwiQXV0b1NpemUiOjIsIkZvcmVncm91bmQiOnsiJGlkIjoiMTYyMCIsIkNvbG9yIjp7IiRpZCI6IjE2MjEiLCJBIjoyNTUsIlIiOjAsIkciOjAsIkIiOjB9fSwiTWF4V2lkdGgiOjAuMCwiTWF4SGVpZ2h0IjowLjAsIlNtYXJ0Rm9yZWdyb3VuZElzQWN0aXZlIjpmYWxzZSwiSG9yaXpvbnRhbEFsaWdubWVudCI6MCwiVmVydGljYWxBbGlnbm1lbnQiOjAsIlNtYXJ0Rm9yZWdyb3VuZCI6bnVsbCwiQmFja2dyb3VuZEZpbGxUeXBlIjowLCJNYXJnaW4iOnsiJGlkIjoiMTYyMiIsIlRvcCI6MC4wLCJMZWZ0IjowLjAsIlJpZ2h0IjowLjAsIkJvdHRvbSI6MC4wfSwiUGFkZGluZyI6eyIkaWQiOiIxNjIzIiwiVG9wIjowLjAsIkxlZnQiOjAuMCwiUmlnaHQiOjAuMCwiQm90dG9tIjowLjB9LCJCYWNrZ3JvdW5kIjpudWxsLCJJc1Zpc2libGUiOnRydWUsIldpZHRoIjowLjAsIkhlaWdodCI6MC4wLCJCb3JkZXJTdHlsZSI6bnVsbCwiUGFyZW50U3R5bGUiOm51bGx9LCJSZWN0YW5nbGVTdHlsZSI6eyIkaWQiOiIxNjI0IiwiTWFyZ2luIjp7IiRpZCI6IjE2MjUiLCJUb3AiOjAuMCwiTGVmdCI6MC4wLCJSaWdodCI6MC4wLCJCb3R0b20iOjAuMH0sIlBhZGRpbmciOnsiJGlkIjoiMTYyNiIsIlRvcCI6MC4wLCJMZWZ0IjowLjAsIlJpZ2h0IjowLjAsIkJvdHRvbSI6MC4wfSwiQmFja2dyb3VuZCI6eyIkaWQiOiIxNjI3IiwiQ29sb3IiOnsiJGlkIjoiMTYyOCIsIkEiOjYzLCJSIjoyNywiRyI6ODgsIkIiOjEyNH19LCJJc1Zpc2libGUiOnRydWUsIldpZHRoIjowLjAsIkhlaWdodCI6MC4wLCJCb3JkZXJTdHlsZSI6eyIkaWQiOiIxNjI5IiwiTGluZUNvbG9yIjp7IiRpZCI6IjE2MzAiLCIkdHlwZSI6Ik5MUkUuQ29tbW9uLkRvbS5Tb2xpZENvbG9yQnJ1c2gsIE5MUkUuQ29tbW9uIiwiQ29sb3IiOnsiJGlkIjoiMTYzMSIsIkEiOjI1NSwiUiI6MTc2LCJHIjo5MiwiQiI6NX19LCJMaW5lV2VpZ2h0IjowLjAsIkxpbmVUeXBlIjowLCJQYXJlbnRTdHlsZSI6bnVsbH0sIlBhcmVudFN0eWxlIjpudWxsfSwiTWFyZ2luIjp7IiRpZCI6IjE2MzIiLCJUb3AiOjAuMCwiTGVmdCI6MC4wLCJSaWdodCI6MC4wLCJCb3R0b20iOjAuMH0sIlBhZGRpbmciOnsiJGlkIjoiMTYzMyIsIlRvcCI6MC4wLCJMZWZ0IjowLjAsIlJpZ2h0IjowLjAsIkJvdHRvbSI6MC4wfSwiQmFja2dyb3VuZCI6bnVsbCwiSXNWaXNpYmxlIjp0cnVlLCJXaWR0aCI6MC4wLCJIZWlnaHQiOjAuMCwiQm9yZGVyU3R5bGUiOm51bGwsIlBhcmVudFN0eWxlIjpudWxsfSwiQmFja2dyb3VuZFN0eWxlIjp7IiRpZCI6IjE2MzQiLCJNYXJnaW4iOnsiJGlkIjoiMTYzNSIsIlRvcCI6MC4wLCJMZWZ0IjowLjAsIlJpZ2h0IjowLjAsIkJvdHRvbSI6MC4wfSwiUGFkZGluZyI6eyIkaWQiOiIxNjM2IiwiVG9wIjowLjAsIkxlZnQiOjAuMCwiUmlnaHQiOjAuMCwiQm90dG9tIjowLjB9LCJCYWNrZ3JvdW5kIjp7IiRpZCI6IjE2MzciLCJDb2xvciI6eyIkaWQiOiIxNjM4IiwiQSI6NTEsIlIiOjI3LCJHIjo4OCwiQiI6MTI0fX0sIklzVmlzaWJsZSI6dHJ1ZSwiV2lkdGgiOjAuMCwiSGVpZ2h0IjowLjAsIkJvcmRlclN0eWxlIjp7IiRpZCI6IjE2MzkiLCJMaW5lQ29sb3IiOnsiJGlkIjoiMTY0MCIsIiR0eXBlIjoiTkxSRS5Db21tb24uRG9tLlNvbGlkQ29sb3JCcnVzaCwgTkxSRS5Db21tb24iLCJDb2xvciI6eyIkaWQiOiIxNjQxIiwiQSI6MjU1LCJSIjoyMzQsIkciOjIyLCJCIjozMH19LCJMaW5lV2VpZ2h0IjowLjAsIkxpbmVUeXBlIjowLCJQYXJlbnRTdHlsZSI6bnVsbH0sIlBhcmVudFN0eWxlIjpudWxsfSwiTWFyZ2luIjp7IiRpZCI6IjE2NDIiLCJUb3AiOjAuMCwiTGVmdCI6MC4wLCJSaWdodCI6MC4wLCJCb3R0b20iOjAuMH0sIlBhZGRpbmciOnsiJGlkIjoiMTY0MyIsIlRvcCI6MC4wLCJMZWZ0IjowLjAsIlJpZ2h0IjowLjAsIkJvdHRvbSI6MC4wfSwiSXNWaXNpYmxlIjp0cnVlLCJXaWR0aCI6MC4wLCJIZWlnaHQiOjAuMCwiQm9yZGVyU3R5bGUiOnsiJGlkIjoiMTY0NCIsIkxpbmVDb2xvciI6bnVsbCwiTGluZVdlaWdodCI6MC4wLCJMaW5lVHlwZSI6MCwiUGFyZW50U3R5bGUiOm51bGx9LCJQYXJlbnRTdHlsZSI6bnVsbH19XSwiSWQiOiJmNDU0ZjMyYy1kYTgxLTQ1ZTYtYWJmOC1lZjZhODcwMTExNWIiLCJJbmRleCI6MiwiSGVhZGVyVGV4dCI6IlByb2R1Y3QgXHUwMDBiR2FtbWEiLCJTdHlsZSI6eyIkaWQiOiIxNjQ1IiwiU3R5bGVJZCI6IjAwMDAwMDAwLTAwMDAtMDAwMC0wMDAwLTAwMDAwMDAwMDAwMCIsIkhlYWRlclN0eWxlIjp7IiRpZCI6IjE2NDYiLCJUZXh0SXNWZXJ0aWNhbCI6ZmFsc2UsIlRleHRTdHlsZSI6eyIkaWQiOiIxNjQ3IiwiRm9udFNldHRpbmdzIjp7IiRpZCI6IjE2NDgiLCJGb250U2l6ZSI6MTIsIkZvbnROYW1lIjoiQ2FsaWJyaSIsIklzQm9sZCI6dHJ1ZSwiSXNJdGFsaWMiOmZhbHNlLCJJc1VuZGVybGluZWQiOmZhbHNlLCJQYXJlbnRTdHlsZSI6bnVsbH0sIkF1dG9TaXplIjoyLCJGb3JlZ3JvdW5kIjp7IiRpZCI6IjE2NDkiLCJDb2xvciI6eyIkaWQiOiIxNjUwIiwiQSI6MjU1LCJSIjoyNTUsIkciOjI1NSwiQiI6MjU1fX0sIk1heFdpZHRoIjo3My4wLCJNYXhIZWlnaHQiOiJJbmZpbml0eSIsIlNtYXJ0Rm9yZWdyb3VuZElzQWN0aXZlIjpmYWxzZSwiSG9yaXpvbnRhbEFsaWdubWVudCI6MCwiVmVydGljYWxBbGlnbm1lbnQiOjAsIlNtYXJ0Rm9yZWdyb3VuZCI6bnVsbCwiQmFja2dyb3VuZEZpbGxUeXBlIjowLCJNYXJnaW4iOnsiJGlkIjoiMTY1MSIsIlRvcCI6MC4wLCJMZWZ0IjowLjAsIlJpZ2h0IjowLjAsIkJvdHRvbSI6MC4wfSwiUGFkZGluZyI6eyIkaWQiOiIxNjUyIiwiVG9wIjowLjAsIkxlZnQiOjAuMCwiUmlnaHQiOjAuMCwiQm90dG9tIjowLjB9LCJCYWNrZ3JvdW5kIjpudWxsLCJJc1Zpc2libGUiOnRydWUsIldpZHRoIjowLjAsIkhlaWdodCI6MC4wLCJCb3JkZXJTdHlsZSI6bnVsbCwiUGFyZW50U3R5bGUiOm51bGx9LCJSZWN0YW5nbGVTdHlsZSI6eyIkaWQiOiIxNjUzIiwiTWFyZ2luIjp7IiRpZCI6IjE2NTQiLCJUb3AiOjAuMCwiTGVmdCI6MC4wLCJSaWdodCI6MC4wLCJCb3R0b20iOjAuMH0sIlBhZGRpbmciOnsiJGlkIjoiMTY1NSIsIlRvcCI6MC4wLCJMZWZ0IjowLjAsIlJpZ2h0IjowLjAsIkJvdHRvbSI6MC4wfSwiQmFja2dyb3VuZCI6eyIkaWQiOiIxNjU2IiwiQ29sb3IiOnsiJGlkIjoiMTY1NyIsIkEiOjI1NSwiUiI6MCwiRyI6MTE0LCJCIjoxODh9fSwiSXNWaXNpYmxlIjp0cnVlLCJXaWR0aCI6MC4wLCJIZWlnaHQiOjAuMCwiQm9yZGVyU3R5bGUiOnsiJGlkIjoiMTY1OCIsIkxpbmVDb2xvciI6eyIkaWQiOiIxNjU5IiwiJHR5cGUiOiJOTFJFLkNvbW1vbi5Eb20uU29saWRDb2xvckJydXNoLCBOTFJFLkNvbW1vbiIsIkNvbG9yIjp7IiRpZCI6IjE2NjAiLCJBIjoyNTUsIlIiOjE3NiwiRyI6OTIsIkIiOjV9fSwiTGluZVdlaWdodCI6MC4wLCJMaW5lVHlwZSI6MCwiUGFyZW50U3R5bGUiOm51bGx9LCJQYXJlbnRTdHlsZSI6bnVsbH0sIk1hcmdpbiI6eyIkaWQiOiIxNjYxIiwiVG9wIjowLjAsIkxlZnQiOjAuMCwiUmlnaHQiOjAuMCwiQm90dG9tIjowLjB9LCJQYWRkaW5nIjp7IiRpZCI6IjE2NjIiLCJUb3AiOjAuMCwiTGVmdCI6MC4wLCJSaWdodCI6MC4wLCJCb3R0b20iOjAuMH0sIkJhY2tncm91bmQiOm51bGwsIklzVmlzaWJsZSI6dHJ1ZSwiV2lkdGgiOjAuMCwiSGVpZ2h0IjowLjAsIkJvcmRlclN0eWxlIjpudWxsLCJQYXJlbnRTdHlsZSI6bnVsbH0sIkJhY2tncm91bmRTdHlsZSI6eyIkaWQiOiIxNjYzIiwiTWFyZ2luIjp7IiRpZCI6IjE2NjQiLCJUb3AiOjAuMCwiTGVmdCI6MC4wLCJSaWdodCI6MC4wLCJCb3R0b20iOjAuMH0sIlBhZGRpbmciOnsiJGlkIjoiMTY2NSIsIlRvcCI6MC4wLCJMZWZ0IjowLjAsIlJpZ2h0IjowLjAsIkJvdHRvbSI6MC4wfSwiQmFja2dyb3VuZCI6eyIkaWQiOiIxNjY2IiwiQ29sb3IiOnsiJGlkIjoiMTY2NyIsIkEiOjUxLCJSIjoxMTUsIkciOjExNSwiQiI6MTE1fX0sIklzVmlzaWJsZSI6dHJ1ZSwiV2lkdGgiOjAuMCwiSGVpZ2h0IjowLjAsIkJvcmRlclN0eWxlIjp7IiRpZCI6IjE2NjgiLCJMaW5lQ29sb3IiOnsiJGlkIjoiMTY2OSIsIiR0eXBlIjoiTkxSRS5Db21tb24uRG9tLlNvbGlkQ29sb3JCcnVzaCwgTkxSRS5Db21tb24iLCJDb2xvciI6eyIkaWQiOiIxNjcwIiwiQSI6MjU1LCJSIjoxNzYsIkciOjkyLCJCIjo1fX0sIkxpbmVXZWlnaHQiOjAuMCwiTGluZVR5cGUiOjAsIlBhcmVudFN0eWxlIjpudWxsfSwiUGFyZW50U3R5bGUiOm51bGx9LCJJc0Fib3ZlVGltZWJhbmQiOmZhbHNlLCJTcGFjaW5nIjo1LCJEZWZhdWx0U3dpbWxhbmVUYXNrU3R5bGUiOnsiJGlkIjoiMTY3MSIsIiR0eXBlIjoiTkxSRS5Db21tb24uRG9tLlN0eWxlcy5FeHBsaWNpdFNldGFibGVUYXNrU3R5bGUsIE5MUkUuQ29tbW9uIiwiU2hhcGUiOjAsIlNoYXBlVGhpY2tuZXNzIjowLCJEdXJhdGlvbkZvcm1hdCI6MCwiSW5jbHVkZU5vbldvcmtpbmdEYXlzSW5EdXJhdGlvbiI6ZmFsc2UsIlBlcmNlbnRhZ2VDb21wbGV0ZVN0eWxlIjp7IiRpZCI6IjE2NzIiLCJGb250U2V0dGluZ3MiOnsiJGlkIjoiMTY3MyIsIkZvbnRTaXplIjo5LCJGb250TmFtZSI6IkNhbGlicmkiLCJJc0JvbGQiOmZhbHNlLCJJc0l0YWxpYyI6ZmFsc2UsIklzVW5kZXJsaW5lZCI6ZmFsc2UsIlBhcmVudFN0eWxlIjpudWxsfSwiQXV0b1NpemUiOjAsIkZvcmVncm91bmQiOnsiJGlkIjoiMTY3NCIsIkNvbG9yIjp7IiRpZCI6IjE2Nz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Y3NiIsIlRvcCI6MC4wLCJMZWZ0IjowLjAsIlJpZ2h0IjowLjAsIkJvdHRvbSI6MC4wfSwiUGFkZGluZyI6eyIkaWQiOiIxNjc3IiwiVG9wIjowLjAsIkxlZnQiOjAuMCwiUmlnaHQiOjAuMCwiQm90dG9tIjowLjB9LCJCYWNrZ3JvdW5kIjp7IiRpZCI6IjE2NzgiLCJDb2xvciI6eyIkaWQiOiIxNjc5IiwiQSI6ODksIlIiOjAsIkciOjAsIkIiOjB9fSwiSXNWaXNpYmxlIjp0cnVlLCJXaWR0aCI6MC4wLCJIZWlnaHQiOjAuMCwiQm9yZGVyU3R5bGUiOnsiJGlkIjoiMTY4MCIsIkxpbmVDb2xvciI6bnVsbCwiTGluZVdlaWdodCI6MC4wLCJMaW5lVHlwZSI6MCwiUGFyZW50U3R5bGUiOm51bGx9LCJQYXJlbnRTdHlsZSI6bnVsbH0sIkR1cmF0aW9uU3R5bGUiOnsiJGlkIjoiMTY4MSIsIkZvbnRTZXR0aW5ncyI6eyIkaWQiOiIxNjgyIiwiRm9udFNpemUiOjEwLCJGb250TmFtZSI6IkNhbGlicmkiLCJJc0JvbGQiOmZhbHNlLCJJc0l0YWxpYyI6ZmFsc2UsIklzVW5kZXJsaW5lZCI6ZmFsc2UsIlBhcmVudFN0eWxlIjpudWxsfSwiQXV0b1NpemUiOjAsIkZvcmVncm91bmQiOnsiJGlkIjoiMTY4MyIsIkNvbG9yIjp7IiRpZCI6IjE2O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g1IiwiVG9wIjowLjAsIkxlZnQiOjAuMCwiUmlnaHQiOjAuMCwiQm90dG9tIjowLjB9LCJQYWRkaW5nIjp7IiRpZCI6IjE2ODYiLCJUb3AiOjAuMCwiTGVmdCI6MC4wLCJSaWdodCI6MC4wLCJCb3R0b20iOjAuMH0sIkJhY2tncm91bmQiOnsiJGlkIjoiMTY4NyIsIkNvbG9yIjp7IiRpZCI6IjE2ODgiLCJBIjo4OSwiUiI6MCwiRyI6MCwiQiI6MH19LCJJc1Zpc2libGUiOnRydWUsIldpZHRoIjowLjAsIkhlaWdodCI6MC4wLCJCb3JkZXJTdHlsZSI6eyIkaWQiOiIxNjg5IiwiTGluZUNvbG9yIjpudWxsLCJMaW5lV2VpZ2h0IjowLjAsIkxpbmVUeXBlIjowLCJQYXJlbnRTdHlsZSI6bnVsbH0sIlBhcmVudFN0eWxlIjpudWxsfSwiSG9yaXpvbnRhbENvbm5lY3RvclN0eWxlIjp7IiRpZCI6IjE2OTAiLCJMaW5lQ29sb3IiOnsiJGlkIjoiMTY5MSIsIiR0eXBlIjoiTkxSRS5Db21tb24uRG9tLlNvbGlkQ29sb3JCcnVzaCwgTkxSRS5Db21tb24iLCJDb2xvciI6eyIkaWQiOiIxNjkyIiwiQSI6MjU1LCJSIjoyMDQsIkciOjIwNCwiQiI6MjA0fX0sIkxpbmVXZWlnaHQiOjAuMCwiTGluZVR5cGUiOjAsIlBhcmVudFN0eWxlIjpudWxsfSwiVmVydGljYWxDb25uZWN0b3JTdHlsZSI6eyIkaWQiOiIxNjkzIiwiTGluZUNvbG9yIjp7IiRpZCI6IjE2OTQiLCIkdHlwZSI6Ik5MUkUuQ29tbW9uLkRvbS5Tb2xpZENvbG9yQnJ1c2gsIE5MUkUuQ29tbW9uIiwiQ29sb3IiOnsiJGlkIjoiMTY5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VmFyaWFuY2VQb3NpdGlvbiI6NiwiU3BhY2luZyI6MywiSXNCZWxvd1RpbWViYW5kIjp0cnVlLCJQZXJjZW50YWdlQ29tcGxldGVTaGFwZU9wYWNpdHkiOjM1LCJCYXNlbGluZVN0eWxlIjp7IiRpZCI6IjE2OTYiLCJTaGFwZVN0eWxlIjp7IiRpZCI6IjE2OTciLCJNYXJnaW4iOnsiJGlkIjoiMTY5OCIsIlRvcCI6MC4wLCJMZWZ0IjowLjAsIlJpZ2h0IjowLjAsIkJvdHRvbSI6MC4wfSwiUGFkZGluZyI6eyIkaWQiOiIxNjk5IiwiVG9wIjowLjAsIkxlZnQiOjAuMCwiUmlnaHQiOjAuMCwiQm90dG9tIjowLjB9LCJCYWNrZ3JvdW5kIjp7IiRpZCI6IjE3MDAiLCJDb2xvciI6eyIkaWQiOiIxNzAxIiwiQSI6MTUzLCJSIjowLCJHIjowLCJCIjowfX0sIklzVmlzaWJsZSI6dHJ1ZSwiV2lkdGgiOjAuMCwiSGVpZ2h0IjowLjAsIkJvcmRlclN0eWxlIjp7IiRpZCI6IjE3MDIiLCJMaW5lQ29sb3IiOm51bGwsIkxpbmVXZWlnaHQiOjAuMCwiTGluZVR5cGUiOjAsIlBhcmVudFN0eWxlIjpudWxsfSwiUGFyZW50U3R5bGUiOm51bGx9LCJNYXJnaW4iOnsiJGlkIjoiMTcwMyIsIlRvcCI6MC4wLCJMZWZ0IjowLjAsIlJpZ2h0IjowLjAsIkJvdHRvbSI6MC4wfSwiUGFkZGluZyI6eyIkaWQiOiIxNzA0IiwiVG9wIjowLjAsIkxlZnQiOjAuMCwiUmlnaHQiOjAuMCwiQm90dG9tIjowLjB9LCJCYWNrZ3JvdW5kIjpudWxsLCJJc1Zpc2libGUiOnRydWUsIldpZHRoIjowLjAsIkhlaWdodCI6MC4wLCJCb3JkZXJTdHlsZSI6bnVsbCwiUGFyZW50U3R5bGUiOm51bGx9LCJTaGFwZVN0eWxlIjp7IiRpZCI6IjE3MDUiLCJNYXJnaW4iOnsiJGlkIjoiMTcwNiIsIlRvcCI6MC4wLCJMZWZ0Ijo0LjAsIlJpZ2h0Ijo0LjAsIkJvdHRvbSI6MC4wfSwiUGFkZGluZyI6eyIkaWQiOiIxNzA3IiwiVG9wIjowLjAsIkxlZnQiOjAuMCwiUmlnaHQiOjAuMCwiQm90dG9tIjowLjB9LCJCYWNrZ3JvdW5kIjp7IiRpZCI6IjE3MDgiLCJDb2xvciI6eyIkaWQiOiIxNzA5IiwiQSI6MjU1LCJSIjoyNywiRyI6ODgsIkIiOjEyNH19LCJJc1Zpc2libGUiOnRydWUsIldpZHRoIjo0MTMuMCwiSGVpZ2h0IjoxMC4wLCJCb3JkZXJTdHlsZSI6eyIkaWQiOiIxNzEwIiwiTGluZUNvbG9yIjp7IiRpZCI6IjE3MTEiLCIkdHlwZSI6Ik5MUkUuQ29tbW9uLkRvbS5Tb2xpZENvbG9yQnJ1c2gsIE5MUkUuQ29tbW9uIiwiQ29sb3IiOnsiJGlkIjoiMTcxMiIsIkEiOjI1NSwiUiI6MjM0LCJHIjoyMiwiQiI6MzB9fSwiTGluZVdlaWdodCI6MC4wLCJMaW5lVHlwZSI6MCwiUGFyZW50U3R5bGUiOm51bGx9LCJQYXJlbnRTdHlsZSI6bnVsbH0sIlRpdGxlU3R5bGUiOnsiJGlkIjoiMTcxMyIsIkZvbnRTZXR0aW5ncyI6eyIkaWQiOiIxNzE0IiwiRm9udFNpemUiOjEwLCJGb250TmFtZSI6IkNhbGlicmkiLCJJc0JvbGQiOnRydWUsIklzSXRhbGljIjpmYWxzZSwiSXNVbmRlcmxpbmVkIjpmYWxzZSwiUGFyZW50U3R5bGUiOm51bGx9LCJBdXRvU2l6ZSI6MCwiRm9yZWdyb3VuZCI6eyIkaWQiOiIxNzE1IiwiQ29sb3IiOnsiJGlkIjoiMTcxNiIsIkEiOjI1NSwiUiI6MjcsIkciOjg4LCJCIjoxMjR9fSwiTWF4V2lkdGgiOjIwMC4wLCJNYXhIZWlnaHQiOiJJbmZpbml0eSIsIlNtYXJ0Rm9yZWdyb3VuZElzQWN0aXZlIjpmYWxzZSwiSG9yaXpvbnRhbEFsaWdubWVudCI6MSwiVmVydGljYWxBbGlnbm1lbnQiOjAsIlNtYXJ0Rm9yZWdyb3VuZCI6bnVsbCwiQmFja2dyb3VuZEZpbGxUeXBlIjowLCJNYXJnaW4iOnsiJGlkIjoiMTcxNyIsIlRvcCI6MC4wLCJMZWZ0IjowLjAsIlJpZ2h0IjowLjAsIkJvdHRvbSI6MC4wfSwiUGFkZGluZyI6eyIkaWQiOiIxNzE4IiwiVG9wIjowLjAsIkxlZnQiOjAuMCwiUmlnaHQiOjAuMCwiQm90dG9tIjowLjB9LCJCYWNrZ3JvdW5kIjp7IiRpZCI6IjE3MTkiLCJDb2xvciI6eyIkaWQiOiIxNzIwIiwiQSI6MCwiUiI6MjU1LCJHIjoyNTUsIkIiOjI1NX19LCJJc1Zpc2libGUiOnRydWUsIldpZHRoIjowLjAsIkhlaWdodCI6MC4wLCJCb3JkZXJTdHlsZSI6eyIkaWQiOiIxNzIxIiwiTGluZUNvbG9yIjpudWxsLCJMaW5lV2VpZ2h0IjowLjAsIkxpbmVUeXBlIjowLCJQYXJlbnRTdHlsZSI6bnVsbH0sIlBhcmVudFN0eWxlIjpudWxsfSwiRGF0ZVN0eWxlIjp7IiRpZCI6IjE3MjIiLCJGb250U2V0dGluZ3MiOnsiJGlkIjoiMTcyMyIsIkZvbnRTaXplIjo5LCJGb250TmFtZSI6IkNhbGlicmkiLCJJc0JvbGQiOmZhbHNlLCJJc0l0YWxpYyI6ZmFsc2UsIklzVW5kZXJsaW5lZCI6ZmFsc2UsIlBhcmVudFN0eWxlIjpudWxsfSwiQXV0b1NpemUiOjAsIkZvcmVncm91bmQiOnsiJGlkIjoiMTcyNCIsIkNvbG9yIjp7IiRpZCI6IjE3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MjYiLCJUb3AiOjAuMCwiTGVmdCI6MC4wLCJSaWdodCI6MC4wLCJCb3R0b20iOjAuMH0sIlBhZGRpbmciOnsiJGlkIjoiMTcyNyIsIlRvcCI6MC4wLCJMZWZ0IjowLjAsIlJpZ2h0IjowLjAsIkJvdHRvbSI6MC4wfSwiQmFja2dyb3VuZCI6eyIkaWQiOiIxNzI4IiwiQ29sb3IiOnsiJGlkIjoiMTcyOSIsIkEiOjAsIlIiOjI1NSwiRyI6MjU1LCJCIjoyNTV9fSwiSXNWaXNpYmxlIjp0cnVlLCJXaWR0aCI6MC4wLCJIZWlnaHQiOjAuMCwiQm9yZGVyU3R5bGUiOnsiJGlkIjoiMTczMCIsIkxpbmVDb2xvciI6bnVsbCwiTGluZVdlaWdodCI6MC4wLCJMaW5lVHlwZSI6MCwiUGFyZW50U3R5bGUiOm51bGx9LCJQYXJlbnRTdHlsZSI6bnVsbH0sIkRhdGVGb3JtYXQiOnsiJGlkIjoiMTc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MzIiLCJEYXRlUGFydElzVmlzaWJsZSI6ZmFsc2UsIlRpbWVQYXJ0SXNWaXNpYmxlIjpmYWxzZX19LCJXZWVrTnVtYmVyaW5nIjp7IiRpZCI6IjE3MzMiLCJGb3JtYXQiOjAsIklzVmlzaWJsZSI6ZmFsc2UsIkxhc3RLbm93blZpc2liaWxpdHlTdGF0ZSI6ZmFsc2V9LCJJc1Zpc2libGUiOnRydWUsIlZhcmlhbmNlU3R5bGUiOnsiJGlkIjoiMTczNCIsIlRleHRTdHlsZSI6eyIkaWQiOiIxNzM1IiwiRm9udFNldHRpbmdzIjp7IiRpZCI6IjE3MzYiLCJGb250U2l6ZSI6MTEsIkZvbnROYW1lIjoiQ2FsaWJyaSIsIklzQm9sZCI6ZmFsc2UsIklzSXRhbGljIjpmYWxzZSwiSXNVbmRlcmxpbmVkIjpmYWxzZSwiUGFyZW50U3R5bGUiOm51bGx9LCJBdXRvU2l6ZSI6MCwiRm9yZWdyb3VuZCI6eyIkaWQiOiIxNzM3IiwiQ29sb3IiOnsiJGlkIjoiMTcz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zM5IiwiVG9wIjowLjAsIkxlZnQiOjAuMCwiUmlnaHQiOjAuMCwiQm90dG9tIjowLjB9LCJQYWRkaW5nIjp7IiRpZCI6IjE3NDAiLCJUb3AiOjAuMCwiTGVmdCI6MC4wLCJSaWdodCI6MC4wLCJCb3R0b20iOjAuMH0sIkJhY2tncm91bmQiOnsiJGlkIjoiMTc0MSIsIkNvbG9yIjp7IiRpZCI6IjE3NDIiLCJBIjowLCJSIjowLCJHIjowLCJCIjowfX0sIklzVmlzaWJsZSI6dHJ1ZSwiV2lkdGgiOjAuMCwiSGVpZ2h0IjowLjAsIkJvcmRlclN0eWxlIjp7IiRpZCI6IjE3NDMiLCJMaW5lQ29sb3IiOm51bGwsIkxpbmVXZWlnaHQiOjAuMCwiTGluZVR5cGUiOjAsIlBhcmVudFN0eWxlIjpudWxsfSwiUGFyZW50U3R5bGUiOm51bGx9LCJQYXJlbnRTdHlsZSI6bnVsbH0sIlBhcmVudFN0eWxlIjpudWxsLCJfZXhwbGljaXRseVNldCI6eyIkaWQiOiIxNzQ0IiwiU2hhcGVTdHlsZSI6ZmFsc2UsIlRpdGxlU3R5bGUiOmZhbHNlLCJEYXRlU3R5bGUiOmZhbHNlLCJWYXJpYW5jZVN0eWxlIjpmYWxzZSwiSG9yaXpvbnRhbENvbm5lY3RvclN0eWxlIjpmYWxzZSwiVmVydGljYWxDb25uZWN0b3JTdHlsZSI6ZmFsc2UsIlBlcmNlbnRhZ2VDb21wbGV0ZVNoYXBlT3BhY2l0eSI6ZmFsc2UsIkRhdGVGb3JtYXQiOmZhbHNlLCJJc1Zpc2libGUiOmZhbHNlLCJTaGFwZSI6ZmFsc2UsIlNoYXBlVGhpY2tuZXNz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HVyYXRpb25Gb3JtYXQiOmZhbHNlLCJXZWVrTnVtYmVyaW5nIjpmYWxzZX19LCJEZWZhdWx0U3dpbWxhbmVNb3RTdHlsZSI6eyIkaWQiOiIxNzQ1IiwiU2hhcGUiOjMsIkNvbm5lY3Rvck1hcmdpbiI6eyIkaWQiOiIxNzQ2IiwiVG9wIjowLjAsIkxlZnQiOjIuMCwiUmlnaHQiOjIuMCwiQm90dG9tIjowLjB9LCJDb25uZWN0b3JTdHlsZSI6eyIkaWQiOiIxNzQ3IiwiTGluZUNvbG9yIjp7IiRpZCI6IjE3NDgiLCIkdHlwZSI6Ik5MUkUuQ29tbW9uLkRvbS5Tb2xpZENvbG9yQnJ1c2gsIE5MUkUuQ29tbW9uIiwiQ29sb3IiOnsiJGlkIjoiMTc0OSIsIkEiOjI1NSwiUiI6MjcsIkciOjg4LCJCIjoxMjR9fSwiTGluZVdlaWdodCI6MS4wLCJMaW5lVHlwZSI6MCwiUGFyZW50U3R5bGUiOm51bGx9LCJJc0JlbG93VGltZWJhbmQiOnRydWUsIlBvc2l0aW9uT25UYXNrIjozLCJIaWRlRGF0ZSI6ZmFsc2UsIlNoYXBlU2l6ZSI6MSwiU3BhY2luZyI6MS4wLCJQYWRkaW5nIjp7IiRpZCI6IjE3NTAiLCJUb3AiOjcuMCwiTGVmdCI6My4wLCJSaWdodCI6MC4wLCJCb3R0b20iOjIuMH0sIlNoYXBlU3R5bGUiOnsiJGlkIjoiMTc1MSIsIk1hcmdpbiI6eyIkaWQiOiIxNzUyIiwiVG9wIjowLjAsIkxlZnQiOjAuMCwiUmlnaHQiOjAuMCwiQm90dG9tIjowLjB9LCJQYWRkaW5nIjp7IiRpZCI6IjE3NTMiLCJUb3AiOjAuMCwiTGVmdCI6MC4wLCJSaWdodCI6MC4wLCJCb3R0b20iOjAuMH0sIkJhY2tncm91bmQiOnsiJGlkIjoiMTc1NCIsIkNvbG9yIjp7IiRpZCI6IjE3NTUiLCJBIjoyNTUsIlIiOjI3LCJHIjo4OCwiQiI6MTI0fX0sIklzVmlzaWJsZSI6dHJ1ZSwiV2lkdGgiOjE4LjAsIkhlaWdodCI6MjAuMCwiQm9yZGVyU3R5bGUiOnsiJGlkIjoiMTc1NiIsIkxpbmVDb2xvciI6eyIkaWQiOiIxNzU3IiwiJHR5cGUiOiJOTFJFLkNvbW1vbi5Eb20uU29saWRDb2xvckJydXNoLCBOTFJFLkNvbW1vbiIsIkNvbG9yIjp7IiRpZCI6IjE3NTgiLCJBIjoyNTUsIlIiOjIzNCwiRyI6MjIsIkIiOjMwfX0sIkxpbmVXZWlnaHQiOjAuMCwiTGluZVR5cGUiOjAsIlBhcmVudFN0eWxlIjpudWxsfSwiUGFyZW50U3R5bGUiOm51bGx9LCJUaXRsZVN0eWxlIjp7IiRpZCI6IjE3NTkiLCJGb250U2V0dGluZ3MiOnsiJGlkIjoiMTc2MCIsIkZvbnRTaXplIjoxMCwiRm9udE5hbWUiOiJDYWxpYnJpIiwiSXNCb2xkIjp0cnVlLCJJc0l0YWxpYyI6ZmFsc2UsIklzVW5kZXJsaW5lZCI6ZmFsc2UsIlBhcmVudFN0eWxlIjpudWxsfSwiQXV0b1NpemUiOjAsIkZvcmVncm91bmQiOnsiJGlkIjoiMTc2MSIsIkNvbG9yIjp7IiRpZCI6IjE3N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c2MyIsIlRvcCI6MC4wLCJMZWZ0IjowLjAsIlJpZ2h0IjowLjAsIkJvdHRvbSI6MC4wfSwiUGFkZGluZyI6eyIkaWQiOiIxNzY0IiwiVG9wIjowLjAsIkxlZnQiOjAuMCwiUmlnaHQiOjAuMCwiQm90dG9tIjowLjB9LCJCYWNrZ3JvdW5kIjp7IiRpZCI6IjE3NjUiLCJDb2xvciI6eyIkaWQiOiIxNzY2IiwiQSI6MCwiUiI6MjU1LCJHIjoyNTUsIkIiOjI1NX19LCJJc1Zpc2libGUiOnRydWUsIldpZHRoIjowLjAsIkhlaWdodCI6MC4wLCJCb3JkZXJTdHlsZSI6eyIkaWQiOiIxNzY3IiwiTGluZUNvbG9yIjpudWxsLCJMaW5lV2VpZ2h0IjowLjAsIkxpbmVUeXBlIjowLCJQYXJlbnRTdHlsZSI6bnVsbH0sIlBhcmVudFN0eWxlIjpudWxsfSwiRGF0ZVN0eWxlIjp7IiRpZCI6IjE3NjgiLCJGb250U2V0dGluZ3MiOnsiJGlkIjoiMTc2OSIsIkZvbnRTaXplIjo5LCJGb250TmFtZSI6IkNhbGlicmkiLCJJc0JvbGQiOmZhbHNlLCJJc0l0YWxpYyI6ZmFsc2UsIklzVW5kZXJsaW5lZCI6ZmFsc2UsIlBhcmVudFN0eWxlIjpudWxsfSwiQXV0b1NpemUiOjAsIkZvcmVncm91bmQiOnsiJGlkIjoiMTc3MCIsIkNvbG9yIjp7IiRpZCI6IjE3NzEiLCJBIjoyNTUsIlIiOjUwLCJHIjo1MCwiQiI6NTB9fSwiTWF4V2lkdGgiOjIwMC4wLCJNYXhIZWlnaHQiOiJJbmZpbml0eSIsIlNtYXJ0Rm9yZWdyb3VuZElzQWN0aXZlIjpmYWxzZSwiSG9yaXpvbnRhbEFsaWdubWVudCI6MSwiVmVydGljYWxBbGlnbm1lbnQiOjAsIlNtYXJ0Rm9yZWdyb3VuZCI6bnVsbCwiQmFja2dyb3VuZEZpbGxUeXBlIjowLCJNYXJnaW4iOnsiJGlkIjoiMTc3MiIsIlRvcCI6MC4wLCJMZWZ0IjowLjAsIlJpZ2h0IjowLjAsIkJvdHRvbSI6MC4wfSwiUGFkZGluZyI6eyIkaWQiOiIxNzczIiwiVG9wIjowLjAsIkxlZnQiOjAuMCwiUmlnaHQiOjAuMCwiQm90dG9tIjowLjB9LCJCYWNrZ3JvdW5kIjp7IiRpZCI6IjE3NzQiLCJDb2xvciI6eyIkaWQiOiIxNzc1IiwiQSI6MCwiUiI6MjU1LCJHIjoyNTUsIkIiOjI1NX19LCJJc1Zpc2libGUiOnRydWUsIldpZHRoIjowLjAsIkhlaWdodCI6MC4wLCJCb3JkZXJTdHlsZSI6eyIkaWQiOiIxNzc2IiwiTGluZUNvbG9yIjpudWxsLCJMaW5lV2VpZ2h0IjowLjAsIkxpbmVUeXBlIjowLCJQYXJlbnRTdHlsZSI6bnVsbH0sIlBhcmVudFN0eWxlIjpudWxsfSwiRGF0ZUZvcm1hdCI6eyIkaWQiOiIxNzc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c3OCIsIkRhdGVQYXJ0SXNWaXNpYmxlIjpmYWxzZSwiVGltZVBhcnRJc1Zpc2libGUiOmZhbHNlfX0sIldlZWtOdW1iZXJpbmciOnsiJGlkIjoiMTc3OSIsIkZvcm1hdCI6MCwiSXNWaXNpYmxlIjpmYWxzZSwiTGFzdEtub3duVmlzaWJpbGl0eVN0YXRlIjpmYWxzZX0sIklzVmlzaWJsZSI6dHJ1ZSwiVmFyaWFuY2VTdHlsZSI6eyIkaWQiOiIxNzgwIiwiVGV4dFN0eWxlIjp7IiRpZCI6IjE3ODEiLCJGb250U2V0dGluZ3MiOnsiJGlkIjoiMTc4MiIsIkZvbnRTaXplIjoxMSwiRm9udE5hbWUiOiJDYWxpYnJpIiwiSXNCb2xkIjpmYWxzZSwiSXNJdGFsaWMiOmZhbHNlLCJJc1VuZGVybGluZWQiOmZhbHNlLCJQYXJlbnRTdHlsZSI6bnVsbH0sIkF1dG9TaXplIjowLCJGb3JlZ3JvdW5kIjp7IiRpZCI6IjE3ODMiLCJDb2xvciI6eyIkaWQiOiIxNzg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3ODUiLCJUb3AiOjAuMCwiTGVmdCI6MC4wLCJSaWdodCI6MC4wLCJCb3R0b20iOjAuMH0sIlBhZGRpbmciOnsiJGlkIjoiMTc4NiIsIlRvcCI6MC4wLCJMZWZ0IjowLjAsIlJpZ2h0IjowLjAsIkJvdHRvbSI6MC4wfSwiQmFja2dyb3VuZCI6eyIkaWQiOiIxNzg3IiwiQ29sb3IiOnsiJGlkIjoiMTc4OCIsIkEiOjAsIlIiOjAsIkciOjAsIkIiOjB9fSwiSXNWaXNpYmxlIjpmYWxzZSwiV2lkdGgiOjAuMCwiSGVpZ2h0IjowLjAsIkJvcmRlclN0eWxlIjp7IiRpZCI6IjE3ODkiLCJMaW5lQ29sb3IiOm51bGwsIkxpbmVXZWlnaHQiOjAuMCwiTGluZVR5cGUiOjAsIlBhcmVudFN0eWxlIjpudWxsfSwiUGFyZW50U3R5bGUiOm51bGx9LCJQYXJlbnRTdHlsZSI6bnVsbH0sIlBhcmVudFN0eWxlIjpudWxsfSwiRGVmYXVsdFN3aW1sYW5lTWlsZXN0b25lU3R5bGUiOnsiJGlkIjoiMTc5MCIsIlRpdGxlUG9zaXRpb24iOiJSaWdodCIsIkRhdGVQb3NpdGlvbiI6IkxlZnQiLCJWYXJpYW5jZVBvc2l0aW9uIjoiTGVmdCIsIlNoYXBlVHlwZSI6MywiU2hhcGVTaXplIjowLCJTcGFjaW5nIjo1LCJTaGFwZVN0eWxlIjp7IiRpZCI6IjE3OTEiLCJNYXJnaW4iOnsiJGlkIjoiMTc5MiIsIlRvcCI6MC4wLCJMZWZ0IjowLjAsIlJpZ2h0IjowLjAsIkJvdHRvbSI6MC4wfSwiUGFkZGluZyI6eyIkaWQiOiIxNzkzIiwiVG9wIjowLjAsIkxlZnQiOjAuMCwiUmlnaHQiOjAuMCwiQm90dG9tIjowLjB9LCJCYWNrZ3JvdW5kIjp7IiRpZCI6IjE3OTQiLCJDb2xvciI6eyIkaWQiOiIxNzk1IiwiQSI6MjU1LCJSIjoyNywiRyI6ODgsIkIiOjEyNH19LCJJc1Zpc2libGUiOnRydWUsIldpZHRoIjoxMi4wLCJIZWlnaHQiOjE0LjAsIkJvcmRlclN0eWxlIjp7IiRpZCI6IjE3OTYiLCJMaW5lQ29sb3IiOnsiJGlkIjoiMTc5NyIsIiR0eXBlIjoiTkxSRS5Db21tb24uRG9tLlNvbGlkQ29sb3JCcnVzaCwgTkxSRS5Db21tb24iLCJDb2xvciI6eyIkaWQiOiIxNzk4IiwiQSI6MjU1LCJSIjoyMzQsIkciOjIyLCJCIjozMH19LCJMaW5lV2VpZ2h0IjowLjAsIkxpbmVUeXBlIjowLCJQYXJlbnRTdHlsZSI6bnVsbH0sIlBhcmVudFN0eWxlIjpudWxsfSwiVGl0bGVTdHlsZSI6eyIkaWQiOiIxNzk5IiwiRm9udFNldHRpbmdzIjp7IiRpZCI6IjE4MDAiLCJGb250U2l6ZSI6MTAsIkZvbnROYW1lIjoiQ2FsaWJyaSIsIklzQm9sZCI6dHJ1ZSwiSXNJdGFsaWMiOmZhbHNlLCJJc1VuZGVybGluZWQiOmZhbHNlLCJQYXJlbnRTdHlsZSI6bnVsbH0sIkF1dG9TaXplIjowLCJGb3JlZ3JvdW5kIjp7IiRpZCI6IjE4MDEiLCJDb2xvciI6eyIkaWQiOiIxODA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4MDMiLCJUb3AiOjAuMCwiTGVmdCI6MC4wLCJSaWdodCI6MC4wLCJCb3R0b20iOjAuMH0sIlBhZGRpbmciOnsiJGlkIjoiMTgwNCIsIlRvcCI6MC4wLCJMZWZ0IjowLjAsIlJpZ2h0IjowLjAsIkJvdHRvbSI6MC4wfSwiQmFja2dyb3VuZCI6eyIkaWQiOiIxODA1IiwiQ29sb3IiOnsiJGlkIjoiMTgwNiIsIkEiOjg5LCJSIjowLCJHIjowLCJCIjowfX0sIklzVmlzaWJsZSI6dHJ1ZSwiV2lkdGgiOjAuMCwiSGVpZ2h0IjowLjAsIkJvcmRlclN0eWxlIjp7IiRpZCI6IjE4MDciLCJMaW5lQ29sb3IiOm51bGwsIkxpbmVXZWlnaHQiOjAuMCwiTGluZVR5cGUiOjAsIlBhcmVudFN0eWxlIjpudWxsfSwiUGFyZW50U3R5bGUiOm51bGx9LCJEYXRlU3R5bGUiOnsiJGlkIjoiMTgwOCIsIkZvbnRTZXR0aW5ncyI6eyIkaWQiOiIxODA5IiwiRm9udFNpemUiOjksIkZvbnROYW1lIjoiQ2FsaWJyaSIsIklzQm9sZCI6ZmFsc2UsIklzSXRhbGljIjpmYWxzZSwiSXNVbmRlcmxpbmVkIjpmYWxzZSwiUGFyZW50U3R5bGUiOm51bGx9LCJBdXRvU2l6ZSI6MCwiRm9yZWdyb3VuZCI6eyIkaWQiOiIxODEwIiwiQ29sb3IiOnsiJGlkIjoiMTgx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xMiIsIlRvcCI6MC4wLCJMZWZ0IjowLjAsIlJpZ2h0IjowLjAsIkJvdHRvbSI6MC4wfSwiUGFkZGluZyI6eyIkaWQiOiIxODEzIiwiVG9wIjowLjAsIkxlZnQiOjAuMCwiUmlnaHQiOjAuMCwiQm90dG9tIjowLjB9LCJCYWNrZ3JvdW5kIjp7IiRpZCI6IjE4MTQiLCJDb2xvciI6eyIkaWQiOiIxODE1IiwiQSI6ODksIlIiOjAsIkciOjAsIkIiOjB9fSwiSXNWaXNpYmxlIjp0cnVlLCJXaWR0aCI6MC4wLCJIZWlnaHQiOjAuMCwiQm9yZGVyU3R5bGUiOnsiJGlkIjoiMTgxNiIsIkxpbmVDb2xvciI6bnVsbCwiTGluZVdlaWdodCI6MC4wLCJMaW5lVHlwZSI6MCwiUGFyZW50U3R5bGUiOm51bGx9LCJQYXJlbnRTdHlsZSI6bnVsbH0sIkRhdGVGb3JtYXQiOnsiJGlkIjoiMTgx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MTgiLCJEYXRlUGFydElzVmlzaWJsZSI6ZmFsc2UsIlRpbWVQYXJ0SXNWaXNpYmxlIjpmYWxzZX19LCJXZWVrTnVtYmVyaW5nIjp7IiRpZCI6IjE4MTkiLCJGb3JtYXQiOjAsIklzVmlzaWJsZSI6ZmFsc2UsIkxhc3RLbm93blZpc2liaWxpdHlTdGF0ZSI6ZmFsc2V9LCJJc1Zpc2libGUiOnRydWUsIlZhcmlhbmNlU3R5bGUiOnsiJGlkIjoiMTgyMCIsIlRleHRTdHlsZSI6eyIkaWQiOiIxODIxIiwiRm9udFNldHRpbmdzIjp7IiRpZCI6IjE4MjIiLCJGb250U2l6ZSI6MTEsIkZvbnROYW1lIjoiQ2FsaWJyaSIsIklzQm9sZCI6ZmFsc2UsIklzSXRhbGljIjpmYWxzZSwiSXNVbmRlcmxpbmVkIjpmYWxzZSwiUGFyZW50U3R5bGUiOm51bGx9LCJBdXRvU2l6ZSI6MCwiRm9yZWdyb3VuZCI6eyIkaWQiOiIxODIzIiwiQ29sb3IiOnsiJGlkIjoiMTgy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I1IiwiVG9wIjowLjAsIkxlZnQiOjAuMCwiUmlnaHQiOjAuMCwiQm90dG9tIjowLjB9LCJQYWRkaW5nIjp7IiRpZCI6IjE4MjYiLCJUb3AiOjAuMCwiTGVmdCI6MC4wLCJSaWdodCI6MC4wLCJCb3R0b20iOjAuMH0sIkJhY2tncm91bmQiOnsiJGlkIjoiMTgyNyIsIkNvbG9yIjp7IiRpZCI6IjE4MjgiLCJBIjowLCJSIjowLCJHIjowLCJCIjowfX0sIklzVmlzaWJsZSI6dHJ1ZSwiV2lkdGgiOjAuMCwiSGVpZ2h0IjowLjAsIkJvcmRlclN0eWxlIjp7IiRpZCI6IjE4MjkiLCJMaW5lQ29sb3IiOm51bGwsIkxpbmVXZWlnaHQiOjAuMCwiTGluZVR5cGUiOjAsIlBhcmVudFN0eWxlIjpudWxsfSwiUGFyZW50U3R5bGUiOm51bGx9LCJQYXJlbnRTdHlsZSI6bnVsbH0sIlBhcmVudFN0eWxlIjpudWxsfSwiRGVmYXVsdFN3aW1sYW5lQWN0aXZpdHlTdHlsZSI6eyIkaWQiOiIxODMwIiwiSGVhZGVyU3R5bGUiOnsiJGlkIjoiMTgzMSIsIlRleHRTdHlsZSI6eyIkaWQiOiIxODMyIiwiRm9udFNldHRpbmdzIjp7IiRpZCI6IjE4MzMiLCJGb250U2l6ZSI6MTEsIkZvbnROYW1lIjoiQ2FsaWJyaSIsIklzQm9sZCI6ZmFsc2UsIklzSXRhbGljIjpmYWxzZSwiSXNVbmRlcmxpbmVkIjpmYWxzZSwiUGFyZW50U3R5bGUiOm51bGx9LCJBdXRvU2l6ZSI6MiwiRm9yZWdyb3VuZCI6eyIkaWQiOiIxODM0IiwiQ29sb3IiOnsiJGlkIjoiMTgzNSIsIkEiOjI1NSwiUiI6MCwiRyI6MCwiQiI6MH19LCJNYXhXaWR0aCI6MC4wLCJNYXhIZWlnaHQiOjAuMCwiU21hcnRGb3JlZ3JvdW5kSXNBY3RpdmUiOmZhbHNlLCJIb3Jpem9udGFsQWxpZ25tZW50IjowLCJWZXJ0aWNhbEFsaWdubWVudCI6MCwiU21hcnRGb3JlZ3JvdW5kIjpudWxsLCJCYWNrZ3JvdW5kRmlsbFR5cGUiOjAsIk1hcmdpbiI6eyIkaWQiOiIxODM2IiwiVG9wIjowLjAsIkxlZnQiOjAuMCwiUmlnaHQiOjAuMCwiQm90dG9tIjowLjB9LCJQYWRkaW5nIjp7IiRpZCI6IjE4MzciLCJUb3AiOjAuMCwiTGVmdCI6MC4wLCJSaWdodCI6MC4wLCJCb3R0b20iOjAuMH0sIkJhY2tncm91bmQiOm51bGwsIklzVmlzaWJsZSI6dHJ1ZSwiV2lkdGgiOjAuMCwiSGVpZ2h0IjowLjAsIkJvcmRlclN0eWxlIjpudWxsLCJQYXJlbnRTdHlsZSI6bnVsbH0sIlJlY3RhbmdsZVN0eWxlIjp7IiRpZCI6IjE4MzgiLCJNYXJnaW4iOnsiJGlkIjoiMTgzOSIsIlRvcCI6MC4wLCJMZWZ0IjowLjAsIlJpZ2h0IjowLjAsIkJvdHRvbSI6MC4wfSwiUGFkZGluZyI6eyIkaWQiOiIxODQwIiwiVG9wIjowLjAsIkxlZnQiOjAuMCwiUmlnaHQiOjAuMCwiQm90dG9tIjowLjB9LCJCYWNrZ3JvdW5kIjp7IiRpZCI6IjE4NDEiLCJDb2xvciI6eyIkaWQiOiIxODQyIiwiQSI6NjMsIlIiOjI3LCJHIjo4OCwiQiI6MTI0fX0sIklzVmlzaWJsZSI6dHJ1ZSwiV2lkdGgiOjAuMCwiSGVpZ2h0IjowLjAsIkJvcmRlclN0eWxlIjp7IiRpZCI6IjE4NDMiLCJMaW5lQ29sb3IiOnsiJGlkIjoiMTg0NCIsIiR0eXBlIjoiTkxSRS5Db21tb24uRG9tLlNvbGlkQ29sb3JCcnVzaCwgTkxSRS5Db21tb24iLCJDb2xvciI6eyIkaWQiOiIxODQ1IiwiQSI6MjU1LCJSIjoxNzYsIkciOjkyLCJCIjo1fX0sIkxpbmVXZWlnaHQiOjAuMCwiTGluZVR5cGUiOjAsIlBhcmVudFN0eWxlIjpudWxsfSwiUGFyZW50U3R5bGUiOm51bGx9LCJNYXJnaW4iOnsiJGlkIjoiMTg0NiIsIlRvcCI6MC4wLCJMZWZ0IjowLjAsIlJpZ2h0IjowLjAsIkJvdHRvbSI6MC4wfSwiUGFkZGluZyI6eyIkaWQiOiIxODQ3IiwiVG9wIjowLjAsIkxlZnQiOjAuMCwiUmlnaHQiOjAuMCwiQm90dG9tIjowLjB9LCJCYWNrZ3JvdW5kIjpudWxsLCJJc1Zpc2libGUiOnRydWUsIldpZHRoIjowLjAsIkhlaWdodCI6MC4wLCJCb3JkZXJTdHlsZSI6bnVsbCwiUGFyZW50U3R5bGUiOm51bGx9LCJCYWNrZ3JvdW5kU3R5bGUiOnsiJGlkIjoiMTg0OCIsIk1hcmdpbiI6eyIkaWQiOiIxODQ5IiwiVG9wIjowLjAsIkxlZnQiOjAuMCwiUmlnaHQiOjAuMCwiQm90dG9tIjowLjB9LCJQYWRkaW5nIjp7IiRpZCI6IjE4NTAiLCJUb3AiOjAuMCwiTGVmdCI6MC4wLCJSaWdodCI6MC4wLCJCb3R0b20iOjAuMH0sIkJhY2tncm91bmQiOnsiJGlkIjoiMTg1MSIsIkNvbG9yIjp7IiRpZCI6IjE4NTIiLCJBIjo1MSwiUiI6MjcsIkciOjg4LCJCIjoxMjR9fSwiSXNWaXNpYmxlIjp0cnVlLCJXaWR0aCI6MC4wLCJIZWlnaHQiOjAuMCwiQm9yZGVyU3R5bGUiOnsiJGlkIjoiMTg1MyIsIkxpbmVDb2xvciI6eyIkaWQiOiIxODU0IiwiJHR5cGUiOiJOTFJFLkNvbW1vbi5Eb20uU29saWRDb2xvckJydXNoLCBOTFJFLkNvbW1vbiIsIkNvbG9yIjp7IiRpZCI6IjE4NTUiLCJBIjoyNTUsIlIiOjIzNCwiRyI6MjIsIkIiOjMwfX0sIkxpbmVXZWlnaHQiOjAuMCwiTGluZVR5cGUiOjAsIlBhcmVudFN0eWxlIjpudWxsfSwiUGFyZW50U3R5bGUiOm51bGx9LCJNYXJnaW4iOnsiJGlkIjoiMTg1NiIsIlRvcCI6MC4wLCJMZWZ0IjowLjAsIlJpZ2h0IjowLjAsIkJvdHRvbSI6MC4wfSwiUGFkZGluZyI6eyIkaWQiOiIxODU3IiwiVG9wIjowLjAsIkxlZnQiOjAuMCwiUmlnaHQiOjAuMCwiQm90dG9tIjowLjB9LCJJc1Zpc2libGUiOnRydWUsIldpZHRoIjowLjAsIkhlaWdodCI6MC4wLCJCb3JkZXJTdHlsZSI6eyIkaWQiOiIxODU4IiwiTGluZUNvbG9yIjpudWxsLCJMaW5lV2VpZ2h0IjowLjAsIkxpbmVUeXBlIjowLCJQYXJlbnRTdHlsZSI6bnVsbH0sIlBhcmVudFN0eWxlIjpudWxsfSwiTWFyZ2luIjp7IiRpZCI6IjE4NTkiLCJUb3AiOjAuMCwiTGVmdCI6MC4wLCJSaWdodCI6MC4wLCJCb3R0b20iOjAuMH0sIlBhZGRpbmciOnsiJGlkIjoiMTg2MCIsIlRvcCI6MC4wLCJMZWZ0IjowLjAsIlJpZ2h0IjowLjAsIkJvdHRvbSI6MC4wfSwiSXNWaXNpYmxlIjp0cnVlLCJXaWR0aCI6MC4wLCJIZWlnaHQiOjAuMCwiQm9yZGVyU3R5bGUiOnsiJGlkIjoiMTg2MSIsIkxpbmVDb2xvciI6bnVsbCwiTGluZVdlaWdodCI6MC4wLCJMaW5lVHlwZSI6MCwiUGFyZW50U3R5bGUiOm51bGx9LCJQYXJlbnRTdHlsZSI6bnVsbH19LHsiJGlkIjoiMTg2MiIsIl9hY3Rpdml0aWVzIjpbeyIkaWQiOiIxODYzIiwiX3Jvd3MiOlt7IiRpZCI6IjE4NjQiLCJfdGFza3MiOlt7IiRpZCI6IjE4NjUiLCJfYXR0YWNoZWRNaWxlc3RvbmVzIjpbeyIkaWQiOiIxODY2IiwiRGF0ZSI6IjIwMjYtMDQtMDFUMjM6NTk6MDAiLCJTdHlsZSI6eyIkaWQiOiIxODY3IiwiU2hhcGUiOjE5LCJDb25uZWN0b3JNYXJnaW4iOnsiJGlkIjoiMTg2OCIsIlRvcCI6MC4wLCJMZWZ0IjoyLjAsIlJpZ2h0IjoyLjAsIkJvdHRvbSI6MC4wfSwiQ29ubmVjdG9yU3R5bGUiOnsiJGlkIjoiMTg2OSIsIkxpbmVDb2xvciI6eyIkaWQiOiIxODcwIiwiJHR5cGUiOiJOTFJFLkNvbW1vbi5Eb20uU29saWRDb2xvckJydXNoLCBOTFJFLkNvbW1vbiIsIkNvbG9yIjp7IiRpZCI6IjE4NzEiLCJBIjoyNTUsIlIiOjI2LCJHIjoxNzAsIkIiOjY2fX0sIkxpbmVXZWlnaHQiOjEuMCwiTGluZVR5cGUiOjAsIlBhcmVudFN0eWxlIjpudWxsfSwiSXNCZWxvd1RpbWViYW5kIjp0cnVlLCJQb3NpdGlvbk9uVGFzayI6MSwiSGlkZURhdGUiOmZhbHNlLCJTaGFwZVNpemUiOjAsIlNwYWNpbmciOjEuMCwiUGFkZGluZyI6eyIkaWQiOiIxODcyIiwiVG9wIjo3LjAsIkxlZnQiOjMuMCwiUmlnaHQiOjAuMCwiQm90dG9tIjoyLjB9LCJTaGFwZVN0eWxlIjp7IiRpZCI6IjE4NzMiLCJNYXJnaW4iOnsiJGlkIjoiMTg3NCIsIlRvcCI6MC4wLCJMZWZ0IjowLjAsIlJpZ2h0IjowLjAsIkJvdHRvbSI6MC4wfSwiUGFkZGluZyI6eyIkaWQiOiIxODc1IiwiVG9wIjowLjAsIkxlZnQiOjAuMCwiUmlnaHQiOjAuMCwiQm90dG9tIjowLjB9LCJCYWNrZ3JvdW5kIjp7IiRpZCI6IjE4NzYiLCJDb2xvciI6eyIkaWQiOiIxODc3IiwiQSI6MjU1LCJSIjoyNiwiRyI6MTcwLCJCIjo2Nn19LCJJc1Zpc2libGUiOnRydWUsIldpZHRoIjo4LjAsIkhlaWdodCI6OC4wLCJCb3JkZXJTdHlsZSI6eyIkaWQiOiIxODc4IiwiTGluZUNvbG9yIjp7IiRpZCI6IjE4NzkiLCIkdHlwZSI6Ik5MUkUuQ29tbW9uLkRvbS5Tb2xpZENvbG9yQnJ1c2gsIE5MUkUuQ29tbW9uIiwiQ29sb3IiOnsiJGlkIjoiMTg4MCIsIkEiOjI1NSwiUiI6MTc2LCJHIjo5MiwiQiI6NX19LCJMaW5lV2VpZ2h0IjowLjAsIkxpbmVUeXBlIjowLCJQYXJlbnRTdHlsZSI6bnVsbH0sIlBhcmVudFN0eWxlIjpudWxsfSwiVGl0bGVTdHlsZSI6eyIkaWQiOiIxODgxIiwiRm9udFNldHRpbmdzIjp7IiRpZCI6IjE4ODIiLCJGb250U2l6ZSI6MTAsIkZvbnROYW1lIjoiQ2FsaWJyaSIsIklzQm9sZCI6dHJ1ZSwiSXNJdGFsaWMiOmZhbHNlLCJJc1VuZGVybGluZWQiOmZhbHNlLCJQYXJlbnRTdHlsZSI6bnVsbH0sIkF1dG9TaXplIjowLCJGb3JlZ3JvdW5kIjp7IiRpZCI6IjE4ODMiLCJDb2xvciI6eyIkaWQiOiIxODg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ODUiLCJUb3AiOjAuMCwiTGVmdCI6MC4wLCJSaWdodCI6MC4wLCJCb3R0b20iOjAuMH0sIlBhZGRpbmciOnsiJGlkIjoiMTg4NiIsIlRvcCI6MC4wLCJMZWZ0IjowLjAsIlJpZ2h0IjowLjAsIkJvdHRvbSI6MC4wfSwiQmFja2dyb3VuZCI6eyIkaWQiOiIxODg3IiwiQ29sb3IiOnsiJGlkIjoiMTg4OCIsIkEiOjAsIlIiOjI1NSwiRyI6MjU1LCJCIjoyNTV9fSwiSXNWaXNpYmxlIjp0cnVlLCJXaWR0aCI6MC4wLCJIZWlnaHQiOjAuMCwiQm9yZGVyU3R5bGUiOnsiJGlkIjoiMTg4OSIsIkxpbmVDb2xvciI6bnVsbCwiTGluZVdlaWdodCI6MC4wLCJMaW5lVHlwZSI6MCwiUGFyZW50U3R5bGUiOm51bGx9LCJQYXJlbnRTdHlsZSI6bnVsbH0sIkRhdGVTdHlsZSI6eyIkaWQiOiIxODkwIiwiRm9udFNldHRpbmdzIjp7IiRpZCI6IjE4OTEiLCJGb250U2l6ZSI6OSwiRm9udE5hbWUiOiJDYWxpYnJpIiwiSXNCb2xkIjpmYWxzZSwiSXNJdGFsaWMiOmZhbHNlLCJJc1VuZGVybGluZWQiOmZhbHNlLCJQYXJlbnRTdHlsZSI6bnVsbH0sIkF1dG9TaXplIjowLCJGb3JlZ3JvdW5kIjp7IiRpZCI6IjE4OTIiLCJDb2xvciI6eyIkaWQiOiIxODkz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4OTQiLCJUb3AiOjAuMCwiTGVmdCI6MC4wLCJSaWdodCI6MC4wLCJCb3R0b20iOjAuMH0sIlBhZGRpbmciOnsiJGlkIjoiMTg5NSIsIlRvcCI6MC4wLCJMZWZ0IjowLjAsIlJpZ2h0IjowLjAsIkJvdHRvbSI6MC4wfSwiQmFja2dyb3VuZCI6eyIkaWQiOiIxODk2IiwiQ29sb3IiOnsiJGlkIjoiMTg5NyIsIkEiOjAsIlIiOjI1NSwiRyI6MjU1LCJCIjoyNTV9fSwiSXNWaXNpYmxlIjp0cnVlLCJXaWR0aCI6MC4wLCJIZWlnaHQiOjAuMCwiQm9yZGVyU3R5bGUiOnsiJGlkIjoiMTg5OCIsIkxpbmVDb2xvciI6bnVsbCwiTGluZVdlaWdodCI6MC4wLCJMaW5lVHlwZSI6MCwiUGFyZW50U3R5bGUiOm51bGx9LCJQYXJlbnRTdHlsZSI6bnVsbH0sIkRhdGVGb3JtYXQiOnsiJGlkIjoiMTg5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MDAiLCJEYXRlUGFydElzVmlzaWJsZSI6ZmFsc2UsIlRpbWVQYXJ0SXNWaXNpYmxlIjpmYWxzZX19LCJXZWVrTnVtYmVyaW5nIjp7IiRpZCI6IjE5MDEiLCJGb3JtYXQiOjAsIklzVmlzaWJsZSI6ZmFsc2UsIkxhc3RLbm93blZpc2liaWxpdHlTdGF0ZSI6ZmFsc2V9LCJJc1Zpc2libGUiOnRydWUsIlZhcmlhbmNlU3R5bGUiOnsiJGlkIjoiMTkwMiIsIlRleHRTdHlsZSI6eyIkaWQiOiIxOTAzIiwiRm9udFNldHRpbmdzIjp7IiRpZCI6IjE5MDQiLCJGb250U2l6ZSI6MTEsIkZvbnROYW1lIjoiQ2FsaWJyaSIsIklzQm9sZCI6ZmFsc2UsIklzSXRhbGljIjpmYWxzZSwiSXNVbmRlcmxpbmVkIjpmYWxzZSwiUGFyZW50U3R5bGUiOm51bGx9LCJBdXRvU2l6ZSI6MCwiRm9yZWdyb3VuZCI6eyIkaWQiOiIxOTA1IiwiQ29sb3IiOnsiJGlkIjoiMTkw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TA3IiwiVG9wIjowLjAsIkxlZnQiOjAuMCwiUmlnaHQiOjAuMCwiQm90dG9tIjowLjB9LCJQYWRkaW5nIjp7IiRpZCI6IjE5MDgiLCJUb3AiOjAuMCwiTGVmdCI6MC4wLCJSaWdodCI6MC4wLCJCb3R0b20iOjAuMH0sIkJhY2tncm91bmQiOnsiJGlkIjoiMTkwOSIsIkNvbG9yIjp7IiRpZCI6IjE5MTAiLCJBIjowLCJSIjowLCJHIjowLCJCIjowfX0sIklzVmlzaWJsZSI6dHJ1ZSwiV2lkdGgiOjAuMCwiSGVpZ2h0IjowLjAsIkJvcmRlclN0eWxlIjp7IiRpZCI6IjE5MTEiLCJMaW5lQ29sb3IiOm51bGwsIkxpbmVXZWlnaHQiOjAuMCwiTGluZVR5cGUiOjAsIlBhcmVudFN0eWxlIjpudWxsfSwiUGFyZW50U3R5bGUiOm51bGx9LCJQYXJlbnRTdHlsZSI6bnVsbH0sIlBhcmVudFN0eWxlIjpudWxsfSwiSW5kZXgiOjIyLCJQZXJjZW50YWdlQ29tcGxldGUiOm51bGwsIlBvc2l0aW9uIjp7IlJhdGlvIjowLjAsIklzQ3VzdG9tIjpmYWxzZX0sIkRhdGVGb3JtYXQiOnsiJHJlZiI6IjE4OTkifSwiV2Vla051bWJlcmluZyI6eyIkaWQiOiIxOTEyIiwiRm9ybWF0IjowLCJJc1Zpc2libGUiOmZhbHNlLCJMYXN0S25vd25WaXNpYmlsaXR5U3RhdGUiOmZhbHNlfSwiQmFzZWxpbmVEYXRhIjp7IiRpZCI6IjE5MTMiLCJEYXRlIjoiMjAyNi0wNC0wMVQyMzo1OTowMCJ9LCJSZWxhdGVkVGFza0lkIjoiZTg1MzNkMzMtZjlmYy00ZWQ1LTlkMGItODdjZmZlOTQ4ZGYyIiwiSWQiOiJhY2FiMGJjNy1hNmI2LTQ1NDEtYTczYy1mYWYyMjdiMzQ1MjgiLCJJbXBvcnRJZCI6IiIsIlRpdGxlIjoiVW5pdGVkIFN0YXRlcyIsIk5vdGUiOm51bGwsIkh5cGVybGluayI6eyIkaWQiOiIxOTE0IiwiQWRkcmVzcyI6IiIsIlN1YkFkZHJlc3MiOiIifSwiSXNDaGFuZ2VkIjpmYWxzZSwiSXNOZXciOmZhbHNlfSx7IiRpZCI6IjE5MTUiLCJEYXRlIjoiMjAyNi0wNi0yMlQyMzo1OTowMCIsIlN0eWxlIjp7IiRpZCI6IjE5MTYiLCJTaGFwZSI6MTksIkNvbm5lY3Rvck1hcmdpbiI6eyIkaWQiOiIxOTE3IiwiVG9wIjowLjAsIkxlZnQiOjIuMCwiUmlnaHQiOjIuMCwiQm90dG9tIjowLjB9LCJDb25uZWN0b3JTdHlsZSI6eyIkaWQiOiIxOTE4IiwiTGluZUNvbG9yIjp7IiRpZCI6IjE5MTkiLCIkdHlwZSI6Ik5MUkUuQ29tbW9uLkRvbS5Tb2xpZENvbG9yQnJ1c2gsIE5MUkUuQ29tbW9uIiwiQ29sb3IiOnsiJGlkIjoiMTkyMCIsIkEiOjI1NSwiUiI6MjYsIkciOjE3MCwiQiI6NjZ9fSwiTGluZVdlaWdodCI6MS4wLCJMaW5lVHlwZSI6MCwiUGFyZW50U3R5bGUiOm51bGx9LCJJc0JlbG93VGltZWJhbmQiOnRydWUsIlBvc2l0aW9uT25UYXNrIjoxLCJIaWRlRGF0ZSI6ZmFsc2UsIlNoYXBlU2l6ZSI6MCwiU3BhY2luZyI6MS4wLCJQYWRkaW5nIjp7IiRpZCI6IjE5MjEiLCJUb3AiOjcuMCwiTGVmdCI6My4wLCJSaWdodCI6MC4wLCJCb3R0b20iOjIuMH0sIlNoYXBlU3R5bGUiOnsiJGlkIjoiMTkyMiIsIk1hcmdpbiI6eyIkaWQiOiIxOTIzIiwiVG9wIjowLjAsIkxlZnQiOjAuMCwiUmlnaHQiOjAuMCwiQm90dG9tIjowLjB9LCJQYWRkaW5nIjp7IiRpZCI6IjE5MjQiLCJUb3AiOjAuMCwiTGVmdCI6MC4wLCJSaWdodCI6MC4wLCJCb3R0b20iOjAuMH0sIkJhY2tncm91bmQiOnsiJGlkIjoiMTkyNSIsIkNvbG9yIjp7IiRpZCI6IjE5MjYiLCJBIjoyNTUsIlIiOjI2LCJHIjoxNzAsIkIiOjY2fX0sIklzVmlzaWJsZSI6dHJ1ZSwiV2lkdGgiOjguMCwiSGVpZ2h0Ijo4LjAsIkJvcmRlclN0eWxlIjp7IiRpZCI6IjE5MjciLCJMaW5lQ29sb3IiOnsiJGlkIjoiMTkyOCIsIiR0eXBlIjoiTkxSRS5Db21tb24uRG9tLlNvbGlkQ29sb3JCcnVzaCwgTkxSRS5Db21tb24iLCJDb2xvciI6eyIkaWQiOiIxOTI5IiwiQSI6MjU1LCJSIjoxNzYsIkciOjkyLCJCIjo1fX0sIkxpbmVXZWlnaHQiOjAuMCwiTGluZVR5cGUiOjAsIlBhcmVudFN0eWxlIjpudWxsfSwiUGFyZW50U3R5bGUiOm51bGx9LCJUaXRsZVN0eWxlIjp7IiRpZCI6IjE5MzAiLCJGb250U2V0dGluZ3MiOnsiJGlkIjoiMTkzMSIsIkZvbnRTaXplIjoxMCwiRm9udE5hbWUiOiJDYWxpYnJpIiwiSXNCb2xkIjp0cnVlLCJJc0l0YWxpYyI6ZmFsc2UsIklzVW5kZXJsaW5lZCI6ZmFsc2UsIlBhcmVudFN0eWxlIjpudWxsfSwiQXV0b1NpemUiOjAsIkZvcmVncm91bmQiOnsiJGlkIjoiMTkzMiIsIkNvbG9yIjp7IiRpZCI6IjE5Mz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kzNCIsIlRvcCI6MC4wLCJMZWZ0IjowLjAsIlJpZ2h0IjowLjAsIkJvdHRvbSI6MC4wfSwiUGFkZGluZyI6eyIkaWQiOiIxOTM1IiwiVG9wIjowLjAsIkxlZnQiOjAuMCwiUmlnaHQiOjAuMCwiQm90dG9tIjowLjB9LCJCYWNrZ3JvdW5kIjp7IiRpZCI6IjE5MzYiLCJDb2xvciI6eyIkaWQiOiIxOTM3IiwiQSI6MCwiUiI6MjU1LCJHIjoyNTUsIkIiOjI1NX19LCJJc1Zpc2libGUiOnRydWUsIldpZHRoIjowLjAsIkhlaWdodCI6MC4wLCJCb3JkZXJTdHlsZSI6eyIkaWQiOiIxOTM4IiwiTGluZUNvbG9yIjpudWxsLCJMaW5lV2VpZ2h0IjowLjAsIkxpbmVUeXBlIjowLCJQYXJlbnRTdHlsZSI6bnVsbH0sIlBhcmVudFN0eWxlIjpudWxsfSwiRGF0ZVN0eWxlIjp7IiRpZCI6IjE5MzkiLCJGb250U2V0dGluZ3MiOnsiJGlkIjoiMTk0MCIsIkZvbnRTaXplIjo5LCJGb250TmFtZSI6IkNhbGlicmkiLCJJc0JvbGQiOmZhbHNlLCJJc0l0YWxpYyI6ZmFsc2UsIklzVW5kZXJsaW5lZCI6ZmFsc2UsIlBhcmVudFN0eWxlIjpudWxsfSwiQXV0b1NpemUiOjAsIkZvcmVncm91bmQiOnsiJGlkIjoiMTk0MSIsIkNvbG9yIjp7IiRpZCI6IjE5NDI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k0MyIsIlRvcCI6MC4wLCJMZWZ0IjowLjAsIlJpZ2h0IjowLjAsIkJvdHRvbSI6MC4wfSwiUGFkZGluZyI6eyIkaWQiOiIxOTQ0IiwiVG9wIjowLjAsIkxlZnQiOjAuMCwiUmlnaHQiOjAuMCwiQm90dG9tIjowLjB9LCJCYWNrZ3JvdW5kIjp7IiRpZCI6IjE5NDUiLCJDb2xvciI6eyIkaWQiOiIxOTQ2IiwiQSI6MCwiUiI6MjU1LCJHIjoyNTUsIkIiOjI1NX19LCJJc1Zpc2libGUiOnRydWUsIldpZHRoIjowLjAsIkhlaWdodCI6MC4wLCJCb3JkZXJTdHlsZSI6eyIkaWQiOiIxOTQ3IiwiTGluZUNvbG9yIjpudWxsLCJMaW5lV2VpZ2h0IjowLjAsIkxpbmVUeXBlIjowLCJQYXJlbnRTdHlsZSI6bnVsbH0sIlBhcmVudFN0eWxlIjpudWxsfSwiRGF0ZUZvcm1hdCI6eyIkaWQiOiIxOTQ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k0OSIsIkRhdGVQYXJ0SXNWaXNpYmxlIjpmYWxzZSwiVGltZVBhcnRJc1Zpc2libGUiOmZhbHNlfX0sIldlZWtOdW1iZXJpbmciOnsiJGlkIjoiMTk1MCIsIkZvcm1hdCI6MCwiSXNWaXNpYmxlIjpmYWxzZSwiTGFzdEtub3duVmlzaWJpbGl0eVN0YXRlIjpmYWxzZX0sIklzVmlzaWJsZSI6dHJ1ZSwiVmFyaWFuY2VTdHlsZSI6eyIkaWQiOiIxOTUxIiwiVGV4dFN0eWxlIjp7IiRpZCI6IjE5NTIiLCJGb250U2V0dGluZ3MiOnsiJGlkIjoiMTk1MyIsIkZvbnRTaXplIjoxMSwiRm9udE5hbWUiOiJDYWxpYnJpIiwiSXNCb2xkIjpmYWxzZSwiSXNJdGFsaWMiOmZhbHNlLCJJc1VuZGVybGluZWQiOmZhbHNlLCJQYXJlbnRTdHlsZSI6bnVsbH0sIkF1dG9TaXplIjowLCJGb3JlZ3JvdW5kIjp7IiRpZCI6IjE5NTQiLCJDb2xvciI6eyIkaWQiOiIxOTU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5NTYiLCJUb3AiOjAuMCwiTGVmdCI6MC4wLCJSaWdodCI6MC4wLCJCb3R0b20iOjAuMH0sIlBhZGRpbmciOnsiJGlkIjoiMTk1NyIsIlRvcCI6MC4wLCJMZWZ0IjowLjAsIlJpZ2h0IjowLjAsIkJvdHRvbSI6MC4wfSwiQmFja2dyb3VuZCI6eyIkaWQiOiIxOTU4IiwiQ29sb3IiOnsiJGlkIjoiMTk1OSIsIkEiOjAsIlIiOjAsIkciOjAsIkIiOjB9fSwiSXNWaXNpYmxlIjp0cnVlLCJXaWR0aCI6MC4wLCJIZWlnaHQiOjAuMCwiQm9yZGVyU3R5bGUiOnsiJGlkIjoiMTk2MCIsIkxpbmVDb2xvciI6bnVsbCwiTGluZVdlaWdodCI6MC4wLCJMaW5lVHlwZSI6MCwiUGFyZW50U3R5bGUiOm51bGx9LCJQYXJlbnRTdHlsZSI6bnVsbH0sIlBhcmVudFN0eWxlIjpudWxsfSwiUGFyZW50U3R5bGUiOm51bGx9LCJJbmRleCI6MjMsIlBlcmNlbnRhZ2VDb21wbGV0ZSI6bnVsbCwiUG9zaXRpb24iOnsiUmF0aW8iOjAuMCwiSXNDdXN0b20iOmZhbHNlfSwiRGF0ZUZvcm1hdCI6eyIkcmVmIjoiMTk0OCJ9LCJXZWVrTnVtYmVyaW5nIjp7IiRpZCI6IjE5NjEiLCJGb3JtYXQiOjAsIklzVmlzaWJsZSI6ZmFsc2UsIkxhc3RLbm93blZpc2liaWxpdHlTdGF0ZSI6ZmFsc2V9LCJCYXNlbGluZURhdGEiOnsiJGlkIjoiMTk2MiIsIkRhdGUiOiIyMDI2LTA2LTIyVDIzOjU5OjAwIn0sIlJlbGF0ZWRUYXNrSWQiOiJlODUzM2QzMy1mOWZjLTRlZDUtOWQwYi04N2NmZmU5NDhkZjIiLCJJZCI6ImY3YTkwZGZhLTM4YzYtNGQxZi1hODI1LTZhMzNlZGExNmVhNiIsIkltcG9ydElkIjoiIiwiVGl0bGUiOiJDaGluYSIsIk5vdGUiOm51bGwsIkh5cGVybGluayI6eyIkaWQiOiIxOTYzIiwiQWRkcmVzcyI6IiIsIlN1YkFkZHJlc3MiOiIifSwiSXNDaGFuZ2VkIjpmYWxzZSwiSXNOZXciOmZhbHNlfSx7IiRpZCI6IjE5NjQiLCJEYXRlIjoiMjAyNi0wOC0xN1QyMzo1OTowMCIsIlN0eWxlIjp7IiRpZCI6IjE5NjUiLCJTaGFwZSI6MTksIkNvbm5lY3Rvck1hcmdpbiI6eyIkaWQiOiIxOTY2IiwiVG9wIjowLjAsIkxlZnQiOjIuMCwiUmlnaHQiOjIuMCwiQm90dG9tIjowLjB9LCJDb25uZWN0b3JTdHlsZSI6eyIkaWQiOiIxOTY3IiwiTGluZUNvbG9yIjp7IiRpZCI6IjE5NjgiLCIkdHlwZSI6Ik5MUkUuQ29tbW9uLkRvbS5Tb2xpZENvbG9yQnJ1c2gsIE5MUkUuQ29tbW9uIiwiQ29sb3IiOnsiJGlkIjoiMTk2OSIsIkEiOjI1NSwiUiI6MjYsIkciOjE3MCwiQiI6NjZ9fSwiTGluZVdlaWdodCI6MS4wLCJMaW5lVHlwZSI6MCwiUGFyZW50U3R5bGUiOm51bGx9LCJJc0JlbG93VGltZWJhbmQiOnRydWUsIlBvc2l0aW9uT25UYXNrIjoxLCJIaWRlRGF0ZSI6ZmFsc2UsIlNoYXBlU2l6ZSI6MCwiU3BhY2luZyI6MS4wLCJQYWRkaW5nIjp7IiRpZCI6IjE5NzAiLCJUb3AiOjcuMCwiTGVmdCI6My4wLCJSaWdodCI6MC4wLCJCb3R0b20iOjIuMH0sIlNoYXBlU3R5bGUiOnsiJGlkIjoiMTk3MSIsIk1hcmdpbiI6eyIkaWQiOiIxOTcyIiwiVG9wIjowLjAsIkxlZnQiOjAuMCwiUmlnaHQiOjAuMCwiQm90dG9tIjowLjB9LCJQYWRkaW5nIjp7IiRpZCI6IjE5NzMiLCJUb3AiOjAuMCwiTGVmdCI6MC4wLCJSaWdodCI6MC4wLCJCb3R0b20iOjAuMH0sIkJhY2tncm91bmQiOnsiJGlkIjoiMTk3NCIsIkNvbG9yIjp7IiRpZCI6IjE5NzUiLCJBIjoyNTUsIlIiOjI2LCJHIjoxNzAsIkIiOjY2fX0sIklzVmlzaWJsZSI6dHJ1ZSwiV2lkdGgiOjguMCwiSGVpZ2h0Ijo4LjAsIkJvcmRlclN0eWxlIjp7IiRpZCI6IjE5NzYiLCJMaW5lQ29sb3IiOnsiJGlkIjoiMTk3NyIsIiR0eXBlIjoiTkxSRS5Db21tb24uRG9tLlNvbGlkQ29sb3JCcnVzaCwgTkxSRS5Db21tb24iLCJDb2xvciI6eyIkaWQiOiIxOTc4IiwiQSI6MjU1LCJSIjoxNzYsIkciOjkyLCJCIjo1fX0sIkxpbmVXZWlnaHQiOjAuMCwiTGluZVR5cGUiOjAsIlBhcmVudFN0eWxlIjpudWxsfSwiUGFyZW50U3R5bGUiOm51bGx9LCJUaXRsZVN0eWxlIjp7IiRpZCI6IjE5NzkiLCJGb250U2V0dGluZ3MiOnsiJGlkIjoiMTk4MCIsIkZvbnRTaXplIjoxMCwiRm9udE5hbWUiOiJDYWxpYnJpIiwiSXNCb2xkIjp0cnVlLCJJc0l0YWxpYyI6ZmFsc2UsIklzVW5kZXJsaW5lZCI6ZmFsc2UsIlBhcmVudFN0eWxlIjpudWxsfSwiQXV0b1NpemUiOjAsIkZvcmVncm91bmQiOnsiJGlkIjoiMTk4MSIsIkNvbG9yIjp7IiRpZCI6IjE5OD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k4MyIsIlRvcCI6MC4wLCJMZWZ0IjowLjAsIlJpZ2h0IjowLjAsIkJvdHRvbSI6MC4wfSwiUGFkZGluZyI6eyIkaWQiOiIxOTg0IiwiVG9wIjowLjAsIkxlZnQiOjAuMCwiUmlnaHQiOjAuMCwiQm90dG9tIjowLjB9LCJCYWNrZ3JvdW5kIjp7IiRpZCI6IjE5ODUiLCJDb2xvciI6eyIkaWQiOiIxOTg2IiwiQSI6MCwiUiI6MjU1LCJHIjoyNTUsIkIiOjI1NX19LCJJc1Zpc2libGUiOnRydWUsIldpZHRoIjowLjAsIkhlaWdodCI6MC4wLCJCb3JkZXJTdHlsZSI6eyIkaWQiOiIxOTg3IiwiTGluZUNvbG9yIjpudWxsLCJMaW5lV2VpZ2h0IjowLjAsIkxpbmVUeXBlIjowLCJQYXJlbnRTdHlsZSI6bnVsbH0sIlBhcmVudFN0eWxlIjpudWxsfSwiRGF0ZVN0eWxlIjp7IiRpZCI6IjE5ODgiLCJGb250U2V0dGluZ3MiOnsiJGlkIjoiMTk4OSIsIkZvbnRTaXplIjo5LCJGb250TmFtZSI6IkNhbGlicmkiLCJJc0JvbGQiOmZhbHNlLCJJc0l0YWxpYyI6ZmFsc2UsIklzVW5kZXJsaW5lZCI6ZmFsc2UsIlBhcmVudFN0eWxlIjpudWxsfSwiQXV0b1NpemUiOjAsIkZvcmVncm91bmQiOnsiJGlkIjoiMTk5MCIsIkNvbG9yIjp7IiRpZCI6IjE5OTE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k5MiIsIlRvcCI6MC4wLCJMZWZ0IjowLjAsIlJpZ2h0IjowLjAsIkJvdHRvbSI6MC4wfSwiUGFkZGluZyI6eyIkaWQiOiIxOTkzIiwiVG9wIjowLjAsIkxlZnQiOjAuMCwiUmlnaHQiOjAuMCwiQm90dG9tIjowLjB9LCJCYWNrZ3JvdW5kIjp7IiRpZCI6IjE5OTQiLCJDb2xvciI6eyIkaWQiOiIxOTk1IiwiQSI6MCwiUiI6MjU1LCJHIjoyNTUsIkIiOjI1NX19LCJJc1Zpc2libGUiOnRydWUsIldpZHRoIjowLjAsIkhlaWdodCI6MC4wLCJCb3JkZXJTdHlsZSI6eyIkaWQiOiIxOTk2IiwiTGluZUNvbG9yIjpudWxsLCJMaW5lV2VpZ2h0IjowLjAsIkxpbmVUeXBlIjowLCJQYXJlbnRTdHlsZSI6bnVsbH0sIlBhcmVudFN0eWxlIjpudWxsfSwiRGF0ZUZvcm1hdCI6eyIkaWQiOiIxOTk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k5OCIsIkRhdGVQYXJ0SXNWaXNpYmxlIjpmYWxzZSwiVGltZVBhcnRJc1Zpc2libGUiOmZhbHNlfX0sIldlZWtOdW1iZXJpbmciOnsiJGlkIjoiMTk5OSIsIkZvcm1hdCI6MCwiSXNWaXNpYmxlIjpmYWxzZSwiTGFzdEtub3duVmlzaWJpbGl0eVN0YXRlIjpmYWxzZX0sIklzVmlzaWJsZSI6dHJ1ZSwiVmFyaWFuY2VTdHlsZSI6eyIkaWQiOiIyMDAwIiwiVGV4dFN0eWxlIjp7IiRpZCI6IjIwMDEiLCJGb250U2V0dGluZ3MiOnsiJGlkIjoiMjAwMiIsIkZvbnRTaXplIjoxMSwiRm9udE5hbWUiOiJDYWxpYnJpIiwiSXNCb2xkIjpmYWxzZSwiSXNJdGFsaWMiOmZhbHNlLCJJc1VuZGVybGluZWQiOmZhbHNlLCJQYXJlbnRTdHlsZSI6bnVsbH0sIkF1dG9TaXplIjowLCJGb3JlZ3JvdW5kIjp7IiRpZCI6IjIwMDMiLCJDb2xvciI6eyIkaWQiOiIyMDA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MDUiLCJUb3AiOjAuMCwiTGVmdCI6MC4wLCJSaWdodCI6MC4wLCJCb3R0b20iOjAuMH0sIlBhZGRpbmciOnsiJGlkIjoiMjAwNiIsIlRvcCI6MC4wLCJMZWZ0IjowLjAsIlJpZ2h0IjowLjAsIkJvdHRvbSI6MC4wfSwiQmFja2dyb3VuZCI6eyIkaWQiOiIyMDA3IiwiQ29sb3IiOnsiJGlkIjoiMjAwOCIsIkEiOjAsIlIiOjAsIkciOjAsIkIiOjB9fSwiSXNWaXNpYmxlIjp0cnVlLCJXaWR0aCI6MC4wLCJIZWlnaHQiOjAuMCwiQm9yZGVyU3R5bGUiOnsiJGlkIjoiMjAwOSIsIkxpbmVDb2xvciI6bnVsbCwiTGluZVdlaWdodCI6MC4wLCJMaW5lVHlwZSI6MCwiUGFyZW50U3R5bGUiOm51bGx9LCJQYXJlbnRTdHlsZSI6bnVsbH0sIlBhcmVudFN0eWxlIjpudWxsfSwiUGFyZW50U3R5bGUiOm51bGx9LCJJbmRleCI6MjQsIlBlcmNlbnRhZ2VDb21wbGV0ZSI6bnVsbCwiUG9zaXRpb24iOnsiUmF0aW8iOjAuMCwiSXNDdXN0b20iOmZhbHNlfSwiRGF0ZUZvcm1hdCI6eyIkcmVmIjoiMTk5NyJ9LCJXZWVrTnVtYmVyaW5nIjp7IiRpZCI6IjIwMTAiLCJGb3JtYXQiOjAsIklzVmlzaWJsZSI6ZmFsc2UsIkxhc3RLbm93blZpc2liaWxpdHlTdGF0ZSI6ZmFsc2V9LCJCYXNlbGluZURhdGEiOnsiJGlkIjoiMjAxMSIsIkRhdGUiOiIyMDI2LTA4LTE3VDIzOjU5OjAwIn0sIlJlbGF0ZWRUYXNrSWQiOiJlODUzM2QzMy1mOWZjLTRlZDUtOWQwYi04N2NmZmU5NDhkZjIiLCJJZCI6ImM1YTFkNTY3LTVhNzctNGM3YS1hZjhiLWY5ZDFhOGFlYWJiOCIsIkltcG9ydElkIjoiIiwiVGl0bGUiOiJKYXBhbiIsIk5vdGUiOm51bGwsIkh5cGVybGluayI6eyIkaWQiOiIyMDEyIiwiQWRkcmVzcyI6IiIsIlN1YkFkZHJlc3MiOiIifSwiSXNDaGFuZ2VkIjpmYWxzZSwiSXNOZXciOmZhbHNlfSx7IiRpZCI6IjIwMTMiLCJEYXRlIjoiMjAyNi0xMS0wM1QyMzo1OTowMCIsIlN0eWxlIjp7IiRpZCI6IjIwMTQiLCJTaGFwZSI6MTksIkNvbm5lY3Rvck1hcmdpbiI6eyIkaWQiOiIyMDE1IiwiVG9wIjowLjAsIkxlZnQiOjIuMCwiUmlnaHQiOjIuMCwiQm90dG9tIjowLjB9LCJDb25uZWN0b3JTdHlsZSI6eyIkaWQiOiIyMDE2IiwiTGluZUNvbG9yIjp7IiRpZCI6IjIwMTciLCIkdHlwZSI6Ik5MUkUuQ29tbW9uLkRvbS5Tb2xpZENvbG9yQnJ1c2gsIE5MUkUuQ29tbW9uIiwiQ29sb3IiOnsiJGlkIjoiMjAxOCIsIkEiOjI1NSwiUiI6MjYsIkciOjE3MCwiQiI6NjZ9fSwiTGluZVdlaWdodCI6MS4wLCJMaW5lVHlwZSI6MCwiUGFyZW50U3R5bGUiOm51bGx9LCJJc0JlbG93VGltZWJhbmQiOnRydWUsIlBvc2l0aW9uT25UYXNrIjoxLCJIaWRlRGF0ZSI6ZmFsc2UsIlNoYXBlU2l6ZSI6MCwiU3BhY2luZyI6MS4wLCJQYWRkaW5nIjp7IiRpZCI6IjIwMTkiLCJUb3AiOjcuMCwiTGVmdCI6My4wLCJSaWdodCI6MC4wLCJCb3R0b20iOjIuMH0sIlNoYXBlU3R5bGUiOnsiJGlkIjoiMjAyMCIsIk1hcmdpbiI6eyIkaWQiOiIyMDIxIiwiVG9wIjowLjAsIkxlZnQiOjAuMCwiUmlnaHQiOjAuMCwiQm90dG9tIjowLjB9LCJQYWRkaW5nIjp7IiRpZCI6IjIwMjIiLCJUb3AiOjAuMCwiTGVmdCI6MC4wLCJSaWdodCI6MC4wLCJCb3R0b20iOjAuMH0sIkJhY2tncm91bmQiOnsiJGlkIjoiMjAyMyIsIkNvbG9yIjp7IiRpZCI6IjIwMjQiLCJBIjoyNTUsIlIiOjI2LCJHIjoxNzAsIkIiOjY2fX0sIklzVmlzaWJsZSI6dHJ1ZSwiV2lkdGgiOjguMCwiSGVpZ2h0Ijo4LjAsIkJvcmRlclN0eWxlIjp7IiRpZCI6IjIwMjUiLCJMaW5lQ29sb3IiOnsiJGlkIjoiMjAyNiIsIiR0eXBlIjoiTkxSRS5Db21tb24uRG9tLlNvbGlkQ29sb3JCcnVzaCwgTkxSRS5Db21tb24iLCJDb2xvciI6eyIkaWQiOiIyMDI3IiwiQSI6MjU1LCJSIjoxNzYsIkciOjkyLCJCIjo1fX0sIkxpbmVXZWlnaHQiOjAuMCwiTGluZVR5cGUiOjAsIlBhcmVudFN0eWxlIjpudWxsfSwiUGFyZW50U3R5bGUiOm51bGx9LCJUaXRsZVN0eWxlIjp7IiRpZCI6IjIwMjgiLCJGb250U2V0dGluZ3MiOnsiJGlkIjoiMjAyOSIsIkZvbnRTaXplIjoxMCwiRm9udE5hbWUiOiJDYWxpYnJpIiwiSXNCb2xkIjp0cnVlLCJJc0l0YWxpYyI6ZmFsc2UsIklzVW5kZXJsaW5lZCI6ZmFsc2UsIlBhcmVudFN0eWxlIjpudWxsfSwiQXV0b1NpemUiOjAsIkZvcmVncm91bmQiOnsiJGlkIjoiMjAzMCIsIkNvbG9yIjp7IiRpZCI6IjIw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AzMiIsIlRvcCI6MC4wLCJMZWZ0IjowLjAsIlJpZ2h0IjowLjAsIkJvdHRvbSI6MC4wfSwiUGFkZGluZyI6eyIkaWQiOiIyMDMzIiwiVG9wIjowLjAsIkxlZnQiOjAuMCwiUmlnaHQiOjAuMCwiQm90dG9tIjowLjB9LCJCYWNrZ3JvdW5kIjp7IiRpZCI6IjIwMzQiLCJDb2xvciI6eyIkaWQiOiIyMDM1IiwiQSI6MCwiUiI6MjU1LCJHIjoyNTUsIkIiOjI1NX19LCJJc1Zpc2libGUiOnRydWUsIldpZHRoIjowLjAsIkhlaWdodCI6MC4wLCJCb3JkZXJTdHlsZSI6eyIkaWQiOiIyMDM2IiwiTGluZUNvbG9yIjpudWxsLCJMaW5lV2VpZ2h0IjowLjAsIkxpbmVUeXBlIjowLCJQYXJlbnRTdHlsZSI6bnVsbH0sIlBhcmVudFN0eWxlIjpudWxsfSwiRGF0ZVN0eWxlIjp7IiRpZCI6IjIwMzciLCJGb250U2V0dGluZ3MiOnsiJGlkIjoiMjAzOCIsIkZvbnRTaXplIjo5LCJGb250TmFtZSI6IkNhbGlicmkiLCJJc0JvbGQiOmZhbHNlLCJJc0l0YWxpYyI6ZmFsc2UsIklzVW5kZXJsaW5lZCI6ZmFsc2UsIlBhcmVudFN0eWxlIjpudWxsfSwiQXV0b1NpemUiOjAsIkZvcmVncm91bmQiOnsiJGlkIjoiMjAzOSIsIkNvbG9yIjp7IiRpZCI6IjIwNDA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jA0MSIsIlRvcCI6MC4wLCJMZWZ0IjowLjAsIlJpZ2h0IjowLjAsIkJvdHRvbSI6MC4wfSwiUGFkZGluZyI6eyIkaWQiOiIyMDQyIiwiVG9wIjowLjAsIkxlZnQiOjAuMCwiUmlnaHQiOjAuMCwiQm90dG9tIjowLjB9LCJCYWNrZ3JvdW5kIjp7IiRpZCI6IjIwNDMiLCJDb2xvciI6eyIkaWQiOiIyMDQ0IiwiQSI6MCwiUiI6MjU1LCJHIjoyNTUsIkIiOjI1NX19LCJJc1Zpc2libGUiOnRydWUsIldpZHRoIjowLjAsIkhlaWdodCI6MC4wLCJCb3JkZXJTdHlsZSI6eyIkaWQiOiIyMDQ1IiwiTGluZUNvbG9yIjpudWxsLCJMaW5lV2VpZ2h0IjowLjAsIkxpbmVUeXBlIjowLCJQYXJlbnRTdHlsZSI6bnVsbH0sIlBhcmVudFN0eWxlIjpudWxsfSwiRGF0ZUZvcm1hdCI6eyIkaWQiOiIyMDQ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A0NyIsIkRhdGVQYXJ0SXNWaXNpYmxlIjpmYWxzZSwiVGltZVBhcnRJc1Zpc2libGUiOmZhbHNlfX0sIldlZWtOdW1iZXJpbmciOnsiJGlkIjoiMjA0OCIsIkZvcm1hdCI6MCwiSXNWaXNpYmxlIjpmYWxzZSwiTGFzdEtub3duVmlzaWJpbGl0eVN0YXRlIjpmYWxzZX0sIklzVmlzaWJsZSI6dHJ1ZSwiVmFyaWFuY2VTdHlsZSI6eyIkaWQiOiIyMDQ5IiwiVGV4dFN0eWxlIjp7IiRpZCI6IjIwNTAiLCJGb250U2V0dGluZ3MiOnsiJGlkIjoiMjA1MSIsIkZvbnRTaXplIjoxMSwiRm9udE5hbWUiOiJDYWxpYnJpIiwiSXNCb2xkIjpmYWxzZSwiSXNJdGFsaWMiOmZhbHNlLCJJc1VuZGVybGluZWQiOmZhbHNlLCJQYXJlbnRTdHlsZSI6bnVsbH0sIkF1dG9TaXplIjowLCJGb3JlZ3JvdW5kIjp7IiRpZCI6IjIwNTIiLCJDb2xvciI6eyIkaWQiOiIyMDU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NTQiLCJUb3AiOjAuMCwiTGVmdCI6MC4wLCJSaWdodCI6MC4wLCJCb3R0b20iOjAuMH0sIlBhZGRpbmciOnsiJGlkIjoiMjA1NSIsIlRvcCI6MC4wLCJMZWZ0IjowLjAsIlJpZ2h0IjowLjAsIkJvdHRvbSI6MC4wfSwiQmFja2dyb3VuZCI6eyIkaWQiOiIyMDU2IiwiQ29sb3IiOnsiJGlkIjoiMjA1NyIsIkEiOjAsIlIiOjAsIkciOjAsIkIiOjB9fSwiSXNWaXNpYmxlIjp0cnVlLCJXaWR0aCI6MC4wLCJIZWlnaHQiOjAuMCwiQm9yZGVyU3R5bGUiOnsiJGlkIjoiMjA1OCIsIkxpbmVDb2xvciI6bnVsbCwiTGluZVdlaWdodCI6MC4wLCJMaW5lVHlwZSI6MCwiUGFyZW50U3R5bGUiOm51bGx9LCJQYXJlbnRTdHlsZSI6bnVsbH0sIlBhcmVudFN0eWxlIjpudWxsfSwiUGFyZW50U3R5bGUiOm51bGx9LCJJbmRleCI6MjUsIlBlcmNlbnRhZ2VDb21wbGV0ZSI6bnVsbCwiUG9zaXRpb24iOnsiUmF0aW8iOjAuMCwiSXNDdXN0b20iOmZhbHNlfSwiRGF0ZUZvcm1hdCI6eyIkcmVmIjoiMjA0NiJ9LCJXZWVrTnVtYmVyaW5nIjp7IiRpZCI6IjIwNTkiLCJGb3JtYXQiOjAsIklzVmlzaWJsZSI6ZmFsc2UsIkxhc3RLbm93blZpc2liaWxpdHlTdGF0ZSI6ZmFsc2V9LCJCYXNlbGluZURhdGEiOnsiJGlkIjoiMjA2MCIsIkRhdGUiOiIyMDI2LTExLTAzVDIzOjU5OjAwIn0sIlJlbGF0ZWRUYXNrSWQiOiJlODUzM2QzMy1mOWZjLTRlZDUtOWQwYi04N2NmZmU5NDhkZjIiLCJJZCI6IjA5MWQ5NTNhLTdmOGQtNDZlNC1hYzQ5LThiYjI1ZjdmYjkwNyIsIkltcG9ydElkIjoiIiwiVGl0bGUiOiJHZXJtYW55IiwiTm90ZSI6bnVsbCwiSHlwZXJsaW5rIjp7IiRpZCI6IjIwNjEiLCJBZGRyZXNzIjoiIiwiU3ViQWRkcmVzcyI6IiJ9LCJJc0NoYW5nZWQiOmZhbHNlLCJJc05ldyI6ZmFsc2V9LHsiJGlkIjoiMjA2MiIsIkRhdGUiOiIyMDI2LTEyLTMwVDIzOjU5OjAwIiwiU3R5bGUiOnsiJGlkIjoiMjA2MyIsIlNoYXBlIjoxOSwiQ29ubmVjdG9yTWFyZ2luIjp7IiRpZCI6IjIwNjQiLCJUb3AiOjAuMCwiTGVmdCI6Mi4wLCJSaWdodCI6Mi4wLCJCb3R0b20iOjAuMH0sIkNvbm5lY3RvclN0eWxlIjp7IiRpZCI6IjIwNjUiLCJMaW5lQ29sb3IiOnsiJGlkIjoiMjA2NiIsIiR0eXBlIjoiTkxSRS5Db21tb24uRG9tLlNvbGlkQ29sb3JCcnVzaCwgTkxSRS5Db21tb24iLCJDb2xvciI6eyIkaWQiOiIyMDY3IiwiQSI6MjU1LCJSIjoyNiwiRyI6MTcwLCJCIjo2Nn19LCJMaW5lV2VpZ2h0IjoxLjAsIkxpbmVUeXBlIjowLCJQYXJlbnRTdHlsZSI6bnVsbH0sIklzQmVsb3dUaW1lYmFuZCI6dHJ1ZSwiUG9zaXRpb25PblRhc2siOjEsIkhpZGVEYXRlIjpmYWxzZSwiU2hhcGVTaXplIjowLCJTcGFjaW5nIjoxLjAsIlBhZGRpbmciOnsiJGlkIjoiMjA2OCIsIlRvcCI6Ny4wLCJMZWZ0IjozLjAsIlJpZ2h0IjowLjAsIkJvdHRvbSI6Mi4wfSwiU2hhcGVTdHlsZSI6eyIkaWQiOiIyMDY5IiwiTWFyZ2luIjp7IiRpZCI6IjIwNzAiLCJUb3AiOjAuMCwiTGVmdCI6MC4wLCJSaWdodCI6MC4wLCJCb3R0b20iOjAuMH0sIlBhZGRpbmciOnsiJGlkIjoiMjA3MSIsIlRvcCI6MC4wLCJMZWZ0IjowLjAsIlJpZ2h0IjowLjAsIkJvdHRvbSI6MC4wfSwiQmFja2dyb3VuZCI6eyIkaWQiOiIyMDcyIiwiQ29sb3IiOnsiJGlkIjoiMjA3MyIsIkEiOjI1NSwiUiI6MjYsIkciOjE3MCwiQiI6NjZ9fSwiSXNWaXNpYmxlIjp0cnVlLCJXaWR0aCI6OC4wLCJIZWlnaHQiOjguMCwiQm9yZGVyU3R5bGUiOnsiJGlkIjoiMjA3NCIsIkxpbmVDb2xvciI6eyIkaWQiOiIyMDc1IiwiJHR5cGUiOiJOTFJFLkNvbW1vbi5Eb20uU29saWRDb2xvckJydXNoLCBOTFJFLkNvbW1vbiIsIkNvbG9yIjp7IiRpZCI6IjIwNzYiLCJBIjoyNTUsIlIiOjE3NiwiRyI6OTIsIkIiOjV9fSwiTGluZVdlaWdodCI6MC4wLCJMaW5lVHlwZSI6MCwiUGFyZW50U3R5bGUiOm51bGx9LCJQYXJlbnRTdHlsZSI6bnVsbH0sIlRpdGxlU3R5bGUiOnsiJGlkIjoiMjA3NyIsIkZvbnRTZXR0aW5ncyI6eyIkaWQiOiIyMDc4IiwiRm9udFNpemUiOjEwLCJGb250TmFtZSI6IkNhbGlicmkiLCJJc0JvbGQiOnRydWUsIklzSXRhbGljIjpmYWxzZSwiSXNVbmRlcmxpbmVkIjpmYWxzZSwiUGFyZW50U3R5bGUiOm51bGx9LCJBdXRvU2l6ZSI6MCwiRm9yZWdyb3VuZCI6eyIkaWQiOiIyMDc5IiwiQ29sb3IiOnsiJGlkIjoiMjA4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gxIiwiVG9wIjowLjAsIkxlZnQiOjAuMCwiUmlnaHQiOjAuMCwiQm90dG9tIjowLjB9LCJQYWRkaW5nIjp7IiRpZCI6IjIwODIiLCJUb3AiOjAuMCwiTGVmdCI6MC4wLCJSaWdodCI6MC4wLCJCb3R0b20iOjAuMH0sIkJhY2tncm91bmQiOnsiJGlkIjoiMjA4MyIsIkNvbG9yIjp7IiRpZCI6IjIwODQiLCJBIjowLCJSIjoyNTUsIkciOjI1NSwiQiI6MjU1fX0sIklzVmlzaWJsZSI6dHJ1ZSwiV2lkdGgiOjAuMCwiSGVpZ2h0IjowLjAsIkJvcmRlclN0eWxlIjp7IiRpZCI6IjIwODUiLCJMaW5lQ29sb3IiOm51bGwsIkxpbmVXZWlnaHQiOjAuMCwiTGluZVR5cGUiOjAsIlBhcmVudFN0eWxlIjpudWxsfSwiUGFyZW50U3R5bGUiOm51bGx9LCJEYXRlU3R5bGUiOnsiJGlkIjoiMjA4NiIsIkZvbnRTZXR0aW5ncyI6eyIkaWQiOiIyMDg3IiwiRm9udFNpemUiOjksIkZvbnROYW1lIjoiQ2FsaWJyaSIsIklzQm9sZCI6ZmFsc2UsIklzSXRhbGljIjpmYWxzZSwiSXNVbmRlcmxpbmVkIjpmYWxzZSwiUGFyZW50U3R5bGUiOm51bGx9LCJBdXRvU2l6ZSI6MCwiRm9yZWdyb3VuZCI6eyIkaWQiOiIyMDg4IiwiQ29sb3IiOnsiJGlkIjoiMjA4OS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yMDkwIiwiVG9wIjowLjAsIkxlZnQiOjAuMCwiUmlnaHQiOjAuMCwiQm90dG9tIjowLjB9LCJQYWRkaW5nIjp7IiRpZCI6IjIwOTEiLCJUb3AiOjAuMCwiTGVmdCI6MC4wLCJSaWdodCI6MC4wLCJCb3R0b20iOjAuMH0sIkJhY2tncm91bmQiOnsiJGlkIjoiMjA5MiIsIkNvbG9yIjp7IiRpZCI6IjIwOTMiLCJBIjowLCJSIjoyNTUsIkciOjI1NSwiQiI6MjU1fX0sIklzVmlzaWJsZSI6dHJ1ZSwiV2lkdGgiOjAuMCwiSGVpZ2h0IjowLjAsIkJvcmRlclN0eWxlIjp7IiRpZCI6IjIwOTQiLCJMaW5lQ29sb3IiOm51bGwsIkxpbmVXZWlnaHQiOjAuMCwiTGluZVR5cGUiOjAsIlBhcmVudFN0eWxlIjpudWxsfSwiUGFyZW50U3R5bGUiOm51bGx9LCJEYXRlRm9ybWF0Ijp7IiRpZCI6IjIwO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Dk2IiwiRGF0ZVBhcnRJc1Zpc2libGUiOmZhbHNlLCJUaW1lUGFydElzVmlzaWJsZSI6ZmFsc2V9fSwiV2Vla051bWJlcmluZyI6eyIkaWQiOiIyMDk3IiwiRm9ybWF0IjowLCJJc1Zpc2libGUiOmZhbHNlLCJMYXN0S25vd25WaXNpYmlsaXR5U3RhdGUiOmZhbHNlfSwiSXNWaXNpYmxlIjp0cnVlLCJWYXJpYW5jZVN0eWxlIjp7IiRpZCI6IjIwOTgiLCJUZXh0U3R5bGUiOnsiJGlkIjoiMjA5OSIsIkZvbnRTZXR0aW5ncyI6eyIkaWQiOiIyMTAwIiwiRm9udFNpemUiOjExLCJGb250TmFtZSI6IkNhbGlicmkiLCJJc0JvbGQiOmZhbHNlLCJJc0l0YWxpYyI6ZmFsc2UsIklzVW5kZXJsaW5lZCI6ZmFsc2UsIlBhcmVudFN0eWxlIjpudWxsfSwiQXV0b1NpemUiOjAsIkZvcmVncm91bmQiOnsiJGlkIjoiMjEwMSIsIkNvbG9yIjp7IiRpZCI6IjIxMD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EwMyIsIlRvcCI6MC4wLCJMZWZ0IjowLjAsIlJpZ2h0IjowLjAsIkJvdHRvbSI6MC4wfSwiUGFkZGluZyI6eyIkaWQiOiIyMTA0IiwiVG9wIjowLjAsIkxlZnQiOjAuMCwiUmlnaHQiOjAuMCwiQm90dG9tIjowLjB9LCJCYWNrZ3JvdW5kIjp7IiRpZCI6IjIxMDUiLCJDb2xvciI6eyIkaWQiOiIyMTA2IiwiQSI6MCwiUiI6MCwiRyI6MCwiQiI6MH19LCJJc1Zpc2libGUiOnRydWUsIldpZHRoIjowLjAsIkhlaWdodCI6MC4wLCJCb3JkZXJTdHlsZSI6eyIkaWQiOiIyMTA3IiwiTGluZUNvbG9yIjpudWxsLCJMaW5lV2VpZ2h0IjowLjAsIkxpbmVUeXBlIjowLCJQYXJlbnRTdHlsZSI6bnVsbH0sIlBhcmVudFN0eWxlIjpudWxsfSwiUGFyZW50U3R5bGUiOm51bGx9LCJQYXJlbnRTdHlsZSI6bnVsbH0sIkluZGV4IjoyNiwiUGVyY2VudGFnZUNvbXBsZXRlIjpudWxsLCJQb3NpdGlvbiI6eyJSYXRpbyI6MC4wLCJJc0N1c3RvbSI6ZmFsc2V9LCJEYXRlRm9ybWF0Ijp7IiRyZWYiOiIyMDk1In0sIldlZWtOdW1iZXJpbmciOnsiJGlkIjoiMjEwOCIsIkZvcm1hdCI6MCwiSXNWaXNpYmxlIjpmYWxzZSwiTGFzdEtub3duVmlzaWJpbGl0eVN0YXRlIjpmYWxzZX0sIkJhc2VsaW5lRGF0YSI6eyIkaWQiOiIyMTA5IiwiRGF0ZSI6IjIwMjctMDEtMzBUMjM6NTk6MDAifSwiUmVsYXRlZFRhc2tJZCI6ImU4NTMzZDMzLWY5ZmMtNGVkNS05ZDBiLTg3Y2ZmZTk0OGRmMiIsIklkIjoiZDA4OWZkY2MtYmFjYy00ODFhLWI0ZTktZTAyOGRhYWZhZjdjIiwiSW1wb3J0SWQiOiIiLCJUaXRsZSI6IlVuaXRlZCBLaW5nZG9tIiwiTm90ZSI6bnVsbCwiSHlwZXJsaW5rIjp7IiRpZCI6IjIxMTAiLCJBZGRyZXNzIjoiIiwiU3ViQWRkcmVzcyI6IiJ9LCJJc0NoYW5nZWQiOmZhbHNlLCJJc05ldyI6ZmFsc2V9LHsiJGlkIjoiMjExMSIsIkRhdGUiOiIyMDI3LTAzLTAxVDIzOjU5OjAwIiwiU3R5bGUiOnsiJGlkIjoiMjExMiIsIlNoYXBlIjoxOSwiQ29ubmVjdG9yTWFyZ2luIjp7IiRpZCI6IjIxMTMiLCJUb3AiOjAuMCwiTGVmdCI6Mi4wLCJSaWdodCI6Mi4wLCJCb3R0b20iOjAuMH0sIkNvbm5lY3RvclN0eWxlIjp7IiRpZCI6IjIxMTQiLCJMaW5lQ29sb3IiOnsiJGlkIjoiMjExNSIsIiR0eXBlIjoiTkxSRS5Db21tb24uRG9tLlNvbGlkQ29sb3JCcnVzaCwgTkxSRS5Db21tb24iLCJDb2xvciI6eyIkaWQiOiIyMTE2IiwiQSI6MjU1LCJSIjoyNiwiRyI6MTcwLCJCIjo2Nn19LCJMaW5lV2VpZ2h0IjoxLjAsIkxpbmVUeXBlIjowLCJQYXJlbnRTdHlsZSI6bnVsbH0sIklzQmVsb3dUaW1lYmFuZCI6dHJ1ZSwiUG9zaXRpb25PblRhc2siOjEsIkhpZGVEYXRlIjpmYWxzZSwiU2hhcGVTaXplIjowLCJTcGFjaW5nIjoxLjAsIlBhZGRpbmciOnsiJGlkIjoiMjExNyIsIlRvcCI6Ny4wLCJMZWZ0IjozLjAsIlJpZ2h0IjowLjAsIkJvdHRvbSI6Mi4wfSwiU2hhcGVTdHlsZSI6eyIkaWQiOiIyMTE4IiwiTWFyZ2luIjp7IiRpZCI6IjIxMTkiLCJUb3AiOjAuMCwiTGVmdCI6MC4wLCJSaWdodCI6MC4wLCJCb3R0b20iOjAuMH0sIlBhZGRpbmciOnsiJGlkIjoiMjEyMCIsIlRvcCI6MC4wLCJMZWZ0IjowLjAsIlJpZ2h0IjowLjAsIkJvdHRvbSI6MC4wfSwiQmFja2dyb3VuZCI6eyIkaWQiOiIyMTIxIiwiQ29sb3IiOnsiJGlkIjoiMjEyMiIsIkEiOjI1NSwiUiI6MjYsIkciOjE3MCwiQiI6NjZ9fSwiSXNWaXNpYmxlIjp0cnVlLCJXaWR0aCI6OC4wLCJIZWlnaHQiOjguMCwiQm9yZGVyU3R5bGUiOnsiJGlkIjoiMjEyMyIsIkxpbmVDb2xvciI6eyIkaWQiOiIyMTI0IiwiJHR5cGUiOiJOTFJFLkNvbW1vbi5Eb20uU29saWRDb2xvckJydXNoLCBOTFJFLkNvbW1vbiIsIkNvbG9yIjp7IiRpZCI6IjIxMjUiLCJBIjoyNTUsIlIiOjE3NiwiRyI6OTIsIkIiOjV9fSwiTGluZVdlaWdodCI6MC4wLCJMaW5lVHlwZSI6MCwiUGFyZW50U3R5bGUiOm51bGx9LCJQYXJlbnRTdHlsZSI6bnVsbH0sIlRpdGxlU3R5bGUiOnsiJGlkIjoiMjEyNiIsIkZvbnRTZXR0aW5ncyI6eyIkaWQiOiIyMTI3IiwiRm9udFNpemUiOjEwLCJGb250TmFtZSI6IkNhbGlicmkiLCJJc0JvbGQiOnRydWUsIklzSXRhbGljIjpmYWxzZSwiSXNVbmRlcmxpbmVkIjpmYWxzZSwiUGFyZW50U3R5bGUiOm51bGx9LCJBdXRvU2l6ZSI6MCwiRm9yZWdyb3VuZCI6eyIkaWQiOiIyMTI4IiwiQ29sb3IiOnsiJGlkIjoiMjEy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TMwIiwiVG9wIjowLjAsIkxlZnQiOjAuMCwiUmlnaHQiOjAuMCwiQm90dG9tIjowLjB9LCJQYWRkaW5nIjp7IiRpZCI6IjIxMzEiLCJUb3AiOjAuMCwiTGVmdCI6MC4wLCJSaWdodCI6MC4wLCJCb3R0b20iOjAuMH0sIkJhY2tncm91bmQiOnsiJGlkIjoiMjEzMiIsIkNvbG9yIjp7IiRpZCI6IjIxMzMiLCJBIjowLCJSIjoyNTUsIkciOjI1NSwiQiI6MjU1fX0sIklzVmlzaWJsZSI6dHJ1ZSwiV2lkdGgiOjAuMCwiSGVpZ2h0IjowLjAsIkJvcmRlclN0eWxlIjp7IiRpZCI6IjIxMzQiLCJMaW5lQ29sb3IiOm51bGwsIkxpbmVXZWlnaHQiOjAuMCwiTGluZVR5cGUiOjAsIlBhcmVudFN0eWxlIjpudWxsfSwiUGFyZW50U3R5bGUiOm51bGx9LCJEYXRlU3R5bGUiOnsiJGlkIjoiMjEzNSIsIkZvbnRTZXR0aW5ncyI6eyIkaWQiOiIyMTM2IiwiRm9udFNpemUiOjksIkZvbnROYW1lIjoiQ2FsaWJyaSIsIklzQm9sZCI6ZmFsc2UsIklzSXRhbGljIjpmYWxzZSwiSXNVbmRlcmxpbmVkIjpmYWxzZSwiUGFyZW50U3R5bGUiOm51bGx9LCJBdXRvU2l6ZSI6MCwiRm9yZWdyb3VuZCI6eyIkaWQiOiIyMTM3IiwiQ29sb3IiOnsiJGlkIjoiMjEzOC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yMTM5IiwiVG9wIjowLjAsIkxlZnQiOjAuMCwiUmlnaHQiOjAuMCwiQm90dG9tIjowLjB9LCJQYWRkaW5nIjp7IiRpZCI6IjIxNDAiLCJUb3AiOjAuMCwiTGVmdCI6MC4wLCJSaWdodCI6MC4wLCJCb3R0b20iOjAuMH0sIkJhY2tncm91bmQiOnsiJGlkIjoiMjE0MSIsIkNvbG9yIjp7IiRpZCI6IjIxNDIiLCJBIjowLCJSIjoyNTUsIkciOjI1NSwiQiI6MjU1fX0sIklzVmlzaWJsZSI6dHJ1ZSwiV2lkdGgiOjAuMCwiSGVpZ2h0IjowLjAsIkJvcmRlclN0eWxlIjp7IiRpZCI6IjIxNDMiLCJMaW5lQ29sb3IiOm51bGwsIkxpbmVXZWlnaHQiOjAuMCwiTGluZVR5cGUiOjAsIlBhcmVudFN0eWxlIjpudWxsfSwiUGFyZW50U3R5bGUiOm51bGx9LCJEYXRlRm9ybWF0Ijp7IiRpZCI6IjIxN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TQ1IiwiRGF0ZVBhcnRJc1Zpc2libGUiOmZhbHNlLCJUaW1lUGFydElzVmlzaWJsZSI6ZmFsc2V9fSwiV2Vla051bWJlcmluZyI6eyIkaWQiOiIyMTQ2IiwiRm9ybWF0IjowLCJJc1Zpc2libGUiOmZhbHNlLCJMYXN0S25vd25WaXNpYmlsaXR5U3RhdGUiOmZhbHNlfSwiSXNWaXNpYmxlIjp0cnVlLCJWYXJpYW5jZVN0eWxlIjp7IiRpZCI6IjIxNDciLCJUZXh0U3R5bGUiOnsiJGlkIjoiMjE0OCIsIkZvbnRTZXR0aW5ncyI6eyIkaWQiOiIyMTQ5IiwiRm9udFNpemUiOjExLCJGb250TmFtZSI6IkNhbGlicmkiLCJJc0JvbGQiOmZhbHNlLCJJc0l0YWxpYyI6ZmFsc2UsIklzVW5kZXJsaW5lZCI6ZmFsc2UsIlBhcmVudFN0eWxlIjpudWxsfSwiQXV0b1NpemUiOjAsIkZvcmVncm91bmQiOnsiJGlkIjoiMjE1MCIsIkNvbG9yIjp7IiRpZCI6IjIxN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E1MiIsIlRvcCI6MC4wLCJMZWZ0IjowLjAsIlJpZ2h0IjowLjAsIkJvdHRvbSI6MC4wfSwiUGFkZGluZyI6eyIkaWQiOiIyMTUzIiwiVG9wIjowLjAsIkxlZnQiOjAuMCwiUmlnaHQiOjAuMCwiQm90dG9tIjowLjB9LCJCYWNrZ3JvdW5kIjp7IiRpZCI6IjIxNTQiLCJDb2xvciI6eyIkaWQiOiIyMTU1IiwiQSI6MCwiUiI6MCwiRyI6MCwiQiI6MH19LCJJc1Zpc2libGUiOnRydWUsIldpZHRoIjowLjAsIkhlaWdodCI6MC4wLCJCb3JkZXJTdHlsZSI6eyIkaWQiOiIyMTU2IiwiTGluZUNvbG9yIjpudWxsLCJMaW5lV2VpZ2h0IjowLjAsIkxpbmVUeXBlIjowLCJQYXJlbnRTdHlsZSI6bnVsbH0sIlBhcmVudFN0eWxlIjpudWxsfSwiUGFyZW50U3R5bGUiOm51bGx9LCJQYXJlbnRTdHlsZSI6bnVsbH0sIkluZGV4IjoyNywiUGVyY2VudGFnZUNvbXBsZXRlIjpudWxsLCJQb3NpdGlvbiI6eyJSYXRpbyI6MC4wLCJJc0N1c3RvbSI6ZmFsc2V9LCJEYXRlRm9ybWF0Ijp7IiRyZWYiOiIyMTQ0In0sIldlZWtOdW1iZXJpbmciOnsiJGlkIjoiMjE1NyIsIkZvcm1hdCI6MCwiSXNWaXNpYmxlIjpmYWxzZSwiTGFzdEtub3duVmlzaWJpbGl0eVN0YXRlIjpmYWxzZX0sIkJhc2VsaW5lRGF0YSI6eyIkaWQiOiIyMTU4IiwiRGF0ZSI6IjIwMjctMDMtMDFUMjM6NTk6MDAifSwiUmVsYXRlZFRhc2tJZCI6ImU4NTMzZDMzLWY5ZmMtNGVkNS05ZDBiLTg3Y2ZmZTk0OGRmMiIsIklkIjoiNWU2NWZmODItNzg2NC00MzRjLTgwYjctMjY2MWQ5MTM0YTFmIiwiSW1wb3J0SWQiOiIiLCJUaXRsZSI6IkluZGlhIiwiTm90ZSI6bnVsbCwiSHlwZXJsaW5rIjp7IiRpZCI6IjIxNTkiLCJBZGRyZXNzIjoiIiwiU3ViQWRkcmVzcyI6IiJ9LCJJc0NoYW5nZWQiOmZhbHNlLCJJc05ldyI6ZmFsc2V9XSwiVGFza0RlZmluaXRpb24iOnsiJGlkIjoiMjE2MCIsIkdyb3VwTmFtZSI6bnVsbCwiU3RhcnREYXRlIjoiMjAyNi0wNC0wMVQwMDowMDowMFoiLCJFbmREYXRlIjoiMjAyNy0wMy0wMVQyMzo1OTowMFoiLCJQZXJjZW50YWdlQ29tcGxldGUiOm51bGwsIlN0eWxlIjp7IiRpZCI6IjIxNjEiLCJTaGFwZSI6MCwiU2hhcGVUaGlja25lc3MiOjAsIkR1cmF0aW9uRm9ybWF0IjowLCJJbmNsdWRlTm9uV29ya2luZ0RheXNJbkR1cmF0aW9uIjpmYWxzZSwiUGVyY2VudGFnZUNvbXBsZXRlU3R5bGUiOnsiJGlkIjoiMjE2MiIsIkZvbnRTZXR0aW5ncyI6eyIkaWQiOiIyMTYzIiwiRm9udFNpemUiOjksIkZvbnROYW1lIjoiQ2FsaWJyaSIsIklzQm9sZCI6ZmFsc2UsIklzSXRhbGljIjpmYWxzZSwiSXNVbmRlcmxpbmVkIjpmYWxzZSwiUGFyZW50U3R5bGUiOm51bGx9LCJBdXRvU2l6ZSI6MCwiRm9yZWdyb3VuZCI6eyIkaWQiOiIyMTY0IiwiQ29sb3IiOnsiJGlkIjoiMjE2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TY2IiwiVG9wIjowLjAsIkxlZnQiOjAuMCwiUmlnaHQiOjAuMCwiQm90dG9tIjowLjB9LCJQYWRkaW5nIjp7IiRpZCI6IjIxNjciLCJUb3AiOjAuMCwiTGVmdCI6MC4wLCJSaWdodCI6MC4wLCJCb3R0b20iOjAuMH0sIkJhY2tncm91bmQiOnsiJGlkIjoiMjE2OCIsIkNvbG9yIjp7IiRpZCI6IjIxNjkiLCJBIjo4OSwiUiI6MCwiRyI6MCwiQiI6MH19LCJJc1Zpc2libGUiOnRydWUsIldpZHRoIjowLjAsIkhlaWdodCI6MC4wLCJCb3JkZXJTdHlsZSI6eyIkaWQiOiIyMTcwIiwiTGluZUNvbG9yIjpudWxsLCJMaW5lV2VpZ2h0IjowLjAsIkxpbmVUeXBlIjowLCJQYXJlbnRTdHlsZSI6bnVsbH0sIlBhcmVudFN0eWxlIjpudWxsfSwiRHVyYXRpb25TdHlsZSI6eyIkaWQiOiIyMTcxIiwiRm9udFNldHRpbmdzIjp7IiRpZCI6IjIxNzIiLCJGb250U2l6ZSI6MTAsIkZvbnROYW1lIjoiQ2FsaWJyaSIsIklzQm9sZCI6ZmFsc2UsIklzSXRhbGljIjpmYWxzZSwiSXNVbmRlcmxpbmVkIjpmYWxzZSwiUGFyZW50U3R5bGUiOm51bGx9LCJBdXRvU2l6ZSI6MCwiRm9yZWdyb3VuZCI6eyIkaWQiOiIyMTczIiwiQ29sb3IiOnsiJGlkIjoiMjE3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zUiLCJUb3AiOjAuMCwiTGVmdCI6MC4wLCJSaWdodCI6MC4wLCJCb3R0b20iOjAuMH0sIlBhZGRpbmciOnsiJGlkIjoiMjE3NiIsIlRvcCI6MC4wLCJMZWZ0IjowLjAsIlJpZ2h0IjowLjAsIkJvdHRvbSI6MC4wfSwiQmFja2dyb3VuZCI6eyIkaWQiOiIyMTc3IiwiQ29sb3IiOnsiJGlkIjoiMjE3OCIsIkEiOjg5LCJSIjowLCJHIjowLCJCIjowfX0sIklzVmlzaWJsZSI6dHJ1ZSwiV2lkdGgiOjAuMCwiSGVpZ2h0IjowLjAsIkJvcmRlclN0eWxlIjp7IiRpZCI6IjIxNzkiLCJMaW5lQ29sb3IiOm51bGwsIkxpbmVXZWlnaHQiOjAuMCwiTGluZVR5cGUiOjAsIlBhcmVudFN0eWxlIjpudWxsfSwiUGFyZW50U3R5bGUiOm51bGx9LCJIb3Jpem9udGFsQ29ubmVjdG9yU3R5bGUiOnsiJGlkIjoiMjE4MCIsIkxpbmVDb2xvciI6eyIkaWQiOiIyMTgxIiwiJHR5cGUiOiJOTFJFLkNvbW1vbi5Eb20uU29saWRDb2xvckJydXNoLCBOTFJFLkNvbW1vbiIsIkNvbG9yIjp7IiRpZCI6IjIxODIiLCJBIjoyNTUsIlIiOjIwNCwiRyI6MjA0LCJCIjoyMDR9fSwiTGluZVdlaWdodCI6MC4wLCJMaW5lVHlwZSI6MCwiUGFyZW50U3R5bGUiOm51bGx9LCJWZXJ0aWNhbENvbm5lY3RvclN0eWxlIjp7IiRpZCI6IjIxODMiLCJMaW5lQ29sb3IiOnsiJGlkIjoiMjE4NCIsIiR0eXBlIjoiTkxSRS5Db21tb24uRG9tLlNvbGlkQ29sb3JCcnVzaCwgTkxSRS5Db21tb24iLCJDb2xvciI6eyIkaWQiOiIyMTg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WYXJpYW5jZVBvc2l0aW9uIjo2LCJTcGFjaW5nIjozLCJJc0JlbG93VGltZWJhbmQiOnRydWUsIlBlcmNlbnRhZ2VDb21wbGV0ZVNoYXBlT3BhY2l0eSI6MzUsIkJhc2VsaW5lU3R5bGUiOnsiJGlkIjoiMjE4NiIsIlNoYXBlU3R5bGUiOnsiJGlkIjoiMjE4NyIsIk1hcmdpbiI6eyIkaWQiOiIyMTg4IiwiVG9wIjowLjAsIkxlZnQiOjAuMCwiUmlnaHQiOjAuMCwiQm90dG9tIjowLjB9LCJQYWRkaW5nIjp7IiRpZCI6IjIxODkiLCJUb3AiOjAuMCwiTGVmdCI6MC4wLCJSaWdodCI6MC4wLCJCb3R0b20iOjAuMH0sIkJhY2tncm91bmQiOnsiJGlkIjoiMjE5MCIsIkNvbG9yIjp7IiRpZCI6IjIxOTEiLCJBIjoxNTMsIlIiOjAsIkciOjAsIkIiOjB9fSwiSXNWaXNpYmxlIjp0cnVlLCJXaWR0aCI6MC4wLCJIZWlnaHQiOjAuMCwiQm9yZGVyU3R5bGUiOm51bGwsIlBhcmVudFN0eWxlIjpudWxsfSwiTWFyZ2luIjp7IiRpZCI6IjIxOTIiLCJUb3AiOjAuMCwiTGVmdCI6MC4wLCJSaWdodCI6MC4wLCJCb3R0b20iOjAuMH0sIlBhZGRpbmciOnsiJGlkIjoiMjE5MyIsIlRvcCI6MC4wLCJMZWZ0IjowLjAsIlJpZ2h0IjowLjAsIkJvdHRvbSI6MC4wfSwiQmFja2dyb3VuZCI6bnVsbCwiSXNWaXNpYmxlIjp0cnVlLCJXaWR0aCI6MC4wLCJIZWlnaHQiOjAuMCwiQm9yZGVyU3R5bGUiOm51bGwsIlBhcmVudFN0eWxlIjpudWxsfSwiU2hhcGVTdHlsZSI6eyIkaWQiOiIyMTk0IiwiTWFyZ2luIjp7IiRpZCI6IjIxOTUiLCJUb3AiOjAuMCwiTGVmdCI6NC4wLCJSaWdodCI6NC4wLCJCb3R0b20iOjAuMH0sIlBhZGRpbmciOnsiJGlkIjoiMjE5NiIsIlRvcCI6MC4wLCJMZWZ0IjowLjAsIlJpZ2h0IjowLjAsIkJvdHRvbSI6MC4wfSwiQmFja2dyb3VuZCI6eyIkaWQiOiIyMTk3IiwiQ29sb3IiOnsiJGlkIjoiMjE5OCIsIkEiOjI1NSwiUiI6MTQyLCJHIjozLCJCIjoxMjd9fSwiSXNWaXNpYmxlIjp0cnVlLCJXaWR0aCI6NTYyLjAsIkhlaWdodCI6MTAuMCwiQm9yZGVyU3R5bGUiOnsiJGlkIjoiMjE5OSIsIkxpbmVDb2xvciI6eyIkaWQiOiIyMjAwIiwiJHR5cGUiOiJOTFJFLkNvbW1vbi5Eb20uU29saWRDb2xvckJydXNoLCBOTFJFLkNvbW1vbiIsIkNvbG9yIjp7IiRpZCI6IjIyMDEiLCJBIjoyNTUsIlIiOjE3NiwiRyI6OTIsIkIiOjV9fSwiTGluZVdlaWdodCI6MC4wLCJMaW5lVHlwZSI6MCwiUGFyZW50U3R5bGUiOm51bGx9LCJQYXJlbnRTdHlsZSI6bnVsbH0sIlRpdGxlU3R5bGUiOnsiJGlkIjoiMjIwMiIsIkZvbnRTZXR0aW5ncyI6eyIkaWQiOiIyMjAzIiwiRm9udFNpemUiOjEwLCJGb250TmFtZSI6IkNhbGlicmkiLCJJc0JvbGQiOnRydWUsIklzSXRhbGljIjpmYWxzZSwiSXNVbmRlcmxpbmVkIjpmYWxzZSwiUGFyZW50U3R5bGUiOm51bGx9LCJBdXRvU2l6ZSI6MCwiRm9yZWdyb3VuZCI6eyIkaWQiOiIyMjA0IiwiQ29sb3IiOnsiJGlkIjoiMjIwNSIsIkEiOjI1NSwiUiI6MTQyLCJHIjozLCJCIjoxMjd9fSwiTWF4V2lkdGgiOjIwMC4wLCJNYXhIZWlnaHQiOiJJbmZpbml0eSIsIlNtYXJ0Rm9yZWdyb3VuZElzQWN0aXZlIjpmYWxzZSwiSG9yaXpvbnRhbEFsaWdubWVudCI6MSwiVmVydGljYWxBbGlnbm1lbnQiOjAsIlNtYXJ0Rm9yZWdyb3VuZCI6bnVsbCwiQmFja2dyb3VuZEZpbGxUeXBlIjowLCJNYXJnaW4iOnsiJGlkIjoiMjIwNiIsIlRvcCI6MC4wLCJMZWZ0IjowLjAsIlJpZ2h0IjowLjAsIkJvdHRvbSI6MC4wfSwiUGFkZGluZyI6eyIkaWQiOiIyMjA3IiwiVG9wIjowLjAsIkxlZnQiOjAuMCwiUmlnaHQiOjAuMCwiQm90dG9tIjowLjB9LCJCYWNrZ3JvdW5kIjp7IiRpZCI6IjIyMDgiLCJDb2xvciI6eyIkaWQiOiIyMjA5IiwiQSI6MCwiUiI6MjU1LCJHIjoyNTUsIkIiOjI1NX19LCJJc1Zpc2libGUiOnRydWUsIldpZHRoIjowLjAsIkhlaWdodCI6MC4wLCJCb3JkZXJTdHlsZSI6eyIkaWQiOiIyMjEwIiwiTGluZUNvbG9yIjpudWxsLCJMaW5lV2VpZ2h0IjowLjAsIkxpbmVUeXBlIjowLCJQYXJlbnRTdHlsZSI6bnVsbH0sIlBhcmVudFN0eWxlIjpudWxsfSwiRGF0ZVN0eWxlIjp7IiRpZCI6IjIyMTEiLCJGb250U2V0dGluZ3MiOnsiJGlkIjoiMjIxMiIsIkZvbnRTaXplIjo5LCJGb250TmFtZSI6IkNhbGlicmkiLCJJc0JvbGQiOmZhbHNlLCJJc0l0YWxpYyI6ZmFsc2UsIklzVW5kZXJsaW5lZCI6ZmFsc2UsIlBhcmVudFN0eWxlIjpudWxsfSwiQXV0b1NpemUiOjAsIkZvcmVncm91bmQiOnsiJGlkIjoiMjIxMyIsIkNvbG9yIjp7IiRpZCI6IjIyM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MTUiLCJUb3AiOjAuMCwiTGVmdCI6MC4wLCJSaWdodCI6MC4wLCJCb3R0b20iOjAuMH0sIlBhZGRpbmciOnsiJGlkIjoiMjIxNiIsIlRvcCI6MC4wLCJMZWZ0IjowLjAsIlJpZ2h0IjowLjAsIkJvdHRvbSI6MC4wfSwiQmFja2dyb3VuZCI6eyIkaWQiOiIyMjE3IiwiQ29sb3IiOnsiJGlkIjoiMjIxOCIsIkEiOjAsIlIiOjI1NSwiRyI6MjU1LCJCIjoyNTV9fSwiSXNWaXNpYmxlIjp0cnVlLCJXaWR0aCI6MC4wLCJIZWlnaHQiOjAuMCwiQm9yZGVyU3R5bGUiOnsiJGlkIjoiMjIxOSIsIkxpbmVDb2xvciI6bnVsbCwiTGluZVdlaWdodCI6MC4wLCJMaW5lVHlwZSI6MCwiUGFyZW50U3R5bGUiOm51bGx9LCJQYXJlbnRTdHlsZSI6bnVsbH0sIkRhdGVGb3JtYXQiOnsiJGlkIjoiMjIy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yMjEiLCJEYXRlUGFydElzVmlzaWJsZSI6ZmFsc2UsIlRpbWVQYXJ0SXNWaXNpYmxlIjpmYWxzZX19LCJXZWVrTnVtYmVyaW5nIjp7IiRpZCI6IjIyMjIiLCJGb3JtYXQiOjAsIklzVmlzaWJsZSI6ZmFsc2UsIkxhc3RLbm93blZpc2liaWxpdHlTdGF0ZSI6ZmFsc2V9LCJJc1Zpc2libGUiOnRydWUsIlZhcmlhbmNlU3R5bGUiOnsiJGlkIjoiMjIyMyIsIlRleHRTdHlsZSI6eyIkaWQiOiIyMjI0IiwiRm9udFNldHRpbmdzIjp7IiRpZCI6IjIyMjUiLCJGb250U2l6ZSI6MTEsIkZvbnROYW1lIjoiQ2FsaWJyaSIsIklzQm9sZCI6ZmFsc2UsIklzSXRhbGljIjpmYWxzZSwiSXNVbmRlcmxpbmVkIjpmYWxzZSwiUGFyZW50U3R5bGUiOm51bGx9LCJBdXRvU2l6ZSI6MCwiRm9yZWdyb3VuZCI6eyIkaWQiOiIyMjI2IiwiQ29sb3IiOnsiJGlkIjoiMjIy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I4IiwiVG9wIjowLjAsIkxlZnQiOjAuMCwiUmlnaHQiOjAuMCwiQm90dG9tIjowLjB9LCJQYWRkaW5nIjp7IiRpZCI6IjIyMjkiLCJUb3AiOjAuMCwiTGVmdCI6MC4wLCJSaWdodCI6MC4wLCJCb3R0b20iOjAuMH0sIkJhY2tncm91bmQiOnsiJGlkIjoiMjIzMCIsIkNvbG9yIjp7IiRpZCI6IjIyMzEiLCJBIjowLCJSIjowLCJHIjowLCJCIjowfX0sIklzVmlzaWJsZSI6dHJ1ZSwiV2lkdGgiOjAuMCwiSGVpZ2h0IjowLjAsIkJvcmRlclN0eWxlIjp7IiRpZCI6IjIyMzIiLCJMaW5lQ29sb3IiOm51bGwsIkxpbmVXZWlnaHQiOjAuMCwiTGluZVR5cGUiOjAsIlBhcmVudFN0eWxlIjpudWxsfSwiUGFyZW50U3R5bGUiOm51bGx9LCJQYXJlbnRTdHlsZSI6bnVsbH0sIlBhcmVudFN0eWxlIjpudWxsfSwiSW5kZXgiOjIxLCJTbWFydER1cmF0aW9uQWN0aXZhdGVkIjpmYWxzZSwiRGF0ZUZvcm1hdCI6eyIkcmVmIjoiMjIyMCJ9LCJXZWVrTnVtYmVyaW5nIjp7IiRpZCI6IjIyMzMiLCJGb3JtYXQiOjAsIklzVmlzaWJsZSI6ZmFsc2UsIkxhc3RLbm93blZpc2liaWxpdHlTdGF0ZSI6ZmFsc2V9LCJCYXNlbGluZURhdGEiOnsiJGlkIjoiMjIzNCIsIlN0YXJ0RGF0ZSI6IjIwMjYtMDQtMDFUMDA6MDA6MDAiLCJFbmREYXRlIjoiMjAyNy0wMy0wMVQyMzo1OTowMCJ9LCJJZCI6ImU4NTMzZDMzLWY5ZmMtNGVkNS05ZDBiLTg3Y2ZmZTk0OGRmMiIsIkltcG9ydElkIjoiMjgiLCJUaXRsZSI6IlRpbWVsaW5lIiwiTm90ZSI6bnVsbCwiSHlwZXJsaW5rIjp7IiRpZCI6IjIyMzUiLCJBZGRyZXNzIjoiIiwiU3ViQWRkcmVzcyI6IiJ9LCJJc0NoYW5nZWQiOmZhbHNlLCJJc05ldyI6ZmFsc2V9fV0sIl9taWxlc3RvbmVzIjpbXSwiSWQiOiIwMDAwMDAwMC0wMDAwLTAwMDAtMDAwMC0wMDAwMDAwMDAwMDAiLCJJc1NpbmdsZUl0ZW1Sb3ciOnRydWV9XSwiSW5kZXgiOjAsIklkIjoiZWI3NTZlMGYtNjdiZi00ODg1LTk4MzAtMTQ4MzQ0ZWMwOWI2IiwiSGVhZGVyVGV4dCI6bnVsbCwiSXNEZWZhdWx0Ijp0cnVlLCJTdHlsZSI6eyIkaWQiOiIyMjM2IiwiSGVhZGVyU3R5bGUiOnsiJGlkIjoiMjIzNyIsIlRleHRTdHlsZSI6eyIkaWQiOiIyMjM4IiwiRm9udFNldHRpbmdzIjp7IiRpZCI6IjIyMzkiLCJGb250U2l6ZSI6MTEsIkZvbnROYW1lIjoiQ2FsaWJyaSIsIklzQm9sZCI6ZmFsc2UsIklzSXRhbGljIjpmYWxzZSwiSXNVbmRlcmxpbmVkIjpmYWxzZSwiUGFyZW50U3R5bGUiOm51bGx9LCJBdXRvU2l6ZSI6MiwiRm9yZWdyb3VuZCI6eyIkaWQiOiIyMjQwIiwiQ29sb3IiOnsiJGlkIjoiMjI0MSIsIkEiOjI1NSwiUiI6MCwiRyI6MCwiQiI6MH19LCJNYXhXaWR0aCI6MC4wLCJNYXhIZWlnaHQiOjAuMCwiU21hcnRGb3JlZ3JvdW5kSXNBY3RpdmUiOmZhbHNlLCJIb3Jpem9udGFsQWxpZ25tZW50IjowLCJWZXJ0aWNhbEFsaWdubWVudCI6MCwiU21hcnRGb3JlZ3JvdW5kIjpudWxsLCJCYWNrZ3JvdW5kRmlsbFR5cGUiOjAsIk1hcmdpbiI6eyIkaWQiOiIyMjQyIiwiVG9wIjowLjAsIkxlZnQiOjAuMCwiUmlnaHQiOjAuMCwiQm90dG9tIjowLjB9LCJQYWRkaW5nIjp7IiRpZCI6IjIyNDMiLCJUb3AiOjAuMCwiTGVmdCI6MC4wLCJSaWdodCI6MC4wLCJCb3R0b20iOjAuMH0sIkJhY2tncm91bmQiOm51bGwsIklzVmlzaWJsZSI6dHJ1ZSwiV2lkdGgiOjAuMCwiSGVpZ2h0IjowLjAsIkJvcmRlclN0eWxlIjpudWxsLCJQYXJlbnRTdHlsZSI6bnVsbH0sIlJlY3RhbmdsZVN0eWxlIjp7IiRpZCI6IjIyNDQiLCJNYXJnaW4iOnsiJGlkIjoiMjI0NSIsIlRvcCI6MC4wLCJMZWZ0IjowLjAsIlJpZ2h0IjowLjAsIkJvdHRvbSI6MC4wfSwiUGFkZGluZyI6eyIkaWQiOiIyMjQ2IiwiVG9wIjowLjAsIkxlZnQiOjAuMCwiUmlnaHQiOjAuMCwiQm90dG9tIjowLjB9LCJCYWNrZ3JvdW5kIjp7IiRpZCI6IjIyNDciLCJDb2xvciI6eyIkaWQiOiIyMjQ4IiwiQSI6NjMsIlIiOjc4LCJHIjoxMzMsIkIiOjY2fX0sIklzVmlzaWJsZSI6dHJ1ZSwiV2lkdGgiOjAuMCwiSGVpZ2h0IjowLjAsIkJvcmRlclN0eWxlIjp7IiRpZCI6IjIyNDkiLCJMaW5lQ29sb3IiOnsiJGlkIjoiMjI1MCIsIiR0eXBlIjoiTkxSRS5Db21tb24uRG9tLlNvbGlkQ29sb3JCcnVzaCwgTkxSRS5Db21tb24iLCJDb2xvciI6eyIkaWQiOiIyMjUxIiwiQSI6MjU1LCJSIjoxNzYsIkciOjkyLCJCIjo1fX0sIkxpbmVXZWlnaHQiOjAuMCwiTGluZVR5cGUiOjAsIlBhcmVudFN0eWxlIjpudWxsfSwiUGFyZW50U3R5bGUiOm51bGx9LCJNYXJnaW4iOnsiJGlkIjoiMjI1MiIsIlRvcCI6MC4wLCJMZWZ0IjowLjAsIlJpZ2h0IjowLjAsIkJvdHRvbSI6MC4wfSwiUGFkZGluZyI6eyIkaWQiOiIyMjUzIiwiVG9wIjowLjAsIkxlZnQiOjAuMCwiUmlnaHQiOjAuMCwiQm90dG9tIjowLjB9LCJCYWNrZ3JvdW5kIjpudWxsLCJJc1Zpc2libGUiOnRydWUsIldpZHRoIjowLjAsIkhlaWdodCI6MC4wLCJCb3JkZXJTdHlsZSI6bnVsbCwiUGFyZW50U3R5bGUiOm51bGx9LCJCYWNrZ3JvdW5kU3R5bGUiOnsiJGlkIjoiMjI1NCIsIk1hcmdpbiI6eyIkaWQiOiIyMjU1IiwiVG9wIjowLjAsIkxlZnQiOjAuMCwiUmlnaHQiOjAuMCwiQm90dG9tIjowLjB9LCJQYWRkaW5nIjp7IiRpZCI6IjIyNTYiLCJUb3AiOjAuMCwiTGVmdCI6MC4wLCJSaWdodCI6MC4wLCJCb3R0b20iOjAuMH0sIkJhY2tncm91bmQiOnsiJGlkIjoiMjI1NyIsIkNvbG9yIjp7IiRpZCI6IjIyNTgiLCJBIjo1MSwiUiI6MjcsIkciOjg4LCJCIjoxMjR9fSwiSXNWaXNpYmxlIjp0cnVlLCJXaWR0aCI6MC4wLCJIZWlnaHQiOjAuMCwiQm9yZGVyU3R5bGUiOnsiJGlkIjoiMjI1OSIsIkxpbmVDb2xvciI6eyIkaWQiOiIyMjYwIiwiJHR5cGUiOiJOTFJFLkNvbW1vbi5Eb20uU29saWRDb2xvckJydXNoLCBOTFJFLkNvbW1vbiIsIkNvbG9yIjp7IiRpZCI6IjIyNjEiLCJBIjoyNTUsIlIiOjIzNCwiRyI6MjIsIkIiOjMwfX0sIkxpbmVXZWlnaHQiOjAuMCwiTGluZVR5cGUiOjAsIlBhcmVudFN0eWxlIjpudWxsfSwiUGFyZW50U3R5bGUiOm51bGx9LCJNYXJnaW4iOnsiJGlkIjoiMjI2MiIsIlRvcCI6MC4wLCJMZWZ0IjowLjAsIlJpZ2h0IjowLjAsIkJvdHRvbSI6MC4wfSwiUGFkZGluZyI6eyIkaWQiOiIyMjYzIiwiVG9wIjowLjAsIkxlZnQiOjAuMCwiUmlnaHQiOjAuMCwiQm90dG9tIjowLjB9LCJJc1Zpc2libGUiOnRydWUsIldpZHRoIjowLjAsIkhlaWdodCI6MC4wLCJCb3JkZXJTdHlsZSI6eyIkaWQiOiIyMjY0IiwiTGluZUNvbG9yIjpudWxsLCJMaW5lV2VpZ2h0IjowLjAsIkxpbmVUeXBlIjowLCJQYXJlbnRTdHlsZSI6bnVsbH0sIlBhcmVudFN0eWxlIjpudWxsfX1dLCJJZCI6IjdmYThlZDg1LTVmYTEtNDg3Ny05NTcxLTkxZDhiYTFjNjZlNyIsIkluZGV4IjozLCJIZWFkZXJUZXh0IjoiUHJvZHVjdCBcdTAwMGJEZWx0YSIsIlN0eWxlIjp7IiRpZCI6IjIyNjUiLCJTdHlsZUlkIjoiMDAwMDAwMDAtMDAwMC0wMDAwLTAwMDAtMDAwMDAwMDAwMDAwIiwiSGVhZGVyU3R5bGUiOnsiJGlkIjoiMjI2NiIsIlRleHRJc1ZlcnRpY2FsIjpmYWxzZSwiVGV4dFN0eWxlIjp7IiRpZCI6IjIyNjciLCJGb250U2V0dGluZ3MiOnsiJGlkIjoiMjI2OCIsIkZvbnRTaXplIjoxMiwiRm9udE5hbWUiOiJDYWxpYnJpIiwiSXNCb2xkIjp0cnVlLCJJc0l0YWxpYyI6ZmFsc2UsIklzVW5kZXJsaW5lZCI6ZmFsc2UsIlBhcmVudFN0eWxlIjpudWxsfSwiQXV0b1NpemUiOjIsIkZvcmVncm91bmQiOnsiJGlkIjoiMjI2OSIsIkNvbG9yIjp7IiRpZCI6IjIyNzAiLCJBIjoyNTUsIlIiOjI1NSwiRyI6MjU1LCJCIjoyNTV9fSwiTWF4V2lkdGgiOjczLjAsIk1heEhlaWdodCI6IkluZmluaXR5IiwiU21hcnRGb3JlZ3JvdW5kSXNBY3RpdmUiOmZhbHNlLCJIb3Jpem9udGFsQWxpZ25tZW50IjowLCJWZXJ0aWNhbEFsaWdubWVudCI6MCwiU21hcnRGb3JlZ3JvdW5kIjpudWxsLCJCYWNrZ3JvdW5kRmlsbFR5cGUiOjAsIk1hcmdpbiI6eyIkaWQiOiIyMjcxIiwiVG9wIjowLjAsIkxlZnQiOjAuMCwiUmlnaHQiOjAuMCwiQm90dG9tIjowLjB9LCJQYWRkaW5nIjp7IiRpZCI6IjIyNzIiLCJUb3AiOjAuMCwiTGVmdCI6MC4wLCJSaWdodCI6MC4wLCJCb3R0b20iOjAuMH0sIkJhY2tncm91bmQiOm51bGwsIklzVmlzaWJsZSI6dHJ1ZSwiV2lkdGgiOjAuMCwiSGVpZ2h0IjowLjAsIkJvcmRlclN0eWxlIjpudWxsLCJQYXJlbnRTdHlsZSI6bnVsbH0sIlJlY3RhbmdsZVN0eWxlIjp7IiRpZCI6IjIyNzMiLCJNYXJnaW4iOnsiJGlkIjoiMjI3NCIsIlRvcCI6MC4wLCJMZWZ0IjowLjAsIlJpZ2h0IjowLjAsIkJvdHRvbSI6MC4wfSwiUGFkZGluZyI6eyIkaWQiOiIyMjc1IiwiVG9wIjowLjAsIkxlZnQiOjAuMCwiUmlnaHQiOjAuMCwiQm90dG9tIjowLjB9LCJCYWNrZ3JvdW5kIjp7IiRpZCI6IjIyNzYiLCJDb2xvciI6eyIkaWQiOiIyMjc3IiwiQSI6MjU1LCJSIjoxNDIsIkciOjMsIkIiOjEyN319LCJJc1Zpc2libGUiOnRydWUsIldpZHRoIjowLjAsIkhlaWdodCI6MC4wLCJCb3JkZXJTdHlsZSI6eyIkaWQiOiIyMjc4IiwiTGluZUNvbG9yIjp7IiRpZCI6IjIyNzkiLCIkdHlwZSI6Ik5MUkUuQ29tbW9uLkRvbS5Tb2xpZENvbG9yQnJ1c2gsIE5MUkUuQ29tbW9uIiwiQ29sb3IiOnsiJGlkIjoiMjI4MCIsIkEiOjI1NSwiUiI6MTc2LCJHIjo5MiwiQiI6NX19LCJMaW5lV2VpZ2h0IjowLjAsIkxpbmVUeXBlIjowLCJQYXJlbnRTdHlsZSI6bnVsbH0sIlBhcmVudFN0eWxlIjpudWxsfSwiTWFyZ2luIjp7IiRpZCI6IjIyODEiLCJUb3AiOjAuMCwiTGVmdCI6MC4wLCJSaWdodCI6MC4wLCJCb3R0b20iOjAuMH0sIlBhZGRpbmciOnsiJGlkIjoiMjI4MiIsIlRvcCI6MC4wLCJMZWZ0IjowLjAsIlJpZ2h0IjowLjAsIkJvdHRvbSI6MC4wfSwiQmFja2dyb3VuZCI6bnVsbCwiSXNWaXNpYmxlIjp0cnVlLCJXaWR0aCI6MC4wLCJIZWlnaHQiOjAuMCwiQm9yZGVyU3R5bGUiOm51bGwsIlBhcmVudFN0eWxlIjpudWxsfSwiQmFja2dyb3VuZFN0eWxlIjp7IiRpZCI6IjIyODMiLCJNYXJnaW4iOnsiJGlkIjoiMjI4NCIsIlRvcCI6MC4wLCJMZWZ0IjowLjAsIlJpZ2h0IjowLjAsIkJvdHRvbSI6MC4wfSwiUGFkZGluZyI6eyIkaWQiOiIyMjg1IiwiVG9wIjowLjAsIkxlZnQiOjAuMCwiUmlnaHQiOjAuMCwiQm90dG9tIjowLjB9LCJCYWNrZ3JvdW5kIjp7IiRpZCI6IjIyODYiLCJDb2xvciI6eyIkaWQiOiIyMjg3IiwiQSI6NTEsIlIiOjExNSwiRyI6MTE1LCJCIjoxMTV9fSwiSXNWaXNpYmxlIjp0cnVlLCJXaWR0aCI6MC4wLCJIZWlnaHQiOjAuMCwiQm9yZGVyU3R5bGUiOnsiJGlkIjoiMjI4OCIsIkxpbmVDb2xvciI6eyIkaWQiOiIyMjg5IiwiJHR5cGUiOiJOTFJFLkNvbW1vbi5Eb20uU29saWRDb2xvckJydXNoLCBOTFJFLkNvbW1vbiIsIkNvbG9yIjp7IiRpZCI6IjIyOTAiLCJBIjoyNTUsIlIiOjE3NiwiRyI6OTIsIkIiOjV9fSwiTGluZVdlaWdodCI6MC4wLCJMaW5lVHlwZSI6MCwiUGFyZW50U3R5bGUiOm51bGx9LCJQYXJlbnRTdHlsZSI6bnVsbH0sIklzQWJvdmVUaW1lYmFuZCI6ZmFsc2UsIlNwYWNpbmciOjUsIkRlZmF1bHRTd2ltbGFuZVRhc2tTdHlsZSI6eyIkaWQiOiIyMjkxIiwiJHR5cGUiOiJOTFJFLkNvbW1vbi5Eb20uU3R5bGVzLkV4cGxpY2l0U2V0YWJsZVRhc2tTdHlsZSwgTkxSRS5Db21tb24iLCJTaGFwZSI6MCwiU2hhcGVUaGlja25lc3MiOjAsIkR1cmF0aW9uRm9ybWF0IjowLCJJbmNsdWRlTm9uV29ya2luZ0RheXNJbkR1cmF0aW9uIjpmYWxzZSwiUGVyY2VudGFnZUNvbXBsZXRlU3R5bGUiOnsiJGlkIjoiMjI5MiIsIkZvbnRTZXR0aW5ncyI6eyIkaWQiOiIyMjkzIiwiRm9udFNpemUiOjksIkZvbnROYW1lIjoiQ2FsaWJyaSIsIklzQm9sZCI6ZmFsc2UsIklzSXRhbGljIjpmYWxzZSwiSXNVbmRlcmxpbmVkIjpmYWxzZSwiUGFyZW50U3R5bGUiOm51bGx9LCJBdXRvU2l6ZSI6MCwiRm9yZWdyb3VuZCI6eyIkaWQiOiIyMjk0IiwiQ29sb3IiOnsiJGlkIjoiMjI5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jk2IiwiVG9wIjowLjAsIkxlZnQiOjAuMCwiUmlnaHQiOjAuMCwiQm90dG9tIjowLjB9LCJQYWRkaW5nIjp7IiRpZCI6IjIyOTciLCJUb3AiOjAuMCwiTGVmdCI6MC4wLCJSaWdodCI6MC4wLCJCb3R0b20iOjAuMH0sIkJhY2tncm91bmQiOnsiJGlkIjoiMjI5OCIsIkNvbG9yIjp7IiRpZCI6IjIyOTkiLCJBIjo4OSwiUiI6MCwiRyI6MCwiQiI6MH19LCJJc1Zpc2libGUiOnRydWUsIldpZHRoIjowLjAsIkhlaWdodCI6MC4wLCJCb3JkZXJTdHlsZSI6eyIkaWQiOiIyMzAwIiwiTGluZUNvbG9yIjpudWxsLCJMaW5lV2VpZ2h0IjowLjAsIkxpbmVUeXBlIjowLCJQYXJlbnRTdHlsZSI6bnVsbH0sIlBhcmVudFN0eWxlIjpudWxsfSwiRHVyYXRpb25TdHlsZSI6eyIkaWQiOiIyMzAxIiwiRm9udFNldHRpbmdzIjp7IiRpZCI6IjIzMDIiLCJGb250U2l6ZSI6MTAsIkZvbnROYW1lIjoiQ2FsaWJyaSIsIklzQm9sZCI6ZmFsc2UsIklzSXRhbGljIjpmYWxzZSwiSXNVbmRlcmxpbmVkIjpmYWxzZSwiUGFyZW50U3R5bGUiOm51bGx9LCJBdXRvU2l6ZSI6MCwiRm9yZWdyb3VuZCI6eyIkaWQiOiIyMzAzIiwiQ29sb3IiOnsiJGlkIjoiMjM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zMDUiLCJUb3AiOjAuMCwiTGVmdCI6MC4wLCJSaWdodCI6MC4wLCJCb3R0b20iOjAuMH0sIlBhZGRpbmciOnsiJGlkIjoiMjMwNiIsIlRvcCI6MC4wLCJMZWZ0IjowLjAsIlJpZ2h0IjowLjAsIkJvdHRvbSI6MC4wfSwiQmFja2dyb3VuZCI6eyIkaWQiOiIyMzA3IiwiQ29sb3IiOnsiJGlkIjoiMjMwOCIsIkEiOjg5LCJSIjowLCJHIjowLCJCIjowfX0sIklzVmlzaWJsZSI6dHJ1ZSwiV2lkdGgiOjAuMCwiSGVpZ2h0IjowLjAsIkJvcmRlclN0eWxlIjp7IiRpZCI6IjIzMDkiLCJMaW5lQ29sb3IiOm51bGwsIkxpbmVXZWlnaHQiOjAuMCwiTGluZVR5cGUiOjAsIlBhcmVudFN0eWxlIjpudWxsfSwiUGFyZW50U3R5bGUiOm51bGx9LCJIb3Jpem9udGFsQ29ubmVjdG9yU3R5bGUiOnsiJGlkIjoiMjMxMCIsIkxpbmVDb2xvciI6eyIkaWQiOiIyMzExIiwiJHR5cGUiOiJOTFJFLkNvbW1vbi5Eb20uU29saWRDb2xvckJydXNoLCBOTFJFLkNvbW1vbiIsIkNvbG9yIjp7IiRpZCI6IjIzMTIiLCJBIjoyNTUsIlIiOjIwNCwiRyI6MjA0LCJCIjoyMDR9fSwiTGluZVdlaWdodCI6MC4wLCJMaW5lVHlwZSI6MCwiUGFyZW50U3R5bGUiOm51bGx9LCJWZXJ0aWNhbENvbm5lY3RvclN0eWxlIjp7IiRpZCI6IjIzMTMiLCJMaW5lQ29sb3IiOnsiJGlkIjoiMjMxNCIsIiR0eXBlIjoiTkxSRS5Db21tb24uRG9tLlNvbGlkQ29sb3JCcnVzaCwgTkxSRS5Db21tb24iLCJDb2xvciI6eyIkaWQiOiIyMzE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WYXJpYW5jZVBvc2l0aW9uIjo2LCJTcGFjaW5nIjozLCJJc0JlbG93VGltZWJhbmQiOnRydWUsIlBlcmNlbnRhZ2VDb21wbGV0ZVNoYXBlT3BhY2l0eSI6MzUsIkJhc2VsaW5lU3R5bGUiOnsiJGlkIjoiMjMxNiIsIlNoYXBlU3R5bGUiOnsiJGlkIjoiMjMxNyIsIk1hcmdpbiI6eyIkaWQiOiIyMzE4IiwiVG9wIjowLjAsIkxlZnQiOjAuMCwiUmlnaHQiOjAuMCwiQm90dG9tIjowLjB9LCJQYWRkaW5nIjp7IiRpZCI6IjIzMTkiLCJUb3AiOjAuMCwiTGVmdCI6MC4wLCJSaWdodCI6MC4wLCJCb3R0b20iOjAuMH0sIkJhY2tncm91bmQiOnsiJGlkIjoiMjMyMCIsIkNvbG9yIjp7IiRpZCI6IjIzMjEiLCJBIjoxNTMsIlIiOjAsIkciOjAsIkIiOjB9fSwiSXNWaXNpYmxlIjp0cnVlLCJXaWR0aCI6MC4wLCJIZWlnaHQiOjAuMCwiQm9yZGVyU3R5bGUiOnsiJGlkIjoiMjMyMiIsIkxpbmVDb2xvciI6bnVsbCwiTGluZVdlaWdodCI6MC4wLCJMaW5lVHlwZSI6MCwiUGFyZW50U3R5bGUiOm51bGx9LCJQYXJlbnRTdHlsZSI6bnVsbH0sIk1hcmdpbiI6eyIkaWQiOiIyMzIzIiwiVG9wIjowLjAsIkxlZnQiOjAuMCwiUmlnaHQiOjAuMCwiQm90dG9tIjowLjB9LCJQYWRkaW5nIjp7IiRpZCI6IjIzMjQiLCJUb3AiOjAuMCwiTGVmdCI6MC4wLCJSaWdodCI6MC4wLCJCb3R0b20iOjAuMH0sIkJhY2tncm91bmQiOm51bGwsIklzVmlzaWJsZSI6dHJ1ZSwiV2lkdGgiOjAuMCwiSGVpZ2h0IjowLjAsIkJvcmRlclN0eWxlIjpudWxsLCJQYXJlbnRTdHlsZSI6bnVsbH0sIlNoYXBlU3R5bGUiOnsiJGlkIjoiMjMyNSIsIk1hcmdpbiI6eyIkaWQiOiIyMzI2IiwiVG9wIjowLjAsIkxlZnQiOjQuMCwiUmlnaHQiOjQuMCwiQm90dG9tIjowLjB9LCJQYWRkaW5nIjp7IiRpZCI6IjIzMjciLCJUb3AiOjAuMCwiTGVmdCI6MC4wLCJSaWdodCI6MC4wLCJCb3R0b20iOjAuMH0sIkJhY2tncm91bmQiOnsiJGlkIjoiMjMyOCIsIkNvbG9yIjp7IiRpZCI6IjIzMjkiLCJBIjoyNTUsIlIiOjc4LCJHIjoxMzMsIkIiOjY2fX0sIklzVmlzaWJsZSI6dHJ1ZSwiV2lkdGgiOjU2Mi4wLCJIZWlnaHQiOjEwLjAsIkJvcmRlclN0eWxlIjp7IiRpZCI6IjIzMzAiLCJMaW5lQ29sb3IiOnsiJGlkIjoiMjMzMSIsIiR0eXBlIjoiTkxSRS5Db21tb24uRG9tLlNvbGlkQ29sb3JCcnVzaCwgTkxSRS5Db21tb24iLCJDb2xvciI6eyIkaWQiOiIyMzMyIiwiQSI6MjU1LCJSIjoyMzQsIkciOjIyLCJCIjozMH19LCJMaW5lV2VpZ2h0IjowLjAsIkxpbmVUeXBlIjowLCJQYXJlbnRTdHlsZSI6bnVsbH0sIlBhcmVudFN0eWxlIjpudWxsfSwiVGl0bGVTdHlsZSI6eyIkaWQiOiIyMzMzIiwiRm9udFNldHRpbmdzIjp7IiRpZCI6IjIzMzQiLCJGb250U2l6ZSI6MTAsIkZvbnROYW1lIjoiQ2FsaWJyaSIsIklzQm9sZCI6dHJ1ZSwiSXNJdGFsaWMiOmZhbHNlLCJJc1VuZGVybGluZWQiOmZhbHNlLCJQYXJlbnRTdHlsZSI6bnVsbH0sIkF1dG9TaXplIjowLCJGb3JlZ3JvdW5kIjp7IiRpZCI6IjIzMzUiLCJDb2xvciI6eyIkaWQiOiIyMzM2IiwiQSI6MjU1LCJSIjo3OCwiRyI6MTMzLCJCIjo2Nn19LCJNYXhXaWR0aCI6MjAwLjAsIk1heEhlaWdodCI6IkluZmluaXR5IiwiU21hcnRGb3JlZ3JvdW5kSXNBY3RpdmUiOmZhbHNlLCJIb3Jpem9udGFsQWxpZ25tZW50IjoxLCJWZXJ0aWNhbEFsaWdubWVudCI6MCwiU21hcnRGb3JlZ3JvdW5kIjpudWxsLCJCYWNrZ3JvdW5kRmlsbFR5cGUiOjAsIk1hcmdpbiI6eyIkaWQiOiIyMzM3IiwiVG9wIjowLjAsIkxlZnQiOjAuMCwiUmlnaHQiOjAuMCwiQm90dG9tIjowLjB9LCJQYWRkaW5nIjp7IiRpZCI6IjIzMzgiLCJUb3AiOjAuMCwiTGVmdCI6MC4wLCJSaWdodCI6MC4wLCJCb3R0b20iOjAuMH0sIkJhY2tncm91bmQiOnsiJGlkIjoiMjMzOSIsIkNvbG9yIjp7IiRpZCI6IjIzNDAiLCJBIjowLCJSIjoyNTUsIkciOjI1NSwiQiI6MjU1fX0sIklzVmlzaWJsZSI6dHJ1ZSwiV2lkdGgiOjAuMCwiSGVpZ2h0IjowLjAsIkJvcmRlclN0eWxlIjp7IiRpZCI6IjIzNDEiLCJMaW5lQ29sb3IiOm51bGwsIkxpbmVXZWlnaHQiOjAuMCwiTGluZVR5cGUiOjAsIlBhcmVudFN0eWxlIjpudWxsfSwiUGFyZW50U3R5bGUiOm51bGx9LCJEYXRlU3R5bGUiOnsiJGlkIjoiMjM0MiIsIkZvbnRTZXR0aW5ncyI6eyIkaWQiOiIyMzQzIiwiRm9udFNpemUiOjksIkZvbnROYW1lIjoiQ2FsaWJyaSIsIklzQm9sZCI6ZmFsc2UsIklzSXRhbGljIjpmYWxzZSwiSXNVbmRlcmxpbmVkIjpmYWxzZSwiUGFyZW50U3R5bGUiOm51bGx9LCJBdXRvU2l6ZSI6MCwiRm9yZWdyb3VuZCI6eyIkaWQiOiIyMzQ0IiwiQ29sb3IiOnsiJGlkIjoiMjM0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0NiIsIlRvcCI6MC4wLCJMZWZ0IjowLjAsIlJpZ2h0IjowLjAsIkJvdHRvbSI6MC4wfSwiUGFkZGluZyI6eyIkaWQiOiIyMzQ3IiwiVG9wIjowLjAsIkxlZnQiOjAuMCwiUmlnaHQiOjAuMCwiQm90dG9tIjowLjB9LCJCYWNrZ3JvdW5kIjp7IiRpZCI6IjIzNDgiLCJDb2xvciI6eyIkaWQiOiIyMzQ5IiwiQSI6MCwiUiI6MjU1LCJHIjoyNTUsIkIiOjI1NX19LCJJc1Zpc2libGUiOnRydWUsIldpZHRoIjowLjAsIkhlaWdodCI6MC4wLCJCb3JkZXJTdHlsZSI6eyIkaWQiOiIyMzUwIiwiTGluZUNvbG9yIjpudWxsLCJMaW5lV2VpZ2h0IjowLjAsIkxpbmVUeXBlIjowLCJQYXJlbnRTdHlsZSI6bnVsbH0sIlBhcmVudFN0eWxlIjpudWxsfSwiRGF0ZUZvcm1hdCI6eyIkaWQiOiIyMzU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M1MiIsIkRhdGVQYXJ0SXNWaXNpYmxlIjpmYWxzZSwiVGltZVBhcnRJc1Zpc2libGUiOmZhbHNlfX0sIldlZWtOdW1iZXJpbmciOnsiJGlkIjoiMjM1MyIsIkZvcm1hdCI6MCwiSXNWaXNpYmxlIjpmYWxzZSwiTGFzdEtub3duVmlzaWJpbGl0eVN0YXRlIjpmYWxzZX0sIklzVmlzaWJsZSI6dHJ1ZSwiVmFyaWFuY2VTdHlsZSI6eyIkaWQiOiIyMzU0IiwiVGV4dFN0eWxlIjp7IiRpZCI6IjIzNTUiLCJGb250U2V0dGluZ3MiOnsiJGlkIjoiMjM1NiIsIkZvbnRTaXplIjoxMSwiRm9udE5hbWUiOiJDYWxpYnJpIiwiSXNCb2xkIjpmYWxzZSwiSXNJdGFsaWMiOmZhbHNlLCJJc1VuZGVybGluZWQiOmZhbHNlLCJQYXJlbnRTdHlsZSI6bnVsbH0sIkF1dG9TaXplIjowLCJGb3JlZ3JvdW5kIjp7IiRpZCI6IjIzNTciLCJDb2xvciI6eyIkaWQiOiIyMzU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zNTkiLCJUb3AiOjAuMCwiTGVmdCI6MC4wLCJSaWdodCI6MC4wLCJCb3R0b20iOjAuMH0sIlBhZGRpbmciOnsiJGlkIjoiMjM2MCIsIlRvcCI6MC4wLCJMZWZ0IjowLjAsIlJpZ2h0IjowLjAsIkJvdHRvbSI6MC4wfSwiQmFja2dyb3VuZCI6eyIkaWQiOiIyMzYxIiwiQ29sb3IiOnsiJGlkIjoiMjM2MiIsIkEiOjAsIlIiOjAsIkciOjAsIkIiOjB9fSwiSXNWaXNpYmxlIjp0cnVlLCJXaWR0aCI6MC4wLCJIZWlnaHQiOjAuMCwiQm9yZGVyU3R5bGUiOnsiJGlkIjoiMjM2MyIsIkxpbmVDb2xvciI6bnVsbCwiTGluZVdlaWdodCI6MC4wLCJMaW5lVHlwZSI6MCwiUGFyZW50U3R5bGUiOm51bGx9LCJQYXJlbnRTdHlsZSI6bnVsbH0sIlBhcmVudFN0eWxlIjpudWxsfSwiUGFyZW50U3R5bGUiOm51bGwsIl9leHBsaWNpdGx5U2V0Ijp7IiRpZCI6IjIzNjQiLCJTaGFwZVN0eWxlIjpmYWxzZSwiVGl0bGVTdHlsZSI6ZmFsc2UsIkRhdGVTdHlsZSI6ZmFsc2UsIlZhcmlhbmNlU3R5bGUiOmZhbHNlLCJIb3Jpem9udGFsQ29ubmVjdG9yU3R5bGUiOmZhbHNlLCJWZXJ0aWNhbENvbm5lY3RvclN0eWxlIjpmYWxzZSwiUGVyY2VudGFnZUNvbXBsZXRlU2hhcGVPcGFjaXR5IjpmYWxzZSwiRGF0ZUZvcm1hdCI6ZmFsc2UsIklzVmlzaWJsZSI6ZmFsc2UsIlNoYXBlIjpmYWxzZSwiU2hhcGVUaGlja25lc3M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dXJhdGlvbkZvcm1hdCI6ZmFsc2UsIldlZWtOdW1iZXJpbmciOmZhbHNlfX0sIkRlZmF1bHRTd2ltbGFuZU1vdFN0eWxlIjp7IiRpZCI6IjIzNjUiLCJTaGFwZSI6MywiQ29ubmVjdG9yTWFyZ2luIjp7IiRpZCI6IjIzNjYiLCJUb3AiOjAuMCwiTGVmdCI6Mi4wLCJSaWdodCI6Mi4wLCJCb3R0b20iOjAuMH0sIkNvbm5lY3RvclN0eWxlIjp7IiRpZCI6IjIzNjciLCJMaW5lQ29sb3IiOnsiJGlkIjoiMjM2OCIsIiR0eXBlIjoiTkxSRS5Db21tb24uRG9tLlNvbGlkQ29sb3JCcnVzaCwgTkxSRS5Db21tb24iLCJDb2xvciI6eyIkaWQiOiIyMzY5IiwiQSI6MjU1LCJSIjo3OCwiRyI6MTMzLCJCIjo2Nn19LCJMaW5lV2VpZ2h0IjoxLjAsIkxpbmVUeXBlIjowLCJQYXJlbnRTdHlsZSI6bnVsbH0sIklzQmVsb3dUaW1lYmFuZCI6dHJ1ZSwiUG9zaXRpb25PblRhc2siOjMsIkhpZGVEYXRlIjpmYWxzZSwiU2hhcGVTaXplIjoxLCJTcGFjaW5nIjoxLjAsIlBhZGRpbmciOnsiJGlkIjoiMjM3MCIsIlRvcCI6Ny4wLCJMZWZ0IjozLjAsIlJpZ2h0IjowLjAsIkJvdHRvbSI6Mi4wfSwiU2hhcGVTdHlsZSI6eyIkaWQiOiIyMzcxIiwiTWFyZ2luIjp7IiRpZCI6IjIzNzIiLCJUb3AiOjAuMCwiTGVmdCI6MC4wLCJSaWdodCI6MC4wLCJCb3R0b20iOjAuMH0sIlBhZGRpbmciOnsiJGlkIjoiMjM3MyIsIlRvcCI6MC4wLCJMZWZ0IjowLjAsIlJpZ2h0IjowLjAsIkJvdHRvbSI6MC4wfSwiQmFja2dyb3VuZCI6eyIkaWQiOiIyMzc0IiwiQ29sb3IiOnsiJGlkIjoiMjM3NSIsIkEiOjI1NSwiUiI6NzgsIkciOjEzMywiQiI6NjZ9fSwiSXNWaXNpYmxlIjp0cnVlLCJXaWR0aCI6MTguMCwiSGVpZ2h0IjoyMC4wLCJCb3JkZXJTdHlsZSI6eyIkaWQiOiIyMzc2IiwiTGluZUNvbG9yIjp7IiRpZCI6IjIzNzciLCIkdHlwZSI6Ik5MUkUuQ29tbW9uLkRvbS5Tb2xpZENvbG9yQnJ1c2gsIE5MUkUuQ29tbW9uIiwiQ29sb3IiOnsiJGlkIjoiMjM3OCIsIkEiOjI1NSwiUiI6MjM0LCJHIjoyMiwiQiI6MzB9fSwiTGluZVdlaWdodCI6MC4wLCJMaW5lVHlwZSI6MCwiUGFyZW50U3R5bGUiOm51bGx9LCJQYXJlbnRTdHlsZSI6bnVsbH0sIlRpdGxlU3R5bGUiOnsiJGlkIjoiMjM3OSIsIkZvbnRTZXR0aW5ncyI6eyIkaWQiOiIyMzgwIiwiRm9udFNpemUiOjEwLCJGb250TmFtZSI6IkNhbGlicmkiLCJJc0JvbGQiOnRydWUsIklzSXRhbGljIjpmYWxzZSwiSXNVbmRlcmxpbmVkIjpmYWxzZSwiUGFyZW50U3R5bGUiOm51bGx9LCJBdXRvU2l6ZSI6MCwiRm9yZWdyb3VuZCI6eyIkaWQiOiIyMzgxIiwiQ29sb3IiOnsiJGlkIjoiMjM4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zgzIiwiVG9wIjowLjAsIkxlZnQiOjAuMCwiUmlnaHQiOjAuMCwiQm90dG9tIjowLjB9LCJQYWRkaW5nIjp7IiRpZCI6IjIzODQiLCJUb3AiOjAuMCwiTGVmdCI6MC4wLCJSaWdodCI6MC4wLCJCb3R0b20iOjAuMH0sIkJhY2tncm91bmQiOnsiJGlkIjoiMjM4NSIsIkNvbG9yIjp7IiRpZCI6IjIzODYiLCJBIjowLCJSIjoyNTUsIkciOjI1NSwiQiI6MjU1fX0sIklzVmlzaWJsZSI6dHJ1ZSwiV2lkdGgiOjAuMCwiSGVpZ2h0IjowLjAsIkJvcmRlclN0eWxlIjp7IiRpZCI6IjIzODciLCJMaW5lQ29sb3IiOm51bGwsIkxpbmVXZWlnaHQiOjAuMCwiTGluZVR5cGUiOjAsIlBhcmVudFN0eWxlIjpudWxsfSwiUGFyZW50U3R5bGUiOm51bGx9LCJEYXRlU3R5bGUiOnsiJGlkIjoiMjM4OCIsIkZvbnRTZXR0aW5ncyI6eyIkaWQiOiIyMzg5IiwiRm9udFNpemUiOjksIkZvbnROYW1lIjoiQ2FsaWJyaSIsIklzQm9sZCI6ZmFsc2UsIklzSXRhbGljIjpmYWxzZSwiSXNVbmRlcmxpbmVkIjpmYWxzZSwiUGFyZW50U3R5bGUiOm51bGx9LCJBdXRvU2l6ZSI6MCwiRm9yZWdyb3VuZCI6eyIkaWQiOiIyMzkwIiwiQ29sb3IiOnsiJGlkIjoiMjM5MSIsIkEiOjI1NSwiUiI6NTAsIkciOjUwLCJCIjo1MH19LCJNYXhXaWR0aCI6MjAwLjAsIk1heEhlaWdodCI6IkluZmluaXR5IiwiU21hcnRGb3JlZ3JvdW5kSXNBY3RpdmUiOmZhbHNlLCJIb3Jpem9udGFsQWxpZ25tZW50IjoxLCJWZXJ0aWNhbEFsaWdubWVudCI6MCwiU21hcnRGb3JlZ3JvdW5kIjpudWxsLCJCYWNrZ3JvdW5kRmlsbFR5cGUiOjAsIk1hcmdpbiI6eyIkaWQiOiIyMzkyIiwiVG9wIjowLjAsIkxlZnQiOjAuMCwiUmlnaHQiOjAuMCwiQm90dG9tIjowLjB9LCJQYWRkaW5nIjp7IiRpZCI6IjIzOTMiLCJUb3AiOjAuMCwiTGVmdCI6MC4wLCJSaWdodCI6MC4wLCJCb3R0b20iOjAuMH0sIkJhY2tncm91bmQiOnsiJGlkIjoiMjM5NCIsIkNvbG9yIjp7IiRpZCI6IjIzOTUiLCJBIjowLCJSIjoyNTUsIkciOjI1NSwiQiI6MjU1fX0sIklzVmlzaWJsZSI6dHJ1ZSwiV2lkdGgiOjAuMCwiSGVpZ2h0IjowLjAsIkJvcmRlclN0eWxlIjp7IiRpZCI6IjIzOTYiLCJMaW5lQ29sb3IiOm51bGwsIkxpbmVXZWlnaHQiOjAuMCwiTGluZVR5cGUiOjAsIlBhcmVudFN0eWxlIjpudWxsfSwiUGFyZW50U3R5bGUiOm51bGx9LCJEYXRlRm9ybWF0Ijp7IiRpZCI6IjIz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zk4IiwiRGF0ZVBhcnRJc1Zpc2libGUiOmZhbHNlLCJUaW1lUGFydElzVmlzaWJsZSI6ZmFsc2V9fSwiV2Vla051bWJlcmluZyI6eyIkaWQiOiIyMzk5IiwiRm9ybWF0IjowLCJJc1Zpc2libGUiOmZhbHNlLCJMYXN0S25vd25WaXNpYmlsaXR5U3RhdGUiOmZhbHNlfSwiSXNWaXNpYmxlIjp0cnVlLCJWYXJpYW5jZVN0eWxlIjp7IiRpZCI6IjI0MDAiLCJUZXh0U3R5bGUiOnsiJGlkIjoiMjQwMSIsIkZvbnRTZXR0aW5ncyI6eyIkaWQiOiIyNDAyIiwiRm9udFNpemUiOjExLCJGb250TmFtZSI6IkNhbGlicmkiLCJJc0JvbGQiOmZhbHNlLCJJc0l0YWxpYyI6ZmFsc2UsIklzVW5kZXJsaW5lZCI6ZmFsc2UsIlBhcmVudFN0eWxlIjpudWxsfSwiQXV0b1NpemUiOjAsIkZvcmVncm91bmQiOnsiJGlkIjoiMjQwMyIsIkNvbG9yIjp7IiRpZCI6IjI0M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QwNSIsIlRvcCI6MC4wLCJMZWZ0IjowLjAsIlJpZ2h0IjowLjAsIkJvdHRvbSI6MC4wfSwiUGFkZGluZyI6eyIkaWQiOiIyNDA2IiwiVG9wIjowLjAsIkxlZnQiOjAuMCwiUmlnaHQiOjAuMCwiQm90dG9tIjowLjB9LCJCYWNrZ3JvdW5kIjp7IiRpZCI6IjI0MDciLCJDb2xvciI6eyIkaWQiOiIyNDA4IiwiQSI6MCwiUiI6MCwiRyI6MCwiQiI6MH19LCJJc1Zpc2libGUiOmZhbHNlLCJXaWR0aCI6MC4wLCJIZWlnaHQiOjAuMCwiQm9yZGVyU3R5bGUiOnsiJGlkIjoiMjQwOSIsIkxpbmVDb2xvciI6bnVsbCwiTGluZVdlaWdodCI6MC4wLCJMaW5lVHlwZSI6MCwiUGFyZW50U3R5bGUiOm51bGx9LCJQYXJlbnRTdHlsZSI6bnVsbH0sIlBhcmVudFN0eWxlIjpudWxsfSwiUGFyZW50U3R5bGUiOm51bGx9LCJEZWZhdWx0U3dpbWxhbmVNaWxlc3RvbmVTdHlsZSI6eyIkaWQiOiIyNDEwIiwiVGl0bGVQb3NpdGlvbiI6IlJpZ2h0IiwiRGF0ZVBvc2l0aW9uIjoiTGVmdCIsIlZhcmlhbmNlUG9zaXRpb24iOiJMZWZ0IiwiU2hhcGVUeXBlIjozLCJTaGFwZVNpemUiOjAsIlNwYWNpbmciOjUsIlNoYXBlU3R5bGUiOnsiJGlkIjoiMjQxMSIsIk1hcmdpbiI6eyIkaWQiOiIyNDEyIiwiVG9wIjowLjAsIkxlZnQiOjAuMCwiUmlnaHQiOjAuMCwiQm90dG9tIjowLjB9LCJQYWRkaW5nIjp7IiRpZCI6IjI0MTMiLCJUb3AiOjAuMCwiTGVmdCI6MC4wLCJSaWdodCI6MC4wLCJCb3R0b20iOjAuMH0sIkJhY2tncm91bmQiOnsiJGlkIjoiMjQxNCIsIkNvbG9yIjp7IiRpZCI6IjI0MTUiLCJBIjoyNTUsIlIiOjc4LCJHIjoxMzMsIkIiOjY2fX0sIklzVmlzaWJsZSI6dHJ1ZSwiV2lkdGgiOjEyLjAsIkhlaWdodCI6MTQuMCwiQm9yZGVyU3R5bGUiOnsiJGlkIjoiMjQxNiIsIkxpbmVDb2xvciI6eyIkaWQiOiIyNDE3IiwiJHR5cGUiOiJOTFJFLkNvbW1vbi5Eb20uU29saWRDb2xvckJydXNoLCBOTFJFLkNvbW1vbiIsIkNvbG9yIjp7IiRpZCI6IjI0MTgiLCJBIjoyNTUsIlIiOjIzNCwiRyI6MjIsIkIiOjMwfX0sIkxpbmVXZWlnaHQiOjAuMCwiTGluZVR5cGUiOjAsIlBhcmVudFN0eWxlIjpudWxsfSwiUGFyZW50U3R5bGUiOm51bGx9LCJUaXRsZVN0eWxlIjp7IiRpZCI6IjI0MTkiLCJGb250U2V0dGluZ3MiOnsiJGlkIjoiMjQyMCIsIkZvbnRTaXplIjoxMCwiRm9udE5hbWUiOiJDYWxpYnJpIiwiSXNCb2xkIjp0cnVlLCJJc0l0YWxpYyI6ZmFsc2UsIklzVW5kZXJsaW5lZCI6ZmFsc2UsIlBhcmVudFN0eWxlIjpudWxsfSwiQXV0b1NpemUiOjAsIkZvcmVncm91bmQiOnsiJGlkIjoiMjQyMSIsIkNvbG9yIjp7IiRpZCI6IjI0M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QyMyIsIlRvcCI6MC4wLCJMZWZ0IjowLjAsIlJpZ2h0IjowLjAsIkJvdHRvbSI6MC4wfSwiUGFkZGluZyI6eyIkaWQiOiIyNDI0IiwiVG9wIjowLjAsIkxlZnQiOjAuMCwiUmlnaHQiOjAuMCwiQm90dG9tIjowLjB9LCJCYWNrZ3JvdW5kIjp7IiRpZCI6IjI0MjUiLCJDb2xvciI6eyIkaWQiOiIyNDI2IiwiQSI6ODksIlIiOjAsIkciOjAsIkIiOjB9fSwiSXNWaXNpYmxlIjp0cnVlLCJXaWR0aCI6MC4wLCJIZWlnaHQiOjAuMCwiQm9yZGVyU3R5bGUiOnsiJGlkIjoiMjQyNyIsIkxpbmVDb2xvciI6bnVsbCwiTGluZVdlaWdodCI6MC4wLCJMaW5lVHlwZSI6MCwiUGFyZW50U3R5bGUiOm51bGx9LCJQYXJlbnRTdHlsZSI6bnVsbH0sIkRhdGVTdHlsZSI6eyIkaWQiOiIyNDI4IiwiRm9udFNldHRpbmdzIjp7IiRpZCI6IjI0MjkiLCJGb250U2l6ZSI6OSwiRm9udE5hbWUiOiJDYWxpYnJpIiwiSXNCb2xkIjpmYWxzZSwiSXNJdGFsaWMiOmZhbHNlLCJJc1VuZGVybGluZWQiOmZhbHNlLCJQYXJlbnRTdHlsZSI6bnVsbH0sIkF1dG9TaXplIjowLCJGb3JlZ3JvdW5kIjp7IiRpZCI6IjI0MzAiLCJDb2xvciI6eyIkaWQiOiIyNDM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DMyIiwiVG9wIjowLjAsIkxlZnQiOjAuMCwiUmlnaHQiOjAuMCwiQm90dG9tIjowLjB9LCJQYWRkaW5nIjp7IiRpZCI6IjI0MzMiLCJUb3AiOjAuMCwiTGVmdCI6MC4wLCJSaWdodCI6MC4wLCJCb3R0b20iOjAuMH0sIkJhY2tncm91bmQiOnsiJGlkIjoiMjQzNCIsIkNvbG9yIjp7IiRpZCI6IjI0MzUiLCJBIjo4OSwiUiI6MCwiRyI6MCwiQiI6MH19LCJJc1Zpc2libGUiOnRydWUsIldpZHRoIjowLjAsIkhlaWdodCI6MC4wLCJCb3JkZXJTdHlsZSI6eyIkaWQiOiIyNDM2IiwiTGluZUNvbG9yIjpudWxsLCJMaW5lV2VpZ2h0IjowLjAsIkxpbmVUeXBlIjowLCJQYXJlbnRTdHlsZSI6bnVsbH0sIlBhcmVudFN0eWxlIjpudWxsfSwiRGF0ZUZvcm1hdCI6eyIkaWQiOiIyNDM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QzOCIsIkRhdGVQYXJ0SXNWaXNpYmxlIjpmYWxzZSwiVGltZVBhcnRJc1Zpc2libGUiOmZhbHNlfX0sIldlZWtOdW1iZXJpbmciOnsiJGlkIjoiMjQzOSIsIkZvcm1hdCI6MCwiSXNWaXNpYmxlIjpmYWxzZSwiTGFzdEtub3duVmlzaWJpbGl0eVN0YXRlIjpmYWxzZX0sIklzVmlzaWJsZSI6dHJ1ZSwiVmFyaWFuY2VTdHlsZSI6eyIkaWQiOiIyNDQwIiwiVGV4dFN0eWxlIjp7IiRpZCI6IjI0NDEiLCJGb250U2V0dGluZ3MiOnsiJGlkIjoiMjQ0MiIsIkZvbnRTaXplIjoxMSwiRm9udE5hbWUiOiJDYWxpYnJpIiwiSXNCb2xkIjpmYWxzZSwiSXNJdGFsaWMiOmZhbHNlLCJJc1VuZGVybGluZWQiOmZhbHNlLCJQYXJlbnRTdHlsZSI6bnVsbH0sIkF1dG9TaXplIjowLCJGb3JlZ3JvdW5kIjp7IiRpZCI6IjI0NDMiLCJDb2xvciI6eyIkaWQiOiIyNDQ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0NDUiLCJUb3AiOjAuMCwiTGVmdCI6MC4wLCJSaWdodCI6MC4wLCJCb3R0b20iOjAuMH0sIlBhZGRpbmciOnsiJGlkIjoiMjQ0NiIsIlRvcCI6MC4wLCJMZWZ0IjowLjAsIlJpZ2h0IjowLjAsIkJvdHRvbSI6MC4wfSwiQmFja2dyb3VuZCI6eyIkaWQiOiIyNDQ3IiwiQ29sb3IiOnsiJGlkIjoiMjQ0OCIsIkEiOjAsIlIiOjAsIkciOjAsIkIiOjB9fSwiSXNWaXNpYmxlIjp0cnVlLCJXaWR0aCI6MC4wLCJIZWlnaHQiOjAuMCwiQm9yZGVyU3R5bGUiOnsiJGlkIjoiMjQ0OSIsIkxpbmVDb2xvciI6bnVsbCwiTGluZVdlaWdodCI6MC4wLCJMaW5lVHlwZSI6MCwiUGFyZW50U3R5bGUiOm51bGx9LCJQYXJlbnRTdHlsZSI6bnVsbH0sIlBhcmVudFN0eWxlIjpudWxsfSwiUGFyZW50U3R5bGUiOm51bGx9LCJEZWZhdWx0U3dpbWxhbmVBY3Rpdml0eVN0eWxlIjp7IiRpZCI6IjI0NTAiLCJIZWFkZXJTdHlsZSI6eyIkaWQiOiIyNDUxIiwiVGV4dFN0eWxlIjp7IiRpZCI6IjI0NTIiLCJGb250U2V0dGluZ3MiOnsiJGlkIjoiMjQ1MyIsIkZvbnRTaXplIjoxMSwiRm9udE5hbWUiOiJDYWxpYnJpIiwiSXNCb2xkIjpmYWxzZSwiSXNJdGFsaWMiOmZhbHNlLCJJc1VuZGVybGluZWQiOmZhbHNlLCJQYXJlbnRTdHlsZSI6bnVsbH0sIkF1dG9TaXplIjoyLCJGb3JlZ3JvdW5kIjp7IiRpZCI6IjI0NTQiLCJDb2xvciI6eyIkaWQiOiIyNDU1IiwiQSI6MjU1LCJSIjowLCJHIjowLCJCIjowfX0sIk1heFdpZHRoIjowLjAsIk1heEhlaWdodCI6MC4wLCJTbWFydEZvcmVncm91bmRJc0FjdGl2ZSI6ZmFsc2UsIkhvcml6b250YWxBbGlnbm1lbnQiOjAsIlZlcnRpY2FsQWxpZ25tZW50IjowLCJTbWFydEZvcmVncm91bmQiOm51bGwsIkJhY2tncm91bmRGaWxsVHlwZSI6MCwiTWFyZ2luIjp7IiRpZCI6IjI0NTYiLCJUb3AiOjAuMCwiTGVmdCI6MC4wLCJSaWdodCI6MC4wLCJCb3R0b20iOjAuMH0sIlBhZGRpbmciOnsiJGlkIjoiMjQ1NyIsIlRvcCI6MC4wLCJMZWZ0IjowLjAsIlJpZ2h0IjowLjAsIkJvdHRvbSI6MC4wfSwiQmFja2dyb3VuZCI6bnVsbCwiSXNWaXNpYmxlIjp0cnVlLCJXaWR0aCI6MC4wLCJIZWlnaHQiOjAuMCwiQm9yZGVyU3R5bGUiOm51bGwsIlBhcmVudFN0eWxlIjpudWxsfSwiUmVjdGFuZ2xlU3R5bGUiOnsiJGlkIjoiMjQ1OCIsIk1hcmdpbiI6eyIkaWQiOiIyNDU5IiwiVG9wIjowLjAsIkxlZnQiOjAuMCwiUmlnaHQiOjAuMCwiQm90dG9tIjowLjB9LCJQYWRkaW5nIjp7IiRpZCI6IjI0NjAiLCJUb3AiOjAuMCwiTGVmdCI6MC4wLCJSaWdodCI6MC4wLCJCb3R0b20iOjAuMH0sIkJhY2tncm91bmQiOnsiJGlkIjoiMjQ2MSIsIkNvbG9yIjp7IiRpZCI6IjI0NjIiLCJBIjo2MywiUiI6NzgsIkciOjEzMywiQiI6NjZ9fSwiSXNWaXNpYmxlIjp0cnVlLCJXaWR0aCI6MC4wLCJIZWlnaHQiOjAuMCwiQm9yZGVyU3R5bGUiOnsiJGlkIjoiMjQ2MyIsIkxpbmVDb2xvciI6eyIkaWQiOiIyNDY0IiwiJHR5cGUiOiJOTFJFLkNvbW1vbi5Eb20uU29saWRDb2xvckJydXNoLCBOTFJFLkNvbW1vbiIsIkNvbG9yIjp7IiRpZCI6IjI0NjUiLCJBIjoyNTUsIlIiOjE3NiwiRyI6OTIsIkIiOjV9fSwiTGluZVdlaWdodCI6MC4wLCJMaW5lVHlwZSI6MCwiUGFyZW50U3R5bGUiOm51bGx9LCJQYXJlbnRTdHlsZSI6bnVsbH0sIk1hcmdpbiI6eyIkaWQiOiIyNDY2IiwiVG9wIjowLjAsIkxlZnQiOjAuMCwiUmlnaHQiOjAuMCwiQm90dG9tIjowLjB9LCJQYWRkaW5nIjp7IiRpZCI6IjI0NjciLCJUb3AiOjAuMCwiTGVmdCI6MC4wLCJSaWdodCI6MC4wLCJCb3R0b20iOjAuMH0sIkJhY2tncm91bmQiOm51bGwsIklzVmlzaWJsZSI6dHJ1ZSwiV2lkdGgiOjAuMCwiSGVpZ2h0IjowLjAsIkJvcmRlclN0eWxlIjpudWxsLCJQYXJlbnRTdHlsZSI6bnVsbH0sIkJhY2tncm91bmRTdHlsZSI6eyIkaWQiOiIyNDY4IiwiTWFyZ2luIjp7IiRpZCI6IjI0NjkiLCJUb3AiOjAuMCwiTGVmdCI6MC4wLCJSaWdodCI6MC4wLCJCb3R0b20iOjAuMH0sIlBhZGRpbmciOnsiJGlkIjoiMjQ3MCIsIlRvcCI6MC4wLCJMZWZ0IjowLjAsIlJpZ2h0IjowLjAsIkJvdHRvbSI6MC4wfSwiQmFja2dyb3VuZCI6eyIkaWQiOiIyNDcxIiwiQ29sb3IiOnsiJGlkIjoiMjQ3MiIsIkEiOjUxLCJSIjoyNywiRyI6ODgsIkIiOjEyNH19LCJJc1Zpc2libGUiOnRydWUsIldpZHRoIjowLjAsIkhlaWdodCI6MC4wLCJCb3JkZXJTdHlsZSI6eyIkaWQiOiIyNDczIiwiTGluZUNvbG9yIjp7IiRpZCI6IjI0NzQiLCIkdHlwZSI6Ik5MUkUuQ29tbW9uLkRvbS5Tb2xpZENvbG9yQnJ1c2gsIE5MUkUuQ29tbW9uIiwiQ29sb3IiOnsiJGlkIjoiMjQ3NSIsIkEiOjI1NSwiUiI6MjM0LCJHIjoyMiwiQiI6MzB9fSwiTGluZVdlaWdodCI6MC4wLCJMaW5lVHlwZSI6MCwiUGFyZW50U3R5bGUiOm51bGx9LCJQYXJlbnRTdHlsZSI6bnVsbH0sIk1hcmdpbiI6eyIkaWQiOiIyNDc2IiwiVG9wIjowLjAsIkxlZnQiOjAuMCwiUmlnaHQiOjAuMCwiQm90dG9tIjowLjB9LCJQYWRkaW5nIjp7IiRpZCI6IjI0NzciLCJUb3AiOjAuMCwiTGVmdCI6MC4wLCJSaWdodCI6MC4wLCJCb3R0b20iOjAuMH0sIklzVmlzaWJsZSI6dHJ1ZSwiV2lkdGgiOjAuMCwiSGVpZ2h0IjowLjAsIkJvcmRlclN0eWxlIjp7IiRpZCI6IjI0NzgiLCJMaW5lQ29sb3IiOm51bGwsIkxpbmVXZWlnaHQiOjAuMCwiTGluZVR5cGUiOjAsIlBhcmVudFN0eWxlIjpudWxsfSwiUGFyZW50U3R5bGUiOm51bGx9LCJNYXJnaW4iOnsiJGlkIjoiMjQ3OSIsIlRvcCI6MC4wLCJMZWZ0IjowLjAsIlJpZ2h0IjowLjAsIkJvdHRvbSI6MC4wfSwiUGFkZGluZyI6eyIkaWQiOiIyNDgwIiwiVG9wIjowLjAsIkxlZnQiOjAuMCwiUmlnaHQiOjAuMCwiQm90dG9tIjowLjB9LCJJc1Zpc2libGUiOnRydWUsIldpZHRoIjowLjAsIkhlaWdodCI6MC4wLCJCb3JkZXJTdHlsZSI6eyIkaWQiOiIyNDgxIiwiTGluZUNvbG9yIjpudWxsLCJMaW5lV2VpZ2h0IjowLjAsIkxpbmVUeXBlIjowLCJQYXJlbnRTdHlsZSI6bnVsbH0sIlBhcmVudFN0eWxlIjpudWxsfX1dLCJIYXNCYXNlbGluZXMiOmZhbHNlLCJDdWx0dXJlSW5mb05hbWUiOiJlbi1VUyIsIlN0eWxlTmFtZSI6bnVsbCwiVmVyc2lvbiI6eyIkaWQiOiIyNDgyIiwiVmVyc2lvbiI6IjUuNi4wIiwiT3JpZ2luYWxBc3NlbWJseVZlcnNpb24iOm51bGwsIkVkaXRpb24iOm51bGwsIkxhc3RTYXZlZEVkaXRpb24iOjQsIklzUGx1c0VkaXRpb24iOmZhbHNlLCJJc1Byb0VkaXRpb24iOmZhbHNlfSwiRWZmZWN0IjowLCJTdHlsZSI6eyIkaWQiOiIyNDgzIiwiRGVmYXVsdERlcGVuZGVuY3lTdHlsZSI6eyIkaWQiOiIyNDg0IiwiTGluZVN0eWxlIjp7IiRpZCI6IjI0ODUiLCJMaW5lQ29sb3IiOnsiJGlkIjoiMjQ4NiIsIiR0eXBlIjoiTkxSRS5Db21tb24uRG9tLlNvbGlkQ29sb3JCcnVzaCwgTkxSRS5Db21tb24iLCJDb2xvciI6eyIkaWQiOiIyNDg3IiwiQSI6MjU1LCJSIjowLCJHIjowLCJCIjowfX0sIkxpbmVXZWlnaHQiOjEuMCwiTGluZVR5cGUiOjAsIlBhcmVudFN0eWxlIjpudWxsfSwiRW5kQXJyb3doZWFkTGluZVN0eWxlIjp7IiRpZCI6IjI0ODgiLCJLaW5kIjoxLCJXaWR0aCI6MSwiTGVuZ3RoIjowLCJQYXJlbnRTdHlsZSI6bnVsbH0sIkJyaW5nVG9Gcm9udCI6dHJ1ZSwiRWxib3dSYWRpdXMiOjAuMCwiTWFyZ2luIjp7IiRpZCI6IjI0ODkiLCJUb3AiOjAuMCwiTGVmdCI6MC4wLCJSaWdodCI6MC4wLCJCb3R0b20iOjAuMH0sIlBhZGRpbmciOnsiJGlkIjoiMjQ5MCIsIlRvcCI6MC4wLCJMZWZ0IjowLjAsIlJpZ2h0IjowLjAsIkJvdHRvbSI6MC4wfSwiQmFja2dyb3VuZCI6bnVsbCwiSXNWaXNpYmxlIjp0cnVlLCJXaWR0aCI6MC4wLCJIZWlnaHQiOjAuMCwiQm9yZGVyU3R5bGUiOm51bGwsIlBhcmVudFN0eWxlIjpudWxsfSwiQ3JpdGljYWxQYXRoU3R5bGUiOnsiJGlkIjoiMjQ5MSIsIkNyaXRpY2FsUGF0aFN0eWxlT3B0aW9ucyI6MTQsIkxpbmVTdHlsZSI6eyIkaWQiOiIyNDkyIiwiTGluZUNvbG9yIjp7IiRpZCI6IjI0OTMiLCIkdHlwZSI6Ik5MUkUuQ29tbW9uLkRvbS5Tb2xpZENvbG9yQnJ1c2gsIE5MUkUuQ29tbW9uIiwiQ29sb3IiOnsiJGlkIjoiMjQ5NCIsIkEiOjI1NSwiUiI6MjIyLCJHIjo1MCwiQiI6NTB9fSwiTGluZVdlaWdodCI6MS4wLCJMaW5lVHlwZSI6MCwiUGFyZW50U3R5bGUiOm51bGx9LCJUaXRsZUZvcmVncm91bmQiOnsiJGlkIjoiMjQ5NSIsIkNvbG9yIjp7IiRpZCI6IjI0OTYiLCJBIjoyNTUsIlIiOjE3NiwiRyI6MTksIkIiOjI1fX0sIlNoYXBlc0JhY2tncm91bmQiOnsiJGlkIjoiMjQ5NyIsIkNvbG9yIjp7IiRpZCI6IjI0OTgiLCJBIjoyNTUsIlIiOjI1MywiRyI6MjAzLCJCIjoyMDh9fSwiU2hhcGVzQm9yZGVyU3R5bGUiOnsiJGlkIjoiMjQ5OSIsIkxpbmVDb2xvciI6eyIkaWQiOiIyNTAwIiwiJHR5cGUiOiJOTFJFLkNvbW1vbi5Eb20uU29saWRDb2xvckJydXNoLCBOTFJFLkNvbW1vbiIsIkNvbG9yIjp7IiRpZCI6IjI1MDEiLCJBIjoyNTUsIlIiOjIyMiwiRyI6NTAsIkIiOjUwfX0sIkxpbmVXZWlnaHQiOjEuNSwiTGluZVR5cGUiOjAsIlBhcmVudFN0eWxlIjpudWxsfSwiTWFyZ2luIjp7IiRpZCI6IjI1MDIiLCJUb3AiOjAuMCwiTGVmdCI6MC4wLCJSaWdodCI6MC4wLCJCb3R0b20iOjAuMH0sIlBhZGRpbmciOnsiJGlkIjoiMjUwMyIsIlRvcCI6MC4wLCJMZWZ0IjowLjAsIlJpZ2h0IjowLjAsIkJvdHRvbSI6MC4wfSwiQmFja2dyb3VuZCI6bnVsbCwiSXNWaXNpYmxlIjpmYWxzZSwiV2lkdGgiOjAuMCwiSGVpZ2h0IjowLjAsIkJvcmRlclN0eWxlIjpudWxsLCJQYXJlbnRTdHlsZSI6bnVsbH0sIlBhbmVsc1NwYWNpbmdEZWZpbml0aW9uIjp7IiRpZCI6IjI1MDQiLCJTcGFjaW5nQWJvdmVUaW1lYmFuZCI6MTYsIlNwYWNpbmdCZWxvd1RpbWViYW5kIjoxNiwiU3BhY2luZ0Fib3ZlQmV0d2VlblN3aW1sYW5lc0FuZFRhc2tzIjoxNiwiU3BhY2luZ0JlbG93QmV0d2VlblN3aW1sYW5lc0FuZFRhc2tzIjoxNn0sIlRpbWViYW5kU3R5bGUiOnsiJGlkIjoiMjUwNSIsIlNjYWxlTWFya2luZyI6MCwiU2hhcGUiOjAsIlNoYXBlU3R5bGUiOnsiJGlkIjoiMjUwNiIsIk1hcmdpbiI6eyIkaWQiOiIyNTA3IiwiVG9wIjowLjAsIkxlZnQiOjEyLjAsIlJpZ2h0IjoxMi4wLCJCb3R0b20iOjAuMH0sIlBhZGRpbmciOnsiJGlkIjoiMjUwOCIsIlRvcCI6MC4wLCJMZWZ0IjowLjAsIlJpZ2h0IjowLjAsIkJvdHRvbSI6MC4wfSwiQmFja2dyb3VuZCI6eyIkaWQiOiIyNTA5IiwiQ29sb3IiOnsiJGlkIjoiMjUxMCIsIkEiOjI1NSwiUiI6MCwiRyI6MCwiQiI6MH19LCJJc1Zpc2libGUiOnRydWUsIldpZHRoIjo4NTguMCwiSGVpZ2h0IjoxNC4zOTk5OTk2MTg1MzAyNzMsIkJvcmRlclN0eWxlIjp7IiRpZCI6IjI1MTEiLCJMaW5lQ29sb3IiOnsiJGlkIjoiMjUxMiIsIiR0eXBlIjoiTkxSRS5Db21tb24uRG9tLlNvbGlkQ29sb3JCcnVzaCwgTkxSRS5Db21tb24iLCJDb2xvciI6eyIkaWQiOiIyNTEzIiwiQSI6MjU1LCJSIjoyNTUsIkciOjAsIkIiOjB9fSwiTGluZVdlaWdodCI6MC4wLCJMaW5lVHlwZSI6MCwiUGFyZW50U3R5bGUiOm51bGx9LCJQYXJlbnRTdHlsZSI6bnVsbH0sIk1pZGRsZVRpZXJTaGFwZVN0eWxlIjp7IiRpZCI6IjI1MTQiLCJNYXJnaW4iOnsiJGlkIjoiMjUxNSIsIlRvcCI6MC4wLCJMZWZ0IjoxMi4wLCJSaWdodCI6MTIuMCwiQm90dG9tIjowLjB9LCJQYWRkaW5nIjp7IiRpZCI6IjI1MTYiLCJUb3AiOjAuMCwiTGVmdCI6MC4wLCJSaWdodCI6MC4wLCJCb3R0b20iOjAuMH0sIkJhY2tncm91bmQiOnsiJGlkIjoiMjUxNyIsIkNvbG9yIjp7IiRpZCI6IjI1MTgiLCJBIjoyNTUsIlIiOjg3LCJHIjo4NywiQiI6ODd9fSwiSXNWaXNpYmxlIjp0cnVlLCJXaWR0aCI6ODU4LjAsIkhlaWdodCI6MTQuMzk5OTk5NjE4NTMwMjczLCJCb3JkZXJTdHlsZSI6eyIkaWQiOiIyNTE5IiwiTGluZUNvbG9yIjp7IiRpZCI6IjI1MjAiLCIkdHlwZSI6Ik5MUkUuQ29tbW9uLkRvbS5Tb2xpZENvbG9yQnJ1c2gsIE5MUkUuQ29tbW9uIiwiQ29sb3IiOnsiJGlkIjoiMjUyMSIsIkEiOjI1NSwiUiI6MjU1LCJHIjowLCJCIjowfX0sIkxpbmVXZWlnaHQiOjAuMCwiTGluZVR5cGUiOjAsIlBhcmVudFN0eWxlIjpudWxsfSwiUGFyZW50U3R5bGUiOm51bGx9LCJCb3R0b21UaWVyU2hhcGVTdHlsZSI6eyIkaWQiOiIyNTIyIiwiTWFyZ2luIjp7IiRpZCI6IjI1MjMiLCJUb3AiOjAuMCwiTGVmdCI6MTIuMCwiUmlnaHQiOjEyLjAsIkJvdHRvbSI6MC4wfSwiUGFkZGluZyI6eyIkaWQiOiIyNTI0IiwiVG9wIjowLjAsIkxlZnQiOjAuMCwiUmlnaHQiOjAuMCwiQm90dG9tIjowLjB9LCJCYWNrZ3JvdW5kIjp7IiRpZCI6IjI1MjUiLCJDb2xvciI6eyIkaWQiOiIyNTI2IiwiQSI6MjU1LCJSIjo2OCwiRyI6ODQsIkIiOjEwNn19LCJJc1Zpc2libGUiOnRydWUsIldpZHRoIjo4NTguMCwiSGVpZ2h0IjoxNC4zOTk5OTk2MTg1MzAyNzMsIkJvcmRlclN0eWxlIjp7IiRpZCI6IjI1MjciLCJMaW5lQ29sb3IiOnsiJGlkIjoiMjUyOCIsIiR0eXBlIjoiTkxSRS5Db21tb24uRG9tLlNvbGlkQ29sb3JCcnVzaCwgTkxSRS5Db21tb24iLCJDb2xvciI6eyIkaWQiOiIyNTI5IiwiQSI6MjU1LCJSIjoyNTUsIkciOjAsIkIiOjB9fSwiTGluZVdlaWdodCI6MC4wLCJMaW5lVHlwZSI6MCwiUGFyZW50U3R5bGUiOm51bGx9LCJQYXJlbnRTdHlsZSI6bnVsbH0sIlJpZ2h0RW5kQ2Fwc1N0eWxlIjp7IiRpZCI6IjI1MzAiLCJGb250U2V0dGluZ3MiOnsiJGlkIjoiMjUzMSIsIkZvbnRTaXplIjoxOCwiRm9udE5hbWUiOiJDYWxpYnJpIiwiSXNCb2xkIjp0cnVlLCJJc0l0YWxpYyI6ZmFsc2UsIklzVW5kZXJsaW5lZCI6ZmFsc2UsIlBhcmVudFN0eWxlIjpudWxsfSwiQXV0b1NpemUiOjAsIkZvcmVncm91bmQiOnsiJGlkIjoiMjUzMiIsIkNvbG9yIjp7IiRpZCI6IjI1Mz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MzQiLCJUb3AiOjAuMCwiTGVmdCI6MC4wLCJSaWdodCI6MjUuMCwiQm90dG9tIjowLjB9LCJQYWRkaW5nIjp7IiRpZCI6IjI1MzUiLCJUb3AiOjAuMCwiTGVmdCI6MC4wLCJSaWdodCI6MC4wLCJCb3R0b20iOjAuMH0sIkJhY2tncm91bmQiOnsiJGlkIjoiMjUzNiIsIkNvbG9yIjp7IiRpZCI6IjI1MzciLCJBIjo4OSwiUiI6MCwiRyI6MCwiQiI6MH19LCJJc1Zpc2libGUiOmZhbHNlLCJXaWR0aCI6MC4wLCJIZWlnaHQiOjAuMCwiQm9yZGVyU3R5bGUiOm51bGwsIlBhcmVudFN0eWxlIjpudWxsfSwiTGVmdEVuZENhcHNTdHlsZSI6eyIkaWQiOiIyNTM4IiwiRm9udFNldHRpbmdzIjp7IiRpZCI6IjI1MzkiLCJGb250U2l6ZSI6MTgsIkZvbnROYW1lIjoiQ2FsaWJyaSIsIklzQm9sZCI6dHJ1ZSwiSXNJdGFsaWMiOmZhbHNlLCJJc1VuZGVybGluZWQiOmZhbHNlLCJQYXJlbnRTdHlsZSI6bnVsbH0sIkF1dG9TaXplIjowLCJGb3JlZ3JvdW5kIjp7IiRpZCI6IjI1NDAiLCJDb2xvciI6eyIkaWQiOiIyNTQx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yNTQyIiwiVG9wIjowLjAsIkxlZnQiOjM5LjUwNjY2NjY2NjY2NjY2MSwiUmlnaHQiOjAuMCwiQm90dG9tIjowLjB9LCJQYWRkaW5nIjp7IiRpZCI6IjI1NDMiLCJUb3AiOjAuMCwiTGVmdCI6MC4wLCJSaWdodCI6MC4wLCJCb3R0b20iOjAuMH0sIkJhY2tncm91bmQiOnsiJGlkIjoiMjU0NCIsIkNvbG9yIjp7IiRyZWYiOiIyNTM3In19LCJJc1Zpc2libGUiOmZhbHNlLCJXaWR0aCI6MC4wLCJIZWlnaHQiOjAuMCwiQm9yZGVyU3R5bGUiOm51bGwsIlBhcmVudFN0eWxlIjpudWxsfSwiVG9kYXlUZXh0U3R5bGUiOnsiJGlkIjoiMjU0NSIsIkZvbnRTZXR0aW5ncyI6eyIkaWQiOiIyNTQ2IiwiRm9udFNpemUiOjEyLCJGb250TmFtZSI6IkNhbGlicmkiLCJJc0JvbGQiOmZhbHNlLCJJc0l0YWxpYyI6ZmFsc2UsIklzVW5kZXJsaW5lZCI6ZmFsc2UsIlBhcmVudFN0eWxlIjpudWxsfSwiQXV0b1NpemUiOjAsIkZvcmVncm91bmQiOnsiJGlkIjoiMjU0NyIsIkNvbG9yIjp7IiRpZCI6IjI1N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U0OSIsIlRvcCI6MC4wLCJMZWZ0IjowLjAsIlJpZ2h0IjowLjAsIkJvdHRvbSI6MC4wfSwiUGFkZGluZyI6eyIkaWQiOiIyNTUwIiwiVG9wIjowLjAsIkxlZnQiOjAuMCwiUmlnaHQiOjAuMCwiQm90dG9tIjowLjB9LCJCYWNrZ3JvdW5kIjp7IiRpZCI6IjI1NTEiLCJDb2xvciI6eyIkcmVmIjoiMjUzNyJ9fSwiSXNWaXNpYmxlIjpmYWxzZSwiV2lkdGgiOjAuMCwiSGVpZ2h0IjowLjAsIkJvcmRlclN0eWxlIjpudWxsLCJQYXJlbnRTdHlsZSI6bnVsbH0sIlRvZGF5TWFya2VyU3R5bGUiOnsiJGlkIjoiMjU1MiIsIk1hcmdpbiI6eyIkaWQiOiIyNTUzIiwiVG9wIjowLjAsIkxlZnQiOjAuMCwiUmlnaHQiOjAuMCwiQm90dG9tIjowLjB9LCJQYWRkaW5nIjp7IiRpZCI6IjI1NTQiLCJUb3AiOjAuMCwiTGVmdCI6MC4wLCJSaWdodCI6MC4wLCJCb3R0b20iOjAuMH0sIkJhY2tncm91bmQiOnsiJGlkIjoiMjU1NSIsIkNvbG9yIjp7IiRpZCI6IjI1NTYiLCJBIjoyNTUsIlIiOjI1NSwiRyI6MCwiQiI6MH19LCJJc1Zpc2libGUiOnRydWUsIldpZHRoIjowLjAsIkhlaWdodCI6MC4wLCJCb3JkZXJTdHlsZSI6bnVsbCwiUGFyZW50U3R5bGUiOm51bGx9LCJTY2FsZVN0eWxlIjp7IiRpZCI6IjI1NTciLCJTaGFwZSI6MCwiU2hvd1NlZ21lbnRTZXBhcmF0b3JzIjp0cnVlLCJTZWdtZW50U2VwYXJhdG9yT3BhY2l0eSI6MzAsIkhhc0JlZW5WaXNpYmxlQmVmb3JlIjp0cnVlLCJGb250U2V0dGluZ3MiOnsiJGlkIjoiMjU1OCIsIkZvbnRTaXplIjoxMCwiRm9udE5hbWUiOiJDYWxpYnJpIiwiSXNCb2xkIjpmYWxzZSwiSXNJdGFsaWMiOmZhbHNlLCJJc1VuZGVybGluZWQiOmZhbHNlLCJQYXJlbnRTdHlsZSI6bnVsbH0sIkF1dG9TaXplIjowLCJGb3JlZ3JvdW5kIjp7IiRpZCI6IjI1NTkiLCJDb2xvciI6eyIkaWQiOiIyNTY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1NjEiLCJUb3AiOjAuMCwiTGVmdCI6NC4wLCJSaWdodCI6NC4wLCJCb3R0b20iOjAuMH0sIlBhZGRpbmciOnsiJGlkIjoiMjU2MiIsIlRvcCI6MC4wLCJMZWZ0IjowLjAsIlJpZ2h0IjowLjAsIkJvdHRvbSI6MC4wfSwiQmFja2dyb3VuZCI6eyIkaWQiOiIyNTYzIiwiQ29sb3IiOnsiJHJlZiI6IjI1MzcifX0sIklzVmlzaWJsZSI6dHJ1ZSwiV2lkdGgiOjAuMCwiSGVpZ2h0IjowLjAsIkJvcmRlclN0eWxlIjpudWxsLCJQYXJlbnRTdHlsZSI6bnVsbH0sIlNpbmdsZVNjYWxlU2hhcGVTdHlsZSI6eyIkaWQiOiIyNTY0IiwiU2hhcGUiOjAsIkhlaWdodCI6MzAuMH0sIk1pZGRsZVRpZXJTY2FsZVN0eWxlIjp7IiRpZCI6IjI1NjUiLCJTaGFwZSI6MCwiU2hvd1NlZ21lbnRTZXBhcmF0b3JzIjp0cnVlLCJTZWdtZW50U2VwYXJhdG9yT3BhY2l0eSI6MzAsIkhhc0JlZW5WaXNpYmxlQmVmb3JlIjp0cnVlLCJGb250U2V0dGluZ3MiOnsiJGlkIjoiMjU2NiIsIkZvbnRTaXplIjoxMCwiRm9udE5hbWUiOiJDYWxpYnJpIiwiSXNCb2xkIjpmYWxzZSwiSXNJdGFsaWMiOmZhbHNlLCJJc1VuZGVybGluZWQiOmZhbHNlLCJQYXJlbnRTdHlsZSI6bnVsbH0sIkF1dG9TaXplIjowLCJGb3JlZ3JvdW5kIjp7IiRpZCI6IjI1NjciLCJDb2xvciI6eyIkaWQiOiIyNTY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1NjkiLCJUb3AiOjAuMCwiTGVmdCI6NC4wLCJSaWdodCI6NC4wLCJCb3R0b20iOjAuMH0sIlBhZGRpbmciOnsiJGlkIjoiMjU3MCIsIlRvcCI6MC4wLCJMZWZ0IjowLjAsIlJpZ2h0IjowLjAsIkJvdHRvbSI6MC4wfSwiQmFja2dyb3VuZCI6eyIkaWQiOiIyNTcxIiwiQ29sb3IiOnsiJHJlZiI6IjI1MzcifX0sIklzVmlzaWJsZSI6dHJ1ZSwiV2lkdGgiOjAuMCwiSGVpZ2h0IjowLjAsIkJvcmRlclN0eWxlIjpudWxsLCJQYXJlbnRTdHlsZSI6bnVsbH0sIkJvdHRvbVRpZXJTY2FsZVN0eWxlIjp7IiRpZCI6IjI1NzIiLCJTaGFwZSI6MCwiU2hvd1NlZ21lbnRTZXBhcmF0b3JzIjp0cnVlLCJTZWdtZW50U2VwYXJhdG9yT3BhY2l0eSI6MzAsIkhhc0JlZW5WaXNpYmxlQmVmb3JlIjpmYWxzZSwiRm9udFNldHRpbmdzIjp7IiRpZCI6IjI1NzMiLCJGb250U2l6ZSI6MTAsIkZvbnROYW1lIjoiQ2FsaWJyaSIsIklzQm9sZCI6ZmFsc2UsIklzSXRhbGljIjpmYWxzZSwiSXNVbmRlcmxpbmVkIjpmYWxzZSwiUGFyZW50U3R5bGUiOm51bGx9LCJBdXRvU2l6ZSI6MCwiRm9yZWdyb3VuZCI6eyIkaWQiOiIyNTc0IiwiQ29sb3IiOnsiJGlkIjoiMjU3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NTc2IiwiVG9wIjowLjAsIkxlZnQiOjQuMCwiUmlnaHQiOjQuMCwiQm90dG9tIjowLjB9LCJQYWRkaW5nIjp7IiRpZCI6IjI1NzciLCJUb3AiOjAuMCwiTGVmdCI6MC4wLCJSaWdodCI6MC4wLCJCb3R0b20iOjAuMH0sIkJhY2tncm91bmQiOnsiJGlkIjoiMjU3OCIsIkNvbG9yIjp7IiRyZWYiOiIyNTM3In19LCJJc1Zpc2libGUiOmZhbHNlLCJXaWR0aCI6MC4wLCJIZWlnaHQiOjAuMCwiQm9yZGVyU3R5bGUiOm51bGwsIlBhcmVudFN0eWxlIjpudWxsfSwiRWxhcHNlZFRpbWVCYWNrZ3JvdW5kIjp7IiRpZCI6IjI1NzkiLCJDb2xvciI6eyIkaWQiOiIyNTgwIiwiQSI6NzcsIlIiOjAsIkciOjAsIkIiOjB9fSwiQXBwZW5kWWVhck9uWWVhckNoYW5nZSI6dHJ1ZSwiRWxhcHNlZFRpbWVGb3JtYXQiOjAsIlRvZGF5TWFya2VyUG9zaXRpb24iOjAsIlF1aWNrUG9zaXRpb24iOjMsIkFic29sdXRlUG9zaXRpb24iOjE0Mi4yNjE5NjMsIk1hcmdpbiI6eyIkaWQiOiIyNTgxIiwiVG9wIjowLjAsIkxlZnQiOjEwLjAsIlJpZ2h0IjoxMC4wLCJCb3R0b20iOjAuMH0sIlBhZGRpbmciOnsiJGlkIjoiMjU4MiIsIlRvcCI6MC4wLCJMZWZ0IjowLjAsIlJpZ2h0IjowLjAsIkJvdHRvbSI6MC4wfSwiQmFja2dyb3VuZCI6eyIkaWQiOiIyNTgzIiwiQ29sb3IiOnsiJGlkIjoiMjU4NCIsIkEiOjI1NSwiUiI6MzEsIkciOjczLCJCIjoxMjV9fSwiSXNWaXNpYmxlIjp0cnVlLCJXaWR0aCI6MC4wLCJIZWlnaHQiOjAuMCwiQm9yZGVyU3R5bGUiOm51bGwsIlBhcmVudFN0eWxlIjpudWxsfSwiRGVmYXVsdE1pbGVzdG9uZVN0eWxlIjp7IiRpZCI6IjI1ODUiLCJTaGFwZSI6MywiQ29ubmVjdG9yTWFyZ2luIjp7IiRpZCI6IjI1ODYiLCJUb3AiOjAuMCwiTGVmdCI6Mi4wLCJSaWdodCI6Mi4wLCJCb3R0b20iOjAuMH0sIkNvbm5lY3RvclN0eWxlIjp7IiRpZCI6IjI1ODciLCJMaW5lQ29sb3IiOnsiJGlkIjoiMjU4OCIsIiR0eXBlIjoiTkxSRS5Db21tb24uRG9tLlNvbGlkQ29sb3JCcnVzaCwgTkxSRS5Db21tb24iLCJDb2xvciI6eyIkaWQiOiIyNTg5IiwiQSI6MjU1LCJSIjozMSwiRyI6NzMsIkIiOjEyNn19LCJMaW5lV2VpZ2h0IjoxLjAsIkxpbmVUeXBlIjowLCJQYXJlbnRTdHlsZSI6bnVsbH0sIklzQmVsb3dUaW1lYmFuZCI6ZmFsc2UsIlBvc2l0aW9uT25UYXNrIjowLCJIaWRlRGF0ZSI6ZmFsc2UsIlNoYXBlU2l6ZSI6MCwiU3BhY2luZyI6MS4wLCJQYWRkaW5nIjp7IiRpZCI6IjI1OTAiLCJUb3AiOjcuMCwiTGVmdCI6My4wLCJSaWdodCI6MC4wLCJCb3R0b20iOjIuMH0sIlNoYXBlU3R5bGUiOnsiJGlkIjoiMjU5MSIsIk1hcmdpbiI6eyIkaWQiOiIyNTkyIiwiVG9wIjowLjAsIkxlZnQiOjAuMCwiUmlnaHQiOjAuMCwiQm90dG9tIjowLjB9LCJQYWRkaW5nIjp7IiRpZCI6IjI1OTMiLCJUb3AiOjAuMCwiTGVmdCI6MC4wLCJSaWdodCI6MC4wLCJCb3R0b20iOjAuMH0sIkJhY2tncm91bmQiOnsiJGlkIjoiMjU5NCIsIkNvbG9yIjp7IiRpZCI6IjI1OTUiLCJBIjoyNTUsIlIiOjI0MCwiRyI6MTI3LCJCIjo5fX0sIklzVmlzaWJsZSI6dHJ1ZSwiV2lkdGgiOjEyLjAsIkhlaWdodCI6MTQuMCwiQm9yZGVyU3R5bGUiOnsiJGlkIjoiMjU5NiIsIkxpbmVDb2xvciI6eyIkaWQiOiIyNTk3IiwiJHR5cGUiOiJOTFJFLkNvbW1vbi5Eb20uU29saWRDb2xvckJydXNoLCBOTFJFLkNvbW1vbiIsIkNvbG9yIjp7IiRpZCI6IjI1OTgiLCJBIjoyNTUsIlIiOjIzNCwiRyI6MjIsIkIiOjMwfX0sIkxpbmVXZWlnaHQiOjAuMCwiTGluZVR5cGUiOjAsIlBhcmVudFN0eWxlIjpudWxsfSwiUGFyZW50U3R5bGUiOm51bGx9LCJUaXRsZVN0eWxlIjp7IiRpZCI6IjI1OTkiLCJGb250U2V0dGluZ3MiOnsiJGlkIjoiMjYwMCIsIkZvbnRTaXplIjoxMCwiRm9udE5hbWUiOiJDYWxpYnJpIiwiSXNCb2xkIjp0cnVlLCJJc0l0YWxpYyI6ZmFsc2UsIklzVW5kZXJsaW5lZCI6ZmFsc2UsIlBhcmVudFN0eWxlIjpudWxsfSwiQXV0b1NpemUiOjAsIkZvcmVncm91bmQiOnsiJGlkIjoiMjYwMSIsIkNvbG9yIjp7IiRpZCI6IjI2MD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YwMyIsIlRvcCI6MC4wLCJMZWZ0IjowLjAsIlJpZ2h0IjowLjAsIkJvdHRvbSI6MC4wfSwiUGFkZGluZyI6eyIkaWQiOiIyNjA0IiwiVG9wIjowLjAsIkxlZnQiOjAuMCwiUmlnaHQiOjAuMCwiQm90dG9tIjowLjB9LCJCYWNrZ3JvdW5kIjp7IiRpZCI6IjI2MDUiLCJDb2xvciI6eyIkcmVmIjoiMjUzNyJ9fSwiSXNWaXNpYmxlIjp0cnVlLCJXaWR0aCI6MC4wLCJIZWlnaHQiOjAuMCwiQm9yZGVyU3R5bGUiOm51bGwsIlBhcmVudFN0eWxlIjpudWxsfSwiRGF0ZVN0eWxlIjp7IiRpZCI6IjI2MDYiLCJGb250U2V0dGluZ3MiOnsiJGlkIjoiMjYwNyIsIkZvbnRTaXplIjo5LCJGb250TmFtZSI6IkNhbGlicmkiLCJJc0JvbGQiOmZhbHNlLCJJc0l0YWxpYyI6ZmFsc2UsIklzVW5kZXJsaW5lZCI6ZmFsc2UsIlBhcmVudFN0eWxlIjpudWxsfSwiQXV0b1NpemUiOjAsIkZvcmVncm91bmQiOnsiJGlkIjoiMjYwOCIsIkNvbG9yIjp7IiRpZCI6IjI2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2MTAiLCJUb3AiOjAuMCwiTGVmdCI6MC4wLCJSaWdodCI6MC4wLCJCb3R0b20iOjAuMH0sIlBhZGRpbmciOnsiJGlkIjoiMjYxMSIsIlRvcCI6MC4wLCJMZWZ0IjowLjAsIlJpZ2h0IjowLjAsIkJvdHRvbSI6MC4wfSwiQmFja2dyb3VuZCI6eyIkaWQiOiIyNjEyIiwiQ29sb3IiOnsiJHJlZiI6IjI1MzcifX0sIklzVmlzaWJsZSI6dHJ1ZSwiV2lkdGgiOjAuMCwiSGVpZ2h0IjowLjAsIkJvcmRlclN0eWxlIjpudWxsLCJQYXJlbnRTdHlsZSI6bnVsbH0sIkRhdGVGb3JtYXQiOnsiJGlkIjoiMjYx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2MTQiLCJEYXRlUGFydElzVmlzaWJsZSI6ZmFsc2UsIlRpbWVQYXJ0SXNWaXNpYmxlIjpmYWxzZX19LCJXZWVrTnVtYmVyaW5nIjp7IiRpZCI6IjI2MTUiLCJGb3JtYXQiOjAsIklzVmlzaWJsZSI6ZmFsc2UsIkxhc3RLbm93blZpc2liaWxpdHlTdGF0ZSI6ZmFsc2V9LCJJc1Zpc2libGUiOnRydWUsIlZhcmlhbmNlU3R5bGUiOnsiJGlkIjoiMjYxNiIsIlRleHRTdHlsZSI6eyIkaWQiOiIyNjE3IiwiRm9udFNldHRpbmdzIjp7IiRpZCI6IjI2MTgiLCJGb250U2l6ZSI6MTEsIkZvbnROYW1lIjoiQ2FsaWJyaSIsIklzQm9sZCI6ZmFsc2UsIklzSXRhbGljIjpmYWxzZSwiSXNVbmRlcmxpbmVkIjpmYWxzZSwiUGFyZW50U3R5bGUiOm51bGx9LCJBdXRvU2l6ZSI6MCwiRm9yZWdyb3VuZCI6eyIkaWQiOiIyNjE5IiwiQ29sb3IiOnsiJGlkIjoiMjYy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jIxIiwiVG9wIjowLjAsIkxlZnQiOjAuMCwiUmlnaHQiOjAuMCwiQm90dG9tIjowLjB9LCJQYWRkaW5nIjp7IiRpZCI6IjI2MjIiLCJUb3AiOjAuMCwiTGVmdCI6MC4wLCJSaWdodCI6MC4wLCJCb3R0b20iOjAuMH0sIkJhY2tncm91bmQiOnsiJGlkIjoiMjYyMyIsIkNvbG9yIjp7IiRpZCI6IjI2MjQiLCJBIjowLCJSIjowLCJHIjowLCJCIjowfX0sIklzVmlzaWJsZSI6ZmFsc2UsIldpZHRoIjowLjAsIkhlaWdodCI6MC4wLCJCb3JkZXJTdHlsZSI6eyIkaWQiOiIyNjI1IiwiTGluZUNvbG9yIjpudWxsLCJMaW5lV2VpZ2h0IjowLjAsIkxpbmVUeXBlIjowLCJQYXJlbnRTdHlsZSI6bnVsbH0sIlBhcmVudFN0eWxlIjpudWxsfSwiUGFyZW50U3R5bGUiOm51bGx9LCJQYXJlbnRTdHlsZSI6bnVsbH0sIkRlZmF1bHRNb3RTdHlsZSI6eyIkaWQiOiIyNjI2IiwiU2hhcGUiOjMsIkNvbm5lY3Rvck1hcmdpbiI6eyIkaWQiOiIyNjI3IiwiVG9wIjowLjAsIkxlZnQiOjIuMCwiUmlnaHQiOjIuMCwiQm90dG9tIjowLjB9LCJDb25uZWN0b3JTdHlsZSI6eyIkaWQiOiIyNjI4IiwiTGluZUNvbG9yIjp7IiRpZCI6IjI2MjkiLCIkdHlwZSI6Ik5MUkUuQ29tbW9uLkRvbS5Tb2xpZENvbG9yQnJ1c2gsIE5MUkUuQ29tbW9uIiwiQ29sb3IiOnsiJGlkIjoiMjYzMCIsIkEiOjI1NSwiUiI6MzEsIkciOjczLCJCIjoxMjZ9fSwiTGluZVdlaWdodCI6MS4wLCJMaW5lVHlwZSI6MCwiUGFyZW50U3R5bGUiOm51bGx9LCJJc0JlbG93VGltZWJhbmQiOmZhbHNlLCJQb3NpdGlvbk9uVGFzayI6MSwiSGlkZURhdGUiOmZhbHNlLCJTaGFwZVNpemUiOjAsIlNwYWNpbmciOjEuMCwiUGFkZGluZyI6eyIkaWQiOiIyNjMxIiwiVG9wIjo3LjAsIkxlZnQiOjMuMCwiUmlnaHQiOjAuMCwiQm90dG9tIjoyLjB9LCJTaGFwZVN0eWxlIjp7IiRpZCI6IjI2MzIiLCJNYXJnaW4iOnsiJGlkIjoiMjYzMyIsIlRvcCI6MC4wLCJMZWZ0IjowLjAsIlJpZ2h0IjowLjAsIkJvdHRvbSI6MC4wfSwiUGFkZGluZyI6eyIkaWQiOiIyNjM0IiwiVG9wIjowLjAsIkxlZnQiOjAuMCwiUmlnaHQiOjAuMCwiQm90dG9tIjowLjB9LCJCYWNrZ3JvdW5kIjp7IiRpZCI6IjI2MzUiLCJDb2xvciI6eyIkaWQiOiIyNjM2IiwiQSI6MjU1LCJSIjoyNDAsIkciOjEyNywiQiI6OX19LCJJc1Zpc2libGUiOnRydWUsIldpZHRoIjoxMi4wLCJIZWlnaHQiOjE0LjAsIkJvcmRlclN0eWxlIjp7IiRpZCI6IjI2MzciLCJMaW5lQ29sb3IiOnsiJGlkIjoiMjYzOCIsIiR0eXBlIjoiTkxSRS5Db21tb24uRG9tLlNvbGlkQ29sb3JCcnVzaCwgTkxSRS5Db21tb24iLCJDb2xvciI6eyIkaWQiOiIyNjM5IiwiQSI6MjU1LCJSIjoyMzQsIkciOjIyLCJCIjozMH19LCJMaW5lV2VpZ2h0IjowLjAsIkxpbmVUeXBlIjowLCJQYXJlbnRTdHlsZSI6bnVsbH0sIlBhcmVudFN0eWxlIjpudWxsfSwiVGl0bGVTdHlsZSI6eyIkaWQiOiIyNjQwIiwiRm9udFNldHRpbmdzIjp7IiRpZCI6IjI2NDEiLCJGb250U2l6ZSI6MTAsIkZvbnROYW1lIjoiQ2FsaWJyaSIsIklzQm9sZCI6dHJ1ZSwiSXNJdGFsaWMiOmZhbHNlLCJJc1VuZGVybGluZWQiOmZhbHNlLCJQYXJlbnRTdHlsZSI6bnVsbH0sIkF1dG9TaXplIjowLCJGb3JlZ3JvdW5kIjp7IiRpZCI6IjI2NDIiLCJDb2xvciI6eyIkaWQiOiIyNjQ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NDQiLCJUb3AiOjAuMCwiTGVmdCI6MC4wLCJSaWdodCI6MC4wLCJCb3R0b20iOjAuMH0sIlBhZGRpbmciOnsiJGlkIjoiMjY0NSIsIlRvcCI6MC4wLCJMZWZ0IjowLjAsIlJpZ2h0IjowLjAsIkJvdHRvbSI6MC4wfSwiQmFja2dyb3VuZCI6eyIkaWQiOiIyNjQ2IiwiQ29sb3IiOnsiJGlkIjoiMjY0NyIsIkEiOjg5LCJSIjowLCJHIjowLCJCIjowfX0sIklzVmlzaWJsZSI6dHJ1ZSwiV2lkdGgiOjAuMCwiSGVpZ2h0IjowLjAsIkJvcmRlclN0eWxlIjpudWxsLCJQYXJlbnRTdHlsZSI6bnVsbH0sIkRhdGVTdHlsZSI6eyIkaWQiOiIyNjQ4IiwiRm9udFNldHRpbmdzIjp7IiRpZCI6IjI2NDkiLCJGb250U2l6ZSI6OSwiRm9udE5hbWUiOiJDYWxpYnJpIiwiSXNCb2xkIjpmYWxzZSwiSXNJdGFsaWMiOmZhbHNlLCJJc1VuZGVybGluZWQiOmZhbHNlLCJQYXJlbnRTdHlsZSI6bnVsbH0sIkF1dG9TaXplIjowLCJGb3JlZ3JvdW5kIjp7IiRpZCI6IjI2NTAiLCJDb2xvciI6eyIkaWQiOiIyNjU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jUyIiwiVG9wIjowLjAsIkxlZnQiOjAuMCwiUmlnaHQiOjAuMCwiQm90dG9tIjowLjB9LCJQYWRkaW5nIjp7IiRpZCI6IjI2NTMiLCJUb3AiOjAuMCwiTGVmdCI6MC4wLCJSaWdodCI6MC4wLCJCb3R0b20iOjAuMH0sIkJhY2tncm91bmQiOnsiJGlkIjoiMjY1NCIsIkNvbG9yIjp7IiRyZWYiOiIyNjQ3In19LCJJc1Zpc2libGUiOnRydWUsIldpZHRoIjowLjAsIkhlaWdodCI6MC4wLCJCb3JkZXJTdHlsZSI6bnVsbCwiUGFyZW50U3R5bGUiOm51bGx9LCJEYXRlRm9ybWF0Ijp7IiRpZCI6IjI2N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jU2IiwiRGF0ZVBhcnRJc1Zpc2libGUiOmZhbHNlLCJUaW1lUGFydElzVmlzaWJsZSI6ZmFsc2V9fSwiV2Vla051bWJlcmluZyI6eyIkaWQiOiIyNjU3IiwiRm9ybWF0IjowLCJJc1Zpc2libGUiOmZhbHNlLCJMYXN0S25vd25WaXNpYmlsaXR5U3RhdGUiOmZhbHNlfSwiSXNWaXNpYmxlIjp0cnVlLCJWYXJpYW5jZVN0eWxlIjp7IiRpZCI6IjI2NTgiLCJUZXh0U3R5bGUiOnsiJGlkIjoiMjY1OSIsIkZvbnRTZXR0aW5ncyI6eyIkaWQiOiIyNjYwIiwiRm9udFNpemUiOjExLCJGb250TmFtZSI6IkNhbGlicmkiLCJJc0JvbGQiOmZhbHNlLCJJc0l0YWxpYyI6ZmFsc2UsIklzVW5kZXJsaW5lZCI6ZmFsc2UsIlBhcmVudFN0eWxlIjpudWxsfSwiQXV0b1NpemUiOjAsIkZvcmVncm91bmQiOnsiJGlkIjoiMjY2MSIsIkNvbG9yIjp7IiRpZCI6IjI2Nj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Y2MyIsIlRvcCI6MC4wLCJMZWZ0IjowLjAsIlJpZ2h0IjowLjAsIkJvdHRvbSI6MC4wfSwiUGFkZGluZyI6eyIkaWQiOiIyNjY0IiwiVG9wIjowLjAsIkxlZnQiOjAuMCwiUmlnaHQiOjAuMCwiQm90dG9tIjowLjB9LCJCYWNrZ3JvdW5kIjp7IiRpZCI6IjI2NjUiLCJDb2xvciI6eyIkaWQiOiIyNjY2IiwiQSI6MCwiUiI6MCwiRyI6MCwiQiI6MH19LCJJc1Zpc2libGUiOmZhbHNlLCJXaWR0aCI6MC4wLCJIZWlnaHQiOjAuMCwiQm9yZGVyU3R5bGUiOnsiJGlkIjoiMjY2NyIsIkxpbmVDb2xvciI6bnVsbCwiTGluZVdlaWdodCI6MC4wLCJMaW5lVHlwZSI6MCwiUGFyZW50U3R5bGUiOm51bGx9LCJQYXJlbnRTdHlsZSI6bnVsbH0sIlBhcmVudFN0eWxlIjpudWxsfSwiUGFyZW50U3R5bGUiOm51bGx9LCJEZWZhdWx0VGFza1N0eWxlIjp7IiRpZCI6IjI2NjgiLCJTaGFwZSI6MCwiU2hhcGVUaGlja25lc3MiOjAsIkR1cmF0aW9uRm9ybWF0IjowLCJJbmNsdWRlTm9uV29ya2luZ0RheXNJbkR1cmF0aW9uIjpmYWxzZSwiUGVyY2VudGFnZUNvbXBsZXRlU3R5bGUiOnsiJGlkIjoiMjY2OSIsIkZvbnRTZXR0aW5ncyI6eyIkaWQiOiIyNjcwIiwiRm9udFNpemUiOjksIkZvbnROYW1lIjoiQ2FsaWJyaSIsIklzQm9sZCI6ZmFsc2UsIklzSXRhbGljIjpmYWxzZSwiSXNVbmRlcmxpbmVkIjpmYWxzZSwiUGFyZW50U3R5bGUiOm51bGx9LCJBdXRvU2l6ZSI6MCwiRm9yZWdyb3VuZCI6eyIkaWQiOiIyNjcxIiwiQ29sb3IiOnsiJGlkIjoiMjY3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NjczIiwiVG9wIjowLjAsIkxlZnQiOjAuMCwiUmlnaHQiOjAuMCwiQm90dG9tIjowLjB9LCJQYWRkaW5nIjp7IiRpZCI6IjI2NzQiLCJUb3AiOjAuMCwiTGVmdCI6MC4wLCJSaWdodCI6MC4wLCJCb3R0b20iOjAuMH0sIkJhY2tncm91bmQiOnsiJGlkIjoiMjY3NSIsIkNvbG9yIjp7IiRyZWYiOiIyNTM3In19LCJJc1Zpc2libGUiOnRydWUsIldpZHRoIjowLjAsIkhlaWdodCI6MC4wLCJCb3JkZXJTdHlsZSI6bnVsbCwiUGFyZW50U3R5bGUiOm51bGx9LCJEdXJhdGlvblN0eWxlIjp7IiRpZCI6IjI2NzYiLCJGb250U2V0dGluZ3MiOnsiJGlkIjoiMjY3NyIsIkZvbnRTaXplIjoxMCwiRm9udE5hbWUiOiJDYWxpYnJpIiwiSXNCb2xkIjpmYWxzZSwiSXNJdGFsaWMiOmZhbHNlLCJJc1VuZGVybGluZWQiOmZhbHNlLCJQYXJlbnRTdHlsZSI6bnVsbH0sIkF1dG9TaXplIjowLCJGb3JlZ3JvdW5kIjp7IiRpZCI6IjI2NzgiLCJDb2xvciI6eyIkaWQiOiIyNjc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4MCIsIlRvcCI6MC4wLCJMZWZ0IjowLjAsIlJpZ2h0IjowLjAsIkJvdHRvbSI6MC4wfSwiUGFkZGluZyI6eyIkaWQiOiIyNjgxIiwiVG9wIjowLjAsIkxlZnQiOjAuMCwiUmlnaHQiOjAuMCwiQm90dG9tIjowLjB9LCJCYWNrZ3JvdW5kIjp7IiRpZCI6IjI2ODIiLCJDb2xvciI6eyIkcmVmIjoiMjUzNyJ9fSwiSXNWaXNpYmxlIjp0cnVlLCJXaWR0aCI6MC4wLCJIZWlnaHQiOjAuMCwiQm9yZGVyU3R5bGUiOm51bGwsIlBhcmVudFN0eWxlIjpudWxsfSwiSG9yaXpvbnRhbENvbm5lY3RvclN0eWxlIjp7IiRpZCI6IjI2ODMiLCJMaW5lQ29sb3IiOnsiJGlkIjoiMjY4NCIsIiR0eXBlIjoiTkxSRS5Db21tb24uRG9tLlNvbGlkQ29sb3JCcnVzaCwgTkxSRS5Db21tb24iLCJDb2xvciI6eyIkaWQiOiIyNjg1IiwiQSI6MjU1LCJSIjoyMDQsIkciOjIwNCwiQiI6MjA0fX0sIkxpbmVXZWlnaHQiOjAuMCwiTGluZVR5cGUiOjAsIlBhcmVudFN0eWxlIjpudWxsfSwiVmVydGljYWxDb25uZWN0b3JTdHlsZSI6eyIkaWQiOiIyNjg2IiwiTGluZUNvbG9yIjp7IiRpZCI6IjI2ODciLCIkdHlwZSI6Ik5MUkUuQ29tbW9uLkRvbS5Tb2xpZENvbG9yQnJ1c2gsIE5MUkUuQ29tbW9uIiwiQ29sb3IiOnsiJGlkIjoiMjY4OC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yLCJWYXJpYW5jZVBvc2l0aW9uIjo2LCJTcGFjaW5nIjozLCJJc0JlbG93VGltZWJhbmQiOnRydWUsIlBlcmNlbnRhZ2VDb21wbGV0ZVNoYXBlT3BhY2l0eSI6MzUsIkJhc2VsaW5lU3R5bGUiOnsiJGlkIjoiMjY4OSIsIlNoYXBlU3R5bGUiOnsiJGlkIjoiMjY5MCIsIk1hcmdpbiI6eyIkaWQiOiIyNjkxIiwiVG9wIjowLjAsIkxlZnQiOjAuMCwiUmlnaHQiOjAuMCwiQm90dG9tIjowLjB9LCJQYWRkaW5nIjp7IiRpZCI6IjI2OTIiLCJUb3AiOjAuMCwiTGVmdCI6MC4wLCJSaWdodCI6MC4wLCJCb3R0b20iOjAuMH0sIkJhY2tncm91bmQiOnsiJGlkIjoiMjY5MyIsIkNvbG9yIjp7IiRpZCI6IjI2OTQiLCJBIjoxNTMsIlIiOjAsIkciOjAsIkIiOjB9fSwiSXNWaXNpYmxlIjp0cnVlLCJXaWR0aCI6MC4wLCJIZWlnaHQiOjAuMCwiQm9yZGVyU3R5bGUiOnsiJGlkIjoiMjY5NSIsIkxpbmVDb2xvciI6bnVsbCwiTGluZVdlaWdodCI6MC4wLCJMaW5lVHlwZSI6MCwiUGFyZW50U3R5bGUiOm51bGx9LCJQYXJlbnRTdHlsZSI6bnVsbH0sIk1hcmdpbiI6eyIkaWQiOiIyNjk2IiwiVG9wIjowLjAsIkxlZnQiOjAuMCwiUmlnaHQiOjAuMCwiQm90dG9tIjowLjB9LCJQYWRkaW5nIjp7IiRpZCI6IjI2OTciLCJUb3AiOjAuMCwiTGVmdCI6MC4wLCJSaWdodCI6MC4wLCJCb3R0b20iOjAuMH0sIkJhY2tncm91bmQiOm51bGwsIklzVmlzaWJsZSI6dHJ1ZSwiV2lkdGgiOjAuMCwiSGVpZ2h0IjowLjAsIkJvcmRlclN0eWxlIjpudWxsLCJQYXJlbnRTdHlsZSI6bnVsbH0sIlNoYXBlU3R5bGUiOnsiJGlkIjoiMjY5OCIsIk1hcmdpbiI6eyIkaWQiOiIyNjk5IiwiVG9wIjowLjAsIkxlZnQiOjQuMCwiUmlnaHQiOjQuMCwiQm90dG9tIjowLjB9LCJQYWRkaW5nIjp7IiRpZCI6IjI3MDAiLCJUb3AiOjAuMCwiTGVmdCI6MC4wLCJSaWdodCI6MC4wLCJCb3R0b20iOjAuMH0sIkJhY2tncm91bmQiOnsiJGlkIjoiMjcwMSIsIkNvbG9yIjp7IiRpZCI6IjI3MDIiLCJBIjoyNTUsIlIiOjI0MCwiRyI6MTI3LCJCIjo5fX0sIklzVmlzaWJsZSI6dHJ1ZSwiV2lkdGgiOjAuMCwiSGVpZ2h0IjoxMC4wLCJCb3JkZXJTdHlsZSI6eyIkaWQiOiIyNzAzIiwiTGluZUNvbG9yIjp7IiRpZCI6IjI3MDQiLCIkdHlwZSI6Ik5MUkUuQ29tbW9uLkRvbS5Tb2xpZENvbG9yQnJ1c2gsIE5MUkUuQ29tbW9uIiwiQ29sb3IiOnsiJGlkIjoiMjcwNSIsIkEiOjI1NSwiUiI6MjM0LCJHIjoyMiwiQiI6MzB9fSwiTGluZVdlaWdodCI6MC4wLCJMaW5lVHlwZSI6MCwiUGFyZW50U3R5bGUiOm51bGx9LCJQYXJlbnRTdHlsZSI6bnVsbH0sIlRpdGxlU3R5bGUiOnsiJGlkIjoiMjcwNiIsIkZvbnRTZXR0aW5ncyI6eyIkaWQiOiIyNzA3IiwiRm9udFNpemUiOjEwLCJGb250TmFtZSI6IkNhbGlicmkiLCJJc0JvbGQiOnRydWUsIklzSXRhbGljIjpmYWxzZSwiSXNVbmRlcmxpbmVkIjpmYWxzZSwiUGFyZW50U3R5bGUiOm51bGx9LCJBdXRvU2l6ZSI6MCwiRm9yZWdyb3VuZCI6eyIkaWQiOiIyNzA4IiwiQ29sb3IiOnsiJGlkIjoiMjcw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NzEwIiwiVG9wIjowLjAsIkxlZnQiOjAuMCwiUmlnaHQiOjAuMCwiQm90dG9tIjowLjB9LCJQYWRkaW5nIjp7IiRpZCI6IjI3MTEiLCJUb3AiOjAuMCwiTGVmdCI6MC4wLCJSaWdodCI6MC4wLCJCb3R0b20iOjAuMH0sIkJhY2tncm91bmQiOnsiJGlkIjoiMjcxMiIsIkNvbG9yIjp7IiRyZWYiOiIyNTM3In19LCJJc1Zpc2libGUiOnRydWUsIldpZHRoIjowLjAsIkhlaWdodCI6MC4wLCJCb3JkZXJTdHlsZSI6bnVsbCwiUGFyZW50U3R5bGUiOm51bGx9LCJEYXRlU3R5bGUiOnsiJGlkIjoiMjcxMyIsIkZvbnRTZXR0aW5ncyI6eyIkaWQiOiIyNzE0IiwiRm9udFNpemUiOjksIkZvbnROYW1lIjoiQ2FsaWJyaSIsIklzQm9sZCI6ZmFsc2UsIklzSXRhbGljIjpmYWxzZSwiSXNVbmRlcmxpbmVkIjpmYWxzZSwiUGFyZW50U3R5bGUiOm51bGx9LCJBdXRvU2l6ZSI6MCwiRm9yZWdyb3VuZCI6eyIkaWQiOiIyNzE1IiwiQ29sb3IiOnsiJGlkIjoiMjc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xNyIsIlRvcCI6MC4wLCJMZWZ0IjowLjAsIlJpZ2h0IjowLjAsIkJvdHRvbSI6MC4wfSwiUGFkZGluZyI6eyIkaWQiOiIyNzE4IiwiVG9wIjowLjAsIkxlZnQiOjAuMCwiUmlnaHQiOjAuMCwiQm90dG9tIjowLjB9LCJCYWNrZ3JvdW5kIjp7IiRpZCI6IjI3MTkiLCJDb2xvciI6eyIkcmVmIjoiMjUzNyJ9fSwiSXNWaXNpYmxlIjp0cnVlLCJXaWR0aCI6MC4wLCJIZWlnaHQiOjAuMCwiQm9yZGVyU3R5bGUiOm51bGwsIlBhcmVudFN0eWxlIjpudWxsfSwiRGF0ZUZvcm1hdCI6eyIkaWQiOiIyNzI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cyMSIsIkRhdGVQYXJ0SXNWaXNpYmxlIjpmYWxzZSwiVGltZVBhcnRJc1Zpc2libGUiOmZhbHNlfX0sIldlZWtOdW1iZXJpbmciOnsiJGlkIjoiMjcyMiIsIkZvcm1hdCI6MCwiSXNWaXNpYmxlIjpmYWxzZSwiTGFzdEtub3duVmlzaWJpbGl0eVN0YXRlIjpmYWxzZX0sIklzVmlzaWJsZSI6dHJ1ZSwiVmFyaWFuY2VTdHlsZSI6eyIkaWQiOiIyNzIzIiwiVGV4dFN0eWxlIjp7IiRpZCI6IjI3MjQiLCJGb250U2V0dGluZ3MiOnsiJGlkIjoiMjcyNSIsIkZvbnRTaXplIjoxMSwiRm9udE5hbWUiOiJDYWxpYnJpIiwiSXNCb2xkIjpmYWxzZSwiSXNJdGFsaWMiOmZhbHNlLCJJc1VuZGVybGluZWQiOmZhbHNlLCJQYXJlbnRTdHlsZSI6bnVsbH0sIkF1dG9TaXplIjowLCJGb3JlZ3JvdW5kIjp7IiRpZCI6IjI3MjYiLCJDb2xvciI6eyIkaWQiOiIyNzI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MjgiLCJUb3AiOjAuMCwiTGVmdCI6MC4wLCJSaWdodCI6MC4wLCJCb3R0b20iOjAuMH0sIlBhZGRpbmciOnsiJGlkIjoiMjcyOSIsIlRvcCI6MC4wLCJMZWZ0IjowLjAsIlJpZ2h0IjowLjAsIkJvdHRvbSI6MC4wfSwiQmFja2dyb3VuZCI6eyIkaWQiOiIyNzMwIiwiQ29sb3IiOnsiJGlkIjoiMjczMSIsIkEiOjAsIlIiOjAsIkciOjAsIkIiOjB9fSwiSXNWaXNpYmxlIjp0cnVlLCJXaWR0aCI6MC4wLCJIZWlnaHQiOjAuMCwiQm9yZGVyU3R5bGUiOnsiJGlkIjoiMjczMiIsIkxpbmVDb2xvciI6bnVsbCwiTGluZVdlaWdodCI6MC4wLCJMaW5lVHlwZSI6MCwiUGFyZW50U3R5bGUiOm51bGx9LCJQYXJlbnRTdHlsZSI6bnVsbH0sIlBhcmVudFN0eWxlIjpudWxsfSwiUGFyZW50U3R5bGUiOm51bGwsIl9leHBsaWNpdGx5U2V0Ijp7IiRpZCI6IjI3Mz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aWxlc3RvbmVTdHlsZSI6eyIkaWQiOiIyNzM0IiwiVGl0bGVQb3NpdGlvbiI6IlJpZ2h0IiwiRGF0ZVBvc2l0aW9uIjoiTGVmdCIsIlZhcmlhbmNlUG9zaXRpb24iOiJMZWZ0IiwiU2hhcGVUeXBlIjozLCJTaGFwZVNpemUiOjAsIlNwYWNpbmciOjUsIlNoYXBlU3R5bGUiOnsiJGlkIjoiMjczNSIsIk1hcmdpbiI6eyIkaWQiOiIyNzM2IiwiVG9wIjowLjAsIkxlZnQiOjAuMCwiUmlnaHQiOjAuMCwiQm90dG9tIjowLjB9LCJQYWRkaW5nIjp7IiRpZCI6IjI3MzciLCJUb3AiOjAuMCwiTGVmdCI6MC4wLCJSaWdodCI6MC4wLCJCb3R0b20iOjAuMH0sIkJhY2tncm91bmQiOnsiJGlkIjoiMjczOCIsIkNvbG9yIjp7IiRpZCI6IjI3MzkiLCJBIjoyNTUsIlIiOjAsIkciOjExNCwiQiI6MTg4fX0sIklzVmlzaWJsZSI6dHJ1ZSwiV2lkdGgiOjEyLjAsIkhlaWdodCI6MTQuMCwiQm9yZGVyU3R5bGUiOnsiJGlkIjoiMjc0MCIsIkxpbmVDb2xvciI6eyIkaWQiOiIyNzQxIiwiJHR5cGUiOiJOTFJFLkNvbW1vbi5Eb20uU29saWRDb2xvckJydXNoLCBOTFJFLkNvbW1vbiIsIkNvbG9yIjp7IiRpZCI6IjI3NDIiLCJBIjoyNTUsIlIiOjI1NSwiRyI6MCwiQiI6MH19LCJMaW5lV2VpZ2h0IjowLjAsIkxpbmVUeXBlIjowLCJQYXJlbnRTdHlsZSI6bnVsbH0sIlBhcmVudFN0eWxlIjpudWxsfSwiVGl0bGVTdHlsZSI6eyIkaWQiOiIyNzQzIiwiRm9udFNldHRpbmdzIjp7IiRpZCI6IjI3NDQiLCJGb250U2l6ZSI6MTAsIkZvbnROYW1lIjoiQ2FsaWJyaSIsIklzQm9sZCI6dHJ1ZSwiSXNJdGFsaWMiOmZhbHNlLCJJc1VuZGVybGluZWQiOmZhbHNlLCJQYXJlbnRTdHlsZSI6bnVsbH0sIkF1dG9TaXplIjowLCJGb3JlZ3JvdW5kIjp7IiRpZCI6IjI3NDUiLCJDb2xvciI6eyIkaWQiOiIyNzQ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3NDciLCJUb3AiOjAuMCwiTGVmdCI6MC4wLCJSaWdodCI6MC4wLCJCb3R0b20iOjAuMH0sIlBhZGRpbmciOnsiJGlkIjoiMjc0OCIsIlRvcCI6MC4wLCJMZWZ0IjowLjAsIlJpZ2h0IjowLjAsIkJvdHRvbSI6MC4wfSwiQmFja2dyb3VuZCI6eyIkaWQiOiIyNzQ5IiwiQ29sb3IiOnsiJGlkIjoiMjc1MCIsIkEiOjg5LCJSIjowLCJHIjowLCJCIjowfX0sIklzVmlzaWJsZSI6dHJ1ZSwiV2lkdGgiOjAuMCwiSGVpZ2h0IjowLjAsIkJvcmRlclN0eWxlIjpudWxsLCJQYXJlbnRTdHlsZSI6bnVsbH0sIkRhdGVTdHlsZSI6eyIkaWQiOiIyNzUxIiwiRm9udFNldHRpbmdzIjp7IiRpZCI6IjI3NTIiLCJGb250U2l6ZSI6OSwiRm9udE5hbWUiOiJDYWxpYnJpIiwiSXNCb2xkIjpmYWxzZSwiSXNJdGFsaWMiOmZhbHNlLCJJc1VuZGVybGluZWQiOmZhbHNlLCJQYXJlbnRTdHlsZSI6bnVsbH0sIkF1dG9TaXplIjowLCJGb3JlZ3JvdW5kIjp7IiRpZCI6IjI3NTMiLCJDb2xvciI6eyIkaWQiOiIyNzU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zU1IiwiVG9wIjowLjAsIkxlZnQiOjAuMCwiUmlnaHQiOjAuMCwiQm90dG9tIjowLjB9LCJQYWRkaW5nIjp7IiRpZCI6IjI3NTYiLCJUb3AiOjAuMCwiTGVmdCI6MC4wLCJSaWdodCI6MC4wLCJCb3R0b20iOjAuMH0sIkJhY2tncm91bmQiOnsiJGlkIjoiMjc1NyIsIkNvbG9yIjp7IiRpZCI6IjI3NTgiLCJBIjo4OSwiUiI6MCwiRyI6MCwiQiI6MH19LCJJc1Zpc2libGUiOnRydWUsIldpZHRoIjowLjAsIkhlaWdodCI6MC4wLCJCb3JkZXJTdHlsZSI6bnVsbCwiUGFyZW50U3R5bGUiOm51bGx9LCJEYXRlRm9ybWF0Ijp7IiRpZCI6IjI3N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zYwIiwiRGF0ZVBhcnRJc1Zpc2libGUiOmZhbHNlLCJUaW1lUGFydElzVmlzaWJsZSI6ZmFsc2V9fSwiV2Vla051bWJlcmluZyI6eyIkaWQiOiIyNzYxIiwiRm9ybWF0IjowLCJJc1Zpc2libGUiOmZhbHNlLCJMYXN0S25vd25WaXNpYmlsaXR5U3RhdGUiOmZhbHNlfSwiSXNWaXNpYmxlIjp0cnVlLCJWYXJpYW5jZVN0eWxlIjp7IiRpZCI6IjI3NjIiLCJUZXh0U3R5bGUiOnsiJGlkIjoiMjc2MyIsIkZvbnRTZXR0aW5ncyI6eyIkaWQiOiIyNzY0IiwiRm9udFNpemUiOjEyLCJGb250TmFtZSI6IkNhbGlicmkiLCJJc0JvbGQiOmZhbHNlLCJJc0l0YWxpYyI6ZmFsc2UsIklzVW5kZXJsaW5lZCI6ZmFsc2UsIlBhcmVudFN0eWxlIjpudWxsfSwiQXV0b1NpemUiOjAsIkZvcmVncm91bmQiOm51bGwsIk1heFdpZHRoIjowLjAsIk1heEhlaWdodCI6MC4wLCJTbWFydEZvcmVncm91bmRJc0FjdGl2ZSI6ZmFsc2UsIkhvcml6b250YWxBbGlnbm1lbnQiOjAsIlZlcnRpY2FsQWxpZ25tZW50IjowLCJTbWFydEZvcmVncm91bmQiOm51bGwsIkJhY2tncm91bmRGaWxsVHlwZSI6MCwiTWFyZ2luIjpudWxsLCJQYWRkaW5nIjpudWxsLCJCYWNrZ3JvdW5kIjpudWxsLCJJc1Zpc2libGUiOmZhbHNlLCJXaWR0aCI6MC4wLCJIZWlnaHQiOjAuMCwiQm9yZGVyU3R5bGUiOnsiJGlkIjoiMjc2NSIsIkxpbmVDb2xvciI6bnVsbCwiTGluZVdlaWdodCI6MC4wLCJMaW5lVHlwZSI6MCwiUGFyZW50U3R5bGUiOm51bGx9LCJQYXJlbnRTdHlsZSI6bnVsbH0sIlBhcmVudFN0eWxlIjpudWxsfSwiUGFyZW50U3R5bGUiOm51bGx9LCJHcmlkbGluZVBhbmVsU3R5bGUiOnsiJGlkIjoiMjc2NiIsIkdyaWRsaW5lU3R5bGUiOnsiJGlkIjoiMjc2NyIsIkxpbmVDb2xvciI6eyIkaWQiOiIyNzY4IiwiJHR5cGUiOiJOTFJFLkNvbW1vbi5Eb20uU29saWRDb2xvckJydXNoLCBOTFJFLkNvbW1vbiIsIkNvbG9yIjp7IiRpZCI6IjI3NjkiLCJBIjozOCwiUiI6OTYsIkciOjcyLCJCIjoxMjB9fSwiTGluZVdlaWdodCI6MS4wLCJMaW5lVHlwZSI6MCwiUGFyZW50U3R5bGUiOm51bGx9LCJNYXJnaW4iOnsiJGlkIjoiMjc3MCIsIlRvcCI6MC4wLCJMZWZ0IjowLjAsIlJpZ2h0IjowLjAsIkJvdHRvbSI6MC4wfSwiUGFkZGluZyI6eyIkaWQiOiIyNzcxIiwiVG9wIjowLjAsIkxlZnQiOjAuMCwiUmlnaHQiOjAuMCwiQm90dG9tIjowLjB9LCJCYWNrZ3JvdW5kIjpudWxsLCJJc1Zpc2libGUiOmZhbHNlLCJXaWR0aCI6MC4wLCJIZWlnaHQiOjAuMCwiQm9yZGVyU3R5bGUiOnsiJGlkIjoiMjc3MiIsIkxpbmVDb2xvciI6bnVsbCwiTGluZVdlaWdodCI6MC4wLCJMaW5lVHlwZSI6MCwiUGFyZW50U3R5bGUiOm51bGx9LCJQYXJlbnRTdHlsZSI6bnVsbH0sIkFjdGl2aXR5TGluZVBhbmVsU3R5bGUiOnsiJGlkIjoiMjc3MyIsIkFjdGl2aXR5TGluZVN0eWxlIjp7IiRpZCI6IjI3NzQiLCJMaW5lQ29sb3IiOnsiJGlkIjoiMjc3NSIsIiR0eXBlIjoiTkxSRS5Db21tb24uRG9tLlNvbGlkQ29sb3JCcnVzaCwgTkxSRS5Db21tb24iLCJDb2xvciI6eyIkaWQiOiIyNzc2IiwiQSI6MzgsIlIiOjkxLCJHIjoxNTUsIkIiOjIxM319LCJMaW5lV2VpZ2h0IjoxLjAsIkxpbmVUeXBlIjowLCJQYXJlbnRTdHlsZSI6bnVsbH0sIk1hcmdpbiI6eyIkaWQiOiIyNzc3IiwiVG9wIjowLjAsIkxlZnQiOjAuMCwiUmlnaHQiOjAuMCwiQm90dG9tIjowLjB9LCJQYWRkaW5nIjp7IiRpZCI6IjI3NzgiLCJUb3AiOjAuMCwiTGVmdCI6MC4wLCJSaWdodCI6MC4wLCJCb3R0b20iOjAuMH0sIkJhY2tncm91bmQiOm51bGwsIklzVmlzaWJsZSI6dHJ1ZSwiV2lkdGgiOjAuMCwiSGVpZ2h0IjowLjAsIkJvcmRlclN0eWxlIjp7IiRpZCI6IjI3NzkiLCJMaW5lQ29sb3IiOm51bGwsIkxpbmVXZWlnaHQiOjAuMCwiTGluZVR5cGUiOjAsIlBhcmVudFN0eWxlIjpudWxsfSwiUGFyZW50U3R5bGUiOm51bGx9LCJfc2VsZWN0ZWRUaGVtZVByZXNldENvbG9ycyI6eyIkaWQiOiIyNzgwIiwiVGV4dExpZ2h0Ijp7IiRpZCI6IjI3ODEiLCJBIjoyNTUsIlIiOjI1NSwiRyI6MjU1LCJCIjoyNTV9LCJUZXh0RGFyayI6eyIkaWQiOiIyNzgyIiwiQSI6MjU1LCJSIjowLCJHIjowLCJCIjowfSwiQWNjZW50MSI6eyIkaWQiOiIyNzgzIiwiQSI6MjU1LCJSIjoyMjcsIkciOjIyMiwiQiI6MjA5fSwiQWNjZW50MiI6eyIkaWQiOiIyNzg0IiwiQSI6MjU1LCJSIjo1MCwiRyI6NTAsIkIiOjUwfSwiQWNjZW50MyI6eyIkaWQiOiIyNzg1IiwiQSI6MjU1LCJSIjoyNDAsIkciOjEyNywiQiI6OX0sIkFjY2VudDQiOnsiJGlkIjoiMjc4NiIsIkEiOjI1NSwiUiI6MTU5LCJHIjo0MSwiQiI6NTR9LCJBY2NlbnQ1Ijp7IiRpZCI6IjI3ODciLCJBIjoyNTUsIlIiOjI3LCJHIjo4OCwiQiI6MTI0fSwiQWNjZW50NiI6eyIkaWQiOiIyNzg4IiwiQSI6MjU1LCJSIjo3OCwiRyI6MTMzLCJCIjo2Nn0sIkFjY2VudDciOnsiJGlkIjoiMjc4OSIsIkEiOjI1NSwiUiI6OTYsIkciOjcyLCJCIjoxMjB9LCJBY2NlbnQ4Ijp7IiRpZCI6IjI3OTAiLCJBIjoyNTUsIlIiOjE5MywiRyI6MTUyLCJCIjo4OX19LCJTaG93RWxhcHNlZFRpbWVHcmFkaWVudFN0eWxlIjpmYWxzZSwiVGltZWJhbmRSZXNlcnZlZExlZnRBcmVhU3R5bGUiOnsiJGlkIjoiMjc5MSIsIkFjdGl2aXR5SGVhZGVyV2lkdGgiOjAuMCwiSXNTZXQiOmZhbHNlfSwiRGVmYXVsdFN3aW1sYW5lU3R5bGUiOm51bGwsIkRlZmF1bHRTd2ltbGFuZVYyU3R5bGUiOnsiJGlkIjoiMjc5MiIsIlN0eWxlSWQiOiIwMDAwMDAwMC0wMDAwLTAwMDAtMDAwMC0wMDAwMDAwMDAwMDAiLCJIZWFkZXJTdHlsZSI6eyIkaWQiOiIyNzkzIiwiVGV4dElzVmVydGljYWwiOmZhbHNlLCJUZXh0U3R5bGUiOnsiJGlkIjoiMjc5NCIsIkZvbnRTZXR0aW5ncyI6eyIkaWQiOiIyNzk1IiwiRm9udFNpemUiOjEyLCJGb250TmFtZSI6IkNhbGlicmkiLCJJc0JvbGQiOmZhbHNlLCJJc0l0YWxpYyI6ZmFsc2UsIklzVW5kZXJsaW5lZCI6ZmFsc2UsIlBhcmVudFN0eWxlIjpudWxsfSwiQXV0b1NpemUiOjIsIkZvcmVncm91bmQiOnsiJGlkIjoiMjc5NiIsIkNvbG9yIjp7IiRpZCI6IjI3OT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zk4IiwiVG9wIjowLjAsIkxlZnQiOjAuMCwiUmlnaHQiOjAuMCwiQm90dG9tIjowLjB9LCJQYWRkaW5nIjp7IiRpZCI6IjI3OTkiLCJUb3AiOjAuMCwiTGVmdCI6MC4wLCJSaWdodCI6MC4wLCJCb3R0b20iOjAuMH0sIkJhY2tncm91bmQiOm51bGwsIklzVmlzaWJsZSI6dHJ1ZSwiV2lkdGgiOjAuMCwiSGVpZ2h0IjowLjAsIkJvcmRlclN0eWxlIjpudWxsLCJQYXJlbnRTdHlsZSI6bnVsbH0sIlJlY3RhbmdsZVN0eWxlIjp7IiRpZCI6IjI4MDAiLCJNYXJnaW4iOnsiJGlkIjoiMjgwMSIsIlRvcCI6MC4wLCJMZWZ0IjowLjAsIlJpZ2h0IjowLjAsIkJvdHRvbSI6MC4wfSwiUGFkZGluZyI6eyIkaWQiOiIyODAyIiwiVG9wIjowLjAsIkxlZnQiOjAuMCwiUmlnaHQiOjAuMCwiQm90dG9tIjowLjB9LCJCYWNrZ3JvdW5kIjp7IiRpZCI6IjI4MDMiLCJDb2xvciI6eyIkaWQiOiIyODA0IiwiQSI6MjU1LCJSIjoyNDAsIkciOjEyNywiQiI6OX19LCJJc1Zpc2libGUiOnRydWUsIldpZHRoIjowLjAsIkhlaWdodCI6MC4wLCJCb3JkZXJTdHlsZSI6eyIkaWQiOiIyODA1IiwiTGluZUNvbG9yIjp7IiRpZCI6IjI4MDYiLCIkdHlwZSI6Ik5MUkUuQ29tbW9uLkRvbS5Tb2xpZENvbG9yQnJ1c2gsIE5MUkUuQ29tbW9uIiwiQ29sb3IiOnsiJGlkIjoiMjgwNyIsIkEiOjI1NSwiUiI6MTc2LCJHIjo5MiwiQiI6NX19LCJMaW5lV2VpZ2h0IjowLjAsIkxpbmVUeXBlIjowLCJQYXJlbnRTdHlsZSI6bnVsbH0sIlBhcmVudFN0eWxlIjpudWxsfSwiTWFyZ2luIjp7IiRpZCI6IjI4MDgiLCJUb3AiOjAuMCwiTGVmdCI6MC4wLCJSaWdodCI6MC4wLCJCb3R0b20iOjAuMH0sIlBhZGRpbmciOnsiJGlkIjoiMjgwOSIsIlRvcCI6MC4wLCJMZWZ0IjowLjAsIlJpZ2h0IjowLjAsIkJvdHRvbSI6MC4wfSwiQmFja2dyb3VuZCI6bnVsbCwiSXNWaXNpYmxlIjp0cnVlLCJXaWR0aCI6MC4wLCJIZWlnaHQiOjAuMCwiQm9yZGVyU3R5bGUiOm51bGwsIlBhcmVudFN0eWxlIjpudWxsfSwiQmFja2dyb3VuZFN0eWxlIjp7IiRpZCI6IjI4MTAiLCJNYXJnaW4iOnsiJGlkIjoiMjgxMSIsIlRvcCI6MC4wLCJMZWZ0IjowLjAsIlJpZ2h0IjowLjAsIkJvdHRvbSI6MC4wfSwiUGFkZGluZyI6eyIkaWQiOiIyODEyIiwiVG9wIjowLjAsIkxlZnQiOjAuMCwiUmlnaHQiOjAuMCwiQm90dG9tIjowLjB9LCJCYWNrZ3JvdW5kIjp7IiRpZCI6IjI4MTMiLCJDb2xvciI6eyIkaWQiOiIyODE0IiwiQSI6NTEsIlIiOjI3LCJHIjo4OCwiQiI6MTI0fX0sIklzVmlzaWJsZSI6dHJ1ZSwiV2lkdGgiOjAuMCwiSGVpZ2h0IjowLjAsIkJvcmRlclN0eWxlIjp7IiRpZCI6IjI4MTUiLCJMaW5lQ29sb3IiOnsiJGlkIjoiMjgxNiIsIiR0eXBlIjoiTkxSRS5Db21tb24uRG9tLlNvbGlkQ29sb3JCcnVzaCwgTkxSRS5Db21tb24iLCJDb2xvciI6eyIkaWQiOiIyODE3IiwiQSI6MjU1LCJSIjoyMzQsIkciOjIyLCJCIjozMH19LCJMaW5lV2VpZ2h0IjowLjAsIkxpbmVUeXBlIjowLCJQYXJlbnRTdHlsZSI6bnVsbH0sIlBhcmVudFN0eWxlIjpudWxsfSwiSXNBYm92ZVRpbWViYW5kIjpmYWxzZSwiU3BhY2luZyI6NSwiRGVmYXVsdFN3aW1sYW5lVGFza1N0eWxlIjp7IiRpZCI6IjI4MTgiLCIkdHlwZSI6Ik5MUkUuQ29tbW9uLkRvbS5TdHlsZXMuRXhwbGljaXRTZXRhYmxlVGFza1N0eWxlLCBOTFJFLkNvbW1vbiIsIlNoYXBlIjowLCJTaGFwZVRoaWNrbmVzcyI6MCwiRHVyYXRpb25Gb3JtYXQiOjAsIkluY2x1ZGVOb25Xb3JraW5nRGF5c0luRHVyYXRpb24iOmZhbHNlLCJQZXJjZW50YWdlQ29tcGxldGVTdHlsZSI6eyIkaWQiOiIyODE5IiwiRm9udFNldHRpbmdzIjp7IiRpZCI6IjI4MjAiLCJGb250U2l6ZSI6OSwiRm9udE5hbWUiOiJDYWxpYnJpIiwiSXNCb2xkIjpmYWxzZSwiSXNJdGFsaWMiOmZhbHNlLCJJc1VuZGVybGluZWQiOmZhbHNlLCJQYXJlbnRTdHlsZSI6bnVsbH0sIkF1dG9TaXplIjowLCJGb3JlZ3JvdW5kIjp7IiRpZCI6IjI4MjEiLCJDb2xvciI6eyIkaWQiOiIyODIy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4MjMiLCJUb3AiOjAuMCwiTGVmdCI6MC4wLCJSaWdodCI6MC4wLCJCb3R0b20iOjAuMH0sIlBhZGRpbmciOnsiJGlkIjoiMjgyNCIsIlRvcCI6MC4wLCJMZWZ0IjowLjAsIlJpZ2h0IjowLjAsIkJvdHRvbSI6MC4wfSwiQmFja2dyb3VuZCI6eyIkaWQiOiIyODI1IiwiQ29sb3IiOnsiJGlkIjoiMjgyNiIsIkEiOjg5LCJSIjowLCJHIjowLCJCIjowfX0sIklzVmlzaWJsZSI6dHJ1ZSwiV2lkdGgiOjAuMCwiSGVpZ2h0IjowLjAsIkJvcmRlclN0eWxlIjpudWxsLCJQYXJlbnRTdHlsZSI6bnVsbH0sIkR1cmF0aW9uU3R5bGUiOnsiJGlkIjoiMjgyNyIsIkZvbnRTZXR0aW5ncyI6eyIkaWQiOiIyODI4IiwiRm9udFNpemUiOjEwLCJGb250TmFtZSI6IkNhbGlicmkiLCJJc0JvbGQiOmZhbHNlLCJJc0l0YWxpYyI6ZmFsc2UsIklzVW5kZXJsaW5lZCI6ZmFsc2UsIlBhcmVudFN0eWxlIjpudWxsfSwiQXV0b1NpemUiOjAsIkZvcmVncm91bmQiOnsiJGlkIjoiMjgyOSIsIkNvbG9yIjp7IiRpZCI6IjI4Mz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DMxIiwiVG9wIjowLjAsIkxlZnQiOjAuMCwiUmlnaHQiOjAuMCwiQm90dG9tIjowLjB9LCJQYWRkaW5nIjp7IiRpZCI6IjI4MzIiLCJUb3AiOjAuMCwiTGVmdCI6MC4wLCJSaWdodCI6MC4wLCJCb3R0b20iOjAuMH0sIkJhY2tncm91bmQiOnsiJGlkIjoiMjgzMyIsIkNvbG9yIjp7IiRpZCI6IjI4MzQiLCJBIjo4OSwiUiI6MCwiRyI6MCwiQiI6MH19LCJJc1Zpc2libGUiOnRydWUsIldpZHRoIjowLjAsIkhlaWdodCI6MC4wLCJCb3JkZXJTdHlsZSI6bnVsbCwiUGFyZW50U3R5bGUiOm51bGx9LCJIb3Jpem9udGFsQ29ubmVjdG9yU3R5bGUiOnsiJGlkIjoiMjgzNSIsIkxpbmVDb2xvciI6eyIkaWQiOiIyODM2IiwiJHR5cGUiOiJOTFJFLkNvbW1vbi5Eb20uU29saWRDb2xvckJydXNoLCBOTFJFLkNvbW1vbiIsIkNvbG9yIjp7IiRpZCI6IjI4MzciLCJBIjoyNTUsIlIiOjIwNCwiRyI6MjA0LCJCIjoyMDR9fSwiTGluZVdlaWdodCI6MC4wLCJMaW5lVHlwZSI6MCwiUGFyZW50U3R5bGUiOm51bGx9LCJWZXJ0aWNhbENvbm5lY3RvclN0eWxlIjp7IiRpZCI6IjI4MzgiLCJMaW5lQ29sb3IiOnsiJGlkIjoiMjgzOSIsIiR0eXBlIjoiTkxSRS5Db21tb24uRG9tLlNvbGlkQ29sb3JCcnVzaCwgTkxSRS5Db21tb24iLCJDb2xvciI6eyIkaWQiOiIyODQ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WYXJpYW5jZVBvc2l0aW9uIjo2LCJTcGFjaW5nIjozLCJJc0JlbG93VGltZWJhbmQiOnRydWUsIlBlcmNlbnRhZ2VDb21wbGV0ZVNoYXBlT3BhY2l0eSI6MzUsIkJhc2VsaW5lU3R5bGUiOnsiJGlkIjoiMjg0MSIsIlNoYXBlU3R5bGUiOnsiJGlkIjoiMjg0MiIsIk1hcmdpbiI6eyIkaWQiOiIyODQzIiwiVG9wIjowLjAsIkxlZnQiOjAuMCwiUmlnaHQiOjAuMCwiQm90dG9tIjowLjB9LCJQYWRkaW5nIjp7IiRpZCI6IjI4NDQiLCJUb3AiOjAuMCwiTGVmdCI6MC4wLCJSaWdodCI6MC4wLCJCb3R0b20iOjAuMH0sIkJhY2tncm91bmQiOnsiJGlkIjoiMjg0NSIsIkNvbG9yIjp7IiRpZCI6IjI4NDYiLCJBIjoxNTMsIlIiOjAsIkciOjAsIkIiOjB9fSwiSXNWaXNpYmxlIjp0cnVlLCJXaWR0aCI6MC4wLCJIZWlnaHQiOjAuMCwiQm9yZGVyU3R5bGUiOnsiJGlkIjoiMjg0NyIsIkxpbmVDb2xvciI6bnVsbCwiTGluZVdlaWdodCI6MC4wLCJMaW5lVHlwZSI6MCwiUGFyZW50U3R5bGUiOm51bGx9LCJQYXJlbnRTdHlsZSI6bnVsbH0sIk1hcmdpbiI6eyIkaWQiOiIyODQ4IiwiVG9wIjowLjAsIkxlZnQiOjAuMCwiUmlnaHQiOjAuMCwiQm90dG9tIjowLjB9LCJQYWRkaW5nIjp7IiRpZCI6IjI4NDkiLCJUb3AiOjAuMCwiTGVmdCI6MC4wLCJSaWdodCI6MC4wLCJCb3R0b20iOjAuMH0sIkJhY2tncm91bmQiOm51bGwsIklzVmlzaWJsZSI6dHJ1ZSwiV2lkdGgiOjAuMCwiSGVpZ2h0IjowLjAsIkJvcmRlclN0eWxlIjpudWxsLCJQYXJlbnRTdHlsZSI6bnVsbH0sIlNoYXBlU3R5bGUiOnsiJGlkIjoiMjg1MCIsIk1hcmdpbiI6eyIkaWQiOiIyODUxIiwiVG9wIjowLjAsIkxlZnQiOjQuMCwiUmlnaHQiOjQuMCwiQm90dG9tIjowLjB9LCJQYWRkaW5nIjp7IiRpZCI6IjI4NTIiLCJUb3AiOjAuMCwiTGVmdCI6MC4wLCJSaWdodCI6MC4wLCJCb3R0b20iOjAuMH0sIkJhY2tncm91bmQiOnsiJGlkIjoiMjg1MyIsIkNvbG9yIjp7IiRpZCI6IjI4NTQiLCJBIjoyNTUsIlIiOjI0MCwiRyI6MTI3LCJCIjo5fX0sIklzVmlzaWJsZSI6dHJ1ZSwiV2lkdGgiOjU0NC4wLCJIZWlnaHQiOjEwLjAsIkJvcmRlclN0eWxlIjp7IiRpZCI6IjI4NTUiLCJMaW5lQ29sb3IiOnsiJGlkIjoiMjg1NiIsIiR0eXBlIjoiTkxSRS5Db21tb24uRG9tLlNvbGlkQ29sb3JCcnVzaCwgTkxSRS5Db21tb24iLCJDb2xvciI6eyIkaWQiOiIyODU3IiwiQSI6MjU1LCJSIjoyMzQsIkciOjIyLCJCIjozMH19LCJMaW5lV2VpZ2h0IjowLjAsIkxpbmVUeXBlIjowLCJQYXJlbnRTdHlsZSI6bnVsbH0sIlBhcmVudFN0eWxlIjpudWxsfSwiVGl0bGVTdHlsZSI6eyIkaWQiOiIyODU4IiwiRm9udFNldHRpbmdzIjp7IiRpZCI6IjI4NTkiLCJGb250U2l6ZSI6MTAsIkZvbnROYW1lIjoiQ2FsaWJyaSIsIklzQm9sZCI6dHJ1ZSwiSXNJdGFsaWMiOmZhbHNlLCJJc1VuZGVybGluZWQiOmZhbHNlLCJQYXJlbnRTdHlsZSI6bnVsbH0sIkF1dG9TaXplIjowLCJGb3JlZ3JvdW5kIjp7IiRpZCI6IjI4NjAiLCJDb2xvciI6eyIkaWQiOiIyODYxIiwiQSI6MjU1LCJSIjoyNDAsIkciOjEyNywiQiI6OX19LCJNYXhXaWR0aCI6MjAwLjAsIk1heEhlaWdodCI6IkluZmluaXR5IiwiU21hcnRGb3JlZ3JvdW5kSXNBY3RpdmUiOmZhbHNlLCJIb3Jpem9udGFsQWxpZ25tZW50IjoxLCJWZXJ0aWNhbEFsaWdubWVudCI6MCwiU21hcnRGb3JlZ3JvdW5kIjpudWxsLCJCYWNrZ3JvdW5kRmlsbFR5cGUiOjAsIk1hcmdpbiI6eyIkaWQiOiIyODYyIiwiVG9wIjowLjAsIkxlZnQiOjAuMCwiUmlnaHQiOjAuMCwiQm90dG9tIjowLjB9LCJQYWRkaW5nIjp7IiRpZCI6IjI4NjMiLCJUb3AiOjAuMCwiTGVmdCI6MC4wLCJSaWdodCI6MC4wLCJCb3R0b20iOjAuMH0sIkJhY2tncm91bmQiOnsiJGlkIjoiMjg2NCIsIkNvbG9yIjp7IiRpZCI6IjI4NjUiLCJBIjowLCJSIjoyNTUsIkciOjI1NSwiQiI6MjU1fX0sIklzVmlzaWJsZSI6dHJ1ZSwiV2lkdGgiOjAuMCwiSGVpZ2h0IjowLjAsIkJvcmRlclN0eWxlIjpudWxsLCJQYXJlbnRTdHlsZSI6bnVsbH0sIkRhdGVTdHlsZSI6eyIkaWQiOiIyODY2IiwiRm9udFNldHRpbmdzIjp7IiRpZCI6IjI4NjciLCJGb250U2l6ZSI6OSwiRm9udE5hbWUiOiJDYWxpYnJpIiwiSXNCb2xkIjpmYWxzZSwiSXNJdGFsaWMiOmZhbHNlLCJJc1VuZGVybGluZWQiOmZhbHNlLCJQYXJlbnRTdHlsZSI6bnVsbH0sIkF1dG9TaXplIjowLCJGb3JlZ3JvdW5kIjp7IiRpZCI6IjI4NjgiLCJDb2xvciI6eyIkaWQiOiIyODY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cwIiwiVG9wIjowLjAsIkxlZnQiOjAuMCwiUmlnaHQiOjAuMCwiQm90dG9tIjowLjB9LCJQYWRkaW5nIjp7IiRpZCI6IjI4NzEiLCJUb3AiOjAuMCwiTGVmdCI6MC4wLCJSaWdodCI6MC4wLCJCb3R0b20iOjAuMH0sIkJhY2tncm91bmQiOnsiJGlkIjoiMjg3MiIsIkNvbG9yIjp7IiRpZCI6IjI4NzMiLCJBIjowLCJSIjoyNTUsIkciOjI1NSwiQiI6MjU1fX0sIklzVmlzaWJsZSI6dHJ1ZSwiV2lkdGgiOjAuMCwiSGVpZ2h0IjowLjAsIkJvcmRlclN0eWxlIjpudWxsLCJQYXJlbnRTdHlsZSI6bnVsbH0sIkRhdGVGb3JtYXQiOnsiJGlkIjoiMjg3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4NzUiLCJEYXRlUGFydElzVmlzaWJsZSI6ZmFsc2UsIlRpbWVQYXJ0SXNWaXNpYmxlIjpmYWxzZX19LCJXZWVrTnVtYmVyaW5nIjp7IiRpZCI6IjI4NzYiLCJGb3JtYXQiOjAsIklzVmlzaWJsZSI6ZmFsc2UsIkxhc3RLbm93blZpc2liaWxpdHlTdGF0ZSI6ZmFsc2V9LCJJc1Zpc2libGUiOnRydWUsIlZhcmlhbmNlU3R5bGUiOnsiJGlkIjoiMjg3NyIsIlRleHRTdHlsZSI6eyIkaWQiOiIyODc4IiwiRm9udFNldHRpbmdzIjp7IiRpZCI6IjI4NzkiLCJGb250U2l6ZSI6MTEsIkZvbnROYW1lIjoiQ2FsaWJyaSIsIklzQm9sZCI6ZmFsc2UsIklzSXRhbGljIjpmYWxzZSwiSXNVbmRlcmxpbmVkIjpmYWxzZSwiUGFyZW50U3R5bGUiOm51bGx9LCJBdXRvU2l6ZSI6MCwiRm9yZWdyb3VuZCI6eyIkaWQiOiIyODgwIiwiQ29sb3IiOnsiJGlkIjoiMjg4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DgyIiwiVG9wIjowLjAsIkxlZnQiOjAuMCwiUmlnaHQiOjAuMCwiQm90dG9tIjowLjB9LCJQYWRkaW5nIjp7IiRpZCI6IjI4ODMiLCJUb3AiOjAuMCwiTGVmdCI6MC4wLCJSaWdodCI6MC4wLCJCb3R0b20iOjAuMH0sIkJhY2tncm91bmQiOnsiJGlkIjoiMjg4NCIsIkNvbG9yIjp7IiRpZCI6IjI4ODUiLCJBIjowLCJSIjowLCJHIjowLCJCIjowfX0sIklzVmlzaWJsZSI6dHJ1ZSwiV2lkdGgiOjAuMCwiSGVpZ2h0IjowLjAsIkJvcmRlclN0eWxlIjp7IiRpZCI6IjI4ODYiLCJMaW5lQ29sb3IiOm51bGwsIkxpbmVXZWlnaHQiOjAuMCwiTGluZVR5cGUiOjAsIlBhcmVudFN0eWxlIjpudWxsfSwiUGFyZW50U3R5bGUiOm51bGx9LCJQYXJlbnRTdHlsZSI6bnVsbH0sIlBhcmVudFN0eWxlIjpudWxsLCJfZXhwbGljaXRseVNldCI6eyIkaWQiOiIyODg3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g4OCIsIlNoYXBlIjozLCJDb25uZWN0b3JNYXJnaW4iOnsiJGlkIjoiMjg4OSIsIlRvcCI6MC4wLCJMZWZ0IjoyLjAsIlJpZ2h0IjoyLjAsIkJvdHRvbSI6MC4wfSwiQ29ubmVjdG9yU3R5bGUiOnsiJGlkIjoiMjg5MCIsIkxpbmVDb2xvciI6eyIkaWQiOiIyODkxIiwiJHR5cGUiOiJOTFJFLkNvbW1vbi5Eb20uU29saWRDb2xvckJydXNoLCBOTFJFLkNvbW1vbiIsIkNvbG9yIjp7IiRpZCI6IjI4OTIiLCJBIjoyNTUsIlIiOjI0MCwiRyI6MTI3LCJCIjo5fX0sIkxpbmVXZWlnaHQiOjEuMCwiTGluZVR5cGUiOjAsIlBhcmVudFN0eWxlIjpudWxsfSwiSXNCZWxvd1RpbWViYW5kIjp0cnVlLCJQb3NpdGlvbk9uVGFzayI6MywiSGlkZURhdGUiOmZhbHNlLCJTaGFwZVNpemUiOjEsIlNwYWNpbmciOjEuMCwiUGFkZGluZyI6eyIkaWQiOiIyODkzIiwiVG9wIjo3LjAsIkxlZnQiOjMuMCwiUmlnaHQiOjAuMCwiQm90dG9tIjoyLjB9LCJTaGFwZVN0eWxlIjp7IiRpZCI6IjI4OTQiLCJNYXJnaW4iOnsiJGlkIjoiMjg5NSIsIlRvcCI6MC4wLCJMZWZ0IjowLjAsIlJpZ2h0IjowLjAsIkJvdHRvbSI6MC4wfSwiUGFkZGluZyI6eyIkaWQiOiIyODk2IiwiVG9wIjowLjAsIkxlZnQiOjAuMCwiUmlnaHQiOjAuMCwiQm90dG9tIjowLjB9LCJCYWNrZ3JvdW5kIjp7IiRpZCI6IjI4OTciLCJDb2xvciI6eyIkaWQiOiIyODk4IiwiQSI6MjU1LCJSIjoyNDAsIkciOjEyNywiQiI6OX19LCJJc1Zpc2libGUiOnRydWUsIldpZHRoIjoxOC4wLCJIZWlnaHQiOjIwLjAsIkJvcmRlclN0eWxlIjp7IiRpZCI6IjI4OTkiLCJMaW5lQ29sb3IiOnsiJGlkIjoiMjkwMCIsIiR0eXBlIjoiTkxSRS5Db21tb24uRG9tLlNvbGlkQ29sb3JCcnVzaCwgTkxSRS5Db21tb24iLCJDb2xvciI6eyIkaWQiOiIyOTAxIiwiQSI6MjU1LCJSIjoyMzQsIkciOjIyLCJCIjozMH19LCJMaW5lV2VpZ2h0IjowLjAsIkxpbmVUeXBlIjowLCJQYXJlbnRTdHlsZSI6bnVsbH0sIlBhcmVudFN0eWxlIjpudWxsfSwiVGl0bGVTdHlsZSI6eyIkaWQiOiIyOTAyIiwiRm9udFNldHRpbmdzIjp7IiRpZCI6IjI5MDMiLCJGb250U2l6ZSI6MTAsIkZvbnROYW1lIjoiQ2FsaWJyaSIsIklzQm9sZCI6dHJ1ZSwiSXNJdGFsaWMiOmZhbHNlLCJJc1VuZGVybGluZWQiOmZhbHNlLCJQYXJlbnRTdHlsZSI6bnVsbH0sIkF1dG9TaXplIjowLCJGb3JlZ3JvdW5kIjp7IiRpZCI6IjI5MDQiLCJDb2xvciI6eyIkaWQiOiIyOTA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5MDYiLCJUb3AiOjAuMCwiTGVmdCI6MC4wLCJSaWdodCI6MC4wLCJCb3R0b20iOjAuMH0sIlBhZGRpbmciOnsiJGlkIjoiMjkwNyIsIlRvcCI6MC4wLCJMZWZ0IjowLjAsIlJpZ2h0IjowLjAsIkJvdHRvbSI6MC4wfSwiQmFja2dyb3VuZCI6eyIkaWQiOiIyOTA4IiwiQ29sb3IiOnsiJGlkIjoiMjkwOSIsIkEiOjAsIlIiOjI1NSwiRyI6MjU1LCJCIjoyNTV9fSwiSXNWaXNpYmxlIjp0cnVlLCJXaWR0aCI6MC4wLCJIZWlnaHQiOjAuMCwiQm9yZGVyU3R5bGUiOm51bGwsIlBhcmVudFN0eWxlIjpudWxsfSwiRGF0ZVN0eWxlIjp7IiRpZCI6IjI5MTAiLCJGb250U2V0dGluZ3MiOnsiJGlkIjoiMjkxMSIsIkZvbnRTaXplIjo5LCJGb250TmFtZSI6IkNhbGlicmkiLCJJc0JvbGQiOmZhbHNlLCJJc0l0YWxpYyI6ZmFsc2UsIklzVW5kZXJsaW5lZCI6ZmFsc2UsIlBhcmVudFN0eWxlIjpudWxsfSwiQXV0b1NpemUiOjAsIkZvcmVncm91bmQiOnsiJGlkIjoiMjkxMiIsIkNvbG9yIjp7IiRpZCI6IjI5MTMiLCJBIjoyNTUsIlIiOjUwLCJHIjo1MCwiQiI6NTB9fSwiTWF4V2lkdGgiOjIwMC4wLCJNYXhIZWlnaHQiOiJJbmZpbml0eSIsIlNtYXJ0Rm9yZWdyb3VuZElzQWN0aXZlIjpmYWxzZSwiSG9yaXpvbnRhbEFsaWdubWVudCI6MSwiVmVydGljYWxBbGlnbm1lbnQiOjAsIlNtYXJ0Rm9yZWdyb3VuZCI6bnVsbCwiQmFja2dyb3VuZEZpbGxUeXBlIjowLCJNYXJnaW4iOnsiJGlkIjoiMjkxNCIsIlRvcCI6MC4wLCJMZWZ0IjowLjAsIlJpZ2h0IjowLjAsIkJvdHRvbSI6MC4wfSwiUGFkZGluZyI6eyIkaWQiOiIyOTE1IiwiVG9wIjowLjAsIkxlZnQiOjAuMCwiUmlnaHQiOjAuMCwiQm90dG9tIjowLjB9LCJCYWNrZ3JvdW5kIjp7IiRpZCI6IjI5MTYiLCJDb2xvciI6eyIkaWQiOiIyOTE3IiwiQSI6MCwiUiI6MjU1LCJHIjoyNTUsIkIiOjI1NX19LCJJc1Zpc2libGUiOnRydWUsIldpZHRoIjowLjAsIkhlaWdodCI6MC4wLCJCb3JkZXJTdHlsZSI6bnVsbCwiUGFyZW50U3R5bGUiOm51bGx9LCJEYXRlRm9ybWF0Ijp7IiRpZCI6IjI5M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TE5IiwiRGF0ZVBhcnRJc1Zpc2libGUiOmZhbHNlLCJUaW1lUGFydElzVmlzaWJsZSI6ZmFsc2V9fSwiV2Vla051bWJlcmluZyI6eyIkaWQiOiIyOTIwIiwiRm9ybWF0IjowLCJJc1Zpc2libGUiOmZhbHNlLCJMYXN0S25vd25WaXNpYmlsaXR5U3RhdGUiOmZhbHNlfSwiSXNWaXNpYmxlIjp0cnVlLCJWYXJpYW5jZVN0eWxlIjp7IiRpZCI6IjI5MjEiLCJUZXh0U3R5bGUiOnsiJGlkIjoiMjkyMiIsIkZvbnRTZXR0aW5ncyI6eyIkaWQiOiIyOTIzIiwiRm9udFNpemUiOjExLCJGb250TmFtZSI6IkNhbGlicmkiLCJJc0JvbGQiOmZhbHNlLCJJc0l0YWxpYyI6ZmFsc2UsIklzVW5kZXJsaW5lZCI6ZmFsc2UsIlBhcmVudFN0eWxlIjpudWxsfSwiQXV0b1NpemUiOjAsIkZvcmVncm91bmQiOnsiJGlkIjoiMjkyNCIsIkNvbG9yIjp7IiRpZCI6IjI5Mj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kyNiIsIlRvcCI6MC4wLCJMZWZ0IjowLjAsIlJpZ2h0IjowLjAsIkJvdHRvbSI6MC4wfSwiUGFkZGluZyI6eyIkaWQiOiIyOTI3IiwiVG9wIjowLjAsIkxlZnQiOjAuMCwiUmlnaHQiOjAuMCwiQm90dG9tIjowLjB9LCJCYWNrZ3JvdW5kIjp7IiRpZCI6IjI5MjgiLCJDb2xvciI6eyIkaWQiOiIyOTI5IiwiQSI6MCwiUiI6MCwiRyI6MCwiQiI6MH19LCJJc1Zpc2libGUiOmZhbHNlLCJXaWR0aCI6MC4wLCJIZWlnaHQiOjAuMCwiQm9yZGVyU3R5bGUiOnsiJGlkIjoiMjkzMCIsIkxpbmVDb2xvciI6bnVsbCwiTGluZVdlaWdodCI6MC4wLCJMaW5lVHlwZSI6MCwiUGFyZW50U3R5bGUiOm51bGx9LCJQYXJlbnRTdHlsZSI6bnVsbH0sIlBhcmVudFN0eWxlIjpudWxsfSwiUGFyZW50U3R5bGUiOm51bGx9LCJEZWZhdWx0U3dpbWxhbmVNaWxlc3RvbmVTdHlsZSI6eyIkaWQiOiIyOTMxIiwiVGl0bGVQb3NpdGlvbiI6IlJpZ2h0IiwiRGF0ZVBvc2l0aW9uIjoiTGVmdCIsIlZhcmlhbmNlUG9zaXRpb24iOiJMZWZ0IiwiU2hhcGVUeXBlIjozLCJTaGFwZVNpemUiOjAsIlNwYWNpbmciOjUsIlNoYXBlU3R5bGUiOnsiJGlkIjoiMjkzMiIsIk1hcmdpbiI6eyIkaWQiOiIyOTMzIiwiVG9wIjowLjAsIkxlZnQiOjAuMCwiUmlnaHQiOjAuMCwiQm90dG9tIjowLjB9LCJQYWRkaW5nIjp7IiRpZCI6IjI5MzQiLCJUb3AiOjAuMCwiTGVmdCI6MC4wLCJSaWdodCI6MC4wLCJCb3R0b20iOjAuMH0sIkJhY2tncm91bmQiOnsiJGlkIjoiMjkzNSIsIkNvbG9yIjp7IiRpZCI6IjI5MzYiLCJBIjoyNTUsIlIiOjI0MCwiRyI6MTI3LCJCIjo5fX0sIklzVmlzaWJsZSI6dHJ1ZSwiV2lkdGgiOjEyLjAsIkhlaWdodCI6MTQuMCwiQm9yZGVyU3R5bGUiOnsiJGlkIjoiMjkzNyIsIkxpbmVDb2xvciI6eyIkaWQiOiIyOTM4IiwiJHR5cGUiOiJOTFJFLkNvbW1vbi5Eb20uU29saWRDb2xvckJydXNoLCBOTFJFLkNvbW1vbiIsIkNvbG9yIjp7IiRpZCI6IjI5MzkiLCJBIjoyNTUsIlIiOjIzNCwiRyI6MjIsIkIiOjMwfX0sIkxpbmVXZWlnaHQiOjAuMCwiTGluZVR5cGUiOjAsIlBhcmVudFN0eWxlIjpudWxsfSwiUGFyZW50U3R5bGUiOm51bGx9LCJUaXRsZVN0eWxlIjp7IiRpZCI6IjI5NDAiLCJGb250U2V0dGluZ3MiOnsiJGlkIjoiMjk0MSIsIkZvbnRTaXplIjoxMCwiRm9udE5hbWUiOiJDYWxpYnJpIiwiSXNCb2xkIjp0cnVlLCJJc0l0YWxpYyI6ZmFsc2UsIklzVW5kZXJsaW5lZCI6ZmFsc2UsIlBhcmVudFN0eWxlIjpudWxsfSwiQXV0b1NpemUiOjAsIkZvcmVncm91bmQiOnsiJGlkIjoiMjk0MiIsIkNvbG9yIjp7IiRpZCI6IjI5N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k0NCIsIlRvcCI6MC4wLCJMZWZ0IjowLjAsIlJpZ2h0IjowLjAsIkJvdHRvbSI6MC4wfSwiUGFkZGluZyI6eyIkaWQiOiIyOTQ1IiwiVG9wIjowLjAsIkxlZnQiOjAuMCwiUmlnaHQiOjAuMCwiQm90dG9tIjowLjB9LCJCYWNrZ3JvdW5kIjp7IiRpZCI6IjI5NDYiLCJDb2xvciI6eyIkaWQiOiIyOTQ3IiwiQSI6ODksIlIiOjAsIkciOjAsIkIiOjB9fSwiSXNWaXNpYmxlIjp0cnVlLCJXaWR0aCI6MC4wLCJIZWlnaHQiOjAuMCwiQm9yZGVyU3R5bGUiOm51bGwsIlBhcmVudFN0eWxlIjpudWxsfSwiRGF0ZVN0eWxlIjp7IiRpZCI6IjI5NDgiLCJGb250U2V0dGluZ3MiOnsiJGlkIjoiMjk0OSIsIkZvbnRTaXplIjo5LCJGb250TmFtZSI6IkNhbGlicmkiLCJJc0JvbGQiOmZhbHNlLCJJc0l0YWxpYyI6ZmFsc2UsIklzVW5kZXJsaW5lZCI6ZmFsc2UsIlBhcmVudFN0eWxlIjpudWxsfSwiQXV0b1NpemUiOjAsIkZvcmVncm91bmQiOnsiJGlkIjoiMjk1MCIsIkNvbG9yIjp7IiRpZCI6IjI5N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5NTIiLCJUb3AiOjAuMCwiTGVmdCI6MC4wLCJSaWdodCI6MC4wLCJCb3R0b20iOjAuMH0sIlBhZGRpbmciOnsiJGlkIjoiMjk1MyIsIlRvcCI6MC4wLCJMZWZ0IjowLjAsIlJpZ2h0IjowLjAsIkJvdHRvbSI6MC4wfSwiQmFja2dyb3VuZCI6eyIkaWQiOiIyOTU0IiwiQ29sb3IiOnsiJGlkIjoiMjk1NSIsIkEiOjg5LCJSIjowLCJHIjowLCJCIjowfX0sIklzVmlzaWJsZSI6dHJ1ZSwiV2lkdGgiOjAuMCwiSGVpZ2h0IjowLjAsIkJvcmRlclN0eWxlIjpudWxsLCJQYXJlbnRTdHlsZSI6bnVsbH0sIkRhdGVGb3JtYXQiOnsiJGlkIjoiMjk1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5NTciLCJEYXRlUGFydElzVmlzaWJsZSI6ZmFsc2UsIlRpbWVQYXJ0SXNWaXNpYmxlIjpmYWxzZX19LCJXZWVrTnVtYmVyaW5nIjp7IiRpZCI6IjI5NTgiLCJGb3JtYXQiOjAsIklzVmlzaWJsZSI6ZmFsc2UsIkxhc3RLbm93blZpc2liaWxpdHlTdGF0ZSI6ZmFsc2V9LCJJc1Zpc2libGUiOnRydWUsIlZhcmlhbmNlU3R5bGUiOnsiJGlkIjoiMjk1OSIsIlRleHRTdHlsZSI6eyIkaWQiOiIyOTYwIiwiRm9udFNldHRpbmdzIjp7IiRpZCI6IjI5NjEiLCJGb250U2l6ZSI6MTEsIkZvbnROYW1lIjoiQ2FsaWJyaSIsIklzQm9sZCI6ZmFsc2UsIklzSXRhbGljIjpmYWxzZSwiSXNVbmRlcmxpbmVkIjpmYWxzZSwiUGFyZW50U3R5bGUiOm51bGx9LCJBdXRvU2l6ZSI6MCwiRm9yZWdyb3VuZCI6eyIkaWQiOiIyOTYyIiwiQ29sb3IiOnsiJGlkIjoiMjk2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TY0IiwiVG9wIjowLjAsIkxlZnQiOjAuMCwiUmlnaHQiOjAuMCwiQm90dG9tIjowLjB9LCJQYWRkaW5nIjp7IiRpZCI6IjI5NjUiLCJUb3AiOjAuMCwiTGVmdCI6MC4wLCJSaWdodCI6MC4wLCJCb3R0b20iOjAuMH0sIkJhY2tncm91bmQiOnsiJGlkIjoiMjk2NiIsIkNvbG9yIjp7IiRpZCI6IjI5NjciLCJBIjowLCJSIjowLCJHIjowLCJCIjowfX0sIklzVmlzaWJsZSI6dHJ1ZSwiV2lkdGgiOjAuMCwiSGVpZ2h0IjowLjAsIkJvcmRlclN0eWxlIjp7IiRpZCI6IjI5NjgiLCJMaW5lQ29sb3IiOm51bGwsIkxpbmVXZWlnaHQiOjAuMCwiTGluZVR5cGUiOjAsIlBhcmVudFN0eWxlIjpudWxsfSwiUGFyZW50U3R5bGUiOm51bGx9LCJQYXJlbnRTdHlsZSI6bnVsbH0sIlBhcmVudFN0eWxlIjpudWxsfSwiRGVmYXVsdFN3aW1sYW5lQWN0aXZpdHlTdHlsZSI6eyIkaWQiOiIyOTY5IiwiSGVhZGVyU3R5bGUiOnsiJGlkIjoiMjk3MCIsIlRleHRTdHlsZSI6eyIkaWQiOiIyOTcxIiwiRm9udFNldHRpbmdzIjp7IiRpZCI6IjI5NzIiLCJGb250U2l6ZSI6MTEsIkZvbnROYW1lIjoiQ2FsaWJyaSIsIklzQm9sZCI6ZmFsc2UsIklzSXRhbGljIjpmYWxzZSwiSXNVbmRlcmxpbmVkIjpmYWxzZSwiUGFyZW50U3R5bGUiOm51bGx9LCJBdXRvU2l6ZSI6MiwiRm9yZWdyb3VuZCI6eyIkaWQiOiIyOTczIiwiQ29sb3IiOnsiJGlkIjoiMjk3NCIsIkEiOjI1NSwiUiI6MCwiRyI6MCwiQiI6MH19LCJNYXhXaWR0aCI6MC4wLCJNYXhIZWlnaHQiOjAuMCwiU21hcnRGb3JlZ3JvdW5kSXNBY3RpdmUiOmZhbHNlLCJIb3Jpem9udGFsQWxpZ25tZW50IjowLCJWZXJ0aWNhbEFsaWdubWVudCI6MCwiU21hcnRGb3JlZ3JvdW5kIjpudWxsLCJCYWNrZ3JvdW5kRmlsbFR5cGUiOjAsIk1hcmdpbiI6eyIkaWQiOiIyOTc1IiwiVG9wIjowLjAsIkxlZnQiOjAuMCwiUmlnaHQiOjAuMCwiQm90dG9tIjowLjB9LCJQYWRkaW5nIjp7IiRpZCI6IjI5NzYiLCJUb3AiOjAuMCwiTGVmdCI6MC4wLCJSaWdodCI6MC4wLCJCb3R0b20iOjAuMH0sIkJhY2tncm91bmQiOm51bGwsIklzVmlzaWJsZSI6dHJ1ZSwiV2lkdGgiOjAuMCwiSGVpZ2h0IjowLjAsIkJvcmRlclN0eWxlIjpudWxsLCJQYXJlbnRTdHlsZSI6bnVsbH0sIlJlY3RhbmdsZVN0eWxlIjp7IiRpZCI6IjI5NzciLCJNYXJnaW4iOnsiJGlkIjoiMjk3OCIsIlRvcCI6MC4wLCJMZWZ0IjowLjAsIlJpZ2h0IjowLjAsIkJvdHRvbSI6MC4wfSwiUGFkZGluZyI6eyIkaWQiOiIyOTc5IiwiVG9wIjowLjAsIkxlZnQiOjAuMCwiUmlnaHQiOjAuMCwiQm90dG9tIjowLjB9LCJCYWNrZ3JvdW5kIjp7IiRpZCI6IjI5ODAiLCJDb2xvciI6eyIkaWQiOiIyOTgxIiwiQSI6NjMsIlIiOjI0MCwiRyI6MTI3LCJCIjo5fX0sIklzVmlzaWJsZSI6dHJ1ZSwiV2lkdGgiOjAuMCwiSGVpZ2h0IjowLjAsIkJvcmRlclN0eWxlIjp7IiRpZCI6IjI5ODIiLCJMaW5lQ29sb3IiOnsiJGlkIjoiMjk4MyIsIiR0eXBlIjoiTkxSRS5Db21tb24uRG9tLlNvbGlkQ29sb3JCcnVzaCwgTkxSRS5Db21tb24iLCJDb2xvciI6eyIkaWQiOiIyOTg0IiwiQSI6MjU1LCJSIjoxNzYsIkciOjkyLCJCIjo1fX0sIkxpbmVXZWlnaHQiOjAuMCwiTGluZVR5cGUiOjAsIlBhcmVudFN0eWxlIjpudWxsfSwiUGFyZW50U3R5bGUiOm51bGx9LCJNYXJnaW4iOnsiJGlkIjoiMjk4NSIsIlRvcCI6MC4wLCJMZWZ0IjowLjAsIlJpZ2h0IjowLjAsIkJvdHRvbSI6MC4wfSwiUGFkZGluZyI6eyIkaWQiOiIyOTg2IiwiVG9wIjowLjAsIkxlZnQiOjAuMCwiUmlnaHQiOjAuMCwiQm90dG9tIjowLjB9LCJCYWNrZ3JvdW5kIjpudWxsLCJJc1Zpc2libGUiOnRydWUsIldpZHRoIjowLjAsIkhlaWdodCI6MC4wLCJCb3JkZXJTdHlsZSI6bnVsbCwiUGFyZW50U3R5bGUiOm51bGx9LCJCYWNrZ3JvdW5kU3R5bGUiOnsiJGlkIjoiMjk4NyIsIk1hcmdpbiI6eyIkaWQiOiIyOTg4IiwiVG9wIjowLjAsIkxlZnQiOjAuMCwiUmlnaHQiOjAuMCwiQm90dG9tIjowLjB9LCJQYWRkaW5nIjp7IiRpZCI6IjI5ODkiLCJUb3AiOjAuMCwiTGVmdCI6MC4wLCJSaWdodCI6MC4wLCJCb3R0b20iOjAuMH0sIkJhY2tncm91bmQiOnsiJGlkIjoiMjk5MCIsIkNvbG9yIjp7IiRpZCI6IjI5OTEiLCJBIjo1MSwiUiI6MjcsIkciOjg4LCJCIjoxMjR9fSwiSXNWaXNpYmxlIjp0cnVlLCJXaWR0aCI6MC4wLCJIZWlnaHQiOjAuMCwiQm9yZGVyU3R5bGUiOnsiJGlkIjoiMjk5MiIsIkxpbmVDb2xvciI6eyIkaWQiOiIyOTkzIiwiJHR5cGUiOiJOTFJFLkNvbW1vbi5Eb20uU29saWRDb2xvckJydXNoLCBOTFJFLkNvbW1vbiIsIkNvbG9yIjp7IiRpZCI6IjI5OTQiLCJBIjoyNTUsIlIiOjIzNCwiRyI6MjIsIkIiOjMwfX0sIkxpbmVXZWlnaHQiOjAuMCwiTGluZVR5cGUiOjAsIlBhcmVudFN0eWxlIjpudWxsfSwiUGFyZW50U3R5bGUiOm51bGx9LCJNYXJnaW4iOnsiJGlkIjoiMjk5NSIsIlRvcCI6MC4wLCJMZWZ0IjowLjAsIlJpZ2h0IjowLjAsIkJvdHRvbSI6MC4wfSwiUGFkZGluZyI6eyIkaWQiOiIyOTk2IiwiVG9wIjowLjAsIkxlZnQiOjAuMCwiUmlnaHQiOjAuMCwiQm90dG9tIjowLjB9LCJJc1Zpc2libGUiOnRydWUsIldpZHRoIjowLjAsIkhlaWdodCI6MC4wLCJCb3JkZXJTdHlsZSI6bnVsbCwiUGFyZW50U3R5bGUiOm51bGx9LCJNYXJnaW4iOnsiJGlkIjoiMjk5NyIsIlRvcCI6MC4wLCJMZWZ0IjowLjAsIlJpZ2h0IjowLjAsIkJvdHRvbSI6MC4wfSwiUGFkZGluZyI6eyIkaWQiOiIyOTk4IiwiVG9wIjowLjAsIkxlZnQiOjAuMCwiUmlnaHQiOjAuMCwiQm90dG9tIjowLjB9LCJJc1Zpc2libGUiOnRydWUsIldpZHRoIjowLjAsIkhlaWdodCI6MC4wLCJCb3JkZXJTdHlsZSI6eyIkaWQiOiIyOTk5IiwiTGluZUNvbG9yIjpudWxsLCJMaW5lV2VpZ2h0IjowLjAsIkxpbmVUeXBlIjowLCJQYXJlbnRTdHlsZSI6bnVsbH0sIlBhcmVudFN0eWxlIjpudWxsfSwiX2FkZGl0aW9uYWxTd2ltbGFuZVYyU3R5bGVzIjpbeyIkaWQiOiIzMDAwIiwiU3R5bGVJZCI6IjAwMDAwMDAwLTAwMDAtMDAwMC0wMDAwLTAwMDAwMDAwMDAwMCIsIkhlYWRlclN0eWxlIjp7IiRpZCI6IjMwMDEiLCJUZXh0SXNWZXJ0aWNhbCI6ZmFsc2UsIlRleHRTdHlsZSI6eyIkaWQiOiIzMDAyIiwiRm9udFNldHRpbmdzIjp7IiRpZCI6IjMwMDMiLCJGb250U2l6ZSI6MTIsIkZvbnROYW1lIjoiQ2FsaWJyaSIsIklzQm9sZCI6ZmFsc2UsIklzSXRhbGljIjpmYWxzZSwiSXNVbmRlcmxpbmVkIjpmYWxzZSwiUGFyZW50U3R5bGUiOm51bGx9LCJBdXRvU2l6ZSI6MiwiRm9yZWdyb3VuZCI6eyIkaWQiOiIzMDA0IiwiQ29sb3IiOnsiJGlkIjoiMzAwNSIsIkEiOjI1NSwiUiI6MjU1LCJHIjoyNTUsIkIiOjI1NX19LCJNYXhXaWR0aCI6NTguNDkzMzMzMzMzMzMzMzM5LCJNYXhIZWlnaHQiOjAuMCwiU21hcnRGb3JlZ3JvdW5kSXNBY3RpdmUiOmZhbHNlLCJIb3Jpem9udGFsQWxpZ25tZW50IjowLCJWZXJ0aWNhbEFsaWdubWVudCI6MCwiU21hcnRGb3JlZ3JvdW5kIjpudWxsLCJCYWNrZ3JvdW5kRmlsbFR5cGUiOjAsIk1hcmdpbiI6eyIkaWQiOiIzMDA2IiwiVG9wIjowLjAsIkxlZnQiOjAuMCwiUmlnaHQiOjAuMCwiQm90dG9tIjowLjB9LCJQYWRkaW5nIjp7IiRpZCI6IjMwMDciLCJUb3AiOjAuMCwiTGVmdCI6MC4wLCJSaWdodCI6MC4wLCJCb3R0b20iOjAuMH0sIkJhY2tncm91bmQiOm51bGwsIklzVmlzaWJsZSI6dHJ1ZSwiV2lkdGgiOjAuMCwiSGVpZ2h0IjowLjAsIkJvcmRlclN0eWxlIjpudWxsLCJQYXJlbnRTdHlsZSI6bnVsbH0sIlJlY3RhbmdsZVN0eWxlIjp7IiRpZCI6IjMwMDgiLCJNYXJnaW4iOnsiJGlkIjoiMzAwOSIsIlRvcCI6MC4wLCJMZWZ0IjowLjAsIlJpZ2h0IjowLjAsIkJvdHRvbSI6MC4wfSwiUGFkZGluZyI6eyIkaWQiOiIzMDEwIiwiVG9wIjowLjAsIkxlZnQiOjAuMCwiUmlnaHQiOjAuMCwiQm90dG9tIjowLjB9LCJCYWNrZ3JvdW5kIjp7IiRpZCI6IjMwMTEiLCJDb2xvciI6eyIkaWQiOiIzMDEyIiwiQSI6MjU1LCJSIjoxNTksIkciOjQxLCJCIjo1NH19LCJJc1Zpc2libGUiOnRydWUsIldpZHRoIjowLjAsIkhlaWdodCI6MC4wLCJCb3JkZXJTdHlsZSI6eyIkaWQiOiIzMDEzIiwiTGluZUNvbG9yIjp7IiRpZCI6IjMwMTQiLCIkdHlwZSI6Ik5MUkUuQ29tbW9uLkRvbS5Tb2xpZENvbG9yQnJ1c2gsIE5MUkUuQ29tbW9uIiwiQ29sb3IiOnsiJGlkIjoiMzAxNSIsIkEiOjI1NSwiUiI6MTc2LCJHIjo5MiwiQiI6NX19LCJMaW5lV2VpZ2h0IjowLjAsIkxpbmVUeXBlIjowLCJQYXJlbnRTdHlsZSI6bnVsbH0sIlBhcmVudFN0eWxlIjpudWxsfSwiTWFyZ2luIjp7IiRpZCI6IjMwMTYiLCJUb3AiOjAuMCwiTGVmdCI6MC4wLCJSaWdodCI6MC4wLCJCb3R0b20iOjAuMH0sIlBhZGRpbmciOnsiJGlkIjoiMzAxNyIsIlRvcCI6MC4wLCJMZWZ0IjowLjAsIlJpZ2h0IjowLjAsIkJvdHRvbSI6MC4wfSwiQmFja2dyb3VuZCI6bnVsbCwiSXNWaXNpYmxlIjp0cnVlLCJXaWR0aCI6MC4wLCJIZWlnaHQiOjAuMCwiQm9yZGVyU3R5bGUiOm51bGwsIlBhcmVudFN0eWxlIjpudWxsfSwiQmFja2dyb3VuZFN0eWxlIjp7IiRpZCI6IjMwMTgiLCJNYXJnaW4iOnsiJGlkIjoiMzAxOSIsIlRvcCI6MC4wLCJMZWZ0IjowLjAsIlJpZ2h0IjowLjAsIkJvdHRvbSI6MC4wfSwiUGFkZGluZyI6eyIkaWQiOiIzMDIwIiwiVG9wIjowLjAsIkxlZnQiOjAuMCwiUmlnaHQiOjAuMCwiQm90dG9tIjowLjB9LCJCYWNrZ3JvdW5kIjp7IiRpZCI6IjMwMjEiLCJDb2xvciI6eyIkaWQiOiIzMDIyIiwiQSI6NTEsIlIiOjI3LCJHIjo4OCwiQiI6MTI0fX0sIklzVmlzaWJsZSI6dHJ1ZSwiV2lkdGgiOjAuMCwiSGVpZ2h0IjowLjAsIkJvcmRlclN0eWxlIjp7IiRpZCI6IjMwMjMiLCJMaW5lQ29sb3IiOnsiJGlkIjoiMzAyNCIsIiR0eXBlIjoiTkxSRS5Db21tb24uRG9tLlNvbGlkQ29sb3JCcnVzaCwgTkxSRS5Db21tb24iLCJDb2xvciI6eyIkaWQiOiIzMDI1IiwiQSI6MjU1LCJSIjoyMzQsIkciOjIyLCJCIjozMH19LCJMaW5lV2VpZ2h0IjowLjAsIkxpbmVUeXBlIjowLCJQYXJlbnRTdHlsZSI6bnVsbH0sIlBhcmVudFN0eWxlIjpudWxsfSwiSXNBYm92ZVRpbWViYW5kIjpmYWxzZSwiU3BhY2luZyI6NSwiRGVmYXVsdFN3aW1sYW5lVGFza1N0eWxlIjp7IiRpZCI6IjMwMjYiLCIkdHlwZSI6Ik5MUkUuQ29tbW9uLkRvbS5TdHlsZXMuRXhwbGljaXRTZXRhYmxlVGFza1N0eWxlLCBOTFJFLkNvbW1vbiIsIlNoYXBlIjowLCJTaGFwZVRoaWNrbmVzcyI6MCwiRHVyYXRpb25Gb3JtYXQiOjAsIkluY2x1ZGVOb25Xb3JraW5nRGF5c0luRHVyYXRpb24iOmZhbHNlLCJQZXJjZW50YWdlQ29tcGxldGVTdHlsZSI6eyIkaWQiOiIzMDI3IiwiRm9udFNldHRpbmdzIjp7IiRpZCI6IjMwMjgiLCJGb250U2l6ZSI6OSwiRm9udE5hbWUiOiJDYWxpYnJpIiwiSXNCb2xkIjpmYWxzZSwiSXNJdGFsaWMiOmZhbHNlLCJJc1VuZGVybGluZWQiOmZhbHNlLCJQYXJlbnRTdHlsZSI6bnVsbH0sIkF1dG9TaXplIjowLCJGb3JlZ3JvdW5kIjp7IiRpZCI6IjMwMjkiLCJDb2xvciI6eyIkaWQiOiIzMDM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wMzEiLCJUb3AiOjAuMCwiTGVmdCI6MC4wLCJSaWdodCI6MC4wLCJCb3R0b20iOjAuMH0sIlBhZGRpbmciOnsiJGlkIjoiMzAzMiIsIlRvcCI6MC4wLCJMZWZ0IjowLjAsIlJpZ2h0IjowLjAsIkJvdHRvbSI6MC4wfSwiQmFja2dyb3VuZCI6eyIkaWQiOiIzMDMzIiwiQ29sb3IiOnsiJGlkIjoiMzAzNCIsIkEiOjg5LCJSIjowLCJHIjowLCJCIjowfX0sIklzVmlzaWJsZSI6dHJ1ZSwiV2lkdGgiOjAuMCwiSGVpZ2h0IjowLjAsIkJvcmRlclN0eWxlIjpudWxsLCJQYXJlbnRTdHlsZSI6bnVsbH0sIkR1cmF0aW9uU3R5bGUiOnsiJGlkIjoiMzAzNSIsIkZvbnRTZXR0aW5ncyI6eyIkaWQiOiIzMDM2IiwiRm9udFNpemUiOjEwLCJGb250TmFtZSI6IkNhbGlicmkiLCJJc0JvbGQiOmZhbHNlLCJJc0l0YWxpYyI6ZmFsc2UsIklzVW5kZXJsaW5lZCI6ZmFsc2UsIlBhcmVudFN0eWxlIjpudWxsfSwiQXV0b1NpemUiOjAsIkZvcmVncm91bmQiOnsiJGlkIjoiMzAzNyIsIkNvbG9yIjp7IiRpZCI6IjMwM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DM5IiwiVG9wIjowLjAsIkxlZnQiOjAuMCwiUmlnaHQiOjAuMCwiQm90dG9tIjowLjB9LCJQYWRkaW5nIjp7IiRpZCI6IjMwNDAiLCJUb3AiOjAuMCwiTGVmdCI6MC4wLCJSaWdodCI6MC4wLCJCb3R0b20iOjAuMH0sIkJhY2tncm91bmQiOnsiJGlkIjoiMzA0MSIsIkNvbG9yIjp7IiRpZCI6IjMwNDIiLCJBIjo4OSwiUiI6MCwiRyI6MCwiQiI6MH19LCJJc1Zpc2libGUiOnRydWUsIldpZHRoIjowLjAsIkhlaWdodCI6MC4wLCJCb3JkZXJTdHlsZSI6bnVsbCwiUGFyZW50U3R5bGUiOm51bGx9LCJIb3Jpem9udGFsQ29ubmVjdG9yU3R5bGUiOnsiJGlkIjoiMzA0MyIsIkxpbmVDb2xvciI6eyIkaWQiOiIzMDQ0IiwiJHR5cGUiOiJOTFJFLkNvbW1vbi5Eb20uU29saWRDb2xvckJydXNoLCBOTFJFLkNvbW1vbiIsIkNvbG9yIjp7IiRpZCI6IjMwNDUiLCJBIjoyNTUsIlIiOjIwNCwiRyI6MjA0LCJCIjoyMDR9fSwiTGluZVdlaWdodCI6MC4wLCJMaW5lVHlwZSI6MCwiUGFyZW50U3R5bGUiOm51bGx9LCJWZXJ0aWNhbENvbm5lY3RvclN0eWxlIjp7IiRpZCI6IjMwNDYiLCJMaW5lQ29sb3IiOnsiJGlkIjoiMzA0NyIsIiR0eXBlIjoiTkxSRS5Db21tb24uRG9tLlNvbGlkQ29sb3JCcnVzaCwgTkxSRS5Db21tb24iLCJDb2xvciI6eyIkaWQiOiIzMDQ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WYXJpYW5jZVBvc2l0aW9uIjo2LCJTcGFjaW5nIjozLCJJc0JlbG93VGltZWJhbmQiOnRydWUsIlBlcmNlbnRhZ2VDb21wbGV0ZVNoYXBlT3BhY2l0eSI6MzUsIkJhc2VsaW5lU3R5bGUiOnsiJGlkIjoiMzA0OSIsIlNoYXBlU3R5bGUiOnsiJGlkIjoiMzA1MCIsIk1hcmdpbiI6eyIkaWQiOiIzMDUxIiwiVG9wIjowLjAsIkxlZnQiOjAuMCwiUmlnaHQiOjAuMCwiQm90dG9tIjowLjB9LCJQYWRkaW5nIjp7IiRpZCI6IjMwNTIiLCJUb3AiOjAuMCwiTGVmdCI6MC4wLCJSaWdodCI6MC4wLCJCb3R0b20iOjAuMH0sIkJhY2tncm91bmQiOnsiJGlkIjoiMzA1MyIsIkNvbG9yIjp7IiRpZCI6IjMwNTQiLCJBIjoxNTMsIlIiOjAsIkciOjAsIkIiOjB9fSwiSXNWaXNpYmxlIjp0cnVlLCJXaWR0aCI6MC4wLCJIZWlnaHQiOjAuMCwiQm9yZGVyU3R5bGUiOnsiJGlkIjoiMzA1NSIsIkxpbmVDb2xvciI6bnVsbCwiTGluZVdlaWdodCI6MC4wLCJMaW5lVHlwZSI6MCwiUGFyZW50U3R5bGUiOm51bGx9LCJQYXJlbnRTdHlsZSI6bnVsbH0sIk1hcmdpbiI6eyIkaWQiOiIzMDU2IiwiVG9wIjowLjAsIkxlZnQiOjAuMCwiUmlnaHQiOjAuMCwiQm90dG9tIjowLjB9LCJQYWRkaW5nIjp7IiRpZCI6IjMwNTciLCJUb3AiOjAuMCwiTGVmdCI6MC4wLCJSaWdodCI6MC4wLCJCb3R0b20iOjAuMH0sIkJhY2tncm91bmQiOm51bGwsIklzVmlzaWJsZSI6dHJ1ZSwiV2lkdGgiOjAuMCwiSGVpZ2h0IjowLjAsIkJvcmRlclN0eWxlIjpudWxsLCJQYXJlbnRTdHlsZSI6bnVsbH0sIlNoYXBlU3R5bGUiOnsiJGlkIjoiMzA1OCIsIk1hcmdpbiI6eyIkaWQiOiIzMDU5IiwiVG9wIjowLjAsIkxlZnQiOjQuMCwiUmlnaHQiOjQuMCwiQm90dG9tIjowLjB9LCJQYWRkaW5nIjp7IiRpZCI6IjMwNjAiLCJUb3AiOjAuMCwiTGVmdCI6MC4wLCJSaWdodCI6MC4wLCJCb3R0b20iOjAuMH0sIkJhY2tncm91bmQiOnsiJGlkIjoiMzA2MSIsIkNvbG9yIjp7IiRpZCI6IjMwNjIiLCJBIjoyNTUsIlIiOjE1OSwiRyI6NDEsIkIiOjU0fX0sIklzVmlzaWJsZSI6dHJ1ZSwiV2lkdGgiOjUzOS4wLCJIZWlnaHQiOjEwLjAsIkJvcmRlclN0eWxlIjp7IiRpZCI6IjMwNjMiLCJMaW5lQ29sb3IiOnsiJGlkIjoiMzA2NCIsIiR0eXBlIjoiTkxSRS5Db21tb24uRG9tLlNvbGlkQ29sb3JCcnVzaCwgTkxSRS5Db21tb24iLCJDb2xvciI6eyIkaWQiOiIzMDY1IiwiQSI6MjU1LCJSIjoyMzQsIkciOjIyLCJCIjozMH19LCJMaW5lV2VpZ2h0IjowLjAsIkxpbmVUeXBlIjowLCJQYXJlbnRTdHlsZSI6bnVsbH0sIlBhcmVudFN0eWxlIjpudWxsfSwiVGl0bGVTdHlsZSI6eyIkaWQiOiIzMDY2IiwiRm9udFNldHRpbmdzIjp7IiRpZCI6IjMwNjciLCJGb250U2l6ZSI6MTAsIkZvbnROYW1lIjoiQ2FsaWJyaSIsIklzQm9sZCI6dHJ1ZSwiSXNJdGFsaWMiOmZhbHNlLCJJc1VuZGVybGluZWQiOmZhbHNlLCJQYXJlbnRTdHlsZSI6bnVsbH0sIkF1dG9TaXplIjowLCJGb3JlZ3JvdW5kIjp7IiRpZCI6IjMwNjgiLCJDb2xvciI6eyIkaWQiOiIzMDY5IiwiQSI6MjU1LCJSIjoxNTksIkciOjQxLCJCIjo1NH19LCJNYXhXaWR0aCI6MjAwLjAsIk1heEhlaWdodCI6IkluZmluaXR5IiwiU21hcnRGb3JlZ3JvdW5kSXNBY3RpdmUiOmZhbHNlLCJIb3Jpem9udGFsQWxpZ25tZW50IjoxLCJWZXJ0aWNhbEFsaWdubWVudCI6MCwiU21hcnRGb3JlZ3JvdW5kIjpudWxsLCJCYWNrZ3JvdW5kRmlsbFR5cGUiOjAsIk1hcmdpbiI6eyIkaWQiOiIzMDcwIiwiVG9wIjowLjAsIkxlZnQiOjAuMCwiUmlnaHQiOjAuMCwiQm90dG9tIjowLjB9LCJQYWRkaW5nIjp7IiRpZCI6IjMwNzEiLCJUb3AiOjAuMCwiTGVmdCI6MC4wLCJSaWdodCI6MC4wLCJCb3R0b20iOjAuMH0sIkJhY2tncm91bmQiOnsiJGlkIjoiMzA3MiIsIkNvbG9yIjp7IiRpZCI6IjMwNzMiLCJBIjowLCJSIjoyNTUsIkciOjI1NSwiQiI6MjU1fX0sIklzVmlzaWJsZSI6dHJ1ZSwiV2lkdGgiOjAuMCwiSGVpZ2h0IjowLjAsIkJvcmRlclN0eWxlIjpudWxsLCJQYXJlbnRTdHlsZSI6bnVsbH0sIkRhdGVTdHlsZSI6eyIkaWQiOiIzMDc0IiwiRm9udFNldHRpbmdzIjp7IiRpZCI6IjMwNzUiLCJGb250U2l6ZSI6OSwiRm9udE5hbWUiOiJDYWxpYnJpIiwiSXNCb2xkIjpmYWxzZSwiSXNJdGFsaWMiOmZhbHNlLCJJc1VuZGVybGluZWQiOmZhbHNlLCJQYXJlbnRTdHlsZSI6bnVsbH0sIkF1dG9TaXplIjowLCJGb3JlZ3JvdW5kIjp7IiRpZCI6IjMwNzYiLCJDb2xvciI6eyIkaWQiOiIzMDc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Dc4IiwiVG9wIjowLjAsIkxlZnQiOjAuMCwiUmlnaHQiOjAuMCwiQm90dG9tIjowLjB9LCJQYWRkaW5nIjp7IiRpZCI6IjMwNzkiLCJUb3AiOjAuMCwiTGVmdCI6MC4wLCJSaWdodCI6MC4wLCJCb3R0b20iOjAuMH0sIkJhY2tncm91bmQiOnsiJGlkIjoiMzA4MCIsIkNvbG9yIjp7IiRpZCI6IjMwODEiLCJBIjowLCJSIjoyNTUsIkciOjI1NSwiQiI6MjU1fX0sIklzVmlzaWJsZSI6dHJ1ZSwiV2lkdGgiOjAuMCwiSGVpZ2h0IjowLjAsIkJvcmRlclN0eWxlIjpudWxsLCJQYXJlbnRTdHlsZSI6bnVsbH0sIkRhdGVGb3JtYXQiOnsiJGlkIjoiMzA4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wODMiLCJEYXRlUGFydElzVmlzaWJsZSI6ZmFsc2UsIlRpbWVQYXJ0SXNWaXNpYmxlIjpmYWxzZX19LCJXZWVrTnVtYmVyaW5nIjp7IiRpZCI6IjMwODQiLCJGb3JtYXQiOjAsIklzVmlzaWJsZSI6ZmFsc2UsIkxhc3RLbm93blZpc2liaWxpdHlTdGF0ZSI6ZmFsc2V9LCJJc1Zpc2libGUiOnRydWUsIlZhcmlhbmNlU3R5bGUiOnsiJGlkIjoiMzA4NSIsIlRleHRTdHlsZSI6eyIkaWQiOiIzMDg2IiwiRm9udFNldHRpbmdzIjp7IiRpZCI6IjMwODciLCJGb250U2l6ZSI6MTEsIkZvbnROYW1lIjoiQ2FsaWJyaSIsIklzQm9sZCI6ZmFsc2UsIklzSXRhbGljIjpmYWxzZSwiSXNVbmRlcmxpbmVkIjpmYWxzZSwiUGFyZW50U3R5bGUiOm51bGx9LCJBdXRvU2l6ZSI6MCwiRm9yZWdyb3VuZCI6eyIkaWQiOiIzMDg4IiwiQ29sb3IiOnsiJGlkIjoiMzA4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DkwIiwiVG9wIjowLjAsIkxlZnQiOjAuMCwiUmlnaHQiOjAuMCwiQm90dG9tIjowLjB9LCJQYWRkaW5nIjp7IiRpZCI6IjMwOTEiLCJUb3AiOjAuMCwiTGVmdCI6MC4wLCJSaWdodCI6MC4wLCJCb3R0b20iOjAuMH0sIkJhY2tncm91bmQiOnsiJGlkIjoiMzA5MiIsIkNvbG9yIjp7IiRpZCI6IjMwOTMiLCJBIjowLCJSIjowLCJHIjowLCJCIjowfX0sIklzVmlzaWJsZSI6dHJ1ZSwiV2lkdGgiOjAuMCwiSGVpZ2h0IjowLjAsIkJvcmRlclN0eWxlIjp7IiRpZCI6IjMwOTQiLCJMaW5lQ29sb3IiOm51bGwsIkxpbmVXZWlnaHQiOjAuMCwiTGluZVR5cGUiOjAsIlBhcmVudFN0eWxlIjpudWxsfSwiUGFyZW50U3R5bGUiOm51bGx9LCJQYXJlbnRTdHlsZSI6bnVsbH0sIlBhcmVudFN0eWxlIjpudWxsLCJfZXhwbGljaXRseVNldCI6eyIkaWQiOiIzMDk1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A5NiIsIlNoYXBlIjozLCJDb25uZWN0b3JNYXJnaW4iOnsiJGlkIjoiMzA5NyIsIlRvcCI6MC4wLCJMZWZ0IjoyLjAsIlJpZ2h0IjoyLjAsIkJvdHRvbSI6MC4wfSwiQ29ubmVjdG9yU3R5bGUiOnsiJGlkIjoiMzA5OCIsIkxpbmVDb2xvciI6eyIkaWQiOiIzMDk5IiwiJHR5cGUiOiJOTFJFLkNvbW1vbi5Eb20uU29saWRDb2xvckJydXNoLCBOTFJFLkNvbW1vbiIsIkNvbG9yIjp7IiRpZCI6IjMxMDAiLCJBIjoyNTUsIlIiOjE1OSwiRyI6NDEsIkIiOjU0fX0sIkxpbmVXZWlnaHQiOjEuMCwiTGluZVR5cGUiOjAsIlBhcmVudFN0eWxlIjpudWxsfSwiSXNCZWxvd1RpbWViYW5kIjp0cnVlLCJQb3NpdGlvbk9uVGFzayI6MywiSGlkZURhdGUiOmZhbHNlLCJTaGFwZVNpemUiOjEsIlNwYWNpbmciOjEuMCwiUGFkZGluZyI6eyIkaWQiOiIzMTAxIiwiVG9wIjo3LjAsIkxlZnQiOjMuMCwiUmlnaHQiOjAuMCwiQm90dG9tIjoyLjB9LCJTaGFwZVN0eWxlIjp7IiRpZCI6IjMxMDIiLCJNYXJnaW4iOnsiJGlkIjoiMzEwMyIsIlRvcCI6MC4wLCJMZWZ0IjowLjAsIlJpZ2h0IjowLjAsIkJvdHRvbSI6MC4wfSwiUGFkZGluZyI6eyIkaWQiOiIzMTA0IiwiVG9wIjowLjAsIkxlZnQiOjAuMCwiUmlnaHQiOjAuMCwiQm90dG9tIjowLjB9LCJCYWNrZ3JvdW5kIjp7IiRpZCI6IjMxMDUiLCJDb2xvciI6eyIkaWQiOiIzMTA2IiwiQSI6MjU1LCJSIjoxNTksIkciOjQxLCJCIjo1NH19LCJJc1Zpc2libGUiOnRydWUsIldpZHRoIjoxOC4wLCJIZWlnaHQiOjIwLjAsIkJvcmRlclN0eWxlIjp7IiRpZCI6IjMxMDciLCJMaW5lQ29sb3IiOnsiJGlkIjoiMzEwOCIsIiR0eXBlIjoiTkxSRS5Db21tb24uRG9tLlNvbGlkQ29sb3JCcnVzaCwgTkxSRS5Db21tb24iLCJDb2xvciI6eyIkaWQiOiIzMTA5IiwiQSI6MjU1LCJSIjoyMzQsIkciOjIyLCJCIjozMH19LCJMaW5lV2VpZ2h0IjowLjAsIkxpbmVUeXBlIjowLCJQYXJlbnRTdHlsZSI6bnVsbH0sIlBhcmVudFN0eWxlIjpudWxsfSwiVGl0bGVTdHlsZSI6eyIkaWQiOiIzMTEwIiwiRm9udFNldHRpbmdzIjp7IiRpZCI6IjMxMTEiLCJGb250U2l6ZSI6MTAsIkZvbnROYW1lIjoiQ2FsaWJyaSIsIklzQm9sZCI6dHJ1ZSwiSXNJdGFsaWMiOmZhbHNlLCJJc1VuZGVybGluZWQiOmZhbHNlLCJQYXJlbnRTdHlsZSI6bnVsbH0sIkF1dG9TaXplIjowLCJGb3JlZ3JvdW5kIjp7IiRpZCI6IjMxMTIiLCJDb2xvciI6eyIkaWQiOiIzMTE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xMTQiLCJUb3AiOjAuMCwiTGVmdCI6MC4wLCJSaWdodCI6MC4wLCJCb3R0b20iOjAuMH0sIlBhZGRpbmciOnsiJGlkIjoiMzExNSIsIlRvcCI6MC4wLCJMZWZ0IjowLjAsIlJpZ2h0IjowLjAsIkJvdHRvbSI6MC4wfSwiQmFja2dyb3VuZCI6eyIkaWQiOiIzMTE2IiwiQ29sb3IiOnsiJGlkIjoiMzExNyIsIkEiOjAsIlIiOjI1NSwiRyI6MjU1LCJCIjoyNTV9fSwiSXNWaXNpYmxlIjp0cnVlLCJXaWR0aCI6MC4wLCJIZWlnaHQiOjAuMCwiQm9yZGVyU3R5bGUiOm51bGwsIlBhcmVudFN0eWxlIjpudWxsfSwiRGF0ZVN0eWxlIjp7IiRpZCI6IjMxMTgiLCJGb250U2V0dGluZ3MiOnsiJGlkIjoiMzExOSIsIkZvbnRTaXplIjo5LCJGb250TmFtZSI6IkNhbGlicmkiLCJJc0JvbGQiOmZhbHNlLCJJc0l0YWxpYyI6ZmFsc2UsIklzVW5kZXJsaW5lZCI6ZmFsc2UsIlBhcmVudFN0eWxlIjpudWxsfSwiQXV0b1NpemUiOjAsIkZvcmVncm91bmQiOnsiJGlkIjoiMzEyMCIsIkNvbG9yIjp7IiRpZCI6IjMxMjEiLCJBIjoyNTUsIlIiOjUwLCJHIjo1MCwiQiI6NTB9fSwiTWF4V2lkdGgiOjIwMC4wLCJNYXhIZWlnaHQiOiJJbmZpbml0eSIsIlNtYXJ0Rm9yZWdyb3VuZElzQWN0aXZlIjpmYWxzZSwiSG9yaXpvbnRhbEFsaWdubWVudCI6MSwiVmVydGljYWxBbGlnbm1lbnQiOjAsIlNtYXJ0Rm9yZWdyb3VuZCI6bnVsbCwiQmFja2dyb3VuZEZpbGxUeXBlIjowLCJNYXJnaW4iOnsiJGlkIjoiMzEyMiIsIlRvcCI6MC4wLCJMZWZ0IjowLjAsIlJpZ2h0IjowLjAsIkJvdHRvbSI6MC4wfSwiUGFkZGluZyI6eyIkaWQiOiIzMTIzIiwiVG9wIjowLjAsIkxlZnQiOjAuMCwiUmlnaHQiOjAuMCwiQm90dG9tIjowLjB9LCJCYWNrZ3JvdW5kIjp7IiRpZCI6IjMxMjQiLCJDb2xvciI6eyIkaWQiOiIzMTI1IiwiQSI6MCwiUiI6MjU1LCJHIjoyNTUsIkIiOjI1NX19LCJJc1Zpc2libGUiOnRydWUsIldpZHRoIjowLjAsIkhlaWdodCI6MC4wLCJCb3JkZXJTdHlsZSI6bnVsbCwiUGFyZW50U3R5bGUiOm51bGx9LCJEYXRlRm9ybWF0Ijp7IiRpZCI6IjMxMj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TI3IiwiRGF0ZVBhcnRJc1Zpc2libGUiOmZhbHNlLCJUaW1lUGFydElzVmlzaWJsZSI6ZmFsc2V9fSwiV2Vla051bWJlcmluZyI6eyIkaWQiOiIzMTI4IiwiRm9ybWF0IjowLCJJc1Zpc2libGUiOmZhbHNlLCJMYXN0S25vd25WaXNpYmlsaXR5U3RhdGUiOmZhbHNlfSwiSXNWaXNpYmxlIjp0cnVlLCJWYXJpYW5jZVN0eWxlIjp7IiRpZCI6IjMxMjkiLCJUZXh0U3R5bGUiOnsiJGlkIjoiMzEzMCIsIkZvbnRTZXR0aW5ncyI6eyIkaWQiOiIzMTMxIiwiRm9udFNpemUiOjExLCJGb250TmFtZSI6IkNhbGlicmkiLCJJc0JvbGQiOmZhbHNlLCJJc0l0YWxpYyI6ZmFsc2UsIklzVW5kZXJsaW5lZCI6ZmFsc2UsIlBhcmVudFN0eWxlIjpudWxsfSwiQXV0b1NpemUiOjAsIkZvcmVncm91bmQiOnsiJGlkIjoiMzEzMiIsIkNvbG9yIjp7IiRpZCI6IjMxMz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zNCIsIlRvcCI6MC4wLCJMZWZ0IjowLjAsIlJpZ2h0IjowLjAsIkJvdHRvbSI6MC4wfSwiUGFkZGluZyI6eyIkaWQiOiIzMTM1IiwiVG9wIjowLjAsIkxlZnQiOjAuMCwiUmlnaHQiOjAuMCwiQm90dG9tIjowLjB9LCJCYWNrZ3JvdW5kIjp7IiRpZCI6IjMxMzYiLCJDb2xvciI6eyIkaWQiOiIzMTM3IiwiQSI6MCwiUiI6MCwiRyI6MCwiQiI6MH19LCJJc1Zpc2libGUiOmZhbHNlLCJXaWR0aCI6MC4wLCJIZWlnaHQiOjAuMCwiQm9yZGVyU3R5bGUiOnsiJGlkIjoiMzEzOCIsIkxpbmVDb2xvciI6bnVsbCwiTGluZVdlaWdodCI6MC4wLCJMaW5lVHlwZSI6MCwiUGFyZW50U3R5bGUiOm51bGx9LCJQYXJlbnRTdHlsZSI6bnVsbH0sIlBhcmVudFN0eWxlIjpudWxsfSwiUGFyZW50U3R5bGUiOm51bGx9LCJEZWZhdWx0U3dpbWxhbmVNaWxlc3RvbmVTdHlsZSI6eyIkaWQiOiIzMTM5IiwiVGl0bGVQb3NpdGlvbiI6IlJpZ2h0IiwiRGF0ZVBvc2l0aW9uIjoiTGVmdCIsIlZhcmlhbmNlUG9zaXRpb24iOiJMZWZ0IiwiU2hhcGVUeXBlIjozLCJTaGFwZVNpemUiOjAsIlNwYWNpbmciOjUsIlNoYXBlU3R5bGUiOnsiJGlkIjoiMzE0MCIsIk1hcmdpbiI6eyIkaWQiOiIzMTQxIiwiVG9wIjowLjAsIkxlZnQiOjAuMCwiUmlnaHQiOjAuMCwiQm90dG9tIjowLjB9LCJQYWRkaW5nIjp7IiRpZCI6IjMxNDIiLCJUb3AiOjAuMCwiTGVmdCI6MC4wLCJSaWdodCI6MC4wLCJCb3R0b20iOjAuMH0sIkJhY2tncm91bmQiOnsiJGlkIjoiMzE0MyIsIkNvbG9yIjp7IiRpZCI6IjMxNDQiLCJBIjoyNTUsIlIiOjE1OSwiRyI6NDEsIkIiOjU0fX0sIklzVmlzaWJsZSI6dHJ1ZSwiV2lkdGgiOjEyLjAsIkhlaWdodCI6MTQuMCwiQm9yZGVyU3R5bGUiOnsiJGlkIjoiMzE0NSIsIkxpbmVDb2xvciI6eyIkaWQiOiIzMTQ2IiwiJHR5cGUiOiJOTFJFLkNvbW1vbi5Eb20uU29saWRDb2xvckJydXNoLCBOTFJFLkNvbW1vbiIsIkNvbG9yIjp7IiRpZCI6IjMxNDciLCJBIjoyNTUsIlIiOjIzNCwiRyI6MjIsIkIiOjMwfX0sIkxpbmVXZWlnaHQiOjAuMCwiTGluZVR5cGUiOjAsIlBhcmVudFN0eWxlIjpudWxsfSwiUGFyZW50U3R5bGUiOm51bGx9LCJUaXRsZVN0eWxlIjp7IiRpZCI6IjMxNDgiLCJGb250U2V0dGluZ3MiOnsiJGlkIjoiMzE0OSIsIkZvbnRTaXplIjoxMCwiRm9udE5hbWUiOiJDYWxpYnJpIiwiSXNCb2xkIjp0cnVlLCJJc0l0YWxpYyI6ZmFsc2UsIklzVW5kZXJsaW5lZCI6ZmFsc2UsIlBhcmVudFN0eWxlIjpudWxsfSwiQXV0b1NpemUiOjAsIkZvcmVncm91bmQiOnsiJGlkIjoiMzE1MCIsIkNvbG9yIjp7IiRpZCI6IjMxNT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E1MiIsIlRvcCI6MC4wLCJMZWZ0IjowLjAsIlJpZ2h0IjowLjAsIkJvdHRvbSI6MC4wfSwiUGFkZGluZyI6eyIkaWQiOiIzMTUzIiwiVG9wIjowLjAsIkxlZnQiOjAuMCwiUmlnaHQiOjAuMCwiQm90dG9tIjowLjB9LCJCYWNrZ3JvdW5kIjp7IiRpZCI6IjMxNTQiLCJDb2xvciI6eyIkaWQiOiIzMTU1IiwiQSI6ODksIlIiOjAsIkciOjAsIkIiOjB9fSwiSXNWaXNpYmxlIjp0cnVlLCJXaWR0aCI6MC4wLCJIZWlnaHQiOjAuMCwiQm9yZGVyU3R5bGUiOm51bGwsIlBhcmVudFN0eWxlIjpudWxsfSwiRGF0ZVN0eWxlIjp7IiRpZCI6IjMxNTYiLCJGb250U2V0dGluZ3MiOnsiJGlkIjoiMzE1NyIsIkZvbnRTaXplIjo5LCJGb250TmFtZSI6IkNhbGlicmkiLCJJc0JvbGQiOmZhbHNlLCJJc0l0YWxpYyI6ZmFsc2UsIklzVW5kZXJsaW5lZCI6ZmFsc2UsIlBhcmVudFN0eWxlIjpudWxsfSwiQXV0b1NpemUiOjAsIkZvcmVncm91bmQiOnsiJGlkIjoiMzE1OCIsIkNvbG9yIjp7IiRpZCI6IjMxN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xNjAiLCJUb3AiOjAuMCwiTGVmdCI6MC4wLCJSaWdodCI6MC4wLCJCb3R0b20iOjAuMH0sIlBhZGRpbmciOnsiJGlkIjoiMzE2MSIsIlRvcCI6MC4wLCJMZWZ0IjowLjAsIlJpZ2h0IjowLjAsIkJvdHRvbSI6MC4wfSwiQmFja2dyb3VuZCI6eyIkaWQiOiIzMTYyIiwiQ29sb3IiOnsiJGlkIjoiMzE2MyIsIkEiOjg5LCJSIjowLCJHIjowLCJCIjowfX0sIklzVmlzaWJsZSI6dHJ1ZSwiV2lkdGgiOjAuMCwiSGVpZ2h0IjowLjAsIkJvcmRlclN0eWxlIjpudWxsLCJQYXJlbnRTdHlsZSI6bnVsbH0sIkRhdGVGb3JtYXQiOnsiJGlkIjoiMzE2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xNjUiLCJEYXRlUGFydElzVmlzaWJsZSI6ZmFsc2UsIlRpbWVQYXJ0SXNWaXNpYmxlIjpmYWxzZX19LCJXZWVrTnVtYmVyaW5nIjp7IiRpZCI6IjMxNjYiLCJGb3JtYXQiOjAsIklzVmlzaWJsZSI6ZmFsc2UsIkxhc3RLbm93blZpc2liaWxpdHlTdGF0ZSI6ZmFsc2V9LCJJc1Zpc2libGUiOnRydWUsIlZhcmlhbmNlU3R5bGUiOnsiJGlkIjoiMzE2NyIsIlRleHRTdHlsZSI6eyIkaWQiOiIzMTY4IiwiRm9udFNldHRpbmdzIjp7IiRpZCI6IjMxNjkiLCJGb250U2l6ZSI6MTEsIkZvbnROYW1lIjoiQ2FsaWJyaSIsIklzQm9sZCI6ZmFsc2UsIklzSXRhbGljIjpmYWxzZSwiSXNVbmRlcmxpbmVkIjpmYWxzZSwiUGFyZW50U3R5bGUiOm51bGx9LCJBdXRvU2l6ZSI6MCwiRm9yZWdyb3VuZCI6eyIkaWQiOiIzMTcwIiwiQ29sb3IiOnsiJGlkIjoiMzE3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TcyIiwiVG9wIjowLjAsIkxlZnQiOjAuMCwiUmlnaHQiOjAuMCwiQm90dG9tIjowLjB9LCJQYWRkaW5nIjp7IiRpZCI6IjMxNzMiLCJUb3AiOjAuMCwiTGVmdCI6MC4wLCJSaWdodCI6MC4wLCJCb3R0b20iOjAuMH0sIkJhY2tncm91bmQiOnsiJGlkIjoiMzE3NCIsIkNvbG9yIjp7IiRpZCI6IjMxNzUiLCJBIjowLCJSIjowLCJHIjowLCJCIjowfX0sIklzVmlzaWJsZSI6dHJ1ZSwiV2lkdGgiOjAuMCwiSGVpZ2h0IjowLjAsIkJvcmRlclN0eWxlIjp7IiRpZCI6IjMxNzYiLCJMaW5lQ29sb3IiOm51bGwsIkxpbmVXZWlnaHQiOjAuMCwiTGluZVR5cGUiOjAsIlBhcmVudFN0eWxlIjpudWxsfSwiUGFyZW50U3R5bGUiOm51bGx9LCJQYXJlbnRTdHlsZSI6bnVsbH0sIlBhcmVudFN0eWxlIjpudWxsfSwiRGVmYXVsdFN3aW1sYW5lQWN0aXZpdHlTdHlsZSI6eyIkaWQiOiIzMTc3IiwiSGVhZGVyU3R5bGUiOnsiJGlkIjoiMzE3OCIsIlRleHRTdHlsZSI6eyIkaWQiOiIzMTc5IiwiRm9udFNldHRpbmdzIjp7IiRpZCI6IjMxODAiLCJGb250U2l6ZSI6MTEsIkZvbnROYW1lIjoiQ2FsaWJyaSIsIklzQm9sZCI6ZmFsc2UsIklzSXRhbGljIjpmYWxzZSwiSXNVbmRlcmxpbmVkIjpmYWxzZSwiUGFyZW50U3R5bGUiOm51bGx9LCJBdXRvU2l6ZSI6MiwiRm9yZWdyb3VuZCI6eyIkaWQiOiIzMTgxIiwiQ29sb3IiOnsiJGlkIjoiMzE4MiIsIkEiOjI1NSwiUiI6MCwiRyI6MCwiQiI6MH19LCJNYXhXaWR0aCI6MC4wLCJNYXhIZWlnaHQiOjAuMCwiU21hcnRGb3JlZ3JvdW5kSXNBY3RpdmUiOmZhbHNlLCJIb3Jpem9udGFsQWxpZ25tZW50IjowLCJWZXJ0aWNhbEFsaWdubWVudCI6MCwiU21hcnRGb3JlZ3JvdW5kIjpudWxsLCJCYWNrZ3JvdW5kRmlsbFR5cGUiOjAsIk1hcmdpbiI6eyIkaWQiOiIzMTgzIiwiVG9wIjowLjAsIkxlZnQiOjAuMCwiUmlnaHQiOjAuMCwiQm90dG9tIjowLjB9LCJQYWRkaW5nIjp7IiRpZCI6IjMxODQiLCJUb3AiOjAuMCwiTGVmdCI6MC4wLCJSaWdodCI6MC4wLCJCb3R0b20iOjAuMH0sIkJhY2tncm91bmQiOm51bGwsIklzVmlzaWJsZSI6dHJ1ZSwiV2lkdGgiOjAuMCwiSGVpZ2h0IjowLjAsIkJvcmRlclN0eWxlIjpudWxsLCJQYXJlbnRTdHlsZSI6bnVsbH0sIlJlY3RhbmdsZVN0eWxlIjp7IiRpZCI6IjMxODUiLCJNYXJnaW4iOnsiJGlkIjoiMzE4NiIsIlRvcCI6MC4wLCJMZWZ0IjowLjAsIlJpZ2h0IjowLjAsIkJvdHRvbSI6MC4wfSwiUGFkZGluZyI6eyIkaWQiOiIzMTg3IiwiVG9wIjowLjAsIkxlZnQiOjAuMCwiUmlnaHQiOjAuMCwiQm90dG9tIjowLjB9LCJCYWNrZ3JvdW5kIjp7IiRpZCI6IjMxODgiLCJDb2xvciI6eyIkaWQiOiIzMTg5IiwiQSI6NjMsIlIiOjE1OSwiRyI6NDEsIkIiOjU0fX0sIklzVmlzaWJsZSI6dHJ1ZSwiV2lkdGgiOjAuMCwiSGVpZ2h0IjowLjAsIkJvcmRlclN0eWxlIjp7IiRpZCI6IjMxOTAiLCJMaW5lQ29sb3IiOnsiJGlkIjoiMzE5MSIsIiR0eXBlIjoiTkxSRS5Db21tb24uRG9tLlNvbGlkQ29sb3JCcnVzaCwgTkxSRS5Db21tb24iLCJDb2xvciI6eyIkaWQiOiIzMTkyIiwiQSI6MjU1LCJSIjoxNzYsIkciOjkyLCJCIjo1fX0sIkxpbmVXZWlnaHQiOjAuMCwiTGluZVR5cGUiOjAsIlBhcmVudFN0eWxlIjpudWxsfSwiUGFyZW50U3R5bGUiOm51bGx9LCJNYXJnaW4iOnsiJGlkIjoiMzE5MyIsIlRvcCI6MC4wLCJMZWZ0IjowLjAsIlJpZ2h0IjowLjAsIkJvdHRvbSI6MC4wfSwiUGFkZGluZyI6eyIkaWQiOiIzMTk0IiwiVG9wIjowLjAsIkxlZnQiOjAuMCwiUmlnaHQiOjAuMCwiQm90dG9tIjowLjB9LCJCYWNrZ3JvdW5kIjpudWxsLCJJc1Zpc2libGUiOnRydWUsIldpZHRoIjowLjAsIkhlaWdodCI6MC4wLCJCb3JkZXJTdHlsZSI6bnVsbCwiUGFyZW50U3R5bGUiOm51bGx9LCJCYWNrZ3JvdW5kU3R5bGUiOnsiJGlkIjoiMzE5NSIsIk1hcmdpbiI6eyIkaWQiOiIzMTk2IiwiVG9wIjowLjAsIkxlZnQiOjAuMCwiUmlnaHQiOjAuMCwiQm90dG9tIjowLjB9LCJQYWRkaW5nIjp7IiRpZCI6IjMxOTciLCJUb3AiOjAuMCwiTGVmdCI6MC4wLCJSaWdodCI6MC4wLCJCb3R0b20iOjAuMH0sIkJhY2tncm91bmQiOnsiJGlkIjoiMzE5OCIsIkNvbG9yIjp7IiRpZCI6IjMxOTkiLCJBIjo1MSwiUiI6MjcsIkciOjg4LCJCIjoxMjR9fSwiSXNWaXNpYmxlIjp0cnVlLCJXaWR0aCI6MC4wLCJIZWlnaHQiOjAuMCwiQm9yZGVyU3R5bGUiOnsiJGlkIjoiMzIwMCIsIkxpbmVDb2xvciI6eyIkaWQiOiIzMjAxIiwiJHR5cGUiOiJOTFJFLkNvbW1vbi5Eb20uU29saWRDb2xvckJydXNoLCBOTFJFLkNvbW1vbiIsIkNvbG9yIjp7IiRpZCI6IjMyMDIiLCJBIjoyNTUsIlIiOjIzNCwiRyI6MjIsIkIiOjMwfX0sIkxpbmVXZWlnaHQiOjAuMCwiTGluZVR5cGUiOjAsIlBhcmVudFN0eWxlIjpudWxsfSwiUGFyZW50U3R5bGUiOm51bGx9LCJNYXJnaW4iOnsiJGlkIjoiMzIwMyIsIlRvcCI6MC4wLCJMZWZ0IjowLjAsIlJpZ2h0IjowLjAsIkJvdHRvbSI6MC4wfSwiUGFkZGluZyI6eyIkaWQiOiIzMjA0IiwiVG9wIjowLjAsIkxlZnQiOjAuMCwiUmlnaHQiOjAuMCwiQm90dG9tIjowLjB9LCJJc1Zpc2libGUiOnRydWUsIldpZHRoIjowLjAsIkhlaWdodCI6MC4wLCJCb3JkZXJTdHlsZSI6bnVsbCwiUGFyZW50U3R5bGUiOm51bGx9LCJNYXJnaW4iOnsiJGlkIjoiMzIwNSIsIlRvcCI6MC4wLCJMZWZ0IjowLjAsIlJpZ2h0IjowLjAsIkJvdHRvbSI6MC4wfSwiUGFkZGluZyI6eyIkaWQiOiIzMjA2IiwiVG9wIjowLjAsIkxlZnQiOjAuMCwiUmlnaHQiOjAuMCwiQm90dG9tIjowLjB9LCJJc1Zpc2libGUiOnRydWUsIldpZHRoIjowLjAsIkhlaWdodCI6MC4wLCJCb3JkZXJTdHlsZSI6eyIkaWQiOiIzMjA3IiwiTGluZUNvbG9yIjpudWxsLCJMaW5lV2VpZ2h0IjowLjAsIkxpbmVUeXBlIjowLCJQYXJlbnRTdHlsZSI6bnVsbH0sIlBhcmVudFN0eWxlIjpudWxsfSx7IiRpZCI6IjMyMDgiLCJTdHlsZUlkIjoiMDAwMDAwMDAtMDAwMC0wMDAwLTAwMDAtMDAwMDAwMDAwMDAwIiwiSGVhZGVyU3R5bGUiOnsiJGlkIjoiMzIwOSIsIlRleHRJc1ZlcnRpY2FsIjpmYWxzZSwiVGV4dFN0eWxlIjp7IiRpZCI6IjMyMTAiLCJGb250U2V0dGluZ3MiOnsiJGlkIjoiMzIxMSIsIkZvbnRTaXplIjoxMiwiRm9udE5hbWUiOiJDYWxpYnJpIiwiSXNCb2xkIjpmYWxzZSwiSXNJdGFsaWMiOmZhbHNlLCJJc1VuZGVybGluZWQiOmZhbHNlLCJQYXJlbnRTdHlsZSI6bnVsbH0sIkF1dG9TaXplIjoyLCJGb3JlZ3JvdW5kIjp7IiRpZCI6IjMyMTIiLCJDb2xvciI6eyIkaWQiOiIzMjEzIiwiQSI6MjU1LCJSIjoyNTUsIkciOjI1NSwiQiI6MjU1fX0sIk1heFdpZHRoIjo1OC40OTMzMzMzMzMzMzMzMzksIk1heEhlaWdodCI6MC4wLCJTbWFydEZvcmVncm91bmRJc0FjdGl2ZSI6ZmFsc2UsIkhvcml6b250YWxBbGlnbm1lbnQiOjAsIlZlcnRpY2FsQWxpZ25tZW50IjowLCJTbWFydEZvcmVncm91bmQiOm51bGwsIkJhY2tncm91bmRGaWxsVHlwZSI6MCwiTWFyZ2luIjp7IiRpZCI6IjMyMTQiLCJUb3AiOjAuMCwiTGVmdCI6MC4wLCJSaWdodCI6MC4wLCJCb3R0b20iOjAuMH0sIlBhZGRpbmciOnsiJGlkIjoiMzIxNSIsIlRvcCI6MC4wLCJMZWZ0IjowLjAsIlJpZ2h0IjowLjAsIkJvdHRvbSI6MC4wfSwiQmFja2dyb3VuZCI6bnVsbCwiSXNWaXNpYmxlIjp0cnVlLCJXaWR0aCI6MC4wLCJIZWlnaHQiOjAuMCwiQm9yZGVyU3R5bGUiOm51bGwsIlBhcmVudFN0eWxlIjpudWxsfSwiUmVjdGFuZ2xlU3R5bGUiOnsiJGlkIjoiMzIxNiIsIk1hcmdpbiI6eyIkaWQiOiIzMjE3IiwiVG9wIjowLjAsIkxlZnQiOjAuMCwiUmlnaHQiOjAuMCwiQm90dG9tIjowLjB9LCJQYWRkaW5nIjp7IiRpZCI6IjMyMTgiLCJUb3AiOjAuMCwiTGVmdCI6MC4wLCJSaWdodCI6MC4wLCJCb3R0b20iOjAuMH0sIkJhY2tncm91bmQiOnsiJGlkIjoiMzIxOSIsIkNvbG9yIjp7IiRpZCI6IjMyMjAiLCJBIjoyNTUsIlIiOjI3LCJHIjo4OCwiQiI6MTI0fX0sIklzVmlzaWJsZSI6dHJ1ZSwiV2lkdGgiOjAuMCwiSGVpZ2h0IjowLjAsIkJvcmRlclN0eWxlIjp7IiRpZCI6IjMyMjEiLCJMaW5lQ29sb3IiOnsiJGlkIjoiMzIyMiIsIiR0eXBlIjoiTkxSRS5Db21tb24uRG9tLlNvbGlkQ29sb3JCcnVzaCwgTkxSRS5Db21tb24iLCJDb2xvciI6eyIkaWQiOiIzMjIzIiwiQSI6MjU1LCJSIjoxNzYsIkciOjkyLCJCIjo1fX0sIkxpbmVXZWlnaHQiOjAuMCwiTGluZVR5cGUiOjAsIlBhcmVudFN0eWxlIjpudWxsfSwiUGFyZW50U3R5bGUiOm51bGx9LCJNYXJnaW4iOnsiJGlkIjoiMzIyNCIsIlRvcCI6MC4wLCJMZWZ0IjowLjAsIlJpZ2h0IjowLjAsIkJvdHRvbSI6MC4wfSwiUGFkZGluZyI6eyIkaWQiOiIzMjI1IiwiVG9wIjowLjAsIkxlZnQiOjAuMCwiUmlnaHQiOjAuMCwiQm90dG9tIjowLjB9LCJCYWNrZ3JvdW5kIjpudWxsLCJJc1Zpc2libGUiOnRydWUsIldpZHRoIjowLjAsIkhlaWdodCI6MC4wLCJCb3JkZXJTdHlsZSI6bnVsbCwiUGFyZW50U3R5bGUiOm51bGx9LCJCYWNrZ3JvdW5kU3R5bGUiOnsiJGlkIjoiMzIyNiIsIk1hcmdpbiI6eyIkaWQiOiIzMjI3IiwiVG9wIjowLjAsIkxlZnQiOjAuMCwiUmlnaHQiOjAuMCwiQm90dG9tIjowLjB9LCJQYWRkaW5nIjp7IiRpZCI6IjMyMjgiLCJUb3AiOjAuMCwiTGVmdCI6MC4wLCJSaWdodCI6MC4wLCJCb3R0b20iOjAuMH0sIkJhY2tncm91bmQiOnsiJGlkIjoiMzIyOSIsIkNvbG9yIjp7IiRpZCI6IjMyMzAiLCJBIjo1MSwiUiI6MjcsIkciOjg4LCJCIjoxMjR9fSwiSXNWaXNpYmxlIjp0cnVlLCJXaWR0aCI6MC4wLCJIZWlnaHQiOjAuMCwiQm9yZGVyU3R5bGUiOnsiJGlkIjoiMzIzMSIsIkxpbmVDb2xvciI6eyIkaWQiOiIzMjMyIiwiJHR5cGUiOiJOTFJFLkNvbW1vbi5Eb20uU29saWRDb2xvckJydXNoLCBOTFJFLkNvbW1vbiIsIkNvbG9yIjp7IiRpZCI6IjMyMzMiLCJBIjoyNTUsIlIiOjIzNCwiRyI6MjIsIkIiOjMwfX0sIkxpbmVXZWlnaHQiOjAuMCwiTGluZVR5cGUiOjAsIlBhcmVudFN0eWxlIjpudWxsfSwiUGFyZW50U3R5bGUiOm51bGx9LCJJc0Fib3ZlVGltZWJhbmQiOmZhbHNlLCJTcGFjaW5nIjo1LCJEZWZhdWx0U3dpbWxhbmVUYXNrU3R5bGUiOnsiJGlkIjoiMzIzNCIsIiR0eXBlIjoiTkxSRS5Db21tb24uRG9tLlN0eWxlcy5FeHBsaWNpdFNldGFibGVUYXNrU3R5bGUsIE5MUkUuQ29tbW9uIiwiU2hhcGUiOjAsIlNoYXBlVGhpY2tuZXNzIjowLCJEdXJhdGlvbkZvcm1hdCI6MCwiSW5jbHVkZU5vbldvcmtpbmdEYXlzSW5EdXJhdGlvbiI6ZmFsc2UsIlBlcmNlbnRhZ2VDb21wbGV0ZVN0eWxlIjp7IiRpZCI6IjMyMzUiLCJGb250U2V0dGluZ3MiOnsiJGlkIjoiMzIzNiIsIkZvbnRTaXplIjo5LCJGb250TmFtZSI6IkNhbGlicmkiLCJJc0JvbGQiOmZhbHNlLCJJc0l0YWxpYyI6ZmFsc2UsIklzVW5kZXJsaW5lZCI6ZmFsc2UsIlBhcmVudFN0eWxlIjpudWxsfSwiQXV0b1NpemUiOjAsIkZvcmVncm91bmQiOnsiJGlkIjoiMzIzNyIsIkNvbG9yIjp7IiRpZCI6IjMyMz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zIzOSIsIlRvcCI6MC4wLCJMZWZ0IjowLjAsIlJpZ2h0IjowLjAsIkJvdHRvbSI6MC4wfSwiUGFkZGluZyI6eyIkaWQiOiIzMjQwIiwiVG9wIjowLjAsIkxlZnQiOjAuMCwiUmlnaHQiOjAuMCwiQm90dG9tIjowLjB9LCJCYWNrZ3JvdW5kIjp7IiRpZCI6IjMyNDEiLCJDb2xvciI6eyIkaWQiOiIzMjQyIiwiQSI6ODksIlIiOjAsIkciOjAsIkIiOjB9fSwiSXNWaXNpYmxlIjp0cnVlLCJXaWR0aCI6MC4wLCJIZWlnaHQiOjAuMCwiQm9yZGVyU3R5bGUiOm51bGwsIlBhcmVudFN0eWxlIjpudWxsfSwiRHVyYXRpb25TdHlsZSI6eyIkaWQiOiIzMjQzIiwiRm9udFNldHRpbmdzIjp7IiRpZCI6IjMyNDQiLCJGb250U2l6ZSI6MTAsIkZvbnROYW1lIjoiQ2FsaWJyaSIsIklzQm9sZCI6ZmFsc2UsIklzSXRhbGljIjpmYWxzZSwiSXNVbmRlcmxpbmVkIjpmYWxzZSwiUGFyZW50U3R5bGUiOm51bGx9LCJBdXRvU2l6ZSI6MCwiRm9yZWdyb3VuZCI6eyIkaWQiOiIzMjQ1IiwiQ29sb3IiOnsiJGlkIjoiMzI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yNDciLCJUb3AiOjAuMCwiTGVmdCI6MC4wLCJSaWdodCI6MC4wLCJCb3R0b20iOjAuMH0sIlBhZGRpbmciOnsiJGlkIjoiMzI0OCIsIlRvcCI6MC4wLCJMZWZ0IjowLjAsIlJpZ2h0IjowLjAsIkJvdHRvbSI6MC4wfSwiQmFja2dyb3VuZCI6eyIkaWQiOiIzMjQ5IiwiQ29sb3IiOnsiJGlkIjoiMzI1MCIsIkEiOjg5LCJSIjowLCJHIjowLCJCIjowfX0sIklzVmlzaWJsZSI6dHJ1ZSwiV2lkdGgiOjAuMCwiSGVpZ2h0IjowLjAsIkJvcmRlclN0eWxlIjpudWxsLCJQYXJlbnRTdHlsZSI6bnVsbH0sIkhvcml6b250YWxDb25uZWN0b3JTdHlsZSI6eyIkaWQiOiIzMjUxIiwiTGluZUNvbG9yIjp7IiRpZCI6IjMyNTIiLCIkdHlwZSI6Ik5MUkUuQ29tbW9uLkRvbS5Tb2xpZENvbG9yQnJ1c2gsIE5MUkUuQ29tbW9uIiwiQ29sb3IiOnsiJGlkIjoiMzI1MyIsIkEiOjI1NSwiUiI6MjA0LCJHIjoyMDQsIkIiOjIwNH19LCJMaW5lV2VpZ2h0IjowLjAsIkxpbmVUeXBlIjowLCJQYXJlbnRTdHlsZSI6bnVsbH0sIlZlcnRpY2FsQ29ubmVjdG9yU3R5bGUiOnsiJGlkIjoiMzI1NCIsIkxpbmVDb2xvciI6eyIkaWQiOiIzMjU1IiwiJHR5cGUiOiJOTFJFLkNvbW1vbi5Eb20uU29saWRDb2xvckJydXNoLCBOTFJFLkNvbW1vbiIsIkNvbG9yIjp7IiRpZCI6IjMyNT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ZhcmlhbmNlUG9zaXRpb24iOjYsIlNwYWNpbmciOjMsIklzQmVsb3dUaW1lYmFuZCI6dHJ1ZSwiUGVyY2VudGFnZUNvbXBsZXRlU2hhcGVPcGFjaXR5IjozNSwiQmFzZWxpbmVTdHlsZSI6eyIkaWQiOiIzMjU3IiwiU2hhcGVTdHlsZSI6eyIkaWQiOiIzMjU4IiwiTWFyZ2luIjp7IiRpZCI6IjMyNTkiLCJUb3AiOjAuMCwiTGVmdCI6MC4wLCJSaWdodCI6MC4wLCJCb3R0b20iOjAuMH0sIlBhZGRpbmciOnsiJGlkIjoiMzI2MCIsIlRvcCI6MC4wLCJMZWZ0IjowLjAsIlJpZ2h0IjowLjAsIkJvdHRvbSI6MC4wfSwiQmFja2dyb3VuZCI6eyIkaWQiOiIzMjYxIiwiQ29sb3IiOnsiJGlkIjoiMzI2MiIsIkEiOjE1MywiUiI6MCwiRyI6MCwiQiI6MH19LCJJc1Zpc2libGUiOnRydWUsIldpZHRoIjowLjAsIkhlaWdodCI6MC4wLCJCb3JkZXJTdHlsZSI6eyIkaWQiOiIzMjYzIiwiTGluZUNvbG9yIjpudWxsLCJMaW5lV2VpZ2h0IjowLjAsIkxpbmVUeXBlIjowLCJQYXJlbnRTdHlsZSI6bnVsbH0sIlBhcmVudFN0eWxlIjpudWxsfSwiTWFyZ2luIjp7IiRpZCI6IjMyNjQiLCJUb3AiOjAuMCwiTGVmdCI6MC4wLCJSaWdodCI6MC4wLCJCb3R0b20iOjAuMH0sIlBhZGRpbmciOnsiJGlkIjoiMzI2NSIsIlRvcCI6MC4wLCJMZWZ0IjowLjAsIlJpZ2h0IjowLjAsIkJvdHRvbSI6MC4wfSwiQmFja2dyb3VuZCI6bnVsbCwiSXNWaXNpYmxlIjp0cnVlLCJXaWR0aCI6MC4wLCJIZWlnaHQiOjAuMCwiQm9yZGVyU3R5bGUiOm51bGwsIlBhcmVudFN0eWxlIjpudWxsfSwiU2hhcGVTdHlsZSI6eyIkaWQiOiIzMjY2IiwiTWFyZ2luIjp7IiRpZCI6IjMyNjciLCJUb3AiOjAuMCwiTGVmdCI6NC4wLCJSaWdodCI6NC4wLCJCb3R0b20iOjAuMH0sIlBhZGRpbmciOnsiJGlkIjoiMzI2OCIsIlRvcCI6MC4wLCJMZWZ0IjowLjAsIlJpZ2h0IjowLjAsIkJvdHRvbSI6MC4wfSwiQmFja2dyb3VuZCI6eyIkaWQiOiIzMjY5IiwiQ29sb3IiOnsiJGlkIjoiMzI3MCIsIkEiOjI1NSwiUiI6MjcsIkciOjg4LCJCIjoxMjR9fSwiSXNWaXNpYmxlIjp0cnVlLCJXaWR0aCI6NDEzLjAsIkhlaWdodCI6MTAuMCwiQm9yZGVyU3R5bGUiOnsiJGlkIjoiMzI3MSIsIkxpbmVDb2xvciI6eyIkaWQiOiIzMjcyIiwiJHR5cGUiOiJOTFJFLkNvbW1vbi5Eb20uU29saWRDb2xvckJydXNoLCBOTFJFLkNvbW1vbiIsIkNvbG9yIjp7IiRpZCI6IjMyNzMiLCJBIjoyNTUsIlIiOjIzNCwiRyI6MjIsIkIiOjMwfX0sIkxpbmVXZWlnaHQiOjAuMCwiTGluZVR5cGUiOjAsIlBhcmVudFN0eWxlIjpudWxsfSwiUGFyZW50U3R5bGUiOm51bGx9LCJUaXRsZVN0eWxlIjp7IiRpZCI6IjMyNzQiLCJGb250U2V0dGluZ3MiOnsiJGlkIjoiMzI3NSIsIkZvbnRTaXplIjoxMCwiRm9udE5hbWUiOiJDYWxpYnJpIiwiSXNCb2xkIjp0cnVlLCJJc0l0YWxpYyI6ZmFsc2UsIklzVW5kZXJsaW5lZCI6ZmFsc2UsIlBhcmVudFN0eWxlIjpudWxsfSwiQXV0b1NpemUiOjAsIkZvcmVncm91bmQiOnsiJGlkIjoiMzI3NiIsIkNvbG9yIjp7IiRpZCI6IjMyNzciLCJBIjoyNTUsIlIiOjI3LCJHIjo4OCwiQiI6MTI0fX0sIk1heFdpZHRoIjoyMDAuMCwiTWF4SGVpZ2h0IjoiSW5maW5pdHkiLCJTbWFydEZvcmVncm91bmRJc0FjdGl2ZSI6ZmFsc2UsIkhvcml6b250YWxBbGlnbm1lbnQiOjEsIlZlcnRpY2FsQWxpZ25tZW50IjowLCJTbWFydEZvcmVncm91bmQiOm51bGwsIkJhY2tncm91bmRGaWxsVHlwZSI6MCwiTWFyZ2luIjp7IiRpZCI6IjMyNzgiLCJUb3AiOjAuMCwiTGVmdCI6MC4wLCJSaWdodCI6MC4wLCJCb3R0b20iOjAuMH0sIlBhZGRpbmciOnsiJGlkIjoiMzI3OSIsIlRvcCI6MC4wLCJMZWZ0IjowLjAsIlJpZ2h0IjowLjAsIkJvdHRvbSI6MC4wfSwiQmFja2dyb3VuZCI6eyIkaWQiOiIzMjgwIiwiQ29sb3IiOnsiJGlkIjoiMzI4MSIsIkEiOjAsIlIiOjI1NSwiRyI6MjU1LCJCIjoyNTV9fSwiSXNWaXNpYmxlIjp0cnVlLCJXaWR0aCI6MC4wLCJIZWlnaHQiOjAuMCwiQm9yZGVyU3R5bGUiOm51bGwsIlBhcmVudFN0eWxlIjpudWxsfSwiRGF0ZVN0eWxlIjp7IiRpZCI6IjMyODIiLCJGb250U2V0dGluZ3MiOnsiJGlkIjoiMzI4MyIsIkZvbnRTaXplIjo5LCJGb250TmFtZSI6IkNhbGlicmkiLCJJc0JvbGQiOmZhbHNlLCJJc0l0YWxpYyI6ZmFsc2UsIklzVW5kZXJsaW5lZCI6ZmFsc2UsIlBhcmVudFN0eWxlIjpudWxsfSwiQXV0b1NpemUiOjAsIkZvcmVncm91bmQiOnsiJGlkIjoiMzI4NCIsIkNvbG9yIjp7IiRpZCI6IjMyO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yODYiLCJUb3AiOjAuMCwiTGVmdCI6MC4wLCJSaWdodCI6MC4wLCJCb3R0b20iOjAuMH0sIlBhZGRpbmciOnsiJGlkIjoiMzI4NyIsIlRvcCI6MC4wLCJMZWZ0IjowLjAsIlJpZ2h0IjowLjAsIkJvdHRvbSI6MC4wfSwiQmFja2dyb3VuZCI6eyIkaWQiOiIzMjg4IiwiQ29sb3IiOnsiJGlkIjoiMzI4OSIsIkEiOjAsIlIiOjI1NSwiRyI6MjU1LCJCIjoyNTV9fSwiSXNWaXNpYmxlIjp0cnVlLCJXaWR0aCI6MC4wLCJIZWlnaHQiOjAuMCwiQm9yZGVyU3R5bGUiOm51bGwsIlBhcmVudFN0eWxlIjpudWxsfSwiRGF0ZUZvcm1hdCI6eyIkaWQiOiIzMjk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I5MSIsIkRhdGVQYXJ0SXNWaXNpYmxlIjpmYWxzZSwiVGltZVBhcnRJc1Zpc2libGUiOmZhbHNlfX0sIldlZWtOdW1iZXJpbmciOnsiJGlkIjoiMzI5MiIsIkZvcm1hdCI6MCwiSXNWaXNpYmxlIjpmYWxzZSwiTGFzdEtub3duVmlzaWJpbGl0eVN0YXRlIjpmYWxzZX0sIklzVmlzaWJsZSI6dHJ1ZSwiVmFyaWFuY2VTdHlsZSI6eyIkaWQiOiIzMjkzIiwiVGV4dFN0eWxlIjp7IiRpZCI6IjMyOTQiLCJGb250U2V0dGluZ3MiOnsiJGlkIjoiMzI5NSIsIkZvbnRTaXplIjoxMSwiRm9udE5hbWUiOiJDYWxpYnJpIiwiSXNCb2xkIjpmYWxzZSwiSXNJdGFsaWMiOmZhbHNlLCJJc1VuZGVybGluZWQiOmZhbHNlLCJQYXJlbnRTdHlsZSI6bnVsbH0sIkF1dG9TaXplIjowLCJGb3JlZ3JvdW5kIjp7IiRpZCI6IjMyOTYiLCJDb2xvciI6eyIkaWQiOiIzMjk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yOTgiLCJUb3AiOjAuMCwiTGVmdCI6MC4wLCJSaWdodCI6MC4wLCJCb3R0b20iOjAuMH0sIlBhZGRpbmciOnsiJGlkIjoiMzI5OSIsIlRvcCI6MC4wLCJMZWZ0IjowLjAsIlJpZ2h0IjowLjAsIkJvdHRvbSI6MC4wfSwiQmFja2dyb3VuZCI6eyIkaWQiOiIzMzAwIiwiQ29sb3IiOnsiJGlkIjoiMzMwMSIsIkEiOjAsIlIiOjAsIkciOjAsIkIiOjB9fSwiSXNWaXNpYmxlIjp0cnVlLCJXaWR0aCI6MC4wLCJIZWlnaHQiOjAuMCwiQm9yZGVyU3R5bGUiOnsiJGlkIjoiMzMwMiIsIkxpbmVDb2xvciI6bnVsbCwiTGluZVdlaWdodCI6MC4wLCJMaW5lVHlwZSI6MCwiUGFyZW50U3R5bGUiOm51bGx9LCJQYXJlbnRTdHlsZSI6bnVsbH0sIlBhcmVudFN0eWxlIjpudWxsfSwiUGFyZW50U3R5bGUiOm51bGwsIl9leHBsaWNpdGx5U2V0Ijp7IiRpZCI6IjMzMD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zMzA0IiwiU2hhcGUiOjMsIkNvbm5lY3Rvck1hcmdpbiI6eyIkaWQiOiIzMzA1IiwiVG9wIjowLjAsIkxlZnQiOjIuMCwiUmlnaHQiOjIuMCwiQm90dG9tIjowLjB9LCJDb25uZWN0b3JTdHlsZSI6eyIkaWQiOiIzMzA2IiwiTGluZUNvbG9yIjp7IiRpZCI6IjMzMDciLCIkdHlwZSI6Ik5MUkUuQ29tbW9uLkRvbS5Tb2xpZENvbG9yQnJ1c2gsIE5MUkUuQ29tbW9uIiwiQ29sb3IiOnsiJGlkIjoiMzMwOCIsIkEiOjI1NSwiUiI6MjcsIkciOjg4LCJCIjoxMjR9fSwiTGluZVdlaWdodCI6MS4wLCJMaW5lVHlwZSI6MCwiUGFyZW50U3R5bGUiOm51bGx9LCJJc0JlbG93VGltZWJhbmQiOnRydWUsIlBvc2l0aW9uT25UYXNrIjozLCJIaWRlRGF0ZSI6ZmFsc2UsIlNoYXBlU2l6ZSI6MSwiU3BhY2luZyI6MS4wLCJQYWRkaW5nIjp7IiRpZCI6IjMzMDkiLCJUb3AiOjcuMCwiTGVmdCI6My4wLCJSaWdodCI6MC4wLCJCb3R0b20iOjIuMH0sIlNoYXBlU3R5bGUiOnsiJGlkIjoiMzMxMCIsIk1hcmdpbiI6eyIkaWQiOiIzMzExIiwiVG9wIjowLjAsIkxlZnQiOjAuMCwiUmlnaHQiOjAuMCwiQm90dG9tIjowLjB9LCJQYWRkaW5nIjp7IiRpZCI6IjMzMTIiLCJUb3AiOjAuMCwiTGVmdCI6MC4wLCJSaWdodCI6MC4wLCJCb3R0b20iOjAuMH0sIkJhY2tncm91bmQiOnsiJGlkIjoiMzMxMyIsIkNvbG9yIjp7IiRpZCI6IjMzMTQiLCJBIjoyNTUsIlIiOjI3LCJHIjo4OCwiQiI6MTI0fX0sIklzVmlzaWJsZSI6dHJ1ZSwiV2lkdGgiOjE4LjAsIkhlaWdodCI6MjAuMCwiQm9yZGVyU3R5bGUiOnsiJGlkIjoiMzMxNSIsIkxpbmVDb2xvciI6eyIkaWQiOiIzMzE2IiwiJHR5cGUiOiJOTFJFLkNvbW1vbi5Eb20uU29saWRDb2xvckJydXNoLCBOTFJFLkNvbW1vbiIsIkNvbG9yIjp7IiRpZCI6IjMzMTciLCJBIjoyNTUsIlIiOjIzNCwiRyI6MjIsIkIiOjMwfX0sIkxpbmVXZWlnaHQiOjAuMCwiTGluZVR5cGUiOjAsIlBhcmVudFN0eWxlIjpudWxsfSwiUGFyZW50U3R5bGUiOm51bGx9LCJUaXRsZVN0eWxlIjp7IiRpZCI6IjMzMTgiLCJGb250U2V0dGluZ3MiOnsiJGlkIjoiMzMxOSIsIkZvbnRTaXplIjoxMCwiRm9udE5hbWUiOiJDYWxpYnJpIiwiSXNCb2xkIjp0cnVlLCJJc0l0YWxpYyI6ZmFsc2UsIklzVW5kZXJsaW5lZCI6ZmFsc2UsIlBhcmVudFN0eWxlIjpudWxsfSwiQXV0b1NpemUiOjAsIkZvcmVncm91bmQiOnsiJGlkIjoiMzMyMCIsIkNvbG9yIjp7IiRpZCI6IjMzM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MyMiIsIlRvcCI6MC4wLCJMZWZ0IjowLjAsIlJpZ2h0IjowLjAsIkJvdHRvbSI6MC4wfSwiUGFkZGluZyI6eyIkaWQiOiIzMzIzIiwiVG9wIjowLjAsIkxlZnQiOjAuMCwiUmlnaHQiOjAuMCwiQm90dG9tIjowLjB9LCJCYWNrZ3JvdW5kIjp7IiRpZCI6IjMzMjQiLCJDb2xvciI6eyIkaWQiOiIzMzI1IiwiQSI6MCwiUiI6MjU1LCJHIjoyNTUsIkIiOjI1NX19LCJJc1Zpc2libGUiOnRydWUsIldpZHRoIjowLjAsIkhlaWdodCI6MC4wLCJCb3JkZXJTdHlsZSI6bnVsbCwiUGFyZW50U3R5bGUiOm51bGx9LCJEYXRlU3R5bGUiOnsiJGlkIjoiMzMyNiIsIkZvbnRTZXR0aW5ncyI6eyIkaWQiOiIzMzI3IiwiRm9udFNpemUiOjksIkZvbnROYW1lIjoiQ2FsaWJyaSIsIklzQm9sZCI6ZmFsc2UsIklzSXRhbGljIjpmYWxzZSwiSXNVbmRlcmxpbmVkIjpmYWxzZSwiUGFyZW50U3R5bGUiOm51bGx9LCJBdXRvU2l6ZSI6MCwiRm9yZWdyb3VuZCI6eyIkaWQiOiIzMzI4IiwiQ29sb3IiOnsiJGlkIjoiMzMyOSIsIkEiOjI1NSwiUiI6NTAsIkciOjUwLCJCIjo1MH19LCJNYXhXaWR0aCI6MjAwLjAsIk1heEhlaWdodCI6IkluZmluaXR5IiwiU21hcnRGb3JlZ3JvdW5kSXNBY3RpdmUiOmZhbHNlLCJIb3Jpem9udGFsQWxpZ25tZW50IjoxLCJWZXJ0aWNhbEFsaWdubWVudCI6MCwiU21hcnRGb3JlZ3JvdW5kIjpudWxsLCJCYWNrZ3JvdW5kRmlsbFR5cGUiOjAsIk1hcmdpbiI6eyIkaWQiOiIzMzMwIiwiVG9wIjowLjAsIkxlZnQiOjAuMCwiUmlnaHQiOjAuMCwiQm90dG9tIjowLjB9LCJQYWRkaW5nIjp7IiRpZCI6IjMzMzEiLCJUb3AiOjAuMCwiTGVmdCI6MC4wLCJSaWdodCI6MC4wLCJCb3R0b20iOjAuMH0sIkJhY2tncm91bmQiOnsiJGlkIjoiMzMzMiIsIkNvbG9yIjp7IiRpZCI6IjMzMzMiLCJBIjowLCJSIjoyNTUsIkciOjI1NSwiQiI6MjU1fX0sIklzVmlzaWJsZSI6dHJ1ZSwiV2lkdGgiOjAuMCwiSGVpZ2h0IjowLjAsIkJvcmRlclN0eWxlIjpudWxsLCJQYXJlbnRTdHlsZSI6bnVsbH0sIkRhdGVGb3JtYXQiOnsiJGlkIjoiMzMz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zMzUiLCJEYXRlUGFydElzVmlzaWJsZSI6ZmFsc2UsIlRpbWVQYXJ0SXNWaXNpYmxlIjpmYWxzZX19LCJXZWVrTnVtYmVyaW5nIjp7IiRpZCI6IjMzMzYiLCJGb3JtYXQiOjAsIklzVmlzaWJsZSI6ZmFsc2UsIkxhc3RLbm93blZpc2liaWxpdHlTdGF0ZSI6ZmFsc2V9LCJJc1Zpc2libGUiOnRydWUsIlZhcmlhbmNlU3R5bGUiOnsiJGlkIjoiMzMzNyIsIlRleHRTdHlsZSI6eyIkaWQiOiIzMzM4IiwiRm9udFNldHRpbmdzIjp7IiRpZCI6IjMzMzkiLCJGb250U2l6ZSI6MTEsIkZvbnROYW1lIjoiQ2FsaWJyaSIsIklzQm9sZCI6ZmFsc2UsIklzSXRhbGljIjpmYWxzZSwiSXNVbmRlcmxpbmVkIjpmYWxzZSwiUGFyZW50U3R5bGUiOm51bGx9LCJBdXRvU2l6ZSI6MCwiRm9yZWdyb3VuZCI6eyIkaWQiOiIzMzQwIiwiQ29sb3IiOnsiJGlkIjoiMzM0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zQyIiwiVG9wIjowLjAsIkxlZnQiOjAuMCwiUmlnaHQiOjAuMCwiQm90dG9tIjowLjB9LCJQYWRkaW5nIjp7IiRpZCI6IjMzNDMiLCJUb3AiOjAuMCwiTGVmdCI6MC4wLCJSaWdodCI6MC4wLCJCb3R0b20iOjAuMH0sIkJhY2tncm91bmQiOnsiJGlkIjoiMzM0NCIsIkNvbG9yIjp7IiRpZCI6IjMzNDUiLCJBIjowLCJSIjowLCJHIjowLCJCIjowfX0sIklzVmlzaWJsZSI6ZmFsc2UsIldpZHRoIjowLjAsIkhlaWdodCI6MC4wLCJCb3JkZXJTdHlsZSI6eyIkaWQiOiIzMzQ2IiwiTGluZUNvbG9yIjpudWxsLCJMaW5lV2VpZ2h0IjowLjAsIkxpbmVUeXBlIjowLCJQYXJlbnRTdHlsZSI6bnVsbH0sIlBhcmVudFN0eWxlIjpudWxsfSwiUGFyZW50U3R5bGUiOm51bGx9LCJQYXJlbnRTdHlsZSI6bnVsbH0sIkRlZmF1bHRTd2ltbGFuZU1pbGVzdG9uZVN0eWxlIjp7IiRpZCI6IjMzNDciLCJUaXRsZVBvc2l0aW9uIjoiUmlnaHQiLCJEYXRlUG9zaXRpb24iOiJMZWZ0IiwiVmFyaWFuY2VQb3NpdGlvbiI6IkxlZnQiLCJTaGFwZVR5cGUiOjMsIlNoYXBlU2l6ZSI6MCwiU3BhY2luZyI6NSwiU2hhcGVTdHlsZSI6eyIkaWQiOiIzMzQ4IiwiTWFyZ2luIjp7IiRpZCI6IjMzNDkiLCJUb3AiOjAuMCwiTGVmdCI6MC4wLCJSaWdodCI6MC4wLCJCb3R0b20iOjAuMH0sIlBhZGRpbmciOnsiJGlkIjoiMzM1MCIsIlRvcCI6MC4wLCJMZWZ0IjowLjAsIlJpZ2h0IjowLjAsIkJvdHRvbSI6MC4wfSwiQmFja2dyb3VuZCI6eyIkaWQiOiIzMzUxIiwiQ29sb3IiOnsiJGlkIjoiMzM1MiIsIkEiOjI1NSwiUiI6MjcsIkciOjg4LCJCIjoxMjR9fSwiSXNWaXNpYmxlIjp0cnVlLCJXaWR0aCI6MTIuMCwiSGVpZ2h0IjoxNC4wLCJCb3JkZXJTdHlsZSI6eyIkaWQiOiIzMzUzIiwiTGluZUNvbG9yIjp7IiRpZCI6IjMzNTQiLCIkdHlwZSI6Ik5MUkUuQ29tbW9uLkRvbS5Tb2xpZENvbG9yQnJ1c2gsIE5MUkUuQ29tbW9uIiwiQ29sb3IiOnsiJGlkIjoiMzM1NSIsIkEiOjI1NSwiUiI6MjM0LCJHIjoyMiwiQiI6MzB9fSwiTGluZVdlaWdodCI6MC4wLCJMaW5lVHlwZSI6MCwiUGFyZW50U3R5bGUiOm51bGx9LCJQYXJlbnRTdHlsZSI6bnVsbH0sIlRpdGxlU3R5bGUiOnsiJGlkIjoiMzM1NiIsIkZvbnRTZXR0aW5ncyI6eyIkaWQiOiIzMzU3IiwiRm9udFNpemUiOjEwLCJGb250TmFtZSI6IkNhbGlicmkiLCJJc0JvbGQiOnRydWUsIklzSXRhbGljIjpmYWxzZSwiSXNVbmRlcmxpbmVkIjpmYWxzZSwiUGFyZW50U3R5bGUiOm51bGx9LCJBdXRvU2l6ZSI6MCwiRm9yZWdyb3VuZCI6eyIkaWQiOiIzMzU4IiwiQ29sb3IiOnsiJGlkIjoiMzM1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MzYwIiwiVG9wIjowLjAsIkxlZnQiOjAuMCwiUmlnaHQiOjAuMCwiQm90dG9tIjowLjB9LCJQYWRkaW5nIjp7IiRpZCI6IjMzNjEiLCJUb3AiOjAuMCwiTGVmdCI6MC4wLCJSaWdodCI6MC4wLCJCb3R0b20iOjAuMH0sIkJhY2tncm91bmQiOnsiJGlkIjoiMzM2MiIsIkNvbG9yIjp7IiRpZCI6IjMzNjMiLCJBIjo4OSwiUiI6MCwiRyI6MCwiQiI6MH19LCJJc1Zpc2libGUiOnRydWUsIldpZHRoIjowLjAsIkhlaWdodCI6MC4wLCJCb3JkZXJTdHlsZSI6bnVsbCwiUGFyZW50U3R5bGUiOm51bGx9LCJEYXRlU3R5bGUiOnsiJGlkIjoiMzM2NCIsIkZvbnRTZXR0aW5ncyI6eyIkaWQiOiIzMzY1IiwiRm9udFNpemUiOjksIkZvbnROYW1lIjoiQ2FsaWJyaSIsIklzQm9sZCI6ZmFsc2UsIklzSXRhbGljIjpmYWxzZSwiSXNVbmRlcmxpbmVkIjpmYWxzZSwiUGFyZW50U3R5bGUiOm51bGx9LCJBdXRvU2l6ZSI6MCwiRm9yZWdyb3VuZCI6eyIkaWQiOiIzMzY2IiwiQ29sb3IiOnsiJGlkIjoiMzM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2OCIsIlRvcCI6MC4wLCJMZWZ0IjowLjAsIlJpZ2h0IjowLjAsIkJvdHRvbSI6MC4wfSwiUGFkZGluZyI6eyIkaWQiOiIzMzY5IiwiVG9wIjowLjAsIkxlZnQiOjAuMCwiUmlnaHQiOjAuMCwiQm90dG9tIjowLjB9LCJCYWNrZ3JvdW5kIjp7IiRpZCI6IjMzNzAiLCJDb2xvciI6eyIkaWQiOiIzMzcxIiwiQSI6ODksIlIiOjAsIkciOjAsIkIiOjB9fSwiSXNWaXNpYmxlIjp0cnVlLCJXaWR0aCI6MC4wLCJIZWlnaHQiOjAuMCwiQm9yZGVyU3R5bGUiOm51bGwsIlBhcmVudFN0eWxlIjpudWxsfSwiRGF0ZUZvcm1hdCI6eyIkaWQiOiIzMzc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M3MyIsIkRhdGVQYXJ0SXNWaXNpYmxlIjpmYWxzZSwiVGltZVBhcnRJc1Zpc2libGUiOmZhbHNlfX0sIldlZWtOdW1iZXJpbmciOnsiJGlkIjoiMzM3NCIsIkZvcm1hdCI6MCwiSXNWaXNpYmxlIjpmYWxzZSwiTGFzdEtub3duVmlzaWJpbGl0eVN0YXRlIjpmYWxzZX0sIklzVmlzaWJsZSI6dHJ1ZSwiVmFyaWFuY2VTdHlsZSI6eyIkaWQiOiIzMzc1IiwiVGV4dFN0eWxlIjp7IiRpZCI6IjMzNzYiLCJGb250U2V0dGluZ3MiOnsiJGlkIjoiMzM3NyIsIkZvbnRTaXplIjoxMSwiRm9udE5hbWUiOiJDYWxpYnJpIiwiSXNCb2xkIjpmYWxzZSwiSXNJdGFsaWMiOmZhbHNlLCJJc1VuZGVybGluZWQiOmZhbHNlLCJQYXJlbnRTdHlsZSI6bnVsbH0sIkF1dG9TaXplIjowLCJGb3JlZ3JvdW5kIjp7IiRpZCI6IjMzNzgiLCJDb2xvciI6eyIkaWQiOiIzMzc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zODAiLCJUb3AiOjAuMCwiTGVmdCI6MC4wLCJSaWdodCI6MC4wLCJCb3R0b20iOjAuMH0sIlBhZGRpbmciOnsiJGlkIjoiMzM4MSIsIlRvcCI6MC4wLCJMZWZ0IjowLjAsIlJpZ2h0IjowLjAsIkJvdHRvbSI6MC4wfSwiQmFja2dyb3VuZCI6eyIkaWQiOiIzMzgyIiwiQ29sb3IiOnsiJGlkIjoiMzM4MyIsIkEiOjAsIlIiOjAsIkciOjAsIkIiOjB9fSwiSXNWaXNpYmxlIjp0cnVlLCJXaWR0aCI6MC4wLCJIZWlnaHQiOjAuMCwiQm9yZGVyU3R5bGUiOnsiJGlkIjoiMzM4NCIsIkxpbmVDb2xvciI6bnVsbCwiTGluZVdlaWdodCI6MC4wLCJMaW5lVHlwZSI6MCwiUGFyZW50U3R5bGUiOm51bGx9LCJQYXJlbnRTdHlsZSI6bnVsbH0sIlBhcmVudFN0eWxlIjpudWxsfSwiUGFyZW50U3R5bGUiOm51bGx9LCJEZWZhdWx0U3dpbWxhbmVBY3Rpdml0eVN0eWxlIjp7IiRpZCI6IjMzODUiLCJIZWFkZXJTdHlsZSI6eyIkaWQiOiIzMzg2IiwiVGV4dFN0eWxlIjp7IiRpZCI6IjMzODciLCJGb250U2V0dGluZ3MiOnsiJGlkIjoiMzM4OCIsIkZvbnRTaXplIjoxMSwiRm9udE5hbWUiOiJDYWxpYnJpIiwiSXNCb2xkIjpmYWxzZSwiSXNJdGFsaWMiOmZhbHNlLCJJc1VuZGVybGluZWQiOmZhbHNlLCJQYXJlbnRTdHlsZSI6bnVsbH0sIkF1dG9TaXplIjoyLCJGb3JlZ3JvdW5kIjp7IiRpZCI6IjMzODkiLCJDb2xvciI6eyIkaWQiOiIzMzkwIiwiQSI6MjU1LCJSIjowLCJHIjowLCJCIjowfX0sIk1heFdpZHRoIjowLjAsIk1heEhlaWdodCI6MC4wLCJTbWFydEZvcmVncm91bmRJc0FjdGl2ZSI6ZmFsc2UsIkhvcml6b250YWxBbGlnbm1lbnQiOjAsIlZlcnRpY2FsQWxpZ25tZW50IjowLCJTbWFydEZvcmVncm91bmQiOm51bGwsIkJhY2tncm91bmRGaWxsVHlwZSI6MCwiTWFyZ2luIjp7IiRpZCI6IjMzOTEiLCJUb3AiOjAuMCwiTGVmdCI6MC4wLCJSaWdodCI6MC4wLCJCb3R0b20iOjAuMH0sIlBhZGRpbmciOnsiJGlkIjoiMzM5MiIsIlRvcCI6MC4wLCJMZWZ0IjowLjAsIlJpZ2h0IjowLjAsIkJvdHRvbSI6MC4wfSwiQmFja2dyb3VuZCI6bnVsbCwiSXNWaXNpYmxlIjp0cnVlLCJXaWR0aCI6MC4wLCJIZWlnaHQiOjAuMCwiQm9yZGVyU3R5bGUiOm51bGwsIlBhcmVudFN0eWxlIjpudWxsfSwiUmVjdGFuZ2xlU3R5bGUiOnsiJGlkIjoiMzM5MyIsIk1hcmdpbiI6eyIkaWQiOiIzMzk0IiwiVG9wIjowLjAsIkxlZnQiOjAuMCwiUmlnaHQiOjAuMCwiQm90dG9tIjowLjB9LCJQYWRkaW5nIjp7IiRpZCI6IjMzOTUiLCJUb3AiOjAuMCwiTGVmdCI6MC4wLCJSaWdodCI6MC4wLCJCb3R0b20iOjAuMH0sIkJhY2tncm91bmQiOnsiJGlkIjoiMzM5NiIsIkNvbG9yIjp7IiRpZCI6IjMzOTciLCJBIjo2MywiUiI6MjcsIkciOjg4LCJCIjoxMjR9fSwiSXNWaXNpYmxlIjp0cnVlLCJXaWR0aCI6MC4wLCJIZWlnaHQiOjAuMCwiQm9yZGVyU3R5bGUiOnsiJGlkIjoiMzM5OCIsIkxpbmVDb2xvciI6eyIkaWQiOiIzMzk5IiwiJHR5cGUiOiJOTFJFLkNvbW1vbi5Eb20uU29saWRDb2xvckJydXNoLCBOTFJFLkNvbW1vbiIsIkNvbG9yIjp7IiRpZCI6IjM0MDAiLCJBIjoyNTUsIlIiOjE3NiwiRyI6OTIsIkIiOjV9fSwiTGluZVdlaWdodCI6MC4wLCJMaW5lVHlwZSI6MCwiUGFyZW50U3R5bGUiOm51bGx9LCJQYXJlbnRTdHlsZSI6bnVsbH0sIk1hcmdpbiI6eyIkaWQiOiIzNDAxIiwiVG9wIjowLjAsIkxlZnQiOjAuMCwiUmlnaHQiOjAuMCwiQm90dG9tIjowLjB9LCJQYWRkaW5nIjp7IiRpZCI6IjM0MDIiLCJUb3AiOjAuMCwiTGVmdCI6MC4wLCJSaWdodCI6MC4wLCJCb3R0b20iOjAuMH0sIkJhY2tncm91bmQiOm51bGwsIklzVmlzaWJsZSI6dHJ1ZSwiV2lkdGgiOjAuMCwiSGVpZ2h0IjowLjAsIkJvcmRlclN0eWxlIjpudWxsLCJQYXJlbnRTdHlsZSI6bnVsbH0sIkJhY2tncm91bmRTdHlsZSI6eyIkaWQiOiIzNDAzIiwiTWFyZ2luIjp7IiRpZCI6IjM0MDQiLCJUb3AiOjAuMCwiTGVmdCI6MC4wLCJSaWdodCI6MC4wLCJCb3R0b20iOjAuMH0sIlBhZGRpbmciOnsiJGlkIjoiMzQwNSIsIlRvcCI6MC4wLCJMZWZ0IjowLjAsIlJpZ2h0IjowLjAsIkJvdHRvbSI6MC4wfSwiQmFja2dyb3VuZCI6eyIkaWQiOiIzNDA2IiwiQ29sb3IiOnsiJGlkIjoiMzQwNyIsIkEiOjUxLCJSIjoyNywiRyI6ODgsIkIiOjEyNH19LCJJc1Zpc2libGUiOnRydWUsIldpZHRoIjowLjAsIkhlaWdodCI6MC4wLCJCb3JkZXJTdHlsZSI6eyIkaWQiOiIzNDA4IiwiTGluZUNvbG9yIjp7IiRpZCI6IjM0MDkiLCIkdHlwZSI6Ik5MUkUuQ29tbW9uLkRvbS5Tb2xpZENvbG9yQnJ1c2gsIE5MUkUuQ29tbW9uIiwiQ29sb3IiOnsiJGlkIjoiMzQxMCIsIkEiOjI1NSwiUiI6MjM0LCJHIjoyMiwiQiI6MzB9fSwiTGluZVdlaWdodCI6MC4wLCJMaW5lVHlwZSI6MCwiUGFyZW50U3R5bGUiOm51bGx9LCJQYXJlbnRTdHlsZSI6bnVsbH0sIk1hcmdpbiI6eyIkaWQiOiIzNDExIiwiVG9wIjowLjAsIkxlZnQiOjAuMCwiUmlnaHQiOjAuMCwiQm90dG9tIjowLjB9LCJQYWRkaW5nIjp7IiRpZCI6IjM0MTIiLCJUb3AiOjAuMCwiTGVmdCI6MC4wLCJSaWdodCI6MC4wLCJCb3R0b20iOjAuMH0sIklzVmlzaWJsZSI6dHJ1ZSwiV2lkdGgiOjAuMCwiSGVpZ2h0IjowLjAsIkJvcmRlclN0eWxlIjpudWxsLCJQYXJlbnRTdHlsZSI6bnVsbH0sIk1hcmdpbiI6eyIkaWQiOiIzNDEzIiwiVG9wIjowLjAsIkxlZnQiOjAuMCwiUmlnaHQiOjAuMCwiQm90dG9tIjowLjB9LCJQYWRkaW5nIjp7IiRpZCI6IjM0MTQiLCJUb3AiOjAuMCwiTGVmdCI6MC4wLCJSaWdodCI6MC4wLCJCb3R0b20iOjAuMH0sIklzVmlzaWJsZSI6dHJ1ZSwiV2lkdGgiOjAuMCwiSGVpZ2h0IjowLjAsIkJvcmRlclN0eWxlIjp7IiRpZCI6IjM0MTUiLCJMaW5lQ29sb3IiOm51bGwsIkxpbmVXZWlnaHQiOjAuMCwiTGluZVR5cGUiOjAsIlBhcmVudFN0eWxlIjpudWxsfSwiUGFyZW50U3R5bGUiOm51bGx9LHsiJGlkIjoiMzQxNiIsIlN0eWxlSWQiOiIwMDAwMDAwMC0wMDAwLTAwMDAtMDAwMC0wMDAwMDAwMDAwMDAiLCJIZWFkZXJTdHlsZSI6eyIkaWQiOiIzNDE3IiwiVGV4dElzVmVydGljYWwiOmZhbHNlLCJUZXh0U3R5bGUiOnsiJGlkIjoiMzQxOCIsIkZvbnRTZXR0aW5ncyI6eyIkaWQiOiIzNDE5IiwiRm9udFNpemUiOjEyLCJGb250TmFtZSI6IkNhbGlicmkiLCJJc0JvbGQiOmZhbHNlLCJJc0l0YWxpYyI6ZmFsc2UsIklzVW5kZXJsaW5lZCI6ZmFsc2UsIlBhcmVudFN0eWxlIjpudWxsfSwiQXV0b1NpemUiOjIsIkZvcmVncm91bmQiOnsiJGlkIjoiMzQyMCIsIkNvbG9yIjp7IiRpZCI6IjM0MjEiLCJBIjoyNTUsIlIiOjI1NSwiRyI6MjU1LCJCIjoyNTV9fSwiTWF4V2lkdGgiOjU4LjQ5MzMzMzMzMzMzMzMzOSwiTWF4SGVpZ2h0IjowLjAsIlNtYXJ0Rm9yZWdyb3VuZElzQWN0aXZlIjpmYWxzZSwiSG9yaXpvbnRhbEFsaWdubWVudCI6MCwiVmVydGljYWxBbGlnbm1lbnQiOjAsIlNtYXJ0Rm9yZWdyb3VuZCI6bnVsbCwiQmFja2dyb3VuZEZpbGxUeXBlIjowLCJNYXJnaW4iOnsiJGlkIjoiMzQyMiIsIlRvcCI6MC4wLCJMZWZ0IjowLjAsIlJpZ2h0IjowLjAsIkJvdHRvbSI6MC4wfSwiUGFkZGluZyI6eyIkaWQiOiIzNDIzIiwiVG9wIjowLjAsIkxlZnQiOjAuMCwiUmlnaHQiOjAuMCwiQm90dG9tIjowLjB9LCJCYWNrZ3JvdW5kIjpudWxsLCJJc1Zpc2libGUiOnRydWUsIldpZHRoIjowLjAsIkhlaWdodCI6MC4wLCJCb3JkZXJTdHlsZSI6bnVsbCwiUGFyZW50U3R5bGUiOm51bGx9LCJSZWN0YW5nbGVTdHlsZSI6eyIkaWQiOiIzNDI0IiwiTWFyZ2luIjp7IiRpZCI6IjM0MjUiLCJUb3AiOjAuMCwiTGVmdCI6MC4wLCJSaWdodCI6MC4wLCJCb3R0b20iOjAuMH0sIlBhZGRpbmciOnsiJGlkIjoiMzQyNiIsIlRvcCI6MC4wLCJMZWZ0IjowLjAsIlJpZ2h0IjowLjAsIkJvdHRvbSI6MC4wfSwiQmFja2dyb3VuZCI6eyIkaWQiOiIzNDI3IiwiQ29sb3IiOnsiJGlkIjoiMzQyOCIsIkEiOjI1NSwiUiI6NzgsIkciOjEzMywiQiI6NjZ9fSwiSXNWaXNpYmxlIjp0cnVlLCJXaWR0aCI6MC4wLCJIZWlnaHQiOjAuMCwiQm9yZGVyU3R5bGUiOnsiJGlkIjoiMzQyOSIsIkxpbmVDb2xvciI6eyIkaWQiOiIzNDMwIiwiJHR5cGUiOiJOTFJFLkNvbW1vbi5Eb20uU29saWRDb2xvckJydXNoLCBOTFJFLkNvbW1vbiIsIkNvbG9yIjp7IiRpZCI6IjM0MzEiLCJBIjoyNTUsIlIiOjE3NiwiRyI6OTIsIkIiOjV9fSwiTGluZVdlaWdodCI6MC4wLCJMaW5lVHlwZSI6MCwiUGFyZW50U3R5bGUiOm51bGx9LCJQYXJlbnRTdHlsZSI6bnVsbH0sIk1hcmdpbiI6eyIkaWQiOiIzNDMyIiwiVG9wIjowLjAsIkxlZnQiOjAuMCwiUmlnaHQiOjAuMCwiQm90dG9tIjowLjB9LCJQYWRkaW5nIjp7IiRpZCI6IjM0MzMiLCJUb3AiOjAuMCwiTGVmdCI6MC4wLCJSaWdodCI6MC4wLCJCb3R0b20iOjAuMH0sIkJhY2tncm91bmQiOm51bGwsIklzVmlzaWJsZSI6dHJ1ZSwiV2lkdGgiOjAuMCwiSGVpZ2h0IjowLjAsIkJvcmRlclN0eWxlIjpudWxsLCJQYXJlbnRTdHlsZSI6bnVsbH0sIkJhY2tncm91bmRTdHlsZSI6eyIkaWQiOiIzNDM0IiwiTWFyZ2luIjp7IiRpZCI6IjM0MzUiLCJUb3AiOjAuMCwiTGVmdCI6MC4wLCJSaWdodCI6MC4wLCJCb3R0b20iOjAuMH0sIlBhZGRpbmciOnsiJGlkIjoiMzQzNiIsIlRvcCI6MC4wLCJMZWZ0IjowLjAsIlJpZ2h0IjowLjAsIkJvdHRvbSI6MC4wfSwiQmFja2dyb3VuZCI6eyIkaWQiOiIzNDM3IiwiQ29sb3IiOnsiJGlkIjoiMzQzOCIsIkEiOjUxLCJSIjoyNywiRyI6ODgsIkIiOjEyNH19LCJJc1Zpc2libGUiOnRydWUsIldpZHRoIjowLjAsIkhlaWdodCI6MC4wLCJCb3JkZXJTdHlsZSI6eyIkaWQiOiIzNDM5IiwiTGluZUNvbG9yIjp7IiRpZCI6IjM0NDAiLCIkdHlwZSI6Ik5MUkUuQ29tbW9uLkRvbS5Tb2xpZENvbG9yQnJ1c2gsIE5MUkUuQ29tbW9uIiwiQ29sb3IiOnsiJGlkIjoiMzQ0MSIsIkEiOjI1NSwiUiI6MjM0LCJHIjoyMiwiQiI6MzB9fSwiTGluZVdlaWdodCI6MC4wLCJMaW5lVHlwZSI6MCwiUGFyZW50U3R5bGUiOm51bGx9LCJQYXJlbnRTdHlsZSI6bnVsbH0sIklzQWJvdmVUaW1lYmFuZCI6ZmFsc2UsIlNwYWNpbmciOjUsIkRlZmF1bHRTd2ltbGFuZVRhc2tTdHlsZSI6eyIkaWQiOiIzNDQyIiwiJHR5cGUiOiJOTFJFLkNvbW1vbi5Eb20uU3R5bGVzLkV4cGxpY2l0U2V0YWJsZVRhc2tTdHlsZSwgTkxSRS5Db21tb24iLCJTaGFwZSI6MCwiU2hhcGVUaGlja25lc3MiOjAsIkR1cmF0aW9uRm9ybWF0IjowLCJJbmNsdWRlTm9uV29ya2luZ0RheXNJbkR1cmF0aW9uIjpmYWxzZSwiUGVyY2VudGFnZUNvbXBsZXRlU3R5bGUiOnsiJGlkIjoiMzQ0MyIsIkZvbnRTZXR0aW5ncyI6eyIkaWQiOiIzNDQ0IiwiRm9udFNpemUiOjksIkZvbnROYW1lIjoiQ2FsaWJyaSIsIklzQm9sZCI6ZmFsc2UsIklzSXRhbGljIjpmYWxzZSwiSXNVbmRlcmxpbmVkIjpmYWxzZSwiUGFyZW50U3R5bGUiOm51bGx9LCJBdXRvU2l6ZSI6MCwiRm9yZWdyb3VuZCI6eyIkaWQiOiIzNDQ1IiwiQ29sb3IiOnsiJGlkIjoiMzQ0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zNDQ3IiwiVG9wIjowLjAsIkxlZnQiOjAuMCwiUmlnaHQiOjAuMCwiQm90dG9tIjowLjB9LCJQYWRkaW5nIjp7IiRpZCI6IjM0NDgiLCJUb3AiOjAuMCwiTGVmdCI6MC4wLCJSaWdodCI6MC4wLCJCb3R0b20iOjAuMH0sIkJhY2tncm91bmQiOnsiJGlkIjoiMzQ0OSIsIkNvbG9yIjp7IiRpZCI6IjM0NTAiLCJBIjo4OSwiUiI6MCwiRyI6MCwiQiI6MH19LCJJc1Zpc2libGUiOnRydWUsIldpZHRoIjowLjAsIkhlaWdodCI6MC4wLCJCb3JkZXJTdHlsZSI6bnVsbCwiUGFyZW50U3R5bGUiOm51bGx9LCJEdXJhdGlvblN0eWxlIjp7IiRpZCI6IjM0NTEiLCJGb250U2V0dGluZ3MiOnsiJGlkIjoiMzQ1MiIsIkZvbnRTaXplIjoxMCwiRm9udE5hbWUiOiJDYWxpYnJpIiwiSXNCb2xkIjpmYWxzZSwiSXNJdGFsaWMiOmZhbHNlLCJJc1VuZGVybGluZWQiOmZhbHNlLCJQYXJlbnRTdHlsZSI6bnVsbH0sIkF1dG9TaXplIjowLCJGb3JlZ3JvdW5kIjp7IiRpZCI6IjM0NTMiLCJDb2xvciI6eyIkaWQiOiIzNDU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Q1NSIsIlRvcCI6MC4wLCJMZWZ0IjowLjAsIlJpZ2h0IjowLjAsIkJvdHRvbSI6MC4wfSwiUGFkZGluZyI6eyIkaWQiOiIzNDU2IiwiVG9wIjowLjAsIkxlZnQiOjAuMCwiUmlnaHQiOjAuMCwiQm90dG9tIjowLjB9LCJCYWNrZ3JvdW5kIjp7IiRpZCI6IjM0NTciLCJDb2xvciI6eyIkaWQiOiIzNDU4IiwiQSI6ODksIlIiOjAsIkciOjAsIkIiOjB9fSwiSXNWaXNpYmxlIjp0cnVlLCJXaWR0aCI6MC4wLCJIZWlnaHQiOjAuMCwiQm9yZGVyU3R5bGUiOm51bGwsIlBhcmVudFN0eWxlIjpudWxsfSwiSG9yaXpvbnRhbENvbm5lY3RvclN0eWxlIjp7IiRpZCI6IjM0NTkiLCJMaW5lQ29sb3IiOnsiJGlkIjoiMzQ2MCIsIiR0eXBlIjoiTkxSRS5Db21tb24uRG9tLlNvbGlkQ29sb3JCcnVzaCwgTkxSRS5Db21tb24iLCJDb2xvciI6eyIkaWQiOiIzNDYxIiwiQSI6MjU1LCJSIjoyMDQsIkciOjIwNCwiQiI6MjA0fX0sIkxpbmVXZWlnaHQiOjAuMCwiTGluZVR5cGUiOjAsIlBhcmVudFN0eWxlIjpudWxsfSwiVmVydGljYWxDb25uZWN0b3JTdHlsZSI6eyIkaWQiOiIzNDYyIiwiTGluZUNvbG9yIjp7IiRpZCI6IjM0NjMiLCIkdHlwZSI6Ik5MUkUuQ29tbW9uLkRvbS5Tb2xpZENvbG9yQnJ1c2gsIE5MUkUuQ29tbW9uIiwiQ29sb3IiOnsiJGlkIjoiMzQ2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VmFyaWFuY2VQb3NpdGlvbiI6NiwiU3BhY2luZyI6MywiSXNCZWxvd1RpbWViYW5kIjp0cnVlLCJQZXJjZW50YWdlQ29tcGxldGVTaGFwZU9wYWNpdHkiOjM1LCJCYXNlbGluZVN0eWxlIjp7IiRpZCI6IjM0NjUiLCJTaGFwZVN0eWxlIjp7IiRpZCI6IjM0NjYiLCJNYXJnaW4iOnsiJGlkIjoiMzQ2NyIsIlRvcCI6MC4wLCJMZWZ0IjowLjAsIlJpZ2h0IjowLjAsIkJvdHRvbSI6MC4wfSwiUGFkZGluZyI6eyIkaWQiOiIzNDY4IiwiVG9wIjowLjAsIkxlZnQiOjAuMCwiUmlnaHQiOjAuMCwiQm90dG9tIjowLjB9LCJCYWNrZ3JvdW5kIjp7IiRpZCI6IjM0NjkiLCJDb2xvciI6eyIkaWQiOiIzNDcwIiwiQSI6MTUzLCJSIjowLCJHIjowLCJCIjowfX0sIklzVmlzaWJsZSI6dHJ1ZSwiV2lkdGgiOjAuMCwiSGVpZ2h0IjowLjAsIkJvcmRlclN0eWxlIjp7IiRpZCI6IjM0NzEiLCJMaW5lQ29sb3IiOm51bGwsIkxpbmVXZWlnaHQiOjAuMCwiTGluZVR5cGUiOjAsIlBhcmVudFN0eWxlIjpudWxsfSwiUGFyZW50U3R5bGUiOm51bGx9LCJNYXJnaW4iOnsiJGlkIjoiMzQ3MiIsIlRvcCI6MC4wLCJMZWZ0IjowLjAsIlJpZ2h0IjowLjAsIkJvdHRvbSI6MC4wfSwiUGFkZGluZyI6eyIkaWQiOiIzNDczIiwiVG9wIjowLjAsIkxlZnQiOjAuMCwiUmlnaHQiOjAuMCwiQm90dG9tIjowLjB9LCJCYWNrZ3JvdW5kIjpudWxsLCJJc1Zpc2libGUiOnRydWUsIldpZHRoIjowLjAsIkhlaWdodCI6MC4wLCJCb3JkZXJTdHlsZSI6bnVsbCwiUGFyZW50U3R5bGUiOm51bGx9LCJTaGFwZVN0eWxlIjp7IiRpZCI6IjM0NzQiLCJNYXJnaW4iOnsiJGlkIjoiMzQ3NSIsIlRvcCI6MC4wLCJMZWZ0Ijo0LjAsIlJpZ2h0Ijo0LjAsIkJvdHRvbSI6MC4wfSwiUGFkZGluZyI6eyIkaWQiOiIzNDc2IiwiVG9wIjowLjAsIkxlZnQiOjAuMCwiUmlnaHQiOjAuMCwiQm90dG9tIjowLjB9LCJCYWNrZ3JvdW5kIjp7IiRpZCI6IjM0NzciLCJDb2xvciI6eyIkaWQiOiIzNDc4IiwiQSI6MjU1LCJSIjo3OCwiRyI6MTMzLCJCIjo2Nn19LCJJc1Zpc2libGUiOnRydWUsIldpZHRoIjo1NjIuMCwiSGVpZ2h0IjoxMC4wLCJCb3JkZXJTdHlsZSI6eyIkaWQiOiIzNDc5IiwiTGluZUNvbG9yIjp7IiRpZCI6IjM0ODAiLCIkdHlwZSI6Ik5MUkUuQ29tbW9uLkRvbS5Tb2xpZENvbG9yQnJ1c2gsIE5MUkUuQ29tbW9uIiwiQ29sb3IiOnsiJGlkIjoiMzQ4MSIsIkEiOjI1NSwiUiI6MjM0LCJHIjoyMiwiQiI6MzB9fSwiTGluZVdlaWdodCI6MC4wLCJMaW5lVHlwZSI6MCwiUGFyZW50U3R5bGUiOm51bGx9LCJQYXJlbnRTdHlsZSI6bnVsbH0sIlRpdGxlU3R5bGUiOnsiJGlkIjoiMzQ4MiIsIkZvbnRTZXR0aW5ncyI6eyIkaWQiOiIzNDgzIiwiRm9udFNpemUiOjEwLCJGb250TmFtZSI6IkNhbGlicmkiLCJJc0JvbGQiOnRydWUsIklzSXRhbGljIjpmYWxzZSwiSXNVbmRlcmxpbmVkIjpmYWxzZSwiUGFyZW50U3R5bGUiOm51bGx9LCJBdXRvU2l6ZSI6MCwiRm9yZWdyb3VuZCI6eyIkaWQiOiIzNDg0IiwiQ29sb3IiOnsiJGlkIjoiMzQ4NSIsIkEiOjI1NSwiUiI6NzgsIkciOjEzMywiQiI6NjZ9fSwiTWF4V2lkdGgiOjIwMC4wLCJNYXhIZWlnaHQiOiJJbmZpbml0eSIsIlNtYXJ0Rm9yZWdyb3VuZElzQWN0aXZlIjpmYWxzZSwiSG9yaXpvbnRhbEFsaWdubWVudCI6MSwiVmVydGljYWxBbGlnbm1lbnQiOjAsIlNtYXJ0Rm9yZWdyb3VuZCI6bnVsbCwiQmFja2dyb3VuZEZpbGxUeXBlIjowLCJNYXJnaW4iOnsiJGlkIjoiMzQ4NiIsIlRvcCI6MC4wLCJMZWZ0IjowLjAsIlJpZ2h0IjowLjAsIkJvdHRvbSI6MC4wfSwiUGFkZGluZyI6eyIkaWQiOiIzNDg3IiwiVG9wIjowLjAsIkxlZnQiOjAuMCwiUmlnaHQiOjAuMCwiQm90dG9tIjowLjB9LCJCYWNrZ3JvdW5kIjp7IiRpZCI6IjM0ODgiLCJDb2xvciI6eyIkaWQiOiIzNDg5IiwiQSI6MCwiUiI6MjU1LCJHIjoyNTUsIkIiOjI1NX19LCJJc1Zpc2libGUiOnRydWUsIldpZHRoIjowLjAsIkhlaWdodCI6MC4wLCJCb3JkZXJTdHlsZSI6bnVsbCwiUGFyZW50U3R5bGUiOm51bGx9LCJEYXRlU3R5bGUiOnsiJGlkIjoiMzQ5MCIsIkZvbnRTZXR0aW5ncyI6eyIkaWQiOiIzNDkxIiwiRm9udFNpemUiOjksIkZvbnROYW1lIjoiQ2FsaWJyaSIsIklzQm9sZCI6ZmFsc2UsIklzSXRhbGljIjpmYWxzZSwiSXNVbmRlcmxpbmVkIjpmYWxzZSwiUGFyZW50U3R5bGUiOm51bGx9LCJBdXRvU2l6ZSI6MCwiRm9yZWdyb3VuZCI6eyIkaWQiOiIzNDkyIiwiQ29sb3IiOnsiJGlkIjoiMzQ5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Q5NCIsIlRvcCI6MC4wLCJMZWZ0IjowLjAsIlJpZ2h0IjowLjAsIkJvdHRvbSI6MC4wfSwiUGFkZGluZyI6eyIkaWQiOiIzNDk1IiwiVG9wIjowLjAsIkxlZnQiOjAuMCwiUmlnaHQiOjAuMCwiQm90dG9tIjowLjB9LCJCYWNrZ3JvdW5kIjp7IiRpZCI6IjM0OTYiLCJDb2xvciI6eyIkaWQiOiIzNDk3IiwiQSI6MCwiUiI6MjU1LCJHIjoyNTUsIkIiOjI1NX19LCJJc1Zpc2libGUiOnRydWUsIldpZHRoIjowLjAsIkhlaWdodCI6MC4wLCJCb3JkZXJTdHlsZSI6bnVsbCwiUGFyZW50U3R5bGUiOm51bGx9LCJEYXRlRm9ybWF0Ijp7IiRpZCI6IjM0O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Dk5IiwiRGF0ZVBhcnRJc1Zpc2libGUiOmZhbHNlLCJUaW1lUGFydElzVmlzaWJsZSI6ZmFsc2V9fSwiV2Vla051bWJlcmluZyI6eyIkaWQiOiIzNTAwIiwiRm9ybWF0IjowLCJJc1Zpc2libGUiOmZhbHNlLCJMYXN0S25vd25WaXNpYmlsaXR5U3RhdGUiOmZhbHNlfSwiSXNWaXNpYmxlIjp0cnVlLCJWYXJpYW5jZVN0eWxlIjp7IiRpZCI6IjM1MDEiLCJUZXh0U3R5bGUiOnsiJGlkIjoiMzUwMiIsIkZvbnRTZXR0aW5ncyI6eyIkaWQiOiIzNTAzIiwiRm9udFNpemUiOjExLCJGb250TmFtZSI6IkNhbGlicmkiLCJJc0JvbGQiOmZhbHNlLCJJc0l0YWxpYyI6ZmFsc2UsIklzVW5kZXJsaW5lZCI6ZmFsc2UsIlBhcmVudFN0eWxlIjpudWxsfSwiQXV0b1NpemUiOjAsIkZvcmVncm91bmQiOnsiJGlkIjoiMzUwNCIsIkNvbG9yIjp7IiRpZCI6IjM1M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UwNiIsIlRvcCI6MC4wLCJMZWZ0IjowLjAsIlJpZ2h0IjowLjAsIkJvdHRvbSI6MC4wfSwiUGFkZGluZyI6eyIkaWQiOiIzNTA3IiwiVG9wIjowLjAsIkxlZnQiOjAuMCwiUmlnaHQiOjAuMCwiQm90dG9tIjowLjB9LCJCYWNrZ3JvdW5kIjp7IiRpZCI6IjM1MDgiLCJDb2xvciI6eyIkaWQiOiIzNTA5IiwiQSI6MCwiUiI6MCwiRyI6MCwiQiI6MH19LCJJc1Zpc2libGUiOnRydWUsIldpZHRoIjowLjAsIkhlaWdodCI6MC4wLCJCb3JkZXJTdHlsZSI6eyIkaWQiOiIzNTEwIiwiTGluZUNvbG9yIjpudWxsLCJMaW5lV2VpZ2h0IjowLjAsIkxpbmVUeXBlIjowLCJQYXJlbnRTdHlsZSI6bnVsbH0sIlBhcmVudFN0eWxlIjpudWxsfSwiUGFyZW50U3R5bGUiOm51bGx9LCJQYXJlbnRTdHlsZSI6bnVsbCwiX2V4cGxpY2l0bHlTZXQiOnsiJGlkIjoiMzUxM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M1MTIiLCJTaGFwZSI6MywiQ29ubmVjdG9yTWFyZ2luIjp7IiRpZCI6IjM1MTMiLCJUb3AiOjAuMCwiTGVmdCI6Mi4wLCJSaWdodCI6Mi4wLCJCb3R0b20iOjAuMH0sIkNvbm5lY3RvclN0eWxlIjp7IiRpZCI6IjM1MTQiLCJMaW5lQ29sb3IiOnsiJGlkIjoiMzUxNSIsIiR0eXBlIjoiTkxSRS5Db21tb24uRG9tLlNvbGlkQ29sb3JCcnVzaCwgTkxSRS5Db21tb24iLCJDb2xvciI6eyIkaWQiOiIzNTE2IiwiQSI6MjU1LCJSIjo3OCwiRyI6MTMzLCJCIjo2Nn19LCJMaW5lV2VpZ2h0IjoxLjAsIkxpbmVUeXBlIjowLCJQYXJlbnRTdHlsZSI6bnVsbH0sIklzQmVsb3dUaW1lYmFuZCI6dHJ1ZSwiUG9zaXRpb25PblRhc2siOjMsIkhpZGVEYXRlIjpmYWxzZSwiU2hhcGVTaXplIjoxLCJTcGFjaW5nIjoxLjAsIlBhZGRpbmciOnsiJGlkIjoiMzUxNyIsIlRvcCI6Ny4wLCJMZWZ0IjozLjAsIlJpZ2h0IjowLjAsIkJvdHRvbSI6Mi4wfSwiU2hhcGVTdHlsZSI6eyIkaWQiOiIzNTE4IiwiTWFyZ2luIjp7IiRpZCI6IjM1MTkiLCJUb3AiOjAuMCwiTGVmdCI6MC4wLCJSaWdodCI6MC4wLCJCb3R0b20iOjAuMH0sIlBhZGRpbmciOnsiJGlkIjoiMzUyMCIsIlRvcCI6MC4wLCJMZWZ0IjowLjAsIlJpZ2h0IjowLjAsIkJvdHRvbSI6MC4wfSwiQmFja2dyb3VuZCI6eyIkaWQiOiIzNTIxIiwiQ29sb3IiOnsiJGlkIjoiMzUyMiIsIkEiOjI1NSwiUiI6NzgsIkciOjEzMywiQiI6NjZ9fSwiSXNWaXNpYmxlIjp0cnVlLCJXaWR0aCI6MTguMCwiSGVpZ2h0IjoyMC4wLCJCb3JkZXJTdHlsZSI6eyIkaWQiOiIzNTIzIiwiTGluZUNvbG9yIjp7IiRpZCI6IjM1MjQiLCIkdHlwZSI6Ik5MUkUuQ29tbW9uLkRvbS5Tb2xpZENvbG9yQnJ1c2gsIE5MUkUuQ29tbW9uIiwiQ29sb3IiOnsiJGlkIjoiMzUyNSIsIkEiOjI1NSwiUiI6MjM0LCJHIjoyMiwiQiI6MzB9fSwiTGluZVdlaWdodCI6MC4wLCJMaW5lVHlwZSI6MCwiUGFyZW50U3R5bGUiOm51bGx9LCJQYXJlbnRTdHlsZSI6bnVsbH0sIlRpdGxlU3R5bGUiOnsiJGlkIjoiMzUyNiIsIkZvbnRTZXR0aW5ncyI6eyIkaWQiOiIzNTI3IiwiRm9udFNpemUiOjEwLCJGb250TmFtZSI6IkNhbGlicmkiLCJJc0JvbGQiOnRydWUsIklzSXRhbGljIjpmYWxzZSwiSXNVbmRlcmxpbmVkIjpmYWxzZSwiUGFyZW50U3R5bGUiOm51bGx9LCJBdXRvU2l6ZSI6MCwiRm9yZWdyb3VuZCI6eyIkaWQiOiIzNTI4IiwiQ29sb3IiOnsiJGlkIjoiMzUy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TMwIiwiVG9wIjowLjAsIkxlZnQiOjAuMCwiUmlnaHQiOjAuMCwiQm90dG9tIjowLjB9LCJQYWRkaW5nIjp7IiRpZCI6IjM1MzEiLCJUb3AiOjAuMCwiTGVmdCI6MC4wLCJSaWdodCI6MC4wLCJCb3R0b20iOjAuMH0sIkJhY2tncm91bmQiOnsiJGlkIjoiMzUzMiIsIkNvbG9yIjp7IiRpZCI6IjM1MzMiLCJBIjowLCJSIjoyNTUsIkciOjI1NSwiQiI6MjU1fX0sIklzVmlzaWJsZSI6dHJ1ZSwiV2lkdGgiOjAuMCwiSGVpZ2h0IjowLjAsIkJvcmRlclN0eWxlIjpudWxsLCJQYXJlbnRTdHlsZSI6bnVsbH0sIkRhdGVTdHlsZSI6eyIkaWQiOiIzNTM0IiwiRm9udFNldHRpbmdzIjp7IiRpZCI6IjM1MzUiLCJGb250U2l6ZSI6OSwiRm9udE5hbWUiOiJDYWxpYnJpIiwiSXNCb2xkIjpmYWxzZSwiSXNJdGFsaWMiOmZhbHNlLCJJc1VuZGVybGluZWQiOmZhbHNlLCJQYXJlbnRTdHlsZSI6bnVsbH0sIkF1dG9TaXplIjowLCJGb3JlZ3JvdW5kIjp7IiRpZCI6IjM1MzYiLCJDb2xvciI6eyIkaWQiOiIzNTM3IiwiQSI6MjU1LCJSIjo1MCwiRyI6NTAsIkIiOjUwfX0sIk1heFdpZHRoIjoyMDAuMCwiTWF4SGVpZ2h0IjoiSW5maW5pdHkiLCJTbWFydEZvcmVncm91bmRJc0FjdGl2ZSI6ZmFsc2UsIkhvcml6b250YWxBbGlnbm1lbnQiOjEsIlZlcnRpY2FsQWxpZ25tZW50IjowLCJTbWFydEZvcmVncm91bmQiOm51bGwsIkJhY2tncm91bmRGaWxsVHlwZSI6MCwiTWFyZ2luIjp7IiRpZCI6IjM1MzgiLCJUb3AiOjAuMCwiTGVmdCI6MC4wLCJSaWdodCI6MC4wLCJCb3R0b20iOjAuMH0sIlBhZGRpbmciOnsiJGlkIjoiMzUzOSIsIlRvcCI6MC4wLCJMZWZ0IjowLjAsIlJpZ2h0IjowLjAsIkJvdHRvbSI6MC4wfSwiQmFja2dyb3VuZCI6eyIkaWQiOiIzNTQwIiwiQ29sb3IiOnsiJGlkIjoiMzU0MSIsIkEiOjAsIlIiOjI1NSwiRyI6MjU1LCJCIjoyNTV9fSwiSXNWaXNpYmxlIjp0cnVlLCJXaWR0aCI6MC4wLCJIZWlnaHQiOjAuMCwiQm9yZGVyU3R5bGUiOm51bGwsIlBhcmVudFN0eWxlIjpudWxsfSwiRGF0ZUZvcm1hdCI6eyIkaWQiOiIzNTQ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U0MyIsIkRhdGVQYXJ0SXNWaXNpYmxlIjpmYWxzZSwiVGltZVBhcnRJc1Zpc2libGUiOmZhbHNlfX0sIldlZWtOdW1iZXJpbmciOnsiJGlkIjoiMzU0NCIsIkZvcm1hdCI6MCwiSXNWaXNpYmxlIjpmYWxzZSwiTGFzdEtub3duVmlzaWJpbGl0eVN0YXRlIjpmYWxzZX0sIklzVmlzaWJsZSI6dHJ1ZSwiVmFyaWFuY2VTdHlsZSI6eyIkaWQiOiIzNTQ1IiwiVGV4dFN0eWxlIjp7IiRpZCI6IjM1NDYiLCJGb250U2V0dGluZ3MiOnsiJGlkIjoiMzU0NyIsIkZvbnRTaXplIjoxMSwiRm9udE5hbWUiOiJDYWxpYnJpIiwiSXNCb2xkIjpmYWxzZSwiSXNJdGFsaWMiOmZhbHNlLCJJc1VuZGVybGluZWQiOmZhbHNlLCJQYXJlbnRTdHlsZSI6bnVsbH0sIkF1dG9TaXplIjowLCJGb3JlZ3JvdW5kIjp7IiRpZCI6IjM1NDgiLCJDb2xvciI6eyIkaWQiOiIzNTQ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1NTAiLCJUb3AiOjAuMCwiTGVmdCI6MC4wLCJSaWdodCI6MC4wLCJCb3R0b20iOjAuMH0sIlBhZGRpbmciOnsiJGlkIjoiMzU1MSIsIlRvcCI6MC4wLCJMZWZ0IjowLjAsIlJpZ2h0IjowLjAsIkJvdHRvbSI6MC4wfSwiQmFja2dyb3VuZCI6eyIkaWQiOiIzNTUyIiwiQ29sb3IiOnsiJGlkIjoiMzU1MyIsIkEiOjAsIlIiOjAsIkciOjAsIkIiOjB9fSwiSXNWaXNpYmxlIjpmYWxzZSwiV2lkdGgiOjAuMCwiSGVpZ2h0IjowLjAsIkJvcmRlclN0eWxlIjp7IiRpZCI6IjM1NTQiLCJMaW5lQ29sb3IiOm51bGwsIkxpbmVXZWlnaHQiOjAuMCwiTGluZVR5cGUiOjAsIlBhcmVudFN0eWxlIjpudWxsfSwiUGFyZW50U3R5bGUiOm51bGx9LCJQYXJlbnRTdHlsZSI6bnVsbH0sIlBhcmVudFN0eWxlIjpudWxsfSwiRGVmYXVsdFN3aW1sYW5lTWlsZXN0b25lU3R5bGUiOnsiJGlkIjoiMzU1NSIsIlRpdGxlUG9zaXRpb24iOiJSaWdodCIsIkRhdGVQb3NpdGlvbiI6IkxlZnQiLCJWYXJpYW5jZVBvc2l0aW9uIjoiTGVmdCIsIlNoYXBlVHlwZSI6MywiU2hhcGVTaXplIjowLCJTcGFjaW5nIjo1LCJTaGFwZVN0eWxlIjp7IiRpZCI6IjM1NTYiLCJNYXJnaW4iOnsiJGlkIjoiMzU1NyIsIlRvcCI6MC4wLCJMZWZ0IjowLjAsIlJpZ2h0IjowLjAsIkJvdHRvbSI6MC4wfSwiUGFkZGluZyI6eyIkaWQiOiIzNTU4IiwiVG9wIjowLjAsIkxlZnQiOjAuMCwiUmlnaHQiOjAuMCwiQm90dG9tIjowLjB9LCJCYWNrZ3JvdW5kIjp7IiRpZCI6IjM1NTkiLCJDb2xvciI6eyIkaWQiOiIzNTYwIiwiQSI6MjU1LCJSIjo3OCwiRyI6MTMzLCJCIjo2Nn19LCJJc1Zpc2libGUiOnRydWUsIldpZHRoIjoxMi4wLCJIZWlnaHQiOjE0LjAsIkJvcmRlclN0eWxlIjp7IiRpZCI6IjM1NjEiLCJMaW5lQ29sb3IiOnsiJGlkIjoiMzU2MiIsIiR0eXBlIjoiTkxSRS5Db21tb24uRG9tLlNvbGlkQ29sb3JCcnVzaCwgTkxSRS5Db21tb24iLCJDb2xvciI6eyIkaWQiOiIzNTYzIiwiQSI6MjU1LCJSIjoyMzQsIkciOjIyLCJCIjozMH19LCJMaW5lV2VpZ2h0IjowLjAsIkxpbmVUeXBlIjowLCJQYXJlbnRTdHlsZSI6bnVsbH0sIlBhcmVudFN0eWxlIjpudWxsfSwiVGl0bGVTdHlsZSI6eyIkaWQiOiIzNTY0IiwiRm9udFNldHRpbmdzIjp7IiRpZCI6IjM1NjUiLCJGb250U2l6ZSI6MTAsIkZvbnROYW1lIjoiQ2FsaWJyaSIsIklzQm9sZCI6dHJ1ZSwiSXNJdGFsaWMiOmZhbHNlLCJJc1VuZGVybGluZWQiOmZhbHNlLCJQYXJlbnRTdHlsZSI6bnVsbH0sIkF1dG9TaXplIjowLCJGb3JlZ3JvdW5kIjp7IiRpZCI6IjM1NjYiLCJDb2xvciI6eyIkaWQiOiIzNTY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1NjgiLCJUb3AiOjAuMCwiTGVmdCI6MC4wLCJSaWdodCI6MC4wLCJCb3R0b20iOjAuMH0sIlBhZGRpbmciOnsiJGlkIjoiMzU2OSIsIlRvcCI6MC4wLCJMZWZ0IjowLjAsIlJpZ2h0IjowLjAsIkJvdHRvbSI6MC4wfSwiQmFja2dyb3VuZCI6eyIkaWQiOiIzNTcwIiwiQ29sb3IiOnsiJGlkIjoiMzU3MSIsIkEiOjg5LCJSIjowLCJHIjowLCJCIjowfX0sIklzVmlzaWJsZSI6dHJ1ZSwiV2lkdGgiOjAuMCwiSGVpZ2h0IjowLjAsIkJvcmRlclN0eWxlIjpudWxsLCJQYXJlbnRTdHlsZSI6bnVsbH0sIkRhdGVTdHlsZSI6eyIkaWQiOiIzNTcyIiwiRm9udFNldHRpbmdzIjp7IiRpZCI6IjM1NzMiLCJGb250U2l6ZSI6OSwiRm9udE5hbWUiOiJDYWxpYnJpIiwiSXNCb2xkIjpmYWxzZSwiSXNJdGFsaWMiOmZhbHNlLCJJc1VuZGVybGluZWQiOmZhbHNlLCJQYXJlbnRTdHlsZSI6bnVsbH0sIkF1dG9TaXplIjowLCJGb3JlZ3JvdW5kIjp7IiRpZCI6IjM1NzQiLCJDb2xvciI6eyIkaWQiOiIzNTc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Tc2IiwiVG9wIjowLjAsIkxlZnQiOjAuMCwiUmlnaHQiOjAuMCwiQm90dG9tIjowLjB9LCJQYWRkaW5nIjp7IiRpZCI6IjM1NzciLCJUb3AiOjAuMCwiTGVmdCI6MC4wLCJSaWdodCI6MC4wLCJCb3R0b20iOjAuMH0sIkJhY2tncm91bmQiOnsiJGlkIjoiMzU3OCIsIkNvbG9yIjp7IiRpZCI6IjM1NzkiLCJBIjo4OSwiUiI6MCwiRyI6MCwiQiI6MH19LCJJc1Zpc2libGUiOnRydWUsIldpZHRoIjowLjAsIkhlaWdodCI6MC4wLCJCb3JkZXJTdHlsZSI6bnVsbCwiUGFyZW50U3R5bGUiOm51bGx9LCJEYXRlRm9ybWF0Ijp7IiRpZCI6IjM1OD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TgxIiwiRGF0ZVBhcnRJc1Zpc2libGUiOmZhbHNlLCJUaW1lUGFydElzVmlzaWJsZSI6ZmFsc2V9fSwiV2Vla051bWJlcmluZyI6eyIkaWQiOiIzNTgyIiwiRm9ybWF0IjowLCJJc1Zpc2libGUiOmZhbHNlLCJMYXN0S25vd25WaXNpYmlsaXR5U3RhdGUiOmZhbHNlfSwiSXNWaXNpYmxlIjp0cnVlLCJWYXJpYW5jZVN0eWxlIjp7IiRpZCI6IjM1ODMiLCJUZXh0U3R5bGUiOnsiJGlkIjoiMzU4NCIsIkZvbnRTZXR0aW5ncyI6eyIkaWQiOiIzNTg1IiwiRm9udFNpemUiOjExLCJGb250TmFtZSI6IkNhbGlicmkiLCJJc0JvbGQiOmZhbHNlLCJJc0l0YWxpYyI6ZmFsc2UsIklzVW5kZXJsaW5lZCI6ZmFsc2UsIlBhcmVudFN0eWxlIjpudWxsfSwiQXV0b1NpemUiOjAsIkZvcmVncm91bmQiOnsiJGlkIjoiMzU4NiIsIkNvbG9yIjp7IiRpZCI6IjM1O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U4OCIsIlRvcCI6MC4wLCJMZWZ0IjowLjAsIlJpZ2h0IjowLjAsIkJvdHRvbSI6MC4wfSwiUGFkZGluZyI6eyIkaWQiOiIzNTg5IiwiVG9wIjowLjAsIkxlZnQiOjAuMCwiUmlnaHQiOjAuMCwiQm90dG9tIjowLjB9LCJCYWNrZ3JvdW5kIjp7IiRpZCI6IjM1OTAiLCJDb2xvciI6eyIkaWQiOiIzNTkxIiwiQSI6MCwiUiI6MCwiRyI6MCwiQiI6MH19LCJJc1Zpc2libGUiOnRydWUsIldpZHRoIjowLjAsIkhlaWdodCI6MC4wLCJCb3JkZXJTdHlsZSI6eyIkaWQiOiIzNTkyIiwiTGluZUNvbG9yIjpudWxsLCJMaW5lV2VpZ2h0IjowLjAsIkxpbmVUeXBlIjowLCJQYXJlbnRTdHlsZSI6bnVsbH0sIlBhcmVudFN0eWxlIjpudWxsfSwiUGFyZW50U3R5bGUiOm51bGx9LCJQYXJlbnRTdHlsZSI6bnVsbH0sIkRlZmF1bHRTd2ltbGFuZUFjdGl2aXR5U3R5bGUiOnsiJGlkIjoiMzU5MyIsIkhlYWRlclN0eWxlIjp7IiRpZCI6IjM1OTQiLCJUZXh0U3R5bGUiOnsiJGlkIjoiMzU5NSIsIkZvbnRTZXR0aW5ncyI6eyIkaWQiOiIzNTk2IiwiRm9udFNpemUiOjExLCJGb250TmFtZSI6IkNhbGlicmkiLCJJc0JvbGQiOmZhbHNlLCJJc0l0YWxpYyI6ZmFsc2UsIklzVW5kZXJsaW5lZCI6ZmFsc2UsIlBhcmVudFN0eWxlIjpudWxsfSwiQXV0b1NpemUiOjIsIkZvcmVncm91bmQiOnsiJGlkIjoiMzU5NyIsIkNvbG9yIjp7IiRpZCI6IjM1OTgiLCJBIjoyNTUsIlIiOjAsIkciOjAsIkIiOjB9fSwiTWF4V2lkdGgiOjAuMCwiTWF4SGVpZ2h0IjowLjAsIlNtYXJ0Rm9yZWdyb3VuZElzQWN0aXZlIjpmYWxzZSwiSG9yaXpvbnRhbEFsaWdubWVudCI6MCwiVmVydGljYWxBbGlnbm1lbnQiOjAsIlNtYXJ0Rm9yZWdyb3VuZCI6bnVsbCwiQmFja2dyb3VuZEZpbGxUeXBlIjowLCJNYXJnaW4iOnsiJGlkIjoiMzU5OSIsIlRvcCI6MC4wLCJMZWZ0IjowLjAsIlJpZ2h0IjowLjAsIkJvdHRvbSI6MC4wfSwiUGFkZGluZyI6eyIkaWQiOiIzNjAwIiwiVG9wIjowLjAsIkxlZnQiOjAuMCwiUmlnaHQiOjAuMCwiQm90dG9tIjowLjB9LCJCYWNrZ3JvdW5kIjpudWxsLCJJc1Zpc2libGUiOnRydWUsIldpZHRoIjowLjAsIkhlaWdodCI6MC4wLCJCb3JkZXJTdHlsZSI6bnVsbCwiUGFyZW50U3R5bGUiOm51bGx9LCJSZWN0YW5nbGVTdHlsZSI6eyIkaWQiOiIzNjAxIiwiTWFyZ2luIjp7IiRpZCI6IjM2MDIiLCJUb3AiOjAuMCwiTGVmdCI6MC4wLCJSaWdodCI6MC4wLCJCb3R0b20iOjAuMH0sIlBhZGRpbmciOnsiJGlkIjoiMzYwMyIsIlRvcCI6MC4wLCJMZWZ0IjowLjAsIlJpZ2h0IjowLjAsIkJvdHRvbSI6MC4wfSwiQmFja2dyb3VuZCI6eyIkaWQiOiIzNjA0IiwiQ29sb3IiOnsiJGlkIjoiMzYwNSIsIkEiOjYzLCJSIjo3OCwiRyI6MTMzLCJCIjo2Nn19LCJJc1Zpc2libGUiOnRydWUsIldpZHRoIjowLjAsIkhlaWdodCI6MC4wLCJCb3JkZXJTdHlsZSI6eyIkaWQiOiIzNjA2IiwiTGluZUNvbG9yIjp7IiRpZCI6IjM2MDciLCIkdHlwZSI6Ik5MUkUuQ29tbW9uLkRvbS5Tb2xpZENvbG9yQnJ1c2gsIE5MUkUuQ29tbW9uIiwiQ29sb3IiOnsiJGlkIjoiMzYwOCIsIkEiOjI1NSwiUiI6MTc2LCJHIjo5MiwiQiI6NX19LCJMaW5lV2VpZ2h0IjowLjAsIkxpbmVUeXBlIjowLCJQYXJlbnRTdHlsZSI6bnVsbH0sIlBhcmVudFN0eWxlIjpudWxsfSwiTWFyZ2luIjp7IiRpZCI6IjM2MDkiLCJUb3AiOjAuMCwiTGVmdCI6MC4wLCJSaWdodCI6MC4wLCJCb3R0b20iOjAuMH0sIlBhZGRpbmciOnsiJGlkIjoiMzYxMCIsIlRvcCI6MC4wLCJMZWZ0IjowLjAsIlJpZ2h0IjowLjAsIkJvdHRvbSI6MC4wfSwiQmFja2dyb3VuZCI6bnVsbCwiSXNWaXNpYmxlIjp0cnVlLCJXaWR0aCI6MC4wLCJIZWlnaHQiOjAuMCwiQm9yZGVyU3R5bGUiOm51bGwsIlBhcmVudFN0eWxlIjpudWxsfSwiQmFja2dyb3VuZFN0eWxlIjp7IiRpZCI6IjM2MTEiLCJNYXJnaW4iOnsiJGlkIjoiMzYxMiIsIlRvcCI6MC4wLCJMZWZ0IjowLjAsIlJpZ2h0IjowLjAsIkJvdHRvbSI6MC4wfSwiUGFkZGluZyI6eyIkaWQiOiIzNjEzIiwiVG9wIjowLjAsIkxlZnQiOjAuMCwiUmlnaHQiOjAuMCwiQm90dG9tIjowLjB9LCJCYWNrZ3JvdW5kIjp7IiRpZCI6IjM2MTQiLCJDb2xvciI6eyIkaWQiOiIzNjE1IiwiQSI6NTEsIlIiOjI3LCJHIjo4OCwiQiI6MTI0fX0sIklzVmlzaWJsZSI6dHJ1ZSwiV2lkdGgiOjAuMCwiSGVpZ2h0IjowLjAsIkJvcmRlclN0eWxlIjp7IiRpZCI6IjM2MTYiLCJMaW5lQ29sb3IiOnsiJGlkIjoiMzYxNyIsIiR0eXBlIjoiTkxSRS5Db21tb24uRG9tLlNvbGlkQ29sb3JCcnVzaCwgTkxSRS5Db21tb24iLCJDb2xvciI6eyIkaWQiOiIzNjE4IiwiQSI6MjU1LCJSIjoyMzQsIkciOjIyLCJCIjozMH19LCJMaW5lV2VpZ2h0IjowLjAsIkxpbmVUeXBlIjowLCJQYXJlbnRTdHlsZSI6bnVsbH0sIlBhcmVudFN0eWxlIjpudWxsfSwiTWFyZ2luIjp7IiRpZCI6IjM2MTkiLCJUb3AiOjAuMCwiTGVmdCI6MC4wLCJSaWdodCI6MC4wLCJCb3R0b20iOjAuMH0sIlBhZGRpbmciOnsiJGlkIjoiMzYyMCIsIlRvcCI6MC4wLCJMZWZ0IjowLjAsIlJpZ2h0IjowLjAsIkJvdHRvbSI6MC4wfSwiSXNWaXNpYmxlIjp0cnVlLCJXaWR0aCI6MC4wLCJIZWlnaHQiOjAuMCwiQm9yZGVyU3R5bGUiOm51bGwsIlBhcmVudFN0eWxlIjpudWxsfSwiTWFyZ2luIjp7IiRpZCI6IjM2MjEiLCJUb3AiOjAuMCwiTGVmdCI6MC4wLCJSaWdodCI6MC4wLCJCb3R0b20iOjAuMH0sIlBhZGRpbmciOnsiJGlkIjoiMzYyMiIsIlRvcCI6MC4wLCJMZWZ0IjowLjAsIlJpZ2h0IjowLjAsIkJvdHRvbSI6MC4wfSwiSXNWaXNpYmxlIjp0cnVlLCJXaWR0aCI6MC4wLCJIZWlnaHQiOjAuMCwiQm9yZGVyU3R5bGUiOnsiJGlkIjoiMzYyMyIsIkxpbmVDb2xvciI6bnVsbCwiTGluZVdlaWdodCI6MC4wLCJMaW5lVHlwZSI6MCwiUGFyZW50U3R5bGUiOm51bGx9LCJQYXJlbnRTdHlsZSI6bnVsbH1dLCJDb25kaXRpb25hbEZvcm1hdHRpbmciOnsiJGlkIjoiMzYyNCIsIlB2QUZvcm1hdHRpbmciOnsiJGlkIjoiMzYyNSIsIkRlbGF5VGFza1N0eWxlIjp7IiRpZCI6IjM2MjYiLCJTdHlsZU9wdGlvbnMiOjI0LCJUaXRsZUZvcmVncm91bmQiOnsiJGlkIjoiMzYyNyIsIkNvbG9yIjp7IiRpZCI6IjM2MjgiLCJBIjoyNTUsIlIiOjE3NSwiRyI6MCwiQiI6MH19LCJBY3R1YWxTaGFwZXNCYWNrZ3JvdW5kIjp7IiRpZCI6IjM2MjkiLCJDb2xvciI6eyIkaWQiOiIzNjMwIiwiQSI6NjIsIlIiOjI1NSwiRyI6MCwiQiI6MH19LCJBY3R1YWxTaGFwZXNCb3JkZXJTdHlsZSI6eyIkaWQiOiIzNjMxIiwiTGluZUNvbG9yIjp7IiRpZCI6IjM2MzIiLCIkdHlwZSI6Ik5MUkUuQ29tbW9uLkRvbS5Tb2xpZENvbG9yQnJ1c2gsIE5MUkUuQ29tbW9uIiwiQ29sb3IiOnsiJGlkIjoiMzYzMyIsIkEiOjE2MywiUiI6MjU1LCJHIjowLCJCIjowfX0sIkxpbmVXZWlnaHQiOjMuMCwiTGluZVR5cGUiOjAsIlBhcmVudFN0eWxlIjpudWxsfSwiQmFzZWxpbmVTaGFwZXNCYWNrZ3JvdW5kIjp7IiRpZCI6IjM2MzQiLCJDb2xvciI6eyIkaWQiOiIzNjM1IiwiQSI6MTg0LCJSIjoyNTUsIkciOjAsIkIiOjB9fSwiVmFyaWFuY2VGb3JlZ3JvdW5kIjp7IiRpZCI6IjM2MzYiLCJDb2xvciI6eyIkaWQiOiIzNjM3IiwiQSI6MjU1LCJSIjoxNzUsIkciOjAsIkIiOjB9fSwiSXNWaXNpYmxlIjp0cnVlfSwiRGVsYXlNaWxlc3RvbmVTdHlsZSI6eyIkaWQiOiIzNjM4IiwiU3R5bGVPcHRpb25zIjoxOCwiVGl0bGVGb3JlZ3JvdW5kIjp7IiRpZCI6IjM2MzkiLCJDb2xvciI6eyIkaWQiOiIzNjQwIiwiQSI6MjU1LCJSIjoxNzUsIkciOjAsIkIiOjB9fSwiQWN0dWFsU2hhcGVzQmFja2dyb3VuZCI6eyIkaWQiOiIzNjQxIiwiQ29sb3IiOnsiJGlkIjoiMzY0MiIsIkEiOjI1NSwiUiI6MjIyLCJHIjo4MCwiQiI6NTB9fSwiQWN0dWFsU2hhcGVzQm9yZGVyU3R5bGUiOnsiJGlkIjoiMzY0MyIsIkxpbmVDb2xvciI6eyIkaWQiOiIzNjQ0IiwiJHR5cGUiOiJOTFJFLkNvbW1vbi5Eb20uU29saWRDb2xvckJydXNoLCBOTFJFLkNvbW1vbiIsIkNvbG9yIjp7IiRpZCI6IjM2NDUiLCJBIjoxNjMsIlIiOjI1NSwiRyI6MCwiQiI6MH19LCJMaW5lV2VpZ2h0IjozLjAsIkxpbmVUeXBlIjowLCJQYXJlbnRTdHlsZSI6bnVsbH0sIkJhc2VsaW5lU2hhcGVzQmFja2dyb3VuZCI6eyIkaWQiOiIzNjQ2IiwiQ29sb3IiOnsiJGlkIjoiMzY0NyIsIkEiOjE4NCwiUiI6MjU1LCJHIjowLCJCIjowfX0sIlZhcmlhbmNlRm9yZWdyb3VuZCI6eyIkaWQiOiIzNjQ4IiwiQ29sb3IiOnsiJGlkIjoiMzY0OSIsIkEiOjI1NSwiUiI6MTc1LCJHIjowLCJCIjowfX0sIklzVmlzaWJsZSI6dHJ1ZX0sIkFkdmFuY2VUYXNrU3R5bGUiOnsiJGlkIjoiMzY1MCIsIlN0eWxlT3B0aW9ucyI6MjQsIlRpdGxlRm9yZWdyb3VuZCI6eyIkaWQiOiIzNjUxIiwiQ29sb3IiOnsiJGlkIjoiMzY1MiIsIkEiOjI1NSwiUiI6MCwiRyI6MTEwLCJCIjowfX0sIkFjdHVhbFNoYXBlc0JhY2tncm91bmQiOnsiJGlkIjoiMzY1MyIsIkNvbG9yIjp7IiRpZCI6IjM2NTQiLCJBIjo2MSwiUiI6MCwiRyI6MTI4LCJCIjowfX0sIkFjdHVhbFNoYXBlc0JvcmRlclN0eWxlIjp7IiRpZCI6IjM2NTUiLCJMaW5lQ29sb3IiOnsiJGlkIjoiMzY1NiIsIiR0eXBlIjoiTkxSRS5Db21tb24uRG9tLlNvbGlkQ29sb3JCcnVzaCwgTkxSRS5Db21tb24iLCJDb2xvciI6eyIkaWQiOiIzNjU3IiwiQSI6MTYzLCJSIjowLCJHIjoxMjgsIkIiOjB9fSwiTGluZVdlaWdodCI6My4wLCJMaW5lVHlwZSI6MCwiUGFyZW50U3R5bGUiOm51bGx9LCJCYXNlbGluZVNoYXBlc0JhY2tncm91bmQiOnsiJGlkIjoiMzY1OCIsIkNvbG9yIjp7IiRpZCI6IjM2NTkiLCJBIjoxODQsIlIiOjAsIkciOjEyOCwiQiI6MH19LCJWYXJpYW5jZUZvcmVncm91bmQiOnsiJGlkIjoiMzY2MCIsIkNvbG9yIjp7IiRpZCI6IjM2NjEiLCJBIjoyNTUsIlIiOjAsIkciOjExMCwiQiI6MH19LCJJc1Zpc2libGUiOnRydWV9LCJBZHZhbmNlTWlsZXN0b25lU3R5bGUiOnsiJGlkIjoiMzY2MiIsIlN0eWxlT3B0aW9ucyI6MTgsIlRpdGxlRm9yZWdyb3VuZCI6eyIkaWQiOiIzNjYzIiwiQ29sb3IiOnsiJGlkIjoiMzY2NCIsIkEiOjI1NSwiUiI6MCwiRyI6MTEwLCJCIjowfX0sIkFjdHVhbFNoYXBlc0JhY2tncm91bmQiOnsiJGlkIjoiMzY2NSIsIkNvbG9yIjp7IiRpZCI6IjM2NjYiLCJBIjoyNTUsIlIiOjIwLCJHIjoxMDAsIkIiOjB9fSwiQWN0dWFsU2hhcGVzQm9yZGVyU3R5bGUiOnsiJGlkIjoiMzY2NyIsIkxpbmVDb2xvciI6eyIkaWQiOiIzNjY4IiwiJHR5cGUiOiJOTFJFLkNvbW1vbi5Eb20uU29saWRDb2xvckJydXNoLCBOTFJFLkNvbW1vbiIsIkNvbG9yIjp7IiRpZCI6IjM2NjkiLCJBIjoxNjMsIlIiOjAsIkciOjEyOCwiQiI6MH19LCJMaW5lV2VpZ2h0IjozLjAsIkxpbmVUeXBlIjowLCJQYXJlbnRTdHlsZSI6bnVsbH0sIkJhc2VsaW5lU2hhcGVzQmFja2dyb3VuZCI6eyIkaWQiOiIzNjcwIiwiQ29sb3IiOnsiJGlkIjoiMzY3MSIsIkEiOjE4NCwiUiI6MCwiRyI6MTI4LCJCIjowfX0sIlZhcmlhbmNlRm9yZWdyb3VuZCI6eyIkaWQiOiIzNjcyIiwiQ29sb3IiOnsiJGlkIjoiMzY3MyIsIkEiOjI1NSwiUiI6MCwiRyI6MTEwLCJCIjowfX0sIklzVmlzaWJsZSI6dHJ1ZX19LCJWYXJpYW5jZURpc3BsYXlTZXR0aW5ncyI6eyIkaWQiOiIzNjc0IiwiVGFza1ZhcmlhbmNlRGlzcGxheU9wdGlvbnMiOnsiJGlkIjoiMzY3NSIsIlNob3dEZWxheVZhcmlhbmNlIjp0cnVlLCJTaG93QWR2YW5jZVZhcmlhbmNlIjp0cnVlLCJTaG93XzBfVmFyaWFuY2UiOnRydWV9LCJNaWxlc3RvbmVWYXJpYW5jZURpc3BsYXlPcHRpb25zIjp7IiRpZCI6IjM2NzYiLCJTaG93RGVsYXlWYXJpYW5jZSI6dHJ1ZSwiU2hvd0FkdmFuY2VWYXJpYW5jZSI6dHJ1ZSwiU2hvd18wX1ZhcmlhbmNlIjp0cnVlfX19fSwiU2NhbGUiOm51bGwsIlNjYWxlVjIiOnsiJGlkIjoiMzY3NyIsIlN0YXJ0RGF0ZSI6IjAwMDEtMDEtMDFUMDA6MDA6MDAiLCJFbmREYXRlIjoiMjAyNy0wMy0wMVQyMzo1OTowMCIsIkF1dG9EYXRlUmFuZ2UiOnRydWUsIldvcmtpbmdEYXlzIjozMSwiRmlzY2FsWWVhciI6eyIkaWQiOiIzNjc4IiwiU3RhcnRNb250aCI6MSwiVXNlU3RhcnRpbmdZZWFyRm9yTnVtYmVyaW5nIjp0cnVlLCJTaG93RmlzY2FsWWVhckxhYmVsIjp0cnVlfSwiVG9kYXlNYXJrZXJUZXh0IjoiVG9kYXkiLCJBdXRvU2NhbGVUeXBlIjpmYWxzZSwiVGltZWJhbmRTY2FsZXMiOnsiJGlkIjoiMzY3OSIsIlRvcFNjYWxlTGF5ZXIiOnsiJGlkIjoiMzY4MCIsIkZvcm1hdCI6Ik1NTSIsIlR5cGUiOjQsIkdyb3VwaW5nSW50ZXJ2YWxzIjp7IiRpZCI6IjM2ODEiLCJJc1NldCI6ZmFsc2UsIkdyb3VwaW5nU3RlcENvdW50IjoxfX0sIk1pZGRsZVNjYWxlTGF5ZXIiOnsiJGlkIjoiMzY4MiIsIkZvcm1hdCI6Ik1NTSIsIlR5cGUiOjIsIkdyb3VwaW5nSW50ZXJ2YWxzIjp7IiRpZCI6IjM2ODMiLCJJc1NldCI6ZmFsc2UsIkdyb3VwaW5nU3RlcENvdW50IjoxfX0sIkJvdHRvbVNjYWxlTGF5ZXIiOnsiJGlkIjoiMzY4NCIsIkZvcm1hdCI6bnVsbCwiVHlwZSI6MCwiR3JvdXBpbmdJbnRlcnZhbHMiOnsiJGlkIjoiMzY4NSIsIklzU2V0IjpmYWxzZSwiR3JvdXBpbmdTdGVwQ291bnQiOjF9fX19LCJNaWxlc3RvbmVzIjpbXSwiVGFza3MiOltdLCJTd2ltbGFuZXMiOltdLCJNc1Byb2plY3RJdGVtc1RyZWUiOnsiJGlkIjoiMzY4NiIsIlJvb3QiOnsiSW1wb3J0SWQiOm51bGwsIklzSW1wb3J0ZWQiOmZhbHNlLCJDaGlsZHJlbiI6W119fSwiTWV0YWRhdGEiOnsiJGlkIjoiMzY4NyIsIkV4Y2VsU2hlZXROYW1lIjoiU2hlZXQxIiwiSXRlbXNUaXRsZXMiOiJbXCJVbml0ZWQgU3RhdGVzXCIsXCJDaGluYVwiLFwiSmFwYW5cIixcIkdlcm1hbnlcIixcIlVuaXRlZCBLaW5nZG9tXCIsXCJJbmRpYVwiLFwiVGltZWxpbmVcIixcIlVuaXRlZCBTdGF0ZXNcIixcIkNoaW5hXCIsXCJKYXBhblwiLFwiR2VybWFueVwiLFwiVW5pdGVkIEtpbmdkb21cIixcIkluZGlhXCIsXCJUaW1lbGluZVwiLFwiVW5pdGVkIFN0YXRlc1wiLFwiQ2hpbmFcIixcIkphcGFuXCIsXCJHZXJtYW55XCIsXCJVbml0ZWQgS2luZ2RvbVwiLFwiSW5kaWFcIixcIlRpbWVsaW5lXCIsXCJVbml0ZWQgU3RhdGVzXCIsXCJDaGluYVwiLFwiSmFwYW5cIixcIkdlcm1hbnlcIixcIlVuaXRlZCBLaW5nZG9tXCIsXCJJbmRpYVwiLFwiVGltZWxpbmVcIl0iLCJJdGVtc1N3aW1sYW5lcyI6IltcIlByb2R1Y3QgQVwiLFwiUHJvZHVjdCBBXCIsXCJQcm9kdWN0IEFcIixcIlByb2R1Y3QgQVwiLFwiUHJvZHVjdCBBXCIsXCJQcm9kdWN0IEFcIixcIlByb2R1Y3QgQVwiLFwiUHJvZHVjdCBCXCIsXCJQcm9kdWN0IEJcIixcIlByb2R1Y3QgQlwiLFwiUHJvZHVjdCBCXCIsXCJQcm9kdWN0IEJcIixcIlByb2R1Y3QgQlwiLFwiUHJvZHVjdCBCXCIsXCJQcm9kdWN0IENcIixcIlByb2R1Y3QgQ1wiLFwiUHJvZHVjdCBDXCIsXCJQcm9kdWN0IENcIixcIlByb2R1Y3QgQ1wiLFwiUHJvZHVjdCBDXCIsXCJQcm9kdWN0IENcIixcIlByb2R1Y3QgRFwiLFwiUHJvZHVjdCBEXCIsXCJQcm9kdWN0IERcIixcIlByb2R1Y3QgRFwiLFwiUHJvZHVjdCBEXCIsXCJQcm9kdWN0IERcIixcIlByb2R1Y3QgRFwiXSIsIk1zZUxhdGVzdEltcG9ydEl0ZW1zIjoie1wiJGlkXCI6XCIxXCIsXCJSb290XCI6e1wiSW1wb3J0SWRcIjpudWxsLFwiSXNJbXBvcnRlZFwiOmZhbHNlLFwiQ2hpbGRyZW5cIjpbe1wiJGlkXCI6XCIyXCIsXCJJbXBvcnRJZFwiOlwiMVwiLFwiSXNJbXBvcnRlZFwiOnRydWUsXCJDaGlsZHJlblwiOltdfSx7XCIkaWRcIjpcIjNcIixcIkltcG9ydElkXCI6XCIyXCIsXCJJc0ltcG9ydGVkXCI6dHJ1ZSxcIkNoaWxkcmVuXCI6W119LHtcIiRpZFwiOlwiNFwiLFwiSW1wb3J0SWRcIjpcIjNcIixcIklzSW1wb3J0ZWRcIjp0cnVlLFwiQ2hpbGRyZW5cIjpbXX0se1wiJGlkXCI6XCI1XCIsXCJJbXBvcnRJZFwiOlwiNFwiLFwiSXNJbXBvcnRlZFwiOnRydWUsXCJDaGlsZHJlblwiOltdfSx7XCIkaWRcIjpcIjZcIixcIkltcG9ydElkXCI6XCI1XCIsXCJJc0ltcG9ydGVkXCI6dHJ1ZSxcIkNoaWxkcmVuXCI6W119LHtcIiRpZFwiOlwiN1wiLFwiSW1wb3J0SWRcIjpcIjZcIixcIklzSW1wb3J0ZWRcIjp0cnVlLFwiQ2hpbGRyZW5cIjpbXX0se1wiJGlkXCI6XCI4XCIsXCJJbXBvcnRJZFwiOlwiN1wiLFwiSXNJbXBvcnRlZFwiOnRydWUsXCJDaGlsZHJlblwiOltdfSx7XCIkaWRcIjpcIjlcIixcIkltcG9ydElkXCI6XCI4XCIsXCJJc0ltcG9ydGVkXCI6dHJ1ZSxcIkNoaWxkcmVuXCI6W119LHtcIiRpZFwiOlwiMTBcIixcIkltcG9ydElkXCI6XCI5XCIsXCJJc0ltcG9ydGVkXCI6dHJ1ZSxcIkNoaWxkcmVuXCI6W119LHtcIiRpZFwiOlwiMTFcIixcIkltcG9ydElkXCI6XCIxMFwiLFwiSXNJbXBvcnRlZFwiOnRydWUsXCJDaGlsZHJlblwiOltdfSx7XCIkaWRcIjpcIjEyXCIsXCJJbXBvcnRJZFwiOlwiMTFcIixcIklzSW1wb3J0ZWRcIjp0cnVlLFwiQ2hpbGRyZW5cIjpbXX0se1wiJGlkXCI6XCIxM1wiLFwiSW1wb3J0SWRcIjpcIjEyXCIsXCJJc0ltcG9ydGVkXCI6dHJ1ZSxcIkNoaWxkcmVuXCI6W119LHtcIiRpZFwiOlwiMTRcIixcIkltcG9ydElkXCI6XCIxM1wiLFwiSXNJbXBvcnRlZFwiOnRydWUsXCJDaGlsZHJlblwiOltdfSx7XCIkaWRcIjpcIjE1XCIsXCJJbXBvcnRJZFwiOlwiMTRcIixcIklzSW1wb3J0ZWRcIjp0cnVlLFwiQ2hpbGRyZW5cIjpbXX0se1wiJGlkXCI6XCIxNlwiLFwiSW1wb3J0SWRcIjpcIjE1XCIsXCJJc0ltcG9ydGVkXCI6dHJ1ZSxcIkNoaWxkcmVuXCI6W119LHtcIiRpZFwiOlwiMTdcIixcIkltcG9ydElkXCI6XCIxNlwiLFwiSXNJbXBvcnRlZFwiOnRydWUsXCJDaGlsZHJlblwiOltdfSx7XCIkaWRcIjpcIjE4XCIsXCJJbXBvcnRJZFwiOlwiMTdcIixcIklzSW1wb3J0ZWRcIjp0cnVlLFwiQ2hpbGRyZW5cIjpbXX0se1wiJGlkXCI6XCIxOVwiLFwiSW1wb3J0SWRcIjpcIjE4XCIsXCJJc0ltcG9ydGVkXCI6dHJ1ZSxcIkNoaWxkcmVuXCI6W119LHtcIiRpZFwiOlwiMjBcIixcIkltcG9ydElkXCI6XCIxOVwiLFwiSXNJbXBvcnRlZFwiOnRydWUsXCJDaGlsZHJlblwiOltdfSx7XCIkaWRcIjpcIjIxXCIsXCJJbXBvcnRJZFwiOlwiMjBcIixcIklzSW1wb3J0ZWRcIjp0cnVlLFwiQ2hpbGRyZW5cIjpbXX0se1wiJGlkXCI6XCIyMlwiLFwiSW1wb3J0SWRcIjpcIjIxXCIsXCJJc0ltcG9ydGVkXCI6dHJ1ZSxcIkNoaWxkcmVuXCI6W119LHtcIiRpZFwiOlwiMjNcIixcIkltcG9ydElkXCI6XCIyMlwiLFwiSXNJbXBvcnRlZFwiOnRydWUsXCJDaGlsZHJlblwiOltdfSx7XCIkaWRcIjpcIjI0XCIsXCJJbXBvcnRJZFwiOlwiMjNcIixcIklzSW1wb3J0ZWRcIjp0cnVlLFwiQ2hpbGRyZW5cIjpbXX0se1wiJGlkXCI6XCIyNVwiLFwiSW1wb3J0SWRcIjpcIjI0XCIsXCJJc0ltcG9ydGVkXCI6dHJ1ZSxcIkNoaWxkcmVuXCI6W119LHtcIiRpZFwiOlwiMjZcIixcIkltcG9ydElkXCI6XCIyNVwiLFwiSXNJbXBvcnRlZFwiOnRydWUsXCJDaGlsZHJlblwiOltdfSx7XCIkaWRcIjpcIjI3XCIsXCJJbXBvcnRJZFwiOlwiMjZcIixcIklzSW1wb3J0ZWRcIjp0cnVlLFwiQ2hpbGRyZW5cIjpbXX0se1wiJGlkXCI6XCIyOFwiLFwiSW1wb3J0SWRcIjpcIjI3XCIsXCJJc0ltcG9ydGVkXCI6dHJ1ZSxcIkNoaWxkcmVuXCI6W119LHtcIiRpZFwiOlwiMjlcIixcIkltcG9ydElkXCI6XCIyOFwiLFwiSXNJbXBvcnRlZFwiOnRydWUsXCJDaGlsZHJlblwiOltdfV19fSIsIkNvbHVtbnNNYXBwaW5nIjoiW3tcIiRpZFwiOlwiMVwiLFwiU2VsZWN0ZWRNYXBwaW5nXCI6OCxcIkNvbHVtbkhlYWRlclwiOlwiQ29sdW1uMFwiLFwiQ29sdW1uRnJpZW5kbHlOYW1lXCI6XCJJRFwifSx7XCIkaWRcIjpcIjJcIixcIlNlbGVjdGVkTWFwcGluZ1wiOjEsXCJDb2x1bW5IZWFkZXJcIjpcIkNvbHVtbjFcIixcIkNvbHVtbkZyaWVuZGx5TmFtZVwiOlwiUHJvZHVjdFwifSx7XCIkaWRcIjpcIjNcIixcIlNlbGVjdGVkTWFwcGluZ1wiOjIsXCJDb2x1bW5IZWFkZXJcIjpcIkNvbHVtbjJcIixcIkNvbHVtbkZyaWVuZGx5TmFtZVwiOlwiQ291bnRyeVwifSx7XCIkaWRcIjpcIjRcIixcIlNlbGVjdGVkTWFwcGluZ1wiOjMsXCJDb2x1bW5IZWFkZXJcIjpcIkNvbHVtbjNcIixcIkNvbHVtbkZyaWVuZGx5TmFtZVwiOlwiU3RhcnQgRGF0ZVwifSx7XCIkaWRcIjpcIjVcIixcIlNlbGVjdGVkTWFwcGluZ1wiOjQsXCJDb2x1bW5IZWFkZXJcIjpcIkNvbHVtbjRcIixcIkNvbHVtbkZyaWVuZGx5TmFtZVwiOlwiRmluaXNoIERhdGV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LCJVcGRhdGVTY2FsZUZvckltcG9ydGVkVGltZWxpbmUiOiJGYWxzZSIsIlNvdXJjZVRoZW1lIjoie1wiJGlkXCI6XCIxXCIsXCJJZFwiOlwiODFlMmI3ZDQtNDQ5NS00NTIyLWE0MTktNDZmYjkzZTA5YzVmXCIsXCJDYXRlZ29yeVwiOjIsXCJDdWx0dXJlSW5mb05hbWVcIjpcImVuLVVTXCIsXCJWZXJzaW9uXCI6e1wiJGlkXCI6XCIyXCIsXCJUaGVtZURvbVZlcnNpb25cIjpcIjI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mZhbHN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E2NixcIkdcIjoxODMsXCJCXCI6Mz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mZhbHN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ZmFsc2V9LFwiU2NhbGVTdHlsZVwiOntcIiRpZFwiOlwiMjNcIixcIlNob3dTZWdtZW50U2VwYXJhdG9yc1wiOnRydWUsXCJTZWdtZW50U2VwYXJhdG9yT3BhY2l0eVwiOjMwLFwiU2hhcGVcIjowLFwiU2VnbWVudFRleHRTdHlsZVwiOntcIiRpZFwiOlwiMjRcIixcIkZvbnRTZXR0aW5nc1wiOntcIiRpZFwiOlwiMjVcIixcIkZvbnRTaXplXCI6MTA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MC4wLFwiTGVmdFwiOjAuMCxcIlJpZ2h0XCI6MC4wLFwiQm90dG9tXCI6MC4wfSxcIkJhY2tncm91bmRcIjp7XCIkaWRcIjpcIjMxXCIsXCJDb2xvclwiOntcIiRpZFwiOlwiMzJcIixcIkFcIjoyNTUsXCJSXCI6MTE1LFwiR1wiOjExNSxcIkJcIjoxMTV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CxcIkdcIjowLFwiQlwiOjB9fSxcIkVsYXBzZWRUaW1lRm9ybWF0XCI6MixcIklzVmlzaWJsZVwiOmZhbHN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zMSxcIkdcIjo3MyxcIkJcIjoxMjV9fSxcIklzVmlzaWJsZVwiOmZhbHNlLFwiV2lkdGhcIjowLjAsXCJIZWlnaHRcIjowLjAsXCJCb3JkZXJTdHlsZVwiOm51bGx9LFwiVGFza1N0eWxlXCI6e1wiJGlkXCI6XCI0NFwiLFwiU2hhcGVcIjowLFwiU2hhcGVUaGlja25lc3NcIjowLFwiRHVyYXRpb25Gb3JtYXRcIjowLFwiUGVyY2VudGFnZUNvbXBsZXRlVGV4dFN0eWxlXCI6e1wiJGlkXCI6XCI0NVwiLFwiRm9udFNldHRpbmdzXCI6e1wiJGlkXCI6XCI0NlwiLFwiRm9udFNpemVcIjo5LFwiRm9udE5hbWVcIjpcIkNhbGlicmlcIixcIklzQm9sZFwiOmZhbHNlLFwiSXNJdGFsaWNcIjpmYWxzZSxcIklzVW5kZXJsaW5lZFwiOmZhbHNlfSxcIkZvcmVncm91bmRcIjp7XCIkaWRcIjpcIjQ3XCIsXCJDb2xvclwiOntcIiRpZFwiOlwiNDhcIixcIkFcIjoyNTUsXCJSXCI6MjM4LFwiR1wiOjIzNixcIkJcIjoyMjV9fSxcIkhvcml6b250YWxBbGlnbm1lbnRcIjow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wLjAsXCJMaW5lVHlwZVwiOjB9LFwiSXNWaXNpYmxlXCI6ZmFsc2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0LFwiRW5kRGF0ZVBvc2l0aW9uXCI6NCxcIlRpdGxlUG9zaXRpb25cIjozLFwiRHVyYXRpb25Qb3NpdGlvblwiOjAsXCJQZXJjZW50YWdlQ29tcGxldGVkUG9zaXRpb25cIjoyLFwiVmFyaWFuY2VQb3NpdGlvblwiOjIsXCJTcGFjaW5nXCI6MyxcIklzQmVsb3dUaW1lYmFuZFwiOnRydWUsXCJCYXNlbGluZVN0eWxlXCI6e1wiJGlkXCI6XCI2NVwiLFwiQmFzZWxpbmVTaGFwZVN0eWxlXCI6e1wiJGlkXCI6XCI2NlwiLFwiTWFyZ2luXCI6e1wiJGlkXCI6XCI2N1wiLFwiVG9wXCI6MC4wLFwiTGVmdFwiOjAuMCxcIlJpZ2h0XCI6MC4wLFwiQm90dG9tXCI6MC4wfSxcIlBhZGRpbmdcIjp7XCIkaWRcIjpcIjY4XCIsXCJUb3BcIjowLjAsXCJMZWZ0XCI6MC4wLFwiUmlnaHRcIjowLjAsXCJCb3R0b21cIjowLjB9LFwiQmFja2dyb3VuZFwiOntcIiRpZFwiOlwiNjlcIixcIkNvbG9yXCI6e1wiJGlkXCI6XCI3MFwiLFwiQVwiOjE1MyxcIlJcIjowLFwiR1wiOjAsXCJCXCI6MH19LFwiSXNWaXNpYmxlXCI6ZmFsc2UsXCJXaWR0aFwiOjAuMCxcIkhlaWdodFwiOjAuMCxcIkJvcmRlclN0eWxlXCI6e1wiJGlkXCI6XCI3MVwiLFwiTGluZVN0eWxlXCI6e1wiJGlkXCI6XCI3MlwiLFwiTGluZUNvbG9yXCI6e1wiJGlkXCI6XCI3M1wiLFwiQ29sb3JcIjp7XCIkaWRcIjpcIjc0XCIsXCJBXCI6MjU1LFwiUlwiOjI1NSxcIkdcIjowLFwiQlwiOjB9fSxcIkxpbmVXZWlnaHRcIjoyLjAsXCJMaW5lVHlwZVwiOjB9LFwiSXNWaXNpYmxlXCI6ZmFsc2V9fX0sXCJTaGFwZVN0eWxlXCI6e1wiJGlkXCI6XCI3NVwiLFwiTWFyZ2luXCI6e1wiJGlkXCI6XCI3NlwiLFwiVG9wXCI6MC4wLFwiTGVmdFwiOjQuMCxcIlJpZ2h0XCI6NC4wLFwiQm90dG9tXCI6MC4wfSxcIlBhZGRpbmdcIjp7XCIkaWRcIjpcIjc3XCIsXCJUb3BcIjowLjAsXCJMZWZ0XCI6MC4wLFwiUmlnaHRcIjowLjAsXCJCb3R0b21cIjowLjB9LFwiQmFja2dyb3VuZFwiOntcIiRpZFwiOlwiNzhcIixcIkNvbG9yXCI6e1wiJGlkXCI6XCI3OVwiLFwiQVwiOjI1NSxcIlJcIjoyNDAsXCJHXCI6MTI3LFwiQlwiOjl9fSxcIklzVmlzaWJsZVwiOnRydWUsXCJXaWR0aFwiOjAuMCxcIkhlaWdodFwiOjEw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wLFwiRm9udE5hbWVcIjpcIkNhbGlicmlcIixcIklzQm9sZFwiOnRydWUsXCJJc0l0YWxpY1wiOmZhbHNlLFwiSXNVbmRlcmxpbmVkXCI6ZmFsc2V9LFwiRm9yZWdyb3VuZFwiOntcIiRpZFwiOlwiODZcIixcIkNvbG9yXCI6e1wiJGlkXCI6XCI4N1wiLFwiQVwiOjI1NSxcIlJcIjowLFwiR1wiOjAsXCJCXCI6MH19LFwiSG9yaXpvbnRhbEFsaWdubWVudFwiOjIsXCJJc1Zpc2libGVcIjp0cnVlfSxcIkRhdGVTdHlsZVwiOntcIiRpZFwiOlwiODhcIixcIkZvbnRTZXR0aW5nc1wiOntcIiRpZFwiOlwiODlcIixcIkZvbnRTaXplXCI6OSxcIkZvbnROYW1lXCI6XCJDYWxpYnJpXCIsXCJJc0JvbGRcIjpmYWxzZSxcIklzSXRhbGljXCI6ZmFsc2UsXCJJc1VuZGVybGluZWRcIjpmYWxzZX0sXCJGb3JlZ3JvdW5kXCI6e1wiJGlkXCI6XCI5MFwiLFwiQ29sb3JcIjp7XCIkaWRcIjpcIjkxXCIsXCJBXCI6MjU1LFwiUlwiOjY4LFwiR1wiOjg0LFwiQlwiOjEwNn19LFwiSG9yaXpvbnRhbEFsaWdubWVudFwiOjAsXCJJc1Zpc2libGVcIjp0cnVlfSxcIkRhdGVGb3JtYXRcIjp7XCIkaWRcIjpcIj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kzXCIsXCJGb3JtYXRcIjowLFwiSXNWaXNpYmxlXCI6ZmFsc2UsXCJMYXN0S25vd25WaXNpYmlsaXR5U3RhdGVcIjpmYWxzZX0sXCJWYXJpYW5jZVN0eWxlXCI6e1wiJGlkXCI6XCI5NFwiLFwiVmFyaWFuY2VUZXh0U3R5bGVcIjp7XCIkaWRcIjpcIjk1XCIsXCJGb250U2V0dGluZ3NcIjp7XCIkaWRcIjpcIjk2XCIsXCJGb250U2l6ZVwiOjEwLFwiRm9udE5hbWVcIjpcIkNhbGlicmlcIixcIklzQm9sZFwiOmZhbHNlLFwiSXNJdGFsaWNcIjpmYWxzZSxcIklzVW5kZXJsaW5lZFwiOmZhbHNlfSxcIkZvcmVncm91bmRcIjp7XCIkaWRcIjpcIjk3XCIsXCJDb2xvclwiOntcIiRpZFwiOlwiOThcIixcIkFcIjoyNTUsXCJSXCI6MCxcIkdcIjowLFwiQlwiOjB9fSxcIkhvcml6b250YWxBbGlnbm1lbnRcIjowLFwiSXNWaXNpYmxlXCI6ZmFsc2V9fX0sXCJNaWxlc3RvbmVTdHlsZVwiOntcIiRpZFwiOlwiOTlcIixcIlNoYXBlXCI6MyxcIklzQmVsb3dUaW1lYmFuZFwiOmZhbHNlLFwiU2hhcGVTaXplXCI6MCxcIlBhZGRpbmdcIjp7XCIkaWRcIjpcIjEwMFwiLFwiVG9wXCI6Ny4wLFwiTGVmdFwiOjMuMCxcIlJpZ2h0XCI6MC4wLFwiQm90dG9tXCI6Mi4wfSxcIlNoYXBlU3R5bGVcIjp7XCIkaWRcIjpcIjEwMVwiLFwiTWFyZ2luXCI6e1wiJGlkXCI6XCIxMDJcIixcIlRvcFwiOjAuMCxcIkxlZnRcIjowLjAsXCJSaWdodFwiOjAuMCxcIkJvdHRvbVwiOjAuMH0sXCJQYWRkaW5nXCI6e1wiJGlkXCI6XCIxMDNcIixcIlRvcFwiOjAuMCxcIkxlZnRcIjowLjAsXCJSaWdodFwiOjAuMCxcIkJvdHRvbVwiOjAuMH0sXCJCYWNrZ3JvdW5kXCI6e1wiJGlkXCI6XCIxMDRcIixcIkNvbG9yXCI6e1wiJGlkXCI6XCIxMDVcIixcIkFcIjoyNTUsXCJSXCI6MjQwLFwiR1wiOjEyNyxcIkJcIjo5fX0sXCJJc1Zpc2libGVcIjp0cnVlLFwiV2lkdGhcIjoxMi4wLFwiSGVpZ2h0XCI6MTQuMCxcIkJvcmRlclN0eWxlXCI6e1wiJGlkXCI6XCIxMDZcIixcIkxpbmVTdHlsZVwiOntcIiRpZFwiOlwiMTA3XCIsXCJMaW5lQ29sb3JcIjp7XCIkaWRcIjpcIjEwOFwiLFwiQ29sb3JcIjp7XCIkaWRcIjpcIjEwOVwiLFwiQVwiOjI1NSxcIlJcIjoyMzQsXCJHXCI6MjIsXCJCXCI6MzB9fSxcIkxpbmVXZWlnaHRcIjoyLjAsXCJMaW5lVHlwZVwiOjB9LFwiSXNWaXNpYmxlXCI6ZmFsc2V9fSxcIlRpdGxlU3R5bGVcIjp7XCIkaWRcIjpcIjExMFwiLFwiRm9udFNldHRpbmdzXCI6e1wiJGlkXCI6XCIxMTFcIixcIkZvbnRTaXplXCI6MTAsXCJGb250TmFtZVwiOlwiQ2FsaWJyaVwiLFwiSXNCb2xkXCI6dHJ1ZSxcIklzSXRhbGljXCI6ZmFsc2UsXCJJc1VuZGVybGluZWRcIjpmYWxzZX0sXCJGb3JlZ3JvdW5kXCI6e1wiJGlkXCI6XCIxMTJcIixcIkNvbG9yXCI6e1wiJGlkXCI6XCIxMTNcIixcIkFcIjoyNTUsXCJSXCI6MCxcIkdcIjowLFwiQlwiOjB9fSxcIkhvcml6b250YWxBbGlnbm1lbnRcIjoxLFwiSXNWaXNpYmxlXCI6dHJ1ZX0sXCJEYXRlU3R5bGVcIjp7XCIkaWRcIjpcIjExNFwiLFwiRm9udFNldHRpbmdzXCI6e1wiJGlkXCI6XCIxMTVcIixcIkZvbnRTaXplXCI6OSxcIkZvbnROYW1lXCI6XCJDYWxpYnJpXCIsXCJJc0JvbGRcIjpmYWxzZSxcIklzSXRhbGljXCI6ZmFsc2UsXCJJc1VuZGVybGluZWRcIjpmYWxzZX0sXCJGb3JlZ3JvdW5kXCI6e1wiJGlkXCI6XCIxMTZcIixcIkNvbG9yXCI6e1wiJGlkXCI6XCIxMTdcIixcIkFcIjoyNTUsXCJSXCI6NjgsXCJHXCI6ODQsXCJCXCI6MTA2fX0sXCJIb3Jpem9udGFsQWxpZ25tZW50XCI6MCxcIklzVmlzaWJsZVwiOnRydWV9LFwiRGF0ZUZvcm1hdFwiOntcIiRpZFwiOlwiMTE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xOVwiLFwiRm9ybWF0XCI6MCxcIklzVmlzaWJsZVwiOmZhbHNlLFwiTGFzdEtub3duVmlzaWJpbGl0eVN0YXRlXCI6ZmFsc2V9LFwiVmFyaWFuY2VTdHlsZVwiOntcIiRpZFwiOlwiMTIwXCIsXCJWYXJpYW5jZVRleHRTdHlsZVwiOntcIiRpZFwiOlwiMTIxXCIsXCJGb250U2V0dGluZ3NcIjp7XCIkaWRcIjpcIjEyMlwiLFwiRm9udFNpemVcIjoxMCxcIkZvbnROYW1lXCI6XCJDYWxpYnJpXCIsXCJJc0JvbGRcIjpmYWxzZSxcIklzSXRhbGljXCI6ZmFsc2UsXCJJc1VuZGVybGluZWRcIjpmYWxzZX0sXCJGb3JlZ3JvdW5kXCI6e1wiJGlkXCI6XCIxMjNcIixcIkNvbG9yXCI6e1wiJGlkXCI6XCIxMjRcIixcIkFcIjoyNTUsXCJSXCI6MCxcIkdcIjowLFwiQlwiOjB9fSxcIkhvcml6b250YWxBbGlnbm1lbnRcIjowLFwiSXNWaXNpYmxlXCI6ZmFsc2V9fX0sXCJNb3RTdHlsZVwiOntcIiRpZFwiOlwiMTI1XCIsXCJTaGFwZVwiOjMsXCJTaGFwZVNpemVcIjowLFwiRGV0YWlsc1NwYWNpbmdcIjoxLjAsXCJQYWRkaW5nXCI6e1wiJGlkXCI6XCIxMjZcIixcIlRvcFwiOjcuMCxcIkxlZnRcIjozLjAsXCJSaWdodFwiOjAuMCxcIkJvdHRvbVwiOjIuMH0sXCJQb3NpdGlvbk9uVGFza1wiOjEsXCJTaGFwZVN0eWxlXCI6e1wiJGlkXCI6XCIxMjdcIixcIk1hcmdpblwiOntcIiRpZFwiOlwiMTI4XCIsXCJUb3BcIjowLjAsXCJMZWZ0XCI6MC4wLFwiUmlnaHRcIjowLjAsXCJCb3R0b21cIjowLjB9LFwiUGFkZGluZ1wiOntcIiRpZFwiOlwiMTI5XCIsXCJUb3BcIjowLjAsXCJMZWZ0XCI6MC4wLFwiUmlnaHRcIjowLjAsXCJCb3R0b21cIjowLjB9LFwiQmFja2dyb3VuZFwiOntcIiRpZFwiOlwiMTMwXCIsXCJDb2xvclwiOntcIiRpZFwiOlwiMTMxXCIsXCJBXCI6MjU1LFwiUlwiOjI0MCxcIkdcIjoxMjcsXCJCXCI6OX19LFwiSXNWaXNpYmxlXCI6dHJ1ZSxcIldpZHRoXCI6MTIuMCxcIkhlaWdodFwiOjE0LjAsXCJCb3JkZXJTdHlsZVwiOntcIiRpZFwiOlwiMTMyXCIsXCJMaW5lU3R5bGVcIjp7XCIkaWRcIjpcIjEzM1wiLFwiTGluZUNvbG9yXCI6e1wiJGlkXCI6XCIxMzRcIixcIkNvbG9yXCI6e1wiJGlkXCI6XCIxMzVcIixcIkFcIjoyNTUsXCJSXCI6MjM0LFwiR1wiOjIyLFwiQlwiOjMwfX0sXCJMaW5lV2VpZ2h0XCI6MC4wLFwiTGluZVR5cGVcIjowfSxcIklzVmlzaWJsZVwiOmZhbHNlfX0sXCJUaXRsZVN0eWxlXCI6e1wiJGlkXCI6XCIxMzZcIixcIkZvbnRTZXR0aW5nc1wiOntcIiRpZFwiOlwiMTM3XCIsXCJGb250U2l6ZVwiOjEwLFwiRm9udE5hbWVcIjpcIkNhbGlicmlcIixcIklzQm9sZFwiOnRydWUsXCJJc0l0YWxpY1wiOmZhbHNlLFwiSXNVbmRlcmxpbmVkXCI6ZmFsc2V9LFwiRm9yZWdyb3VuZFwiOntcIiRpZFwiOlwiMTM4XCIsXCJDb2xvclwiOntcIiRpZFwiOlwiMTM5XCIsXCJBXCI6MjU1LFwiUlwiOjAsXCJHXCI6MCxcIkJcIjowfX0sXCJIb3Jpem9udGFsQWxpZ25tZW50XCI6MSxcIklzVmlzaWJsZVwiOnRydWV9LFwiRGF0ZVN0eWxlXCI6e1wiJGlkXCI6XCIxNDBcIixcIkZvbnRTZXR0aW5nc1wiOntcIiRpZFwiOlwiMTQxXCIsXCJGb250U2l6ZVwiOjksXCJGb250TmFtZVwiOlwiQ2FsaWJyaVwiLFwiSXNCb2xkXCI6ZmFsc2UsXCJJc0l0YWxpY1wiOmZhbHNlLFwiSXNVbmRlcmxpbmVkXCI6ZmFsc2V9LFwiRm9yZWdyb3VuZFwiOntcIiRpZFwiOlwiMTQyXCIsXCJDb2xvclwiOntcIiRpZFwiOlwiMTQzXCIsXCJBXCI6MjU1LFwiUlwiOjY4LFwiR1wiOjg0LFwiQlwiOjEwNn19LFwiSG9yaXpvbnRhbEFsaWdubWVudFwiOjAsXCJJc1Zpc2libGVcIjp0cnVlfSxcIkRhdGVGb3JtYXRcIjp7XCIkaWRcIjpcIjE0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mYyMGYyNGE5LTE5NWEtNGQwMy1hODI3LWYzM2Q1N2M4YmFjZlwiLFwiTmFtZVwiOlwiU3dpbWxhbmUgU3R5bGUgMVwiLFwiSGVhZGVyU3R5bGVcIjp7XCIkaWRcIjpcIjE1MlwiLFwiVGV4dFN0eWxlXCI6e1wiJGlkXCI6XCIxNTNcIixcIkZvbnRTZXR0aW5nc1wiOntcIiRpZFwiOlwiMTU0XCIsXCJGb250U2l6ZVwiOjEy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0MCxcIkdcIjoxMjcsXCJCXCI6OX19LFwiSXNWaXNpYmxlXCI6dHJ1ZSxcIldpZHRoXCI6MC4wLFwiSGVpZ2h0XCI6MC4wLFwiQm9yZGVyU3R5bGVcIjp7XCIkaWRcIjpcIjE2MlwiLFwiTGluZVN0eWxlXCI6e1wiJGlkXCI6XCIxNjNcIixcIkxpbmVDb2xvclwiOntcIiRpZFwiOlwiMTY0XCIsXCJDb2xvclwiOntcIiRpZFwiOlwiMTY1XCIsXCJBXCI6MjU1LFwiUlwiOjE3NixcIkdcIjo5MixcIkJcIjo1fX0sXCJMaW5lV2VpZ2h0XCI6MC4wLFwiTGluZVR5cGVcIjowfSxcIklzVmlzaWJsZVwiOmZhbHNlfX19LFwiQmFja2dyb3VuZF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TEsXCJSXCI6MjcsXCJHXCI6ODgsXCJCXCI6MTI0fX0sXCJJc1Zpc2libGVcIjp0cnVlLFwiV2lkdGhcIjowLjAsXCJIZWlnaHRcIjowLjAsXCJCb3JkZXJTdHlsZVwiOntcIiRpZFwiOlwiMTcxXCIsXCJMaW5lU3R5bGVcIjp7XCIkaWRcIjpcIjE3MlwiLFwiTGluZUNvbG9yXCI6e1wiJGlkXCI6XCIxNzNcIixcIkNvbG9yXCI6e1wiJGlkXCI6XCIxNzRcIixcIkFcIjoyNTUsXCJSXCI6MjM0LFwiR1wiOjIyLFwiQlwiOjMwfX0sXCJMaW5lV2VpZ2h0XCI6MC4wLFwiTGluZVR5cGVcIjowfSxcIklzVmlzaWJsZVwiOmZhbHNlfX0sXCJJc0Fib3ZlVGltZWJhbmRcIjpmYWxzZSxcIlNwYWNpbmdcIjo1LFwiRGVmYXVsdFN3aW1sYW5lQWN0aXZpdHlTdHlsZVwiOntcIiRpZFwiOlwiMTc1XCIsXCJIZWFkZXJTdHlsZVwiOntcIiRpZFwiOlwiMTc2XCIsXCJUZXh0U3R5bGVcIjp7XCIkaWRcIjpcIjE3N1wiLFwiRm9udFNldHRpbmdzXCI6e1wiJGlkXCI6XCIxNzhcIixcIkZvbnRTaXplXCI6MTEsXCJGb250TmFtZVwiOlwiQ2FsaWJyaVwiLFwiSXNCb2xkXCI6ZmFsc2UsXCJJc0l0YWxpY1wiOmZhbHNlLFwiSXNVbmRlcmxpbmVkXCI6ZmFsc2V9LFwiRm9yZWdyb3VuZFwiOntcIiRpZFwiOlwiMTc5XCIsXCJDb2xvclwiOntcIiRpZFwiOlwiMTgwXCIsXCJBXCI6MjU1LFwiUlwiOjAsXCJHXCI6MCxcIkJcIjowfX0sXCJIb3Jpem9udGFsQWxpZ25tZW50XCI6MCxcIklzVmlzaWJsZVwiOnRydWV9LFwiUmVjdGFuZ2xlU3R5bGVcIjp7XCIkaWRcIjpcIjE4MVwiLFwiTWFyZ2luXCI6e1wiJGlkXCI6XCIxODJcIixcIlRvcFwiOjAuMCxcIkxlZnRcIjowLjAsXCJSaWdodFwiOjAuMCxcIkJvdHRvbVwiOjAuMH0sXCJQYWRkaW5nXCI6e1wiJGlkXCI6XCIxODNcIixcIlRvcFwiOjAuMCxcIkxlZnRcIjowLjAsXCJSaWdodFwiOjAuMCxcIkJvdHRvbVwiOjAuMH0sXCJCYWNrZ3JvdW5kXCI6e1wiJGlkXCI6XCIxODRcIixcIkNvbG9yXCI6e1wiJGlkXCI6XCIxODVcIixcIkFcIjo2MyxcIlJcIjoyNDAsXCJHXCI6MTI3LFwiQlwiOjl9fSxcIklzVmlzaWJsZVwiOnRydWUsXCJXaWR0aFwiOjAuMCxcIkhlaWdodFwiOjAuMCxcIkJvcmRlclN0eWxlXCI6e1wiJGlkXCI6XCIxODZcIixcIkxpbmVTdHlsZVwiOntcIiRpZFwiOlwiMTg3XCIsXCJMaW5lQ29sb3JcIjp7XCIkaWRcIjpcIjE4OFwiLFwiQ29sb3JcIjp7XCIkaWRcIjpcIjE4OVwiLFwiQVwiOjI1NSxcIlJcIjoxNzYsXCJHXCI6OTIsXCJCXCI6NX19LFwiTGluZVdlaWdodFwiOjAuMCxcIkxpbmVUeXBlXCI6MH0sXCJJc1Zpc2libGVcIjpmYWxzZX19fSxcIkJhY2tncm91bmRTdHlsZVwiOntcIiRpZFwiOlwiMTkwXCIsXCJNYXJnaW5cIjp7XCIkaWRcIjpcIjE5MVwiLFwiVG9wXCI6MC4wLFwiTGVmdFwiOjAuMCxcIlJpZ2h0XCI6MC4wLFwiQm90dG9tXCI6MC4wfSxcIlBhZGRpbmdcIjp7XCIkaWRcIjpcIjE5MlwiLFwiVG9wXCI6MC4wLFwiTGVmdFwiOjAuMCxcIlJpZ2h0XCI6MC4wLFwiQm90dG9tXCI6MC4wfSxcIkJhY2tncm91bmRcIjp7XCIkaWRcIjpcIjE5M1wiLFwiQ29sb3JcIjp7XCIkaWRcIjpcIjE5NFwiLFwiQVwiOjUxLFwiUlwiOjI3LFwiR1wiOjg4LFwiQlwiOjEyNH19LFwiSXNWaXNpYmxlXCI6dHJ1ZSxcIldpZHRoXCI6MC4wLFwiSGVpZ2h0XCI6MC4wLFwiQm9yZGVyU3R5bGVcIjp7XCIkaWRcIjpcIjE5NVwiLFwiTGluZVN0eWxlXCI6e1wiJGlkXCI6XCIxOTZcIixcIkxpbmVDb2xvclwiOntcIiRpZFwiOlwiMTk3XCIsXCJDb2xvclwiOntcIiRpZFwiOlwiMTk4XCIsXCJBXCI6MjU1LFwiUlwiOjIzNCxcIkdcIjoyMixcIkJcIjozMH19LFwiTGluZVdlaWdodFwiOjAuMCxcIkxpbmVUeXBlXCI6MH0sXCJJc1Zpc2libGVcIjpmYWxzZX19fSxcIkRlZmF1bHRTd2ltbGFuZU1pbGVzdG9uZVN0eWxlXCI6e1wiJGlkXCI6XCIxOTlcIixcIlRpdGxlUG9zaXRpb25cIjoyLFwiRGF0ZVBvc2l0aW9uXCI6MCxcIlZhcmlhbmNlUG9zaXRpb25cIjowLFwiU2hhcGVUeXBlXCI6MyxcIlNoYXBlU2l6ZVwiOjAsXCJTcGFjaW5nXCI6NSxcIlNoYXBlU3R5bGVcIjp7XCIkaWRcIjpcIjIwMFwiLFwiTWFyZ2luXCI6e1wiJGlkXCI6XCIyMDFcIixcIlRvcFwiOjAuMCxcIkxlZnRcIjowLjAsXCJSaWdodFwiOjAuMCxcIkJvdHRvbVwiOjAuMH0sXCJQYWRkaW5nXCI6e1wiJGlkXCI6XCIyMDJcIixcIlRvcFwiOjAuMCxcIkxlZnRcIjowLjAsXCJSaWdodFwiOjAuMCxcIkJvdHRvbVwiOjAuMH0sXCJCYWNrZ3JvdW5kXCI6e1wiJGlkXCI6XCIyMDNcIixcIkNvbG9yXCI6e1wiJGlkXCI6XCIyMDRcIixcIkFcIjoyNTUsXCJSXCI6MjQwLFwiR1wiOjEyNyxcIkJcIjo5fX0sXCJJc1Zpc2libGVcIjp0cnVlLFwiV2lkdGhcIjoxMi4wLFwiSGVpZ2h0XCI6MTQuMCxcIkJvcmRlclN0eWxlXCI6e1wiJGlkXCI6XCIyMDVcIixcIkxpbmVTdHlsZVwiOntcIiRpZFwiOlwiMjA2XCIsXCJMaW5lQ29sb3JcIjp7XCIkaWRcIjpcIjIwN1wiLFwiQ29sb3JcIjp7XCIkaWRcIjpcIjIwOFwiLFwiQVwiOjI1NSxcIlJcIjoyMzQsXCJHXCI6MjIsXCJCXCI6MzB9fSxcIkxpbmVXZWlnaHRcIjoyLjAsXCJMaW5lVHlwZVwiOjB9LFwiSXNWaXNpYmxlXCI6ZmFsc2V9fSxcIlRpdGxlU3R5bGVcIjp7XCIkaWRcIjpcIjIwOVwiLFwiRm9udFNldHRpbmdzXCI6e1wiJGlkXCI6XCIyMTBcIixcIkZvbnRTaXplXCI6MTAsXCJGb250TmFtZVwiOlwiQ2FsaWJyaVwiLFwiSXNCb2xkXCI6dHJ1ZSxcIklzSXRhbGljXCI6ZmFsc2UsXCJJc1VuZGVybGluZWRcIjpmYWxzZX0sXCJGb3JlZ3JvdW5kXCI6e1wiJGlkXCI6XCIyMTFcIixcIkNvbG9yXCI6e1wiJGlkXCI6XCIyMTJcIixcIkFcIjoyNTUsXCJSXCI6MCxcIkdcIjowLFwiQlwiOjB9fSxcIkhvcml6b250YWxBbGlnbm1lbnRcIjoxLFwiSXNWaXNpYmxlXCI6dHJ1ZX0sXCJEYXRlU3R5bGVcIjp7XCIkaWRcIjpcIjIxM1wiLFwiRm9udFNldHRpbmdzXCI6e1wiJGlkXCI6XCIyMTRcIixcIkZvbnRTaXplXCI6OSxcIkZvbnROYW1lXCI6XCJDYWxpYnJpXCIsXCJJc0JvbGRcIjpmYWxzZSxcIklzSXRhbGljXCI6ZmFsc2UsXCJJc1VuZGVybGluZWRcIjpmYWxzZX0sXCJGb3JlZ3JvdW5kXCI6e1wiJGlkXCI6XCIyMTVcIixcIkNvbG9yXCI6e1wiJGlkXCI6XCIyMTZcIixcIkFcIjoyNTUsXCJSXCI6NjgsXCJHXCI6ODQsXCJCXCI6MTA2fX0sXCJIb3Jpem9udGFsQWxpZ25tZW50XCI6MCxcIklzVmlzaWJsZVwiOnRydWV9LFwiRGF0ZUZvcm1hdFwiOntcIiRpZFwiOlwiMjE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xOFwiLFwiRm9ybWF0XCI6MCxcIklzVmlzaWJsZVwiOmZhbHNlLFwiTGFzdEtub3duVmlzaWJpbGl0eVN0YXRlXCI6ZmFsc2V9LFwiVmFyaWFuY2VTdHlsZVwiOntcIiRpZFwiOlwiMjE5XCIsXCJWYXJpYW5jZVRleHR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MCxcIkdcIjowLFwiQlwiOjB9fSxcIkhvcml6b250YWxBbGlnbm1lbnRcIjowLFwiSXNWaXNpYmxlXCI6ZmFsc2V9fX0sXCJEZWZhdWx0U3dpbWxhbmVUYXNrU3R5bGVcIjp7XCIkaWRcIjpcIjIyNFwiLFwiU2hhcGVcIjowLFwiU2hhcGVUaGlja25lc3NcIjowLFwiRHVyYXRpb25Gb3JtYXRcIjowLFwiUGVyY2VudGFnZUNvbXBsZXRlVGV4dFN0eWxlXCI6e1wiJGlkXCI6XCIyMjVcIixcIkZvbnRTZXR0aW5nc1wiOntcIiRpZFwiOlwiMjI2XCIsXCJGb250U2l6ZVwiOjksXCJGb250TmFtZVwiOlwiQ2FsaWJyaVwiLFwiSXNCb2xkXCI6ZmFsc2UsXCJJc0l0YWxpY1wiOmZhbHNlLFwiSXNVbmRlcmxpbmVkXCI6ZmFsc2V9LFwiRm9yZWdyb3VuZFwiOntcIiRpZFwiOlwiMjI3XCIsXCJDb2xvclwiOntcIiRpZFwiOlwiMjI4XCIsXCJBXCI6MjU1LFwiUlwiOjIzOCxcIkdcIjoyMzYsXCJCXCI6MjI1fX0sXCJIb3Jpem9udGFsQWxpZ25tZW50XCI6MCxcIklzVmlzaWJsZVwiOnRydWV9LFwiUGVyY2VudGFnZUNvbXBsZXRlSGlnaGxpZ2h0U3R5bGVcIjp7XCIkaWRcIjpcIjIyOVwiLFwiQmFja2dyb3VuZFwiOntcIiRpZFwiOlwiMjMwXCIsXCJDb2xvclwiOntcIiRpZFwiOlwiMjMxXCIsXCJBXCI6ODksXCJSXCI6MCxcIkdcIjowLFwiQlwiOjB9fX0sXCJEdXJhdGlvblN0eWxlXCI6e1wiJGlkXCI6XCIyMzJcIixcIkZvbnRTZXR0aW5nc1wiOntcIiRpZFwiOlwiMjMzXCIsXCJGb250U2l6ZVwiOjEwLFwiRm9udE5hbWVcIjpcIkNhbGlicmlcIixcIklzQm9sZFwiOmZhbHNlLFwiSXNJdGFsaWNcIjpmYWxzZSxcIklzVW5kZXJsaW5lZFwiOmZhbHNlfSxcIkZvcmVncm91bmRcIjp7XCIkaWRcIjpcIjIzNFwiLFwiQ29sb3JcIjp7XCIkaWRcIjpcIjIzNVwiLFwiQVwiOjI1NSxcIlJcIjoyMzcsXCJHXCI6MTI1LFwiQlwiOjQ5fX0sXCJIb3Jpem9udGFsQWxpZ25tZW50XCI6MCxcIklzVmlzaWJsZVwiOmZhbHNlfSxcIk1hcmdpblwiOntcIiRpZFwiOlwiMjM2XCIsXCJUb3BcIjowLjAsXCJMZWZ0XCI6MC4wLFwiUmlnaHRcIjowLjAsXCJCb3R0b21cIjowLjB9LFwiU3RhcnREYXRlUG9zaXRpb25cIjowLFwiRW5kRGF0ZVBvc2l0aW9uXCI6MCxcIlRpdGxlUG9zaXRpb25cIjoyLFwiRHVyYXRpb25Qb3NpdGlvblwiOjAsXCJQZXJjZW50YWdlQ29tcGxldGVkUG9zaXRpb25cIjoyLFwiVmFyaWFuY2VQb3NpdGlvblwiOjIsXCJTcGFjaW5nXCI6MyxcIkJhc2VsaW5lU3R5bGVcIjp7XCIkaWRcIjpcIjIzN1wiLFwiQmFzZWxpbmVTaGFwZVN0eWxlXCI6e1wiJGlkXCI6XCIyMzhcIixcIk1hcmdpblwiOntcIiRpZFwiOlwiMjM5XCIsXCJUb3BcIjowLjAsXCJMZWZ0XCI6MC4wLFwiUmlnaHRcIjowLjAsXCJCb3R0b21cIjowLjB9LFwiUGFkZGluZ1wiOntcIiRpZFwiOlwiMjQwXCIsXCJUb3BcIjowLjAsXCJMZWZ0XCI6MC4wLFwiUmlnaHRcIjowLjAsXCJCb3R0b21cIjowLjB9LFwiQmFja2dyb3VuZFwiOntcIiRpZFwiOlwiMjQxXCIsXCJDb2xvclwiOntcIiRpZFwiOlwiMjQyXCIsXCJBXCI6MTUzLFwiUlwiOjAsXCJHXCI6MCxcIkJcIjowfX0sXCJJc1Zpc2libGVcIjpmYWxzZSxcIldpZHRoXCI6MC4wLFwiSGVpZ2h0XCI6MC4wLFwiQm9yZGVyU3R5bGVcIjp7XCIkaWRcIjpcIjI0M1wiLFwiTGluZVN0eWxlXCI6e1wiJGlkXCI6XCIyNDRcIixcIkxpbmVDb2xvclwiOntcIiRpZFwiOlwiMjQ1XCIsXCJDb2xvclwiOntcIiRpZFwiOlwiMjQ2XCIsXCJBXCI6MjU1LFwiUlwiOjI1NSxcIkdcIjowLFwiQlwiOjB9fSxcIkxpbmVXZWlnaHRcIjoyLjAsXCJMaW5lVHlwZVwiOjB9LFwiSXNWaXNpYmxlXCI6ZmFsc2V9fX0sXCJTaGFwZVN0eWxlXCI6e1wiJGlkXCI6XCIyNDdcIixcIk1hcmdpblwiOntcIiRpZFwiOlwiMjQ4XCIsXCJUb3BcIjowLjAsXCJMZWZ0XCI6NC4wLFwiUmlnaHRcIjo0LjAsXCJCb3R0b21cIjowLjB9LFwiUGFkZGluZ1wiOntcIiRpZFwiOlwiMjQ5XCIsXCJUb3BcIjowLjAsXCJMZWZ0XCI6MC4wLFwiUmlnaHRcIjowLjAsXCJCb3R0b21cIjowLjB9LFwiQmFja2dyb3VuZFwiOntcIiRpZFwiOlwiMjUwXCIsXCJDb2xvclwiOntcIiRpZFwiOlwiMjUxXCIsXCJBXCI6MjU1LFwiUlwiOjI0MCxcIkdcIjoxMjcsXCJCXCI6OX19LFwiSXNWaXNpYmxlXCI6dHJ1ZSxcIldpZHRoXCI6NTQ0LjAsXCJIZWlnaHRcIjoxMC4wLFwiQm9yZGVyU3R5bGVcIjp7XCIkaWRcIjpcIjI1MlwiLFwiTGluZVN0eWxlXCI6e1wiJGlkXCI6XCIyNTNcIixcIkxpbmVDb2xvclwiOntcIiRpZFwiOlwiMjU0XCIsXCJDb2xvclwiOntcIiRpZFwiOlwiMjU1XCIsXCJBXCI6MjU1LFwiUlwiOjIzNCxcIkdcIjoyMixcIkJcIjozMH19LFwiTGluZVdlaWdodFwiOjIuMCxcIkxpbmVUeXBlXCI6MH0sXCJJc1Zpc2libGVcIjpmYWxzZX19LFwiVGl0bGVTdHlsZVwiOntcIiRpZFwiOlwiMjU2XCIsXCJGb250U2V0dGluZ3NcIjp7XCIkaWRcIjpcIjI1N1wiLFwiRm9udFNpemVcIjoxMCxcIkZvbnROYW1lXCI6XCJDYWxpYnJpXCIsXCJJc0JvbGRcIjp0cnVlLFwiSXNJdGFsaWNcIjpmYWxzZSxcIklzVW5kZXJsaW5lZFwiOmZhbHNlfSxcIkZvcmVncm91bmRcIjp7XCIkaWRcIjpcIjI1OFwiLFwiQ29sb3JcIjp7XCIkaWRcIjpcIjI1OVwiLFwiQVwiOjI1NSxcIlJcIjoyNDAsXCJHXCI6MTI3LFwiQlwiOjl9fSxcIkhvcml6b250YWxBbGlnbm1lbnRcIjoxLFwiSXNWaXNpYmxlXCI6dHJ1ZX0sXCJEYXRlU3R5bGVcIjp7XCIkaWRcIjpcIjI2MFwiLFwiRm9udFNldHRpbmdzXCI6e1wiJGlkXCI6XCIyNjFcIixcIkZvbnRTaXplXCI6OSxcIkZvbnROYW1lXCI6XCJDYWxpYnJpXCIsXCJJc0JvbGRcIjpmYWxzZSxcIklzSXRhbGljXCI6ZmFsc2UsXCJJc1VuZGVybGluZWRcIjpmYWxzZX0sXCJGb3JlZ3JvdW5kXCI6e1wiJGlkXCI6XCIyNjJcIixcIkNvbG9yXCI6e1wiJGlkXCI6XCIyNjNcIixcIkFcIjoyNTUsXCJSXCI6NjgsXCJHXCI6ODQsXCJCXCI6MTA2fX0sXCJIb3Jpem9udGFsQWxpZ25tZW50XCI6MCxcIklzVmlzaWJsZVwiOmZhbHNlfSxcIkRhdGVGb3JtYXRcIjp7XCIkaWRcIjpcIjI2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jVcIixcIkZvcm1hdFwiOjAsXCJJc1Zpc2libGVcIjpmYWxzZSxcIkxhc3RLbm93blZpc2liaWxpdHlTdGF0ZVwiOmZhbHNlfSxcIlZhcmlhbmNlU3R5bGVcIjp7XCIkaWRcIjpcIjI2NlwiLFwiVmFyaWFuY2VUZXh0U3R5bGVcIjp7XCIkaWRcIjpcIjI2N1wiLFwiRm9udFNldHRpbmdzXCI6e1wiJGlkXCI6XCIyNjhcIixcIkZvbnRTaXplXCI6MTAsXCJGb250TmFtZVwiOlwiQ2FsaWJyaVwiLFwiSXNCb2xkXCI6ZmFsc2UsXCJJc0l0YWxpY1wiOmZhbHNlLFwiSXNVbmRlcmxpbmVkXCI6ZmFsc2V9LFwiRm9yZWdyb3VuZFwiOntcIiRpZFwiOlwiMjY5XCIsXCJDb2xvclwiOntcIiRpZFwiOlwiMjcwXCIsXCJBXCI6MjU1LFwiUlwiOjAsXCJHXCI6MCxcIkJcIjowfX0sXCJIb3Jpem9udGFsQWxpZ25tZW50XCI6MCxcIklzVmlzaWJsZVwiOmZhbHNlfX19LFwiRGVmYXVsdFN3aW1sYW5lTW90U3R5bGVcIjp7XCIkaWRcIjpcIjI3MVwiLFwiU2hhcGVcIjozLFwiU2hhcGVTaXplXCI6MSxcIkRldGFpbHNTcGFjaW5nXCI6MS4wLFwiUGFkZGluZ1wiOntcIiRpZFwiOlwiMjcyXCIsXCJUb3BcIjo3LjAsXCJMZWZ0XCI6My4wLFwiUmlnaHRcIjowLjAsXCJCb3R0b21cIjoyLjB9LFwiUG9zaXRpb25PblRhc2tcIjozLFwiU2hhcGVTdHlsZVwiOntcIiRpZFwiOlwiMjczXCIsXCJNYXJnaW5cIjp7XCIkaWRcIjpcIjI3NFwiLFwiVG9wXCI6MC4wLFwiTGVmdFwiOjAuMCxcIlJpZ2h0XCI6MC4wLFwiQm90dG9tXCI6MC4wfSxcIlBhZGRpbmdcIjp7XCIkaWRcIjpcIjI3NVwiLFwiVG9wXCI6MC4wLFwiTGVmdFwiOjAuMCxcIlJpZ2h0XCI6MC4wLFwiQm90dG9tXCI6MC4wfSxcIkJhY2tncm91bmRcIjp7XCIkaWRcIjpcIjI3NlwiLFwiQ29sb3JcIjp7XCIkaWRcIjpcIjI3N1wiLFwiQVwiOjI1NSxcIlJcIjoyNDAsXCJHXCI6MTI3LFwiQlwiOjl9fSxcIklzVmlzaWJsZVwiOnRydWUsXCJXaWR0aFwiOjE4LjAsXCJIZWlnaHRcIjoyMC4wLFwiQm9yZGVyU3R5bGVcIjp7XCIkaWRcIjpcIjI3OFwiLFwiTGluZVN0eWxlXCI6e1wiJGlkXCI6XCIyNzlcIixcIkxpbmVDb2xvclwiOntcIiRpZFwiOlwiMjgwXCIsXCJDb2xvclwiOntcIiRpZFwiOlwiMjgxXCIsXCJBXCI6MjU1LFwiUlwiOjIzNCxcIkdcIjoyMixcIkJcIjozMH19LFwiTGluZVdlaWdodFwiOjAuMCxcIkxpbmVUeXBlXCI6MH0sXCJJc1Zpc2libGVcIjpmYWxzZX19LFwiVGl0bGVTdHlsZVwiOntcIiRpZFwiOlwiMjgyXCIsXCJGb250U2V0dGluZ3NcIjp7XCIkaWRcIjpcIjI4M1wiLFwiRm9udFNpemVcIjoxMCxcIkZvbnROYW1lXCI6XCJDYWxpYnJpXCIsXCJJc0JvbGRcIjp0cnV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5LFwiRm9udE5hbWVcIjpcIkNhbGlicmlcIixcIklzQm9sZFwiOmZhbHNlLFwiSXNJdGFsaWNcIjpmYWxzZSxcIklzVW5kZXJsaW5lZFwiOmZhbHNlfSxcIkZvcmVncm91bmRcIjp7XCIkaWRcIjpcIjI4OFwiLFwiQ29sb3JcIjp7XCIkaWRcIjpcIjI4OVwiLFwiQVwiOjI1NSxcIlJcIjo1MCxcIkdcIjo1MCxcIkJcIjo1MH19LFwiSG9yaXpvbnRhbEFsaWdubWVudFwiOjEsXCJJc1Zpc2libGVcIjp0cnVlfSxcIkRhdGVGb3JtYXRcIjp7XCIkaWRcIjpcIjI5M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OTFcIixcIkZvcm1hdFwiOjAsXCJJc1Zpc2libGVcIjpmYWxzZSxcIkxhc3RLbm93blZpc2liaWxpdHlTdGF0ZVwiOmZhbHNlfSxcIlZhcmlhbmNlU3R5bGVcIjp7XCIkaWRcIjpcIjI5MlwiLFwiVmFyaWFuY2VUZXh0U3R5bGVcIjp7XCIkaWRcIjpcIjI5M1wiLFwiRm9udFNldHRpbmdzXCI6e1wiJGlkXCI6XCIyOTRcIixcIkZvbnRTaXplXCI6MTAsXCJGb250TmFtZVwiOlwiQ2FsaWJyaVwiLFwiSXNCb2xkXCI6ZmFsc2UsXCJJc0l0YWxpY1wiOmZhbHNlLFwiSXNVbmRlcmxpbmVkXCI6ZmFsc2V9LFwiRm9yZWdyb3VuZFwiOntcIiRpZFwiOlwiMjk1XCIsXCJDb2xvclwiOntcIiRpZFwiOlwiMjk2XCIsXCJBXCI6MjU1LFwiUlwiOjAsXCJHXCI6MCxcIkJcIjowfX0sXCJIb3Jpem9udGFsQWxpZ25tZW50XCI6MCxcIklzVmlzaWJsZVwiOmZhbHNlfX19fSxcIl9hZGRpdGlvbmFsU3dpbWxhbmVWMlN0eWxlc1wiOlt7XCIkaWRcIjpcIjI5N1wiLFwiU3R5bGVJZFwiOlwiYzgxY2M0YjYtODNiYS00NTZhLWI2NjgtMTM5MDhkZTBkZjIzXCIsXCJOYW1lXCI6XCJTd2ltbGFuZSBTdHlsZSAyXCIsXCJIZWFkZXJTdHlsZVwiOntcIiRpZFwiOlwiMjk4XCIsXCJUZXh0U3R5bGVcIjp7XCIkaWRcIjpcIjI5OVwiLFwiRm9udFNldHRpbmdzXCI6e1wiJGlkXCI6XCIzMDBcIixcIkZvbnRTaXplXCI6MTIsXCJGb250TmFtZVwiOlwiQ2FsaWJyaVwiLFwiSXNCb2xkXCI6ZmFsc2UsXCJJc0l0YWxpY1wiOmZhbHNlLFwiSXNVbmRlcmxpbmVkXCI6ZmFsc2V9LFwiRm9yZWdyb3VuZFwiOntcIiRpZFwiOlwiMzAxXCIsXCJDb2xvclwiOntcIiRpZFwiOlwiMzAyXCIsXCJBXCI6MjU1LFwiUlwiOjI1NSxcIkdcIjoyNTUsXCJCXCI6MjU1fX0sXCJIb3Jpem9udGFsQWxpZ25tZW50XCI6MCxcIklzVmlzaWJsZVwiOnRydWV9LFwiUmVjdGFuZ2xlU3R5bGVcIjp7XCIkaWRcIjpcIjMwM1wiLFwiTWFyZ2luXCI6e1wiJGlkXCI6XCIzMDRcIixcIlRvcFwiOjAuMCxcIkxlZnRcIjowLjAsXCJSaWdodFwiOjAuMCxcIkJvdHRvbVwiOjAuMH0sXCJQYWRkaW5nXCI6e1wiJGlkXCI6XCIzMDVcIixcIlRvcFwiOjAuMCxcIkxlZnRcIjowLjAsXCJSaWdodFwiOjAuMCxcIkJvdHRvbVwiOjAuMH0sXCJCYWNrZ3JvdW5kXCI6e1wiJGlkXCI6XCIzMDZcIixcIkNvbG9yXCI6e1wiJGlkXCI6XCIzMDdcIixcIkFcIjoyNTUsXCJSXCI6MTU5LFwiR1wiOjQxLFwiQlwiOjU0fX0sXCJJc1Zpc2libGVcIjp0cnVlLFwiV2lkdGhcIjowLjAsXCJIZWlnaHRcIjowLjAsXCJCb3JkZXJTdHlsZVwiOntcIiRpZFwiOlwiMzA4XCIsXCJMaW5lU3R5bGVcIjp7XCIkaWRcIjpcIjMwOVwiLFwiTGluZUNvbG9yXCI6e1wiJGlkXCI6XCIzMTBcIixcIkNvbG9yXCI6e1wiJGlkXCI6XCIzMTFcIixcIkFcIjoyNTUsXCJSXCI6MTc2LFwiR1wiOjkyLFwiQlwiOjV9fSxcIkxpbmVXZWlnaHRcIjowLjAsXCJMaW5lVHlwZVwiOjB9LFwiSXNWaXNpYmxlXCI6ZmFsc2V9fX0sXCJCYWNrZ3JvdW5kU3R5bGVcIjp7XCIkaWRcIjpcIjMxMlwiLFwiTWFyZ2luXCI6e1wiJGlkXCI6XCIzMTNcIixcIlRvcFwiOjAuMCxcIkxlZnRcIjowLjAsXCJSaWdodFwiOjAuMCxcIkJvdHRvbVwiOjAuMH0sXCJQYWRkaW5nXCI6e1wiJGlkXCI6XCIzMTRcIixcIlRvcFwiOjAuMCxcIkxlZnRcIjowLjAsXCJSaWdodFwiOjAuMCxcIkJvdHRvbVwiOjAuMH0sXCJCYWNrZ3JvdW5kXCI6e1wiJGlkXCI6XCIzMTVcIixcIkNvbG9yXCI6e1wiJGlkXCI6XCIzMTZcIixcIkFcIjo1MSxcIlJcIjoyNyxcIkdcIjo4OCxcIkJcIjoxMjR9fSxcIklzVmlzaWJsZVwiOnRydWUsXCJXaWR0aFwiOjAuMCxcIkhlaWdodFwiOjAuMCxcIkJvcmRlclN0eWxlXCI6e1wiJGlkXCI6XCIzMTdcIixcIkxpbmVTdHlsZVwiOntcIiRpZFwiOlwiMzE4XCIsXCJMaW5lQ29sb3JcIjp7XCIkaWRcIjpcIjMxOVwiLFwiQ29sb3JcIjp7XCIkaWRcIjpcIjMyMFwiLFwiQVwiOjI1NSxcIlJcIjoyMzQsXCJHXCI6MjIsXCJCXCI6MzB9fSxcIkxpbmVXZWlnaHRcIjowLjAsXCJMaW5lVHlwZVwiOjB9LFwiSXNWaXNpYmxlXCI6ZmFsc2V9fSxcIklzQWJvdmVUaW1lYmFuZFwiOmZhbHNlLFwiU3BhY2luZ1wiOjUsXCJEZWZhdWx0U3dpbWxhbmVBY3Rpdml0eVN0eWxlXCI6e1wiJGlkXCI6XCIzMjFcIixcIkhlYWRlclN0eWxlXCI6e1wiJGlkXCI6XCIzMjJcIixcIlRleHRTdHlsZVwiOntcIiRpZFwiOlwiMzIzXCIsXCJGb250U2V0dGluZ3NcIjp7XCIkaWRcIjpcIjMyNFwiLFwiRm9udFNpemVcIjoxMSxcIkZvbnROYW1lXCI6XCJDYWxpYnJpXCIsXCJJc0JvbGRcIjpmYWxzZSxcIklzSXRhbGljXCI6ZmFsc2UsXCJJc1VuZGVybGluZWRcIjpmYWxzZX0sXCJGb3JlZ3JvdW5kXCI6e1wiJGlkXCI6XCIzMjVcIixcIkNvbG9yXCI6e1wiJGlkXCI6XCIzMjZcIixcIkFcIjoyNTUsXCJSXCI6MCxcIkdcIjowLFwiQlwiOjB9fSxcIkhvcml6b250YWxBbGlnbm1lbnRcIjowLFwiSXNWaXNpYmxlXCI6dHJ1ZX0sXCJSZWN0YW5nbGVTdHlsZVwiOntcIiRpZFwiOlwiMzI3XCIsXCJNYXJnaW5cIjp7XCIkaWRcIjpcIjMyOFwiLFwiVG9wXCI6MC4wLFwiTGVmdFwiOjAuMCxcIlJpZ2h0XCI6MC4wLFwiQm90dG9tXCI6MC4wfSxcIlBhZGRpbmdcIjp7XCIkaWRcIjpcIjMyOVwiLFwiVG9wXCI6MC4wLFwiTGVmdFwiOjAuMCxcIlJpZ2h0XCI6MC4wLFwiQm90dG9tXCI6MC4wfSxcIkJhY2tncm91bmRcIjp7XCIkaWRcIjpcIjMzMFwiLFwiQ29sb3JcIjp7XCIkaWRcIjpcIjMzMVwiLFwiQVwiOjYzLFwiUlwiOjE1OSxcIkdcIjo0MSxcIkJcIjo1NH19LFwiSXNWaXNpYmxlXCI6dHJ1ZSxcIldpZHRoXCI6MC4wLFwiSGVpZ2h0XCI6MC4wLFwiQm9yZGVyU3R5bGVcIjp7XCIkaWRcIjpcIjMzMlwiLFwiTGluZVN0eWxlXCI6e1wiJGlkXCI6XCIzMzNcIixcIkxpbmVDb2xvclwiOntcIiRpZFwiOlwiMzM0XCIsXCJDb2xvclwiOntcIiRpZFwiOlwiMzM1XCIsXCJBXCI6MjU1LFwiUlwiOjE3NixcIkdcIjo5MixcIkJcIjo1fX0sXCJMaW5lV2VpZ2h0XCI6MC4wLFwiTGluZVR5cGVcIjowfSxcIklzVmlzaWJsZVwiOmZhbHNlfX19LFwiQmFja2dyb3VuZFN0eWxlXCI6e1wiJGlkXCI6XCIzMzZcIixcIk1hcmdpblwiOntcIiRpZFwiOlwiMzM3XCIsXCJUb3BcIjowLjAsXCJMZWZ0XCI6MC4wLFwiUmlnaHRcIjowLjAsXCJCb3R0b21cIjowLjB9LFwiUGFkZGluZ1wiOntcIiRpZFwiOlwiMzM4XCIsXCJUb3BcIjowLjAsXCJMZWZ0XCI6MC4wLFwiUmlnaHRcIjowLjAsXCJCb3R0b21cIjowLjB9LFwiQmFja2dyb3VuZFwiOntcIiRpZFwiOlwiMzM5XCIsXCJDb2xvclwiOntcIiRpZFwiOlwiMzQwXCIsXCJBXCI6NTEsXCJSXCI6MjcsXCJHXCI6ODgsXCJCXCI6MTI0fX0sXCJJc1Zpc2libGVcIjp0cnVlLFwiV2lkdGhcIjowLjAsXCJIZWlnaHRcIjowLjAsXCJCb3JkZXJTdHlsZVwiOntcIiRpZFwiOlwiMzQxXCIsXCJMaW5lU3R5bGVcIjp7XCIkaWRcIjpcIjM0MlwiLFwiTGluZUNvbG9yXCI6e1wiJGlkXCI6XCIzNDNcIixcIkNvbG9yXCI6e1wiJGlkXCI6XCIzNDRcIixcIkFcIjoyNTUsXCJSXCI6MjM0LFwiR1wiOjIyLFwiQlwiOjMwfX0sXCJMaW5lV2VpZ2h0XCI6MC4wLFwiTGluZVR5cGVcIjowfSxcIklzVmlzaWJsZVwiOmZhbHNlfX19LFwiRGVmYXVsdFN3aW1sYW5lTWlsZXN0b25lU3R5bGVcIjp7XCIkaWRcIjpcIjM0NVwiLFwiVGl0bGVQb3NpdGlvblwiOjIsXCJEYXRlUG9zaXRpb25cIjowLFwiVmFyaWFuY2VQb3NpdGlvblwiOjAsXCJTaGFwZVR5cGVcIjozLFwiU2hhcGVTaXplXCI6MCxcIlNwYWNpbmdcIjo1LFwiU2hhcGVTdHlsZVwiOntcIiRpZFwiOlwiMzQ2XCIsXCJNYXJnaW5cIjp7XCIkaWRcIjpcIjM0N1wiLFwiVG9wXCI6MC4wLFwiTGVmdFwiOjAuMCxcIlJpZ2h0XCI6MC4wLFwiQm90dG9tXCI6MC4wfSxcIlBhZGRpbmdcIjp7XCIkaWRcIjpcIjM0OFwiLFwiVG9wXCI6MC4wLFwiTGVmdFwiOjAuMCxcIlJpZ2h0XCI6MC4wLFwiQm90dG9tXCI6MC4wfSxcIkJhY2tncm91bmRcIjp7XCIkaWRcIjpcIjM0OVwiLFwiQ29sb3JcIjp7XCIkaWRcIjpcIjM1MFwiLFwiQVwiOjI1NSxcIlJcIjoxNTksXCJHXCI6NDEsXCJCXCI6NTR9fSxcIklzVmlzaWJsZVwiOnRydWUsXCJXaWR0aFwiOjEyLjAsXCJIZWlnaHRcIjoxNC4wLFwiQm9yZGVyU3R5bGVcIjp7XCIkaWRcIjpcIjM1MVwiLFwiTGluZVN0eWxlXCI6e1wiJGlkXCI6XCIzNTJcIixcIkxpbmVDb2xvclwiOntcIiRpZFwiOlwiMzUzXCIsXCJDb2xvclwiOntcIiRpZFwiOlwiMzU0XCIsXCJBXCI6MjU1LFwiUlwiOjIzNCxcIkdcIjoyMixcIkJcIjozMH19LFwiTGluZVdlaWdodFwiOjIuMCxcIkxpbmVUeXBlXCI6MH0sXCJJc1Zpc2libGVcIjpmYWxzZX19LFwiVGl0bGVTdHlsZVwiOntcIiRpZFwiOlwiMzU1XCIsXCJGb250U2V0dGluZ3NcIjp7XCIkaWRcIjpcIjM1NlwiLFwiRm9udFNpemVcIjoxMCxcIkZvbnROYW1lXCI6XCJDYWxpYnJpXCIsXCJJc0JvbGRcIjp0cnVlLFwiSXNJdGFsaWNcIjpmYWxzZSxcIklzVW5kZXJsaW5lZFwiOmZhbHNlfSxcIkZvcmVncm91bmRcIjp7XCIkaWRcIjpcIjM1N1wiLFwiQ29sb3JcIjp7XCIkaWRcIjpcIjM1OFwiLFwiQVwiOjI1NSxcIlJcIjowLFwiR1wiOjAsXCJCXCI6MH19LFwiSG9yaXpvbnRhbEFsaWdubWVudFwiOjEsXCJJc1Zpc2libGVcIjp0cnVlfSxcIkRhdGVTdHlsZVwiOntcIiRpZFwiOlwiMzU5XCIsXCJGb250U2V0dGluZ3NcIjp7XCIkaWRcIjpcIjM2MFwiLFwiRm9udFNpemVcIjo5LFwiRm9udE5hbWVcIjpcIkNhbGlicmlcIixcIklzQm9sZFwiOmZhbHNlLFwiSXNJdGFsaWNcIjpmYWxzZSxcIklzVW5kZXJsaW5lZFwiOmZhbHNlfSxcIkZvcmVncm91bmRcIjp7XCIkaWRcIjpcIjM2MVwiLFwiQ29sb3JcIjp7XCIkaWRcIjpcIjM2MlwiLFwiQVwiOjI1NSxcIlJcIjo2OCxcIkdcIjo4NCxcIkJcIjoxMDZ9fSxcIkhvcml6b250YWxBbGlnbm1lbnRcIjowLFwiSXNWaXNpYmxlXCI6dHJ1ZX0sXCJEYXRlRm9ybWF0XCI6e1wiJGlkXCI6XCIzNj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0XCIsXCJGb3JtYXRcIjowLFwiSXNWaXNpYmxlXCI6ZmFsc2UsXCJMYXN0S25vd25WaXNpYmlsaXR5U3RhdGVcIjpmYWxzZX0sXCJWYXJpYW5jZVN0eWxlXCI6e1wiJGlkXCI6XCIzNjVcIixcIlZhcmlhbmNlVGV4dFN0eWxlXCI6e1wiJGlkXCI6XCIzNjZcIixcIkZvbnRTZXR0aW5nc1wiOntcIiRpZFwiOlwiMzY3XCIsXCJGb250U2l6ZVwiOjEwLFwiRm9udE5hbWVcIjpcIkNhbGlicmlcIixcIklzQm9sZFwiOmZhbHNlLFwiSXNJdGFsaWNcIjpmYWxzZSxcIklzVW5kZXJsaW5lZFwiOmZhbHNlfSxcIkZvcmVncm91bmRcIjp7XCIkaWRcIjpcIjM2OFwiLFwiQ29sb3JcIjp7XCIkaWRcIjpcIjM2OVwiLFwiQVwiOjI1NSxcIlJcIjowLFwiR1wiOjAsXCJCXCI6MH19LFwiSG9yaXpvbnRhbEFsaWdubWVudFwiOjAsXCJJc1Zpc2libGVcIjpmYWxzZX19fSxcIkRlZmF1bHRTd2ltbGFuZVRhc2tTdHlsZVwiOntcIiRpZFwiOlwiMzcwXCIsXCJTaGFwZVwiOjAsXCJTaGFwZVRoaWNrbmVzc1wiOjAsXCJEdXJhdGlvbkZvcm1hdFwiOjAsXCJQZXJjZW50YWdlQ29tcGxldGVUZXh0U3R5bGVcIjp7XCIkaWRcIjpcIjM3MVwiLFwiRm9udFNldHRpbmdzXCI6e1wiJGlkXCI6XCIzNzJcIixcIkZvbnRTaXplXCI6OSxcIkZvbnROYW1lXCI6XCJDYWxpYnJpXCIsXCJJc0JvbGRcIjpmYWxzZSxcIklzSXRhbGljXCI6ZmFsc2UsXCJJc1VuZGVybGluZWRcIjpmYWxzZX0sXCJGb3JlZ3JvdW5kXCI6e1wiJGlkXCI6XCIzNzNcIixcIkNvbG9yXCI6e1wiJGlkXCI6XCIzNzRcIixcIkFcIjoyNTUsXCJSXCI6MjM4LFwiR1wiOjIzNixcIkJcIjoyMjV9fSxcIkhvcml6b250YWxBbGlnbm1lbnRcIjowLFwiSXNWaXNpYmxlXCI6dHJ1ZX0sXCJQZXJjZW50YWdlQ29tcGxldGVIaWdobGlnaHRTdHlsZVwiOntcIiRpZFwiOlwiMzc1XCIsXCJCYWNrZ3JvdW5kXCI6e1wiJGlkXCI6XCIzNzZcIixcIkNvbG9yXCI6e1wiJGlkXCI6XCIzNzdcIixcIkFcIjo4OSxcIlJcIjowLFwiR1wiOjAsXCJCXCI6MH19fSxcIkR1cmF0aW9uU3R5bGVcIjp7XCIkaWRcIjpcIjM3OFwiLFwiRm9udFNldHRpbmdzXCI6e1wiJGlkXCI6XCIzNzlcIixcIkZvbnRTaXplXCI6MTAsXCJGb250TmFtZVwiOlwiQ2FsaWJyaVwiLFwiSXNCb2xkXCI6ZmFsc2UsXCJJc0l0YWxpY1wiOmZhbHNlLFwiSXNVbmRlcmxpbmVkXCI6ZmFsc2V9LFwiRm9yZWdyb3VuZFwiOntcIiRpZFwiOlwiMzgwXCIsXCJDb2xvclwiOntcIiRpZFwiOlwiMzgxXCIsXCJBXCI6MjU1LFwiUlwiOjIzNyxcIkdcIjoxMjUsXCJCXCI6NDl9fSxcIkhvcml6b250YWxBbGlnbm1lbnRcIjowLFwiSXNWaXNpYmxlXCI6ZmFsc2V9LFwiTWFyZ2luXCI6e1wiJGlkXCI6XCIzODJcIixcIlRvcFwiOjAuMCxcIkxlZnRcIjowLjAsXCJSaWdodFwiOjAuMCxcIkJvdHRvbVwiOjAuMH0sXCJTdGFydERhdGVQb3NpdGlvblwiOjAsXCJFbmREYXRlUG9zaXRpb25cIjowLFwiVGl0bGVQb3NpdGlvblwiOjIsXCJEdXJhdGlvblBvc2l0aW9uXCI6MCxcIlBlcmNlbnRhZ2VDb21wbGV0ZWRQb3NpdGlvblwiOjIsXCJWYXJpYW5jZVBvc2l0aW9uXCI6MixcIlNwYWNpbmdcIjozLFwiQmFzZWxpbmVTdHlsZVwiOntcIiRpZFwiOlwiMzgzXCIsXCJCYXNlbGluZVNoYXBlU3R5bGVcIjp7XCIkaWRcIjpcIjM4NFwiLFwiTWFyZ2luXCI6e1wiJGlkXCI6XCIzODVcIixcIlRvcFwiOjAuMCxcIkxlZnRcIjowLjAsXCJSaWdodFwiOjAuMCxcIkJvdHRvbVwiOjAuMH0sXCJQYWRkaW5nXCI6e1wiJGlkXCI6XCIzODZcIixcIlRvcFwiOjAuMCxcIkxlZnRcIjowLjAsXCJSaWdodFwiOjAuMCxcIkJvdHRvbVwiOjAuMH0sXCJCYWNrZ3JvdW5kXCI6e1wiJGlkXCI6XCIzODdcIixcIkNvbG9yXCI6e1wiJGlkXCI6XCIzODhcIixcIkFcIjoxNTMsXCJSXCI6MCxcIkdcIjowLFwiQlwiOjB9fSxcIklzVmlzaWJsZVwiOmZhbHNlLFwiV2lkdGhcIjowLjAsXCJIZWlnaHRcIjowLjAsXCJCb3JkZXJTdHlsZVwiOntcIiRpZFwiOlwiMzg5XCIsXCJMaW5lU3R5bGVcIjp7XCIkaWRcIjpcIjM5MFwiLFwiTGluZUNvbG9yXCI6e1wiJGlkXCI6XCIzOTFcIixcIkNvbG9yXCI6e1wiJGlkXCI6XCIzOTJcIixcIkFcIjoyNTUsXCJSXCI6MjU1LFwiR1wiOjAsXCJCXCI6MH19LFwiTGluZVdlaWdodFwiOjIuMCxcIkxpbmVUeXBlXCI6MH0sXCJJc1Zpc2libGVcIjpmYWxzZX19fSxcIlNoYXBlU3R5bGVcIjp7XCIkaWRcIjpcIjM5M1wiLFwiTWFyZ2luXCI6e1wiJGlkXCI6XCIzOTRcIixcIlRvcFwiOjAuMCxcIkxlZnRcIjo0LjAsXCJSaWdodFwiOjQuMCxcIkJvdHRvbVwiOjAuMH0sXCJQYWRkaW5nXCI6e1wiJGlkXCI6XCIzOTVcIixcIlRvcFwiOjAuMCxcIkxlZnRcIjowLjAsXCJSaWdodFwiOjAuMCxcIkJvdHRvbVwiOjAuMH0sXCJCYWNrZ3JvdW5kXCI6e1wiJGlkXCI6XCIzOTZcIixcIkNvbG9yXCI6e1wiJGlkXCI6XCIzOTdcIixcIkFcIjoyNTUsXCJSXCI6MTU5LFwiR1wiOjQxLFwiQlwiOjU0fX0sXCJJc1Zpc2libGVcIjp0cnVlLFwiV2lkdGhcIjo1MzkuMCxcIkhlaWdodFwiOjEwLjAsXCJCb3JkZXJTdHlsZVwiOntcIiRpZFwiOlwiMzk4XCIsXCJMaW5lU3R5bGVcIjp7XCIkaWRcIjpcIjM5OVwiLFwiTGluZUNvbG9yXCI6e1wiJGlkXCI6XCI0MDBcIixcIkNvbG9yXCI6e1wiJGlkXCI6XCI0MDFcIixcIkFcIjoyNTUsXCJSXCI6MjM0LFwiR1wiOjIyLFwiQlwiOjMwfX0sXCJMaW5lV2VpZ2h0XCI6Mi4wLFwiTGluZVR5cGVcIjowfSxcIklzVmlzaWJsZVwiOmZhbHNlfX0sXCJUaXRsZVN0eWxlXCI6e1wiJGlkXCI6XCI0MDJcIixcIkZvbnRTZXR0aW5nc1wiOntcIiRpZFwiOlwiNDAzXCIsXCJGb250U2l6ZVwiOjEwLFwiRm9udE5hbWVcIjpcIkNhbGlicmlcIixcIklzQm9sZFwiOnRydWUsXCJJc0l0YWxpY1wiOmZhbHNlLFwiSXNVbmRlcmxpbmVkXCI6ZmFsc2V9LFwiRm9yZWdyb3VuZFwiOntcIiRpZFwiOlwiNDA0XCIsXCJDb2xvclwiOntcIiRpZFwiOlwiNDA1XCIsXCJBXCI6MjU1LFwiUlwiOjE1OSxcIkdcIjo0MSxcIkJcIjo1NH19LFwiSG9yaXpvbnRhbEFsaWdubWVudFwiOjEsXCJJc1Zpc2libGVcIjp0cnVlfSxcIkRhdGVTdHlsZVwiOntcIiRpZFwiOlwiNDA2XCIsXCJGb250U2V0dGluZ3NcIjp7XCIkaWRcIjpcIjQwN1wiLFwiRm9udFNpemVcIjo5LFwiRm9udE5hbWVcIjpcIkNhbGlicmlcIixcIklzQm9sZFwiOmZhbHNlLFwiSXNJdGFsaWNcIjpmYWxzZSxcIklzVW5kZXJsaW5lZFwiOmZhbHNlfSxcIkZvcmVncm91bmRcIjp7XCIkaWRcIjpcIjQwOFwiLFwiQ29sb3JcIjp7XCIkaWRcIjpcIjQwOVwiLFwiQVwiOjI1NSxcIlJcIjo2OCxcIkdcIjo4NCxcIkJcIjoxMDZ9fSxcIkhvcml6b250YWxBbGlnbm1lbnRcIjowLFwiSXNWaXNpYmxlXCI6ZmFsc2V9LFwiRGF0ZUZvcm1hdFwiOntcIiRpZFwiOlwiNDEw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xMVwiLFwiRm9ybWF0XCI6MCxcIklzVmlzaWJsZVwiOmZhbHNlLFwiTGFzdEtub3duVmlzaWJpbGl0eVN0YXRlXCI6ZmFsc2V9LFwiVmFyaWFuY2VTdHlsZVwiOntcIiRpZFwiOlwiNDEyXCIsXCJWYXJpYW5jZVRleHRTdHlsZVwiOntcIiRpZFwiOlwiNDEzXCIsXCJGb250U2V0dGluZ3NcIjp7XCIkaWRcIjpcIjQxNFwiLFwiRm9udFNpemVcIjoxMCxcIkZvbnROYW1lXCI6XCJDYWxpYnJpXCIsXCJJc0JvbGRcIjpmYWxzZSxcIklzSXRhbGljXCI6ZmFsc2UsXCJJc1VuZGVybGluZWRcIjpmYWxzZX0sXCJGb3JlZ3JvdW5kXCI6e1wiJGlkXCI6XCI0MTVcIixcIkNvbG9yXCI6e1wiJGlkXCI6XCI0MTZcIixcIkFcIjoyNTUsXCJSXCI6MCxcIkdcIjowLFwiQlwiOjB9fSxcIkhvcml6b250YWxBbGlnbm1lbnRcIjowLFwiSXNWaXNpYmxlXCI6ZmFsc2V9fX0sXCJEZWZhdWx0U3dpbWxhbmVNb3RTdHlsZVwiOntcIiRpZFwiOlwiNDE3XCIsXCJTaGFwZVwiOjMsXCJTaGFwZVNpemVcIjoxLFwiRGV0YWlsc1NwYWNpbmdcIjoxLjAsXCJQYWRkaW5nXCI6e1wiJGlkXCI6XCI0MThcIixcIlRvcFwiOjcuMCxcIkxlZnRcIjozLjAsXCJSaWdodFwiOjAuMCxcIkJvdHRvbVwiOjIuMH0sXCJQb3NpdGlvbk9uVGFza1wiOjMsXCJTaGFwZVN0eWxlXCI6e1wiJGlkXCI6XCI0MTlcIixcIk1hcmdpblwiOntcIiRpZFwiOlwiNDIwXCIsXCJUb3BcIjowLjAsXCJMZWZ0XCI6MC4wLFwiUmlnaHRcIjowLjAsXCJCb3R0b21cIjowLjB9LFwiUGFkZGluZ1wiOntcIiRpZFwiOlwiNDIxXCIsXCJUb3BcIjowLjAsXCJMZWZ0XCI6MC4wLFwiUmlnaHRcIjowLjAsXCJCb3R0b21cIjowLjB9LFwiQmFja2dyb3VuZFwiOntcIiRpZFwiOlwiNDIyXCIsXCJDb2xvclwiOntcIiRpZFwiOlwiNDIzXCIsXCJBXCI6MjU1LFwiUlwiOjE1OSxcIkdcIjo0MSxcIkJcIjo1NH19LFwiSXNWaXNpYmxlXCI6dHJ1ZSxcIldpZHRoXCI6MTguMCxcIkhlaWdodFwiOjIwLjAsXCJCb3JkZXJTdHlsZVwiOntcIiRpZFwiOlwiNDI0XCIsXCJMaW5lU3R5bGVcIjp7XCIkaWRcIjpcIjQyNVwiLFwiTGluZUNvbG9yXCI6e1wiJGlkXCI6XCI0MjZcIixcIkNvbG9yXCI6e1wiJGlkXCI6XCI0MjdcIixcIkFcIjoyNTUsXCJSXCI6MjM0LFwiR1wiOjIyLFwiQlwiOjMwfX0sXCJMaW5lV2VpZ2h0XCI6MC4wLFwiTGluZVR5cGVcIjowfSxcIklzVmlzaWJsZVwiOmZhbHNlfX0sXCJUaXRsZVN0eWxlXCI6e1wiJGlkXCI6XCI0MjhcIixcIkZvbnRTZXR0aW5nc1wiOntcIiRpZFwiOlwiNDI5XCIsXCJGb250U2l6ZVwiOjEwLFwiRm9udE5hbWVcIjpcIkNhbGlicmlcIixcIklzQm9sZFwiOnRydWUsXCJJc0l0YWxpY1wiOmZhbHNlLFwiSXNVbmRlcmxpbmVkXCI6ZmFsc2V9LFwiRm9yZWdyb3VuZFwiOntcIiRpZFwiOlwiNDMwXCIsXCJDb2xvclwiOntcIiRpZFwiOlwiNDMxXCIsXCJBXCI6MjU1LFwiUlwiOjAsXCJHXCI6MCxcIkJcIjowfX0sXCJIb3Jpem9udGFsQWxpZ25tZW50XCI6MSxcIklzVmlzaWJsZVwiOnRydWV9LFwiRGF0ZVN0eWxlXCI6e1wiJGlkXCI6XCI0MzJcIixcIkZvbnRTZXR0aW5nc1wiOntcIiRpZFwiOlwiNDMzXCIsXCJGb250U2l6ZVwiOjksXCJGb250TmFtZVwiOlwiQ2FsaWJyaVwiLFwiSXNCb2xkXCI6ZmFsc2UsXCJJc0l0YWxpY1wiOmZhbHNlLFwiSXNVbmRlcmxpbmVkXCI6ZmFsc2V9LFwiRm9yZWdyb3VuZFwiOntcIiRpZFwiOlwiNDM0XCIsXCJDb2xvclwiOntcIiRpZFwiOlwiNDM1XCIsXCJBXCI6MjU1LFwiUlwiOjUwLFwiR1wiOjUwLFwiQlwiOjUwfX0sXCJIb3Jpem9udGFsQWxpZ25tZW50XCI6MSxcIklzVmlzaWJsZVwiOnRydWV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1wiLFwiRm9ybWF0XCI6MCxcIklzVmlzaWJsZVwiOmZhbHNlLFwiTGFzdEtub3duVmlzaWJpbGl0eVN0YXRlXCI6ZmFsc2V9LFwiVmFyaWFuY2VTdHlsZVwiOntcIiRpZFwiOlwiNDM4XCIsXCJWYXJpYW5jZVRleHRTdHlsZVwiOntcIiRpZFwiOlwiNDM5XCIsXCJGb250U2V0dGluZ3NcIjp7XCIkaWRcIjpcIjQ0MFwiLFwiRm9udFNpemVcIjoxMCxcIkZvbnROYW1lXCI6XCJDYWxpYnJpXCIsXCJJc0JvbGRcIjpmYWxzZSxcIklzSXRhbGljXCI6ZmFsc2UsXCJJc1VuZGVybGluZWRcIjpmYWxzZX0sXCJGb3JlZ3JvdW5kXCI6e1wiJGlkXCI6XCI0NDFcIixcIkNvbG9yXCI6e1wiJGlkXCI6XCI0NDJcIixcIkFcIjoyNTUsXCJSXCI6MCxcIkdcIjowLFwiQlwiOjB9fSxcIkhvcml6b250YWxBbGlnbm1lbnRcIjowLFwiSXNWaXNpYmxlXCI6ZmFsc2V9fX19LHtcIiRpZFwiOlwiNDQzXCIsXCJTdHlsZUlkXCI6XCI3MDZkNWFmYy05MDBmLTRiOGEtOWRhYy00ZmJlZDFmM2Y4YmZcIixcIk5hbWVcIjpcIlN3aW1sYW5lIFN0eWxlIDNcIixcIkhlYWRlclN0eWxlXCI6e1wiJGlkXCI6XCI0NDRcIixcIlRleHRTdHlsZVwiOntcIiRpZFwiOlwiNDQ1XCIsXCJGb250U2V0dGluZ3NcIjp7XCIkaWRcIjpcIjQ0NlwiLFwiRm9udFNpemVcIjoxMixcIkZvbnROYW1lXCI6XCJDYWxpYnJpXCIsXCJJc0JvbGRcIjpmYWxzZSxcIklzSXRhbGljXCI6ZmFsc2UsXCJJc1VuZGVybGluZWRcIjpmYWxzZX0sXCJGb3JlZ3JvdW5kXCI6e1wiJGlkXCI6XCI0NDdcIixcIkNvbG9yXCI6e1wiJGlkXCI6XCI0NDhcIixcIkFcIjoyNTUsXCJSXCI6MjU1LFwiR1wiOjI1NSxcIkJcIjoyNTV9fSxcIkhvcml6b250YWxBbGlnbm1lbnRcIjowLFwiSXNWaXNpYmxlXCI6dHJ1ZX0sXCJSZWN0YW5nbGVTdHlsZVwiOntcIiRpZFwiOlwiNDQ5XCIsXCJNYXJnaW5cIjp7XCIkaWRcIjpcIjQ1MFwiLFwiVG9wXCI6MC4wLFwiTGVmdFwiOjAuMCxcIlJpZ2h0XCI6MC4wLFwiQm90dG9tXCI6MC4wfSxcIlBhZGRpbmdcIjp7XCIkaWRcIjpcIjQ1MVwiLFwiVG9wXCI6MC4wLFwiTGVmdFwiOjAuMCxcIlJpZ2h0XCI6MC4wLFwiQm90dG9tXCI6MC4wfSxcIkJhY2tncm91bmRcIjp7XCIkaWRcIjpcIjQ1MlwiLFwiQ29sb3JcIjp7XCIkaWRcIjpcIjQ1M1wiLFwiQVwiOjI1NSxcIlJcIjoyNyxcIkdcIjo4OCxcIkJcIjoxMjR9fSxcIklzVmlzaWJsZVwiOnRydWUsXCJXaWR0aFwiOjAuMCxcIkhlaWdodFwiOjAuMCxcIkJvcmRlclN0eWxlXCI6e1wiJGlkXCI6XCI0NTRcIixcIkxpbmVTdHlsZVwiOntcIiRpZFwiOlwiNDU1XCIsXCJMaW5lQ29sb3JcIjp7XCIkaWRcIjpcIjQ1NlwiLFwiQ29sb3JcIjp7XCIkaWRcIjpcIjQ1N1wiLFwiQVwiOjI1NSxcIlJcIjoxNzYsXCJHXCI6OTIsXCJCXCI6NX19LFwiTGluZVdlaWdodFwiOjAuMCxcIkxpbmVUeXBlXCI6MH0sXCJJc1Zpc2libGVcIjpmYWxzZX19fSxcIkJhY2tncm91bmRTdHlsZVwiOntcIiRpZFwiOlwiNDU4XCIsXCJNYXJnaW5cIjp7XCIkaWRcIjpcIjQ1OVwiLFwiVG9wXCI6MC4wLFwiTGVmdFwiOjAuMCxcIlJpZ2h0XCI6MC4wLFwiQm90dG9tXCI6MC4wfSxcIlBhZGRpbmdcIjp7XCIkaWRcIjpcIjQ2MFwiLFwiVG9wXCI6MC4wLFwiTGVmdFwiOjAuMCxcIlJpZ2h0XCI6MC4wLFwiQm90dG9tXCI6MC4wfSxcIkJhY2tncm91bmRcIjp7XCIkaWRcIjpcIjQ2MVwiLFwiQ29sb3JcIjp7XCIkaWRcIjpcIjQ2MlwiLFwiQVwiOjUxLFwiUlwiOjI3LFwiR1wiOjg4LFwiQlwiOjEyNH19LFwiSXNWaXNpYmxlXCI6dHJ1ZSxcIldpZHRoXCI6MC4wLFwiSGVpZ2h0XCI6MC4wLFwiQm9yZGVyU3R5bGVcIjp7XCIkaWRcIjpcIjQ2M1wiLFwiTGluZVN0eWxlXCI6e1wiJGlkXCI6XCI0NjRcIixcIkxpbmVDb2xvclwiOntcIiRpZFwiOlwiNDY1XCIsXCJDb2xvclwiOntcIiRpZFwiOlwiNDY2XCIsXCJBXCI6MjU1LFwiUlwiOjIzNCxcIkdcIjoyMixcIkJcIjozMH19LFwiTGluZVdlaWdodFwiOjAuMCxcIkxpbmVUeXBlXCI6MH0sXCJJc1Zpc2libGVcIjpmYWxzZX19LFwiSXNBYm92ZVRpbWViYW5kXCI6ZmFsc2UsXCJTcGFjaW5nXCI6NSxcIkRlZmF1bHRTd2ltbGFuZUFjdGl2aXR5U3R5bGVcIjp7XCIkaWRcIjpcIjQ2N1wiLFwiSGVhZGVyU3R5bGVcIjp7XCIkaWRcIjpcIjQ2OFwiLFwiVGV4dFN0eWxlXCI6e1wiJGlkXCI6XCI0NjlcIixcIkZvbnRTZXR0aW5nc1wiOntcIiRpZFwiOlwiNDcwXCIsXCJGb250U2l6ZVwiOjExLFwiRm9udE5hbWVcIjpcIkNhbGlicmlcIixcIklzQm9sZFwiOmZhbHNlLFwiSXNJdGFsaWNcIjpmYWxzZSxcIklzVW5kZXJsaW5lZFwiOmZhbHNlfSxcIkZvcmVncm91bmRcIjp7XCIkaWRcIjpcIjQ3MVwiLFwiQ29sb3JcIjp7XCIkaWRcIjpcIjQ3MlwiLFwiQVwiOjI1NSxcIlJcIjowLFwiR1wiOjAsXCJCXCI6MH19LFwiSG9yaXpvbnRhbEFsaWdubWVudFwiOjAsXCJJc1Zpc2libGVcIjp0cnVlfSxcIlJlY3RhbmdsZVN0eWxlXCI6e1wiJGlkXCI6XCI0NzNcIixcIk1hcmdpblwiOntcIiRpZFwiOlwiNDc0XCIsXCJUb3BcIjowLjAsXCJMZWZ0XCI6MC4wLFwiUmlnaHRcIjowLjAsXCJCb3R0b21cIjowLjB9LFwiUGFkZGluZ1wiOntcIiRpZFwiOlwiNDc1XCIsXCJUb3BcIjowLjAsXCJMZWZ0XCI6MC4wLFwiUmlnaHRcIjowLjAsXCJCb3R0b21cIjowLjB9LFwiQmFja2dyb3VuZFwiOntcIiRpZFwiOlwiNDc2XCIsXCJDb2xvclwiOntcIiRpZFwiOlwiNDc3XCIsXCJBXCI6NjMsXCJSXCI6MjcsXCJHXCI6ODgsXCJCXCI6MTI0fX0sXCJJc1Zpc2libGVcIjp0cnVlLFwiV2lkdGhcIjowLjAsXCJIZWlnaHRcIjowLjAsXCJCb3JkZXJTdHlsZVwiOntcIiRpZFwiOlwiNDc4XCIsXCJMaW5lU3R5bGVcIjp7XCIkaWRcIjpcIjQ3OVwiLFwiTGluZUNvbG9yXCI6e1wiJGlkXCI6XCI0ODBcIixcIkNvbG9yXCI6e1wiJGlkXCI6XCI0ODFcIixcIkFcIjoyNTUsXCJSXCI6MTc2LFwiR1wiOjkyLFwiQlwiOjV9fSxcIkxpbmVXZWlnaHRcIjowLjAsXCJMaW5lVHlwZVwiOjB9LFwiSXNWaXNpYmxlXCI6ZmFsc2V9fX0sXCJCYWNrZ3JvdW5kU3R5bGVcIjp7XCIkaWRcIjpcIjQ4MlwiLFwiTWFyZ2luXCI6e1wiJGlkXCI6XCI0ODNcIixcIlRvcFwiOjAuMCxcIkxlZnRcIjowLjAsXCJSaWdodFwiOjAuMCxcIkJvdHRvbVwiOjAuMH0sXCJQYWRkaW5nXCI6e1wiJGlkXCI6XCI0ODRcIixcIlRvcFwiOjAuMCxcIkxlZnRcIjowLjAsXCJSaWdodFwiOjAuMCxcIkJvdHRvbVwiOjAuMH0sXCJCYWNrZ3JvdW5kXCI6e1wiJGlkXCI6XCI0ODVcIixcIkNvbG9yXCI6e1wiJGlkXCI6XCI0ODZcIixcIkFcIjo1MSxcIlJcIjoyNyxcIkdcIjo4OCxcIkJcIjoxMjR9fSxcIklzVmlzaWJsZVwiOnRydWUsXCJXaWR0aFwiOjAuMCxcIkhlaWdodFwiOjAuMCxcIkJvcmRlclN0eWxlXCI6e1wiJGlkXCI6XCI0ODdcIixcIkxpbmVTdHlsZVwiOntcIiRpZFwiOlwiNDg4XCIsXCJMaW5lQ29sb3JcIjp7XCIkaWRcIjpcIjQ4OVwiLFwiQ29sb3JcIjp7XCIkaWRcIjpcIjQ5MFwiLFwiQVwiOjI1NSxcIlJcIjoyMzQsXCJHXCI6MjIsXCJCXCI6MzB9fSxcIkxpbmVXZWlnaHRcIjowLjAsXCJMaW5lVHlwZVwiOjB9LFwiSXNWaXNpYmxlXCI6ZmFsc2V9fX0sXCJEZWZhdWx0U3dpbWxhbmVNaWxlc3RvbmVTdHlsZVwiOntcIiRpZFwiOlwiNDkxXCIsXCJUaXRsZVBvc2l0aW9uXCI6MixcIkRhdGVQb3NpdGlvblwiOjAsXCJWYXJpYW5jZVBvc2l0aW9uXCI6MCxcIlNoYXBlVHlwZVwiOjMsXCJTaGFwZVNpemVcIjowLFwiU3BhY2luZ1wiOjUsXCJTaGFwZVN0eWxlXCI6e1wiJGlkXCI6XCI0OTJcIixcIk1hcmdpblwiOntcIiRpZFwiOlwiNDkzXCIsXCJUb3BcIjowLjAsXCJMZWZ0XCI6MC4wLFwiUmlnaHRcIjowLjAsXCJCb3R0b21cIjowLjB9LFwiUGFkZGluZ1wiOntcIiRpZFwiOlwiNDk0XCIsXCJUb3BcIjowLjAsXCJMZWZ0XCI6MC4wLFwiUmlnaHRcIjowLjAsXCJCb3R0b21cIjowLjB9LFwiQmFja2dyb3VuZFwiOntcIiRpZFwiOlwiNDk1XCIsXCJDb2xvclwiOntcIiRpZFwiOlwiNDk2XCIsXCJBXCI6MjU1LFwiUlwiOjI3LFwiR1wiOjg4LFwiQlwiOjEyNH19LFwiSXNWaXNpYmxlXCI6dHJ1ZSxcIldpZHRoXCI6MTIuMCxcIkhlaWdodFwiOjE0LjAsXCJCb3JkZXJTdHlsZVwiOntcIiRpZFwiOlwiNDk3XCIsXCJMaW5lU3R5bGVcIjp7XCIkaWRcIjpcIjQ5OFwiLFwiTGluZUNvbG9yXCI6e1wiJGlkXCI6XCI0OTlcIixcIkNvbG9yXCI6e1wiJGlkXCI6XCI1MDBcIixcIkFcIjoyNTUsXCJSXCI6MjM0LFwiR1wiOjIyLFwiQlwiOjMwfX0sXCJMaW5lV2VpZ2h0XCI6Mi4wLFwiTGluZVR5cGVcIjowfSxcIklzVmlzaWJsZVwiOmZhbHNlfX0sXCJUaXRsZVN0eWxlXCI6e1wiJGlkXCI6XCI1MDFcIixcIkZvbnRTZXR0aW5nc1wiOntcIiRpZFwiOlwiNTAyXCIsXCJGb250U2l6ZVwiOjEwLFwiRm9udE5hbWVcIjpcIkNhbGlicmlcIixcIklzQm9sZFwiOnRydWUsXCJJc0l0YWxpY1wiOmZhbHNlLFwiSXNVbmRlcmxpbmVkXCI6ZmFsc2V9LFwiRm9yZWdyb3VuZFwiOntcIiRpZFwiOlwiNTAzXCIsXCJDb2xvclwiOntcIiRpZFwiOlwiNTA0XCIsXCJBXCI6MjU1LFwiUlwiOjAsXCJHXCI6MCxcIkJcIjowfX0sXCJIb3Jpem9udGFsQWxpZ25tZW50XCI6MSxcIklzVmlzaWJsZVwiOnRydWV9LFwiRGF0ZVN0eWxlXCI6e1wiJGlkXCI6XCI1MDVcIixcIkZvbnRTZXR0aW5nc1wiOntcIiRpZFwiOlwiNTA2XCIsXCJGb250U2l6ZVwiOjksXCJGb250TmFtZVwiOlwiQ2FsaWJyaVwiLFwiSXNCb2xkXCI6ZmFsc2UsXCJJc0l0YWxpY1wiOmZhbHNlLFwiSXNVbmRlcmxpbmVkXCI6ZmFsc2V9LFwiRm9yZWdyb3VuZFwiOntcIiRpZFwiOlwiNTA3XCIsXCJDb2xvclwiOntcIiRpZFwiOlwiNTA4XCIsXCJBXCI6MjU1LFwiUlwiOjY4LFwiR1wiOjg0LFwiQlwiOjEwNn19LFwiSG9yaXpvbnRhbEFsaWdubWVudFwiOjAsXCJJc1Zpc2libGVcIjp0cnVlfSxcIkRhdGVGb3JtYXRcIjp7XCIkaWRcIjpcIjUwO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MTBcIixcIkZvcm1hdFwiOjAsXCJJc1Zpc2libGVcIjpmYWxzZSxcIkxhc3RLbm93blZpc2liaWxpdHlTdGF0ZVwiOmZhbHNlfSxcIlZhcmlhbmNlU3R5bGVcIjp7XCIkaWRcIjpcIjUxMVwiLFwiVmFyaWFuY2VUZXh0U3R5bGVcIjp7XCIkaWRcIjpcIjUxMlwiLFwiRm9udFNldHRpbmdzXCI6e1wiJGlkXCI6XCI1MTNcIixcIkZvbnRTaXplXCI6MTAsXCJGb250TmFtZVwiOlwiQ2FsaWJyaVwiLFwiSXNCb2xkXCI6ZmFsc2UsXCJJc0l0YWxpY1wiOmZhbHNlLFwiSXNVbmRlcmxpbmVkXCI6ZmFsc2V9LFwiRm9yZWdyb3VuZFwiOntcIiRpZFwiOlwiNTE0XCIsXCJDb2xvclwiOntcIiRpZFwiOlwiNTE1XCIsXCJBXCI6MjU1LFwiUlwiOjAsXCJHXCI6MCxcIkJcIjowfX0sXCJIb3Jpem9udGFsQWxpZ25tZW50XCI6MCxcIklzVmlzaWJsZVwiOmZhbHNlfX19LFwiRGVmYXVsdFN3aW1sYW5lVGFza1N0eWxlXCI6e1wiJGlkXCI6XCI1MTZcIixcIlNoYXBlXCI6MCxcIlNoYXBlVGhpY2tuZXNzXCI6MCxcIkR1cmF0aW9uRm9ybWF0XCI6MCxcIlBlcmNlbnRhZ2VDb21wbGV0ZVRleHRTdHlsZVwiOntcIiRpZFwiOlwiNTE3XCIsXCJGb250U2V0dGluZ3NcIjp7XCIkaWRcIjpcIjUxOFwiLFwiRm9udFNpemVcIjo5LFwiRm9udE5hbWVcIjpcIkNhbGlicmlcIixcIklzQm9sZFwiOmZhbHNlLFwiSXNJdGFsaWNcIjpmYWxzZSxcIklzVW5kZXJsaW5lZFwiOmZhbHNlfSxcIkZvcmVncm91bmRcIjp7XCIkaWRcIjpcIjUxOVwiLFwiQ29sb3JcIjp7XCIkaWRcIjpcIjUyMFwiLFwiQVwiOjI1NSxcIlJcIjoyMzgsXCJHXCI6MjM2LFwiQlwiOjIyNX19LFwiSG9yaXpvbnRhbEFsaWdubWVudFwiOjAsXCJJc1Zpc2libGVcIjp0cnVlfSxcIlBlcmNlbnRhZ2VDb21wbGV0ZUhpZ2hsaWdodFN0eWxlXCI6e1wiJGlkXCI6XCI1MjFcIixcIkJhY2tncm91bmRcIjp7XCIkaWRcIjpcIjUyMlwiLFwiQ29sb3JcIjp7XCIkaWRcIjpcIjUyM1wiLFwiQVwiOjg5LFwiUlwiOjAsXCJHXCI6MCxcIkJcIjowfX19LFwiRHVyYXRpb25TdHlsZVwiOntcIiRpZFwiOlwiNTI0XCIsXCJGb250U2V0dGluZ3NcIjp7XCIkaWRcIjpcIjUyNVwiLFwiRm9udFNpemVcIjoxMCxcIkZvbnROYW1lXCI6XCJDYWxpYnJpXCIsXCJJc0JvbGRcIjpmYWxzZSxcIklzSXRhbGljXCI6ZmFsc2UsXCJJc1VuZGVybGluZWRcIjpmYWxzZX0sXCJGb3JlZ3JvdW5kXCI6e1wiJGlkXCI6XCI1MjZcIixcIkNvbG9yXCI6e1wiJGlkXCI6XCI1MjdcIixcIkFcIjoyNTUsXCJSXCI6MjM3LFwiR1wiOjEyNSxcIkJcIjo0OX19LFwiSG9yaXpvbnRhbEFsaWdubWVudFwiOjAsXCJJc1Zpc2libGVcIjpmYWxzZX0sXCJNYXJnaW5cIjp7XCIkaWRcIjpcIjUyOFwiLFwiVG9wXCI6MC4wLFwiTGVmdFwiOjAuMCxcIlJpZ2h0XCI6MC4wLFwiQm90dG9tXCI6MC4wfSxcIlN0YXJ0RGF0ZVBvc2l0aW9uXCI6MCxcIkVuZERhdGVQb3NpdGlvblwiOjAsXCJUaXRsZVBvc2l0aW9uXCI6MixcIkR1cmF0aW9uUG9zaXRpb25cIjowLFwiUGVyY2VudGFnZUNvbXBsZXRlZFBvc2l0aW9uXCI6MixcIlZhcmlhbmNlUG9zaXRpb25cIjoyLFwiU3BhY2luZ1wiOjMsXCJCYXNlbGluZVN0eWxlXCI6e1wiJGlkXCI6XCI1MjlcIixcIkJhc2VsaW5lU2hhcGVTdHlsZVwiOntcIiRpZFwiOlwiNTMwXCIsXCJNYXJnaW5cIjp7XCIkaWRcIjpcIjUzMVwiLFwiVG9wXCI6MC4wLFwiTGVmdFwiOjAuMCxcIlJpZ2h0XCI6MC4wLFwiQm90dG9tXCI6MC4wfSxcIlBhZGRpbmdcIjp7XCIkaWRcIjpcIjUzMlwiLFwiVG9wXCI6MC4wLFwiTGVmdFwiOjAuMCxcIlJpZ2h0XCI6MC4wLFwiQm90dG9tXCI6MC4wfSxcIkJhY2tncm91bmRcIjp7XCIkaWRcIjpcIjUzM1wiLFwiQ29sb3JcIjp7XCIkaWRcIjpcIjUzNFwiLFwiQVwiOjE1MyxcIlJcIjowLFwiR1wiOjAsXCJCXCI6MH19LFwiSXNWaXNpYmxlXCI6ZmFsc2UsXCJXaWR0aFwiOjAuMCxcIkhlaWdodFwiOjAuMCxcIkJvcmRlclN0eWxlXCI6e1wiJGlkXCI6XCI1MzVcIixcIkxpbmVTdHlsZVwiOntcIiRpZFwiOlwiNTM2XCIsXCJMaW5lQ29sb3JcIjp7XCIkaWRcIjpcIjUzN1wiLFwiQ29sb3JcIjp7XCIkaWRcIjpcIjUzOFwiLFwiQVwiOjI1NSxcIlJcIjoyNTUsXCJHXCI6MCxcIkJcIjowfX0sXCJMaW5lV2VpZ2h0XCI6Mi4wLFwiTGluZVR5cGVcIjowfSxcIklzVmlzaWJsZVwiOmZhbHNlfX19LFwiU2hhcGVTdHlsZVwiOntcIiRpZFwiOlwiNTM5XCIsXCJNYXJnaW5cIjp7XCIkaWRcIjpcIjU0MFwiLFwiVG9wXCI6MC4wLFwiTGVmdFwiOjQuMCxcIlJpZ2h0XCI6NC4wLFwiQm90dG9tXCI6MC4wfSxcIlBhZGRpbmdcIjp7XCIkaWRcIjpcIjU0MVwiLFwiVG9wXCI6MC4wLFwiTGVmdFwiOjAuMCxcIlJpZ2h0XCI6MC4wLFwiQm90dG9tXCI6MC4wfSxcIkJhY2tncm91bmRcIjp7XCIkaWRcIjpcIjU0MlwiLFwiQ29sb3JcIjp7XCIkaWRcIjpcIjU0M1wiLFwiQVwiOjI1NSxcIlJcIjoyNyxcIkdcIjo4OCxcIkJcIjoxMjR9fSxcIklzVmlzaWJsZVwiOnRydWUsXCJXaWR0aFwiOjQxMy4wLFwiSGVpZ2h0XCI6MTAuMCxcIkJvcmRlclN0eWxlXCI6e1wiJGlkXCI6XCI1NDRcIixcIkxpbmVTdHlsZVwiOntcIiRpZFwiOlwiNTQ1XCIsXCJMaW5lQ29sb3JcIjp7XCIkaWRcIjpcIjU0NlwiLFwiQ29sb3JcIjp7XCIkaWRcIjpcIjU0N1wiLFwiQVwiOjI1NSxcIlJcIjoyMzQsXCJHXCI6MjIsXCJCXCI6MzB9fSxcIkxpbmVXZWlnaHRcIjoyLjAsXCJMaW5lVHlwZVwiOjB9LFwiSXNWaXNpYmxlXCI6ZmFsc2V9fSxcIlRpdGxlU3R5bGVcIjp7XCIkaWRcIjpcIjU0OFwiLFwiRm9udFNldHRpbmdzXCI6e1wiJGlkXCI6XCI1NDlcIixcIkZvbnRTaXplXCI6MTAsXCJGb250TmFtZVwiOlwiQ2FsaWJyaVwiLFwiSXNCb2xkXCI6dHJ1ZSxcIklzSXRhbGljXCI6ZmFsc2UsXCJJc1VuZGVybGluZWRcIjpmYWxzZX0sXCJGb3JlZ3JvdW5kXCI6e1wiJGlkXCI6XCI1NTBcIixcIkNvbG9yXCI6e1wiJGlkXCI6XCI1NTFcIixcIkFcIjoyNTUsXCJSXCI6MjcsXCJHXCI6ODgsXCJCXCI6MTI0fX0sXCJIb3Jpem9udGFsQWxpZ25tZW50XCI6MSxcIklzVmlzaWJsZVwiOnRydWV9LFwiRGF0ZVN0eWxlXCI6e1wiJGlkXCI6XCI1NTJcIixcIkZvbnRTZXR0aW5nc1wiOntcIiRpZFwiOlwiNTUzXCIsXCJGb250U2l6ZVwiOjksXCJGb250TmFtZVwiOlwiQ2FsaWJyaVwiLFwiSXNCb2xkXCI6ZmFsc2UsXCJJc0l0YWxpY1wiOmZhbHNlLFwiSXNVbmRlcmxpbmVkXCI6ZmFsc2V9LFwiRm9yZWdyb3VuZFwiOntcIiRpZFwiOlwiNTU0XCIsXCJDb2xvclwiOntcIiRpZFwiOlwiNTU1XCIsXCJBXCI6MjU1LFwiUlwiOjY4LFwiR1wiOjg0LFwiQlwiOjEwNn19LFwiSG9yaXpvbnRhbEFsaWdubWVudFwiOjAsXCJJc1Zpc2libGVcIjpmYWxzZX0sXCJEYXRlRm9ybWF0XCI6e1wiJGlkXCI6XCI1NT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3XCIsXCJGb3JtYXRcIjowLFwiSXNWaXNpYmxlXCI6ZmFsc2UsXCJMYXN0S25vd25WaXNpYmlsaXR5U3RhdGVcIjpmYWxzZX0sXCJWYXJpYW5jZVN0eWxlXCI6e1wiJGlkXCI6XCI1NThcIixcIlZhcmlhbmNlVGV4dFN0eWxlXCI6e1wiJGlkXCI6XCI1NTlcIixcIkZvbnRTZXR0aW5nc1wiOntcIiRpZFwiOlwiNTYwXCIsXCJGb250U2l6ZVwiOjEwLFwiRm9udE5hbWVcIjpcIkNhbGlicmlcIixcIklzQm9sZFwiOmZhbHNlLFwiSXNJdGFsaWNcIjpmYWxzZSxcIklzVW5kZXJsaW5lZFwiOmZhbHNlfSxcIkZvcmVncm91bmRcIjp7XCIkaWRcIjpcIjU2MVwiLFwiQ29sb3JcIjp7XCIkaWRcIjpcIjU2MlwiLFwiQVwiOjI1NSxcIlJcIjowLFwiR1wiOjAsXCJCXCI6MH19LFwiSG9yaXpvbnRhbEFsaWdubWVudFwiOjAsXCJJc1Zpc2libGVcIjpmYWxzZX19fSxcIkRlZmF1bHRTd2ltbGFuZU1vdFN0eWxlXCI6e1wiJGlkXCI6XCI1NjNcIixcIlNoYXBlXCI6MyxcIlNoYXBlU2l6ZVwiOjEsXCJEZXRhaWxzU3BhY2luZ1wiOjEuMCxcIlBhZGRpbmdcIjp7XCIkaWRcIjpcIjU2NFwiLFwiVG9wXCI6Ny4wLFwiTGVmdFwiOjMuMCxcIlJpZ2h0XCI6MC4wLFwiQm90dG9tXCI6Mi4wfSxcIlBvc2l0aW9uT25UYXNrXCI6MyxcIlNoYXBlU3R5bGVcIjp7XCIkaWRcIjpcIjU2NVwiLFwiTWFyZ2luXCI6e1wiJGlkXCI6XCI1NjZcIixcIlRvcFwiOjAuMCxcIkxlZnRcIjowLjAsXCJSaWdodFwiOjAuMCxcIkJvdHRvbVwiOjAuMH0sXCJQYWRkaW5nXCI6e1wiJGlkXCI6XCI1NjdcIixcIlRvcFwiOjAuMCxcIkxlZnRcIjowLjAsXCJSaWdodFwiOjAuMCxcIkJvdHRvbVwiOjAuMH0sXCJCYWNrZ3JvdW5kXCI6e1wiJGlkXCI6XCI1NjhcIixcIkNvbG9yXCI6e1wiJGlkXCI6XCI1NjlcIixcIkFcIjoyNTUsXCJSXCI6MjcsXCJHXCI6ODgsXCJCXCI6MTI0fX0sXCJJc1Zpc2libGVcIjp0cnVlLFwiV2lkdGhcIjoxOC4wLFwiSGVpZ2h0XCI6MjAuMCxcIkJvcmRlclN0eWxlXCI6e1wiJGlkXCI6XCI1NzBcIixcIkxpbmVTdHlsZVwiOntcIiRpZFwiOlwiNTcxXCIsXCJMaW5lQ29sb3JcIjp7XCIkaWRcIjpcIjU3MlwiLFwiQ29sb3JcIjp7XCIkaWRcIjpcIjU3M1wiLFwiQVwiOjI1NSxcIlJcIjoyMzQsXCJHXCI6MjIsXCJCXCI6MzB9fSxcIkxpbmVXZWlnaHRcIjowLjAsXCJMaW5lVHlwZVwiOjB9LFwiSXNWaXNpYmxlXCI6ZmFsc2V9fSxcIlRpdGxlU3R5bGVcIjp7XCIkaWRcIjpcIjU3NFwiLFwiRm9udFNldHRpbmdzXCI6e1wiJGlkXCI6XCI1NzVcIixcIkZvbnRTaXplXCI6MTAsXCJGb250TmFtZVwiOlwiQ2FsaWJyaVwiLFwiSXNCb2xkXCI6dHJ1ZSxcIklzSXRhbGljXCI6ZmFsc2UsXCJJc1VuZGVybGluZWRcIjpmYWxzZX0sXCJGb3JlZ3JvdW5kXCI6e1wiJGlkXCI6XCI1NzZcIixcIkNvbG9yXCI6e1wiJGlkXCI6XCI1NzdcIixcIkFcIjoyNTUsXCJSXCI6MCxcIkdcIjowLFwiQlwiOjB9fSxcIkhvcml6b250YWxBbGlnbm1lbnRcIjoxLFwiSXNWaXNpYmxlXCI6dHJ1ZX0sXCJEYXRlU3R5bGVcIjp7XCIkaWRcIjpcIjU3OFwiLFwiRm9udFNldHRpbmdzXCI6e1wiJGlkXCI6XCI1NzlcIixcIkZvbnRTaXplXCI6OSxcIkZvbnROYW1lXCI6XCJDYWxpYnJpXCIsXCJJc0JvbGRcIjpmYWxzZSxcIklzSXRhbGljXCI6ZmFsc2UsXCJJc1VuZGVybGluZWRcIjpmYWxzZX0sXCJGb3JlZ3JvdW5kXCI6e1wiJGlkXCI6XCI1ODBcIixcIkNvbG9yXCI6e1wiJGlkXCI6XCI1ODFcIixcIkFcIjoyNTUsXCJSXCI6NTAsXCJHXCI6NTAsXCJCXCI6NTB9fSxcIkhvcml6b250YWxBbGlnbm1lbnRcIjoxLFwiSXNWaXNpYmxlXCI6dHJ1ZX0sXCJEYXRlRm9ybWF0XCI6e1wiJGlkXCI6XCI1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zXCIsXCJGb3JtYXRcIjowLFwiSXNWaXNpYmxlXCI6ZmFsc2UsXCJMYXN0S25vd25WaXNpYmlsaXR5U3RhdGVcIjpmYWxzZX0sXCJWYXJpYW5jZVN0eWxlXCI6e1wiJGlkXCI6XCI1ODRcIixcIlZhcmlhbmNlVGV4dFN0eWxlXCI6e1wiJGlkXCI6XCI1ODVcIixcIkZvbnRTZXR0aW5nc1wiOntcIiRpZFwiOlwiNTg2XCIsXCJGb250U2l6ZVwiOjEwLFwiRm9udE5hbWVcIjpcIkNhbGlicmlcIixcIklzQm9sZFwiOmZhbHNlLFwiSXNJdGFsaWNcIjpmYWxzZSxcIklzVW5kZXJsaW5lZFwiOmZhbHNlfSxcIkZvcmVncm91bmRcIjp7XCIkaWRcIjpcIjU4N1wiLFwiQ29sb3JcIjp7XCIkaWRcIjpcIjU4OFwiLFwiQVwiOjI1NSxcIlJcIjowLFwiR1wiOjAsXCJCXCI6MH19LFwiSG9yaXpvbnRhbEFsaWdubWVudFwiOjAsXCJJc1Zpc2libGVcIjpmYWxzZX19fX0se1wiJGlkXCI6XCI1ODlcIixcIlN0eWxlSWRcIjpcIjcwOGEwMWIzLTVhODctNGE0OS1iYzU4LWIyMjQ1NWNlYTBjMVwiLFwiTmFtZVwiOlwiU3dpbWxhbmUgU3R5bGUgNFwiLFwiSGVhZGVyU3R5bGVcIjp7XCIkaWRcIjpcIjU5MFwiLFwiVGV4dFN0eWxlXCI6e1wiJGlkXCI6XCI1OTFcIixcIkZvbnRTZXR0aW5nc1wiOntcIiRpZFwiOlwiNTkyXCIsXCJGb250U2l6ZVwiOjEyLFwiRm9udE5hbWVcIjpcIkNhbGlicmlcIixcIklzQm9sZFwiOmZhbHNlLFwiSXNJdGFsaWNcIjpmYWxzZSxcIklzVW5kZXJsaW5lZFwiOmZhbHNlfSxcIkZvcmVncm91bmRcIjp7XCIkaWRcIjpcIjU5M1wiLFwiQ29sb3JcIjp7XCIkaWRcIjpcIjU5NFwiLFwiQVwiOjI1NSxcIlJcIjoyNTUsXCJHXCI6MjU1LFwiQlwiOjI1NX19LFwiSG9yaXpvbnRhbEFsaWdubWVudFwiOjAsXCJJc1Zpc2libGVcIjp0cnVlfSxcIlJlY3RhbmdsZVN0eWxlXCI6e1wiJGlkXCI6XCI1OTVcIixcIk1hcmdpblwiOntcIiRpZFwiOlwiNTk2XCIsXCJUb3BcIjowLjAsXCJMZWZ0XCI6MC4wLFwiUmlnaHRcIjowLjAsXCJCb3R0b21cIjowLjB9LFwiUGFkZGluZ1wiOntcIiRpZFwiOlwiNTk3XCIsXCJUb3BcIjowLjAsXCJMZWZ0XCI6MC4wLFwiUmlnaHRcIjowLjAsXCJCb3R0b21cIjowLjB9LFwiQmFja2dyb3VuZFwiOntcIiRpZFwiOlwiNTk4XCIsXCJDb2xvclwiOntcIiRpZFwiOlwiNTk5XCIsXCJBXCI6MjU1LFwiUlwiOjc4LFwiR1wiOjEzMyxcIkJcIjo2Nn19LFwiSXNWaXNpYmxlXCI6dHJ1ZSxcIldpZHRoXCI6MC4wLFwiSGVpZ2h0XCI6MC4wLFwiQm9yZGVyU3R5bGVcIjp7XCIkaWRcIjpcIjYwMFwiLFwiTGluZVN0eWxlXCI6e1wiJGlkXCI6XCI2MDFcIixcIkxpbmVDb2xvclwiOntcIiRpZFwiOlwiNjAyXCIsXCJDb2xvclwiOntcIiRpZFwiOlwiNjAzXCIsXCJBXCI6MjU1LFwiUlwiOjE3NixcIkdcIjo5MixcIkJcIjo1fX0sXCJMaW5lV2VpZ2h0XCI6MC4wLFwiTGluZVR5cGVcIjowfSxcIklzVmlzaWJsZVwiOmZhbHNlfX19LFwiQmFja2dyb3VuZFN0eWxlXCI6e1wiJGlkXCI6XCI2MDRcIixcIk1hcmdpblwiOntcIiRpZFwiOlwiNjA1XCIsXCJUb3BcIjowLjAsXCJMZWZ0XCI6MC4wLFwiUmlnaHRcIjowLjAsXCJCb3R0b21cIjowLjB9LFwiUGFkZGluZ1wiOntcIiRpZFwiOlwiNjA2XCIsXCJUb3BcIjowLjAsXCJMZWZ0XCI6MC4wLFwiUmlnaHRcIjowLjAsXCJCb3R0b21cIjowLjB9LFwiQmFja2dyb3VuZFwiOntcIiRpZFwiOlwiNjA3XCIsXCJDb2xvclwiOntcIiRpZFwiOlwiNjA4XCIsXCJBXCI6NTEsXCJSXCI6MjcsXCJHXCI6ODgsXCJCXCI6MTI0fX0sXCJJc1Zpc2libGVcIjp0cnVlLFwiV2lkdGhcIjowLjAsXCJIZWlnaHRcIjowLjAsXCJCb3JkZXJTdHlsZVwiOntcIiRpZFwiOlwiNjA5XCIsXCJMaW5lU3R5bGVcIjp7XCIkaWRcIjpcIjYxMFwiLFwiTGluZUNvbG9yXCI6e1wiJGlkXCI6XCI2MTFcIixcIkNvbG9yXCI6e1wiJGlkXCI6XCI2MTJcIixcIkFcIjoyNTUsXCJSXCI6MjM0LFwiR1wiOjIyLFwiQlwiOjMwfX0sXCJMaW5lV2VpZ2h0XCI6MC4wLFwiTGluZVR5cGVcIjowfSxcIklzVmlzaWJsZVwiOmZhbHNlfX0sXCJJc0Fib3ZlVGltZWJhbmRcIjpmYWxzZSxcIlNwYWNpbmdcIjo1LFwiRGVmYXVsdFN3aW1sYW5lQWN0aXZpdHlTdHlsZVwiOntcIiRpZFwiOlwiNjEzXCIsXCJIZWFkZXJTdHlsZVwiOntcIiRpZFwiOlwiNjE0XCIsXCJUZXh0U3R5bGVcIjp7XCIkaWRcIjpcIjYxNVwiLFwiRm9udFNldHRpbmdzXCI6e1wiJGlkXCI6XCI2MTZcIixcIkZvbnRTaXplXCI6MTEsXCJGb250TmFtZVwiOlwiQ2FsaWJyaVwiLFwiSXNCb2xkXCI6ZmFsc2UsXCJJc0l0YWxpY1wiOmZhbHNlLFwiSXNVbmRlcmxpbmVkXCI6ZmFsc2V9LFwiRm9yZWdyb3VuZFwiOntcIiRpZFwiOlwiNjE3XCIsXCJDb2xvclwiOntcIiRpZFwiOlwiNjE4XCIsXCJBXCI6MjU1LFwiUlwiOjAsXCJHXCI6MCxcIkJcIjowfX0sXCJIb3Jpem9udGFsQWxpZ25tZW50XCI6MCxcIklzVmlzaWJsZVwiOnRydWV9LFwiUmVjdGFuZ2xlU3R5bGVcIjp7XCIkaWRcIjpcIjYxOVwiLFwiTWFyZ2luXCI6e1wiJGlkXCI6XCI2MjBcIixcIlRvcFwiOjAuMCxcIkxlZnRcIjowLjAsXCJSaWdodFwiOjAuMCxcIkJvdHRvbVwiOjAuMH0sXCJQYWRkaW5nXCI6e1wiJGlkXCI6XCI2MjFcIixcIlRvcFwiOjAuMCxcIkxlZnRcIjowLjAsXCJSaWdodFwiOjAuMCxcIkJvdHRvbVwiOjAuMH0sXCJCYWNrZ3JvdW5kXCI6e1wiJGlkXCI6XCI2MjJcIixcIkNvbG9yXCI6e1wiJGlkXCI6XCI2MjNcIixcIkFcIjo2MyxcIlJcIjo3OCxcIkdcIjoxMzMsXCJCXCI6NjZ9fSxcIklzVmlzaWJsZVwiOnRydWUsXCJXaWR0aFwiOjAuMCxcIkhlaWdodFwiOjAuMCxcIkJvcmRlclN0eWxlXCI6e1wiJGlkXCI6XCI2MjRcIixcIkxpbmVTdHlsZVwiOntcIiRpZFwiOlwiNjI1XCIsXCJMaW5lQ29sb3JcIjp7XCIkaWRcIjpcIjYyNlwiLFwiQ29sb3JcIjp7XCIkaWRcIjpcIjYyN1wiLFwiQVwiOjI1NSxcIlJcIjoxNzYsXCJHXCI6OTIsXCJCXCI6NX19LFwiTGluZVdlaWdodFwiOjAuMCxcIkxpbmVUeXBlXCI6MH0sXCJJc1Zpc2libGVcIjpmYWxzZX19fSxcIkJhY2tncm91bmRTdHlsZVwiOntcIiRpZFwiOlwiNjI4XCIsXCJNYXJnaW5cIjp7XCIkaWRcIjpcIjYyOVwiLFwiVG9wXCI6MC4wLFwiTGVmdFwiOjAuMCxcIlJpZ2h0XCI6MC4wLFwiQm90dG9tXCI6MC4wfSxcIlBhZGRpbmdcIjp7XCIkaWRcIjpcIjYzMFwiLFwiVG9wXCI6MC4wLFwiTGVmdFwiOjAuMCxcIlJpZ2h0XCI6MC4wLFwiQm90dG9tXCI6MC4wfSxcIkJhY2tncm91bmRcIjp7XCIkaWRcIjpcIjYzMVwiLFwiQ29sb3JcIjp7XCIkaWRcIjpcIjYzMlwiLFwiQVwiOjUxLFwiUlwiOjI3LFwiR1wiOjg4LFwiQlwiOjEyNH19LFwiSXNWaXNpYmxlXCI6dHJ1ZSxcIldpZHRoXCI6MC4wLFwiSGVpZ2h0XCI6MC4wLFwiQm9yZGVyU3R5bGVcIjp7XCIkaWRcIjpcIjYzM1wiLFwiTGluZVN0eWxlXCI6e1wiJGlkXCI6XCI2MzRcIixcIkxpbmVDb2xvclwiOntcIiRpZFwiOlwiNjM1XCIsXCJDb2xvclwiOntcIiRpZFwiOlwiNjM2XCIsXCJBXCI6MjU1LFwiUlwiOjIzNCxcIkdcIjoyMixcIkJcIjozMH19LFwiTGluZVdlaWdodFwiOjAuMCxcIkxpbmVUeXBlXCI6MH0sXCJJc1Zpc2libGVcIjpmYWxzZX19fSxcIkRlZmF1bHRTd2ltbGFuZU1pbGVzdG9uZVN0eWxlXCI6e1wiJGlkXCI6XCI2MzdcIixcIlRpdGxlUG9zaXRpb25cIjoyLFwiRGF0ZVBvc2l0aW9uXCI6MCxcIlZhcmlhbmNlUG9zaXRpb25cIjowLFwiU2hhcGVUeXBlXCI6MyxcIlNoYXBlU2l6ZVwiOjAsXCJTcGFjaW5nXCI6NSxcIlNoYXBlU3R5bGVcIjp7XCIkaWRcIjpcIjYzOFwiLFwiTWFyZ2luXCI6e1wiJGlkXCI6XCI2MzlcIixcIlRvcFwiOjAuMCxcIkxlZnRcIjowLjAsXCJSaWdodFwiOjAuMCxcIkJvdHRvbVwiOjAuMH0sXCJQYWRkaW5nXCI6e1wiJGlkXCI6XCI2NDBcIixcIlRvcFwiOjAuMCxcIkxlZnRcIjowLjAsXCJSaWdodFwiOjAuMCxcIkJvdHRvbVwiOjAuMH0sXCJCYWNrZ3JvdW5kXCI6e1wiJGlkXCI6XCI2NDFcIixcIkNvbG9yXCI6e1wiJGlkXCI6XCI2NDJcIixcIkFcIjoyNTUsXCJSXCI6NzgsXCJHXCI6MTMzLFwiQlwiOjY2fX0sXCJJc1Zpc2libGVcIjp0cnVlLFwiV2lkdGhcIjoxMi4wLFwiSGVpZ2h0XCI6MTQuMCxcIkJvcmRlclN0eWxlXCI6e1wiJGlkXCI6XCI2NDNcIixcIkxpbmVTdHlsZVwiOntcIiRpZFwiOlwiNjQ0XCIsXCJMaW5lQ29sb3JcIjp7XCIkaWRcIjpcIjY0NVwiLFwiQ29sb3JcIjp7XCIkaWRcIjpcIjY0NlwiLFwiQVwiOjI1NSxcIlJcIjoyMzQsXCJHXCI6MjIsXCJCXCI6MzB9fSxcIkxpbmVXZWlnaHRcIjoyLjAsXCJMaW5lVHlwZVwiOjB9LFwiSXNWaXNpYmxlXCI6ZmFsc2V9fSxcIlRpdGxlU3R5bGVcIjp7XCIkaWRcIjpcIjY0N1wiLFwiRm9udFNldHRpbmdzXCI6e1wiJGlkXCI6XCI2NDhcIixcIkZvbnRTaXplXCI6MTAsXCJGb250TmFtZVwiOlwiQ2FsaWJyaVwiLFwiSXNCb2xkXCI6dHJ1ZSxcIklzSXRhbGljXCI6ZmFsc2UsXCJJc1VuZGVybGluZWRcIjpmYWxzZX0sXCJGb3JlZ3JvdW5kXCI6e1wiJGlkXCI6XCI2NDlcIixcIkNvbG9yXCI6e1wiJGlkXCI6XCI2NTBcIixcIkFcIjoyNTUsXCJSXCI6MCxcIkdcIjowLFwiQlwiOjB9fSxcIkhvcml6b250YWxBbGlnbm1lbnRcIjoxLFwiSXNWaXNpYmxlXCI6dHJ1ZX0sXCJEYXRlU3R5bGVcIjp7XCIkaWRcIjpcIjY1MVwiLFwiRm9udFNldHRpbmdzXCI6e1wiJGlkXCI6XCI2NTJcIixcIkZvbnRTaXplXCI6OSxcIkZvbnROYW1lXCI6XCJDYWxpYnJpXCIsXCJJc0JvbGRcIjpmYWxzZSxcIklzSXRhbGljXCI6ZmFsc2UsXCJJc1VuZGVybGluZWRcIjpmYWxzZX0sXCJGb3JlZ3JvdW5kXCI6e1wiJGlkXCI6XCI2NTNcIixcIkNvbG9yXCI6e1wiJGlkXCI6XCI2NTRcIixcIkFcIjoyNTUsXCJSXCI6NjgsXCJHXCI6ODQsXCJCXCI6MTA2fX0sXCJIb3Jpem9udGFsQWxpZ25tZW50XCI6MCxcIklzVmlzaWJsZVwiOnRydWV9LFwiRGF0ZUZvcm1hdFwiOntcIiRpZFwiOlwiNjU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1NlwiLFwiRm9ybWF0XCI6MCxcIklzVmlzaWJsZVwiOmZhbHNlLFwiTGFzdEtub3duVmlzaWJpbGl0eVN0YXRlXCI6ZmFsc2V9LFwiVmFyaWFuY2VTdHlsZVwiOntcIiRpZFwiOlwiNjU3XCIsXCJWYXJpYW5jZVRleHRTdHlsZVwiOntcIiRpZFwiOlwiNjU4XCIsXCJGb250U2V0dGluZ3NcIjp7XCIkaWRcIjpcIjY1OVwiLFwiRm9udFNpemVcIjoxMCxcIkZvbnROYW1lXCI6XCJDYWxpYnJpXCIsXCJJc0JvbGRcIjpmYWxzZSxcIklzSXRhbGljXCI6ZmFsc2UsXCJJc1VuZGVybGluZWRcIjpmYWxzZX0sXCJGb3JlZ3JvdW5kXCI6e1wiJGlkXCI6XCI2NjBcIixcIkNvbG9yXCI6e1wiJGlkXCI6XCI2NjFcIixcIkFcIjoyNTUsXCJSXCI6MCxcIkdcIjowLFwiQlwiOjB9fSxcIkhvcml6b250YWxBbGlnbm1lbnRcIjowLFwiSXNWaXNpYmxlXCI6ZmFsc2V9fX0sXCJEZWZhdWx0U3dpbWxhbmVUYXNrU3R5bGVcIjp7XCIkaWRcIjpcIjY2MlwiLFwiU2hhcGVcIjowLFwiU2hhcGVUaGlja25lc3NcIjowLFwiRHVyYXRpb25Gb3JtYXRcIjowLFwiUGVyY2VudGFnZUNvbXBsZXRlVGV4dFN0eWxlXCI6e1wiJGlkXCI6XCI2NjNcIixcIkZvbnRTZXR0aW5nc1wiOntcIiRpZFwiOlwiNjY0XCIsXCJGb250U2l6ZVwiOjksXCJGb250TmFtZVwiOlwiQ2FsaWJyaVwiLFwiSXNCb2xkXCI6ZmFsc2UsXCJJc0l0YWxpY1wiOmZhbHNlLFwiSXNVbmRlcmxpbmVkXCI6ZmFsc2V9LFwiRm9yZWdyb3VuZFwiOntcIiRpZFwiOlwiNjY1XCIsXCJDb2xvclwiOntcIiRpZFwiOlwiNjY2XCIsXCJBXCI6MjU1LFwiUlwiOjIzOCxcIkdcIjoyMzYsXCJCXCI6MjI1fX0sXCJIb3Jpem9udGFsQWxpZ25tZW50XCI6MSxcIklzVmlzaWJsZVwiOnRydWV9LFwiUGVyY2VudGFnZUNvbXBsZXRlSGlnaGxpZ2h0U3R5bGVcIjp7XCIkaWRcIjpcIjY2N1wiLFwiQmFja2dyb3VuZFwiOntcIiRpZFwiOlwiNjY4XCIsXCJDb2xvclwiOntcIiRpZFwiOlwiNjY5XCIsXCJBXCI6ODksXCJSXCI6MCxcIkdcIjowLFwiQlwiOjB9fX0sXCJEdXJhdGlvblN0eWxlXCI6e1wiJGlkXCI6XCI2NzBcIixcIkZvbnRTZXR0aW5nc1wiOntcIiRpZFwiOlwiNjcxXCIsXCJGb250U2l6ZVwiOjEwLFwiRm9udE5hbWVcIjpcIkNhbGlicmlcIixcIklzQm9sZFwiOmZhbHNlLFwiSXNJdGFsaWNcIjpmYWxzZSxcIklzVW5kZXJsaW5lZFwiOmZhbHNlfSxcIkZvcmVncm91bmRcIjp7XCIkaWRcIjpcIjY3MlwiLFwiQ29sb3JcIjp7XCIkaWRcIjpcIjY3M1wiLFwiQVwiOjI1NSxcIlJcIjoyMzcsXCJHXCI6MTI1LFwiQlwiOjQ5fX0sXCJIb3Jpem9udGFsQWxpZ25tZW50XCI6MCxcIklzVmlzaWJsZVwiOmZhbHNlfSxcIk1hcmdpblwiOntcIiRpZFwiOlwiNjc0XCIsXCJUb3BcIjowLjAsXCJMZWZ0XCI6MC4wLFwiUmlnaHRcIjowLjAsXCJCb3R0b21cIjowLjB9LFwiU3RhcnREYXRlUG9zaXRpb25cIjowLFwiRW5kRGF0ZVBvc2l0aW9uXCI6MCxcIlRpdGxlUG9zaXRpb25cIjoyLFwiRHVyYXRpb25Qb3NpdGlvblwiOjAsXCJQZXJjZW50YWdlQ29tcGxldGVkUG9zaXRpb25cIjoyLFwiVmFyaWFuY2VQb3NpdGlvblwiOjIsXCJTcGFjaW5nXCI6MyxcIkJhc2VsaW5lU3R5bGVcIjp7XCIkaWRcIjpcIjY3NVwiLFwiQmFzZWxpbmVTaGFwZVN0eWxlXCI6e1wiJGlkXCI6XCI2NzZcIixcIk1hcmdpblwiOntcIiRpZFwiOlwiNjc3XCIsXCJUb3BcIjowLjAsXCJMZWZ0XCI6MC4wLFwiUmlnaHRcIjowLjAsXCJCb3R0b21cIjowLjB9LFwiUGFkZGluZ1wiOntcIiRpZFwiOlwiNjc4XCIsXCJUb3BcIjowLjAsXCJMZWZ0XCI6MC4wLFwiUmlnaHRcIjowLjAsXCJCb3R0b21cIjowLjB9LFwiQmFja2dyb3VuZFwiOntcIiRpZFwiOlwiNjc5XCIsXCJDb2xvclwiOntcIiRpZFwiOlwiNjgwXCIsXCJBXCI6MTUzLFwiUlwiOjAsXCJHXCI6MCxcIkJcIjowfX0sXCJJc1Zpc2libGVcIjpmYWxzZSxcIldpZHRoXCI6MC4wLFwiSGVpZ2h0XCI6MC4wLFwiQm9yZGVyU3R5bGVcIjp7XCIkaWRcIjpcIjY4MVwiLFwiTGluZVN0eWxlXCI6e1wiJGlkXCI6XCI2ODJcIixcIkxpbmVDb2xvclwiOntcIiRpZFwiOlwiNjgzXCIsXCJDb2xvclwiOntcIiRpZFwiOlwiNjg0XCIsXCJBXCI6MjU1LFwiUlwiOjI1NSxcIkdcIjowLFwiQlwiOjB9fSxcIkxpbmVXZWlnaHRcIjoyLjAsXCJMaW5lVHlwZVwiOjB9LFwiSXNWaXNpYmxlXCI6ZmFsc2V9fX0sXCJTaGFwZVN0eWxlXCI6e1wiJGlkXCI6XCI2ODVcIixcIk1hcmdpblwiOntcIiRpZFwiOlwiNjg2XCIsXCJUb3BcIjowLjAsXCJMZWZ0XCI6NC4wLFwiUmlnaHRcIjo0LjAsXCJCb3R0b21cIjowLjB9LFwiUGFkZGluZ1wiOntcIiRpZFwiOlwiNjg3XCIsXCJUb3BcIjowLjAsXCJMZWZ0XCI6MC4wLFwiUmlnaHRcIjowLjAsXCJCb3R0b21cIjowLjB9LFwiQmFja2dyb3VuZFwiOntcIiRpZFwiOlwiNjg4XCIsXCJDb2xvclwiOntcIiRpZFwiOlwiNjg5XCIsXCJBXCI6MjU1LFwiUlwiOjc4LFwiR1wiOjEzMyxcIkJcIjo2Nn19LFwiSXNWaXNpYmxlXCI6dHJ1ZSxcIldpZHRoXCI6NTYyLjAsXCJIZWlnaHRcIjoxMC4wLFwiQm9yZGVyU3R5bGVcIjp7XCIkaWRcIjpcIjY5MFwiLFwiTGluZVN0eWxlXCI6e1wiJGlkXCI6XCI2OTFcIixcIkxpbmVDb2xvclwiOntcIiRpZFwiOlwiNjkyXCIsXCJDb2xvclwiOntcIiRpZFwiOlwiNjkzXCIsXCJBXCI6MjU1LFwiUlwiOjIzNCxcIkdcIjoyMixcIkJcIjozMH19LFwiTGluZVdlaWdodFwiOjIuMCxcIkxpbmVUeXBlXCI6MH0sXCJJc1Zpc2libGVcIjpmYWxzZX19LFwiVGl0bGVTdHlsZVwiOntcIiRpZFwiOlwiNjk0XCIsXCJGb250U2V0dGluZ3NcIjp7XCIkaWRcIjpcIjY5NVwiLFwiRm9udFNpemVcIjoxMCxcIkZvbnROYW1lXCI6XCJDYWxpYnJpXCIsXCJJc0JvbGRcIjp0cnVlLFwiSXNJdGFsaWNcIjpmYWxzZSxcIklzVW5kZXJsaW5lZFwiOmZhbHNlfSxcIkZvcmVncm91bmRcIjp7XCIkaWRcIjpcIjY5NlwiLFwiQ29sb3JcIjp7XCIkaWRcIjpcIjY5N1wiLFwiQVwiOjI1NSxcIlJcIjo3OCxcIkdcIjoxMzMsXCJCXCI6NjZ9fSxcIkhvcml6b250YWxBbGlnbm1lbnRcIjoxLFwiSXNWaXNpYmxlXCI6dHJ1ZX0sXCJEYXRlU3R5bGVcIjp7XCIkaWRcIjpcIjY5OFwiLFwiRm9udFNldHRpbmdzXCI6e1wiJGlkXCI6XCI2OTlcIixcIkZvbnRTaXplXCI6OSxcIkZvbnROYW1lXCI6XCJDYWxpYnJpXCIsXCJJc0JvbGRcIjpmYWxzZSxcIklzSXRhbGljXCI6ZmFsc2UsXCJJc1VuZGVybGluZWRcIjpmYWxzZX0sXCJGb3JlZ3JvdW5kXCI6e1wiJGlkXCI6XCI3MDBcIixcIkNvbG9yXCI6e1wiJGlkXCI6XCI3MDFcIixcIkFcIjoyNTUsXCJSXCI6NjgsXCJHXCI6ODQsXCJCXCI6MTA2fX0sXCJIb3Jpem9udGFsQWxpZ25tZW50XCI6MCxcIklzVmlzaWJsZVwiOmZhbHNlfSxcIkRhdGVGb3JtYXRcIjp7XCIkaWRcIjpcIjcw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DNcIixcIkZvcm1hdFwiOjAsXCJJc1Zpc2libGVcIjpmYWxzZSxcIkxhc3RLbm93blZpc2liaWxpdHlTdGF0ZVwiOmZhbHNlfSxcIlZhcmlhbmNlU3R5bGVcIjp7XCIkaWRcIjpcIjcwNFwiLFwiVmFyaWFuY2VUZXh0U3R5bGVcIjp7XCIkaWRcIjpcIjcwNVwiLFwiRm9udFNldHRpbmdzXCI6e1wiJGlkXCI6XCI3MDZcIixcIkZvbnRTaXplXCI6MTAsXCJGb250TmFtZVwiOlwiQ2FsaWJyaVwiLFwiSXNCb2xkXCI6ZmFsc2UsXCJJc0l0YWxpY1wiOmZhbHNlLFwiSXNVbmRlcmxpbmVkXCI6ZmFsc2V9LFwiRm9yZWdyb3VuZFwiOntcIiRpZFwiOlwiNzA3XCIsXCJDb2xvclwiOntcIiRpZFwiOlwiNzA4XCIsXCJBXCI6MjU1LFwiUlwiOjAsXCJHXCI6MCxcIkJcIjowfX0sXCJIb3Jpem9udGFsQWxpZ25tZW50XCI6MCxcIklzVmlzaWJsZVwiOmZhbHNlfX19LFwiRGVmYXVsdFN3aW1sYW5lTW90U3R5bGVcIjp7XCIkaWRcIjpcIjcwOVwiLFwiU2hhcGVcIjozLFwiU2hhcGVTaXplXCI6MSxcIkRldGFpbHNTcGFjaW5nXCI6MS4wLFwiUGFkZGluZ1wiOntcIiRpZFwiOlwiNzEwXCIsXCJUb3BcIjo3LjAsXCJMZWZ0XCI6My4wLFwiUmlnaHRcIjowLjAsXCJCb3R0b21cIjoyLjB9LFwiUG9zaXRpb25PblRhc2tcIjozLFwiU2hhcGVTdHlsZVwiOntcIiRpZFwiOlwiNzExXCIsXCJNYXJnaW5cIjp7XCIkaWRcIjpcIjcxMlwiLFwiVG9wXCI6MC4wLFwiTGVmdFwiOjAuMCxcIlJpZ2h0XCI6MC4wLFwiQm90dG9tXCI6MC4wfSxcIlBhZGRpbmdcIjp7XCIkaWRcIjpcIjcxM1wiLFwiVG9wXCI6MC4wLFwiTGVmdFwiOjAuMCxcIlJpZ2h0XCI6MC4wLFwiQm90dG9tXCI6MC4wfSxcIkJhY2tncm91bmRcIjp7XCIkaWRcIjpcIjcxNFwiLFwiQ29sb3JcIjp7XCIkaWRcIjpcIjcxNVwiLFwiQVwiOjI1NSxcIlJcIjo3OCxcIkdcIjoxMzMsXCJCXCI6NjZ9fSxcIklzVmlzaWJsZVwiOnRydWUsXCJXaWR0aFwiOjE4LjAsXCJIZWlnaHRcIjoyMC4wLFwiQm9yZGVyU3R5bGVcIjp7XCIkaWRcIjpcIjcxNlwiLFwiTGluZVN0eWxlXCI6e1wiJGlkXCI6XCI3MTdcIixcIkxpbmVDb2xvclwiOntcIiRpZFwiOlwiNzE4XCIsXCJDb2xvclwiOntcIiRpZFwiOlwiNzE5XCIsXCJBXCI6MjU1LFwiUlwiOjIzNCxcIkdcIjoyMixcIkJcIjozMH19LFwiTGluZVdlaWdodFwiOjAuMCxcIkxpbmVUeXBlXCI6MH0sXCJJc1Zpc2libGVcIjpmYWxzZX19LFwiVGl0bGVTdHlsZVwiOntcIiRpZFwiOlwiNzIwXCIsXCJGb250U2V0dGluZ3NcIjp7XCIkaWRcIjpcIjcyMVwiLFwiRm9udFNpemVcIjoxMCxcIkZvbnROYW1lXCI6XCJDYWxpYnJpXCIsXCJJc0JvbGRcIjp0cnVlLFwiSXNJdGFsaWNcIjpmYWxzZSxcIklzVW5kZXJsaW5lZFwiOmZhbHNlfSxcIkZvcmVncm91bmRcIjp7XCIkaWRcIjpcIjcyMlwiLFwiQ29sb3JcIjp7XCIkaWRcIjpcIjcyM1wiLFwiQVwiOjI1NSxcIlJcIjowLFwiR1wiOjAsXCJCXCI6MH19LFwiSG9yaXpvbnRhbEFsaWdubWVudFwiOjEsXCJJc1Zpc2libGVcIjp0cnVlfSxcIkRhdGVTdHlsZVwiOntcIiRpZFwiOlwiNzI0XCIsXCJGb250U2V0dGluZ3NcIjp7XCIkaWRcIjpcIjcyNVwiLFwiRm9udFNpemVcIjo5LFwiRm9udE5hbWVcIjpcIkNhbGlicmlcIixcIklzQm9sZFwiOmZhbHNlLFwiSXNJdGFsaWNcIjpmYWxzZSxcIklzVW5kZXJsaW5lZFwiOmZhbHNlfSxcIkZvcmVncm91bmRcIjp7XCIkaWRcIjpcIjcyNlwiLFwiQ29sb3JcIjp7XCIkaWRcIjpcIjcyN1wiLFwiQVwiOjI1NSxcIlJcIjo1MCxcIkdcIjo1MCxcIkJcIjo1MH19LFwiSG9yaXpvbnRhbEFsaWdubWVudFwiOjEsXCJJc1Zpc2libGVcIjp0cnVlfSxcIkRhdGVGb3JtYXRcIjp7XCIkaWRcIjpcIjcy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jlcIixcIkZvcm1hdFwiOjAsXCJJc1Zpc2libGVcIjpmYWxzZSxcIkxhc3RLbm93blZpc2liaWxpdHlTdGF0ZVwiOmZhbHNlfSxcIlZhcmlhbmNlU3R5bGVcIjp7XCIkaWRcIjpcIjczMFwiLFwiVmFyaWFuY2VUZXh0U3R5bGVcIjp7XCIkaWRcIjpcIjczMVwiLFwiRm9udFNldHRpbmdzXCI6e1wiJGlkXCI6XCI3MzJcIixcIkZvbnRTaXplXCI6MTAsXCJGb250TmFtZVwiOlwiQ2FsaWJyaVwiLFwiSXNCb2xkXCI6ZmFsc2UsXCJJc0l0YWxpY1wiOmZhbHNlLFwiSXNVbmRlcmxpbmVkXCI6ZmFsc2V9LFwiRm9yZWdyb3VuZFwiOntcIiRpZFwiOlwiNzMzXCIsXCJDb2xvclwiOntcIiRpZFwiOlwiNzM0XCIsXCJBXCI6MjU1LFwiUlwiOjAsXCJHXCI6MCxcIkJcIjowfX0sXCJIb3Jpem9udGFsQWxpZ25tZW50XCI6MCxcIklzVmlzaWJsZVwiOmZhbHNlfX19fV0sXCJHcmlkbGluZVBhbmVsU3R5bGVcIjp7XCIkaWRcIjpcIjczNVwiLFwiR3JpZGxpbmVTdHlsZVwiOntcIiRpZFwiOlwiNzM2XCIsXCJMaW5lQ29sb3JcIjp7XCIkaWRcIjpcIjczN1wiLFwiQ29sb3JcIjp7XCIkaWRcIjpcIjczOFwiLFwiQVwiOjM4LFwiUlwiOjk2LFwiR1wiOjcyLFwiQlwiOjEyMH19LFwiTGluZVdlaWdodFwiOjEuMCxcIkxpbmVUeXBlXCI6MH0sXCJJc1Zpc2libGVcIjpmYWxzZX0sXCJBY3Rpdml0eUxpbmVQYW5lbFN0eWxlXCI6e1wiJGlkXCI6XCI3MzlcIixcIkFjdGl2aXR5TGluZVN0eWxlXCI6e1wiJGlkXCI6XCI3NDBcIixcIkxpbmVDb2xvclwiOntcIiRpZFwiOlwiNzQxXCIsXCJDb2xvclwiOntcIiRpZFwiOlwiNzQyXCIsXCJBXCI6MzgsXCJSXCI6OTEsXCJHXCI6MTU1LFwiQlwiOjIxM319LFwiTGluZVdlaWdodFwiOjEuMCxcIkxpbmVUeXBlXCI6MH0sXCJJc1Zpc2libGVcIjp0cnVlfSxcIkRlZmF1bHREZXBlbmRlbmN5U3R5bGVcIjp7XCIkaWRcIjpcIjc0M1wiLFwiTGluZVN0eWxlXCI6e1wiJGlkXCI6XCI3NDRcIixcIkxpbmVDb2xvclwiOntcIiRpZFwiOlwiNzQ1XCIsXCJDb2xvclwiOntcIiRpZFwiOlwiNzQ2XCIsXCJBXCI6MjU1LFwiUlwiOjAsXCJHXCI6MCxcIkJcIjowfX0sXCJMaW5lV2VpZ2h0XCI6MS4wLFwiTGluZVR5cGVcIjowfSxcIkVuZEFycm93aGVhZExpbmVTdHlsZVwiOntcIiRpZFwiOlwiNzQ3XCIsXCJLaW5kXCI6MSxcIldpZHRoXCI6MSxcIkxlbmd0aFwiOjB9LFwiQnJpbmdUb0Zyb250XCI6dHJ1ZSxcIlJhZGl1c1wiOjAuMH0sXCJDcml0aWNhbFBhdGhTdHlsZVwiOntcIiRpZFwiOlwiNzQ4XCIsXCJDcml0aWNhbFBhdGhTdHlsZU9wdGlvbnNcIjoxNCxcIkxpbmVTdHlsZVwiOntcIiRpZFwiOlwiNzQ5XCIsXCJMaW5lQ29sb3JcIjp7XCIkaWRcIjpcIjc1MFwiLFwiQ29sb3JcIjp7XCIkaWRcIjpcIjc1MVwiLFwiQVwiOjI1NSxcIlJcIjoyMjIsXCJHXCI6NTAsXCJCXCI6NTB9fSxcIkxpbmVXZWlnaHRcIjoxLjAsXCJMaW5lVHlwZVwiOjB9LFwiVGl0bGVGb3JlZ3JvdW5kXCI6e1wiJGlkXCI6XCI3NTJcIixcIkNvbG9yXCI6e1wiJGlkXCI6XCI3NTNcIixcIkFcIjoyNTUsXCJSXCI6MTc2LFwiR1wiOjE5LFwiQlwiOjI1fX0sXCJTaGFwZXNCYWNrZ3JvdW5kXCI6e1wiJGlkXCI6XCI3NTRcIixcIkNvbG9yXCI6e1wiJGlkXCI6XCI3NTVcIixcIkFcIjoyNTUsXCJSXCI6MjUzLFwiR1wiOjIwMyxcIkJcIjoyMDh9fSxcIlNoYXBlc0JvcmRlclN0eWxlXCI6e1wiJGlkXCI6XCI3NTZcIixcIkxpbmVDb2xvclwiOntcIiRpZFwiOlwiNzU3XCIsXCJDb2xvclwiOntcIiRpZFwiOlwiNzU4XCIsXCJBXCI6MjU1LFwiUlwiOjIyMixcIkdcIjo1MCxcIkJcIjo1MH19LFwiTGluZVdlaWdodFwiOjIuMCxcIkxpbmVUeXBlXCI6MH19LFwiUGFuZWxzU3BhY2luZ0RlZmluaXRpb25cIjp7XCIkaWRcIjpcIjc1OVwiLFwiU3BhY2luZ0Fib3ZlVGltZWJhbmRcIjoxNixcIlNwYWNpbmdCZWxvd1RpbWViYW5kXCI6MTYsXCJTcGFjaW5nQWJvdmVCZXR3ZWVuU3dpbWxhbmVzQW5kVGFza3NcIjoxNixcIlNwYWNpbmdCZWxvd0JldHdlZW5Td2ltbGFuZXNBbmRUYXNrc1wiOjE2fSxcIkNvbmRpdGlvbmFsRm9ybWF0dGluZ1wiOntcIiRpZFwiOlwiNzYwXCIsXCJQdkFGb3JtYXR0aW5nXCI6e1wiJGlkXCI6XCI3NjFcIixcIkRlbGF5VGFza1N0eWxlXCI6e1wiJGlkXCI6XCI3NjJcIixcIlN0eWxlT3B0aW9uc1wiOjI0LFwiVGl0bGVGb3JlZ3JvdW5kXCI6e1wiJGlkXCI6XCI3NjNcIixcIkNvbG9yXCI6e1wiJGlkXCI6XCI3NjRcIixcIkFcIjoyNTUsXCJSXCI6MTc1LFwiR1wiOjAsXCJCXCI6MH19LFwiQWN0dWFsU2hhcGVzQmFja2dyb3VuZFwiOntcIiRpZFwiOlwiNzY1XCIsXCJDb2xvclwiOntcIiRpZFwiOlwiNzY2XCIsXCJBXCI6NjIsXCJSXCI6MjU1LFwiR1wiOjAsXCJCXCI6MH19LFwiQWN0dWFsU2hhcGVzQm9yZGVyU3R5bGVcIjp7XCIkaWRcIjpcIjc2N1wiLFwiTGluZUNvbG9yXCI6e1wiJGlkXCI6XCI3NjhcIixcIkNvbG9yXCI6e1wiJGlkXCI6XCI3NjlcIixcIkFcIjoxNjMsXCJSXCI6MjU1LFwiR1wiOjAsXCJCXCI6MH19LFwiTGluZVdlaWdodFwiOjMuMCxcIkxpbmVUeXBlXCI6MH0sXCJCYXNlbGluZVNoYXBlc0JhY2tncm91bmRcIjp7XCIkaWRcIjpcIjc3MFwiLFwiQ29sb3JcIjp7XCIkaWRcIjpcIjc3MVwiLFwiQVwiOjE4NCxcIlJcIjoyNTUsXCJHXCI6MCxcIkJcIjowfX0sXCJWYXJpYW5jZUZvcmVncm91bmRcIjp7XCIkaWRcIjpcIjc3MlwiLFwiQ29sb3JcIjp7XCIkaWRcIjpcIjc3M1wiLFwiQVwiOjI1NSxcIlJcIjoxNzUsXCJHXCI6MCxcIkJcIjowfX19LFwiRGVsYXlNaWxlc3RvbmVTdHlsZVwiOntcIiRpZFwiOlwiNzc0XCIsXCJTdHlsZU9wdGlvbnNcIjoxOCxcIlRpdGxlRm9yZWdyb3VuZFwiOntcIiRpZFwiOlwiNzc1XCIsXCJDb2xvclwiOntcIiRpZFwiOlwiNzc2XCIsXCJBXCI6MjU1LFwiUlwiOjE3NSxcIkdcIjowLFwiQlwiOjB9fSxcIkFjdHVhbFNoYXBlc0JhY2tncm91bmRcIjp7XCIkaWRcIjpcIjc3N1wiLFwiQ29sb3JcIjp7XCIkaWRcIjpcIjc3OFwiLFwiQVwiOjI1NSxcIlJcIjoyMjIsXCJHXCI6ODAsXCJCXCI6NTB9fSxcIkFjdHVhbFNoYXBlc0JvcmRlclN0eWxlXCI6e1wiJGlkXCI6XCI3NzlcIixcIkxpbmVDb2xvclwiOntcIiRpZFwiOlwiNzgwXCIsXCJDb2xvclwiOntcIiRpZFwiOlwiNzgxXCIsXCJBXCI6MTYzLFwiUlwiOjI1NSxcIkdcIjowLFwiQlwiOjB9fSxcIkxpbmVXZWlnaHRcIjozLjAsXCJMaW5lVHlwZVwiOjB9LFwiQmFzZWxpbmVTaGFwZXNCYWNrZ3JvdW5kXCI6e1wiJGlkXCI6XCI3ODJcIixcIkNvbG9yXCI6e1wiJGlkXCI6XCI3ODNcIixcIkFcIjoxODQsXCJSXCI6MjU1LFwiR1wiOjAsXCJCXCI6MH19LFwiVmFyaWFuY2VGb3JlZ3JvdW5kXCI6e1wiJGlkXCI6XCI3ODRcIixcIkNvbG9yXCI6e1wiJGlkXCI6XCI3ODVcIixcIkFcIjoyNTUsXCJSXCI6MTc1LFwiR1wiOjAsXCJCXCI6MH19fSxcIkFkdmFuY2VUYXNrU3R5bGVcIjp7XCIkaWRcIjpcIjc4NlwiLFwiU3R5bGVPcHRpb25zXCI6MjQsXCJUaXRsZUZvcmVncm91bmRcIjp7XCIkaWRcIjpcIjc4N1wiLFwiQ29sb3JcIjp7XCIkaWRcIjpcIjc4OFwiLFwiQVwiOjI1NSxcIlJcIjowLFwiR1wiOjExMCxcIkJcIjowfX0sXCJBY3R1YWxTaGFwZXNCYWNrZ3JvdW5kXCI6e1wiJGlkXCI6XCI3ODlcIixcIkNvbG9yXCI6e1wiJGlkXCI6XCI3OTBcIixcIkFcIjo2MSxcIlJcIjowLFwiR1wiOjEyOCxcIkJcIjowfX0sXCJBY3R1YWxTaGFwZXNCb3JkZXJTdHlsZVwiOntcIiRpZFwiOlwiNzkxXCIsXCJMaW5lQ29sb3JcIjp7XCIkaWRcIjpcIjc5MlwiLFwiQ29sb3JcIjp7XCIkaWRcIjpcIjc5M1wiLFwiQVwiOjE2MyxcIlJcIjowLFwiR1wiOjEyOCxcIkJcIjowfX0sXCJMaW5lV2VpZ2h0XCI6My4wLFwiTGluZVR5cGVcIjowfSxcIkJhc2VsaW5lU2hhcGVzQmFja2dyb3VuZFwiOntcIiRpZFwiOlwiNzk0XCIsXCJDb2xvclwiOntcIiRpZFwiOlwiNzk1XCIsXCJBXCI6MTg0LFwiUlwiOjAsXCJHXCI6MTI4LFwiQlwiOjB9fSxcIlZhcmlhbmNlRm9yZWdyb3VuZFwiOntcIiRpZFwiOlwiNzk2XCIsXCJDb2xvclwiOntcIiRpZFwiOlwiNzk3XCIsXCJBXCI6MjU1LFwiUlwiOjAsXCJHXCI6MTEwLFwiQlwiOjB9fX0sXCJBZHZhbmNlTWlsZXN0b25lU3R5bGVcIjp7XCIkaWRcIjpcIjc5OFwiLFwiU3R5bGVPcHRpb25zXCI6MTgsXCJUaXRsZUZvcmVncm91bmRcIjp7XCIkaWRcIjpcIjc5OVwiLFwiQ29sb3JcIjp7XCIkaWRcIjpcIjgwMFwiLFwiQVwiOjI1NSxcIlJcIjowLFwiR1wiOjExMCxcIkJcIjowfX0sXCJBY3R1YWxTaGFwZXNCYWNrZ3JvdW5kXCI6e1wiJGlkXCI6XCI4MDFcIixcIkNvbG9yXCI6e1wiJGlkXCI6XCI4MDJcIixcIkFcIjoyNTUsXCJSXCI6MjAsXCJHXCI6MTAwLFwiQlwiOjB9fSxcIkFjdHVhbFNoYXBlc0JvcmRlclN0eWxlXCI6e1wiJGlkXCI6XCI4MDNcIixcIkxpbmVDb2xvclwiOntcIiRpZFwiOlwiODA0XCIsXCJDb2xvclwiOntcIiRpZFwiOlwiODA1XCIsXCJBXCI6MTYzLFwiUlwiOjAsXCJHXCI6MTI4LFwiQlwiOjB9fSxcIkxpbmVXZWlnaHRcIjozLjAsXCJMaW5lVHlwZVwiOjB9LFwiQmFzZWxpbmVTaGFwZXNCYWNrZ3JvdW5kXCI6e1wiJGlkXCI6XCI4MDZcIixcIkNvbG9yXCI6e1wiJGlkXCI6XCI4MDdcIixcIkFcIjoxODQsXCJSXCI6MCxcIkdcIjoxMjgsXCJCXCI6MH19LFwiVmFyaWFuY2VGb3JlZ3JvdW5kXCI6e1wiJGlkXCI6XCI4MDhcIixcIkNvbG9yXCI6e1wiJGlkXCI6XCI4MDlcIixcIkFcIjoyNTUsXCJSXCI6MCxcIkdcIjoxMTAsXCJCXCI6MH19fX19LFwiX3NlbGVjdGVkVGhlbWVQcmVzZXRDb2xvcnNcIjp7XCIkaWRcIjpcIjgxMFwiLFwiVGV4dExpZ2h0XCI6e1wiJGlkXCI6XCI4MTFcIixcIkFcIjoyNTUsXCJSXCI6MjU1LFwiR1wiOjI1NSxcIkJcIjoyNTV9LFwiVGV4dERhcmtcIjp7XCIkaWRcIjpcIjgxMlwiLFwiQVwiOjI1NSxcIlJcIjowLFwiR1wiOjAsXCJCXCI6MH0sXCJBY2NlbnQxXCI6e1wiJGlkXCI6XCI4MTNcIixcIkFcIjoyNTUsXCJSXCI6MjI3LFwiR1wiOjIyMixcIkJcIjoyMDl9LFwiQWNjZW50MlwiOntcIiRpZFwiOlwiODE0XCIsXCJBXCI6MjU1LFwiUlwiOjUwLFwiR1wiOjUwLFwiQlwiOjUwfSxcIkFjY2VudDNcIjp7XCIkaWRcIjpcIjgxNVwiLFwiQVwiOjI1NSxcIlJcIjoyNDAsXCJHXCI6MTI3LFwiQlwiOjl9LFwiQWNjZW50NFwiOntcIiRpZFwiOlwiODE2XCIsXCJBXCI6MjU1LFwiUlwiOjE1OSxcIkdcIjo0MSxcIkJcIjo1NH0sXCJBY2NlbnQ1XCI6e1wiJGlkXCI6XCI4MTdcIixcIkFcIjoyNTUsXCJSXCI6MjcsXCJHXCI6ODgsXCJCXCI6MTI0fSxcIkFjY2VudDZcIjp7XCIkaWRcIjpcIjgxOFwiLFwiQVwiOjI1NSxcIlJcIjo3OCxcIkdcIjoxMzMsXCJCXCI6NjZ9LFwiQWNjZW50N1wiOntcIiRpZFwiOlwiODE5XCIsXCJBXCI6MjU1LFwiUlwiOjk2LFwiR1wiOjcyLFwiQlwiOjEyMH0sXCJBY2NlbnQ4XCI6e1wiJGlkXCI6XCI4MjBcIixcIkFcIjoyNTUsXCJSXCI6MTkzLFwiR1wiOjE1MixcIkJcIjo4OX19LFwiX2N1c3RvbVByZXNldENvbG9yc1wiOntcIiRpZFwiOlwiODIxXCJ9fX0iLCJSZWNlbnRDb2xvcnNDb2xsZWN0aW9uIjoiW1wiI0ZGN0M1RDlCXCJdIiwiSW1wb3J0QmVmb3JlRG9tVmVyc2lvbi40LjMuMCI6IlRydWUifSwiU2V0dGluZ3MiOnsiJGlkIjoiMzY4OCIsIkltcGFPcHRpb25zIjpudWxs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NCwiRmlsZVBhdGgiOiJcXFxcZmlsZXIucm1zLmludGVyblxccHJvamVjdHNcXE9UTCBNYXJrZXRpbmdcXEJsb2dcXEJsb2cgcG9zdHNcXEluZHVzdHJ5IHRlbXBsYXRlc1xcUGhhcm1hXFxpbnNwbyBvbmVwYWdlclxcSW50ZXJuYXRpb25hbCBQcm9kdWN0IExhdW5jaCBUaW1lbGluZS54bHN4IiwiVGltZUNvbmZpZ3VyYXRpb24iOnsiJGlkIjoiMzY4OSIsIlVzZVRpbWUiOmZhbHNlLCJXb3JrRGF5U3RhcnQiOiIwMDowMDowMCIsIldvcmtEYXlFbmQiOiIyMzo1OTowMCJ9LCJMYXN0VXNlZFRlbXBsYXRlSWQiOiJjOGRkOTYzNy04OWNjLTRkYzktOTU0MC1lYTRjZjJjOTU2OTgiLCJMYXN0VXNlZFRoZW1lRGV0YWlscyI6eyIkaWQiOiIzNjkwIiwiSWQiOiI4MWUyYjdkNC00NDk1LTQ1MjItYTQxOS00NmZiOTNlMDljNWYiLCJUaXRsZSI6IlVudGl0bGVkIHRoZW1lIiwiQ2F0ZWdvcnkiOjJ9LCJGaXJzdFdlZWtPZlllYXIiOjAsIlBsYWNlTWlsZXN0b25lQXRUaGVCZWdpbm5pbmdPZlRoZURheSI6ZmFsc2UsIkRlcGVuZGVuY3lTY2hlZHVsaW5nU2V0dGluZ3MiOnsiJGlkIjoiMzY5M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UGxhbm5lZE1vZHVsZUVuYWJsZWQiOmZhbHNlLCJPbGRGaXhlZEludGVydmFsc1JlbmRlcmluZ1N0cmF0ZWd5VXNlZEJlZm9yZS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6-01-20T23:59:00.0000000"/>
  <p:tag name="OTLBASELINEDATE" val="2026-01-20T23:59:00.0000000"/>
  <p:tag name="OTLRELATEDTASKID" val="2ae9adfd-d8ab-4eaf-8172-54568219b6d8"/>
  <p:tag name="OTLPOSITIONONTASK" val="Abov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DATE" val="2026-04-28T23:59:00.0000000"/>
  <p:tag name="OTLBASELINEDATE" val="2026-04-28T23:59:00.0000000"/>
  <p:tag name="OTLRELATEDTASKID" val="2ae9adfd-d8ab-4eaf-8172-54568219b6d8"/>
  <p:tag name="OTLPOSITIONONTASK" val="Abov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DATE" val="2026-07-04T23:59:00.0000000"/>
  <p:tag name="OTLBASELINEDATE" val="2026-07-04T23:59:00.0000000"/>
  <p:tag name="OTLRELATEDTASKID" val="2ae9adfd-d8ab-4eaf-8172-54568219b6d8"/>
  <p:tag name="OTLPOSITIONONTASK" val="Abov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DATE" val="2026-08-15T23:59:00.0000000"/>
  <p:tag name="OTLBASELINEDATE" val="2026-08-15T23:59:00.0000000"/>
  <p:tag name="OTLRELATEDTASKID" val="2ae9adfd-d8ab-4eaf-8172-54568219b6d8"/>
  <p:tag name="OTLPOSITIONONTASK" val="Abov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DATE" val="2026-09-28T23:59:00.0000000"/>
  <p:tag name="OTLBASELINEDATE" val="2026-09-28T23:59:00.0000000"/>
  <p:tag name="OTLRELATEDTASKID" val="2ae9adfd-d8ab-4eaf-8172-54568219b6d8"/>
  <p:tag name="OTLPOSITIONONTASK" val="Abov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6-12-08T23:59:00.0000000"/>
  <p:tag name="OTLBASELINEDATE" val="2026-12-08T23:59:00.0000000"/>
  <p:tag name="OTLRELATEDTASKID" val="2ae9adfd-d8ab-4eaf-8172-54568219b6d8"/>
  <p:tag name="OTLPOSITIONONTASK" val="Abov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6-03-01T23:59:00.0000000"/>
  <p:tag name="OTLBASELINEDATE" val="2026-03-01T23:59:00.0000000"/>
  <p:tag name="OTLRELATEDTASKID" val="375866c8-5e2e-425e-9fe1-ea39be34edce"/>
  <p:tag name="OTLPOSITIONONTASK" val="Abov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DATE" val="2026-05-14T23:59:00.0000000"/>
  <p:tag name="OTLBASELINEDATE" val="2026-05-14T23:59:00.0000000"/>
  <p:tag name="OTLRELATEDTASKID" val="375866c8-5e2e-425e-9fe1-ea39be34edce"/>
  <p:tag name="OTLPOSITIONONTASK" val="Abov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DATE" val="2026-07-01T23:59:00.0000000"/>
  <p:tag name="OTLBASELINEDATE" val="2026-07-01T23:59:00.0000000"/>
  <p:tag name="OTLRELATEDTASKID" val="375866c8-5e2e-425e-9fe1-ea39be34edce"/>
  <p:tag name="OTLPOSITIONONTASK" val="Abov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DATE" val="2026-08-12T23:59:00.0000000"/>
  <p:tag name="OTLBASELINEDATE" val="2026-08-12T23:59:00.0000000"/>
  <p:tag name="OTLRELATEDTASKID" val="375866c8-5e2e-425e-9fe1-ea39be34edce"/>
  <p:tag name="OTLPOSITIONONTASK" val="Abov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6-12-05T23:59:00.0000000"/>
  <p:tag name="OTLBASELINEDATE" val="2026-12-05T23:59:00.0000000"/>
  <p:tag name="OTLRELATEDTASKID" val="375866c8-5e2e-425e-9fe1-ea39be34edce"/>
  <p:tag name="OTLPOSITIONONTASK" val="Abov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DATE" val="2027-01-15T23:59:00.0000000"/>
  <p:tag name="OTLBASELINEDATE" val="2027-01-15T23:59:00.0000000"/>
  <p:tag name="OTLRELATEDTASKID" val="375866c8-5e2e-425e-9fe1-ea39be34edce"/>
  <p:tag name="OTLPOSITIONONTASK" val="Abov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6-04-01T23:59:00.0000000"/>
  <p:tag name="OTLBASELINEDATE" val="2026-04-01T23:59:00.0000000"/>
  <p:tag name="OTLRELATEDTASKID" val="ac9a0446-5de6-4022-b346-8b012cdb8c7f"/>
  <p:tag name="OTLPOSITIONONTASK" val="Abov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DATE" val="2026-05-18T23:59:00.0000000"/>
  <p:tag name="OTLBASELINEDATE" val="2026-05-18T23:59:00.0000000"/>
  <p:tag name="OTLRELATEDTASKID" val="ac9a0446-5de6-4022-b346-8b012cdb8c7f"/>
  <p:tag name="OTLPOSITIONONTASK" val="Abov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DATE" val="2026-07-05T23:59:00.0000000"/>
  <p:tag name="OTLBASELINEDATE" val="2026-07-05T23:59:00.0000000"/>
  <p:tag name="OTLRELATEDTASKID" val="ac9a0446-5de6-4022-b346-8b012cdb8c7f"/>
  <p:tag name="OTLPOSITIONONTASK" val="Abov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DATE" val="2026-09-04T23:59:00.0000000"/>
  <p:tag name="OTLBASELINEDATE" val="2026-09-04T23:59:00.0000000"/>
  <p:tag name="OTLRELATEDTASKID" val="ac9a0446-5de6-4022-b346-8b012cdb8c7f"/>
  <p:tag name="OTLPOSITIONONTASK" val="Abov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DATE" val="2026-10-13T23:59:00.0000000"/>
  <p:tag name="OTLBASELINEDATE" val="2026-10-13T23:59:00.0000000"/>
  <p:tag name="OTLRELATEDTASKID" val="ac9a0446-5de6-4022-b346-8b012cdb8c7f"/>
  <p:tag name="OTLPOSITIONONTASK" val="Abov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6-11-30T23:59:00.0000000"/>
  <p:tag name="OTLBASELINEDATE" val="2026-11-30T23:59:00.0000000"/>
  <p:tag name="OTLRELATEDTASKID" val="ac9a0446-5de6-4022-b346-8b012cdb8c7f"/>
  <p:tag name="OTLPOSITIONONTASK" val="Abov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6-04-01T23:59:00.0000000"/>
  <p:tag name="OTLBASELINEDATE" val="2026-04-01T23:59:00.0000000"/>
  <p:tag name="OTLRELATEDTASKID" val="e8533d33-f9fc-4ed5-9d0b-87cffe948df2"/>
  <p:tag name="OTLPOSITIONONTASK" val="Abov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DATE" val="2026-06-22T23:59:00.0000000"/>
  <p:tag name="OTLBASELINEDATE" val="2026-06-22T23:59:00.0000000"/>
  <p:tag name="OTLRELATEDTASKID" val="e8533d33-f9fc-4ed5-9d0b-87cffe948df2"/>
  <p:tag name="OTLPOSITIONONTASK" val="Abov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DATE" val="2026-08-17T23:59:00.0000000"/>
  <p:tag name="OTLBASELINEDATE" val="2026-08-17T23:59:00.0000000"/>
  <p:tag name="OTLRELATEDTASKID" val="e8533d33-f9fc-4ed5-9d0b-87cffe948df2"/>
  <p:tag name="OTLPOSITIONONTASK" val="Abov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DATE" val="2026-11-03T23:59:00.0000000"/>
  <p:tag name="OTLBASELINEDATE" val="2026-11-03T23:59:00.0000000"/>
  <p:tag name="OTLRELATEDTASKID" val="e8533d33-f9fc-4ed5-9d0b-87cffe948df2"/>
  <p:tag name="OTLPOSITIONONTASK" val="Above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7-03-01T23:59:00.0000000"/>
  <p:tag name="OTLBASELINEDATE" val="2027-03-01T23:59:00.0000000"/>
  <p:tag name="OTLRELATEDTASKID" val="e8533d33-f9fc-4ed5-9d0b-87cffe948df2"/>
  <p:tag name="OTLPOSITIONONTASK" val="Abov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DATE" val="2026-12-30T23:59:00.0000000"/>
  <p:tag name="OTLBASELINEDATE" val="2027-01-30T23:59:00.0000000"/>
  <p:tag name="OTLRELATEDTASKID" val="e8533d33-f9fc-4ed5-9d0b-87cffe948df2"/>
  <p:tag name="OTLPOSITIONONTASK" val="Abov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APPENDYEARONYEARCHANGE" val="Tru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5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  <p:tag name="OTLTIMEBANDENDDATE" val="2027-03-01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APPENDYEARONYEARCHANGE" val="Tru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5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TIMEBANDENDDATE" val="2027-03-01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APPENDYEARONYEARCHANGE" val="Tru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5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TYPE" val="Days"/>
  <p:tag name="OTLTIMEBANDSHAPETYPE" val="RectangleTimeband"/>
  <p:tag name="OTLTIMEBANDSHAPEHEIGHT" val="14.3999996185303"/>
  <p:tag name="OTLTIMEBANDSHAPEPADDINGLEFT" val="0"/>
  <p:tag name="OTLTIMEBANDENDDATE" val="2027-03-01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1-20T00:00:00.0000000Z"/>
  <p:tag name="OTLENDDATE" val="2026-12-09T23:59:00.0000000Z"/>
  <p:tag name="OTLBASELINESTARTDATE" val="2026-01-20T00:00:00.0000000"/>
  <p:tag name="OTLBASELINEENDDATE" val="2026-12-09T23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3-01T00:00:00.0000000Z"/>
  <p:tag name="OTLENDDATE" val="2027-01-15T23:59:00.0000000Z"/>
  <p:tag name="OTLBASELINESTARTDATE" val="2026-03-01T00:00:00.0000000"/>
  <p:tag name="OTLBASELINEENDDATE" val="2027-01-15T23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4-01T00:00:00.0000000Z"/>
  <p:tag name="OTLENDDATE" val="2026-12-02T23:59:00.0000000Z"/>
  <p:tag name="OTLBASELINESTARTDATE" val="2026-04-01T00:00:00.0000000"/>
  <p:tag name="OTLBASELINEENDDATE" val="2026-12-02T23:59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4-01T00:00:00.0000000Z"/>
  <p:tag name="OTLENDDATE" val="2027-03-01T23:59:00.0000000Z"/>
  <p:tag name="OTLBASELINESTARTDATE" val="2026-04-01T00:00:00.0000000"/>
  <p:tag name="OTLBASELINEENDDATE" val="2027-03-01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Widescreen</PresentationFormat>
  <Paragraphs>119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1_Office Theme</vt:lpstr>
      <vt:lpstr>2_Office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2026-02-24T09:34:58Z</dcterms:created>
  <dcterms:modified xsi:type="dcterms:W3CDTF">2026-02-24T09:35:20Z</dcterms:modified>
</cp:coreProperties>
</file>