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8" r:id="rId2"/>
    <p:sldId id="27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1251-8411-F4AA-6D15-06B0B3981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035BB-732E-828B-994E-938672164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B49B0-66B2-238F-8BEF-BAB630E9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BECAD-7EA7-42AE-F8E7-B49D8459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2306-92C7-BAC7-DE3F-2390C16D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65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7664A-7FDB-DE17-7671-57C5B150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E1A5-22B0-C339-AE93-943C56B8D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4FC92-46E4-68A2-0795-B743720B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E9F3F-D2EC-5793-4C07-7505A87B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DB64F-56F2-9520-0ADE-CFA42422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43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3C399-DA74-8353-60E6-BD9BFCC0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756FA-3280-3042-3B1F-A334BCF3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73235-E34A-E501-6BD7-A8B8AB6B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6BC2-4636-9B5E-1EC2-4C610068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BE013-9185-A452-19E2-C0E58B40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51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E9B9-13ED-8204-7DE5-3C5399E3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4B205-161C-9229-13B9-61A1D1738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638F0-6FDD-0356-A5D6-68300490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20C0-F2FA-4D92-5403-E0C33164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1CF6D-1381-9493-CB40-6372686F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62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8FE27-7F3B-62FF-E470-C9B45EA3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8B456-E0F2-1F4F-F700-6A7789917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B74D-BE38-B3A5-C919-B05375B9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648B-F6E1-67A4-CA2B-B704D847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CE72-EC8D-00F7-BD72-F3DF0DBC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70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92FB-1270-A1C0-24CA-9C267B88D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BF17C-479B-8E78-B82D-A9041BC61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54115-F010-82DD-C5DF-60372EF7D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85382-DAAD-FEBC-A9A4-ABC9A82A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B5AD2-9E27-94A4-2B1D-F0D57B0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9C17F-2219-7BF9-D658-4CA415D6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0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CEE69-94E1-7442-CFCD-CCDFFCC8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82320-E4E9-1060-6881-5A9500FD4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60147-2480-DFA4-DE0D-86C65FF23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90D4E-004D-B571-DF06-1F34DC76D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B813-20F8-13B0-6B15-49637B281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C953-F7C2-C751-493C-0E286593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A9BA7-490F-8DCF-448B-E1B4C592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71FE9A-2CA6-9A4D-7109-5C7A1AF2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4793-6233-5643-C685-D23ED89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29040-F4E6-2483-3608-EC39B8A1E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4FDEB-2228-D6AB-506D-8DFCE0D5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84D7E-2C31-0A80-9873-D9697359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3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45691-C197-0114-0811-B86E7AC3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F883F-A511-B3D4-3915-60EB36E9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F5584-F3A0-1C40-E185-2B5F2AFC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63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1677-CB47-3285-5098-157742D47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224C1-D628-D760-9C60-1F6FB06B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91245-274C-D9A8-E3A8-08ABE103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9365B-F61E-2196-DC3B-22EB2371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BE751-A1CF-A0A0-E1FF-E30D2B9E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55756-2AE8-2032-189B-8DCB0EC3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75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017A-3BBC-355C-0571-E162655B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1439D3-7DF3-279E-4608-8B612CE50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DB7F6-4273-4A4D-9BA4-A48CBA37C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B636D-D779-A8F9-D99F-E27FF43E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9DEA5-49E9-7F3D-4ED8-F0323E15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3BE44-8CEE-28C0-75E9-59300976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6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75854-A558-AA52-FC38-091995671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475AB-7D2A-58B1-D6E3-9911CC6F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E8619-53B1-49E3-16B6-813262C79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D2504-DB88-425E-B185-6D51447844C2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2746D-4095-E6CF-41A8-D0C1B3CDC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3591A-0C94-D35D-25CC-0494D89E3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7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247" Type="http://schemas.openxmlformats.org/officeDocument/2006/relationships/tags" Target="../tags/tag247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37" Type="http://schemas.openxmlformats.org/officeDocument/2006/relationships/tags" Target="../tags/tag237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248" Type="http://schemas.openxmlformats.org/officeDocument/2006/relationships/tags" Target="../tags/tag248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249" Type="http://schemas.openxmlformats.org/officeDocument/2006/relationships/tags" Target="../tags/tag249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39" Type="http://schemas.openxmlformats.org/officeDocument/2006/relationships/tags" Target="../tags/tag239.xml"/><Relationship Id="rId250" Type="http://schemas.openxmlformats.org/officeDocument/2006/relationships/tags" Target="../tags/tag250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240" Type="http://schemas.openxmlformats.org/officeDocument/2006/relationships/tags" Target="../tags/tag240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1" Type="http://schemas.openxmlformats.org/officeDocument/2006/relationships/tags" Target="../tags/tag251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220" Type="http://schemas.openxmlformats.org/officeDocument/2006/relationships/tags" Target="../tags/tag220.xml"/><Relationship Id="rId241" Type="http://schemas.openxmlformats.org/officeDocument/2006/relationships/tags" Target="../tags/tag24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78" Type="http://schemas.openxmlformats.org/officeDocument/2006/relationships/tags" Target="../tags/tag78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64" Type="http://schemas.openxmlformats.org/officeDocument/2006/relationships/tags" Target="../tags/tag164.xml"/><Relationship Id="rId185" Type="http://schemas.openxmlformats.org/officeDocument/2006/relationships/tags" Target="../tags/tag185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244" Type="http://schemas.openxmlformats.org/officeDocument/2006/relationships/tags" Target="../tags/tag244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5" Type="http://schemas.openxmlformats.org/officeDocument/2006/relationships/tags" Target="../tags/tag255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5" Type="http://schemas.openxmlformats.org/officeDocument/2006/relationships/tags" Target="../tags/tag245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256" Type="http://schemas.openxmlformats.org/officeDocument/2006/relationships/slideLayout" Target="../slideLayouts/slideLayout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Relationship Id="rId246" Type="http://schemas.openxmlformats.org/officeDocument/2006/relationships/tags" Target="../tags/tag246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169" Type="http://schemas.openxmlformats.org/officeDocument/2006/relationships/tags" Target="../tags/tag169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70197C-7F83-8575-0387-B63F7D4AE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LSHAPE_SL_185351a88b43462d997653ba565f040c_BackgroundRectangle">
            <a:extLst>
              <a:ext uri="{FF2B5EF4-FFF2-40B4-BE49-F238E27FC236}">
                <a16:creationId xmlns:a16="http://schemas.microsoft.com/office/drawing/2014/main" id="{53E34503-2ED7-F085-6D77-22205711A08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703770"/>
            <a:ext cx="11290300" cy="765387"/>
          </a:xfrm>
          <a:prstGeom prst="rect">
            <a:avLst/>
          </a:prstGeom>
          <a:solidFill>
            <a:srgbClr val="C8C8C8">
              <a:alpha val="22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OTLSHAPE_SL_6884b2cf3b0141bf8ba76de1f41e68d9_BackgroundRectangle">
            <a:extLst>
              <a:ext uri="{FF2B5EF4-FFF2-40B4-BE49-F238E27FC236}">
                <a16:creationId xmlns:a16="http://schemas.microsoft.com/office/drawing/2014/main" id="{1C42C7E1-BC45-592B-0DBB-238526386D3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507257"/>
            <a:ext cx="11290300" cy="40174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OTLSHAPE_SL_68fd475c18284c8a8c203da9040e6fc3_BackgroundRectangle">
            <a:extLst>
              <a:ext uri="{FF2B5EF4-FFF2-40B4-BE49-F238E27FC236}">
                <a16:creationId xmlns:a16="http://schemas.microsoft.com/office/drawing/2014/main" id="{7C703B55-9F13-7691-F802-5D5CFEE5964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947100"/>
            <a:ext cx="11290300" cy="4553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OTLSHAPE_SL_69d22243a932458c91a2b0a297c0915b_BackgroundRectangle">
            <a:extLst>
              <a:ext uri="{FF2B5EF4-FFF2-40B4-BE49-F238E27FC236}">
                <a16:creationId xmlns:a16="http://schemas.microsoft.com/office/drawing/2014/main" id="{15B9D817-D14E-21B7-25FC-493F31B5653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440537"/>
            <a:ext cx="11290300" cy="663956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OTLSHAPE_SL_e38e0aa62bdb42dd8746625fcd2e9839_BackgroundRectangle">
            <a:extLst>
              <a:ext uri="{FF2B5EF4-FFF2-40B4-BE49-F238E27FC236}">
                <a16:creationId xmlns:a16="http://schemas.microsoft.com/office/drawing/2014/main" id="{951DD0AC-96C8-ED3F-ECA9-06E76C2C2AD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142593"/>
            <a:ext cx="11290300" cy="1160018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5" name="OTLSHAPE_SL2A_971e89af41494306aadfa50dfc262bc0_BackgroundRectangle" hidden="1">
            <a:extLst>
              <a:ext uri="{FF2B5EF4-FFF2-40B4-BE49-F238E27FC236}">
                <a16:creationId xmlns:a16="http://schemas.microsoft.com/office/drawing/2014/main" id="{813CC6FB-94F9-BC0A-7A41-6A5F0D3E670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65200" y="2703770"/>
            <a:ext cx="10388600" cy="76538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8" name="OTLSHAPE_SL2A_1eb6959867c741459f0128d25a1df85d_BackgroundRectangle" hidden="1">
            <a:extLst>
              <a:ext uri="{FF2B5EF4-FFF2-40B4-BE49-F238E27FC236}">
                <a16:creationId xmlns:a16="http://schemas.microsoft.com/office/drawing/2014/main" id="{F17BAE4C-CCD6-9708-D489-EE17C9EF9E1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65200" y="3507257"/>
            <a:ext cx="10388600" cy="40174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8" name="OTLSHAPE_SL2A_cc1e1bc625b240b39fbd32644d47471d_BackgroundRectangle" hidden="1">
            <a:extLst>
              <a:ext uri="{FF2B5EF4-FFF2-40B4-BE49-F238E27FC236}">
                <a16:creationId xmlns:a16="http://schemas.microsoft.com/office/drawing/2014/main" id="{0C67191A-41BD-FE9A-D8CE-9D3B912DD2E3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65200" y="3947100"/>
            <a:ext cx="10388600" cy="4553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6" name="OTLSHAPE_SL2A_e07ffdcded33427fb6e662136ec1407d_BackgroundRectangle" hidden="1">
            <a:extLst>
              <a:ext uri="{FF2B5EF4-FFF2-40B4-BE49-F238E27FC236}">
                <a16:creationId xmlns:a16="http://schemas.microsoft.com/office/drawing/2014/main" id="{FFA8364D-4E78-4E61-235F-9865F4B298A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965200" y="4440537"/>
            <a:ext cx="10388600" cy="663956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4" name="OTLSHAPE_SL2A_047a321f8d5a461883754ef8dd098ea5_BackgroundRectangle" hidden="1">
            <a:extLst>
              <a:ext uri="{FF2B5EF4-FFF2-40B4-BE49-F238E27FC236}">
                <a16:creationId xmlns:a16="http://schemas.microsoft.com/office/drawing/2014/main" id="{59812B13-3595-59C7-9CE2-19C87B6A349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965200" y="5142593"/>
            <a:ext cx="10388600" cy="1160018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D04907C7-A1DF-F7C4-5A13-4541E2053F3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1474534" y="2247248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44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  <a:endParaRPr kumimoji="0" lang="en-US" sz="1800" b="1" i="0" u="none" strike="noStrike" kern="1200" cap="none" spc="-44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01C6D814-FFF8-ED57-1574-4884925283C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28" name="OTLSHAPE_D_ed89ea2bc36a47b998243af744fd78ae_Line">
            <a:extLst>
              <a:ext uri="{FF2B5EF4-FFF2-40B4-BE49-F238E27FC236}">
                <a16:creationId xmlns:a16="http://schemas.microsoft.com/office/drawing/2014/main" id="{5CFF0BB1-BF0D-8D4A-D9AB-842D3C439F3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171987" y="2827130"/>
            <a:ext cx="160453" cy="363644"/>
          </a:xfrm>
          <a:custGeom>
            <a:avLst/>
            <a:gdLst/>
            <a:ahLst/>
            <a:cxnLst/>
            <a:rect l="0" t="0" r="0" b="0"/>
            <a:pathLst>
              <a:path w="160453" h="363644">
                <a:moveTo>
                  <a:pt x="103302" y="0"/>
                </a:moveTo>
                <a:lnTo>
                  <a:pt x="122352" y="0"/>
                </a:lnTo>
                <a:cubicBezTo>
                  <a:pt x="160452" y="0"/>
                  <a:pt x="160452" y="38100"/>
                  <a:pt x="160452" y="38100"/>
                </a:cubicBezTo>
                <a:lnTo>
                  <a:pt x="160452" y="221234"/>
                </a:lnTo>
                <a:cubicBezTo>
                  <a:pt x="160452" y="259334"/>
                  <a:pt x="122352" y="259334"/>
                  <a:pt x="122352" y="259334"/>
                </a:cubicBezTo>
                <a:lnTo>
                  <a:pt x="38100" y="259334"/>
                </a:lnTo>
                <a:cubicBezTo>
                  <a:pt x="0" y="259334"/>
                  <a:pt x="0" y="297434"/>
                  <a:pt x="0" y="297434"/>
                </a:cubicBezTo>
                <a:lnTo>
                  <a:pt x="0" y="325543"/>
                </a:lnTo>
                <a:cubicBezTo>
                  <a:pt x="0" y="363643"/>
                  <a:pt x="38100" y="363643"/>
                  <a:pt x="38100" y="363643"/>
                </a:cubicBezTo>
                <a:lnTo>
                  <a:pt x="103344" y="363643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TLSHAPE_D_afe41d8653e345ec891553447ed173f1_Line">
            <a:extLst>
              <a:ext uri="{FF2B5EF4-FFF2-40B4-BE49-F238E27FC236}">
                <a16:creationId xmlns:a16="http://schemas.microsoft.com/office/drawing/2014/main" id="{20752062-34DF-C212-5333-17F1675618A5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721380" y="3190773"/>
            <a:ext cx="160453" cy="439844"/>
          </a:xfrm>
          <a:custGeom>
            <a:avLst/>
            <a:gdLst/>
            <a:ahLst/>
            <a:cxnLst/>
            <a:rect l="0" t="0" r="0" b="0"/>
            <a:pathLst>
              <a:path w="160453" h="439844">
                <a:moveTo>
                  <a:pt x="103302" y="0"/>
                </a:moveTo>
                <a:lnTo>
                  <a:pt x="122352" y="0"/>
                </a:lnTo>
                <a:cubicBezTo>
                  <a:pt x="160452" y="0"/>
                  <a:pt x="160452" y="38100"/>
                  <a:pt x="160452" y="38100"/>
                </a:cubicBezTo>
                <a:lnTo>
                  <a:pt x="160452" y="221234"/>
                </a:lnTo>
                <a:cubicBezTo>
                  <a:pt x="160452" y="259334"/>
                  <a:pt x="122352" y="259334"/>
                  <a:pt x="122352" y="259334"/>
                </a:cubicBezTo>
                <a:lnTo>
                  <a:pt x="38100" y="259334"/>
                </a:lnTo>
                <a:cubicBezTo>
                  <a:pt x="0" y="259334"/>
                  <a:pt x="0" y="297434"/>
                  <a:pt x="0" y="297434"/>
                </a:cubicBezTo>
                <a:lnTo>
                  <a:pt x="0" y="401743"/>
                </a:lnTo>
                <a:cubicBezTo>
                  <a:pt x="0" y="439843"/>
                  <a:pt x="38100" y="439843"/>
                  <a:pt x="38100" y="439843"/>
                </a:cubicBezTo>
                <a:lnTo>
                  <a:pt x="103344" y="439843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D_42229da966ee40c5b3e379849d60d031_Line">
            <a:extLst>
              <a:ext uri="{FF2B5EF4-FFF2-40B4-BE49-F238E27FC236}">
                <a16:creationId xmlns:a16="http://schemas.microsoft.com/office/drawing/2014/main" id="{F4A2B18B-59E9-31F3-0BFB-A8D64AD4DD3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2618249" y="3630616"/>
            <a:ext cx="488393" cy="439845"/>
          </a:xfrm>
          <a:custGeom>
            <a:avLst/>
            <a:gdLst/>
            <a:ahLst/>
            <a:cxnLst/>
            <a:rect l="0" t="0" r="0" b="0"/>
            <a:pathLst>
              <a:path w="488393" h="439845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221234"/>
                </a:lnTo>
                <a:cubicBezTo>
                  <a:pt x="57150" y="259334"/>
                  <a:pt x="95250" y="259334"/>
                  <a:pt x="95250" y="259334"/>
                </a:cubicBezTo>
                <a:lnTo>
                  <a:pt x="346948" y="259334"/>
                </a:lnTo>
                <a:cubicBezTo>
                  <a:pt x="385048" y="259334"/>
                  <a:pt x="385048" y="297434"/>
                  <a:pt x="385048" y="297434"/>
                </a:cubicBezTo>
                <a:lnTo>
                  <a:pt x="385048" y="401744"/>
                </a:lnTo>
                <a:cubicBezTo>
                  <a:pt x="385048" y="439844"/>
                  <a:pt x="423148" y="439844"/>
                  <a:pt x="423148" y="439844"/>
                </a:cubicBezTo>
                <a:lnTo>
                  <a:pt x="488392" y="439844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D_50655e4f04204b79aff823e00c9265a8_Line">
            <a:extLst>
              <a:ext uri="{FF2B5EF4-FFF2-40B4-BE49-F238E27FC236}">
                <a16:creationId xmlns:a16="http://schemas.microsoft.com/office/drawing/2014/main" id="{7DF77E37-6169-FC8F-1839-EC310E2C616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839122" y="4070460"/>
            <a:ext cx="427350" cy="208619"/>
          </a:xfrm>
          <a:custGeom>
            <a:avLst/>
            <a:gdLst/>
            <a:ahLst/>
            <a:cxnLst/>
            <a:rect l="0" t="0" r="0" b="0"/>
            <a:pathLst>
              <a:path w="427350" h="208619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66209"/>
                </a:lnTo>
                <a:cubicBezTo>
                  <a:pt x="57150" y="104309"/>
                  <a:pt x="95250" y="104309"/>
                  <a:pt x="95250" y="104309"/>
                </a:cubicBezTo>
                <a:lnTo>
                  <a:pt x="285905" y="104309"/>
                </a:lnTo>
                <a:cubicBezTo>
                  <a:pt x="324005" y="104309"/>
                  <a:pt x="324005" y="142409"/>
                  <a:pt x="324005" y="142409"/>
                </a:cubicBezTo>
                <a:lnTo>
                  <a:pt x="324005" y="170518"/>
                </a:lnTo>
                <a:cubicBezTo>
                  <a:pt x="324005" y="208618"/>
                  <a:pt x="362105" y="208618"/>
                  <a:pt x="362105" y="208618"/>
                </a:cubicBezTo>
                <a:lnTo>
                  <a:pt x="427349" y="20861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TLSHAPE_D_628154f7a6a74021ac71d963e8094291_Line">
            <a:extLst>
              <a:ext uri="{FF2B5EF4-FFF2-40B4-BE49-F238E27FC236}">
                <a16:creationId xmlns:a16="http://schemas.microsoft.com/office/drawing/2014/main" id="{6C8EACB8-D4BB-1890-25D6-21891CE62DA1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5487301" y="4279078"/>
            <a:ext cx="427349" cy="284820"/>
          </a:xfrm>
          <a:custGeom>
            <a:avLst/>
            <a:gdLst/>
            <a:ahLst/>
            <a:cxnLst/>
            <a:rect l="0" t="0" r="0" b="0"/>
            <a:pathLst>
              <a:path w="427349" h="284820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66209"/>
                </a:lnTo>
                <a:cubicBezTo>
                  <a:pt x="57150" y="104309"/>
                  <a:pt x="95250" y="104309"/>
                  <a:pt x="95250" y="104309"/>
                </a:cubicBezTo>
                <a:lnTo>
                  <a:pt x="285905" y="104309"/>
                </a:lnTo>
                <a:cubicBezTo>
                  <a:pt x="324005" y="104309"/>
                  <a:pt x="324005" y="142409"/>
                  <a:pt x="324005" y="142409"/>
                </a:cubicBezTo>
                <a:lnTo>
                  <a:pt x="324005" y="246719"/>
                </a:lnTo>
                <a:cubicBezTo>
                  <a:pt x="324005" y="284819"/>
                  <a:pt x="362105" y="284819"/>
                  <a:pt x="362105" y="284819"/>
                </a:cubicBezTo>
                <a:lnTo>
                  <a:pt x="427348" y="284819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TLSHAPE_D_7433d1a802c848298fca8bf0056a7ad2_Line">
            <a:extLst>
              <a:ext uri="{FF2B5EF4-FFF2-40B4-BE49-F238E27FC236}">
                <a16:creationId xmlns:a16="http://schemas.microsoft.com/office/drawing/2014/main" id="{78AE5684-9DE1-0DFE-1B94-C475D4A96656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5487301" y="4279078"/>
            <a:ext cx="549437" cy="493439"/>
          </a:xfrm>
          <a:custGeom>
            <a:avLst/>
            <a:gdLst/>
            <a:ahLst/>
            <a:cxnLst/>
            <a:rect l="0" t="0" r="0" b="0"/>
            <a:pathLst>
              <a:path w="549437" h="493439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66209"/>
                </a:lnTo>
                <a:cubicBezTo>
                  <a:pt x="57150" y="104309"/>
                  <a:pt x="95250" y="104309"/>
                  <a:pt x="95250" y="104309"/>
                </a:cubicBezTo>
                <a:lnTo>
                  <a:pt x="407992" y="104309"/>
                </a:lnTo>
                <a:cubicBezTo>
                  <a:pt x="446092" y="104309"/>
                  <a:pt x="446092" y="142409"/>
                  <a:pt x="446092" y="142409"/>
                </a:cubicBezTo>
                <a:lnTo>
                  <a:pt x="446092" y="455338"/>
                </a:lnTo>
                <a:cubicBezTo>
                  <a:pt x="446092" y="493438"/>
                  <a:pt x="484192" y="493438"/>
                  <a:pt x="484192" y="493438"/>
                </a:cubicBezTo>
                <a:lnTo>
                  <a:pt x="549436" y="49343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D_0388c0f9b4ac4127920025b0d209116e_Line">
            <a:extLst>
              <a:ext uri="{FF2B5EF4-FFF2-40B4-BE49-F238E27FC236}">
                <a16:creationId xmlns:a16="http://schemas.microsoft.com/office/drawing/2014/main" id="{D0467062-5794-D7E1-BFF8-E4D60CCE1428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487301" y="4279078"/>
            <a:ext cx="2014485" cy="702057"/>
          </a:xfrm>
          <a:custGeom>
            <a:avLst/>
            <a:gdLst/>
            <a:ahLst/>
            <a:cxnLst/>
            <a:rect l="0" t="0" r="0" b="0"/>
            <a:pathLst>
              <a:path w="2014485" h="702057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66209"/>
                </a:lnTo>
                <a:cubicBezTo>
                  <a:pt x="57150" y="104309"/>
                  <a:pt x="95250" y="104309"/>
                  <a:pt x="95250" y="104309"/>
                </a:cubicBezTo>
                <a:lnTo>
                  <a:pt x="1873040" y="104309"/>
                </a:lnTo>
                <a:cubicBezTo>
                  <a:pt x="1911140" y="104309"/>
                  <a:pt x="1911140" y="142409"/>
                  <a:pt x="1911140" y="142409"/>
                </a:cubicBezTo>
                <a:lnTo>
                  <a:pt x="1911140" y="663956"/>
                </a:lnTo>
                <a:cubicBezTo>
                  <a:pt x="1911140" y="702056"/>
                  <a:pt x="1949240" y="702056"/>
                  <a:pt x="1949240" y="702056"/>
                </a:cubicBezTo>
                <a:lnTo>
                  <a:pt x="2014484" y="702056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TLSHAPE_D_e76e7f7b1f3e4645803a7df1ed7293fd_Line">
            <a:extLst>
              <a:ext uri="{FF2B5EF4-FFF2-40B4-BE49-F238E27FC236}">
                <a16:creationId xmlns:a16="http://schemas.microsoft.com/office/drawing/2014/main" id="{DFE765EC-23EB-5FE4-DAAB-68C15718EF1D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173223" y="4981134"/>
            <a:ext cx="305261" cy="284820"/>
          </a:xfrm>
          <a:custGeom>
            <a:avLst/>
            <a:gdLst/>
            <a:ahLst/>
            <a:cxnLst/>
            <a:rect l="0" t="0" r="0" b="0"/>
            <a:pathLst>
              <a:path w="305261" h="284820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66209"/>
                </a:lnTo>
                <a:cubicBezTo>
                  <a:pt x="57150" y="104309"/>
                  <a:pt x="95250" y="104309"/>
                  <a:pt x="95250" y="104309"/>
                </a:cubicBezTo>
                <a:lnTo>
                  <a:pt x="163816" y="104309"/>
                </a:lnTo>
                <a:cubicBezTo>
                  <a:pt x="201916" y="104309"/>
                  <a:pt x="201916" y="142409"/>
                  <a:pt x="201916" y="142409"/>
                </a:cubicBezTo>
                <a:lnTo>
                  <a:pt x="201916" y="246719"/>
                </a:lnTo>
                <a:cubicBezTo>
                  <a:pt x="201916" y="284819"/>
                  <a:pt x="240016" y="284819"/>
                  <a:pt x="240016" y="284819"/>
                </a:cubicBezTo>
                <a:lnTo>
                  <a:pt x="305260" y="284819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TLSHAPE_D_051fe9d3213f42839a96b83d0f38b163_Line">
            <a:extLst>
              <a:ext uri="{FF2B5EF4-FFF2-40B4-BE49-F238E27FC236}">
                <a16:creationId xmlns:a16="http://schemas.microsoft.com/office/drawing/2014/main" id="{3E7BC069-2B1C-A360-0752-DB1DCA5610C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290794" y="5265953"/>
            <a:ext cx="160453" cy="293879"/>
          </a:xfrm>
          <a:custGeom>
            <a:avLst/>
            <a:gdLst/>
            <a:ahLst/>
            <a:cxnLst/>
            <a:rect l="0" t="0" r="0" b="0"/>
            <a:pathLst>
              <a:path w="160453" h="293879">
                <a:moveTo>
                  <a:pt x="103302" y="0"/>
                </a:moveTo>
                <a:lnTo>
                  <a:pt x="122352" y="0"/>
                </a:lnTo>
                <a:cubicBezTo>
                  <a:pt x="160452" y="0"/>
                  <a:pt x="160452" y="38100"/>
                  <a:pt x="160452" y="38100"/>
                </a:cubicBezTo>
                <a:lnTo>
                  <a:pt x="160452" y="66209"/>
                </a:lnTo>
                <a:cubicBezTo>
                  <a:pt x="160452" y="104309"/>
                  <a:pt x="122352" y="104309"/>
                  <a:pt x="122352" y="104309"/>
                </a:cubicBezTo>
                <a:lnTo>
                  <a:pt x="38100" y="104309"/>
                </a:lnTo>
                <a:cubicBezTo>
                  <a:pt x="0" y="104309"/>
                  <a:pt x="0" y="142409"/>
                  <a:pt x="0" y="142409"/>
                </a:cubicBezTo>
                <a:lnTo>
                  <a:pt x="0" y="255778"/>
                </a:lnTo>
                <a:cubicBezTo>
                  <a:pt x="0" y="293878"/>
                  <a:pt x="38100" y="293878"/>
                  <a:pt x="38100" y="293878"/>
                </a:cubicBezTo>
                <a:lnTo>
                  <a:pt x="103344" y="293878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D_5daf1c71985d4dfd833d57af218f1f37_Line">
            <a:extLst>
              <a:ext uri="{FF2B5EF4-FFF2-40B4-BE49-F238E27FC236}">
                <a16:creationId xmlns:a16="http://schemas.microsoft.com/office/drawing/2014/main" id="{1A960186-5C8B-72D0-358A-52A17EC98E8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821401" y="5559831"/>
            <a:ext cx="915699" cy="286132"/>
          </a:xfrm>
          <a:custGeom>
            <a:avLst/>
            <a:gdLst/>
            <a:ahLst/>
            <a:cxnLst/>
            <a:rect l="0" t="0" r="0" b="0"/>
            <a:pathLst>
              <a:path w="915699" h="286132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151468"/>
                </a:lnTo>
                <a:cubicBezTo>
                  <a:pt x="57150" y="189568"/>
                  <a:pt x="95250" y="189568"/>
                  <a:pt x="95250" y="189568"/>
                </a:cubicBezTo>
                <a:lnTo>
                  <a:pt x="774254" y="189568"/>
                </a:lnTo>
                <a:cubicBezTo>
                  <a:pt x="812354" y="189568"/>
                  <a:pt x="812354" y="227668"/>
                  <a:pt x="812354" y="227668"/>
                </a:cubicBezTo>
                <a:lnTo>
                  <a:pt x="812354" y="248031"/>
                </a:lnTo>
                <a:cubicBezTo>
                  <a:pt x="812354" y="286131"/>
                  <a:pt x="850454" y="286131"/>
                  <a:pt x="850454" y="286131"/>
                </a:cubicBezTo>
                <a:lnTo>
                  <a:pt x="915698" y="286131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TB_00000000000000000000000000000000_ScaleContainer">
            <a:extLst>
              <a:ext uri="{FF2B5EF4-FFF2-40B4-BE49-F238E27FC236}">
                <a16:creationId xmlns:a16="http://schemas.microsoft.com/office/drawing/2014/main" id="{D4B5A8C3-80D1-3AD2-7EB6-B864CD5EB97F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092200" y="2098742"/>
            <a:ext cx="10261600" cy="182880"/>
          </a:xfrm>
          <a:prstGeom prst="round2SameRect">
            <a:avLst/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OTLSHAPE_SL_185351a88b43462d997653ba565f040c_HeaderRectangle">
            <a:extLst>
              <a:ext uri="{FF2B5EF4-FFF2-40B4-BE49-F238E27FC236}">
                <a16:creationId xmlns:a16="http://schemas.microsoft.com/office/drawing/2014/main" id="{D49FC6A0-99EB-0A6E-697B-FF6B00CA3FE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2703770"/>
            <a:ext cx="901700" cy="765387"/>
          </a:xfrm>
          <a:prstGeom prst="rect">
            <a:avLst/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OTLSHAPE_SL_6884b2cf3b0141bf8ba76de1f41e68d9_HeaderRectangle">
            <a:extLst>
              <a:ext uri="{FF2B5EF4-FFF2-40B4-BE49-F238E27FC236}">
                <a16:creationId xmlns:a16="http://schemas.microsoft.com/office/drawing/2014/main" id="{37F5FEFC-6E1F-C94C-F040-E030DF7DB81C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3507257"/>
            <a:ext cx="901700" cy="401743"/>
          </a:xfrm>
          <a:prstGeom prst="rect">
            <a:avLst/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OTLSHAPE_SL_68fd475c18284c8a8c203da9040e6fc3_HeaderRectangle">
            <a:extLst>
              <a:ext uri="{FF2B5EF4-FFF2-40B4-BE49-F238E27FC236}">
                <a16:creationId xmlns:a16="http://schemas.microsoft.com/office/drawing/2014/main" id="{F86EB510-C1F5-1DB3-1A97-9455828BDE2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3500" y="3947100"/>
            <a:ext cx="901700" cy="455337"/>
          </a:xfrm>
          <a:prstGeom prst="rect">
            <a:avLst/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OTLSHAPE_SL_69d22243a932458c91a2b0a297c0915b_HeaderRectangle">
            <a:extLst>
              <a:ext uri="{FF2B5EF4-FFF2-40B4-BE49-F238E27FC236}">
                <a16:creationId xmlns:a16="http://schemas.microsoft.com/office/drawing/2014/main" id="{BC425BE8-9422-0DCA-9B52-CCB59982575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4440537"/>
            <a:ext cx="901700" cy="663956"/>
          </a:xfrm>
          <a:prstGeom prst="rect">
            <a:avLst/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OTLSHAPE_SL_e38e0aa62bdb42dd8746625fcd2e9839_HeaderRectangle">
            <a:extLst>
              <a:ext uri="{FF2B5EF4-FFF2-40B4-BE49-F238E27FC236}">
                <a16:creationId xmlns:a16="http://schemas.microsoft.com/office/drawing/2014/main" id="{C30FFD2F-8CEF-E652-ECB7-5E4F97B6E034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3500" y="5142593"/>
            <a:ext cx="901700" cy="1160018"/>
          </a:xfrm>
          <a:prstGeom prst="rect">
            <a:avLst/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4" name="OTLSHAPE_TB_00000000000000000000000000000000_MiddleScaleContainer">
            <a:extLst>
              <a:ext uri="{FF2B5EF4-FFF2-40B4-BE49-F238E27FC236}">
                <a16:creationId xmlns:a16="http://schemas.microsoft.com/office/drawing/2014/main" id="{97B85BAE-AEF8-8D04-8F72-57C694CF783D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92200" y="2290766"/>
            <a:ext cx="10261600" cy="182880"/>
          </a:xfrm>
          <a:prstGeom prst="rect">
            <a:avLst/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5" name="OTLSHAPE_TB_00000000000000000000000000000000_BottomScaleContainer">
            <a:extLst>
              <a:ext uri="{FF2B5EF4-FFF2-40B4-BE49-F238E27FC236}">
                <a16:creationId xmlns:a16="http://schemas.microsoft.com/office/drawing/2014/main" id="{C479B853-C7DF-360D-C5EC-7EF2A6DFAB5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092200" y="2482790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OTLSHAPE_SL2A_971e89af41494306aadfa50dfc262bc0_HeaderRectangle" hidden="1">
            <a:extLst>
              <a:ext uri="{FF2B5EF4-FFF2-40B4-BE49-F238E27FC236}">
                <a16:creationId xmlns:a16="http://schemas.microsoft.com/office/drawing/2014/main" id="{14B7BABE-FF24-1940-7A27-B167A361CCC5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65200" y="2703770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6" name="OTLSHAPE_SL2A_1eb6959867c741459f0128d25a1df85d_HeaderRectangle" hidden="1">
            <a:extLst>
              <a:ext uri="{FF2B5EF4-FFF2-40B4-BE49-F238E27FC236}">
                <a16:creationId xmlns:a16="http://schemas.microsoft.com/office/drawing/2014/main" id="{82BD38D7-C825-690E-C1B3-F1C91C5F0D2D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965200" y="3507257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6" name="OTLSHAPE_SL2A_cc1e1bc625b240b39fbd32644d47471d_HeaderRectangle" hidden="1">
            <a:extLst>
              <a:ext uri="{FF2B5EF4-FFF2-40B4-BE49-F238E27FC236}">
                <a16:creationId xmlns:a16="http://schemas.microsoft.com/office/drawing/2014/main" id="{3449F4DF-8299-C6AF-2601-21CBB3CDA08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65200" y="3947100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9" name="OTLSHAPE_SL2A_e07ffdcded33427fb6e662136ec1407d_HeaderRectangle" hidden="1">
            <a:extLst>
              <a:ext uri="{FF2B5EF4-FFF2-40B4-BE49-F238E27FC236}">
                <a16:creationId xmlns:a16="http://schemas.microsoft.com/office/drawing/2014/main" id="{6CF52699-611F-C4B8-2EC6-2A2BC821636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65200" y="4440537"/>
            <a:ext cx="0" cy="0"/>
          </a:xfrm>
          <a:prstGeom prst="rect">
            <a:avLst/>
          </a:prstGeom>
          <a:solidFill>
            <a:schemeClr val="accent4">
              <a:alpha val="49804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7" name="OTLSHAPE_SL2A_047a321f8d5a461883754ef8dd098ea5_HeaderRectangle" hidden="1">
            <a:extLst>
              <a:ext uri="{FF2B5EF4-FFF2-40B4-BE49-F238E27FC236}">
                <a16:creationId xmlns:a16="http://schemas.microsoft.com/office/drawing/2014/main" id="{76A49F03-E823-99E9-261A-531623D822D6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965200" y="5142593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1" name="OTLSHAPE_G_00000000000000000000000000000000_ShapeBelow0">
            <a:extLst>
              <a:ext uri="{FF2B5EF4-FFF2-40B4-BE49-F238E27FC236}">
                <a16:creationId xmlns:a16="http://schemas.microsoft.com/office/drawing/2014/main" id="{E6410C87-DEA6-8934-DF18-0B2B29CEE578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1519505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1">
            <a:extLst>
              <a:ext uri="{FF2B5EF4-FFF2-40B4-BE49-F238E27FC236}">
                <a16:creationId xmlns:a16="http://schemas.microsoft.com/office/drawing/2014/main" id="{1622C9C9-3A48-5A4F-0382-5EEFC1F11862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1946811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6" name="OTLSHAPE_G_00000000000000000000000000000000_ShapeBelow2">
            <a:extLst>
              <a:ext uri="{FF2B5EF4-FFF2-40B4-BE49-F238E27FC236}">
                <a16:creationId xmlns:a16="http://schemas.microsoft.com/office/drawing/2014/main" id="{1C7F8F2E-CA2C-16BB-04C8-FD165C30063A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2374116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OTLSHAPE_G_00000000000000000000000000000000_ShapeBelow3">
            <a:extLst>
              <a:ext uri="{FF2B5EF4-FFF2-40B4-BE49-F238E27FC236}">
                <a16:creationId xmlns:a16="http://schemas.microsoft.com/office/drawing/2014/main" id="{67330D0A-1324-1441-AAE0-70B6F9B47365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2801422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OTLSHAPE_G_00000000000000000000000000000000_ShapeBelow4">
            <a:extLst>
              <a:ext uri="{FF2B5EF4-FFF2-40B4-BE49-F238E27FC236}">
                <a16:creationId xmlns:a16="http://schemas.microsoft.com/office/drawing/2014/main" id="{2CE69B3E-8463-3CBD-C921-1ED53CE65994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3228728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9" name="OTLSHAPE_G_00000000000000000000000000000000_ShapeBelow5">
            <a:extLst>
              <a:ext uri="{FF2B5EF4-FFF2-40B4-BE49-F238E27FC236}">
                <a16:creationId xmlns:a16="http://schemas.microsoft.com/office/drawing/2014/main" id="{CD82B3B2-9ED3-3560-670E-367497708530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3656033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0" name="OTLSHAPE_G_00000000000000000000000000000000_ShapeBelow6">
            <a:extLst>
              <a:ext uri="{FF2B5EF4-FFF2-40B4-BE49-F238E27FC236}">
                <a16:creationId xmlns:a16="http://schemas.microsoft.com/office/drawing/2014/main" id="{60354A38-3E8D-4C20-716D-A0811FD320BE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4083339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OTLSHAPE_G_00000000000000000000000000000000_ShapeBelow7">
            <a:extLst>
              <a:ext uri="{FF2B5EF4-FFF2-40B4-BE49-F238E27FC236}">
                <a16:creationId xmlns:a16="http://schemas.microsoft.com/office/drawing/2014/main" id="{7394EB1A-6F21-217A-CCCB-64D084A60253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4510644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OTLSHAPE_G_00000000000000000000000000000000_ShapeBelow8">
            <a:extLst>
              <a:ext uri="{FF2B5EF4-FFF2-40B4-BE49-F238E27FC236}">
                <a16:creationId xmlns:a16="http://schemas.microsoft.com/office/drawing/2014/main" id="{F09F1920-1F51-800F-BED6-208F1E48A72B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4937950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" name="OTLSHAPE_G_00000000000000000000000000000000_ShapeBelow9">
            <a:extLst>
              <a:ext uri="{FF2B5EF4-FFF2-40B4-BE49-F238E27FC236}">
                <a16:creationId xmlns:a16="http://schemas.microsoft.com/office/drawing/2014/main" id="{F239B282-C918-9972-928A-020C1CACC5AC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5365256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OTLSHAPE_G_00000000000000000000000000000000_ShapeBelow10">
            <a:extLst>
              <a:ext uri="{FF2B5EF4-FFF2-40B4-BE49-F238E27FC236}">
                <a16:creationId xmlns:a16="http://schemas.microsoft.com/office/drawing/2014/main" id="{CF60D1BF-14CB-97EF-D1B5-0DC784DB590F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5792561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OTLSHAPE_G_00000000000000000000000000000000_ShapeBelow11">
            <a:extLst>
              <a:ext uri="{FF2B5EF4-FFF2-40B4-BE49-F238E27FC236}">
                <a16:creationId xmlns:a16="http://schemas.microsoft.com/office/drawing/2014/main" id="{FFD3C135-FD7D-F661-CDAD-89252668DF60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6219867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6" name="OTLSHAPE_G_00000000000000000000000000000000_ShapeBelow12">
            <a:extLst>
              <a:ext uri="{FF2B5EF4-FFF2-40B4-BE49-F238E27FC236}">
                <a16:creationId xmlns:a16="http://schemas.microsoft.com/office/drawing/2014/main" id="{1958936C-7B1F-F59F-F7E7-F4DADC2F9A97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6647173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7" name="OTLSHAPE_G_00000000000000000000000000000000_ShapeBelow13">
            <a:extLst>
              <a:ext uri="{FF2B5EF4-FFF2-40B4-BE49-F238E27FC236}">
                <a16:creationId xmlns:a16="http://schemas.microsoft.com/office/drawing/2014/main" id="{E80AB058-BC7F-1D25-76D5-8382C61DBA61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7074478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OTLSHAPE_G_00000000000000000000000000000000_ShapeBelow14">
            <a:extLst>
              <a:ext uri="{FF2B5EF4-FFF2-40B4-BE49-F238E27FC236}">
                <a16:creationId xmlns:a16="http://schemas.microsoft.com/office/drawing/2014/main" id="{4F9C8252-2DE6-7491-ED92-006E2221EBB4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7501784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9" name="OTLSHAPE_G_00000000000000000000000000000000_ShapeBelow15">
            <a:extLst>
              <a:ext uri="{FF2B5EF4-FFF2-40B4-BE49-F238E27FC236}">
                <a16:creationId xmlns:a16="http://schemas.microsoft.com/office/drawing/2014/main" id="{8E9A84EE-161D-08A1-B699-EE46B2D6FC92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7929090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0" name="OTLSHAPE_G_00000000000000000000000000000000_ShapeBelow16">
            <a:extLst>
              <a:ext uri="{FF2B5EF4-FFF2-40B4-BE49-F238E27FC236}">
                <a16:creationId xmlns:a16="http://schemas.microsoft.com/office/drawing/2014/main" id="{EF4E53A8-A85C-CA25-47C7-EF11E9679CAA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8356395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1" name="OTLSHAPE_G_00000000000000000000000000000000_ShapeBelow17">
            <a:extLst>
              <a:ext uri="{FF2B5EF4-FFF2-40B4-BE49-F238E27FC236}">
                <a16:creationId xmlns:a16="http://schemas.microsoft.com/office/drawing/2014/main" id="{15E99055-628A-6892-1A1A-461EF4305BB5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8783701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2" name="OTLSHAPE_G_00000000000000000000000000000000_ShapeBelow18">
            <a:extLst>
              <a:ext uri="{FF2B5EF4-FFF2-40B4-BE49-F238E27FC236}">
                <a16:creationId xmlns:a16="http://schemas.microsoft.com/office/drawing/2014/main" id="{398FFBB9-65B4-B614-2873-4422501737D6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9211007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3" name="OTLSHAPE_G_00000000000000000000000000000000_ShapeBelow19">
            <a:extLst>
              <a:ext uri="{FF2B5EF4-FFF2-40B4-BE49-F238E27FC236}">
                <a16:creationId xmlns:a16="http://schemas.microsoft.com/office/drawing/2014/main" id="{467D62F2-6B11-4DE0-E5FE-CCC4365E7B51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9638312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4" name="OTLSHAPE_G_00000000000000000000000000000000_ShapeBelow20">
            <a:extLst>
              <a:ext uri="{FF2B5EF4-FFF2-40B4-BE49-F238E27FC236}">
                <a16:creationId xmlns:a16="http://schemas.microsoft.com/office/drawing/2014/main" id="{5372FC1C-BC12-5699-5436-CD986CA71278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10065617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5" name="OTLSHAPE_G_00000000000000000000000000000000_ShapeBelow21">
            <a:extLst>
              <a:ext uri="{FF2B5EF4-FFF2-40B4-BE49-F238E27FC236}">
                <a16:creationId xmlns:a16="http://schemas.microsoft.com/office/drawing/2014/main" id="{0B4647CC-2964-E3DC-CFC6-E467FDCF9F2D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10492923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6" name="OTLSHAPE_G_00000000000000000000000000000000_ShapeBelow22">
            <a:extLst>
              <a:ext uri="{FF2B5EF4-FFF2-40B4-BE49-F238E27FC236}">
                <a16:creationId xmlns:a16="http://schemas.microsoft.com/office/drawing/2014/main" id="{AE8C4457-4D99-C7D2-7B43-C1AAB3BB4292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10920229" y="2665670"/>
            <a:ext cx="0" cy="363694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TLSHAPE_SLT_7adc1049b783436485e992cca81634e6_Shape">
            <a:extLst>
              <a:ext uri="{FF2B5EF4-FFF2-40B4-BE49-F238E27FC236}">
                <a16:creationId xmlns:a16="http://schemas.microsoft.com/office/drawing/2014/main" id="{BEC20BBA-5B5D-34ED-2EC8-A723D592346B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153244" y="2763630"/>
            <a:ext cx="127000" cy="127000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5" name="OTLSHAPE_SLT_50322f39d948437d9ad59e4fc4d1c8a1_Shape">
            <a:extLst>
              <a:ext uri="{FF2B5EF4-FFF2-40B4-BE49-F238E27FC236}">
                <a16:creationId xmlns:a16="http://schemas.microsoft.com/office/drawing/2014/main" id="{E50AC0DC-E58A-AD10-1953-EC22E78B6029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275331" y="3113261"/>
            <a:ext cx="5588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3" name="OTLSHAPE_SLT_1f15bda98b9141f69561c858f6493dc6_Shape">
            <a:extLst>
              <a:ext uri="{FF2B5EF4-FFF2-40B4-BE49-F238E27FC236}">
                <a16:creationId xmlns:a16="http://schemas.microsoft.com/office/drawing/2014/main" id="{FBB57254-C3EC-0271-BAE8-EE28D891F5F8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3106641" y="3992947"/>
            <a:ext cx="7366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2" name="OTLSHAPE_SLT_09e35f18fef64b998c755a0aaca05cda_Shape">
            <a:extLst>
              <a:ext uri="{FF2B5EF4-FFF2-40B4-BE49-F238E27FC236}">
                <a16:creationId xmlns:a16="http://schemas.microsoft.com/office/drawing/2014/main" id="{40625E01-06B7-B09E-47F0-6BCDA9A7900E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4266471" y="4201566"/>
            <a:ext cx="12319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4" name="OTLSHAPE_SLT_c5add20798a849cabe908ee7473d6906_Shape">
            <a:extLst>
              <a:ext uri="{FF2B5EF4-FFF2-40B4-BE49-F238E27FC236}">
                <a16:creationId xmlns:a16="http://schemas.microsoft.com/office/drawing/2014/main" id="{1EDA4DAA-5498-2C83-0EF0-3A581CBF479E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5914649" y="4486385"/>
            <a:ext cx="7366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3" name="OTLSHAPE_SLT_fe30d8fd96d24f32a18563da29cb31b4_Shape">
            <a:extLst>
              <a:ext uri="{FF2B5EF4-FFF2-40B4-BE49-F238E27FC236}">
                <a16:creationId xmlns:a16="http://schemas.microsoft.com/office/drawing/2014/main" id="{0B63813E-A254-D5E0-8868-45B5A7FBC69A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6036737" y="4695003"/>
            <a:ext cx="12319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2" name="OTLSHAPE_SLT_0eea1d34b96e4b469f9b71d9c1583eed_Shape">
            <a:extLst>
              <a:ext uri="{FF2B5EF4-FFF2-40B4-BE49-F238E27FC236}">
                <a16:creationId xmlns:a16="http://schemas.microsoft.com/office/drawing/2014/main" id="{C1B55385-FE92-F5A7-890B-005E2D2AA497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7501785" y="4903622"/>
            <a:ext cx="6731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4" name="OTLSHAPE_SLT_f1871cb8ead94c9a9ab2883a2f49e010_Shape">
            <a:extLst>
              <a:ext uri="{FF2B5EF4-FFF2-40B4-BE49-F238E27FC236}">
                <a16:creationId xmlns:a16="http://schemas.microsoft.com/office/drawing/2014/main" id="{36851182-118E-7275-CB53-8C3A7F497B67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8478483" y="5188441"/>
            <a:ext cx="9271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3" name="OTLSHAPE_SLT_e15fa74d05eb44b7bc46df284fa73e7e_Shape">
            <a:extLst>
              <a:ext uri="{FF2B5EF4-FFF2-40B4-BE49-F238E27FC236}">
                <a16:creationId xmlns:a16="http://schemas.microsoft.com/office/drawing/2014/main" id="{33886716-47ED-D49A-2935-0E9EC2AD1876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9394138" y="5482318"/>
            <a:ext cx="4318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2" name="OTLSHAPE_SLT_9cecb66db78842e6aff23caea10c8ba1_Shape">
            <a:extLst>
              <a:ext uri="{FF2B5EF4-FFF2-40B4-BE49-F238E27FC236}">
                <a16:creationId xmlns:a16="http://schemas.microsoft.com/office/drawing/2014/main" id="{ABE701A9-BF83-D4E2-D4EE-B85A9F92D69B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0737099" y="5768449"/>
            <a:ext cx="3683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3" name="OTLSHAPE_SLT_6e8ff1571ede4173bdd3c6415d4bf695_Shape">
            <a:extLst>
              <a:ext uri="{FF2B5EF4-FFF2-40B4-BE49-F238E27FC236}">
                <a16:creationId xmlns:a16="http://schemas.microsoft.com/office/drawing/2014/main" id="{A2B0FD3F-FEA9-C990-BA8F-2665A9127051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824724" y="3553104"/>
            <a:ext cx="800100" cy="155025"/>
          </a:xfrm>
          <a:prstGeom prst="round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8" name="OTLSHAPE_TB_00000000000000000000000000000000_ElapsedTime" hidden="1">
            <a:extLst>
              <a:ext uri="{FF2B5EF4-FFF2-40B4-BE49-F238E27FC236}">
                <a16:creationId xmlns:a16="http://schemas.microsoft.com/office/drawing/2014/main" id="{8DB9AFB5-527E-C1C4-892D-626952840594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092200" y="2098742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6" name="OTLSHAPE_SLT_50322f39d948437d9ad59e4fc4d1c8a1_ShapePercentage">
            <a:extLst>
              <a:ext uri="{FF2B5EF4-FFF2-40B4-BE49-F238E27FC236}">
                <a16:creationId xmlns:a16="http://schemas.microsoft.com/office/drawing/2014/main" id="{8A832B49-A890-F844-941E-A0AFBD5054E2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275331" y="3113261"/>
            <a:ext cx="558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4" name="OTLSHAPE_SLT_1f15bda98b9141f69561c858f6493dc6_ShapePercentage">
            <a:extLst>
              <a:ext uri="{FF2B5EF4-FFF2-40B4-BE49-F238E27FC236}">
                <a16:creationId xmlns:a16="http://schemas.microsoft.com/office/drawing/2014/main" id="{1B2CAF4E-9028-E579-44D8-408F74CB2D4C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3106641" y="3992947"/>
            <a:ext cx="177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3" name="OTLSHAPE_SLT_09e35f18fef64b998c755a0aaca05cda_ShapePercentage">
            <a:extLst>
              <a:ext uri="{FF2B5EF4-FFF2-40B4-BE49-F238E27FC236}">
                <a16:creationId xmlns:a16="http://schemas.microsoft.com/office/drawing/2014/main" id="{43D6FCAE-616F-8599-D7AC-076D3A2C850B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4266471" y="4201566"/>
            <a:ext cx="177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5" name="OTLSHAPE_SLT_c5add20798a849cabe908ee7473d6906_ShapePercentage">
            <a:extLst>
              <a:ext uri="{FF2B5EF4-FFF2-40B4-BE49-F238E27FC236}">
                <a16:creationId xmlns:a16="http://schemas.microsoft.com/office/drawing/2014/main" id="{343AC68A-8EC3-9D55-6BA3-96B286423B19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5914649" y="4486385"/>
            <a:ext cx="177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4" name="OTLSHAPE_SLT_fe30d8fd96d24f32a18563da29cb31b4_ShapePercentage">
            <a:extLst>
              <a:ext uri="{FF2B5EF4-FFF2-40B4-BE49-F238E27FC236}">
                <a16:creationId xmlns:a16="http://schemas.microsoft.com/office/drawing/2014/main" id="{8BE03AA4-C246-D653-3E5B-C0139DBF2463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6036737" y="4695003"/>
            <a:ext cx="177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3" name="OTLSHAPE_SLT_0eea1d34b96e4b469f9b71d9c1583eed_ShapePercentage">
            <a:extLst>
              <a:ext uri="{FF2B5EF4-FFF2-40B4-BE49-F238E27FC236}">
                <a16:creationId xmlns:a16="http://schemas.microsoft.com/office/drawing/2014/main" id="{1272D072-2495-55C1-586A-69DDEF412A80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7501785" y="4903622"/>
            <a:ext cx="177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5" name="OTLSHAPE_SLT_f1871cb8ead94c9a9ab2883a2f49e010_ShapePercentage">
            <a:extLst>
              <a:ext uri="{FF2B5EF4-FFF2-40B4-BE49-F238E27FC236}">
                <a16:creationId xmlns:a16="http://schemas.microsoft.com/office/drawing/2014/main" id="{C9763884-4F2B-57B2-BB27-641F697914A8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8478483" y="5188441"/>
            <a:ext cx="177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4" name="OTLSHAPE_SLT_e15fa74d05eb44b7bc46df284fa73e7e_ShapePercentage">
            <a:extLst>
              <a:ext uri="{FF2B5EF4-FFF2-40B4-BE49-F238E27FC236}">
                <a16:creationId xmlns:a16="http://schemas.microsoft.com/office/drawing/2014/main" id="{CCA54534-9418-E39A-BA21-287F7454CBAE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9394138" y="5482318"/>
            <a:ext cx="177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3" name="OTLSHAPE_SLT_9cecb66db78842e6aff23caea10c8ba1_ShapePercentage">
            <a:extLst>
              <a:ext uri="{FF2B5EF4-FFF2-40B4-BE49-F238E27FC236}">
                <a16:creationId xmlns:a16="http://schemas.microsoft.com/office/drawing/2014/main" id="{CD8C24BD-9946-D923-1265-67EFEFBF3419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10737099" y="5768449"/>
            <a:ext cx="1778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4" name="OTLSHAPE_SLT_6e8ff1571ede4173bdd3c6415d4bf695_ShapePercentage">
            <a:extLst>
              <a:ext uri="{FF2B5EF4-FFF2-40B4-BE49-F238E27FC236}">
                <a16:creationId xmlns:a16="http://schemas.microsoft.com/office/drawing/2014/main" id="{BFCEC247-1BB8-5D12-1189-5C3678CE52D7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1824724" y="3553104"/>
            <a:ext cx="482600" cy="155025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OTLSHAPE_SLT_7adc1049b783436485e992cca81634e6_ShapePercentage" hidden="1">
            <a:extLst>
              <a:ext uri="{FF2B5EF4-FFF2-40B4-BE49-F238E27FC236}">
                <a16:creationId xmlns:a16="http://schemas.microsoft.com/office/drawing/2014/main" id="{CEF2562F-E248-B79B-D883-218E9DAB2624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1153244" y="276363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OTLSHAPE_SL_185351a88b43462d997653ba565f040c_Header">
            <a:extLst>
              <a:ext uri="{FF2B5EF4-FFF2-40B4-BE49-F238E27FC236}">
                <a16:creationId xmlns:a16="http://schemas.microsoft.com/office/drawing/2014/main" id="{3D8206F3-CA7C-D0B9-EC63-2FA789C2858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3500" y="2915945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Site preparation</a:t>
            </a:r>
          </a:p>
        </p:txBody>
      </p:sp>
      <p:sp>
        <p:nvSpPr>
          <p:cNvPr id="18" name="OTLSHAPE_SL_6884b2cf3b0141bf8ba76de1f41e68d9_Header">
            <a:extLst>
              <a:ext uri="{FF2B5EF4-FFF2-40B4-BE49-F238E27FC236}">
                <a16:creationId xmlns:a16="http://schemas.microsoft.com/office/drawing/2014/main" id="{F9934419-776A-EABE-A6BB-6E56A512CC5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3500" y="3622869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Demolition</a:t>
            </a:r>
          </a:p>
        </p:txBody>
      </p:sp>
      <p:sp>
        <p:nvSpPr>
          <p:cNvPr id="21" name="OTLSHAPE_SL_68fd475c18284c8a8c203da9040e6fc3_Header">
            <a:extLst>
              <a:ext uri="{FF2B5EF4-FFF2-40B4-BE49-F238E27FC236}">
                <a16:creationId xmlns:a16="http://schemas.microsoft.com/office/drawing/2014/main" id="{81C1C87E-6E57-A811-3E05-C8BFB285738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3500" y="4004250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Framing &amp; structural work</a:t>
            </a:r>
          </a:p>
        </p:txBody>
      </p:sp>
      <p:sp>
        <p:nvSpPr>
          <p:cNvPr id="24" name="OTLSHAPE_SL_69d22243a932458c91a2b0a297c0915b_Header">
            <a:extLst>
              <a:ext uri="{FF2B5EF4-FFF2-40B4-BE49-F238E27FC236}">
                <a16:creationId xmlns:a16="http://schemas.microsoft.com/office/drawing/2014/main" id="{19C36811-3228-5681-F7A1-4C7B6BD3A5E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3500" y="4601997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Electrical &amp; plumbing</a:t>
            </a:r>
          </a:p>
        </p:txBody>
      </p:sp>
      <p:sp>
        <p:nvSpPr>
          <p:cNvPr id="27" name="OTLSHAPE_SL_e38e0aa62bdb42dd8746625fcd2e9839_Header">
            <a:extLst>
              <a:ext uri="{FF2B5EF4-FFF2-40B4-BE49-F238E27FC236}">
                <a16:creationId xmlns:a16="http://schemas.microsoft.com/office/drawing/2014/main" id="{0C76D219-4DE8-E7AD-AE78-FDDED0BE225A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3500" y="5552084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Interior finishing</a:t>
            </a:r>
          </a:p>
        </p:txBody>
      </p:sp>
      <p:sp>
        <p:nvSpPr>
          <p:cNvPr id="34" name="OTLSHAPE_SL2A_971e89af41494306aadfa50dfc262bc0_Header" hidden="1">
            <a:extLst>
              <a:ext uri="{FF2B5EF4-FFF2-40B4-BE49-F238E27FC236}">
                <a16:creationId xmlns:a16="http://schemas.microsoft.com/office/drawing/2014/main" id="{0CDE7661-3BB1-1281-7FF5-3580747E091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-52590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7" name="OTLSHAPE_SL2A_1eb6959867c741459f0128d25a1df85d_Header" hidden="1">
            <a:extLst>
              <a:ext uri="{FF2B5EF4-FFF2-40B4-BE49-F238E27FC236}">
                <a16:creationId xmlns:a16="http://schemas.microsoft.com/office/drawing/2014/main" id="{71BC03A9-B7AA-F9E1-89F3-F74C6CF6C9E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-52590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7" name="OTLSHAPE_SL2A_cc1e1bc625b240b39fbd32644d47471d_Header" hidden="1">
            <a:extLst>
              <a:ext uri="{FF2B5EF4-FFF2-40B4-BE49-F238E27FC236}">
                <a16:creationId xmlns:a16="http://schemas.microsoft.com/office/drawing/2014/main" id="{5548C90F-4D38-236F-1031-5A098A2503A6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-52590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5" name="OTLSHAPE_SL2A_e07ffdcded33427fb6e662136ec1407d_Header" hidden="1">
            <a:extLst>
              <a:ext uri="{FF2B5EF4-FFF2-40B4-BE49-F238E27FC236}">
                <a16:creationId xmlns:a16="http://schemas.microsoft.com/office/drawing/2014/main" id="{B52FEC11-4261-074A-10EB-693653A7460E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52590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8" name="OTLSHAPE_SL2A_047a321f8d5a461883754ef8dd098ea5_Header" hidden="1">
            <a:extLst>
              <a:ext uri="{FF2B5EF4-FFF2-40B4-BE49-F238E27FC236}">
                <a16:creationId xmlns:a16="http://schemas.microsoft.com/office/drawing/2014/main" id="{71EB4A91-097A-4011-73D8-D860A42A329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525905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8" name="OTLSHAPE_SLT_7adc1049b783436485e992cca81634e6_BaselineShape" hidden="1">
            <a:extLst>
              <a:ext uri="{FF2B5EF4-FFF2-40B4-BE49-F238E27FC236}">
                <a16:creationId xmlns:a16="http://schemas.microsoft.com/office/drawing/2014/main" id="{4AEA29A4-9762-B494-B50C-FB433C3AA99C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1092200" y="285253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OTLSHAPE_SLT_50322f39d948437d9ad59e4fc4d1c8a1_BaselineShape" hidden="1">
            <a:extLst>
              <a:ext uri="{FF2B5EF4-FFF2-40B4-BE49-F238E27FC236}">
                <a16:creationId xmlns:a16="http://schemas.microsoft.com/office/drawing/2014/main" id="{EF313CCD-98E2-00C9-B8AB-8661B5ED0E82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092200" y="323018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9" name="OTLSHAPE_SLT_6e8ff1571ede4173bdd3c6415d4bf695_BaselineShape" hidden="1">
            <a:extLst>
              <a:ext uri="{FF2B5EF4-FFF2-40B4-BE49-F238E27FC236}">
                <a16:creationId xmlns:a16="http://schemas.microsoft.com/office/drawing/2014/main" id="{869D3527-CF9F-AC30-4EB3-86FFEFEAE0B6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1092200" y="367002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4" name="OTLSHAPE_SLT_1f15bda98b9141f69561c858f6493dc6_BaselineShape" hidden="1">
            <a:extLst>
              <a:ext uri="{FF2B5EF4-FFF2-40B4-BE49-F238E27FC236}">
                <a16:creationId xmlns:a16="http://schemas.microsoft.com/office/drawing/2014/main" id="{83B90EF0-AF08-A4D8-38E8-F365847BCA87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1092200" y="410987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2" name="OTLSHAPE_SLT_09e35f18fef64b998c755a0aaca05cda_BaselineShape" hidden="1">
            <a:extLst>
              <a:ext uri="{FF2B5EF4-FFF2-40B4-BE49-F238E27FC236}">
                <a16:creationId xmlns:a16="http://schemas.microsoft.com/office/drawing/2014/main" id="{564C61C9-FE26-7D86-F67B-409CFD6B5A24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1092200" y="431849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7" name="OTLSHAPE_SLT_c5add20798a849cabe908ee7473d6906_BaselineShape" hidden="1">
            <a:extLst>
              <a:ext uri="{FF2B5EF4-FFF2-40B4-BE49-F238E27FC236}">
                <a16:creationId xmlns:a16="http://schemas.microsoft.com/office/drawing/2014/main" id="{914392AA-A076-A4BF-484C-78D6ABD3CD2D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1092200" y="460330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7" name="OTLSHAPE_SLT_fe30d8fd96d24f32a18563da29cb31b4_BaselineShape" hidden="1">
            <a:extLst>
              <a:ext uri="{FF2B5EF4-FFF2-40B4-BE49-F238E27FC236}">
                <a16:creationId xmlns:a16="http://schemas.microsoft.com/office/drawing/2014/main" id="{2DB4CDB4-2F78-B942-5A90-ECEAFE09080B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1092200" y="481192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7" name="OTLSHAPE_SLT_0eea1d34b96e4b469f9b71d9c1583eed_BaselineShape" hidden="1">
            <a:extLst>
              <a:ext uri="{FF2B5EF4-FFF2-40B4-BE49-F238E27FC236}">
                <a16:creationId xmlns:a16="http://schemas.microsoft.com/office/drawing/2014/main" id="{3DC80CE0-A7AF-544F-E04C-689A2B7F7452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1092200" y="502054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5" name="OTLSHAPE_SLT_f1871cb8ead94c9a9ab2883a2f49e010_BaselineShape" hidden="1">
            <a:extLst>
              <a:ext uri="{FF2B5EF4-FFF2-40B4-BE49-F238E27FC236}">
                <a16:creationId xmlns:a16="http://schemas.microsoft.com/office/drawing/2014/main" id="{59C8957C-B5B0-0919-34C1-FE132A5CDB4C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1092200" y="530536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3" name="OTLSHAPE_SLT_e15fa74d05eb44b7bc46df284fa73e7e_BaselineShape" hidden="1">
            <a:extLst>
              <a:ext uri="{FF2B5EF4-FFF2-40B4-BE49-F238E27FC236}">
                <a16:creationId xmlns:a16="http://schemas.microsoft.com/office/drawing/2014/main" id="{774CEF12-1C08-DFDD-9BC1-00E9673BAA62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1092200" y="559924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8" name="OTLSHAPE_SLT_9cecb66db78842e6aff23caea10c8ba1_BaselineShape" hidden="1">
            <a:extLst>
              <a:ext uri="{FF2B5EF4-FFF2-40B4-BE49-F238E27FC236}">
                <a16:creationId xmlns:a16="http://schemas.microsoft.com/office/drawing/2014/main" id="{3E8F187E-E2F6-D62D-C214-96EA5364D0DA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1092200" y="588537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400B9E67-098A-474D-D4EA-C7B6E2057F03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1066074" y="2665670"/>
            <a:ext cx="63500" cy="6096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C2B47D8C-6103-B43F-4ACD-6367C15BFAF3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815760" y="1759394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EA26097-57B7-D839-F8AD-E9A3C71856CD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143000" y="209715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  <a:endParaRPr kumimoji="0" lang="en-US" sz="1200" b="1" i="0" u="none" strike="noStrike" kern="1200" cap="none" spc="-2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5BE0CA1-F2DC-E039-D71B-4C691C09B89E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421637" y="209715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42" name="OTLSHAPE_SLT_7adc1049b783436485e992cca81634e6_JoinedDate">
            <a:extLst>
              <a:ext uri="{FF2B5EF4-FFF2-40B4-BE49-F238E27FC236}">
                <a16:creationId xmlns:a16="http://schemas.microsoft.com/office/drawing/2014/main" id="{57C775F7-A629-4530-55F1-A1C5BBA6B91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153244" y="291238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3 - Aug 4</a:t>
            </a:r>
            <a:endParaRPr kumimoji="0" lang="en-US" sz="1000" b="0" i="0" u="none" strike="noStrike" kern="1200" cap="none" spc="-2" normalizeH="0" baseline="0" noProof="0" dirty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3" name="OTLSHAPE_SLT_7adc1049b783436485e992cca81634e6_Title">
            <a:extLst>
              <a:ext uri="{FF2B5EF4-FFF2-40B4-BE49-F238E27FC236}">
                <a16:creationId xmlns:a16="http://schemas.microsoft.com/office/drawing/2014/main" id="{8E040C1E-3E3D-355A-2597-251A51B563DE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376889" y="2741870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Site survey and inspection</a:t>
            </a:r>
          </a:p>
        </p:txBody>
      </p:sp>
      <p:sp>
        <p:nvSpPr>
          <p:cNvPr id="51" name="OTLSHAPE_SLT_50322f39d948437d9ad59e4fc4d1c8a1_JoinedDate">
            <a:extLst>
              <a:ext uri="{FF2B5EF4-FFF2-40B4-BE49-F238E27FC236}">
                <a16:creationId xmlns:a16="http://schemas.microsoft.com/office/drawing/2014/main" id="{4F0E293B-4EAF-A25D-9C9B-9813EF6DFB48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5331" y="3276032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5 - Aug 13</a:t>
            </a:r>
          </a:p>
        </p:txBody>
      </p:sp>
      <p:sp>
        <p:nvSpPr>
          <p:cNvPr id="52" name="OTLSHAPE_SLT_50322f39d948437d9ad59e4fc4d1c8a1_Title">
            <a:extLst>
              <a:ext uri="{FF2B5EF4-FFF2-40B4-BE49-F238E27FC236}">
                <a16:creationId xmlns:a16="http://schemas.microsoft.com/office/drawing/2014/main" id="{40242167-70CF-2C69-B60F-F8980DC07798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926282" y="3105514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Site clearance</a:t>
            </a:r>
          </a:p>
        </p:txBody>
      </p:sp>
      <p:sp>
        <p:nvSpPr>
          <p:cNvPr id="53" name="OTLSHAPE_SLT_50322f39d948437d9ad59e4fc4d1c8a1_TextPercentage">
            <a:extLst>
              <a:ext uri="{FF2B5EF4-FFF2-40B4-BE49-F238E27FC236}">
                <a16:creationId xmlns:a16="http://schemas.microsoft.com/office/drawing/2014/main" id="{8BBE5125-403C-F3A6-9823-8B822472A88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540710" y="311326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69" name="OTLSHAPE_SLT_1f15bda98b9141f69561c858f6493dc6_JoinedDate">
            <a:extLst>
              <a:ext uri="{FF2B5EF4-FFF2-40B4-BE49-F238E27FC236}">
                <a16:creationId xmlns:a16="http://schemas.microsoft.com/office/drawing/2014/main" id="{7AC0A13E-ED07-F51E-1EE6-B90EC812CDBE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2235497" y="3992947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4 - Sep 15</a:t>
            </a:r>
          </a:p>
        </p:txBody>
      </p:sp>
      <p:sp>
        <p:nvSpPr>
          <p:cNvPr id="70" name="OTLSHAPE_SLT_1f15bda98b9141f69561c858f6493dc6_Title">
            <a:extLst>
              <a:ext uri="{FF2B5EF4-FFF2-40B4-BE49-F238E27FC236}">
                <a16:creationId xmlns:a16="http://schemas.microsoft.com/office/drawing/2014/main" id="{55EB4CA4-E1C8-A22D-4685-5E9BAED94CE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3940722" y="3985200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Frame building structure</a:t>
            </a:r>
          </a:p>
        </p:txBody>
      </p:sp>
      <p:sp>
        <p:nvSpPr>
          <p:cNvPr id="71" name="OTLSHAPE_SLT_1f15bda98b9141f69561c858f6493dc6_TextPercentage">
            <a:extLst>
              <a:ext uri="{FF2B5EF4-FFF2-40B4-BE49-F238E27FC236}">
                <a16:creationId xmlns:a16="http://schemas.microsoft.com/office/drawing/2014/main" id="{4824995D-B8C3-1EC1-95A0-BA03BBC6567F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3119341" y="3992947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78" name="OTLSHAPE_SLT_09e35f18fef64b998c755a0aaca05cda_JoinedDate">
            <a:extLst>
              <a:ext uri="{FF2B5EF4-FFF2-40B4-BE49-F238E27FC236}">
                <a16:creationId xmlns:a16="http://schemas.microsoft.com/office/drawing/2014/main" id="{8D002BA2-658D-FBFA-6EF9-E47ABF3369A5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3338854" y="420156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23 - Oct 12</a:t>
            </a:r>
          </a:p>
        </p:txBody>
      </p:sp>
      <p:sp>
        <p:nvSpPr>
          <p:cNvPr id="79" name="OTLSHAPE_SLT_09e35f18fef64b998c755a0aaca05cda_Title">
            <a:extLst>
              <a:ext uri="{FF2B5EF4-FFF2-40B4-BE49-F238E27FC236}">
                <a16:creationId xmlns:a16="http://schemas.microsoft.com/office/drawing/2014/main" id="{1A592D39-655B-041B-BC59-09B0E744EA9E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5588901" y="4193819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structural components</a:t>
            </a:r>
          </a:p>
        </p:txBody>
      </p:sp>
      <p:sp>
        <p:nvSpPr>
          <p:cNvPr id="80" name="OTLSHAPE_SLT_09e35f18fef64b998c755a0aaca05cda_TextPercentage">
            <a:extLst>
              <a:ext uri="{FF2B5EF4-FFF2-40B4-BE49-F238E27FC236}">
                <a16:creationId xmlns:a16="http://schemas.microsoft.com/office/drawing/2014/main" id="{361DBC00-2544-FA80-C76D-81387118A0C9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279171" y="4201566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90" name="OTLSHAPE_SLT_c5add20798a849cabe908ee7473d6906_JoinedDate">
            <a:extLst>
              <a:ext uri="{FF2B5EF4-FFF2-40B4-BE49-F238E27FC236}">
                <a16:creationId xmlns:a16="http://schemas.microsoft.com/office/drawing/2014/main" id="{CEFA383A-238C-ADA7-2F6F-AFC70466F857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994950" y="4486385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20 - Oct 31</a:t>
            </a:r>
          </a:p>
        </p:txBody>
      </p:sp>
      <p:sp>
        <p:nvSpPr>
          <p:cNvPr id="91" name="OTLSHAPE_SLT_c5add20798a849cabe908ee7473d6906_Title">
            <a:extLst>
              <a:ext uri="{FF2B5EF4-FFF2-40B4-BE49-F238E27FC236}">
                <a16:creationId xmlns:a16="http://schemas.microsoft.com/office/drawing/2014/main" id="{3A025917-2D88-79A0-9790-A6248A8181F7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697931" y="4478637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Rough-in electrical wiring</a:t>
            </a:r>
          </a:p>
        </p:txBody>
      </p:sp>
      <p:sp>
        <p:nvSpPr>
          <p:cNvPr id="92" name="OTLSHAPE_SLT_c5add20798a849cabe908ee7473d6906_TextPercentage">
            <a:extLst>
              <a:ext uri="{FF2B5EF4-FFF2-40B4-BE49-F238E27FC236}">
                <a16:creationId xmlns:a16="http://schemas.microsoft.com/office/drawing/2014/main" id="{76B46290-1B47-037E-F7A3-F394160BD41F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927349" y="4486385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99" name="OTLSHAPE_SLT_fe30d8fd96d24f32a18563da29cb31b4_JoinedDate">
            <a:extLst>
              <a:ext uri="{FF2B5EF4-FFF2-40B4-BE49-F238E27FC236}">
                <a16:creationId xmlns:a16="http://schemas.microsoft.com/office/drawing/2014/main" id="{A6C05146-5C56-EDA7-AE07-32619810009B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5091595" y="4695003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22 - Nov 10</a:t>
            </a:r>
          </a:p>
        </p:txBody>
      </p:sp>
      <p:sp>
        <p:nvSpPr>
          <p:cNvPr id="100" name="OTLSHAPE_SLT_fe30d8fd96d24f32a18563da29cb31b4_Title">
            <a:extLst>
              <a:ext uri="{FF2B5EF4-FFF2-40B4-BE49-F238E27FC236}">
                <a16:creationId xmlns:a16="http://schemas.microsoft.com/office/drawing/2014/main" id="{D49238EF-EA49-C7E8-01E2-81ACB1D5EFFA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308368" y="4687256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Rough-in plumbing</a:t>
            </a:r>
          </a:p>
        </p:txBody>
      </p:sp>
      <p:sp>
        <p:nvSpPr>
          <p:cNvPr id="101" name="OTLSHAPE_SLT_fe30d8fd96d24f32a18563da29cb31b4_TextPercentage">
            <a:extLst>
              <a:ext uri="{FF2B5EF4-FFF2-40B4-BE49-F238E27FC236}">
                <a16:creationId xmlns:a16="http://schemas.microsoft.com/office/drawing/2014/main" id="{301F81AA-B069-AB0A-692B-E3E83FD35693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6049437" y="469500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08" name="OTLSHAPE_SLT_0eea1d34b96e4b469f9b71d9c1583eed_JoinedDate">
            <a:extLst>
              <a:ext uri="{FF2B5EF4-FFF2-40B4-BE49-F238E27FC236}">
                <a16:creationId xmlns:a16="http://schemas.microsoft.com/office/drawing/2014/main" id="{3A716662-8E6D-599C-45F8-0C7C5A0EE7E6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6531200" y="4903622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15 - Nov 25</a:t>
            </a:r>
          </a:p>
        </p:txBody>
      </p:sp>
      <p:sp>
        <p:nvSpPr>
          <p:cNvPr id="109" name="OTLSHAPE_SLT_0eea1d34b96e4b469f9b71d9c1583eed_Title">
            <a:extLst>
              <a:ext uri="{FF2B5EF4-FFF2-40B4-BE49-F238E27FC236}">
                <a16:creationId xmlns:a16="http://schemas.microsoft.com/office/drawing/2014/main" id="{21ACB1A6-72D5-BF49-47C8-0B7128138A7C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8274823" y="4895875"/>
            <a:ext cx="165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fixtures &amp; connections</a:t>
            </a:r>
          </a:p>
        </p:txBody>
      </p:sp>
      <p:sp>
        <p:nvSpPr>
          <p:cNvPr id="110" name="OTLSHAPE_SLT_0eea1d34b96e4b469f9b71d9c1583eed_TextPercentage">
            <a:extLst>
              <a:ext uri="{FF2B5EF4-FFF2-40B4-BE49-F238E27FC236}">
                <a16:creationId xmlns:a16="http://schemas.microsoft.com/office/drawing/2014/main" id="{82DA5B57-D581-DC2F-E4A7-C7A0FD26811F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7514485" y="490362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20" name="OTLSHAPE_SLT_f1871cb8ead94c9a9ab2883a2f49e010_JoinedDate">
            <a:extLst>
              <a:ext uri="{FF2B5EF4-FFF2-40B4-BE49-F238E27FC236}">
                <a16:creationId xmlns:a16="http://schemas.microsoft.com/office/drawing/2014/main" id="{05E6C95F-95E9-FCD0-8290-611136F0F91F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7593709" y="5188441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1 - Dec 15</a:t>
            </a:r>
          </a:p>
        </p:txBody>
      </p:sp>
      <p:sp>
        <p:nvSpPr>
          <p:cNvPr id="121" name="OTLSHAPE_SLT_f1871cb8ead94c9a9ab2883a2f49e010_Title">
            <a:extLst>
              <a:ext uri="{FF2B5EF4-FFF2-40B4-BE49-F238E27FC236}">
                <a16:creationId xmlns:a16="http://schemas.microsoft.com/office/drawing/2014/main" id="{8617D4D0-0F6A-909E-8C34-A5EF98C2787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495696" y="5180693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Install drywall &amp; insulation</a:t>
            </a:r>
          </a:p>
        </p:txBody>
      </p:sp>
      <p:sp>
        <p:nvSpPr>
          <p:cNvPr id="122" name="OTLSHAPE_SLT_f1871cb8ead94c9a9ab2883a2f49e010_TextPercentage">
            <a:extLst>
              <a:ext uri="{FF2B5EF4-FFF2-40B4-BE49-F238E27FC236}">
                <a16:creationId xmlns:a16="http://schemas.microsoft.com/office/drawing/2014/main" id="{1AC39CAF-66C9-5F6F-273B-C6EBB3CA0C92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8491183" y="5188441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29" name="OTLSHAPE_SLT_e15fa74d05eb44b7bc46df284fa73e7e_JoinedDate">
            <a:extLst>
              <a:ext uri="{FF2B5EF4-FFF2-40B4-BE49-F238E27FC236}">
                <a16:creationId xmlns:a16="http://schemas.microsoft.com/office/drawing/2014/main" id="{BCC5D9C6-AA2F-F7AE-A6B2-FC125043A558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8444974" y="5482318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16 - Dec 22</a:t>
            </a:r>
          </a:p>
        </p:txBody>
      </p:sp>
      <p:sp>
        <p:nvSpPr>
          <p:cNvPr id="130" name="OTLSHAPE_SLT_e15fa74d05eb44b7bc46df284fa73e7e_Title">
            <a:extLst>
              <a:ext uri="{FF2B5EF4-FFF2-40B4-BE49-F238E27FC236}">
                <a16:creationId xmlns:a16="http://schemas.microsoft.com/office/drawing/2014/main" id="{62CB3F8F-4462-9476-BA6C-A56E02C704F3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9923001" y="5389312"/>
            <a:ext cx="105827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Paint interior walls &amp; ceilings</a:t>
            </a:r>
          </a:p>
        </p:txBody>
      </p:sp>
      <p:sp>
        <p:nvSpPr>
          <p:cNvPr id="131" name="OTLSHAPE_SLT_e15fa74d05eb44b7bc46df284fa73e7e_TextPercentage">
            <a:extLst>
              <a:ext uri="{FF2B5EF4-FFF2-40B4-BE49-F238E27FC236}">
                <a16:creationId xmlns:a16="http://schemas.microsoft.com/office/drawing/2014/main" id="{B7FD541B-1E3D-BD4F-71D5-5BFADA6780C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9406838" y="548231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38" name="OTLSHAPE_SLT_9cecb66db78842e6aff23caea10c8ba1_JoinedDate">
            <a:extLst>
              <a:ext uri="{FF2B5EF4-FFF2-40B4-BE49-F238E27FC236}">
                <a16:creationId xmlns:a16="http://schemas.microsoft.com/office/drawing/2014/main" id="{B6B1D4BF-EAE0-55B5-ABFF-F40A7C1C8D24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9906341" y="576844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7 - Jan 12</a:t>
            </a:r>
          </a:p>
        </p:txBody>
      </p:sp>
      <p:sp>
        <p:nvSpPr>
          <p:cNvPr id="139" name="OTLSHAPE_SLT_9cecb66db78842e6aff23caea10c8ba1_Title">
            <a:extLst>
              <a:ext uri="{FF2B5EF4-FFF2-40B4-BE49-F238E27FC236}">
                <a16:creationId xmlns:a16="http://schemas.microsoft.com/office/drawing/2014/main" id="{404958A3-891E-6A21-6D01-580EC27EE55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0737099" y="5923474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Flooring installation</a:t>
            </a:r>
          </a:p>
        </p:txBody>
      </p:sp>
      <p:sp>
        <p:nvSpPr>
          <p:cNvPr id="140" name="OTLSHAPE_SLT_9cecb66db78842e6aff23caea10c8ba1_TextPercentage">
            <a:extLst>
              <a:ext uri="{FF2B5EF4-FFF2-40B4-BE49-F238E27FC236}">
                <a16:creationId xmlns:a16="http://schemas.microsoft.com/office/drawing/2014/main" id="{77565316-8C3F-0C2B-ABDF-0CF9545EFE9A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0749799" y="5768449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89" name="OTLSHAPE_SLT_6e8ff1571ede4173bdd3c6415d4bf695_JoinedDate">
            <a:extLst>
              <a:ext uri="{FF2B5EF4-FFF2-40B4-BE49-F238E27FC236}">
                <a16:creationId xmlns:a16="http://schemas.microsoft.com/office/drawing/2014/main" id="{B3669020-0D9F-C969-809C-ADEFE535BCB8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824724" y="3708129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rgbClr val="00A74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14 - Aug 26</a:t>
            </a:r>
          </a:p>
        </p:txBody>
      </p:sp>
      <p:sp>
        <p:nvSpPr>
          <p:cNvPr id="190" name="OTLSHAPE_SLT_6e8ff1571ede4173bdd3c6415d4bf695_Title">
            <a:extLst>
              <a:ext uri="{FF2B5EF4-FFF2-40B4-BE49-F238E27FC236}">
                <a16:creationId xmlns:a16="http://schemas.microsoft.com/office/drawing/2014/main" id="{2EA0FF27-BF86-970C-EE82-C1D34A9F9C4E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2719849" y="3545357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Demolition</a:t>
            </a:r>
          </a:p>
        </p:txBody>
      </p:sp>
      <p:sp>
        <p:nvSpPr>
          <p:cNvPr id="191" name="OTLSHAPE_SLT_6e8ff1571ede4173bdd3c6415d4bf695_TextPercentage">
            <a:extLst>
              <a:ext uri="{FF2B5EF4-FFF2-40B4-BE49-F238E27FC236}">
                <a16:creationId xmlns:a16="http://schemas.microsoft.com/office/drawing/2014/main" id="{73B4D1FF-DFAB-9737-3D57-25FF699A0A30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2081256" y="355310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60%</a:t>
            </a:r>
          </a:p>
        </p:txBody>
      </p:sp>
      <p:sp>
        <p:nvSpPr>
          <p:cNvPr id="236" name="OTLSHAPE_TB_00000000000000000000000000000000_MiddleTimescaleInterval1">
            <a:extLst>
              <a:ext uri="{FF2B5EF4-FFF2-40B4-BE49-F238E27FC236}">
                <a16:creationId xmlns:a16="http://schemas.microsoft.com/office/drawing/2014/main" id="{94965D6D-5977-A9D1-2F52-928FE5C48292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143000" y="2289179"/>
            <a:ext cx="25006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2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238" name="OTLSHAPE_TB_00000000000000000000000000000000_MiddleTimescaleInterval2">
            <a:extLst>
              <a:ext uri="{FF2B5EF4-FFF2-40B4-BE49-F238E27FC236}">
                <a16:creationId xmlns:a16="http://schemas.microsoft.com/office/drawing/2014/main" id="{85E42304-0207-B1E5-8D5C-25B6107CDE61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2974310" y="2289179"/>
            <a:ext cx="23166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40" name="OTLSHAPE_TB_00000000000000000000000000000000_MiddleTimescaleInterval3">
            <a:extLst>
              <a:ext uri="{FF2B5EF4-FFF2-40B4-BE49-F238E27FC236}">
                <a16:creationId xmlns:a16="http://schemas.microsoft.com/office/drawing/2014/main" id="{1EDE0EAE-3568-1911-5DA5-BC8AB6E20929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4805620" y="2289179"/>
            <a:ext cx="2196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242" name="OTLSHAPE_TB_00000000000000000000000000000000_MiddleTimescaleInterval4">
            <a:extLst>
              <a:ext uri="{FF2B5EF4-FFF2-40B4-BE49-F238E27FC236}">
                <a16:creationId xmlns:a16="http://schemas.microsoft.com/office/drawing/2014/main" id="{4AEA1C84-B923-B85A-7294-104867ADC4E1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6697973" y="2289179"/>
            <a:ext cx="2540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244" name="OTLSHAPE_TB_00000000000000000000000000000000_MiddleTimescaleInterval5">
            <a:extLst>
              <a:ext uri="{FF2B5EF4-FFF2-40B4-BE49-F238E27FC236}">
                <a16:creationId xmlns:a16="http://schemas.microsoft.com/office/drawing/2014/main" id="{4EC42091-C66E-8B89-360C-A823AE63165B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8529283" y="2289179"/>
            <a:ext cx="2388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246" name="OTLSHAPE_TB_00000000000000000000000000000000_MiddleTimescaleInterval6">
            <a:extLst>
              <a:ext uri="{FF2B5EF4-FFF2-40B4-BE49-F238E27FC236}">
                <a16:creationId xmlns:a16="http://schemas.microsoft.com/office/drawing/2014/main" id="{573BEF40-3EEB-965D-F86D-22017FA5E9C8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0421637" y="2289179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85" name="OTLSHAPE_TB_00000000000000000000000000000000_BottomTimescaleInterval2">
            <a:extLst>
              <a:ext uri="{FF2B5EF4-FFF2-40B4-BE49-F238E27FC236}">
                <a16:creationId xmlns:a16="http://schemas.microsoft.com/office/drawing/2014/main" id="{269CD5CF-D941-847F-2744-69F3F4BDF340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570306" y="248120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287" name="OTLSHAPE_TB_00000000000000000000000000000000_BottomTimescaleInterval3">
            <a:extLst>
              <a:ext uri="{FF2B5EF4-FFF2-40B4-BE49-F238E27FC236}">
                <a16:creationId xmlns:a16="http://schemas.microsoft.com/office/drawing/2014/main" id="{15241626-F60C-261A-41EC-EF63611C51A3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997611" y="248120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289" name="OTLSHAPE_TB_00000000000000000000000000000000_BottomTimescaleInterval4">
            <a:extLst>
              <a:ext uri="{FF2B5EF4-FFF2-40B4-BE49-F238E27FC236}">
                <a16:creationId xmlns:a16="http://schemas.microsoft.com/office/drawing/2014/main" id="{B69ABBEC-BF16-31F6-291C-AC47EA5534B6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2424917" y="248120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291" name="OTLSHAPE_TB_00000000000000000000000000000000_BottomTimescaleInterval5">
            <a:extLst>
              <a:ext uri="{FF2B5EF4-FFF2-40B4-BE49-F238E27FC236}">
                <a16:creationId xmlns:a16="http://schemas.microsoft.com/office/drawing/2014/main" id="{13439E05-1838-29C5-4779-4FD4DF70D73F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2852223" y="248120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293" name="OTLSHAPE_TB_00000000000000000000000000000000_BottomTimescaleInterval6">
            <a:extLst>
              <a:ext uri="{FF2B5EF4-FFF2-40B4-BE49-F238E27FC236}">
                <a16:creationId xmlns:a16="http://schemas.microsoft.com/office/drawing/2014/main" id="{B423F26A-B441-27EC-25F6-D416E22661D8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3279528" y="248120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295" name="OTLSHAPE_TB_00000000000000000000000000000000_BottomTimescaleInterval7">
            <a:extLst>
              <a:ext uri="{FF2B5EF4-FFF2-40B4-BE49-F238E27FC236}">
                <a16:creationId xmlns:a16="http://schemas.microsoft.com/office/drawing/2014/main" id="{7309B7D1-777F-47B9-F12E-6D8F5AC6D190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3706834" y="248120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297" name="OTLSHAPE_TB_00000000000000000000000000000000_BottomTimescaleInterval8">
            <a:extLst>
              <a:ext uri="{FF2B5EF4-FFF2-40B4-BE49-F238E27FC236}">
                <a16:creationId xmlns:a16="http://schemas.microsoft.com/office/drawing/2014/main" id="{059A2975-2078-088D-72CE-16BF7FBFBB4D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4134140" y="248120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299" name="OTLSHAPE_TB_00000000000000000000000000000000_BottomTimescaleInterval9">
            <a:extLst>
              <a:ext uri="{FF2B5EF4-FFF2-40B4-BE49-F238E27FC236}">
                <a16:creationId xmlns:a16="http://schemas.microsoft.com/office/drawing/2014/main" id="{FF1377F4-99C7-AF5D-B145-EFFBB6E1843A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4561445" y="248120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301" name="OTLSHAPE_TB_00000000000000000000000000000000_BottomTimescaleInterval10">
            <a:extLst>
              <a:ext uri="{FF2B5EF4-FFF2-40B4-BE49-F238E27FC236}">
                <a16:creationId xmlns:a16="http://schemas.microsoft.com/office/drawing/2014/main" id="{A6E5854E-DAE5-913F-F5D6-B3784314262C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4988751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303" name="OTLSHAPE_TB_00000000000000000000000000000000_BottomTimescaleInterval11">
            <a:extLst>
              <a:ext uri="{FF2B5EF4-FFF2-40B4-BE49-F238E27FC236}">
                <a16:creationId xmlns:a16="http://schemas.microsoft.com/office/drawing/2014/main" id="{5A8355F2-50A1-D922-78F4-6EEC78488122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5416056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305" name="OTLSHAPE_TB_00000000000000000000000000000000_BottomTimescaleInterval12">
            <a:extLst>
              <a:ext uri="{FF2B5EF4-FFF2-40B4-BE49-F238E27FC236}">
                <a16:creationId xmlns:a16="http://schemas.microsoft.com/office/drawing/2014/main" id="{A1C0089F-288C-2DB7-CE47-946B638D4605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5843362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307" name="OTLSHAPE_TB_00000000000000000000000000000000_BottomTimescaleInterval13">
            <a:extLst>
              <a:ext uri="{FF2B5EF4-FFF2-40B4-BE49-F238E27FC236}">
                <a16:creationId xmlns:a16="http://schemas.microsoft.com/office/drawing/2014/main" id="{553F96E6-C54C-B0E7-3FE3-6FC08F8F938B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6270668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309" name="OTLSHAPE_TB_00000000000000000000000000000000_BottomTimescaleInterval14">
            <a:extLst>
              <a:ext uri="{FF2B5EF4-FFF2-40B4-BE49-F238E27FC236}">
                <a16:creationId xmlns:a16="http://schemas.microsoft.com/office/drawing/2014/main" id="{FCBD832B-32D9-B2BB-238B-DB99FAC36000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6697973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</a:t>
            </a:r>
          </a:p>
        </p:txBody>
      </p:sp>
      <p:sp>
        <p:nvSpPr>
          <p:cNvPr id="311" name="OTLSHAPE_TB_00000000000000000000000000000000_BottomTimescaleInterval15">
            <a:extLst>
              <a:ext uri="{FF2B5EF4-FFF2-40B4-BE49-F238E27FC236}">
                <a16:creationId xmlns:a16="http://schemas.microsoft.com/office/drawing/2014/main" id="{77C1FD19-D49D-3508-89F9-719804D7CB75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7125279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</a:t>
            </a:r>
          </a:p>
        </p:txBody>
      </p:sp>
      <p:sp>
        <p:nvSpPr>
          <p:cNvPr id="313" name="OTLSHAPE_TB_00000000000000000000000000000000_BottomTimescaleInterval16">
            <a:extLst>
              <a:ext uri="{FF2B5EF4-FFF2-40B4-BE49-F238E27FC236}">
                <a16:creationId xmlns:a16="http://schemas.microsoft.com/office/drawing/2014/main" id="{161116FB-7C8B-64CA-AC7B-046B8DE426A8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7552585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</a:t>
            </a:r>
          </a:p>
        </p:txBody>
      </p:sp>
      <p:sp>
        <p:nvSpPr>
          <p:cNvPr id="315" name="OTLSHAPE_TB_00000000000000000000000000000000_BottomTimescaleInterval17">
            <a:extLst>
              <a:ext uri="{FF2B5EF4-FFF2-40B4-BE49-F238E27FC236}">
                <a16:creationId xmlns:a16="http://schemas.microsoft.com/office/drawing/2014/main" id="{4EBC6FB4-9859-3533-9238-890036586FEE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7979890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17</a:t>
            </a:r>
          </a:p>
        </p:txBody>
      </p:sp>
      <p:sp>
        <p:nvSpPr>
          <p:cNvPr id="317" name="OTLSHAPE_TB_00000000000000000000000000000000_BottomTimescaleInterval18">
            <a:extLst>
              <a:ext uri="{FF2B5EF4-FFF2-40B4-BE49-F238E27FC236}">
                <a16:creationId xmlns:a16="http://schemas.microsoft.com/office/drawing/2014/main" id="{2446DCCC-6EF2-2AFE-0DBE-0A6BA48E49F2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8407196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18</a:t>
            </a:r>
          </a:p>
        </p:txBody>
      </p:sp>
      <p:sp>
        <p:nvSpPr>
          <p:cNvPr id="319" name="OTLSHAPE_TB_00000000000000000000000000000000_BottomTimescaleInterval19">
            <a:extLst>
              <a:ext uri="{FF2B5EF4-FFF2-40B4-BE49-F238E27FC236}">
                <a16:creationId xmlns:a16="http://schemas.microsoft.com/office/drawing/2014/main" id="{8AF24C12-D747-5814-65DB-E4476151AD76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8834502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</a:t>
            </a:r>
          </a:p>
        </p:txBody>
      </p:sp>
      <p:sp>
        <p:nvSpPr>
          <p:cNvPr id="321" name="OTLSHAPE_TB_00000000000000000000000000000000_BottomTimescaleInterval20">
            <a:extLst>
              <a:ext uri="{FF2B5EF4-FFF2-40B4-BE49-F238E27FC236}">
                <a16:creationId xmlns:a16="http://schemas.microsoft.com/office/drawing/2014/main" id="{FE5DF93F-AB45-54F7-8143-856D47C029AC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9261808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</a:t>
            </a:r>
          </a:p>
        </p:txBody>
      </p:sp>
      <p:sp>
        <p:nvSpPr>
          <p:cNvPr id="323" name="OTLSHAPE_TB_00000000000000000000000000000000_BottomTimescaleInterval21">
            <a:extLst>
              <a:ext uri="{FF2B5EF4-FFF2-40B4-BE49-F238E27FC236}">
                <a16:creationId xmlns:a16="http://schemas.microsoft.com/office/drawing/2014/main" id="{4C25DD27-DE29-D814-9BF5-748A785E7134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9689112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21</a:t>
            </a:r>
          </a:p>
        </p:txBody>
      </p:sp>
      <p:sp>
        <p:nvSpPr>
          <p:cNvPr id="325" name="OTLSHAPE_TB_00000000000000000000000000000000_BottomTimescaleInterval22">
            <a:extLst>
              <a:ext uri="{FF2B5EF4-FFF2-40B4-BE49-F238E27FC236}">
                <a16:creationId xmlns:a16="http://schemas.microsoft.com/office/drawing/2014/main" id="{F4ACADE9-DC6C-84A0-9176-2D2CB0D55D86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0116418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22</a:t>
            </a:r>
          </a:p>
        </p:txBody>
      </p:sp>
      <p:sp>
        <p:nvSpPr>
          <p:cNvPr id="327" name="OTLSHAPE_TB_00000000000000000000000000000000_BottomTimescaleInterval23">
            <a:extLst>
              <a:ext uri="{FF2B5EF4-FFF2-40B4-BE49-F238E27FC236}">
                <a16:creationId xmlns:a16="http://schemas.microsoft.com/office/drawing/2014/main" id="{06C63919-FCE6-8418-C711-1389AB8B3CC1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0543724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</a:t>
            </a:r>
          </a:p>
        </p:txBody>
      </p:sp>
      <p:sp>
        <p:nvSpPr>
          <p:cNvPr id="329" name="OTLSHAPE_TB_00000000000000000000000000000000_BottomTimescaleInterval24">
            <a:extLst>
              <a:ext uri="{FF2B5EF4-FFF2-40B4-BE49-F238E27FC236}">
                <a16:creationId xmlns:a16="http://schemas.microsoft.com/office/drawing/2014/main" id="{D82DF53B-33C9-CDB6-FE63-B198F510B966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0971030" y="248120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24</a:t>
            </a:r>
          </a:p>
        </p:txBody>
      </p:sp>
      <p:sp>
        <p:nvSpPr>
          <p:cNvPr id="4" name="OTLSHAPE_TB_00000000000000000000000000000000_BottomTimescaleInterval1" hidden="1">
            <a:extLst>
              <a:ext uri="{FF2B5EF4-FFF2-40B4-BE49-F238E27FC236}">
                <a16:creationId xmlns:a16="http://schemas.microsoft.com/office/drawing/2014/main" id="{3DFFA8AD-3CC2-6AB9-9F0F-D02132B5D3D0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668" y="61783"/>
            <a:ext cx="431800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Week 1</a:t>
            </a:r>
          </a:p>
        </p:txBody>
      </p:sp>
      <p:sp>
        <p:nvSpPr>
          <p:cNvPr id="39" name="OTLSHAPE_SLT_7adc1049b783436485e992cca81634e6_Duration" hidden="1">
            <a:extLst>
              <a:ext uri="{FF2B5EF4-FFF2-40B4-BE49-F238E27FC236}">
                <a16:creationId xmlns:a16="http://schemas.microsoft.com/office/drawing/2014/main" id="{1ACE70E7-CFA8-B680-E776-285DA401BF47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-227915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 days</a:t>
            </a:r>
          </a:p>
        </p:txBody>
      </p:sp>
      <p:sp>
        <p:nvSpPr>
          <p:cNvPr id="40" name="OTLSHAPE_SLT_7adc1049b783436485e992cca81634e6_TextPercentage" hidden="1">
            <a:extLst>
              <a:ext uri="{FF2B5EF4-FFF2-40B4-BE49-F238E27FC236}">
                <a16:creationId xmlns:a16="http://schemas.microsoft.com/office/drawing/2014/main" id="{46888886-25AC-D78F-4F63-81B9BB70A9F2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150971"/>
            <a:ext cx="292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41" name="OTLSHAPE_SLT_7adc1049b783436485e992cca81634e6_Variance" hidden="1">
            <a:extLst>
              <a:ext uri="{FF2B5EF4-FFF2-40B4-BE49-F238E27FC236}">
                <a16:creationId xmlns:a16="http://schemas.microsoft.com/office/drawing/2014/main" id="{90971B09-EF46-CD75-D3E5-7426A58EC0A6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4" name="OTLSHAPE_SLT_7adc1049b783436485e992cca81634e6_StartDate" hidden="1">
            <a:extLst>
              <a:ext uri="{FF2B5EF4-FFF2-40B4-BE49-F238E27FC236}">
                <a16:creationId xmlns:a16="http://schemas.microsoft.com/office/drawing/2014/main" id="{BA84D08C-18C7-7132-6B3B-E85F7238CDF1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" name="OTLSHAPE_SLT_7adc1049b783436485e992cca81634e6_EndDate" hidden="1">
            <a:extLst>
              <a:ext uri="{FF2B5EF4-FFF2-40B4-BE49-F238E27FC236}">
                <a16:creationId xmlns:a16="http://schemas.microsoft.com/office/drawing/2014/main" id="{023D3683-4DED-824F-943E-7525709FE3E9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" name="OTLSHAPE_SLT_50322f39d948437d9ad59e4fc4d1c8a1_Duration" hidden="1">
            <a:extLst>
              <a:ext uri="{FF2B5EF4-FFF2-40B4-BE49-F238E27FC236}">
                <a16:creationId xmlns:a16="http://schemas.microsoft.com/office/drawing/2014/main" id="{6CBDA21B-77B9-7C62-F510-8BCF83975CBB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 days</a:t>
            </a:r>
          </a:p>
        </p:txBody>
      </p:sp>
      <p:sp>
        <p:nvSpPr>
          <p:cNvPr id="50" name="OTLSHAPE_SLT_50322f39d948437d9ad59e4fc4d1c8a1_Variance" hidden="1">
            <a:extLst>
              <a:ext uri="{FF2B5EF4-FFF2-40B4-BE49-F238E27FC236}">
                <a16:creationId xmlns:a16="http://schemas.microsoft.com/office/drawing/2014/main" id="{9D64C56F-C7D0-745E-9817-168CE678F212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4" name="OTLSHAPE_SLT_50322f39d948437d9ad59e4fc4d1c8a1_StartDate" hidden="1">
            <a:extLst>
              <a:ext uri="{FF2B5EF4-FFF2-40B4-BE49-F238E27FC236}">
                <a16:creationId xmlns:a16="http://schemas.microsoft.com/office/drawing/2014/main" id="{80AFD025-8D5F-A26C-9A87-C8933891B63B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5" name="OTLSHAPE_SLT_50322f39d948437d9ad59e4fc4d1c8a1_EndDate" hidden="1">
            <a:extLst>
              <a:ext uri="{FF2B5EF4-FFF2-40B4-BE49-F238E27FC236}">
                <a16:creationId xmlns:a16="http://schemas.microsoft.com/office/drawing/2014/main" id="{15292668-2A70-F48C-E375-6AAF04107033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0" name="OTLSHAPE_SLT_6e8ff1571ede4173bdd3c6415d4bf695_Duration" hidden="1">
            <a:extLst>
              <a:ext uri="{FF2B5EF4-FFF2-40B4-BE49-F238E27FC236}">
                <a16:creationId xmlns:a16="http://schemas.microsoft.com/office/drawing/2014/main" id="{3DA2A318-54F5-5DE1-BACD-632A6BAAD1D3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 days</a:t>
            </a:r>
          </a:p>
        </p:txBody>
      </p:sp>
      <p:sp>
        <p:nvSpPr>
          <p:cNvPr id="61" name="OTLSHAPE_SLT_6e8ff1571ede4173bdd3c6415d4bf695_Variance" hidden="1">
            <a:extLst>
              <a:ext uri="{FF2B5EF4-FFF2-40B4-BE49-F238E27FC236}">
                <a16:creationId xmlns:a16="http://schemas.microsoft.com/office/drawing/2014/main" id="{3C932391-3857-C421-8FA0-315A8949946E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" name="OTLSHAPE_SLT_6e8ff1571ede4173bdd3c6415d4bf695_StartDate" hidden="1">
            <a:extLst>
              <a:ext uri="{FF2B5EF4-FFF2-40B4-BE49-F238E27FC236}">
                <a16:creationId xmlns:a16="http://schemas.microsoft.com/office/drawing/2014/main" id="{88772CB7-E5B6-1B0A-B6C9-C26C828C0711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5" name="OTLSHAPE_SLT_6e8ff1571ede4173bdd3c6415d4bf695_EndDate" hidden="1">
            <a:extLst>
              <a:ext uri="{FF2B5EF4-FFF2-40B4-BE49-F238E27FC236}">
                <a16:creationId xmlns:a16="http://schemas.microsoft.com/office/drawing/2014/main" id="{556779AE-F3D4-A505-7EFE-A3F03AA1AAF6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5" name="OTLSHAPE_SLT_1f15bda98b9141f69561c858f6493dc6_Duration" hidden="1">
            <a:extLst>
              <a:ext uri="{FF2B5EF4-FFF2-40B4-BE49-F238E27FC236}">
                <a16:creationId xmlns:a16="http://schemas.microsoft.com/office/drawing/2014/main" id="{42A0D5DE-664D-BF99-59D4-309B9F8E2AA6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days</a:t>
            </a:r>
          </a:p>
        </p:txBody>
      </p:sp>
      <p:sp>
        <p:nvSpPr>
          <p:cNvPr id="76" name="OTLSHAPE_SLT_1f15bda98b9141f69561c858f6493dc6_Variance" hidden="1">
            <a:extLst>
              <a:ext uri="{FF2B5EF4-FFF2-40B4-BE49-F238E27FC236}">
                <a16:creationId xmlns:a16="http://schemas.microsoft.com/office/drawing/2014/main" id="{DE7C2EDE-6CA1-CC7F-C383-59CC38B8913A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7" name="OTLSHAPE_SLT_1f15bda98b9141f69561c858f6493dc6_StartDate" hidden="1">
            <a:extLst>
              <a:ext uri="{FF2B5EF4-FFF2-40B4-BE49-F238E27FC236}">
                <a16:creationId xmlns:a16="http://schemas.microsoft.com/office/drawing/2014/main" id="{4A5D23D9-BFC9-6DBD-B042-60CDF43009E5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1" name="OTLSHAPE_SLT_1f15bda98b9141f69561c858f6493dc6_EndDate" hidden="1">
            <a:extLst>
              <a:ext uri="{FF2B5EF4-FFF2-40B4-BE49-F238E27FC236}">
                <a16:creationId xmlns:a16="http://schemas.microsoft.com/office/drawing/2014/main" id="{9DE91F3A-AF27-3C9B-F35F-974308DBF7C0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3" name="OTLSHAPE_SLT_09e35f18fef64b998c755a0aaca05cda_Duration" hidden="1">
            <a:extLst>
              <a:ext uri="{FF2B5EF4-FFF2-40B4-BE49-F238E27FC236}">
                <a16:creationId xmlns:a16="http://schemas.microsoft.com/office/drawing/2014/main" id="{A841B35D-8BDE-A0EA-0501-80DC9717DBDA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 days</a:t>
            </a:r>
          </a:p>
        </p:txBody>
      </p:sp>
      <p:sp>
        <p:nvSpPr>
          <p:cNvPr id="86" name="OTLSHAPE_SLT_09e35f18fef64b998c755a0aaca05cda_Variance" hidden="1">
            <a:extLst>
              <a:ext uri="{FF2B5EF4-FFF2-40B4-BE49-F238E27FC236}">
                <a16:creationId xmlns:a16="http://schemas.microsoft.com/office/drawing/2014/main" id="{5694F922-C78F-0045-3653-8EBC69130FD4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7" name="OTLSHAPE_SLT_09e35f18fef64b998c755a0aaca05cda_StartDate" hidden="1">
            <a:extLst>
              <a:ext uri="{FF2B5EF4-FFF2-40B4-BE49-F238E27FC236}">
                <a16:creationId xmlns:a16="http://schemas.microsoft.com/office/drawing/2014/main" id="{8A6201B1-C59D-B36C-1BDF-4CAB84F4361B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8" name="OTLSHAPE_SLT_09e35f18fef64b998c755a0aaca05cda_EndDate" hidden="1">
            <a:extLst>
              <a:ext uri="{FF2B5EF4-FFF2-40B4-BE49-F238E27FC236}">
                <a16:creationId xmlns:a16="http://schemas.microsoft.com/office/drawing/2014/main" id="{16EEDB5C-A3A4-12F6-3BE0-C1383E4F9D12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8" name="OTLSHAPE_SLT_c5add20798a849cabe908ee7473d6906_Duration" hidden="1">
            <a:extLst>
              <a:ext uri="{FF2B5EF4-FFF2-40B4-BE49-F238E27FC236}">
                <a16:creationId xmlns:a16="http://schemas.microsoft.com/office/drawing/2014/main" id="{0D8643FA-1287-DAFD-60F0-A8F1C99D6F56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-304860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 days</a:t>
            </a:r>
          </a:p>
        </p:txBody>
      </p:sp>
      <p:sp>
        <p:nvSpPr>
          <p:cNvPr id="104" name="OTLSHAPE_SLT_c5add20798a849cabe908ee7473d6906_Variance" hidden="1">
            <a:extLst>
              <a:ext uri="{FF2B5EF4-FFF2-40B4-BE49-F238E27FC236}">
                <a16:creationId xmlns:a16="http://schemas.microsoft.com/office/drawing/2014/main" id="{043E6AC3-E396-6079-01E8-33DF4FBF9DC5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5" name="OTLSHAPE_SLT_c5add20798a849cabe908ee7473d6906_StartDate" hidden="1">
            <a:extLst>
              <a:ext uri="{FF2B5EF4-FFF2-40B4-BE49-F238E27FC236}">
                <a16:creationId xmlns:a16="http://schemas.microsoft.com/office/drawing/2014/main" id="{C21BB1D9-3001-5D66-17B8-E96BB4FAB52E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6" name="OTLSHAPE_SLT_c5add20798a849cabe908ee7473d6906_EndDate" hidden="1">
            <a:extLst>
              <a:ext uri="{FF2B5EF4-FFF2-40B4-BE49-F238E27FC236}">
                <a16:creationId xmlns:a16="http://schemas.microsoft.com/office/drawing/2014/main" id="{26E66ED3-3411-F8FC-14C7-85EEE186B4C1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1" name="OTLSHAPE_SLT_fe30d8fd96d24f32a18563da29cb31b4_Duration" hidden="1">
            <a:extLst>
              <a:ext uri="{FF2B5EF4-FFF2-40B4-BE49-F238E27FC236}">
                <a16:creationId xmlns:a16="http://schemas.microsoft.com/office/drawing/2014/main" id="{4CCE60C2-8915-60E8-A78D-440B2689C032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 days</a:t>
            </a:r>
          </a:p>
        </p:txBody>
      </p:sp>
      <p:sp>
        <p:nvSpPr>
          <p:cNvPr id="112" name="OTLSHAPE_SLT_fe30d8fd96d24f32a18563da29cb31b4_Variance" hidden="1">
            <a:extLst>
              <a:ext uri="{FF2B5EF4-FFF2-40B4-BE49-F238E27FC236}">
                <a16:creationId xmlns:a16="http://schemas.microsoft.com/office/drawing/2014/main" id="{33601873-C3B4-84C9-71AA-ADD0E1BB6C5D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3" name="OTLSHAPE_SLT_fe30d8fd96d24f32a18563da29cb31b4_StartDate" hidden="1">
            <a:extLst>
              <a:ext uri="{FF2B5EF4-FFF2-40B4-BE49-F238E27FC236}">
                <a16:creationId xmlns:a16="http://schemas.microsoft.com/office/drawing/2014/main" id="{58EF60F7-6785-A0F5-61A5-138561BDEF87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6" name="OTLSHAPE_SLT_fe30d8fd96d24f32a18563da29cb31b4_EndDate" hidden="1">
            <a:extLst>
              <a:ext uri="{FF2B5EF4-FFF2-40B4-BE49-F238E27FC236}">
                <a16:creationId xmlns:a16="http://schemas.microsoft.com/office/drawing/2014/main" id="{D68FE06D-FFD0-512A-2351-A61D29D9AE78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8" name="OTLSHAPE_SLT_0eea1d34b96e4b469f9b71d9c1583eed_Duration" hidden="1">
            <a:extLst>
              <a:ext uri="{FF2B5EF4-FFF2-40B4-BE49-F238E27FC236}">
                <a16:creationId xmlns:a16="http://schemas.microsoft.com/office/drawing/2014/main" id="{F5A455D2-01B8-B6F9-9A06-E25C144CA91D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-227915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 days</a:t>
            </a:r>
          </a:p>
        </p:txBody>
      </p:sp>
      <p:sp>
        <p:nvSpPr>
          <p:cNvPr id="119" name="OTLSHAPE_SLT_0eea1d34b96e4b469f9b71d9c1583eed_Variance" hidden="1">
            <a:extLst>
              <a:ext uri="{FF2B5EF4-FFF2-40B4-BE49-F238E27FC236}">
                <a16:creationId xmlns:a16="http://schemas.microsoft.com/office/drawing/2014/main" id="{B11EFED6-7954-6055-8D50-50C741341C48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5" name="OTLSHAPE_SLT_0eea1d34b96e4b469f9b71d9c1583eed_StartDate" hidden="1">
            <a:extLst>
              <a:ext uri="{FF2B5EF4-FFF2-40B4-BE49-F238E27FC236}">
                <a16:creationId xmlns:a16="http://schemas.microsoft.com/office/drawing/2014/main" id="{943CB138-6E4C-3A9B-7196-E2CC01D6F0E7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6" name="OTLSHAPE_SLT_0eea1d34b96e4b469f9b71d9c1583eed_EndDate" hidden="1">
            <a:extLst>
              <a:ext uri="{FF2B5EF4-FFF2-40B4-BE49-F238E27FC236}">
                <a16:creationId xmlns:a16="http://schemas.microsoft.com/office/drawing/2014/main" id="{AD4F9E7C-63D1-B508-33BE-02454CCB735A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6" name="OTLSHAPE_SLT_f1871cb8ead94c9a9ab2883a2f49e010_Duration" hidden="1">
            <a:extLst>
              <a:ext uri="{FF2B5EF4-FFF2-40B4-BE49-F238E27FC236}">
                <a16:creationId xmlns:a16="http://schemas.microsoft.com/office/drawing/2014/main" id="{206636C1-5407-19BE-E60F-831B7FB0120E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 days</a:t>
            </a:r>
          </a:p>
        </p:txBody>
      </p:sp>
      <p:sp>
        <p:nvSpPr>
          <p:cNvPr id="137" name="OTLSHAPE_SLT_f1871cb8ead94c9a9ab2883a2f49e010_Variance" hidden="1">
            <a:extLst>
              <a:ext uri="{FF2B5EF4-FFF2-40B4-BE49-F238E27FC236}">
                <a16:creationId xmlns:a16="http://schemas.microsoft.com/office/drawing/2014/main" id="{2314CC05-529A-EF67-CC9E-7609ADB8DBBE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1" name="OTLSHAPE_SLT_f1871cb8ead94c9a9ab2883a2f49e010_StartDate" hidden="1">
            <a:extLst>
              <a:ext uri="{FF2B5EF4-FFF2-40B4-BE49-F238E27FC236}">
                <a16:creationId xmlns:a16="http://schemas.microsoft.com/office/drawing/2014/main" id="{89ED5FB0-C62C-4A45-2719-1850426141B6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2" name="OTLSHAPE_SLT_f1871cb8ead94c9a9ab2883a2f49e010_EndDate" hidden="1">
            <a:extLst>
              <a:ext uri="{FF2B5EF4-FFF2-40B4-BE49-F238E27FC236}">
                <a16:creationId xmlns:a16="http://schemas.microsoft.com/office/drawing/2014/main" id="{2B43F2BE-FE2D-F503-9F7E-309BAB7B7225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4" name="OTLSHAPE_SLT_e15fa74d05eb44b7bc46df284fa73e7e_Duration" hidden="1">
            <a:extLst>
              <a:ext uri="{FF2B5EF4-FFF2-40B4-BE49-F238E27FC236}">
                <a16:creationId xmlns:a16="http://schemas.microsoft.com/office/drawing/2014/main" id="{0D9E1A4C-9602-C170-0DA2-B56C9405E1DA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 days</a:t>
            </a:r>
          </a:p>
        </p:txBody>
      </p:sp>
      <p:sp>
        <p:nvSpPr>
          <p:cNvPr id="145" name="OTLSHAPE_SLT_e15fa74d05eb44b7bc46df284fa73e7e_Variance" hidden="1">
            <a:extLst>
              <a:ext uri="{FF2B5EF4-FFF2-40B4-BE49-F238E27FC236}">
                <a16:creationId xmlns:a16="http://schemas.microsoft.com/office/drawing/2014/main" id="{626B2574-67D0-15C6-E441-6735224CFAA1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6" name="OTLSHAPE_SLT_e15fa74d05eb44b7bc46df284fa73e7e_StartDate" hidden="1">
            <a:extLst>
              <a:ext uri="{FF2B5EF4-FFF2-40B4-BE49-F238E27FC236}">
                <a16:creationId xmlns:a16="http://schemas.microsoft.com/office/drawing/2014/main" id="{E3094B69-7E23-E643-D803-A01ED86CEB28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7" name="OTLSHAPE_SLT_e15fa74d05eb44b7bc46df284fa73e7e_EndDate" hidden="1">
            <a:extLst>
              <a:ext uri="{FF2B5EF4-FFF2-40B4-BE49-F238E27FC236}">
                <a16:creationId xmlns:a16="http://schemas.microsoft.com/office/drawing/2014/main" id="{39B00CAD-86F7-E67F-7F51-3DEE605C939F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9" name="OTLSHAPE_SLT_9cecb66db78842e6aff23caea10c8ba1_Duration" hidden="1">
            <a:extLst>
              <a:ext uri="{FF2B5EF4-FFF2-40B4-BE49-F238E27FC236}">
                <a16:creationId xmlns:a16="http://schemas.microsoft.com/office/drawing/2014/main" id="{791DD6E6-F047-0D3A-E768-EC85CD6D1E68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 days</a:t>
            </a:r>
          </a:p>
        </p:txBody>
      </p:sp>
      <p:sp>
        <p:nvSpPr>
          <p:cNvPr id="151" name="OTLSHAPE_SLT_9cecb66db78842e6aff23caea10c8ba1_Variance" hidden="1">
            <a:extLst>
              <a:ext uri="{FF2B5EF4-FFF2-40B4-BE49-F238E27FC236}">
                <a16:creationId xmlns:a16="http://schemas.microsoft.com/office/drawing/2014/main" id="{0F4D8E72-FFAB-1A76-FA8B-6E569A29A1D5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2" name="OTLSHAPE_SLT_9cecb66db78842e6aff23caea10c8ba1_StartDate" hidden="1">
            <a:extLst>
              <a:ext uri="{FF2B5EF4-FFF2-40B4-BE49-F238E27FC236}">
                <a16:creationId xmlns:a16="http://schemas.microsoft.com/office/drawing/2014/main" id="{4F42229F-9775-A27E-0E99-D27DBCA9D8D8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5" name="OTLSHAPE_SLT_9cecb66db78842e6aff23caea10c8ba1_EndDate" hidden="1">
            <a:extLst>
              <a:ext uri="{FF2B5EF4-FFF2-40B4-BE49-F238E27FC236}">
                <a16:creationId xmlns:a16="http://schemas.microsoft.com/office/drawing/2014/main" id="{9D3CADA2-04B2-5695-FFB0-A437B39D091A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A746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0C22C80B-EB0A-30BF-E363-77DA67FF8EA1}"/>
              </a:ext>
            </a:extLst>
          </p:cNvPr>
          <p:cNvCxnSpPr/>
          <p:nvPr>
            <p:custDataLst>
              <p:tags r:id="rId215"/>
            </p:custDataLst>
          </p:nvPr>
        </p:nvCxnSpPr>
        <p:spPr>
          <a:xfrm>
            <a:off x="10370836" y="2117030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OTLSHAPE_TB_00000000000000000000000000000000_MiddleSeparator1">
            <a:extLst>
              <a:ext uri="{FF2B5EF4-FFF2-40B4-BE49-F238E27FC236}">
                <a16:creationId xmlns:a16="http://schemas.microsoft.com/office/drawing/2014/main" id="{AFFBD916-90F1-C134-2E67-A70C020A2FCB}"/>
              </a:ext>
            </a:extLst>
          </p:cNvPr>
          <p:cNvCxnSpPr/>
          <p:nvPr>
            <p:custDataLst>
              <p:tags r:id="rId216"/>
            </p:custDataLst>
          </p:nvPr>
        </p:nvCxnSpPr>
        <p:spPr>
          <a:xfrm>
            <a:off x="2923509" y="2309054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TB_00000000000000000000000000000000_MiddleSeparator2">
            <a:extLst>
              <a:ext uri="{FF2B5EF4-FFF2-40B4-BE49-F238E27FC236}">
                <a16:creationId xmlns:a16="http://schemas.microsoft.com/office/drawing/2014/main" id="{51CC8AFB-EB4F-FB9B-4391-36FE9B0CA82C}"/>
              </a:ext>
            </a:extLst>
          </p:cNvPr>
          <p:cNvCxnSpPr/>
          <p:nvPr>
            <p:custDataLst>
              <p:tags r:id="rId217"/>
            </p:custDataLst>
          </p:nvPr>
        </p:nvCxnSpPr>
        <p:spPr>
          <a:xfrm>
            <a:off x="4754819" y="2309054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OTLSHAPE_TB_00000000000000000000000000000000_MiddleSeparator3">
            <a:extLst>
              <a:ext uri="{FF2B5EF4-FFF2-40B4-BE49-F238E27FC236}">
                <a16:creationId xmlns:a16="http://schemas.microsoft.com/office/drawing/2014/main" id="{372B46F0-CE70-B146-4B6B-BB8E8C0187F5}"/>
              </a:ext>
            </a:extLst>
          </p:cNvPr>
          <p:cNvCxnSpPr/>
          <p:nvPr>
            <p:custDataLst>
              <p:tags r:id="rId218"/>
            </p:custDataLst>
          </p:nvPr>
        </p:nvCxnSpPr>
        <p:spPr>
          <a:xfrm>
            <a:off x="6647173" y="2309054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OTLSHAPE_TB_00000000000000000000000000000000_MiddleSeparator4">
            <a:extLst>
              <a:ext uri="{FF2B5EF4-FFF2-40B4-BE49-F238E27FC236}">
                <a16:creationId xmlns:a16="http://schemas.microsoft.com/office/drawing/2014/main" id="{EA674838-DB9A-A176-78F0-9F055C984BA2}"/>
              </a:ext>
            </a:extLst>
          </p:cNvPr>
          <p:cNvCxnSpPr/>
          <p:nvPr>
            <p:custDataLst>
              <p:tags r:id="rId219"/>
            </p:custDataLst>
          </p:nvPr>
        </p:nvCxnSpPr>
        <p:spPr>
          <a:xfrm>
            <a:off x="8478482" y="2309054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OTLSHAPE_TB_00000000000000000000000000000000_MiddleSeparator5">
            <a:extLst>
              <a:ext uri="{FF2B5EF4-FFF2-40B4-BE49-F238E27FC236}">
                <a16:creationId xmlns:a16="http://schemas.microsoft.com/office/drawing/2014/main" id="{621D9051-B4AC-1437-D5E8-3B293CE5DE71}"/>
              </a:ext>
            </a:extLst>
          </p:cNvPr>
          <p:cNvCxnSpPr/>
          <p:nvPr>
            <p:custDataLst>
              <p:tags r:id="rId220"/>
            </p:custDataLst>
          </p:nvPr>
        </p:nvCxnSpPr>
        <p:spPr>
          <a:xfrm>
            <a:off x="10370836" y="2309054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TB_00000000000000000000000000000000_BottomSeparator1">
            <a:extLst>
              <a:ext uri="{FF2B5EF4-FFF2-40B4-BE49-F238E27FC236}">
                <a16:creationId xmlns:a16="http://schemas.microsoft.com/office/drawing/2014/main" id="{7D0B3429-A3A9-615F-A861-4F49BDEC798A}"/>
              </a:ext>
            </a:extLst>
          </p:cNvPr>
          <p:cNvCxnSpPr/>
          <p:nvPr>
            <p:custDataLst>
              <p:tags r:id="rId221"/>
            </p:custDataLst>
          </p:nvPr>
        </p:nvCxnSpPr>
        <p:spPr>
          <a:xfrm>
            <a:off x="1519505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TB_00000000000000000000000000000000_BottomSeparator2">
            <a:extLst>
              <a:ext uri="{FF2B5EF4-FFF2-40B4-BE49-F238E27FC236}">
                <a16:creationId xmlns:a16="http://schemas.microsoft.com/office/drawing/2014/main" id="{DA53FBB2-52BD-6A56-358F-1EB3FC791AE0}"/>
              </a:ext>
            </a:extLst>
          </p:cNvPr>
          <p:cNvCxnSpPr/>
          <p:nvPr>
            <p:custDataLst>
              <p:tags r:id="rId222"/>
            </p:custDataLst>
          </p:nvPr>
        </p:nvCxnSpPr>
        <p:spPr>
          <a:xfrm>
            <a:off x="1946811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TB_00000000000000000000000000000000_BottomSeparator3">
            <a:extLst>
              <a:ext uri="{FF2B5EF4-FFF2-40B4-BE49-F238E27FC236}">
                <a16:creationId xmlns:a16="http://schemas.microsoft.com/office/drawing/2014/main" id="{D48E1B25-2B55-5185-2ED8-6A8F14D12FB1}"/>
              </a:ext>
            </a:extLst>
          </p:cNvPr>
          <p:cNvCxnSpPr/>
          <p:nvPr>
            <p:custDataLst>
              <p:tags r:id="rId223"/>
            </p:custDataLst>
          </p:nvPr>
        </p:nvCxnSpPr>
        <p:spPr>
          <a:xfrm>
            <a:off x="2374116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BottomSeparator4">
            <a:extLst>
              <a:ext uri="{FF2B5EF4-FFF2-40B4-BE49-F238E27FC236}">
                <a16:creationId xmlns:a16="http://schemas.microsoft.com/office/drawing/2014/main" id="{25EA7C6E-CF41-5992-C1B1-BE1C5C4679A3}"/>
              </a:ext>
            </a:extLst>
          </p:cNvPr>
          <p:cNvCxnSpPr/>
          <p:nvPr>
            <p:custDataLst>
              <p:tags r:id="rId224"/>
            </p:custDataLst>
          </p:nvPr>
        </p:nvCxnSpPr>
        <p:spPr>
          <a:xfrm>
            <a:off x="2801422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BottomSeparator5">
            <a:extLst>
              <a:ext uri="{FF2B5EF4-FFF2-40B4-BE49-F238E27FC236}">
                <a16:creationId xmlns:a16="http://schemas.microsoft.com/office/drawing/2014/main" id="{8A2B28D4-B19A-8BD9-3C2C-E2F65C0B6E45}"/>
              </a:ext>
            </a:extLst>
          </p:cNvPr>
          <p:cNvCxnSpPr/>
          <p:nvPr>
            <p:custDataLst>
              <p:tags r:id="rId225"/>
            </p:custDataLst>
          </p:nvPr>
        </p:nvCxnSpPr>
        <p:spPr>
          <a:xfrm>
            <a:off x="3228728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BottomSeparator6">
            <a:extLst>
              <a:ext uri="{FF2B5EF4-FFF2-40B4-BE49-F238E27FC236}">
                <a16:creationId xmlns:a16="http://schemas.microsoft.com/office/drawing/2014/main" id="{786D770D-2A9C-CFA6-BF06-2703DDD9905C}"/>
              </a:ext>
            </a:extLst>
          </p:cNvPr>
          <p:cNvCxnSpPr/>
          <p:nvPr>
            <p:custDataLst>
              <p:tags r:id="rId226"/>
            </p:custDataLst>
          </p:nvPr>
        </p:nvCxnSpPr>
        <p:spPr>
          <a:xfrm>
            <a:off x="3656033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6" name="OTLSHAPE_TB_00000000000000000000000000000000_BottomSeparator7">
            <a:extLst>
              <a:ext uri="{FF2B5EF4-FFF2-40B4-BE49-F238E27FC236}">
                <a16:creationId xmlns:a16="http://schemas.microsoft.com/office/drawing/2014/main" id="{D9C999FB-C778-CB11-F5F9-7478F12CE437}"/>
              </a:ext>
            </a:extLst>
          </p:cNvPr>
          <p:cNvCxnSpPr/>
          <p:nvPr>
            <p:custDataLst>
              <p:tags r:id="rId227"/>
            </p:custDataLst>
          </p:nvPr>
        </p:nvCxnSpPr>
        <p:spPr>
          <a:xfrm>
            <a:off x="4083339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TB_00000000000000000000000000000000_BottomSeparator8">
            <a:extLst>
              <a:ext uri="{FF2B5EF4-FFF2-40B4-BE49-F238E27FC236}">
                <a16:creationId xmlns:a16="http://schemas.microsoft.com/office/drawing/2014/main" id="{A8F62D88-E957-E7ED-F20E-105DBFD07A07}"/>
              </a:ext>
            </a:extLst>
          </p:cNvPr>
          <p:cNvCxnSpPr/>
          <p:nvPr>
            <p:custDataLst>
              <p:tags r:id="rId228"/>
            </p:custDataLst>
          </p:nvPr>
        </p:nvCxnSpPr>
        <p:spPr>
          <a:xfrm>
            <a:off x="4510644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0" name="OTLSHAPE_TB_00000000000000000000000000000000_BottomSeparator9">
            <a:extLst>
              <a:ext uri="{FF2B5EF4-FFF2-40B4-BE49-F238E27FC236}">
                <a16:creationId xmlns:a16="http://schemas.microsoft.com/office/drawing/2014/main" id="{CBA38E15-2AF3-849A-42FA-F83DE97CE59F}"/>
              </a:ext>
            </a:extLst>
          </p:cNvPr>
          <p:cNvCxnSpPr/>
          <p:nvPr>
            <p:custDataLst>
              <p:tags r:id="rId229"/>
            </p:custDataLst>
          </p:nvPr>
        </p:nvCxnSpPr>
        <p:spPr>
          <a:xfrm>
            <a:off x="4937950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2" name="OTLSHAPE_TB_00000000000000000000000000000000_BottomSeparator10">
            <a:extLst>
              <a:ext uri="{FF2B5EF4-FFF2-40B4-BE49-F238E27FC236}">
                <a16:creationId xmlns:a16="http://schemas.microsoft.com/office/drawing/2014/main" id="{E4E4661A-783A-90D4-A3CB-778BBB07082D}"/>
              </a:ext>
            </a:extLst>
          </p:cNvPr>
          <p:cNvCxnSpPr/>
          <p:nvPr>
            <p:custDataLst>
              <p:tags r:id="rId230"/>
            </p:custDataLst>
          </p:nvPr>
        </p:nvCxnSpPr>
        <p:spPr>
          <a:xfrm>
            <a:off x="5365256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TB_00000000000000000000000000000000_BottomSeparator11">
            <a:extLst>
              <a:ext uri="{FF2B5EF4-FFF2-40B4-BE49-F238E27FC236}">
                <a16:creationId xmlns:a16="http://schemas.microsoft.com/office/drawing/2014/main" id="{4C7F6156-2B9F-CA63-22E0-3D11E9DCC305}"/>
              </a:ext>
            </a:extLst>
          </p:cNvPr>
          <p:cNvCxnSpPr/>
          <p:nvPr>
            <p:custDataLst>
              <p:tags r:id="rId231"/>
            </p:custDataLst>
          </p:nvPr>
        </p:nvCxnSpPr>
        <p:spPr>
          <a:xfrm>
            <a:off x="5792561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TB_00000000000000000000000000000000_BottomSeparator12">
            <a:extLst>
              <a:ext uri="{FF2B5EF4-FFF2-40B4-BE49-F238E27FC236}">
                <a16:creationId xmlns:a16="http://schemas.microsoft.com/office/drawing/2014/main" id="{9D2C9254-4387-7A07-C892-33FDA1C78605}"/>
              </a:ext>
            </a:extLst>
          </p:cNvPr>
          <p:cNvCxnSpPr/>
          <p:nvPr>
            <p:custDataLst>
              <p:tags r:id="rId232"/>
            </p:custDataLst>
          </p:nvPr>
        </p:nvCxnSpPr>
        <p:spPr>
          <a:xfrm>
            <a:off x="6219867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8" name="OTLSHAPE_TB_00000000000000000000000000000000_BottomSeparator13">
            <a:extLst>
              <a:ext uri="{FF2B5EF4-FFF2-40B4-BE49-F238E27FC236}">
                <a16:creationId xmlns:a16="http://schemas.microsoft.com/office/drawing/2014/main" id="{57BC14E0-3629-0A31-D626-76A868457C6B}"/>
              </a:ext>
            </a:extLst>
          </p:cNvPr>
          <p:cNvCxnSpPr/>
          <p:nvPr>
            <p:custDataLst>
              <p:tags r:id="rId233"/>
            </p:custDataLst>
          </p:nvPr>
        </p:nvCxnSpPr>
        <p:spPr>
          <a:xfrm>
            <a:off x="6647173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0" name="OTLSHAPE_TB_00000000000000000000000000000000_BottomSeparator14">
            <a:extLst>
              <a:ext uri="{FF2B5EF4-FFF2-40B4-BE49-F238E27FC236}">
                <a16:creationId xmlns:a16="http://schemas.microsoft.com/office/drawing/2014/main" id="{0AA0A6D8-9F77-F5F8-6F80-C8D22869352F}"/>
              </a:ext>
            </a:extLst>
          </p:cNvPr>
          <p:cNvCxnSpPr/>
          <p:nvPr>
            <p:custDataLst>
              <p:tags r:id="rId234"/>
            </p:custDataLst>
          </p:nvPr>
        </p:nvCxnSpPr>
        <p:spPr>
          <a:xfrm>
            <a:off x="7074478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2" name="OTLSHAPE_TB_00000000000000000000000000000000_BottomSeparator15">
            <a:extLst>
              <a:ext uri="{FF2B5EF4-FFF2-40B4-BE49-F238E27FC236}">
                <a16:creationId xmlns:a16="http://schemas.microsoft.com/office/drawing/2014/main" id="{D64FD870-8516-0F16-BBC7-B719B9A20179}"/>
              </a:ext>
            </a:extLst>
          </p:cNvPr>
          <p:cNvCxnSpPr/>
          <p:nvPr>
            <p:custDataLst>
              <p:tags r:id="rId235"/>
            </p:custDataLst>
          </p:nvPr>
        </p:nvCxnSpPr>
        <p:spPr>
          <a:xfrm>
            <a:off x="7501784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" name="OTLSHAPE_TB_00000000000000000000000000000000_BottomSeparator16">
            <a:extLst>
              <a:ext uri="{FF2B5EF4-FFF2-40B4-BE49-F238E27FC236}">
                <a16:creationId xmlns:a16="http://schemas.microsoft.com/office/drawing/2014/main" id="{42B6BB71-2C7B-3D8D-A43F-33A34ECBEE26}"/>
              </a:ext>
            </a:extLst>
          </p:cNvPr>
          <p:cNvCxnSpPr/>
          <p:nvPr>
            <p:custDataLst>
              <p:tags r:id="rId236"/>
            </p:custDataLst>
          </p:nvPr>
        </p:nvCxnSpPr>
        <p:spPr>
          <a:xfrm>
            <a:off x="7929090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OTLSHAPE_TB_00000000000000000000000000000000_BottomSeparator17">
            <a:extLst>
              <a:ext uri="{FF2B5EF4-FFF2-40B4-BE49-F238E27FC236}">
                <a16:creationId xmlns:a16="http://schemas.microsoft.com/office/drawing/2014/main" id="{6ED3EFB6-482A-B63D-20BC-D13884E9B919}"/>
              </a:ext>
            </a:extLst>
          </p:cNvPr>
          <p:cNvCxnSpPr/>
          <p:nvPr>
            <p:custDataLst>
              <p:tags r:id="rId237"/>
            </p:custDataLst>
          </p:nvPr>
        </p:nvCxnSpPr>
        <p:spPr>
          <a:xfrm>
            <a:off x="8356395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8" name="OTLSHAPE_TB_00000000000000000000000000000000_BottomSeparator18">
            <a:extLst>
              <a:ext uri="{FF2B5EF4-FFF2-40B4-BE49-F238E27FC236}">
                <a16:creationId xmlns:a16="http://schemas.microsoft.com/office/drawing/2014/main" id="{A23CF06F-0DDE-433A-4CD1-F007BBAFBCB2}"/>
              </a:ext>
            </a:extLst>
          </p:cNvPr>
          <p:cNvCxnSpPr/>
          <p:nvPr>
            <p:custDataLst>
              <p:tags r:id="rId238"/>
            </p:custDataLst>
          </p:nvPr>
        </p:nvCxnSpPr>
        <p:spPr>
          <a:xfrm>
            <a:off x="8783701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0" name="OTLSHAPE_TB_00000000000000000000000000000000_BottomSeparator19">
            <a:extLst>
              <a:ext uri="{FF2B5EF4-FFF2-40B4-BE49-F238E27FC236}">
                <a16:creationId xmlns:a16="http://schemas.microsoft.com/office/drawing/2014/main" id="{767304BD-09ED-BEC0-83B3-1F7D900974C7}"/>
              </a:ext>
            </a:extLst>
          </p:cNvPr>
          <p:cNvCxnSpPr/>
          <p:nvPr>
            <p:custDataLst>
              <p:tags r:id="rId239"/>
            </p:custDataLst>
          </p:nvPr>
        </p:nvCxnSpPr>
        <p:spPr>
          <a:xfrm>
            <a:off x="9211007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2" name="OTLSHAPE_TB_00000000000000000000000000000000_BottomSeparator20">
            <a:extLst>
              <a:ext uri="{FF2B5EF4-FFF2-40B4-BE49-F238E27FC236}">
                <a16:creationId xmlns:a16="http://schemas.microsoft.com/office/drawing/2014/main" id="{D0EA0691-1B5D-61FE-E9D0-F703126F571B}"/>
              </a:ext>
            </a:extLst>
          </p:cNvPr>
          <p:cNvCxnSpPr/>
          <p:nvPr>
            <p:custDataLst>
              <p:tags r:id="rId240"/>
            </p:custDataLst>
          </p:nvPr>
        </p:nvCxnSpPr>
        <p:spPr>
          <a:xfrm>
            <a:off x="9638312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4" name="OTLSHAPE_TB_00000000000000000000000000000000_BottomSeparator21">
            <a:extLst>
              <a:ext uri="{FF2B5EF4-FFF2-40B4-BE49-F238E27FC236}">
                <a16:creationId xmlns:a16="http://schemas.microsoft.com/office/drawing/2014/main" id="{F282C4E1-4124-9642-A254-529F48F8CB65}"/>
              </a:ext>
            </a:extLst>
          </p:cNvPr>
          <p:cNvCxnSpPr/>
          <p:nvPr>
            <p:custDataLst>
              <p:tags r:id="rId241"/>
            </p:custDataLst>
          </p:nvPr>
        </p:nvCxnSpPr>
        <p:spPr>
          <a:xfrm>
            <a:off x="10065617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6" name="OTLSHAPE_TB_00000000000000000000000000000000_BottomSeparator22">
            <a:extLst>
              <a:ext uri="{FF2B5EF4-FFF2-40B4-BE49-F238E27FC236}">
                <a16:creationId xmlns:a16="http://schemas.microsoft.com/office/drawing/2014/main" id="{7E0F508E-153E-EE91-E60E-A45CC45A2925}"/>
              </a:ext>
            </a:extLst>
          </p:cNvPr>
          <p:cNvCxnSpPr/>
          <p:nvPr>
            <p:custDataLst>
              <p:tags r:id="rId242"/>
            </p:custDataLst>
          </p:nvPr>
        </p:nvCxnSpPr>
        <p:spPr>
          <a:xfrm>
            <a:off x="10492923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8" name="OTLSHAPE_TB_00000000000000000000000000000000_BottomSeparator23">
            <a:extLst>
              <a:ext uri="{FF2B5EF4-FFF2-40B4-BE49-F238E27FC236}">
                <a16:creationId xmlns:a16="http://schemas.microsoft.com/office/drawing/2014/main" id="{F4D1ADDD-99A4-E966-EDF6-9B5F651D91F7}"/>
              </a:ext>
            </a:extLst>
          </p:cNvPr>
          <p:cNvCxnSpPr/>
          <p:nvPr>
            <p:custDataLst>
              <p:tags r:id="rId243"/>
            </p:custDataLst>
          </p:nvPr>
        </p:nvCxnSpPr>
        <p:spPr>
          <a:xfrm>
            <a:off x="10920229" y="2501078"/>
            <a:ext cx="0" cy="146304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OTLSHAPE_M_cfb22049f7874ee0bdc16daecc2285cb_Shape">
            <a:extLst>
              <a:ext uri="{FF2B5EF4-FFF2-40B4-BE49-F238E27FC236}">
                <a16:creationId xmlns:a16="http://schemas.microsoft.com/office/drawing/2014/main" id="{78ED72FB-C539-F9E2-E58C-7A8268683F0C}"/>
              </a:ext>
            </a:extLst>
          </p:cNvPr>
          <p:cNvSpPr/>
          <p:nvPr>
            <p:custDataLst>
              <p:tags r:id="rId244"/>
            </p:custDataLst>
          </p:nvPr>
        </p:nvSpPr>
        <p:spPr>
          <a:xfrm>
            <a:off x="9707101" y="1908242"/>
            <a:ext cx="228600" cy="254000"/>
          </a:xfrm>
          <a:prstGeom prst="downArrow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0" name="OTLSHAPE_M_fc62ba0da74d4fc49fa2333e356ead52_Shape">
            <a:extLst>
              <a:ext uri="{FF2B5EF4-FFF2-40B4-BE49-F238E27FC236}">
                <a16:creationId xmlns:a16="http://schemas.microsoft.com/office/drawing/2014/main" id="{845DA9CE-5461-33B3-55CB-0F49F07E1A7C}"/>
              </a:ext>
            </a:extLst>
          </p:cNvPr>
          <p:cNvSpPr/>
          <p:nvPr>
            <p:custDataLst>
              <p:tags r:id="rId245"/>
            </p:custDataLst>
          </p:nvPr>
        </p:nvSpPr>
        <p:spPr>
          <a:xfrm>
            <a:off x="11233193" y="1908242"/>
            <a:ext cx="228600" cy="254000"/>
          </a:xfrm>
          <a:prstGeom prst="downArrow">
            <a:avLst/>
          </a:prstGeom>
          <a:solidFill>
            <a:srgbClr val="87CA47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3" name="OTLSHAPE_M_bf01615fe7b8490d961fc28588ece318_Shape">
            <a:extLst>
              <a:ext uri="{FF2B5EF4-FFF2-40B4-BE49-F238E27FC236}">
                <a16:creationId xmlns:a16="http://schemas.microsoft.com/office/drawing/2014/main" id="{35A14F40-5FFF-9689-A141-397D7D79E6C5}"/>
              </a:ext>
            </a:extLst>
          </p:cNvPr>
          <p:cNvSpPr/>
          <p:nvPr>
            <p:custDataLst>
              <p:tags r:id="rId246"/>
            </p:custDataLst>
          </p:nvPr>
        </p:nvSpPr>
        <p:spPr>
          <a:xfrm>
            <a:off x="2503949" y="1908242"/>
            <a:ext cx="228600" cy="254000"/>
          </a:xfrm>
          <a:prstGeom prst="diamond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3" name="OTLSHAPE_M_cfb22049f7874ee0bdc16daecc2285cb_Title">
            <a:extLst>
              <a:ext uri="{FF2B5EF4-FFF2-40B4-BE49-F238E27FC236}">
                <a16:creationId xmlns:a16="http://schemas.microsoft.com/office/drawing/2014/main" id="{27E79D9C-5EBB-B098-2D92-66C6BA9F723C}"/>
              </a:ext>
            </a:extLst>
          </p:cNvPr>
          <p:cNvSpPr txBox="1"/>
          <p:nvPr>
            <p:custDataLst>
              <p:tags r:id="rId247"/>
            </p:custDataLst>
          </p:nvPr>
        </p:nvSpPr>
        <p:spPr>
          <a:xfrm>
            <a:off x="9527904" y="1386780"/>
            <a:ext cx="596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First inspection</a:t>
            </a:r>
          </a:p>
        </p:txBody>
      </p:sp>
      <p:sp>
        <p:nvSpPr>
          <p:cNvPr id="154" name="OTLSHAPE_M_cfb22049f7874ee0bdc16daecc2285cb_Date">
            <a:extLst>
              <a:ext uri="{FF2B5EF4-FFF2-40B4-BE49-F238E27FC236}">
                <a16:creationId xmlns:a16="http://schemas.microsoft.com/office/drawing/2014/main" id="{9A077593-1657-5B15-F5B8-26AA0A70FBA8}"/>
              </a:ext>
            </a:extLst>
          </p:cNvPr>
          <p:cNvSpPr txBox="1"/>
          <p:nvPr>
            <p:custDataLst>
              <p:tags r:id="rId248"/>
            </p:custDataLst>
          </p:nvPr>
        </p:nvSpPr>
        <p:spPr>
          <a:xfrm>
            <a:off x="9645125" y="1727818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22</a:t>
            </a:r>
          </a:p>
        </p:txBody>
      </p:sp>
      <p:sp>
        <p:nvSpPr>
          <p:cNvPr id="156" name="OTLSHAPE_M_fc62ba0da74d4fc49fa2333e356ead52_Title">
            <a:extLst>
              <a:ext uri="{FF2B5EF4-FFF2-40B4-BE49-F238E27FC236}">
                <a16:creationId xmlns:a16="http://schemas.microsoft.com/office/drawing/2014/main" id="{DA9BBB5D-BA98-DEA6-7531-30F3CB755B88}"/>
              </a:ext>
            </a:extLst>
          </p:cNvPr>
          <p:cNvSpPr txBox="1"/>
          <p:nvPr>
            <p:custDataLst>
              <p:tags r:id="rId249"/>
            </p:custDataLst>
          </p:nvPr>
        </p:nvSpPr>
        <p:spPr>
          <a:xfrm>
            <a:off x="10825142" y="1386780"/>
            <a:ext cx="1054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walkthrough and approval</a:t>
            </a:r>
          </a:p>
        </p:txBody>
      </p:sp>
      <p:sp>
        <p:nvSpPr>
          <p:cNvPr id="157" name="OTLSHAPE_M_fc62ba0da74d4fc49fa2333e356ead52_Date">
            <a:extLst>
              <a:ext uri="{FF2B5EF4-FFF2-40B4-BE49-F238E27FC236}">
                <a16:creationId xmlns:a16="http://schemas.microsoft.com/office/drawing/2014/main" id="{DDE4DE4E-3290-02EB-AAB5-657BD84EC605}"/>
              </a:ext>
            </a:extLst>
          </p:cNvPr>
          <p:cNvSpPr txBox="1"/>
          <p:nvPr>
            <p:custDataLst>
              <p:tags r:id="rId250"/>
            </p:custDataLst>
          </p:nvPr>
        </p:nvSpPr>
        <p:spPr>
          <a:xfrm>
            <a:off x="11184721" y="172781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16</a:t>
            </a:r>
          </a:p>
        </p:txBody>
      </p:sp>
      <p:sp>
        <p:nvSpPr>
          <p:cNvPr id="211" name="OTLSHAPE_M_bf01615fe7b8490d961fc28588ece318_Title">
            <a:extLst>
              <a:ext uri="{FF2B5EF4-FFF2-40B4-BE49-F238E27FC236}">
                <a16:creationId xmlns:a16="http://schemas.microsoft.com/office/drawing/2014/main" id="{82DB405C-AA2A-4DA9-F222-CA450BA5F4A8}"/>
              </a:ext>
            </a:extLst>
          </p:cNvPr>
          <p:cNvSpPr txBox="1"/>
          <p:nvPr>
            <p:custDataLst>
              <p:tags r:id="rId251"/>
            </p:custDataLst>
          </p:nvPr>
        </p:nvSpPr>
        <p:spPr>
          <a:xfrm>
            <a:off x="2289615" y="1386780"/>
            <a:ext cx="660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Demolition completed</a:t>
            </a:r>
          </a:p>
        </p:txBody>
      </p:sp>
      <p:sp>
        <p:nvSpPr>
          <p:cNvPr id="212" name="OTLSHAPE_M_bf01615fe7b8490d961fc28588ece318_Date">
            <a:extLst>
              <a:ext uri="{FF2B5EF4-FFF2-40B4-BE49-F238E27FC236}">
                <a16:creationId xmlns:a16="http://schemas.microsoft.com/office/drawing/2014/main" id="{EBC58667-0BCF-EE25-951D-F8D88282DFCD}"/>
              </a:ext>
            </a:extLst>
          </p:cNvPr>
          <p:cNvSpPr txBox="1"/>
          <p:nvPr>
            <p:custDataLst>
              <p:tags r:id="rId252"/>
            </p:custDataLst>
          </p:nvPr>
        </p:nvSpPr>
        <p:spPr>
          <a:xfrm>
            <a:off x="2439518" y="1727818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26</a:t>
            </a:r>
          </a:p>
        </p:txBody>
      </p:sp>
      <p:sp>
        <p:nvSpPr>
          <p:cNvPr id="11" name="OTLSHAPE_M_bf01615fe7b8490d961fc28588ece318_Variance" hidden="1">
            <a:extLst>
              <a:ext uri="{FF2B5EF4-FFF2-40B4-BE49-F238E27FC236}">
                <a16:creationId xmlns:a16="http://schemas.microsoft.com/office/drawing/2014/main" id="{866D9496-4241-8242-A471-E99EB2BF43F3}"/>
              </a:ext>
            </a:extLst>
          </p:cNvPr>
          <p:cNvSpPr txBox="1"/>
          <p:nvPr>
            <p:custDataLst>
              <p:tags r:id="rId253"/>
            </p:custDataLst>
          </p:nvPr>
        </p:nvSpPr>
        <p:spPr>
          <a:xfrm>
            <a:off x="12700" y="-137229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29" name="OTLSHAPE_M_cfb22049f7874ee0bdc16daecc2285cb_Variance" hidden="1">
            <a:extLst>
              <a:ext uri="{FF2B5EF4-FFF2-40B4-BE49-F238E27FC236}">
                <a16:creationId xmlns:a16="http://schemas.microsoft.com/office/drawing/2014/main" id="{6D824D26-B620-BC1B-5299-93E7918F3BC9}"/>
              </a:ext>
            </a:extLst>
          </p:cNvPr>
          <p:cNvSpPr txBox="1"/>
          <p:nvPr>
            <p:custDataLst>
              <p:tags r:id="rId254"/>
            </p:custDataLst>
          </p:nvPr>
        </p:nvSpPr>
        <p:spPr>
          <a:xfrm>
            <a:off x="12700" y="-137229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30" name="OTLSHAPE_M_fc62ba0da74d4fc49fa2333e356ead52_Variance" hidden="1">
            <a:extLst>
              <a:ext uri="{FF2B5EF4-FFF2-40B4-BE49-F238E27FC236}">
                <a16:creationId xmlns:a16="http://schemas.microsoft.com/office/drawing/2014/main" id="{397FFEF0-C6BA-13BD-5CD9-DCBA945B45D7}"/>
              </a:ext>
            </a:extLst>
          </p:cNvPr>
          <p:cNvSpPr txBox="1"/>
          <p:nvPr>
            <p:custDataLst>
              <p:tags r:id="rId255"/>
            </p:custDataLst>
          </p:nvPr>
        </p:nvSpPr>
        <p:spPr>
          <a:xfrm>
            <a:off x="12700" y="-137229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+260 days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6C7FC613-944E-DAB8-83CF-F4A4AA50C47B}"/>
              </a:ext>
            </a:extLst>
          </p:cNvPr>
          <p:cNvSpPr txBox="1"/>
          <p:nvPr/>
        </p:nvSpPr>
        <p:spPr>
          <a:xfrm>
            <a:off x="4739938" y="1007718"/>
            <a:ext cx="3700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Renovation timeline</a:t>
            </a:r>
          </a:p>
        </p:txBody>
      </p:sp>
      <p:pic>
        <p:nvPicPr>
          <p:cNvPr id="5" name="Picture 4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D56043E4-9E1B-662C-CC40-C6D637475A30}"/>
              </a:ext>
            </a:extLst>
          </p:cNvPr>
          <p:cNvPicPr>
            <a:picLocks noChangeAspect="1"/>
          </p:cNvPicPr>
          <p:nvPr/>
        </p:nvPicPr>
        <p:blipFill>
          <a:blip r:embed="rId2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08952" y="3709619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469979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2LTA4LTAzVDAwOjAwOjAwWiIsIkVuZERhdGUiOiIyMDI2LTA4LTA0VDIzOjU5OjAwWiIsIlBlcmNlbnRhZ2VDb21wbGV0ZSI6MTAwLjAsIlN0eWxlIjp7IiRpZCI6IjciLCJTaGFwZSI6MSwiU2hhcGVUaGlja25lc3MiOjA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yNTUsIlIiOjIzNywiRyI6MTI1LCJCIjo0OX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CwiRyI6MCwiQiI6MH19LCJMaW5lV2VpZ2h0IjowLjAsIkxpbmVUeXBlIjowLCJQYXJlbnRTdHlsZSI6bnVsbH0sIlZlcnRpY2FsQ29ubmVjdG9yU3R5bGUiOnsiJGlkIjoiMjkiLCJMaW5lQ29sb3IiOnsiJGlkIjoiMzAiLCIkdHlwZSI6Ik5MUkUuQ29tbW9uLkRvbS5Tb2xpZENvbG9yQnJ1c2gsIE5MUkUuQ29tbW9uIiwiQ29sb3IiOnsiJGlkIjoiMzEiLCJBIjoyNTUsIlIiOjAsIkciOjAsIkIiOjB9fSwiTGluZVdlaWdodCI6MC4wLCJMaW5lVHlwZSI6MCwiUGFyZW50U3R5bGUiOm51bGx9LCJNYXJnaW4iOm51bGwsIlN0YXJ0RGF0ZVBvc2l0aW9uIjoxLCJFbmREYXRlUG9zaXRpb24iOjEsIkRhdGVJc1Zpc2libGUiOnRydWUsIlRpdGxlUG9zaXRpb24iOjQsIkR1cmF0aW9uUG9zaXRpb24iOjYsIlBlcmNlbnRhZ2VDb21wbGV0ZWRQb3NpdGlvbiI6NiwiVmFyaWFuY2VQb3NpdGlvbiI6NiwiU3BhY2luZyI6MywiSXNCZWxvd1RpbWViYW5kIjp0cnVlLCJQZXJjZW50YWdlQ29tcGxldGVTaGFwZU9wYWNpdHkiOjM1LCJCYXNlbGluZVN0eWxlIjp7IiRpZCI6IjMyIiwiU2hhcGVTdHlsZSI6eyIkaWQiOiIzMyIsIk1hcmdpbiI6eyIkaWQiOiIzNCIsIlRvcCI6MC4wLCJMZWZ0IjowLjAsIlJpZ2h0IjowLjAsIkJvdHRvbSI6MC4wfSwiUGFkZGluZyI6eyIkaWQiOiIzNSIsIlRvcCI6MC4wLCJMZWZ0IjowLjAsIlJpZ2h0IjowLjAsIkJvdHRvbSI6MC4wfSwiQmFja2dyb3VuZCI6eyIkaWQiOiIzNiIsIkNvbG9yIjp7IiRpZCI6IjM3IiwiQSI6MTUzLCJSIjowLCJHIjowLCJCIjowfX0sIklzVmlzaWJsZSI6dHJ1ZSwiV2lkdGgiOjAuMCwiSGVpZ2h0IjowLjAsIkJvcmRlclN0eWxlIjpudWxsLCJQYXJlbnRTdHlsZSI6bnVsbH0sIk1hcmdpbiI6eyIkaWQiOiIzOCIsIlRvcCI6MC4wLCJMZWZ0IjowLjAsIlJpZ2h0IjowLjAsIkJvdHRvbSI6MC4wfSwiUGFkZGluZyI6eyIkaWQiOiIzOSIsIlRvcCI6MC4wLCJMZWZ0IjowLjAsIlJpZ2h0IjowLjAsIkJvdHRvbSI6MC4wfSwiQmFja2dyb3VuZCI6bnVsbCwiSXNWaXNpYmxlIjp0cnVlLCJXaWR0aCI6MC4wLCJIZWlnaHQiOjAuMCwiQm9yZGVyU3R5bGUiOm51bGwsIlBhcmVudFN0eWxlIjpudWxsfSwiU2hhcGVTdHlsZSI6eyIkaWQiOiI0MCIsIk1hcmdpbiI6eyIkaWQiOiI0MSIsIlRvcCI6MC4wLCJMZWZ0Ijo0LjAsIlJpZ2h0Ijo0LjAsIkJvdHRvbSI6MC4wfSwiUGFkZGluZyI6eyIkaWQiOiI0MiIsIlRvcCI6MC4wLCJMZWZ0IjowLjAsIlJpZ2h0IjowLjAsIkJvdHRvbSI6MC4wfSwiQmFja2dyb3VuZCI6eyIkaWQiOiI0MyIsIkNvbG9yIjp7IiRpZCI6IjQ0IiwiQSI6MjU1LCJSIjoyMzMsIkciOjExMywiQiI6NTB9fSwiSXNWaXNpYmxlIjp0cnVlLCJXaWR0aCI6MC4wLCJIZWlnaHQiOjEwLjAsIkJvcmRlclN0eWxlIjp7IiRpZCI6IjQ1IiwiTGluZUNvbG9yIjp7IiRpZCI6IjQ2IiwiJHR5cGUiOiJOTFJFLkNvbW1vbi5Eb20uU29saWRDb2xvckJydXNoLCBOTFJFLkNvbW1vbiIsIkNvbG9yIjp7IiRpZCI6IjQ3IiwiQSI6MjU1LCJSIjoyMzQsIkciOjIyLCJCIjozMH19LCJMaW5lV2VpZ2h0IjowLjAsIkxpbmVUeXBlIjowLCJQYXJlbnRTdHlsZSI6bnVsbH0sIlBhcmVudFN0eWxlIjpudWxsfSwiVGl0bGVTdHlsZSI6eyIkaWQiOiI0OCIsIkZvbnRTZXR0aW5ncyI6eyIkaWQiOiI0OSIsIkZvbnRTaXplIjoxMSwiRm9udE5hbWUiOiJDYWxpYnJpIiwiSXNCb2xkIjpmYWxzZSwiSXNJdGFsaWMiOmZhbHNlLCJJc1VuZGVybGluZWQiOmZhbHNlLCJQYXJlbnRTdHlsZSI6bnVsbH0sIkF1dG9TaXplIjowLCJGb3JlZ3JvdW5kIjp7IiRpZCI6IjUwIiwiQ29sb3IiOnsiJGlkIjoiN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IiLCJUb3AiOjAuMCwiTGVmdCI6MC4wLCJSaWdodCI6MC4wLCJCb3R0b20iOjAuMH0sIlBhZGRpbmciOnsiJGlkIjoiNTMiLCJUb3AiOjAuMCwiTGVmdCI6MC4wLCJSaWdodCI6MC4wLCJCb3R0b20iOjAuMH0sIkJhY2tncm91bmQiOnsiJGlkIjoiNTQiLCJDb2xvciI6eyIkaWQiOiI1NSIsIkEiOjAsIlIiOjI1NSwiRyI6MjU1LCJCIjoyNTV9fSwiSXNWaXNpYmxlIjp0cnVlLCJXaWR0aCI6MC4wLCJIZWlnaHQiOjAuMCwiQm9yZGVyU3R5bGUiOnsiJGlkIjoiNTYiLCJMaW5lQ29sb3IiOm51bGwsIkxpbmVXZWlnaHQiOjAuMCwiTGluZVR5cGUiOjAsIlBhcmVudFN0eWxlIjpudWxsfSwiUGFyZW50U3R5bGUiOm51bGx9LCJEYXRlU3R5bGUiOnsiJGlkIjoiNTciLCJGb250U2V0dGluZ3MiOnsiJGlkIjoiNTgiLCJGb250U2l6ZSI6MTAsIkZvbnROYW1lIjoiQ2FsaWJyaSIsIklzQm9sZCI6ZmFsc2UsIklzSXRhbGljIjpmYWxzZSwiSXNVbmRlcmxpbmVkIjpmYWxzZSwiUGFyZW50U3R5bGUiOm51bGx9LCJBdXRvU2l6ZSI6MCwiRm9yZWdyb3VuZCI6eyIkaWQiOiI1OSIsIkNvbG9yIjp7IiRpZCI6IjYwIiwiQSI6MjU1LCJSIjowLCJHIjoxNjcsIkIiOjcwfX0sIk1heFdpZHRoIjoyMDAuMCwiTWF4SGVpZ2h0IjoiSW5maW5pdHkiLCJTbWFydEZvcmVncm91bmRJc0FjdGl2ZSI6ZmFsc2UsIkhvcml6b250YWxBbGlnbm1lbnQiOjAsIlZlcnRpY2FsQWxpZ25tZW50IjoxLCJTbWFydEZvcmVncm91bmQiOm51bGwsIkJhY2tncm91bmRGaWxsVHlwZSI6MCwiTWFyZ2luIjp7IiRpZCI6IjYxIiwiVG9wIjowLjAsIkxlZnQiOjAuMCwiUmlnaHQiOjAuMCwiQm90dG9tIjowLjB9LCJQYWRkaW5nIjp7IiRpZCI6IjYyIiwiVG9wIjowLjAsIkxlZnQiOjAuMCwiUmlnaHQiOjAuMCwiQm90dG9tIjowLjB9LCJCYWNrZ3JvdW5kIjp7IiRpZCI6IjYzIiwiQ29sb3IiOnsiJGlkIjoiNjQiLCJBIjowLCJSIjoyNTUsIkciOjI1NSwiQiI6MjU1fX0sIklzVmlzaWJsZSI6dHJ1ZSwiV2lkdGgiOjAuMCwiSGVpZ2h0IjowLjAsIkJvcmRlclN0eWxlIjp7IiRpZCI6IjY1IiwiTGluZUNvbG9yIjpudWxsLCJMaW5lV2VpZ2h0IjowLjAsIkxpbmVUeXBlIjowLCJQYXJlbnRTdHlsZSI6bnVsbH0sIlBhcmVudFN0eWxlIjpudWxsfSwiRGF0ZUZvcm1hdCI6eyIkaWQiOiI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yIsIkZvcm1hdCI6MCwiSXNWaXNpYmxlIjpmYWxzZSwiTGFzdEtub3duVmlzaWJpbGl0eVN0YXRlIjpmYWxzZX0sIklzVmlzaWJsZSI6dHJ1ZSwiVmFyaWFuY2VTdHlsZSI6eyIkaWQiOiI2OCIsIlRleHRTdHlsZSI6eyIkaWQiOiI2OSIsIkZvbnRTZXR0aW5ncyI6eyIkaWQiOiI3MCIsIkZvbnRTaXplIjoxMSwiRm9udE5hbWUiOiJDYWxpYnJpIiwiSXNCb2xkIjpmYWxzZSwiSXNJdGFsaWMiOmZhbHNlLCJJc1VuZGVybGluZWQiOmZhbHNlLCJQYXJlbnRTdHlsZSI6bnVsbH0sIkF1dG9TaXplIjowLCJGb3JlZ3JvdW5kIjp7IiRpZCI6IjcxIiwiQ29sb3IiOnsiJGlkIjoiNz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AsIkciOjAsIkIiOjB9fSwiSXNWaXNpYmxlIjp0cnVlLCJXaWR0aCI6MC4wLCJIZWlnaHQiOjAuMCwiQm9yZGVyU3R5bGUiOnsiJGlkIjoiNzciLCJMaW5lQ29sb3IiOm51bGwsIkxpbmVXZWlnaHQiOjAuMCwiTGluZVR5cGUiOjAsIlBhcmVudFN0eWxlIjpudWxsfSwiUGFyZW50U3R5bGUiOm51bGx9LCJQYXJlbnRTdHlsZSI6bnVsbH0sIlBhcmVudFN0eWxlIjpudWxsfSwiSW5kZXgiOjQsIlNtYXJ0RHVyYXRpb25BY3RpdmF0ZWQiOmZhbHNlLCJEYXRlRm9ybWF0Ijp7IiRyZWYiOiI2NiJ9LCJXZWVrTnVtYmVyaW5nIjp7IiRpZCI6Ijc4IiwiRm9ybWF0IjowLCJJc1Zpc2libGUiOmZhbHNlLCJMYXN0S25vd25WaXNpYmlsaXR5U3RhdGUiOmZhbHNlfSwiQmFzZWxpbmVEYXRhIjp7IiRpZCI6Ijc5IiwiU3RhcnREYXRlIjoiMjAyNS0wOC0wM1QwMDowMDowMCIsIkVuZERhdGUiOiIyMDI1LTA4LTA0VDIzOjU5OjAwIn0sIklkIjoiN2FkYzEwNDktYjc4My00MzY0LTg1ZTktOTJjY2E4MTYzNGU2IiwiSW1wb3J0SWQiOm51bGwsIlRpdGxlIjoiU2l0ZSBzdXJ2ZXkgYW5kIGluc3BlY3Rpb24iLCJOb3RlIjpudWxsLCJIeXBlcmxpbmsiOnsiJGlkIjoiODAiLCJBZGRyZXNzIjoiIiwiU3ViQWRkcmVzcyI6IiJ9LCJJc0NoYW5nZWQiOmZhbHNlLCJJc05ldyI6ZmFsc2V9fV0sIl9taWxlc3RvbmVzIjpbXSwiSWQiOiIwMDAwMDAwMC0wMDAwLTAwMDAtMDAwMC0wMDAwMDAwMDAwMDAiLCJJc1NpbmdsZUl0ZW1Sb3ciOnRydWV9LHsiJGlkIjoiODEiLCJfdGFza3MiOlt7IiRpZCI6IjgyIiwiX2F0dGFjaGVkTWlsZXN0b25lcyI6W10sIlRhc2tEZWZpbml0aW9uIjp7IiRpZCI6IjgzIiwiR3JvdXBOYW1lIjpudWxsLCJTdGFydERhdGUiOiIyMDI2LTA4LTA1VDAwOjAwOjAwWiIsIkVuZERhdGUiOiIyMDI2LTA4LTEzVDIzOjU5OjAwWiIsIlBlcmNlbnRhZ2VDb21wbGV0ZSI6MTAwLjAsIlN0eWxlIjp7IiRpZCI6Ijg0IiwiU2hhcGUiOjEsIlNoYXBlVGhpY2tuZXNzIjowLCJEdXJhdGlvbkZvcm1hdCI6MCwiSW5jbHVkZU5vbldvcmtpbmdEYXlzSW5EdXJhdGlvbiI6ZmFsc2UsIlBlcmNlbnRhZ2VDb21wbGV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4OSIsIlRvcCI6MC4wLCJMZWZ0IjowLjAsIlJpZ2h0IjowLjAsIkJvdHRvbSI6MC4wfSwiUGFkZGluZyI6eyIkaWQiOiI5MCIsIlRvcCI6MC4wLCJMZWZ0IjowLjAsIlJpZ2h0IjowLjAsIkJvdHRvbSI6MC4wfSwiQmFja2dyb3VuZCI6eyIkaWQiOiI5MSIsIkNvbG9yIjp7IiRpZCI6IjkyIiwiQSI6ODksIlIiOjAsIkciOjAsIkIiOjB9fSwiSXNWaXNpYmxlIjp0cnVlLCJXaWR0aCI6MC4wLCJIZWlnaHQiOjAuMCwiQm9yZGVyU3R5bGUiOnsiJGlkIjoiOTMiLCJMaW5lQ29sb3IiOm51bGwsIkxpbmVXZWlnaHQiOjAuMCwiTGluZVR5cGUiOjAsIlBhcmVudFN0eWxlIjpudWxsfSwiUGFyZW50U3R5bGUiOm51bGx9LCJEdXJhdGlvbl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I1NSwiUiI6MjM3LCJHIjoxMjUsIkIiOjQ5fX0sIklzVmlzaWJsZSI6dHJ1ZSwiV2lkdGgiOjAuMCwiSGVpZ2h0IjowLjAsIkJvcmRlclN0eWxlIjp7IiRpZCI6IjEwMiIsIkxpbmVDb2xvciI6bnVsbCwiTGluZVdlaWdodCI6MC4wLCJMaW5lVHlwZSI6MCwiUGFyZW50U3R5bGUiOm51bGx9LCJQYXJlbnRTdHlsZSI6bnVsbH0sIkhvcml6b250YWxDb25uZWN0b3JTdHlsZSI6eyIkaWQiOiIxMDMiLCJMaW5lQ29sb3IiOnsiJGlkIjoiMTA0IiwiJHR5cGUiOiJOTFJFLkNvbW1vbi5Eb20uU29saWRDb2xvckJydXNoLCBOTFJFLkNvbW1vbiIsIkNvbG9yIjp7IiRpZCI6IjEwNSIsIkEiOjI1NSwiUiI6MCwiRyI6MCwiQiI6MH19LCJMaW5lV2VpZ2h0IjowLjAsIkxpbmVUeXBlIjowLCJQYXJlbnRTdHlsZSI6bnVsbH0sIlZlcnRpY2FsQ29ubmVjdG9yU3R5bGUiOnsiJGlkIjoiMTA2IiwiTGluZUNvbG9yIjp7IiRpZCI6IjEwNyIsIiR0eXBlIjoiTkxSRS5Db21tb24uRG9tLlNvbGlkQ29sb3JCcnVzaCwgTkxSRS5Db21tb24iLCJDb2xvciI6eyIkaWQiOiIxMDgiLCJBIjoyNTUsIlIiOjAsIkciOjAsIkIiOjB9fSwiTGluZVdlaWdodCI6MC4wLCJMaW5lVHlwZSI6MCwiUGFyZW50U3R5bGUiOm51bGx9LCJNYXJnaW4iOm51bGwsIlN0YXJ0RGF0ZVBvc2l0aW9uIjoxLCJFbmREYXRlUG9zaXRpb24iOjE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wOSIsIlNoYXBlU3R5bGUiOnsiJGlkIjoiMTEwIiwiTWFyZ2luIjp7IiRpZCI6IjExMSIsIlRvcCI6MC4wLCJMZWZ0IjowLjAsIlJpZ2h0IjowLjAsIkJvdHRvbSI6MC4wfSwiUGFkZGluZyI6eyIkaWQiOiIxMTIiLCJUb3AiOjAuMCwiTGVmdCI6MC4wLCJSaWdodCI6MC4wLCJCb3R0b20iOjAuMH0sIkJhY2tncm91bmQiOnsiJGlkIjoiMTEzIiwiQ29sb3IiOnsiJGlkIjoiMTE0IiwiQSI6MTUzLCJSIjowLCJHIjowLCJCIjowfX0sIklzVmlzaWJsZSI6dHJ1ZSwiV2lkdGgiOjAuMCwiSGVpZ2h0IjowLjAsIkJvcmRlclN0eWxlIjpudWxsLCJQYXJlbnRTdHlsZSI6bnVsbH0sIk1hcmdpbiI6eyIkaWQiOiIxMTUiLCJUb3AiOjAuMCwiTGVmdCI6MC4wLCJSaWdodCI6MC4wLCJCb3R0b20iOjAuMH0sIlBhZGRpbmciOnsiJGlkIjoiMTE2IiwiVG9wIjowLjAsIkxlZnQiOjAuMCwiUmlnaHQiOjAuMCwiQm90dG9tIjowLjB9LCJCYWNrZ3JvdW5kIjpudWxsLCJJc1Zpc2libGUiOnRydWUsIldpZHRoIjowLjAsIkhlaWdodCI6MC4wLCJCb3JkZXJTdHlsZSI6bnVsbCwiUGFyZW50U3R5bGUiOm51bGx9LCJTaGFwZVN0eWxlIjp7IiRpZCI6IjExNyIsIk1hcmdpbiI6eyIkaWQiOiIxMTgiLCJUb3AiOjAuMCwiTGVmdCI6NC4wLCJSaWdodCI6NC4wLCJCb3R0b20iOjAuMH0sIlBhZGRpbmciOnsiJGlkIjoiMTE5IiwiVG9wIjowLjAsIkxlZnQiOjAuMCwiUmlnaHQiOjAuMCwiQm90dG9tIjowLjB9LCJCYWNrZ3JvdW5kIjp7IiRpZCI6IjEyMCIsIkNvbG9yIjp7IiRpZCI6IjEyMSIsIkEiOjI1NSwiUiI6MjMzLCJHIjoxMTMsIkIiOjUwfX0sIklzVmlzaWJsZSI6dHJ1ZSwiV2lkdGgiOjAuMCwiSGVpZ2h0IjoxMC4wLCJCb3JkZXJTdHlsZSI6eyIkaWQiOiIxMjIiLCJMaW5lQ29sb3IiOnsiJGlkIjoiMTIzIiwiJHR5cGUiOiJOTFJFLkNvbW1vbi5Eb20uU29saWRDb2xvckJydXNoLCBOTFJFLkNvbW1vbiIsIkNvbG9yIjp7IiRpZCI6IjEyNCIsIkEiOjI1NSwiUiI6MjM0LCJHIjoyMiwiQiI6MzB9fSwiTGluZVdlaWdodCI6MC4wLCJMaW5lVHlwZSI6MCwiUGFyZW50U3R5bGUiOm51bGx9LCJQYXJlbnRTdHlsZSI6bnVsbH0sIlRpdGxlU3R5bGUiOnsiJGlkIjoiMTI1IiwiRm9udFNldHRpbmdzIjp7IiRpZCI6IjEyNiIsIkZvbnRTaXplIjoxMSwiRm9udE5hbWUiOiJDYWxpYnJpIiwiSXNCb2xkIjpmYWxzZSwiSXNJdGFsaWMiOmZhbHNlLCJJc1VuZGVybGluZWQiOmZhbHNlLCJQYXJlbnRTdHlsZSI6bnVsbH0sIkF1dG9TaXplIjowLCJGb3JlZ3JvdW5kIjp7IiRpZCI6IjEyNyIsIkNvbG9yIjp7IiRpZCI6IjEy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jkiLCJUb3AiOjAuMCwiTGVmdCI6MC4wLCJSaWdodCI6MC4wLCJCb3R0b20iOjAuMH0sIlBhZGRpbmciOnsiJGlkIjoiMTMwIiwiVG9wIjowLjAsIkxlZnQiOjAuMCwiUmlnaHQiOjAuMCwiQm90dG9tIjowLjB9LCJCYWNrZ3JvdW5kIjp7IiRpZCI6IjEzMSIsIkNvbG9yIjp7IiRpZCI6IjEzMiIsIkEiOjAsIlIiOjI1NSwiRyI6MjU1LCJCIjoyNTV9fSwiSXNWaXNpYmxlIjp0cnVlLCJXaWR0aCI6MC4wLCJIZWlnaHQiOjAuMCwiQm9yZGVyU3R5bGUiOnsiJGlkIjoiMTMzIiwiTGluZUNvbG9yIjpudWxsLCJMaW5lV2VpZ2h0IjowLjAsIkxpbmVUeXBlIjowLCJQYXJlbnRTdHlsZSI6bnVsbH0sIlBhcmVudFN0eWxlIjpudWxsfSwiRGF0ZVN0eWxlIjp7IiRpZCI6IjEzNCIsIkZvbnRTZXR0aW5ncyI6eyIkaWQiOiIxMzUiLCJGb250U2l6ZSI6MTAsIkZvbnROYW1lIjoiQ2FsaWJyaSIsIklzQm9sZCI6ZmFsc2UsIklzSXRhbGljIjpmYWxzZSwiSXNVbmRlcmxpbmVkIjpmYWxzZSwiUGFyZW50U3R5bGUiOm51bGx9LCJBdXRvU2l6ZSI6MCwiRm9yZWdyb3VuZCI6eyIkaWQiOiIxMzYiLCJDb2xvciI6eyIkaWQiOiIxMzciLCJBIjoyNTUsIlIiOjAsIkciOjE2NywiQiI6NzB9fSwiTWF4V2lkdGgiOjIwMC4wLCJNYXhIZWlnaHQiOiJJbmZpbml0eSIsIlNtYXJ0Rm9yZWdyb3VuZElzQWN0aXZlIjpmYWxzZSwiSG9yaXpvbnRhbEFsaWdubWVudCI6MCwiVmVydGljYWxBbGlnbm1lbnQiOjEsIlNtYXJ0Rm9yZWdyb3VuZCI6bnVsbCwiQmFja2dyb3VuZEZpbGxUeXBlIjowLCJNYXJnaW4iOnsiJGlkIjoiMTM4IiwiVG9wIjowLjAsIkxlZnQiOjAuMCwiUmlnaHQiOjAuMCwiQm90dG9tIjowLjB9LCJQYWRkaW5nIjp7IiRpZCI6IjEzOSIsIlRvcCI6MC4wLCJMZWZ0IjowLjAsIlJpZ2h0IjowLjAsIkJvdHRvbSI6MC4wfSwiQmFja2dyb3VuZCI6eyIkaWQiOiIxNDAiLCJDb2xvciI6eyIkaWQiOiIxNDEiLCJBIjowLCJSIjoyNTUsIkciOjI1NSwiQiI6MjU1fX0sIklzVmlzaWJsZSI6dHJ1ZSwiV2lkdGgiOjAuMCwiSGVpZ2h0IjowLjAsIkJvcmRlclN0eWxlIjp7IiRpZCI6IjE0MiIsIkxpbmVDb2xvciI6bnVsbCwiTGluZVdlaWdodCI6MC4wLCJMaW5lVHlwZSI6MCwiUGFyZW50U3R5bGUiOm51bGx9LCJQYXJlbnRTdHlsZSI6bnVsbH0sIkRhdGVGb3JtYXQiOnsiJGlkIjoiMT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CIsIkZvcm1hdCI6MCwiSXNWaXNpYmxlIjpmYWxzZSwiTGFzdEtub3duVmlzaWJpbGl0eVN0YXRlIjpmYWxzZX0sIklzVmlzaWJsZSI6dHJ1ZSwiVmFyaWFuY2VTdHlsZSI6eyIkaWQiOiIxNDUiLCJUZXh0U3R5bGUiOnsiJGlkIjoiMTQ2IiwiRm9udFNldHRpbmdzIjp7IiRpZCI6IjE0NyIsIkZvbnRTaXplIjoxMSwiRm9udE5hbWUiOiJDYWxpYnJpIiwiSXNCb2xkIjpmYWxzZSwiSXNJdGFsaWMiOmZhbHNlLCJJc1VuZGVybGluZWQiOmZhbHNlLCJQYXJlbnRTdHlsZSI6bnVsbH0sIkF1dG9TaXplIjowLCJGb3JlZ3JvdW5kIjp7IiRpZCI6IjE0OCIsIkNvbG9yIjp7IiRpZCI6IjE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TAiLCJUb3AiOjAuMCwiTGVmdCI6MC4wLCJSaWdodCI6MC4wLCJCb3R0b20iOjAuMH0sIlBhZGRpbmciOnsiJGlkIjoiMTUxIiwiVG9wIjowLjAsIkxlZnQiOjAuMCwiUmlnaHQiOjAuMCwiQm90dG9tIjowLjB9LCJCYWNrZ3JvdW5kIjp7IiRpZCI6IjE1MiIsIkNvbG9yIjp7IiRpZCI6IjE1MyIsIkEiOjAsIlIiOjAsIkciOjAsIkIiOjB9fSwiSXNWaXNpYmxlIjp0cnVlLCJXaWR0aCI6MC4wLCJIZWlnaHQiOjAuMCwiQm9yZGVyU3R5bGUiOnsiJGlkIjoiMTU0IiwiTGluZUNvbG9yIjpudWxsLCJMaW5lV2VpZ2h0IjowLjAsIkxpbmVUeXBlIjowLCJQYXJlbnRTdHlsZSI6bnVsbH0sIlBhcmVudFN0eWxlIjpudWxsfSwiUGFyZW50U3R5bGUiOm51bGx9LCJQYXJlbnRTdHlsZSI6bnVsbH0sIkluZGV4Ijo1LCJTbWFydER1cmF0aW9uQWN0aXZhdGVkIjpmYWxzZSwiRGF0ZUZvcm1hdCI6eyIkcmVmIjoiMTQzIn0sIldlZWtOdW1iZXJpbmciOnsiJGlkIjoiMTU1IiwiRm9ybWF0IjowLCJJc1Zpc2libGUiOmZhbHNlLCJMYXN0S25vd25WaXNpYmlsaXR5U3RhdGUiOmZhbHNlfSwiQmFzZWxpbmVEYXRhIjp7IiRpZCI6IjE1NiIsIlN0YXJ0RGF0ZSI6IjIwMjUtMDgtMDVUMDA6MDA6MDAiLCJFbmREYXRlIjoiMjAyNS0wOC0xM1QyMzo1OTowMCJ9LCJJZCI6IjUwMzIyZjM5LWQ5NDgtNDM3ZC05YWQ1LTllNGZjNGQxYzhhMSIsIkltcG9ydElkIjpudWxsLCJUaXRsZSI6IlNpdGUgY2xlYXJhbmNlIiwiTm90ZSI6bnVsbCwiSHlwZXJsaW5rIjp7IiRpZCI6IjE1NyIsIkFkZHJlc3MiOiIiLCJTdWJBZGRyZXNzIjoiIn0sIklzQ2hhbmdlZCI6ZmFsc2UsIklzTmV3IjpmYWxzZX19XSwiX21pbGVzdG9uZXMiOltdLCJJZCI6IjAwMDAwMDAwLTAwMDAtMDAwMC0wMDAwLTAwMDAwMDAwMDAwMCIsIklzU2luZ2xlSXRlbVJvdyI6dHJ1ZX1dLCJJbmRleCI6MywiSWQiOiI5NzFlODlhZi00MTQ5LTQzMDYtYWFkZi1hNTBkZmMyNjJiYzAiLCJIZWFkZXJUZXh0IjpudWxsLCJJc0RlZmF1bHQiOnRydWUsIlN0eWxlIjp7IiRpZCI6IjE1OCIsIkhlYWRlclN0eWxlIjp7IiRpZCI6IjE1OSIsIlRleHRTdHlsZSI6eyIkaWQiOiIxNjAiLCJGb250U2V0dGluZ3MiOnsiJGlkIjoiMTYxIiwiRm9udFNpemUiOjExLCJGb250TmFtZSI6IkNhbGlicmkiLCJJc0JvbGQiOmZhbHNlLCJJc0l0YWxpYyI6ZmFsc2UsIklzVW5kZXJsaW5lZCI6ZmFsc2UsIlBhcmVudFN0eWxlIjpudWxsfSwiQXV0b1NpemUiOjIsIkZvcmVncm91bmQiOnsiJGlkIjoiMTYyIiwiQ29sb3IiOnsiJGlkIjoiMTY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Y0IiwiVG9wIjowLjAsIkxlZnQiOjAuMCwiUmlnaHQiOjAuMCwiQm90dG9tIjowLjB9LCJQYWRkaW5nIjp7IiRpZCI6IjE2NSIsIlRvcCI6MC4wLCJMZWZ0IjowLjAsIlJpZ2h0IjowLjAsIkJvdHRvbSI6MC4wfSwiQmFja2dyb3VuZCI6eyIkaWQiOiIxNjYiLCJDb2xvciI6eyIkaWQiOiIxNjciLCJBIjoyNTUsIlIiOjAsIkciOjAsIkIiOjB9fSwiSXNWaXNpYmxlIjp0cnVlLCJXaWR0aCI6MC4wLCJIZWlnaHQiOjAuMCwiQm9yZGVyU3R5bGUiOm51bGwsIlBhcmVudFN0eWxlIjpudWxsfSwiUmVjdGFuZ2xlU3R5bGUiOnsiJGlkIjoiMTY4IiwiTWFyZ2luIjp7IiRpZCI6IjE2OSIsIlRvcCI6MC4wLCJMZWZ0IjowLjAsIlJpZ2h0IjowLjAsIkJvdHRvbSI6MC4wfSwiUGFkZGluZyI6eyIkaWQiOiIxNzAiLCJUb3AiOjAuMCwiTGVmdCI6MC4wLCJSaWdodCI6MC4wLCJCb3R0b20iOjAuMH0sIkJhY2tncm91bmQiOnsiJGlkIjoiMTcxIiwiQ29sb3IiOnsiJGlkIjoiMTcyIiwiQSI6NjMsIlIiOjIxLCJHIjo5NiwiQiI6MTMwfX0sIklzVmlzaWJsZSI6dHJ1ZSwiV2lkdGgiOjAuMCwiSGVpZ2h0IjowLjAsIkJvcmRlclN0eWxlIjp7IiRpZCI6IjE3MyIsIkxpbmVDb2xvciI6eyIkaWQiOiIxNzQiLCIkdHlwZSI6Ik5MUkUuQ29tbW9uLkRvbS5Tb2xpZENvbG9yQnJ1c2gsIE5MUkUuQ29tbW9uIiwiQ29sb3IiOnsiJGlkIjoiMTc1IiwiQSI6MjU1LCJSIjoyNTUsIkciOjAsIkIiOjB9fSwiTGluZVdlaWdodCI6MC4wLCJMaW5lVHlwZSI6MCwiUGFyZW50U3R5bGUiOm51bGx9LCJQYXJlbnRTdHlsZSI6bnVsbH0sIk1hcmdpbiI6eyIkaWQiOiIxNzYiLCJUb3AiOjAuMCwiTGVmdCI6MC4wLCJSaWdodCI6MC4wLCJCb3R0b20iOjAuMH0sIlBhZGRpbmciOnsiJGlkIjoiMTc3IiwiVG9wIjowLjAsIkxlZnQiOjAuMCwiUmlnaHQiOjAuMCwiQm90dG9tIjowLjB9LCJCYWNrZ3JvdW5kIjpudWxsLCJJc1Zpc2libGUiOnRydWUsIldpZHRoIjowLjAsIkhlaWdodCI6MC4wLCJCb3JkZXJTdHlsZSI6bnVsbCwiUGFyZW50U3R5bGUiOm51bGx9LCJCYWNrZ3JvdW5kU3R5bGUiOnsiJGlkIjoiMTc4IiwiTWFyZ2luIjp7IiRpZCI6IjE3OSIsIlRvcCI6MC4wLCJMZWZ0IjowLjAsIlJpZ2h0IjowLjAsIkJvdHRvbSI6MC4wfSwiUGFkZGluZyI6eyIkaWQiOiIxODAiLCJUb3AiOjAuMCwiTGVmdCI6MC4wLCJSaWdodCI6MC4wLCJCb3R0b20iOjAuMH0sIkJhY2tncm91bmQiOnsiJGlkIjoiMTgxIiwiQ29sb3IiOnsiJGlkIjoiMTgyIiwiQSI6NTEsIlIiOjIwMCwiRyI6MjAwLCJCIjoyMDB9fSwiSXNWaXNpYmxlIjp0cnVlLCJXaWR0aCI6MC4wLCJIZWlnaHQiOjAuMCwiQm9yZGVyU3R5bGUiOnsiJGlkIjoiMTgzIiwiTGluZUNvbG9yIjp7IiRpZCI6IjE4NCIsIiR0eXBlIjoiTkxSRS5Db21tb24uRG9tLlNvbGlkQ29sb3JCcnVzaCwgTkxSRS5Db21tb24iLCJDb2xvciI6eyIkaWQiOiIxODUiLCJBIjoyNTUsIlIiOjIzNCwiRyI6MjIsIkIiOjMwfX0sIkxpbmVXZWlnaHQiOjAuMCwiTGluZVR5cGUiOjAsIlBhcmVudFN0eWxlIjpudWxsfSwiUGFyZW50U3R5bGUiOm51bGx9LCJNYXJnaW4iOnsiJGlkIjoiMTg2IiwiVG9wIjowLjAsIkxlZnQiOjAuMCwiUmlnaHQiOjAuMCwiQm90dG9tIjowLjB9LCJQYWRkaW5nIjp7IiRpZCI6IjE4NyIsIlRvcCI6MC4wLCJMZWZ0IjowLjAsIlJpZ2h0IjowLjAsIkJvdHRvbSI6MC4wfSwiSXNWaXNpYmxlIjp0cnVlLCJXaWR0aCI6MC4wLCJIZWlnaHQiOjAuMCwiQm9yZGVyU3R5bGUiOnsiJGlkIjoiMTg4IiwiTGluZUNvbG9yIjpudWxsLCJMaW5lV2VpZ2h0IjowLjAsIkxpbmVUeXBlIjowLCJQYXJlbnRTdHlsZSI6bnVsbH0sIlBhcmVudFN0eWxlIjpudWxsfX1dLCJJZCI6IjE4NTM1MWE4LThiNDMtNDYyZC05OTc2LTUzYmE1NjVmMDQwYyIsIkluZGV4IjozLCJIZWFkZXJUZXh0IjoiU2l0ZSBwcmVwYXJhdGlvbiIsIlN0eWxlIjp7IiRpZCI6IjE4OSIsIlN0eWxlSWQiOiIzMzJjZmIxMy1iNDAxLTRlYzMtYjY1NS03Mzk2OGQwNGQ3NDkiLCJIZWFkZXJTdHlsZSI6eyIkaWQiOiIxOTAiLCJUZXh0SXNWZXJ0aWNhbCI6ZmFsc2UsIlRleHRTdHlsZSI6eyIkaWQiOiIxOTEiLCJGb250U2V0dGluZ3MiOnsiJGlkIjoiMTkyIiwiRm9udFNpemUiOjExLCJGb250TmFtZSI6IkNhbGlicmkiLCJJc0JvbGQiOmZhbHNlLCJJc0l0YWxpYyI6ZmFsc2UsIklzVW5kZXJsaW5lZCI6ZmFsc2UsIlBhcmVudFN0eWxlIjpudWxsfSwiQXV0b1NpemUiOjIsIkZvcmVncm91bmQiOnsiJGlkIjoiMTkzIiwiQ29sb3IiOnsiJGlkIjoiMTk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k1IiwiVG9wIjowLjAsIkxlZnQiOjAuMCwiUmlnaHQiOjAuMCwiQm90dG9tIjowLjB9LCJQYWRkaW5nIjp7IiRpZCI6IjE5NiIsIlRvcCI6MC4wLCJMZWZ0IjowLjAsIlJpZ2h0IjowLjAsIkJvdHRvbSI6MC4wfSwiQmFja2dyb3VuZCI6eyIkaWQiOiIxOTciLCJDb2xvciI6eyIkaWQiOiIxOTgiLCJBIjoyNTUsIlIiOjI1NSwiRyI6MjU1LCJCIjoyNTV9fSwiSXNWaXNpYmxlIjp0cnVlLCJXaWR0aCI6MC4wLCJIZWlnaHQiOjAuMCwiQm9yZGVyU3R5bGUiOm51bGwsIlBhcmVudFN0eWxlIjpudWxsfSwiUmVjdGFuZ2xlU3R5bGUiOnsiJGlkIjoiMTk5IiwiTWFyZ2luIjp7IiRpZCI6IjIwMCIsIlRvcCI6MC4wLCJMZWZ0IjowLjAsIlJpZ2h0IjowLjAsIkJvdHRvbSI6MC4wfSwiUGFkZGluZyI6eyIkaWQiOiIyMDEiLCJUb3AiOjAuMCwiTGVmdCI6MC4wLCJSaWdodCI6MC4wLCJCb3R0b20iOjAuMH0sIkJhY2tncm91bmQiOnsiJGlkIjoiMjAyIiwiQ29sb3IiOnsiJGlkIjoiMjAzIiwiQSI6MjU1LCJSIjo2NCwiRyI6NjQsIkIiOjY0fX0sIklzVmlzaWJsZSI6dHJ1ZSwiV2lkdGgiOjAuMCwiSGVpZ2h0IjowLjAsIkJvcmRlclN0eWxlIjp7IiRpZCI6IjIwNCIsIkxpbmVDb2xvciI6eyIkaWQiOiIyMDUiLCIkdHlwZSI6Ik5MUkUuQ29tbW9uLkRvbS5Tb2xpZENvbG9yQnJ1c2gsIE5MUkUuQ29tbW9uIiwiQ29sb3IiOnsiJGlkIjoiMjA2IiwiQSI6MjU1LCJSIjoyNTUsIkciOjI1NSwiQiI6MjU1fX0sIkxpbmVXZWlnaHQiOjAuMCwiTGluZVR5cGUiOjAsIlBhcmVudFN0eWxlIjpudWxsfSwiUGFyZW50U3R5bGUiOm51bGx9LCJNYXJnaW4iOnsiJGlkIjoiMjA3IiwiVG9wIjowLjAsIkxlZnQiOjAuMCwiUmlnaHQiOjAuMCwiQm90dG9tIjowLjB9LCJQYWRkaW5nIjp7IiRpZCI6IjIwOCIsIlRvcCI6MC4wLCJMZWZ0IjowLjAsIlJpZ2h0IjowLjAsIkJvdHRvbSI6MC4wfSwiQmFja2dyb3VuZCI6bnVsbCwiSXNWaXNpYmxlIjp0cnVlLCJXaWR0aCI6MC4wLCJIZWlnaHQiOjAuMCwiQm9yZGVyU3R5bGUiOm51bGwsIlBhcmVudFN0eWxlIjpudWxsfSwiQmFja2dyb3VuZFN0eWxlIjp7IiRpZCI6IjIwOSIsIk1hcmdpbiI6eyIkaWQiOiIyMTAiLCJUb3AiOjAuMCwiTGVmdCI6MC4wLCJSaWdodCI6MC4wLCJCb3R0b20iOjAuMH0sIlBhZGRpbmciOnsiJGlkIjoiMjExIiwiVG9wIjowLjAsIkxlZnQiOjAuMCwiUmlnaHQiOjAuMCwiQm90dG9tIjowLjB9LCJCYWNrZ3JvdW5kIjp7IiRpZCI6IjIxMiIsIkNvbG9yIjp7IiRpZCI6IjIxMyIsIkEiOjU2LCJSIjoyMDAsIkciOjIwMCwiQiI6MjAwfX0sIklzVmlzaWJsZSI6dHJ1ZSwiV2lkdGgiOjAuMCwiSGVpZ2h0IjowLjAsIkJvcmRlclN0eWxlIjp7IiRpZCI6IjIxNCIsIkxpbmVDb2xvciI6eyIkaWQiOiIyMTUiLCIkdHlwZSI6Ik5MUkUuQ29tbW9uLkRvbS5Tb2xpZENvbG9yQnJ1c2gsIE5MUkUuQ29tbW9uIiwiQ29sb3IiOnsiJGlkIjoiMjE2IiwiQSI6MjU1LCJSIjoyMzQsIkciOjIyLCJCIjozMH19LCJMaW5lV2VpZ2h0IjowLjAsIkxpbmVUeXBlIjowLCJQYXJlbnRTdHlsZSI6bnVsbH0sIlBhcmVudFN0eWxlIjpudWxsfSwiSXNBYm92ZVRpbWViYW5kIjpmYWxzZSwiU3BhY2luZyI6MywiRGVmYXVsdFN3aW1sYW5lVGFza1N0eWxlIjp7IiRpZCI6IjIxNyIsIiR0eXBlIjoiTkxSRS5Db21tb24uRG9tLlN0eWxlcy5FeHBsaWNpdFNldGFibGVUYXNrU3R5bGUsIE5MUkUuQ29tbW9uIiwiU2hhcGUiOjEsIlNoYXBlVGhpY2tuZXNzIjowLCJEdXJhdGlvbkZvcm1hdCI6MCwiSW5jbHVkZU5vbldvcmtpbmdEYXlzSW5EdXJhdGlvbiI6ZmFsc2UsIlBlcmNlbnRhZ2VDb21wbGV0ZVN0eWxlIjp7IiRpZCI6IjIxOCIsIkZvbnRTZXR0aW5ncyI6eyIkaWQiOiIyMTkiLCJGb250U2l6ZSI6MTAsIkZvbnROYW1lIjoiQ2FsaWJyaSIsIklzQm9sZCI6ZmFsc2UsIklzSXRhbGljIjpmYWxzZSwiSXNVbmRlcmxpbmVkIjpmYWxzZSwiUGFyZW50U3R5bGUiOm51bGx9LCJBdXRvU2l6ZSI6MCwiRm9yZWdyb3VuZCI6eyIkaWQiOiIyMjAiLCJDb2xvciI6eyIkaWQiOiIyMjE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IyIiwiVG9wIjowLjAsIkxlZnQiOjAuMCwiUmlnaHQiOjAuMCwiQm90dG9tIjowLjB9LCJQYWRkaW5nIjp7IiRpZCI6IjIyMyIsIlRvcCI6MC4wLCJMZWZ0IjowLjAsIlJpZ2h0IjowLjAsIkJvdHRvbSI6MC4wfSwiQmFja2dyb3VuZCI6eyIkaWQiOiIyMjQiLCJDb2xvciI6eyIkaWQiOiIyMjUiLCJBIjo4OSwiUiI6MCwiRyI6MCwiQiI6MH19LCJJc1Zpc2libGUiOnRydWUsIldpZHRoIjowLjAsIkhlaWdodCI6MC4wLCJCb3JkZXJTdHlsZSI6eyIkaWQiOiIyMjYiLCJMaW5lQ29sb3IiOm51bGwsIkxpbmVXZWlnaHQiOjAuMCwiTGluZVR5cGUiOjAsIlBhcmVudFN0eWxlIjpudWxsfSwiUGFyZW50U3R5bGUiOm51bGx9LCJEdXJhdGlvblN0eWxlIjp7IiRpZCI6IjIyNyIsIkZvbnRTZXR0aW5ncyI6eyIkaWQiOiIyMjgiLCJGb250U2l6ZSI6MTAsIkZvbnROYW1lIjoiQ2FsaWJyaSIsIklzQm9sZCI6ZmFsc2UsIklzSXRhbGljIjpmYWxzZSwiSXNVbmRlcmxpbmVkIjpmYWxzZSwiUGFyZW50U3R5bGUiOm51bGx9LCJBdXRvU2l6ZSI6MCwiRm9yZWdyb3VuZCI6eyIkaWQiOiIyMjkiLCJDb2xvciI6eyIkaWQiOiIyMz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zEiLCJUb3AiOjAuMCwiTGVmdCI6MC4wLCJSaWdodCI6MC4wLCJCb3R0b20iOjAuMH0sIlBhZGRpbmciOnsiJGlkIjoiMjMyIiwiVG9wIjowLjAsIkxlZnQiOjAuMCwiUmlnaHQiOjAuMCwiQm90dG9tIjowLjB9LCJCYWNrZ3JvdW5kIjp7IiRpZCI6IjIzMyIsIkNvbG9yIjp7IiRpZCI6IjIzNCIsIkEiOjI1NSwiUiI6MjM3LCJHIjoxMjUsIkIiOjQ5fX0sIklzVmlzaWJsZSI6dHJ1ZSwiV2lkdGgiOjAuMCwiSGVpZ2h0IjowLjAsIkJvcmRlclN0eWxlIjp7IiRpZCI6IjIzNSIsIkxpbmVDb2xvciI6bnVsbCwiTGluZVdlaWdodCI6MC4wLCJMaW5lVHlwZSI6MCwiUGFyZW50U3R5bGUiOm51bGx9LCJQYXJlbnRTdHlsZSI6bnVsbH0sIkhvcml6b250YWxDb25uZWN0b3JTdHlsZSI6eyIkaWQiOiIyMzYiLCJMaW5lQ29sb3IiOnsiJGlkIjoiMjM3IiwiJHR5cGUiOiJOTFJFLkNvbW1vbi5Eb20uU29saWRDb2xvckJydXNoLCBOTFJFLkNvbW1vbiIsIkNvbG9yIjp7IiRpZCI6IjIzOCIsIkEiOjI1NSwiUiI6MCwiRyI6MCwiQiI6MH19LCJMaW5lV2VpZ2h0IjowLjAsIkxpbmVUeXBlIjowLCJQYXJlbnRTdHlsZSI6bnVsbH0sIlZlcnRpY2FsQ29ubmVjdG9yU3R5bGUiOnsiJGlkIjoiMjM5IiwiTGluZUNvbG9yIjp7IiRpZCI6IjI0MCIsIiR0eXBlIjoiTkxSRS5Db21tb24uRG9tLlNvbGlkQ29sb3JCcnVzaCwgTkxSRS5Db21tb24iLCJDb2xvciI6eyIkaWQiOiIyND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yNDIiLCJTaGFwZVN0eWxlIjp7IiRpZCI6IjI0MyIsIk1hcmdpbiI6eyIkaWQiOiIyNDQiLCJUb3AiOjAuMCwiTGVmdCI6MC4wLCJSaWdodCI6MC4wLCJCb3R0b20iOjAuMH0sIlBhZGRpbmciOnsiJGlkIjoiMjQ1IiwiVG9wIjowLjAsIkxlZnQiOjAuMCwiUmlnaHQiOjAuMCwiQm90dG9tIjowLjB9LCJCYWNrZ3JvdW5kIjp7IiRpZCI6IjI0NiIsIkNvbG9yIjp7IiRpZCI6IjI0NyIsIkEiOjE1MywiUiI6MCwiRyI6MCwiQiI6MH19LCJJc1Zpc2libGUiOnRydWUsIldpZHRoIjowLjAsIkhlaWdodCI6MC4wLCJCb3JkZXJTdHlsZSI6eyIkaWQiOiIyNDgiLCJMaW5lQ29sb3IiOnsiJGlkIjoiMjQ5IiwiJHR5cGUiOiJOTFJFLkNvbW1vbi5Eb20uU29saWRDb2xvckJydXNoLCBOTFJFLkNvbW1vbiIsIkNvbG9yIjp7IiRpZCI6IjI1MCIsIkEiOjI1NSwiUiI6MjU1LCJHIjowLCJCIjowfX0sIkxpbmVXZWlnaHQiOjAuMCwiTGluZVR5cGUiOjAsIlBhcmVudFN0eWxlIjpudWxsfSwiUGFyZW50U3R5bGUiOm51bGx9LCJNYXJnaW4iOnsiJGlkIjoiMjUxIiwiVG9wIjowLjAsIkxlZnQiOjAuMCwiUmlnaHQiOjAuMCwiQm90dG9tIjowLjB9LCJQYWRkaW5nIjp7IiRpZCI6IjI1MiIsIlRvcCI6MC4wLCJMZWZ0IjowLjAsIlJpZ2h0IjowLjAsIkJvdHRvbSI6MC4wfSwiQmFja2dyb3VuZCI6bnVsbCwiSXNWaXNpYmxlIjp0cnVlLCJXaWR0aCI6MC4wLCJIZWlnaHQiOjAuMCwiQm9yZGVyU3R5bGUiOm51bGwsIlBhcmVudFN0eWxlIjpudWxsfSwiU2hhcGVTdHlsZSI6eyIkaWQiOiIyNTMiLCJNYXJnaW4iOnsiJGlkIjoiMjU0IiwiVG9wIjowLjAsIkxlZnQiOjQuMCwiUmlnaHQiOjQuMCwiQm90dG9tIjowLjB9LCJQYWRkaW5nIjp7IiRpZCI6IjI1NSIsIlRvcCI6MC4wLCJMZWZ0IjowLjAsIlJpZ2h0IjowLjAsIkJvdHRvbSI6MC4wfSwiQmFja2dyb3VuZCI6eyIkaWQiOiIyNTYiLCJDb2xvciI6eyIkaWQiOiIyNTciLCJBIjoyNTUsIlIiOjIxLCJHIjo5NiwiQiI6MTMwfX0sIklzVmlzaWJsZSI6dHJ1ZSwiV2lkdGgiOjAuMCwiSGVpZ2h0IjoxMC4wLCJCb3JkZXJTdHlsZSI6eyIkaWQiOiIyNTgiLCJMaW5lQ29sb3IiOnsiJGlkIjoiMjU5IiwiJHR5cGUiOiJOTFJFLkNvbW1vbi5Eb20uU29saWRDb2xvckJydXNoLCBOTFJFLkNvbW1vbiIsIkNvbG9yIjp7IiRpZCI6IjI2MCIsIkEiOjI1NSwiUiI6MjM0LCJHIjoyMiwiQiI6MzB9fSwiTGluZVdlaWdodCI6MC4wLCJMaW5lVHlwZSI6MCwiUGFyZW50U3R5bGUiOm51bGx9LCJQYXJlbnRTdHlsZSI6bnVsbH0sIlRpdGxlU3R5bGUiOnsiJGlkIjoiMjYxIiwiRm9udFNldHRpbmdzIjp7IiRpZCI6IjI2MiIsIkZvbnRTaXplIjoxMSwiRm9udE5hbWUiOiJDYWxpYnJpIiwiSXNCb2xkIjpmYWxzZSwiSXNJdGFsaWMiOmZhbHNlLCJJc1VuZGVybGluZWQiOmZhbHNlLCJQYXJlbnRTdHlsZSI6bnVsbH0sIkF1dG9TaXplIjowLCJGb3JlZ3JvdW5kIjp7IiRpZCI6IjI2MyIsIkNvbG9yIjp7IiRpZCI6IjI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jUiLCJUb3AiOjAuMCwiTGVmdCI6MC4wLCJSaWdodCI6MC4wLCJCb3R0b20iOjAuMH0sIlBhZGRpbmciOnsiJGlkIjoiMjY2IiwiVG9wIjowLjAsIkxlZnQiOjAuMCwiUmlnaHQiOjAuMCwiQm90dG9tIjowLjB9LCJCYWNrZ3JvdW5kIjp7IiRpZCI6IjI2NyIsIkNvbG9yIjp7IiRpZCI6IjI2OCIsIkEiOjI1NSwiUiI6MCwiRyI6MCwiQiI6MH19LCJJc1Zpc2libGUiOnRydWUsIldpZHRoIjowLjAsIkhlaWdodCI6MC4wLCJCb3JkZXJTdHlsZSI6eyIkaWQiOiIyNjkiLCJMaW5lQ29sb3IiOm51bGwsIkxpbmVXZWlnaHQiOjAuMCwiTGluZVR5cGUiOjAsIlBhcmVudFN0eWxlIjpudWxsfSwiUGFyZW50U3R5bGUiOm51bGx9LCJEYXRlU3R5bGUiOnsiJGlkIjoiMjcwIiwiRm9udFNldHRpbmdzIjp7IiRpZCI6IjI3MSIsIkZvbnRTaXplIjoxMCwiRm9udE5hbWUiOiJDYWxpYnJpIiwiSXNCb2xkIjpmYWxzZSwiSXNJdGFsaWMiOmZhbHNlLCJJc1VuZGVybGluZWQiOmZhbHNlLCJQYXJlbnRTdHlsZSI6bnVsbH0sIkF1dG9TaXplIjowLCJGb3JlZ3JvdW5kIjp7IiRpZCI6IjI3MiIsIkNvbG9yIjp7IiRpZCI6IjI3M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NzQiLCJUb3AiOjAuMCwiTGVmdCI6MC4wLCJSaWdodCI6MC4wLCJCb3R0b20iOjAuMH0sIlBhZGRpbmciOnsiJGlkIjoiMjc1IiwiVG9wIjowLjAsIkxlZnQiOjAuMCwiUmlnaHQiOjAuMCwiQm90dG9tIjowLjB9LCJCYWNrZ3JvdW5kIjp7IiRpZCI6IjI3NiIsIkNvbG9yIjp7IiRpZCI6IjI3NyIsIkEiOjI1NSwiUiI6MTQsIkciOjQwLCJCIjo2NX19LCJJc1Zpc2libGUiOnRydWUsIldpZHRoIjowLjAsIkhlaWdodCI6MC4wLCJCb3JkZXJTdHlsZSI6eyIkaWQiOiIyNzgiLCJMaW5lQ29sb3IiOm51bGwsIkxpbmVXZWlnaHQiOjAuMCwiTGluZVR5cGUiOjAsIlBhcmVudFN0eWxlIjpudWxsfSwiUGFyZW50U3R5bGUiOm51bGx9LCJEYXRlRm9ybWF0Ijp7IiRpZCI6IjI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AiLCJGb3JtYXQiOjAsIklzVmlzaWJsZSI6ZmFsc2UsIkxhc3RLbm93blZpc2liaWxpdHlTdGF0ZSI6ZmFsc2V9LCJJc1Zpc2libGUiOnRydWUsIlZhcmlhbmNlU3R5bGUiOnsiJGlkIjoiMjgxIiwiVGV4dFN0eWxlIjp7IiRpZCI6IjI4MiIsIkZvbnRTZXR0aW5ncyI6eyIkaWQiOiIyODMiLCJGb250U2l6ZSI6MTEsIkZvbnROYW1lIjoiQ2FsaWJyaSIsIklzQm9sZCI6ZmFsc2UsIklzSXRhbGljIjpmYWxzZSwiSXNVbmRlcmxpbmVkIjpmYWxzZSwiUGFyZW50U3R5bGUiOm51bGx9LCJBdXRvU2l6ZSI6MCwiRm9yZWdyb3VuZCI6eyIkaWQiOiIyODQiLCJDb2xvciI6eyIkaWQiOiIyO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g2IiwiVG9wIjowLjAsIkxlZnQiOjAuMCwiUmlnaHQiOjAuMCwiQm90dG9tIjowLjB9LCJQYWRkaW5nIjp7IiRpZCI6IjI4NyIsIlRvcCI6MC4wLCJMZWZ0IjowLjAsIlJpZ2h0IjowLjAsIkJvdHRvbSI6MC4wfSwiQmFja2dyb3VuZCI6eyIkaWQiOiIyODgiLCJDb2xvciI6eyIkaWQiOiIyODkiLCJBIjowLCJSIjowLCJHIjowLCJCIjowfX0sIklzVmlzaWJsZSI6dHJ1ZSwiV2lkdGgiOjAuMCwiSGVpZ2h0IjowLjAsIkJvcmRlclN0eWxlIjp7IiRpZCI6IjI5MCIsIkxpbmVDb2xvciI6bnVsbCwiTGluZVdlaWdodCI6MC4wLCJMaW5lVHlwZSI6MCwiUGFyZW50U3R5bGUiOm51bGx9LCJQYXJlbnRTdHlsZSI6bnVsbH0sIlBhcmVudFN0eWxlIjpudWxsfSwiUGFyZW50U3R5bGUiOm51bGwsIl9leHBsaWNpdGx5U2V0Ijp7IiRpZCI6IjI5M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I5MiIsIlNoYXBlIjoxLCJDb25uZWN0b3JNYXJnaW4iOnsiJGlkIjoiMjkzIiwiVG9wIjowLjAsIkxlZnQiOjIuMCwiUmlnaHQiOjIuMCwiQm90dG9tIjowLjB9LCJDb25uZWN0b3JTdHlsZSI6eyIkaWQiOiIyOTQiLCJMaW5lQ29sb3IiOnsiJGlkIjoiMjk1IiwiJHR5cGUiOiJOTFJFLkNvbW1vbi5Eb20uU29saWRDb2xvckJydXNoLCBOTFJFLkNvbW1vbiIsIkNvbG9yIjp7IiRpZCI6IjI5NiIsIkEiOjEyNywiUiI6MTEsIkciOjQ4LCJCIjo2NX19LCJMaW5lV2VpZ2h0IjoxLjAsIkxpbmVUeXBlIjowLCJQYXJlbnRTdHlsZSI6bnVsbH0sIklzQmVsb3dUaW1lYmFuZCI6ZmFsc2UsIlBvc2l0aW9uT25UYXNrIjoxLCJIaWRlRGF0ZSI6ZmFsc2UsIlNoYXBlU2l6ZSI6MCwiU3BhY2luZyI6MC4wLCJQYWRkaW5nIjp7IiRpZCI6IjI5NyIsIlRvcCI6NS4wLCJMZWZ0IjozLjAsIlJpZ2h0IjowLjAsIkJvdHRvbSI6Mi4wfSwiU2hhcGVTdHlsZSI6eyIkaWQiOiIyOTgiLCJNYXJnaW4iOnsiJGlkIjoiMjk5IiwiVG9wIjowLjAsIkxlZnQiOjAuMCwiUmlnaHQiOjAuMCwiQm90dG9tIjowLjB9LCJQYWRkaW5nIjp7IiRpZCI6IjMwMCIsIlRvcCI6MC4wLCJMZWZ0IjowLjAsIlJpZ2h0IjowLjAsIkJvdHRvbSI6MC4wfSwiQmFja2dyb3VuZCI6eyIkaWQiOiIzMDEiLCJDb2xvciI6eyIkaWQiOiIzMDIiLCJBIjoyNTUsIlIiOjExLCJHIjo0OCwiQiI6NjV9fSwiSXNWaXNpYmxlIjp0cnVlLCJXaWR0aCI6MTIuMCwiSGVpZ2h0IjoxNC4wLCJCb3JkZXJTdHlsZSI6eyIkaWQiOiIzMDMiLCJMaW5lQ29sb3IiOnsiJGlkIjoiMzA0IiwiJHR5cGUiOiJOTFJFLkNvbW1vbi5Eb20uU29saWRDb2xvckJydXNoLCBOTFJFLkNvbW1vbiIsIkNvbG9yIjp7IiRpZCI6IjMwNSIsIkEiOjI1NSwiUiI6MjU1LCJHIjowLCJCIjowfX0sIkxpbmVXZWlnaHQiOjAuMCwiTGluZVR5cGUiOjAsIlBhcmVudFN0eWxlIjpudWxsfSwiUGFyZW50U3R5bGUiOm51bGx9LCJUaXRsZVN0eWxlIjp7IiRpZCI6IjMwNiIsIkZvbnRTZXR0aW5ncyI6eyIkaWQiOiIzMDciLCJGb250U2l6ZSI6MTEsIkZvbnROYW1lIjoiQ2FsaWJyaSIsIklzQm9sZCI6ZmFsc2UsIklzSXRhbGljIjpmYWxzZSwiSXNVbmRlcmxpbmVkIjpmYWxzZSwiUGFyZW50U3R5bGUiOm51bGx9LCJBdXRvU2l6ZSI6MCwiRm9yZWdyb3VuZCI6eyIkaWQiOiIzMDgiLCJDb2xvciI6eyIkaWQiOiIzMDk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zEwIiwiVG9wIjowLjAsIkxlZnQiOjAuMCwiUmlnaHQiOjAuMCwiQm90dG9tIjowLjB9LCJQYWRkaW5nIjp7IiRpZCI6IjMxMSIsIlRvcCI6MC4wLCJMZWZ0IjowLjAsIlJpZ2h0IjowLjAsIkJvdHRvbSI6MC4wfSwiQmFja2dyb3VuZCI6eyIkaWQiOiIzMTIiLCJDb2xvciI6eyIkaWQiOiIzMTMiLCJBIjoyNTUsIlIiOjAsIkciOjAsIkIiOjB9fSwiSXNWaXNpYmxlIjp0cnVlLCJXaWR0aCI6MC4wLCJIZWlnaHQiOjAuMCwiQm9yZGVyU3R5bGUiOnsiJGlkIjoiMzE0IiwiTGluZUNvbG9yIjpudWxsLCJMaW5lV2VpZ2h0IjowLjAsIkxpbmVUeXBlIjowLCJQYXJlbnRTdHlsZSI6bnVsbH0sIlBhcmVudFN0eWxlIjpudWxsfSwiRGF0ZVN0eWxlIjp7IiRpZCI6IjMxNSIsIkZvbnRTZXR0aW5ncyI6eyIkaWQiOiIzMTYiLCJGb250U2l6ZSI6MTAsIkZvbnROYW1lIjoiQ2FsaWJyaSIsIklzQm9sZCI6ZmFsc2UsIklzSXRhbGljIjpmYWxzZSwiSXNVbmRlcmxpbmVkIjpmYWxzZSwiUGFyZW50U3R5bGUiOm51bGx9LCJBdXRvU2l6ZSI6MCwiRm9yZWdyb3VuZCI6eyIkaWQiOiIzMTciLCJDb2xvciI6eyIkaWQiOiIzMTg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zE5IiwiVG9wIjowLjAsIkxlZnQiOjAuMCwiUmlnaHQiOjAuMCwiQm90dG9tIjowLjB9LCJQYWRkaW5nIjp7IiRpZCI6IjMyMCIsIlRvcCI6MC4wLCJMZWZ0IjowLjAsIlJpZ2h0IjowLjAsIkJvdHRvbSI6MC4wfSwiQmFja2dyb3VuZCI6eyIkaWQiOiIzMjEiLCJDb2xvciI6eyIkaWQiOiIzMjIiLCJBIjoyNTUsIlIiOjE0LCJHIjo0MCwiQiI6NjV9fSwiSXNWaXNpYmxlIjp0cnVlLCJXaWR0aCI6MC4wLCJIZWlnaHQiOjAuMCwiQm9yZGVyU3R5bGUiOnsiJGlkIjoiMzIzIiwiTGluZUNvbG9yIjpudWxsLCJMaW5lV2VpZ2h0IjowLjAsIkxpbmVUeXBlIjowLCJQYXJlbnRTdHlsZSI6bnVsbH0sIlBhcmVudFN0eWxlIjpudWxsfSwiRGF0ZUZvcm1hdCI6eyIkaWQiOiIz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1IiwiRm9ybWF0IjowLCJJc1Zpc2libGUiOmZhbHNlLCJMYXN0S25vd25WaXNpYmlsaXR5U3RhdGUiOmZhbHNlfSwiSXNWaXNpYmxlIjp0cnVlLCJWYXJpYW5jZVN0eWxlIjp7IiRpZCI6IjMyNiIsIlRleHRTdHlsZSI6eyIkaWQiOiIzMjciLCJGb250U2V0dGluZ3MiOnsiJGlkIjoiMzI4IiwiRm9udFNpemUiOjExLCJGb250TmFtZSI6IkNhbGlicmkiLCJJc0JvbGQiOmZhbHNlLCJJc0l0YWxpYyI6ZmFsc2UsIklzVW5kZXJsaW5lZCI6ZmFsc2UsIlBhcmVudFN0eWxlIjpudWxsfSwiQXV0b1NpemUiOjAsIkZvcmVncm91bmQiOnsiJGlkIjoiMzI5IiwiQ29sb3IiOnsiJGlkIjoiMzM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MSIsIlRvcCI6MC4wLCJMZWZ0IjowLjAsIlJpZ2h0IjowLjAsIkJvdHRvbSI6MC4wfSwiUGFkZGluZyI6eyIkaWQiOiIzMzIiLCJUb3AiOjAuMCwiTGVmdCI6MC4wLCJSaWdodCI6MC4wLCJCb3R0b20iOjAuMH0sIkJhY2tncm91bmQiOnsiJGlkIjoiMzMzIiwiQ29sb3IiOnsiJGlkIjoiMzM0IiwiQSI6MCwiUiI6MCwiRyI6MCwiQiI6MH19LCJJc1Zpc2libGUiOmZhbHNlLCJXaWR0aCI6MC4wLCJIZWlnaHQiOjAuMCwiQm9yZGVyU3R5bGUiOnsiJGlkIjoiMzM1IiwiTGluZUNvbG9yIjpudWxsLCJMaW5lV2VpZ2h0IjowLjAsIkxpbmVUeXBlIjowLCJQYXJlbnRTdHlsZSI6bnVsbH0sIlBhcmVudFN0eWxlIjpudWxsfSwiUGFyZW50U3R5bGUiOm51bGx9LCJQYXJlbnRTdHlsZSI6bnVsbH0sIkRlZmF1bHRTd2ltbGFuZU1pbGVzdG9uZVN0eWxlIjp7IiRpZCI6IjMzNiIsIlRpdGxlUG9zaXRpb24iOiJMZWZ0IiwiRGF0ZVBvc2l0aW9uIjoiUmlnaHQiLCJWYXJpYW5jZVBvc2l0aW9uIjoiUmlnaHQiLCJTaGFwZVR5cGUiOjEsIlNoYXBlU2l6ZSI6MCwiU3BhY2luZyI6NSwiU2hhcGVTdHlsZSI6eyIkaWQiOiIzMzciLCJNYXJnaW4iOnsiJGlkIjoiMzM4IiwiVG9wIjowLjAsIkxlZnQiOjAuMCwiUmlnaHQiOjAuMCwiQm90dG9tIjowLjB9LCJQYWRkaW5nIjp7IiRpZCI6IjMzOSIsIlRvcCI6MC4wLCJMZWZ0IjowLjAsIlJpZ2h0IjowLjAsIkJvdHRvbSI6MC4wfSwiQmFja2dyb3VuZCI6eyIkaWQiOiIzNDAiLCJDb2xvciI6eyIkaWQiOiIzNDEiLCJBIjoyNTUsIlIiOjIxLCJHIjo5NiwiQiI6MTMwfX0sIklzVmlzaWJsZSI6dHJ1ZSwiV2lkdGgiOjEyLjAsIkhlaWdodCI6MTQuMCwiQm9yZGVyU3R5bGUiOnsiJGlkIjoiMzQyIiwiTGluZUNvbG9yIjp7IiRpZCI6IjM0MyIsIiR0eXBlIjoiTkxSRS5Db21tb24uRG9tLlNvbGlkQ29sb3JCcnVzaCwgTkxSRS5Db21tb24iLCJDb2xvciI6eyIkaWQiOiIzNDQiLCJBIjoyNTUsIlIiOjIzNCwiRyI6MjIsIkIiOjMwfX0sIkxpbmVXZWlnaHQiOjAuMCwiTGluZVR5cGUiOjAsIlBhcmVudFN0eWxlIjpudWxsfSwiUGFyZW50U3R5bGUiOm51bGx9LCJUaXRsZVN0eWxlIjp7IiRpZCI6IjM0NSIsIkZvbnRTZXR0aW5ncyI6eyIkaWQiOiIzNDYiLCJGb250U2l6ZSI6MTEsIkZvbnROYW1lIjoiQ2FsaWJyaSIsIklzQm9sZCI6ZmFsc2UsIklzSXRhbGljIjpmYWxzZSwiSXNVbmRlcmxpbmVkIjpmYWxzZSwiUGFyZW50U3R5bGUiOm51bGx9LCJBdXRvU2l6ZSI6MCwiRm9yZWdyb3VuZCI6eyIkaWQiOiIzNDciLCJDb2xvciI6eyIkaWQiOiIzNDg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Q5IiwiVG9wIjowLjAsIkxlZnQiOjAuMCwiUmlnaHQiOjAuMCwiQm90dG9tIjowLjB9LCJQYWRkaW5nIjp7IiRpZCI6IjM1MCIsIlRvcCI6MC4wLCJMZWZ0IjowLjAsIlJpZ2h0IjowLjAsIkJvdHRvbSI6MC4wfSwiQmFja2dyb3VuZCI6eyIkaWQiOiIzNTEiLCJDb2xvciI6eyIkaWQiOiIzNTIiLCJBIjoyNTUsIlIiOjAsIkciOjAsIkIiOjB9fSwiSXNWaXNpYmxlIjp0cnVlLCJXaWR0aCI6MC4wLCJIZWlnaHQiOjAuMCwiQm9yZGVyU3R5bGUiOnsiJGlkIjoiMzUzIiwiTGluZUNvbG9yIjpudWxsLCJMaW5lV2VpZ2h0IjowLjAsIkxpbmVUeXBlIjowLCJQYXJlbnRTdHlsZSI6bnVsbH0sIlBhcmVudFN0eWxlIjpudWxsfSwiRGF0ZVN0eWxlIjp7IiRpZCI6IjM1NCIsIkZvbnRTZXR0aW5ncyI6eyIkaWQiOiIzNTUiLCJGb250U2l6ZSI6MTAsIkZvbnROYW1lIjoiQ2FsaWJyaSIsIklzQm9sZCI6ZmFsc2UsIklzSXRhbGljIjpmYWxzZSwiSXNVbmRlcmxpbmVkIjpmYWxzZSwiUGFyZW50U3R5bGUiOm51bGx9LCJBdXRvU2l6ZSI6MCwiRm9yZWdyb3VuZCI6eyIkaWQiOiIzNTYiLCJDb2xvciI6eyIkaWQiOiIzNTc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U4IiwiVG9wIjowLjAsIkxlZnQiOjAuMCwiUmlnaHQiOjAuMCwiQm90dG9tIjowLjB9LCJQYWRkaW5nIjp7IiRpZCI6IjM1OSIsIlRvcCI6MC4wLCJMZWZ0IjowLjAsIlJpZ2h0IjowLjAsIkJvdHRvbSI6MC4wfSwiQmFja2dyb3VuZCI6eyIkaWQiOiIzNjAiLCJDb2xvciI6eyIkaWQiOiIzNjEiLCJBIjoyNTUsIlIiOjE0LCJHIjo0MCwiQiI6NjV9fSwiSXNWaXNpYmxlIjp0cnVlLCJXaWR0aCI6MC4wLCJIZWlnaHQiOjAuMCwiQm9yZGVyU3R5bGUiOnsiJGlkIjoiMzYyIiwiTGluZUNvbG9yIjpudWxsLCJMaW5lV2VpZ2h0IjowLjAsIkxpbmVUeXBlIjowLCJQYXJlbnRTdHlsZSI6bnVsbH0sIlBhcmVudFN0eWxlIjpudWxsfSwiRGF0ZUZvcm1hdCI6eyIkaWQiOiIzN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0IiwiRm9ybWF0IjowLCJJc1Zpc2libGUiOmZhbHNlLCJMYXN0S25vd25WaXNpYmlsaXR5U3RhdGUiOmZhbHNlfSwiSXNWaXNpYmxlIjp0cnVlLCJWYXJpYW5jZVN0eWxlIjp7IiRpZCI6IjM2NSIsIlRleHRTdHlsZSI6eyIkaWQiOiIzNjYiLCJGb250U2V0dGluZ3MiOnsiJGlkIjoiMzY3IiwiRm9udFNpemUiOjExLCJGb250TmFtZSI6IkNhbGlicmkiLCJJc0JvbGQiOmZhbHNlLCJJc0l0YWxpYyI6ZmFsc2UsIklzVW5kZXJsaW5lZCI6ZmFsc2UsIlBhcmVudFN0eWxlIjpudWxsfSwiQXV0b1NpemUiOjAsIkZvcmVncm91bmQiOnsiJGlkIjoiMzY4IiwiQ29sb3IiOnsiJGlkIjoiMzY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3MCIsIlRvcCI6MC4wLCJMZWZ0IjowLjAsIlJpZ2h0IjowLjAsIkJvdHRvbSI6MC4wfSwiUGFkZGluZyI6eyIkaWQiOiIzNzEiLCJUb3AiOjAuMCwiTGVmdCI6MC4wLCJSaWdodCI6MC4wLCJCb3R0b20iOjAuMH0sIkJhY2tncm91bmQiOnsiJGlkIjoiMzcyIiwiQ29sb3IiOnsiJGlkIjoiMzczIiwiQSI6MCwiUiI6MCwiRyI6MCwiQiI6MH19LCJJc1Zpc2libGUiOnRydWUsIldpZHRoIjowLjAsIkhlaWdodCI6MC4wLCJCb3JkZXJTdHlsZSI6eyIkaWQiOiIzNzQiLCJMaW5lQ29sb3IiOm51bGwsIkxpbmVXZWlnaHQiOjAuMCwiTGluZVR5cGUiOjAsIlBhcmVudFN0eWxlIjpudWxsfSwiUGFyZW50U3R5bGUiOm51bGx9LCJQYXJlbnRTdHlsZSI6bnVsbH0sIlBhcmVudFN0eWxlIjpudWxsfSwiRGVmYXVsdFN3aW1sYW5lQWN0aXZpdHlTdHlsZSI6eyIkaWQiOiIzNzUiLCJIZWFkZXJTdHlsZSI6eyIkaWQiOiIzNzYiLCJUZXh0U3R5bGUiOnsiJGlkIjoiMzc3IiwiRm9udFNldHRpbmdzIjp7IiRpZCI6IjM3OCIsIkZvbnRTaXplIjoxMSwiRm9udE5hbWUiOiJDYWxpYnJpIiwiSXNCb2xkIjpmYWxzZSwiSXNJdGFsaWMiOmZhbHNlLCJJc1VuZGVybGluZWQiOmZhbHNlLCJQYXJlbnRTdHlsZSI6bnVsbH0sIkF1dG9TaXplIjoyLCJGb3JlZ3JvdW5kIjp7IiRpZCI6IjM3OSIsIkNvbG9yIjp7IiRpZCI6IjM4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4MSIsIlRvcCI6MC4wLCJMZWZ0IjowLjAsIlJpZ2h0IjowLjAsIkJvdHRvbSI6MC4wfSwiUGFkZGluZyI6eyIkaWQiOiIzODIiLCJUb3AiOjAuMCwiTGVmdCI6MC4wLCJSaWdodCI6MC4wLCJCb3R0b20iOjAuMH0sIkJhY2tncm91bmQiOnsiJGlkIjoiMzgzIiwiQ29sb3IiOnsiJGlkIjoiMzg0IiwiQSI6MjU1LCJSIjowLCJHIjowLCJCIjowfX0sIklzVmlzaWJsZSI6dHJ1ZSwiV2lkdGgiOjAuMCwiSGVpZ2h0IjowLjAsIkJvcmRlclN0eWxlIjpudWxsLCJQYXJlbnRTdHlsZSI6bnVsbH0sIlJlY3RhbmdsZVN0eWxlIjp7IiRpZCI6IjM4NSIsIk1hcmdpbiI6eyIkaWQiOiIzODYiLCJUb3AiOjAuMCwiTGVmdCI6MC4wLCJSaWdodCI6MC4wLCJCb3R0b20iOjAuMH0sIlBhZGRpbmciOnsiJGlkIjoiMzg3IiwiVG9wIjowLjAsIkxlZnQiOjAuMCwiUmlnaHQiOjAuMCwiQm90dG9tIjowLjB9LCJCYWNrZ3JvdW5kIjp7IiRpZCI6IjM4OCIsIkNvbG9yIjp7IiRpZCI6IjM4OSIsIkEiOjYzLCJSIjoyMSwiRyI6OTYsIkIiOjEzMH19LCJJc1Zpc2libGUiOnRydWUsIldpZHRoIjowLjAsIkhlaWdodCI6MC4wLCJCb3JkZXJTdHlsZSI6eyIkaWQiOiIzOTAiLCJMaW5lQ29sb3IiOnsiJGlkIjoiMzkxIiwiJHR5cGUiOiJOTFJFLkNvbW1vbi5Eb20uU29saWRDb2xvckJydXNoLCBOTFJFLkNvbW1vbiIsIkNvbG9yIjp7IiRpZCI6IjM5MiIsIkEiOjI1NSwiUiI6MjU1LCJHIjowLCJCIjowfX0sIkxpbmVXZWlnaHQiOjAuMCwiTGluZVR5cGUiOjAsIlBhcmVudFN0eWxlIjpudWxsfSwiUGFyZW50U3R5bGUiOm51bGx9LCJNYXJnaW4iOnsiJGlkIjoiMzkzIiwiVG9wIjowLjAsIkxlZnQiOjAuMCwiUmlnaHQiOjAuMCwiQm90dG9tIjowLjB9LCJQYWRkaW5nIjp7IiRpZCI6IjM5NCIsIlRvcCI6MC4wLCJMZWZ0IjowLjAsIlJpZ2h0IjowLjAsIkJvdHRvbSI6MC4wfSwiQmFja2dyb3VuZCI6bnVsbCwiSXNWaXNpYmxlIjp0cnVlLCJXaWR0aCI6MC4wLCJIZWlnaHQiOjAuMCwiQm9yZGVyU3R5bGUiOm51bGwsIlBhcmVudFN0eWxlIjpudWxsfSwiQmFja2dyb3VuZFN0eWxlIjp7IiRpZCI6IjM5NSIsIk1hcmdpbiI6eyIkaWQiOiIzOTYiLCJUb3AiOjAuMCwiTGVmdCI6MC4wLCJSaWdodCI6MC4wLCJCb3R0b20iOjAuMH0sIlBhZGRpbmciOnsiJGlkIjoiMzk3IiwiVG9wIjowLjAsIkxlZnQiOjAuMCwiUmlnaHQiOjAuMCwiQm90dG9tIjowLjB9LCJCYWNrZ3JvdW5kIjp7IiRpZCI6IjM5OCIsIkNvbG9yIjp7IiRpZCI6IjM5OSIsIkEiOjUxLCJSIjoyMDAsIkciOjIwMCwiQiI6MjAwfX0sIklzVmlzaWJsZSI6dHJ1ZSwiV2lkdGgiOjAuMCwiSGVpZ2h0IjowLjAsIkJvcmRlclN0eWxlIjp7IiRpZCI6IjQwMCIsIkxpbmVDb2xvciI6eyIkaWQiOiI0MDEiLCIkdHlwZSI6Ik5MUkUuQ29tbW9uLkRvbS5Tb2xpZENvbG9yQnJ1c2gsIE5MUkUuQ29tbW9uIiwiQ29sb3IiOnsiJGlkIjoiNDAyIiwiQSI6MjU1LCJSIjoyMzQsIkciOjIyLCJCIjozMH19LCJMaW5lV2VpZ2h0IjowLjAsIkxpbmVUeXBlIjowLCJQYXJlbnRTdHlsZSI6bnVsbH0sIlBhcmVudFN0eWxlIjpudWxsfSwiTWFyZ2luIjp7IiRpZCI6IjQwMyIsIlRvcCI6MC4wLCJMZWZ0IjowLjAsIlJpZ2h0IjowLjAsIkJvdHRvbSI6MC4wfSwiUGFkZGluZyI6eyIkaWQiOiI0MDQiLCJUb3AiOjAuMCwiTGVmdCI6MC4wLCJSaWdodCI6MC4wLCJCb3R0b20iOjAuMH0sIklzVmlzaWJsZSI6dHJ1ZSwiV2lkdGgiOjAuMCwiSGVpZ2h0IjowLjAsIkJvcmRlclN0eWxlIjp7IiRpZCI6IjQwNSIsIkxpbmVDb2xvciI6bnVsbCwiTGluZVdlaWdodCI6MC4wLCJMaW5lVHlwZSI6MCwiUGFyZW50U3R5bGUiOm51bGx9LCJQYXJlbnRTdHlsZSI6bnVsbH0sIk1hcmdpbiI6eyIkaWQiOiI0MDYiLCJUb3AiOjAuMCwiTGVmdCI6MC4wLCJSaWdodCI6MC4wLCJCb3R0b20iOjAuMH0sIlBhZGRpbmciOnsiJGlkIjoiNDA3IiwiVG9wIjowLjAsIkxlZnQiOjAuMCwiUmlnaHQiOjAuMCwiQm90dG9tIjowLjB9LCJJc1Zpc2libGUiOnRydWUsIldpZHRoIjowLjAsIkhlaWdodCI6MC4wLCJCb3JkZXJTdHlsZSI6eyIkaWQiOiI0MDgiLCJMaW5lQ29sb3IiOm51bGwsIkxpbmVXZWlnaHQiOjAuMCwiTGluZVR5cGUiOjAsIlBhcmVudFN0eWxlIjpudWxsfSwiUGFyZW50U3R5bGUiOm51bGx9fSx7IiRpZCI6IjQwOSIsIl9hY3Rpdml0aWVzIjpbeyIkaWQiOiI0MTAiLCJfcm93cyI6W3siJGlkIjoiNDExIiwiX3Rhc2tzIjpbeyIkaWQiOiI0MTIiLCJfYXR0YWNoZWRNaWxlc3RvbmVzIjpbXSwiVGFza0RlZmluaXRpb24iOnsiJGlkIjoiNDEzIiwiR3JvdXBOYW1lIjpudWxsLCJTdGFydERhdGUiOiIyMDI2LTA4LTE0VDAwOjAwOjAwWiIsIkVuZERhdGUiOiIyMDI2LTA4LTI2VDIzOjU5OjAwWiIsIlBlcmNlbnRhZ2VDb21wbGV0ZSI6NjAuMCwiU3R5bGUiOnsiJGlkIjoiNDE0IiwiU2hhcGUiOjEsIlNoYXBlVGhpY2tuZXNzIjowLCJEdXJhdGlvbkZvcm1hdCI6MCwiSW5jbHVkZU5vbldvcmtpbmdEYXlzSW5EdXJhdGlvbiI6ZmFsc2UsIlBlcmNlbnRhZ2VDb21wbGV0ZVN0eWxlIjp7IiRpZCI6IjQxNSIsIkZvbnRTZXR0aW5ncyI6eyIkaWQiOiI0MTYiLCJGb250U2l6ZSI6MTAsIkZvbnROYW1lIjoiQ2FsaWJyaSIsIklzQm9sZCI6ZmFsc2UsIklzSXRhbGljIjpmYWxzZSwiSXNVbmRlcmxpbmVkIjpmYWxzZSwiUGFyZW50U3R5bGUiOm51bGx9LCJBdXRvU2l6ZSI6MCwiRm9yZWdyb3VuZCI6eyIkaWQiOiI0MTciLCJDb2xvciI6eyIkaWQiOiI0MT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E5IiwiVG9wIjowLjAsIkxlZnQiOjAuMCwiUmlnaHQiOjAuMCwiQm90dG9tIjowLjB9LCJQYWRkaW5nIjp7IiRpZCI6IjQyMCIsIlRvcCI6MC4wLCJMZWZ0IjowLjAsIlJpZ2h0IjowLjAsIkJvdHRvbSI6MC4wfSwiQmFja2dyb3VuZCI6eyIkaWQiOiI0MjEiLCJDb2xvciI6eyIkaWQiOiI0MjIiLCJBIjo4OSwiUiI6MCwiRyI6MCwiQiI6MH19LCJJc1Zpc2libGUiOnRydWUsIldpZHRoIjowLjAsIkhlaWdodCI6MC4wLCJCb3JkZXJTdHlsZSI6eyIkaWQiOiI0MjMiLCJMaW5lQ29sb3IiOm51bGwsIkxpbmVXZWlnaHQiOjAuMCwiTGluZVR5cGUiOjAsIlBhcmVudFN0eWxlIjpudWxsfSwiUGFyZW50U3R5bGUiOm51bGx9LCJEdXJhdGlvblN0eWxlIjp7IiRpZCI6IjQyNCIsIkZvbnRTZXR0aW5ncyI6eyIkaWQiOiI0MjUiLCJGb250U2l6ZSI6MTAsIkZvbnROYW1lIjoiQ2FsaWJyaSIsIklzQm9sZCI6ZmFsc2UsIklzSXRhbGljIjpmYWxzZSwiSXNVbmRlcmxpbmVkIjpmYWxzZSwiUGFyZW50U3R5bGUiOm51bGx9LCJBdXRvU2l6ZSI6MCwiRm9yZWdyb3VuZCI6eyIkaWQiOiI0MjYiLCJDb2xvciI6eyIkaWQiOiI0Mj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MjgiLCJUb3AiOjAuMCwiTGVmdCI6MC4wLCJSaWdodCI6MC4wLCJCb3R0b20iOjAuMH0sIlBhZGRpbmciOnsiJGlkIjoiNDI5IiwiVG9wIjowLjAsIkxlZnQiOjAuMCwiUmlnaHQiOjAuMCwiQm90dG9tIjowLjB9LCJCYWNrZ3JvdW5kIjp7IiRpZCI6IjQzMCIsIkNvbG9yIjp7IiRpZCI6IjQzMSIsIkEiOjI1NSwiUiI6MjM3LCJHIjoxMjUsIkIiOjQ5fX0sIklzVmlzaWJsZSI6dHJ1ZSwiV2lkdGgiOjAuMCwiSGVpZ2h0IjowLjAsIkJvcmRlclN0eWxlIjp7IiRpZCI6IjQzMiIsIkxpbmVDb2xvciI6bnVsbCwiTGluZVdlaWdodCI6MC4wLCJMaW5lVHlwZSI6MCwiUGFyZW50U3R5bGUiOm51bGx9LCJQYXJlbnRTdHlsZSI6bnVsbH0sIkhvcml6b250YWxDb25uZWN0b3JTdHlsZSI6eyIkaWQiOiI0MzMiLCJMaW5lQ29sb3IiOnsiJGlkIjoiNDM0IiwiJHR5cGUiOiJOTFJFLkNvbW1vbi5Eb20uU29saWRDb2xvckJydXNoLCBOTFJFLkNvbW1vbiIsIkNvbG9yIjp7IiRpZCI6IjQzNSIsIkEiOjI1NSwiUiI6MCwiRyI6MCwiQiI6MH19LCJMaW5lV2VpZ2h0IjowLjAsIkxpbmVUeXBlIjowLCJQYXJlbnRTdHlsZSI6bnVsbH0sIlZlcnRpY2FsQ29ubmVjdG9yU3R5bGUiOnsiJGlkIjoiNDM2IiwiTGluZUNvbG9yIjp7IiRpZCI6IjQzNyIsIiR0eXBlIjoiTkxSRS5Db21tb24uRG9tLlNvbGlkQ29sb3JCcnVzaCwgTkxSRS5Db21tb24iLCJDb2xvciI6eyIkaWQiOiI0MzgiLCJBIjoyNTUsIlIiOjAsIkciOjAsIkIiOjB9fSwiTGluZVdlaWdodCI6MC4wLCJMaW5lVHlwZSI6MCwiUGFyZW50U3R5bGUiOm51bGx9LCJNYXJnaW4iOm51bGwsIlN0YXJ0RGF0ZVBvc2l0aW9uIjoxLCJFbmREYXRlUG9zaXRpb24iOjE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zOSIsIlNoYXBlU3R5bGUiOnsiJGlkIjoiNDQwIiwiTWFyZ2luIjp7IiRpZCI6IjQ0MSIsIlRvcCI6MC4wLCJMZWZ0IjowLjAsIlJpZ2h0IjowLjAsIkJvdHRvbSI6MC4wfSwiUGFkZGluZyI6eyIkaWQiOiI0NDIiLCJUb3AiOjAuMCwiTGVmdCI6MC4wLCJSaWdodCI6MC4wLCJCb3R0b20iOjAuMH0sIkJhY2tncm91bmQiOnsiJGlkIjoiNDQzIiwiQ29sb3IiOnsiJGlkIjoiNDQ0IiwiQSI6MTUzLCJSIjowLCJHIjowLCJCIjowfX0sIklzVmlzaWJsZSI6dHJ1ZSwiV2lkdGgiOjAuMCwiSGVpZ2h0IjowLjAsIkJvcmRlclN0eWxlIjpudWxsLCJQYXJlbnRTdHlsZSI6bnVsbH0sIk1hcmdpbiI6eyIkaWQiOiI0NDUiLCJUb3AiOjAuMCwiTGVmdCI6MC4wLCJSaWdodCI6MC4wLCJCb3R0b20iOjAuMH0sIlBhZGRpbmciOnsiJGlkIjoiNDQ2IiwiVG9wIjowLjAsIkxlZnQiOjAuMCwiUmlnaHQiOjAuMCwiQm90dG9tIjowLjB9LCJCYWNrZ3JvdW5kIjpudWxsLCJJc1Zpc2libGUiOnRydWUsIldpZHRoIjowLjAsIkhlaWdodCI6MC4wLCJCb3JkZXJTdHlsZSI6bnVsbCwiUGFyZW50U3R5bGUiOm51bGx9LCJTaGFwZVN0eWxlIjp7IiRpZCI6IjQ0NyIsIk1hcmdpbiI6eyIkaWQiOiI0NDgiLCJUb3AiOjAuMCwiTGVmdCI6NC4wLCJSaWdodCI6NC4wLCJCb3R0b20iOjAuMH0sIlBhZGRpbmciOnsiJGlkIjoiNDQ5IiwiVG9wIjowLjAsIkxlZnQiOjAuMCwiUmlnaHQiOjAuMCwiQm90dG9tIjowLjB9LCJCYWNrZ3JvdW5kIjp7IiRpZCI6IjQ1MCIsIkNvbG9yIjp7IiRpZCI6IjQ1MSIsIkEiOjI1NSwiUiI6MjMzLCJHIjoxMTMsIkIiOjUwfX0sIklzVmlzaWJsZSI6dHJ1ZSwiV2lkdGgiOjAuMCwiSGVpZ2h0IjoxMC4wLCJCb3JkZXJTdHlsZSI6eyIkaWQiOiI0NTIiLCJMaW5lQ29sb3IiOnsiJGlkIjoiNDUzIiwiJHR5cGUiOiJOTFJFLkNvbW1vbi5Eb20uU29saWRDb2xvckJydXNoLCBOTFJFLkNvbW1vbiIsIkNvbG9yIjp7IiRpZCI6IjQ1NCIsIkEiOjI1NSwiUiI6MjM0LCJHIjoyMiwiQiI6MzB9fSwiTGluZVdlaWdodCI6MC4wLCJMaW5lVHlwZSI6MCwiUGFyZW50U3R5bGUiOm51bGx9LCJQYXJlbnRTdHlsZSI6bnVsbH0sIlRpdGxlU3R5bGUiOnsiJGlkIjoiNDU1IiwiRm9udFNldHRpbmdzIjp7IiRpZCI6IjQ1NiIsIkZvbnRTaXplIjoxMSwiRm9udE5hbWUiOiJDYWxpYnJpIiwiSXNCb2xkIjpmYWxzZSwiSXNJdGFsaWMiOmZhbHNlLCJJc1VuZGVybGluZWQiOmZhbHNlLCJQYXJlbnRTdHlsZSI6bnVsbH0sIkF1dG9TaXplIjowLCJGb3JlZ3JvdW5kIjp7IiRpZCI6IjQ1NyIsIkNvbG9yIjp7IiRpZCI6IjQ1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NTkiLCJUb3AiOjAuMCwiTGVmdCI6MC4wLCJSaWdodCI6MC4wLCJCb3R0b20iOjAuMH0sIlBhZGRpbmciOnsiJGlkIjoiNDYwIiwiVG9wIjowLjAsIkxlZnQiOjAuMCwiUmlnaHQiOjAuMCwiQm90dG9tIjowLjB9LCJCYWNrZ3JvdW5kIjp7IiRpZCI6IjQ2MSIsIkNvbG9yIjp7IiRpZCI6IjQ2MiIsIkEiOjAsIlIiOjI1NSwiRyI6MjU1LCJCIjoyNTV9fSwiSXNWaXNpYmxlIjp0cnVlLCJXaWR0aCI6MC4wLCJIZWlnaHQiOjAuMCwiQm9yZGVyU3R5bGUiOnsiJGlkIjoiNDYzIiwiTGluZUNvbG9yIjpudWxsLCJMaW5lV2VpZ2h0IjowLjAsIkxpbmVUeXBlIjowLCJQYXJlbnRTdHlsZSI6bnVsbH0sIlBhcmVudFN0eWxlIjpudWxsfSwiRGF0ZVN0eWxlIjp7IiRpZCI6IjQ2NCIsIkZvbnRTZXR0aW5ncyI6eyIkaWQiOiI0NjUiLCJGb250U2l6ZSI6MTAsIkZvbnROYW1lIjoiQ2FsaWJyaSIsIklzQm9sZCI6ZmFsc2UsIklzSXRhbGljIjpmYWxzZSwiSXNVbmRlcmxpbmVkIjpmYWxzZSwiUGFyZW50U3R5bGUiOm51bGx9LCJBdXRvU2l6ZSI6MCwiRm9yZWdyb3VuZCI6eyIkaWQiOiI0NjYiLCJDb2xvciI6eyIkaWQiOiI0NjciLCJBIjoyNTUsIlIiOjAsIkciOjE2NywiQiI6NzB9fSwiTWF4V2lkdGgiOjIwMC4wLCJNYXhIZWlnaHQiOiJJbmZpbml0eSIsIlNtYXJ0Rm9yZWdyb3VuZElzQWN0aXZlIjpmYWxzZSwiSG9yaXpvbnRhbEFsaWdubWVudCI6MCwiVmVydGljYWxBbGlnbm1lbnQiOjEsIlNtYXJ0Rm9yZWdyb3VuZCI6bnVsbCwiQmFja2dyb3VuZEZpbGxUeXBlIjowLCJNYXJnaW4iOnsiJGlkIjoiNDY4IiwiVG9wIjowLjAsIkxlZnQiOjAuMCwiUmlnaHQiOjAuMCwiQm90dG9tIjowLjB9LCJQYWRkaW5nIjp7IiRpZCI6IjQ2OSIsIlRvcCI6MC4wLCJMZWZ0IjowLjAsIlJpZ2h0IjowLjAsIkJvdHRvbSI6MC4wfSwiQmFja2dyb3VuZCI6eyIkaWQiOiI0NzAiLCJDb2xvciI6eyIkaWQiOiI0NzEiLCJBIjowLCJSIjoyNTUsIkciOjI1NSwiQiI6MjU1fX0sIklzVmlzaWJsZSI6dHJ1ZSwiV2lkdGgiOjAuMCwiSGVpZ2h0IjowLjAsIkJvcmRlclN0eWxlIjp7IiRpZCI6IjQ3MiIsIkxpbmVDb2xvciI6bnVsbCwiTGluZVdlaWdodCI6MC4wLCJMaW5lVHlwZSI6MCwiUGFyZW50U3R5bGUiOm51bGx9LCJQYXJlbnRTdHlsZSI6bnVsbH0sIkRhdGVGb3JtYXQiOnsiJGlkIjoiND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CIsIkZvcm1hdCI6MCwiSXNWaXNpYmxlIjpmYWxzZSwiTGFzdEtub3duVmlzaWJpbGl0eVN0YXRlIjpmYWxzZX0sIklzVmlzaWJsZSI6dHJ1ZSwiVmFyaWFuY2VTdHlsZSI6eyIkaWQiOiI0NzUiLCJUZXh0U3R5bGUiOnsiJGlkIjoiNDc2IiwiRm9udFNldHRpbmdzIjp7IiRpZCI6IjQ3NyIsIkZvbnRTaXplIjoxMSwiRm9udE5hbWUiOiJDYWxpYnJpIiwiSXNCb2xkIjpmYWxzZSwiSXNJdGFsaWMiOmZhbHNlLCJJc1VuZGVybGluZWQiOmZhbHNlLCJQYXJlbnRTdHlsZSI6bnVsbH0sIkF1dG9TaXplIjowLCJGb3JlZ3JvdW5kIjp7IiRpZCI6IjQ3OCIsIkNvbG9yIjp7IiRpZCI6IjQ3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ODAiLCJUb3AiOjAuMCwiTGVmdCI6MC4wLCJSaWdodCI6MC4wLCJCb3R0b20iOjAuMH0sIlBhZGRpbmciOnsiJGlkIjoiNDgxIiwiVG9wIjowLjAsIkxlZnQiOjAuMCwiUmlnaHQiOjAuMCwiQm90dG9tIjowLjB9LCJCYWNrZ3JvdW5kIjp7IiRpZCI6IjQ4MiIsIkNvbG9yIjp7IiRpZCI6IjQ4MyIsIkEiOjAsIlIiOjAsIkciOjAsIkIiOjB9fSwiSXNWaXNpYmxlIjp0cnVlLCJXaWR0aCI6MC4wLCJIZWlnaHQiOjAuMCwiQm9yZGVyU3R5bGUiOnsiJGlkIjoiNDg0IiwiTGluZUNvbG9yIjpudWxsLCJMaW5lV2VpZ2h0IjowLjAsIkxpbmVUeXBlIjowLCJQYXJlbnRTdHlsZSI6bnVsbH0sIlBhcmVudFN0eWxlIjpudWxsfSwiUGFyZW50U3R5bGUiOm51bGx9LCJQYXJlbnRTdHlsZSI6bnVsbH0sIkluZGV4Ijo3LCJTbWFydER1cmF0aW9uQWN0aXZhdGVkIjpmYWxzZSwiRGF0ZUZvcm1hdCI6eyIkcmVmIjoiNDczIn0sIldlZWtOdW1iZXJpbmciOnsiJGlkIjoiNDg1IiwiRm9ybWF0IjowLCJJc1Zpc2libGUiOmZhbHNlLCJMYXN0S25vd25WaXNpYmlsaXR5U3RhdGUiOmZhbHNlfSwiQmFzZWxpbmVEYXRhIjp7IiRpZCI6IjQ4NiIsIlN0YXJ0RGF0ZSI6IjIwMjUtMDgtMTRUMDA6MDA6MDAiLCJFbmREYXRlIjoiMjAyNS0wOC0yNlQyMzo1OTowMCJ9LCJJZCI6IjZlOGZmMTU3LTFlZGUtNDE3My1iZGQzLWM2NDE1ZDRiZjY5NSIsIkltcG9ydElkIjpudWxsLCJUaXRsZSI6IkRlbW9saXRpb24iLCJOb3RlIjpudWxsLCJIeXBlcmxpbmsiOnsiJGlkIjoiNDg3IiwiQWRkcmVzcyI6IiIsIlN1YkFkZHJlc3MiOiIifSwiSXNDaGFuZ2VkIjpmYWxzZSwiSXNOZXciOmZhbHNlfX1dLCJfbWlsZXN0b25lcyI6W10sIklkIjoiMDAwMDAwMDAtMDAwMC0wMDAwLTAwMDAtMDAwMDAwMDAwMDAwIiwiSXNTaW5nbGVJdGVtUm93Ijp0cnVlfV0sIkluZGV4Ijo2LCJJZCI6IjFlYjY5NTk4LTY3YzctNDE0NS05ZjAxLTI4ZDI1YTFkZjg1ZCIsIkhlYWRlclRleHQiOm51bGwsIklzRGVmYXVsdCI6dHJ1ZSwiU3R5bGUiOnsiJGlkIjoiNDg4IiwiSGVhZGVyU3R5bGUiOnsiJGlkIjoiNDg5IiwiVGV4dFN0eWxlIjp7IiRpZCI6IjQ5MCIsIkZvbnRTZXR0aW5ncyI6eyIkaWQiOiI0OTEiLCJGb250U2l6ZSI6MTEsIkZvbnROYW1lIjoiQ2FsaWJyaSIsIklzQm9sZCI6ZmFsc2UsIklzSXRhbGljIjpmYWxzZSwiSXNVbmRlcmxpbmVkIjpmYWxzZSwiUGFyZW50U3R5bGUiOm51bGx9LCJBdXRvU2l6ZSI6MiwiRm9yZWdyb3VuZCI6eyIkaWQiOiI0OTIiLCJDb2xvciI6eyIkaWQiOiI0OT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OTQiLCJUb3AiOjAuMCwiTGVmdCI6MC4wLCJSaWdodCI6MC4wLCJCb3R0b20iOjAuMH0sIlBhZGRpbmciOnsiJGlkIjoiNDk1IiwiVG9wIjowLjAsIkxlZnQiOjAuMCwiUmlnaHQiOjAuMCwiQm90dG9tIjowLjB9LCJCYWNrZ3JvdW5kIjp7IiRpZCI6IjQ5NiIsIkNvbG9yIjp7IiRpZCI6IjQ5NyIsIkEiOjI1NSwiUiI6MCwiRyI6MCwiQiI6MH19LCJJc1Zpc2libGUiOnRydWUsIldpZHRoIjowLjAsIkhlaWdodCI6MC4wLCJCb3JkZXJTdHlsZSI6bnVsbCwiUGFyZW50U3R5bGUiOm51bGx9LCJSZWN0YW5nbGVTdHlsZSI6eyIkaWQiOiI0OTgiLCJNYXJnaW4iOnsiJGlkIjoiNDk5IiwiVG9wIjowLjAsIkxlZnQiOjAuMCwiUmlnaHQiOjAuMCwiQm90dG9tIjowLjB9LCJQYWRkaW5nIjp7IiRpZCI6IjUwMCIsIlRvcCI6MC4wLCJMZWZ0IjowLjAsIlJpZ2h0IjowLjAsIkJvdHRvbSI6MC4wfSwiQmFja2dyb3VuZCI6eyIkaWQiOiI1MDEiLCJDb2xvciI6eyIkaWQiOiI1MDIiLCJBIjo2MywiUiI6MjMzLCJHIjoxMTMsIkIiOjUwfX0sIklzVmlzaWJsZSI6dHJ1ZSwiV2lkdGgiOjAuMCwiSGVpZ2h0IjowLjAsIkJvcmRlclN0eWxlIjp7IiRpZCI6IjUwMyIsIkxpbmVDb2xvciI6eyIkaWQiOiI1MDQiLCIkdHlwZSI6Ik5MUkUuQ29tbW9uLkRvbS5Tb2xpZENvbG9yQnJ1c2gsIE5MUkUuQ29tbW9uIiwiQ29sb3IiOnsiJGlkIjoiNTA1IiwiQSI6MjU1LCJSIjoyNTUsIkciOjI1NSwiQiI6MjU1fX0sIkxpbmVXZWlnaHQiOjAuMCwiTGluZVR5cGUiOjAsIlBhcmVudFN0eWxlIjpudWxsfSwiUGFyZW50U3R5bGUiOm51bGx9LCJNYXJnaW4iOnsiJGlkIjoiNTA2IiwiVG9wIjowLjAsIkxlZnQiOjAuMCwiUmlnaHQiOjAuMCwiQm90dG9tIjowLjB9LCJQYWRkaW5nIjp7IiRpZCI6IjUwNyIsIlRvcCI6MC4wLCJMZWZ0IjowLjAsIlJpZ2h0IjowLjAsIkJvdHRvbSI6MC4wfSwiQmFja2dyb3VuZCI6bnVsbCwiSXNWaXNpYmxlIjp0cnVlLCJXaWR0aCI6MC4wLCJIZWlnaHQiOjAuMCwiQm9yZGVyU3R5bGUiOm51bGwsIlBhcmVudFN0eWxlIjpudWxsfSwiQmFja2dyb3VuZFN0eWxlIjp7IiRpZCI6IjUwOCIsIk1hcmdpbiI6eyIkaWQiOiI1MDkiLCJUb3AiOjAuMCwiTGVmdCI6MC4wLCJSaWdodCI6MC4wLCJCb3R0b20iOjAuMH0sIlBhZGRpbmciOnsiJGlkIjoiNTEwIiwiVG9wIjowLjAsIkxlZnQiOjAuMCwiUmlnaHQiOjAuMCwiQm90dG9tIjowLjB9LCJCYWNrZ3JvdW5kIjp7IiRpZCI6IjUxMSIsIkNvbG9yIjp7IiRpZCI6IjUxMiIsIkEiOjUxLCJSIjoyMDAsIkciOjIwMCwiQiI6MjAwfX0sIklzVmlzaWJsZSI6dHJ1ZSwiV2lkdGgiOjAuMCwiSGVpZ2h0IjowLjAsIkJvcmRlclN0eWxlIjp7IiRpZCI6IjUxMyIsIkxpbmVDb2xvciI6eyIkaWQiOiI1MTQiLCIkdHlwZSI6Ik5MUkUuQ29tbW9uLkRvbS5Tb2xpZENvbG9yQnJ1c2gsIE5MUkUuQ29tbW9uIiwiQ29sb3IiOnsiJGlkIjoiNTE1IiwiQSI6MjU1LCJSIjoyMzQsIkciOjIyLCJCIjozMH19LCJMaW5lV2VpZ2h0IjowLjAsIkxpbmVUeXBlIjowLCJQYXJlbnRTdHlsZSI6bnVsbH0sIlBhcmVudFN0eWxlIjpudWxsfSwiTWFyZ2luIjp7IiRpZCI6IjUxNiIsIlRvcCI6MC4wLCJMZWZ0IjowLjAsIlJpZ2h0IjowLjAsIkJvdHRvbSI6MC4wfSwiUGFkZGluZyI6eyIkaWQiOiI1MTciLCJUb3AiOjAuMCwiTGVmdCI6MC4wLCJSaWdodCI6MC4wLCJCb3R0b20iOjAuMH0sIklzVmlzaWJsZSI6dHJ1ZSwiV2lkdGgiOjAuMCwiSGVpZ2h0IjowLjAsIkJvcmRlclN0eWxlIjp7IiRpZCI6IjUxOCIsIkxpbmVDb2xvciI6bnVsbCwiTGluZVdlaWdodCI6MC4wLCJMaW5lVHlwZSI6MCwiUGFyZW50U3R5bGUiOm51bGx9LCJQYXJlbnRTdHlsZSI6bnVsbH19XSwiSWQiOiI2ODg0YjJjZi0zYjAxLTQxYmYtOGJhNy02ZGUxZjQxZTY4ZDkiLCJJbmRleCI6NiwiSGVhZGVyVGV4dCI6IkRlbW9saXRpb24iLCJTdHlsZSI6eyIkaWQiOiI1MTkiLCJTdHlsZUlkIjoiOTg1MTNlMTAtNTUxYy00ZjMwLWFjMTEtYTA2OTBlOTAzMTM0IiwiSGVhZGVyU3R5bGUiOnsiJGlkIjoiNTIwIiwiVGV4dElzVmVydGljYWwiOmZhbHNlLCJUZXh0U3R5bGUiOnsiJGlkIjoiNTIxIiwiRm9udFNldHRpbmdzIjp7IiRpZCI6IjUyMiIsIkZvbnRTaXplIjoxMSwiRm9udE5hbWUiOiJDYWxpYnJpIiwiSXNCb2xkIjpmYWxzZSwiSXNJdGFsaWMiOmZhbHNlLCJJc1VuZGVybGluZWQiOmZhbHNlLCJQYXJlbnRTdHlsZSI6bnVsbH0sIkF1dG9TaXplIjoyLCJGb3JlZ3JvdW5kIjp7IiRpZCI6IjUyMyIsIkNvbG9yIjp7IiRpZCI6IjUyN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UyNSIsIlRvcCI6MC4wLCJMZWZ0IjowLjAsIlJpZ2h0IjowLjAsIkJvdHRvbSI6MC4wfSwiUGFkZGluZyI6eyIkaWQiOiI1MjYiLCJUb3AiOjAuMCwiTGVmdCI6MC4wLCJSaWdodCI6MC4wLCJCb3R0b20iOjAuMH0sIkJhY2tncm91bmQiOnsiJGlkIjoiNTI3IiwiQ29sb3IiOnsiJGlkIjoiNTI4IiwiQSI6MjU1LCJSIjoyNTUsIkciOjI1NSwiQiI6MjU1fX0sIklzVmlzaWJsZSI6dHJ1ZSwiV2lkdGgiOjAuMCwiSGVpZ2h0IjowLjAsIkJvcmRlclN0eWxlIjpudWxsLCJQYXJlbnRTdHlsZSI6bnVsbH0sIlJlY3RhbmdsZVN0eWxlIjp7IiRpZCI6IjUyOSIsIk1hcmdpbiI6eyIkaWQiOiI1MzAiLCJUb3AiOjAuMCwiTGVmdCI6MC4wLCJSaWdodCI6MC4wLCJCb3R0b20iOjAuMH0sIlBhZGRpbmciOnsiJGlkIjoiNTMxIiwiVG9wIjowLjAsIkxlZnQiOjAuMCwiUmlnaHQiOjAuMCwiQm90dG9tIjowLjB9LCJCYWNrZ3JvdW5kIjp7IiRpZCI6IjUzMiIsIkNvbG9yIjp7IiRpZCI6IjUzMyIsIkEiOjI1NSwiUiI6NjQsIkciOjY0LCJCIjo2NH19LCJJc1Zpc2libGUiOnRydWUsIldpZHRoIjowLjAsIkhlaWdodCI6MC4wLCJCb3JkZXJTdHlsZSI6eyIkaWQiOiI1MzQiLCJMaW5lQ29sb3IiOnsiJGlkIjoiNTM1IiwiJHR5cGUiOiJOTFJFLkNvbW1vbi5Eb20uU29saWRDb2xvckJydXNoLCBOTFJFLkNvbW1vbiIsIkNvbG9yIjp7IiRpZCI6IjUzNiIsIkEiOjI1NSwiUiI6MjU1LCJHIjoyNTUsIkIiOjI1NX19LCJMaW5lV2VpZ2h0IjowLjAsIkxpbmVUeXBlIjowLCJQYXJlbnRTdHlsZSI6bnVsbH0sIlBhcmVudFN0eWxlIjpudWxsfSwiTWFyZ2luIjp7IiRpZCI6IjUzNyIsIlRvcCI6MC4wLCJMZWZ0IjowLjAsIlJpZ2h0IjowLjAsIkJvdHRvbSI6MC4wfSwiUGFkZGluZyI6eyIkaWQiOiI1MzgiLCJUb3AiOjAuMCwiTGVmdCI6MC4wLCJSaWdodCI6MC4wLCJCb3R0b20iOjAuMH0sIkJhY2tncm91bmQiOm51bGwsIklzVmlzaWJsZSI6dHJ1ZSwiV2lkdGgiOjAuMCwiSGVpZ2h0IjowLjAsIkJvcmRlclN0eWxlIjpudWxsLCJQYXJlbnRTdHlsZSI6bnVsbH0sIkJhY2tncm91bmRTdHlsZSI6eyIkaWQiOiI1MzkiLCJNYXJnaW4iOnsiJGlkIjoiNTQwIiwiVG9wIjowLjAsIkxlZnQiOjAuMCwiUmlnaHQiOjAuMCwiQm90dG9tIjowLjB9LCJQYWRkaW5nIjp7IiRpZCI6IjU0MSIsIlRvcCI6MC4wLCJMZWZ0IjowLjAsIlJpZ2h0IjowLjAsIkJvdHRvbSI6MC4wfSwiQmFja2dyb3VuZCI6eyIkaWQiOiI1NDIiLCJDb2xvciI6eyIkaWQiOiI1NDMiLCJBIjo1MSwiUiI6MjAwLCJHIjoyMDAsIkIiOjIwMH19LCJJc1Zpc2libGUiOnRydWUsIldpZHRoIjowLjAsIkhlaWdodCI6MC4wLCJCb3JkZXJTdHlsZSI6eyIkaWQiOiI1NDQiLCJMaW5lQ29sb3IiOnsiJGlkIjoiNTQ1IiwiJHR5cGUiOiJOTFJFLkNvbW1vbi5Eb20uU29saWRDb2xvckJydXNoLCBOTFJFLkNvbW1vbiIsIkNvbG9yIjp7IiRpZCI6IjU0NiIsIkEiOjI1NSwiUiI6NCwiRyI6MzYsIkIiOjUxfX0sIkxpbmVXZWlnaHQiOjAuMCwiTGluZVR5cGUiOjAsIlBhcmVudFN0eWxlIjpudWxsfSwiUGFyZW50U3R5bGUiOm51bGx9LCJJc0Fib3ZlVGltZWJhbmQiOmZhbHNlLCJTcGFjaW5nIjozLCJEZWZhdWx0U3dpbWxhbmVUYXNrU3R5bGUiOnsiJGlkIjoiNTQ3IiwiJHR5cGUiOiJOTFJFLkNvbW1vbi5Eb20uU3R5bGVzLkV4cGxpY2l0U2V0YWJsZVRhc2tTdHlsZSwgTkxSRS5Db21tb24iLCJTaGFwZSI6MSwiU2hhcGVUaGlja25lc3MiOjAsIkR1cmF0aW9uRm9ybWF0IjowLCJJbmNsdWRlTm9uV29ya2luZ0RheXNJbkR1cmF0aW9uIjpmYWxzZSwiUGVyY2VudGFnZUNvbXBsZXRlU3R5bGUiOnsiJGlkIjoiNTQ4IiwiRm9udFNldHRpbmdzIjp7IiRpZCI6IjU0OSIsIkZvbnRTaXplIjoxMCwiRm9udE5hbWUiOiJDYWxpYnJpIiwiSXNCb2xkIjpmYWxzZSwiSXNJdGFsaWMiOmZhbHNlLCJJc1VuZGVybGluZWQiOmZhbHNlLCJQYXJlbnRTdHlsZSI6bnVsbH0sIkF1dG9TaXplIjowLCJGb3JlZ3JvdW5kIjp7IiRpZCI6IjU1MCIsIkNvbG9yIjp7IiRpZCI6IjU1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1NTIiLCJUb3AiOjAuMCwiTGVmdCI6MC4wLCJSaWdodCI6MC4wLCJCb3R0b20iOjAuMH0sIlBhZGRpbmciOnsiJGlkIjoiNTUzIiwiVG9wIjowLjAsIkxlZnQiOjAuMCwiUmlnaHQiOjAuMCwiQm90dG9tIjowLjB9LCJCYWNrZ3JvdW5kIjp7IiRpZCI6IjU1NCIsIkNvbG9yIjp7IiRpZCI6IjU1NSIsIkEiOjg5LCJSIjowLCJHIjowLCJCIjowfX0sIklzVmlzaWJsZSI6dHJ1ZSwiV2lkdGgiOjAuMCwiSGVpZ2h0IjowLjAsIkJvcmRlclN0eWxlIjp7IiRpZCI6IjU1NiIsIkxpbmVDb2xvciI6bnVsbCwiTGluZVdlaWdodCI6MC4wLCJMaW5lVHlwZSI6MCwiUGFyZW50U3R5bGUiOm51bGx9LCJQYXJlbnRTdHlsZSI6bnVsbH0sIkR1cmF0aW9uU3R5bGUiOnsiJGlkIjoiNTU3IiwiRm9udFNldHRpbmdzIjp7IiRpZCI6IjU1OCIsIkZvbnRTaXplIjoxMCwiRm9udE5hbWUiOiJDYWxpYnJpIiwiSXNCb2xkIjpmYWxzZSwiSXNJdGFsaWMiOmZhbHNlLCJJc1VuZGVybGluZWQiOmZhbHNlLCJQYXJlbnRTdHlsZSI6bnVsbH0sIkF1dG9TaXplIjowLCJGb3JlZ3JvdW5kIjp7IiRpZCI6IjU1OSIsIkNvbG9yIjp7IiRpZCI6IjU2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2MSIsIlRvcCI6MC4wLCJMZWZ0IjowLjAsIlJpZ2h0IjowLjAsIkJvdHRvbSI6MC4wfSwiUGFkZGluZyI6eyIkaWQiOiI1NjIiLCJUb3AiOjAuMCwiTGVmdCI6MC4wLCJSaWdodCI6MC4wLCJCb3R0b20iOjAuMH0sIkJhY2tncm91bmQiOnsiJGlkIjoiNTYzIiwiQ29sb3IiOnsiJGlkIjoiNTY0IiwiQSI6MjU1LCJSIjoyMzcsIkciOjEyNSwiQiI6NDl9fSwiSXNWaXNpYmxlIjp0cnVlLCJXaWR0aCI6MC4wLCJIZWlnaHQiOjAuMCwiQm9yZGVyU3R5bGUiOnsiJGlkIjoiNTY1IiwiTGluZUNvbG9yIjpudWxsLCJMaW5lV2VpZ2h0IjowLjAsIkxpbmVUeXBlIjowLCJQYXJlbnRTdHlsZSI6bnVsbH0sIlBhcmVudFN0eWxlIjpudWxsfSwiSG9yaXpvbnRhbENvbm5lY3RvclN0eWxlIjp7IiRpZCI6IjU2NiIsIkxpbmVDb2xvciI6eyIkaWQiOiI1NjciLCIkdHlwZSI6Ik5MUkUuQ29tbW9uLkRvbS5Tb2xpZENvbG9yQnJ1c2gsIE5MUkUuQ29tbW9uIiwiQ29sb3IiOnsiJGlkIjoiNTY4IiwiQSI6MjU1LCJSIjowLCJHIjowLCJCIjowfX0sIkxpbmVXZWlnaHQiOjAuMCwiTGluZVR5cGUiOjAsIlBhcmVudFN0eWxlIjpudWxsfSwiVmVydGljYWxDb25uZWN0b3JTdHlsZSI6eyIkaWQiOiI1NjkiLCJMaW5lQ29sb3IiOnsiJGlkIjoiNTcwIiwiJHR5cGUiOiJOTFJFLkNvbW1vbi5Eb20uU29saWRDb2xvckJydXNoLCBOTFJFLkNvbW1vbiIsIkNvbG9yIjp7IiRpZCI6IjU3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U3MiIsIlNoYXBlU3R5bGUiOnsiJGlkIjoiNTczIiwiTWFyZ2luIjp7IiRpZCI6IjU3NCIsIlRvcCI6MC4wLCJMZWZ0IjowLjAsIlJpZ2h0IjowLjAsIkJvdHRvbSI6MC4wfSwiUGFkZGluZyI6eyIkaWQiOiI1NzUiLCJUb3AiOjAuMCwiTGVmdCI6MC4wLCJSaWdodCI6MC4wLCJCb3R0b20iOjAuMH0sIkJhY2tncm91bmQiOnsiJGlkIjoiNTc2IiwiQ29sb3IiOnsiJGlkIjoiNTc3IiwiQSI6MTUzLCJSIjowLCJHIjowLCJCIjowfX0sIklzVmlzaWJsZSI6dHJ1ZSwiV2lkdGgiOjAuMCwiSGVpZ2h0IjowLjAsIkJvcmRlclN0eWxlIjp7IiRpZCI6IjU3OCIsIkxpbmVDb2xvciI6eyIkaWQiOiI1NzkiLCIkdHlwZSI6Ik5MUkUuQ29tbW9uLkRvbS5Tb2xpZENvbG9yQnJ1c2gsIE5MUkUuQ29tbW9uIiwiQ29sb3IiOnsiJGlkIjoiNTgwIiwiQSI6MjU1LCJSIjoyNTUsIkciOjAsIkIiOjB9fSwiTGluZVdlaWdodCI6MC4wLCJMaW5lVHlwZSI6MCwiUGFyZW50U3R5bGUiOm51bGx9LCJQYXJlbnRTdHlsZSI6bnVsbH0sIk1hcmdpbiI6eyIkaWQiOiI1ODEiLCJUb3AiOjAuMCwiTGVmdCI6MC4wLCJSaWdodCI6MC4wLCJCb3R0b20iOjAuMH0sIlBhZGRpbmciOnsiJGlkIjoiNTgyIiwiVG9wIjowLjAsIkxlZnQiOjAuMCwiUmlnaHQiOjAuMCwiQm90dG9tIjowLjB9LCJCYWNrZ3JvdW5kIjpudWxsLCJJc1Zpc2libGUiOnRydWUsIldpZHRoIjowLjAsIkhlaWdodCI6MC4wLCJCb3JkZXJTdHlsZSI6bnVsbCwiUGFyZW50U3R5bGUiOm51bGx9LCJTaGFwZVN0eWxlIjp7IiRpZCI6IjU4MyIsIk1hcmdpbiI6eyIkaWQiOiI1ODQiLCJUb3AiOjAuMCwiTGVmdCI6NC4wLCJSaWdodCI6NC4wLCJCb3R0b20iOjAuMH0sIlBhZGRpbmciOnsiJGlkIjoiNTg1IiwiVG9wIjowLjAsIkxlZnQiOjAuMCwiUmlnaHQiOjAuMCwiQm90dG9tIjowLjB9LCJCYWNrZ3JvdW5kIjp7IiRpZCI6IjU4NiIsIkNvbG9yIjp7IiRpZCI6IjU4NyIsIkEiOjI1NSwiUiI6MjMzLCJHIjoxMTMsIkIiOjUwfX0sIklzVmlzaWJsZSI6dHJ1ZSwiV2lkdGgiOjAuMCwiSGVpZ2h0IjoxMC4wLCJCb3JkZXJTdHlsZSI6eyIkaWQiOiI1ODgiLCJMaW5lQ29sb3IiOnsiJGlkIjoiNTg5IiwiJHR5cGUiOiJOTFJFLkNvbW1vbi5Eb20uU29saWRDb2xvckJydXNoLCBOTFJFLkNvbW1vbiIsIkNvbG9yIjp7IiRpZCI6IjU5MCIsIkEiOjI1NSwiUiI6MjM0LCJHIjoyMiwiQiI6MzB9fSwiTGluZVdlaWdodCI6MC4wLCJMaW5lVHlwZSI6MCwiUGFyZW50U3R5bGUiOm51bGx9LCJQYXJlbnRTdHlsZSI6bnVsbH0sIlRpdGxlU3R5bGUiOnsiJGlkIjoiNTkxIiwiRm9udFNldHRpbmdzIjp7IiRpZCI6IjU5MiIsIkZvbnRTaXplIjoxMSwiRm9udE5hbWUiOiJDYWxpYnJpIiwiSXNCb2xkIjpmYWxzZSwiSXNJdGFsaWMiOmZhbHNlLCJJc1VuZGVybGluZWQiOmZhbHNlLCJQYXJlbnRTdHlsZSI6bnVsbH0sIkF1dG9TaXplIjowLCJGb3JlZ3JvdW5kIjp7IiRpZCI6IjU5MyIsIkNvbG9yIjp7IiRpZCI6IjU5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OTUiLCJUb3AiOjAuMCwiTGVmdCI6MC4wLCJSaWdodCI6MC4wLCJCb3R0b20iOjAuMH0sIlBhZGRpbmciOnsiJGlkIjoiNTk2IiwiVG9wIjowLjAsIkxlZnQiOjAuMCwiUmlnaHQiOjAuMCwiQm90dG9tIjowLjB9LCJCYWNrZ3JvdW5kIjp7IiRpZCI6IjU5NyIsIkNvbG9yIjp7IiRpZCI6IjU5OCIsIkEiOjI1NSwiUiI6MCwiRyI6MCwiQiI6MH19LCJJc1Zpc2libGUiOnRydWUsIldpZHRoIjowLjAsIkhlaWdodCI6MC4wLCJCb3JkZXJTdHlsZSI6eyIkaWQiOiI1OTkiLCJMaW5lQ29sb3IiOm51bGwsIkxpbmVXZWlnaHQiOjAuMCwiTGluZVR5cGUiOjAsIlBhcmVudFN0eWxlIjpudWxsfSwiUGFyZW50U3R5bGUiOm51bGx9LCJEYXRlU3R5bGUiOnsiJGlkIjoiNjAwIiwiRm9udFNldHRpbmdzIjp7IiRpZCI6IjYwMSIsIkZvbnRTaXplIjoxMCwiRm9udE5hbWUiOiJDYWxpYnJpIiwiSXNCb2xkIjpmYWxzZSwiSXNJdGFsaWMiOmZhbHNlLCJJc1VuZGVybGluZWQiOmZhbHNlLCJQYXJlbnRTdHlsZSI6bnVsbH0sIkF1dG9TaXplIjowLCJGb3JlZ3JvdW5kIjp7IiRpZCI6IjYwMiIsIkNvbG9yIjp7IiRpZCI6IjYwM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2MDQiLCJUb3AiOjAuMCwiTGVmdCI6MC4wLCJSaWdodCI6MC4wLCJCb3R0b20iOjAuMH0sIlBhZGRpbmciOnsiJGlkIjoiNjA1IiwiVG9wIjowLjAsIkxlZnQiOjAuMCwiUmlnaHQiOjAuMCwiQm90dG9tIjowLjB9LCJCYWNrZ3JvdW5kIjp7IiRpZCI6IjYwNiIsIkNvbG9yIjp7IiRpZCI6IjYwNyIsIkEiOjI1NSwiUiI6MTQsIkciOjQwLCJCIjo2NX19LCJJc1Zpc2libGUiOnRydWUsIldpZHRoIjowLjAsIkhlaWdodCI6MC4wLCJCb3JkZXJTdHlsZSI6eyIkaWQiOiI2MDgiLCJMaW5lQ29sb3IiOm51bGwsIkxpbmVXZWlnaHQiOjAuMCwiTGluZVR5cGUiOjAsIlBhcmVudFN0eWxlIjpudWxsfSwiUGFyZW50U3R5bGUiOm51bGx9LCJEYXRlRm9ybWF0Ijp7IiRpZCI6IjYw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TAiLCJGb3JtYXQiOjAsIklzVmlzaWJsZSI6ZmFsc2UsIkxhc3RLbm93blZpc2liaWxpdHlTdGF0ZSI6ZmFsc2V9LCJJc1Zpc2libGUiOnRydWUsIlZhcmlhbmNlU3R5bGUiOnsiJGlkIjoiNjExIiwiVGV4dFN0eWxlIjp7IiRpZCI6IjYxMiIsIkZvbnRTZXR0aW5ncyI6eyIkaWQiOiI2MTMiLCJGb250U2l6ZSI6MTEsIkZvbnROYW1lIjoiQ2FsaWJyaSIsIklzQm9sZCI6ZmFsc2UsIklzSXRhbGljIjpmYWxzZSwiSXNVbmRlcmxpbmVkIjpmYWxzZSwiUGFyZW50U3R5bGUiOm51bGx9LCJBdXRvU2l6ZSI6MCwiRm9yZWdyb3VuZCI6eyIkaWQiOiI2MTQiLCJDb2xvciI6eyIkaWQiOiI2MT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E2IiwiVG9wIjowLjAsIkxlZnQiOjAuMCwiUmlnaHQiOjAuMCwiQm90dG9tIjowLjB9LCJQYWRkaW5nIjp7IiRpZCI6IjYxNyIsIlRvcCI6MC4wLCJMZWZ0IjowLjAsIlJpZ2h0IjowLjAsIkJvdHRvbSI6MC4wfSwiQmFja2dyb3VuZCI6eyIkaWQiOiI2MTgiLCJDb2xvciI6eyIkaWQiOiI2MTkiLCJBIjowLCJSIjowLCJHIjowLCJCIjowfX0sIklzVmlzaWJsZSI6dHJ1ZSwiV2lkdGgiOjAuMCwiSGVpZ2h0IjowLjAsIkJvcmRlclN0eWxlIjp7IiRpZCI6IjYyMCIsIkxpbmVDb2xvciI6bnVsbCwiTGluZVdlaWdodCI6MC4wLCJMaW5lVHlwZSI6MCwiUGFyZW50U3R5bGUiOm51bGx9LCJQYXJlbnRTdHlsZSI6bnVsbH0sIlBhcmVudFN0eWxlIjpudWxsfSwiUGFyZW50U3R5bGUiOm51bGwsIl9leHBsaWNpdGx5U2V0Ijp7IiRpZCI6IjYyM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YyMiIsIlNoYXBlIjoxLCJDb25uZWN0b3JNYXJnaW4iOnsiJGlkIjoiNjIzIiwiVG9wIjowLjAsIkxlZnQiOjIuMCwiUmlnaHQiOjIuMCwiQm90dG9tIjowLjB9LCJDb25uZWN0b3JTdHlsZSI6eyIkaWQiOiI2MjQiLCJMaW5lQ29sb3IiOnsiJGlkIjoiNjI1IiwiJHR5cGUiOiJOTFJFLkNvbW1vbi5Eb20uU29saWRDb2xvckJydXNoLCBOTFJFLkNvbW1vbiIsIkNvbG9yIjp7IiRpZCI6IjYyNiIsIkEiOjEyNywiUiI6MTI4LCJHIjo1MywiQiI6MTR9fSwiTGluZVdlaWdodCI6MS4wLCJMaW5lVHlwZSI6MCwiUGFyZW50U3R5bGUiOm51bGx9LCJJc0JlbG93VGltZWJhbmQiOmZhbHNlLCJQb3NpdGlvbk9uVGFzayI6MSwiSGlkZURhdGUiOmZhbHNlLCJTaGFwZVNpemUiOjAsIlNwYWNpbmciOjAuMCwiUGFkZGluZyI6eyIkaWQiOiI2MjciLCJUb3AiOjUuMCwiTGVmdCI6My4wLCJSaWdodCI6MC4wLCJCb3R0b20iOjIuMH0sIlNoYXBlU3R5bGUiOnsiJGlkIjoiNjI4IiwiTWFyZ2luIjp7IiRpZCI6IjYyOSIsIlRvcCI6MC4wLCJMZWZ0IjowLjAsIlJpZ2h0IjowLjAsIkJvdHRvbSI6MC4wfSwiUGFkZGluZyI6eyIkaWQiOiI2MzAiLCJUb3AiOjAuMCwiTGVmdCI6MC4wLCJSaWdodCI6MC4wLCJCb3R0b20iOjAuMH0sIkJhY2tncm91bmQiOnsiJGlkIjoiNjMxIiwiQ29sb3IiOnsiJGlkIjoiNjMyIiwiQSI6MjU1LCJSIjoxMjgsIkciOjUzLCJCIjoxNH19LCJJc1Zpc2libGUiOnRydWUsIldpZHRoIjoxMi4wLCJIZWlnaHQiOjE0LjAsIkJvcmRlclN0eWxlIjp7IiRpZCI6IjYzMyIsIkxpbmVDb2xvciI6eyIkaWQiOiI2MzQiLCIkdHlwZSI6Ik5MUkUuQ29tbW9uLkRvbS5Tb2xpZENvbG9yQnJ1c2gsIE5MUkUuQ29tbW9uIiwiQ29sb3IiOnsiJGlkIjoiNjM1IiwiQSI6MjU1LCJSIjoyNTUsIkciOjI1NSwiQiI6MjU1fX0sIkxpbmVXZWlnaHQiOjAuMCwiTGluZVR5cGUiOjAsIlBhcmVudFN0eWxlIjpudWxsfSwiUGFyZW50U3R5bGUiOm51bGx9LCJUaXRsZVN0eWxlIjp7IiRpZCI6IjYzNiIsIkZvbnRTZXR0aW5ncyI6eyIkaWQiOiI2MzciLCJGb250U2l6ZSI6MTEsIkZvbnROYW1lIjoiQ2FsaWJyaSIsIklzQm9sZCI6ZmFsc2UsIklzSXRhbGljIjpmYWxzZSwiSXNVbmRlcmxpbmVkIjpmYWxzZSwiUGFyZW50U3R5bGUiOm51bGx9LCJBdXRvU2l6ZSI6MCwiRm9yZWdyb3VuZCI6eyIkaWQiOiI2MzgiLCJDb2xvciI6eyIkaWQiOiI2Mzk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jQwIiwiVG9wIjowLjAsIkxlZnQiOjAuMCwiUmlnaHQiOjAuMCwiQm90dG9tIjowLjB9LCJQYWRkaW5nIjp7IiRpZCI6IjY0MSIsIlRvcCI6MC4wLCJMZWZ0IjowLjAsIlJpZ2h0IjowLjAsIkJvdHRvbSI6MC4wfSwiQmFja2dyb3VuZCI6eyIkaWQiOiI2NDIiLCJDb2xvciI6eyIkaWQiOiI2NDMiLCJBIjoyNTUsIlIiOjAsIkciOjAsIkIiOjB9fSwiSXNWaXNpYmxlIjp0cnVlLCJXaWR0aCI6MC4wLCJIZWlnaHQiOjAuMCwiQm9yZGVyU3R5bGUiOnsiJGlkIjoiNjQ0IiwiTGluZUNvbG9yIjpudWxsLCJMaW5lV2VpZ2h0IjowLjAsIkxpbmVUeXBlIjowLCJQYXJlbnRTdHlsZSI6bnVsbH0sIlBhcmVudFN0eWxlIjpudWxsfSwiRGF0ZVN0eWxlIjp7IiRpZCI6IjY0NSIsIkZvbnRTZXR0aW5ncyI6eyIkaWQiOiI2NDYiLCJGb250U2l6ZSI6MTAsIkZvbnROYW1lIjoiQ2FsaWJyaSIsIklzQm9sZCI6ZmFsc2UsIklzSXRhbGljIjpmYWxzZSwiSXNVbmRlcmxpbmVkIjpmYWxzZSwiUGFyZW50U3R5bGUiOm51bGx9LCJBdXRvU2l6ZSI6MCwiRm9yZWdyb3VuZCI6eyIkaWQiOiI2NDciLCJDb2xvciI6eyIkaWQiOiI2NDg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jQ5IiwiVG9wIjowLjAsIkxlZnQiOjAuMCwiUmlnaHQiOjAuMCwiQm90dG9tIjowLjB9LCJQYWRkaW5nIjp7IiRpZCI6IjY1MCIsIlRvcCI6MC4wLCJMZWZ0IjowLjAsIlJpZ2h0IjowLjAsIkJvdHRvbSI6MC4wfSwiQmFja2dyb3VuZCI6eyIkaWQiOiI2NTEiLCJDb2xvciI6eyIkaWQiOiI2NTIiLCJBIjoyNTUsIlIiOjE0LCJHIjo0MCwiQiI6NjV9fSwiSXNWaXNpYmxlIjp0cnVlLCJXaWR0aCI6MC4wLCJIZWlnaHQiOjAuMCwiQm9yZGVyU3R5bGUiOnsiJGlkIjoiNjUzIiwiTGluZUNvbG9yIjpudWxsLCJMaW5lV2VpZ2h0IjowLjAsIkxpbmVUeXBlIjowLCJQYXJlbnRTdHlsZSI6bnVsbH0sIlBhcmVudFN0eWxlIjpudWxsfSwiRGF0ZUZvcm1hdCI6eyIkaWQiOiI2N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1IiwiRm9ybWF0IjowLCJJc1Zpc2libGUiOmZhbHNlLCJMYXN0S25vd25WaXNpYmlsaXR5U3RhdGUiOmZhbHNlfSwiSXNWaXNpYmxlIjpmYWxzZSwiVmFyaWFuY2VTdHlsZSI6eyIkaWQiOiI2NTYiLCJUZXh0U3R5bGUiOnsiJGlkIjoiNjU3IiwiRm9udFNldHRpbmdzIjp7IiRpZCI6IjY1OCIsIkZvbnRTaXplIjoxMSwiRm9udE5hbWUiOiJDYWxpYnJpIiwiSXNCb2xkIjpmYWxzZSwiSXNJdGFsaWMiOmZhbHNlLCJJc1VuZGVybGluZWQiOmZhbHNlLCJQYXJlbnRTdHlsZSI6bnVsbH0sIkF1dG9TaXplIjowLCJGb3JlZ3JvdW5kIjp7IiRpZCI6IjY1OSIsIkNvbG9yIjp7IiRpZCI6IjY2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jEiLCJUb3AiOjAuMCwiTGVmdCI6MC4wLCJSaWdodCI6MC4wLCJCb3R0b20iOjAuMH0sIlBhZGRpbmciOnsiJGlkIjoiNjYyIiwiVG9wIjowLjAsIkxlZnQiOjAuMCwiUmlnaHQiOjAuMCwiQm90dG9tIjowLjB9LCJCYWNrZ3JvdW5kIjp7IiRpZCI6IjY2MyIsIkNvbG9yIjp7IiRpZCI6IjY2NCIsIkEiOjAsIlIiOjAsIkciOjAsIkIiOjB9fSwiSXNWaXNpYmxlIjpmYWxzZSwiV2lkdGgiOjAuMCwiSGVpZ2h0IjowLjAsIkJvcmRlclN0eWxlIjp7IiRpZCI6IjY2NSIsIkxpbmVDb2xvciI6bnVsbCwiTGluZVdlaWdodCI6MC4wLCJMaW5lVHlwZSI6MCwiUGFyZW50U3R5bGUiOm51bGx9LCJQYXJlbnRTdHlsZSI6bnVsbH0sIlBhcmVudFN0eWxlIjpudWxsfSwiUGFyZW50U3R5bGUiOm51bGx9LCJEZWZhdWx0U3dpbWxhbmVNaWxlc3RvbmVTdHlsZSI6eyIkaWQiOiI2NjYiLCJUaXRsZVBvc2l0aW9uIjoiTGVmdCIsIkRhdGVQb3NpdGlvbiI6IlJpZ2h0IiwiVmFyaWFuY2VQb3NpdGlvbiI6IlJpZ2h0IiwiU2hhcGVUeXBlIjoxLCJTaGFwZVNpemUiOjAsIlNwYWNpbmciOjUsIlNoYXBlU3R5bGUiOnsiJGlkIjoiNjY3IiwiTWFyZ2luIjp7IiRpZCI6IjY2OCIsIlRvcCI6MC4wLCJMZWZ0IjowLjAsIlJpZ2h0IjowLjAsIkJvdHRvbSI6MC4wfSwiUGFkZGluZyI6eyIkaWQiOiI2NjkiLCJUb3AiOjAuMCwiTGVmdCI6MC4wLCJSaWdodCI6MC4wLCJCb3R0b20iOjAuMH0sIkJhY2tncm91bmQiOnsiJGlkIjoiNjcwIiwiQ29sb3IiOnsiJGlkIjoiNjcxIiwiQSI6MjU1LCJSIjoyMzMsIkciOjExMywiQiI6NTB9fSwiSXNWaXNpYmxlIjp0cnVlLCJXaWR0aCI6MTIuMCwiSGVpZ2h0IjoxNC4wLCJCb3JkZXJTdHlsZSI6eyIkaWQiOiI2NzIiLCJMaW5lQ29sb3IiOnsiJGlkIjoiNjczIiwiJHR5cGUiOiJOTFJFLkNvbW1vbi5Eb20uU29saWRDb2xvckJydXNoLCBOTFJFLkNvbW1vbiIsIkNvbG9yIjp7IiRpZCI6IjY3NCIsIkEiOjI1NSwiUiI6MjM0LCJHIjoyMiwiQiI6MzB9fSwiTGluZVdlaWdodCI6MC4wLCJMaW5lVHlwZSI6MCwiUGFyZW50U3R5bGUiOm51bGx9LCJQYXJlbnRTdHlsZSI6bnVsbH0sIlRpdGxlU3R5bGUiOnsiJGlkIjoiNjc1IiwiRm9udFNldHRpbmdzIjp7IiRpZCI6IjY3NiIsIkZvbnRTaXplIjoxMSwiRm9udE5hbWUiOiJDYWxpYnJpIiwiSXNCb2xkIjpmYWxzZSwiSXNJdGFsaWMiOmZhbHNlLCJJc1VuZGVybGluZWQiOmZhbHNlLCJQYXJlbnRTdHlsZSI6bnVsbH0sIkF1dG9TaXplIjowLCJGb3JlZ3JvdW5kIjp7IiRpZCI6IjY3NyIsIkNvbG9yIjp7IiRpZCI6IjY3O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2NzkiLCJUb3AiOjAuMCwiTGVmdCI6MC4wLCJSaWdodCI6MC4wLCJCb3R0b20iOjAuMH0sIlBhZGRpbmciOnsiJGlkIjoiNjgwIiwiVG9wIjowLjAsIkxlZnQiOjAuMCwiUmlnaHQiOjAuMCwiQm90dG9tIjowLjB9LCJCYWNrZ3JvdW5kIjp7IiRpZCI6IjY4MSIsIkNvbG9yIjp7IiRpZCI6IjY4MiIsIkEiOjI1NSwiUiI6MCwiRyI6MCwiQiI6MH19LCJJc1Zpc2libGUiOnRydWUsIldpZHRoIjowLjAsIkhlaWdodCI6MC4wLCJCb3JkZXJTdHlsZSI6eyIkaWQiOiI2ODMiLCJMaW5lQ29sb3IiOm51bGwsIkxpbmVXZWlnaHQiOjAuMCwiTGluZVR5cGUiOjAsIlBhcmVudFN0eWxlIjpudWxsfSwiUGFyZW50U3R5bGUiOm51bGx9LCJEYXRlU3R5bGUiOnsiJGlkIjoiNjg0IiwiRm9udFNldHRpbmdzIjp7IiRpZCI6IjY4NSIsIkZvbnRTaXplIjoxMCwiRm9udE5hbWUiOiJDYWxpYnJpIiwiSXNCb2xkIjpmYWxzZSwiSXNJdGFsaWMiOmZhbHNlLCJJc1VuZGVybGluZWQiOmZhbHNlLCJQYXJlbnRTdHlsZSI6bnVsbH0sIkF1dG9TaXplIjowLCJGb3JlZ3JvdW5kIjp7IiRpZCI6IjY4NiIsIkNvbG9yIjp7IiRpZCI6IjY4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2ODgiLCJUb3AiOjAuMCwiTGVmdCI6MC4wLCJSaWdodCI6MC4wLCJCb3R0b20iOjAuMH0sIlBhZGRpbmciOnsiJGlkIjoiNjg5IiwiVG9wIjowLjAsIkxlZnQiOjAuMCwiUmlnaHQiOjAuMCwiQm90dG9tIjowLjB9LCJCYWNrZ3JvdW5kIjp7IiRpZCI6IjY5MCIsIkNvbG9yIjp7IiRpZCI6IjY5MSIsIkEiOjI1NSwiUiI6MTQsIkciOjQwLCJCIjo2NX19LCJJc1Zpc2libGUiOnRydWUsIldpZHRoIjowLjAsIkhlaWdodCI6MC4wLCJCb3JkZXJTdHlsZSI6eyIkaWQiOiI2OTIiLCJMaW5lQ29sb3IiOm51bGwsIkxpbmVXZWlnaHQiOjAuMCwiTGluZVR5cGUiOjAsIlBhcmVudFN0eWxlIjpudWxsfSwiUGFyZW50U3R5bGUiOm51bGx9LCJEYXRlRm9ybWF0Ijp7IiRpZCI6IjY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TQiLCJGb3JtYXQiOjAsIklzVmlzaWJsZSI6ZmFsc2UsIkxhc3RLbm93blZpc2liaWxpdHlTdGF0ZSI6ZmFsc2V9LCJJc1Zpc2libGUiOnRydWUsIlZhcmlhbmNlU3R5bGUiOnsiJGlkIjoiNjk1IiwiVGV4dFN0eWxlIjp7IiRpZCI6IjY5NiIsIkZvbnRTZXR0aW5ncyI6eyIkaWQiOiI2OTciLCJGb250U2l6ZSI6MTEsIkZvbnROYW1lIjoiQ2FsaWJyaSIsIklzQm9sZCI6ZmFsc2UsIklzSXRhbGljIjpmYWxzZSwiSXNVbmRlcmxpbmVkIjpmYWxzZSwiUGFyZW50U3R5bGUiOm51bGx9LCJBdXRvU2l6ZSI6MCwiRm9yZWdyb3VuZCI6eyIkaWQiOiI2OTgiLCJDb2xvciI6eyIkaWQiOiI2O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AwIiwiVG9wIjowLjAsIkxlZnQiOjAuMCwiUmlnaHQiOjAuMCwiQm90dG9tIjowLjB9LCJQYWRkaW5nIjp7IiRpZCI6IjcwMSIsIlRvcCI6MC4wLCJMZWZ0IjowLjAsIlJpZ2h0IjowLjAsIkJvdHRvbSI6MC4wfSwiQmFja2dyb3VuZCI6eyIkaWQiOiI3MDIiLCJDb2xvciI6eyIkaWQiOiI3MDMiLCJBIjowLCJSIjowLCJHIjowLCJCIjowfX0sIklzVmlzaWJsZSI6dHJ1ZSwiV2lkdGgiOjAuMCwiSGVpZ2h0IjowLjAsIkJvcmRlclN0eWxlIjp7IiRpZCI6IjcwNCIsIkxpbmVDb2xvciI6bnVsbCwiTGluZVdlaWdodCI6MC4wLCJMaW5lVHlwZSI6MCwiUGFyZW50U3R5bGUiOm51bGx9LCJQYXJlbnRTdHlsZSI6bnVsbH0sIlBhcmVudFN0eWxlIjpudWxsfSwiUGFyZW50U3R5bGUiOm51bGx9LCJEZWZhdWx0U3dpbWxhbmVBY3Rpdml0eVN0eWxlIjp7IiRpZCI6IjcwNSIsIkhlYWRlclN0eWxlIjp7IiRpZCI6IjcwNiIsIlRleHRTdHlsZSI6eyIkaWQiOiI3MDciLCJGb250U2V0dGluZ3MiOnsiJGlkIjoiNzA4IiwiRm9udFNpemUiOjExLCJGb250TmFtZSI6IkNhbGlicmkiLCJJc0JvbGQiOmZhbHNlLCJJc0l0YWxpYyI6ZmFsc2UsIklzVW5kZXJsaW5lZCI6ZmFsc2UsIlBhcmVudFN0eWxlIjpudWxsfSwiQXV0b1NpemUiOjIsIkZvcmVncm91bmQiOnsiJGlkIjoiNzA5IiwiQ29sb3IiOnsiJGlkIjoiNzE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zExIiwiVG9wIjowLjAsIkxlZnQiOjAuMCwiUmlnaHQiOjAuMCwiQm90dG9tIjowLjB9LCJQYWRkaW5nIjp7IiRpZCI6IjcxMiIsIlRvcCI6MC4wLCJMZWZ0IjowLjAsIlJpZ2h0IjowLjAsIkJvdHRvbSI6MC4wfSwiQmFja2dyb3VuZCI6eyIkaWQiOiI3MTMiLCJDb2xvciI6eyIkaWQiOiI3MTQiLCJBIjoyNTUsIlIiOjAsIkciOjAsIkIiOjB9fSwiSXNWaXNpYmxlIjp0cnVlLCJXaWR0aCI6MC4wLCJIZWlnaHQiOjAuMCwiQm9yZGVyU3R5bGUiOm51bGwsIlBhcmVudFN0eWxlIjpudWxsfSwiUmVjdGFuZ2xlU3R5bGUiOnsiJGlkIjoiNzE1IiwiTWFyZ2luIjp7IiRpZCI6IjcxNiIsIlRvcCI6MC4wLCJMZWZ0IjowLjAsIlJpZ2h0IjowLjAsIkJvdHRvbSI6MC4wfSwiUGFkZGluZyI6eyIkaWQiOiI3MTciLCJUb3AiOjAuMCwiTGVmdCI6MC4wLCJSaWdodCI6MC4wLCJCb3R0b20iOjAuMH0sIkJhY2tncm91bmQiOnsiJGlkIjoiNzE4IiwiQ29sb3IiOnsiJGlkIjoiNzE5IiwiQSI6NjMsIlIiOjIzMywiRyI6MTEzLCJCIjo1MH19LCJJc1Zpc2libGUiOnRydWUsIldpZHRoIjowLjAsIkhlaWdodCI6MC4wLCJCb3JkZXJTdHlsZSI6eyIkaWQiOiI3MjAiLCJMaW5lQ29sb3IiOnsiJGlkIjoiNzIxIiwiJHR5cGUiOiJOTFJFLkNvbW1vbi5Eb20uU29saWRDb2xvckJydXNoLCBOTFJFLkNvbW1vbiIsIkNvbG9yIjp7IiRpZCI6IjcyMiIsIkEiOjI1NSwiUiI6MjU1LCJHIjoyNTUsIkIiOjI1NX19LCJMaW5lV2VpZ2h0IjowLjAsIkxpbmVUeXBlIjowLCJQYXJlbnRTdHlsZSI6bnVsbH0sIlBhcmVudFN0eWxlIjpudWxsfSwiTWFyZ2luIjp7IiRpZCI6IjcyMyIsIlRvcCI6MC4wLCJMZWZ0IjowLjAsIlJpZ2h0IjowLjAsIkJvdHRvbSI6MC4wfSwiUGFkZGluZyI6eyIkaWQiOiI3MjQiLCJUb3AiOjAuMCwiTGVmdCI6MC4wLCJSaWdodCI6MC4wLCJCb3R0b20iOjAuMH0sIkJhY2tncm91bmQiOm51bGwsIklzVmlzaWJsZSI6dHJ1ZSwiV2lkdGgiOjAuMCwiSGVpZ2h0IjowLjAsIkJvcmRlclN0eWxlIjpudWxsLCJQYXJlbnRTdHlsZSI6bnVsbH0sIkJhY2tncm91bmRTdHlsZSI6eyIkaWQiOiI3MjUiLCJNYXJnaW4iOnsiJGlkIjoiNzI2IiwiVG9wIjowLjAsIkxlZnQiOjAuMCwiUmlnaHQiOjAuMCwiQm90dG9tIjowLjB9LCJQYWRkaW5nIjp7IiRpZCI6IjcyNyIsIlRvcCI6MC4wLCJMZWZ0IjowLjAsIlJpZ2h0IjowLjAsIkJvdHRvbSI6MC4wfSwiQmFja2dyb3VuZCI6eyIkaWQiOiI3MjgiLCJDb2xvciI6eyIkaWQiOiI3MjkiLCJBIjo1MSwiUiI6MjAwLCJHIjoyMDAsIkIiOjIwMH19LCJJc1Zpc2libGUiOnRydWUsIldpZHRoIjowLjAsIkhlaWdodCI6MC4wLCJCb3JkZXJTdHlsZSI6eyIkaWQiOiI3MzAiLCJMaW5lQ29sb3IiOnsiJGlkIjoiNzMxIiwiJHR5cGUiOiJOTFJFLkNvbW1vbi5Eb20uU29saWRDb2xvckJydXNoLCBOTFJFLkNvbW1vbiIsIkNvbG9yIjp7IiRpZCI6IjczMiIsIkEiOjI1NSwiUiI6MjM0LCJHIjoyMiwiQiI6MzB9fSwiTGluZVdlaWdodCI6MC4wLCJMaW5lVHlwZSI6MCwiUGFyZW50U3R5bGUiOm51bGx9LCJQYXJlbnRTdHlsZSI6bnVsbH0sIk1hcmdpbiI6eyIkaWQiOiI3MzMiLCJUb3AiOjAuMCwiTGVmdCI6MC4wLCJSaWdodCI6MC4wLCJCb3R0b20iOjAuMH0sIlBhZGRpbmciOnsiJGlkIjoiNzM0IiwiVG9wIjowLjAsIkxlZnQiOjAuMCwiUmlnaHQiOjAuMCwiQm90dG9tIjowLjB9LCJJc1Zpc2libGUiOnRydWUsIldpZHRoIjowLjAsIkhlaWdodCI6MC4wLCJCb3JkZXJTdHlsZSI6eyIkaWQiOiI3MzUiLCJMaW5lQ29sb3IiOm51bGwsIkxpbmVXZWlnaHQiOjAuMCwiTGluZVR5cGUiOjAsIlBhcmVudFN0eWxlIjpudWxsfSwiUGFyZW50U3R5bGUiOm51bGx9LCJNYXJnaW4iOnsiJGlkIjoiNzM2IiwiVG9wIjowLjAsIkxlZnQiOjAuMCwiUmlnaHQiOjAuMCwiQm90dG9tIjowLjB9LCJQYWRkaW5nIjp7IiRpZCI6IjczNyIsIlRvcCI6MC4wLCJMZWZ0IjowLjAsIlJpZ2h0IjowLjAsIkJvdHRvbSI6MC4wfSwiSXNWaXNpYmxlIjp0cnVlLCJXaWR0aCI6MC4wLCJIZWlnaHQiOjAuMCwiQm9yZGVyU3R5bGUiOnsiJGlkIjoiNzM4IiwiTGluZUNvbG9yIjpudWxsLCJMaW5lV2VpZ2h0IjowLjAsIkxpbmVUeXBlIjowLCJQYXJlbnRTdHlsZSI6bnVsbH0sIlBhcmVudFN0eWxlIjpudWxsfX0seyIkaWQiOiI3MzkiLCJfYWN0aXZpdGllcyI6W3siJGlkIjoiNzQwIiwiX3Jvd3MiOlt7IiRpZCI6Ijc0MSIsIl90YXNrcyI6W3siJGlkIjoiNzQyIiwiX2F0dGFjaGVkTWlsZXN0b25lcyI6W10sIlRhc2tEZWZpbml0aW9uIjp7IiRpZCI6Ijc0MyIsIkdyb3VwTmFtZSI6bnVsbCwiU3RhcnREYXRlIjoiMjAyNi0wOS0wNFQwMDowMDowMFoiLCJFbmREYXRlIjoiMjAyNi0wOS0xNVQyMzo1OTowMFoiLCJQZXJjZW50YWdlQ29tcGxldGUiOjAuMCwiU3R5bGUiOnsiJGlkIjoiNzQ0IiwiU2hhcGUiOjEsIlNoYXBlVGhpY2tuZXNzIjowLCJEdXJhdGlvbkZvcm1hdCI6MCwiSW5jbHVkZU5vbldvcmtpbmdEYXlzSW5EdXJhdGlvbiI6ZmFsc2UsIlBlcmNlbnRhZ2VDb21wbGV0ZVN0eWxlIjp7IiRpZCI6Ijc0NSIsIkZvbnRTZXR0aW5ncyI6eyIkaWQiOiI3NDYiLCJGb250U2l6ZSI6MTAsIkZvbnROYW1lIjoiQ2FsaWJyaSIsIklzQm9sZCI6ZmFsc2UsIklzSXRhbGljIjpmYWxzZSwiSXNVbmRlcmxpbmVkIjpmYWxzZSwiUGFyZW50U3R5bGUiOm51bGx9LCJBdXRvU2l6ZSI6MCwiRm9yZWdyb3VuZCI6eyIkaWQiOiI3NDciLCJDb2xvciI6eyIkaWQiOiI3ND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zQ5IiwiVG9wIjowLjAsIkxlZnQiOjAuMCwiUmlnaHQiOjAuMCwiQm90dG9tIjowLjB9LCJQYWRkaW5nIjp7IiRpZCI6Ijc1MCIsIlRvcCI6MC4wLCJMZWZ0IjowLjAsIlJpZ2h0IjowLjAsIkJvdHRvbSI6MC4wfSwiQmFja2dyb3VuZCI6eyIkaWQiOiI3NTEiLCJDb2xvciI6eyIkaWQiOiI3NTIiLCJBIjo4OSwiUiI6MCwiRyI6MCwiQiI6MH19LCJJc1Zpc2libGUiOnRydWUsIldpZHRoIjowLjAsIkhlaWdodCI6MC4wLCJCb3JkZXJTdHlsZSI6eyIkaWQiOiI3NTMiLCJMaW5lQ29sb3IiOm51bGwsIkxpbmVXZWlnaHQiOjAuMCwiTGluZVR5cGUiOjAsIlBhcmVudFN0eWxlIjpudWxsfSwiUGFyZW50U3R5bGUiOm51bGx9LCJEdXJhdGlvblN0eWxlIjp7IiRpZCI6Ijc1NCIsIkZvbnRTZXR0aW5ncyI6eyIkaWQiOiI3NTUiLCJGb250U2l6ZSI6MTAsIkZvbnROYW1lIjoiQ2FsaWJyaSIsIklzQm9sZCI6ZmFsc2UsIklzSXRhbGljIjpmYWxzZSwiSXNVbmRlcmxpbmVkIjpmYWxzZSwiUGFyZW50U3R5bGUiOm51bGx9LCJBdXRvU2l6ZSI6MCwiRm9yZWdyb3VuZCI6eyIkaWQiOiI3NTYiLCJDb2xvciI6eyIkaWQiOiI3NT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3NTgiLCJUb3AiOjAuMCwiTGVmdCI6MC4wLCJSaWdodCI6MC4wLCJCb3R0b20iOjAuMH0sIlBhZGRpbmciOnsiJGlkIjoiNzU5IiwiVG9wIjowLjAsIkxlZnQiOjAuMCwiUmlnaHQiOjAuMCwiQm90dG9tIjowLjB9LCJCYWNrZ3JvdW5kIjp7IiRpZCI6Ijc2MCIsIkNvbG9yIjp7IiRpZCI6Ijc2MSIsIkEiOjI1NSwiUiI6MjM3LCJHIjoxMjUsIkIiOjQ5fX0sIklzVmlzaWJsZSI6dHJ1ZSwiV2lkdGgiOjAuMCwiSGVpZ2h0IjowLjAsIkJvcmRlclN0eWxlIjp7IiRpZCI6Ijc2MiIsIkxpbmVDb2xvciI6bnVsbCwiTGluZVdlaWdodCI6MC4wLCJMaW5lVHlwZSI6MCwiUGFyZW50U3R5bGUiOm51bGx9LCJQYXJlbnRTdHlsZSI6bnVsbH0sIkhvcml6b250YWxDb25uZWN0b3JTdHlsZSI6eyIkaWQiOiI3NjMiLCJMaW5lQ29sb3IiOnsiJGlkIjoiNzY0IiwiJHR5cGUiOiJOTFJFLkNvbW1vbi5Eb20uU29saWRDb2xvckJydXNoLCBOTFJFLkNvbW1vbiIsIkNvbG9yIjp7IiRpZCI6Ijc2NSIsIkEiOjI1NSwiUiI6MCwiRyI6MCwiQiI6MH19LCJMaW5lV2VpZ2h0IjowLjAsIkxpbmVUeXBlIjowLCJQYXJlbnRTdHlsZSI6bnVsbH0sIlZlcnRpY2FsQ29ubmVjdG9yU3R5bGUiOnsiJGlkIjoiNzY2IiwiTGluZUNvbG9yIjp7IiRpZCI6Ijc2NyIsIiR0eXBlIjoiTkxSRS5Db21tb24uRG9tLlNvbGlkQ29sb3JCcnVzaCwgTkxSRS5Db21tb24iLCJDb2xvciI6eyIkaWQiOiI3Nj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c2OSIsIlNoYXBlU3R5bGUiOnsiJGlkIjoiNzcwIiwiTWFyZ2luIjp7IiRpZCI6Ijc3MSIsIlRvcCI6MC4wLCJMZWZ0IjowLjAsIlJpZ2h0IjowLjAsIkJvdHRvbSI6MC4wfSwiUGFkZGluZyI6eyIkaWQiOiI3NzIiLCJUb3AiOjAuMCwiTGVmdCI6MC4wLCJSaWdodCI6MC4wLCJCb3R0b20iOjAuMH0sIkJhY2tncm91bmQiOnsiJGlkIjoiNzczIiwiQ29sb3IiOnsiJGlkIjoiNzc0IiwiQSI6MTUzLCJSIjowLCJHIjowLCJCIjowfX0sIklzVmlzaWJsZSI6dHJ1ZSwiV2lkdGgiOjAuMCwiSGVpZ2h0IjowLjAsIkJvcmRlclN0eWxlIjpudWxsLCJQYXJlbnRTdHlsZSI6bnVsbH0sIk1hcmdpbiI6eyIkaWQiOiI3NzUiLCJUb3AiOjAuMCwiTGVmdCI6MC4wLCJSaWdodCI6MC4wLCJCb3R0b20iOjAuMH0sIlBhZGRpbmciOnsiJGlkIjoiNzc2IiwiVG9wIjowLjAsIkxlZnQiOjAuMCwiUmlnaHQiOjAuMCwiQm90dG9tIjowLjB9LCJCYWNrZ3JvdW5kIjpudWxsLCJJc1Zpc2libGUiOnRydWUsIldpZHRoIjowLjAsIkhlaWdodCI6MC4wLCJCb3JkZXJTdHlsZSI6bnVsbCwiUGFyZW50U3R5bGUiOm51bGx9LCJTaGFwZVN0eWxlIjp7IiRpZCI6Ijc3NyIsIk1hcmdpbiI6eyIkaWQiOiI3NzgiLCJUb3AiOjAuMCwiTGVmdCI6NC4wLCJSaWdodCI6NC4wLCJCb3R0b20iOjAuMH0sIlBhZGRpbmciOnsiJGlkIjoiNzc5IiwiVG9wIjowLjAsIkxlZnQiOjAuMCwiUmlnaHQiOjAuMCwiQm90dG9tIjowLjB9LCJCYWNrZ3JvdW5kIjp7IiRpZCI6Ijc4MCIsIkNvbG9yIjp7IiRpZCI6Ijc4MSIsIkEiOjI1NSwiUiI6MjMzLCJHIjoxMTMsIkIiOjUwfX0sIklzVmlzaWJsZSI6dHJ1ZSwiV2lkdGgiOjAuMCwiSGVpZ2h0IjoxMC4wLCJCb3JkZXJTdHlsZSI6eyIkaWQiOiI3ODIiLCJMaW5lQ29sb3IiOnsiJGlkIjoiNzgzIiwiJHR5cGUiOiJOTFJFLkNvbW1vbi5Eb20uU29saWRDb2xvckJydXNoLCBOTFJFLkNvbW1vbiIsIkNvbG9yIjp7IiRpZCI6Ijc4NCIsIkEiOjI1NSwiUiI6MjM0LCJHIjoyMiwiQiI6MzB9fSwiTGluZVdlaWdodCI6MC4wLCJMaW5lVHlwZSI6MCwiUGFyZW50U3R5bGUiOm51bGx9LCJQYXJlbnRTdHlsZSI6bnVsbH0sIlRpdGxlU3R5bGUiOnsiJGlkIjoiNzg1IiwiRm9udFNldHRpbmdzIjp7IiRpZCI6Ijc4NiIsIkZvbnRTaXplIjoxMSwiRm9udE5hbWUiOiJDYWxpYnJpIiwiSXNCb2xkIjpmYWxzZSwiSXNJdGFsaWMiOmZhbHNlLCJJc1VuZGVybGluZWQiOmZhbHNlLCJQYXJlbnRTdHlsZSI6bnVsbH0sIkF1dG9TaXplIjowLCJGb3JlZ3JvdW5kIjp7IiRpZCI6Ijc4NyIsIkNvbG9yIjp7IiRpZCI6Ijc4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ODkiLCJUb3AiOjAuMCwiTGVmdCI6MC4wLCJSaWdodCI6MC4wLCJCb3R0b20iOjAuMH0sIlBhZGRpbmciOnsiJGlkIjoiNzkwIiwiVG9wIjowLjAsIkxlZnQiOjAuMCwiUmlnaHQiOjAuMCwiQm90dG9tIjowLjB9LCJCYWNrZ3JvdW5kIjp7IiRpZCI6Ijc5MSIsIkNvbG9yIjp7IiRpZCI6Ijc5MiIsIkEiOjAsIlIiOjI1NSwiRyI6MjU1LCJCIjoyNTV9fSwiSXNWaXNpYmxlIjp0cnVlLCJXaWR0aCI6MC4wLCJIZWlnaHQiOjAuMCwiQm9yZGVyU3R5bGUiOnsiJGlkIjoiNzkzIiwiTGluZUNvbG9yIjpudWxsLCJMaW5lV2VpZ2h0IjowLjAsIkxpbmVUeXBlIjowLCJQYXJlbnRTdHlsZSI6bnVsbH0sIlBhcmVudFN0eWxlIjpudWxsfSwiRGF0ZVN0eWxlIjp7IiRpZCI6Ijc5NCIsIkZvbnRTZXR0aW5ncyI6eyIkaWQiOiI3OTUiLCJGb250U2l6ZSI6MTAsIkZvbnROYW1lIjoiQ2FsaWJyaSIsIklzQm9sZCI6ZmFsc2UsIklzSXRhbGljIjpmYWxzZSwiSXNVbmRlcmxpbmVkIjpmYWxzZSwiUGFyZW50U3R5bGUiOm51bGx9LCJBdXRvU2l6ZSI6MCwiRm9yZWdyb3VuZCI6eyIkaWQiOiI3OTYiLCJDb2xvciI6eyIkaWQiOiI3OTciLCJBIjoyNTUsIlIiOjAsIkciOjE2NywiQiI6NzB9fSwiTWF4V2lkdGgiOjIwMC4wLCJNYXhIZWlnaHQiOiJJbmZpbml0eSIsIlNtYXJ0Rm9yZWdyb3VuZElzQWN0aXZlIjpmYWxzZSwiSG9yaXpvbnRhbEFsaWdubWVudCI6MiwiVmVydGljYWxBbGlnbm1lbnQiOjEsIlNtYXJ0Rm9yZWdyb3VuZCI6bnVsbCwiQmFja2dyb3VuZEZpbGxUeXBlIjowLCJNYXJnaW4iOnsiJGlkIjoiNzk4IiwiVG9wIjowLjAsIkxlZnQiOjAuMCwiUmlnaHQiOjAuMCwiQm90dG9tIjowLjB9LCJQYWRkaW5nIjp7IiRpZCI6Ijc5OSIsIlRvcCI6MC4wLCJMZWZ0IjowLjAsIlJpZ2h0IjowLjAsIkJvdHRvbSI6MC4wfSwiQmFja2dyb3VuZCI6eyIkaWQiOiI4MDAiLCJDb2xvciI6eyIkaWQiOiI4MDEiLCJBIjowLCJSIjoyNTUsIkciOjI1NSwiQiI6MjU1fX0sIklzVmlzaWJsZSI6dHJ1ZSwiV2lkdGgiOjAuMCwiSGVpZ2h0IjowLjAsIkJvcmRlclN0eWxlIjp7IiRpZCI6IjgwMiIsIkxpbmVDb2xvciI6bnVsbCwiTGluZVdlaWdodCI6MC4wLCJMaW5lVHlwZSI6MCwiUGFyZW50U3R5bGUiOm51bGx9LCJQYXJlbnRTdHlsZSI6bnVsbH0sIkRhdGVGb3JtYXQiOnsiJGlkIjoiOD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wNCIsIkZvcm1hdCI6MCwiSXNWaXNpYmxlIjpmYWxzZSwiTGFzdEtub3duVmlzaWJpbGl0eVN0YXRlIjpmYWxzZX0sIklzVmlzaWJsZSI6dHJ1ZSwiVmFyaWFuY2VTdHlsZSI6eyIkaWQiOiI4MDUiLCJUZXh0U3R5bGUiOnsiJGlkIjoiODA2IiwiRm9udFNldHRpbmdzIjp7IiRpZCI6IjgwNyIsIkZvbnRTaXplIjoxMSwiRm9udE5hbWUiOiJDYWxpYnJpIiwiSXNCb2xkIjpmYWxzZSwiSXNJdGFsaWMiOmZhbHNlLCJJc1VuZGVybGluZWQiOmZhbHNlLCJQYXJlbnRTdHlsZSI6bnVsbH0sIkF1dG9TaXplIjowLCJGb3JlZ3JvdW5kIjp7IiRpZCI6IjgwOCIsIkNvbG9yIjp7IiRpZCI6Ijgw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MTAiLCJUb3AiOjAuMCwiTGVmdCI6MC4wLCJSaWdodCI6MC4wLCJCb3R0b20iOjAuMH0sIlBhZGRpbmciOnsiJGlkIjoiODExIiwiVG9wIjowLjAsIkxlZnQiOjAuMCwiUmlnaHQiOjAuMCwiQm90dG9tIjowLjB9LCJCYWNrZ3JvdW5kIjp7IiRpZCI6IjgxMiIsIkNvbG9yIjp7IiRpZCI6IjgxMyIsIkEiOjAsIlIiOjAsIkciOjAsIkIiOjB9fSwiSXNWaXNpYmxlIjp0cnVlLCJXaWR0aCI6MC4wLCJIZWlnaHQiOjAuMCwiQm9yZGVyU3R5bGUiOnsiJGlkIjoiODE0IiwiTGluZUNvbG9yIjpudWxsLCJMaW5lV2VpZ2h0IjowLjAsIkxpbmVUeXBlIjowLCJQYXJlbnRTdHlsZSI6bnVsbH0sIlBhcmVudFN0eWxlIjpudWxsfSwiUGFyZW50U3R5bGUiOm51bGx9LCJQYXJlbnRTdHlsZSI6bnVsbH0sIkluZGV4Ijo5LCJTbWFydER1cmF0aW9uQWN0aXZhdGVkIjpmYWxzZSwiRGF0ZUZvcm1hdCI6eyIkcmVmIjoiODAzIn0sIldlZWtOdW1iZXJpbmciOnsiJGlkIjoiODE1IiwiRm9ybWF0IjowLCJJc1Zpc2libGUiOmZhbHNlLCJMYXN0S25vd25WaXNpYmlsaXR5U3RhdGUiOmZhbHNlfSwiQmFzZWxpbmVEYXRhIjp7IiRpZCI6IjgxNiIsIlN0YXJ0RGF0ZSI6IjIwMjUtMDktMDRUMDA6MDA6MDAiLCJFbmREYXRlIjoiMjAyNS0wOS0xNVQyMzo1OTowMCJ9LCJJZCI6IjFmMTViZGE5LThiOTEtNDFmNi05NTYxLWM4NThmNjQ5M2RjNiIsIkltcG9ydElkIjpudWxsLCJUaXRsZSI6IkZyYW1lIGJ1aWxkaW5nIHN0cnVjdHVyZSIsIk5vdGUiOm51bGwsIkh5cGVybGluayI6eyIkaWQiOiI4MTciLCJBZGRyZXNzIjoiIiwiU3ViQWRkcmVzcyI6IiJ9LCJJc0NoYW5nZWQiOmZhbHNlLCJJc05ldyI6ZmFsc2V9fV0sIl9taWxlc3RvbmVzIjpbXSwiSWQiOiIwMDAwMDAwMC0wMDAwLTAwMDAtMDAwMC0wMDAwMDAwMDAwMDAiLCJJc1NpbmdsZUl0ZW1Sb3ciOnRydWV9LHsiJGlkIjoiODE4IiwiX3Rhc2tzIjpbeyIkaWQiOiI4MTkiLCJfYXR0YWNoZWRNaWxlc3RvbmVzIjpbXSwiVGFza0RlZmluaXRpb24iOnsiJGlkIjoiODIwIiwiR3JvdXBOYW1lIjpudWxsLCJTdGFydERhdGUiOiIyMDI2LTA5LTIzVDAwOjAwOjAwWiIsIkVuZERhdGUiOiIyMDI2LTEwLTEyVDIzOjU5OjAwWiIsIlBlcmNlbnRhZ2VDb21wbGV0ZSI6MC4wLCJTdHlsZSI6eyIkaWQiOiI4MjEiLCJTaGFwZSI6MSwiU2hhcGVUaGlja25lc3MiOjAsIkR1cmF0aW9uRm9ybWF0IjowLCJJbmNsdWRlTm9uV29ya2luZ0RheXNJbkR1cmF0aW9uIjpmYWxzZSwiUGVyY2VudGFnZUNvbXBsZXRlU3R5bGUiOnsiJGlkIjoiODIyIiwiRm9udFNldHRpbmdzIjp7IiRpZCI6IjgyMyIsIkZvbnRTaXplIjoxMCwiRm9udE5hbWUiOiJDYWxpYnJpIiwiSXNCb2xkIjpmYWxzZSwiSXNJdGFsaWMiOmZhbHNlLCJJc1VuZGVybGluZWQiOmZhbHNlLCJQYXJlbnRTdHlsZSI6bnVsbH0sIkF1dG9TaXplIjowLCJGb3JlZ3JvdW5kIjp7IiRpZCI6IjgyNCIsIkNvbG9yIjp7IiRpZCI6Ijgy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4MjYiLCJUb3AiOjAuMCwiTGVmdCI6MC4wLCJSaWdodCI6MC4wLCJCb3R0b20iOjAuMH0sIlBhZGRpbmciOnsiJGlkIjoiODI3IiwiVG9wIjowLjAsIkxlZnQiOjAuMCwiUmlnaHQiOjAuMCwiQm90dG9tIjowLjB9LCJCYWNrZ3JvdW5kIjp7IiRpZCI6IjgyOCIsIkNvbG9yIjp7IiRpZCI6IjgyOSIsIkEiOjg5LCJSIjowLCJHIjowLCJCIjowfX0sIklzVmlzaWJsZSI6dHJ1ZSwiV2lkdGgiOjAuMCwiSGVpZ2h0IjowLjAsIkJvcmRlclN0eWxlIjp7IiRpZCI6IjgzMCIsIkxpbmVDb2xvciI6bnVsbCwiTGluZVdlaWdodCI6MC4wLCJMaW5lVHlwZSI6MCwiUGFyZW50U3R5bGUiOm51bGx9LCJQYXJlbnRTdHlsZSI6bnVsbH0sIkR1cmF0aW9uU3R5bGUiOnsiJGlkIjoiODMxIiwiRm9udFNldHRpbmdzIjp7IiRpZCI6IjgzMiIsIkZvbnRTaXplIjoxMCwiRm9udE5hbWUiOiJDYWxpYnJpIiwiSXNCb2xkIjpmYWxzZSwiSXNJdGFsaWMiOmZhbHNlLCJJc1VuZGVybGluZWQiOmZhbHNlLCJQYXJlbnRTdHlsZSI6bnVsbH0sIkF1dG9TaXplIjowLCJGb3JlZ3JvdW5kIjp7IiRpZCI6IjgzMyIsIkNvbG9yIjp7IiRpZCI6Ijgz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gzNSIsIlRvcCI6MC4wLCJMZWZ0IjowLjAsIlJpZ2h0IjowLjAsIkJvdHRvbSI6MC4wfSwiUGFkZGluZyI6eyIkaWQiOiI4MzYiLCJUb3AiOjAuMCwiTGVmdCI6MC4wLCJSaWdodCI6MC4wLCJCb3R0b20iOjAuMH0sIkJhY2tncm91bmQiOnsiJGlkIjoiODM3IiwiQ29sb3IiOnsiJGlkIjoiODM4IiwiQSI6MjU1LCJSIjoyMzcsIkciOjEyNSwiQiI6NDl9fSwiSXNWaXNpYmxlIjp0cnVlLCJXaWR0aCI6MC4wLCJIZWlnaHQiOjAuMCwiQm9yZGVyU3R5bGUiOnsiJGlkIjoiODM5IiwiTGluZUNvbG9yIjpudWxsLCJMaW5lV2VpZ2h0IjowLjAsIkxpbmVUeXBlIjowLCJQYXJlbnRTdHlsZSI6bnVsbH0sIlBhcmVudFN0eWxlIjpudWxsfSwiSG9yaXpvbnRhbENvbm5lY3RvclN0eWxlIjp7IiRpZCI6Ijg0MCIsIkxpbmVDb2xvciI6eyIkaWQiOiI4NDEiLCIkdHlwZSI6Ik5MUkUuQ29tbW9uLkRvbS5Tb2xpZENvbG9yQnJ1c2gsIE5MUkUuQ29tbW9uIiwiQ29sb3IiOnsiJGlkIjoiODQyIiwiQSI6MjU1LCJSIjowLCJHIjowLCJCIjowfX0sIkxpbmVXZWlnaHQiOjAuMCwiTGluZVR5cGUiOjAsIlBhcmVudFN0eWxlIjpudWxsfSwiVmVydGljYWxDb25uZWN0b3JTdHlsZSI6eyIkaWQiOiI4NDMiLCJMaW5lQ29sb3IiOnsiJGlkIjoiODQ0IiwiJHR5cGUiOiJOTFJFLkNvbW1vbi5Eb20uU29saWRDb2xvckJydXNoLCBOTFJFLkNvbW1vbiIsIkNvbG9yIjp7IiRpZCI6Ijg0N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ODQ2IiwiU2hhcGVTdHlsZSI6eyIkaWQiOiI4NDciLCJNYXJnaW4iOnsiJGlkIjoiODQ4IiwiVG9wIjowLjAsIkxlZnQiOjAuMCwiUmlnaHQiOjAuMCwiQm90dG9tIjowLjB9LCJQYWRkaW5nIjp7IiRpZCI6Ijg0OSIsIlRvcCI6MC4wLCJMZWZ0IjowLjAsIlJpZ2h0IjowLjAsIkJvdHRvbSI6MC4wfSwiQmFja2dyb3VuZCI6eyIkaWQiOiI4NTAiLCJDb2xvciI6eyIkaWQiOiI4NTEiLCJBIjoxNTMsIlIiOjAsIkciOjAsIkIiOjB9fSwiSXNWaXNpYmxlIjp0cnVlLCJXaWR0aCI6MC4wLCJIZWlnaHQiOjAuMCwiQm9yZGVyU3R5bGUiOm51bGwsIlBhcmVudFN0eWxlIjpudWxsfSwiTWFyZ2luIjp7IiRpZCI6Ijg1MiIsIlRvcCI6MC4wLCJMZWZ0IjowLjAsIlJpZ2h0IjowLjAsIkJvdHRvbSI6MC4wfSwiUGFkZGluZyI6eyIkaWQiOiI4NTMiLCJUb3AiOjAuMCwiTGVmdCI6MC4wLCJSaWdodCI6MC4wLCJCb3R0b20iOjAuMH0sIkJhY2tncm91bmQiOm51bGwsIklzVmlzaWJsZSI6dHJ1ZSwiV2lkdGgiOjAuMCwiSGVpZ2h0IjowLjAsIkJvcmRlclN0eWxlIjpudWxsLCJQYXJlbnRTdHlsZSI6bnVsbH0sIlNoYXBlU3R5bGUiOnsiJGlkIjoiODU0IiwiTWFyZ2luIjp7IiRpZCI6Ijg1NSIsIlRvcCI6MC4wLCJMZWZ0Ijo0LjAsIlJpZ2h0Ijo0LjAsIkJvdHRvbSI6MC4wfSwiUGFkZGluZyI6eyIkaWQiOiI4NTYiLCJUb3AiOjAuMCwiTGVmdCI6MC4wLCJSaWdodCI6MC4wLCJCb3R0b20iOjAuMH0sIkJhY2tncm91bmQiOnsiJGlkIjoiODU3IiwiQ29sb3IiOnsiJGlkIjoiODU4IiwiQSI6MjU1LCJSIjoyMzMsIkciOjExMywiQiI6NTB9fSwiSXNWaXNpYmxlIjp0cnVlLCJXaWR0aCI6MC4wLCJIZWlnaHQiOjEwLjAsIkJvcmRlclN0eWxlIjp7IiRpZCI6Ijg1OSIsIkxpbmVDb2xvciI6eyIkaWQiOiI4NjAiLCIkdHlwZSI6Ik5MUkUuQ29tbW9uLkRvbS5Tb2xpZENvbG9yQnJ1c2gsIE5MUkUuQ29tbW9uIiwiQ29sb3IiOnsiJGlkIjoiODYxIiwiQSI6MjU1LCJSIjoyMzQsIkciOjIyLCJCIjozMH19LCJMaW5lV2VpZ2h0IjowLjAsIkxpbmVUeXBlIjowLCJQYXJlbnRTdHlsZSI6bnVsbH0sIlBhcmVudFN0eWxlIjpudWxsfSwiVGl0bGVTdHlsZSI6eyIkaWQiOiI4NjIiLCJGb250U2V0dGluZ3MiOnsiJGlkIjoiODYzIiwiRm9udFNpemUiOjExLCJGb250TmFtZSI6IkNhbGlicmkiLCJJc0JvbGQiOmZhbHNlLCJJc0l0YWxpYyI6ZmFsc2UsIklzVW5kZXJsaW5lZCI6ZmFsc2UsIlBhcmVudFN0eWxlIjpudWxsfSwiQXV0b1NpemUiOjAsIkZvcmVncm91bmQiOnsiJGlkIjoiODY0IiwiQ29sb3IiOnsiJGlkIjoiODY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g2NiIsIlRvcCI6MC4wLCJMZWZ0IjowLjAsIlJpZ2h0IjowLjAsIkJvdHRvbSI6MC4wfSwiUGFkZGluZyI6eyIkaWQiOiI4NjciLCJUb3AiOjAuMCwiTGVmdCI6MC4wLCJSaWdodCI6MC4wLCJCb3R0b20iOjAuMH0sIkJhY2tncm91bmQiOnsiJGlkIjoiODY4IiwiQ29sb3IiOnsiJGlkIjoiODY5IiwiQSI6MCwiUiI6MjU1LCJHIjoyNTUsIkIiOjI1NX19LCJJc1Zpc2libGUiOnRydWUsIldpZHRoIjowLjAsIkhlaWdodCI6MC4wLCJCb3JkZXJTdHlsZSI6eyIkaWQiOiI4NzAiLCJMaW5lQ29sb3IiOm51bGwsIkxpbmVXZWlnaHQiOjAuMCwiTGluZVR5cGUiOjAsIlBhcmVudFN0eWxlIjpudWxsfSwiUGFyZW50U3R5bGUiOm51bGx9LCJEYXRlU3R5bGUiOnsiJGlkIjoiODcxIiwiRm9udFNldHRpbmdzIjp7IiRpZCI6Ijg3MiIsIkZvbnRTaXplIjoxMCwiRm9udE5hbWUiOiJDYWxpYnJpIiwiSXNCb2xkIjpmYWxzZSwiSXNJdGFsaWMiOmZhbHNlLCJJc1VuZGVybGluZWQiOmZhbHNlLCJQYXJlbnRTdHlsZSI6bnVsbH0sIkF1dG9TaXplIjowLCJGb3JlZ3JvdW5kIjp7IiRpZCI6Ijg3MyIsIkNvbG9yIjp7IiRpZCI6Ijg3NCIsIkEiOjI1NSwiUiI6MCwiRyI6MTY3LCJCIjo3MH19LCJNYXhXaWR0aCI6MjAwLjAsIk1heEhlaWdodCI6IkluZmluaXR5IiwiU21hcnRGb3JlZ3JvdW5kSXNBY3RpdmUiOmZhbHNlLCJIb3Jpem9udGFsQWxpZ25tZW50IjoyLCJWZXJ0aWNhbEFsaWdubWVudCI6MSwiU21hcnRGb3JlZ3JvdW5kIjpudWxsLCJCYWNrZ3JvdW5kRmlsbFR5cGUiOjAsIk1hcmdpbiI6eyIkaWQiOiI4NzUiLCJUb3AiOjAuMCwiTGVmdCI6MC4wLCJSaWdodCI6MC4wLCJCb3R0b20iOjAuMH0sIlBhZGRpbmciOnsiJGlkIjoiODc2IiwiVG9wIjowLjAsIkxlZnQiOjAuMCwiUmlnaHQiOjAuMCwiQm90dG9tIjowLjB9LCJCYWNrZ3JvdW5kIjp7IiRpZCI6Ijg3NyIsIkNvbG9yIjp7IiRpZCI6Ijg3OCIsIkEiOjAsIlIiOjI1NSwiRyI6MjU1LCJCIjoyNTV9fSwiSXNWaXNpYmxlIjp0cnVlLCJXaWR0aCI6MC4wLCJIZWlnaHQiOjAuMCwiQm9yZGVyU3R5bGUiOnsiJGlkIjoiODc5IiwiTGluZUNvbG9yIjpudWxsLCJMaW5lV2VpZ2h0IjowLjAsIkxpbmVUeXBlIjowLCJQYXJlbnRTdHlsZSI6bnVsbH0sIlBhcmVudFN0eWxlIjpudWxsfSwiRGF0ZUZvcm1hdCI6eyIkaWQiOiI4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xIiwiRm9ybWF0IjowLCJJc1Zpc2libGUiOmZhbHNlLCJMYXN0S25vd25WaXNpYmlsaXR5U3RhdGUiOmZhbHNlfSwiSXNWaXNpYmxlIjp0cnVlLCJWYXJpYW5jZVN0eWxlIjp7IiRpZCI6Ijg4MiIsIlRleHRTdHlsZSI6eyIkaWQiOiI4ODMiLCJGb250U2V0dGluZ3MiOnsiJGlkIjoiODg0IiwiRm9udFNpemUiOjExLCJGb250TmFtZSI6IkNhbGlicmkiLCJJc0JvbGQiOmZhbHNlLCJJc0l0YWxpYyI6ZmFsc2UsIklzVW5kZXJsaW5lZCI6ZmFsc2UsIlBhcmVudFN0eWxlIjpudWxsfSwiQXV0b1NpemUiOjAsIkZvcmVncm91bmQiOnsiJGlkIjoiODg1IiwiQ29sb3IiOnsiJGlkIjoiODg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g4NyIsIlRvcCI6MC4wLCJMZWZ0IjowLjAsIlJpZ2h0IjowLjAsIkJvdHRvbSI6MC4wfSwiUGFkZGluZyI6eyIkaWQiOiI4ODgiLCJUb3AiOjAuMCwiTGVmdCI6MC4wLCJSaWdodCI6MC4wLCJCb3R0b20iOjAuMH0sIkJhY2tncm91bmQiOnsiJGlkIjoiODg5IiwiQ29sb3IiOnsiJGlkIjoiODkwIiwiQSI6MCwiUiI6MCwiRyI6MCwiQiI6MH19LCJJc1Zpc2libGUiOnRydWUsIldpZHRoIjowLjAsIkhlaWdodCI6MC4wLCJCb3JkZXJTdHlsZSI6eyIkaWQiOiI4OTEiLCJMaW5lQ29sb3IiOm51bGwsIkxpbmVXZWlnaHQiOjAuMCwiTGluZVR5cGUiOjAsIlBhcmVudFN0eWxlIjpudWxsfSwiUGFyZW50U3R5bGUiOm51bGx9LCJQYXJlbnRTdHlsZSI6bnVsbH0sIlBhcmVudFN0eWxlIjpudWxsfSwiSW5kZXgiOjEwLCJTbWFydER1cmF0aW9uQWN0aXZhdGVkIjpmYWxzZSwiRGF0ZUZvcm1hdCI6eyIkcmVmIjoiODgwIn0sIldlZWtOdW1iZXJpbmciOnsiJGlkIjoiODkyIiwiRm9ybWF0IjowLCJJc1Zpc2libGUiOmZhbHNlLCJMYXN0S25vd25WaXNpYmlsaXR5U3RhdGUiOmZhbHNlfSwiQmFzZWxpbmVEYXRhIjp7IiRpZCI6Ijg5MyIsIlN0YXJ0RGF0ZSI6IjIwMjUtMDktMjNUMDA6MDA6MDAiLCJFbmREYXRlIjoiMjAyNS0xMC0xMlQyMzo1OTowMCJ9LCJJZCI6IjA5ZTM1ZjE4LWZlZjYtNGI5OS04Yzc1LTVhMGFhY2EwNWNkYSIsIkltcG9ydElkIjpudWxsLCJUaXRsZSI6Ikluc3RhbGwgc3RydWN0dXJhbCBjb21wb25lbnRzIiwiTm90ZSI6bnVsbCwiSHlwZXJsaW5rIjp7IiRpZCI6Ijg5NCIsIkFkZHJlc3MiOiIiLCJTdWJBZGRyZXNzIjoiIn0sIklzQ2hhbmdlZCI6ZmFsc2UsIklzTmV3IjpmYWxzZX19XSwiX21pbGVzdG9uZXMiOltdLCJJZCI6IjAwMDAwMDAwLTAwMDAtMDAwMC0wMDAwLTAwMDAwMDAwMDAwMCIsIklzU2luZ2xlSXRlbVJvdyI6dHJ1ZX1dLCJJbmRleCI6OCwiSWQiOiJjYzFlMWJjNi0yNWIyLTQwYjMtOWZiZC0zMjY0NGQ0NzQ3MWQiLCJIZWFkZXJUZXh0IjpudWxsLCJJc0RlZmF1bHQiOnRydWUsIlN0eWxlIjp7IiRpZCI6Ijg5NSIsIkhlYWRlclN0eWxlIjp7IiRpZCI6Ijg5NiIsIlRleHRTdHlsZSI6eyIkaWQiOiI4OTciLCJGb250U2V0dGluZ3MiOnsiJGlkIjoiODk4IiwiRm9udFNpemUiOjExLCJGb250TmFtZSI6IkNhbGlicmkiLCJJc0JvbGQiOmZhbHNlLCJJc0l0YWxpYyI6ZmFsc2UsIklzVW5kZXJsaW5lZCI6ZmFsc2UsIlBhcmVudFN0eWxlIjpudWxsfSwiQXV0b1NpemUiOjIsIkZvcmVncm91bmQiOnsiJGlkIjoiODk5IiwiQ29sb3IiOnsiJGlkIjoiOTA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TAxIiwiVG9wIjowLjAsIkxlZnQiOjAuMCwiUmlnaHQiOjAuMCwiQm90dG9tIjowLjB9LCJQYWRkaW5nIjp7IiRpZCI6IjkwMiIsIlRvcCI6MC4wLCJMZWZ0IjowLjAsIlJpZ2h0IjowLjAsIkJvdHRvbSI6MC4wfSwiQmFja2dyb3VuZCI6eyIkaWQiOiI5MDMiLCJDb2xvciI6eyIkaWQiOiI5MDQiLCJBIjoyNTUsIlIiOjAsIkciOjAsIkIiOjB9fSwiSXNWaXNpYmxlIjp0cnVlLCJXaWR0aCI6MC4wLCJIZWlnaHQiOjAuMCwiQm9yZGVyU3R5bGUiOm51bGwsIlBhcmVudFN0eWxlIjpudWxsfSwiUmVjdGFuZ2xlU3R5bGUiOnsiJGlkIjoiOTA1IiwiTWFyZ2luIjp7IiRpZCI6IjkwNiIsIlRvcCI6MC4wLCJMZWZ0IjowLjAsIlJpZ2h0IjowLjAsIkJvdHRvbSI6MC4wfSwiUGFkZGluZyI6eyIkaWQiOiI5MDciLCJUb3AiOjAuMCwiTGVmdCI6MC4wLCJSaWdodCI6MC4wLCJCb3R0b20iOjAuMH0sIkJhY2tncm91bmQiOnsiJGlkIjoiOTA4IiwiQ29sb3IiOnsiJGlkIjoiOTA5IiwiQSI6NjMsIlIiOjI1LCJHIjoxMDcsIkIiOjM2fX0sIklzVmlzaWJsZSI6dHJ1ZSwiV2lkdGgiOjAuMCwiSGVpZ2h0IjowLjAsIkJvcmRlclN0eWxlIjp7IiRpZCI6IjkxMCIsIkxpbmVDb2xvciI6eyIkaWQiOiI5MTEiLCIkdHlwZSI6Ik5MUkUuQ29tbW9uLkRvbS5Tb2xpZENvbG9yQnJ1c2gsIE5MUkUuQ29tbW9uIiwiQ29sb3IiOnsiJGlkIjoiOTEyIiwiQSI6MjU1LCJSIjoyNTUsIkciOjI1NSwiQiI6MjU1fX0sIkxpbmVXZWlnaHQiOjAuMCwiTGluZVR5cGUiOjAsIlBhcmVudFN0eWxlIjpudWxsfSwiUGFyZW50U3R5bGUiOm51bGx9LCJNYXJnaW4iOnsiJGlkIjoiOTEzIiwiVG9wIjowLjAsIkxlZnQiOjAuMCwiUmlnaHQiOjAuMCwiQm90dG9tIjowLjB9LCJQYWRkaW5nIjp7IiRpZCI6IjkxNCIsIlRvcCI6MC4wLCJMZWZ0IjowLjAsIlJpZ2h0IjowLjAsIkJvdHRvbSI6MC4wfSwiQmFja2dyb3VuZCI6bnVsbCwiSXNWaXNpYmxlIjp0cnVlLCJXaWR0aCI6MC4wLCJIZWlnaHQiOjAuMCwiQm9yZGVyU3R5bGUiOm51bGwsIlBhcmVudFN0eWxlIjpudWxsfSwiQmFja2dyb3VuZFN0eWxlIjp7IiRpZCI6IjkxNSIsIk1hcmdpbiI6eyIkaWQiOiI5MTYiLCJUb3AiOjAuMCwiTGVmdCI6MC4wLCJSaWdodCI6MC4wLCJCb3R0b20iOjAuMH0sIlBhZGRpbmciOnsiJGlkIjoiOTE3IiwiVG9wIjowLjAsIkxlZnQiOjAuMCwiUmlnaHQiOjAuMCwiQm90dG9tIjowLjB9LCJCYWNrZ3JvdW5kIjp7IiRpZCI6IjkxOCIsIkNvbG9yIjp7IiRpZCI6IjkxOSIsIkEiOjUxLCJSIjoyMDAsIkciOjIwMCwiQiI6MjAwfX0sIklzVmlzaWJsZSI6dHJ1ZSwiV2lkdGgiOjAuMCwiSGVpZ2h0IjowLjAsIkJvcmRlclN0eWxlIjp7IiRpZCI6IjkyMCIsIkxpbmVDb2xvciI6eyIkaWQiOiI5MjEiLCIkdHlwZSI6Ik5MUkUuQ29tbW9uLkRvbS5Tb2xpZENvbG9yQnJ1c2gsIE5MUkUuQ29tbW9uIiwiQ29sb3IiOnsiJGlkIjoiOTIyIiwiQSI6MjU1LCJSIjoyMzQsIkciOjIyLCJCIjozMH19LCJMaW5lV2VpZ2h0IjowLjAsIkxpbmVUeXBlIjowLCJQYXJlbnRTdHlsZSI6bnVsbH0sIlBhcmVudFN0eWxlIjpudWxsfSwiTWFyZ2luIjp7IiRpZCI6IjkyMyIsIlRvcCI6MC4wLCJMZWZ0IjowLjAsIlJpZ2h0IjowLjAsIkJvdHRvbSI6MC4wfSwiUGFkZGluZyI6eyIkaWQiOiI5MjQiLCJUb3AiOjAuMCwiTGVmdCI6MC4wLCJSaWdodCI6MC4wLCJCb3R0b20iOjAuMH0sIklzVmlzaWJsZSI6dHJ1ZSwiV2lkdGgiOjAuMCwiSGVpZ2h0IjowLjAsIkJvcmRlclN0eWxlIjp7IiRpZCI6IjkyNSIsIkxpbmVDb2xvciI6bnVsbCwiTGluZVdlaWdodCI6MC4wLCJMaW5lVHlwZSI6MCwiUGFyZW50U3R5bGUiOm51bGx9LCJQYXJlbnRTdHlsZSI6bnVsbH19XSwiSWQiOiI2OGZkNDc1Yy0xODI4LTRjOGEtOGMyMC0zZGE5MDQwZTZmYzMiLCJJbmRleCI6OCwiSGVhZGVyVGV4dCI6IkZyYW1pbmcgJiBzdHJ1Y3R1cmFsIHdvcmsiLCJTdHlsZSI6eyIkaWQiOiI5MjYiLCJTdHlsZUlkIjoiYjI0ZjgwNDUtZjY5Yi00YTQzLTgyOWYtYTU2NTAzZmRjZDY5IiwiSGVhZGVyU3R5bGUiOnsiJGlkIjoiOTI3IiwiVGV4dElzVmVydGljYWwiOmZhbHNlLCJUZXh0U3R5bGUiOnsiJGlkIjoiOTI4IiwiRm9udFNldHRpbmdzIjp7IiRpZCI6IjkyOSIsIkZvbnRTaXplIjoxMSwiRm9udE5hbWUiOiJDYWxpYnJpIiwiSXNCb2xkIjpmYWxzZSwiSXNJdGFsaWMiOmZhbHNlLCJJc1VuZGVybGluZWQiOmZhbHNlLCJQYXJlbnRTdHlsZSI6bnVsbH0sIkF1dG9TaXplIjoyLCJGb3JlZ3JvdW5kIjp7IiRpZCI6IjkzMCIsIkNvbG9yIjp7IiRpZCI6Ijkz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kzMiIsIlRvcCI6MC4wLCJMZWZ0IjowLjAsIlJpZ2h0IjowLjAsIkJvdHRvbSI6MC4wfSwiUGFkZGluZyI6eyIkaWQiOiI5MzMiLCJUb3AiOjAuMCwiTGVmdCI6MC4wLCJSaWdodCI6MC4wLCJCb3R0b20iOjAuMH0sIkJhY2tncm91bmQiOnsiJGlkIjoiOTM0IiwiQ29sb3IiOnsiJGlkIjoiOTM1IiwiQSI6MjU1LCJSIjoyNTUsIkciOjI1NSwiQiI6MjU1fX0sIklzVmlzaWJsZSI6dHJ1ZSwiV2lkdGgiOjAuMCwiSGVpZ2h0IjowLjAsIkJvcmRlclN0eWxlIjpudWxsLCJQYXJlbnRTdHlsZSI6bnVsbH0sIlJlY3RhbmdsZVN0eWxlIjp7IiRpZCI6IjkzNiIsIk1hcmdpbiI6eyIkaWQiOiI5MzciLCJUb3AiOjAuMCwiTGVmdCI6MC4wLCJSaWdodCI6MC4wLCJCb3R0b20iOjAuMH0sIlBhZGRpbmciOnsiJGlkIjoiOTM4IiwiVG9wIjowLjAsIkxlZnQiOjAuMCwiUmlnaHQiOjAuMCwiQm90dG9tIjowLjB9LCJCYWNrZ3JvdW5kIjp7IiRpZCI6IjkzOSIsIkNvbG9yIjp7IiRpZCI6Ijk0MCIsIkEiOjI1NSwiUiI6NjQsIkciOjY0LCJCIjo2NH19LCJJc1Zpc2libGUiOnRydWUsIldpZHRoIjowLjAsIkhlaWdodCI6MC4wLCJCb3JkZXJTdHlsZSI6eyIkaWQiOiI5NDEiLCJMaW5lQ29sb3IiOnsiJGlkIjoiOTQyIiwiJHR5cGUiOiJOTFJFLkNvbW1vbi5Eb20uU29saWRDb2xvckJydXNoLCBOTFJFLkNvbW1vbiIsIkNvbG9yIjp7IiRpZCI6Ijk0MyIsIkEiOjI1NSwiUiI6MjU1LCJHIjoyNTUsIkIiOjI1NX19LCJMaW5lV2VpZ2h0IjowLjAsIkxpbmVUeXBlIjowLCJQYXJlbnRTdHlsZSI6bnVsbH0sIlBhcmVudFN0eWxlIjpudWxsfSwiTWFyZ2luIjp7IiRpZCI6Ijk0NCIsIlRvcCI6MC4wLCJMZWZ0IjowLjAsIlJpZ2h0IjowLjAsIkJvdHRvbSI6MC4wfSwiUGFkZGluZyI6eyIkaWQiOiI5NDUiLCJUb3AiOjAuMCwiTGVmdCI6MC4wLCJSaWdodCI6MC4wLCJCb3R0b20iOjAuMH0sIkJhY2tncm91bmQiOm51bGwsIklzVmlzaWJsZSI6dHJ1ZSwiV2lkdGgiOjAuMCwiSGVpZ2h0IjowLjAsIkJvcmRlclN0eWxlIjpudWxsLCJQYXJlbnRTdHlsZSI6bnVsbH0sIkJhY2tncm91bmRTdHlsZSI6eyIkaWQiOiI5NDYiLCJNYXJnaW4iOnsiJGlkIjoiOTQ3IiwiVG9wIjowLjAsIkxlZnQiOjAuMCwiUmlnaHQiOjAuMCwiQm90dG9tIjowLjB9LCJQYWRkaW5nIjp7IiRpZCI6Ijk0OCIsIlRvcCI6MC4wLCJMZWZ0IjowLjAsIlJpZ2h0IjowLjAsIkJvdHRvbSI6MC4wfSwiQmFja2dyb3VuZCI6eyIkaWQiOiI5NDkiLCJDb2xvciI6eyIkaWQiOiI5NTAiLCJBIjo1MSwiUiI6MjAwLCJHIjoyMDAsIkIiOjIwMH19LCJJc1Zpc2libGUiOnRydWUsIldpZHRoIjowLjAsIkhlaWdodCI6MC4wLCJCb3JkZXJTdHlsZSI6eyIkaWQiOiI5NTEiLCJMaW5lQ29sb3IiOnsiJGlkIjoiOTUyIiwiJHR5cGUiOiJOTFJFLkNvbW1vbi5Eb20uU29saWRDb2xvckJydXNoLCBOTFJFLkNvbW1vbiIsIkNvbG9yIjp7IiRpZCI6Ijk1MyIsIkEiOjI1NSwiUiI6NCwiRyI6MzYsIkIiOjUxfX0sIkxpbmVXZWlnaHQiOjAuMCwiTGluZVR5cGUiOjAsIlBhcmVudFN0eWxlIjpudWxsfSwiUGFyZW50U3R5bGUiOm51bGx9LCJJc0Fib3ZlVGltZWJhbmQiOmZhbHNlLCJTcGFjaW5nIjozLCJEZWZhdWx0U3dpbWxhbmVUYXNrU3R5bGUiOnsiJGlkIjoiOTU0IiwiJHR5cGUiOiJOTFJFLkNvbW1vbi5Eb20uU3R5bGVzLkV4cGxpY2l0U2V0YWJsZVRhc2tTdHlsZSwgTkxSRS5Db21tb24iLCJTaGFwZSI6MSwiU2hhcGVUaGlja25lc3MiOjAsIkR1cmF0aW9uRm9ybWF0IjowLCJJbmNsdWRlTm9uV29ya2luZ0RheXNJbkR1cmF0aW9uIjpmYWxzZSwiUGVyY2VudGFnZUNvbXBsZXRlU3R5bGUiOnsiJGlkIjoiOTU1IiwiRm9udFNldHRpbmdzIjp7IiRpZCI6Ijk1NiIsIkZvbnRTaXplIjoxMCwiRm9udE5hbWUiOiJDYWxpYnJpIiwiSXNCb2xkIjpmYWxzZSwiSXNJdGFsaWMiOmZhbHNlLCJJc1VuZGVybGluZWQiOmZhbHNlLCJQYXJlbnRTdHlsZSI6bnVsbH0sIkF1dG9TaXplIjowLCJGb3JlZ3JvdW5kIjp7IiRpZCI6Ijk1NyIsIkNvbG9yIjp7IiRpZCI6Ijk1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5NTkiLCJUb3AiOjAuMCwiTGVmdCI6MC4wLCJSaWdodCI6MC4wLCJCb3R0b20iOjAuMH0sIlBhZGRpbmciOnsiJGlkIjoiOTYwIiwiVG9wIjowLjAsIkxlZnQiOjAuMCwiUmlnaHQiOjAuMCwiQm90dG9tIjowLjB9LCJCYWNrZ3JvdW5kIjp7IiRpZCI6Ijk2MSIsIkNvbG9yIjp7IiRpZCI6Ijk2MiIsIkEiOjg5LCJSIjowLCJHIjowLCJCIjowfX0sIklzVmlzaWJsZSI6dHJ1ZSwiV2lkdGgiOjAuMCwiSGVpZ2h0IjowLjAsIkJvcmRlclN0eWxlIjp7IiRpZCI6Ijk2MyIsIkxpbmVDb2xvciI6bnVsbCwiTGluZVdlaWdodCI6MC4wLCJMaW5lVHlwZSI6MCwiUGFyZW50U3R5bGUiOm51bGx9LCJQYXJlbnRTdHlsZSI6bnVsbH0sIkR1cmF0aW9uU3R5bGUiOnsiJGlkIjoiOTY0IiwiRm9udFNldHRpbmdzIjp7IiRpZCI6Ijk2NSIsIkZvbnRTaXplIjoxMCwiRm9udE5hbWUiOiJDYWxpYnJpIiwiSXNCb2xkIjpmYWxzZSwiSXNJdGFsaWMiOmZhbHNlLCJJc1VuZGVybGluZWQiOmZhbHNlLCJQYXJlbnRTdHlsZSI6bnVsbH0sIkF1dG9TaXplIjowLCJGb3JlZ3JvdW5kIjp7IiRpZCI6Ijk2NiIsIkNvbG9yIjp7IiRpZCI6Ijk2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2OCIsIlRvcCI6MC4wLCJMZWZ0IjowLjAsIlJpZ2h0IjowLjAsIkJvdHRvbSI6MC4wfSwiUGFkZGluZyI6eyIkaWQiOiI5NjkiLCJUb3AiOjAuMCwiTGVmdCI6MC4wLCJSaWdodCI6MC4wLCJCb3R0b20iOjAuMH0sIkJhY2tncm91bmQiOnsiJGlkIjoiOTcwIiwiQ29sb3IiOnsiJGlkIjoiOTcxIiwiQSI6MjU1LCJSIjoyMzcsIkciOjEyNSwiQiI6NDl9fSwiSXNWaXNpYmxlIjp0cnVlLCJXaWR0aCI6MC4wLCJIZWlnaHQiOjAuMCwiQm9yZGVyU3R5bGUiOnsiJGlkIjoiOTcyIiwiTGluZUNvbG9yIjpudWxsLCJMaW5lV2VpZ2h0IjowLjAsIkxpbmVUeXBlIjowLCJQYXJlbnRTdHlsZSI6bnVsbH0sIlBhcmVudFN0eWxlIjpudWxsfSwiSG9yaXpvbnRhbENvbm5lY3RvclN0eWxlIjp7IiRpZCI6Ijk3MyIsIkxpbmVDb2xvciI6eyIkaWQiOiI5NzQiLCIkdHlwZSI6Ik5MUkUuQ29tbW9uLkRvbS5Tb2xpZENvbG9yQnJ1c2gsIE5MUkUuQ29tbW9uIiwiQ29sb3IiOnsiJGlkIjoiOTc1IiwiQSI6MjU1LCJSIjowLCJHIjowLCJCIjowfX0sIkxpbmVXZWlnaHQiOjAuMCwiTGluZVR5cGUiOjAsIlBhcmVudFN0eWxlIjpudWxsfSwiVmVydGljYWxDb25uZWN0b3JTdHlsZSI6eyIkaWQiOiI5NzYiLCJMaW5lQ29sb3IiOnsiJGlkIjoiOTc3IiwiJHR5cGUiOiJOTFJFLkNvbW1vbi5Eb20uU29saWRDb2xvckJydXNoLCBOTFJFLkNvbW1vbiIsIkNvbG9yIjp7IiRpZCI6Ijk3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k3OSIsIlNoYXBlU3R5bGUiOnsiJGlkIjoiOTgwIiwiTWFyZ2luIjp7IiRpZCI6Ijk4MSIsIlRvcCI6MC4wLCJMZWZ0IjowLjAsIlJpZ2h0IjowLjAsIkJvdHRvbSI6MC4wfSwiUGFkZGluZyI6eyIkaWQiOiI5ODIiLCJUb3AiOjAuMCwiTGVmdCI6MC4wLCJSaWdodCI6MC4wLCJCb3R0b20iOjAuMH0sIkJhY2tncm91bmQiOnsiJGlkIjoiOTgzIiwiQ29sb3IiOnsiJGlkIjoiOTg0IiwiQSI6MTUzLCJSIjowLCJHIjowLCJCIjowfX0sIklzVmlzaWJsZSI6dHJ1ZSwiV2lkdGgiOjAuMCwiSGVpZ2h0IjowLjAsIkJvcmRlclN0eWxlIjp7IiRpZCI6Ijk4NSIsIkxpbmVDb2xvciI6eyIkaWQiOiI5ODYiLCIkdHlwZSI6Ik5MUkUuQ29tbW9uLkRvbS5Tb2xpZENvbG9yQnJ1c2gsIE5MUkUuQ29tbW9uIiwiQ29sb3IiOnsiJGlkIjoiOTg3IiwiQSI6MjU1LCJSIjoyNTUsIkciOjAsIkIiOjB9fSwiTGluZVdlaWdodCI6MC4wLCJMaW5lVHlwZSI6MCwiUGFyZW50U3R5bGUiOm51bGx9LCJQYXJlbnRTdHlsZSI6bnVsbH0sIk1hcmdpbiI6eyIkaWQiOiI5ODgiLCJUb3AiOjAuMCwiTGVmdCI6MC4wLCJSaWdodCI6MC4wLCJCb3R0b20iOjAuMH0sIlBhZGRpbmciOnsiJGlkIjoiOTg5IiwiVG9wIjowLjAsIkxlZnQiOjAuMCwiUmlnaHQiOjAuMCwiQm90dG9tIjowLjB9LCJCYWNrZ3JvdW5kIjpudWxsLCJJc1Zpc2libGUiOnRydWUsIldpZHRoIjowLjAsIkhlaWdodCI6MC4wLCJCb3JkZXJTdHlsZSI6bnVsbCwiUGFyZW50U3R5bGUiOm51bGx9LCJTaGFwZVN0eWxlIjp7IiRpZCI6Ijk5MCIsIk1hcmdpbiI6eyIkaWQiOiI5OTEiLCJUb3AiOjAuMCwiTGVmdCI6NC4wLCJSaWdodCI6NC4wLCJCb3R0b20iOjAuMH0sIlBhZGRpbmciOnsiJGlkIjoiOTkyIiwiVG9wIjowLjAsIkxlZnQiOjAuMCwiUmlnaHQiOjAuMCwiQm90dG9tIjowLjB9LCJCYWNrZ3JvdW5kIjp7IiRpZCI6Ijk5MyIsIkNvbG9yIjp7IiRpZCI6Ijk5NCIsIkEiOjI1NSwiUiI6MjUsIkciOjEwNywiQiI6MzZ9fSwiSXNWaXNpYmxlIjp0cnVlLCJXaWR0aCI6MC4wLCJIZWlnaHQiOjEwLjAsIkJvcmRlclN0eWxlIjp7IiRpZCI6Ijk5NSIsIkxpbmVDb2xvciI6eyIkaWQiOiI5OTYiLCIkdHlwZSI6Ik5MUkUuQ29tbW9uLkRvbS5Tb2xpZENvbG9yQnJ1c2gsIE5MUkUuQ29tbW9uIiwiQ29sb3IiOnsiJGlkIjoiOTk3IiwiQSI6MjU1LCJSIjoyMzQsIkciOjIyLCJCIjozMH19LCJMaW5lV2VpZ2h0IjowLjAsIkxpbmVUeXBlIjowLCJQYXJlbnRTdHlsZSI6bnVsbH0sIlBhcmVudFN0eWxlIjpudWxsfSwiVGl0bGVTdHlsZSI6eyIkaWQiOiI5OTgiLCJGb250U2V0dGluZ3MiOnsiJGlkIjoiOTk5IiwiRm9udFNpemUiOjExLCJGb250TmFtZSI6IkNhbGlicmkiLCJJc0JvbGQiOmZhbHNlLCJJc0l0YWxpYyI6ZmFsc2UsIklzVW5kZXJsaW5lZCI6ZmFsc2UsIlBhcmVudFN0eWxlIjpudWxsfSwiQXV0b1NpemUiOjAsIkZvcmVncm91bmQiOnsiJGlkIjoiMTAwMCIsIkNvbG9yIjp7IiRpZCI6IjEwMD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AwMiIsIlRvcCI6MC4wLCJMZWZ0IjowLjAsIlJpZ2h0IjowLjAsIkJvdHRvbSI6MC4wfSwiUGFkZGluZyI6eyIkaWQiOiIxMDAzIiwiVG9wIjowLjAsIkxlZnQiOjAuMCwiUmlnaHQiOjAuMCwiQm90dG9tIjowLjB9LCJCYWNrZ3JvdW5kIjp7IiRpZCI6IjEwMDQiLCJDb2xvciI6eyIkaWQiOiIxMDA1IiwiQSI6MjU1LCJSIjowLCJHIjowLCJCIjowfX0sIklzVmlzaWJsZSI6dHJ1ZSwiV2lkdGgiOjAuMCwiSGVpZ2h0IjowLjAsIkJvcmRlclN0eWxlIjp7IiRpZCI6IjEwMDYiLCJMaW5lQ29sb3IiOm51bGwsIkxpbmVXZWlnaHQiOjAuMCwiTGluZVR5cGUiOjAsIlBhcmVudFN0eWxlIjpudWxsfSwiUGFyZW50U3R5bGUiOm51bGx9LCJEYXRlU3R5bGUiOnsiJGlkIjoiMTAwNyIsIkZvbnRTZXR0aW5ncyI6eyIkaWQiOiIxMDA4IiwiRm9udFNpemUiOjEwLCJGb250TmFtZSI6IkNhbGlicmkiLCJJc0JvbGQiOmZhbHNlLCJJc0l0YWxpYyI6ZmFsc2UsIklzVW5kZXJsaW5lZCI6ZmFsc2UsIlBhcmVudFN0eWxlIjpudWxsfSwiQXV0b1NpemUiOjAsIkZvcmVncm91bmQiOnsiJGlkIjoiMTAwOSIsIkNvbG9yIjp7IiRpZCI6IjEwMT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AxMSIsIlRvcCI6MC4wLCJMZWZ0IjowLjAsIlJpZ2h0IjowLjAsIkJvdHRvbSI6MC4wfSwiUGFkZGluZyI6eyIkaWQiOiIxMDEyIiwiVG9wIjowLjAsIkxlZnQiOjAuMCwiUmlnaHQiOjAuMCwiQm90dG9tIjowLjB9LCJCYWNrZ3JvdW5kIjp7IiRpZCI6IjEwMTMiLCJDb2xvciI6eyIkaWQiOiIxMDE0IiwiQSI6MjU1LCJSIjoxNCwiRyI6NDAsIkIiOjY1fX0sIklzVmlzaWJsZSI6dHJ1ZSwiV2lkdGgiOjAuMCwiSGVpZ2h0IjowLjAsIkJvcmRlclN0eWxlIjp7IiRpZCI6IjEwMTUiLCJMaW5lQ29sb3IiOm51bGwsIkxpbmVXZWlnaHQiOjAuMCwiTGluZVR5cGUiOjAsIlBhcmVudFN0eWxlIjpudWxsfSwiUGFyZW50U3R5bGUiOm51bGx9LCJEYXRlRm9ybWF0Ijp7IiRpZCI6IjEw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xNyIsIkZvcm1hdCI6MCwiSXNWaXNpYmxlIjpmYWxzZSwiTGFzdEtub3duVmlzaWJpbGl0eVN0YXRlIjpmYWxzZX0sIklzVmlzaWJsZSI6dHJ1ZSwiVmFyaWFuY2VTdHlsZSI6eyIkaWQiOiIxMDE4IiwiVGV4dFN0eWxlIjp7IiRpZCI6IjEwMTkiLCJGb250U2V0dGluZ3MiOnsiJGlkIjoiMTAyMCIsIkZvbnRTaXplIjoxMSwiRm9udE5hbWUiOiJDYWxpYnJpIiwiSXNCb2xkIjpmYWxzZSwiSXNJdGFsaWMiOmZhbHNlLCJJc1VuZGVybGluZWQiOmZhbHNlLCJQYXJlbnRTdHlsZSI6bnVsbH0sIkF1dG9TaXplIjowLCJGb3JlZ3JvdW5kIjp7IiRpZCI6IjEwMjEiLCJDb2xvciI6eyIkaWQiOiIxMDI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MjMiLCJUb3AiOjAuMCwiTGVmdCI6MC4wLCJSaWdodCI6MC4wLCJCb3R0b20iOjAuMH0sIlBhZGRpbmciOnsiJGlkIjoiMTAyNCIsIlRvcCI6MC4wLCJMZWZ0IjowLjAsIlJpZ2h0IjowLjAsIkJvdHRvbSI6MC4wfSwiQmFja2dyb3VuZCI6eyIkaWQiOiIxMDI1IiwiQ29sb3IiOnsiJGlkIjoiMTAyNiIsIkEiOjAsIlIiOjAsIkciOjAsIkIiOjB9fSwiSXNWaXNpYmxlIjp0cnVlLCJXaWR0aCI6MC4wLCJIZWlnaHQiOjAuMCwiQm9yZGVyU3R5bGUiOnsiJGlkIjoiMTAyNyIsIkxpbmVDb2xvciI6bnVsbCwiTGluZVdlaWdodCI6MC4wLCJMaW5lVHlwZSI6MCwiUGFyZW50U3R5bGUiOm51bGx9LCJQYXJlbnRTdHlsZSI6bnVsbH0sIlBhcmVudFN0eWxlIjpudWxsfSwiUGFyZW50U3R5bGUiOm51bGwsIl9leHBsaWNpdGx5U2V0Ijp7IiRpZCI6IjEwMjg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MDI5IiwiU2hhcGUiOjEsIkNvbm5lY3Rvck1hcmdpbiI6eyIkaWQiOiIxMDMwIiwiVG9wIjowLjAsIkxlZnQiOjIuMCwiUmlnaHQiOjIuMCwiQm90dG9tIjowLjB9LCJDb25uZWN0b3JTdHlsZSI6eyIkaWQiOiIxMDMxIiwiTGluZUNvbG9yIjp7IiRpZCI6IjEwMzIiLCIkdHlwZSI6Ik5MUkUuQ29tbW9uLkRvbS5Tb2xpZENvbG9yQnJ1c2gsIE5MUkUuQ29tbW9uIiwiQ29sb3IiOnsiJGlkIjoiMTAzMyIsIkEiOjEyNywiUiI6MTMsIkciOjUzLCJCIjoxOH19LCJMaW5lV2VpZ2h0IjoxLjAsIkxpbmVUeXBlIjowLCJQYXJlbnRTdHlsZSI6bnVsbH0sIklzQmVsb3dUaW1lYmFuZCI6ZmFsc2UsIlBvc2l0aW9uT25UYXNrIjoxLCJIaWRlRGF0ZSI6ZmFsc2UsIlNoYXBlU2l6ZSI6MCwiU3BhY2luZyI6MC4wLCJQYWRkaW5nIjp7IiRpZCI6IjEwMzQiLCJUb3AiOjUuMCwiTGVmdCI6My4wLCJSaWdodCI6MC4wLCJCb3R0b20iOjIuMH0sIlNoYXBlU3R5bGUiOnsiJGlkIjoiMTAzNSIsIk1hcmdpbiI6eyIkaWQiOiIxMDM2IiwiVG9wIjowLjAsIkxlZnQiOjAuMCwiUmlnaHQiOjAuMCwiQm90dG9tIjowLjB9LCJQYWRkaW5nIjp7IiRpZCI6IjEwMzciLCJUb3AiOjAuMCwiTGVmdCI6MC4wLCJSaWdodCI6MC4wLCJCb3R0b20iOjAuMH0sIkJhY2tncm91bmQiOnsiJGlkIjoiMTAzOCIsIkNvbG9yIjp7IiRpZCI6IjEwMzkiLCJBIjoyNTUsIlIiOjEzLCJHIjo1MywiQiI6MTh9fSwiSXNWaXNpYmxlIjp0cnVlLCJXaWR0aCI6MTIuMCwiSGVpZ2h0IjoxNC4wLCJCb3JkZXJTdHlsZSI6eyIkaWQiOiIxMDQwIiwiTGluZUNvbG9yIjp7IiRpZCI6IjEwNDEiLCIkdHlwZSI6Ik5MUkUuQ29tbW9uLkRvbS5Tb2xpZENvbG9yQnJ1c2gsIE5MUkUuQ29tbW9uIiwiQ29sb3IiOnsiJGlkIjoiMTA0MiIsIkEiOjI1NSwiUiI6MjU1LCJHIjoyNTUsIkIiOjI1NX19LCJMaW5lV2VpZ2h0IjowLjAsIkxpbmVUeXBlIjowLCJQYXJlbnRTdHlsZSI6bnVsbH0sIlBhcmVudFN0eWxlIjpudWxsfSwiVGl0bGVTdHlsZSI6eyIkaWQiOiIxMDQzIiwiRm9udFNldHRpbmdzIjp7IiRpZCI6IjEwNDQiLCJGb250U2l6ZSI6MTEsIkZvbnROYW1lIjoiQ2FsaWJyaSIsIklzQm9sZCI6ZmFsc2UsIklzSXRhbGljIjpmYWxzZSwiSXNVbmRlcmxpbmVkIjpmYWxzZSwiUGFyZW50U3R5bGUiOm51bGx9LCJBdXRvU2l6ZSI6MCwiRm9yZWdyb3VuZCI6eyIkaWQiOiIxMDQ1IiwiQ29sb3IiOnsiJGlkIjoiMTA0N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DQ3IiwiVG9wIjowLjAsIkxlZnQiOjAuMCwiUmlnaHQiOjAuMCwiQm90dG9tIjowLjB9LCJQYWRkaW5nIjp7IiRpZCI6IjEwNDgiLCJUb3AiOjAuMCwiTGVmdCI6MC4wLCJSaWdodCI6MC4wLCJCb3R0b20iOjAuMH0sIkJhY2tncm91bmQiOnsiJGlkIjoiMTA0OSIsIkNvbG9yIjp7IiRpZCI6IjEwNTAiLCJBIjoyNTUsIlIiOjAsIkciOjAsIkIiOjB9fSwiSXNWaXNpYmxlIjp0cnVlLCJXaWR0aCI6MC4wLCJIZWlnaHQiOjAuMCwiQm9yZGVyU3R5bGUiOnsiJGlkIjoiMTA1MSIsIkxpbmVDb2xvciI6bnVsbCwiTGluZVdlaWdodCI6MC4wLCJMaW5lVHlwZSI6MCwiUGFyZW50U3R5bGUiOm51bGx9LCJQYXJlbnRTdHlsZSI6bnVsbH0sIkRhdGVTdHlsZSI6eyIkaWQiOiIxMDUyIiwiRm9udFNldHRpbmdzIjp7IiRpZCI6IjEwNTMiLCJGb250U2l6ZSI6MTAsIkZvbnROYW1lIjoiQ2FsaWJyaSIsIklzQm9sZCI6ZmFsc2UsIklzSXRhbGljIjpmYWxzZSwiSXNVbmRlcmxpbmVkIjpmYWxzZSwiUGFyZW50U3R5bGUiOm51bGx9LCJBdXRvU2l6ZSI6MCwiRm9yZWdyb3VuZCI6eyIkaWQiOiIxMDU0IiwiQ29sb3IiOnsiJGlkIjoiMTA1N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MDU2IiwiVG9wIjowLjAsIkxlZnQiOjAuMCwiUmlnaHQiOjAuMCwiQm90dG9tIjowLjB9LCJQYWRkaW5nIjp7IiRpZCI6IjEwNTciLCJUb3AiOjAuMCwiTGVmdCI6MC4wLCJSaWdodCI6MC4wLCJCb3R0b20iOjAuMH0sIkJhY2tncm91bmQiOnsiJGlkIjoiMTA1OCIsIkNvbG9yIjp7IiRpZCI6IjEwNTkiLCJBIjoyNTUsIlIiOjE0LCJHIjo0MCwiQiI6NjV9fSwiSXNWaXNpYmxlIjp0cnVlLCJXaWR0aCI6MC4wLCJIZWlnaHQiOjAuMCwiQm9yZGVyU3R5bGUiOnsiJGlkIjoiMTA2MCIsIkxpbmVDb2xvciI6bnVsbCwiTGluZVdlaWdodCI6MC4wLCJMaW5lVHlwZSI6MCwiUGFyZW50U3R5bGUiOm51bGx9LCJQYXJlbnRTdHlsZSI6bnVsbH0sIkRhdGVGb3JtYXQiOnsiJGlkIjoiMTA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YyIiwiRm9ybWF0IjowLCJJc1Zpc2libGUiOmZhbHNlLCJMYXN0S25vd25WaXNpYmlsaXR5U3RhdGUiOmZhbHNlfSwiSXNWaXNpYmxlIjpmYWxzZSwiVmFyaWFuY2VTdHlsZSI6eyIkaWQiOiIxMDYzIiwiVGV4dFN0eWxlIjp7IiRpZCI6IjEwNjQiLCJGb250U2V0dGluZ3MiOnsiJGlkIjoiMTA2NSIsIkZvbnRTaXplIjoxMSwiRm9udE5hbWUiOiJDYWxpYnJpIiwiSXNCb2xkIjpmYWxzZSwiSXNJdGFsaWMiOmZhbHNlLCJJc1VuZGVybGluZWQiOmZhbHNlLCJQYXJlbnRTdHlsZSI6bnVsbH0sIkF1dG9TaXplIjowLCJGb3JlZ3JvdW5kIjp7IiRpZCI6IjEwNjYiLCJDb2xvciI6eyIkaWQiOiIxMDY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NjgiLCJUb3AiOjAuMCwiTGVmdCI6MC4wLCJSaWdodCI6MC4wLCJCb3R0b20iOjAuMH0sIlBhZGRpbmciOnsiJGlkIjoiMTA2OSIsIlRvcCI6MC4wLCJMZWZ0IjowLjAsIlJpZ2h0IjowLjAsIkJvdHRvbSI6MC4wfSwiQmFja2dyb3VuZCI6eyIkaWQiOiIxMDcwIiwiQ29sb3IiOnsiJGlkIjoiMTA3MSIsIkEiOjAsIlIiOjAsIkciOjAsIkIiOjB9fSwiSXNWaXNpYmxlIjpmYWxzZSwiV2lkdGgiOjAuMCwiSGVpZ2h0IjowLjAsIkJvcmRlclN0eWxlIjp7IiRpZCI6IjEwNzIiLCJMaW5lQ29sb3IiOm51bGwsIkxpbmVXZWlnaHQiOjAuMCwiTGluZVR5cGUiOjAsIlBhcmVudFN0eWxlIjpudWxsfSwiUGFyZW50U3R5bGUiOm51bGx9LCJQYXJlbnRTdHlsZSI6bnVsbH0sIlBhcmVudFN0eWxlIjpudWxsfSwiRGVmYXVsdFN3aW1sYW5lTWlsZXN0b25lU3R5bGUiOnsiJGlkIjoiMTA3MyIsIlRpdGxlUG9zaXRpb24iOiJMZWZ0IiwiRGF0ZVBvc2l0aW9uIjoiUmlnaHQiLCJWYXJpYW5jZVBvc2l0aW9uIjoiUmlnaHQiLCJTaGFwZVR5cGUiOjEsIlNoYXBlU2l6ZSI6MCwiU3BhY2luZyI6NSwiU2hhcGVTdHlsZSI6eyIkaWQiOiIxMDc0IiwiTWFyZ2luIjp7IiRpZCI6IjEwNzUiLCJUb3AiOjAuMCwiTGVmdCI6MC4wLCJSaWdodCI6MC4wLCJCb3R0b20iOjAuMH0sIlBhZGRpbmciOnsiJGlkIjoiMTA3NiIsIlRvcCI6MC4wLCJMZWZ0IjowLjAsIlJpZ2h0IjowLjAsIkJvdHRvbSI6MC4wfSwiQmFja2dyb3VuZCI6eyIkaWQiOiIxMDc3IiwiQ29sb3IiOnsiJGlkIjoiMTA3OCIsIkEiOjI1NSwiUiI6MjUsIkciOjEwNywiQiI6MzZ9fSwiSXNWaXNpYmxlIjp0cnVlLCJXaWR0aCI6MTIuMCwiSGVpZ2h0IjoxNC4wLCJCb3JkZXJTdHlsZSI6eyIkaWQiOiIxMDc5IiwiTGluZUNvbG9yIjp7IiRpZCI6IjEwODAiLCIkdHlwZSI6Ik5MUkUuQ29tbW9uLkRvbS5Tb2xpZENvbG9yQnJ1c2gsIE5MUkUuQ29tbW9uIiwiQ29sb3IiOnsiJGlkIjoiMTA4MSIsIkEiOjI1NSwiUiI6MjM0LCJHIjoyMiwiQiI6MzB9fSwiTGluZVdlaWdodCI6MC4wLCJMaW5lVHlwZSI6MCwiUGFyZW50U3R5bGUiOm51bGx9LCJQYXJlbnRTdHlsZSI6bnVsbH0sIlRpdGxlU3R5bGUiOnsiJGlkIjoiMTA4MiIsIkZvbnRTZXR0aW5ncyI6eyIkaWQiOiIxMDgzIiwiRm9udFNpemUiOjExLCJGb250TmFtZSI6IkNhbGlicmkiLCJJc0JvbGQiOmZhbHNlLCJJc0l0YWxpYyI6ZmFsc2UsIklzVW5kZXJsaW5lZCI6ZmFsc2UsIlBhcmVudFN0eWxlIjpudWxsfSwiQXV0b1NpemUiOjAsIkZvcmVncm91bmQiOnsiJGlkIjoiMTA4NCIsIkNvbG9yIjp7IiRpZCI6IjEwOD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A4NiIsIlRvcCI6MC4wLCJMZWZ0IjowLjAsIlJpZ2h0IjowLjAsIkJvdHRvbSI6MC4wfSwiUGFkZGluZyI6eyIkaWQiOiIxMDg3IiwiVG9wIjowLjAsIkxlZnQiOjAuMCwiUmlnaHQiOjAuMCwiQm90dG9tIjowLjB9LCJCYWNrZ3JvdW5kIjp7IiRpZCI6IjEwODgiLCJDb2xvciI6eyIkaWQiOiIxMDg5IiwiQSI6MjU1LCJSIjowLCJHIjowLCJCIjowfX0sIklzVmlzaWJsZSI6dHJ1ZSwiV2lkdGgiOjAuMCwiSGVpZ2h0IjowLjAsIkJvcmRlclN0eWxlIjp7IiRpZCI6IjEwOTAiLCJMaW5lQ29sb3IiOm51bGwsIkxpbmVXZWlnaHQiOjAuMCwiTGluZVR5cGUiOjAsIlBhcmVudFN0eWxlIjpudWxsfSwiUGFyZW50U3R5bGUiOm51bGx9LCJEYXRlU3R5bGUiOnsiJGlkIjoiMTA5MSIsIkZvbnRTZXR0aW5ncyI6eyIkaWQiOiIxMDkyIiwiRm9udFNpemUiOjEwLCJGb250TmFtZSI6IkNhbGlicmkiLCJJc0JvbGQiOmZhbHNlLCJJc0l0YWxpYyI6ZmFsc2UsIklzVW5kZXJsaW5lZCI6ZmFsc2UsIlBhcmVudFN0eWxlIjpudWxsfSwiQXV0b1NpemUiOjAsIkZvcmVncm91bmQiOnsiJGlkIjoiMTA5MyIsIkNvbG9yIjp7IiRpZCI6IjEwOT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A5NSIsIlRvcCI6MC4wLCJMZWZ0IjowLjAsIlJpZ2h0IjowLjAsIkJvdHRvbSI6MC4wfSwiUGFkZGluZyI6eyIkaWQiOiIxMDk2IiwiVG9wIjowLjAsIkxlZnQiOjAuMCwiUmlnaHQiOjAuMCwiQm90dG9tIjowLjB9LCJCYWNrZ3JvdW5kIjp7IiRpZCI6IjEwOTciLCJDb2xvciI6eyIkaWQiOiIxMDk4IiwiQSI6MjU1LCJSIjoxNCwiRyI6NDAsIkIiOjY1fX0sIklzVmlzaWJsZSI6dHJ1ZSwiV2lkdGgiOjAuMCwiSGVpZ2h0IjowLjAsIkJvcmRlclN0eWxlIjp7IiRpZCI6IjEwOTkiLCJMaW5lQ29sb3IiOm51bGwsIkxpbmVXZWlnaHQiOjAuMCwiTGluZVR5cGUiOjAsIlBhcmVudFN0eWxlIjpudWxsfSwiUGFyZW50U3R5bGUiOm51bGx9LCJEYXRlRm9ybWF0Ijp7IiRpZCI6IjEx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wMSIsIkZvcm1hdCI6MCwiSXNWaXNpYmxlIjpmYWxzZSwiTGFzdEtub3duVmlzaWJpbGl0eVN0YXRlIjpmYWxzZX0sIklzVmlzaWJsZSI6dHJ1ZSwiVmFyaWFuY2VTdHlsZSI6eyIkaWQiOiIxMTAyIiwiVGV4dFN0eWxlIjp7IiRpZCI6IjExMDMiLCJGb250U2V0dGluZ3MiOnsiJGlkIjoiMTEwNCIsIkZvbnRTaXplIjoxMSwiRm9udE5hbWUiOiJDYWxpYnJpIiwiSXNCb2xkIjpmYWxzZSwiSXNJdGFsaWMiOmZhbHNlLCJJc1VuZGVybGluZWQiOmZhbHNlLCJQYXJlbnRTdHlsZSI6bnVsbH0sIkF1dG9TaXplIjowLCJGb3JlZ3JvdW5kIjp7IiRpZCI6IjExMDUiLCJDb2xvciI6eyIkaWQiOiIxMTA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MDciLCJUb3AiOjAuMCwiTGVmdCI6MC4wLCJSaWdodCI6MC4wLCJCb3R0b20iOjAuMH0sIlBhZGRpbmciOnsiJGlkIjoiMTEwOCIsIlRvcCI6MC4wLCJMZWZ0IjowLjAsIlJpZ2h0IjowLjAsIkJvdHRvbSI6MC4wfSwiQmFja2dyb3VuZCI6eyIkaWQiOiIxMTA5IiwiQ29sb3IiOnsiJGlkIjoiMTExMCIsIkEiOjAsIlIiOjAsIkciOjAsIkIiOjB9fSwiSXNWaXNpYmxlIjp0cnVlLCJXaWR0aCI6MC4wLCJIZWlnaHQiOjAuMCwiQm9yZGVyU3R5bGUiOnsiJGlkIjoiMTExMSIsIkxpbmVDb2xvciI6bnVsbCwiTGluZVdlaWdodCI6MC4wLCJMaW5lVHlwZSI6MCwiUGFyZW50U3R5bGUiOm51bGx9LCJQYXJlbnRTdHlsZSI6bnVsbH0sIlBhcmVudFN0eWxlIjpudWxsfSwiUGFyZW50U3R5bGUiOm51bGx9LCJEZWZhdWx0U3dpbWxhbmVBY3Rpdml0eVN0eWxlIjp7IiRpZCI6IjExMTIiLCJIZWFkZXJTdHlsZSI6eyIkaWQiOiIxMTEzIiwiVGV4dFN0eWxlIjp7IiRpZCI6IjExMTQiLCJGb250U2V0dGluZ3MiOnsiJGlkIjoiMTExNSIsIkZvbnRTaXplIjoxMSwiRm9udE5hbWUiOiJDYWxpYnJpIiwiSXNCb2xkIjpmYWxzZSwiSXNJdGFsaWMiOmZhbHNlLCJJc1VuZGVybGluZWQiOmZhbHNlLCJQYXJlbnRTdHlsZSI6bnVsbH0sIkF1dG9TaXplIjoyLCJGb3JlZ3JvdW5kIjp7IiRpZCI6IjExMTYiLCJDb2xvciI6eyIkaWQiOiIxMTE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ExOCIsIlRvcCI6MC4wLCJMZWZ0IjowLjAsIlJpZ2h0IjowLjAsIkJvdHRvbSI6MC4wfSwiUGFkZGluZyI6eyIkaWQiOiIxMTE5IiwiVG9wIjowLjAsIkxlZnQiOjAuMCwiUmlnaHQiOjAuMCwiQm90dG9tIjowLjB9LCJCYWNrZ3JvdW5kIjp7IiRpZCI6IjExMjAiLCJDb2xvciI6eyIkaWQiOiIxMTIxIiwiQSI6MjU1LCJSIjowLCJHIjowLCJCIjowfX0sIklzVmlzaWJsZSI6dHJ1ZSwiV2lkdGgiOjAuMCwiSGVpZ2h0IjowLjAsIkJvcmRlclN0eWxlIjpudWxsLCJQYXJlbnRTdHlsZSI6bnVsbH0sIlJlY3RhbmdsZVN0eWxlIjp7IiRpZCI6IjExMjIiLCJNYXJnaW4iOnsiJGlkIjoiMTEyMyIsIlRvcCI6MC4wLCJMZWZ0IjowLjAsIlJpZ2h0IjowLjAsIkJvdHRvbSI6MC4wfSwiUGFkZGluZyI6eyIkaWQiOiIxMTI0IiwiVG9wIjowLjAsIkxlZnQiOjAuMCwiUmlnaHQiOjAuMCwiQm90dG9tIjowLjB9LCJCYWNrZ3JvdW5kIjp7IiRpZCI6IjExMjUiLCJDb2xvciI6eyIkaWQiOiIxMTI2IiwiQSI6NjMsIlIiOjI1LCJHIjoxMDcsIkIiOjM2fX0sIklzVmlzaWJsZSI6dHJ1ZSwiV2lkdGgiOjAuMCwiSGVpZ2h0IjowLjAsIkJvcmRlclN0eWxlIjp7IiRpZCI6IjExMjciLCJMaW5lQ29sb3IiOnsiJGlkIjoiMTEyOCIsIiR0eXBlIjoiTkxSRS5Db21tb24uRG9tLlNvbGlkQ29sb3JCcnVzaCwgTkxSRS5Db21tb24iLCJDb2xvciI6eyIkaWQiOiIxMTI5IiwiQSI6MjU1LCJSIjoyNTUsIkciOjI1NSwiQiI6MjU1fX0sIkxpbmVXZWlnaHQiOjAuMCwiTGluZVR5cGUiOjAsIlBhcmVudFN0eWxlIjpudWxsfSwiUGFyZW50U3R5bGUiOm51bGx9LCJNYXJnaW4iOnsiJGlkIjoiMTEzMCIsIlRvcCI6MC4wLCJMZWZ0IjowLjAsIlJpZ2h0IjowLjAsIkJvdHRvbSI6MC4wfSwiUGFkZGluZyI6eyIkaWQiOiIxMTMxIiwiVG9wIjowLjAsIkxlZnQiOjAuMCwiUmlnaHQiOjAuMCwiQm90dG9tIjowLjB9LCJCYWNrZ3JvdW5kIjpudWxsLCJJc1Zpc2libGUiOnRydWUsIldpZHRoIjowLjAsIkhlaWdodCI6MC4wLCJCb3JkZXJTdHlsZSI6bnVsbCwiUGFyZW50U3R5bGUiOm51bGx9LCJCYWNrZ3JvdW5kU3R5bGUiOnsiJGlkIjoiMTEzMiIsIk1hcmdpbiI6eyIkaWQiOiIxMTMzIiwiVG9wIjowLjAsIkxlZnQiOjAuMCwiUmlnaHQiOjAuMCwiQm90dG9tIjowLjB9LCJQYWRkaW5nIjp7IiRpZCI6IjExMzQiLCJUb3AiOjAuMCwiTGVmdCI6MC4wLCJSaWdodCI6MC4wLCJCb3R0b20iOjAuMH0sIkJhY2tncm91bmQiOnsiJGlkIjoiMTEzNSIsIkNvbG9yIjp7IiRpZCI6IjExMzYiLCJBIjo1MSwiUiI6MjAwLCJHIjoyMDAsIkIiOjIwMH19LCJJc1Zpc2libGUiOnRydWUsIldpZHRoIjowLjAsIkhlaWdodCI6MC4wLCJCb3JkZXJTdHlsZSI6eyIkaWQiOiIxMTM3IiwiTGluZUNvbG9yIjp7IiRpZCI6IjExMzgiLCIkdHlwZSI6Ik5MUkUuQ29tbW9uLkRvbS5Tb2xpZENvbG9yQnJ1c2gsIE5MUkUuQ29tbW9uIiwiQ29sb3IiOnsiJGlkIjoiMTEzOSIsIkEiOjI1NSwiUiI6MjM0LCJHIjoyMiwiQiI6MzB9fSwiTGluZVdlaWdodCI6MC4wLCJMaW5lVHlwZSI6MCwiUGFyZW50U3R5bGUiOm51bGx9LCJQYXJlbnRTdHlsZSI6bnVsbH0sIk1hcmdpbiI6eyIkaWQiOiIxMTQwIiwiVG9wIjowLjAsIkxlZnQiOjAuMCwiUmlnaHQiOjAuMCwiQm90dG9tIjowLjB9LCJQYWRkaW5nIjp7IiRpZCI6IjExNDEiLCJUb3AiOjAuMCwiTGVmdCI6MC4wLCJSaWdodCI6MC4wLCJCb3R0b20iOjAuMH0sIklzVmlzaWJsZSI6dHJ1ZSwiV2lkdGgiOjAuMCwiSGVpZ2h0IjowLjAsIkJvcmRlclN0eWxlIjp7IiRpZCI6IjExNDIiLCJMaW5lQ29sb3IiOm51bGwsIkxpbmVXZWlnaHQiOjAuMCwiTGluZVR5cGUiOjAsIlBhcmVudFN0eWxlIjpudWxsfSwiUGFyZW50U3R5bGUiOm51bGx9LCJNYXJnaW4iOnsiJGlkIjoiMTE0MyIsIlRvcCI6MC4wLCJMZWZ0IjowLjAsIlJpZ2h0IjowLjAsIkJvdHRvbSI6MC4wfSwiUGFkZGluZyI6eyIkaWQiOiIxMTQ0IiwiVG9wIjowLjAsIkxlZnQiOjAuMCwiUmlnaHQiOjAuMCwiQm90dG9tIjowLjB9LCJJc1Zpc2libGUiOnRydWUsIldpZHRoIjowLjAsIkhlaWdodCI6MC4wLCJCb3JkZXJTdHlsZSI6eyIkaWQiOiIxMTQ1IiwiTGluZUNvbG9yIjpudWxsLCJMaW5lV2VpZ2h0IjowLjAsIkxpbmVUeXBlIjowLCJQYXJlbnRTdHlsZSI6bnVsbH0sIlBhcmVudFN0eWxlIjpudWxsfX0seyIkaWQiOiIxMTQ2IiwiX2FjdGl2aXRpZXMiOlt7IiRpZCI6IjExNDciLCJfcm93cyI6W3siJGlkIjoiMTE0OCIsIl90YXNrcyI6W3siJGlkIjoiMTE0OSIsIl9hdHRhY2hlZE1pbGVzdG9uZXMiOltdLCJUYXNrRGVmaW5pdGlvbiI6eyIkaWQiOiIxMTUwIiwiR3JvdXBOYW1lIjpudWxsLCJTdGFydERhdGUiOiIyMDI2LTEwLTIwVDAwOjAwOjAwWiIsIkVuZERhdGUiOiIyMDI2LTEwLTMxVDIzOjU5OjAwWiIsIlBlcmNlbnRhZ2VDb21wbGV0ZSI6MC4wLCJTdHlsZSI6eyIkaWQiOiIxMTUxIiwiU2hhcGUiOjEsIlNoYXBlVGhpY2tuZXNzIjowLCJEdXJhdGlvbkZvcm1hdCI6MCwiSW5jbHVkZU5vbldvcmtpbmdEYXlzSW5EdXJhdGlvbiI6ZmFsc2UsIlBlcmNlbnRhZ2VDb21wbGV0ZVN0eWxlIjp7IiRpZCI6IjExNTIiLCJGb250U2V0dGluZ3MiOnsiJGlkIjoiMTE1MyIsIkZvbnRTaXplIjoxMCwiRm9udE5hbWUiOiJDYWxpYnJpIiwiSXNCb2xkIjpmYWxzZSwiSXNJdGFsaWMiOmZhbHNlLCJJc1VuZGVybGluZWQiOmZhbHNlLCJQYXJlbnRTdHlsZSI6bnVsbH0sIkF1dG9TaXplIjowLCJGb3JlZ3JvdW5kIjp7IiRpZCI6IjExNTQiLCJDb2xvciI6eyIkaWQiOiIxMTU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xNTYiLCJUb3AiOjAuMCwiTGVmdCI6MC4wLCJSaWdodCI6MC4wLCJCb3R0b20iOjAuMH0sIlBhZGRpbmciOnsiJGlkIjoiMTE1NyIsIlRvcCI6MC4wLCJMZWZ0IjowLjAsIlJpZ2h0IjowLjAsIkJvdHRvbSI6MC4wfSwiQmFja2dyb3VuZCI6eyIkaWQiOiIxMTU4IiwiQ29sb3IiOnsiJGlkIjoiMTE1OSIsIkEiOjg5LCJSIjowLCJHIjowLCJCIjowfX0sIklzVmlzaWJsZSI6dHJ1ZSwiV2lkdGgiOjAuMCwiSGVpZ2h0IjowLjAsIkJvcmRlclN0eWxlIjp7IiRpZCI6IjExNjAiLCJMaW5lQ29sb3IiOm51bGwsIkxpbmVXZWlnaHQiOjAuMCwiTGluZVR5cGUiOjAsIlBhcmVudFN0eWxlIjpudWxsfSwiUGFyZW50U3R5bGUiOm51bGx9LCJEdXJhdGlvblN0eWxlIjp7IiRpZCI6IjExNjEiLCJGb250U2V0dGluZ3MiOnsiJGlkIjoiMTE2MiIsIkZvbnRTaXplIjoxMCwiRm9udE5hbWUiOiJDYWxpYnJpIiwiSXNCb2xkIjpmYWxzZSwiSXNJdGFsaWMiOmZhbHNlLCJJc1VuZGVybGluZWQiOmZhbHNlLCJQYXJlbnRTdHlsZSI6bnVsbH0sIkF1dG9TaXplIjowLCJGb3JlZ3JvdW5kIjp7IiRpZCI6IjExNjMiLCJDb2xvciI6eyIkaWQiOiIxMTY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E2NSIsIlRvcCI6MC4wLCJMZWZ0IjowLjAsIlJpZ2h0IjowLjAsIkJvdHRvbSI6MC4wfSwiUGFkZGluZyI6eyIkaWQiOiIxMTY2IiwiVG9wIjowLjAsIkxlZnQiOjAuMCwiUmlnaHQiOjAuMCwiQm90dG9tIjowLjB9LCJCYWNrZ3JvdW5kIjp7IiRpZCI6IjExNjciLCJDb2xvciI6eyIkaWQiOiIxMTY4IiwiQSI6MjU1LCJSIjoyMzcsIkciOjEyNSwiQiI6NDl9fSwiSXNWaXNpYmxlIjp0cnVlLCJXaWR0aCI6MC4wLCJIZWlnaHQiOjAuMCwiQm9yZGVyU3R5bGUiOnsiJGlkIjoiMTE2OSIsIkxpbmVDb2xvciI6bnVsbCwiTGluZVdlaWdodCI6MC4wLCJMaW5lVHlwZSI6MCwiUGFyZW50U3R5bGUiOm51bGx9LCJQYXJlbnRTdHlsZSI6bnVsbH0sIkhvcml6b250YWxDb25uZWN0b3JTdHlsZSI6eyIkaWQiOiIxMTcwIiwiTGluZUNvbG9yIjp7IiRpZCI6IjExNzEiLCIkdHlwZSI6Ik5MUkUuQ29tbW9uLkRvbS5Tb2xpZENvbG9yQnJ1c2gsIE5MUkUuQ29tbW9uIiwiQ29sb3IiOnsiJGlkIjoiMTE3MiIsIkEiOjI1NSwiUiI6MCwiRyI6MCwiQiI6MH19LCJMaW5lV2VpZ2h0IjowLjAsIkxpbmVUeXBlIjowLCJQYXJlbnRTdHlsZSI6bnVsbH0sIlZlcnRpY2FsQ29ubmVjdG9yU3R5bGUiOnsiJGlkIjoiMTE3MyIsIkxpbmVDb2xvciI6eyIkaWQiOiIxMTc0IiwiJHR5cGUiOiJOTFJFLkNvbW1vbi5Eb20uU29saWRDb2xvckJydXNoLCBOTFJFLkNvbW1vbiIsIkNvbG9yIjp7IiRpZCI6IjExNz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xNzYiLCJTaGFwZVN0eWxlIjp7IiRpZCI6IjExNzciLCJNYXJnaW4iOnsiJGlkIjoiMTE3OCIsIlRvcCI6MC4wLCJMZWZ0IjowLjAsIlJpZ2h0IjowLjAsIkJvdHRvbSI6MC4wfSwiUGFkZGluZyI6eyIkaWQiOiIxMTc5IiwiVG9wIjowLjAsIkxlZnQiOjAuMCwiUmlnaHQiOjAuMCwiQm90dG9tIjowLjB9LCJCYWNrZ3JvdW5kIjp7IiRpZCI6IjExODAiLCJDb2xvciI6eyIkaWQiOiIxMTgxIiwiQSI6MTUzLCJSIjowLCJHIjowLCJCIjowfX0sIklzVmlzaWJsZSI6dHJ1ZSwiV2lkdGgiOjAuMCwiSGVpZ2h0IjowLjAsIkJvcmRlclN0eWxlIjpudWxsLCJQYXJlbnRTdHlsZSI6bnVsbH0sIk1hcmdpbiI6eyIkaWQiOiIxMTgyIiwiVG9wIjowLjAsIkxlZnQiOjAuMCwiUmlnaHQiOjAuMCwiQm90dG9tIjowLjB9LCJQYWRkaW5nIjp7IiRpZCI6IjExODMiLCJUb3AiOjAuMCwiTGVmdCI6MC4wLCJSaWdodCI6MC4wLCJCb3R0b20iOjAuMH0sIkJhY2tncm91bmQiOm51bGwsIklzVmlzaWJsZSI6dHJ1ZSwiV2lkdGgiOjAuMCwiSGVpZ2h0IjowLjAsIkJvcmRlclN0eWxlIjpudWxsLCJQYXJlbnRTdHlsZSI6bnVsbH0sIlNoYXBlU3R5bGUiOnsiJGlkIjoiMTE4NCIsIk1hcmdpbiI6eyIkaWQiOiIxMTg1IiwiVG9wIjowLjAsIkxlZnQiOjQuMCwiUmlnaHQiOjQuMCwiQm90dG9tIjowLjB9LCJQYWRkaW5nIjp7IiRpZCI6IjExODYiLCJUb3AiOjAuMCwiTGVmdCI6MC4wLCJSaWdodCI6MC4wLCJCb3R0b20iOjAuMH0sIkJhY2tncm91bmQiOnsiJGlkIjoiMTE4NyIsIkNvbG9yIjp7IiRpZCI6IjExODgiLCJBIjoyNTUsIlIiOjIzMywiRyI6MTEzLCJCIjo1MH19LCJJc1Zpc2libGUiOnRydWUsIldpZHRoIjowLjAsIkhlaWdodCI6MTAuMCwiQm9yZGVyU3R5bGUiOnsiJGlkIjoiMTE4OSIsIkxpbmVDb2xvciI6eyIkaWQiOiIxMTkwIiwiJHR5cGUiOiJOTFJFLkNvbW1vbi5Eb20uU29saWRDb2xvckJydXNoLCBOTFJFLkNvbW1vbiIsIkNvbG9yIjp7IiRpZCI6IjExOTEiLCJBIjoyNTUsIlIiOjIzNCwiRyI6MjIsIkIiOjMwfX0sIkxpbmVXZWlnaHQiOjAuMCwiTGluZVR5cGUiOjAsIlBhcmVudFN0eWxlIjpudWxsfSwiUGFyZW50U3R5bGUiOm51bGx9LCJUaXRsZVN0eWxlIjp7IiRpZCI6IjExOTIiLCJGb250U2V0dGluZ3MiOnsiJGlkIjoiMTE5MyIsIkZvbnRTaXplIjoxMSwiRm9udE5hbWUiOiJDYWxpYnJpIiwiSXNCb2xkIjpmYWxzZSwiSXNJdGFsaWMiOmZhbHNlLCJJc1VuZGVybGluZWQiOmZhbHNlLCJQYXJlbnRTdHlsZSI6bnVsbH0sIkF1dG9TaXplIjowLCJGb3JlZ3JvdW5kIjp7IiRpZCI6IjExOTQiLCJDb2xvciI6eyIkaWQiOiIxMTk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OTYiLCJUb3AiOjAuMCwiTGVmdCI6MC4wLCJSaWdodCI6MC4wLCJCb3R0b20iOjAuMH0sIlBhZGRpbmciOnsiJGlkIjoiMTE5NyIsIlRvcCI6MC4wLCJMZWZ0IjowLjAsIlJpZ2h0IjowLjAsIkJvdHRvbSI6MC4wfSwiQmFja2dyb3VuZCI6eyIkaWQiOiIxMTk4IiwiQ29sb3IiOnsiJGlkIjoiMTE5OSIsIkEiOjAsIlIiOjI1NSwiRyI6MjU1LCJCIjoyNTV9fSwiSXNWaXNpYmxlIjp0cnVlLCJXaWR0aCI6MC4wLCJIZWlnaHQiOjAuMCwiQm9yZGVyU3R5bGUiOnsiJGlkIjoiMTIwMCIsIkxpbmVDb2xvciI6bnVsbCwiTGluZVdlaWdodCI6MC4wLCJMaW5lVHlwZSI6MCwiUGFyZW50U3R5bGUiOm51bGx9LCJQYXJlbnRTdHlsZSI6bnVsbH0sIkRhdGVTdHlsZSI6eyIkaWQiOiIxMjAxIiwiRm9udFNldHRpbmdzIjp7IiRpZCI6IjEyMDIiLCJGb250U2l6ZSI6MTAsIkZvbnROYW1lIjoiQ2FsaWJyaSIsIklzQm9sZCI6ZmFsc2UsIklzSXRhbGljIjpmYWxzZSwiSXNVbmRlcmxpbmVkIjpmYWxzZSwiUGFyZW50U3R5bGUiOm51bGx9LCJBdXRvU2l6ZSI6MCwiRm9yZWdyb3VuZCI6eyIkaWQiOiIxMjAzIiwiQ29sb3IiOnsiJGlkIjoiMTIwNCIsIkEiOjI1NSwiUiI6MCwiRyI6MTY3LCJCIjo3MH19LCJNYXhXaWR0aCI6MjAwLjAsIk1heEhlaWdodCI6IkluZmluaXR5IiwiU21hcnRGb3JlZ3JvdW5kSXNBY3RpdmUiOmZhbHNlLCJIb3Jpem9udGFsQWxpZ25tZW50IjoyLCJWZXJ0aWNhbEFsaWdubWVudCI6MSwiU21hcnRGb3JlZ3JvdW5kIjpudWxsLCJCYWNrZ3JvdW5kRmlsbFR5cGUiOjAsIk1hcmdpbiI6eyIkaWQiOiIxMjA1IiwiVG9wIjowLjAsIkxlZnQiOjAuMCwiUmlnaHQiOjAuMCwiQm90dG9tIjowLjB9LCJQYWRkaW5nIjp7IiRpZCI6IjEyMDYiLCJUb3AiOjAuMCwiTGVmdCI6MC4wLCJSaWdodCI6MC4wLCJCb3R0b20iOjAuMH0sIkJhY2tncm91bmQiOnsiJGlkIjoiMTIwNyIsIkNvbG9yIjp7IiRpZCI6IjEyMDgiLCJBIjowLCJSIjoyNTUsIkciOjI1NSwiQiI6MjU1fX0sIklzVmlzaWJsZSI6dHJ1ZSwiV2lkdGgiOjAuMCwiSGVpZ2h0IjowLjAsIkJvcmRlclN0eWxlIjp7IiRpZCI6IjEyMDkiLCJMaW5lQ29sb3IiOm51bGwsIkxpbmVXZWlnaHQiOjAuMCwiTGluZVR5cGUiOjAsIlBhcmVudFN0eWxlIjpudWxsfSwiUGFyZW50U3R5bGUiOm51bGx9LCJEYXRlRm9ybWF0Ijp7IiRpZCI6IjEy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xMSIsIkZvcm1hdCI6MCwiSXNWaXNpYmxlIjpmYWxzZSwiTGFzdEtub3duVmlzaWJpbGl0eVN0YXRlIjpmYWxzZX0sIklzVmlzaWJsZSI6dHJ1ZSwiVmFyaWFuY2VTdHlsZSI6eyIkaWQiOiIxMjEyIiwiVGV4dFN0eWxlIjp7IiRpZCI6IjEyMTMiLCJGb250U2V0dGluZ3MiOnsiJGlkIjoiMTIxNCIsIkZvbnRTaXplIjoxMSwiRm9udE5hbWUiOiJDYWxpYnJpIiwiSXNCb2xkIjpmYWxzZSwiSXNJdGFsaWMiOmZhbHNlLCJJc1VuZGVybGluZWQiOmZhbHNlLCJQYXJlbnRTdHlsZSI6bnVsbH0sIkF1dG9TaXplIjowLCJGb3JlZ3JvdW5kIjp7IiRpZCI6IjEyMTUiLCJDb2xvciI6eyIkaWQiOiIxMjE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MTciLCJUb3AiOjAuMCwiTGVmdCI6MC4wLCJSaWdodCI6MC4wLCJCb3R0b20iOjAuMH0sIlBhZGRpbmciOnsiJGlkIjoiMTIxOCIsIlRvcCI6MC4wLCJMZWZ0IjowLjAsIlJpZ2h0IjowLjAsIkJvdHRvbSI6MC4wfSwiQmFja2dyb3VuZCI6eyIkaWQiOiIxMjE5IiwiQ29sb3IiOnsiJGlkIjoiMTIyMCIsIkEiOjAsIlIiOjAsIkciOjAsIkIiOjB9fSwiSXNWaXNpYmxlIjp0cnVlLCJXaWR0aCI6MC4wLCJIZWlnaHQiOjAuMCwiQm9yZGVyU3R5bGUiOnsiJGlkIjoiMTIyMSIsIkxpbmVDb2xvciI6bnVsbCwiTGluZVdlaWdodCI6MC4wLCJMaW5lVHlwZSI6MCwiUGFyZW50U3R5bGUiOm51bGx9LCJQYXJlbnRTdHlsZSI6bnVsbH0sIlBhcmVudFN0eWxlIjpudWxsfSwiUGFyZW50U3R5bGUiOm51bGx9LCJJbmRleCI6MTIsIlNtYXJ0RHVyYXRpb25BY3RpdmF0ZWQiOmZhbHNlLCJEYXRlRm9ybWF0Ijp7IiRyZWYiOiIxMjEwIn0sIldlZWtOdW1iZXJpbmciOnsiJGlkIjoiMTIyMiIsIkZvcm1hdCI6MCwiSXNWaXNpYmxlIjpmYWxzZSwiTGFzdEtub3duVmlzaWJpbGl0eVN0YXRlIjpmYWxzZX0sIkJhc2VsaW5lRGF0YSI6eyIkaWQiOiIxMjIzIiwiU3RhcnREYXRlIjoiMjAyNS0xMC0yMFQwMDowMDowMCIsIkVuZERhdGUiOiIyMDI1LTEwLTMxVDIzOjU5OjAwIn0sIklkIjoiYzVhZGQyMDctOThhOC00OWNhLWJlOTAtOGVlNzQ3M2Q2OTA2IiwiSW1wb3J0SWQiOm51bGwsIlRpdGxlIjoiUm91Z2gtaW4gZWxlY3RyaWNhbCB3aXJpbmciLCJOb3RlIjpudWxsLCJIeXBlcmxpbmsiOnsiJGlkIjoiMTIyNCIsIkFkZHJlc3MiOiIiLCJTdWJBZGRyZXNzIjoiIn0sIklzQ2hhbmdlZCI6ZmFsc2UsIklzTmV3IjpmYWxzZX19XSwiX21pbGVzdG9uZXMiOltdLCJJZCI6IjAwMDAwMDAwLTAwMDAtMDAwMC0wMDAwLTAwMDAwMDAwMDAwMCIsIklzU2luZ2xlSXRlbVJvdyI6dHJ1ZX0seyIkaWQiOiIxMjI1IiwiX3Rhc2tzIjpbeyIkaWQiOiIxMjI2IiwiX2F0dGFjaGVkTWlsZXN0b25lcyI6W10sIlRhc2tEZWZpbml0aW9uIjp7IiRpZCI6IjEyMjciLCJHcm91cE5hbWUiOm51bGwsIlN0YXJ0RGF0ZSI6IjIwMjYtMTAtMjJUMDA6MDA6MDBaIiwiRW5kRGF0ZSI6IjIwMjYtMTEtMTBUMjM6NTk6MDBaIiwiUGVyY2VudGFnZUNvbXBsZXRlIjowLjAsIlN0eWxlIjp7IiRpZCI6IjEyMjgiLCJTaGFwZSI6MSwiU2hhcGVUaGlja25lc3MiOjAsIkR1cmF0aW9uRm9ybWF0IjowLCJJbmNsdWRlTm9uV29ya2luZ0RheXNJbkR1cmF0aW9uIjpmYWxzZSwiUGVyY2VudGFnZUNvbXBsZXRlU3R5bGUiOnsiJGlkIjoiMTIyOSIsIkZvbnRTZXR0aW5ncyI6eyIkaWQiOiIxMjMwIiwiRm9udFNpemUiOjEwLCJGb250TmFtZSI6IkNhbGlicmkiLCJJc0JvbGQiOmZhbHNlLCJJc0l0YWxpYyI6ZmFsc2UsIklzVW5kZXJsaW5lZCI6ZmFsc2UsIlBhcmVudFN0eWxlIjpudWxsfSwiQXV0b1NpemUiOjAsIkZvcmVncm91bmQiOnsiJGlkIjoiMTIzMSIsIkNvbG9yIjp7IiRpZCI6IjEyMz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IzMyIsIlRvcCI6MC4wLCJMZWZ0IjowLjAsIlJpZ2h0IjowLjAsIkJvdHRvbSI6MC4wfSwiUGFkZGluZyI6eyIkaWQiOiIxMjM0IiwiVG9wIjowLjAsIkxlZnQiOjAuMCwiUmlnaHQiOjAuMCwiQm90dG9tIjowLjB9LCJCYWNrZ3JvdW5kIjp7IiRpZCI6IjEyMzUiLCJDb2xvciI6eyIkaWQiOiIxMjM2IiwiQSI6ODksIlIiOjAsIkciOjAsIkIiOjB9fSwiSXNWaXNpYmxlIjp0cnVlLCJXaWR0aCI6MC4wLCJIZWlnaHQiOjAuMCwiQm9yZGVyU3R5bGUiOnsiJGlkIjoiMTIzNyIsIkxpbmVDb2xvciI6bnVsbCwiTGluZVdlaWdodCI6MC4wLCJMaW5lVHlwZSI6MCwiUGFyZW50U3R5bGUiOm51bGx9LCJQYXJlbnRTdHlsZSI6bnVsbH0sIkR1cmF0aW9uU3R5bGUiOnsiJGlkIjoiMTIzOCIsIkZvbnRTZXR0aW5ncyI6eyIkaWQiOiIxMjM5IiwiRm9udFNpemUiOjEwLCJGb250TmFtZSI6IkNhbGlicmkiLCJJc0JvbGQiOmZhbHNlLCJJc0l0YWxpYyI6ZmFsc2UsIklzVW5kZXJsaW5lZCI6ZmFsc2UsIlBhcmVudFN0eWxlIjpudWxsfSwiQXV0b1NpemUiOjAsIkZvcmVncm91bmQiOnsiJGlkIjoiMTI0MCIsIkNvbG9yIjp7IiRpZCI6IjEyND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jQyIiwiVG9wIjowLjAsIkxlZnQiOjAuMCwiUmlnaHQiOjAuMCwiQm90dG9tIjowLjB9LCJQYWRkaW5nIjp7IiRpZCI6IjEyNDMiLCJUb3AiOjAuMCwiTGVmdCI6MC4wLCJSaWdodCI6MC4wLCJCb3R0b20iOjAuMH0sIkJhY2tncm91bmQiOnsiJGlkIjoiMTI0NCIsIkNvbG9yIjp7IiRpZCI6IjEyNDUiLCJBIjoyNTUsIlIiOjIzNywiRyI6MTI1LCJCIjo0OX19LCJJc1Zpc2libGUiOnRydWUsIldpZHRoIjowLjAsIkhlaWdodCI6MC4wLCJCb3JkZXJTdHlsZSI6eyIkaWQiOiIxMjQ2IiwiTGluZUNvbG9yIjpudWxsLCJMaW5lV2VpZ2h0IjowLjAsIkxpbmVUeXBlIjowLCJQYXJlbnRTdHlsZSI6bnVsbH0sIlBhcmVudFN0eWxlIjpudWxsfSwiSG9yaXpvbnRhbENvbm5lY3RvclN0eWxlIjp7IiRpZCI6IjEyNDciLCJMaW5lQ29sb3IiOnsiJGlkIjoiMTI0OCIsIiR0eXBlIjoiTkxSRS5Db21tb24uRG9tLlNvbGlkQ29sb3JCcnVzaCwgTkxSRS5Db21tb24iLCJDb2xvciI6eyIkaWQiOiIxMjQ5IiwiQSI6MjU1LCJSIjowLCJHIjowLCJCIjowfX0sIkxpbmVXZWlnaHQiOjAuMCwiTGluZVR5cGUiOjAsIlBhcmVudFN0eWxlIjpudWxsfSwiVmVydGljYWxDb25uZWN0b3JTdHlsZSI6eyIkaWQiOiIxMjUwIiwiTGluZUNvbG9yIjp7IiRpZCI6IjEyNTEiLCIkdHlwZSI6Ik5MUkUuQ29tbW9uLkRvbS5Tb2xpZENvbG9yQnJ1c2gsIE5MUkUuQ29tbW9uIiwiQ29sb3IiOnsiJGlkIjoiMTI1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I1MyIsIlNoYXBlU3R5bGUiOnsiJGlkIjoiMTI1NCIsIk1hcmdpbiI6eyIkaWQiOiIxMjU1IiwiVG9wIjowLjAsIkxlZnQiOjAuMCwiUmlnaHQiOjAuMCwiQm90dG9tIjowLjB9LCJQYWRkaW5nIjp7IiRpZCI6IjEyNTYiLCJUb3AiOjAuMCwiTGVmdCI6MC4wLCJSaWdodCI6MC4wLCJCb3R0b20iOjAuMH0sIkJhY2tncm91bmQiOnsiJGlkIjoiMTI1NyIsIkNvbG9yIjp7IiRpZCI6IjEyNTgiLCJBIjoxNTMsIlIiOjAsIkciOjAsIkIiOjB9fSwiSXNWaXNpYmxlIjp0cnVlLCJXaWR0aCI6MC4wLCJIZWlnaHQiOjAuMCwiQm9yZGVyU3R5bGUiOm51bGwsIlBhcmVudFN0eWxlIjpudWxsfSwiTWFyZ2luIjp7IiRpZCI6IjEyNTkiLCJUb3AiOjAuMCwiTGVmdCI6MC4wLCJSaWdodCI6MC4wLCJCb3R0b20iOjAuMH0sIlBhZGRpbmciOnsiJGlkIjoiMTI2MCIsIlRvcCI6MC4wLCJMZWZ0IjowLjAsIlJpZ2h0IjowLjAsIkJvdHRvbSI6MC4wfSwiQmFja2dyb3VuZCI6bnVsbCwiSXNWaXNpYmxlIjp0cnVlLCJXaWR0aCI6MC4wLCJIZWlnaHQiOjAuMCwiQm9yZGVyU3R5bGUiOm51bGwsIlBhcmVudFN0eWxlIjpudWxsfSwiU2hhcGVTdHlsZSI6eyIkaWQiOiIxMjYxIiwiTWFyZ2luIjp7IiRpZCI6IjEyNjIiLCJUb3AiOjAuMCwiTGVmdCI6NC4wLCJSaWdodCI6NC4wLCJCb3R0b20iOjAuMH0sIlBhZGRpbmciOnsiJGlkIjoiMTI2MyIsIlRvcCI6MC4wLCJMZWZ0IjowLjAsIlJpZ2h0IjowLjAsIkJvdHRvbSI6MC4wfSwiQmFja2dyb3VuZCI6eyIkaWQiOiIxMjY0IiwiQ29sb3IiOnsiJGlkIjoiMTI2NSIsIkEiOjI1NSwiUiI6MjMzLCJHIjoxMTMsIkIiOjUwfX0sIklzVmlzaWJsZSI6dHJ1ZSwiV2lkdGgiOjAuMCwiSGVpZ2h0IjoxMC4wLCJCb3JkZXJTdHlsZSI6eyIkaWQiOiIxMjY2IiwiTGluZUNvbG9yIjp7IiRpZCI6IjEyNjciLCIkdHlwZSI6Ik5MUkUuQ29tbW9uLkRvbS5Tb2xpZENvbG9yQnJ1c2gsIE5MUkUuQ29tbW9uIiwiQ29sb3IiOnsiJGlkIjoiMTI2OCIsIkEiOjI1NSwiUiI6MjM0LCJHIjoyMiwiQiI6MzB9fSwiTGluZVdlaWdodCI6MC4wLCJMaW5lVHlwZSI6MCwiUGFyZW50U3R5bGUiOm51bGx9LCJQYXJlbnRTdHlsZSI6bnVsbH0sIlRpdGxlU3R5bGUiOnsiJGlkIjoiMTI2OSIsIkZvbnRTZXR0aW5ncyI6eyIkaWQiOiIxMjcwIiwiRm9udFNpemUiOjExLCJGb250TmFtZSI6IkNhbGlicmkiLCJJc0JvbGQiOmZhbHNlLCJJc0l0YWxpYyI6ZmFsc2UsIklzVW5kZXJsaW5lZCI6ZmFsc2UsIlBhcmVudFN0eWxlIjpudWxsfSwiQXV0b1NpemUiOjAsIkZvcmVncm91bmQiOnsiJGlkIjoiMTI3MSIsIkNvbG9yIjp7IiRpZCI6IjEyNz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3MyIsIlRvcCI6MC4wLCJMZWZ0IjowLjAsIlJpZ2h0IjowLjAsIkJvdHRvbSI6MC4wfSwiUGFkZGluZyI6eyIkaWQiOiIxMjc0IiwiVG9wIjowLjAsIkxlZnQiOjAuMCwiUmlnaHQiOjAuMCwiQm90dG9tIjowLjB9LCJCYWNrZ3JvdW5kIjp7IiRpZCI6IjEyNzUiLCJDb2xvciI6eyIkaWQiOiIxMjc2IiwiQSI6MCwiUiI6MjU1LCJHIjoyNTUsIkIiOjI1NX19LCJJc1Zpc2libGUiOnRydWUsIldpZHRoIjowLjAsIkhlaWdodCI6MC4wLCJCb3JkZXJTdHlsZSI6eyIkaWQiOiIxMjc3IiwiTGluZUNvbG9yIjpudWxsLCJMaW5lV2VpZ2h0IjowLjAsIkxpbmVUeXBlIjowLCJQYXJlbnRTdHlsZSI6bnVsbH0sIlBhcmVudFN0eWxlIjpudWxsfSwiRGF0ZVN0eWxlIjp7IiRpZCI6IjEyNzgiLCJGb250U2V0dGluZ3MiOnsiJGlkIjoiMTI3OSIsIkZvbnRTaXplIjoxMCwiRm9udE5hbWUiOiJDYWxpYnJpIiwiSXNCb2xkIjpmYWxzZSwiSXNJdGFsaWMiOmZhbHNlLCJJc1VuZGVybGluZWQiOmZhbHNlLCJQYXJlbnRTdHlsZSI6bnVsbH0sIkF1dG9TaXplIjowLCJGb3JlZ3JvdW5kIjp7IiRpZCI6IjEyODAiLCJDb2xvciI6eyIkaWQiOiIxMjgxIiwiQSI6MjU1LCJSIjowLCJHIjoxNjcsIkIiOjcwfX0sIk1heFdpZHRoIjoyMDAuMCwiTWF4SGVpZ2h0IjoiSW5maW5pdHkiLCJTbWFydEZvcmVncm91bmRJc0FjdGl2ZSI6ZmFsc2UsIkhvcml6b250YWxBbGlnbm1lbnQiOjIsIlZlcnRpY2FsQWxpZ25tZW50IjoxLCJTbWFydEZvcmVncm91bmQiOm51bGwsIkJhY2tncm91bmRGaWxsVHlwZSI6MCwiTWFyZ2luIjp7IiRpZCI6IjEyODIiLCJUb3AiOjAuMCwiTGVmdCI6MC4wLCJSaWdodCI6MC4wLCJCb3R0b20iOjAuMH0sIlBhZGRpbmciOnsiJGlkIjoiMTI4MyIsIlRvcCI6MC4wLCJMZWZ0IjowLjAsIlJpZ2h0IjowLjAsIkJvdHRvbSI6MC4wfSwiQmFja2dyb3VuZCI6eyIkaWQiOiIxMjg0IiwiQ29sb3IiOnsiJGlkIjoiMTI4NSIsIkEiOjAsIlIiOjI1NSwiRyI6MjU1LCJCIjoyNTV9fSwiSXNWaXNpYmxlIjp0cnVlLCJXaWR0aCI6MC4wLCJIZWlnaHQiOjAuMCwiQm9yZGVyU3R5bGUiOnsiJGlkIjoiMTI4NiIsIkxpbmVDb2xvciI6bnVsbCwiTGluZVdlaWdodCI6MC4wLCJMaW5lVHlwZSI6MCwiUGFyZW50U3R5bGUiOm51bGx9LCJQYXJlbnRTdHlsZSI6bnVsbH0sIkRhdGVGb3JtYXQiOnsiJGlkIjoiMTI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g4IiwiRm9ybWF0IjowLCJJc1Zpc2libGUiOmZhbHNlLCJMYXN0S25vd25WaXNpYmlsaXR5U3RhdGUiOmZhbHNlfSwiSXNWaXNpYmxlIjp0cnVlLCJWYXJpYW5jZVN0eWxlIjp7IiRpZCI6IjEyODkiLCJUZXh0U3R5bGUiOnsiJGlkIjoiMTI5MCIsIkZvbnRTZXR0aW5ncyI6eyIkaWQiOiIxMjkxIiwiRm9udFNpemUiOjExLCJGb250TmFtZSI6IkNhbGlicmkiLCJJc0JvbGQiOmZhbHNlLCJJc0l0YWxpYyI6ZmFsc2UsIklzVW5kZXJsaW5lZCI6ZmFsc2UsIlBhcmVudFN0eWxlIjpudWxsfSwiQXV0b1NpemUiOjAsIkZvcmVncm91bmQiOnsiJGlkIjoiMTI5MiIsIkNvbG9yIjp7IiRpZCI6IjEyO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5NCIsIlRvcCI6MC4wLCJMZWZ0IjowLjAsIlJpZ2h0IjowLjAsIkJvdHRvbSI6MC4wfSwiUGFkZGluZyI6eyIkaWQiOiIxMjk1IiwiVG9wIjowLjAsIkxlZnQiOjAuMCwiUmlnaHQiOjAuMCwiQm90dG9tIjowLjB9LCJCYWNrZ3JvdW5kIjp7IiRpZCI6IjEyOTYiLCJDb2xvciI6eyIkaWQiOiIxMjk3IiwiQSI6MCwiUiI6MCwiRyI6MCwiQiI6MH19LCJJc1Zpc2libGUiOnRydWUsIldpZHRoIjowLjAsIkhlaWdodCI6MC4wLCJCb3JkZXJTdHlsZSI6eyIkaWQiOiIxMjk4IiwiTGluZUNvbG9yIjpudWxsLCJMaW5lV2VpZ2h0IjowLjAsIkxpbmVUeXBlIjowLCJQYXJlbnRTdHlsZSI6bnVsbH0sIlBhcmVudFN0eWxlIjpudWxsfSwiUGFyZW50U3R5bGUiOm51bGx9LCJQYXJlbnRTdHlsZSI6bnVsbH0sIkluZGV4IjoxMywiU21hcnREdXJhdGlvbkFjdGl2YXRlZCI6ZmFsc2UsIkRhdGVGb3JtYXQiOnsiJHJlZiI6IjEyODcifSwiV2Vla051bWJlcmluZyI6eyIkaWQiOiIxMjk5IiwiRm9ybWF0IjowLCJJc1Zpc2libGUiOmZhbHNlLCJMYXN0S25vd25WaXNpYmlsaXR5U3RhdGUiOmZhbHNlfSwiQmFzZWxpbmVEYXRhIjp7IiRpZCI6IjEzMDAiLCJTdGFydERhdGUiOiIyMDI1LTEwLTIyVDAwOjAwOjAwIiwiRW5kRGF0ZSI6IjIwMjUtMTEtMTBUMjM6NTk6MDAifSwiSWQiOiJmZTMwZDhmZC05NmQyLTRmMzItYTE4NS02M2RhMjljYjMxYjQiLCJJbXBvcnRJZCI6bnVsbCwiVGl0bGUiOiJSb3VnaC1pbiBwbHVtYmluZyIsIk5vdGUiOm51bGwsIkh5cGVybGluayI6eyIkaWQiOiIxMzAxIiwiQWRkcmVzcyI6IiIsIlN1YkFkZHJlc3MiOiIifSwiSXNDaGFuZ2VkIjpmYWxzZSwiSXNOZXciOmZhbHNlfX1dLCJfbWlsZXN0b25lcyI6W10sIklkIjoiMDAwMDAwMDAtMDAwMC0wMDAwLTAwMDAtMDAwMDAwMDAwMDAwIiwiSXNTaW5nbGVJdGVtUm93Ijp0cnVlfSx7IiRpZCI6IjEzMDIiLCJfdGFza3MiOlt7IiRpZCI6IjEzMDMiLCJfYXR0YWNoZWRNaWxlc3RvbmVzIjpbXSwiVGFza0RlZmluaXRpb24iOnsiJGlkIjoiMTMwNCIsIkdyb3VwTmFtZSI6bnVsbCwiU3RhcnREYXRlIjoiMjAyNi0xMS0xNVQwMDowMDowMFoiLCJFbmREYXRlIjoiMjAyNi0xMS0yNVQyMzo1OTowMFoiLCJQZXJjZW50YWdlQ29tcGxldGUiOjAuMCwiU3R5bGUiOnsiJGlkIjoiMTMwNSIsIlNoYXBlIjoxLCJTaGFwZVRoaWNrbmVzcyI6MCwiRHVyYXRpb25Gb3JtYXQiOjAsIkluY2x1ZGVOb25Xb3JraW5nRGF5c0luRHVyYXRpb24iOmZhbHNlLCJQZXJjZW50YWdlQ29tcGxldGVTdHlsZSI6eyIkaWQiOiIxMzA2IiwiRm9udFNldHRpbmdzIjp7IiRpZCI6IjEzMDciLCJGb250U2l6ZSI6MTAsIkZvbnROYW1lIjoiQ2FsaWJyaSIsIklzQm9sZCI6ZmFsc2UsIklzSXRhbGljIjpmYWxzZSwiSXNVbmRlcmxpbmVkIjpmYWxzZSwiUGFyZW50U3R5bGUiOm51bGx9LCJBdXRvU2l6ZSI6MCwiRm9yZWdyb3VuZCI6eyIkaWQiOiIxMzA4IiwiQ29sb3IiOnsiJGlkIjoiMTMw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zEwIiwiVG9wIjowLjAsIkxlZnQiOjAuMCwiUmlnaHQiOjAuMCwiQm90dG9tIjowLjB9LCJQYWRkaW5nIjp7IiRpZCI6IjEzMTEiLCJUb3AiOjAuMCwiTGVmdCI6MC4wLCJSaWdodCI6MC4wLCJCb3R0b20iOjAuMH0sIkJhY2tncm91bmQiOnsiJGlkIjoiMTMxMiIsIkNvbG9yIjp7IiRpZCI6IjEzMTMiLCJBIjo4OSwiUiI6MCwiRyI6MCwiQiI6MH19LCJJc1Zpc2libGUiOnRydWUsIldpZHRoIjowLjAsIkhlaWdodCI6MC4wLCJCb3JkZXJTdHlsZSI6eyIkaWQiOiIxMzE0IiwiTGluZUNvbG9yIjpudWxsLCJMaW5lV2VpZ2h0IjowLjAsIkxpbmVUeXBlIjowLCJQYXJlbnRTdHlsZSI6bnVsbH0sIlBhcmVudFN0eWxlIjpudWxsfSwiRHVyYXRpb25TdHlsZSI6eyIkaWQiOiIxMzE1IiwiRm9udFNldHRpbmdzIjp7IiRpZCI6IjEzMTYiLCJGb250U2l6ZSI6MTAsIkZvbnROYW1lIjoiQ2FsaWJyaSIsIklzQm9sZCI6ZmFsc2UsIklzSXRhbGljIjpmYWxzZSwiSXNVbmRlcmxpbmVkIjpmYWxzZSwiUGFyZW50U3R5bGUiOm51bGx9LCJBdXRvU2l6ZSI6MCwiRm9yZWdyb3VuZCI6eyIkaWQiOiIxMzE3IiwiQ29sb3IiOnsiJGlkIjoiMTMx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zMTkiLCJUb3AiOjAuMCwiTGVmdCI6MC4wLCJSaWdodCI6MC4wLCJCb3R0b20iOjAuMH0sIlBhZGRpbmciOnsiJGlkIjoiMTMyMCIsIlRvcCI6MC4wLCJMZWZ0IjowLjAsIlJpZ2h0IjowLjAsIkJvdHRvbSI6MC4wfSwiQmFja2dyb3VuZCI6eyIkaWQiOiIxMzIxIiwiQ29sb3IiOnsiJGlkIjoiMTMyMiIsIkEiOjI1NSwiUiI6MjM3LCJHIjoxMjUsIkIiOjQ5fX0sIklzVmlzaWJsZSI6dHJ1ZSwiV2lkdGgiOjAuMCwiSGVpZ2h0IjowLjAsIkJvcmRlclN0eWxlIjp7IiRpZCI6IjEzMjMiLCJMaW5lQ29sb3IiOm51bGwsIkxpbmVXZWlnaHQiOjAuMCwiTGluZVR5cGUiOjAsIlBhcmVudFN0eWxlIjpudWxsfSwiUGFyZW50U3R5bGUiOm51bGx9LCJIb3Jpem9udGFsQ29ubmVjdG9yU3R5bGUiOnsiJGlkIjoiMTMyNCIsIkxpbmVDb2xvciI6eyIkaWQiOiIxMzI1IiwiJHR5cGUiOiJOTFJFLkNvbW1vbi5Eb20uU29saWRDb2xvckJydXNoLCBOTFJFLkNvbW1vbiIsIkNvbG9yIjp7IiRpZCI6IjEzMjYiLCJBIjoyNTUsIlIiOjAsIkciOjAsIkIiOjB9fSwiTGluZVdlaWdodCI6MC4wLCJMaW5lVHlwZSI6MCwiUGFyZW50U3R5bGUiOm51bGx9LCJWZXJ0aWNhbENvbm5lY3RvclN0eWxlIjp7IiRpZCI6IjEzMjciLCJMaW5lQ29sb3IiOnsiJGlkIjoiMTMyOCIsIiR0eXBlIjoiTkxSRS5Db21tb24uRG9tLlNvbGlkQ29sb3JCcnVzaCwgTkxSRS5Db21tb24iLCJDb2xvciI6eyIkaWQiOiIxMzI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MzMwIiwiU2hhcGVTdHlsZSI6eyIkaWQiOiIxMzMxIiwiTWFyZ2luIjp7IiRpZCI6IjEzMzIiLCJUb3AiOjAuMCwiTGVmdCI6MC4wLCJSaWdodCI6MC4wLCJCb3R0b20iOjAuMH0sIlBhZGRpbmciOnsiJGlkIjoiMTMzMyIsIlRvcCI6MC4wLCJMZWZ0IjowLjAsIlJpZ2h0IjowLjAsIkJvdHRvbSI6MC4wfSwiQmFja2dyb3VuZCI6eyIkaWQiOiIxMzM0IiwiQ29sb3IiOnsiJGlkIjoiMTMzNSIsIkEiOjE1MywiUiI6MCwiRyI6MCwiQiI6MH19LCJJc1Zpc2libGUiOnRydWUsIldpZHRoIjowLjAsIkhlaWdodCI6MC4wLCJCb3JkZXJTdHlsZSI6bnVsbCwiUGFyZW50U3R5bGUiOm51bGx9LCJNYXJnaW4iOnsiJGlkIjoiMTMzNiIsIlRvcCI6MC4wLCJMZWZ0IjowLjAsIlJpZ2h0IjowLjAsIkJvdHRvbSI6MC4wfSwiUGFkZGluZyI6eyIkaWQiOiIxMzM3IiwiVG9wIjowLjAsIkxlZnQiOjAuMCwiUmlnaHQiOjAuMCwiQm90dG9tIjowLjB9LCJCYWNrZ3JvdW5kIjpudWxsLCJJc1Zpc2libGUiOnRydWUsIldpZHRoIjowLjAsIkhlaWdodCI6MC4wLCJCb3JkZXJTdHlsZSI6bnVsbCwiUGFyZW50U3R5bGUiOm51bGx9LCJTaGFwZVN0eWxlIjp7IiRpZCI6IjEzMzgiLCJNYXJnaW4iOnsiJGlkIjoiMTMzOSIsIlRvcCI6MC4wLCJMZWZ0Ijo0LjAsIlJpZ2h0Ijo0LjAsIkJvdHRvbSI6MC4wfSwiUGFkZGluZyI6eyIkaWQiOiIxMzQwIiwiVG9wIjowLjAsIkxlZnQiOjAuMCwiUmlnaHQiOjAuMCwiQm90dG9tIjowLjB9LCJCYWNrZ3JvdW5kIjp7IiRpZCI6IjEzNDEiLCJDb2xvciI6eyIkaWQiOiIxMzQyIiwiQSI6MjU1LCJSIjoyMzMsIkciOjExMywiQiI6NTB9fSwiSXNWaXNpYmxlIjp0cnVlLCJXaWR0aCI6MC4wLCJIZWlnaHQiOjEwLjAsIkJvcmRlclN0eWxlIjp7IiRpZCI6IjEzNDMiLCJMaW5lQ29sb3IiOnsiJGlkIjoiMTM0NCIsIiR0eXBlIjoiTkxSRS5Db21tb24uRG9tLlNvbGlkQ29sb3JCcnVzaCwgTkxSRS5Db21tb24iLCJDb2xvciI6eyIkaWQiOiIxMzQ1IiwiQSI6MjU1LCJSIjoyMzQsIkciOjIyLCJCIjozMH19LCJMaW5lV2VpZ2h0IjowLjAsIkxpbmVUeXBlIjowLCJQYXJlbnRTdHlsZSI6bnVsbH0sIlBhcmVudFN0eWxlIjpudWxsfSwiVGl0bGVTdHlsZSI6eyIkaWQiOiIxMzQ2IiwiRm9udFNldHRpbmdzIjp7IiRpZCI6IjEzNDciLCJGb250U2l6ZSI6MTEsIkZvbnROYW1lIjoiQ2FsaWJyaSIsIklzQm9sZCI6ZmFsc2UsIklzSXRhbGljIjpmYWxzZSwiSXNVbmRlcmxpbmVkIjpmYWxzZSwiUGFyZW50U3R5bGUiOm51bGx9LCJBdXRvU2l6ZSI6MCwiRm9yZWdyb3VuZCI6eyIkaWQiOiIxMzQ4IiwiQ29sb3IiOnsiJGlkIjoiMTM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UwIiwiVG9wIjowLjAsIkxlZnQiOjAuMCwiUmlnaHQiOjAuMCwiQm90dG9tIjowLjB9LCJQYWRkaW5nIjp7IiRpZCI6IjEzNTEiLCJUb3AiOjAuMCwiTGVmdCI6MC4wLCJSaWdodCI6MC4wLCJCb3R0b20iOjAuMH0sIkJhY2tncm91bmQiOnsiJGlkIjoiMTM1MiIsIkNvbG9yIjp7IiRpZCI6IjEzNTMiLCJBIjowLCJSIjoyNTUsIkciOjI1NSwiQiI6MjU1fX0sIklzVmlzaWJsZSI6dHJ1ZSwiV2lkdGgiOjAuMCwiSGVpZ2h0IjowLjAsIkJvcmRlclN0eWxlIjp7IiRpZCI6IjEzNTQiLCJMaW5lQ29sb3IiOm51bGwsIkxpbmVXZWlnaHQiOjAuMCwiTGluZVR5cGUiOjAsIlBhcmVudFN0eWxlIjpudWxsfSwiUGFyZW50U3R5bGUiOm51bGx9LCJEYXRlU3R5bGUiOnsiJGlkIjoiMTM1NSIsIkZvbnRTZXR0aW5ncyI6eyIkaWQiOiIxMzU2IiwiRm9udFNpemUiOjEwLCJGb250TmFtZSI6IkNhbGlicmkiLCJJc0JvbGQiOmZhbHNlLCJJc0l0YWxpYyI6ZmFsc2UsIklzVW5kZXJsaW5lZCI6ZmFsc2UsIlBhcmVudFN0eWxlIjpudWxsfSwiQXV0b1NpemUiOjAsIkZvcmVncm91bmQiOnsiJGlkIjoiMTM1NyIsIkNvbG9yIjp7IiRpZCI6IjEzNTgiLCJBIjoyNTUsIlIiOjAsIkciOjE2NywiQiI6NzB9fSwiTWF4V2lkdGgiOjIwMC4wLCJNYXhIZWlnaHQiOiJJbmZpbml0eSIsIlNtYXJ0Rm9yZWdyb3VuZElzQWN0aXZlIjpmYWxzZSwiSG9yaXpvbnRhbEFsaWdubWVudCI6MiwiVmVydGljYWxBbGlnbm1lbnQiOjEsIlNtYXJ0Rm9yZWdyb3VuZCI6bnVsbCwiQmFja2dyb3VuZEZpbGxUeXBlIjowLCJNYXJnaW4iOnsiJGlkIjoiMTM1OSIsIlRvcCI6MC4wLCJMZWZ0IjowLjAsIlJpZ2h0IjowLjAsIkJvdHRvbSI6MC4wfSwiUGFkZGluZyI6eyIkaWQiOiIxMzYwIiwiVG9wIjowLjAsIkxlZnQiOjAuMCwiUmlnaHQiOjAuMCwiQm90dG9tIjowLjB9LCJCYWNrZ3JvdW5kIjp7IiRpZCI6IjEzNjEiLCJDb2xvciI6eyIkaWQiOiIxMzYyIiwiQSI6MCwiUiI6MjU1LCJHIjoyNTUsIkIiOjI1NX19LCJJc1Zpc2libGUiOnRydWUsIldpZHRoIjowLjAsIkhlaWdodCI6MC4wLCJCb3JkZXJTdHlsZSI6eyIkaWQiOiIxMzYzIiwiTGluZUNvbG9yIjpudWxsLCJMaW5lV2VpZ2h0IjowLjAsIkxpbmVUeXBlIjowLCJQYXJlbnRTdHlsZSI6bnVsbH0sIlBhcmVudFN0eWxlIjpudWxsfSwiRGF0ZUZvcm1hdCI6eyIkaWQiOiIxMz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jUiLCJGb3JtYXQiOjAsIklzVmlzaWJsZSI6ZmFsc2UsIkxhc3RLbm93blZpc2liaWxpdHlTdGF0ZSI6ZmFsc2V9LCJJc1Zpc2libGUiOnRydWUsIlZhcmlhbmNlU3R5bGUiOnsiJGlkIjoiMTM2NiIsIlRleHRTdHlsZSI6eyIkaWQiOiIxMzY3IiwiRm9udFNldHRpbmdzIjp7IiRpZCI6IjEzNjgiLCJGb250U2l6ZSI6MTEsIkZvbnROYW1lIjoiQ2FsaWJyaSIsIklzQm9sZCI6ZmFsc2UsIklzSXRhbGljIjpmYWxzZSwiSXNVbmRlcmxpbmVkIjpmYWxzZSwiUGFyZW50U3R5bGUiOm51bGx9LCJBdXRvU2l6ZSI6MCwiRm9yZWdyb3VuZCI6eyIkaWQiOiIxMzY5IiwiQ29sb3IiOnsiJGlkIjoiMTM3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cxIiwiVG9wIjowLjAsIkxlZnQiOjAuMCwiUmlnaHQiOjAuMCwiQm90dG9tIjowLjB9LCJQYWRkaW5nIjp7IiRpZCI6IjEzNzIiLCJUb3AiOjAuMCwiTGVmdCI6MC4wLCJSaWdodCI6MC4wLCJCb3R0b20iOjAuMH0sIkJhY2tncm91bmQiOnsiJGlkIjoiMTM3MyIsIkNvbG9yIjp7IiRpZCI6IjEzNzQiLCJBIjowLCJSIjowLCJHIjowLCJCIjowfX0sIklzVmlzaWJsZSI6dHJ1ZSwiV2lkdGgiOjAuMCwiSGVpZ2h0IjowLjAsIkJvcmRlclN0eWxlIjp7IiRpZCI6IjEzNzUiLCJMaW5lQ29sb3IiOm51bGwsIkxpbmVXZWlnaHQiOjAuMCwiTGluZVR5cGUiOjAsIlBhcmVudFN0eWxlIjpudWxsfSwiUGFyZW50U3R5bGUiOm51bGx9LCJQYXJlbnRTdHlsZSI6bnVsbH0sIlBhcmVudFN0eWxlIjpudWxsfSwiSW5kZXgiOjE0LCJTbWFydER1cmF0aW9uQWN0aXZhdGVkIjpmYWxzZSwiRGF0ZUZvcm1hdCI6eyIkcmVmIjoiMTM2NCJ9LCJXZWVrTnVtYmVyaW5nIjp7IiRpZCI6IjEzNzYiLCJGb3JtYXQiOjAsIklzVmlzaWJsZSI6ZmFsc2UsIkxhc3RLbm93blZpc2liaWxpdHlTdGF0ZSI6ZmFsc2V9LCJCYXNlbGluZURhdGEiOnsiJGlkIjoiMTM3NyIsIlN0YXJ0RGF0ZSI6IjIwMjUtMTEtMTVUMDA6MDA6MDAiLCJFbmREYXRlIjoiMjAyNS0xMS0yNVQyMzo1OTowMCJ9LCJJZCI6IjBlZWExZDM0LWI5NmUtNGI0Ni05ZjliLTcxZDljMTU4M2VlZCIsIkltcG9ydElkIjpudWxsLCJUaXRsZSI6Ikluc3RhbGwgZml4dHVyZXMgJiBjb25uZWN0aW9ucyIsIk5vdGUiOm51bGwsIkh5cGVybGluayI6eyIkaWQiOiIxMzc4IiwiQWRkcmVzcyI6IiIsIlN1YkFkZHJlc3MiOiIifSwiSXNDaGFuZ2VkIjpmYWxzZSwiSXNOZXciOmZhbHNlfX1dLCJfbWlsZXN0b25lcyI6W10sIklkIjoiMDAwMDAwMDAtMDAwMC0wMDAwLTAwMDAtMDAwMDAwMDAwMDAwIiwiSXNTaW5nbGVJdGVtUm93Ijp0cnVlfV0sIkluZGV4IjoxMSwiSWQiOiJlMDdmZmRjZC1lZDMzLTQyN2YtYjZlNi02MjEzNmVjMTQwN2QiLCJIZWFkZXJUZXh0IjpudWxsLCJJc0RlZmF1bHQiOnRydWUsIlN0eWxlIjp7IiRpZCI6IjEzNzkiLCJIZWFkZXJTdHlsZSI6eyIkaWQiOiIxMzgwIiwiVGV4dFN0eWxlIjp7IiRpZCI6IjEzODEiLCJGb250U2V0dGluZ3MiOnsiJGlkIjoiMTM4MiIsIkZvbnRTaXplIjoxMSwiRm9udE5hbWUiOiJDYWxpYnJpIiwiSXNCb2xkIjpmYWxzZSwiSXNJdGFsaWMiOmZhbHNlLCJJc1VuZGVybGluZWQiOmZhbHNlLCJQYXJlbnRTdHlsZSI6bnVsbH0sIkF1dG9TaXplIjoyLCJGb3JlZ3JvdW5kIjp7IiRpZCI6IjEzODMiLCJDb2xvciI6eyIkaWQiOiIxMzg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M4NSIsIlRvcCI6MC4wLCJMZWZ0IjowLjAsIlJpZ2h0IjowLjAsIkJvdHRvbSI6MC4wfSwiUGFkZGluZyI6eyIkaWQiOiIxMzg2IiwiVG9wIjowLjAsIkxlZnQiOjAuMCwiUmlnaHQiOjAuMCwiQm90dG9tIjowLjB9LCJCYWNrZ3JvdW5kIjp7IiRpZCI6IjEzODciLCJDb2xvciI6eyIkaWQiOiIxMzg4IiwiQSI6MjU1LCJSIjowLCJHIjowLCJCIjowfX0sIklzVmlzaWJsZSI6dHJ1ZSwiV2lkdGgiOjAuMCwiSGVpZ2h0IjowLjAsIkJvcmRlclN0eWxlIjpudWxsLCJQYXJlbnRTdHlsZSI6bnVsbH0sIlJlY3RhbmdsZVN0eWxlIjp7IiRpZCI6IjEzODkiLCJNYXJnaW4iOnsiJGlkIjoiMTM5MCIsIlRvcCI6MC4wLCJMZWZ0IjowLjAsIlJpZ2h0IjowLjAsIkJvdHRvbSI6MC4wfSwiUGFkZGluZyI6eyIkaWQiOiIxMzkxIiwiVG9wIjowLjAsIkxlZnQiOjAuMCwiUmlnaHQiOjAuMCwiQm90dG9tIjowLjB9LCJCYWNrZ3JvdW5kIjp7IiRpZCI6IjEzOTIiLCJDb2xvciI6eyIkaWQiOiIxMzkzIiwiQSI6MTI3LCJSIjoxNSwiRyI6MTU4LCJCIjoyMTN9fSwiSXNWaXNpYmxlIjp0cnVlLCJXaWR0aCI6MC4wLCJIZWlnaHQiOjAuMCwiQm9yZGVyU3R5bGUiOnsiJGlkIjoiMTM5NCIsIkxpbmVDb2xvciI6eyIkaWQiOiIxMzk1IiwiJHR5cGUiOiJOTFJFLkNvbW1vbi5Eb20uU29saWRDb2xvckJydXNoLCBOTFJFLkNvbW1vbiIsIkNvbG9yIjp7IiRpZCI6IjEzOTYiLCJBIjoyNTUsIlIiOjI1NSwiRyI6MCwiQiI6MH19LCJMaW5lV2VpZ2h0IjowLjAsIkxpbmVUeXBlIjowLCJQYXJlbnRTdHlsZSI6bnVsbH0sIlBhcmVudFN0eWxlIjpudWxsfSwiTWFyZ2luIjp7IiRpZCI6IjEzOTciLCJUb3AiOjAuMCwiTGVmdCI6MC4wLCJSaWdodCI6MC4wLCJCb3R0b20iOjAuMH0sIlBhZGRpbmciOnsiJGlkIjoiMTM5OCIsIlRvcCI6MC4wLCJMZWZ0IjowLjAsIlJpZ2h0IjowLjAsIkJvdHRvbSI6MC4wfSwiQmFja2dyb3VuZCI6bnVsbCwiSXNWaXNpYmxlIjp0cnVlLCJXaWR0aCI6MC4wLCJIZWlnaHQiOjAuMCwiQm9yZGVyU3R5bGUiOm51bGwsIlBhcmVudFN0eWxlIjpudWxsfSwiQmFja2dyb3VuZFN0eWxlIjp7IiRpZCI6IjEzOTkiLCJNYXJnaW4iOnsiJGlkIjoiMTQwMCIsIlRvcCI6MC4wLCJMZWZ0IjowLjAsIlJpZ2h0IjowLjAsIkJvdHRvbSI6MC4wfSwiUGFkZGluZyI6eyIkaWQiOiIxNDAxIiwiVG9wIjowLjAsIkxlZnQiOjAuMCwiUmlnaHQiOjAuMCwiQm90dG9tIjowLjB9LCJCYWNrZ3JvdW5kIjp7IiRpZCI6IjE0MDIiLCJDb2xvciI6eyIkaWQiOiIxNDAzIiwiQSI6NTEsIlIiOjIwMCwiRyI6MjAwLCJCIjoyMDB9fSwiSXNWaXNpYmxlIjp0cnVlLCJXaWR0aCI6MC4wLCJIZWlnaHQiOjAuMCwiQm9yZGVyU3R5bGUiOnsiJGlkIjoiMTQwNCIsIkxpbmVDb2xvciI6eyIkaWQiOiIxNDA1IiwiJHR5cGUiOiJOTFJFLkNvbW1vbi5Eb20uU29saWRDb2xvckJydXNoLCBOTFJFLkNvbW1vbiIsIkNvbG9yIjp7IiRpZCI6IjE0MDYiLCJBIjoyNTUsIlIiOjIzNCwiRyI6MjIsIkIiOjMwfX0sIkxpbmVXZWlnaHQiOjAuMCwiTGluZVR5cGUiOjAsIlBhcmVudFN0eWxlIjpudWxsfSwiUGFyZW50U3R5bGUiOm51bGx9LCJNYXJnaW4iOnsiJGlkIjoiMTQwNyIsIlRvcCI6MC4wLCJMZWZ0IjowLjAsIlJpZ2h0IjowLjAsIkJvdHRvbSI6MC4wfSwiUGFkZGluZyI6eyIkaWQiOiIxNDA4IiwiVG9wIjowLjAsIkxlZnQiOjAuMCwiUmlnaHQiOjAuMCwiQm90dG9tIjowLjB9LCJJc1Zpc2libGUiOnRydWUsIldpZHRoIjowLjAsIkhlaWdodCI6MC4wLCJCb3JkZXJTdHlsZSI6eyIkaWQiOiIxNDA5IiwiTGluZUNvbG9yIjpudWxsLCJMaW5lV2VpZ2h0IjowLjAsIkxpbmVUeXBlIjowLCJQYXJlbnRTdHlsZSI6bnVsbH0sIlBhcmVudFN0eWxlIjpudWxsfX1dLCJJZCI6IjY5ZDIyMjQzLWE5MzItNDU4Yy05MWEyLWIwYTI5N2MwOTE1YiIsIkluZGV4IjoxMSwiSGVhZGVyVGV4dCI6IkVsZWN0cmljYWwgJiBwbHVtYmluZyIsIlN0eWxlIjp7IiRpZCI6IjE0MTAiLCJTdHlsZUlkIjoiMDcwMmRlYTgtYzExNC00ZDcxLWJlNDAtY2QzMDYyYzQ2OTcwIiwiSGVhZGVyU3R5bGUiOnsiJGlkIjoiMTQxMSIsIlRleHRJc1ZlcnRpY2FsIjpmYWxzZSwiVGV4dFN0eWxlIjp7IiRpZCI6IjE0MTIiLCJGb250U2V0dGluZ3MiOnsiJGlkIjoiMTQxMyIsIkZvbnRTaXplIjoxMSwiRm9udE5hbWUiOiJDYWxpYnJpIiwiSXNCb2xkIjpmYWxzZSwiSXNJdGFsaWMiOmZhbHNlLCJJc1VuZGVybGluZWQiOmZhbHNlLCJQYXJlbnRTdHlsZSI6bnVsbH0sIkF1dG9TaXplIjoyLCJGb3JlZ3JvdW5kIjp7IiRpZCI6IjE0MTQiLCJDb2xvciI6eyIkaWQiOiIxNDE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QxNiIsIlRvcCI6MC4wLCJMZWZ0IjowLjAsIlJpZ2h0IjowLjAsIkJvdHRvbSI6MC4wfSwiUGFkZGluZyI6eyIkaWQiOiIxNDE3IiwiVG9wIjowLjAsIkxlZnQiOjAuMCwiUmlnaHQiOjAuMCwiQm90dG9tIjowLjB9LCJCYWNrZ3JvdW5kIjp7IiRpZCI6IjE0MTgiLCJDb2xvciI6eyIkaWQiOiIxNDE5IiwiQSI6MjU1LCJSIjoyNTUsIkciOjI1NSwiQiI6MjU1fX0sIklzVmlzaWJsZSI6dHJ1ZSwiV2lkdGgiOjAuMCwiSGVpZ2h0IjowLjAsIkJvcmRlclN0eWxlIjpudWxsLCJQYXJlbnRTdHlsZSI6bnVsbH0sIlJlY3RhbmdsZVN0eWxlIjp7IiRpZCI6IjE0MjAiLCJNYXJnaW4iOnsiJGlkIjoiMTQyMSIsIlRvcCI6MC4wLCJMZWZ0IjowLjAsIlJpZ2h0IjowLjAsIkJvdHRvbSI6MC4wfSwiUGFkZGluZyI6eyIkaWQiOiIxNDIyIiwiVG9wIjowLjAsIkxlZnQiOjAuMCwiUmlnaHQiOjAuMCwiQm90dG9tIjowLjB9LCJCYWNrZ3JvdW5kIjp7IiRpZCI6IjE0MjMiLCJDb2xvciI6eyIkaWQiOiIxNDI0IiwiQSI6MjU1LCJSIjo2NCwiRyI6NjQsIkIiOjY0fX0sIklzVmlzaWJsZSI6dHJ1ZSwiV2lkdGgiOjAuMCwiSGVpZ2h0IjowLjAsIkJvcmRlclN0eWxlIjp7IiRpZCI6IjE0MjUiLCJMaW5lQ29sb3IiOnsiJGlkIjoiMTQyNiIsIiR0eXBlIjoiTkxSRS5Db21tb24uRG9tLlNvbGlkQ29sb3JCcnVzaCwgTkxSRS5Db21tb24iLCJDb2xvciI6eyIkaWQiOiIxNDI3IiwiQSI6MjU1LCJSIjoyNTUsIkciOjI1NSwiQiI6MjU1fX0sIkxpbmVXZWlnaHQiOjAuMCwiTGluZVR5cGUiOjAsIlBhcmVudFN0eWxlIjpudWxsfSwiUGFyZW50U3R5bGUiOm51bGx9LCJNYXJnaW4iOnsiJGlkIjoiMTQyOCIsIlRvcCI6MC4wLCJMZWZ0IjowLjAsIlJpZ2h0IjowLjAsIkJvdHRvbSI6MC4wfSwiUGFkZGluZyI6eyIkaWQiOiIxNDI5IiwiVG9wIjowLjAsIkxlZnQiOjAuMCwiUmlnaHQiOjAuMCwiQm90dG9tIjowLjB9LCJCYWNrZ3JvdW5kIjpudWxsLCJJc1Zpc2libGUiOnRydWUsIldpZHRoIjowLjAsIkhlaWdodCI6MC4wLCJCb3JkZXJTdHlsZSI6bnVsbCwiUGFyZW50U3R5bGUiOm51bGx9LCJCYWNrZ3JvdW5kU3R5bGUiOnsiJGlkIjoiMTQzMCIsIk1hcmdpbiI6eyIkaWQiOiIxNDMxIiwiVG9wIjowLjAsIkxlZnQiOjAuMCwiUmlnaHQiOjAuMCwiQm90dG9tIjowLjB9LCJQYWRkaW5nIjp7IiRpZCI6IjE0MzIiLCJUb3AiOjAuMCwiTGVmdCI6MC4wLCJSaWdodCI6MC4wLCJCb3R0b20iOjAuMH0sIkJhY2tncm91bmQiOnsiJGlkIjoiMTQzMyIsIkNvbG9yIjp7IiRpZCI6IjE0MzQiLCJBIjo1MSwiUiI6MjAwLCJHIjoyMDAsIkIiOjIwMH19LCJJc1Zpc2libGUiOnRydWUsIldpZHRoIjowLjAsIkhlaWdodCI6MC4wLCJCb3JkZXJTdHlsZSI6eyIkaWQiOiIxNDM1IiwiTGluZUNvbG9yIjp7IiRpZCI6IjE0MzYiLCIkdHlwZSI6Ik5MUkUuQ29tbW9uLkRvbS5Tb2xpZENvbG9yQnJ1c2gsIE5MUkUuQ29tbW9uIiwiQ29sb3IiOnsiJGlkIjoiMTQzNyIsIkEiOjI1NSwiUiI6NCwiRyI6MzYsIkIiOjUxfX0sIkxpbmVXZWlnaHQiOjAuMCwiTGluZVR5cGUiOjAsIlBhcmVudFN0eWxlIjpudWxsfSwiUGFyZW50U3R5bGUiOm51bGx9LCJJc0Fib3ZlVGltZWJhbmQiOmZhbHNlLCJTcGFjaW5nIjozLCJEZWZhdWx0U3dpbWxhbmVUYXNrU3R5bGUiOnsiJGlkIjoiMTQzOCIsIiR0eXBlIjoiTkxSRS5Db21tb24uRG9tLlN0eWxlcy5FeHBsaWNpdFNldGFibGVUYXNrU3R5bGUsIE5MUkUuQ29tbW9uIiwiU2hhcGUiOjEsIlNoYXBlVGhpY2tuZXNzIjowLCJEdXJhdGlvbkZvcm1hdCI6MCwiSW5jbHVkZU5vbldvcmtpbmdEYXlzSW5EdXJhdGlvbiI6ZmFsc2UsIlBlcmNlbnRhZ2VDb21wbGV0ZVN0eWxlIjp7IiRpZCI6IjE0MzkiLCJGb250U2V0dGluZ3MiOnsiJGlkIjoiMTQ0MCIsIkZvbnRTaXplIjoxMCwiRm9udE5hbWUiOiJDYWxpYnJpIiwiSXNCb2xkIjpmYWxzZSwiSXNJdGFsaWMiOmZhbHNlLCJJc1VuZGVybGluZWQiOmZhbHNlLCJQYXJlbnRTdHlsZSI6bnVsbH0sIkF1dG9TaXplIjowLCJGb3JlZ3JvdW5kIjp7IiRpZCI6IjE0NDEiLCJDb2xvciI6eyIkaWQiOiIxNDQy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0NDMiLCJUb3AiOjAuMCwiTGVmdCI6MC4wLCJSaWdodCI6MC4wLCJCb3R0b20iOjAuMH0sIlBhZGRpbmciOnsiJGlkIjoiMTQ0NCIsIlRvcCI6MC4wLCJMZWZ0IjowLjAsIlJpZ2h0IjowLjAsIkJvdHRvbSI6MC4wfSwiQmFja2dyb3VuZCI6eyIkaWQiOiIxNDQ1IiwiQ29sb3IiOnsiJGlkIjoiMTQ0NiIsIkEiOjg5LCJSIjowLCJHIjowLCJCIjowfX0sIklzVmlzaWJsZSI6dHJ1ZSwiV2lkdGgiOjAuMCwiSGVpZ2h0IjowLjAsIkJvcmRlclN0eWxlIjp7IiRpZCI6IjE0NDciLCJMaW5lQ29sb3IiOm51bGwsIkxpbmVXZWlnaHQiOjAuMCwiTGluZVR5cGUiOjAsIlBhcmVudFN0eWxlIjpudWxsfSwiUGFyZW50U3R5bGUiOm51bGx9LCJEdXJhdGlvblN0eWxlIjp7IiRpZCI6IjE0NDgiLCJGb250U2V0dGluZ3MiOnsiJGlkIjoiMTQ0OSIsIkZvbnRTaXplIjoxMCwiRm9udE5hbWUiOiJDYWxpYnJpIiwiSXNCb2xkIjpmYWxzZSwiSXNJdGFsaWMiOmZhbHNlLCJJc1VuZGVybGluZWQiOmZhbHNlLCJQYXJlbnRTdHlsZSI6bnVsbH0sIkF1dG9TaXplIjowLCJGb3JlZ3JvdW5kIjp7IiRpZCI6IjE0NTAiLCJDb2xvciI6eyIkaWQiOiIxNDU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Q1MiIsIlRvcCI6MC4wLCJMZWZ0IjowLjAsIlJpZ2h0IjowLjAsIkJvdHRvbSI6MC4wfSwiUGFkZGluZyI6eyIkaWQiOiIxNDUzIiwiVG9wIjowLjAsIkxlZnQiOjAuMCwiUmlnaHQiOjAuMCwiQm90dG9tIjowLjB9LCJCYWNrZ3JvdW5kIjp7IiRpZCI6IjE0NTQiLCJDb2xvciI6eyIkaWQiOiIxNDU1IiwiQSI6MjU1LCJSIjoyMzcsIkciOjEyNSwiQiI6NDl9fSwiSXNWaXNpYmxlIjp0cnVlLCJXaWR0aCI6MC4wLCJIZWlnaHQiOjAuMCwiQm9yZGVyU3R5bGUiOnsiJGlkIjoiMTQ1NiIsIkxpbmVDb2xvciI6bnVsbCwiTGluZVdlaWdodCI6MC4wLCJMaW5lVHlwZSI6MCwiUGFyZW50U3R5bGUiOm51bGx9LCJQYXJlbnRTdHlsZSI6bnVsbH0sIkhvcml6b250YWxDb25uZWN0b3JTdHlsZSI6eyIkaWQiOiIxNDU3IiwiTGluZUNvbG9yIjp7IiRpZCI6IjE0NTgiLCIkdHlwZSI6Ik5MUkUuQ29tbW9uLkRvbS5Tb2xpZENvbG9yQnJ1c2gsIE5MUkUuQ29tbW9uIiwiQ29sb3IiOnsiJGlkIjoiMTQ1OSIsIkEiOjI1NSwiUiI6MCwiRyI6MCwiQiI6MH19LCJMaW5lV2VpZ2h0IjowLjAsIkxpbmVUeXBlIjowLCJQYXJlbnRTdHlsZSI6bnVsbH0sIlZlcnRpY2FsQ29ubmVjdG9yU3R5bGUiOnsiJGlkIjoiMTQ2MCIsIkxpbmVDb2xvciI6eyIkaWQiOiIxNDYxIiwiJHR5cGUiOiJOTFJFLkNvbW1vbi5Eb20uU29saWRDb2xvckJydXNoLCBOTFJFLkNvbW1vbiIsIkNvbG9yIjp7IiRpZCI6IjE0Nj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NDYzIiwiU2hhcGVTdHlsZSI6eyIkaWQiOiIxNDY0IiwiTWFyZ2luIjp7IiRpZCI6IjE0NjUiLCJUb3AiOjAuMCwiTGVmdCI6MC4wLCJSaWdodCI6MC4wLCJCb3R0b20iOjAuMH0sIlBhZGRpbmciOnsiJGlkIjoiMTQ2NiIsIlRvcCI6MC4wLCJMZWZ0IjowLjAsIlJpZ2h0IjowLjAsIkJvdHRvbSI6MC4wfSwiQmFja2dyb3VuZCI6eyIkaWQiOiIxNDY3IiwiQ29sb3IiOnsiJGlkIjoiMTQ2OCIsIkEiOjE1MywiUiI6MCwiRyI6MCwiQiI6MH19LCJJc1Zpc2libGUiOnRydWUsIldpZHRoIjowLjAsIkhlaWdodCI6MC4wLCJCb3JkZXJTdHlsZSI6eyIkaWQiOiIxNDY5IiwiTGluZUNvbG9yIjp7IiRpZCI6IjE0NzAiLCIkdHlwZSI6Ik5MUkUuQ29tbW9uLkRvbS5Tb2xpZENvbG9yQnJ1c2gsIE5MUkUuQ29tbW9uIiwiQ29sb3IiOnsiJGlkIjoiMTQ3MSIsIkEiOjI1NSwiUiI6MjU1LCJHIjowLCJCIjowfX0sIkxpbmVXZWlnaHQiOjAuMCwiTGluZVR5cGUiOjAsIlBhcmVudFN0eWxlIjpudWxsfSwiUGFyZW50U3R5bGUiOm51bGx9LCJNYXJnaW4iOnsiJGlkIjoiMTQ3MiIsIlRvcCI6MC4wLCJMZWZ0IjowLjAsIlJpZ2h0IjowLjAsIkJvdHRvbSI6MC4wfSwiUGFkZGluZyI6eyIkaWQiOiIxNDczIiwiVG9wIjowLjAsIkxlZnQiOjAuMCwiUmlnaHQiOjAuMCwiQm90dG9tIjowLjB9LCJCYWNrZ3JvdW5kIjpudWxsLCJJc1Zpc2libGUiOnRydWUsIldpZHRoIjowLjAsIkhlaWdodCI6MC4wLCJCb3JkZXJTdHlsZSI6bnVsbCwiUGFyZW50U3R5bGUiOm51bGx9LCJTaGFwZVN0eWxlIjp7IiRpZCI6IjE0NzQiLCJNYXJnaW4iOnsiJGlkIjoiMTQ3NSIsIlRvcCI6MC4wLCJMZWZ0Ijo0LjAsIlJpZ2h0Ijo0LjAsIkJvdHRvbSI6MC4wfSwiUGFkZGluZyI6eyIkaWQiOiIxNDc2IiwiVG9wIjowLjAsIkxlZnQiOjAuMCwiUmlnaHQiOjAuMCwiQm90dG9tIjowLjB9LCJCYWNrZ3JvdW5kIjp7IiRpZCI6IjE0NzciLCJDb2xvciI6eyIkaWQiOiIxNDc4IiwiQSI6MjU1LCJSIjoxNSwiRyI6MTU4LCJCIjoyMTN9fSwiSXNWaXNpYmxlIjp0cnVlLCJXaWR0aCI6MC4wLCJIZWlnaHQiOjEwLjAsIkJvcmRlclN0eWxlIjp7IiRpZCI6IjE0NzkiLCJMaW5lQ29sb3IiOnsiJGlkIjoiMTQ4MCIsIiR0eXBlIjoiTkxSRS5Db21tb24uRG9tLlNvbGlkQ29sb3JCcnVzaCwgTkxSRS5Db21tb24iLCJDb2xvciI6eyIkaWQiOiIxNDgxIiwiQSI6MjU1LCJSIjoyMzQsIkciOjIyLCJCIjozMH19LCJMaW5lV2VpZ2h0IjowLjAsIkxpbmVUeXBlIjowLCJQYXJlbnRTdHlsZSI6bnVsbH0sIlBhcmVudFN0eWxlIjpudWxsfSwiVGl0bGVTdHlsZSI6eyIkaWQiOiIxNDgyIiwiRm9udFNldHRpbmdzIjp7IiRpZCI6IjE0ODMiLCJGb250U2l6ZSI6MTEsIkZvbnROYW1lIjoiQ2FsaWJyaSIsIklzQm9sZCI6ZmFsc2UsIklzSXRhbGljIjpmYWxzZSwiSXNVbmRlcmxpbmVkIjpmYWxzZSwiUGFyZW50U3R5bGUiOm51bGx9LCJBdXRvU2l6ZSI6MCwiRm9yZWdyb3VuZCI6eyIkaWQiOiIxNDg0IiwiQ29sb3IiOnsiJGlkIjoiMTQ4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g2IiwiVG9wIjowLjAsIkxlZnQiOjAuMCwiUmlnaHQiOjAuMCwiQm90dG9tIjowLjB9LCJQYWRkaW5nIjp7IiRpZCI6IjE0ODciLCJUb3AiOjAuMCwiTGVmdCI6MC4wLCJSaWdodCI6MC4wLCJCb3R0b20iOjAuMH0sIkJhY2tncm91bmQiOnsiJGlkIjoiMTQ4OCIsIkNvbG9yIjp7IiRpZCI6IjE0ODkiLCJBIjoyNTUsIlIiOjAsIkciOjAsIkIiOjB9fSwiSXNWaXNpYmxlIjp0cnVlLCJXaWR0aCI6MC4wLCJIZWlnaHQiOjAuMCwiQm9yZGVyU3R5bGUiOnsiJGlkIjoiMTQ5MCIsIkxpbmVDb2xvciI6bnVsbCwiTGluZVdlaWdodCI6MC4wLCJMaW5lVHlwZSI6MCwiUGFyZW50U3R5bGUiOm51bGx9LCJQYXJlbnRTdHlsZSI6bnVsbH0sIkRhdGVTdHlsZSI6eyIkaWQiOiIxNDkxIiwiRm9udFNldHRpbmdzIjp7IiRpZCI6IjE0OTIiLCJGb250U2l6ZSI6MTAsIkZvbnROYW1lIjoiQ2FsaWJyaSIsIklzQm9sZCI6ZmFsc2UsIklzSXRhbGljIjpmYWxzZSwiSXNVbmRlcmxpbmVkIjpmYWxzZSwiUGFyZW50U3R5bGUiOm51bGx9LCJBdXRvU2l6ZSI6MCwiRm9yZWdyb3VuZCI6eyIkaWQiOiIxNDkzIiwiQ29sb3IiOnsiJGlkIjoiMTQ5N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Dk1IiwiVG9wIjowLjAsIkxlZnQiOjAuMCwiUmlnaHQiOjAuMCwiQm90dG9tIjowLjB9LCJQYWRkaW5nIjp7IiRpZCI6IjE0OTYiLCJUb3AiOjAuMCwiTGVmdCI6MC4wLCJSaWdodCI6MC4wLCJCb3R0b20iOjAuMH0sIkJhY2tncm91bmQiOnsiJGlkIjoiMTQ5NyIsIkNvbG9yIjp7IiRpZCI6IjE0OTgiLCJBIjoyNTUsIlIiOjE0LCJHIjo0MCwiQiI6NjV9fSwiSXNWaXNpYmxlIjp0cnVlLCJXaWR0aCI6MC4wLCJIZWlnaHQiOjAuMCwiQm9yZGVyU3R5bGUiOnsiJGlkIjoiMTQ5OSIsIkxpbmVDb2xvciI6bnVsbCwiTGluZVdlaWdodCI6MC4wLCJMaW5lVHlwZSI6MCwiUGFyZW50U3R5bGUiOm51bGx9LCJQYXJlbnRTdHlsZSI6bnVsbH0sIkRhdGVGb3JtYXQiOnsiJGlkIjoiMTU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AxIiwiRm9ybWF0IjowLCJJc1Zpc2libGUiOmZhbHNlLCJMYXN0S25vd25WaXNpYmlsaXR5U3RhdGUiOmZhbHNlfSwiSXNWaXNpYmxlIjp0cnVlLCJWYXJpYW5jZVN0eWxlIjp7IiRpZCI6IjE1MDIiLCJUZXh0U3R5bGUiOnsiJGlkIjoiMTUwMyIsIkZvbnRTZXR0aW5ncyI6eyIkaWQiOiIxNTA0IiwiRm9udFNpemUiOjExLCJGb250TmFtZSI6IkNhbGlicmkiLCJJc0JvbGQiOmZhbHNlLCJJc0l0YWxpYyI6ZmFsc2UsIklzVW5kZXJsaW5lZCI6ZmFsc2UsIlBhcmVudFN0eWxlIjpudWxsfSwiQXV0b1NpemUiOjAsIkZvcmVncm91bmQiOnsiJGlkIjoiMTUwNSIsIkNvbG9yIjp7IiRpZCI6IjE1MD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wNyIsIlRvcCI6MC4wLCJMZWZ0IjowLjAsIlJpZ2h0IjowLjAsIkJvdHRvbSI6MC4wfSwiUGFkZGluZyI6eyIkaWQiOiIxNTA4IiwiVG9wIjowLjAsIkxlZnQiOjAuMCwiUmlnaHQiOjAuMCwiQm90dG9tIjowLjB9LCJCYWNrZ3JvdW5kIjp7IiRpZCI6IjE1MDkiLCJDb2xvciI6eyIkaWQiOiIxNTEwIiwiQSI6MCwiUiI6MCwiRyI6MCwiQiI6MH19LCJJc1Zpc2libGUiOnRydWUsIldpZHRoIjowLjAsIkhlaWdodCI6MC4wLCJCb3JkZXJTdHlsZSI6eyIkaWQiOiIxNTExIiwiTGluZUNvbG9yIjpudWxsLCJMaW5lV2VpZ2h0IjowLjAsIkxpbmVUeXBlIjowLCJQYXJlbnRTdHlsZSI6bnVsbH0sIlBhcmVudFN0eWxlIjpudWxsfSwiUGFyZW50U3R5bGUiOm51bGx9LCJQYXJlbnRTdHlsZSI6bnVsbCwiX2V4cGxpY2l0bHlTZXQiOnsiJGlkIjoiMTUxMi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E1MTMiLCJTaGFwZSI6MSwiQ29ubmVjdG9yTWFyZ2luIjp7IiRpZCI6IjE1MTQiLCJUb3AiOjAuMCwiTGVmdCI6Mi4wLCJSaWdodCI6Mi4wLCJCb3R0b20iOjAuMH0sIkNvbm5lY3RvclN0eWxlIjp7IiRpZCI6IjE1MTUiLCJMaW5lQ29sb3IiOnsiJGlkIjoiMTUxNiIsIiR0eXBlIjoiTkxSRS5Db21tb24uRG9tLlNvbGlkQ29sb3JCcnVzaCwgTkxSRS5Db21tb24iLCJDb2xvciI6eyIkaWQiOiIxNTE3IiwiQSI6MTI3LCJSIjoxMSwiRyI6MTE4LCJCIjoxNTl9fSwiTGluZVdlaWdodCI6MS4wLCJMaW5lVHlwZSI6MCwiUGFyZW50U3R5bGUiOm51bGx9LCJJc0JlbG93VGltZWJhbmQiOmZhbHNlLCJQb3NpdGlvbk9uVGFzayI6MSwiSGlkZURhdGUiOmZhbHNlLCJTaGFwZVNpemUiOjAsIlNwYWNpbmciOjAuMCwiUGFkZGluZyI6eyIkaWQiOiIxNTE4IiwiVG9wIjo1LjAsIkxlZnQiOjMuMCwiUmlnaHQiOjAuMCwiQm90dG9tIjoyLjB9LCJTaGFwZVN0eWxlIjp7IiRpZCI6IjE1MTkiLCJNYXJnaW4iOnsiJGlkIjoiMTUyMCIsIlRvcCI6MC4wLCJMZWZ0IjowLjAsIlJpZ2h0IjowLjAsIkJvdHRvbSI6MC4wfSwiUGFkZGluZyI6eyIkaWQiOiIxNTIxIiwiVG9wIjowLjAsIkxlZnQiOjAuMCwiUmlnaHQiOjAuMCwiQm90dG9tIjowLjB9LCJCYWNrZ3JvdW5kIjp7IiRpZCI6IjE1MjIiLCJDb2xvciI6eyIkaWQiOiIxNTIzIiwiQSI6MjU1LCJSIjoxMSwiRyI6MTE4LCJCIjoxNTl9fSwiSXNWaXNpYmxlIjp0cnVlLCJXaWR0aCI6MTIuMCwiSGVpZ2h0IjoxNC4wLCJCb3JkZXJTdHlsZSI6eyIkaWQiOiIxNTI0IiwiTGluZUNvbG9yIjp7IiRpZCI6IjE1MjUiLCIkdHlwZSI6Ik5MUkUuQ29tbW9uLkRvbS5Tb2xpZENvbG9yQnJ1c2gsIE5MUkUuQ29tbW9uIiwiQ29sb3IiOnsiJGlkIjoiMTUyNiIsIkEiOjI1NSwiUiI6MjU1LCJHIjowLCJCIjowfX0sIkxpbmVXZWlnaHQiOjAuMCwiTGluZVR5cGUiOjAsIlBhcmVudFN0eWxlIjpudWxsfSwiUGFyZW50U3R5bGUiOm51bGx9LCJUaXRsZVN0eWxlIjp7IiRpZCI6IjE1MjciLCJGb250U2V0dGluZ3MiOnsiJGlkIjoiMTUyOCIsIkZvbnRTaXplIjoxMSwiRm9udE5hbWUiOiJDYWxpYnJpIiwiSXNCb2xkIjpmYWxzZSwiSXNJdGFsaWMiOmZhbHNlLCJJc1VuZGVybGluZWQiOmZhbHNlLCJQYXJlbnRTdHlsZSI6bnVsbH0sIkF1dG9TaXplIjowLCJGb3JlZ3JvdW5kIjp7IiRpZCI6IjE1MjkiLCJDb2xvciI6eyIkaWQiOiIxNTMw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1MzEiLCJUb3AiOjAuMCwiTGVmdCI6MC4wLCJSaWdodCI6MC4wLCJCb3R0b20iOjAuMH0sIlBhZGRpbmciOnsiJGlkIjoiMTUzMiIsIlRvcCI6MC4wLCJMZWZ0IjowLjAsIlJpZ2h0IjowLjAsIkJvdHRvbSI6MC4wfSwiQmFja2dyb3VuZCI6eyIkaWQiOiIxNTMzIiwiQ29sb3IiOnsiJGlkIjoiMTUzNCIsIkEiOjI1NSwiUiI6MCwiRyI6MCwiQiI6MH19LCJJc1Zpc2libGUiOnRydWUsIldpZHRoIjowLjAsIkhlaWdodCI6MC4wLCJCb3JkZXJTdHlsZSI6eyIkaWQiOiIxNTM1IiwiTGluZUNvbG9yIjpudWxsLCJMaW5lV2VpZ2h0IjowLjAsIkxpbmVUeXBlIjowLCJQYXJlbnRTdHlsZSI6bnVsbH0sIlBhcmVudFN0eWxlIjpudWxsfSwiRGF0ZVN0eWxlIjp7IiRpZCI6IjE1MzYiLCJGb250U2V0dGluZ3MiOnsiJGlkIjoiMTUzNyIsIkZvbnRTaXplIjoxMCwiRm9udE5hbWUiOiJDYWxpYnJpIiwiSXNCb2xkIjpmYWxzZSwiSXNJdGFsaWMiOmZhbHNlLCJJc1VuZGVybGluZWQiOmZhbHNlLCJQYXJlbnRTdHlsZSI6bnVsbH0sIkF1dG9TaXplIjowLCJGb3JlZ3JvdW5kIjp7IiRpZCI6IjE1MzgiLCJDb2xvciI6eyIkaWQiOiIxNTM5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1NDAiLCJUb3AiOjAuMCwiTGVmdCI6MC4wLCJSaWdodCI6MC4wLCJCb3R0b20iOjAuMH0sIlBhZGRpbmciOnsiJGlkIjoiMTU0MSIsIlRvcCI6MC4wLCJMZWZ0IjowLjAsIlJpZ2h0IjowLjAsIkJvdHRvbSI6MC4wfSwiQmFja2dyb3VuZCI6eyIkaWQiOiIxNTQyIiwiQ29sb3IiOnsiJGlkIjoiMTU0MyIsIkEiOjI1NSwiUiI6MTQsIkciOjQwLCJCIjo2NX19LCJJc1Zpc2libGUiOnRydWUsIldpZHRoIjowLjAsIkhlaWdodCI6MC4wLCJCb3JkZXJTdHlsZSI6eyIkaWQiOiIxNTQ0IiwiTGluZUNvbG9yIjpudWxsLCJMaW5lV2VpZ2h0IjowLjAsIkxpbmVUeXBlIjowLCJQYXJlbnRTdHlsZSI6bnVsbH0sIlBhcmVudFN0eWxlIjpudWxsfSwiRGF0ZUZvcm1hdCI6eyIkaWQiOiIxNT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DYiLCJGb3JtYXQiOjAsIklzVmlzaWJsZSI6ZmFsc2UsIkxhc3RLbm93blZpc2liaWxpdHlTdGF0ZSI6ZmFsc2V9LCJJc1Zpc2libGUiOmZhbHNlLCJWYXJpYW5jZVN0eWxlIjp7IiRpZCI6IjE1NDciLCJUZXh0U3R5bGUiOnsiJGlkIjoiMTU0OCIsIkZvbnRTZXR0aW5ncyI6eyIkaWQiOiIxNTQ5IiwiRm9udFNpemUiOjExLCJGb250TmFtZSI6IkNhbGlicmkiLCJJc0JvbGQiOmZhbHNlLCJJc0l0YWxpYyI6ZmFsc2UsIklzVW5kZXJsaW5lZCI6ZmFsc2UsIlBhcmVudFN0eWxlIjpudWxsfSwiQXV0b1NpemUiOjAsIkZvcmVncm91bmQiOnsiJGlkIjoiMTU1MCIsIkNvbG9yIjp7IiRpZCI6IjE1N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1MiIsIlRvcCI6MC4wLCJMZWZ0IjowLjAsIlJpZ2h0IjowLjAsIkJvdHRvbSI6MC4wfSwiUGFkZGluZyI6eyIkaWQiOiIxNTUzIiwiVG9wIjowLjAsIkxlZnQiOjAuMCwiUmlnaHQiOjAuMCwiQm90dG9tIjowLjB9LCJCYWNrZ3JvdW5kIjp7IiRpZCI6IjE1NTQiLCJDb2xvciI6eyIkaWQiOiIxNTU1IiwiQSI6MCwiUiI6MCwiRyI6MCwiQiI6MH19LCJJc1Zpc2libGUiOmZhbHNlLCJXaWR0aCI6MC4wLCJIZWlnaHQiOjAuMCwiQm9yZGVyU3R5bGUiOnsiJGlkIjoiMTU1NiIsIkxpbmVDb2xvciI6bnVsbCwiTGluZVdlaWdodCI6MC4wLCJMaW5lVHlwZSI6MCwiUGFyZW50U3R5bGUiOm51bGx9LCJQYXJlbnRTdHlsZSI6bnVsbH0sIlBhcmVudFN0eWxlIjpudWxsfSwiUGFyZW50U3R5bGUiOm51bGx9LCJEZWZhdWx0U3dpbWxhbmVNaWxlc3RvbmVTdHlsZSI6eyIkaWQiOiIxNTU3IiwiVGl0bGVQb3NpdGlvbiI6IkxlZnQiLCJEYXRlUG9zaXRpb24iOiJSaWdodCIsIlZhcmlhbmNlUG9zaXRpb24iOiJSaWdodCIsIlNoYXBlVHlwZSI6MSwiU2hhcGVTaXplIjowLCJTcGFjaW5nIjo1LCJTaGFwZVN0eWxlIjp7IiRpZCI6IjE1NTgiLCJNYXJnaW4iOnsiJGlkIjoiMTU1OSIsIlRvcCI6MC4wLCJMZWZ0IjowLjAsIlJpZ2h0IjowLjAsIkJvdHRvbSI6MC4wfSwiUGFkZGluZyI6eyIkaWQiOiIxNTYwIiwiVG9wIjowLjAsIkxlZnQiOjAuMCwiUmlnaHQiOjAuMCwiQm90dG9tIjowLjB9LCJCYWNrZ3JvdW5kIjp7IiRpZCI6IjE1NjEiLCJDb2xvciI6eyIkaWQiOiIxNTYyIiwiQSI6MjU1LCJSIjoxNSwiRyI6MTU4LCJCIjoyMTN9fSwiSXNWaXNpYmxlIjp0cnVlLCJXaWR0aCI6MTIuMCwiSGVpZ2h0IjoxNC4wLCJCb3JkZXJTdHlsZSI6eyIkaWQiOiIxNTYzIiwiTGluZUNvbG9yIjp7IiRpZCI6IjE1NjQiLCIkdHlwZSI6Ik5MUkUuQ29tbW9uLkRvbS5Tb2xpZENvbG9yQnJ1c2gsIE5MUkUuQ29tbW9uIiwiQ29sb3IiOnsiJGlkIjoiMTU2NSIsIkEiOjI1NSwiUiI6MjM0LCJHIjoyMiwiQiI6MzB9fSwiTGluZVdlaWdodCI6MC4wLCJMaW5lVHlwZSI6MCwiUGFyZW50U3R5bGUiOm51bGx9LCJQYXJlbnRTdHlsZSI6bnVsbH0sIlRpdGxlU3R5bGUiOnsiJGlkIjoiMTU2NiIsIkZvbnRTZXR0aW5ncyI6eyIkaWQiOiIxNTY3IiwiRm9udFNpemUiOjExLCJGb250TmFtZSI6IkNhbGlicmkiLCJJc0JvbGQiOmZhbHNlLCJJc0l0YWxpYyI6ZmFsc2UsIklzVW5kZXJsaW5lZCI6ZmFsc2UsIlBhcmVudFN0eWxlIjpudWxsfSwiQXV0b1NpemUiOjAsIkZvcmVncm91bmQiOnsiJGlkIjoiMTU2OCIsIkNvbG9yIjp7IiRpZCI6IjE1Njk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U3MCIsIlRvcCI6MC4wLCJMZWZ0IjowLjAsIlJpZ2h0IjowLjAsIkJvdHRvbSI6MC4wfSwiUGFkZGluZyI6eyIkaWQiOiIxNTcxIiwiVG9wIjowLjAsIkxlZnQiOjAuMCwiUmlnaHQiOjAuMCwiQm90dG9tIjowLjB9LCJCYWNrZ3JvdW5kIjp7IiRpZCI6IjE1NzIiLCJDb2xvciI6eyIkaWQiOiIxNTczIiwiQSI6MjU1LCJSIjowLCJHIjowLCJCIjowfX0sIklzVmlzaWJsZSI6dHJ1ZSwiV2lkdGgiOjAuMCwiSGVpZ2h0IjowLjAsIkJvcmRlclN0eWxlIjp7IiRpZCI6IjE1NzQiLCJMaW5lQ29sb3IiOm51bGwsIkxpbmVXZWlnaHQiOjAuMCwiTGluZVR5cGUiOjAsIlBhcmVudFN0eWxlIjpudWxsfSwiUGFyZW50U3R5bGUiOm51bGx9LCJEYXRlU3R5bGUiOnsiJGlkIjoiMTU3NSIsIkZvbnRTZXR0aW5ncyI6eyIkaWQiOiIxNTc2IiwiRm9udFNpemUiOjEwLCJGb250TmFtZSI6IkNhbGlicmkiLCJJc0JvbGQiOmZhbHNlLCJJc0l0YWxpYyI6ZmFsc2UsIklzVW5kZXJsaW5lZCI6ZmFsc2UsIlBhcmVudFN0eWxlIjpudWxsfSwiQXV0b1NpemUiOjAsIkZvcmVncm91bmQiOnsiJGlkIjoiMTU3NyIsIkNvbG9yIjp7IiRpZCI6IjE1Nzg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U3OSIsIlRvcCI6MC4wLCJMZWZ0IjowLjAsIlJpZ2h0IjowLjAsIkJvdHRvbSI6MC4wfSwiUGFkZGluZyI6eyIkaWQiOiIxNTgwIiwiVG9wIjowLjAsIkxlZnQiOjAuMCwiUmlnaHQiOjAuMCwiQm90dG9tIjowLjB9LCJCYWNrZ3JvdW5kIjp7IiRpZCI6IjE1ODEiLCJDb2xvciI6eyIkaWQiOiIxNTgyIiwiQSI6MjU1LCJSIjoxNCwiRyI6NDAsIkIiOjY1fX0sIklzVmlzaWJsZSI6dHJ1ZSwiV2lkdGgiOjAuMCwiSGVpZ2h0IjowLjAsIkJvcmRlclN0eWxlIjp7IiRpZCI6IjE1ODMiLCJMaW5lQ29sb3IiOm51bGwsIkxpbmVXZWlnaHQiOjAuMCwiTGluZVR5cGUiOjAsIlBhcmVudFN0eWxlIjpudWxsfSwiUGFyZW50U3R5bGUiOm51bGx9LCJEYXRlRm9ybWF0Ijp7IiRpZCI6IjE1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4NSIsIkZvcm1hdCI6MCwiSXNWaXNpYmxlIjpmYWxzZSwiTGFzdEtub3duVmlzaWJpbGl0eVN0YXRlIjpmYWxzZX0sIklzVmlzaWJsZSI6dHJ1ZSwiVmFyaWFuY2VTdHlsZSI6eyIkaWQiOiIxNTg2IiwiVGV4dFN0eWxlIjp7IiRpZCI6IjE1ODciLCJGb250U2V0dGluZ3MiOnsiJGlkIjoiMTU4OCIsIkZvbnRTaXplIjoxMSwiRm9udE5hbWUiOiJDYWxpYnJpIiwiSXNCb2xkIjpmYWxzZSwiSXNJdGFsaWMiOmZhbHNlLCJJc1VuZGVybGluZWQiOmZhbHNlLCJQYXJlbnRTdHlsZSI6bnVsbH0sIkF1dG9TaXplIjowLCJGb3JlZ3JvdW5kIjp7IiRpZCI6IjE1ODkiLCJDb2xvciI6eyIkaWQiOiIxNTk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OTEiLCJUb3AiOjAuMCwiTGVmdCI6MC4wLCJSaWdodCI6MC4wLCJCb3R0b20iOjAuMH0sIlBhZGRpbmciOnsiJGlkIjoiMTU5MiIsIlRvcCI6MC4wLCJMZWZ0IjowLjAsIlJpZ2h0IjowLjAsIkJvdHRvbSI6MC4wfSwiQmFja2dyb3VuZCI6eyIkaWQiOiIxNTkzIiwiQ29sb3IiOnsiJGlkIjoiMTU5NCIsIkEiOjAsIlIiOjAsIkciOjAsIkIiOjB9fSwiSXNWaXNpYmxlIjp0cnVlLCJXaWR0aCI6MC4wLCJIZWlnaHQiOjAuMCwiQm9yZGVyU3R5bGUiOnsiJGlkIjoiMTU5NSIsIkxpbmVDb2xvciI6bnVsbCwiTGluZVdlaWdodCI6MC4wLCJMaW5lVHlwZSI6MCwiUGFyZW50U3R5bGUiOm51bGx9LCJQYXJlbnRTdHlsZSI6bnVsbH0sIlBhcmVudFN0eWxlIjpudWxsfSwiUGFyZW50U3R5bGUiOm51bGx9LCJEZWZhdWx0U3dpbWxhbmVBY3Rpdml0eVN0eWxlIjp7IiRpZCI6IjE1OTYiLCJIZWFkZXJTdHlsZSI6eyIkaWQiOiIxNTk3IiwiVGV4dFN0eWxlIjp7IiRpZCI6IjE1OTgiLCJGb250U2V0dGluZ3MiOnsiJGlkIjoiMTU5OSIsIkZvbnRTaXplIjoxMSwiRm9udE5hbWUiOiJDYWxpYnJpIiwiSXNCb2xkIjpmYWxzZSwiSXNJdGFsaWMiOmZhbHNlLCJJc1VuZGVybGluZWQiOmZhbHNlLCJQYXJlbnRTdHlsZSI6bnVsbH0sIkF1dG9TaXplIjoyLCJGb3JlZ3JvdW5kIjp7IiRpZCI6IjE2MDAiLCJDb2xvciI6eyIkaWQiOiIxNjA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YwMiIsIlRvcCI6MC4wLCJMZWZ0IjowLjAsIlJpZ2h0IjowLjAsIkJvdHRvbSI6MC4wfSwiUGFkZGluZyI6eyIkaWQiOiIxNjAzIiwiVG9wIjowLjAsIkxlZnQiOjAuMCwiUmlnaHQiOjAuMCwiQm90dG9tIjowLjB9LCJCYWNrZ3JvdW5kIjp7IiRpZCI6IjE2MDQiLCJDb2xvciI6eyIkaWQiOiIxNjA1IiwiQSI6MjU1LCJSIjowLCJHIjowLCJCIjowfX0sIklzVmlzaWJsZSI6dHJ1ZSwiV2lkdGgiOjAuMCwiSGVpZ2h0IjowLjAsIkJvcmRlclN0eWxlIjpudWxsLCJQYXJlbnRTdHlsZSI6bnVsbH0sIlJlY3RhbmdsZVN0eWxlIjp7IiRpZCI6IjE2MDYiLCJNYXJnaW4iOnsiJGlkIjoiMTYwNyIsIlRvcCI6MC4wLCJMZWZ0IjowLjAsIlJpZ2h0IjowLjAsIkJvdHRvbSI6MC4wfSwiUGFkZGluZyI6eyIkaWQiOiIxNjA4IiwiVG9wIjowLjAsIkxlZnQiOjAuMCwiUmlnaHQiOjAuMCwiQm90dG9tIjowLjB9LCJCYWNrZ3JvdW5kIjp7IiRpZCI6IjE2MDkiLCJDb2xvciI6eyIkaWQiOiIxNjEwIiwiQSI6MTI3LCJSIjoxNSwiRyI6MTU4LCJCIjoyMTN9fSwiSXNWaXNpYmxlIjp0cnVlLCJXaWR0aCI6MC4wLCJIZWlnaHQiOjAuMCwiQm9yZGVyU3R5bGUiOnsiJGlkIjoiMTYxMSIsIkxpbmVDb2xvciI6eyIkaWQiOiIxNjEyIiwiJHR5cGUiOiJOTFJFLkNvbW1vbi5Eb20uU29saWRDb2xvckJydXNoLCBOTFJFLkNvbW1vbiIsIkNvbG9yIjp7IiRpZCI6IjE2MTMiLCJBIjoyNTUsIlIiOjI1NSwiRyI6MCwiQiI6MH19LCJMaW5lV2VpZ2h0IjowLjAsIkxpbmVUeXBlIjowLCJQYXJlbnRTdHlsZSI6bnVsbH0sIlBhcmVudFN0eWxlIjpudWxsfSwiTWFyZ2luIjp7IiRpZCI6IjE2MTQiLCJUb3AiOjAuMCwiTGVmdCI6MC4wLCJSaWdodCI6MC4wLCJCb3R0b20iOjAuMH0sIlBhZGRpbmciOnsiJGlkIjoiMTYxNSIsIlRvcCI6MC4wLCJMZWZ0IjowLjAsIlJpZ2h0IjowLjAsIkJvdHRvbSI6MC4wfSwiQmFja2dyb3VuZCI6bnVsbCwiSXNWaXNpYmxlIjp0cnVlLCJXaWR0aCI6MC4wLCJIZWlnaHQiOjAuMCwiQm9yZGVyU3R5bGUiOm51bGwsIlBhcmVudFN0eWxlIjpudWxsfSwiQmFja2dyb3VuZFN0eWxlIjp7IiRpZCI6IjE2MTYiLCJNYXJnaW4iOnsiJGlkIjoiMTYxNyIsIlRvcCI6MC4wLCJMZWZ0IjowLjAsIlJpZ2h0IjowLjAsIkJvdHRvbSI6MC4wfSwiUGFkZGluZyI6eyIkaWQiOiIxNjE4IiwiVG9wIjowLjAsIkxlZnQiOjAuMCwiUmlnaHQiOjAuMCwiQm90dG9tIjowLjB9LCJCYWNrZ3JvdW5kIjp7IiRpZCI6IjE2MTkiLCJDb2xvciI6eyIkaWQiOiIxNjIwIiwiQSI6NTEsIlIiOjIwMCwiRyI6MjAwLCJCIjoyMDB9fSwiSXNWaXNpYmxlIjp0cnVlLCJXaWR0aCI6MC4wLCJIZWlnaHQiOjAuMCwiQm9yZGVyU3R5bGUiOnsiJGlkIjoiMTYyMSIsIkxpbmVDb2xvciI6eyIkaWQiOiIxNjIyIiwiJHR5cGUiOiJOTFJFLkNvbW1vbi5Eb20uU29saWRDb2xvckJydXNoLCBOTFJFLkNvbW1vbiIsIkNvbG9yIjp7IiRpZCI6IjE2MjMiLCJBIjoyNTUsIlIiOjIzNCwiRyI6MjIsIkIiOjMwfX0sIkxpbmVXZWlnaHQiOjAuMCwiTGluZVR5cGUiOjAsIlBhcmVudFN0eWxlIjpudWxsfSwiUGFyZW50U3R5bGUiOm51bGx9LCJNYXJnaW4iOnsiJGlkIjoiMTYyNCIsIlRvcCI6MC4wLCJMZWZ0IjowLjAsIlJpZ2h0IjowLjAsIkJvdHRvbSI6MC4wfSwiUGFkZGluZyI6eyIkaWQiOiIxNjI1IiwiVG9wIjowLjAsIkxlZnQiOjAuMCwiUmlnaHQiOjAuMCwiQm90dG9tIjowLjB9LCJJc1Zpc2libGUiOnRydWUsIldpZHRoIjowLjAsIkhlaWdodCI6MC4wLCJCb3JkZXJTdHlsZSI6eyIkaWQiOiIxNjI2IiwiTGluZUNvbG9yIjpudWxsLCJMaW5lV2VpZ2h0IjowLjAsIkxpbmVUeXBlIjowLCJQYXJlbnRTdHlsZSI6bnVsbH0sIlBhcmVudFN0eWxlIjpudWxsfSwiTWFyZ2luIjp7IiRpZCI6IjE2MjciLCJUb3AiOjAuMCwiTGVmdCI6MC4wLCJSaWdodCI6MC4wLCJCb3R0b20iOjAuMH0sIlBhZGRpbmciOnsiJGlkIjoiMTYyOCIsIlRvcCI6MC4wLCJMZWZ0IjowLjAsIlJpZ2h0IjowLjAsIkJvdHRvbSI6MC4wfSwiSXNWaXNpYmxlIjp0cnVlLCJXaWR0aCI6MC4wLCJIZWlnaHQiOjAuMCwiQm9yZGVyU3R5bGUiOnsiJGlkIjoiMTYyOSIsIkxpbmVDb2xvciI6bnVsbCwiTGluZVdlaWdodCI6MC4wLCJMaW5lVHlwZSI6MCwiUGFyZW50U3R5bGUiOm51bGx9LCJQYXJlbnRTdHlsZSI6bnVsbH19LHsiJGlkIjoiMTYzMCIsIl9hY3Rpdml0aWVzIjpbeyIkaWQiOiIxNjMxIiwiX3Jvd3MiOlt7IiRpZCI6IjE2MzIiLCJfdGFza3MiOlt7IiRpZCI6IjE2MzMiLCJfYXR0YWNoZWRNaWxlc3RvbmVzIjpbXSwiVGFza0RlZmluaXRpb24iOnsiJGlkIjoiMTYzNCIsIkdyb3VwTmFtZSI6bnVsbCwiU3RhcnREYXRlIjoiMjAyNi0xMi0wMVQwMDowMDowMFoiLCJFbmREYXRlIjoiMjAyNi0xMi0xNVQyMzo1OTowMFoiLCJQZXJjZW50YWdlQ29tcGxldGUiOjAuMCwiU3R5bGUiOnsiJGlkIjoiMTYzNSIsIlNoYXBlIjoxLCJTaGFwZVRoaWNrbmVzcyI6MCwiRHVyYXRpb25Gb3JtYXQiOjAsIkluY2x1ZGVOb25Xb3JraW5nRGF5c0luRHVyYXRpb24iOmZhbHNlLCJQZXJjZW50YWdlQ29tcGxldGVTdHlsZSI6eyIkaWQiOiIxNjM2IiwiRm9udFNldHRpbmdzIjp7IiRpZCI6IjE2MzciLCJGb250U2l6ZSI6MTAsIkZvbnROYW1lIjoiQ2FsaWJyaSIsIklzQm9sZCI6ZmFsc2UsIklzSXRhbGljIjpmYWxzZSwiSXNVbmRlcmxpbmVkIjpmYWxzZSwiUGFyZW50U3R5bGUiOm51bGx9LCJBdXRvU2l6ZSI6MCwiRm9yZWdyb3VuZCI6eyIkaWQiOiIxNjM4IiwiQ29sb3IiOnsiJGlkIjoiMTYz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jQwIiwiVG9wIjowLjAsIkxlZnQiOjAuMCwiUmlnaHQiOjAuMCwiQm90dG9tIjowLjB9LCJQYWRkaW5nIjp7IiRpZCI6IjE2NDEiLCJUb3AiOjAuMCwiTGVmdCI6MC4wLCJSaWdodCI6MC4wLCJCb3R0b20iOjAuMH0sIkJhY2tncm91bmQiOnsiJGlkIjoiMTY0MiIsIkNvbG9yIjp7IiRpZCI6IjE2NDMiLCJBIjo4OSwiUiI6MCwiRyI6MCwiQiI6MH19LCJJc1Zpc2libGUiOnRydWUsIldpZHRoIjowLjAsIkhlaWdodCI6MC4wLCJCb3JkZXJTdHlsZSI6eyIkaWQiOiIxNjQ0IiwiTGluZUNvbG9yIjpudWxsLCJMaW5lV2VpZ2h0IjowLjAsIkxpbmVUeXBlIjowLCJQYXJlbnRTdHlsZSI6bnVsbH0sIlBhcmVudFN0eWxlIjpudWxsfSwiRHVyYXRpb25TdHlsZSI6eyIkaWQiOiIxNjQ1IiwiRm9udFNldHRpbmdzIjp7IiRpZCI6IjE2NDYiLCJGb250U2l6ZSI6MTAsIkZvbnROYW1lIjoiQ2FsaWJyaSIsIklzQm9sZCI6ZmFsc2UsIklzSXRhbGljIjpmYWxzZSwiSXNVbmRlcmxpbmVkIjpmYWxzZSwiUGFyZW50U3R5bGUiOm51bGx9LCJBdXRvU2l6ZSI6MCwiRm9yZWdyb3VuZCI6eyIkaWQiOiIxNjQ3IiwiQ29sb3IiOnsiJGlkIjoiMTY0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2NDkiLCJUb3AiOjAuMCwiTGVmdCI6MC4wLCJSaWdodCI6MC4wLCJCb3R0b20iOjAuMH0sIlBhZGRpbmciOnsiJGlkIjoiMTY1MCIsIlRvcCI6MC4wLCJMZWZ0IjowLjAsIlJpZ2h0IjowLjAsIkJvdHRvbSI6MC4wfSwiQmFja2dyb3VuZCI6eyIkaWQiOiIxNjUxIiwiQ29sb3IiOnsiJGlkIjoiMTY1MiIsIkEiOjI1NSwiUiI6MjM3LCJHIjoxMjUsIkIiOjQ5fX0sIklzVmlzaWJsZSI6dHJ1ZSwiV2lkdGgiOjAuMCwiSGVpZ2h0IjowLjAsIkJvcmRlclN0eWxlIjp7IiRpZCI6IjE2NTMiLCJMaW5lQ29sb3IiOm51bGwsIkxpbmVXZWlnaHQiOjAuMCwiTGluZVR5cGUiOjAsIlBhcmVudFN0eWxlIjpudWxsfSwiUGFyZW50U3R5bGUiOm51bGx9LCJIb3Jpem9udGFsQ29ubmVjdG9yU3R5bGUiOnsiJGlkIjoiMTY1NCIsIkxpbmVDb2xvciI6eyIkaWQiOiIxNjU1IiwiJHR5cGUiOiJOTFJFLkNvbW1vbi5Eb20uU29saWRDb2xvckJydXNoLCBOTFJFLkNvbW1vbiIsIkNvbG9yIjp7IiRpZCI6IjE2NTYiLCJBIjoyNTUsIlIiOjAsIkciOjAsIkIiOjB9fSwiTGluZVdlaWdodCI6MC4wLCJMaW5lVHlwZSI6MCwiUGFyZW50U3R5bGUiOm51bGx9LCJWZXJ0aWNhbENvbm5lY3RvclN0eWxlIjp7IiRpZCI6IjE2NTciLCJMaW5lQ29sb3IiOnsiJGlkIjoiMTY1OCIsIiR0eXBlIjoiTkxSRS5Db21tb24uRG9tLlNvbGlkQ29sb3JCcnVzaCwgTkxSRS5Db21tb24iLCJDb2xvciI6eyIkaWQiOiIxNjU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NjYwIiwiU2hhcGVTdHlsZSI6eyIkaWQiOiIxNjYxIiwiTWFyZ2luIjp7IiRpZCI6IjE2NjIiLCJUb3AiOjAuMCwiTGVmdCI6MC4wLCJSaWdodCI6MC4wLCJCb3R0b20iOjAuMH0sIlBhZGRpbmciOnsiJGlkIjoiMTY2MyIsIlRvcCI6MC4wLCJMZWZ0IjowLjAsIlJpZ2h0IjowLjAsIkJvdHRvbSI6MC4wfSwiQmFja2dyb3VuZCI6eyIkaWQiOiIxNjY0IiwiQ29sb3IiOnsiJGlkIjoiMTY2NSIsIkEiOjE1MywiUiI6MCwiRyI6MCwiQiI6MH19LCJJc1Zpc2libGUiOnRydWUsIldpZHRoIjowLjAsIkhlaWdodCI6MC4wLCJCb3JkZXJTdHlsZSI6bnVsbCwiUGFyZW50U3R5bGUiOm51bGx9LCJNYXJnaW4iOnsiJGlkIjoiMTY2NiIsIlRvcCI6MC4wLCJMZWZ0IjowLjAsIlJpZ2h0IjowLjAsIkJvdHRvbSI6MC4wfSwiUGFkZGluZyI6eyIkaWQiOiIxNjY3IiwiVG9wIjowLjAsIkxlZnQiOjAuMCwiUmlnaHQiOjAuMCwiQm90dG9tIjowLjB9LCJCYWNrZ3JvdW5kIjpudWxsLCJJc1Zpc2libGUiOnRydWUsIldpZHRoIjowLjAsIkhlaWdodCI6MC4wLCJCb3JkZXJTdHlsZSI6bnVsbCwiUGFyZW50U3R5bGUiOm51bGx9LCJTaGFwZVN0eWxlIjp7IiRpZCI6IjE2NjgiLCJNYXJnaW4iOnsiJGlkIjoiMTY2OSIsIlRvcCI6MC4wLCJMZWZ0Ijo0LjAsIlJpZ2h0Ijo0LjAsIkJvdHRvbSI6MC4wfSwiUGFkZGluZyI6eyIkaWQiOiIxNjcwIiwiVG9wIjowLjAsIkxlZnQiOjAuMCwiUmlnaHQiOjAuMCwiQm90dG9tIjowLjB9LCJCYWNrZ3JvdW5kIjp7IiRpZCI6IjE2NzEiLCJDb2xvciI6eyIkaWQiOiIxNjcyIiwiQSI6MjU1LCJSIjoyMzMsIkciOjExMywiQiI6NTB9fSwiSXNWaXNpYmxlIjp0cnVlLCJXaWR0aCI6MC4wLCJIZWlnaHQiOjEwLjAsIkJvcmRlclN0eWxlIjp7IiRpZCI6IjE2NzMiLCJMaW5lQ29sb3IiOnsiJGlkIjoiMTY3NCIsIiR0eXBlIjoiTkxSRS5Db21tb24uRG9tLlNvbGlkQ29sb3JCcnVzaCwgTkxSRS5Db21tb24iLCJDb2xvciI6eyIkaWQiOiIxNjc1IiwiQSI6MjU1LCJSIjoyMzQsIkciOjIyLCJCIjozMH19LCJMaW5lV2VpZ2h0IjowLjAsIkxpbmVUeXBlIjowLCJQYXJlbnRTdHlsZSI6bnVsbH0sIlBhcmVudFN0eWxlIjpudWxsfSwiVGl0bGVTdHlsZSI6eyIkaWQiOiIxNjc2IiwiRm9udFNldHRpbmdzIjp7IiRpZCI6IjE2NzciLCJGb250U2l6ZSI6MTEsIkZvbnROYW1lIjoiQ2FsaWJyaSIsIklzQm9sZCI6ZmFsc2UsIklzSXRhbGljIjpmYWxzZSwiSXNVbmRlcmxpbmVkIjpmYWxzZSwiUGFyZW50U3R5bGUiOm51bGx9LCJBdXRvU2l6ZSI6MCwiRm9yZWdyb3VuZCI6eyIkaWQiOiIxNjc4IiwiQ29sb3IiOnsiJGlkIjoiMTY3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gwIiwiVG9wIjowLjAsIkxlZnQiOjAuMCwiUmlnaHQiOjAuMCwiQm90dG9tIjowLjB9LCJQYWRkaW5nIjp7IiRpZCI6IjE2ODEiLCJUb3AiOjAuMCwiTGVmdCI6MC4wLCJSaWdodCI6MC4wLCJCb3R0b20iOjAuMH0sIkJhY2tncm91bmQiOnsiJGlkIjoiMTY4MiIsIkNvbG9yIjp7IiRpZCI6IjE2ODMiLCJBIjowLCJSIjoyNTUsIkciOjI1NSwiQiI6MjU1fX0sIklzVmlzaWJsZSI6dHJ1ZSwiV2lkdGgiOjAuMCwiSGVpZ2h0IjowLjAsIkJvcmRlclN0eWxlIjp7IiRpZCI6IjE2ODQiLCJMaW5lQ29sb3IiOm51bGwsIkxpbmVXZWlnaHQiOjAuMCwiTGluZVR5cGUiOjAsIlBhcmVudFN0eWxlIjpudWxsfSwiUGFyZW50U3R5bGUiOm51bGx9LCJEYXRlU3R5bGUiOnsiJGlkIjoiMTY4NSIsIkZvbnRTZXR0aW5ncyI6eyIkaWQiOiIxNjg2IiwiRm9udFNpemUiOjEwLCJGb250TmFtZSI6IkNhbGlicmkiLCJJc0JvbGQiOmZhbHNlLCJJc0l0YWxpYyI6ZmFsc2UsIklzVW5kZXJsaW5lZCI6ZmFsc2UsIlBhcmVudFN0eWxlIjpudWxsfSwiQXV0b1NpemUiOjAsIkZvcmVncm91bmQiOnsiJGlkIjoiMTY4NyIsIkNvbG9yIjp7IiRpZCI6IjE2ODgiLCJBIjoyNTUsIlIiOjAsIkciOjE2NywiQiI6NzB9fSwiTWF4V2lkdGgiOjIwMC4wLCJNYXhIZWlnaHQiOiJJbmZpbml0eSIsIlNtYXJ0Rm9yZWdyb3VuZElzQWN0aXZlIjpmYWxzZSwiSG9yaXpvbnRhbEFsaWdubWVudCI6MiwiVmVydGljYWxBbGlnbm1lbnQiOjEsIlNtYXJ0Rm9yZWdyb3VuZCI6bnVsbCwiQmFja2dyb3VuZEZpbGxUeXBlIjowLCJNYXJnaW4iOnsiJGlkIjoiMTY4OSIsIlRvcCI6MC4wLCJMZWZ0IjowLjAsIlJpZ2h0IjowLjAsIkJvdHRvbSI6MC4wfSwiUGFkZGluZyI6eyIkaWQiOiIxNjkwIiwiVG9wIjowLjAsIkxlZnQiOjAuMCwiUmlnaHQiOjAuMCwiQm90dG9tIjowLjB9LCJCYWNrZ3JvdW5kIjp7IiRpZCI6IjE2OTEiLCJDb2xvciI6eyIkaWQiOiIxNjkyIiwiQSI6MCwiUiI6MjU1LCJHIjoyNTUsIkIiOjI1NX19LCJJc1Zpc2libGUiOnRydWUsIldpZHRoIjowLjAsIkhlaWdodCI6MC4wLCJCb3JkZXJTdHlsZSI6eyIkaWQiOiIxNjkzIiwiTGluZUNvbG9yIjpudWxsLCJMaW5lV2VpZ2h0IjowLjAsIkxpbmVUeXBlIjowLCJQYXJlbnRTdHlsZSI6bnVsbH0sIlBhcmVudFN0eWxlIjpudWxsfSwiRGF0ZUZvcm1hdCI6eyIkaWQiOiIxNj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OTUiLCJGb3JtYXQiOjAsIklzVmlzaWJsZSI6ZmFsc2UsIkxhc3RLbm93blZpc2liaWxpdHlTdGF0ZSI6ZmFsc2V9LCJJc1Zpc2libGUiOnRydWUsIlZhcmlhbmNlU3R5bGUiOnsiJGlkIjoiMTY5NiIsIlRleHRTdHlsZSI6eyIkaWQiOiIxNjk3IiwiRm9udFNldHRpbmdzIjp7IiRpZCI6IjE2OTgiLCJGb250U2l6ZSI6MTEsIkZvbnROYW1lIjoiQ2FsaWJyaSIsIklzQm9sZCI6ZmFsc2UsIklzSXRhbGljIjpmYWxzZSwiSXNVbmRlcmxpbmVkIjpmYWxzZSwiUGFyZW50U3R5bGUiOm51bGx9LCJBdXRvU2l6ZSI6MCwiRm9yZWdyb3VuZCI6eyIkaWQiOiIxNjk5IiwiQ29sb3IiOnsiJGlkIjoiMTcw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zAxIiwiVG9wIjowLjAsIkxlZnQiOjAuMCwiUmlnaHQiOjAuMCwiQm90dG9tIjowLjB9LCJQYWRkaW5nIjp7IiRpZCI6IjE3MDIiLCJUb3AiOjAuMCwiTGVmdCI6MC4wLCJSaWdodCI6MC4wLCJCb3R0b20iOjAuMH0sIkJhY2tncm91bmQiOnsiJGlkIjoiMTcwMyIsIkNvbG9yIjp7IiRpZCI6IjE3MDQiLCJBIjowLCJSIjowLCJHIjowLCJCIjowfX0sIklzVmlzaWJsZSI6dHJ1ZSwiV2lkdGgiOjAuMCwiSGVpZ2h0IjowLjAsIkJvcmRlclN0eWxlIjp7IiRpZCI6IjE3MDUiLCJMaW5lQ29sb3IiOm51bGwsIkxpbmVXZWlnaHQiOjAuMCwiTGluZVR5cGUiOjAsIlBhcmVudFN0eWxlIjpudWxsfSwiUGFyZW50U3R5bGUiOm51bGx9LCJQYXJlbnRTdHlsZSI6bnVsbH0sIlBhcmVudFN0eWxlIjpudWxsfSwiSW5kZXgiOjE2LCJTbWFydER1cmF0aW9uQWN0aXZhdGVkIjpmYWxzZSwiRGF0ZUZvcm1hdCI6eyIkcmVmIjoiMTY5NCJ9LCJXZWVrTnVtYmVyaW5nIjp7IiRpZCI6IjE3MDYiLCJGb3JtYXQiOjAsIklzVmlzaWJsZSI6ZmFsc2UsIkxhc3RLbm93blZpc2liaWxpdHlTdGF0ZSI6ZmFsc2V9LCJCYXNlbGluZURhdGEiOnsiJGlkIjoiMTcwNyIsIlN0YXJ0RGF0ZSI6IjIwMjUtMTItMDFUMDA6MDA6MDAiLCJFbmREYXRlIjoiMjAyNS0xMi0xNVQyMzo1OTowMCJ9LCJJZCI6ImYxODcxY2I4LWVhZDktNGM5YS05YWIyLTg4M2EyZjQ5ZTAxMCIsIkltcG9ydElkIjpudWxsLCJUaXRsZSI6Ikluc3RhbGwgZHJ5d2FsbCAmIGluc3VsYXRpb24iLCJOb3RlIjpudWxsLCJIeXBlcmxpbmsiOnsiJGlkIjoiMTcwOCIsIkFkZHJlc3MiOiIiLCJTdWJBZGRyZXNzIjoiIn0sIklzQ2hhbmdlZCI6ZmFsc2UsIklzTmV3IjpmYWxzZX19XSwiX21pbGVzdG9uZXMiOltdLCJJZCI6IjAwMDAwMDAwLTAwMDAtMDAwMC0wMDAwLTAwMDAwMDAwMDAwMCIsIklzU2luZ2xlSXRlbVJvdyI6dHJ1ZX0seyIkaWQiOiIxNzA5IiwiX3Rhc2tzIjpbeyIkaWQiOiIxNzEwIiwiX2F0dGFjaGVkTWlsZXN0b25lcyI6W10sIlRhc2tEZWZpbml0aW9uIjp7IiRpZCI6IjE3MTEiLCJHcm91cE5hbWUiOm51bGwsIlN0YXJ0RGF0ZSI6IjIwMjYtMTItMTZUMDA6MDA6MDBaIiwiRW5kRGF0ZSI6IjIwMjYtMTItMjJUMjM6NTk6MDBaIiwiUGVyY2VudGFnZUNvbXBsZXRlIjowLjAsIlN0eWxlIjp7IiRpZCI6IjE3MTIiLCJTaGFwZSI6MSwiU2hhcGVUaGlja25lc3MiOjAsIkR1cmF0aW9uRm9ybWF0IjowLCJJbmNsdWRlTm9uV29ya2luZ0RheXNJbkR1cmF0aW9uIjpmYWxzZSwiUGVyY2VudGFnZUNvbXBsZXRlU3R5bGUiOnsiJGlkIjoiMTcxMyIsIkZvbnRTZXR0aW5ncyI6eyIkaWQiOiIxNzE0IiwiRm9udFNpemUiOjEwLCJGb250TmFtZSI6IkNhbGlicmkiLCJJc0JvbGQiOmZhbHNlLCJJc0l0YWxpYyI6ZmFsc2UsIklzVW5kZXJsaW5lZCI6ZmFsc2UsIlBhcmVudFN0eWxlIjpudWxsfSwiQXV0b1NpemUiOjAsIkZvcmVncm91bmQiOnsiJGlkIjoiMTcxNSIsIkNvbG9yIjp7IiRpZCI6IjE3MT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cxNyIsIlRvcCI6MC4wLCJMZWZ0IjowLjAsIlJpZ2h0IjowLjAsIkJvdHRvbSI6MC4wfSwiUGFkZGluZyI6eyIkaWQiOiIxNzE4IiwiVG9wIjowLjAsIkxlZnQiOjAuMCwiUmlnaHQiOjAuMCwiQm90dG9tIjowLjB9LCJCYWNrZ3JvdW5kIjp7IiRpZCI6IjE3MTkiLCJDb2xvciI6eyIkaWQiOiIxNzIwIiwiQSI6ODksIlIiOjAsIkciOjAsIkIiOjB9fSwiSXNWaXNpYmxlIjp0cnVlLCJXaWR0aCI6MC4wLCJIZWlnaHQiOjAuMCwiQm9yZGVyU3R5bGUiOnsiJGlkIjoiMTcyMSIsIkxpbmVDb2xvciI6bnVsbCwiTGluZVdlaWdodCI6MC4wLCJMaW5lVHlwZSI6MCwiUGFyZW50U3R5bGUiOm51bGx9LCJQYXJlbnRTdHlsZSI6bnVsbH0sIkR1cmF0aW9uU3R5bGUiOnsiJGlkIjoiMTcyMiIsIkZvbnRTZXR0aW5ncyI6eyIkaWQiOiIxNzIzIiwiRm9udFNpemUiOjEwLCJGb250TmFtZSI6IkNhbGlicmkiLCJJc0JvbGQiOmZhbHNlLCJJc0l0YWxpYyI6ZmFsc2UsIklzVW5kZXJsaW5lZCI6ZmFsc2UsIlBhcmVudFN0eWxlIjpudWxsfSwiQXV0b1NpemUiOjAsIkZvcmVncm91bmQiOnsiJGlkIjoiMTcyNCIsIkNvbG9yIjp7IiRpZCI6IjE3Mj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zI2IiwiVG9wIjowLjAsIkxlZnQiOjAuMCwiUmlnaHQiOjAuMCwiQm90dG9tIjowLjB9LCJQYWRkaW5nIjp7IiRpZCI6IjE3MjciLCJUb3AiOjAuMCwiTGVmdCI6MC4wLCJSaWdodCI6MC4wLCJCb3R0b20iOjAuMH0sIkJhY2tncm91bmQiOnsiJGlkIjoiMTcyOCIsIkNvbG9yIjp7IiRpZCI6IjE3MjkiLCJBIjoyNTUsIlIiOjIzNywiRyI6MTI1LCJCIjo0OX19LCJJc1Zpc2libGUiOnRydWUsIldpZHRoIjowLjAsIkhlaWdodCI6MC4wLCJCb3JkZXJTdHlsZSI6eyIkaWQiOiIxNzMwIiwiTGluZUNvbG9yIjpudWxsLCJMaW5lV2VpZ2h0IjowLjAsIkxpbmVUeXBlIjowLCJQYXJlbnRTdHlsZSI6bnVsbH0sIlBhcmVudFN0eWxlIjpudWxsfSwiSG9yaXpvbnRhbENvbm5lY3RvclN0eWxlIjp7IiRpZCI6IjE3MzEiLCJMaW5lQ29sb3IiOnsiJGlkIjoiMTczMiIsIiR0eXBlIjoiTkxSRS5Db21tb24uRG9tLlNvbGlkQ29sb3JCcnVzaCwgTkxSRS5Db21tb24iLCJDb2xvciI6eyIkaWQiOiIxNzMzIiwiQSI6MjU1LCJSIjowLCJHIjowLCJCIjowfX0sIkxpbmVXZWlnaHQiOjAuMCwiTGluZVR5cGUiOjAsIlBhcmVudFN0eWxlIjpudWxsfSwiVmVydGljYWxDb25uZWN0b3JTdHlsZSI6eyIkaWQiOiIxNzM0IiwiTGluZUNvbG9yIjp7IiRpZCI6IjE3MzUiLCIkdHlwZSI6Ik5MUkUuQ29tbW9uLkRvbS5Tb2xpZENvbG9yQnJ1c2gsIE5MUkUuQ29tbW9uIiwiQ29sb3IiOnsiJGlkIjoiMTcz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czNyIsIlNoYXBlU3R5bGUiOnsiJGlkIjoiMTczOCIsIk1hcmdpbiI6eyIkaWQiOiIxNzM5IiwiVG9wIjowLjAsIkxlZnQiOjAuMCwiUmlnaHQiOjAuMCwiQm90dG9tIjowLjB9LCJQYWRkaW5nIjp7IiRpZCI6IjE3NDAiLCJUb3AiOjAuMCwiTGVmdCI6MC4wLCJSaWdodCI6MC4wLCJCb3R0b20iOjAuMH0sIkJhY2tncm91bmQiOnsiJGlkIjoiMTc0MSIsIkNvbG9yIjp7IiRpZCI6IjE3NDIiLCJBIjoxNTMsIlIiOjAsIkciOjAsIkIiOjB9fSwiSXNWaXNpYmxlIjp0cnVlLCJXaWR0aCI6MC4wLCJIZWlnaHQiOjAuMCwiQm9yZGVyU3R5bGUiOm51bGwsIlBhcmVudFN0eWxlIjpudWxsfSwiTWFyZ2luIjp7IiRpZCI6IjE3NDMiLCJUb3AiOjAuMCwiTGVmdCI6MC4wLCJSaWdodCI6MC4wLCJCb3R0b20iOjAuMH0sIlBhZGRpbmciOnsiJGlkIjoiMTc0NCIsIlRvcCI6MC4wLCJMZWZ0IjowLjAsIlJpZ2h0IjowLjAsIkJvdHRvbSI6MC4wfSwiQmFja2dyb3VuZCI6bnVsbCwiSXNWaXNpYmxlIjp0cnVlLCJXaWR0aCI6MC4wLCJIZWlnaHQiOjAuMCwiQm9yZGVyU3R5bGUiOm51bGwsIlBhcmVudFN0eWxlIjpudWxsfSwiU2hhcGVTdHlsZSI6eyIkaWQiOiIxNzQ1IiwiTWFyZ2luIjp7IiRpZCI6IjE3NDYiLCJUb3AiOjAuMCwiTGVmdCI6NC4wLCJSaWdodCI6NC4wLCJCb3R0b20iOjAuMH0sIlBhZGRpbmciOnsiJGlkIjoiMTc0NyIsIlRvcCI6MC4wLCJMZWZ0IjowLjAsIlJpZ2h0IjowLjAsIkJvdHRvbSI6MC4wfSwiQmFja2dyb3VuZCI6eyIkaWQiOiIxNzQ4IiwiQ29sb3IiOnsiJGlkIjoiMTc0OSIsIkEiOjI1NSwiUiI6MjMzLCJHIjoxMTMsIkIiOjUwfX0sIklzVmlzaWJsZSI6dHJ1ZSwiV2lkdGgiOjAuMCwiSGVpZ2h0IjoxMC4wLCJCb3JkZXJTdHlsZSI6eyIkaWQiOiIxNzUwIiwiTGluZUNvbG9yIjp7IiRpZCI6IjE3NTEiLCIkdHlwZSI6Ik5MUkUuQ29tbW9uLkRvbS5Tb2xpZENvbG9yQnJ1c2gsIE5MUkUuQ29tbW9uIiwiQ29sb3IiOnsiJGlkIjoiMTc1MiIsIkEiOjI1NSwiUiI6MjM0LCJHIjoyMiwiQiI6MzB9fSwiTGluZVdlaWdodCI6MC4wLCJMaW5lVHlwZSI6MCwiUGFyZW50U3R5bGUiOm51bGx9LCJQYXJlbnRTdHlsZSI6bnVsbH0sIlRpdGxlU3R5bGUiOnsiJGlkIjoiMTc1MyIsIkZvbnRTZXR0aW5ncyI6eyIkaWQiOiIxNzU0IiwiRm9udFNpemUiOjExLCJGb250TmFtZSI6IkNhbGlicmkiLCJJc0JvbGQiOmZhbHNlLCJJc0l0YWxpYyI6ZmFsc2UsIklzVW5kZXJsaW5lZCI6ZmFsc2UsIlBhcmVudFN0eWxlIjpudWxsfSwiQXV0b1NpemUiOjIsIkZvcmVncm91bmQiOnsiJGlkIjoiMTc1NSIsIkNvbG9yIjp7IiRpZCI6IjE3NTYiLCJBIjoyNTUsIlIiOjAsIkciOjAsIkIiOjB9fSwiTWF4V2lkdGgiOjgzLjMyODM0NjI1MjQ0MTQsIk1heEhlaWdodCI6IkluZmluaXR5IiwiU21hcnRGb3JlZ3JvdW5kSXNBY3RpdmUiOmZhbHNlLCJIb3Jpem9udGFsQWxpZ25tZW50IjowLCJWZXJ0aWNhbEFsaWdubWVudCI6MSwiU21hcnRGb3JlZ3JvdW5kIjpudWxsLCJCYWNrZ3JvdW5kRmlsbFR5cGUiOjAsIk1hcmdpbiI6eyIkaWQiOiIxNzU3IiwiVG9wIjowLjAsIkxlZnQiOjAuMCwiUmlnaHQiOjAuMCwiQm90dG9tIjowLjB9LCJQYWRkaW5nIjp7IiRpZCI6IjE3NTgiLCJUb3AiOjAuMCwiTGVmdCI6MC4wLCJSaWdodCI6MC4wLCJCb3R0b20iOjAuMH0sIkJhY2tncm91bmQiOnsiJGlkIjoiMTc1OSIsIkNvbG9yIjp7IiRpZCI6IjE3NjAiLCJBIjowLCJSIjoyNTUsIkciOjI1NSwiQiI6MjU1fX0sIklzVmlzaWJsZSI6dHJ1ZSwiV2lkdGgiOjAuMCwiSGVpZ2h0IjowLjAsIkJvcmRlclN0eWxlIjp7IiRpZCI6IjE3NjEiLCJMaW5lQ29sb3IiOm51bGwsIkxpbmVXZWlnaHQiOjAuMCwiTGluZVR5cGUiOjAsIlBhcmVudFN0eWxlIjpudWxsfSwiUGFyZW50U3R5bGUiOm51bGx9LCJEYXRlU3R5bGUiOnsiJGlkIjoiMTc2MiIsIkZvbnRTZXR0aW5ncyI6eyIkaWQiOiIxNzYzIiwiRm9udFNpemUiOjEwLCJGb250TmFtZSI6IkNhbGlicmkiLCJJc0JvbGQiOmZhbHNlLCJJc0l0YWxpYyI6ZmFsc2UsIklzVW5kZXJsaW5lZCI6ZmFsc2UsIlBhcmVudFN0eWxlIjpudWxsfSwiQXV0b1NpemUiOjAsIkZvcmVncm91bmQiOnsiJGlkIjoiMTc2NCIsIkNvbG9yIjp7IiRpZCI6IjE3NjUiLCJBIjoyNTUsIlIiOjAsIkciOjE2NywiQiI6NzB9fSwiTWF4V2lkdGgiOjIwMC4wLCJNYXhIZWlnaHQiOiJJbmZpbml0eSIsIlNtYXJ0Rm9yZWdyb3VuZElzQWN0aXZlIjpmYWxzZSwiSG9yaXpvbnRhbEFsaWdubWVudCI6MiwiVmVydGljYWxBbGlnbm1lbnQiOjEsIlNtYXJ0Rm9yZWdyb3VuZCI6bnVsbCwiQmFja2dyb3VuZEZpbGxUeXBlIjowLCJNYXJnaW4iOnsiJGlkIjoiMTc2NiIsIlRvcCI6MC4wLCJMZWZ0IjowLjAsIlJpZ2h0IjowLjAsIkJvdHRvbSI6MC4wfSwiUGFkZGluZyI6eyIkaWQiOiIxNzY3IiwiVG9wIjowLjAsIkxlZnQiOjAuMCwiUmlnaHQiOjAuMCwiQm90dG9tIjowLjB9LCJCYWNrZ3JvdW5kIjp7IiRpZCI6IjE3NjgiLCJDb2xvciI6eyIkaWQiOiIxNzY5IiwiQSI6MCwiUiI6MjU1LCJHIjoyNTUsIkIiOjI1NX19LCJJc1Zpc2libGUiOnRydWUsIldpZHRoIjowLjAsIkhlaWdodCI6MC4wLCJCb3JkZXJTdHlsZSI6eyIkaWQiOiIxNzcwIiwiTGluZUNvbG9yIjpudWxsLCJMaW5lV2VpZ2h0IjowLjAsIkxpbmVUeXBlIjowLCJQYXJlbnRTdHlsZSI6bnVsbH0sIlBhcmVudFN0eWxlIjpudWxsfSwiRGF0ZUZvcm1hdCI6eyIkaWQiOiIxNz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zIiLCJGb3JtYXQiOjAsIklzVmlzaWJsZSI6ZmFsc2UsIkxhc3RLbm93blZpc2liaWxpdHlTdGF0ZSI6ZmFsc2V9LCJJc1Zpc2libGUiOnRydWUsIlZhcmlhbmNlU3R5bGUiOnsiJGlkIjoiMTc3MyIsIlRleHRTdHlsZSI6eyIkaWQiOiIxNzc0IiwiRm9udFNldHRpbmdzIjp7IiRpZCI6IjE3NzUiLCJGb250U2l6ZSI6MTEsIkZvbnROYW1lIjoiQ2FsaWJyaSIsIklzQm9sZCI6ZmFsc2UsIklzSXRhbGljIjpmYWxzZSwiSXNVbmRlcmxpbmVkIjpmYWxzZSwiUGFyZW50U3R5bGUiOm51bGx9LCJBdXRvU2l6ZSI6MCwiRm9yZWdyb3VuZCI6eyIkaWQiOiIxNzc2IiwiQ29sb3IiOnsiJGlkIjoiMTc3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zc4IiwiVG9wIjowLjAsIkxlZnQiOjAuMCwiUmlnaHQiOjAuMCwiQm90dG9tIjowLjB9LCJQYWRkaW5nIjp7IiRpZCI6IjE3NzkiLCJUb3AiOjAuMCwiTGVmdCI6MC4wLCJSaWdodCI6MC4wLCJCb3R0b20iOjAuMH0sIkJhY2tncm91bmQiOnsiJGlkIjoiMTc4MCIsIkNvbG9yIjp7IiRpZCI6IjE3ODEiLCJBIjowLCJSIjowLCJHIjowLCJCIjowfX0sIklzVmlzaWJsZSI6dHJ1ZSwiV2lkdGgiOjAuMCwiSGVpZ2h0IjowLjAsIkJvcmRlclN0eWxlIjp7IiRpZCI6IjE3ODIiLCJMaW5lQ29sb3IiOm51bGwsIkxpbmVXZWlnaHQiOjAuMCwiTGluZVR5cGUiOjAsIlBhcmVudFN0eWxlIjpudWxsfSwiUGFyZW50U3R5bGUiOm51bGx9LCJQYXJlbnRTdHlsZSI6bnVsbH0sIlBhcmVudFN0eWxlIjpudWxsfSwiSW5kZXgiOjE3LCJTbWFydER1cmF0aW9uQWN0aXZhdGVkIjpmYWxzZSwiRGF0ZUZvcm1hdCI6eyIkcmVmIjoiMTc3MSJ9LCJXZWVrTnVtYmVyaW5nIjp7IiRpZCI6IjE3ODMiLCJGb3JtYXQiOjAsIklzVmlzaWJsZSI6ZmFsc2UsIkxhc3RLbm93blZpc2liaWxpdHlTdGF0ZSI6ZmFsc2V9LCJCYXNlbGluZURhdGEiOnsiJGlkIjoiMTc4NCIsIlN0YXJ0RGF0ZSI6IjIwMjUtMTItMTZUMDA6MDA6MDAiLCJFbmREYXRlIjoiMjAyNS0xMi0yMlQyMzo1OTowMCJ9LCJJZCI6ImUxNWZhNzRkLTA1ZWItNDRiNy1iYzQ2LWRmMjg0ZmE3M2U3ZSIsIkltcG9ydElkIjpudWxsLCJUaXRsZSI6IlBhaW50IGludGVyaW9yIHdhbGxzICYgY2VpbGluZ3MiLCJOb3RlIjpudWxsLCJIeXBlcmxpbmsiOnsiJGlkIjoiMTc4NSIsIkFkZHJlc3MiOiIiLCJTdWJBZGRyZXNzIjoiIn0sIklzQ2hhbmdlZCI6ZmFsc2UsIklzTmV3IjpmYWxzZX19XSwiX21pbGVzdG9uZXMiOltdLCJJZCI6IjAwMDAwMDAwLTAwMDAtMDAwMC0wMDAwLTAwMDAwMDAwMDAwMCIsIklzU2luZ2xlSXRlbVJvdyI6dHJ1ZX0seyIkaWQiOiIxNzg2IiwiX3Rhc2tzIjpbeyIkaWQiOiIxNzg3IiwiX2F0dGFjaGVkTWlsZXN0b25lcyI6W10sIlRhc2tEZWZpbml0aW9uIjp7IiRpZCI6IjE3ODgiLCJHcm91cE5hbWUiOm51bGwsIlN0YXJ0RGF0ZSI6IjIwMjctMDEtMDdUMDA6MDA6MDBaIiwiRW5kRGF0ZSI6IjIwMjctMDEtMTJUMjM6NTk6MDBaIiwiUGVyY2VudGFnZUNvbXBsZXRlIjowLjAsIlN0eWxlIjp7IiRpZCI6IjE3ODkiLCJTaGFwZSI6MSwiU2hhcGVUaGlja25lc3MiOjAsIkR1cmF0aW9uRm9ybWF0IjowLCJJbmNsdWRlTm9uV29ya2luZ0RheXNJbkR1cmF0aW9uIjpmYWxzZSwiUGVyY2VudGFnZUNvbXBsZXRlU3R5bGUiOnsiJGlkIjoiMTc5MCIsIkZvbnRTZXR0aW5ncyI6eyIkaWQiOiIxNzkxIiwiRm9udFNpemUiOjEwLCJGb250TmFtZSI6IkNhbGlicmkiLCJJc0JvbGQiOmZhbHNlLCJJc0l0YWxpYyI6ZmFsc2UsIklzVW5kZXJsaW5lZCI6ZmFsc2UsIlBhcmVudFN0eWxlIjpudWxsfSwiQXV0b1NpemUiOjAsIkZvcmVncm91bmQiOnsiJGlkIjoiMTc5MiIsIkNvbG9yIjp7IiRpZCI6IjE3OTM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c5NCIsIlRvcCI6MC4wLCJMZWZ0IjowLjAsIlJpZ2h0IjowLjAsIkJvdHRvbSI6MC4wfSwiUGFkZGluZyI6eyIkaWQiOiIxNzk1IiwiVG9wIjowLjAsIkxlZnQiOjAuMCwiUmlnaHQiOjAuMCwiQm90dG9tIjowLjB9LCJCYWNrZ3JvdW5kIjp7IiRpZCI6IjE3OTYiLCJDb2xvciI6eyIkaWQiOiIxNzk3IiwiQSI6ODksIlIiOjAsIkciOjAsIkIiOjB9fSwiSXNWaXNpYmxlIjp0cnVlLCJXaWR0aCI6MC4wLCJIZWlnaHQiOjAuMCwiQm9yZGVyU3R5bGUiOnsiJGlkIjoiMTc5OCIsIkxpbmVDb2xvciI6bnVsbCwiTGluZVdlaWdodCI6MC4wLCJMaW5lVHlwZSI6MCwiUGFyZW50U3R5bGUiOm51bGx9LCJQYXJlbnRTdHlsZSI6bnVsbH0sIkR1cmF0aW9uU3R5bGUiOnsiJGlkIjoiMTc5OSIsIkZvbnRTZXR0aW5ncyI6eyIkaWQiOiIxODAwIiwiRm9udFNpemUiOjEwLCJGb250TmFtZSI6IkNhbGlicmkiLCJJc0JvbGQiOmZhbHNlLCJJc0l0YWxpYyI6ZmFsc2UsIklzVW5kZXJsaW5lZCI6ZmFsc2UsIlBhcmVudFN0eWxlIjpudWxsfSwiQXV0b1NpemUiOjAsIkZvcmVncm91bmQiOnsiJGlkIjoiMTgwMSIsIkNvbG9yIjp7IiRpZCI6IjE4MD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ODAzIiwiVG9wIjowLjAsIkxlZnQiOjAuMCwiUmlnaHQiOjAuMCwiQm90dG9tIjowLjB9LCJQYWRkaW5nIjp7IiRpZCI6IjE4MDQiLCJUb3AiOjAuMCwiTGVmdCI6MC4wLCJSaWdodCI6MC4wLCJCb3R0b20iOjAuMH0sIkJhY2tncm91bmQiOnsiJGlkIjoiMTgwNSIsIkNvbG9yIjp7IiRpZCI6IjE4MDYiLCJBIjoyNTUsIlIiOjIzNywiRyI6MTI1LCJCIjo0OX19LCJJc1Zpc2libGUiOnRydWUsIldpZHRoIjowLjAsIkhlaWdodCI6MC4wLCJCb3JkZXJTdHlsZSI6eyIkaWQiOiIxODA3IiwiTGluZUNvbG9yIjpudWxsLCJMaW5lV2VpZ2h0IjowLjAsIkxpbmVUeXBlIjowLCJQYXJlbnRTdHlsZSI6bnVsbH0sIlBhcmVudFN0eWxlIjpudWxsfSwiSG9yaXpvbnRhbENvbm5lY3RvclN0eWxlIjp7IiRpZCI6IjE4MDgiLCJMaW5lQ29sb3IiOnsiJGlkIjoiMTgwOSIsIiR0eXBlIjoiTkxSRS5Db21tb24uRG9tLlNvbGlkQ29sb3JCcnVzaCwgTkxSRS5Db21tb24iLCJDb2xvciI6eyIkaWQiOiIxODEwIiwiQSI6MjU1LCJSIjowLCJHIjowLCJCIjowfX0sIkxpbmVXZWlnaHQiOjAuMCwiTGluZVR5cGUiOjAsIlBhcmVudFN0eWxlIjpudWxsfSwiVmVydGljYWxDb25uZWN0b3JTdHlsZSI6eyIkaWQiOiIxODExIiwiTGluZUNvbG9yIjp7IiRpZCI6IjE4MTIiLCIkdHlwZSI6Ik5MUkUuQ29tbW9uLkRvbS5Tb2xpZENvbG9yQnJ1c2gsIE5MUkUuQ29tbW9uIiwiQ29sb3IiOnsiJGlkIjoiMTgxMyIsIkEiOjI1NSwiUiI6MCwiRyI6MCwiQiI6MH19LCJMaW5lV2VpZ2h0IjowLjAsIkxpbmVUeXBlIjowLCJQYXJlbnRTdHlsZSI6bnVsbH0sIk1hcmdpbiI6bnVsbCwiU3RhcnREYXRlUG9zaXRpb24iOjMsIkVuZERhdGVQb3NpdGlvbiI6MywiRGF0ZUlzVmlzaWJsZSI6dHJ1ZSwiVGl0bGVQb3NpdGlvbiI6MSwiRHVyYXRpb25Qb3NpdGlvbiI6NiwiUGVyY2VudGFnZUNvbXBsZXRlZFBvc2l0aW9uIjoyLCJWYXJpYW5jZVBvc2l0aW9uIjo2LCJTcGFjaW5nIjozLCJJc0JlbG93VGltZWJhbmQiOnRydWUsIlBlcmNlbnRhZ2VDb21wbGV0ZVNoYXBlT3BhY2l0eSI6MzUsIkJhc2VsaW5lU3R5bGUiOnsiJGlkIjoiMTgxNCIsIlNoYXBlU3R5bGUiOnsiJGlkIjoiMTgxNSIsIk1hcmdpbiI6eyIkaWQiOiIxODE2IiwiVG9wIjowLjAsIkxlZnQiOjAuMCwiUmlnaHQiOjAuMCwiQm90dG9tIjowLjB9LCJQYWRkaW5nIjp7IiRpZCI6IjE4MTciLCJUb3AiOjAuMCwiTGVmdCI6MC4wLCJSaWdodCI6MC4wLCJCb3R0b20iOjAuMH0sIkJhY2tncm91bmQiOnsiJGlkIjoiMTgxOCIsIkNvbG9yIjp7IiRpZCI6IjE4MTkiLCJBIjoxNTMsIlIiOjAsIkciOjAsIkIiOjB9fSwiSXNWaXNpYmxlIjp0cnVlLCJXaWR0aCI6MC4wLCJIZWlnaHQiOjAuMCwiQm9yZGVyU3R5bGUiOm51bGwsIlBhcmVudFN0eWxlIjpudWxsfSwiTWFyZ2luIjp7IiRpZCI6IjE4MjAiLCJUb3AiOjAuMCwiTGVmdCI6MC4wLCJSaWdodCI6MC4wLCJCb3R0b20iOjAuMH0sIlBhZGRpbmciOnsiJGlkIjoiMTgyMSIsIlRvcCI6MC4wLCJMZWZ0IjowLjAsIlJpZ2h0IjowLjAsIkJvdHRvbSI6MC4wfSwiQmFja2dyb3VuZCI6bnVsbCwiSXNWaXNpYmxlIjp0cnVlLCJXaWR0aCI6MC4wLCJIZWlnaHQiOjAuMCwiQm9yZGVyU3R5bGUiOm51bGwsIlBhcmVudFN0eWxlIjpudWxsfSwiU2hhcGVTdHlsZSI6eyIkaWQiOiIxODIyIiwiTWFyZ2luIjp7IiRpZCI6IjE4MjMiLCJUb3AiOjAuMCwiTGVmdCI6NC4wLCJSaWdodCI6NC4wLCJCb3R0b20iOjAuMH0sIlBhZGRpbmciOnsiJGlkIjoiMTgyNCIsIlRvcCI6MC4wLCJMZWZ0IjowLjAsIlJpZ2h0IjowLjAsIkJvdHRvbSI6MC4wfSwiQmFja2dyb3VuZCI6eyIkaWQiOiIxODI1IiwiQ29sb3IiOnsiJGlkIjoiMTgyNiIsIkEiOjI1NSwiUiI6MjMzLCJHIjoxMTMsIkIiOjUwfX0sIklzVmlzaWJsZSI6dHJ1ZSwiV2lkdGgiOjAuMCwiSGVpZ2h0IjoxMC4wLCJCb3JkZXJTdHlsZSI6eyIkaWQiOiIxODI3IiwiTGluZUNvbG9yIjp7IiRpZCI6IjE4MjgiLCIkdHlwZSI6Ik5MUkUuQ29tbW9uLkRvbS5Tb2xpZENvbG9yQnJ1c2gsIE5MUkUuQ29tbW9uIiwiQ29sb3IiOnsiJGlkIjoiMTgyOSIsIkEiOjI1NSwiUiI6MjM0LCJHIjoyMiwiQiI6MzB9fSwiTGluZVdlaWdodCI6MC4wLCJMaW5lVHlwZSI6MCwiUGFyZW50U3R5bGUiOm51bGx9LCJQYXJlbnRTdHlsZSI6bnVsbH0sIlRpdGxlU3R5bGUiOnsiJGlkIjoiMTgzMCIsIkZvbnRTZXR0aW5ncyI6eyIkaWQiOiIxODMxIiwiRm9udFNpemUiOjExLCJGb250TmFtZSI6IkNhbGlicmkiLCJJc0JvbGQiOmZhbHNlLCJJc0l0YWxpYyI6ZmFsc2UsIklzVW5kZXJsaW5lZCI6ZmFsc2UsIlBhcmVudFN0eWxlIjpudWxsfSwiQXV0b1NpemUiOjIsIkZvcmVncm91bmQiOnsiJGlkIjoiMTgzMiIsIkNvbG9yIjp7IiRpZCI6IjE4MzMiLCJBIjoyNTUsIlIiOjAsIkciOjAsIkIiOjB9fSwiTWF4V2lkdGgiOjYyLjA3NzU2MDQyNDgwNDY4OCwiTWF4SGVpZ2h0IjoiSW5maW5pdHkiLCJTbWFydEZvcmVncm91bmRJc0FjdGl2ZSI6ZmFsc2UsIkhvcml6b250YWxBbGlnbm1lbnQiOjAsIlZlcnRpY2FsQWxpZ25tZW50IjoxLCJTbWFydEZvcmVncm91bmQiOm51bGwsIkJhY2tncm91bmRGaWxsVHlwZSI6MCwiTWFyZ2luIjp7IiRpZCI6IjE4MzQiLCJUb3AiOjAuMCwiTGVmdCI6MC4wLCJSaWdodCI6MC4wLCJCb3R0b20iOjAuMH0sIlBhZGRpbmciOnsiJGlkIjoiMTgzNSIsIlRvcCI6MC4wLCJMZWZ0IjowLjAsIlJpZ2h0IjowLjAsIkJvdHRvbSI6MC4wfSwiQmFja2dyb3VuZCI6eyIkaWQiOiIxODM2IiwiQ29sb3IiOnsiJGlkIjoiMTgzNyIsIkEiOjAsIlIiOjI1NSwiRyI6MjU1LCJCIjoyNTV9fSwiSXNWaXNpYmxlIjp0cnVlLCJXaWR0aCI6MC4wLCJIZWlnaHQiOjAuMCwiQm9yZGVyU3R5bGUiOnsiJGlkIjoiMTgzOCIsIkxpbmVDb2xvciI6bnVsbCwiTGluZVdlaWdodCI6MC4wLCJMaW5lVHlwZSI6MCwiUGFyZW50U3R5bGUiOm51bGx9LCJQYXJlbnRTdHlsZSI6bnVsbH0sIkRhdGVTdHlsZSI6eyIkaWQiOiIxODM5IiwiRm9udFNldHRpbmdzIjp7IiRpZCI6IjE4NDAiLCJGb250U2l6ZSI6MTAsIkZvbnROYW1lIjoiQ2FsaWJyaSIsIklzQm9sZCI6ZmFsc2UsIklzSXRhbGljIjpmYWxzZSwiSXNVbmRlcmxpbmVkIjpmYWxzZSwiUGFyZW50U3R5bGUiOm51bGx9LCJBdXRvU2l6ZSI6MCwiRm9yZWdyb3VuZCI6eyIkaWQiOiIxODQxIiwiQ29sb3IiOnsiJGlkIjoiMTg0MiIsIkEiOjI1NSwiUiI6MCwiRyI6MTY3LCJCIjo3MH19LCJNYXhXaWR0aCI6MjAwLjAsIk1heEhlaWdodCI6IkluZmluaXR5IiwiU21hcnRGb3JlZ3JvdW5kSXNBY3RpdmUiOmZhbHNlLCJIb3Jpem9udGFsQWxpZ25tZW50IjoyLCJWZXJ0aWNhbEFsaWdubWVudCI6MSwiU21hcnRGb3JlZ3JvdW5kIjpudWxsLCJCYWNrZ3JvdW5kRmlsbFR5cGUiOjAsIk1hcmdpbiI6eyIkaWQiOiIxODQzIiwiVG9wIjowLjAsIkxlZnQiOjAuMCwiUmlnaHQiOjAuMCwiQm90dG9tIjowLjB9LCJQYWRkaW5nIjp7IiRpZCI6IjE4NDQiLCJUb3AiOjAuMCwiTGVmdCI6MC4wLCJSaWdodCI6MC4wLCJCb3R0b20iOjAuMH0sIkJhY2tncm91bmQiOnsiJGlkIjoiMTg0NSIsIkNvbG9yIjp7IiRpZCI6IjE4NDYiLCJBIjowLCJSIjoyNTUsIkciOjI1NSwiQiI6MjU1fX0sIklzVmlzaWJsZSI6dHJ1ZSwiV2lkdGgiOjAuMCwiSGVpZ2h0IjowLjAsIkJvcmRlclN0eWxlIjp7IiRpZCI6IjE4NDciLCJMaW5lQ29sb3IiOm51bGwsIkxpbmVXZWlnaHQiOjAuMCwiTGluZVR5cGUiOjAsIlBhcmVudFN0eWxlIjpudWxsfSwiUGFyZW50U3R5bGUiOm51bGx9LCJEYXRlRm9ybWF0Ijp7IiRpZCI6IjE4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0OSIsIkZvcm1hdCI6MCwiSXNWaXNpYmxlIjpmYWxzZSwiTGFzdEtub3duVmlzaWJpbGl0eVN0YXRlIjpmYWxzZX0sIklzVmlzaWJsZSI6dHJ1ZSwiVmFyaWFuY2VTdHlsZSI6eyIkaWQiOiIxODUwIiwiVGV4dFN0eWxlIjp7IiRpZCI6IjE4NTEiLCJGb250U2V0dGluZ3MiOnsiJGlkIjoiMTg1MiIsIkZvbnRTaXplIjoxMSwiRm9udE5hbWUiOiJDYWxpYnJpIiwiSXNCb2xkIjpmYWxzZSwiSXNJdGFsaWMiOmZhbHNlLCJJc1VuZGVybGluZWQiOmZhbHNlLCJQYXJlbnRTdHlsZSI6bnVsbH0sIkF1dG9TaXplIjowLCJGb3JlZ3JvdW5kIjp7IiRpZCI6IjE4NTMiLCJDb2xvciI6eyIkaWQiOiIxODU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4NTUiLCJUb3AiOjAuMCwiTGVmdCI6MC4wLCJSaWdodCI6MC4wLCJCb3R0b20iOjAuMH0sIlBhZGRpbmciOnsiJGlkIjoiMTg1NiIsIlRvcCI6MC4wLCJMZWZ0IjowLjAsIlJpZ2h0IjowLjAsIkJvdHRvbSI6MC4wfSwiQmFja2dyb3VuZCI6eyIkaWQiOiIxODU3IiwiQ29sb3IiOnsiJGlkIjoiMTg1OCIsIkEiOjAsIlIiOjAsIkciOjAsIkIiOjB9fSwiSXNWaXNpYmxlIjp0cnVlLCJXaWR0aCI6MC4wLCJIZWlnaHQiOjAuMCwiQm9yZGVyU3R5bGUiOnsiJGlkIjoiMTg1OSIsIkxpbmVDb2xvciI6bnVsbCwiTGluZVdlaWdodCI6MC4wLCJMaW5lVHlwZSI6MCwiUGFyZW50U3R5bGUiOm51bGx9LCJQYXJlbnRTdHlsZSI6bnVsbH0sIlBhcmVudFN0eWxlIjpudWxsfSwiUGFyZW50U3R5bGUiOm51bGx9LCJJbmRleCI6MTgsIlNtYXJ0RHVyYXRpb25BY3RpdmF0ZWQiOmZhbHNlLCJEYXRlRm9ybWF0Ijp7IiRyZWYiOiIxODQ4In0sIldlZWtOdW1iZXJpbmciOnsiJGlkIjoiMTg2MCIsIkZvcm1hdCI6MCwiSXNWaXNpYmxlIjpmYWxzZSwiTGFzdEtub3duVmlzaWJpbGl0eVN0YXRlIjpmYWxzZX0sIkJhc2VsaW5lRGF0YSI6eyIkaWQiOiIxODYxIiwiU3RhcnREYXRlIjoiMjAyNi0wMS0wN1QwMDowMDowMCIsIkVuZERhdGUiOiIyMDI2LTAxLTEyVDIzOjU5OjAwIn0sIklkIjoiOWNlY2I2NmQtYjc4OC00MmU2LWFmZjItM2NhZWExMGM4YmExIiwiSW1wb3J0SWQiOm51bGwsIlRpdGxlIjoiRmxvb3JpbmcgaW5zdGFsbGF0aW9uIiwiTm90ZSI6bnVsbCwiSHlwZXJsaW5rIjp7IiRpZCI6IjE4NjIiLCJBZGRyZXNzIjoiIiwiU3ViQWRkcmVzcyI6IiJ9LCJJc0NoYW5nZWQiOmZhbHNlLCJJc05ldyI6ZmFsc2V9fV0sIl9taWxlc3RvbmVzIjpbXSwiSWQiOiIwMDAwMDAwMC0wMDAwLTAwMDAtMDAwMC0wMDAwMDAwMDAwMDAiLCJJc1NpbmdsZUl0ZW1Sb3ciOnRydWV9XSwiSW5kZXgiOjE1LCJJZCI6IjA0N2EzMjFmLThkNWEtNDYxOC04Mzc1LTRlZjhkZDA5OGVhNSIsIkhlYWRlclRleHQiOm51bGwsIklzRGVmYXVsdCI6dHJ1ZSwiU3R5bGUiOnsiJGlkIjoiMTg2MyIsIkhlYWRlclN0eWxlIjp7IiRpZCI6IjE4NjQiLCJUZXh0U3R5bGUiOnsiJGlkIjoiMTg2NSIsIkZvbnRTZXR0aW5ncyI6eyIkaWQiOiIxODY2IiwiRm9udFNpemUiOjExLCJGb250TmFtZSI6IkNhbGlicmkiLCJJc0JvbGQiOmZhbHNlLCJJc0l0YWxpYyI6ZmFsc2UsIklzVW5kZXJsaW5lZCI6ZmFsc2UsIlBhcmVudFN0eWxlIjpudWxsfSwiQXV0b1NpemUiOjIsIkZvcmVncm91bmQiOnsiJGlkIjoiMTg2NyIsIkNvbG9yIjp7IiRpZCI6IjE4Nj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DY5IiwiVG9wIjowLjAsIkxlZnQiOjAuMCwiUmlnaHQiOjAuMCwiQm90dG9tIjowLjB9LCJQYWRkaW5nIjp7IiRpZCI6IjE4NzAiLCJUb3AiOjAuMCwiTGVmdCI6MC4wLCJSaWdodCI6MC4wLCJCb3R0b20iOjAuMH0sIkJhY2tncm91bmQiOnsiJGlkIjoiMTg3MSIsIkNvbG9yIjp7IiRpZCI6IjE4NzIiLCJBIjoyNTUsIlIiOjAsIkciOjAsIkIiOjB9fSwiSXNWaXNpYmxlIjp0cnVlLCJXaWR0aCI6MC4wLCJIZWlnaHQiOjAuMCwiQm9yZGVyU3R5bGUiOm51bGwsIlBhcmVudFN0eWxlIjpudWxsfSwiUmVjdGFuZ2xlU3R5bGUiOnsiJGlkIjoiMTg3MyIsIk1hcmdpbiI6eyIkaWQiOiIxODc0IiwiVG9wIjowLjAsIkxlZnQiOjAuMCwiUmlnaHQiOjAuMCwiQm90dG9tIjowLjB9LCJQYWRkaW5nIjp7IiRpZCI6IjE4NzUiLCJUb3AiOjAuMCwiTGVmdCI6MC4wLCJSaWdodCI6MC4wLCJCb3R0b20iOjAuMH0sIkJhY2tncm91bmQiOnsiJGlkIjoiMTg3NiIsIkNvbG9yIjp7IiRpZCI6IjE4NzciLCJBIjo2MywiUiI6MjEsIkciOjk2LCJCIjoxMzB9fSwiSXNWaXNpYmxlIjp0cnVlLCJXaWR0aCI6MC4wLCJIZWlnaHQiOjAuMCwiQm9yZGVyU3R5bGUiOnsiJGlkIjoiMTg3OCIsIkxpbmVDb2xvciI6eyIkaWQiOiIxODc5IiwiJHR5cGUiOiJOTFJFLkNvbW1vbi5Eb20uU29saWRDb2xvckJydXNoLCBOTFJFLkNvbW1vbiIsIkNvbG9yIjp7IiRpZCI6IjE4ODAiLCJBIjoyNTUsIlIiOjI1NSwiRyI6MCwiQiI6MH19LCJMaW5lV2VpZ2h0IjowLjAsIkxpbmVUeXBlIjowLCJQYXJlbnRTdHlsZSI6bnVsbH0sIlBhcmVudFN0eWxlIjpudWxsfSwiTWFyZ2luIjp7IiRpZCI6IjE4ODEiLCJUb3AiOjAuMCwiTGVmdCI6MC4wLCJSaWdodCI6MC4wLCJCb3R0b20iOjAuMH0sIlBhZGRpbmciOnsiJGlkIjoiMTg4MiIsIlRvcCI6MC4wLCJMZWZ0IjowLjAsIlJpZ2h0IjowLjAsIkJvdHRvbSI6MC4wfSwiQmFja2dyb3VuZCI6bnVsbCwiSXNWaXNpYmxlIjp0cnVlLCJXaWR0aCI6MC4wLCJIZWlnaHQiOjAuMCwiQm9yZGVyU3R5bGUiOm51bGwsIlBhcmVudFN0eWxlIjpudWxsfSwiQmFja2dyb3VuZFN0eWxlIjp7IiRpZCI6IjE4ODMiLCJNYXJnaW4iOnsiJGlkIjoiMTg4NCIsIlRvcCI6MC4wLCJMZWZ0IjowLjAsIlJpZ2h0IjowLjAsIkJvdHRvbSI6MC4wfSwiUGFkZGluZyI6eyIkaWQiOiIxODg1IiwiVG9wIjowLjAsIkxlZnQiOjAuMCwiUmlnaHQiOjAuMCwiQm90dG9tIjowLjB9LCJCYWNrZ3JvdW5kIjp7IiRpZCI6IjE4ODYiLCJDb2xvciI6eyIkaWQiOiIxODg3IiwiQSI6NTEsIlIiOjIwMCwiRyI6MjAwLCJCIjoyMDB9fSwiSXNWaXNpYmxlIjp0cnVlLCJXaWR0aCI6MC4wLCJIZWlnaHQiOjAuMCwiQm9yZGVyU3R5bGUiOnsiJGlkIjoiMTg4OCIsIkxpbmVDb2xvciI6eyIkaWQiOiIxODg5IiwiJHR5cGUiOiJOTFJFLkNvbW1vbi5Eb20uU29saWRDb2xvckJydXNoLCBOTFJFLkNvbW1vbiIsIkNvbG9yIjp7IiRpZCI6IjE4OTAiLCJBIjoyNTUsIlIiOjIzNCwiRyI6MjIsIkIiOjMwfX0sIkxpbmVXZWlnaHQiOjAuMCwiTGluZVR5cGUiOjAsIlBhcmVudFN0eWxlIjpudWxsfSwiUGFyZW50U3R5bGUiOm51bGx9LCJNYXJnaW4iOnsiJGlkIjoiMTg5MSIsIlRvcCI6MC4wLCJMZWZ0IjowLjAsIlJpZ2h0IjowLjAsIkJvdHRvbSI6MC4wfSwiUGFkZGluZyI6eyIkaWQiOiIxODkyIiwiVG9wIjowLjAsIkxlZnQiOjAuMCwiUmlnaHQiOjAuMCwiQm90dG9tIjowLjB9LCJJc1Zpc2libGUiOnRydWUsIldpZHRoIjowLjAsIkhlaWdodCI6MC4wLCJCb3JkZXJTdHlsZSI6eyIkaWQiOiIxODkzIiwiTGluZUNvbG9yIjpudWxsLCJMaW5lV2VpZ2h0IjowLjAsIkxpbmVUeXBlIjowLCJQYXJlbnRTdHlsZSI6bnVsbH0sIlBhcmVudFN0eWxlIjpudWxsfX1dLCJJZCI6ImUzOGUwYWE2LTJiZGItNDJkZC04NzQ2LTYyNWZjZDJlOTgzOSIsIkluZGV4IjoxNSwiSGVhZGVyVGV4dCI6IkludGVyaW9yIGZpbmlzaGluZyIsIlN0eWxlIjp7IiRpZCI6IjE4OTQiLCJTdHlsZUlkIjoiMzMyY2ZiMTMtYjQwMS00ZWMzLWI2NTUtNzM5NjhkMDRkNzQ5IiwiSGVhZGVyU3R5bGUiOnsiJGlkIjoiMTg5NSIsIlRleHRJc1ZlcnRpY2FsIjpmYWxzZSwiVGV4dFN0eWxlIjp7IiRpZCI6IjE4OTYiLCJGb250U2V0dGluZ3MiOnsiJGlkIjoiMTg5NyIsIkZvbnRTaXplIjoxMSwiRm9udE5hbWUiOiJDYWxpYnJpIiwiSXNCb2xkIjpmYWxzZSwiSXNJdGFsaWMiOmZhbHNlLCJJc1VuZGVybGluZWQiOmZhbHNlLCJQYXJlbnRTdHlsZSI6bnVsbH0sIkF1dG9TaXplIjoyLCJGb3JlZ3JvdW5kIjp7IiRpZCI6IjE4OTgiLCJDb2xvciI6eyIkaWQiOiIxODk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kwMCIsIlRvcCI6MC4wLCJMZWZ0IjowLjAsIlJpZ2h0IjowLjAsIkJvdHRvbSI6MC4wfSwiUGFkZGluZyI6eyIkaWQiOiIxOTAxIiwiVG9wIjowLjAsIkxlZnQiOjAuMCwiUmlnaHQiOjAuMCwiQm90dG9tIjowLjB9LCJCYWNrZ3JvdW5kIjp7IiRpZCI6IjE5MDIiLCJDb2xvciI6eyIkaWQiOiIxOTAzIiwiQSI6MjU1LCJSIjoyNTUsIkciOjI1NSwiQiI6MjU1fX0sIklzVmlzaWJsZSI6dHJ1ZSwiV2lkdGgiOjAuMCwiSGVpZ2h0IjowLjAsIkJvcmRlclN0eWxlIjpudWxsLCJQYXJlbnRTdHlsZSI6bnVsbH0sIlJlY3RhbmdsZVN0eWxlIjp7IiRpZCI6IjE5MDQiLCJNYXJnaW4iOnsiJGlkIjoiMTkwNSIsIlRvcCI6MC4wLCJMZWZ0IjowLjAsIlJpZ2h0IjowLjAsIkJvdHRvbSI6MC4wfSwiUGFkZGluZyI6eyIkaWQiOiIxOTA2IiwiVG9wIjowLjAsIkxlZnQiOjAuMCwiUmlnaHQiOjAuMCwiQm90dG9tIjowLjB9LCJCYWNrZ3JvdW5kIjp7IiRpZCI6IjE5MDciLCJDb2xvciI6eyIkaWQiOiIxOTA4IiwiQSI6MjU1LCJSIjo2NCwiRyI6NjQsIkIiOjY0fX0sIklzVmlzaWJsZSI6dHJ1ZSwiV2lkdGgiOjAuMCwiSGVpZ2h0IjowLjAsIkJvcmRlclN0eWxlIjp7IiRpZCI6IjE5MDkiLCJMaW5lQ29sb3IiOnsiJGlkIjoiMTkxMCIsIiR0eXBlIjoiTkxSRS5Db21tb24uRG9tLlNvbGlkQ29sb3JCcnVzaCwgTkxSRS5Db21tb24iLCJDb2xvciI6eyIkaWQiOiIxOTExIiwiQSI6MjU1LCJSIjoyNTUsIkciOjI1NSwiQiI6MjU1fX0sIkxpbmVXZWlnaHQiOjAuMCwiTGluZVR5cGUiOjAsIlBhcmVudFN0eWxlIjpudWxsfSwiUGFyZW50U3R5bGUiOm51bGx9LCJNYXJnaW4iOnsiJGlkIjoiMTkxMiIsIlRvcCI6MC4wLCJMZWZ0IjowLjAsIlJpZ2h0IjowLjAsIkJvdHRvbSI6MC4wfSwiUGFkZGluZyI6eyIkaWQiOiIxOTEzIiwiVG9wIjowLjAsIkxlZnQiOjAuMCwiUmlnaHQiOjAuMCwiQm90dG9tIjowLjB9LCJCYWNrZ3JvdW5kIjpudWxsLCJJc1Zpc2libGUiOnRydWUsIldpZHRoIjowLjAsIkhlaWdodCI6MC4wLCJCb3JkZXJTdHlsZSI6bnVsbCwiUGFyZW50U3R5bGUiOm51bGx9LCJCYWNrZ3JvdW5kU3R5bGUiOnsiJGlkIjoiMTkxNCIsIk1hcmdpbiI6eyIkaWQiOiIxOTE1IiwiVG9wIjowLjAsIkxlZnQiOjAuMCwiUmlnaHQiOjAuMCwiQm90dG9tIjowLjB9LCJQYWRkaW5nIjp7IiRpZCI6IjE5MTYiLCJUb3AiOjAuMCwiTGVmdCI6MC4wLCJSaWdodCI6MC4wLCJCb3R0b20iOjAuMH0sIkJhY2tncm91bmQiOnsiJGlkIjoiMTkxNyIsIkNvbG9yIjp7IiRpZCI6IjE5MTgiLCJBIjo1MSwiUiI6MjAwLCJHIjoyMDAsIkIiOjIwMH19LCJJc1Zpc2libGUiOnRydWUsIldpZHRoIjowLjAsIkhlaWdodCI6MC4wLCJCb3JkZXJTdHlsZSI6eyIkaWQiOiIxOTE5IiwiTGluZUNvbG9yIjp7IiRpZCI6IjE5MjAiLCIkdHlwZSI6Ik5MUkUuQ29tbW9uLkRvbS5Tb2xpZENvbG9yQnJ1c2gsIE5MUkUuQ29tbW9uIiwiQ29sb3IiOnsiJGlkIjoiMTkyMSIsIkEiOjI1NSwiUiI6NCwiRyI6MzYsIkIiOjUxfX0sIkxpbmVXZWlnaHQiOjAuMCwiTGluZVR5cGUiOjAsIlBhcmVudFN0eWxlIjpudWxsfSwiUGFyZW50U3R5bGUiOm51bGx9LCJJc0Fib3ZlVGltZWJhbmQiOmZhbHNlLCJTcGFjaW5nIjozLCJEZWZhdWx0U3dpbWxhbmVUYXNrU3R5bGUiOnsiJGlkIjoiMTkyMiIsIiR0eXBlIjoiTkxSRS5Db21tb24uRG9tLlN0eWxlcy5FeHBsaWNpdFNldGFibGVUYXNrU3R5bGUsIE5MUkUuQ29tbW9uIiwiU2hhcGUiOjEsIlNoYXBlVGhpY2tuZXNzIjowLCJEdXJhdGlvbkZvcm1hdCI6MCwiSW5jbHVkZU5vbldvcmtpbmdEYXlzSW5EdXJhdGlvbiI6ZmFsc2UsIlBlcmNlbnRhZ2VDb21wbGV0ZVN0eWxlIjp7IiRpZCI6IjE5MjMiLCJGb250U2V0dGluZ3MiOnsiJGlkIjoiMTkyNCIsIkZvbnRTaXplIjoxMCwiRm9udE5hbWUiOiJDYWxpYnJpIiwiSXNCb2xkIjpmYWxzZSwiSXNJdGFsaWMiOmZhbHNlLCJJc1VuZGVybGluZWQiOmZhbHNlLCJQYXJlbnRTdHlsZSI6bnVsbH0sIkF1dG9TaXplIjowLCJGb3JlZ3JvdW5kIjp7IiRpZCI6IjE5MjUiLCJDb2xvciI6eyIkaWQiOiIxOTI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5MjciLCJUb3AiOjAuMCwiTGVmdCI6MC4wLCJSaWdodCI6MC4wLCJCb3R0b20iOjAuMH0sIlBhZGRpbmciOnsiJGlkIjoiMTkyOCIsIlRvcCI6MC4wLCJMZWZ0IjowLjAsIlJpZ2h0IjowLjAsIkJvdHRvbSI6MC4wfSwiQmFja2dyb3VuZCI6eyIkaWQiOiIxOTI5IiwiQ29sb3IiOnsiJGlkIjoiMTkzMCIsIkEiOjg5LCJSIjowLCJHIjowLCJCIjowfX0sIklzVmlzaWJsZSI6dHJ1ZSwiV2lkdGgiOjAuMCwiSGVpZ2h0IjowLjAsIkJvcmRlclN0eWxlIjp7IiRpZCI6IjE5MzEiLCJMaW5lQ29sb3IiOm51bGwsIkxpbmVXZWlnaHQiOjAuMCwiTGluZVR5cGUiOjAsIlBhcmVudFN0eWxlIjpudWxsfSwiUGFyZW50U3R5bGUiOm51bGx9LCJEdXJhdGlvblN0eWxlIjp7IiRpZCI6IjE5MzIiLCJGb250U2V0dGluZ3MiOnsiJGlkIjoiMTkzMyIsIkZvbnRTaXplIjoxMCwiRm9udE5hbWUiOiJDYWxpYnJpIiwiSXNCb2xkIjpmYWxzZSwiSXNJdGFsaWMiOmZhbHNlLCJJc1VuZGVybGluZWQiOmZhbHNlLCJQYXJlbnRTdHlsZSI6bnVsbH0sIkF1dG9TaXplIjowLCJGb3JlZ3JvdW5kIjp7IiRpZCI6IjE5MzQiLCJDb2xvciI6eyIkaWQiOiIxOTM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kzNiIsIlRvcCI6MC4wLCJMZWZ0IjowLjAsIlJpZ2h0IjowLjAsIkJvdHRvbSI6MC4wfSwiUGFkZGluZyI6eyIkaWQiOiIxOTM3IiwiVG9wIjowLjAsIkxlZnQiOjAuMCwiUmlnaHQiOjAuMCwiQm90dG9tIjowLjB9LCJCYWNrZ3JvdW5kIjp7IiRpZCI6IjE5MzgiLCJDb2xvciI6eyIkaWQiOiIxOTM5IiwiQSI6MjU1LCJSIjoyMzcsIkciOjEyNSwiQiI6NDl9fSwiSXNWaXNpYmxlIjp0cnVlLCJXaWR0aCI6MC4wLCJIZWlnaHQiOjAuMCwiQm9yZGVyU3R5bGUiOnsiJGlkIjoiMTk0MCIsIkxpbmVDb2xvciI6bnVsbCwiTGluZVdlaWdodCI6MC4wLCJMaW5lVHlwZSI6MCwiUGFyZW50U3R5bGUiOm51bGx9LCJQYXJlbnRTdHlsZSI6bnVsbH0sIkhvcml6b250YWxDb25uZWN0b3JTdHlsZSI6eyIkaWQiOiIxOTQxIiwiTGluZUNvbG9yIjp7IiRpZCI6IjE5NDIiLCIkdHlwZSI6Ik5MUkUuQ29tbW9uLkRvbS5Tb2xpZENvbG9yQnJ1c2gsIE5MUkUuQ29tbW9uIiwiQ29sb3IiOnsiJGlkIjoiMTk0MyIsIkEiOjI1NSwiUiI6MCwiRyI6MCwiQiI6MH19LCJMaW5lV2VpZ2h0IjowLjAsIkxpbmVUeXBlIjowLCJQYXJlbnRTdHlsZSI6bnVsbH0sIlZlcnRpY2FsQ29ubmVjdG9yU3R5bGUiOnsiJGlkIjoiMTk0NCIsIkxpbmVDb2xvciI6eyIkaWQiOiIxOTQ1IiwiJHR5cGUiOiJOTFJFLkNvbW1vbi5Eb20uU29saWRDb2xvckJydXNoLCBOTFJFLkNvbW1vbiIsIkNvbG9yIjp7IiRpZCI6IjE5ND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OTQ3IiwiU2hhcGVTdHlsZSI6eyIkaWQiOiIxOTQ4IiwiTWFyZ2luIjp7IiRpZCI6IjE5NDkiLCJUb3AiOjAuMCwiTGVmdCI6MC4wLCJSaWdodCI6MC4wLCJCb3R0b20iOjAuMH0sIlBhZGRpbmciOnsiJGlkIjoiMTk1MCIsIlRvcCI6MC4wLCJMZWZ0IjowLjAsIlJpZ2h0IjowLjAsIkJvdHRvbSI6MC4wfSwiQmFja2dyb3VuZCI6eyIkaWQiOiIxOTUxIiwiQ29sb3IiOnsiJGlkIjoiMTk1MiIsIkEiOjE1MywiUiI6MCwiRyI6MCwiQiI6MH19LCJJc1Zpc2libGUiOnRydWUsIldpZHRoIjowLjAsIkhlaWdodCI6MC4wLCJCb3JkZXJTdHlsZSI6eyIkaWQiOiIxOTUzIiwiTGluZUNvbG9yIjp7IiRpZCI6IjE5NTQiLCIkdHlwZSI6Ik5MUkUuQ29tbW9uLkRvbS5Tb2xpZENvbG9yQnJ1c2gsIE5MUkUuQ29tbW9uIiwiQ29sb3IiOnsiJGlkIjoiMTk1NSIsIkEiOjI1NSwiUiI6MjU1LCJHIjowLCJCIjowfX0sIkxpbmVXZWlnaHQiOjAuMCwiTGluZVR5cGUiOjAsIlBhcmVudFN0eWxlIjpudWxsfSwiUGFyZW50U3R5bGUiOm51bGx9LCJNYXJnaW4iOnsiJGlkIjoiMTk1NiIsIlRvcCI6MC4wLCJMZWZ0IjowLjAsIlJpZ2h0IjowLjAsIkJvdHRvbSI6MC4wfSwiUGFkZGluZyI6eyIkaWQiOiIxOTU3IiwiVG9wIjowLjAsIkxlZnQiOjAuMCwiUmlnaHQiOjAuMCwiQm90dG9tIjowLjB9LCJCYWNrZ3JvdW5kIjpudWxsLCJJc1Zpc2libGUiOnRydWUsIldpZHRoIjowLjAsIkhlaWdodCI6MC4wLCJCb3JkZXJTdHlsZSI6bnVsbCwiUGFyZW50U3R5bGUiOm51bGx9LCJTaGFwZVN0eWxlIjp7IiRpZCI6IjE5NTgiLCJNYXJnaW4iOnsiJGlkIjoiMTk1OSIsIlRvcCI6MC4wLCJMZWZ0Ijo0LjAsIlJpZ2h0Ijo0LjAsIkJvdHRvbSI6MC4wfSwiUGFkZGluZyI6eyIkaWQiOiIxOTYwIiwiVG9wIjowLjAsIkxlZnQiOjAuMCwiUmlnaHQiOjAuMCwiQm90dG9tIjowLjB9LCJCYWNrZ3JvdW5kIjp7IiRpZCI6IjE5NjEiLCJDb2xvciI6eyIkaWQiOiIxOTYyIiwiQSI6MjU1LCJSIjoyMSwiRyI6OTYsIkIiOjEzMH19LCJJc1Zpc2libGUiOnRydWUsIldpZHRoIjowLjAsIkhlaWdodCI6MTAuMCwiQm9yZGVyU3R5bGUiOnsiJGlkIjoiMTk2MyIsIkxpbmVDb2xvciI6eyIkaWQiOiIxOTY0IiwiJHR5cGUiOiJOTFJFLkNvbW1vbi5Eb20uU29saWRDb2xvckJydXNoLCBOTFJFLkNvbW1vbiIsIkNvbG9yIjp7IiRpZCI6IjE5NjUiLCJBIjoyNTUsIlIiOjIzNCwiRyI6MjIsIkIiOjMwfX0sIkxpbmVXZWlnaHQiOjAuMCwiTGluZVR5cGUiOjAsIlBhcmVudFN0eWxlIjpudWxsfSwiUGFyZW50U3R5bGUiOm51bGx9LCJUaXRsZVN0eWxlIjp7IiRpZCI6IjE5NjYiLCJGb250U2V0dGluZ3MiOnsiJGlkIjoiMTk2NyIsIkZvbnRTaXplIjoxMSwiRm9udE5hbWUiOiJDYWxpYnJpIiwiSXNCb2xkIjpmYWxzZSwiSXNJdGFsaWMiOmZhbHNlLCJJc1VuZGVybGluZWQiOmZhbHNlLCJQYXJlbnRTdHlsZSI6bnVsbH0sIkF1dG9TaXplIjowLCJGb3JlZ3JvdW5kIjp7IiRpZCI6IjE5NjgiLCJDb2xvciI6eyIkaWQiOiIxOTY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5NzAiLCJUb3AiOjAuMCwiTGVmdCI6MC4wLCJSaWdodCI6MC4wLCJCb3R0b20iOjAuMH0sIlBhZGRpbmciOnsiJGlkIjoiMTk3MSIsIlRvcCI6MC4wLCJMZWZ0IjowLjAsIlJpZ2h0IjowLjAsIkJvdHRvbSI6MC4wfSwiQmFja2dyb3VuZCI6eyIkaWQiOiIxOTcyIiwiQ29sb3IiOnsiJGlkIjoiMTk3MyIsIkEiOjI1NSwiUiI6MCwiRyI6MCwiQiI6MH19LCJJc1Zpc2libGUiOnRydWUsIldpZHRoIjowLjAsIkhlaWdodCI6MC4wLCJCb3JkZXJTdHlsZSI6eyIkaWQiOiIxOTc0IiwiTGluZUNvbG9yIjpudWxsLCJMaW5lV2VpZ2h0IjowLjAsIkxpbmVUeXBlIjowLCJQYXJlbnRTdHlsZSI6bnVsbH0sIlBhcmVudFN0eWxlIjpudWxsfSwiRGF0ZVN0eWxlIjp7IiRpZCI6IjE5NzUiLCJGb250U2V0dGluZ3MiOnsiJGlkIjoiMTk3NiIsIkZvbnRTaXplIjoxMCwiRm9udE5hbWUiOiJDYWxpYnJpIiwiSXNCb2xkIjpmYWxzZSwiSXNJdGFsaWMiOmZhbHNlLCJJc1VuZGVybGluZWQiOmZhbHNlLCJQYXJlbnRTdHlsZSI6bnVsbH0sIkF1dG9TaXplIjowLCJGb3JlZ3JvdW5kIjp7IiRpZCI6IjE5NzciLCJDb2xvciI6eyIkaWQiOiIxOTc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5NzkiLCJUb3AiOjAuMCwiTGVmdCI6MC4wLCJSaWdodCI6MC4wLCJCb3R0b20iOjAuMH0sIlBhZGRpbmciOnsiJGlkIjoiMTk4MCIsIlRvcCI6MC4wLCJMZWZ0IjowLjAsIlJpZ2h0IjowLjAsIkJvdHRvbSI6MC4wfSwiQmFja2dyb3VuZCI6eyIkaWQiOiIxOTgxIiwiQ29sb3IiOnsiJGlkIjoiMTk4MiIsIkEiOjI1NSwiUiI6MTQsIkciOjQwLCJCIjo2NX19LCJJc1Zpc2libGUiOnRydWUsIldpZHRoIjowLjAsIkhlaWdodCI6MC4wLCJCb3JkZXJTdHlsZSI6eyIkaWQiOiIxOTgzIiwiTGluZUNvbG9yIjpudWxsLCJMaW5lV2VpZ2h0IjowLjAsIkxpbmVUeXBlIjowLCJQYXJlbnRTdHlsZSI6bnVsbH0sIlBhcmVudFN0eWxlIjpudWxsfSwiRGF0ZUZvcm1hdCI6eyIkaWQiOiIxOT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ODUiLCJGb3JtYXQiOjAsIklzVmlzaWJsZSI6ZmFsc2UsIkxhc3RLbm93blZpc2liaWxpdHlTdGF0ZSI6ZmFsc2V9LCJJc1Zpc2libGUiOnRydWUsIlZhcmlhbmNlU3R5bGUiOnsiJGlkIjoiMTk4NiIsIlRleHRTdHlsZSI6eyIkaWQiOiIxOTg3IiwiRm9udFNldHRpbmdzIjp7IiRpZCI6IjE5ODgiLCJGb250U2l6ZSI6MTEsIkZvbnROYW1lIjoiQ2FsaWJyaSIsIklzQm9sZCI6ZmFsc2UsIklzSXRhbGljIjpmYWxzZSwiSXNVbmRlcmxpbmVkIjpmYWxzZSwiUGFyZW50U3R5bGUiOm51bGx9LCJBdXRvU2l6ZSI6MCwiRm9yZWdyb3VuZCI6eyIkaWQiOiIxOTg5IiwiQ29sb3IiOnsiJGlkIjoiMTk5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kxIiwiVG9wIjowLjAsIkxlZnQiOjAuMCwiUmlnaHQiOjAuMCwiQm90dG9tIjowLjB9LCJQYWRkaW5nIjp7IiRpZCI6IjE5OTIiLCJUb3AiOjAuMCwiTGVmdCI6MC4wLCJSaWdodCI6MC4wLCJCb3R0b20iOjAuMH0sIkJhY2tncm91bmQiOnsiJGlkIjoiMTk5MyIsIkNvbG9yIjp7IiRpZCI6IjE5OTQiLCJBIjowLCJSIjowLCJHIjowLCJCIjowfX0sIklzVmlzaWJsZSI6dHJ1ZSwiV2lkdGgiOjAuMCwiSGVpZ2h0IjowLjAsIkJvcmRlclN0eWxlIjp7IiRpZCI6IjE5OTUiLCJMaW5lQ29sb3IiOm51bGwsIkxpbmVXZWlnaHQiOjAuMCwiTGluZVR5cGUiOjAsIlBhcmVudFN0eWxlIjpudWxsfSwiUGFyZW50U3R5bGUiOm51bGx9LCJQYXJlbnRTdHlsZSI6bnVsbH0sIlBhcmVudFN0eWxlIjpudWxsLCJfZXhwbGljaXRseVNldCI6eyIkaWQiOiIxOTk2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Tk5NyIsIlNoYXBlIjoxLCJDb25uZWN0b3JNYXJnaW4iOnsiJGlkIjoiMTk5OCIsIlRvcCI6MC4wLCJMZWZ0IjoyLjAsIlJpZ2h0IjoyLjAsIkJvdHRvbSI6MC4wfSwiQ29ubmVjdG9yU3R5bGUiOnsiJGlkIjoiMTk5OSIsIkxpbmVDb2xvciI6eyIkaWQiOiIyMDAwIiwiJHR5cGUiOiJOTFJFLkNvbW1vbi5Eb20uU29saWRDb2xvckJydXNoLCBOTFJFLkNvbW1vbiIsIkNvbG9yIjp7IiRpZCI6IjIwMDEiLCJBIjoxMjcsIlIiOjExLCJHIjo0OCwiQiI6NjV9fSwiTGluZVdlaWdodCI6MS4wLCJMaW5lVHlwZSI6MCwiUGFyZW50U3R5bGUiOm51bGx9LCJJc0JlbG93VGltZWJhbmQiOmZhbHNlLCJQb3NpdGlvbk9uVGFzayI6MSwiSGlkZURhdGUiOmZhbHNlLCJTaGFwZVNpemUiOjAsIlNwYWNpbmciOjAuMCwiUGFkZGluZyI6eyIkaWQiOiIyMDAyIiwiVG9wIjo1LjAsIkxlZnQiOjMuMCwiUmlnaHQiOjAuMCwiQm90dG9tIjoyLjB9LCJTaGFwZVN0eWxlIjp7IiRpZCI6IjIwMDMiLCJNYXJnaW4iOnsiJGlkIjoiMjAwNCIsIlRvcCI6MC4wLCJMZWZ0IjowLjAsIlJpZ2h0IjowLjAsIkJvdHRvbSI6MC4wfSwiUGFkZGluZyI6eyIkaWQiOiIyMDA1IiwiVG9wIjowLjAsIkxlZnQiOjAuMCwiUmlnaHQiOjAuMCwiQm90dG9tIjowLjB9LCJCYWNrZ3JvdW5kIjp7IiRpZCI6IjIwMDYiLCJDb2xvciI6eyIkaWQiOiIyMDA3IiwiQSI6MjU1LCJSIjoxMSwiRyI6NDgsIkIiOjY1fX0sIklzVmlzaWJsZSI6dHJ1ZSwiV2lkdGgiOjEyLjAsIkhlaWdodCI6MTQuMCwiQm9yZGVyU3R5bGUiOnsiJGlkIjoiMjAwOCIsIkxpbmVDb2xvciI6eyIkaWQiOiIyMDA5IiwiJHR5cGUiOiJOTFJFLkNvbW1vbi5Eb20uU29saWRDb2xvckJydXNoLCBOTFJFLkNvbW1vbiIsIkNvbG9yIjp7IiRpZCI6IjIwMTAiLCJBIjoyNTUsIlIiOjI1NSwiRyI6MCwiQiI6MH19LCJMaW5lV2VpZ2h0IjowLjAsIkxpbmVUeXBlIjowLCJQYXJlbnRTdHlsZSI6bnVsbH0sIlBhcmVudFN0eWxlIjpudWxsfSwiVGl0bGVTdHlsZSI6eyIkaWQiOiIyMDExIiwiRm9udFNldHRpbmdzIjp7IiRpZCI6IjIwMTIiLCJGb250U2l6ZSI6MTEsIkZvbnROYW1lIjoiQ2FsaWJyaSIsIklzQm9sZCI6ZmFsc2UsIklzSXRhbGljIjpmYWxzZSwiSXNVbmRlcmxpbmVkIjpmYWxzZSwiUGFyZW50U3R5bGUiOm51bGx9LCJBdXRvU2l6ZSI6MCwiRm9yZWdyb3VuZCI6eyIkaWQiOiIyMDEzIiwiQ29sb3IiOnsiJGlkIjoiMjAx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MDE1IiwiVG9wIjowLjAsIkxlZnQiOjAuMCwiUmlnaHQiOjAuMCwiQm90dG9tIjowLjB9LCJQYWRkaW5nIjp7IiRpZCI6IjIwMTYiLCJUb3AiOjAuMCwiTGVmdCI6MC4wLCJSaWdodCI6MC4wLCJCb3R0b20iOjAuMH0sIkJhY2tncm91bmQiOnsiJGlkIjoiMjAxNyIsIkNvbG9yIjp7IiRpZCI6IjIwMTgiLCJBIjoyNTUsIlIiOjAsIkciOjAsIkIiOjB9fSwiSXNWaXNpYmxlIjp0cnVlLCJXaWR0aCI6MC4wLCJIZWlnaHQiOjAuMCwiQm9yZGVyU3R5bGUiOnsiJGlkIjoiMjAxOSIsIkxpbmVDb2xvciI6bnVsbCwiTGluZVdlaWdodCI6MC4wLCJMaW5lVHlwZSI6MCwiUGFyZW50U3R5bGUiOm51bGx9LCJQYXJlbnRTdHlsZSI6bnVsbH0sIkRhdGVTdHlsZSI6eyIkaWQiOiIyMDIwIiwiRm9udFNldHRpbmdzIjp7IiRpZCI6IjIwMjEiLCJGb250U2l6ZSI6MTAsIkZvbnROYW1lIjoiQ2FsaWJyaSIsIklzQm9sZCI6ZmFsc2UsIklzSXRhbGljIjpmYWxzZSwiSXNVbmRlcmxpbmVkIjpmYWxzZSwiUGFyZW50U3R5bGUiOm51bGx9LCJBdXRvU2l6ZSI6MCwiRm9yZWdyb3VuZCI6eyIkaWQiOiIyMDIyIiwiQ29sb3IiOnsiJGlkIjoiMjAy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MDI0IiwiVG9wIjowLjAsIkxlZnQiOjAuMCwiUmlnaHQiOjAuMCwiQm90dG9tIjowLjB9LCJQYWRkaW5nIjp7IiRpZCI6IjIwMjUiLCJUb3AiOjAuMCwiTGVmdCI6MC4wLCJSaWdodCI6MC4wLCJCb3R0b20iOjAuMH0sIkJhY2tncm91bmQiOnsiJGlkIjoiMjAyNiIsIkNvbG9yIjp7IiRpZCI6IjIwMjciLCJBIjoyNTUsIlIiOjE0LCJHIjo0MCwiQiI6NjV9fSwiSXNWaXNpYmxlIjp0cnVlLCJXaWR0aCI6MC4wLCJIZWlnaHQiOjAuMCwiQm9yZGVyU3R5bGUiOnsiJGlkIjoiMjAyOCIsIkxpbmVDb2xvciI6bnVsbCwiTGluZVdlaWdodCI6MC4wLCJMaW5lVHlwZSI6MCwiUGFyZW50U3R5bGUiOm51bGx9LCJQYXJlbnRTdHlsZSI6bnVsbH0sIkRhdGVGb3JtYXQiOnsiJGlkIjoiMjA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MwIiwiRm9ybWF0IjowLCJJc1Zpc2libGUiOmZhbHNlLCJMYXN0S25vd25WaXNpYmlsaXR5U3RhdGUiOmZhbHNlfSwiSXNWaXNpYmxlIjp0cnVlLCJWYXJpYW5jZVN0eWxlIjp7IiRpZCI6IjIwMzEiLCJUZXh0U3R5bGUiOnsiJGlkIjoiMjAzMiIsIkZvbnRTZXR0aW5ncyI6eyIkaWQiOiIyMDMzIiwiRm9udFNpemUiOjExLCJGb250TmFtZSI6IkNhbGlicmkiLCJJc0JvbGQiOmZhbHNlLCJJc0l0YWxpYyI6ZmFsc2UsIklzVW5kZXJsaW5lZCI6ZmFsc2UsIlBhcmVudFN0eWxlIjpudWxsfSwiQXV0b1NpemUiOjAsIkZvcmVncm91bmQiOnsiJGlkIjoiMjAzNCIsIkNvbG9yIjp7IiRpZCI6IjIwMz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AzNiIsIlRvcCI6MC4wLCJMZWZ0IjowLjAsIlJpZ2h0IjowLjAsIkJvdHRvbSI6MC4wfSwiUGFkZGluZyI6eyIkaWQiOiIyMDM3IiwiVG9wIjowLjAsIkxlZnQiOjAuMCwiUmlnaHQiOjAuMCwiQm90dG9tIjowLjB9LCJCYWNrZ3JvdW5kIjp7IiRpZCI6IjIwMzgiLCJDb2xvciI6eyIkaWQiOiIyMDM5IiwiQSI6MCwiUiI6MCwiRyI6MCwiQiI6MH19LCJJc1Zpc2libGUiOmZhbHNlLCJXaWR0aCI6MC4wLCJIZWlnaHQiOjAuMCwiQm9yZGVyU3R5bGUiOnsiJGlkIjoiMjA0MCIsIkxpbmVDb2xvciI6bnVsbCwiTGluZVdlaWdodCI6MC4wLCJMaW5lVHlwZSI6MCwiUGFyZW50U3R5bGUiOm51bGx9LCJQYXJlbnRTdHlsZSI6bnVsbH0sIlBhcmVudFN0eWxlIjpudWxsfSwiUGFyZW50U3R5bGUiOm51bGx9LCJEZWZhdWx0U3dpbWxhbmVNaWxlc3RvbmVTdHlsZSI6eyIkaWQiOiIyMDQxIiwiVGl0bGVQb3NpdGlvbiI6IkxlZnQiLCJEYXRlUG9zaXRpb24iOiJSaWdodCIsIlZhcmlhbmNlUG9zaXRpb24iOiJSaWdodCIsIlNoYXBlVHlwZSI6MSwiU2hhcGVTaXplIjowLCJTcGFjaW5nIjo1LCJTaGFwZVN0eWxlIjp7IiRpZCI6IjIwNDIiLCJNYXJnaW4iOnsiJGlkIjoiMjA0MyIsIlRvcCI6MC4wLCJMZWZ0IjowLjAsIlJpZ2h0IjowLjAsIkJvdHRvbSI6MC4wfSwiUGFkZGluZyI6eyIkaWQiOiIyMDQ0IiwiVG9wIjowLjAsIkxlZnQiOjAuMCwiUmlnaHQiOjAuMCwiQm90dG9tIjowLjB9LCJCYWNrZ3JvdW5kIjp7IiRpZCI6IjIwNDUiLCJDb2xvciI6eyIkaWQiOiIyMDQ2IiwiQSI6MjU1LCJSIjoyMSwiRyI6OTYsIkIiOjEzMH19LCJJc1Zpc2libGUiOnRydWUsIldpZHRoIjoxMi4wLCJIZWlnaHQiOjE0LjAsIkJvcmRlclN0eWxlIjp7IiRpZCI6IjIwNDciLCJMaW5lQ29sb3IiOnsiJGlkIjoiMjA0OCIsIiR0eXBlIjoiTkxSRS5Db21tb24uRG9tLlNvbGlkQ29sb3JCcnVzaCwgTkxSRS5Db21tb24iLCJDb2xvciI6eyIkaWQiOiIyMDQ5IiwiQSI6MjU1LCJSIjoyMzQsIkciOjIyLCJCIjozMH19LCJMaW5lV2VpZ2h0IjowLjAsIkxpbmVUeXBlIjowLCJQYXJlbnRTdHlsZSI6bnVsbH0sIlBhcmVudFN0eWxlIjpudWxsfSwiVGl0bGVTdHlsZSI6eyIkaWQiOiIyMDUwIiwiRm9udFNldHRpbmdzIjp7IiRpZCI6IjIwNTEiLCJGb250U2l6ZSI6MTEsIkZvbnROYW1lIjoiQ2FsaWJyaSIsIklzQm9sZCI6ZmFsc2UsIklzSXRhbGljIjpmYWxzZSwiSXNVbmRlcmxpbmVkIjpmYWxzZSwiUGFyZW50U3R5bGUiOm51bGx9LCJBdXRvU2l6ZSI6MCwiRm9yZWdyb3VuZCI6eyIkaWQiOiIyMDUyIiwiQ29sb3IiOnsiJGlkIjoiMjA1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MDU0IiwiVG9wIjowLjAsIkxlZnQiOjAuMCwiUmlnaHQiOjAuMCwiQm90dG9tIjowLjB9LCJQYWRkaW5nIjp7IiRpZCI6IjIwNTUiLCJUb3AiOjAuMCwiTGVmdCI6MC4wLCJSaWdodCI6MC4wLCJCb3R0b20iOjAuMH0sIkJhY2tncm91bmQiOnsiJGlkIjoiMjA1NiIsIkNvbG9yIjp7IiRpZCI6IjIwNTciLCJBIjoyNTUsIlIiOjAsIkciOjAsIkIiOjB9fSwiSXNWaXNpYmxlIjp0cnVlLCJXaWR0aCI6MC4wLCJIZWlnaHQiOjAuMCwiQm9yZGVyU3R5bGUiOnsiJGlkIjoiMjA1OCIsIkxpbmVDb2xvciI6bnVsbCwiTGluZVdlaWdodCI6MC4wLCJMaW5lVHlwZSI6MCwiUGFyZW50U3R5bGUiOm51bGx9LCJQYXJlbnRTdHlsZSI6bnVsbH0sIkRhdGVTdHlsZSI6eyIkaWQiOiIyMDU5IiwiRm9udFNldHRpbmdzIjp7IiRpZCI6IjIwNjAiLCJGb250U2l6ZSI6MTAsIkZvbnROYW1lIjoiQ2FsaWJyaSIsIklzQm9sZCI6ZmFsc2UsIklzSXRhbGljIjpmYWxzZSwiSXNVbmRlcmxpbmVkIjpmYWxzZSwiUGFyZW50U3R5bGUiOm51bGx9LCJBdXRvU2l6ZSI6MCwiRm9yZWdyb3VuZCI6eyIkaWQiOiIyMDYxIiwiQ29sb3IiOnsiJGlkIjoiMjA2M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DYzIiwiVG9wIjowLjAsIkxlZnQiOjAuMCwiUmlnaHQiOjAuMCwiQm90dG9tIjowLjB9LCJQYWRkaW5nIjp7IiRpZCI6IjIwNjQiLCJUb3AiOjAuMCwiTGVmdCI6MC4wLCJSaWdodCI6MC4wLCJCb3R0b20iOjAuMH0sIkJhY2tncm91bmQiOnsiJGlkIjoiMjA2NSIsIkNvbG9yIjp7IiRpZCI6IjIwNjYiLCJBIjoyNTUsIlIiOjE0LCJHIjo0MCwiQiI6NjV9fSwiSXNWaXNpYmxlIjp0cnVlLCJXaWR0aCI6MC4wLCJIZWlnaHQiOjAuMCwiQm9yZGVyU3R5bGUiOnsiJGlkIjoiMjA2NyIsIkxpbmVDb2xvciI6bnVsbCwiTGluZVdlaWdodCI6MC4wLCJMaW5lVHlwZSI6MCwiUGFyZW50U3R5bGUiOm51bGx9LCJQYXJlbnRTdHlsZSI6bnVsbH0sIkRhdGVGb3JtYXQiOnsiJGlkIjoiMjA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Y5IiwiRm9ybWF0IjowLCJJc1Zpc2libGUiOmZhbHNlLCJMYXN0S25vd25WaXNpYmlsaXR5U3RhdGUiOmZhbHNlfSwiSXNWaXNpYmxlIjp0cnVlLCJWYXJpYW5jZVN0eWxlIjp7IiRpZCI6IjIwNzAiLCJUZXh0U3R5bGUiOnsiJGlkIjoiMjA3MSIsIkZvbnRTZXR0aW5ncyI6eyIkaWQiOiIyMDcyIiwiRm9udFNpemUiOjExLCJGb250TmFtZSI6IkNhbGlicmkiLCJJc0JvbGQiOmZhbHNlLCJJc0l0YWxpYyI6ZmFsc2UsIklzVW5kZXJsaW5lZCI6ZmFsc2UsIlBhcmVudFN0eWxlIjpudWxsfSwiQXV0b1NpemUiOjAsIkZvcmVncm91bmQiOnsiJGlkIjoiMjA3MyIsIkNvbG9yIjp7IiRpZCI6IjIwNz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A3NSIsIlRvcCI6MC4wLCJMZWZ0IjowLjAsIlJpZ2h0IjowLjAsIkJvdHRvbSI6MC4wfSwiUGFkZGluZyI6eyIkaWQiOiIyMDc2IiwiVG9wIjowLjAsIkxlZnQiOjAuMCwiUmlnaHQiOjAuMCwiQm90dG9tIjowLjB9LCJCYWNrZ3JvdW5kIjp7IiRpZCI6IjIwNzciLCJDb2xvciI6eyIkaWQiOiIyMDc4IiwiQSI6MCwiUiI6MCwiRyI6MCwiQiI6MH19LCJJc1Zpc2libGUiOnRydWUsIldpZHRoIjowLjAsIkhlaWdodCI6MC4wLCJCb3JkZXJTdHlsZSI6eyIkaWQiOiIyMDc5IiwiTGluZUNvbG9yIjpudWxsLCJMaW5lV2VpZ2h0IjowLjAsIkxpbmVUeXBlIjowLCJQYXJlbnRTdHlsZSI6bnVsbH0sIlBhcmVudFN0eWxlIjpudWxsfSwiUGFyZW50U3R5bGUiOm51bGx9LCJQYXJlbnRTdHlsZSI6bnVsbH0sIkRlZmF1bHRTd2ltbGFuZUFjdGl2aXR5U3R5bGUiOnsiJGlkIjoiMjA4MCIsIkhlYWRlclN0eWxlIjp7IiRpZCI6IjIwODEiLCJUZXh0U3R5bGUiOnsiJGlkIjoiMjA4MiIsIkZvbnRTZXR0aW5ncyI6eyIkaWQiOiIyMDgzIiwiRm9udFNpemUiOjExLCJGb250TmFtZSI6IkNhbGlicmkiLCJJc0JvbGQiOmZhbHNlLCJJc0l0YWxpYyI6ZmFsc2UsIklzVW5kZXJsaW5lZCI6ZmFsc2UsIlBhcmVudFN0eWxlIjpudWxsfSwiQXV0b1NpemUiOjIsIkZvcmVncm91bmQiOnsiJGlkIjoiMjA4NCIsIkNvbG9yIjp7IiRpZCI6IjIwOD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Dg2IiwiVG9wIjowLjAsIkxlZnQiOjAuMCwiUmlnaHQiOjAuMCwiQm90dG9tIjowLjB9LCJQYWRkaW5nIjp7IiRpZCI6IjIwODciLCJUb3AiOjAuMCwiTGVmdCI6MC4wLCJSaWdodCI6MC4wLCJCb3R0b20iOjAuMH0sIkJhY2tncm91bmQiOnsiJGlkIjoiMjA4OCIsIkNvbG9yIjp7IiRpZCI6IjIwODkiLCJBIjoyNTUsIlIiOjAsIkciOjAsIkIiOjB9fSwiSXNWaXNpYmxlIjp0cnVlLCJXaWR0aCI6MC4wLCJIZWlnaHQiOjAuMCwiQm9yZGVyU3R5bGUiOm51bGwsIlBhcmVudFN0eWxlIjpudWxsfSwiUmVjdGFuZ2xlU3R5bGUiOnsiJGlkIjoiMjA5MCIsIk1hcmdpbiI6eyIkaWQiOiIyMDkxIiwiVG9wIjowLjAsIkxlZnQiOjAuMCwiUmlnaHQiOjAuMCwiQm90dG9tIjowLjB9LCJQYWRkaW5nIjp7IiRpZCI6IjIwOTIiLCJUb3AiOjAuMCwiTGVmdCI6MC4wLCJSaWdodCI6MC4wLCJCb3R0b20iOjAuMH0sIkJhY2tncm91bmQiOnsiJGlkIjoiMjA5MyIsIkNvbG9yIjp7IiRpZCI6IjIwOTQiLCJBIjo2MywiUiI6MjEsIkciOjk2LCJCIjoxMzB9fSwiSXNWaXNpYmxlIjp0cnVlLCJXaWR0aCI6MC4wLCJIZWlnaHQiOjAuMCwiQm9yZGVyU3R5bGUiOnsiJGlkIjoiMjA5NSIsIkxpbmVDb2xvciI6eyIkaWQiOiIyMDk2IiwiJHR5cGUiOiJOTFJFLkNvbW1vbi5Eb20uU29saWRDb2xvckJydXNoLCBOTFJFLkNvbW1vbiIsIkNvbG9yIjp7IiRpZCI6IjIwOTciLCJBIjoyNTUsIlIiOjI1NSwiRyI6MCwiQiI6MH19LCJMaW5lV2VpZ2h0IjowLjAsIkxpbmVUeXBlIjowLCJQYXJlbnRTdHlsZSI6bnVsbH0sIlBhcmVudFN0eWxlIjpudWxsfSwiTWFyZ2luIjp7IiRpZCI6IjIwOTgiLCJUb3AiOjAuMCwiTGVmdCI6MC4wLCJSaWdodCI6MC4wLCJCb3R0b20iOjAuMH0sIlBhZGRpbmciOnsiJGlkIjoiMjA5OSIsIlRvcCI6MC4wLCJMZWZ0IjowLjAsIlJpZ2h0IjowLjAsIkJvdHRvbSI6MC4wfSwiQmFja2dyb3VuZCI6bnVsbCwiSXNWaXNpYmxlIjp0cnVlLCJXaWR0aCI6MC4wLCJIZWlnaHQiOjAuMCwiQm9yZGVyU3R5bGUiOm51bGwsIlBhcmVudFN0eWxlIjpudWxsfSwiQmFja2dyb3VuZFN0eWxlIjp7IiRpZCI6IjIxMDAiLCJNYXJnaW4iOnsiJGlkIjoiMjEwMSIsIlRvcCI6MC4wLCJMZWZ0IjowLjAsIlJpZ2h0IjowLjAsIkJvdHRvbSI6MC4wfSwiUGFkZGluZyI6eyIkaWQiOiIyMTAyIiwiVG9wIjowLjAsIkxlZnQiOjAuMCwiUmlnaHQiOjAuMCwiQm90dG9tIjowLjB9LCJCYWNrZ3JvdW5kIjp7IiRpZCI6IjIxMDMiLCJDb2xvciI6eyIkaWQiOiIyMTA0IiwiQSI6NTEsIlIiOjIwMCwiRyI6MjAwLCJCIjoyMDB9fSwiSXNWaXNpYmxlIjp0cnVlLCJXaWR0aCI6MC4wLCJIZWlnaHQiOjAuMCwiQm9yZGVyU3R5bGUiOnsiJGlkIjoiMjEwNSIsIkxpbmVDb2xvciI6eyIkaWQiOiIyMTA2IiwiJHR5cGUiOiJOTFJFLkNvbW1vbi5Eb20uU29saWRDb2xvckJydXNoLCBOTFJFLkNvbW1vbiIsIkNvbG9yIjp7IiRpZCI6IjIxMDciLCJBIjoyNTUsIlIiOjIzNCwiRyI6MjIsIkIiOjMwfX0sIkxpbmVXZWlnaHQiOjAuMCwiTGluZVR5cGUiOjAsIlBhcmVudFN0eWxlIjpudWxsfSwiUGFyZW50U3R5bGUiOm51bGx9LCJNYXJnaW4iOnsiJGlkIjoiMjEwOCIsIlRvcCI6MC4wLCJMZWZ0IjowLjAsIlJpZ2h0IjowLjAsIkJvdHRvbSI6MC4wfSwiUGFkZGluZyI6eyIkaWQiOiIyMTA5IiwiVG9wIjowLjAsIkxlZnQiOjAuMCwiUmlnaHQiOjAuMCwiQm90dG9tIjowLjB9LCJJc1Zpc2libGUiOnRydWUsIldpZHRoIjowLjAsIkhlaWdodCI6MC4wLCJCb3JkZXJTdHlsZSI6eyIkaWQiOiIyMTEwIiwiTGluZUNvbG9yIjpudWxsLCJMaW5lV2VpZ2h0IjowLjAsIkxpbmVUeXBlIjowLCJQYXJlbnRTdHlsZSI6bnVsbH0sIlBhcmVudFN0eWxlIjpudWxsfSwiTWFyZ2luIjp7IiRpZCI6IjIxMTEiLCJUb3AiOjAuMCwiTGVmdCI6MC4wLCJSaWdodCI6MC4wLCJCb3R0b20iOjAuMH0sIlBhZGRpbmciOnsiJGlkIjoiMjExMiIsIlRvcCI6MC4wLCJMZWZ0IjowLjAsIlJpZ2h0IjowLjAsIkJvdHRvbSI6MC4wfSwiSXNWaXNpYmxlIjp0cnVlLCJXaWR0aCI6MC4wLCJIZWlnaHQiOjAuMCwiQm9yZGVyU3R5bGUiOnsiJGlkIjoiMjExMyIsIkxpbmVDb2xvciI6bnVsbCwiTGluZVdlaWdodCI6MC4wLCJMaW5lVHlwZSI6MCwiUGFyZW50U3R5bGUiOm51bGx9LCJQYXJlbnRTdHlsZSI6bnVsbH19XSwiSGFzQmFzZWxpbmVzIjpmYWxzZSwiQ3VsdHVyZUluZm9OYW1lIjoiZW4tVVMiLCJTdHlsZU5hbWUiOm51bGwsIlZlcnNpb24iOnsiJGlkIjoiMjExNCIsIlZlcnNpb24iOiI1LjYuMCIsIk9yaWdpbmFsQXNzZW1ibHlWZXJzaW9uIjpudWxsLCJFZGl0aW9uIjpudWxsLCJMYXN0U2F2ZWRFZGl0aW9uIjo0LCJJc1BsdXNFZGl0aW9uIjpmYWxzZSwiSXNQcm9FZGl0aW9uIjpmYWxzZX0sIkVmZmVjdCI6MCwiU3R5bGUiOnsiJGlkIjoiMjExNSIsIkRlZmF1bHREZXBlbmRlbmN5U3R5bGUiOnsiJGlkIjoiMjExNiIsIkxpbmVTdHlsZSI6eyIkaWQiOiIyMTE3IiwiTGluZUNvbG9yIjp7IiRpZCI6IjIxMTgiLCIkdHlwZSI6Ik5MUkUuQ29tbW9uLkRvbS5Tb2xpZENvbG9yQnJ1c2gsIE5MUkUuQ29tbW9uIiwiQ29sb3IiOnsiJGlkIjoiMjExOSIsIkEiOjI1NSwiUiI6MCwiRyI6MCwiQiI6MH19LCJMaW5lV2VpZ2h0IjoxLjAsIkxpbmVUeXBlIjowLCJQYXJlbnRTdHlsZSI6bnVsbH0sIkVuZEFycm93aGVhZExpbmVTdHlsZSI6eyIkaWQiOiIyMTIwIiwiS2luZCI6MSwiV2lkdGgiOjEsIkxlbmd0aCI6MCwiUGFyZW50U3R5bGUiOm51bGx9LCJCcmluZ1RvRnJvbnQiOmZhbHNlLCJFbGJvd1JhZGl1cyI6My4wLCJNYXJnaW4iOnsiJGlkIjoiMjEyMSIsIlRvcCI6MC4wLCJMZWZ0IjowLjAsIlJpZ2h0IjowLjAsIkJvdHRvbSI6MC4wfSwiUGFkZGluZyI6eyIkaWQiOiIyMTIyIiwiVG9wIjowLjAsIkxlZnQiOjAuMCwiUmlnaHQiOjAuMCwiQm90dG9tIjowLjB9LCJCYWNrZ3JvdW5kIjpudWxsLCJJc1Zpc2libGUiOnRydWUsIldpZHRoIjowLjAsIkhlaWdodCI6MC4wLCJCb3JkZXJTdHlsZSI6bnVsbCwiUGFyZW50U3R5bGUiOm51bGx9LCJDcml0aWNhbFBhdGhTdHlsZSI6eyIkaWQiOiIyMTIzIiwiQ3JpdGljYWxQYXRoU3R5bGVPcHRpb25zIjozMCwiTGluZVN0eWxlIjp7IiRpZCI6IjIxMjQiLCJMaW5lQ29sb3IiOnsiJGlkIjoiMjEyNSIsIiR0eXBlIjoiTkxSRS5Db21tb24uRG9tLlNvbGlkQ29sb3JCcnVzaCwgTkxSRS5Db21tb24iLCJDb2xvciI6eyIkaWQiOiIyMTI2IiwiQSI6MjU1LCJSIjoyMjIsIkciOjUwLCJCIjo1MH19LCJMaW5lV2VpZ2h0IjoxLjAsIkxpbmVUeXBlIjowLCJQYXJlbnRTdHlsZSI6bnVsbH0sIlRpdGxlRm9yZWdyb3VuZCI6eyIkaWQiOiIyMTI3IiwiQ29sb3IiOnsiJGlkIjoiMjEyOCIsIkEiOjI1NSwiUiI6MTc2LCJHIjoxOSwiQiI6MjV9fSwiU2hhcGVzQmFja2dyb3VuZCI6eyIkaWQiOiIyMTI5IiwiQ29sb3IiOnsiJGlkIjoiMjEzMCIsIkEiOjI1NSwiUiI6MjUzLCJHIjoyMDMsIkIiOjIwOH19LCJTaGFwZXNCb3JkZXJTdHlsZSI6eyIkaWQiOiIyMTMxIiwiTGluZUNvbG9yIjp7IiRpZCI6IjIxMzIiLCIkdHlwZSI6Ik5MUkUuQ29tbW9uLkRvbS5Tb2xpZENvbG9yQnJ1c2gsIE5MUkUuQ29tbW9uIiwiQ29sb3IiOnsiJGlkIjoiMjEzMyIsIkEiOjI1NSwiUiI6MjM0LCJHIjoyMiwiQiI6MzB9fSwiTGluZVdlaWdodCI6Mi4wLCJMaW5lVHlwZSI6MCwiUGFyZW50U3R5bGUiOm51bGx9LCJNYXJnaW4iOnsiJGlkIjoiMjEzNCIsIlRvcCI6MC4wLCJMZWZ0IjowLjAsIlJpZ2h0IjowLjAsIkJvdHRvbSI6MC4wfSwiUGFkZGluZyI6eyIkaWQiOiIyMTM1IiwiVG9wIjowLjAsIkxlZnQiOjAuMCwiUmlnaHQiOjAuMCwiQm90dG9tIjowLjB9LCJCYWNrZ3JvdW5kIjpudWxsLCJJc1Zpc2libGUiOmZhbHNlLCJXaWR0aCI6MC4wLCJIZWlnaHQiOjAuMCwiQm9yZGVyU3R5bGUiOnsiJGlkIjoiMjEzNiIsIkxpbmVDb2xvciI6bnVsbCwiTGluZVdlaWdodCI6MC4wLCJMaW5lVHlwZSI6MCwiUGFyZW50U3R5bGUiOm51bGx9LCJQYXJlbnRTdHlsZSI6bnVsbH0sIlBhbmVsc1NwYWNpbmdEZWZpbml0aW9uIjp7IiRpZCI6IjIxMzciLCJTcGFjaW5nQWJvdmVUaW1lYmFuZCI6MywiU3BhY2luZ0JlbG93VGltZWJhbmQiOjMsIlNwYWNpbmdBYm92ZUJldHdlZW5Td2ltbGFuZXNBbmRUYXNrcyI6NSwiU3BhY2luZ0JlbG93QmV0d2VlblN3aW1sYW5lc0FuZFRhc2tzIjo1fSwiVGltZWJhbmRTdHlsZSI6eyIkaWQiOiIyMTM4IiwiU2NhbGVNYXJraW5nIjowLCJTaGFwZSI6MCwiU2hhcGVTdHlsZSI6eyIkaWQiOiIyMTM5IiwiTWFyZ2luIjp7IiRpZCI6IjIxNDAiLCJUb3AiOjAuMCwiTGVmdCI6MTAuMCwiUmlnaHQiOjEwLjAsIkJvdHRvbSI6MC4wfSwiUGFkZGluZyI6eyIkaWQiOiIyMTQxIiwiVG9wIjowLjAsIkxlZnQiOjAuMCwiUmlnaHQiOjAuMCwiQm90dG9tIjowLjB9LCJCYWNrZ3JvdW5kIjp7IiRpZCI6IjIxNDIiLCJDb2xvciI6eyIkaWQiOiIyMTQzIiwiQSI6MjU1LCJSIjo2NCwiRyI6NjQsIkIiOjY0fX0sIklzVmlzaWJsZSI6dHJ1ZSwiV2lkdGgiOjAuMCwiSGVpZ2h0IjoxNC4zOTk5OTk2MTg1MzAyNzMsIkJvcmRlclN0eWxlIjp7IiRpZCI6IjIxNDQiLCJMaW5lQ29sb3IiOnsiJGlkIjoiMjE0NSIsIiR0eXBlIjoiTkxSRS5Db21tb24uRG9tLlNvbGlkQ29sb3JCcnVzaCwgTkxSRS5Db21tb24iLCJDb2xvciI6eyIkaWQiOiIyMTQ2IiwiQSI6MjU1LCJSIjoyNTUsIkciOjAsIkIiOjB9fSwiTGluZVdlaWdodCI6MC4wLCJMaW5lVHlwZSI6MCwiUGFyZW50U3R5bGUiOm51bGx9LCJQYXJlbnRTdHlsZSI6bnVsbH0sIk1pZGRsZVRpZXJTaGFwZVN0eWxlIjp7IiRpZCI6IjIxNDciLCJNYXJnaW4iOnsiJGlkIjoiMjE0OCIsIlRvcCI6MC4wLCJMZWZ0IjoxMC4wLCJSaWdodCI6MTAuMCwiQm90dG9tIjowLjB9LCJQYWRkaW5nIjp7IiRpZCI6IjIxNDkiLCJUb3AiOjAuMCwiTGVmdCI6MC4wLCJSaWdodCI6MC4wLCJCb3R0b20iOjAuMH0sIkJhY2tncm91bmQiOnsiJGlkIjoiMjE1MCIsIkNvbG9yIjp7IiRpZCI6IjIxNTEiLCJBIjoyNTUsIlIiOjY0LCJHIjo2NCwiQiI6NjR9fSwiSXNWaXNpYmxlIjp0cnVlLCJXaWR0aCI6MC4wLCJIZWlnaHQiOjE0LjM5OTk5OTYxODUzMDI3MywiQm9yZGVyU3R5bGUiOnsiJGlkIjoiMjE1MiIsIkxpbmVDb2xvciI6eyIkcmVmIjoiMjE0NSJ9LCJMaW5lV2VpZ2h0IjowLjAsIkxpbmVUeXBlIjowLCJQYXJlbnRTdHlsZSI6bnVsbH0sIlBhcmVudFN0eWxlIjpudWxsfSwiQm90dG9tVGllclNoYXBlU3R5bGUiOnsiJGlkIjoiMjE1MyIsIk1hcmdpbiI6eyIkaWQiOiIyMTU0IiwiVG9wIjowLjAsIkxlZnQiOjEwLjAsIlJpZ2h0IjoxMC4wLCJCb3R0b20iOjAuMH0sIlBhZGRpbmciOnsiJGlkIjoiMjE1NSIsIlRvcCI6MC4wLCJMZWZ0IjowLjAsIlJpZ2h0IjowLjAsIkJvdHRvbSI6MC4wfSwiQmFja2dyb3VuZCI6eyIkaWQiOiIyMTU2IiwiQ29sb3IiOnsiJGlkIjoiMjE1NyIsIkEiOjI1NSwiUiI6NjQsIkciOjY0LCJCIjo2NH19LCJJc1Zpc2libGUiOnRydWUsIldpZHRoIjowLjAsIkhlaWdodCI6MTQuMzk5OTk5NjE4NTMwMjczLCJCb3JkZXJTdHlsZSI6eyIkaWQiOiIyMTU4IiwiTGluZUNvbG9yIjp7IiRyZWYiOiIyMTQ1In0sIkxpbmVXZWlnaHQiOjAuMCwiTGluZVR5cGUiOjAsIlBhcmVudFN0eWxlIjpudWxsfSwiUGFyZW50U3R5bGUiOm51bGx9LCJSaWdodEVuZENhcHNTdHlsZSI6eyIkaWQiOiIyMTU5IiwiRm9udFNldHRpbmdzIjp7IiRpZCI6IjIxNjAiLCJGb250U2l6ZSI6MTgsIkZvbnROYW1lIjoiQ2FsaWJyaSIsIklzQm9sZCI6dHJ1ZSwiSXNJdGFsaWMiOmZhbHNlLCJJc1VuZGVybGluZWQiOmZhbHNlLCJQYXJlbnRTdHlsZSI6bnVsbH0sIkF1dG9TaXplIjowLCJGb3JlZ3JvdW5kIjp7IiRpZCI6IjIxNjEiLCJDb2xvciI6eyIkaWQiOiIyMTYyIiwiQSI6MjU1LCJSIjoyMzMsIkciOjExMywiQiI6NTB9fSwiTWF4V2lkdGgiOjIwMC4wLCJNYXhIZWlnaHQiOiJJbmZpbml0eSIsIlNtYXJ0Rm9yZWdyb3VuZElzQWN0aXZlIjpmYWxzZSwiSG9yaXpvbnRhbEFsaWdubWVudCI6MCwiVmVydGljYWxBbGlnbm1lbnQiOjEsIlNtYXJ0Rm9yZWdyb3VuZCI6bnVsbCwiQmFja2dyb3VuZEZpbGxUeXBlIjowLCJNYXJnaW4iOnsiJGlkIjoiMjE2MyIsIlRvcCI6MC4wLCJMZWZ0IjowLjAsIlJpZ2h0IjoyMC4wLCJCb3R0b20iOjAuMH0sIlBhZGRpbmciOnsiJGlkIjoiMjE2NCIsIlRvcCI6MC4wLCJMZWZ0IjowLjAsIlJpZ2h0IjowLjAsIkJvdHRvbSI6MC4wfSwiQmFja2dyb3VuZCI6eyIkaWQiOiIyMTY1IiwiQ29sb3IiOnsiJGlkIjoiMjE2NiIsIkEiOjI1NSwiUiI6MjMzLCJHIjoxMTMsIkIiOjUwfX0sIklzVmlzaWJsZSI6dHJ1ZSwiV2lkdGgiOjAuMCwiSGVpZ2h0IjowLjAsIkJvcmRlclN0eWxlIjp7IiRpZCI6IjIxNjciLCJMaW5lQ29sb3IiOm51bGwsIkxpbmVXZWlnaHQiOjAuMCwiTGluZVR5cGUiOjAsIlBhcmVudFN0eWxlIjpudWxsfSwiUGFyZW50U3R5bGUiOm51bGx9LCJMZWZ0RW5kQ2Fwc1N0eWxlIjp7IiRpZCI6IjIxNjgiLCJGb250U2V0dGluZ3MiOnsiJGlkIjoiMjE2OSIsIkZvbnRTaXplIjoxOCwiRm9udE5hbWUiOiJDYWxpYnJpIiwiSXNCb2xkIjp0cnVlLCJJc0l0YWxpYyI6ZmFsc2UsIklzVW5kZXJsaW5lZCI6ZmFsc2UsIlBhcmVudFN0eWxlIjpudWxsfSwiQXV0b1NpemUiOjAsIkZvcmVncm91bmQiOnsiJGlkIjoiMjE3MCIsIkNvbG9yIjp7IiRpZCI6IjIxNz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TcyIiwiVG9wIjowLjAsIkxlZnQiOjM5LjUwNjY2NjY2NjY2NjY2MSwiUmlnaHQiOjAuMCwiQm90dG9tIjowLjB9LCJQYWRkaW5nIjp7IiRpZCI6IjIxNzMiLCJUb3AiOjAuMCwiTGVmdCI6MC4wLCJSaWdodCI6MC4wLCJCb3R0b20iOjAuMH0sIkJhY2tncm91bmQiOnsiJGlkIjoiMjE3NCIsIkNvbG9yIjp7IiRpZCI6IjIxNzUiLCJBIjoyNTUsIlIiOjIzNywiRyI6MTI1LCJCIjo0OX19LCJJc1Zpc2libGUiOmZhbHNlLCJXaWR0aCI6MC4wLCJIZWlnaHQiOjAuMCwiQm9yZGVyU3R5bGUiOnsiJGlkIjoiMjE3NiIsIkxpbmVDb2xvciI6bnVsbCwiTGluZVdlaWdodCI6MC4wLCJMaW5lVHlwZSI6MCwiUGFyZW50U3R5bGUiOm51bGx9LCJQYXJlbnRTdHlsZSI6bnVsbH0sIlRvZGF5VGV4dFN0eWxlIjp7IiRpZCI6IjIxNzciLCJGb250U2V0dGluZ3MiOnsiJGlkIjoiMjE3OCIsIkZvbnRTaXplIjoxMiwiRm9udE5hbWUiOiJDYWxpYnJpIiwiSXNCb2xkIjpmYWxzZSwiSXNJdGFsaWMiOmZhbHNlLCJJc1VuZGVybGluZWQiOmZhbHNlLCJQYXJlbnRTdHlsZSI6bnVsbH0sIkF1dG9TaXplIjowLCJGb3JlZ3JvdW5kIjp7IiRpZCI6IjIxNzkiLCJDb2xvciI6eyIkaWQiOiIyMTg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xODEiLCJUb3AiOjAuMCwiTGVmdCI6MC4wLCJSaWdodCI6MC4wLCJCb3R0b20iOjAuMH0sIlBhZGRpbmciOnsiJGlkIjoiMjE4MiIsIlRvcCI6MC4wLCJMZWZ0IjowLjAsIlJpZ2h0IjowLjAsIkJvdHRvbSI6MC4wfSwiQmFja2dyb3VuZCI6eyIkaWQiOiIyMTgzIiwiQ29sb3IiOnsiJGlkIjoiMjE4NCIsIkEiOjI1NSwiUiI6MCwiRyI6MCwiQiI6MH19LCJJc1Zpc2libGUiOnRydWUsIldpZHRoIjowLjAsIkhlaWdodCI6MC4wLCJCb3JkZXJTdHlsZSI6eyIkaWQiOiIyMTg1IiwiTGluZUNvbG9yIjpudWxsLCJMaW5lV2VpZ2h0IjowLjAsIkxpbmVUeXBlIjowLCJQYXJlbnRTdHlsZSI6bnVsbH0sIlBhcmVudFN0eWxlIjpudWxsfSwiVG9kYXlNYXJrZXJTdHlsZSI6eyIkaWQiOiIyMTg2IiwiTWFyZ2luIjp7IiRpZCI6IjIxODciLCJUb3AiOjAuMCwiTGVmdCI6MC4wLCJSaWdodCI6MC4wLCJCb3R0b20iOjAuMH0sIlBhZGRpbmciOnsiJGlkIjoiMjE4OCIsIlRvcCI6MC4wLCJMZWZ0IjowLjAsIlJpZ2h0IjowLjAsIkJvdHRvbSI6MC4wfSwiQmFja2dyb3VuZCI6eyIkaWQiOiIyMTg5IiwiQ29sb3IiOnsiJGlkIjoiMjE5MCIsIkEiOjI1NSwiUiI6MjU1LCJHIjowLCJCIjowfX0sIklzVmlzaWJsZSI6dHJ1ZSwiV2lkdGgiOjAuMCwiSGVpZ2h0IjowLjAsIkJvcmRlclN0eWxlIjpudWxsLCJQYXJlbnRTdHlsZSI6bnVsbH0sIlNjYWxlU3R5bGUiOnsiJGlkIjoiMjE5MSIsIlNoYXBlIjowLCJTaG93U2VnbWVudFNlcGFyYXRvcnMiOnRydWUsIlNlZ21lbnRTZXBhcmF0b3JPcGFjaXR5IjozMCwiSGFzQmVlblZpc2libGVCZWZvcmUiOmZhbHNlLCJGb250U2V0dGluZ3MiOnsiJGlkIjoiMjE5MiIsIkZvbnRTaXplIjoxMiwiRm9udE5hbWUiOiJDYWxpYnJpIiwiSXNCb2xkIjp0cnVlLCJJc0l0YWxpYyI6ZmFsc2UsIklzVW5kZXJsaW5lZCI6ZmFsc2UsIlBhcmVudFN0eWxlIjpudWxsfSwiQXV0b1NpemUiOjAsIkZvcmVncm91bmQiOnsiJGlkIjoiMjE5MyIsIkNvbG9yIjp7IiRpZCI6IjIxOTQ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jE5NSIsIlRvcCI6MC4wLCJMZWZ0Ijo0LjAsIlJpZ2h0Ijo0LjAsIkJvdHRvbSI6MC4wfSwiUGFkZGluZyI6eyIkaWQiOiIyMTk2IiwiVG9wIjowLjAsIkxlZnQiOjAuMCwiUmlnaHQiOjAuMCwiQm90dG9tIjowLjB9LCJCYWNrZ3JvdW5kIjp7IiRpZCI6IjIxOTciLCJDb2xvciI6eyIkaWQiOiIyMTk4IiwiQSI6MjU1LCJSIjoxNCwiRyI6NDAsIkIiOjY1fX0sIklzVmlzaWJsZSI6dHJ1ZSwiV2lkdGgiOjAuMCwiSGVpZ2h0IjowLjAsIkJvcmRlclN0eWxlIjp7IiRpZCI6IjIxOTkiLCJMaW5lQ29sb3IiOm51bGwsIkxpbmVXZWlnaHQiOjAuMCwiTGluZVR5cGUiOjAsIlBhcmVudFN0eWxlIjpudWxsfSwiUGFyZW50U3R5bGUiOm51bGx9LCJTaW5nbGVTY2FsZVNoYXBlU3R5bGUiOnsiJGlkIjoiMjIwMCIsIlNoYXBlIjozLCJIZWlnaHQiOjIwLjB9LCJNaWRkbGVUaWVyU2NhbGVTdHlsZSI6eyIkaWQiOiIyMjAxIiwiU2hhcGUiOjAsIlNob3dTZWdtZW50U2VwYXJhdG9ycyI6dHJ1ZSwiU2VnbWVudFNlcGFyYXRvck9wYWNpdHkiOjMwLCJIYXNCZWVuVmlzaWJsZUJlZm9yZSI6dHJ1ZSwiRm9udFNldHRpbmdzIjp7IiRpZCI6IjIyMDIiLCJGb250U2l6ZSI6MTIsIkZvbnROYW1lIjoiQ2FsaWJyaSIsIklzQm9sZCI6dHJ1ZSwiSXNJdGFsaWMiOmZhbHNlLCJJc1VuZGVybGluZWQiOmZhbHNlLCJQYXJlbnRTdHlsZSI6bnVsbH0sIkF1dG9TaXplIjowLCJGb3JlZ3JvdW5kIjp7IiRyZWYiOiIyMTkzIn0sIk1heFdpZHRoIjoyMDAuMCwiTWF4SGVpZ2h0IjoiSW5maW5pdHkiLCJTbWFydEZvcmVncm91bmRJc0FjdGl2ZSI6ZmFsc2UsIkhvcml6b250YWxBbGlnbm1lbnQiOjAsIlZlcnRpY2FsQWxpZ25tZW50IjoxLCJTbWFydEZvcmVncm91bmQiOm51bGwsIkJhY2tncm91bmRGaWxsVHlwZSI6MCwiTWFyZ2luIjp7IiRpZCI6IjIyMDMiLCJUb3AiOjAuMCwiTGVmdCI6NC4wLCJSaWdodCI6NC4wLCJCb3R0b20iOjAuMH0sIlBhZGRpbmciOnsiJGlkIjoiMjIwNCIsIlRvcCI6MC4wLCJMZWZ0IjowLjAsIlJpZ2h0IjowLjAsIkJvdHRvbSI6MC4wfSwiQmFja2dyb3VuZCI6eyIkaWQiOiIyMjA1IiwiQ29sb3IiOnsiJGlkIjoiMjIwNiIsIkEiOjI1NSwiUiI6MTQsIkciOjQwLCJCIjo2NX19LCJJc1Zpc2libGUiOnRydWUsIldpZHRoIjowLjAsIkhlaWdodCI6MC4wLCJCb3JkZXJTdHlsZSI6eyIkaWQiOiIyMjA3IiwiTGluZUNvbG9yIjpudWxsLCJMaW5lV2VpZ2h0IjowLjAsIkxpbmVUeXBlIjowLCJQYXJlbnRTdHlsZSI6bnVsbH0sIlBhcmVudFN0eWxlIjpudWxsfSwiQm90dG9tVGllclNjYWxlU3R5bGUiOnsiJGlkIjoiMjIwOCIsIlNoYXBlIjowLCJTaG93U2VnbWVudFNlcGFyYXRvcnMiOnRydWUsIlNlZ21lbnRTZXBhcmF0b3JPcGFjaXR5IjozMCwiSGFzQmVlblZpc2libGVCZWZvcmUiOnRydWUsIkZvbnRTZXR0aW5ncyI6eyIkaWQiOiIyMjA5IiwiRm9udFNpemUiOjEyLCJGb250TmFtZSI6IkNhbGlicmkiLCJJc0JvbGQiOnRydWUsIklzSXRhbGljIjpmYWxzZSwiSXNVbmRlcmxpbmVkIjpmYWxzZSwiUGFyZW50U3R5bGUiOm51bGx9LCJBdXRvU2l6ZSI6MCwiRm9yZWdyb3VuZCI6eyIkcmVmIjoiMjE5MyJ9LCJNYXhXaWR0aCI6MjAwLjAsIk1heEhlaWdodCI6IkluZmluaXR5IiwiU21hcnRGb3JlZ3JvdW5kSXNBY3RpdmUiOmZhbHNlLCJIb3Jpem9udGFsQWxpZ25tZW50IjowLCJWZXJ0aWNhbEFsaWdubWVudCI6MSwiU21hcnRGb3JlZ3JvdW5kIjpudWxsLCJCYWNrZ3JvdW5kRmlsbFR5cGUiOjAsIk1hcmdpbiI6eyIkaWQiOiIyMjEwIiwiVG9wIjowLjAsIkxlZnQiOjQuMCwiUmlnaHQiOjQuMCwiQm90dG9tIjowLjB9LCJQYWRkaW5nIjp7IiRpZCI6IjIyMTEiLCJUb3AiOjAuMCwiTGVmdCI6MC4wLCJSaWdodCI6MC4wLCJCb3R0b20iOjAuMH0sIkJhY2tncm91bmQiOnsiJGlkIjoiMjIxMiIsIkNvbG9yIjp7IiRpZCI6IjIyMTMiLCJBIjoyNTUsIlIiOjE0LCJHIjo0MCwiQiI6NjV9fSwiSXNWaXNpYmxlIjp0cnVlLCJXaWR0aCI6MC4wLCJIZWlnaHQiOjAuMCwiQm9yZGVyU3R5bGUiOnsiJGlkIjoiMjIxNCIsIkxpbmVDb2xvciI6bnVsbCwiTGluZVdlaWdodCI6MC4wLCJMaW5lVHlwZSI6MCwiUGFyZW50U3R5bGUiOm51bGx9LCJQYXJlbnRTdHlsZSI6bnVsbH0sIkVsYXBzZWRUaW1lQmFja2dyb3VuZCI6eyIkaWQiOiIyMjE1IiwiQ29sb3IiOnsiJGlkIjoiMjIxNiIsIkEiOjE5MSwiUiI6MjU1LCJHIjowLCJCIjowfX0sIkFwcGVuZFllYXJPblllYXJDaGFuZ2UiOmZhbHNlLCJFbGFwc2VkVGltZUZvcm1hdCI6MiwiVG9kYXlNYXJrZXJQb3NpdGlvbiI6MywiUXVpY2tQb3NpdGlvbiI6MywiQWJzb2x1dGVQb3NpdGlvbiI6MTY1LjI1NTMsIk1hcmdpbiI6eyIkaWQiOiIyMjE3IiwiVG9wIjowLjAsIkxlZnQiOjEwLjAsIlJpZ2h0IjoxMC4wLCJCb3R0b20iOjAuMH0sIlBhZGRpbmciOnsiJGlkIjoiMjIxOCIsIlRvcCI6MC4wLCJMZWZ0IjowLjAsIlJpZ2h0IjowLjAsIkJvdHRvbSI6MC4wfSwiQmFja2dyb3VuZCI6eyIkaWQiOiIyMjE5IiwiQ29sb3IiOnsiJGlkIjoiMjIyMCIsIkEiOjI1NSwiUiI6NDcsIkciOjU0LCJCIjoxNTN9fSwiSXNWaXNpYmxlIjpmYWxzZSwiV2lkdGgiOjAuMCwiSGVpZ2h0IjowLjAsIkJvcmRlclN0eWxlIjpudWxsLCJQYXJlbnRTdHlsZSI6bnVsbH0sIkRlZmF1bHRNaWxlc3RvbmVTdHlsZSI6eyIkaWQiOiIyMjIxIiwiU2hhcGUiOjIsIkNvbm5lY3Rvck1hcmdpbiI6eyIkaWQiOiIyMjIyIiwiVG9wIjowLjAsIkxlZnQiOjIuMCwiUmlnaHQiOjIuMCwiQm90dG9tIjowLjB9LCJDb25uZWN0b3JTdHlsZSI6eyIkaWQiOiIyMjIzIiwiTGluZUNvbG9yIjp7IiRpZCI6IjIyMjQiLCIkdHlwZSI6Ik5MUkUuQ29tbW9uLkRvbS5Tb2xpZENvbG9yQnJ1c2gsIE5MUkUuQ29tbW9uIiwiQ29sb3IiOnsiJGlkIjoiMjIyNSIsIkEiOjEyNywiUiI6MjMzLCJHIjoxMTMsIkIiOjUwfX0sIkxpbmVXZWlnaHQiOjEuMCwiTGluZVR5cGUiOjAsIlBhcmVudFN0eWxlIjpudWxsfSwiSXNCZWxvd1RpbWViYW5kIjpmYWxzZSwiUG9zaXRpb25PblRhc2siOjAsIkhpZGVEYXRlIjpmYWxzZSwiU2hhcGVTaXplIjoxLCJTcGFjaW5nIjowLjAsIlBhZGRpbmciOnsiJGlkIjoiMjIyNiIsIlRvcCI6NS4wLCJMZWZ0IjozLjAsIlJpZ2h0IjowLjAsIkJvdHRvbSI6Mi4wfSwiU2hhcGVTdHlsZSI6eyIkaWQiOiIyMjI3IiwiTWFyZ2luIjp7IiRpZCI6IjIyMjgiLCJUb3AiOjAuMCwiTGVmdCI6MC4wLCJSaWdodCI6MC4wLCJCb3R0b20iOjAuMH0sIlBhZGRpbmciOnsiJGlkIjoiMjIyOSIsIlRvcCI6MC4wLCJMZWZ0IjowLjAsIlJpZ2h0IjowLjAsIkJvdHRvbSI6MC4wfSwiQmFja2dyb3VuZCI6eyIkaWQiOiIyMjMwIiwiQ29sb3IiOnsiJGlkIjoiMjIzMSIsIkEiOjI1NSwiUiI6MjMzLCJHIjoxMTMsIkIiOjUwfX0sIklzVmlzaWJsZSI6dHJ1ZSwiV2lkdGgiOjE4LjAsIkhlaWdodCI6MjAuMCwiQm9yZGVyU3R5bGUiOnsiJGlkIjoiMjIzMiIsIkxpbmVDb2xvciI6eyIkaWQiOiIyMjMzIiwiJHR5cGUiOiJOTFJFLkNvbW1vbi5Eb20uU29saWRDb2xvckJydXNoLCBOTFJFLkNvbW1vbiIsIkNvbG9yIjp7IiRpZCI6IjIyMzQiLCJBIjoyNTUsIlIiOjIzNCwiRyI6MjIsIkIiOjMwfX0sIkxpbmVXZWlnaHQiOjAuMCwiTGluZVR5cGUiOjAsIlBhcmVudFN0eWxlIjpudWxsfSwiUGFyZW50U3R5bGUiOm51bGx9LCJUaXRsZVN0eWxlIjp7IiRpZCI6IjIyMzUiLCJGb250U2V0dGluZ3MiOnsiJGlkIjoiMjIzNiIsIkZvbnRTaXplIjoxMSwiRm9udE5hbWUiOiJDYWxpYnJpIiwiSXNCb2xkIjp0cnVlLCJJc0l0YWxpYyI6ZmFsc2UsIklzVW5kZXJsaW5lZCI6ZmFsc2UsIlBhcmVudFN0eWxlIjpudWxsfSwiQXV0b1NpemUiOjAsIkZvcmVncm91bmQiOnsiJGlkIjoiMjIzNyIsIkNvbG9yIjp7IiRpZCI6IjIyMz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zOSIsIlRvcCI6MC4wLCJMZWZ0IjowLjAsIlJpZ2h0IjowLjAsIkJvdHRvbSI6MC4wfSwiUGFkZGluZyI6eyIkaWQiOiIyMjQwIiwiVG9wIjowLjAsIkxlZnQiOjAuMCwiUmlnaHQiOjAuMCwiQm90dG9tIjowLjB9LCJCYWNrZ3JvdW5kIjp7IiRpZCI6IjIyNDEiLCJDb2xvciI6eyIkaWQiOiIyMjQyIiwiQSI6MjU1LCJSIjowLCJHIjowLCJCIjowfX0sIklzVmlzaWJsZSI6dHJ1ZSwiV2lkdGgiOjAuMCwiSGVpZ2h0IjowLjAsIkJvcmRlclN0eWxlIjp7IiRpZCI6IjIyNDMiLCJMaW5lQ29sb3IiOm51bGwsIkxpbmVXZWlnaHQiOjAuMCwiTGluZVR5cGUiOjAsIlBhcmVudFN0eWxlIjpudWxsfSwiUGFyZW50U3R5bGUiOm51bGx9LCJEYXRlU3R5bGUiOnsiJGlkIjoiMjI0NCIsIkZvbnRTZXR0aW5ncyI6eyIkaWQiOiIyMjQ1IiwiRm9udFNpemUiOjEwLCJGb250TmFtZSI6IkNhbGlicmkiLCJJc0JvbGQiOmZhbHNlLCJJc0l0YWxpYyI6ZmFsc2UsIklzVW5kZXJsaW5lZCI6ZmFsc2UsIlBhcmVudFN0eWxlIjpudWxsfSwiQXV0b1NpemUiOjAsIkZvcmVncm91bmQiOnsiJGlkIjoiMjI0NiIsIkNvbG9yIjp7IiRpZCI6IjIyNDc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I0OCIsIlRvcCI6MC4wLCJMZWZ0IjowLjAsIlJpZ2h0IjowLjAsIkJvdHRvbSI6MC4wfSwiUGFkZGluZyI6eyIkaWQiOiIyMjQ5IiwiVG9wIjowLjAsIkxlZnQiOjAuMCwiUmlnaHQiOjAuMCwiQm90dG9tIjowLjB9LCJCYWNrZ3JvdW5kIjp7IiRpZCI6IjIyNTAiLCJDb2xvciI6eyIkaWQiOiIyMjUxIiwiQSI6MjU1LCJSIjoxNCwiRyI6NDAsIkIiOjY1fX0sIklzVmlzaWJsZSI6dHJ1ZSwiV2lkdGgiOjAuMCwiSGVpZ2h0IjowLjAsIkJvcmRlclN0eWxlIjp7IiRpZCI6IjIyNTIiLCJMaW5lQ29sb3IiOm51bGwsIkxpbmVXZWlnaHQiOjAuMCwiTGluZVR5cGUiOjAsIlBhcmVudFN0eWxlIjpudWxsfSwiUGFyZW50U3R5bGUiOm51bGx9LCJEYXRlRm9ybWF0Ijp7IiRpZCI6IjIyNTM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1NCIsIkZvcm1hdCI6MCwiSXNWaXNpYmxlIjpmYWxzZSwiTGFzdEtub3duVmlzaWJpbGl0eVN0YXRlIjpmYWxzZX0sIklzVmlzaWJsZSI6dHJ1ZSwiVmFyaWFuY2VTdHlsZSI6eyIkaWQiOiIyMjU1IiwiVGV4dFN0eWxlIjp7IiRpZCI6IjIyNTYiLCJGb250U2V0dGluZ3MiOnsiJGlkIjoiMjI1NyIsIkZvbnRTaXplIjoxMSwiRm9udE5hbWUiOiJDYWxpYnJpIiwiSXNCb2xkIjpmYWxzZSwiSXNJdGFsaWMiOmZhbHNlLCJJc1VuZGVybGluZWQiOmZhbHNlLCJQYXJlbnRTdHlsZSI6bnVsbH0sIkF1dG9TaXplIjowLCJGb3JlZ3JvdW5kIjp7IiRpZCI6IjIyNTgiLCJDb2xvciI6eyIkaWQiOiIyMjU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NjAiLCJUb3AiOjAuMCwiTGVmdCI6MC4wLCJSaWdodCI6MC4wLCJCb3R0b20iOjAuMH0sIlBhZGRpbmciOnsiJGlkIjoiMjI2MSIsIlRvcCI6MC4wLCJMZWZ0IjowLjAsIlJpZ2h0IjowLjAsIkJvdHRvbSI6MC4wfSwiQmFja2dyb3VuZCI6eyIkaWQiOiIyMjYyIiwiQ29sb3IiOnsiJGlkIjoiMjI2MyIsIkEiOjAsIlIiOjAsIkciOjAsIkIiOjB9fSwiSXNWaXNpYmxlIjpmYWxzZSwiV2lkdGgiOjAuMCwiSGVpZ2h0IjowLjAsIkJvcmRlclN0eWxlIjp7IiRpZCI6IjIyNjQiLCJMaW5lQ29sb3IiOm51bGwsIkxpbmVXZWlnaHQiOjAuMCwiTGluZVR5cGUiOjAsIlBhcmVudFN0eWxlIjpudWxsfSwiUGFyZW50U3R5bGUiOm51bGx9LCJQYXJlbnRTdHlsZSI6bnVsbH0sIlBhcmVudFN0eWxlIjpudWxsfSwiRGVmYXVsdE1vdFN0eWxlIjp7IiRpZCI6IjIyNjUiLCJTaGFwZSI6MiwiQ29ubmVjdG9yTWFyZ2luIjp7IiRpZCI6IjIyNjYiLCJUb3AiOjAuMCwiTGVmdCI6Mi4wLCJSaWdodCI6Mi4wLCJCb3R0b20iOjAuMH0sIkNvbm5lY3RvclN0eWxlIjp7IiRpZCI6IjIyNjciLCJMaW5lQ29sb3IiOnsiJGlkIjoiMjI2OCIsIiR0eXBlIjoiTkxSRS5Db21tb24uRG9tLlNvbGlkQ29sb3JCcnVzaCwgTkxSRS5Db21tb24iLCJDb2xvciI6eyIkaWQiOiIyMjY5IiwiQSI6MTI3LCJSIjoyMzMsIkciOjExMywiQiI6NTB9fSwiTGluZVdlaWdodCI6MS4wLCJMaW5lVHlwZSI6MCwiUGFyZW50U3R5bGUiOm51bGx9LCJJc0JlbG93VGltZWJhbmQiOmZhbHNlLCJQb3NpdGlvbk9uVGFzayI6MSwiSGlkZURhdGUiOmZhbHNlLCJTaGFwZVNpemUiOjEsIlNwYWNpbmciOjAuMCwiUGFkZGluZyI6eyIkaWQiOiIyMjcwIiwiVG9wIjo1LjAsIkxlZnQiOjMuMCwiUmlnaHQiOjAuMCwiQm90dG9tIjoyLjB9LCJTaGFwZVN0eWxlIjp7IiRpZCI6IjIyNzEiLCJNYXJnaW4iOnsiJGlkIjoiMjI3MiIsIlRvcCI6MC4wLCJMZWZ0IjowLjAsIlJpZ2h0IjowLjAsIkJvdHRvbSI6MC4wfSwiUGFkZGluZyI6eyIkaWQiOiIyMjczIiwiVG9wIjowLjAsIkxlZnQiOjAuMCwiUmlnaHQiOjAuMCwiQm90dG9tIjowLjB9LCJCYWNrZ3JvdW5kIjp7IiRpZCI6IjIyNzQiLCJDb2xvciI6eyIkaWQiOiIyMjc1IiwiQSI6MjU1LCJSIjoyMzMsIkciOjExMywiQiI6NTB9fSwiSXNWaXNpYmxlIjp0cnVlLCJXaWR0aCI6MTMuMCwiSGVpZ2h0IjoxMy4wLCJCb3JkZXJTdHlsZSI6eyIkaWQiOiIyMjc2IiwiTGluZUNvbG9yIjp7IiRpZCI6IjIyNzciLCIkdHlwZSI6Ik5MUkUuQ29tbW9uLkRvbS5Tb2xpZENvbG9yQnJ1c2gsIE5MUkUuQ29tbW9uIiwiQ29sb3IiOnsiJGlkIjoiMjI3OCIsIkEiOjI1NSwiUiI6MjM0LCJHIjoyMiwiQiI6MzB9fSwiTGluZVdlaWdodCI6MC4wLCJMaW5lVHlwZSI6MCwiUGFyZW50U3R5bGUiOm51bGx9LCJQYXJlbnRTdHlsZSI6bnVsbH0sIlRpdGxlU3R5bGUiOnsiJGlkIjoiMjI3OSIsIkZvbnRTZXR0aW5ncyI6eyIkaWQiOiIyMjgwIiwiRm9udFNpemUiOjExLCJGb250TmFtZSI6IkNhbGlicmkiLCJJc0JvbGQiOnRydWUsIklzSXRhbGljIjpmYWxzZSwiSXNVbmRlcmxpbmVkIjpmYWxzZSwiUGFyZW50U3R5bGUiOm51bGx9LCJBdXRvU2l6ZSI6MCwiRm9yZWdyb3VuZCI6eyIkaWQiOiIyMjgxIiwiQ29sb3IiOnsiJGlkIjoiMjI4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gzIiwiVG9wIjowLjAsIkxlZnQiOjAuMCwiUmlnaHQiOjAuMCwiQm90dG9tIjowLjB9LCJQYWRkaW5nIjp7IiRpZCI6IjIyODQiLCJUb3AiOjAuMCwiTGVmdCI6MC4wLCJSaWdodCI6MC4wLCJCb3R0b20iOjAuMH0sIkJhY2tncm91bmQiOnsiJGlkIjoiMjI4NSIsIkNvbG9yIjp7IiRpZCI6IjIyODYiLCJBIjoyNTUsIlIiOjAsIkciOjAsIkIiOjB9fSwiSXNWaXNpYmxlIjp0cnVlLCJXaWR0aCI6MC4wLCJIZWlnaHQiOjAuMCwiQm9yZGVyU3R5bGUiOnsiJGlkIjoiMjI4NyIsIkxpbmVDb2xvciI6bnVsbCwiTGluZVdlaWdodCI6MC4wLCJMaW5lVHlwZSI6MCwiUGFyZW50U3R5bGUiOm51bGx9LCJQYXJlbnRTdHlsZSI6bnVsbH0sIkRhdGVTdHlsZSI6eyIkaWQiOiIyMjg4IiwiRm9udFNldHRpbmdzIjp7IiRpZCI6IjIyODkiLCJGb250U2l6ZSI6MTAsIkZvbnROYW1lIjoiQ2FsaWJyaSIsIklzQm9sZCI6ZmFsc2UsIklzSXRhbGljIjpmYWxzZSwiSXNVbmRlcmxpbmVkIjpmYWxzZSwiUGFyZW50U3R5bGUiOm51bGx9LCJBdXRvU2l6ZSI6MCwiRm9yZWdyb3VuZCI6eyIkaWQiOiIyMjkwIiwiQ29sb3IiOnsiJGlkIjoiMjI5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jkyIiwiVG9wIjowLjAsIkxlZnQiOjAuMCwiUmlnaHQiOjAuMCwiQm90dG9tIjowLjB9LCJQYWRkaW5nIjp7IiRpZCI6IjIyOTMiLCJUb3AiOjAuMCwiTGVmdCI6MC4wLCJSaWdodCI6MC4wLCJCb3R0b20iOjAuMH0sIkJhY2tncm91bmQiOnsiJGlkIjoiMjI5NCIsIkNvbG9yIjp7IiRpZCI6IjIyOTUiLCJBIjoyNTUsIlIiOjE0LCJHIjo0MCwiQiI6NjV9fSwiSXNWaXNpYmxlIjp0cnVlLCJXaWR0aCI6MC4wLCJIZWlnaHQiOjAuMCwiQm9yZGVyU3R5bGUiOnsiJGlkIjoiMjI5NiIsIkxpbmVDb2xvciI6bnVsbCwiTGluZVdlaWdodCI6MC4wLCJMaW5lVHlwZSI6MCwiUGFyZW50U3R5bGUiOm51bGx9LCJQYXJlbnRTdHlsZSI6bnVsbH0sIkRhdGVGb3JtYXQiOnsiJGlkIjoiMjI5N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k4IiwiRm9ybWF0IjowLCJJc1Zpc2libGUiOmZhbHNlLCJMYXN0S25vd25WaXNpYmlsaXR5U3RhdGUiOmZhbHNlfSwiSXNWaXNpYmxlIjp0cnVlLCJWYXJpYW5jZVN0eWxlIjp7IiRpZCI6IjIyOTkiLCJUZXh0U3R5bGUiOnsiJGlkIjoiMjMwMCIsIkZvbnRTZXR0aW5ncyI6eyIkaWQiOiIyMzAxIiwiRm9udFNpemUiOjExLCJGb250TmFtZSI6IkNhbGlicmkiLCJJc0JvbGQiOmZhbHNlLCJJc0l0YWxpYyI6ZmFsc2UsIklzVW5kZXJsaW5lZCI6ZmFsc2UsIlBhcmVudFN0eWxlIjpudWxsfSwiQXV0b1NpemUiOjAsIkZvcmVncm91bmQiOnsiJGlkIjoiMjMwMiIsIkNvbG9yIjp7IiRpZCI6IjIzMD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MwNCIsIlRvcCI6MC4wLCJMZWZ0IjowLjAsIlJpZ2h0IjowLjAsIkJvdHRvbSI6MC4wfSwiUGFkZGluZyI6eyIkaWQiOiIyMzA1IiwiVG9wIjowLjAsIkxlZnQiOjAuMCwiUmlnaHQiOjAuMCwiQm90dG9tIjowLjB9LCJCYWNrZ3JvdW5kIjp7IiRpZCI6IjIzMDYiLCJDb2xvciI6eyIkaWQiOiIyMzA3IiwiQSI6MCwiUiI6MCwiRyI6MCwiQiI6MH19LCJJc1Zpc2libGUiOmZhbHNlLCJXaWR0aCI6MC4wLCJIZWlnaHQiOjAuMCwiQm9yZGVyU3R5bGUiOnsiJGlkIjoiMjMwOCIsIkxpbmVDb2xvciI6bnVsbCwiTGluZVdlaWdodCI6MC4wLCJMaW5lVHlwZSI6MCwiUGFyZW50U3R5bGUiOm51bGx9LCJQYXJlbnRTdHlsZSI6bnVsbH0sIlBhcmVudFN0eWxlIjpudWxsfSwiUGFyZW50U3R5bGUiOm51bGx9LCJEZWZhdWx0VGFza1N0eWxlIjp7IiRpZCI6IjIzMDkiLCJTaGFwZSI6MywiU2hhcGVUaGlja25lc3MiOjAsIkR1cmF0aW9uRm9ybWF0IjowLCJJbmNsdWRlTm9uV29ya2luZ0RheXNJbkR1cmF0aW9uIjpmYWxzZSwiUGVyY2VudGFnZUNvbXBsZXRlU3R5bGUiOnsiJGlkIjoiMjMxMCIsIkZvbnRTZXR0aW5ncyI6eyIkaWQiOiIyMzExIiwiRm9udFNpemUiOjEwLCJGb250TmFtZSI6IkNhbGlicmkiLCJJc0JvbGQiOmZhbHNlLCJJc0l0YWxpYyI6ZmFsc2UsIklzVW5kZXJsaW5lZCI6ZmFsc2UsIlBhcmVudFN0eWxlIjpudWxsfSwiQXV0b1NpemUiOjAsIkZvcmVncm91bmQiOnsiJGlkIjoiMjMxMiIsIkNvbG9yIjp7IiRpZCI6IjIzMTM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MxNCIsIlRvcCI6MC4wLCJMZWZ0IjowLjAsIlJpZ2h0IjowLjAsIkJvdHRvbSI6MC4wfSwiUGFkZGluZyI6eyIkaWQiOiIyMzE1IiwiVG9wIjowLjAsIkxlZnQiOjAuMCwiUmlnaHQiOjAuMCwiQm90dG9tIjowLjB9LCJCYWNrZ3JvdW5kIjp7IiRpZCI6IjIzMTYiLCJDb2xvciI6eyIkaWQiOiIyMzE3IiwiQSI6ODksIlIiOjAsIkciOjAsIkIiOjB9fSwiSXNWaXNpYmxlIjp0cnVlLCJXaWR0aCI6MC4wLCJIZWlnaHQiOjAuMCwiQm9yZGVyU3R5bGUiOnsiJGlkIjoiMjMxOCIsIkxpbmVDb2xvciI6bnVsbCwiTGluZVdlaWdodCI6MC4wLCJMaW5lVHlwZSI6MCwiUGFyZW50U3R5bGUiOm51bGx9LCJQYXJlbnRTdHlsZSI6bnVsbH0sIkR1cmF0aW9uU3R5bGUiOnsiJGlkIjoiMjMxOSIsIkZvbnRTZXR0aW5ncyI6eyIkaWQiOiIyMzIwIiwiRm9udFNpemUiOjEwLCJGb250TmFtZSI6IkNhbGlicmkiLCJJc0JvbGQiOmZhbHNlLCJJc0l0YWxpYyI6ZmFsc2UsIklzVW5kZXJsaW5lZCI6ZmFsc2UsIlBhcmVudFN0eWxlIjpudWxsfSwiQXV0b1NpemUiOjAsIkZvcmVncm91bmQiOnsiJGlkIjoiMjMyMSIsIkNvbG9yIjp7IiRpZCI6IjIzMj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zIzIiwiVG9wIjowLjAsIkxlZnQiOjAuMCwiUmlnaHQiOjAuMCwiQm90dG9tIjowLjB9LCJQYWRkaW5nIjp7IiRpZCI6IjIzMjQiLCJUb3AiOjAuMCwiTGVmdCI6MC4wLCJSaWdodCI6MC4wLCJCb3R0b20iOjAuMH0sIkJhY2tncm91bmQiOnsiJGlkIjoiMjMyNSIsIkNvbG9yIjp7IiRpZCI6IjIzMjYiLCJBIjoyNTUsIlIiOjIzNywiRyI6MTI1LCJCIjo0OX19LCJJc1Zpc2libGUiOnRydWUsIldpZHRoIjowLjAsIkhlaWdodCI6MC4wLCJCb3JkZXJTdHlsZSI6eyIkaWQiOiIyMzI3IiwiTGluZUNvbG9yIjpudWxsLCJMaW5lV2VpZ2h0IjowLjAsIkxpbmVUeXBlIjowLCJQYXJlbnRTdHlsZSI6bnVsbH0sIlBhcmVudFN0eWxlIjpudWxsfSwiSG9yaXpvbnRhbENvbm5lY3RvclN0eWxlIjp7IiRpZCI6IjIzMjgiLCJMaW5lQ29sb3IiOnsiJGlkIjoiMjMyOSIsIiR0eXBlIjoiTkxSRS5Db21tb24uRG9tLlNvbGlkQ29sb3JCcnVzaCwgTkxSRS5Db21tb24iLCJDb2xvciI6eyIkaWQiOiIyMzMwIiwiQSI6NTEsIlIiOjIxLCJHIjo5NiwiQiI6MTMwfX0sIkxpbmVXZWlnaHQiOjEuMCwiTGluZVR5cGUiOjAsIlBhcmVudFN0eWxlIjpudWxsfSwiVmVydGljYWxDb25uZWN0b3JTdHlsZSI6eyIkaWQiOiIyMzMxIiwiTGluZUNvbG9yIjp7IiRpZCI6IjIzMzIiLCIkdHlwZSI6Ik5MUkUuQ29tbW9uLkRvbS5Tb2xpZENvbG9yQnJ1c2gsIE5MUkUuQ29tbW9uIiwiQ29sb3IiOnsiJGlkIjoiMjMzMyIsIkEiOjUxLCJSIjoyMSwiRyI6OTYsIkIiOjEzMH19LCJMaW5lV2VpZ2h0IjowLjAsIkxpbmVUeXBlIjowLCJQYXJlbnRTdHlsZSI6bnVsbH0sIk1hcmdpbiI6bnVsbCwiU3RhcnREYXRlUG9zaXRpb24iOjQsIkVuZERhdGVQb3NpdGlvbiI6NCwiRGF0ZUlzVmlzaWJsZSI6dHJ1ZSwiVGl0bGVQb3NpdGlvbiI6MywiRHVyYXRpb25Qb3NpdGlvbiI6NiwiUGVyY2VudGFnZUNvbXBsZXRlZFBvc2l0aW9uIjoyLCJWYXJpYW5jZVBvc2l0aW9uIjo2LCJTcGFjaW5nIjozLCJJc0JlbG93VGltZWJhbmQiOmZhbHNlLCJQZXJjZW50YWdlQ29tcGxldGVTaGFwZU9wYWNpdHkiOjM1LCJCYXNlbGluZVN0eWxlIjp7IiRpZCI6IjIzMzQiLCJTaGFwZVN0eWxlIjp7IiRpZCI6IjIzMzUiLCJNYXJnaW4iOnsiJGlkIjoiMjMzNiIsIlRvcCI6MC4wLCJMZWZ0IjowLjAsIlJpZ2h0IjowLjAsIkJvdHRvbSI6MC4wfSwiUGFkZGluZyI6eyIkaWQiOiIyMzM3IiwiVG9wIjowLjAsIkxlZnQiOjAuMCwiUmlnaHQiOjAuMCwiQm90dG9tIjowLjB9LCJCYWNrZ3JvdW5kIjp7IiRpZCI6IjIzMzgiLCJDb2xvciI6eyIkaWQiOiIyMzM5IiwiQSI6MTUzLCJSIjowLCJHIjowLCJCIjowfX0sIklzVmlzaWJsZSI6dHJ1ZSwiV2lkdGgiOjAuMCwiSGVpZ2h0IjowLjAsIkJvcmRlclN0eWxlIjp7IiRpZCI6IjIzNDAiLCJMaW5lQ29sb3IiOnsiJGlkIjoiMjM0MSIsIiR0eXBlIjoiTkxSRS5Db21tb24uRG9tLlNvbGlkQ29sb3JCcnVzaCwgTkxSRS5Db21tb24iLCJDb2xvciI6eyIkaWQiOiIyMzQyIiwiQSI6MjU1LCJSIjoyNTUsIkciOjAsIkIiOjB9fSwiTGluZVdlaWdodCI6MC4wLCJMaW5lVHlwZSI6MCwiUGFyZW50U3R5bGUiOm51bGx9LCJQYXJlbnRTdHlsZSI6bnVsbH0sIk1hcmdpbiI6eyIkaWQiOiIyMzQzIiwiVG9wIjowLjAsIkxlZnQiOjAuMCwiUmlnaHQiOjAuMCwiQm90dG9tIjowLjB9LCJQYWRkaW5nIjp7IiRpZCI6IjIzNDQiLCJUb3AiOjAuMCwiTGVmdCI6MC4wLCJSaWdodCI6MC4wLCJCb3R0b20iOjAuMH0sIkJhY2tncm91bmQiOm51bGwsIklzVmlzaWJsZSI6dHJ1ZSwiV2lkdGgiOjAuMCwiSGVpZ2h0IjowLjAsIkJvcmRlclN0eWxlIjpudWxsLCJQYXJlbnRTdHlsZSI6bnVsbH0sIlNoYXBlU3R5bGUiOnsiJGlkIjoiMjM0NSIsIk1hcmdpbiI6eyIkaWQiOiIyMzQ2IiwiVG9wIjowLjAsIkxlZnQiOjQuMCwiUmlnaHQiOjQuMCwiQm90dG9tIjowLjB9LCJQYWRkaW5nIjp7IiRpZCI6IjIzNDciLCJUb3AiOjAuMCwiTGVmdCI6MC4wLCJSaWdodCI6MC4wLCJCb3R0b20iOjAuMH0sIkJhY2tncm91bmQiOnsiJGlkIjoiMjM0OCIsIkNvbG9yIjp7IiRpZCI6IjIzNDkiLCJBIjoyNTUsIlIiOjIxLCJHIjo5NiwiQiI6MTMwfX0sIklzVmlzaWJsZSI6dHJ1ZSwiV2lkdGgiOjAuMCwiSGVpZ2h0IjoxMC4wLCJCb3JkZXJTdHlsZSI6eyIkaWQiOiIyMzUwIiwiTGluZUNvbG9yIjp7IiRpZCI6IjIzNTEiLCIkdHlwZSI6Ik5MUkUuQ29tbW9uLkRvbS5Tb2xpZENvbG9yQnJ1c2gsIE5MUkUuQ29tbW9uIiwiQ29sb3IiOnsiJGlkIjoiMjM1MiIsIkEiOjI1NSwiUiI6MjM0LCJHIjoyMiwiQiI6MzB9fSwiTGluZVdlaWdodCI6MC4wLCJMaW5lVHlwZSI6MCwiUGFyZW50U3R5bGUiOm51bGx9LCJQYXJlbnRTdHlsZSI6bnVsbH0sIlRpdGxlU3R5bGUiOnsiJGlkIjoiMjM1MyIsIkZvbnRTZXR0aW5ncyI6eyIkaWQiOiIyMzU0IiwiRm9udFNpemUiOjExLCJGb250TmFtZSI6IkNhbGlicmkiLCJJc0JvbGQiOmZhbHNlLCJJc0l0YWxpYyI6ZmFsc2UsIklzVW5kZXJsaW5lZCI6ZmFsc2UsIlBhcmVudFN0eWxlIjpudWxsfSwiQXV0b1NpemUiOjAsIkZvcmVncm91bmQiOnsiJGlkIjoiMjM1NSIsIkNvbG9yIjp7IiRpZCI6IjIzNTY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M1NyIsIlRvcCI6MC4wLCJMZWZ0IjowLjAsIlJpZ2h0IjowLjAsIkJvdHRvbSI6MC4wfSwiUGFkZGluZyI6eyIkaWQiOiIyMzU4IiwiVG9wIjowLjAsIkxlZnQiOjAuMCwiUmlnaHQiOjAuMCwiQm90dG9tIjowLjB9LCJCYWNrZ3JvdW5kIjp7IiRpZCI6IjIzNTkiLCJDb2xvciI6eyIkaWQiOiIyMzYwIiwiQSI6MjU1LCJSIjowLCJHIjowLCJCIjowfX0sIklzVmlzaWJsZSI6dHJ1ZSwiV2lkdGgiOjAuMCwiSGVpZ2h0IjowLjAsIkJvcmRlclN0eWxlIjp7IiRpZCI6IjIzNjEiLCJMaW5lQ29sb3IiOm51bGwsIkxpbmVXZWlnaHQiOjAuMCwiTGluZVR5cGUiOjAsIlBhcmVudFN0eWxlIjpudWxsfSwiUGFyZW50U3R5bGUiOm51bGx9LCJEYXRlU3R5bGUiOnsiJGlkIjoiMjM2MiIsIkZvbnRTZXR0aW5ncyI6eyIkaWQiOiIyMzYzIiwiRm9udFNpemUiOjEwLCJGb250TmFtZSI6IkNhbGlicmkiLCJJc0JvbGQiOmZhbHNlLCJJc0l0YWxpYyI6ZmFsc2UsIklzVW5kZXJsaW5lZCI6ZmFsc2UsIlBhcmVudFN0eWxlIjpudWxsfSwiQXV0b1NpemUiOjAsIkZvcmVncm91bmQiOnsiJGlkIjoiMjM2NCIsIkNvbG9yIjp7IiRpZCI6IjIzNj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M2NiIsIlRvcCI6MC4wLCJMZWZ0IjowLjAsIlJpZ2h0IjowLjAsIkJvdHRvbSI6MC4wfSwiUGFkZGluZyI6eyIkaWQiOiIyMzY3IiwiVG9wIjowLjAsIkxlZnQiOjAuMCwiUmlnaHQiOjAuMCwiQm90dG9tIjowLjB9LCJCYWNrZ3JvdW5kIjp7IiRpZCI6IjIzNjgiLCJDb2xvciI6eyIkaWQiOiIyMzY5IiwiQSI6MjU1LCJSIjoxNCwiRyI6NDAsIkIiOjY1fX0sIklzVmlzaWJsZSI6dHJ1ZSwiV2lkdGgiOjAuMCwiSGVpZ2h0IjowLjAsIkJvcmRlclN0eWxlIjp7IiRpZCI6IjIzNzAiLCJMaW5lQ29sb3IiOm51bGwsIkxpbmVXZWlnaHQiOjAuMCwiTGluZVR5cGUiOjAsIlBhcmVudFN0eWxlIjpudWxsfSwiUGFyZW50U3R5bGUiOm51bGx9LCJEYXRlRm9ybWF0Ijp7IiRpZCI6IjIz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3MiIsIkZvcm1hdCI6MCwiSXNWaXNpYmxlIjpmYWxzZSwiTGFzdEtub3duVmlzaWJpbGl0eVN0YXRlIjpmYWxzZX0sIklzVmlzaWJsZSI6dHJ1ZSwiVmFyaWFuY2VTdHlsZSI6eyIkaWQiOiIyMzczIiwiVGV4dFN0eWxlIjp7IiRpZCI6IjIzNzQiLCJGb250U2V0dGluZ3MiOnsiJGlkIjoiMjM3NSIsIkZvbnRTaXplIjoxMSwiRm9udE5hbWUiOiJDYWxpYnJpIiwiSXNCb2xkIjpmYWxzZSwiSXNJdGFsaWMiOmZhbHNlLCJJc1VuZGVybGluZWQiOmZhbHNlLCJQYXJlbnRTdHlsZSI6bnVsbH0sIkF1dG9TaXplIjowLCJGb3JlZ3JvdW5kIjp7IiRpZCI6IjIzNzYiLCJDb2xvciI6eyIkaWQiOiIyMzc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zNzgiLCJUb3AiOjAuMCwiTGVmdCI6MC4wLCJSaWdodCI6MC4wLCJCb3R0b20iOjAuMH0sIlBhZGRpbmciOnsiJGlkIjoiMjM3OSIsIlRvcCI6MC4wLCJMZWZ0IjowLjAsIlJpZ2h0IjowLjAsIkJvdHRvbSI6MC4wfSwiQmFja2dyb3VuZCI6eyIkaWQiOiIyMzgwIiwiQ29sb3IiOnsiJGlkIjoiMjM4MSIsIkEiOjAsIlIiOjAsIkciOjAsIkIiOjB9fSwiSXNWaXNpYmxlIjp0cnVlLCJXaWR0aCI6MC4wLCJIZWlnaHQiOjAuMCwiQm9yZGVyU3R5bGUiOnsiJGlkIjoiMjM4MiIsIkxpbmVDb2xvciI6bnVsbCwiTGluZVdlaWdodCI6MC4wLCJMaW5lVHlwZSI6MCwiUGFyZW50U3R5bGUiOm51bGx9LCJQYXJlbnRTdHlsZSI6bnVsbH0sIlBhcmVudFN0eWxlIjpudWxsfSwiUGFyZW50U3R5bGUiOm51bGwsIl9leHBsaWNpdGx5U2V0Ijp7IiRpZCI6IjIzOD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aWxlc3RvbmVTdHlsZSI6bnVsbCwiR3JpZGxpbmVQYW5lbFN0eWxlIjp7IiRpZCI6IjIzODQiLCJHcmlkbGluZVN0eWxlIjp7IiRpZCI6IjIzODUiLCJMaW5lQ29sb3IiOnsiJGlkIjoiMjM4NiIsIiR0eXBlIjoiTkxSRS5Db21tb24uRG9tLlNvbGlkQ29sb3JCcnVzaCwgTkxSRS5Db21tb24iLCJDb2xvciI6eyIkaWQiOiIyMzg3IiwiQSI6MzgsIlIiOjkxLCJHIjoxNTUsIkIiOjIxM319LCJMaW5lV2VpZ2h0IjoxLjAsIkxpbmVUeXBlIjowLCJQYXJlbnRTdHlsZSI6bnVsbH0sIk1hcmdpbiI6eyIkaWQiOiIyMzg4IiwiVG9wIjowLjAsIkxlZnQiOjAuMCwiUmlnaHQiOjAuMCwiQm90dG9tIjowLjB9LCJQYWRkaW5nIjp7IiRpZCI6IjIzODkiLCJUb3AiOjAuMCwiTGVmdCI6MC4wLCJSaWdodCI6MC4wLCJCb3R0b20iOjAuMH0sIkJhY2tncm91bmQiOm51bGwsIklzVmlzaWJsZSI6dHJ1ZSwiV2lkdGgiOjAuMCwiSGVpZ2h0IjowLjAsIkJvcmRlclN0eWxlIjp7IiRpZCI6IjIzOTAiLCJMaW5lQ29sb3IiOm51bGwsIkxpbmVXZWlnaHQiOjAuMCwiTGluZVR5cGUiOjAsIlBhcmVudFN0eWxlIjpudWxsfSwiUGFyZW50U3R5bGUiOm51bGx9LCJBY3Rpdml0eUxpbmVQYW5lbFN0eWxlIjp7IiRpZCI6IjIzOTEiLCJBY3Rpdml0eUxpbmVTdHlsZSI6eyIkaWQiOiIyMzkyIiwiTGluZUNvbG9yIjp7IiRpZCI6IjIzOTMiLCIkdHlwZSI6Ik5MUkUuQ29tbW9uLkRvbS5Tb2xpZENvbG9yQnJ1c2gsIE5MUkUuQ29tbW9uIiwiQ29sb3IiOnsiJGlkIjoiMjM5NCIsIkEiOjM4LCJSIjo2OCwiRyI6MTE0LCJCIjoxOTZ9fSwiTGluZVdlaWdodCI6MS4wLCJMaW5lVHlwZSI6MCwiUGFyZW50U3R5bGUiOm51bGx9LCJNYXJnaW4iOnsiJGlkIjoiMjM5NSIsIlRvcCI6MC4wLCJMZWZ0IjowLjAsIlJpZ2h0IjowLjAsIkJvdHRvbSI6MC4wfSwiUGFkZGluZyI6eyIkaWQiOiIyMzk2IiwiVG9wIjowLjAsIkxlZnQiOjAuMCwiUmlnaHQiOjAuMCwiQm90dG9tIjowLjB9LCJCYWNrZ3JvdW5kIjpudWxsLCJJc1Zpc2libGUiOnRydWUsIldpZHRoIjowLjAsIkhlaWdodCI6MC4wLCJCb3JkZXJTdHlsZSI6eyIkaWQiOiIyMzk3IiwiTGluZUNvbG9yIjpudWxsLCJMaW5lV2VpZ2h0IjowLjAsIkxpbmVUeXBlIjowLCJQYXJlbnRTdHlsZSI6bnVsbH0sIlBhcmVudFN0eWxlIjpudWxsfSwiX3NlbGVjdGVkVGhlbWVQcmVzZXRDb2xvcnMiOnsiJGlkIjoiMjM5OCIsIlRleHRMaWdodCI6eyIkaWQiOiIyMzk5IiwiQSI6MjU1LCJSIjoyNTUsIkciOjI1NSwiQiI6MjU1fSwiVGV4dERhcmsiOnsiJGlkIjoiMjQwMCIsIkEiOjI1NSwiUiI6MCwiRyI6MCwiQiI6MH0sIkFjY2VudDEiOnsiJGlkIjoiMjQwMSIsIkEiOjI1NSwiUiI6MjMyLCJHIjoyMzIsIkIiOjIzMn0sIkFjY2VudDIiOnsiJGlkIjoiMjQwMiIsIkEiOjI1NSwiUiI6MTQsIkciOjQwLCJCIjo2NX0sIkFjY2VudDMiOnsiJGlkIjoiMjQwMyIsIkEiOjI1NSwiUiI6MjEsIkciOjk2LCJCIjoxMzB9LCJBY2NlbnQ0Ijp7IiRpZCI6IjI0MDQiLCJBIjoyNTUsIlIiOjIzMywiRyI6MTEzLCJCIjo1MH0sIkFjY2VudDUiOnsiJGlkIjoiMjQwNSIsIkEiOjI1NSwiUiI6MjUsIkciOjEwNywiQiI6MzZ9LCJBY2NlbnQ2Ijp7IiRpZCI6IjI0MDYiLCJBIjoyNTUsIlIiOjE1LCJHIjoxNTgsIkIiOjIxM30sIkFjY2VudDciOnsiJGlkIjoiMjQwNyIsIkEiOjI1NSwiUiI6MTYwLCJHIjo0MywiQiI6MTQ3fSwiQWNjZW50OCI6eyIkaWQiOiIyNDA4IiwiQSI6MjU1LCJSIjo3OCwiRyI6MTY3LCJCIjo0Nn19LCJTaG93RWxhcHNlZFRpbWVHcmFkaWVudFN0eWxlIjpmYWxzZSwiVGltZWJhbmRSZXNlcnZlZExlZnRBcmVhU3R5bGUiOnsiJGlkIjoiMjQwOSIsIkFjdGl2aXR5SGVhZGVyV2lkdGgiOjAuMCwiSXNTZXQiOmZhbHNlfSwiRGVmYXVsdFN3aW1sYW5lU3R5bGUiOm51bGwsIkRlZmF1bHRTd2ltbGFuZVYyU3R5bGUiOnsiJGlkIjoiMjQxMCIsIlN0eWxlSWQiOiIzMzJjZmIxMy1iNDAxLTRlYzMtYjY1NS03Mzk2OGQwNGQ3NDkiLCJIZWFkZXJTdHlsZSI6eyIkaWQiOiIyNDExIiwiVGV4dElzVmVydGljYWwiOmZhbHNlLCJUZXh0U3R5bGUiOnsiJGlkIjoiMjQxMiIsIkZvbnRTZXR0aW5ncyI6eyIkaWQiOiIyNDEzIiwiRm9udFNpemUiOjExLCJGb250TmFtZSI6IkNhbGlicmkiLCJJc0JvbGQiOmZhbHNlLCJJc0l0YWxpYyI6ZmFsc2UsIklzVW5kZXJsaW5lZCI6ZmFsc2UsIlBhcmVudFN0eWxlIjpudWxsfSwiQXV0b1NpemUiOjIsIkZvcmVncm91bmQiOnsiJGlkIjoiMjQxNCIsIkNvbG9yIjp7IiRpZCI6IjI0MT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DE2IiwiVG9wIjowLjAsIkxlZnQiOjAuMCwiUmlnaHQiOjAuMCwiQm90dG9tIjowLjB9LCJQYWRkaW5nIjp7IiRpZCI6IjI0MTciLCJUb3AiOjAuMCwiTGVmdCI6MC4wLCJSaWdodCI6MC4wLCJCb3R0b20iOjAuMH0sIkJhY2tncm91bmQiOnsiJGlkIjoiMjQxOCIsIkNvbG9yIjp7IiRpZCI6IjI0MTkiLCJBIjoyNTUsIlIiOjI1NSwiRyI6MjU1LCJCIjoyNTV9fSwiSXNWaXNpYmxlIjp0cnVlLCJXaWR0aCI6MC4wLCJIZWlnaHQiOjAuMCwiQm9yZGVyU3R5bGUiOm51bGwsIlBhcmVudFN0eWxlIjpudWxsfSwiUmVjdGFuZ2xlU3R5bGUiOnsiJGlkIjoiMjQyMCIsIk1hcmdpbiI6eyIkaWQiOiIyNDIxIiwiVG9wIjowLjAsIkxlZnQiOjAuMCwiUmlnaHQiOjAuMCwiQm90dG9tIjowLjB9LCJQYWRkaW5nIjp7IiRpZCI6IjI0MjIiLCJUb3AiOjAuMCwiTGVmdCI6MC4wLCJSaWdodCI6MC4wLCJCb3R0b20iOjAuMH0sIkJhY2tncm91bmQiOnsiJGlkIjoiMjQyMyIsIkNvbG9yIjp7IiRpZCI6IjI0MjQiLCJBIjoyNTUsIlIiOjIxLCJHIjo5NiwiQiI6MTMwfX0sIklzVmlzaWJsZSI6dHJ1ZSwiV2lkdGgiOjAuMCwiSGVpZ2h0IjowLjAsIkJvcmRlclN0eWxlIjp7IiRpZCI6IjI0MjUiLCJMaW5lQ29sb3IiOnsiJGlkIjoiMjQyNiIsIiR0eXBlIjoiTkxSRS5Db21tb24uRG9tLlNvbGlkQ29sb3JCcnVzaCwgTkxSRS5Db21tb24iLCJDb2xvciI6eyIkaWQiOiIyNDI3IiwiQSI6MjU1LCJSIjoyNTUsIkciOjI1NSwiQiI6MjU1fX0sIkxpbmVXZWlnaHQiOjAuMCwiTGluZVR5cGUiOjAsIlBhcmVudFN0eWxlIjpudWxsfSwiUGFyZW50U3R5bGUiOm51bGx9LCJNYXJnaW4iOnsiJGlkIjoiMjQyOCIsIlRvcCI6MC4wLCJMZWZ0IjowLjAsIlJpZ2h0IjowLjAsIkJvdHRvbSI6MC4wfSwiUGFkZGluZyI6eyIkaWQiOiIyNDI5IiwiVG9wIjowLjAsIkxlZnQiOjAuMCwiUmlnaHQiOjAuMCwiQm90dG9tIjowLjB9LCJCYWNrZ3JvdW5kIjpudWxsLCJJc1Zpc2libGUiOnRydWUsIldpZHRoIjowLjAsIkhlaWdodCI6MC4wLCJCb3JkZXJTdHlsZSI6bnVsbCwiUGFyZW50U3R5bGUiOm51bGx9LCJCYWNrZ3JvdW5kU3R5bGUiOnsiJGlkIjoiMjQzMCIsIk1hcmdpbiI6eyIkaWQiOiIyNDMxIiwiVG9wIjowLjAsIkxlZnQiOjAuMCwiUmlnaHQiOjAuMCwiQm90dG9tIjowLjB9LCJQYWRkaW5nIjp7IiRpZCI6IjI0MzIiLCJUb3AiOjAuMCwiTGVmdCI6MC4wLCJSaWdodCI6MC4wLCJCb3R0b20iOjAuMH0sIkJhY2tncm91bmQiOnsiJGlkIjoiMjQzMyIsIkNvbG9yIjp7IiRpZCI6IjI0MzQiLCJBIjo1MSwiUiI6MjAwLCJHIjoyMDAsIkIiOjIwMH19LCJJc1Zpc2libGUiOnRydWUsIldpZHRoIjowLjAsIkhlaWdodCI6MC4wLCJCb3JkZXJTdHlsZSI6eyIkaWQiOiIyNDM1IiwiTGluZUNvbG9yIjp7IiRpZCI6IjI0MzYiLCIkdHlwZSI6Ik5MUkUuQ29tbW9uLkRvbS5Tb2xpZENvbG9yQnJ1c2gsIE5MUkUuQ29tbW9uIiwiQ29sb3IiOnsiJGlkIjoiMjQzNyIsIkEiOjI1NSwiUiI6MjM0LCJHIjoyMiwiQiI6MzB9fSwiTGluZVdlaWdodCI6MC4wLCJMaW5lVHlwZSI6MCwiUGFyZW50U3R5bGUiOm51bGx9LCJQYXJlbnRTdHlsZSI6bnVsbH0sIklzQWJvdmVUaW1lYmFuZCI6ZmFsc2UsIlNwYWNpbmciOjMsIkRlZmF1bHRTd2ltbGFuZVRhc2tTdHlsZSI6eyIkaWQiOiIyNDM4IiwiJHR5cGUiOiJOTFJFLkNvbW1vbi5Eb20uU3R5bGVzLkV4cGxpY2l0U2V0YWJsZVRhc2tTdHlsZSwgTkxSRS5Db21tb24iLCJTaGFwZSI6MSwiU2hhcGVUaGlja25lc3MiOjAsIkR1cmF0aW9uRm9ybWF0IjowLCJJbmNsdWRlTm9uV29ya2luZ0RheXNJbkR1cmF0aW9uIjpmYWxzZSwiUGVyY2VudGFnZUNvbXBsZXRlU3R5bGUiOnsiJGlkIjoiMjQzOSIsIkZvbnRTZXR0aW5ncyI6eyIkaWQiOiIyNDQwIiwiRm9udFNpemUiOjEwLCJGb250TmFtZSI6IkNhbGlicmkiLCJJc0JvbGQiOmZhbHNlLCJJc0l0YWxpYyI6ZmFsc2UsIklzVW5kZXJsaW5lZCI6ZmFsc2UsIlBhcmVudFN0eWxlIjpudWxsfSwiQXV0b1NpemUiOjAsIkZvcmVncm91bmQiOnsiJGlkIjoiMjQ0MSIsIkNvbG9yIjp7IiRpZCI6IjI0ND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Q0MyIsIlRvcCI6MC4wLCJMZWZ0IjowLjAsIlJpZ2h0IjowLjAsIkJvdHRvbSI6MC4wfSwiUGFkZGluZyI6eyIkaWQiOiIyNDQ0IiwiVG9wIjowLjAsIkxlZnQiOjAuMCwiUmlnaHQiOjAuMCwiQm90dG9tIjowLjB9LCJCYWNrZ3JvdW5kIjp7IiRpZCI6IjI0NDUiLCJDb2xvciI6eyIkaWQiOiIyNDQ2IiwiQSI6ODksIlIiOjAsIkciOjAsIkIiOjB9fSwiSXNWaXNpYmxlIjp0cnVlLCJXaWR0aCI6MC4wLCJIZWlnaHQiOjAuMCwiQm9yZGVyU3R5bGUiOnsiJGlkIjoiMjQ0NyIsIkxpbmVDb2xvciI6bnVsbCwiTGluZVdlaWdodCI6MC4wLCJMaW5lVHlwZSI6MCwiUGFyZW50U3R5bGUiOm51bGx9LCJQYXJlbnRTdHlsZSI6bnVsbH0sIkR1cmF0aW9uU3R5bGUiOnsiJGlkIjoiMjQ0OCIsIkZvbnRTZXR0aW5ncyI6eyIkaWQiOiIyNDQ5IiwiRm9udFNpemUiOjEwLCJGb250TmFtZSI6IkNhbGlicmkiLCJJc0JvbGQiOmZhbHNlLCJJc0l0YWxpYyI6ZmFsc2UsIklzVW5kZXJsaW5lZCI6ZmFsc2UsIlBhcmVudFN0eWxlIjpudWxsfSwiQXV0b1NpemUiOjAsIkZvcmVncm91bmQiOnsiJGlkIjoiMjQ1MCIsIkNvbG9yIjp7IiRpZCI6IjI0N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DUyIiwiVG9wIjowLjAsIkxlZnQiOjAuMCwiUmlnaHQiOjAuMCwiQm90dG9tIjowLjB9LCJQYWRkaW5nIjp7IiRpZCI6IjI0NTMiLCJUb3AiOjAuMCwiTGVmdCI6MC4wLCJSaWdodCI6MC4wLCJCb3R0b20iOjAuMH0sIkJhY2tncm91bmQiOnsiJGlkIjoiMjQ1NCIsIkNvbG9yIjp7IiRpZCI6IjI0NTUiLCJBIjoyNTUsIlIiOjIzNywiRyI6MTI1LCJCIjo0OX19LCJJc1Zpc2libGUiOnRydWUsIldpZHRoIjowLjAsIkhlaWdodCI6MC4wLCJCb3JkZXJTdHlsZSI6eyIkaWQiOiIyNDU2IiwiTGluZUNvbG9yIjpudWxsLCJMaW5lV2VpZ2h0IjowLjAsIkxpbmVUeXBlIjowLCJQYXJlbnRTdHlsZSI6bnVsbH0sIlBhcmVudFN0eWxlIjpudWxsfSwiSG9yaXpvbnRhbENvbm5lY3RvclN0eWxlIjp7IiRpZCI6IjI0NTciLCJMaW5lQ29sb3IiOnsiJGlkIjoiMjQ1OCIsIiR0eXBlIjoiTkxSRS5Db21tb24uRG9tLlNvbGlkQ29sb3JCcnVzaCwgTkxSRS5Db21tb24iLCJDb2xvciI6eyIkaWQiOiIyNDU5IiwiQSI6MjU1LCJSIjowLCJHIjowLCJCIjowfX0sIkxpbmVXZWlnaHQiOjAuMCwiTGluZVR5cGUiOjAsIlBhcmVudFN0eWxlIjpudWxsfSwiVmVydGljYWxDb25uZWN0b3JTdHlsZSI6eyIkaWQiOiIyNDYwIiwiTGluZUNvbG9yIjp7IiRpZCI6IjI0NjEiLCIkdHlwZSI6Ik5MUkUuQ29tbW9uLkRvbS5Tb2xpZENvbG9yQnJ1c2gsIE5MUkUuQ29tbW9uIiwiQ29sb3IiOnsiJGlkIjoiMjQ2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0NjMiLCJTaGFwZVN0eWxlIjp7IiRpZCI6IjI0NjQiLCJNYXJnaW4iOnsiJGlkIjoiMjQ2NSIsIlRvcCI6MC4wLCJMZWZ0IjowLjAsIlJpZ2h0IjowLjAsIkJvdHRvbSI6MC4wfSwiUGFkZGluZyI6eyIkaWQiOiIyNDY2IiwiVG9wIjowLjAsIkxlZnQiOjAuMCwiUmlnaHQiOjAuMCwiQm90dG9tIjowLjB9LCJCYWNrZ3JvdW5kIjp7IiRpZCI6IjI0NjciLCJDb2xvciI6eyIkaWQiOiIyNDY4IiwiQSI6MTUzLCJSIjowLCJHIjowLCJCIjowfX0sIklzVmlzaWJsZSI6dHJ1ZSwiV2lkdGgiOjAuMCwiSGVpZ2h0IjowLjAsIkJvcmRlclN0eWxlIjp7IiRpZCI6IjI0NjkiLCJMaW5lQ29sb3IiOnsiJGlkIjoiMjQ3MCIsIiR0eXBlIjoiTkxSRS5Db21tb24uRG9tLlNvbGlkQ29sb3JCcnVzaCwgTkxSRS5Db21tb24iLCJDb2xvciI6eyIkaWQiOiIyNDcxIiwiQSI6MjU1LCJSIjoyNTUsIkciOjAsIkIiOjB9fSwiTGluZVdlaWdodCI6MC4wLCJMaW5lVHlwZSI6MCwiUGFyZW50U3R5bGUiOm51bGx9LCJQYXJlbnRTdHlsZSI6bnVsbH0sIk1hcmdpbiI6eyIkaWQiOiIyNDcyIiwiVG9wIjowLjAsIkxlZnQiOjAuMCwiUmlnaHQiOjAuMCwiQm90dG9tIjowLjB9LCJQYWRkaW5nIjp7IiRpZCI6IjI0NzMiLCJUb3AiOjAuMCwiTGVmdCI6MC4wLCJSaWdodCI6MC4wLCJCb3R0b20iOjAuMH0sIkJhY2tncm91bmQiOm51bGwsIklzVmlzaWJsZSI6dHJ1ZSwiV2lkdGgiOjAuMCwiSGVpZ2h0IjowLjAsIkJvcmRlclN0eWxlIjpudWxsLCJQYXJlbnRTdHlsZSI6bnVsbH0sIlNoYXBlU3R5bGUiOnsiJGlkIjoiMjQ3NCIsIk1hcmdpbiI6eyIkaWQiOiIyNDc1IiwiVG9wIjowLjAsIkxlZnQiOjQuMCwiUmlnaHQiOjQuMCwiQm90dG9tIjowLjB9LCJQYWRkaW5nIjp7IiRpZCI6IjI0NzYiLCJUb3AiOjAuMCwiTGVmdCI6MC4wLCJSaWdodCI6MC4wLCJCb3R0b20iOjAuMH0sIkJhY2tncm91bmQiOnsiJGlkIjoiMjQ3NyIsIkNvbG9yIjp7IiRpZCI6IjI0NzgiLCJBIjoyNTUsIlIiOjIxLCJHIjo5NiwiQiI6MTMwfX0sIklzVmlzaWJsZSI6dHJ1ZSwiV2lkdGgiOjAuMCwiSGVpZ2h0IjoxMC4wLCJCb3JkZXJTdHlsZSI6eyIkaWQiOiIyNDc5IiwiTGluZUNvbG9yIjp7IiRpZCI6IjI0ODAiLCIkdHlwZSI6Ik5MUkUuQ29tbW9uLkRvbS5Tb2xpZENvbG9yQnJ1c2gsIE5MUkUuQ29tbW9uIiwiQ29sb3IiOnsiJGlkIjoiMjQ4MSIsIkEiOjI1NSwiUiI6MjM0LCJHIjoyMiwiQiI6MzB9fSwiTGluZVdlaWdodCI6MC4wLCJMaW5lVHlwZSI6MCwiUGFyZW50U3R5bGUiOm51bGx9LCJQYXJlbnRTdHlsZSI6bnVsbH0sIlRpdGxlU3R5bGUiOnsiJGlkIjoiMjQ4MiIsIkZvbnRTZXR0aW5ncyI6eyIkaWQiOiIyNDgzIiwiRm9udFNpemUiOjExLCJGb250TmFtZSI6IkNhbGlicmkiLCJJc0JvbGQiOmZhbHNlLCJJc0l0YWxpYyI6ZmFsc2UsIklzVW5kZXJsaW5lZCI6ZmFsc2UsIlBhcmVudFN0eWxlIjpudWxsfSwiQXV0b1NpemUiOjAsIkZvcmVncm91bmQiOnsiJGlkIjoiMjQ4NCIsIkNvbG9yIjp7IiRpZCI6IjI0O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Q4NiIsIlRvcCI6MC4wLCJMZWZ0IjowLjAsIlJpZ2h0IjowLjAsIkJvdHRvbSI6MC4wfSwiUGFkZGluZyI6eyIkaWQiOiIyNDg3IiwiVG9wIjowLjAsIkxlZnQiOjAuMCwiUmlnaHQiOjAuMCwiQm90dG9tIjowLjB9LCJCYWNrZ3JvdW5kIjp7IiRpZCI6IjI0ODgiLCJDb2xvciI6eyIkaWQiOiIyNDg5IiwiQSI6MjU1LCJSIjowLCJHIjowLCJCIjowfX0sIklzVmlzaWJsZSI6dHJ1ZSwiV2lkdGgiOjAuMCwiSGVpZ2h0IjowLjAsIkJvcmRlclN0eWxlIjp7IiRpZCI6IjI0OTAiLCJMaW5lQ29sb3IiOm51bGwsIkxpbmVXZWlnaHQiOjAuMCwiTGluZVR5cGUiOjAsIlBhcmVudFN0eWxlIjpudWxsfSwiUGFyZW50U3R5bGUiOm51bGx9LCJEYXRlU3R5bGUiOnsiJGlkIjoiMjQ5MSIsIkZvbnRTZXR0aW5ncyI6eyIkaWQiOiIyNDkyIiwiRm9udFNpemUiOjEwLCJGb250TmFtZSI6IkNhbGlicmkiLCJJc0JvbGQiOmZhbHNlLCJJc0l0YWxpYyI6ZmFsc2UsIklzVW5kZXJsaW5lZCI6ZmFsc2UsIlBhcmVudFN0eWxlIjpudWxsfSwiQXV0b1NpemUiOjAsIkZvcmVncm91bmQiOnsiJGlkIjoiMjQ5MyIsIkNvbG9yIjp7IiRpZCI6IjI0OT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Q5NSIsIlRvcCI6MC4wLCJMZWZ0IjowLjAsIlJpZ2h0IjowLjAsIkJvdHRvbSI6MC4wfSwiUGFkZGluZyI6eyIkaWQiOiIyNDk2IiwiVG9wIjowLjAsIkxlZnQiOjAuMCwiUmlnaHQiOjAuMCwiQm90dG9tIjowLjB9LCJCYWNrZ3JvdW5kIjp7IiRpZCI6IjI0OTciLCJDb2xvciI6eyIkaWQiOiIyNDk4IiwiQSI6MjU1LCJSIjoxNCwiRyI6NDAsIkIiOjY1fX0sIklzVmlzaWJsZSI6dHJ1ZSwiV2lkdGgiOjAuMCwiSGVpZ2h0IjowLjAsIkJvcmRlclN0eWxlIjp7IiRpZCI6IjI0OTkiLCJMaW5lQ29sb3IiOm51bGwsIkxpbmVXZWlnaHQiOjAuMCwiTGluZVR5cGUiOjAsIlBhcmVudFN0eWxlIjpudWxsfSwiUGFyZW50U3R5bGUiOm51bGx9LCJEYXRlRm9ybWF0Ijp7IiRpZCI6IjI1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wMSIsIkZvcm1hdCI6MCwiSXNWaXNpYmxlIjpmYWxzZSwiTGFzdEtub3duVmlzaWJpbGl0eVN0YXRlIjpmYWxzZX0sIklzVmlzaWJsZSI6dHJ1ZSwiVmFyaWFuY2VTdHlsZSI6eyIkaWQiOiIyNTAyIiwiVGV4dFN0eWxlIjp7IiRpZCI6IjI1MDMiLCJGb250U2V0dGluZ3MiOnsiJGlkIjoiMjUwNCIsIkZvbnRTaXplIjoxMSwiRm9udE5hbWUiOiJDYWxpYnJpIiwiSXNCb2xkIjpmYWxzZSwiSXNJdGFsaWMiOmZhbHNlLCJJc1VuZGVybGluZWQiOmZhbHNlLCJQYXJlbnRTdHlsZSI6bnVsbH0sIkF1dG9TaXplIjowLCJGb3JlZ3JvdW5kIjp7IiRpZCI6IjI1MDUiLCJDb2xvciI6eyIkaWQiOiIyNTA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1MDciLCJUb3AiOjAuMCwiTGVmdCI6MC4wLCJSaWdodCI6MC4wLCJCb3R0b20iOjAuMH0sIlBhZGRpbmciOnsiJGlkIjoiMjUwOCIsIlRvcCI6MC4wLCJMZWZ0IjowLjAsIlJpZ2h0IjowLjAsIkJvdHRvbSI6MC4wfSwiQmFja2dyb3VuZCI6eyIkaWQiOiIyNTA5IiwiQ29sb3IiOnsiJGlkIjoiMjUxMCIsIkEiOjAsIlIiOjAsIkciOjAsIkIiOjB9fSwiSXNWaXNpYmxlIjp0cnVlLCJXaWR0aCI6MC4wLCJIZWlnaHQiOjAuMCwiQm9yZGVyU3R5bGUiOnsiJGlkIjoiMjUxMSIsIkxpbmVDb2xvciI6bnVsbCwiTGluZVdlaWdodCI6MC4wLCJMaW5lVHlwZSI6MCwiUGFyZW50U3R5bGUiOm51bGx9LCJQYXJlbnRTdHlsZSI6bnVsbH0sIlBhcmVudFN0eWxlIjpudWxsfSwiUGFyZW50U3R5bGUiOm51bGwsIl9leHBsaWNpdGx5U2V0Ijp7IiRpZCI6IjI1MTI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NTEzIiwiU2hhcGUiOjEsIkNvbm5lY3Rvck1hcmdpbiI6eyIkaWQiOiIyNTE0IiwiVG9wIjowLjAsIkxlZnQiOjIuMCwiUmlnaHQiOjIuMCwiQm90dG9tIjowLjB9LCJDb25uZWN0b3JTdHlsZSI6eyIkaWQiOiIyNTE1IiwiTGluZUNvbG9yIjp7IiRpZCI6IjI1MTYiLCIkdHlwZSI6Ik5MUkUuQ29tbW9uLkRvbS5Tb2xpZENvbG9yQnJ1c2gsIE5MUkUuQ29tbW9uIiwiQ29sb3IiOnsiJGlkIjoiMjUxNyIsIkEiOjEyNywiUiI6MTEsIkciOjQ4LCJCIjo2NX19LCJMaW5lV2VpZ2h0IjoxLjAsIkxpbmVUeXBlIjowLCJQYXJlbnRTdHlsZSI6bnVsbH0sIklzQmVsb3dUaW1lYmFuZCI6ZmFsc2UsIlBvc2l0aW9uT25UYXNrIjoxLCJIaWRlRGF0ZSI6ZmFsc2UsIlNoYXBlU2l6ZSI6MCwiU3BhY2luZyI6MC4wLCJQYWRkaW5nIjp7IiRpZCI6IjI1MTgiLCJUb3AiOjUuMCwiTGVmdCI6My4wLCJSaWdodCI6MC4wLCJCb3R0b20iOjIuMH0sIlNoYXBlU3R5bGUiOnsiJGlkIjoiMjUxOSIsIk1hcmdpbiI6eyIkaWQiOiIyNTIwIiwiVG9wIjowLjAsIkxlZnQiOjAuMCwiUmlnaHQiOjAuMCwiQm90dG9tIjowLjB9LCJQYWRkaW5nIjp7IiRpZCI6IjI1MjEiLCJUb3AiOjAuMCwiTGVmdCI6MC4wLCJSaWdodCI6MC4wLCJCb3R0b20iOjAuMH0sIkJhY2tncm91bmQiOnsiJGlkIjoiMjUyMiIsIkNvbG9yIjp7IiRpZCI6IjI1MjMiLCJBIjoyNTUsIlIiOjExLCJHIjo0OCwiQiI6NjV9fSwiSXNWaXNpYmxlIjp0cnVlLCJXaWR0aCI6MTIuMCwiSGVpZ2h0IjoxNC4wLCJCb3JkZXJTdHlsZSI6eyIkaWQiOiIyNTI0IiwiTGluZUNvbG9yIjp7IiRpZCI6IjI1MjUiLCIkdHlwZSI6Ik5MUkUuQ29tbW9uLkRvbS5Tb2xpZENvbG9yQnJ1c2gsIE5MUkUuQ29tbW9uIiwiQ29sb3IiOnsiJGlkIjoiMjUyNiIsIkEiOjI1NSwiUiI6MjU1LCJHIjowLCJCIjowfX0sIkxpbmVXZWlnaHQiOjAuMCwiTGluZVR5cGUiOjAsIlBhcmVudFN0eWxlIjpudWxsfSwiUGFyZW50U3R5bGUiOm51bGx9LCJUaXRsZVN0eWxlIjp7IiRpZCI6IjI1MjciLCJGb250U2V0dGluZ3MiOnsiJGlkIjoiMjUyOCIsIkZvbnRTaXplIjoxMSwiRm9udE5hbWUiOiJDYWxpYnJpIiwiSXNCb2xkIjpmYWxzZSwiSXNJdGFsaWMiOmZhbHNlLCJJc1VuZGVybGluZWQiOmZhbHNlLCJQYXJlbnRTdHlsZSI6bnVsbH0sIkF1dG9TaXplIjowLCJGb3JlZ3JvdW5kIjp7IiRpZCI6IjI1MjkiLCJDb2xvciI6eyIkaWQiOiIyNTMw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1MzEiLCJUb3AiOjAuMCwiTGVmdCI6MC4wLCJSaWdodCI6MC4wLCJCb3R0b20iOjAuMH0sIlBhZGRpbmciOnsiJGlkIjoiMjUzMiIsIlRvcCI6MC4wLCJMZWZ0IjowLjAsIlJpZ2h0IjowLjAsIkJvdHRvbSI6MC4wfSwiQmFja2dyb3VuZCI6eyIkaWQiOiIyNTMzIiwiQ29sb3IiOnsiJGlkIjoiMjUzNCIsIkEiOjI1NSwiUiI6MCwiRyI6MCwiQiI6MH19LCJJc1Zpc2libGUiOnRydWUsIldpZHRoIjowLjAsIkhlaWdodCI6MC4wLCJCb3JkZXJTdHlsZSI6eyIkaWQiOiIyNTM1IiwiTGluZUNvbG9yIjpudWxsLCJMaW5lV2VpZ2h0IjowLjAsIkxpbmVUeXBlIjowLCJQYXJlbnRTdHlsZSI6bnVsbH0sIlBhcmVudFN0eWxlIjpudWxsfSwiRGF0ZVN0eWxlIjp7IiRpZCI6IjI1MzYiLCJGb250U2V0dGluZ3MiOnsiJGlkIjoiMjUzNyIsIkZvbnRTaXplIjoxMCwiRm9udE5hbWUiOiJDYWxpYnJpIiwiSXNCb2xkIjpmYWxzZSwiSXNJdGFsaWMiOmZhbHNlLCJJc1VuZGVybGluZWQiOmZhbHNlLCJQYXJlbnRTdHlsZSI6bnVsbH0sIkF1dG9TaXplIjowLCJGb3JlZ3JvdW5kIjp7IiRpZCI6IjI1MzgiLCJDb2xvciI6eyIkaWQiOiIyNTM5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1NDAiLCJUb3AiOjAuMCwiTGVmdCI6MC4wLCJSaWdodCI6MC4wLCJCb3R0b20iOjAuMH0sIlBhZGRpbmciOnsiJGlkIjoiMjU0MSIsIlRvcCI6MC4wLCJMZWZ0IjowLjAsIlJpZ2h0IjowLjAsIkJvdHRvbSI6MC4wfSwiQmFja2dyb3VuZCI6eyIkaWQiOiIyNTQyIiwiQ29sb3IiOnsiJGlkIjoiMjU0MyIsIkEiOjI1NSwiUiI6MTQsIkciOjQwLCJCIjo2NX19LCJJc1Zpc2libGUiOnRydWUsIldpZHRoIjowLjAsIkhlaWdodCI6MC4wLCJCb3JkZXJTdHlsZSI6eyIkaWQiOiIyNTQ0IiwiTGluZUNvbG9yIjpudWxsLCJMaW5lV2VpZ2h0IjowLjAsIkxpbmVUeXBlIjowLCJQYXJlbnRTdHlsZSI6bnVsbH0sIlBhcmVudFN0eWxlIjpudWxsfSwiRGF0ZUZvcm1hdCI6eyIkaWQiOiIyNT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DYiLCJGb3JtYXQiOjAsIklzVmlzaWJsZSI6ZmFsc2UsIkxhc3RLbm93blZpc2liaWxpdHlTdGF0ZSI6ZmFsc2V9LCJJc1Zpc2libGUiOnRydWUsIlZhcmlhbmNlU3R5bGUiOnsiJGlkIjoiMjU0NyIsIlRleHRTdHlsZSI6eyIkaWQiOiIyNTQ4IiwiRm9udFNldHRpbmdzIjp7IiRpZCI6IjI1NDkiLCJGb250U2l6ZSI6MTEsIkZvbnROYW1lIjoiQ2FsaWJyaSIsIklzQm9sZCI6ZmFsc2UsIklzSXRhbGljIjpmYWxzZSwiSXNVbmRlcmxpbmVkIjpmYWxzZSwiUGFyZW50U3R5bGUiOm51bGx9LCJBdXRvU2l6ZSI6MCwiRm9yZWdyb3VuZCI6eyIkaWQiOiIyNTUwIiwiQ29sb3IiOnsiJGlkIjoiMjU1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UyIiwiVG9wIjowLjAsIkxlZnQiOjAuMCwiUmlnaHQiOjAuMCwiQm90dG9tIjowLjB9LCJQYWRkaW5nIjp7IiRpZCI6IjI1NTMiLCJUb3AiOjAuMCwiTGVmdCI6MC4wLCJSaWdodCI6MC4wLCJCb3R0b20iOjAuMH0sIkJhY2tncm91bmQiOnsiJGlkIjoiMjU1NCIsIkNvbG9yIjp7IiRpZCI6IjI1NTUiLCJBIjowLCJSIjowLCJHIjowLCJCIjowfX0sIklzVmlzaWJsZSI6ZmFsc2UsIldpZHRoIjowLjAsIkhlaWdodCI6MC4wLCJCb3JkZXJTdHlsZSI6eyIkaWQiOiIyNTU2IiwiTGluZUNvbG9yIjpudWxsLCJMaW5lV2VpZ2h0IjowLjAsIkxpbmVUeXBlIjowLCJQYXJlbnRTdHlsZSI6bnVsbH0sIlBhcmVudFN0eWxlIjpudWxsfSwiUGFyZW50U3R5bGUiOm51bGx9LCJQYXJlbnRTdHlsZSI6bnVsbH0sIkRlZmF1bHRTd2ltbGFuZU1pbGVzdG9uZVN0eWxlIjp7IiRpZCI6IjI1NTciLCJUaXRsZVBvc2l0aW9uIjoiTGVmdCIsIkRhdGVQb3NpdGlvbiI6IlJpZ2h0IiwiVmFyaWFuY2VQb3NpdGlvbiI6IlJpZ2h0IiwiU2hhcGVUeXBlIjoxLCJTaGFwZVNpemUiOjAsIlNwYWNpbmciOjUsIlNoYXBlU3R5bGUiOnsiJGlkIjoiMjU1OCIsIk1hcmdpbiI6eyIkaWQiOiIyNTU5IiwiVG9wIjowLjAsIkxlZnQiOjAuMCwiUmlnaHQiOjAuMCwiQm90dG9tIjowLjB9LCJQYWRkaW5nIjp7IiRpZCI6IjI1NjAiLCJUb3AiOjAuMCwiTGVmdCI6MC4wLCJSaWdodCI6MC4wLCJCb3R0b20iOjAuMH0sIkJhY2tncm91bmQiOnsiJGlkIjoiMjU2MSIsIkNvbG9yIjp7IiRpZCI6IjI1NjIiLCJBIjoyNTUsIlIiOjIxLCJHIjo5NiwiQiI6MTMwfX0sIklzVmlzaWJsZSI6dHJ1ZSwiV2lkdGgiOjEyLjAsIkhlaWdodCI6MTQuMCwiQm9yZGVyU3R5bGUiOnsiJGlkIjoiMjU2MyIsIkxpbmVDb2xvciI6eyIkaWQiOiIyNTY0IiwiJHR5cGUiOiJOTFJFLkNvbW1vbi5Eb20uU29saWRDb2xvckJydXNoLCBOTFJFLkNvbW1vbiIsIkNvbG9yIjp7IiRpZCI6IjI1NjUiLCJBIjoyNTUsIlIiOjIzNCwiRyI6MjIsIkIiOjMwfX0sIkxpbmVXZWlnaHQiOjAuMCwiTGluZVR5cGUiOjAsIlBhcmVudFN0eWxlIjpudWxsfSwiUGFyZW50U3R5bGUiOm51bGx9LCJUaXRsZVN0eWxlIjp7IiRpZCI6IjI1NjYiLCJGb250U2V0dGluZ3MiOnsiJGlkIjoiMjU2NyIsIkZvbnRTaXplIjoxMSwiRm9udE5hbWUiOiJDYWxpYnJpIiwiSXNCb2xkIjpmYWxzZSwiSXNJdGFsaWMiOmZhbHNlLCJJc1VuZGVybGluZWQiOmZhbHNlLCJQYXJlbnRTdHlsZSI6bnVsbH0sIkF1dG9TaXplIjowLCJGb3JlZ3JvdW5kIjp7IiRpZCI6IjI1NjgiLCJDb2xvciI6eyIkaWQiOiIyNTY5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1NzAiLCJUb3AiOjAuMCwiTGVmdCI6MC4wLCJSaWdodCI6MC4wLCJCb3R0b20iOjAuMH0sIlBhZGRpbmciOnsiJGlkIjoiMjU3MSIsIlRvcCI6MC4wLCJMZWZ0IjowLjAsIlJpZ2h0IjowLjAsIkJvdHRvbSI6MC4wfSwiQmFja2dyb3VuZCI6eyIkaWQiOiIyNTcyIiwiQ29sb3IiOnsiJGlkIjoiMjU3MyIsIkEiOjI1NSwiUiI6MCwiRyI6MCwiQiI6MH19LCJJc1Zpc2libGUiOnRydWUsIldpZHRoIjowLjAsIkhlaWdodCI6MC4wLCJCb3JkZXJTdHlsZSI6eyIkaWQiOiIyNTc0IiwiTGluZUNvbG9yIjpudWxsLCJMaW5lV2VpZ2h0IjowLjAsIkxpbmVUeXBlIjowLCJQYXJlbnRTdHlsZSI6bnVsbH0sIlBhcmVudFN0eWxlIjpudWxsfSwiRGF0ZVN0eWxlIjp7IiRpZCI6IjI1NzUiLCJGb250U2V0dGluZ3MiOnsiJGlkIjoiMjU3NiIsIkZvbnRTaXplIjoxMCwiRm9udE5hbWUiOiJDYWxpYnJpIiwiSXNCb2xkIjpmYWxzZSwiSXNJdGFsaWMiOmZhbHNlLCJJc1VuZGVybGluZWQiOmZhbHNlLCJQYXJlbnRTdHlsZSI6bnVsbH0sIkF1dG9TaXplIjowLCJGb3JlZ3JvdW5kIjp7IiRpZCI6IjI1NzciLCJDb2xvciI6eyIkaWQiOiIyNTc4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1NzkiLCJUb3AiOjAuMCwiTGVmdCI6MC4wLCJSaWdodCI6MC4wLCJCb3R0b20iOjAuMH0sIlBhZGRpbmciOnsiJGlkIjoiMjU4MCIsIlRvcCI6MC4wLCJMZWZ0IjowLjAsIlJpZ2h0IjowLjAsIkJvdHRvbSI6MC4wfSwiQmFja2dyb3VuZCI6eyIkaWQiOiIyNTgxIiwiQ29sb3IiOnsiJGlkIjoiMjU4MiIsIkEiOjI1NSwiUiI6MTQsIkciOjQwLCJCIjo2NX19LCJJc1Zpc2libGUiOnRydWUsIldpZHRoIjowLjAsIkhlaWdodCI6MC4wLCJCb3JkZXJTdHlsZSI6eyIkaWQiOiIyNTgzIiwiTGluZUNvbG9yIjpudWxsLCJMaW5lV2VpZ2h0IjowLjAsIkxpbmVUeXBlIjowLCJQYXJlbnRTdHlsZSI6bnVsbH0sIlBhcmVudFN0eWxlIjpudWxsfSwiRGF0ZUZvcm1hdCI6eyIkaWQiOiIyNT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ODUiLCJGb3JtYXQiOjAsIklzVmlzaWJsZSI6ZmFsc2UsIkxhc3RLbm93blZpc2liaWxpdHlTdGF0ZSI6ZmFsc2V9LCJJc1Zpc2libGUiOnRydWUsIlZhcmlhbmNlU3R5bGUiOnsiJGlkIjoiMjU4NiIsIlRleHRTdHlsZSI6eyIkaWQiOiIyNTg3IiwiRm9udFNldHRpbmdzIjp7IiRpZCI6IjI1ODgiLCJGb250U2l6ZSI6MTEsIkZvbnROYW1lIjoiQ2FsaWJyaSIsIklzQm9sZCI6ZmFsc2UsIklzSXRhbGljIjpmYWxzZSwiSXNVbmRlcmxpbmVkIjpmYWxzZSwiUGFyZW50U3R5bGUiOm51bGx9LCJBdXRvU2l6ZSI6MCwiRm9yZWdyb3VuZCI6eyIkaWQiOiIyNTg5IiwiQ29sb3IiOnsiJGlkIjoiMjU5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kxIiwiVG9wIjowLjAsIkxlZnQiOjAuMCwiUmlnaHQiOjAuMCwiQm90dG9tIjowLjB9LCJQYWRkaW5nIjp7IiRpZCI6IjI1OTIiLCJUb3AiOjAuMCwiTGVmdCI6MC4wLCJSaWdodCI6MC4wLCJCb3R0b20iOjAuMH0sIkJhY2tncm91bmQiOnsiJGlkIjoiMjU5MyIsIkNvbG9yIjp7IiRpZCI6IjI1OTQiLCJBIjowLCJSIjowLCJHIjowLCJCIjowfX0sIklzVmlzaWJsZSI6dHJ1ZSwiV2lkdGgiOjAuMCwiSGVpZ2h0IjowLjAsIkJvcmRlclN0eWxlIjp7IiRpZCI6IjI1OTUiLCJMaW5lQ29sb3IiOm51bGwsIkxpbmVXZWlnaHQiOjAuMCwiTGluZVR5cGUiOjAsIlBhcmVudFN0eWxlIjpudWxsfSwiUGFyZW50U3R5bGUiOm51bGx9LCJQYXJlbnRTdHlsZSI6bnVsbH0sIlBhcmVudFN0eWxlIjpudWxsfSwiRGVmYXVsdFN3aW1sYW5lQWN0aXZpdHlTdHlsZSI6eyIkaWQiOiIyNTk2IiwiSGVhZGVyU3R5bGUiOnsiJGlkIjoiMjU5NyIsIlRleHRTdHlsZSI6eyIkaWQiOiIyNTk4IiwiRm9udFNldHRpbmdzIjp7IiRpZCI6IjI1OTkiLCJGb250U2l6ZSI6MTEsIkZvbnROYW1lIjoiQ2FsaWJyaSIsIklzQm9sZCI6ZmFsc2UsIklzSXRhbGljIjpmYWxzZSwiSXNVbmRlcmxpbmVkIjpmYWxzZSwiUGFyZW50U3R5bGUiOm51bGx9LCJBdXRvU2l6ZSI6MiwiRm9yZWdyb3VuZCI6eyIkaWQiOiIyNjAwIiwiQ29sb3IiOnsiJGlkIjoiMjYw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2MDIiLCJUb3AiOjAuMCwiTGVmdCI6MC4wLCJSaWdodCI6MC4wLCJCb3R0b20iOjAuMH0sIlBhZGRpbmciOnsiJGlkIjoiMjYwMyIsIlRvcCI6MC4wLCJMZWZ0IjowLjAsIlJpZ2h0IjowLjAsIkJvdHRvbSI6MC4wfSwiQmFja2dyb3VuZCI6eyIkaWQiOiIyNjA0IiwiQ29sb3IiOnsiJGlkIjoiMjYwNSIsIkEiOjI1NSwiUiI6MCwiRyI6MCwiQiI6MH19LCJJc1Zpc2libGUiOnRydWUsIldpZHRoIjowLjAsIkhlaWdodCI6MC4wLCJCb3JkZXJTdHlsZSI6bnVsbCwiUGFyZW50U3R5bGUiOm51bGx9LCJSZWN0YW5nbGVTdHlsZSI6eyIkaWQiOiIyNjA2IiwiTWFyZ2luIjp7IiRpZCI6IjI2MDciLCJUb3AiOjAuMCwiTGVmdCI6MC4wLCJSaWdodCI6MC4wLCJCb3R0b20iOjAuMH0sIlBhZGRpbmciOnsiJGlkIjoiMjYwOCIsIlRvcCI6MC4wLCJMZWZ0IjowLjAsIlJpZ2h0IjowLjAsIkJvdHRvbSI6MC4wfSwiQmFja2dyb3VuZCI6eyIkaWQiOiIyNjA5IiwiQ29sb3IiOnsiJGlkIjoiMjYxMCIsIkEiOjYzLCJSIjoyMSwiRyI6OTYsIkIiOjEzMH19LCJJc1Zpc2libGUiOnRydWUsIldpZHRoIjowLjAsIkhlaWdodCI6MC4wLCJCb3JkZXJTdHlsZSI6eyIkaWQiOiIyNjExIiwiTGluZUNvbG9yIjp7IiRpZCI6IjI2MTIiLCIkdHlwZSI6Ik5MUkUuQ29tbW9uLkRvbS5Tb2xpZENvbG9yQnJ1c2gsIE5MUkUuQ29tbW9uIiwiQ29sb3IiOnsiJGlkIjoiMjYxMyIsIkEiOjI1NSwiUiI6MjU1LCJHIjowLCJCIjowfX0sIkxpbmVXZWlnaHQiOjAuMCwiTGluZVR5cGUiOjAsIlBhcmVudFN0eWxlIjpudWxsfSwiUGFyZW50U3R5bGUiOm51bGx9LCJNYXJnaW4iOnsiJGlkIjoiMjYxNCIsIlRvcCI6MC4wLCJMZWZ0IjowLjAsIlJpZ2h0IjowLjAsIkJvdHRvbSI6MC4wfSwiUGFkZGluZyI6eyIkaWQiOiIyNjE1IiwiVG9wIjowLjAsIkxlZnQiOjAuMCwiUmlnaHQiOjAuMCwiQm90dG9tIjowLjB9LCJCYWNrZ3JvdW5kIjpudWxsLCJJc1Zpc2libGUiOnRydWUsIldpZHRoIjowLjAsIkhlaWdodCI6MC4wLCJCb3JkZXJTdHlsZSI6bnVsbCwiUGFyZW50U3R5bGUiOm51bGx9LCJCYWNrZ3JvdW5kU3R5bGUiOnsiJGlkIjoiMjYxNiIsIk1hcmdpbiI6eyIkaWQiOiIyNjE3IiwiVG9wIjowLjAsIkxlZnQiOjAuMCwiUmlnaHQiOjAuMCwiQm90dG9tIjowLjB9LCJQYWRkaW5nIjp7IiRpZCI6IjI2MTgiLCJUb3AiOjAuMCwiTGVmdCI6MC4wLCJSaWdodCI6MC4wLCJCb3R0b20iOjAuMH0sIkJhY2tncm91bmQiOnsiJGlkIjoiMjYxOSIsIkNvbG9yIjp7IiRpZCI6IjI2MjAiLCJBIjo1MSwiUiI6MjAwLCJHIjoyMDAsIkIiOjIwMH19LCJJc1Zpc2libGUiOnRydWUsIldpZHRoIjowLjAsIkhlaWdodCI6MC4wLCJCb3JkZXJTdHlsZSI6eyIkaWQiOiIyNjIxIiwiTGluZUNvbG9yIjp7IiRpZCI6IjI2MjIiLCIkdHlwZSI6Ik5MUkUuQ29tbW9uLkRvbS5Tb2xpZENvbG9yQnJ1c2gsIE5MUkUuQ29tbW9uIiwiQ29sb3IiOnsiJGlkIjoiMjYyMyIsIkEiOjI1NSwiUiI6MjM0LCJHIjoyMiwiQiI6MzB9fSwiTGluZVdlaWdodCI6MC4wLCJMaW5lVHlwZSI6MCwiUGFyZW50U3R5bGUiOm51bGx9LCJQYXJlbnRTdHlsZSI6bnVsbH0sIk1hcmdpbiI6eyIkaWQiOiIyNjI0IiwiVG9wIjowLjAsIkxlZnQiOjAuMCwiUmlnaHQiOjAuMCwiQm90dG9tIjowLjB9LCJQYWRkaW5nIjp7IiRpZCI6IjI2MjUiLCJUb3AiOjAuMCwiTGVmdCI6MC4wLCJSaWdodCI6MC4wLCJCb3R0b20iOjAuMH0sIklzVmlzaWJsZSI6dHJ1ZSwiV2lkdGgiOjAuMCwiSGVpZ2h0IjowLjAsIkJvcmRlclN0eWxlIjp7IiRpZCI6IjI2MjYiLCJMaW5lQ29sb3IiOm51bGwsIkxpbmVXZWlnaHQiOjAuMCwiTGluZVR5cGUiOjAsIlBhcmVudFN0eWxlIjpudWxsfSwiUGFyZW50U3R5bGUiOm51bGx9LCJNYXJnaW4iOnsiJGlkIjoiMjYyNyIsIlRvcCI6MC4wLCJMZWZ0IjowLjAsIlJpZ2h0IjowLjAsIkJvdHRvbSI6MC4wfSwiUGFkZGluZyI6eyIkaWQiOiIyNjI4IiwiVG9wIjowLjAsIkxlZnQiOjAuMCwiUmlnaHQiOjAuMCwiQm90dG9tIjowLjB9LCJJc1Zpc2libGUiOnRydWUsIldpZHRoIjowLjAsIkhlaWdodCI6MC4wLCJCb3JkZXJTdHlsZSI6eyIkaWQiOiIyNjI5IiwiTGluZUNvbG9yIjpudWxsLCJMaW5lV2VpZ2h0IjowLjAsIkxpbmVUeXBlIjowLCJQYXJlbnRTdHlsZSI6bnVsbH0sIlBhcmVudFN0eWxlIjpudWxsfSwiX2FkZGl0aW9uYWxTd2ltbGFuZVYyU3R5bGVzIjpbeyIkaWQiOiIyNjMwIiwiU3R5bGVJZCI6Ijk4NTEzZTEwLTU1MWMtNGYzMC1hYzExLWEwNjkwZTkwMzEzNCIsIkhlYWRlclN0eWxlIjp7IiRpZCI6IjI2MzEiLCJUZXh0SXNWZXJ0aWNhbCI6ZmFsc2UsIlRleHRTdHlsZSI6eyIkaWQiOiIyNjMyIiwiRm9udFNldHRpbmdzIjp7IiRpZCI6IjI2MzMiLCJGb250U2l6ZSI6MTEsIkZvbnROYW1lIjoiQ2FsaWJyaSIsIklzQm9sZCI6ZmFsc2UsIklzSXRhbGljIjpmYWxzZSwiSXNVbmRlcmxpbmVkIjpmYWxzZSwiUGFyZW50U3R5bGUiOm51bGx9LCJBdXRvU2l6ZSI6MiwiRm9yZWdyb3VuZCI6eyIkaWQiOiIyNjM0IiwiQ29sb3IiOnsiJGlkIjoiMjYzNS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I2MzYiLCJUb3AiOjAuMCwiTGVmdCI6MC4wLCJSaWdodCI6MC4wLCJCb3R0b20iOjAuMH0sIlBhZGRpbmciOnsiJGlkIjoiMjYzNyIsIlRvcCI6MC4wLCJMZWZ0IjowLjAsIlJpZ2h0IjowLjAsIkJvdHRvbSI6MC4wfSwiQmFja2dyb3VuZCI6eyIkaWQiOiIyNjM4IiwiQ29sb3IiOnsiJGlkIjoiMjYzOSIsIkEiOjI1NSwiUiI6MjU1LCJHIjoyNTUsIkIiOjI1NX19LCJJc1Zpc2libGUiOnRydWUsIldpZHRoIjowLjAsIkhlaWdodCI6MC4wLCJCb3JkZXJTdHlsZSI6bnVsbCwiUGFyZW50U3R5bGUiOm51bGx9LCJSZWN0YW5nbGVTdHlsZSI6eyIkaWQiOiIyNjQwIiwiTWFyZ2luIjp7IiRpZCI6IjI2NDEiLCJUb3AiOjAuMCwiTGVmdCI6MC4wLCJSaWdodCI6MC4wLCJCb3R0b20iOjAuMH0sIlBhZGRpbmciOnsiJGlkIjoiMjY0MiIsIlRvcCI6MC4wLCJMZWZ0IjowLjAsIlJpZ2h0IjowLjAsIkJvdHRvbSI6MC4wfSwiQmFja2dyb3VuZCI6eyIkaWQiOiIyNjQzIiwiQ29sb3IiOnsiJGlkIjoiMjY0NCIsIkEiOjI1NSwiUiI6MjMzLCJHIjoxMTMsIkIiOjUwfX0sIklzVmlzaWJsZSI6dHJ1ZSwiV2lkdGgiOjAuMCwiSGVpZ2h0IjowLjAsIkJvcmRlclN0eWxlIjp7IiRpZCI6IjI2NDUiLCJMaW5lQ29sb3IiOnsiJGlkIjoiMjY0NiIsIiR0eXBlIjoiTkxSRS5Db21tb24uRG9tLlNvbGlkQ29sb3JCcnVzaCwgTkxSRS5Db21tb24iLCJDb2xvciI6eyIkaWQiOiIyNjQ3IiwiQSI6MjU1LCJSIjoyNTUsIkciOjI1NSwiQiI6MjU1fX0sIkxpbmVXZWlnaHQiOjAuMCwiTGluZVR5cGUiOjAsIlBhcmVudFN0eWxlIjpudWxsfSwiUGFyZW50U3R5bGUiOm51bGx9LCJNYXJnaW4iOnsiJGlkIjoiMjY0OCIsIlRvcCI6MC4wLCJMZWZ0IjowLjAsIlJpZ2h0IjowLjAsIkJvdHRvbSI6MC4wfSwiUGFkZGluZyI6eyIkaWQiOiIyNjQ5IiwiVG9wIjowLjAsIkxlZnQiOjAuMCwiUmlnaHQiOjAuMCwiQm90dG9tIjowLjB9LCJCYWNrZ3JvdW5kIjpudWxsLCJJc1Zpc2libGUiOnRydWUsIldpZHRoIjowLjAsIkhlaWdodCI6MC4wLCJCb3JkZXJTdHlsZSI6bnVsbCwiUGFyZW50U3R5bGUiOm51bGx9LCJCYWNrZ3JvdW5kU3R5bGUiOnsiJGlkIjoiMjY1MCIsIk1hcmdpbiI6eyIkaWQiOiIyNjUxIiwiVG9wIjowLjAsIkxlZnQiOjAuMCwiUmlnaHQiOjAuMCwiQm90dG9tIjowLjB9LCJQYWRkaW5nIjp7IiRpZCI6IjI2NTIiLCJUb3AiOjAuMCwiTGVmdCI6MC4wLCJSaWdodCI6MC4wLCJCb3R0b20iOjAuMH0sIkJhY2tncm91bmQiOnsiJGlkIjoiMjY1MyIsIkNvbG9yIjp7IiRpZCI6IjI2NTQiLCJBIjo1MSwiUiI6MjAwLCJHIjoyMDAsIkIiOjIwMH19LCJJc1Zpc2libGUiOnRydWUsIldpZHRoIjowLjAsIkhlaWdodCI6MC4wLCJCb3JkZXJTdHlsZSI6eyIkaWQiOiIyNjU1IiwiTGluZUNvbG9yIjp7IiRpZCI6IjI2NTYiLCIkdHlwZSI6Ik5MUkUuQ29tbW9uLkRvbS5Tb2xpZENvbG9yQnJ1c2gsIE5MUkUuQ29tbW9uIiwiQ29sb3IiOnsiJGlkIjoiMjY1NyIsIkEiOjI1NSwiUiI6MjM0LCJHIjoyMiwiQiI6MzB9fSwiTGluZVdlaWdodCI6MC4wLCJMaW5lVHlwZSI6MCwiUGFyZW50U3R5bGUiOm51bGx9LCJQYXJlbnRTdHlsZSI6bnVsbH0sIklzQWJvdmVUaW1lYmFuZCI6ZmFsc2UsIlNwYWNpbmciOjMsIkRlZmF1bHRTd2ltbGFuZVRhc2tTdHlsZSI6eyIkaWQiOiIyNjU4IiwiJHR5cGUiOiJOTFJFLkNvbW1vbi5Eb20uU3R5bGVzLkV4cGxpY2l0U2V0YWJsZVRhc2tTdHlsZSwgTkxSRS5Db21tb24iLCJTaGFwZSI6MSwiU2hhcGVUaGlja25lc3MiOjAsIkR1cmF0aW9uRm9ybWF0IjowLCJJbmNsdWRlTm9uV29ya2luZ0RheXNJbkR1cmF0aW9uIjpmYWxzZSwiUGVyY2VudGFnZUNvbXBsZXRlU3R5bGUiOnsiJGlkIjoiMjY1OSIsIkZvbnRTZXR0aW5ncyI6eyIkaWQiOiIyNjYwIiwiRm9udFNpemUiOjEwLCJGb250TmFtZSI6IkNhbGlicmkiLCJJc0JvbGQiOmZhbHNlLCJJc0l0YWxpYyI6ZmFsc2UsIklzVW5kZXJsaW5lZCI6ZmFsc2UsIlBhcmVudFN0eWxlIjpudWxsfSwiQXV0b1NpemUiOjAsIkZvcmVncm91bmQiOnsiJGlkIjoiMjY2MSIsIkNvbG9yIjp7IiRpZCI6IjI2Nj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Y2MyIsIlRvcCI6MC4wLCJMZWZ0IjowLjAsIlJpZ2h0IjowLjAsIkJvdHRvbSI6MC4wfSwiUGFkZGluZyI6eyIkaWQiOiIyNjY0IiwiVG9wIjowLjAsIkxlZnQiOjAuMCwiUmlnaHQiOjAuMCwiQm90dG9tIjowLjB9LCJCYWNrZ3JvdW5kIjp7IiRpZCI6IjI2NjUiLCJDb2xvciI6eyIkaWQiOiIyNjY2IiwiQSI6ODksIlIiOjAsIkciOjAsIkIiOjB9fSwiSXNWaXNpYmxlIjp0cnVlLCJXaWR0aCI6MC4wLCJIZWlnaHQiOjAuMCwiQm9yZGVyU3R5bGUiOnsiJGlkIjoiMjY2NyIsIkxpbmVDb2xvciI6bnVsbCwiTGluZVdlaWdodCI6MC4wLCJMaW5lVHlwZSI6MCwiUGFyZW50U3R5bGUiOm51bGx9LCJQYXJlbnRTdHlsZSI6bnVsbH0sIkR1cmF0aW9uU3R5bGUiOnsiJGlkIjoiMjY2OCIsIkZvbnRTZXR0aW5ncyI6eyIkaWQiOiIyNjY5IiwiRm9udFNpemUiOjEwLCJGb250TmFtZSI6IkNhbGlicmkiLCJJc0JvbGQiOmZhbHNlLCJJc0l0YWxpYyI6ZmFsc2UsIklzVW5kZXJsaW5lZCI6ZmFsc2UsIlBhcmVudFN0eWxlIjpudWxsfSwiQXV0b1NpemUiOjAsIkZvcmVncm91bmQiOnsiJGlkIjoiMjY3MCIsIkNvbG9yIjp7IiRpZCI6IjI2Nz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jcyIiwiVG9wIjowLjAsIkxlZnQiOjAuMCwiUmlnaHQiOjAuMCwiQm90dG9tIjowLjB9LCJQYWRkaW5nIjp7IiRpZCI6IjI2NzMiLCJUb3AiOjAuMCwiTGVmdCI6MC4wLCJSaWdodCI6MC4wLCJCb3R0b20iOjAuMH0sIkJhY2tncm91bmQiOnsiJGlkIjoiMjY3NCIsIkNvbG9yIjp7IiRpZCI6IjI2NzUiLCJBIjoyNTUsIlIiOjIzNywiRyI6MTI1LCJCIjo0OX19LCJJc1Zpc2libGUiOnRydWUsIldpZHRoIjowLjAsIkhlaWdodCI6MC4wLCJCb3JkZXJTdHlsZSI6eyIkaWQiOiIyNjc2IiwiTGluZUNvbG9yIjpudWxsLCJMaW5lV2VpZ2h0IjowLjAsIkxpbmVUeXBlIjowLCJQYXJlbnRTdHlsZSI6bnVsbH0sIlBhcmVudFN0eWxlIjpudWxsfSwiSG9yaXpvbnRhbENvbm5lY3RvclN0eWxlIjp7IiRpZCI6IjI2NzciLCJMaW5lQ29sb3IiOnsiJGlkIjoiMjY3OCIsIiR0eXBlIjoiTkxSRS5Db21tb24uRG9tLlNvbGlkQ29sb3JCcnVzaCwgTkxSRS5Db21tb24iLCJDb2xvciI6eyIkaWQiOiIyNjc5IiwiQSI6MjU1LCJSIjowLCJHIjowLCJCIjowfX0sIkxpbmVXZWlnaHQiOjAuMCwiTGluZVR5cGUiOjAsIlBhcmVudFN0eWxlIjpudWxsfSwiVmVydGljYWxDb25uZWN0b3JTdHlsZSI6eyIkaWQiOiIyNjgwIiwiTGluZUNvbG9yIjp7IiRpZCI6IjI2ODEiLCIkdHlwZSI6Ik5MUkUuQ29tbW9uLkRvbS5Tb2xpZENvbG9yQnJ1c2gsIE5MUkUuQ29tbW9uIiwiQ29sb3IiOnsiJGlkIjoiMjY4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2ODMiLCJTaGFwZVN0eWxlIjp7IiRpZCI6IjI2ODQiLCJNYXJnaW4iOnsiJGlkIjoiMjY4NSIsIlRvcCI6MC4wLCJMZWZ0IjowLjAsIlJpZ2h0IjowLjAsIkJvdHRvbSI6MC4wfSwiUGFkZGluZyI6eyIkaWQiOiIyNjg2IiwiVG9wIjowLjAsIkxlZnQiOjAuMCwiUmlnaHQiOjAuMCwiQm90dG9tIjowLjB9LCJCYWNrZ3JvdW5kIjp7IiRpZCI6IjI2ODciLCJDb2xvciI6eyIkaWQiOiIyNjg4IiwiQSI6MTUzLCJSIjowLCJHIjowLCJCIjowfX0sIklzVmlzaWJsZSI6dHJ1ZSwiV2lkdGgiOjAuMCwiSGVpZ2h0IjowLjAsIkJvcmRlclN0eWxlIjp7IiRpZCI6IjI2ODkiLCJMaW5lQ29sb3IiOnsiJGlkIjoiMjY5MCIsIiR0eXBlIjoiTkxSRS5Db21tb24uRG9tLlNvbGlkQ29sb3JCcnVzaCwgTkxSRS5Db21tb24iLCJDb2xvciI6eyIkaWQiOiIyNjkxIiwiQSI6MjU1LCJSIjoyNTUsIkciOjAsIkIiOjB9fSwiTGluZVdlaWdodCI6MC4wLCJMaW5lVHlwZSI6MCwiUGFyZW50U3R5bGUiOm51bGx9LCJQYXJlbnRTdHlsZSI6bnVsbH0sIk1hcmdpbiI6eyIkaWQiOiIyNjkyIiwiVG9wIjowLjAsIkxlZnQiOjAuMCwiUmlnaHQiOjAuMCwiQm90dG9tIjowLjB9LCJQYWRkaW5nIjp7IiRpZCI6IjI2OTMiLCJUb3AiOjAuMCwiTGVmdCI6MC4wLCJSaWdodCI6MC4wLCJCb3R0b20iOjAuMH0sIkJhY2tncm91bmQiOm51bGwsIklzVmlzaWJsZSI6dHJ1ZSwiV2lkdGgiOjAuMCwiSGVpZ2h0IjowLjAsIkJvcmRlclN0eWxlIjpudWxsLCJQYXJlbnRTdHlsZSI6bnVsbH0sIlNoYXBlU3R5bGUiOnsiJGlkIjoiMjY5NCIsIk1hcmdpbiI6eyIkaWQiOiIyNjk1IiwiVG9wIjowLjAsIkxlZnQiOjQuMCwiUmlnaHQiOjQuMCwiQm90dG9tIjowLjB9LCJQYWRkaW5nIjp7IiRpZCI6IjI2OTYiLCJUb3AiOjAuMCwiTGVmdCI6MC4wLCJSaWdodCI6MC4wLCJCb3R0b20iOjAuMH0sIkJhY2tncm91bmQiOnsiJGlkIjoiMjY5NyIsIkNvbG9yIjp7IiRpZCI6IjI2OTgiLCJBIjoyNTUsIlIiOjIzMywiRyI6MTEzLCJCIjo1MH19LCJJc1Zpc2libGUiOnRydWUsIldpZHRoIjowLjAsIkhlaWdodCI6MTAuMCwiQm9yZGVyU3R5bGUiOnsiJGlkIjoiMjY5OSIsIkxpbmVDb2xvciI6eyIkaWQiOiIyNzAwIiwiJHR5cGUiOiJOTFJFLkNvbW1vbi5Eb20uU29saWRDb2xvckJydXNoLCBOTFJFLkNvbW1vbiIsIkNvbG9yIjp7IiRpZCI6IjI3MDEiLCJBIjoyNTUsIlIiOjIzNCwiRyI6MjIsIkIiOjMwfX0sIkxpbmVXZWlnaHQiOjAuMCwiTGluZVR5cGUiOjAsIlBhcmVudFN0eWxlIjpudWxsfSwiUGFyZW50U3R5bGUiOm51bGx9LCJUaXRsZVN0eWxlIjp7IiRpZCI6IjI3MDIiLCJGb250U2V0dGluZ3MiOnsiJGlkIjoiMjcwMyIsIkZvbnRTaXplIjoxMSwiRm9udE5hbWUiOiJDYWxpYnJpIiwiSXNCb2xkIjpmYWxzZSwiSXNJdGFsaWMiOmZhbHNlLCJJc1VuZGVybGluZWQiOmZhbHNlLCJQYXJlbnRTdHlsZSI6bnVsbH0sIkF1dG9TaXplIjowLCJGb3JlZ3JvdW5kIjp7IiRpZCI6IjI3MDQiLCJDb2xvciI6eyIkaWQiOiIyNzA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MDYiLCJUb3AiOjAuMCwiTGVmdCI6MC4wLCJSaWdodCI6MC4wLCJCb3R0b20iOjAuMH0sIlBhZGRpbmciOnsiJGlkIjoiMjcwNyIsIlRvcCI6MC4wLCJMZWZ0IjowLjAsIlJpZ2h0IjowLjAsIkJvdHRvbSI6MC4wfSwiQmFja2dyb3VuZCI6eyIkaWQiOiIyNzA4IiwiQ29sb3IiOnsiJGlkIjoiMjcwOSIsIkEiOjI1NSwiUiI6MCwiRyI6MCwiQiI6MH19LCJJc1Zpc2libGUiOnRydWUsIldpZHRoIjowLjAsIkhlaWdodCI6MC4wLCJCb3JkZXJTdHlsZSI6eyIkaWQiOiIyNzEwIiwiTGluZUNvbG9yIjpudWxsLCJMaW5lV2VpZ2h0IjowLjAsIkxpbmVUeXBlIjowLCJQYXJlbnRTdHlsZSI6bnVsbH0sIlBhcmVudFN0eWxlIjpudWxsfSwiRGF0ZVN0eWxlIjp7IiRpZCI6IjI3MTEiLCJGb250U2V0dGluZ3MiOnsiJGlkIjoiMjcxMiIsIkZvbnRTaXplIjoxMCwiRm9udE5hbWUiOiJDYWxpYnJpIiwiSXNCb2xkIjpmYWxzZSwiSXNJdGFsaWMiOmZhbHNlLCJJc1VuZGVybGluZWQiOmZhbHNlLCJQYXJlbnRTdHlsZSI6bnVsbH0sIkF1dG9TaXplIjowLCJGb3JlZ3JvdW5kIjp7IiRpZCI6IjI3MTMiLCJDb2xvciI6eyIkaWQiOiIyNzE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3MTUiLCJUb3AiOjAuMCwiTGVmdCI6MC4wLCJSaWdodCI6MC4wLCJCb3R0b20iOjAuMH0sIlBhZGRpbmciOnsiJGlkIjoiMjcxNiIsIlRvcCI6MC4wLCJMZWZ0IjowLjAsIlJpZ2h0IjowLjAsIkJvdHRvbSI6MC4wfSwiQmFja2dyb3VuZCI6eyIkaWQiOiIyNzE3IiwiQ29sb3IiOnsiJGlkIjoiMjcxOCIsIkEiOjI1NSwiUiI6MTQsIkciOjQwLCJCIjo2NX19LCJJc1Zpc2libGUiOnRydWUsIldpZHRoIjowLjAsIkhlaWdodCI6MC4wLCJCb3JkZXJTdHlsZSI6eyIkaWQiOiIyNzE5IiwiTGluZUNvbG9yIjpudWxsLCJMaW5lV2VpZ2h0IjowLjAsIkxpbmVUeXBlIjowLCJQYXJlbnRTdHlsZSI6bnVsbH0sIlBhcmVudFN0eWxlIjpudWxsfSwiRGF0ZUZvcm1hdCI6eyIkaWQiOiIyNz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MjEiLCJGb3JtYXQiOjAsIklzVmlzaWJsZSI6ZmFsc2UsIkxhc3RLbm93blZpc2liaWxpdHlTdGF0ZSI6ZmFsc2V9LCJJc1Zpc2libGUiOnRydWUsIlZhcmlhbmNlU3R5bGUiOnsiJGlkIjoiMjcyMiIsIlRleHRTdHlsZSI6eyIkaWQiOiIyNzIzIiwiRm9udFNldHRpbmdzIjp7IiRpZCI6IjI3MjQiLCJGb250U2l6ZSI6MTEsIkZvbnROYW1lIjoiQ2FsaWJyaSIsIklzQm9sZCI6ZmFsc2UsIklzSXRhbGljIjpmYWxzZSwiSXNVbmRlcmxpbmVkIjpmYWxzZSwiUGFyZW50U3R5bGUiOm51bGx9LCJBdXRvU2l6ZSI6MCwiRm9yZWdyb3VuZCI6eyIkaWQiOiIyNzI1IiwiQ29sb3IiOnsiJGlkIjoiMjcy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zI3IiwiVG9wIjowLjAsIkxlZnQiOjAuMCwiUmlnaHQiOjAuMCwiQm90dG9tIjowLjB9LCJQYWRkaW5nIjp7IiRpZCI6IjI3MjgiLCJUb3AiOjAuMCwiTGVmdCI6MC4wLCJSaWdodCI6MC4wLCJCb3R0b20iOjAuMH0sIkJhY2tncm91bmQiOnsiJGlkIjoiMjcyOSIsIkNvbG9yIjp7IiRpZCI6IjI3MzAiLCJBIjowLCJSIjowLCJHIjowLCJCIjowfX0sIklzVmlzaWJsZSI6dHJ1ZSwiV2lkdGgiOjAuMCwiSGVpZ2h0IjowLjAsIkJvcmRlclN0eWxlIjp7IiRpZCI6IjI3MzEiLCJMaW5lQ29sb3IiOm51bGwsIkxpbmVXZWlnaHQiOjAuMCwiTGluZVR5cGUiOjAsIlBhcmVudFN0eWxlIjpudWxsfSwiUGFyZW50U3R5bGUiOm51bGx9LCJQYXJlbnRTdHlsZSI6bnVsbH0sIlBhcmVudFN0eWxlIjpudWxsLCJfZXhwbGljaXRseVNldCI6eyIkaWQiOiIyNzMy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czMyIsIlNoYXBlIjoxLCJDb25uZWN0b3JNYXJnaW4iOnsiJGlkIjoiMjczNCIsIlRvcCI6MC4wLCJMZWZ0IjoyLjAsIlJpZ2h0IjoyLjAsIkJvdHRvbSI6MC4wfSwiQ29ubmVjdG9yU3R5bGUiOnsiJGlkIjoiMjczNSIsIkxpbmVDb2xvciI6eyIkaWQiOiIyNzM2IiwiJHR5cGUiOiJOTFJFLkNvbW1vbi5Eb20uU29saWRDb2xvckJydXNoLCBOTFJFLkNvbW1vbiIsIkNvbG9yIjp7IiRpZCI6IjI3MzciLCJBIjoxMjcsIlIiOjEyOCwiRyI6NTMsIkIiOjE0fX0sIkxpbmVXZWlnaHQiOjEuMCwiTGluZVR5cGUiOjAsIlBhcmVudFN0eWxlIjpudWxsfSwiSXNCZWxvd1RpbWViYW5kIjpmYWxzZSwiUG9zaXRpb25PblRhc2siOjEsIkhpZGVEYXRlIjpmYWxzZSwiU2hhcGVTaXplIjowLCJTcGFjaW5nIjowLjAsIlBhZGRpbmciOnsiJGlkIjoiMjczOCIsIlRvcCI6NS4wLCJMZWZ0IjozLjAsIlJpZ2h0IjowLjAsIkJvdHRvbSI6Mi4wfSwiU2hhcGVTdHlsZSI6eyIkaWQiOiIyNzM5IiwiTWFyZ2luIjp7IiRpZCI6IjI3NDAiLCJUb3AiOjAuMCwiTGVmdCI6MC4wLCJSaWdodCI6MC4wLCJCb3R0b20iOjAuMH0sIlBhZGRpbmciOnsiJGlkIjoiMjc0MSIsIlRvcCI6MC4wLCJMZWZ0IjowLjAsIlJpZ2h0IjowLjAsIkJvdHRvbSI6MC4wfSwiQmFja2dyb3VuZCI6eyIkaWQiOiIyNzQyIiwiQ29sb3IiOnsiJGlkIjoiMjc0MyIsIkEiOjI1NSwiUiI6MTI4LCJHIjo1MywiQiI6MTR9fSwiSXNWaXNpYmxlIjp0cnVlLCJXaWR0aCI6MTIuMCwiSGVpZ2h0IjoxNC4wLCJCb3JkZXJTdHlsZSI6eyIkaWQiOiIyNzQ0IiwiTGluZUNvbG9yIjp7IiRpZCI6IjI3NDUiLCIkdHlwZSI6Ik5MUkUuQ29tbW9uLkRvbS5Tb2xpZENvbG9yQnJ1c2gsIE5MUkUuQ29tbW9uIiwiQ29sb3IiOnsiJGlkIjoiMjc0NiIsIkEiOjI1NSwiUiI6MjU1LCJHIjoyNTUsIkIiOjI1NX19LCJMaW5lV2VpZ2h0IjowLjAsIkxpbmVUeXBlIjowLCJQYXJlbnRTdHlsZSI6bnVsbH0sIlBhcmVudFN0eWxlIjpudWxsfSwiVGl0bGVTdHlsZSI6eyIkaWQiOiIyNzQ3IiwiRm9udFNldHRpbmdzIjp7IiRpZCI6IjI3NDgiLCJGb250U2l6ZSI6MTEsIkZvbnROYW1lIjoiQ2FsaWJyaSIsIklzQm9sZCI6ZmFsc2UsIklzSXRhbGljIjpmYWxzZSwiSXNVbmRlcmxpbmVkIjpmYWxzZSwiUGFyZW50U3R5bGUiOm51bGx9LCJBdXRvU2l6ZSI6MCwiRm9yZWdyb3VuZCI6eyIkaWQiOiIyNzQ5IiwiQ29sb3IiOnsiJGlkIjoiMjc1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zUxIiwiVG9wIjowLjAsIkxlZnQiOjAuMCwiUmlnaHQiOjAuMCwiQm90dG9tIjowLjB9LCJQYWRkaW5nIjp7IiRpZCI6IjI3NTIiLCJUb3AiOjAuMCwiTGVmdCI6MC4wLCJSaWdodCI6MC4wLCJCb3R0b20iOjAuMH0sIkJhY2tncm91bmQiOnsiJGlkIjoiMjc1MyIsIkNvbG9yIjp7IiRpZCI6IjI3NTQiLCJBIjoyNTUsIlIiOjAsIkciOjAsIkIiOjB9fSwiSXNWaXNpYmxlIjp0cnVlLCJXaWR0aCI6MC4wLCJIZWlnaHQiOjAuMCwiQm9yZGVyU3R5bGUiOnsiJGlkIjoiMjc1NSIsIkxpbmVDb2xvciI6bnVsbCwiTGluZVdlaWdodCI6MC4wLCJMaW5lVHlwZSI6MCwiUGFyZW50U3R5bGUiOm51bGx9LCJQYXJlbnRTdHlsZSI6bnVsbH0sIkRhdGVTdHlsZSI6eyIkaWQiOiIyNzU2IiwiRm9udFNldHRpbmdzIjp7IiRpZCI6IjI3NTciLCJGb250U2l6ZSI6MTAsIkZvbnROYW1lIjoiQ2FsaWJyaSIsIklzQm9sZCI6ZmFsc2UsIklzSXRhbGljIjpmYWxzZSwiSXNVbmRlcmxpbmVkIjpmYWxzZSwiUGFyZW50U3R5bGUiOm51bGx9LCJBdXRvU2l6ZSI6MCwiRm9yZWdyb3VuZCI6eyIkaWQiOiIyNzU4IiwiQ29sb3IiOnsiJGlkIjoiMjc1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zYwIiwiVG9wIjowLjAsIkxlZnQiOjAuMCwiUmlnaHQiOjAuMCwiQm90dG9tIjowLjB9LCJQYWRkaW5nIjp7IiRpZCI6IjI3NjEiLCJUb3AiOjAuMCwiTGVmdCI6MC4wLCJSaWdodCI6MC4wLCJCb3R0b20iOjAuMH0sIkJhY2tncm91bmQiOnsiJGlkIjoiMjc2MiIsIkNvbG9yIjp7IiRpZCI6IjI3NjMiLCJBIjoyNTUsIlIiOjE0LCJHIjo0MCwiQiI6NjV9fSwiSXNWaXNpYmxlIjp0cnVlLCJXaWR0aCI6MC4wLCJIZWlnaHQiOjAuMCwiQm9yZGVyU3R5bGUiOnsiJGlkIjoiMjc2NCIsIkxpbmVDb2xvciI6bnVsbCwiTGluZVdlaWdodCI6MC4wLCJMaW5lVHlwZSI6MCwiUGFyZW50U3R5bGUiOm51bGx9LCJQYXJlbnRTdHlsZSI6bnVsbH0sIkRhdGVGb3JtYXQiOnsiJGlkIjoiMjc2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Y2IiwiRm9ybWF0IjowLCJJc1Zpc2libGUiOmZhbHNlLCJMYXN0S25vd25WaXNpYmlsaXR5U3RhdGUiOmZhbHNlfSwiSXNWaXNpYmxlIjpmYWxzZSwiVmFyaWFuY2VTdHlsZSI6eyIkaWQiOiIyNzY3IiwiVGV4dFN0eWxlIjp7IiRpZCI6IjI3NjgiLCJGb250U2V0dGluZ3MiOnsiJGlkIjoiMjc2OSIsIkZvbnRTaXplIjoxMSwiRm9udE5hbWUiOiJDYWxpYnJpIiwiSXNCb2xkIjpmYWxzZSwiSXNJdGFsaWMiOmZhbHNlLCJJc1VuZGVybGluZWQiOmZhbHNlLCJQYXJlbnRTdHlsZSI6bnVsbH0sIkF1dG9TaXplIjowLCJGb3JlZ3JvdW5kIjp7IiRpZCI6IjI3NzAiLCJDb2xvciI6eyIkaWQiOiIyNzc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NzIiLCJUb3AiOjAuMCwiTGVmdCI6MC4wLCJSaWdodCI6MC4wLCJCb3R0b20iOjAuMH0sIlBhZGRpbmciOnsiJGlkIjoiMjc3MyIsIlRvcCI6MC4wLCJMZWZ0IjowLjAsIlJpZ2h0IjowLjAsIkJvdHRvbSI6MC4wfSwiQmFja2dyb3VuZCI6eyIkaWQiOiIyNzc0IiwiQ29sb3IiOnsiJGlkIjoiMjc3NSIsIkEiOjAsIlIiOjAsIkciOjAsIkIiOjB9fSwiSXNWaXNpYmxlIjpmYWxzZSwiV2lkdGgiOjAuMCwiSGVpZ2h0IjowLjAsIkJvcmRlclN0eWxlIjp7IiRpZCI6IjI3NzYiLCJMaW5lQ29sb3IiOm51bGwsIkxpbmVXZWlnaHQiOjAuMCwiTGluZVR5cGUiOjAsIlBhcmVudFN0eWxlIjpudWxsfSwiUGFyZW50U3R5bGUiOm51bGx9LCJQYXJlbnRTdHlsZSI6bnVsbH0sIlBhcmVudFN0eWxlIjpudWxsfSwiRGVmYXVsdFN3aW1sYW5lTWlsZXN0b25lU3R5bGUiOnsiJGlkIjoiMjc3NyIsIlRpdGxlUG9zaXRpb24iOiJMZWZ0IiwiRGF0ZVBvc2l0aW9uIjoiUmlnaHQiLCJWYXJpYW5jZVBvc2l0aW9uIjoiUmlnaHQiLCJTaGFwZVR5cGUiOjEsIlNoYXBlU2l6ZSI6MCwiU3BhY2luZyI6NSwiU2hhcGVTdHlsZSI6eyIkaWQiOiIyNzc4IiwiTWFyZ2luIjp7IiRpZCI6IjI3NzkiLCJUb3AiOjAuMCwiTGVmdCI6MC4wLCJSaWdodCI6MC4wLCJCb3R0b20iOjAuMH0sIlBhZGRpbmciOnsiJGlkIjoiMjc4MCIsIlRvcCI6MC4wLCJMZWZ0IjowLjAsIlJpZ2h0IjowLjAsIkJvdHRvbSI6MC4wfSwiQmFja2dyb3VuZCI6eyIkaWQiOiIyNzgxIiwiQ29sb3IiOnsiJGlkIjoiMjc4MiIsIkEiOjI1NSwiUiI6MjMzLCJHIjoxMTMsIkIiOjUwfX0sIklzVmlzaWJsZSI6dHJ1ZSwiV2lkdGgiOjEyLjAsIkhlaWdodCI6MTQuMCwiQm9yZGVyU3R5bGUiOnsiJGlkIjoiMjc4MyIsIkxpbmVDb2xvciI6eyIkaWQiOiIyNzg0IiwiJHR5cGUiOiJOTFJFLkNvbW1vbi5Eb20uU29saWRDb2xvckJydXNoLCBOTFJFLkNvbW1vbiIsIkNvbG9yIjp7IiRpZCI6IjI3ODUiLCJBIjoyNTUsIlIiOjIzNCwiRyI6MjIsIkIiOjMwfX0sIkxpbmVXZWlnaHQiOjAuMCwiTGluZVR5cGUiOjAsIlBhcmVudFN0eWxlIjpudWxsfSwiUGFyZW50U3R5bGUiOm51bGx9LCJUaXRsZVN0eWxlIjp7IiRpZCI6IjI3ODYiLCJGb250U2V0dGluZ3MiOnsiJGlkIjoiMjc4NyIsIkZvbnRTaXplIjoxMSwiRm9udE5hbWUiOiJDYWxpYnJpIiwiSXNCb2xkIjpmYWxzZSwiSXNJdGFsaWMiOmZhbHNlLCJJc1VuZGVybGluZWQiOmZhbHNlLCJQYXJlbnRTdHlsZSI6bnVsbH0sIkF1dG9TaXplIjowLCJGb3JlZ3JvdW5kIjp7IiRpZCI6IjI3ODgiLCJDb2xvciI6eyIkaWQiOiIyNzg5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3OTAiLCJUb3AiOjAuMCwiTGVmdCI6MC4wLCJSaWdodCI6MC4wLCJCb3R0b20iOjAuMH0sIlBhZGRpbmciOnsiJGlkIjoiMjc5MSIsIlRvcCI6MC4wLCJMZWZ0IjowLjAsIlJpZ2h0IjowLjAsIkJvdHRvbSI6MC4wfSwiQmFja2dyb3VuZCI6eyIkaWQiOiIyNzkyIiwiQ29sb3IiOnsiJGlkIjoiMjc5MyIsIkEiOjI1NSwiUiI6MCwiRyI6MCwiQiI6MH19LCJJc1Zpc2libGUiOnRydWUsIldpZHRoIjowLjAsIkhlaWdodCI6MC4wLCJCb3JkZXJTdHlsZSI6eyIkaWQiOiIyNzk0IiwiTGluZUNvbG9yIjpudWxsLCJMaW5lV2VpZ2h0IjowLjAsIkxpbmVUeXBlIjowLCJQYXJlbnRTdHlsZSI6bnVsbH0sIlBhcmVudFN0eWxlIjpudWxsfSwiRGF0ZVN0eWxlIjp7IiRpZCI6IjI3OTUiLCJGb250U2V0dGluZ3MiOnsiJGlkIjoiMjc5NiIsIkZvbnRTaXplIjoxMCwiRm9udE5hbWUiOiJDYWxpYnJpIiwiSXNCb2xkIjpmYWxzZSwiSXNJdGFsaWMiOmZhbHNlLCJJc1VuZGVybGluZWQiOmZhbHNlLCJQYXJlbnRTdHlsZSI6bnVsbH0sIkF1dG9TaXplIjowLCJGb3JlZ3JvdW5kIjp7IiRpZCI6IjI3OTciLCJDb2xvciI6eyIkaWQiOiIyNzk4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3OTkiLCJUb3AiOjAuMCwiTGVmdCI6MC4wLCJSaWdodCI6MC4wLCJCb3R0b20iOjAuMH0sIlBhZGRpbmciOnsiJGlkIjoiMjgwMCIsIlRvcCI6MC4wLCJMZWZ0IjowLjAsIlJpZ2h0IjowLjAsIkJvdHRvbSI6MC4wfSwiQmFja2dyb3VuZCI6eyIkaWQiOiIyODAxIiwiQ29sb3IiOnsiJGlkIjoiMjgwMiIsIkEiOjI1NSwiUiI6MTQsIkciOjQwLCJCIjo2NX19LCJJc1Zpc2libGUiOnRydWUsIldpZHRoIjowLjAsIkhlaWdodCI6MC4wLCJCb3JkZXJTdHlsZSI6eyIkaWQiOiIyODAzIiwiTGluZUNvbG9yIjpudWxsLCJMaW5lV2VpZ2h0IjowLjAsIkxpbmVUeXBlIjowLCJQYXJlbnRTdHlsZSI6bnVsbH0sIlBhcmVudFN0eWxlIjpudWxsfSwiRGF0ZUZvcm1hdCI6eyIkaWQiOiIyODA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DUiLCJGb3JtYXQiOjAsIklzVmlzaWJsZSI6ZmFsc2UsIkxhc3RLbm93blZpc2liaWxpdHlTdGF0ZSI6ZmFsc2V9LCJJc1Zpc2libGUiOnRydWUsIlZhcmlhbmNlU3R5bGUiOnsiJGlkIjoiMjgwNiIsIlRleHRTdHlsZSI6eyIkaWQiOiIyODA3IiwiRm9udFNldHRpbmdzIjp7IiRpZCI6IjI4MDgiLCJGb250U2l6ZSI6MTEsIkZvbnROYW1lIjoiQ2FsaWJyaSIsIklzQm9sZCI6ZmFsc2UsIklzSXRhbGljIjpmYWxzZSwiSXNVbmRlcmxpbmVkIjpmYWxzZSwiUGFyZW50U3R5bGUiOm51bGx9LCJBdXRvU2l6ZSI6MCwiRm9yZWdyb3VuZCI6eyIkaWQiOiIyODA5IiwiQ29sb3IiOnsiJGlkIjoiMjgx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DExIiwiVG9wIjowLjAsIkxlZnQiOjAuMCwiUmlnaHQiOjAuMCwiQm90dG9tIjowLjB9LCJQYWRkaW5nIjp7IiRpZCI6IjI4MTIiLCJUb3AiOjAuMCwiTGVmdCI6MC4wLCJSaWdodCI6MC4wLCJCb3R0b20iOjAuMH0sIkJhY2tncm91bmQiOnsiJGlkIjoiMjgxMyIsIkNvbG9yIjp7IiRpZCI6IjI4MTQiLCJBIjowLCJSIjowLCJHIjowLCJCIjowfX0sIklzVmlzaWJsZSI6dHJ1ZSwiV2lkdGgiOjAuMCwiSGVpZ2h0IjowLjAsIkJvcmRlclN0eWxlIjp7IiRpZCI6IjI4MTUiLCJMaW5lQ29sb3IiOm51bGwsIkxpbmVXZWlnaHQiOjAuMCwiTGluZVR5cGUiOjAsIlBhcmVudFN0eWxlIjpudWxsfSwiUGFyZW50U3R5bGUiOm51bGx9LCJQYXJlbnRTdHlsZSI6bnVsbH0sIlBhcmVudFN0eWxlIjpudWxsfSwiRGVmYXVsdFN3aW1sYW5lQWN0aXZpdHlTdHlsZSI6eyIkaWQiOiIyODE2IiwiSGVhZGVyU3R5bGUiOnsiJGlkIjoiMjgxNyIsIlRleHRTdHlsZSI6eyIkaWQiOiIyODE4IiwiRm9udFNldHRpbmdzIjp7IiRpZCI6IjI4MTkiLCJGb250U2l6ZSI6MTEsIkZvbnROYW1lIjoiQ2FsaWJyaSIsIklzQm9sZCI6ZmFsc2UsIklzSXRhbGljIjpmYWxzZSwiSXNVbmRlcmxpbmVkIjpmYWxzZSwiUGFyZW50U3R5bGUiOm51bGx9LCJBdXRvU2l6ZSI6MiwiRm9yZWdyb3VuZCI6eyIkaWQiOiIyODIwIiwiQ29sb3IiOnsiJGlkIjoiMjgy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MjIiLCJUb3AiOjAuMCwiTGVmdCI6MC4wLCJSaWdodCI6MC4wLCJCb3R0b20iOjAuMH0sIlBhZGRpbmciOnsiJGlkIjoiMjgyMyIsIlRvcCI6MC4wLCJMZWZ0IjowLjAsIlJpZ2h0IjowLjAsIkJvdHRvbSI6MC4wfSwiQmFja2dyb3VuZCI6eyIkaWQiOiIyODI0IiwiQ29sb3IiOnsiJGlkIjoiMjgyNSIsIkEiOjI1NSwiUiI6MCwiRyI6MCwiQiI6MH19LCJJc1Zpc2libGUiOnRydWUsIldpZHRoIjowLjAsIkhlaWdodCI6MC4wLCJCb3JkZXJTdHlsZSI6bnVsbCwiUGFyZW50U3R5bGUiOm51bGx9LCJSZWN0YW5nbGVTdHlsZSI6eyIkaWQiOiIyODI2IiwiTWFyZ2luIjp7IiRpZCI6IjI4MjciLCJUb3AiOjAuMCwiTGVmdCI6MC4wLCJSaWdodCI6MC4wLCJCb3R0b20iOjAuMH0sIlBhZGRpbmciOnsiJGlkIjoiMjgyOCIsIlRvcCI6MC4wLCJMZWZ0IjowLjAsIlJpZ2h0IjowLjAsIkJvdHRvbSI6MC4wfSwiQmFja2dyb3VuZCI6eyIkaWQiOiIyODI5IiwiQ29sb3IiOnsiJGlkIjoiMjgzMCIsIkEiOjYzLCJSIjoyMzMsIkciOjExMywiQiI6NTB9fSwiSXNWaXNpYmxlIjp0cnVlLCJXaWR0aCI6MC4wLCJIZWlnaHQiOjAuMCwiQm9yZGVyU3R5bGUiOnsiJGlkIjoiMjgzMSIsIkxpbmVDb2xvciI6eyIkaWQiOiIyODMyIiwiJHR5cGUiOiJOTFJFLkNvbW1vbi5Eb20uU29saWRDb2xvckJydXNoLCBOTFJFLkNvbW1vbiIsIkNvbG9yIjp7IiRpZCI6IjI4MzMiLCJBIjoyNTUsIlIiOjI1NSwiRyI6MjU1LCJCIjoyNTV9fSwiTGluZVdlaWdodCI6MC4wLCJMaW5lVHlwZSI6MCwiUGFyZW50U3R5bGUiOm51bGx9LCJQYXJlbnRTdHlsZSI6bnVsbH0sIk1hcmdpbiI6eyIkaWQiOiIyODM0IiwiVG9wIjowLjAsIkxlZnQiOjAuMCwiUmlnaHQiOjAuMCwiQm90dG9tIjowLjB9LCJQYWRkaW5nIjp7IiRpZCI6IjI4MzUiLCJUb3AiOjAuMCwiTGVmdCI6MC4wLCJSaWdodCI6MC4wLCJCb3R0b20iOjAuMH0sIkJhY2tncm91bmQiOm51bGwsIklzVmlzaWJsZSI6dHJ1ZSwiV2lkdGgiOjAuMCwiSGVpZ2h0IjowLjAsIkJvcmRlclN0eWxlIjpudWxsLCJQYXJlbnRTdHlsZSI6bnVsbH0sIkJhY2tncm91bmRTdHlsZSI6eyIkaWQiOiIyODM2IiwiTWFyZ2luIjp7IiRpZCI6IjI4MzciLCJUb3AiOjAuMCwiTGVmdCI6MC4wLCJSaWdodCI6MC4wLCJCb3R0b20iOjAuMH0sIlBhZGRpbmciOnsiJGlkIjoiMjgzOCIsIlRvcCI6MC4wLCJMZWZ0IjowLjAsIlJpZ2h0IjowLjAsIkJvdHRvbSI6MC4wfSwiQmFja2dyb3VuZCI6eyIkaWQiOiIyODM5IiwiQ29sb3IiOnsiJGlkIjoiMjg0MCIsIkEiOjUxLCJSIjoyMDAsIkciOjIwMCwiQiI6MjAwfX0sIklzVmlzaWJsZSI6dHJ1ZSwiV2lkdGgiOjAuMCwiSGVpZ2h0IjowLjAsIkJvcmRlclN0eWxlIjp7IiRpZCI6IjI4NDEiLCJMaW5lQ29sb3IiOnsiJGlkIjoiMjg0MiIsIiR0eXBlIjoiTkxSRS5Db21tb24uRG9tLlNvbGlkQ29sb3JCcnVzaCwgTkxSRS5Db21tb24iLCJDb2xvciI6eyIkaWQiOiIyODQzIiwiQSI6MjU1LCJSIjoyMzQsIkciOjIyLCJCIjozMH19LCJMaW5lV2VpZ2h0IjowLjAsIkxpbmVUeXBlIjowLCJQYXJlbnRTdHlsZSI6bnVsbH0sIlBhcmVudFN0eWxlIjpudWxsfSwiTWFyZ2luIjp7IiRpZCI6IjI4NDQiLCJUb3AiOjAuMCwiTGVmdCI6MC4wLCJSaWdodCI6MC4wLCJCb3R0b20iOjAuMH0sIlBhZGRpbmciOnsiJGlkIjoiMjg0NSIsIlRvcCI6MC4wLCJMZWZ0IjowLjAsIlJpZ2h0IjowLjAsIkJvdHRvbSI6MC4wfSwiSXNWaXNpYmxlIjp0cnVlLCJXaWR0aCI6MC4wLCJIZWlnaHQiOjAuMCwiQm9yZGVyU3R5bGUiOnsiJGlkIjoiMjg0NiIsIkxpbmVDb2xvciI6bnVsbCwiTGluZVdlaWdodCI6MC4wLCJMaW5lVHlwZSI6MCwiUGFyZW50U3R5bGUiOm51bGx9LCJQYXJlbnRTdHlsZSI6bnVsbH0sIk1hcmdpbiI6eyIkaWQiOiIyODQ3IiwiVG9wIjowLjAsIkxlZnQiOjAuMCwiUmlnaHQiOjAuMCwiQm90dG9tIjowLjB9LCJQYWRkaW5nIjp7IiRpZCI6IjI4NDgiLCJUb3AiOjAuMCwiTGVmdCI6MC4wLCJSaWdodCI6MC4wLCJCb3R0b20iOjAuMH0sIklzVmlzaWJsZSI6dHJ1ZSwiV2lkdGgiOjAuMCwiSGVpZ2h0IjowLjAsIkJvcmRlclN0eWxlIjp7IiRpZCI6IjI4NDkiLCJMaW5lQ29sb3IiOm51bGwsIkxpbmVXZWlnaHQiOjAuMCwiTGluZVR5cGUiOjAsIlBhcmVudFN0eWxlIjpudWxsfSwiUGFyZW50U3R5bGUiOm51bGx9LHsiJGlkIjoiMjg1MCIsIlN0eWxlSWQiOiJiMjRmODA0NS1mNjliLTRhNDMtODI5Zi1hNTY1MDNmZGNkNjkiLCJIZWFkZXJTdHlsZSI6eyIkaWQiOiIyODUxIiwiVGV4dElzVmVydGljYWwiOmZhbHNlLCJUZXh0U3R5bGUiOnsiJGlkIjoiMjg1MiIsIkZvbnRTZXR0aW5ncyI6eyIkaWQiOiIyODUzIiwiRm9udFNpemUiOjExLCJGb250TmFtZSI6IkNhbGlicmkiLCJJc0JvbGQiOmZhbHNlLCJJc0l0YWxpYyI6ZmFsc2UsIklzVW5kZXJsaW5lZCI6ZmFsc2UsIlBhcmVudFN0eWxlIjpudWxsfSwiQXV0b1NpemUiOjIsIkZvcmVncm91bmQiOnsiJGlkIjoiMjg1NCIsIkNvbG9yIjp7IiRpZCI6IjI4NTU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yODU2IiwiVG9wIjowLjAsIkxlZnQiOjAuMCwiUmlnaHQiOjAuMCwiQm90dG9tIjowLjB9LCJQYWRkaW5nIjp7IiRpZCI6IjI4NTciLCJUb3AiOjAuMCwiTGVmdCI6MC4wLCJSaWdodCI6MC4wLCJCb3R0b20iOjAuMH0sIkJhY2tncm91bmQiOnsiJGlkIjoiMjg1OCIsIkNvbG9yIjp7IiRpZCI6IjI4NTkiLCJBIjoyNTUsIlIiOjI1NSwiRyI6MjU1LCJCIjoyNTV9fSwiSXNWaXNpYmxlIjp0cnVlLCJXaWR0aCI6MC4wLCJIZWlnaHQiOjAuMCwiQm9yZGVyU3R5bGUiOm51bGwsIlBhcmVudFN0eWxlIjpudWxsfSwiUmVjdGFuZ2xlU3R5bGUiOnsiJGlkIjoiMjg2MCIsIk1hcmdpbiI6eyIkaWQiOiIyODYxIiwiVG9wIjowLjAsIkxlZnQiOjAuMCwiUmlnaHQiOjAuMCwiQm90dG9tIjowLjB9LCJQYWRkaW5nIjp7IiRpZCI6IjI4NjIiLCJUb3AiOjAuMCwiTGVmdCI6MC4wLCJSaWdodCI6MC4wLCJCb3R0b20iOjAuMH0sIkJhY2tncm91bmQiOnsiJGlkIjoiMjg2MyIsIkNvbG9yIjp7IiRpZCI6IjI4NjQiLCJBIjoyNTUsIlIiOjI1LCJHIjoxMDcsIkIiOjM2fX0sIklzVmlzaWJsZSI6dHJ1ZSwiV2lkdGgiOjAuMCwiSGVpZ2h0IjowLjAsIkJvcmRlclN0eWxlIjp7IiRpZCI6IjI4NjUiLCJMaW5lQ29sb3IiOnsiJGlkIjoiMjg2NiIsIiR0eXBlIjoiTkxSRS5Db21tb24uRG9tLlNvbGlkQ29sb3JCcnVzaCwgTkxSRS5Db21tb24iLCJDb2xvciI6eyIkaWQiOiIyODY3IiwiQSI6MjU1LCJSIjoyNTUsIkciOjI1NSwiQiI6MjU1fX0sIkxpbmVXZWlnaHQiOjAuMCwiTGluZVR5cGUiOjAsIlBhcmVudFN0eWxlIjpudWxsfSwiUGFyZW50U3R5bGUiOm51bGx9LCJNYXJnaW4iOnsiJGlkIjoiMjg2OCIsIlRvcCI6MC4wLCJMZWZ0IjowLjAsIlJpZ2h0IjowLjAsIkJvdHRvbSI6MC4wfSwiUGFkZGluZyI6eyIkaWQiOiIyODY5IiwiVG9wIjowLjAsIkxlZnQiOjAuMCwiUmlnaHQiOjAuMCwiQm90dG9tIjowLjB9LCJCYWNrZ3JvdW5kIjpudWxsLCJJc1Zpc2libGUiOnRydWUsIldpZHRoIjowLjAsIkhlaWdodCI6MC4wLCJCb3JkZXJTdHlsZSI6bnVsbCwiUGFyZW50U3R5bGUiOm51bGx9LCJCYWNrZ3JvdW5kU3R5bGUiOnsiJGlkIjoiMjg3MCIsIk1hcmdpbiI6eyIkaWQiOiIyODcxIiwiVG9wIjowLjAsIkxlZnQiOjAuMCwiUmlnaHQiOjAuMCwiQm90dG9tIjowLjB9LCJQYWRkaW5nIjp7IiRpZCI6IjI4NzIiLCJUb3AiOjAuMCwiTGVmdCI6MC4wLCJSaWdodCI6MC4wLCJCb3R0b20iOjAuMH0sIkJhY2tncm91bmQiOnsiJGlkIjoiMjg3MyIsIkNvbG9yIjp7IiRpZCI6IjI4NzQiLCJBIjo1MSwiUiI6MjAwLCJHIjoyMDAsIkIiOjIwMH19LCJJc1Zpc2libGUiOnRydWUsIldpZHRoIjowLjAsIkhlaWdodCI6MC4wLCJCb3JkZXJTdHlsZSI6eyIkaWQiOiIyODc1IiwiTGluZUNvbG9yIjp7IiRpZCI6IjI4NzYiLCIkdHlwZSI6Ik5MUkUuQ29tbW9uLkRvbS5Tb2xpZENvbG9yQnJ1c2gsIE5MUkUuQ29tbW9uIiwiQ29sb3IiOnsiJGlkIjoiMjg3NyIsIkEiOjI1NSwiUiI6MjM0LCJHIjoyMiwiQiI6MzB9fSwiTGluZVdlaWdodCI6MC4wLCJMaW5lVHlwZSI6MCwiUGFyZW50U3R5bGUiOm51bGx9LCJQYXJlbnRTdHlsZSI6bnVsbH0sIklzQWJvdmVUaW1lYmFuZCI6ZmFsc2UsIlNwYWNpbmciOjMsIkRlZmF1bHRTd2ltbGFuZVRhc2tTdHlsZSI6eyIkaWQiOiIyODc4IiwiJHR5cGUiOiJOTFJFLkNvbW1vbi5Eb20uU3R5bGVzLkV4cGxpY2l0U2V0YWJsZVRhc2tTdHlsZSwgTkxSRS5Db21tb24iLCJTaGFwZSI6MSwiU2hhcGVUaGlja25lc3MiOjAsIkR1cmF0aW9uRm9ybWF0IjowLCJJbmNsdWRlTm9uV29ya2luZ0RheXNJbkR1cmF0aW9uIjpmYWxzZSwiUGVyY2VudGFnZUNvbXBsZXRlU3R5bGUiOnsiJGlkIjoiMjg3OSIsIkZvbnRTZXR0aW5ncyI6eyIkaWQiOiIyODgwIiwiRm9udFNpemUiOjEwLCJGb250TmFtZSI6IkNhbGlicmkiLCJJc0JvbGQiOmZhbHNlLCJJc0l0YWxpYyI6ZmFsc2UsIklzVW5kZXJsaW5lZCI6ZmFsc2UsIlBhcmVudFN0eWxlIjpudWxsfSwiQXV0b1NpemUiOjAsIkZvcmVncm91bmQiOnsiJGlkIjoiMjg4MSIsIkNvbG9yIjp7IiRpZCI6IjI4OD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g4MyIsIlRvcCI6MC4wLCJMZWZ0IjowLjAsIlJpZ2h0IjowLjAsIkJvdHRvbSI6MC4wfSwiUGFkZGluZyI6eyIkaWQiOiIyODg0IiwiVG9wIjowLjAsIkxlZnQiOjAuMCwiUmlnaHQiOjAuMCwiQm90dG9tIjowLjB9LCJCYWNrZ3JvdW5kIjp7IiRpZCI6IjI4ODUiLCJDb2xvciI6eyIkaWQiOiIyODg2IiwiQSI6ODksIlIiOjAsIkciOjAsIkIiOjB9fSwiSXNWaXNpYmxlIjp0cnVlLCJXaWR0aCI6MC4wLCJIZWlnaHQiOjAuMCwiQm9yZGVyU3R5bGUiOnsiJGlkIjoiMjg4NyIsIkxpbmVDb2xvciI6bnVsbCwiTGluZVdlaWdodCI6MC4wLCJMaW5lVHlwZSI6MCwiUGFyZW50U3R5bGUiOm51bGx9LCJQYXJlbnRTdHlsZSI6bnVsbH0sIkR1cmF0aW9uU3R5bGUiOnsiJGlkIjoiMjg4OCIsIkZvbnRTZXR0aW5ncyI6eyIkaWQiOiIyODg5IiwiRm9udFNpemUiOjEwLCJGb250TmFtZSI6IkNhbGlicmkiLCJJc0JvbGQiOmZhbHNlLCJJc0l0YWxpYyI6ZmFsc2UsIklzVW5kZXJsaW5lZCI6ZmFsc2UsIlBhcmVudFN0eWxlIjpudWxsfSwiQXV0b1NpemUiOjAsIkZvcmVncm91bmQiOnsiJGlkIjoiMjg5MCIsIkNvbG9yIjp7IiRpZCI6IjI4O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ODkyIiwiVG9wIjowLjAsIkxlZnQiOjAuMCwiUmlnaHQiOjAuMCwiQm90dG9tIjowLjB9LCJQYWRkaW5nIjp7IiRpZCI6IjI4OTMiLCJUb3AiOjAuMCwiTGVmdCI6MC4wLCJSaWdodCI6MC4wLCJCb3R0b20iOjAuMH0sIkJhY2tncm91bmQiOnsiJGlkIjoiMjg5NCIsIkNvbG9yIjp7IiRpZCI6IjI4OTUiLCJBIjoyNTUsIlIiOjIzNywiRyI6MTI1LCJCIjo0OX19LCJJc1Zpc2libGUiOnRydWUsIldpZHRoIjowLjAsIkhlaWdodCI6MC4wLCJCb3JkZXJTdHlsZSI6eyIkaWQiOiIyODk2IiwiTGluZUNvbG9yIjpudWxsLCJMaW5lV2VpZ2h0IjowLjAsIkxpbmVUeXBlIjowLCJQYXJlbnRTdHlsZSI6bnVsbH0sIlBhcmVudFN0eWxlIjpudWxsfSwiSG9yaXpvbnRhbENvbm5lY3RvclN0eWxlIjp7IiRpZCI6IjI4OTciLCJMaW5lQ29sb3IiOnsiJGlkIjoiMjg5OCIsIiR0eXBlIjoiTkxSRS5Db21tb24uRG9tLlNvbGlkQ29sb3JCcnVzaCwgTkxSRS5Db21tb24iLCJDb2xvciI6eyIkaWQiOiIyODk5IiwiQSI6MjU1LCJSIjowLCJHIjowLCJCIjowfX0sIkxpbmVXZWlnaHQiOjAuMCwiTGluZVR5cGUiOjAsIlBhcmVudFN0eWxlIjpudWxsfSwiVmVydGljYWxDb25uZWN0b3JTdHlsZSI6eyIkaWQiOiIyOTAwIiwiTGluZUNvbG9yIjp7IiRpZCI6IjI5MDEiLCIkdHlwZSI6Ik5MUkUuQ29tbW9uLkRvbS5Tb2xpZENvbG9yQnJ1c2gsIE5MUkUuQ29tbW9uIiwiQ29sb3IiOnsiJGlkIjoiMjkw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I5MDMiLCJTaGFwZVN0eWxlIjp7IiRpZCI6IjI5MDQiLCJNYXJnaW4iOnsiJGlkIjoiMjkwNSIsIlRvcCI6MC4wLCJMZWZ0IjowLjAsIlJpZ2h0IjowLjAsIkJvdHRvbSI6MC4wfSwiUGFkZGluZyI6eyIkaWQiOiIyOTA2IiwiVG9wIjowLjAsIkxlZnQiOjAuMCwiUmlnaHQiOjAuMCwiQm90dG9tIjowLjB9LCJCYWNrZ3JvdW5kIjp7IiRpZCI6IjI5MDciLCJDb2xvciI6eyIkaWQiOiIyOTA4IiwiQSI6MTUzLCJSIjowLCJHIjowLCJCIjowfX0sIklzVmlzaWJsZSI6dHJ1ZSwiV2lkdGgiOjAuMCwiSGVpZ2h0IjowLjAsIkJvcmRlclN0eWxlIjp7IiRpZCI6IjI5MDkiLCJMaW5lQ29sb3IiOnsiJGlkIjoiMjkxMCIsIiR0eXBlIjoiTkxSRS5Db21tb24uRG9tLlNvbGlkQ29sb3JCcnVzaCwgTkxSRS5Db21tb24iLCJDb2xvciI6eyIkaWQiOiIyOTExIiwiQSI6MjU1LCJSIjoyNTUsIkciOjAsIkIiOjB9fSwiTGluZVdlaWdodCI6MC4wLCJMaW5lVHlwZSI6MCwiUGFyZW50U3R5bGUiOm51bGx9LCJQYXJlbnRTdHlsZSI6bnVsbH0sIk1hcmdpbiI6eyIkaWQiOiIyOTEyIiwiVG9wIjowLjAsIkxlZnQiOjAuMCwiUmlnaHQiOjAuMCwiQm90dG9tIjowLjB9LCJQYWRkaW5nIjp7IiRpZCI6IjI5MTMiLCJUb3AiOjAuMCwiTGVmdCI6MC4wLCJSaWdodCI6MC4wLCJCb3R0b20iOjAuMH0sIkJhY2tncm91bmQiOm51bGwsIklzVmlzaWJsZSI6dHJ1ZSwiV2lkdGgiOjAuMCwiSGVpZ2h0IjowLjAsIkJvcmRlclN0eWxlIjpudWxsLCJQYXJlbnRTdHlsZSI6bnVsbH0sIlNoYXBlU3R5bGUiOnsiJGlkIjoiMjkxNCIsIk1hcmdpbiI6eyIkaWQiOiIyOTE1IiwiVG9wIjowLjAsIkxlZnQiOjQuMCwiUmlnaHQiOjQuMCwiQm90dG9tIjowLjB9LCJQYWRkaW5nIjp7IiRpZCI6IjI5MTYiLCJUb3AiOjAuMCwiTGVmdCI6MC4wLCJSaWdodCI6MC4wLCJCb3R0b20iOjAuMH0sIkJhY2tncm91bmQiOnsiJGlkIjoiMjkxNyIsIkNvbG9yIjp7IiRpZCI6IjI5MTgiLCJBIjoyNTUsIlIiOjI1LCJHIjoxMDcsIkIiOjM2fX0sIklzVmlzaWJsZSI6dHJ1ZSwiV2lkdGgiOjAuMCwiSGVpZ2h0IjoxMC4wLCJCb3JkZXJTdHlsZSI6eyIkaWQiOiIyOTE5IiwiTGluZUNvbG9yIjp7IiRpZCI6IjI5MjAiLCIkdHlwZSI6Ik5MUkUuQ29tbW9uLkRvbS5Tb2xpZENvbG9yQnJ1c2gsIE5MUkUuQ29tbW9uIiwiQ29sb3IiOnsiJGlkIjoiMjkyMSIsIkEiOjI1NSwiUiI6MjM0LCJHIjoyMiwiQiI6MzB9fSwiTGluZVdlaWdodCI6MC4wLCJMaW5lVHlwZSI6MCwiUGFyZW50U3R5bGUiOm51bGx9LCJQYXJlbnRTdHlsZSI6bnVsbH0sIlRpdGxlU3R5bGUiOnsiJGlkIjoiMjkyMiIsIkZvbnRTZXR0aW5ncyI6eyIkaWQiOiIyOTIzIiwiRm9udFNpemUiOjExLCJGb250TmFtZSI6IkNhbGlicmkiLCJJc0JvbGQiOmZhbHNlLCJJc0l0YWxpYyI6ZmFsc2UsIklzVW5kZXJsaW5lZCI6ZmFsc2UsIlBhcmVudFN0eWxlIjpudWxsfSwiQXV0b1NpemUiOjAsIkZvcmVncm91bmQiOnsiJGlkIjoiMjkyNCIsIkNvbG9yIjp7IiRpZCI6IjI5Mj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kyNiIsIlRvcCI6MC4wLCJMZWZ0IjowLjAsIlJpZ2h0IjowLjAsIkJvdHRvbSI6MC4wfSwiUGFkZGluZyI6eyIkaWQiOiIyOTI3IiwiVG9wIjowLjAsIkxlZnQiOjAuMCwiUmlnaHQiOjAuMCwiQm90dG9tIjowLjB9LCJCYWNrZ3JvdW5kIjp7IiRpZCI6IjI5MjgiLCJDb2xvciI6eyIkaWQiOiIyOTI5IiwiQSI6MjU1LCJSIjowLCJHIjowLCJCIjowfX0sIklzVmlzaWJsZSI6dHJ1ZSwiV2lkdGgiOjAuMCwiSGVpZ2h0IjowLjAsIkJvcmRlclN0eWxlIjp7IiRpZCI6IjI5MzAiLCJMaW5lQ29sb3IiOm51bGwsIkxpbmVXZWlnaHQiOjAuMCwiTGluZVR5cGUiOjAsIlBhcmVudFN0eWxlIjpudWxsfSwiUGFyZW50U3R5bGUiOm51bGx9LCJEYXRlU3R5bGUiOnsiJGlkIjoiMjkzMSIsIkZvbnRTZXR0aW5ncyI6eyIkaWQiOiIyOTMyIiwiRm9udFNpemUiOjEwLCJGb250TmFtZSI6IkNhbGlicmkiLCJJc0JvbGQiOmZhbHNlLCJJc0l0YWxpYyI6ZmFsc2UsIklzVW5kZXJsaW5lZCI6ZmFsc2UsIlBhcmVudFN0eWxlIjpudWxsfSwiQXV0b1NpemUiOjAsIkZvcmVncm91bmQiOnsiJGlkIjoiMjkzMyIsIkNvbG9yIjp7IiRpZCI6IjI5Mz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kzNSIsIlRvcCI6MC4wLCJMZWZ0IjowLjAsIlJpZ2h0IjowLjAsIkJvdHRvbSI6MC4wfSwiUGFkZGluZyI6eyIkaWQiOiIyOTM2IiwiVG9wIjowLjAsIkxlZnQiOjAuMCwiUmlnaHQiOjAuMCwiQm90dG9tIjowLjB9LCJCYWNrZ3JvdW5kIjp7IiRpZCI6IjI5MzciLCJDb2xvciI6eyIkaWQiOiIyOTM4IiwiQSI6MjU1LCJSIjoxNCwiRyI6NDAsIkIiOjY1fX0sIklzVmlzaWJsZSI6dHJ1ZSwiV2lkdGgiOjAuMCwiSGVpZ2h0IjowLjAsIkJvcmRlclN0eWxlIjp7IiRpZCI6IjI5MzkiLCJMaW5lQ29sb3IiOm51bGwsIkxpbmVXZWlnaHQiOjAuMCwiTGluZVR5cGUiOjAsIlBhcmVudFN0eWxlIjpudWxsfSwiUGFyZW50U3R5bGUiOm51bGx9LCJEYXRlRm9ybWF0Ijp7IiRpZCI6IjI5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0MSIsIkZvcm1hdCI6MCwiSXNWaXNpYmxlIjpmYWxzZSwiTGFzdEtub3duVmlzaWJpbGl0eVN0YXRlIjpmYWxzZX0sIklzVmlzaWJsZSI6dHJ1ZSwiVmFyaWFuY2VTdHlsZSI6eyIkaWQiOiIyOTQyIiwiVGV4dFN0eWxlIjp7IiRpZCI6IjI5NDMiLCJGb250U2V0dGluZ3MiOnsiJGlkIjoiMjk0NCIsIkZvbnRTaXplIjoxMSwiRm9udE5hbWUiOiJDYWxpYnJpIiwiSXNCb2xkIjpmYWxzZSwiSXNJdGFsaWMiOmZhbHNlLCJJc1VuZGVybGluZWQiOmZhbHNlLCJQYXJlbnRTdHlsZSI6bnVsbH0sIkF1dG9TaXplIjowLCJGb3JlZ3JvdW5kIjp7IiRpZCI6IjI5NDUiLCJDb2xvciI6eyIkaWQiOiIyOTQ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NDciLCJUb3AiOjAuMCwiTGVmdCI6MC4wLCJSaWdodCI6MC4wLCJCb3R0b20iOjAuMH0sIlBhZGRpbmciOnsiJGlkIjoiMjk0OCIsIlRvcCI6MC4wLCJMZWZ0IjowLjAsIlJpZ2h0IjowLjAsIkJvdHRvbSI6MC4wfSwiQmFja2dyb3VuZCI6eyIkaWQiOiIyOTQ5IiwiQ29sb3IiOnsiJGlkIjoiMjk1MCIsIkEiOjAsIlIiOjAsIkciOjAsIkIiOjB9fSwiSXNWaXNpYmxlIjp0cnVlLCJXaWR0aCI6MC4wLCJIZWlnaHQiOjAuMCwiQm9yZGVyU3R5bGUiOnsiJGlkIjoiMjk1MSIsIkxpbmVDb2xvciI6bnVsbCwiTGluZVdlaWdodCI6MC4wLCJMaW5lVHlwZSI6MCwiUGFyZW50U3R5bGUiOm51bGx9LCJQYXJlbnRTdHlsZSI6bnVsbH0sIlBhcmVudFN0eWxlIjpudWxsfSwiUGFyZW50U3R5bGUiOm51bGwsIl9leHBsaWNpdGx5U2V0Ijp7IiRpZCI6IjI5NTI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OTUzIiwiU2hhcGUiOjEsIkNvbm5lY3Rvck1hcmdpbiI6eyIkaWQiOiIyOTU0IiwiVG9wIjowLjAsIkxlZnQiOjIuMCwiUmlnaHQiOjIuMCwiQm90dG9tIjowLjB9LCJDb25uZWN0b3JTdHlsZSI6eyIkaWQiOiIyOTU1IiwiTGluZUNvbG9yIjp7IiRpZCI6IjI5NTYiLCIkdHlwZSI6Ik5MUkUuQ29tbW9uLkRvbS5Tb2xpZENvbG9yQnJ1c2gsIE5MUkUuQ29tbW9uIiwiQ29sb3IiOnsiJGlkIjoiMjk1NyIsIkEiOjEyNywiUiI6MTMsIkciOjUzLCJCIjoxOH19LCJMaW5lV2VpZ2h0IjoxLjAsIkxpbmVUeXBlIjowLCJQYXJlbnRTdHlsZSI6bnVsbH0sIklzQmVsb3dUaW1lYmFuZCI6ZmFsc2UsIlBvc2l0aW9uT25UYXNrIjoxLCJIaWRlRGF0ZSI6ZmFsc2UsIlNoYXBlU2l6ZSI6MCwiU3BhY2luZyI6MC4wLCJQYWRkaW5nIjp7IiRpZCI6IjI5NTgiLCJUb3AiOjUuMCwiTGVmdCI6My4wLCJSaWdodCI6MC4wLCJCb3R0b20iOjIuMH0sIlNoYXBlU3R5bGUiOnsiJGlkIjoiMjk1OSIsIk1hcmdpbiI6eyIkaWQiOiIyOTYwIiwiVG9wIjowLjAsIkxlZnQiOjAuMCwiUmlnaHQiOjAuMCwiQm90dG9tIjowLjB9LCJQYWRkaW5nIjp7IiRpZCI6IjI5NjEiLCJUb3AiOjAuMCwiTGVmdCI6MC4wLCJSaWdodCI6MC4wLCJCb3R0b20iOjAuMH0sIkJhY2tncm91bmQiOnsiJGlkIjoiMjk2MiIsIkNvbG9yIjp7IiRpZCI6IjI5NjMiLCJBIjoyNTUsIlIiOjEzLCJHIjo1MywiQiI6MTh9fSwiSXNWaXNpYmxlIjp0cnVlLCJXaWR0aCI6MTIuMCwiSGVpZ2h0IjoxNC4wLCJCb3JkZXJTdHlsZSI6eyIkaWQiOiIyOTY0IiwiTGluZUNvbG9yIjp7IiRpZCI6IjI5NjUiLCIkdHlwZSI6Ik5MUkUuQ29tbW9uLkRvbS5Tb2xpZENvbG9yQnJ1c2gsIE5MUkUuQ29tbW9uIiwiQ29sb3IiOnsiJGlkIjoiMjk2NiIsIkEiOjI1NSwiUiI6MjU1LCJHIjoyNTUsIkIiOjI1NX19LCJMaW5lV2VpZ2h0IjowLjAsIkxpbmVUeXBlIjowLCJQYXJlbnRTdHlsZSI6bnVsbH0sIlBhcmVudFN0eWxlIjpudWxsfSwiVGl0bGVTdHlsZSI6eyIkaWQiOiIyOTY3IiwiRm9udFNldHRpbmdzIjp7IiRpZCI6IjI5NjgiLCJGb250U2l6ZSI6MTEsIkZvbnROYW1lIjoiQ2FsaWJyaSIsIklzQm9sZCI6ZmFsc2UsIklzSXRhbGljIjpmYWxzZSwiSXNVbmRlcmxpbmVkIjpmYWxzZSwiUGFyZW50U3R5bGUiOm51bGx9LCJBdXRvU2l6ZSI6MCwiRm9yZWdyb3VuZCI6eyIkaWQiOiIyOTY5IiwiQ29sb3IiOnsiJGlkIjoiMjk3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OTcxIiwiVG9wIjowLjAsIkxlZnQiOjAuMCwiUmlnaHQiOjAuMCwiQm90dG9tIjowLjB9LCJQYWRkaW5nIjp7IiRpZCI6IjI5NzIiLCJUb3AiOjAuMCwiTGVmdCI6MC4wLCJSaWdodCI6MC4wLCJCb3R0b20iOjAuMH0sIkJhY2tncm91bmQiOnsiJGlkIjoiMjk3MyIsIkNvbG9yIjp7IiRpZCI6IjI5NzQiLCJBIjoyNTUsIlIiOjAsIkciOjAsIkIiOjB9fSwiSXNWaXNpYmxlIjp0cnVlLCJXaWR0aCI6MC4wLCJIZWlnaHQiOjAuMCwiQm9yZGVyU3R5bGUiOnsiJGlkIjoiMjk3NSIsIkxpbmVDb2xvciI6bnVsbCwiTGluZVdlaWdodCI6MC4wLCJMaW5lVHlwZSI6MCwiUGFyZW50U3R5bGUiOm51bGx9LCJQYXJlbnRTdHlsZSI6bnVsbH0sIkRhdGVTdHlsZSI6eyIkaWQiOiIyOTc2IiwiRm9udFNldHRpbmdzIjp7IiRpZCI6IjI5NzciLCJGb250U2l6ZSI6MTAsIkZvbnROYW1lIjoiQ2FsaWJyaSIsIklzQm9sZCI6ZmFsc2UsIklzSXRhbGljIjpmYWxzZSwiSXNVbmRlcmxpbmVkIjpmYWxzZSwiUGFyZW50U3R5bGUiOm51bGx9LCJBdXRvU2l6ZSI6MCwiRm9yZWdyb3VuZCI6eyIkaWQiOiIyOTc4IiwiQ29sb3IiOnsiJGlkIjoiMjk3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OTgwIiwiVG9wIjowLjAsIkxlZnQiOjAuMCwiUmlnaHQiOjAuMCwiQm90dG9tIjowLjB9LCJQYWRkaW5nIjp7IiRpZCI6IjI5ODEiLCJUb3AiOjAuMCwiTGVmdCI6MC4wLCJSaWdodCI6MC4wLCJCb3R0b20iOjAuMH0sIkJhY2tncm91bmQiOnsiJGlkIjoiMjk4MiIsIkNvbG9yIjp7IiRpZCI6IjI5ODMiLCJBIjoyNTUsIlIiOjE0LCJHIjo0MCwiQiI6NjV9fSwiSXNWaXNpYmxlIjp0cnVlLCJXaWR0aCI6MC4wLCJIZWlnaHQiOjAuMCwiQm9yZGVyU3R5bGUiOnsiJGlkIjoiMjk4NCIsIkxpbmVDb2xvciI6bnVsbCwiTGluZVdlaWdodCI6MC4wLCJMaW5lVHlwZSI6MCwiUGFyZW50U3R5bGUiOm51bGx9LCJQYXJlbnRTdHlsZSI6bnVsbH0sIkRhdGVGb3JtYXQiOnsiJGlkIjoiMjk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g2IiwiRm9ybWF0IjowLCJJc1Zpc2libGUiOmZhbHNlLCJMYXN0S25vd25WaXNpYmlsaXR5U3RhdGUiOmZhbHNlfSwiSXNWaXNpYmxlIjpmYWxzZSwiVmFyaWFuY2VTdHlsZSI6eyIkaWQiOiIyOTg3IiwiVGV4dFN0eWxlIjp7IiRpZCI6IjI5ODgiLCJGb250U2V0dGluZ3MiOnsiJGlkIjoiMjk4OSIsIkZvbnRTaXplIjoxMSwiRm9udE5hbWUiOiJDYWxpYnJpIiwiSXNCb2xkIjpmYWxzZSwiSXNJdGFsaWMiOmZhbHNlLCJJc1VuZGVybGluZWQiOmZhbHNlLCJQYXJlbnRTdHlsZSI6bnVsbH0sIkF1dG9TaXplIjowLCJGb3JlZ3JvdW5kIjp7IiRpZCI6IjI5OTAiLCJDb2xvciI6eyIkaWQiOiIyOTk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OTIiLCJUb3AiOjAuMCwiTGVmdCI6MC4wLCJSaWdodCI6MC4wLCJCb3R0b20iOjAuMH0sIlBhZGRpbmciOnsiJGlkIjoiMjk5MyIsIlRvcCI6MC4wLCJMZWZ0IjowLjAsIlJpZ2h0IjowLjAsIkJvdHRvbSI6MC4wfSwiQmFja2dyb3VuZCI6eyIkaWQiOiIyOTk0IiwiQ29sb3IiOnsiJGlkIjoiMjk5NSIsIkEiOjAsIlIiOjAsIkciOjAsIkIiOjB9fSwiSXNWaXNpYmxlIjpmYWxzZSwiV2lkdGgiOjAuMCwiSGVpZ2h0IjowLjAsIkJvcmRlclN0eWxlIjp7IiRpZCI6IjI5OTYiLCJMaW5lQ29sb3IiOm51bGwsIkxpbmVXZWlnaHQiOjAuMCwiTGluZVR5cGUiOjAsIlBhcmVudFN0eWxlIjpudWxsfSwiUGFyZW50U3R5bGUiOm51bGx9LCJQYXJlbnRTdHlsZSI6bnVsbH0sIlBhcmVudFN0eWxlIjpudWxsfSwiRGVmYXVsdFN3aW1sYW5lTWlsZXN0b25lU3R5bGUiOnsiJGlkIjoiMjk5NyIsIlRpdGxlUG9zaXRpb24iOiJMZWZ0IiwiRGF0ZVBvc2l0aW9uIjoiUmlnaHQiLCJWYXJpYW5jZVBvc2l0aW9uIjoiUmlnaHQiLCJTaGFwZVR5cGUiOjEsIlNoYXBlU2l6ZSI6MCwiU3BhY2luZyI6NSwiU2hhcGVTdHlsZSI6eyIkaWQiOiIyOTk4IiwiTWFyZ2luIjp7IiRpZCI6IjI5OTkiLCJUb3AiOjAuMCwiTGVmdCI6MC4wLCJSaWdodCI6MC4wLCJCb3R0b20iOjAuMH0sIlBhZGRpbmciOnsiJGlkIjoiMzAwMCIsIlRvcCI6MC4wLCJMZWZ0IjowLjAsIlJpZ2h0IjowLjAsIkJvdHRvbSI6MC4wfSwiQmFja2dyb3VuZCI6eyIkaWQiOiIzMDAxIiwiQ29sb3IiOnsiJGlkIjoiMzAwMiIsIkEiOjI1NSwiUiI6MjUsIkciOjEwNywiQiI6MzZ9fSwiSXNWaXNpYmxlIjp0cnVlLCJXaWR0aCI6MTIuMCwiSGVpZ2h0IjoxNC4wLCJCb3JkZXJTdHlsZSI6eyIkaWQiOiIzMDAzIiwiTGluZUNvbG9yIjp7IiRpZCI6IjMwMDQiLCIkdHlwZSI6Ik5MUkUuQ29tbW9uLkRvbS5Tb2xpZENvbG9yQnJ1c2gsIE5MUkUuQ29tbW9uIiwiQ29sb3IiOnsiJGlkIjoiMzAwNSIsIkEiOjI1NSwiUiI6MjM0LCJHIjoyMiwiQiI6MzB9fSwiTGluZVdlaWdodCI6MC4wLCJMaW5lVHlwZSI6MCwiUGFyZW50U3R5bGUiOm51bGx9LCJQYXJlbnRTdHlsZSI6bnVsbH0sIlRpdGxlU3R5bGUiOnsiJGlkIjoiMzAwNiIsIkZvbnRTZXR0aW5ncyI6eyIkaWQiOiIzMDA3IiwiRm9udFNpemUiOjExLCJGb250TmFtZSI6IkNhbGlicmkiLCJJc0JvbGQiOmZhbHNlLCJJc0l0YWxpYyI6ZmFsc2UsIklzVW5kZXJsaW5lZCI6ZmFsc2UsIlBhcmVudFN0eWxlIjpudWxsfSwiQXV0b1NpemUiOjAsIkZvcmVncm91bmQiOnsiJGlkIjoiMzAwOCIsIkNvbG9yIjp7IiRpZCI6IjMwMDk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AxMCIsIlRvcCI6MC4wLCJMZWZ0IjowLjAsIlJpZ2h0IjowLjAsIkJvdHRvbSI6MC4wfSwiUGFkZGluZyI6eyIkaWQiOiIzMDExIiwiVG9wIjowLjAsIkxlZnQiOjAuMCwiUmlnaHQiOjAuMCwiQm90dG9tIjowLjB9LCJCYWNrZ3JvdW5kIjp7IiRpZCI6IjMwMTIiLCJDb2xvciI6eyIkaWQiOiIzMDEzIiwiQSI6MjU1LCJSIjowLCJHIjowLCJCIjowfX0sIklzVmlzaWJsZSI6dHJ1ZSwiV2lkdGgiOjAuMCwiSGVpZ2h0IjowLjAsIkJvcmRlclN0eWxlIjp7IiRpZCI6IjMwMTQiLCJMaW5lQ29sb3IiOm51bGwsIkxpbmVXZWlnaHQiOjAuMCwiTGluZVR5cGUiOjAsIlBhcmVudFN0eWxlIjpudWxsfSwiUGFyZW50U3R5bGUiOm51bGx9LCJEYXRlU3R5bGUiOnsiJGlkIjoiMzAxNSIsIkZvbnRTZXR0aW5ncyI6eyIkaWQiOiIzMDE2IiwiRm9udFNpemUiOjEwLCJGb250TmFtZSI6IkNhbGlicmkiLCJJc0JvbGQiOmZhbHNlLCJJc0l0YWxpYyI6ZmFsc2UsIklzVW5kZXJsaW5lZCI6ZmFsc2UsIlBhcmVudFN0eWxlIjpudWxsfSwiQXV0b1NpemUiOjAsIkZvcmVncm91bmQiOnsiJGlkIjoiMzAxNyIsIkNvbG9yIjp7IiRpZCI6IjMwMTg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AxOSIsIlRvcCI6MC4wLCJMZWZ0IjowLjAsIlJpZ2h0IjowLjAsIkJvdHRvbSI6MC4wfSwiUGFkZGluZyI6eyIkaWQiOiIzMDIwIiwiVG9wIjowLjAsIkxlZnQiOjAuMCwiUmlnaHQiOjAuMCwiQm90dG9tIjowLjB9LCJCYWNrZ3JvdW5kIjp7IiRpZCI6IjMwMjEiLCJDb2xvciI6eyIkaWQiOiIzMDIyIiwiQSI6MjU1LCJSIjoxNCwiRyI6NDAsIkIiOjY1fX0sIklzVmlzaWJsZSI6dHJ1ZSwiV2lkdGgiOjAuMCwiSGVpZ2h0IjowLjAsIkJvcmRlclN0eWxlIjp7IiRpZCI6IjMwMjMiLCJMaW5lQ29sb3IiOm51bGwsIkxpbmVXZWlnaHQiOjAuMCwiTGluZVR5cGUiOjAsIlBhcmVudFN0eWxlIjpudWxsfSwiUGFyZW50U3R5bGUiOm51bGx9LCJEYXRlRm9ybWF0Ijp7IiRpZCI6IjMw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yNSIsIkZvcm1hdCI6MCwiSXNWaXNpYmxlIjpmYWxzZSwiTGFzdEtub3duVmlzaWJpbGl0eVN0YXRlIjpmYWxzZX0sIklzVmlzaWJsZSI6dHJ1ZSwiVmFyaWFuY2VTdHlsZSI6eyIkaWQiOiIzMDI2IiwiVGV4dFN0eWxlIjp7IiRpZCI6IjMwMjciLCJGb250U2V0dGluZ3MiOnsiJGlkIjoiMzAyOCIsIkZvbnRTaXplIjoxMSwiRm9udE5hbWUiOiJDYWxpYnJpIiwiSXNCb2xkIjpmYWxzZSwiSXNJdGFsaWMiOmZhbHNlLCJJc1VuZGVybGluZWQiOmZhbHNlLCJQYXJlbnRTdHlsZSI6bnVsbH0sIkF1dG9TaXplIjowLCJGb3JlZ3JvdW5kIjp7IiRpZCI6IjMwMjkiLCJDb2xvciI6eyIkaWQiOiIzMDM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wMzEiLCJUb3AiOjAuMCwiTGVmdCI6MC4wLCJSaWdodCI6MC4wLCJCb3R0b20iOjAuMH0sIlBhZGRpbmciOnsiJGlkIjoiMzAzMiIsIlRvcCI6MC4wLCJMZWZ0IjowLjAsIlJpZ2h0IjowLjAsIkJvdHRvbSI6MC4wfSwiQmFja2dyb3VuZCI6eyIkaWQiOiIzMDMzIiwiQ29sb3IiOnsiJGlkIjoiMzAzNCIsIkEiOjAsIlIiOjAsIkciOjAsIkIiOjB9fSwiSXNWaXNpYmxlIjp0cnVlLCJXaWR0aCI6MC4wLCJIZWlnaHQiOjAuMCwiQm9yZGVyU3R5bGUiOnsiJGlkIjoiMzAzNSIsIkxpbmVDb2xvciI6bnVsbCwiTGluZVdlaWdodCI6MC4wLCJMaW5lVHlwZSI6MCwiUGFyZW50U3R5bGUiOm51bGx9LCJQYXJlbnRTdHlsZSI6bnVsbH0sIlBhcmVudFN0eWxlIjpudWxsfSwiUGFyZW50U3R5bGUiOm51bGx9LCJEZWZhdWx0U3dpbWxhbmVBY3Rpdml0eVN0eWxlIjp7IiRpZCI6IjMwMzYiLCJIZWFkZXJTdHlsZSI6eyIkaWQiOiIzMDM3IiwiVGV4dFN0eWxlIjp7IiRpZCI6IjMwMzgiLCJGb250U2V0dGluZ3MiOnsiJGlkIjoiMzAzOSIsIkZvbnRTaXplIjoxMSwiRm9udE5hbWUiOiJDYWxpYnJpIiwiSXNCb2xkIjpmYWxzZSwiSXNJdGFsaWMiOmZhbHNlLCJJc1VuZGVybGluZWQiOmZhbHNlLCJQYXJlbnRTdHlsZSI6bnVsbH0sIkF1dG9TaXplIjoyLCJGb3JlZ3JvdW5kIjp7IiRpZCI6IjMwNDAiLCJDb2xvciI6eyIkaWQiOiIzMDQ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A0MiIsIlRvcCI6MC4wLCJMZWZ0IjowLjAsIlJpZ2h0IjowLjAsIkJvdHRvbSI6MC4wfSwiUGFkZGluZyI6eyIkaWQiOiIzMDQzIiwiVG9wIjowLjAsIkxlZnQiOjAuMCwiUmlnaHQiOjAuMCwiQm90dG9tIjowLjB9LCJCYWNrZ3JvdW5kIjp7IiRpZCI6IjMwNDQiLCJDb2xvciI6eyIkaWQiOiIzMDQ1IiwiQSI6MjU1LCJSIjowLCJHIjowLCJCIjowfX0sIklzVmlzaWJsZSI6dHJ1ZSwiV2lkdGgiOjAuMCwiSGVpZ2h0IjowLjAsIkJvcmRlclN0eWxlIjpudWxsLCJQYXJlbnRTdHlsZSI6bnVsbH0sIlJlY3RhbmdsZVN0eWxlIjp7IiRpZCI6IjMwNDYiLCJNYXJnaW4iOnsiJGlkIjoiMzA0NyIsIlRvcCI6MC4wLCJMZWZ0IjowLjAsIlJpZ2h0IjowLjAsIkJvdHRvbSI6MC4wfSwiUGFkZGluZyI6eyIkaWQiOiIzMDQ4IiwiVG9wIjowLjAsIkxlZnQiOjAuMCwiUmlnaHQiOjAuMCwiQm90dG9tIjowLjB9LCJCYWNrZ3JvdW5kIjp7IiRpZCI6IjMwNDkiLCJDb2xvciI6eyIkaWQiOiIzMDUwIiwiQSI6NjMsIlIiOjI1LCJHIjoxMDcsIkIiOjM2fX0sIklzVmlzaWJsZSI6dHJ1ZSwiV2lkdGgiOjAuMCwiSGVpZ2h0IjowLjAsIkJvcmRlclN0eWxlIjp7IiRpZCI6IjMwNTEiLCJMaW5lQ29sb3IiOnsiJGlkIjoiMzA1MiIsIiR0eXBlIjoiTkxSRS5Db21tb24uRG9tLlNvbGlkQ29sb3JCcnVzaCwgTkxSRS5Db21tb24iLCJDb2xvciI6eyIkaWQiOiIzMDUzIiwiQSI6MjU1LCJSIjoyNTUsIkciOjI1NSwiQiI6MjU1fX0sIkxpbmVXZWlnaHQiOjAuMCwiTGluZVR5cGUiOjAsIlBhcmVudFN0eWxlIjpudWxsfSwiUGFyZW50U3R5bGUiOm51bGx9LCJNYXJnaW4iOnsiJGlkIjoiMzA1NCIsIlRvcCI6MC4wLCJMZWZ0IjowLjAsIlJpZ2h0IjowLjAsIkJvdHRvbSI6MC4wfSwiUGFkZGluZyI6eyIkaWQiOiIzMDU1IiwiVG9wIjowLjAsIkxlZnQiOjAuMCwiUmlnaHQiOjAuMCwiQm90dG9tIjowLjB9LCJCYWNrZ3JvdW5kIjpudWxsLCJJc1Zpc2libGUiOnRydWUsIldpZHRoIjowLjAsIkhlaWdodCI6MC4wLCJCb3JkZXJTdHlsZSI6bnVsbCwiUGFyZW50U3R5bGUiOm51bGx9LCJCYWNrZ3JvdW5kU3R5bGUiOnsiJGlkIjoiMzA1NiIsIk1hcmdpbiI6eyIkaWQiOiIzMDU3IiwiVG9wIjowLjAsIkxlZnQiOjAuMCwiUmlnaHQiOjAuMCwiQm90dG9tIjowLjB9LCJQYWRkaW5nIjp7IiRpZCI6IjMwNTgiLCJUb3AiOjAuMCwiTGVmdCI6MC4wLCJSaWdodCI6MC4wLCJCb3R0b20iOjAuMH0sIkJhY2tncm91bmQiOnsiJGlkIjoiMzA1OSIsIkNvbG9yIjp7IiRpZCI6IjMwNjAiLCJBIjo1MSwiUiI6MjAwLCJHIjoyMDAsIkIiOjIwMH19LCJJc1Zpc2libGUiOnRydWUsIldpZHRoIjowLjAsIkhlaWdodCI6MC4wLCJCb3JkZXJTdHlsZSI6eyIkaWQiOiIzMDYxIiwiTGluZUNvbG9yIjp7IiRpZCI6IjMwNjIiLCIkdHlwZSI6Ik5MUkUuQ29tbW9uLkRvbS5Tb2xpZENvbG9yQnJ1c2gsIE5MUkUuQ29tbW9uIiwiQ29sb3IiOnsiJGlkIjoiMzA2MyIsIkEiOjI1NSwiUiI6MjM0LCJHIjoyMiwiQiI6MzB9fSwiTGluZVdlaWdodCI6MC4wLCJMaW5lVHlwZSI6MCwiUGFyZW50U3R5bGUiOm51bGx9LCJQYXJlbnRTdHlsZSI6bnVsbH0sIk1hcmdpbiI6eyIkaWQiOiIzMDY0IiwiVG9wIjowLjAsIkxlZnQiOjAuMCwiUmlnaHQiOjAuMCwiQm90dG9tIjowLjB9LCJQYWRkaW5nIjp7IiRpZCI6IjMwNjUiLCJUb3AiOjAuMCwiTGVmdCI6MC4wLCJSaWdodCI6MC4wLCJCb3R0b20iOjAuMH0sIklzVmlzaWJsZSI6dHJ1ZSwiV2lkdGgiOjAuMCwiSGVpZ2h0IjowLjAsIkJvcmRlclN0eWxlIjp7IiRpZCI6IjMwNjYiLCJMaW5lQ29sb3IiOm51bGwsIkxpbmVXZWlnaHQiOjAuMCwiTGluZVR5cGUiOjAsIlBhcmVudFN0eWxlIjpudWxsfSwiUGFyZW50U3R5bGUiOm51bGx9LCJNYXJnaW4iOnsiJGlkIjoiMzA2NyIsIlRvcCI6MC4wLCJMZWZ0IjowLjAsIlJpZ2h0IjowLjAsIkJvdHRvbSI6MC4wfSwiUGFkZGluZyI6eyIkaWQiOiIzMDY4IiwiVG9wIjowLjAsIkxlZnQiOjAuMCwiUmlnaHQiOjAuMCwiQm90dG9tIjowLjB9LCJJc1Zpc2libGUiOnRydWUsIldpZHRoIjowLjAsIkhlaWdodCI6MC4wLCJCb3JkZXJTdHlsZSI6eyIkaWQiOiIzMDY5IiwiTGluZUNvbG9yIjpudWxsLCJMaW5lV2VpZ2h0IjowLjAsIkxpbmVUeXBlIjowLCJQYXJlbnRTdHlsZSI6bnVsbH0sIlBhcmVudFN0eWxlIjpudWxsfSx7IiRpZCI6IjMwNzAiLCJTdHlsZUlkIjoiMDcwMmRlYTgtYzExNC00ZDcxLWJlNDAtY2QzMDYyYzQ2OTcwIiwiSGVhZGVyU3R5bGUiOnsiJGlkIjoiMzA3MSIsIlRleHRJc1ZlcnRpY2FsIjpmYWxzZSwiVGV4dFN0eWxlIjp7IiRpZCI6IjMwNzIiLCJGb250U2V0dGluZ3MiOnsiJGlkIjoiMzA3MyIsIkZvbnRTaXplIjoxMSwiRm9udE5hbWUiOiJDYWxpYnJpIiwiSXNCb2xkIjpmYWxzZSwiSXNJdGFsaWMiOmZhbHNlLCJJc1VuZGVybGluZWQiOmZhbHNlLCJQYXJlbnRTdHlsZSI6bnVsbH0sIkF1dG9TaXplIjoyLCJGb3JlZ3JvdW5kIjp7IiRpZCI6IjMwNzQiLCJDb2xvciI6eyIkaWQiOiIzMDc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zA3NiIsIlRvcCI6MC4wLCJMZWZ0IjowLjAsIlJpZ2h0IjowLjAsIkJvdHRvbSI6MC4wfSwiUGFkZGluZyI6eyIkaWQiOiIzMDc3IiwiVG9wIjowLjAsIkxlZnQiOjAuMCwiUmlnaHQiOjAuMCwiQm90dG9tIjowLjB9LCJCYWNrZ3JvdW5kIjp7IiRpZCI6IjMwNzgiLCJDb2xvciI6eyIkaWQiOiIzMDc5IiwiQSI6MjU1LCJSIjoyNTUsIkciOjI1NSwiQiI6MjU1fX0sIklzVmlzaWJsZSI6dHJ1ZSwiV2lkdGgiOjAuMCwiSGVpZ2h0IjowLjAsIkJvcmRlclN0eWxlIjpudWxsLCJQYXJlbnRTdHlsZSI6bnVsbH0sIlJlY3RhbmdsZVN0eWxlIjp7IiRpZCI6IjMwODAiLCJNYXJnaW4iOnsiJGlkIjoiMzA4MSIsIlRvcCI6MC4wLCJMZWZ0IjowLjAsIlJpZ2h0IjowLjAsIkJvdHRvbSI6MC4wfSwiUGFkZGluZyI6eyIkaWQiOiIzMDgyIiwiVG9wIjowLjAsIkxlZnQiOjAuMCwiUmlnaHQiOjAuMCwiQm90dG9tIjowLjB9LCJCYWNrZ3JvdW5kIjp7IiRpZCI6IjMwODMiLCJDb2xvciI6eyIkaWQiOiIzMDg0IiwiQSI6MjU1LCJSIjoxNSwiRyI6MTU4LCJCIjoyMTN9fSwiSXNWaXNpYmxlIjp0cnVlLCJXaWR0aCI6MC4wLCJIZWlnaHQiOjAuMCwiQm9yZGVyU3R5bGUiOnsiJGlkIjoiMzA4NSIsIkxpbmVDb2xvciI6eyIkaWQiOiIzMDg2IiwiJHR5cGUiOiJOTFJFLkNvbW1vbi5Eb20uU29saWRDb2xvckJydXNoLCBOTFJFLkNvbW1vbiIsIkNvbG9yIjp7IiRpZCI6IjMwODciLCJBIjoyNTUsIlIiOjI1NSwiRyI6MjU1LCJCIjoyNTV9fSwiTGluZVdlaWdodCI6MC4wLCJMaW5lVHlwZSI6MCwiUGFyZW50U3R5bGUiOm51bGx9LCJQYXJlbnRTdHlsZSI6bnVsbH0sIk1hcmdpbiI6eyIkaWQiOiIzMDg4IiwiVG9wIjowLjAsIkxlZnQiOjAuMCwiUmlnaHQiOjAuMCwiQm90dG9tIjowLjB9LCJQYWRkaW5nIjp7IiRpZCI6IjMwODkiLCJUb3AiOjAuMCwiTGVmdCI6MC4wLCJSaWdodCI6MC4wLCJCb3R0b20iOjAuMH0sIkJhY2tncm91bmQiOm51bGwsIklzVmlzaWJsZSI6dHJ1ZSwiV2lkdGgiOjAuMCwiSGVpZ2h0IjowLjAsIkJvcmRlclN0eWxlIjpudWxsLCJQYXJlbnRTdHlsZSI6bnVsbH0sIkJhY2tncm91bmRTdHlsZSI6eyIkaWQiOiIzMDkwIiwiTWFyZ2luIjp7IiRpZCI6IjMwOTEiLCJUb3AiOjAuMCwiTGVmdCI6MC4wLCJSaWdodCI6MC4wLCJCb3R0b20iOjAuMH0sIlBhZGRpbmciOnsiJGlkIjoiMzA5MiIsIlRvcCI6MC4wLCJMZWZ0IjowLjAsIlJpZ2h0IjowLjAsIkJvdHRvbSI6MC4wfSwiQmFja2dyb3VuZCI6eyIkaWQiOiIzMDkzIiwiQ29sb3IiOnsiJGlkIjoiMzA5NCIsIkEiOjUxLCJSIjoyMDAsIkciOjIwMCwiQiI6MjAwfX0sIklzVmlzaWJsZSI6dHJ1ZSwiV2lkdGgiOjAuMCwiSGVpZ2h0IjowLjAsIkJvcmRlclN0eWxlIjp7IiRpZCI6IjMwOTUiLCJMaW5lQ29sb3IiOnsiJGlkIjoiMzA5NiIsIiR0eXBlIjoiTkxSRS5Db21tb24uRG9tLlNvbGlkQ29sb3JCcnVzaCwgTkxSRS5Db21tb24iLCJDb2xvciI6eyIkaWQiOiIzMDk3IiwiQSI6MjU1LCJSIjoyMzQsIkciOjIyLCJCIjozMH19LCJMaW5lV2VpZ2h0IjowLjAsIkxpbmVUeXBlIjowLCJQYXJlbnRTdHlsZSI6bnVsbH0sIlBhcmVudFN0eWxlIjpudWxsfSwiSXNBYm92ZVRpbWViYW5kIjpmYWxzZSwiU3BhY2luZyI6MywiRGVmYXVsdFN3aW1sYW5lVGFza1N0eWxlIjp7IiRpZCI6IjMwOTgiLCIkdHlwZSI6Ik5MUkUuQ29tbW9uLkRvbS5TdHlsZXMuRXhwbGljaXRTZXRhYmxlVGFza1N0eWxlLCBOTFJFLkNvbW1vbiIsIlNoYXBlIjoxLCJTaGFwZVRoaWNrbmVzcyI6MCwiRHVyYXRpb25Gb3JtYXQiOjAsIkluY2x1ZGVOb25Xb3JraW5nRGF5c0luRHVyYXRpb24iOmZhbHNlLCJQZXJjZW50YWdlQ29tcGxldGVTdHlsZSI6eyIkaWQiOiIzMDk5IiwiRm9udFNldHRpbmdzIjp7IiRpZCI6IjMxMDAiLCJGb250U2l6ZSI6MTAsIkZvbnROYW1lIjoiQ2FsaWJyaSIsIklzQm9sZCI6ZmFsc2UsIklzSXRhbGljIjpmYWxzZSwiSXNVbmRlcmxpbmVkIjpmYWxzZSwiUGFyZW50U3R5bGUiOm51bGx9LCJBdXRvU2l6ZSI6MCwiRm9yZWdyb3VuZCI6eyIkaWQiOiIzMTAxIiwiQ29sb3IiOnsiJGlkIjoiMzEw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MTAzIiwiVG9wIjowLjAsIkxlZnQiOjAuMCwiUmlnaHQiOjAuMCwiQm90dG9tIjowLjB9LCJQYWRkaW5nIjp7IiRpZCI6IjMxMDQiLCJUb3AiOjAuMCwiTGVmdCI6MC4wLCJSaWdodCI6MC4wLCJCb3R0b20iOjAuMH0sIkJhY2tncm91bmQiOnsiJGlkIjoiMzEwNSIsIkNvbG9yIjp7IiRpZCI6IjMxMDYiLCJBIjo4OSwiUiI6MCwiRyI6MCwiQiI6MH19LCJJc1Zpc2libGUiOnRydWUsIldpZHRoIjowLjAsIkhlaWdodCI6MC4wLCJCb3JkZXJTdHlsZSI6eyIkaWQiOiIzMTA3IiwiTGluZUNvbG9yIjpudWxsLCJMaW5lV2VpZ2h0IjowLjAsIkxpbmVUeXBlIjowLCJQYXJlbnRTdHlsZSI6bnVsbH0sIlBhcmVudFN0eWxlIjpudWxsfSwiRHVyYXRpb25TdHlsZSI6eyIkaWQiOiIzMTA4IiwiRm9udFNldHRpbmdzIjp7IiRpZCI6IjMxMDkiLCJGb250U2l6ZSI6MTAsIkZvbnROYW1lIjoiQ2FsaWJyaSIsIklzQm9sZCI6ZmFsc2UsIklzSXRhbGljIjpmYWxzZSwiSXNVbmRlcmxpbmVkIjpmYWxzZSwiUGFyZW50U3R5bGUiOm51bGx9LCJBdXRvU2l6ZSI6MCwiRm9yZWdyb3VuZCI6eyIkaWQiOiIzMTEwIiwiQ29sb3IiOnsiJGlkIjoiMzEx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xMTIiLCJUb3AiOjAuMCwiTGVmdCI6MC4wLCJSaWdodCI6MC4wLCJCb3R0b20iOjAuMH0sIlBhZGRpbmciOnsiJGlkIjoiMzExMyIsIlRvcCI6MC4wLCJMZWZ0IjowLjAsIlJpZ2h0IjowLjAsIkJvdHRvbSI6MC4wfSwiQmFja2dyb3VuZCI6eyIkaWQiOiIzMTE0IiwiQ29sb3IiOnsiJGlkIjoiMzExNSIsIkEiOjI1NSwiUiI6MjM3LCJHIjoxMjUsIkIiOjQ5fX0sIklzVmlzaWJsZSI6dHJ1ZSwiV2lkdGgiOjAuMCwiSGVpZ2h0IjowLjAsIkJvcmRlclN0eWxlIjp7IiRpZCI6IjMxMTYiLCJMaW5lQ29sb3IiOm51bGwsIkxpbmVXZWlnaHQiOjAuMCwiTGluZVR5cGUiOjAsIlBhcmVudFN0eWxlIjpudWxsfSwiUGFyZW50U3R5bGUiOm51bGx9LCJIb3Jpem9udGFsQ29ubmVjdG9yU3R5bGUiOnsiJGlkIjoiMzExNyIsIkxpbmVDb2xvciI6eyIkaWQiOiIzMTE4IiwiJHR5cGUiOiJOTFJFLkNvbW1vbi5Eb20uU29saWRDb2xvckJydXNoLCBOTFJFLkNvbW1vbiIsIkNvbG9yIjp7IiRpZCI6IjMxMTkiLCJBIjoyNTUsIlIiOjAsIkciOjAsIkIiOjB9fSwiTGluZVdlaWdodCI6MC4wLCJMaW5lVHlwZSI6MCwiUGFyZW50U3R5bGUiOm51bGx9LCJWZXJ0aWNhbENvbm5lY3RvclN0eWxlIjp7IiRpZCI6IjMxMjAiLCJMaW5lQ29sb3IiOnsiJGlkIjoiMzEyMSIsIiR0eXBlIjoiTkxSRS5Db21tb24uRG9tLlNvbGlkQ29sb3JCcnVzaCwgTkxSRS5Db21tb24iLCJDb2xvciI6eyIkaWQiOiIzMTI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zEyMyIsIlNoYXBlU3R5bGUiOnsiJGlkIjoiMzEyNCIsIk1hcmdpbiI6eyIkaWQiOiIzMTI1IiwiVG9wIjowLjAsIkxlZnQiOjAuMCwiUmlnaHQiOjAuMCwiQm90dG9tIjowLjB9LCJQYWRkaW5nIjp7IiRpZCI6IjMxMjYiLCJUb3AiOjAuMCwiTGVmdCI6MC4wLCJSaWdodCI6MC4wLCJCb3R0b20iOjAuMH0sIkJhY2tncm91bmQiOnsiJGlkIjoiMzEyNyIsIkNvbG9yIjp7IiRpZCI6IjMxMjgiLCJBIjoxNTMsIlIiOjAsIkciOjAsIkIiOjB9fSwiSXNWaXNpYmxlIjp0cnVlLCJXaWR0aCI6MC4wLCJIZWlnaHQiOjAuMCwiQm9yZGVyU3R5bGUiOnsiJGlkIjoiMzEyOSIsIkxpbmVDb2xvciI6eyIkaWQiOiIzMTMwIiwiJHR5cGUiOiJOTFJFLkNvbW1vbi5Eb20uU29saWRDb2xvckJydXNoLCBOTFJFLkNvbW1vbiIsIkNvbG9yIjp7IiRpZCI6IjMxMzEiLCJBIjoyNTUsIlIiOjI1NSwiRyI6MCwiQiI6MH19LCJMaW5lV2VpZ2h0IjowLjAsIkxpbmVUeXBlIjowLCJQYXJlbnRTdHlsZSI6bnVsbH0sIlBhcmVudFN0eWxlIjpudWxsfSwiTWFyZ2luIjp7IiRpZCI6IjMxMzIiLCJUb3AiOjAuMCwiTGVmdCI6MC4wLCJSaWdodCI6MC4wLCJCb3R0b20iOjAuMH0sIlBhZGRpbmciOnsiJGlkIjoiMzEzMyIsIlRvcCI6MC4wLCJMZWZ0IjowLjAsIlJpZ2h0IjowLjAsIkJvdHRvbSI6MC4wfSwiQmFja2dyb3VuZCI6bnVsbCwiSXNWaXNpYmxlIjp0cnVlLCJXaWR0aCI6MC4wLCJIZWlnaHQiOjAuMCwiQm9yZGVyU3R5bGUiOm51bGwsIlBhcmVudFN0eWxlIjpudWxsfSwiU2hhcGVTdHlsZSI6eyIkaWQiOiIzMTM0IiwiTWFyZ2luIjp7IiRpZCI6IjMxMzUiLCJUb3AiOjAuMCwiTGVmdCI6NC4wLCJSaWdodCI6NC4wLCJCb3R0b20iOjAuMH0sIlBhZGRpbmciOnsiJGlkIjoiMzEzNiIsIlRvcCI6MC4wLCJMZWZ0IjowLjAsIlJpZ2h0IjowLjAsIkJvdHRvbSI6MC4wfSwiQmFja2dyb3VuZCI6eyIkaWQiOiIzMTM3IiwiQ29sb3IiOnsiJGlkIjoiMzEzOCIsIkEiOjI1NSwiUiI6MTUsIkciOjE1OCwiQiI6MjEzfX0sIklzVmlzaWJsZSI6dHJ1ZSwiV2lkdGgiOjAuMCwiSGVpZ2h0IjoxMC4wLCJCb3JkZXJTdHlsZSI6eyIkaWQiOiIzMTM5IiwiTGluZUNvbG9yIjp7IiRpZCI6IjMxNDAiLCIkdHlwZSI6Ik5MUkUuQ29tbW9uLkRvbS5Tb2xpZENvbG9yQnJ1c2gsIE5MUkUuQ29tbW9uIiwiQ29sb3IiOnsiJGlkIjoiMzE0MSIsIkEiOjI1NSwiUiI6MjM0LCJHIjoyMiwiQiI6MzB9fSwiTGluZVdlaWdodCI6MC4wLCJMaW5lVHlwZSI6MCwiUGFyZW50U3R5bGUiOm51bGx9LCJQYXJlbnRTdHlsZSI6bnVsbH0sIlRpdGxlU3R5bGUiOnsiJGlkIjoiMzE0MiIsIkZvbnRTZXR0aW5ncyI6eyIkaWQiOiIzMTQzIiwiRm9udFNpemUiOjExLCJGb250TmFtZSI6IkNhbGlicmkiLCJJc0JvbGQiOmZhbHNlLCJJc0l0YWxpYyI6ZmFsc2UsIklzVW5kZXJsaW5lZCI6ZmFsc2UsIlBhcmVudFN0eWxlIjpudWxsfSwiQXV0b1NpemUiOjAsIkZvcmVncm91bmQiOnsiJGlkIjoiMzE0NCIsIkNvbG9yIjp7IiRpZCI6IjMxN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0NiIsIlRvcCI6MC4wLCJMZWZ0IjowLjAsIlJpZ2h0IjowLjAsIkJvdHRvbSI6MC4wfSwiUGFkZGluZyI6eyIkaWQiOiIzMTQ3IiwiVG9wIjowLjAsIkxlZnQiOjAuMCwiUmlnaHQiOjAuMCwiQm90dG9tIjowLjB9LCJCYWNrZ3JvdW5kIjp7IiRpZCI6IjMxNDgiLCJDb2xvciI6eyIkaWQiOiIzMTQ5IiwiQSI6MjU1LCJSIjowLCJHIjowLCJCIjowfX0sIklzVmlzaWJsZSI6dHJ1ZSwiV2lkdGgiOjAuMCwiSGVpZ2h0IjowLjAsIkJvcmRlclN0eWxlIjp7IiRpZCI6IjMxNTAiLCJMaW5lQ29sb3IiOm51bGwsIkxpbmVXZWlnaHQiOjAuMCwiTGluZVR5cGUiOjAsIlBhcmVudFN0eWxlIjpudWxsfSwiUGFyZW50U3R5bGUiOm51bGx9LCJEYXRlU3R5bGUiOnsiJGlkIjoiMzE1MSIsIkZvbnRTZXR0aW5ncyI6eyIkaWQiOiIzMTUyIiwiRm9udFNpemUiOjEwLCJGb250TmFtZSI6IkNhbGlicmkiLCJJc0JvbGQiOmZhbHNlLCJJc0l0YWxpYyI6ZmFsc2UsIklzVW5kZXJsaW5lZCI6ZmFsc2UsIlBhcmVudFN0eWxlIjpudWxsfSwiQXV0b1NpemUiOjAsIkZvcmVncm91bmQiOnsiJGlkIjoiMzE1MyIsIkNvbG9yIjp7IiRpZCI6IjMxNT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E1NSIsIlRvcCI6MC4wLCJMZWZ0IjowLjAsIlJpZ2h0IjowLjAsIkJvdHRvbSI6MC4wfSwiUGFkZGluZyI6eyIkaWQiOiIzMTU2IiwiVG9wIjowLjAsIkxlZnQiOjAuMCwiUmlnaHQiOjAuMCwiQm90dG9tIjowLjB9LCJCYWNrZ3JvdW5kIjp7IiRpZCI6IjMxNTciLCJDb2xvciI6eyIkaWQiOiIzMTU4IiwiQSI6MjU1LCJSIjoxNCwiRyI6NDAsIkIiOjY1fX0sIklzVmlzaWJsZSI6dHJ1ZSwiV2lkdGgiOjAuMCwiSGVpZ2h0IjowLjAsIkJvcmRlclN0eWxlIjp7IiRpZCI6IjMxNTkiLCJMaW5lQ29sb3IiOm51bGwsIkxpbmVXZWlnaHQiOjAuMCwiTGluZVR5cGUiOjAsIlBhcmVudFN0eWxlIjpudWxsfSwiUGFyZW50U3R5bGUiOm51bGx9LCJEYXRlRm9ybWF0Ijp7IiRpZCI6IjMx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2MSIsIkZvcm1hdCI6MCwiSXNWaXNpYmxlIjpmYWxzZSwiTGFzdEtub3duVmlzaWJpbGl0eVN0YXRlIjpmYWxzZX0sIklzVmlzaWJsZSI6dHJ1ZSwiVmFyaWFuY2VTdHlsZSI6eyIkaWQiOiIzMTYyIiwiVGV4dFN0eWxlIjp7IiRpZCI6IjMxNjMiLCJGb250U2V0dGluZ3MiOnsiJGlkIjoiMzE2NCIsIkZvbnRTaXplIjoxMSwiRm9udE5hbWUiOiJDYWxpYnJpIiwiSXNCb2xkIjpmYWxzZSwiSXNJdGFsaWMiOmZhbHNlLCJJc1VuZGVybGluZWQiOmZhbHNlLCJQYXJlbnRTdHlsZSI6bnVsbH0sIkF1dG9TaXplIjowLCJGb3JlZ3JvdW5kIjp7IiRpZCI6IjMxNjUiLCJDb2xvciI6eyIkaWQiOiIzMTY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xNjciLCJUb3AiOjAuMCwiTGVmdCI6MC4wLCJSaWdodCI6MC4wLCJCb3R0b20iOjAuMH0sIlBhZGRpbmciOnsiJGlkIjoiMzE2OCIsIlRvcCI6MC4wLCJMZWZ0IjowLjAsIlJpZ2h0IjowLjAsIkJvdHRvbSI6MC4wfSwiQmFja2dyb3VuZCI6eyIkaWQiOiIzMTY5IiwiQ29sb3IiOnsiJGlkIjoiMzE3MCIsIkEiOjAsIlIiOjAsIkciOjAsIkIiOjB9fSwiSXNWaXNpYmxlIjp0cnVlLCJXaWR0aCI6MC4wLCJIZWlnaHQiOjAuMCwiQm9yZGVyU3R5bGUiOnsiJGlkIjoiMzE3MSIsIkxpbmVDb2xvciI6bnVsbCwiTGluZVdlaWdodCI6MC4wLCJMaW5lVHlwZSI6MCwiUGFyZW50U3R5bGUiOm51bGx9LCJQYXJlbnRTdHlsZSI6bnVsbH0sIlBhcmVudFN0eWxlIjpudWxsfSwiUGFyZW50U3R5bGUiOm51bGwsIl9leHBsaWNpdGx5U2V0Ijp7IiRpZCI6IjMxNzI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zMTczIiwiU2hhcGUiOjEsIkNvbm5lY3Rvck1hcmdpbiI6eyIkaWQiOiIzMTc0IiwiVG9wIjowLjAsIkxlZnQiOjIuMCwiUmlnaHQiOjIuMCwiQm90dG9tIjowLjB9LCJDb25uZWN0b3JTdHlsZSI6eyIkaWQiOiIzMTc1IiwiTGluZUNvbG9yIjp7IiRpZCI6IjMxNzYiLCIkdHlwZSI6Ik5MUkUuQ29tbW9uLkRvbS5Tb2xpZENvbG9yQnJ1c2gsIE5MUkUuQ29tbW9uIiwiQ29sb3IiOnsiJGlkIjoiMzE3NyIsIkEiOjEyNywiUiI6MTEsIkciOjExOCwiQiI6MTU5fX0sIkxpbmVXZWlnaHQiOjEuMCwiTGluZVR5cGUiOjAsIlBhcmVudFN0eWxlIjpudWxsfSwiSXNCZWxvd1RpbWViYW5kIjpmYWxzZSwiUG9zaXRpb25PblRhc2siOjEsIkhpZGVEYXRlIjpmYWxzZSwiU2hhcGVTaXplIjowLCJTcGFjaW5nIjowLjAsIlBhZGRpbmciOnsiJGlkIjoiMzE3OCIsIlRvcCI6NS4wLCJMZWZ0IjozLjAsIlJpZ2h0IjowLjAsIkJvdHRvbSI6Mi4wfSwiU2hhcGVTdHlsZSI6eyIkaWQiOiIzMTc5IiwiTWFyZ2luIjp7IiRpZCI6IjMxODAiLCJUb3AiOjAuMCwiTGVmdCI6MC4wLCJSaWdodCI6MC4wLCJCb3R0b20iOjAuMH0sIlBhZGRpbmciOnsiJGlkIjoiMzE4MSIsIlRvcCI6MC4wLCJMZWZ0IjowLjAsIlJpZ2h0IjowLjAsIkJvdHRvbSI6MC4wfSwiQmFja2dyb3VuZCI6eyIkaWQiOiIzMTgyIiwiQ29sb3IiOnsiJGlkIjoiMzE4MyIsIkEiOjI1NSwiUiI6MTEsIkciOjExOCwiQiI6MTU5fX0sIklzVmlzaWJsZSI6dHJ1ZSwiV2lkdGgiOjEyLjAsIkhlaWdodCI6MTQuMCwiQm9yZGVyU3R5bGUiOnsiJGlkIjoiMzE4NCIsIkxpbmVDb2xvciI6eyIkaWQiOiIzMTg1IiwiJHR5cGUiOiJOTFJFLkNvbW1vbi5Eb20uU29saWRDb2xvckJydXNoLCBOTFJFLkNvbW1vbiIsIkNvbG9yIjp7IiRpZCI6IjMxODYiLCJBIjoyNTUsIlIiOjI1NSwiRyI6MCwiQiI6MH19LCJMaW5lV2VpZ2h0IjowLjAsIkxpbmVUeXBlIjowLCJQYXJlbnRTdHlsZSI6bnVsbH0sIlBhcmVudFN0eWxlIjpudWxsfSwiVGl0bGVTdHlsZSI6eyIkaWQiOiIzMTg3IiwiRm9udFNldHRpbmdzIjp7IiRpZCI6IjMxODgiLCJGb250U2l6ZSI6MTEsIkZvbnROYW1lIjoiQ2FsaWJyaSIsIklzQm9sZCI6ZmFsc2UsIklzSXRhbGljIjpmYWxzZSwiSXNVbmRlcmxpbmVkIjpmYWxzZSwiUGFyZW50U3R5bGUiOm51bGx9LCJBdXRvU2l6ZSI6MCwiRm9yZWdyb3VuZCI6eyIkaWQiOiIzMTg5IiwiQ29sb3IiOnsiJGlkIjoiMzE5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TkxIiwiVG9wIjowLjAsIkxlZnQiOjAuMCwiUmlnaHQiOjAuMCwiQm90dG9tIjowLjB9LCJQYWRkaW5nIjp7IiRpZCI6IjMxOTIiLCJUb3AiOjAuMCwiTGVmdCI6MC4wLCJSaWdodCI6MC4wLCJCb3R0b20iOjAuMH0sIkJhY2tncm91bmQiOnsiJGlkIjoiMzE5MyIsIkNvbG9yIjp7IiRpZCI6IjMxOTQiLCJBIjoyNTUsIlIiOjAsIkciOjAsIkIiOjB9fSwiSXNWaXNpYmxlIjp0cnVlLCJXaWR0aCI6MC4wLCJIZWlnaHQiOjAuMCwiQm9yZGVyU3R5bGUiOnsiJGlkIjoiMzE5NSIsIkxpbmVDb2xvciI6bnVsbCwiTGluZVdlaWdodCI6MC4wLCJMaW5lVHlwZSI6MCwiUGFyZW50U3R5bGUiOm51bGx9LCJQYXJlbnRTdHlsZSI6bnVsbH0sIkRhdGVTdHlsZSI6eyIkaWQiOiIzMTk2IiwiRm9udFNldHRpbmdzIjp7IiRpZCI6IjMxOTciLCJGb250U2l6ZSI6MTAsIkZvbnROYW1lIjoiQ2FsaWJyaSIsIklzQm9sZCI6ZmFsc2UsIklzSXRhbGljIjpmYWxzZSwiSXNVbmRlcmxpbmVkIjpmYWxzZSwiUGFyZW50U3R5bGUiOm51bGx9LCJBdXRvU2l6ZSI6MCwiRm9yZWdyb3VuZCI6eyIkaWQiOiIzMTk4IiwiQ29sb3IiOnsiJGlkIjoiMzE5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MjAwIiwiVG9wIjowLjAsIkxlZnQiOjAuMCwiUmlnaHQiOjAuMCwiQm90dG9tIjowLjB9LCJQYWRkaW5nIjp7IiRpZCI6IjMyMDEiLCJUb3AiOjAuMCwiTGVmdCI6MC4wLCJSaWdodCI6MC4wLCJCb3R0b20iOjAuMH0sIkJhY2tncm91bmQiOnsiJGlkIjoiMzIwMiIsIkNvbG9yIjp7IiRpZCI6IjMyMDMiLCJBIjoyNTUsIlIiOjE0LCJHIjo0MCwiQiI6NjV9fSwiSXNWaXNpYmxlIjp0cnVlLCJXaWR0aCI6MC4wLCJIZWlnaHQiOjAuMCwiQm9yZGVyU3R5bGUiOnsiJGlkIjoiMzIwNCIsIkxpbmVDb2xvciI6bnVsbCwiTGluZVdlaWdodCI6MC4wLCJMaW5lVHlwZSI6MCwiUGFyZW50U3R5bGUiOm51bGx9LCJQYXJlbnRTdHlsZSI6bnVsbH0sIkRhdGVGb3JtYXQiOnsiJGlkIjoiMzI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A2IiwiRm9ybWF0IjowLCJJc1Zpc2libGUiOmZhbHNlLCJMYXN0S25vd25WaXNpYmlsaXR5U3RhdGUiOmZhbHNlfSwiSXNWaXNpYmxlIjpmYWxzZSwiVmFyaWFuY2VTdHlsZSI6eyIkaWQiOiIzMjA3IiwiVGV4dFN0eWxlIjp7IiRpZCI6IjMyMDgiLCJGb250U2V0dGluZ3MiOnsiJGlkIjoiMzIwOSIsIkZvbnRTaXplIjoxMSwiRm9udE5hbWUiOiJDYWxpYnJpIiwiSXNCb2xkIjpmYWxzZSwiSXNJdGFsaWMiOmZhbHNlLCJJc1VuZGVybGluZWQiOmZhbHNlLCJQYXJlbnRTdHlsZSI6bnVsbH0sIkF1dG9TaXplIjowLCJGb3JlZ3JvdW5kIjp7IiRpZCI6IjMyMTAiLCJDb2xvciI6eyIkaWQiOiIzMjE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yMTIiLCJUb3AiOjAuMCwiTGVmdCI6MC4wLCJSaWdodCI6MC4wLCJCb3R0b20iOjAuMH0sIlBhZGRpbmciOnsiJGlkIjoiMzIxMyIsIlRvcCI6MC4wLCJMZWZ0IjowLjAsIlJpZ2h0IjowLjAsIkJvdHRvbSI6MC4wfSwiQmFja2dyb3VuZCI6eyIkaWQiOiIzMjE0IiwiQ29sb3IiOnsiJGlkIjoiMzIxNSIsIkEiOjAsIlIiOjAsIkciOjAsIkIiOjB9fSwiSXNWaXNpYmxlIjpmYWxzZSwiV2lkdGgiOjAuMCwiSGVpZ2h0IjowLjAsIkJvcmRlclN0eWxlIjp7IiRpZCI6IjMyMTYiLCJMaW5lQ29sb3IiOm51bGwsIkxpbmVXZWlnaHQiOjAuMCwiTGluZVR5cGUiOjAsIlBhcmVudFN0eWxlIjpudWxsfSwiUGFyZW50U3R5bGUiOm51bGx9LCJQYXJlbnRTdHlsZSI6bnVsbH0sIlBhcmVudFN0eWxlIjpudWxsfSwiRGVmYXVsdFN3aW1sYW5lTWlsZXN0b25lU3R5bGUiOnsiJGlkIjoiMzIxNyIsIlRpdGxlUG9zaXRpb24iOiJMZWZ0IiwiRGF0ZVBvc2l0aW9uIjoiUmlnaHQiLCJWYXJpYW5jZVBvc2l0aW9uIjoiUmlnaHQiLCJTaGFwZVR5cGUiOjEsIlNoYXBlU2l6ZSI6MCwiU3BhY2luZyI6NSwiU2hhcGVTdHlsZSI6eyIkaWQiOiIzMjE4IiwiTWFyZ2luIjp7IiRpZCI6IjMyMTkiLCJUb3AiOjAuMCwiTGVmdCI6MC4wLCJSaWdodCI6MC4wLCJCb3R0b20iOjAuMH0sIlBhZGRpbmciOnsiJGlkIjoiMzIyMCIsIlRvcCI6MC4wLCJMZWZ0IjowLjAsIlJpZ2h0IjowLjAsIkJvdHRvbSI6MC4wfSwiQmFja2dyb3VuZCI6eyIkaWQiOiIzMjIxIiwiQ29sb3IiOnsiJGlkIjoiMzIyMiIsIkEiOjI1NSwiUiI6MTUsIkciOjE1OCwiQiI6MjEzfX0sIklzVmlzaWJsZSI6dHJ1ZSwiV2lkdGgiOjEyLjAsIkhlaWdodCI6MTQuMCwiQm9yZGVyU3R5bGUiOnsiJGlkIjoiMzIyMyIsIkxpbmVDb2xvciI6eyIkaWQiOiIzMjI0IiwiJHR5cGUiOiJOTFJFLkNvbW1vbi5Eb20uU29saWRDb2xvckJydXNoLCBOTFJFLkNvbW1vbiIsIkNvbG9yIjp7IiRpZCI6IjMyMjUiLCJBIjoyNTUsIlIiOjIzNCwiRyI6MjIsIkIiOjMwfX0sIkxpbmVXZWlnaHQiOjAuMCwiTGluZVR5cGUiOjAsIlBhcmVudFN0eWxlIjpudWxsfSwiUGFyZW50U3R5bGUiOm51bGx9LCJUaXRsZVN0eWxlIjp7IiRpZCI6IjMyMjYiLCJGb250U2V0dGluZ3MiOnsiJGlkIjoiMzIyNyIsIkZvbnRTaXplIjoxMSwiRm9udE5hbWUiOiJDYWxpYnJpIiwiSXNCb2xkIjpmYWxzZSwiSXNJdGFsaWMiOmZhbHNlLCJJc1VuZGVybGluZWQiOmZhbHNlLCJQYXJlbnRTdHlsZSI6bnVsbH0sIkF1dG9TaXplIjowLCJGb3JlZ3JvdW5kIjp7IiRpZCI6IjMyMjgiLCJDb2xvciI6eyIkaWQiOiIzMjI5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yMzAiLCJUb3AiOjAuMCwiTGVmdCI6MC4wLCJSaWdodCI6MC4wLCJCb3R0b20iOjAuMH0sIlBhZGRpbmciOnsiJGlkIjoiMzIzMSIsIlRvcCI6MC4wLCJMZWZ0IjowLjAsIlJpZ2h0IjowLjAsIkJvdHRvbSI6MC4wfSwiQmFja2dyb3VuZCI6eyIkaWQiOiIzMjMyIiwiQ29sb3IiOnsiJGlkIjoiMzIzMyIsIkEiOjI1NSwiUiI6MCwiRyI6MCwiQiI6MH19LCJJc1Zpc2libGUiOnRydWUsIldpZHRoIjowLjAsIkhlaWdodCI6MC4wLCJCb3JkZXJTdHlsZSI6eyIkaWQiOiIzMjM0IiwiTGluZUNvbG9yIjpudWxsLCJMaW5lV2VpZ2h0IjowLjAsIkxpbmVUeXBlIjowLCJQYXJlbnRTdHlsZSI6bnVsbH0sIlBhcmVudFN0eWxlIjpudWxsfSwiRGF0ZVN0eWxlIjp7IiRpZCI6IjMyMzUiLCJGb250U2V0dGluZ3MiOnsiJGlkIjoiMzIzNiIsIkZvbnRTaXplIjoxMCwiRm9udE5hbWUiOiJDYWxpYnJpIiwiSXNCb2xkIjpmYWxzZSwiSXNJdGFsaWMiOmZhbHNlLCJJc1VuZGVybGluZWQiOmZhbHNlLCJQYXJlbnRTdHlsZSI6bnVsbH0sIkF1dG9TaXplIjowLCJGb3JlZ3JvdW5kIjp7IiRpZCI6IjMyMzciLCJDb2xvciI6eyIkaWQiOiIzMjM4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yMzkiLCJUb3AiOjAuMCwiTGVmdCI6MC4wLCJSaWdodCI6MC4wLCJCb3R0b20iOjAuMH0sIlBhZGRpbmciOnsiJGlkIjoiMzI0MCIsIlRvcCI6MC4wLCJMZWZ0IjowLjAsIlJpZ2h0IjowLjAsIkJvdHRvbSI6MC4wfSwiQmFja2dyb3VuZCI6eyIkaWQiOiIzMjQxIiwiQ29sb3IiOnsiJGlkIjoiMzI0MiIsIkEiOjI1NSwiUiI6MTQsIkciOjQwLCJCIjo2NX19LCJJc1Zpc2libGUiOnRydWUsIldpZHRoIjowLjAsIkhlaWdodCI6MC4wLCJCb3JkZXJTdHlsZSI6eyIkaWQiOiIzMjQzIiwiTGluZUNvbG9yIjpudWxsLCJMaW5lV2VpZ2h0IjowLjAsIkxpbmVUeXBlIjowLCJQYXJlbnRTdHlsZSI6bnVsbH0sIlBhcmVudFN0eWxlIjpudWxsfSwiRGF0ZUZvcm1hdCI6eyIkaWQiOiIzMj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NDUiLCJGb3JtYXQiOjAsIklzVmlzaWJsZSI6ZmFsc2UsIkxhc3RLbm93blZpc2liaWxpdHlTdGF0ZSI6ZmFsc2V9LCJJc1Zpc2libGUiOnRydWUsIlZhcmlhbmNlU3R5bGUiOnsiJGlkIjoiMzI0NiIsIlRleHRTdHlsZSI6eyIkaWQiOiIzMjQ3IiwiRm9udFNldHRpbmdzIjp7IiRpZCI6IjMyNDgiLCJGb250U2l6ZSI6MTEsIkZvbnROYW1lIjoiQ2FsaWJyaSIsIklzQm9sZCI6ZmFsc2UsIklzSXRhbGljIjpmYWxzZSwiSXNVbmRlcmxpbmVkIjpmYWxzZSwiUGFyZW50U3R5bGUiOm51bGx9LCJBdXRvU2l6ZSI6MCwiRm9yZWdyb3VuZCI6eyIkaWQiOiIzMjQ5IiwiQ29sb3IiOnsiJGlkIjoiMzI1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UxIiwiVG9wIjowLjAsIkxlZnQiOjAuMCwiUmlnaHQiOjAuMCwiQm90dG9tIjowLjB9LCJQYWRkaW5nIjp7IiRpZCI6IjMyNTIiLCJUb3AiOjAuMCwiTGVmdCI6MC4wLCJSaWdodCI6MC4wLCJCb3R0b20iOjAuMH0sIkJhY2tncm91bmQiOnsiJGlkIjoiMzI1MyIsIkNvbG9yIjp7IiRpZCI6IjMyNTQiLCJBIjowLCJSIjowLCJHIjowLCJCIjowfX0sIklzVmlzaWJsZSI6dHJ1ZSwiV2lkdGgiOjAuMCwiSGVpZ2h0IjowLjAsIkJvcmRlclN0eWxlIjp7IiRpZCI6IjMyNTUiLCJMaW5lQ29sb3IiOm51bGwsIkxpbmVXZWlnaHQiOjAuMCwiTGluZVR5cGUiOjAsIlBhcmVudFN0eWxlIjpudWxsfSwiUGFyZW50U3R5bGUiOm51bGx9LCJQYXJlbnRTdHlsZSI6bnVsbH0sIlBhcmVudFN0eWxlIjpudWxsfSwiRGVmYXVsdFN3aW1sYW5lQWN0aXZpdHlTdHlsZSI6eyIkaWQiOiIzMjU2IiwiSGVhZGVyU3R5bGUiOnsiJGlkIjoiMzI1NyIsIlRleHRTdHlsZSI6eyIkaWQiOiIzMjU4IiwiRm9udFNldHRpbmdzIjp7IiRpZCI6IjMyNTkiLCJGb250U2l6ZSI6MTEsIkZvbnROYW1lIjoiQ2FsaWJyaSIsIklzQm9sZCI6ZmFsc2UsIklzSXRhbGljIjpmYWxzZSwiSXNVbmRlcmxpbmVkIjpmYWxzZSwiUGFyZW50U3R5bGUiOm51bGx9LCJBdXRvU2l6ZSI6MiwiRm9yZWdyb3VuZCI6eyIkaWQiOiIzMjYwIiwiQ29sb3IiOnsiJGlkIjoiMzI2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yNjIiLCJUb3AiOjAuMCwiTGVmdCI6MC4wLCJSaWdodCI6MC4wLCJCb3R0b20iOjAuMH0sIlBhZGRpbmciOnsiJGlkIjoiMzI2MyIsIlRvcCI6MC4wLCJMZWZ0IjowLjAsIlJpZ2h0IjowLjAsIkJvdHRvbSI6MC4wfSwiQmFja2dyb3VuZCI6eyIkaWQiOiIzMjY0IiwiQ29sb3IiOnsiJGlkIjoiMzI2NSIsIkEiOjI1NSwiUiI6MCwiRyI6MCwiQiI6MH19LCJJc1Zpc2libGUiOnRydWUsIldpZHRoIjowLjAsIkhlaWdodCI6MC4wLCJCb3JkZXJTdHlsZSI6bnVsbCwiUGFyZW50U3R5bGUiOm51bGx9LCJSZWN0YW5nbGVTdHlsZSI6eyIkaWQiOiIzMjY2IiwiTWFyZ2luIjp7IiRpZCI6IjMyNjciLCJUb3AiOjAuMCwiTGVmdCI6MC4wLCJSaWdodCI6MC4wLCJCb3R0b20iOjAuMH0sIlBhZGRpbmciOnsiJGlkIjoiMzI2OCIsIlRvcCI6MC4wLCJMZWZ0IjowLjAsIlJpZ2h0IjowLjAsIkJvdHRvbSI6MC4wfSwiQmFja2dyb3VuZCI6eyIkaWQiOiIzMjY5IiwiQ29sb3IiOnsiJGlkIjoiMzI3MCIsIkEiOjEyNywiUiI6MTUsIkciOjE1OCwiQiI6MjEzfX0sIklzVmlzaWJsZSI6dHJ1ZSwiV2lkdGgiOjAuMCwiSGVpZ2h0IjowLjAsIkJvcmRlclN0eWxlIjp7IiRpZCI6IjMyNzEiLCJMaW5lQ29sb3IiOnsiJGlkIjoiMzI3MiIsIiR0eXBlIjoiTkxSRS5Db21tb24uRG9tLlNvbGlkQ29sb3JCcnVzaCwgTkxSRS5Db21tb24iLCJDb2xvciI6eyIkaWQiOiIzMjczIiwiQSI6MjU1LCJSIjoyNTUsIkciOjAsIkIiOjB9fSwiTGluZVdlaWdodCI6MC4wLCJMaW5lVHlwZSI6MCwiUGFyZW50U3R5bGUiOm51bGx9LCJQYXJlbnRTdHlsZSI6bnVsbH0sIk1hcmdpbiI6eyIkaWQiOiIzMjc0IiwiVG9wIjowLjAsIkxlZnQiOjAuMCwiUmlnaHQiOjAuMCwiQm90dG9tIjowLjB9LCJQYWRkaW5nIjp7IiRpZCI6IjMyNzUiLCJUb3AiOjAuMCwiTGVmdCI6MC4wLCJSaWdodCI6MC4wLCJCb3R0b20iOjAuMH0sIkJhY2tncm91bmQiOm51bGwsIklzVmlzaWJsZSI6dHJ1ZSwiV2lkdGgiOjAuMCwiSGVpZ2h0IjowLjAsIkJvcmRlclN0eWxlIjpudWxsLCJQYXJlbnRTdHlsZSI6bnVsbH0sIkJhY2tncm91bmRTdHlsZSI6eyIkaWQiOiIzMjc2IiwiTWFyZ2luIjp7IiRpZCI6IjMyNzciLCJUb3AiOjAuMCwiTGVmdCI6MC4wLCJSaWdodCI6MC4wLCJCb3R0b20iOjAuMH0sIlBhZGRpbmciOnsiJGlkIjoiMzI3OCIsIlRvcCI6MC4wLCJMZWZ0IjowLjAsIlJpZ2h0IjowLjAsIkJvdHRvbSI6MC4wfSwiQmFja2dyb3VuZCI6eyIkaWQiOiIzMjc5IiwiQ29sb3IiOnsiJGlkIjoiMzI4MCIsIkEiOjUxLCJSIjoyMDAsIkciOjIwMCwiQiI6MjAwfX0sIklzVmlzaWJsZSI6dHJ1ZSwiV2lkdGgiOjAuMCwiSGVpZ2h0IjowLjAsIkJvcmRlclN0eWxlIjp7IiRpZCI6IjMyODEiLCJMaW5lQ29sb3IiOnsiJGlkIjoiMzI4MiIsIiR0eXBlIjoiTkxSRS5Db21tb24uRG9tLlNvbGlkQ29sb3JCcnVzaCwgTkxSRS5Db21tb24iLCJDb2xvciI6eyIkaWQiOiIzMjgzIiwiQSI6MjU1LCJSIjoyMzQsIkciOjIyLCJCIjozMH19LCJMaW5lV2VpZ2h0IjowLjAsIkxpbmVUeXBlIjowLCJQYXJlbnRTdHlsZSI6bnVsbH0sIlBhcmVudFN0eWxlIjpudWxsfSwiTWFyZ2luIjp7IiRpZCI6IjMyODQiLCJUb3AiOjAuMCwiTGVmdCI6MC4wLCJSaWdodCI6MC4wLCJCb3R0b20iOjAuMH0sIlBhZGRpbmciOnsiJGlkIjoiMzI4NSIsIlRvcCI6MC4wLCJMZWZ0IjowLjAsIlJpZ2h0IjowLjAsIkJvdHRvbSI6MC4wfSwiSXNWaXNpYmxlIjp0cnVlLCJXaWR0aCI6MC4wLCJIZWlnaHQiOjAuMCwiQm9yZGVyU3R5bGUiOnsiJGlkIjoiMzI4NiIsIkxpbmVDb2xvciI6bnVsbCwiTGluZVdlaWdodCI6MC4wLCJMaW5lVHlwZSI6MCwiUGFyZW50U3R5bGUiOm51bGx9LCJQYXJlbnRTdHlsZSI6bnVsbH0sIk1hcmdpbiI6eyIkaWQiOiIzMjg3IiwiVG9wIjowLjAsIkxlZnQiOjAuMCwiUmlnaHQiOjAuMCwiQm90dG9tIjowLjB9LCJQYWRkaW5nIjp7IiRpZCI6IjMyODgiLCJUb3AiOjAuMCwiTGVmdCI6MC4wLCJSaWdodCI6MC4wLCJCb3R0b20iOjAuMH0sIklzVmlzaWJsZSI6dHJ1ZSwiV2lkdGgiOjAuMCwiSGVpZ2h0IjowLjAsIkJvcmRlclN0eWxlIjp7IiRpZCI6IjMyODkiLCJMaW5lQ29sb3IiOm51bGwsIkxpbmVXZWlnaHQiOjAuMCwiTGluZVR5cGUiOjAsIlBhcmVudFN0eWxlIjpudWxsfSwiUGFyZW50U3R5bGUiOm51bGx9XSwiQ29uZGl0aW9uYWxGb3JtYXR0aW5nIjp7IiRpZCI6IjMyOTAiLCJQdkFGb3JtYXR0aW5nIjp7IiRpZCI6IjMyOTEiLCJEZWxheVRhc2tTdHlsZSI6eyIkaWQiOiIzMjkyIiwiU3R5bGVPcHRpb25zIjo4LCJUaXRsZUZvcmVncm91bmQiOnsiJGlkIjoiMzI5MyIsIkNvbG9yIjp7IiRpZCI6IjMyOTQiLCJBIjoyNTUsIlIiOjE3NSwiRyI6MCwiQiI6MH19LCJBY3R1YWxTaGFwZXNCYWNrZ3JvdW5kIjp7IiRpZCI6IjMyOTUiLCJDb2xvciI6eyIkaWQiOiIzMjk2IiwiQSI6NjIsIlIiOjI1NSwiRyI6MCwiQiI6MH19LCJBY3R1YWxTaGFwZXNCb3JkZXJTdHlsZSI6eyIkaWQiOiIzMjk3IiwiTGluZUNvbG9yIjp7IiRpZCI6IjMyOTgiLCIkdHlwZSI6Ik5MUkUuQ29tbW9uLkRvbS5Tb2xpZENvbG9yQnJ1c2gsIE5MUkUuQ29tbW9uIiwiQ29sb3IiOnsiJGlkIjoiMzI5OSIsIkEiOjE2MywiUiI6MjU1LCJHIjowLCJCIjowfX0sIkxpbmVXZWlnaHQiOjMuMCwiTGluZVR5cGUiOjAsIlBhcmVudFN0eWxlIjpudWxsfSwiQmFzZWxpbmVTaGFwZXNCYWNrZ3JvdW5kIjp7IiRpZCI6IjMzMDAiLCJDb2xvciI6eyIkaWQiOiIzMzAxIiwiQSI6MTg0LCJSIjoyNTUsIkciOjAsIkIiOjB9fSwiVmFyaWFuY2VGb3JlZ3JvdW5kIjp7IiRpZCI6IjMzMDIiLCJDb2xvciI6eyIkaWQiOiIzMzAzIiwiQSI6MjU1LCJSIjoxNzUsIkciOjAsIkIiOjB9fSwiSXNWaXNpYmxlIjp0cnVlfSwiRGVsYXlNaWxlc3RvbmVTdHlsZSI6eyIkaWQiOiIzMzA0IiwiU3R5bGVPcHRpb25zIjoyLCJUaXRsZUZvcmVncm91bmQiOnsiJGlkIjoiMzMwNSIsIkNvbG9yIjp7IiRpZCI6IjMzMDYiLCJBIjoyNTUsIlIiOjE3NSwiRyI6MCwiQiI6MH19LCJBY3R1YWxTaGFwZXNCYWNrZ3JvdW5kIjp7IiRpZCI6IjMzMDciLCJDb2xvciI6eyIkaWQiOiIzMzA4IiwiQSI6MjU1LCJSIjoyMjIsIkciOjgwLCJCIjo1MH19LCJBY3R1YWxTaGFwZXNCb3JkZXJTdHlsZSI6eyIkaWQiOiIzMzA5IiwiTGluZUNvbG9yIjp7IiRpZCI6IjMzMTAiLCIkdHlwZSI6Ik5MUkUuQ29tbW9uLkRvbS5Tb2xpZENvbG9yQnJ1c2gsIE5MUkUuQ29tbW9uIiwiQ29sb3IiOnsiJGlkIjoiMzMxMSIsIkEiOjE2MywiUiI6MjU1LCJHIjowLCJCIjowfX0sIkxpbmVXZWlnaHQiOjMuMCwiTGluZVR5cGUiOjAsIlBhcmVudFN0eWxlIjpudWxsfSwiQmFzZWxpbmVTaGFwZXNCYWNrZ3JvdW5kIjp7IiRpZCI6IjMzMTIiLCJDb2xvciI6eyIkaWQiOiIzMzEzIiwiQSI6MTg0LCJSIjoyNTUsIkciOjAsIkIiOjB9fSwiVmFyaWFuY2VGb3JlZ3JvdW5kIjp7IiRpZCI6IjMzMTQiLCJDb2xvciI6eyIkaWQiOiIzMzE1IiwiQSI6MjU1LCJSIjoxNzUsIkciOjAsIkIiOjB9fSwiSXNWaXNpYmxlIjp0cnVlfSwiQWR2YW5jZVRhc2tTdHlsZSI6eyIkaWQiOiIzMzE2IiwiU3R5bGVPcHRpb25zIjo4LCJUaXRsZUZvcmVncm91bmQiOnsiJGlkIjoiMzMxNyIsIkNvbG9yIjp7IiRpZCI6IjMzMTgiLCJBIjoyNTUsIlIiOjAsIkciOjExMCwiQiI6MH19LCJBY3R1YWxTaGFwZXNCYWNrZ3JvdW5kIjp7IiRpZCI6IjMzMTkiLCJDb2xvciI6eyIkaWQiOiIzMzIwIiwiQSI6NjEsIlIiOjAsIkciOjEyOCwiQiI6MH19LCJBY3R1YWxTaGFwZXNCb3JkZXJTdHlsZSI6eyIkaWQiOiIzMzIxIiwiTGluZUNvbG9yIjp7IiRpZCI6IjMzMjIiLCIkdHlwZSI6Ik5MUkUuQ29tbW9uLkRvbS5Tb2xpZENvbG9yQnJ1c2gsIE5MUkUuQ29tbW9uIiwiQ29sb3IiOnsiJGlkIjoiMzMyMyIsIkEiOjE2MywiUiI6MCwiRyI6MTI4LCJCIjowfX0sIkxpbmVXZWlnaHQiOjMuMCwiTGluZVR5cGUiOjAsIlBhcmVudFN0eWxlIjpudWxsfSwiQmFzZWxpbmVTaGFwZXNCYWNrZ3JvdW5kIjp7IiRpZCI6IjMzMjQiLCJDb2xvciI6eyIkaWQiOiIzMzI1IiwiQSI6MTg0LCJSIjowLCJHIjoxMjgsIkIiOjB9fSwiVmFyaWFuY2VGb3JlZ3JvdW5kIjp7IiRpZCI6IjMzMjYiLCJDb2xvciI6eyIkaWQiOiIzMzI3IiwiQSI6MjU1LCJSIjowLCJHIjoxMTAsIkIiOjB9fSwiSXNWaXNpYmxlIjp0cnVlfSwiQWR2YW5jZU1pbGVzdG9uZVN0eWxlIjp7IiRpZCI6IjMzMjgiLCJTdHlsZU9wdGlvbnMiOjIsIlRpdGxlRm9yZWdyb3VuZCI6eyIkaWQiOiIzMzI5IiwiQ29sb3IiOnsiJGlkIjoiMzMzMCIsIkEiOjI1NSwiUiI6MCwiRyI6MTEwLCJCIjowfX0sIkFjdHVhbFNoYXBlc0JhY2tncm91bmQiOnsiJGlkIjoiMzMzMSIsIkNvbG9yIjp7IiRpZCI6IjMzMzIiLCJBIjoyNTUsIlIiOjIwLCJHIjoxMDAsIkIiOjB9fSwiQWN0dWFsU2hhcGVzQm9yZGVyU3R5bGUiOnsiJGlkIjoiMzMzMyIsIkxpbmVDb2xvciI6eyIkaWQiOiIzMzM0IiwiJHR5cGUiOiJOTFJFLkNvbW1vbi5Eb20uU29saWRDb2xvckJydXNoLCBOTFJFLkNvbW1vbiIsIkNvbG9yIjp7IiRpZCI6IjMzMzUiLCJBIjoxNjMsIlIiOjAsIkciOjEyOCwiQiI6MH19LCJMaW5lV2VpZ2h0IjozLjAsIkxpbmVUeXBlIjowLCJQYXJlbnRTdHlsZSI6bnVsbH0sIkJhc2VsaW5lU2hhcGVzQmFja2dyb3VuZCI6eyIkaWQiOiIzMzM2IiwiQ29sb3IiOnsiJGlkIjoiMzMzNyIsIkEiOjE4NCwiUiI6MCwiRyI6MTI4LCJCIjowfX0sIlZhcmlhbmNlRm9yZWdyb3VuZCI6eyIkaWQiOiIzMzM4IiwiQ29sb3IiOnsiJGlkIjoiMzMzOSIsIkEiOjI1NSwiUiI6MCwiRyI6MTEwLCJCIjowfX0sIklzVmlzaWJsZSI6dHJ1ZX19LCJWYXJpYW5jZURpc3BsYXlTZXR0aW5ncyI6eyIkaWQiOiIzMzQwIiwiVGFza1ZhcmlhbmNlRGlzcGxheU9wdGlvbnMiOnsiJGlkIjoiMzM0MSIsIlNob3dEZWxheVZhcmlhbmNlIjp0cnVlLCJTaG93QWR2YW5jZVZhcmlhbmNlIjp0cnVlLCJTaG93XzBfVmFyaWFuY2UiOnRydWV9LCJNaWxlc3RvbmVWYXJpYW5jZURpc3BsYXlPcHRpb25zIjp7IiRpZCI6IjMzNDIiLCJTaG93RGVsYXlWYXJpYW5jZSI6dHJ1ZSwiU2hvd0FkdmFuY2VWYXJpYW5jZSI6dHJ1ZSwiU2hvd18wX1ZhcmlhbmNlIjp0cnVlfX19fSwiU2NhbGUiOm51bGwsIlNjYWxlVjIiOnsiJGlkIjoiMzM0MyIsIlN0YXJ0RGF0ZSI6IjAwMDEtMDEtMDFUMDA6MDA6MDAiLCJFbmREYXRlIjoiMjAyNy0wMS0xNlQyMzo1OTowMCIsIkF1dG9EYXRlUmFuZ2UiOnRydWUsIldvcmtpbmdEYXlzIjozMSwiRmlzY2FsWWVhciI6eyIkaWQiOiIzMzQ0IiwiU3RhcnRNb250aCI6MSwiVXNlU3RhcnRpbmdZZWFyRm9yTnVtYmVyaW5nIjp0cnVlLCJTaG93RmlzY2FsWWVhckxhYmVsIjp0cnVlfSwiVG9kYXlNYXJrZXJUZXh0IjoiVG9kYXkiLCJBdXRvU2NhbGVUeXBlIjpmYWxzZSwiVGltZWJhbmRTY2FsZXMiOnsiJGlkIjoiMzM0NSIsIlRvcFNjYWxlTGF5ZXIiOnsiJGlkIjoiMzM0NiIsIkZvcm1hdCI6Ik1NTSIsIlR5cGUiOjQsIkdyb3VwaW5nSW50ZXJ2YWxzIjp7IiRpZCI6IjMzNDciLCJJc1NldCI6ZmFsc2UsIkdyb3VwaW5nU3RlcENvdW50IjowfX0sIk1pZGRsZVNjYWxlTGF5ZXIiOnsiJGlkIjoiMzM0OCIsIkZvcm1hdCI6Ik1NTSIsIlR5cGUiOjIsIkdyb3VwaW5nSW50ZXJ2YWxzIjp7IiRpZCI6IjMzNDkiLCJJc1NldCI6ZmFsc2UsIkdyb3VwaW5nU3RlcENvdW50IjowfX0sIkJvdHRvbVNjYWxlTGF5ZXIiOnsiJGlkIjoiMzM1MCIsIkZvcm1hdCI6InciLCJUeXBlIjoxLCJHcm91cGluZ0ludGVydmFscyI6eyIkaWQiOiIzMzUxIiwiSXNTZXQiOmZhbHNlLCJHcm91cGluZ1N0ZXBDb3VudCI6MH19fX0sIk1pbGVzdG9uZXMiOlt7IiRpZCI6IjMzNTIiLCJEYXRlIjoiMjAyNi0wOC0yNlQyMzo1OTowMCIsIlN0eWxlIjp7IiRpZCI6IjMzNTMiLCJTaGFwZSI6MSwiQ29ubmVjdG9yTWFyZ2luIjp7IiRpZCI6IjMzNTQiLCJUb3AiOjAuMCwiTGVmdCI6Mi4wLCJSaWdodCI6Mi4wLCJCb3R0b20iOjAuMH0sIkNvbm5lY3RvclN0eWxlIjp7IiRpZCI6IjMzNTUiLCJMaW5lQ29sb3IiOnsiJGlkIjoiMzM1NiIsIiR0eXBlIjoiTkxSRS5Db21tb24uRG9tLlNvbGlkQ29sb3JCcnVzaCwgTkxSRS5Db21tb24iLCJDb2xvciI6eyIkaWQiOiIzMzU3IiwiQSI6MTI3LCJSIjoyMzMsIkciOjExMywiQiI6NTB9fSwiTGluZVdlaWdodCI6MS4wLCJMaW5lVHlwZSI6MCwiUGFyZW50U3R5bGUiOm51bGx9LCJJc0JlbG93VGltZWJhbmQiOmZhbHNlLCJQb3NpdGlvbk9uVGFzayI6MCwiSGlkZURhdGUiOmZhbHNlLCJTaGFwZVNpemUiOjEsIlNwYWNpbmciOjAuMCwiUGFkZGluZyI6eyIkaWQiOiIzMzU4IiwiVG9wIjo1LjAsIkxlZnQiOjMuMCwiUmlnaHQiOjAuMCwiQm90dG9tIjoyLjB9LCJTaGFwZVN0eWxlIjp7IiRpZCI6IjMzNTkiLCJNYXJnaW4iOnsiJGlkIjoiMzM2MCIsIlRvcCI6MC4wLCJMZWZ0IjowLjAsIlJpZ2h0IjowLjAsIkJvdHRvbSI6MC4wfSwiUGFkZGluZyI6eyIkaWQiOiIzMzYxIiwiVG9wIjowLjAsIkxlZnQiOjAuMCwiUmlnaHQiOjAuMCwiQm90dG9tIjowLjB9LCJCYWNrZ3JvdW5kIjp7IiRpZCI6IjMzNjIiLCJDb2xvciI6eyIkaWQiOiIzMzYzIiwiQSI6MjU1LCJSIjoyMzMsIkciOjExMywiQiI6NTB9fSwiSXNWaXNpYmxlIjp0cnVlLCJXaWR0aCI6MTguMCwiSGVpZ2h0IjoyMC4wLCJCb3JkZXJTdHlsZSI6eyIkaWQiOiIzMzY0IiwiTGluZUNvbG9yIjp7IiRpZCI6IjMzNjUiLCIkdHlwZSI6Ik5MUkUuQ29tbW9uLkRvbS5Tb2xpZENvbG9yQnJ1c2gsIE5MUkUuQ29tbW9uIiwiQ29sb3IiOnsiJGlkIjoiMzM2NiIsIkEiOjI1NSwiUiI6MjM0LCJHIjoyMiwiQiI6MzB9fSwiTGluZVdlaWdodCI6MC4wLCJMaW5lVHlwZSI6MCwiUGFyZW50U3R5bGUiOm51bGx9LCJQYXJlbnRTdHlsZSI6bnVsbH0sIlRpdGxlU3R5bGUiOnsiJGlkIjoiMzM2NyIsIkZvbnRTZXR0aW5ncyI6eyIkaWQiOiIzMzY4IiwiRm9udFNpemUiOjExLCJGb250TmFtZSI6IkNhbGlicmkiLCJJc0JvbGQiOmZhbHNlLCJJc0l0YWxpYyI6ZmFsc2UsIklzVW5kZXJsaW5lZCI6ZmFsc2UsIlBhcmVudFN0eWxlIjpudWxsfSwiQXV0b1NpemUiOjIsIkZvcmVncm91bmQiOnsiJGlkIjoiMzM2OSIsIkNvbG9yIjp7IiRpZCI6IjMzNzAiLCJBIjoyNTUsIlIiOjAsIkciOjAsIkIiOjB9fSwiTWF4V2lkdGgiOjUxLjc1MzQ0MzY2OTgxNTA3LCJNYXhIZWlnaHQiOiJJbmZpbml0eSIsIlNtYXJ0Rm9yZWdyb3VuZElzQWN0aXZlIjpmYWxzZSwiSG9yaXpvbnRhbEFsaWdubWVudCI6MSwiVmVydGljYWxBbGlnbm1lbnQiOjEsIlNtYXJ0Rm9yZWdyb3VuZCI6bnVsbCwiQmFja2dyb3VuZEZpbGxUeXBlIjowLCJNYXJnaW4iOnsiJGlkIjoiMzM3MSIsIlRvcCI6MC4wLCJMZWZ0IjowLjAsIlJpZ2h0IjowLjAsIkJvdHRvbSI6MC4wfSwiUGFkZGluZyI6eyIkaWQiOiIzMzcyIiwiVG9wIjowLjAsIkxlZnQiOjAuMCwiUmlnaHQiOjAuMCwiQm90dG9tIjowLjB9LCJCYWNrZ3JvdW5kIjp7IiRpZCI6IjMzNzMiLCJDb2xvciI6eyIkaWQiOiIzMzc0IiwiQSI6MCwiUiI6MjU1LCJHIjoyNTUsIkIiOjI1NX19LCJJc1Zpc2libGUiOnRydWUsIldpZHRoIjowLjAsIkhlaWdodCI6MC4wLCJCb3JkZXJTdHlsZSI6eyIkaWQiOiIzMzc1IiwiTGluZUNvbG9yIjpudWxsLCJMaW5lV2VpZ2h0IjowLjAsIkxpbmVUeXBlIjowLCJQYXJlbnRTdHlsZSI6bnVsbH0sIlBhcmVudFN0eWxlIjpudWxsfSwiRGF0ZVN0eWxlIjp7IiRpZCI6IjMzNzYiLCJGb250U2V0dGluZ3MiOnsiJGlkIjoiMzM3NyIsIkZvbnRTaXplIjoxMCwiRm9udE5hbWUiOiJDYWxpYnJpIiwiSXNCb2xkIjpmYWxzZSwiSXNJdGFsaWMiOmZhbHNlLCJJc1VuZGVybGluZWQiOmZhbHNlLCJQYXJlbnRTdHlsZSI6bnVsbH0sIkF1dG9TaXplIjowLCJGb3JlZ3JvdW5kIjp7IiRpZCI6IjMzNzgiLCJDb2xvciI6eyIkaWQiOiIzMzc5IiwiQSI6MjU1LCJSIjoyMzMsIkciOjExMywiQiI6NTB9fSwiTWF4V2lkdGgiOjIwMC4wLCJNYXhIZWlnaHQiOiJJbmZpbml0eSIsIlNtYXJ0Rm9yZWdyb3VuZElzQWN0aXZlIjpmYWxzZSwiSG9yaXpvbnRhbEFsaWdubWVudCI6MSwiVmVydGljYWxBbGlnbm1lbnQiOjEsIlNtYXJ0Rm9yZWdyb3VuZCI6bnVsbCwiQmFja2dyb3VuZEZpbGxUeXBlIjowLCJNYXJnaW4iOnsiJGlkIjoiMzM4MCIsIlRvcCI6MC4wLCJMZWZ0IjowLjAsIlJpZ2h0IjowLjAsIkJvdHRvbSI6MC4wfSwiUGFkZGluZyI6eyIkaWQiOiIzMzgxIiwiVG9wIjowLjAsIkxlZnQiOjAuMCwiUmlnaHQiOjAuMCwiQm90dG9tIjowLjB9LCJCYWNrZ3JvdW5kIjp7IiRpZCI6IjMzODIiLCJDb2xvciI6eyIkaWQiOiIzMzgzIiwiQSI6MCwiUiI6MjU1LCJHIjoyNTUsIkIiOjI1NX19LCJJc1Zpc2libGUiOnRydWUsIldpZHRoIjowLjAsIkhlaWdodCI6MC4wLCJCb3JkZXJTdHlsZSI6eyIkaWQiOiIzMzg0IiwiTGluZUNvbG9yIjpudWxsLCJMaW5lV2VpZ2h0IjowLjAsIkxpbmVUeXBlIjowLCJQYXJlbnRTdHlsZSI6bnVsbH0sIlBhcmVudFN0eWxlIjpudWxsfSwiRGF0ZUZvcm1hdCI6eyIkaWQiOiIzMzg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ODYiLCJGb3JtYXQiOjAsIklzVmlzaWJsZSI6ZmFsc2UsIkxhc3RLbm93blZpc2liaWxpdHlTdGF0ZSI6ZmFsc2V9LCJJc1Zpc2libGUiOnRydWUsIlZhcmlhbmNlU3R5bGUiOnsiJGlkIjoiMzM4NyIsIlRleHRTdHlsZSI6eyIkaWQiOiIzMzg4IiwiRm9udFNldHRpbmdzIjp7IiRpZCI6IjMzODkiLCJGb250U2l6ZSI6MTEsIkZvbnROYW1lIjoiQ2FsaWJyaSIsIklzQm9sZCI6ZmFsc2UsIklzSXRhbGljIjpmYWxzZSwiSXNVbmRlcmxpbmVkIjpmYWxzZSwiUGFyZW50U3R5bGUiOm51bGx9LCJBdXRvU2l6ZSI6MCwiRm9yZWdyb3VuZCI6eyIkaWQiOiIzMzkwIiwiQ29sb3IiOnsiJGlkIjoiMzM5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zkyIiwiVG9wIjowLjAsIkxlZnQiOjAuMCwiUmlnaHQiOjAuMCwiQm90dG9tIjowLjB9LCJQYWRkaW5nIjp7IiRpZCI6IjMzOTMiLCJUb3AiOjAuMCwiTGVmdCI6MC4wLCJSaWdodCI6MC4wLCJCb3R0b20iOjAuMH0sIkJhY2tncm91bmQiOnsiJGlkIjoiMzM5NCIsIkNvbG9yIjp7IiRpZCI6IjMzOTUiLCJBIjowLCJSIjowLCJHIjowLCJCIjowfX0sIklzVmlzaWJsZSI6ZmFsc2UsIldpZHRoIjowLjAsIkhlaWdodCI6MC4wLCJCb3JkZXJTdHlsZSI6eyIkaWQiOiIzMzk2IiwiTGluZUNvbG9yIjpudWxsLCJMaW5lV2VpZ2h0IjowLjAsIkxpbmVUeXBlIjowLCJQYXJlbnRTdHlsZSI6bnVsbH0sIlBhcmVudFN0eWxlIjpudWxsfSwiUGFyZW50U3R5bGUiOm51bGx9LCJQYXJlbnRTdHlsZSI6bnVsbH0sIkluZGV4IjowLCJQZXJjZW50YWdlQ29tcGxldGUiOjAuMCwiUG9zaXRpb24iOnsiUmF0aW8iOjAuMCwiSXNDdXN0b20iOmZhbHNlfSwiRGF0ZUZvcm1hdCI6eyIkcmVmIjoiMzM4NSJ9LCJXZWVrTnVtYmVyaW5nIjp7IiRpZCI6IjMzOTciLCJGb3JtYXQiOjAsIklzVmlzaWJsZSI6ZmFsc2UsIkxhc3RLbm93blZpc2liaWxpdHlTdGF0ZSI6ZmFsc2V9LCJCYXNlbGluZURhdGEiOnsiJGlkIjoiMzM5OCIsIkRhdGUiOiIyMDI1LTA4LTI2VDIzOjU5OjAwIn0sIlJlbGF0ZWRUYXNrSWQiOiIwMDAwMDAwMC0wMDAwLTAwMDAtMDAwMC0wMDAwMDAwMDAwMDAiLCJJZCI6ImJmMDE2MTVmLWU3YjgtNDkwZC05NjFmLWMyODU4OGVjZTMxOCIsIkltcG9ydElkIjoiIiwiVGl0bGUiOiJEZW1vbGl0aW9uIGNvbXBsZXRlZCIsIk5vdGUiOm51bGwsIkh5cGVybGluayI6eyIkaWQiOiIzMzk5IiwiQWRkcmVzcyI6IiIsIlN1YkFkZHJlc3MiOiIifSwiSXNDaGFuZ2VkIjpmYWxzZSwiSXNOZXciOmZhbHNlfSx7IiRpZCI6IjM0MDAiLCJEYXRlIjoiMjAyNi0xMi0yMlQyMzo1OTowMCIsIlN0eWxlIjp7IiRpZCI6IjM0MDEiLCJTaGFwZSI6MTEsIkNvbm5lY3Rvck1hcmdpbiI6eyIkaWQiOiIzNDAyIiwiVG9wIjowLjAsIkxlZnQiOjIuMCwiUmlnaHQiOjIuMCwiQm90dG9tIjowLjB9LCJDb25uZWN0b3JTdHlsZSI6eyIkaWQiOiIzNDAzIiwiTGluZUNvbG9yIjp7IiRpZCI6IjM0MDQiLCIkdHlwZSI6Ik5MUkUuQ29tbW9uLkRvbS5Tb2xpZENvbG9yQnJ1c2gsIE5MUkUuQ29tbW9uIiwiQ29sb3IiOnsiJGlkIjoiMzQwNSIsIkEiOjEyNywiUiI6MjMzLCJHIjoxMTMsIkIiOjUwfX0sIkxpbmVXZWlnaHQiOjEuMCwiTGluZVR5cGUiOjAsIlBhcmVudFN0eWxlIjpudWxsfSwiSXNCZWxvd1RpbWViYW5kIjpmYWxzZSwiUG9zaXRpb25PblRhc2siOjAsIkhpZGVEYXRlIjpmYWxzZSwiU2hhcGVTaXplIjoxLCJTcGFjaW5nIjowLjAsIlBhZGRpbmciOnsiJGlkIjoiMzQwNiIsIlRvcCI6NS4wLCJMZWZ0IjozLjAsIlJpZ2h0IjowLjAsIkJvdHRvbSI6Mi4wfSwiU2hhcGVTdHlsZSI6eyIkaWQiOiIzNDA3IiwiTWFyZ2luIjp7IiRpZCI6IjM0MDgiLCJUb3AiOjAuMCwiTGVmdCI6MC4wLCJSaWdodCI6MC4wLCJCb3R0b20iOjAuMH0sIlBhZGRpbmciOnsiJGlkIjoiMzQwOSIsIlRvcCI6MC4wLCJMZWZ0IjowLjAsIlJpZ2h0IjowLjAsIkJvdHRvbSI6MC4wfSwiQmFja2dyb3VuZCI6eyIkaWQiOiIzNDEwIiwiQ29sb3IiOnsiJGlkIjoiMzQxMSIsIkEiOjI1NSwiUiI6MjMzLCJHIjoxMTMsIkIiOjUwfX0sIklzVmlzaWJsZSI6dHJ1ZSwiV2lkdGgiOjE4LjAsIkhlaWdodCI6MjAuMCwiQm9yZGVyU3R5bGUiOnsiJGlkIjoiMzQxMiIsIkxpbmVDb2xvciI6eyIkaWQiOiIzNDEzIiwiJHR5cGUiOiJOTFJFLkNvbW1vbi5Eb20uU29saWRDb2xvckJydXNoLCBOTFJFLkNvbW1vbiIsIkNvbG9yIjp7IiRpZCI6IjM0MTQiLCJBIjoyNTUsIlIiOjIzNCwiRyI6MjIsIkIiOjMwfX0sIkxpbmVXZWlnaHQiOjAuMCwiTGluZVR5cGUiOjAsIlBhcmVudFN0eWxlIjpudWxsfSwiUGFyZW50U3R5bGUiOm51bGx9LCJUaXRsZVN0eWxlIjp7IiRpZCI6IjM0MTUiLCJGb250U2V0dGluZ3MiOnsiJGlkIjoiMzQxNiIsIkZvbnRTaXplIjoxMSwiRm9udE5hbWUiOiJDYWxpYnJpIiwiSXNCb2xkIjpmYWxzZSwiSXNJdGFsaWMiOmZhbHNlLCJJc1VuZGVybGluZWQiOmZhbHNlLCJQYXJlbnRTdHlsZSI6bnVsbH0sIkF1dG9TaXplIjoyLCJGb3JlZ3JvdW5kIjp7IiRpZCI6IjM0MTciLCJDb2xvciI6eyIkaWQiOiIzNDE4IiwiQSI6MjU1LCJSIjowLCJHIjowLCJCIjowfX0sIk1heFdpZHRoIjo1Ni40MjQwMTUwNDUxNjYwMTYsIk1heEhlaWdodCI6IkluZmluaXR5IiwiU21hcnRGb3JlZ3JvdW5kSXNBY3RpdmUiOmZhbHNlLCJIb3Jpem9udGFsQWxpZ25tZW50IjoxLCJWZXJ0aWNhbEFsaWdubWVudCI6MSwiU21hcnRGb3JlZ3JvdW5kIjpudWxsLCJCYWNrZ3JvdW5kRmlsbFR5cGUiOjAsIk1hcmdpbiI6eyIkaWQiOiIzNDE5IiwiVG9wIjowLjAsIkxlZnQiOjAuMCwiUmlnaHQiOjAuMCwiQm90dG9tIjowLjB9LCJQYWRkaW5nIjp7IiRpZCI6IjM0MjAiLCJUb3AiOjAuMCwiTGVmdCI6MC4wLCJSaWdodCI6MC4wLCJCb3R0b20iOjAuMH0sIkJhY2tncm91bmQiOnsiJGlkIjoiMzQyMSIsIkNvbG9yIjp7IiRpZCI6IjM0MjIiLCJBIjowLCJSIjoyNTUsIkciOjI1NSwiQiI6MjU1fX0sIklzVmlzaWJsZSI6dHJ1ZSwiV2lkdGgiOjAuMCwiSGVpZ2h0IjowLjAsIkJvcmRlclN0eWxlIjp7IiRpZCI6IjM0MjMiLCJMaW5lQ29sb3IiOm51bGwsIkxpbmVXZWlnaHQiOjAuMCwiTGluZVR5cGUiOjAsIlBhcmVudFN0eWxlIjpudWxsfSwiUGFyZW50U3R5bGUiOm51bGx9LCJEYXRlU3R5bGUiOnsiJGlkIjoiMzQyNCIsIkZvbnRTZXR0aW5ncyI6eyIkaWQiOiIzNDI1IiwiRm9udFNpemUiOjEwLCJGb250TmFtZSI6IkNhbGlicmkiLCJJc0JvbGQiOmZhbHNlLCJJc0l0YWxpYyI6ZmFsc2UsIklzVW5kZXJsaW5lZCI6ZmFsc2UsIlBhcmVudFN0eWxlIjpudWxsfSwiQXV0b1NpemUiOjAsIkZvcmVncm91bmQiOnsiJGlkIjoiMzQyNiIsIkNvbG9yIjp7IiRpZCI6IjM0MjciLCJBIjoyNTUsIlIiOjIzMywiRyI6MTEzLCJCIjo1MH19LCJNYXhXaWR0aCI6MjAwLjAsIk1heEhlaWdodCI6IkluZmluaXR5IiwiU21hcnRGb3JlZ3JvdW5kSXNBY3RpdmUiOmZhbHNlLCJIb3Jpem9udGFsQWxpZ25tZW50IjoxLCJWZXJ0aWNhbEFsaWdubWVudCI6MSwiU21hcnRGb3JlZ3JvdW5kIjpudWxsLCJCYWNrZ3JvdW5kRmlsbFR5cGUiOjAsIk1hcmdpbiI6eyIkaWQiOiIzNDI4IiwiVG9wIjowLjAsIkxlZnQiOjAuMCwiUmlnaHQiOjAuMCwiQm90dG9tIjowLjB9LCJQYWRkaW5nIjp7IiRpZCI6IjM0MjkiLCJUb3AiOjAuMCwiTGVmdCI6MC4wLCJSaWdodCI6MC4wLCJCb3R0b20iOjAuMH0sIkJhY2tncm91bmQiOnsiJGlkIjoiMzQzMCIsIkNvbG9yIjp7IiRpZCI6IjM0MzEiLCJBIjowLCJSIjoyNTUsIkciOjI1NSwiQiI6MjU1fX0sIklzVmlzaWJsZSI6dHJ1ZSwiV2lkdGgiOjAuMCwiSGVpZ2h0IjowLjAsIkJvcmRlclN0eWxlIjp7IiRpZCI6IjM0MzIiLCJMaW5lQ29sb3IiOm51bGwsIkxpbmVXZWlnaHQiOjAuMCwiTGluZVR5cGUiOjAsIlBhcmVudFN0eWxlIjpudWxsfSwiUGFyZW50U3R5bGUiOm51bGx9LCJEYXRlRm9ybWF0Ijp7IiRpZCI6IjM0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zNCIsIkZvcm1hdCI6MCwiSXNWaXNpYmxlIjpmYWxzZSwiTGFzdEtub3duVmlzaWJpbGl0eVN0YXRlIjpmYWxzZX0sIklzVmlzaWJsZSI6dHJ1ZSwiVmFyaWFuY2VTdHlsZSI6eyIkaWQiOiIzNDM1IiwiVGV4dFN0eWxlIjp7IiRpZCI6IjM0MzYiLCJGb250U2V0dGluZ3MiOnsiJGlkIjoiMzQzNyIsIkZvbnRTaXplIjoxMSwiRm9udE5hbWUiOiJDYWxpYnJpIiwiSXNCb2xkIjpmYWxzZSwiSXNJdGFsaWMiOmZhbHNlLCJJc1VuZGVybGluZWQiOmZhbHNlLCJQYXJlbnRTdHlsZSI6bnVsbH0sIkF1dG9TaXplIjowLCJGb3JlZ3JvdW5kIjp7IiRpZCI6IjM0MzgiLCJDb2xvciI6eyIkaWQiOiIzNDM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0NDAiLCJUb3AiOjAuMCwiTGVmdCI6MC4wLCJSaWdodCI6MC4wLCJCb3R0b20iOjAuMH0sIlBhZGRpbmciOnsiJGlkIjoiMzQ0MSIsIlRvcCI6MC4wLCJMZWZ0IjowLjAsIlJpZ2h0IjowLjAsIkJvdHRvbSI6MC4wfSwiQmFja2dyb3VuZCI6eyIkaWQiOiIzNDQyIiwiQ29sb3IiOnsiJGlkIjoiMzQ0MyIsIkEiOjAsIlIiOjAsIkciOjAsIkIiOjB9fSwiSXNWaXNpYmxlIjpmYWxzZSwiV2lkdGgiOjAuMCwiSGVpZ2h0IjowLjAsIkJvcmRlclN0eWxlIjp7IiRpZCI6IjM0NDQiLCJMaW5lQ29sb3IiOm51bGwsIkxpbmVXZWlnaHQiOjAuMCwiTGluZVR5cGUiOjAsIlBhcmVudFN0eWxlIjpudWxsfSwiUGFyZW50U3R5bGUiOm51bGx9LCJQYXJlbnRTdHlsZSI6bnVsbH0sIlBhcmVudFN0eWxlIjpudWxsfSwiSW5kZXgiOjEsIlBlcmNlbnRhZ2VDb21wbGV0ZSI6MC4wLCJQb3NpdGlvbiI6eyJSYXRpbyI6MC4xODE3MjYzMDczMzkxMzg0NCwiSXNDdXN0b20iOmZhbHNlfSwiRGF0ZUZvcm1hdCI6eyIkcmVmIjoiMzQzMyJ9LCJXZWVrTnVtYmVyaW5nIjp7IiRpZCI6IjM0NDUiLCJGb3JtYXQiOjAsIklzVmlzaWJsZSI6ZmFsc2UsIkxhc3RLbm93blZpc2liaWxpdHlTdGF0ZSI6ZmFsc2V9LCJCYXNlbGluZURhdGEiOnsiJGlkIjoiMzQ0NiIsIkRhdGUiOiIyMDI1LTEyLTIyVDIzOjU5OjAwIn0sIlJlbGF0ZWRUYXNrSWQiOiIwMDAwMDAwMC0wMDAwLTAwMDAtMDAwMC0wMDAwMDAwMDAwMDAiLCJJZCI6ImNmYjIyMDQ5LWY3ODctNGVlMC1iZGMxLTZkYWVjYzIyODVjYiIsIkltcG9ydElkIjoiIiwiVGl0bGUiOiJGaXJzdCBpbnNwZWN0aW9uIiwiTm90ZSI6bnVsbCwiSHlwZXJsaW5rIjp7IiRpZCI6IjM0NDciLCJBZGRyZXNzIjoiIiwiU3ViQWRkcmVzcyI6IiJ9LCJJc0NoYW5nZWQiOmZhbHNlLCJJc05ldyI6ZmFsc2V9LHsiJGlkIjoiMzQ0OCIsIkRhdGUiOiIyMDI3LTAxLTE2VDIzOjU5OjAwIiwiU3R5bGUiOnsiJGlkIjoiMzQ0OSIsIlNoYXBlIjoxMSwiQ29ubmVjdG9yTWFyZ2luIjp7IiRpZCI6IjM0NTAiLCJUb3AiOjAuMCwiTGVmdCI6Mi4wLCJSaWdodCI6Mi4wLCJCb3R0b20iOjAuMH0sIkNvbm5lY3RvclN0eWxlIjp7IiRpZCI6IjM0NTEiLCJMaW5lQ29sb3IiOnsiJGlkIjoiMzQ1MiIsIiR0eXBlIjoiTkxSRS5Db21tb24uRG9tLlNvbGlkQ29sb3JCcnVzaCwgTkxSRS5Db21tb24iLCJDb2xvciI6eyIkaWQiOiIzNDUzIiwiQSI6MTI3LCJSIjoxMzUsIkciOjIwMiwiQiI6NzF9fSwiTGluZVdlaWdodCI6MS4wLCJMaW5lVHlwZSI6MCwiUGFyZW50U3R5bGUiOm51bGx9LCJJc0JlbG93VGltZWJhbmQiOmZhbHNlLCJQb3NpdGlvbk9uVGFzayI6MCwiSGlkZURhdGUiOmZhbHNlLCJTaGFwZVNpemUiOjEsIlNwYWNpbmciOjAuMCwiUGFkZGluZyI6eyIkaWQiOiIzNDU0IiwiVG9wIjo1LjAsIkxlZnQiOjMuMCwiUmlnaHQiOjAuMCwiQm90dG9tIjoyLjB9LCJTaGFwZVN0eWxlIjp7IiRpZCI6IjM0NTUiLCJNYXJnaW4iOnsiJGlkIjoiMzQ1NiIsIlRvcCI6MC4wLCJMZWZ0IjowLjAsIlJpZ2h0IjowLjAsIkJvdHRvbSI6MC4wfSwiUGFkZGluZyI6eyIkaWQiOiIzNDU3IiwiVG9wIjowLjAsIkxlZnQiOjAuMCwiUmlnaHQiOjAuMCwiQm90dG9tIjowLjB9LCJCYWNrZ3JvdW5kIjp7IiRpZCI6IjM0NTgiLCJDb2xvciI6eyIkaWQiOiIzNDU5IiwiQSI6MjU1LCJSIjoxMzUsIkciOjIwMiwiQiI6NzF9fSwiSXNWaXNpYmxlIjp0cnVlLCJXaWR0aCI6MTguMCwiSGVpZ2h0IjoyMC4wLCJCb3JkZXJTdHlsZSI6eyIkaWQiOiIzNDYwIiwiTGluZUNvbG9yIjp7IiRpZCI6IjM0NjEiLCIkdHlwZSI6Ik5MUkUuQ29tbW9uLkRvbS5Tb2xpZENvbG9yQnJ1c2gsIE5MUkUuQ29tbW9uIiwiQ29sb3IiOnsiJGlkIjoiMzQ2MiIsIkEiOjI1NSwiUiI6MjM0LCJHIjoyMiwiQiI6MzB9fSwiTGluZVdlaWdodCI6MC4wLCJMaW5lVHlwZSI6MCwiUGFyZW50U3R5bGUiOm51bGx9LCJQYXJlbnRTdHlsZSI6bnVsbH0sIlRpdGxlU3R5bGUiOnsiJGlkIjoiMzQ2MyIsIkZvbnRTZXR0aW5ncyI6eyIkaWQiOiIzNDY0IiwiRm9udFNpemUiOjExLCJGb250TmFtZSI6IkNhbGlicmkiLCJJc0JvbGQiOmZhbHNlLCJJc0l0YWxpYyI6ZmFsc2UsIklzVW5kZXJsaW5lZCI6ZmFsc2UsIlBhcmVudFN0eWxlIjpudWxsfSwiQXV0b1NpemUiOjIsIkZvcmVncm91bmQiOnsiJGlkIjoiMzQ2NSIsIkNvbG9yIjp7IiRpZCI6IjM0NjYiLCJBIjoyNTUsIlIiOjAsIkciOjAsIkIiOjB9fSwiTWF4V2lkdGgiOjg5LjU4NDI1MTQwMzgwODYsIk1heEhlaWdodCI6IkluZmluaXR5IiwiU21hcnRGb3JlZ3JvdW5kSXNBY3RpdmUiOmZhbHNlLCJIb3Jpem9udGFsQWxpZ25tZW50IjoxLCJWZXJ0aWNhbEFsaWdubWVudCI6MSwiU21hcnRGb3JlZ3JvdW5kIjpudWxsLCJCYWNrZ3JvdW5kRmlsbFR5cGUiOjAsIk1hcmdpbiI6eyIkaWQiOiIzNDY3IiwiVG9wIjowLjAsIkxlZnQiOjAuMCwiUmlnaHQiOjAuMCwiQm90dG9tIjowLjB9LCJQYWRkaW5nIjp7IiRpZCI6IjM0NjgiLCJUb3AiOjAuMCwiTGVmdCI6MC4wLCJSaWdodCI6MC4wLCJCb3R0b20iOjAuMH0sIkJhY2tncm91bmQiOnsiJGlkIjoiMzQ2OSIsIkNvbG9yIjp7IiRpZCI6IjM0NzAiLCJBIjowLCJSIjoyNTUsIkciOjI1NSwiQiI6MjU1fX0sIklzVmlzaWJsZSI6dHJ1ZSwiV2lkdGgiOjAuMCwiSGVpZ2h0IjowLjAsIkJvcmRlclN0eWxlIjp7IiRpZCI6IjM0NzEiLCJMaW5lQ29sb3IiOm51bGwsIkxpbmVXZWlnaHQiOjAuMCwiTGluZVR5cGUiOjAsIlBhcmVudFN0eWxlIjpudWxsfSwiUGFyZW50U3R5bGUiOm51bGx9LCJEYXRlU3R5bGUiOnsiJGlkIjoiMzQ3MiIsIkZvbnRTZXR0aW5ncyI6eyIkaWQiOiIzNDczIiwiRm9udFNpemUiOjEwLCJGb250TmFtZSI6IkNhbGlicmkiLCJJc0JvbGQiOmZhbHNlLCJJc0l0YWxpYyI6ZmFsc2UsIklzVW5kZXJsaW5lZCI6ZmFsc2UsIlBhcmVudFN0eWxlIjpudWxsfSwiQXV0b1NpemUiOjAsIkZvcmVncm91bmQiOnsiJGlkIjoiMzQ3NCIsIkNvbG9yIjp7IiRpZCI6IjM0NzUiLCJBIjoyNTUsIlIiOjIzMywiRyI6MTEzLCJCIjo1MH19LCJNYXhXaWR0aCI6MjAwLjAsIk1heEhlaWdodCI6IkluZmluaXR5IiwiU21hcnRGb3JlZ3JvdW5kSXNBY3RpdmUiOmZhbHNlLCJIb3Jpem9udGFsQWxpZ25tZW50IjoxLCJWZXJ0aWNhbEFsaWdubWVudCI6MSwiU21hcnRGb3JlZ3JvdW5kIjpudWxsLCJCYWNrZ3JvdW5kRmlsbFR5cGUiOjAsIk1hcmdpbiI6eyIkaWQiOiIzNDc2IiwiVG9wIjowLjAsIkxlZnQiOjAuMCwiUmlnaHQiOjAuMCwiQm90dG9tIjowLjB9LCJQYWRkaW5nIjp7IiRpZCI6IjM0NzciLCJUb3AiOjAuMCwiTGVmdCI6MC4wLCJSaWdodCI6MC4wLCJCb3R0b20iOjAuMH0sIkJhY2tncm91bmQiOnsiJGlkIjoiMzQ3OCIsIkNvbG9yIjp7IiRpZCI6IjM0NzkiLCJBIjowLCJSIjoyNTUsIkciOjI1NSwiQiI6MjU1fX0sIklzVmlzaWJsZSI6dHJ1ZSwiV2lkdGgiOjAuMCwiSGVpZ2h0IjowLjAsIkJvcmRlclN0eWxlIjp7IiRpZCI6IjM0ODAiLCJMaW5lQ29sb3IiOm51bGwsIkxpbmVXZWlnaHQiOjAuMCwiTGluZVR5cGUiOjAsIlBhcmVudFN0eWxlIjpudWxsfSwiUGFyZW50U3R5bGUiOm51bGx9LCJEYXRlRm9ybWF0Ijp7IiRpZCI6IjM0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4MiIsIkZvcm1hdCI6MCwiSXNWaXNpYmxlIjpmYWxzZSwiTGFzdEtub3duVmlzaWJpbGl0eVN0YXRlIjpmYWxzZX0sIklzVmlzaWJsZSI6dHJ1ZSwiVmFyaWFuY2VTdHlsZSI6eyIkaWQiOiIzNDgzIiwiVGV4dFN0eWxlIjp7IiRpZCI6IjM0ODQiLCJGb250U2V0dGluZ3MiOnsiJGlkIjoiMzQ4NSIsIkZvbnRTaXplIjoxMSwiRm9udE5hbWUiOiJDYWxpYnJpIiwiSXNCb2xkIjpmYWxzZSwiSXNJdGFsaWMiOmZhbHNlLCJJc1VuZGVybGluZWQiOmZhbHNlLCJQYXJlbnRTdHlsZSI6bnVsbH0sIkF1dG9TaXplIjowLCJGb3JlZ3JvdW5kIjp7IiRpZCI6IjM0ODYiLCJDb2xvciI6eyIkaWQiOiIzNDg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0ODgiLCJUb3AiOjAuMCwiTGVmdCI6MC4wLCJSaWdodCI6MC4wLCJCb3R0b20iOjAuMH0sIlBhZGRpbmciOnsiJGlkIjoiMzQ4OSIsIlRvcCI6MC4wLCJMZWZ0IjowLjAsIlJpZ2h0IjowLjAsIkJvdHRvbSI6MC4wfSwiQmFja2dyb3VuZCI6eyIkaWQiOiIzNDkwIiwiQ29sb3IiOnsiJGlkIjoiMzQ5MSIsIkEiOjAsIlIiOjAsIkciOjAsIkIiOjB9fSwiSXNWaXNpYmxlIjpmYWxzZSwiV2lkdGgiOjAuMCwiSGVpZ2h0IjowLjAsIkJvcmRlclN0eWxlIjp7IiRpZCI6IjM0OTIiLCJMaW5lQ29sb3IiOm51bGwsIkxpbmVXZWlnaHQiOjAuMCwiTGluZVR5cGUiOjAsIlBhcmVudFN0eWxlIjpudWxsfSwiUGFyZW50U3R5bGUiOm51bGx9LCJQYXJlbnRTdHlsZSI6bnVsbH0sIlBhcmVudFN0eWxlIjpudWxsfSwiSW5kZXgiOjIsIlBlcmNlbnRhZ2VDb21wbGV0ZSI6bnVsbCwiUG9zaXRpb24iOnsiUmF0aW8iOjAuMCwiSXNDdXN0b20iOmZhbHNlfSwiRGF0ZUZvcm1hdCI6eyIkcmVmIjoiMzQ4MSJ9LCJXZWVrTnVtYmVyaW5nIjp7IiRpZCI6IjM0OTMiLCJGb3JtYXQiOjAsIklzVmlzaWJsZSI6ZmFsc2UsIkxhc3RLbm93blZpc2liaWxpdHlTdGF0ZSI6ZmFsc2V9LCJCYXNlbGluZURhdGEiOnsiJGlkIjoiMzQ5NCIsIkRhdGUiOiIyMDI2LTAxLTE2VDIzOjU5OjAwIn0sIlJlbGF0ZWRUYXNrSWQiOiIwMDAwMDAwMC0wMDAwLTAwMDAtMDAwMC0wMDAwMDAwMDAwMDAiLCJJZCI6ImZjNjJiYTBkLWE3NGQtNGZjNC05ZmEyLTMzM2UzNTZlYWQ1MiIsIkltcG9ydElkIjoiIiwiVGl0bGUiOiJGaW5hbCB3YWxrdGhyb3VnaCBhbmQgYXBwcm92YWwiLCJOb3RlIjpudWxsLCJIeXBlcmxpbmsiOnsiJGlkIjoiMzQ5NSIsIkFkZHJlc3MiOiIiLCJTdWJBZGRyZXNzIjoiIn0sIklzQ2hhbmdlZCI6ZmFsc2UsIklzTmV3IjpmYWxzZX1dLCJUYXNrcyI6W10sIlN3aW1sYW5lcyI6W10sIk1zUHJvamVjdEl0ZW1zVHJlZSI6eyIkaWQiOiIzNDk2IiwiUm9vdCI6eyJJbXBvcnRJZCI6bnVsbCwiSXNJbXBvcnRlZCI6ZmFsc2UsIkNoaWxkcmVuIjpbXX19LCJNZXRhZGF0YSI6eyIkaWQiOiIzNDk3IiwiU291cmNlVGhlbWUiOiJ7XCIkaWRcIjpcIjFcIixcIklkXCI6XCIzYzMwNjM3ZC1hNzE3LTRlMzItOTU2ZC0zZGM0NTg1ZmRjZDdcIixcIkNhdGVnb3J5XCI6MSxcIkN1bHR1cmVJbmZvTmFtZVwiOlwiZW4tVVNcIixcIlZlcnNpb25cIjp7XCIkaWRcIjpcIjJcIixcIlRoZW1lRG9tVmVyc2lvblwiOlwiMi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MyxcIkdcIjoxMTMsXCJCXCI6NTB9fSxcIkhvcml6b250YWxBbGlnbm1lbnRcIjowLFwiSXNWaXNpYmxlXCI6dHJ1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M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zMixcIkdcIjoyMzIsXCJCXCI6MjMy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xNCxcIkdcIjo0MCxcIkJcIjo2NX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y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IsXCJHXCI6MjMyLFwiQlwiOjIzMn19LFwiSG9yaXpvbnRhbEFsaWdubWVudFwiOjEsXCJJc1Zpc2libGVcIjp0cnV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UxLFwiUlwiOjIxLFwiR1wiOjk2LFwiQlwiOjEzMH19LFwiTGluZVdlaWdodFwiOjEuMCxcIkxpbmVUeXBlXCI6MH0sXCJJc1Zpc2libGVcIjp0cnVlfSxcIlZlcnRpY2FsQ29ubmVjdG9yU3R5bGVcIjp7XCIkaWRcIjpcIjYwXCIsXCJMaW5lU3R5bGVcIjp7XCIkaWRcIjpcIjYxXCIsXCJMaW5lQ29sb3JcIjp7XCIkaWRcIjpcIjYyXCIsXCJDb2xvclwiOntcIiRpZFwiOlwiNjNcIixcIkFcIjo1MSxcIlJcIjoyMSxcIkdcIjo5NixcIkJcIjoxMzB9fSxcIkxpbmVXZWlnaHRcIjoxLjAsXCJMaW5lVHlwZVwiOjB9LFwiSXNWaXNpYmxlXCI6ZmFsc2V9LFwiTWFyZ2luXCI6e1wiJGlkXCI6XCI2NFwiLFwiVG9wXCI6MC4wLFwiTGVmdFwiOjAuMCxcIlJpZ2h0XCI6MC4wLFwiQm90dG9tXCI6MC4wfSxcIlN0YXJ0RGF0ZVBvc2l0aW9uXCI6NCxcIkVuZERhdGVQb3NpdGlvblwiOjQsXCJUaXRsZVBvc2l0aW9uXCI6MyxcIkR1cmF0aW9uUG9zaXRpb25cIjowLFwiUGVyY2VudGFnZUNvbXBsZXRlZFBvc2l0aW9uXCI6MixcIlZhcmlhbmNlUG9zaXRpb25cIjoyLFwiU3BhY2luZ1wiOjMsXCJJc0JlbG93VGltZWJhbmRcIjpmYWxzZSxcIkJhc2VsaW5lU3R5bGVcIjp7XCIkaWRcIjpcIjY1XCIsXCJCYXNlbGluZVNoYXBlU3R5bGVcIjp7XCIkaWRcIjpcIjY2XCIsXCJNYXJnaW5cIjp7XCIkaWRcIjpcIjY3XCIsXCJUb3BcIjowLjAsXCJMZWZ0XCI6MC4wLFwiUmlnaHRcIjowLjAsXCJCb3R0b21cIjowLjB9LFwiUGFkZGluZ1wiOntcIiRpZFwiOlwiNjhcIixcIlRvcFwiOjAuMCxcIkxlZnRcIjowLjAsXCJSaWdodFwiOjAuMCxcIkJvdHRvbVwiOjAuMH0sXCJCYWNrZ3JvdW5kXCI6e1wiJGlkXCI6XCI2OVwiLFwiQ29sb3JcIjp7XCIkaWRcIjpcIjcwXCIsXCJBXCI6MTUzLFwiUlwiOjAsXCJHXCI6MCxcIkJcIjowfX0sXCJJc1Zpc2libGVcIjpmYWxzZSxcIldpZHRoXCI6MC4wLFwiSGVpZ2h0XCI6MC4wLFwiQm9yZGVyU3R5bGVcIjp7XCIkaWRcIjpcIjcxXCIsXCJMaW5lU3R5bGVcIjp7XCIkaWRcIjpcIjcyXCIsXCJMaW5lQ29sb3JcIjp7XCIkaWRcIjpcIjczXCIsXCJDb2xvclwiOntcIiRpZFwiOlwiNzRcIixcIkFcIjoyNTUsXCJSXCI6MjU1LFwiR1wiOjAsXCJCXCI6MH19LFwiTGluZVdlaWdodFwiOjIuMCxcIkxpbmVUeXBlXCI6MH0sXCJJc1Zpc2libGVcIjpmYWxzZX19fSxcIlNoYXBlU3R5bGVcIjp7XCIkaWRcIjpcIjc1XCIsXCJNYXJnaW5cIjp7XCIkaWRcIjpcIjc2XCIsXCJUb3BcIjowLjAsXCJMZWZ0XCI6NC4wLFwiUmlnaHRcIjo0LjAsXCJCb3R0b21cIjowLjB9LFwiUGFkZGluZ1wiOntcIiRpZFwiOlwiNzdcIixcIlRvcFwiOjAuMCxcIkxlZnRcIjowLjAsXCJSaWdodFwiOjAuMCxcIkJvdHRvbVwiOjAuMH0sXCJCYWNrZ3JvdW5kXCI6e1wiJGlkXCI6XCI3OFwiLFwiQ29sb3JcIjp7XCIkaWRcIjpcIjc5XCIsXCJBXCI6MjU1LFwiUlwiOjIxLFwiR1wiOjk2LFwiQlwiOjEzMH19LFwiSXNWaXNpYmxlXCI6dHJ1ZSxcIldpZHRoXCI6MC4wLFwiSGVpZ2h0XCI6MTAuMCxcIkJvcmRlclN0eWxlXCI6e1wiJGlkXCI6XCI4MFwiLFwiTGluZVN0eWxlXCI6e1wiJGlkXCI6XCI4MVwiLFwiTGluZUNvbG9yXCI6e1wiJGlkXCI6XCI4MlwiLFwiQ29sb3JcIjp7XCIkaWRcIjpcIjgzXCIsXCJBXCI6MjU1LFwiUlwiOjIzNCxcIkdcIjoyMixcIkJcIjozMH19LFwiTGluZVdlaWdodFwiOjIuMCxcIkxpbmVUeXBlXCI6MH0sXCJJc1Zpc2libGVcIjpmYWxzZX19LFwiVGl0bGVTdHlsZVwiOntcIiRpZFwiOlwiODRcIixcIkZvbnRTZXR0aW5nc1wiOntcIiRpZFwiOlwiODVcIixcIkZvbnRTaXplXCI6MTEsXCJGb250TmFtZVwiOlwiQ2FsaWJyaVwiLFwiSXNCb2xkXCI6ZmFsc2UsXCJJc0l0YWxpY1wiOmZhbHNlLFwiSXNVbmRlcmxpbmVkXCI6ZmFsc2V9LFwiRm9yZWdyb3VuZFwiOntcIiRpZFwiOlwiODZcIixcIkNvbG9yXCI6e1wiJGlkXCI6XCI4N1wiLFwiQVwiOjI1NSxcIlJcIjowLFwiR1wiOjAsXCJCXCI6MH19LFwiSG9yaXpvbnRhbEFsaWdubWVudFwiOjIsXCJJc1Zpc2libGVcIjp0cnVlfSxcIkRhdGVTdHlsZVwiOntcIiRpZFwiOlwiODhcIixcIkZvbnRTZXR0aW5nc1wiOntcIiRpZFwiOlwiODlcIixcIkZvbnRTaXplXCI6MTAsXCJGb250TmFtZVwiOlwiQ2FsaWJyaVwiLFwiSXNCb2xkXCI6ZmFsc2UsXCJJc0l0YWxpY1wiOmZhbHNlLFwiSXNVbmRlcmxpbmVkXCI6ZmFsc2V9LFwiRm9yZWdyb3VuZFwiOntcIiRpZFwiOlwiOTBcIixcIkNvbG9yXCI6e1wiJGlkXCI6XCI5MVwiLFwiQVwiOjI1NSxcIlJcIjoxNCxcIkdcIjo0MCxcIkJcIjo2NX19LFwiSG9yaXpvbnRhbEFsaWdubWVudFwiOjAsXCJJc1Zpc2libGVcIjp0cnVlfSxcIkRhdGVGb3JtYXRcIjp7XCIkaWRcIjpcIj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kzXCIsXCJGb3JtYXRcIjowLFwiSXNWaXNpYmxlXCI6ZmFsc2UsXCJMYXN0S25vd25WaXNpYmlsaXR5U3RhdGVcIjpmYWxzZX0sXCJWYXJpYW5jZVN0eWxlXCI6e1wiJGlkXCI6XCI5NFwiLFwiVmFyaWFuY2VUZXh0U3R5bGVcIjp7XCIkaWRcIjpcIjk1XCIsXCJGb250U2V0dGluZ3NcIjp7XCIkaWRcIjpcIjk2XCIsXCJGb250U2l6ZVwiOjEwLFwiRm9udE5hbWVcIjpcIkNhbGlicmlcIixcIklzQm9sZFwiOmZhbHNlLFwiSXNJdGFsaWNcIjpmYWxzZSxcIklzVW5kZXJsaW5lZFwiOmZhbHNlfSxcIkZvcmVncm91bmRcIjp7XCIkaWRcIjpcIjk3XCIsXCJDb2xvclwiOntcIiRpZFwiOlwiOThcIixcIkFcIjoyNTUsXCJSXCI6MCxcIkdcIjowLFwiQlwiOjB9fSxcIkhvcml6b250YWxBbGlnbm1lbnRcIjowLFwiSXNWaXNpYmxlXCI6ZmFsc2V9fX0sXCJNaWxlc3RvbmVTdHlsZVwiOntcIiRpZFwiOlwiOTlcIixcIlNoYXBlXCI6MixcIklzQmVsb3dUaW1lYmFuZFwiOmZhbHNlLFwiU2hhcGVTaXplXCI6MSxcIlBhZGRpbmdcIjp7XCIkaWRcIjpcIjEwMFwiLFwiVG9wXCI6NS4wLFwiTGVmdFwiOjMuMCxcIlJpZ2h0XCI6MC4wLFwiQm90dG9tXCI6Mi4wfSxcIlNoYXBlU3R5bGVcIjp7XCIkaWRcIjpcIjEwMVwiLFwiTWFyZ2luXCI6e1wiJGlkXCI6XCIxMDJcIixcIlRvcFwiOjAuMCxcIkxlZnRcIjowLjAsXCJSaWdodFwiOjAuMCxcIkJvdHRvbVwiOjAuMH0sXCJQYWRkaW5nXCI6e1wiJGlkXCI6XCIxMDNcIixcIlRvcFwiOjAuMCxcIkxlZnRcIjowLjAsXCJSaWdodFwiOjAuMCxcIkJvdHRvbVwiOjAuMH0sXCJCYWNrZ3JvdW5kXCI6e1wiJGlkXCI6XCIxMDRcIixcIkNvbG9yXCI6e1wiJGlkXCI6XCIxMDVcIixcIkFcIjoyNTUsXCJSXCI6MjMzLFwiR1wiOjExMyxcIkJcIjo1MH19LFwiSXNWaXNpYmxlXCI6dHJ1ZSxcIldpZHRoXCI6MTguMCxcIkhlaWdodFwiOjIwLjAsXCJCb3JkZXJTdHlsZVwiOntcIiRpZFwiOlwiMTA2XCIsXCJMaW5lU3R5bGVcIjp7XCIkaWRcIjpcIjEwN1wiLFwiTGluZUNvbG9yXCI6e1wiJGlkXCI6XCIxMDhcIixcIkNvbG9yXCI6e1wiJGlkXCI6XCIxMDlcIixcIkFcIjoyNTUsXCJSXCI6MjM0LFwiR1wiOjIyLFwiQlwiOjMwfX0sXCJMaW5lV2VpZ2h0XCI6Mi4wLFwiTGluZVR5cGVcIjowfSxcIklzVmlzaWJsZVwiOmZhbHNlfX0sXCJUaXRsZVN0eWxlXCI6e1wiJGlkXCI6XCIxMTBcIixcIkZvbnRTZXR0aW5nc1wiOntcIiRpZFwiOlwiMTExXCIsXCJGb250U2l6ZVwiOjExLFwiRm9udE5hbWVcIjpcIkNhbGlicmlcIixcIklzQm9sZFwiOnRydWUsXCJJc0l0YWxpY1wiOmZhbHNlLFwiSXNVbmRlcmxpbmVkXCI6ZmFsc2V9LFwiRm9yZWdyb3VuZFwiOntcIiRpZFwiOlwiMTEyXCIsXCJDb2xvclwiOntcIiRpZFwiOlwiMTEzXCIsXCJBXCI6MjU1LFwiUlwiOjAsXCJHXCI6MCxcIkJcIjowfX0sXCJIb3Jpem9udGFsQWxpZ25tZW50XCI6MCxcIklzVmlzaWJsZVwiOnRydWV9LFwiRGF0ZVN0eWxlXCI6e1wiJGlkXCI6XCIxMTRcIixcIkZvbnRTZXR0aW5nc1wiOntcIiRpZFwiOlwiMTE1XCIsXCJGb250U2l6ZVwiOjEwLFwiRm9udE5hbWVcIjpcIkNhbGlicmlcIixcIklzQm9sZFwiOmZhbHNlLFwiSXNJdGFsaWNcIjpmYWxzZSxcIklzVW5kZXJsaW5lZFwiOmZhbHNlfSxcIkZvcmVncm91bmRcIjp7XCIkaWRcIjpcIjExNlwiLFwiQ29sb3JcIjp7XCIkaWRcIjpcIjExN1wiLFwiQVwiOjI1NSxcIlJcIjoxNCxcIkdcIjo0MCxcIkJcIjo2NX19LFwiSG9yaXpvbnRhbEFsaWdubWVudFwiOjAsXCJJc1Zpc2libGVcIjp0cnVlfSxcIkRhdGVGb3JtYXRcIjp7XCIkaWRcIjpcIjExO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TlcIixcIkZvcm1hdFwiOjAsXCJJc1Zpc2libGVcIjpmYWxzZSxcIkxhc3RLbm93blZpc2liaWxpdHlTdGF0ZVwiOmZhbHNlfSxcIlZhcmlhbmNlU3R5bGVcIjp7XCIkaWRcIjpcIjEyMFwiLFwiVmFyaWFuY2VUZXh0U3R5bGVcIjp7XCIkaWRcIjpcIjEyMVwiLFwiRm9udFNldHRpbmdzXCI6e1wiJGlkXCI6XCIxMjJcIixcIkZvbnRTaXplXCI6MTAsXCJGb250TmFtZVwiOlwiQ2FsaWJyaVwiLFwiSXNCb2xkXCI6ZmFsc2UsXCJJc0l0YWxpY1wiOmZhbHNlLFwiSXNVbmRlcmxpbmVkXCI6ZmFsc2V9LFwiRm9yZWdyb3VuZFwiOntcIiRpZFwiOlwiMTIzXCIsXCJDb2xvclwiOntcIiRpZFwiOlwiMTI0XCIsXCJBXCI6MjU1LFwiUlwiOjAsXCJHXCI6MCxcIkJcIjowfX0sXCJIb3Jpem9udGFsQWxpZ25tZW50XCI6MCxcIklzVmlzaWJsZVwiOmZhbHNlfX19LFwiTW90U3R5bGVcIjp7XCIkaWRcIjpcIjEyNVwiLFwiU2hhcGVcIjoyLFwiU2hhcGVTaXplXCI6MSxcIkRldGFpbHNTcGFjaW5nXCI6MC4wLFwiUGFkZGluZ1wiOntcIiRpZFwiOlwiMTI2XCIsXCJUb3BcIjo1LjAsXCJMZWZ0XCI6My4wLFwiUmlnaHRcIjowLjAsXCJCb3R0b21cIjoyLjB9LFwiUG9zaXRpb25PblRhc2tcIjoxLFwiU2hhcGVTdHlsZVwiOntcIiRpZFwiOlwiMTI3XCIsXCJNYXJnaW5cIjp7XCIkaWRcIjpcIjEyOFwiLFwiVG9wXCI6MC4wLFwiTGVmdFwiOjAuMCxcIlJpZ2h0XCI6MC4wLFwiQm90dG9tXCI6MC4wfSxcIlBhZGRpbmdcIjp7XCIkaWRcIjpcIjEyOVwiLFwiVG9wXCI6MC4wLFwiTGVmdFwiOjAuMCxcIlJpZ2h0XCI6MC4wLFwiQm90dG9tXCI6MC4wfSxcIkJhY2tncm91bmRcIjp7XCIkaWRcIjpcIjEzMFwiLFwiQ29sb3JcIjp7XCIkaWRcIjpcIjEzMVwiLFwiQVwiOjI1NSxcIlJcIjoyMzMsXCJHXCI6MTEzLFwiQlwiOjUwfX0sXCJJc1Zpc2libGVcIjp0cnVlLFwiV2lkdGhcIjoxMy4wLFwiSGVpZ2h0XCI6MTMuMCxcIkJvcmRlclN0eWxlXCI6e1wiJGlkXCI6XCIxMzJcIixcIkxpbmVTdHlsZVwiOntcIiRpZFwiOlwiMTMzXCIsXCJMaW5lQ29sb3JcIjp7XCIkaWRcIjpcIjEzNFwiLFwiQ29sb3JcIjp7XCIkaWRcIjpcIjEzNVwiLFwiQVwiOjI1NSxcIlJcIjoyMzQsXCJHXCI6MjIsXCJCXCI6MzB9fSxcIkxpbmVXZWlnaHRcIjoyLjAsXCJMaW5lVHlwZVwiOjB9LFwiSXNWaXNpYmxlXCI6ZmFsc2V9fSxcIlRpdGxlU3R5bGVcIjp7XCIkaWRcIjpcIjEzNlwiLFwiRm9udFNldHRpbmdzXCI6e1wiJGlkXCI6XCIxMzdcIixcIkZvbnRTaXplXCI6MTEsXCJGb250TmFtZVwiOlwiQ2FsaWJyaVwiLFwiSXNCb2xkXCI6dHJ1ZSxcIklzSXRhbGljXCI6ZmFsc2UsXCJJc1VuZGVybGluZWRcIjpmYWxzZX0sXCJGb3JlZ3JvdW5kXCI6e1wiJGlkXCI6XCIxMzhcIixcIkNvbG9yXCI6e1wiJGlkXCI6XCIxMzlcIixcIkFcIjoyNTUsXCJSXCI6MCxcIkdcIjowLFwiQlwiOjB9fSxcIkhvcml6b250YWxBbGlnbm1lbnRcIjowLFwiSXNWaXNpYmxlXCI6dHJ1ZX0sXCJEYXRlU3R5bGVcIjp7XCIkaWRcIjpcIjE0MFwiLFwiRm9udFNldHRpbmdzXCI6e1wiJGlkXCI6XCIxNDFcIixcIkZvbnRTaXplXCI6MTAsXCJGb250TmFtZVwiOlwiQ2FsaWJyaVwiLFwiSXNCb2xkXCI6ZmFsc2UsXCJJc0l0YWxpY1wiOmZhbHNlLFwiSXNVbmRlcmxpbmVkXCI6ZmFsc2V9LFwiRm9yZWdyb3VuZFwiOntcIiRpZFwiOlwiMTQyXCIsXCJDb2xvclwiOntcIiRpZFwiOlwiMTQzXCIsXCJBXCI6MjU1LFwiUlwiOjE0LFwiR1wiOjQwLFwiQlwiOjY1fX0sXCJIb3Jpem9udGFsQWxpZ25tZW50XCI6MCxcIklzVmlzaWJsZVwiOnRydWV9LFwiRGF0ZUZvcm1hdFwiOntcIiRpZFwiOlwiMTQ0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0NVwiLFwiRm9ybWF0XCI6MCxcIklzVmlzaWJsZVwiOmZhbHNlLFwiTGFzdEtub3duVmlzaWJpbGl0eVN0YXRlXCI6ZmFsc2V9LFwiVmFyaWFuY2VTdHlsZVwiOntcIiRpZFwiOlwiMTQ2XCIsXCJWYXJpYW5jZVRleHRTdHlsZVwiOntcIiRpZFwiOlwiMTQ3XCIsXCJGb250U2V0dGluZ3NcIjp7XCIkaWRcIjpcIjE0OFwiLFwiRm9udFNpemVcIjoxMCxcIkZvbnROYW1lXCI6XCJDYWxpYnJpXCIsXCJJc0JvbGRcIjpmYWxzZSxcIklzSXRhbGljXCI6ZmFsc2UsXCJJc1VuZGVybGluZWRcIjpmYWxzZX0sXCJGb3JlZ3JvdW5kXCI6e1wiJGlkXCI6XCIxNDlcIixcIkNvbG9yXCI6e1wiJGlkXCI6XCIxNTBcIixcIkFcIjoyNTUsXCJSXCI6MCxcIkdcIjowLFwiQlwiOjB9fSxcIkhvcml6b250YWxBbGlnbm1lbnRcIjowLFwiSXNWaXNpYmxlXCI6ZmFsc2V9fX0sXCJTd2ltbGFuZVYyU3R5bGVcIjp7XCIkaWRcIjpcIjE1MVwiLFwiU3R5bGVJZFwiOlwiMzMyY2ZiMTMtYjQwMS00ZWMzLWI2NTUtNzM5NjhkMDRkNzQ5XCIsXCJOYW1lXCI6XCJTd2ltbGFuZSBTdHlsZSAxXCIsXCJIZWFkZXJTdHlsZVwiOntcIiRpZFwiOlwiMTUyXCIsXCJUZXh0U3R5bGVcIjp7XCIkaWRcIjpcIjE1M1wiLFwiRm9udFNldHRpbmdzXCI6e1wiJGlkXCI6XCIxNTRcIixcIkZvbnRTaXplXCI6MTEsXCJGb250TmFtZVwiOlwiQ2FsaWJyaVwiLFwiSXNCb2xkXCI6ZmFsc2UsXCJJc0l0YWxpY1wiOmZhbHNlLFwiSXNVbmRlcmxpbmVkXCI6ZmFsc2V9LFwiRm9yZWdyb3VuZFwiOntcIiRpZFwiOlwiMTU1XCIsXCJDb2xvclwiOntcIiRpZFwiOlwiMTU2XCIsXCJBXCI6MjU1LFwiUlwiOjI1NSxcIkdcIjoyNTUsXCJCXCI6MjU1fX0sXCJIb3Jpem9udGFsQWxpZ25tZW50XCI6MCxcIklzVmlzaWJsZVwiOnRydWV9LFwiUmVjdGFuZ2xlU3R5bGVcIjp7XCIkaWRcIjpcIjE1N1wiLFwiTWFyZ2luXCI6e1wiJGlkXCI6XCIxNThcIixcIlRvcFwiOjAuMCxcIkxlZnRcIjowLjAsXCJSaWdodFwiOjAuMCxcIkJvdHRvbVwiOjAuMH0sXCJQYWRkaW5nXCI6e1wiJGlkXCI6XCIxNTlcIixcIlRvcFwiOjAuMCxcIkxlZnRcIjowLjAsXCJSaWdodFwiOjAuMCxcIkJvdHRvbVwiOjAuMH0sXCJCYWNrZ3JvdW5kXCI6e1wiJGlkXCI6XCIxNjBcIixcIkNvbG9yXCI6e1wiJGlkXCI6XCIxNjFcIixcIkFcIjoyNTUsXCJSXCI6MjEsXCJHXCI6OTYsXCJCXCI6MTMwfX0sXCJJc1Zpc2libGVcIjp0cnVlLFwiV2lkdGhcIjowLjAsXCJIZWlnaHRcIjowLjAsXCJCb3JkZXJTdHlsZVwiOntcIiRpZFwiOlwiMTYyXCIsXCJMaW5lU3R5bGVcIjp7XCIkaWRcIjpcIjE2M1wiLFwiTGluZUNvbG9yXCI6e1wiJGlkXCI6XCIxNjRcIixcIkNvbG9yXCI6e1wiJGlkXCI6XCIxNjVcIixcIkFcIjoyNTUsXCJSXCI6MjU1LFwiR1wiOjI1NSxcIkJcIjoyNTV9fSxcIkxpbmVXZWlnaHRcIjowLjAsXCJMaW5lVHlwZVwiOjB9LFwiSXNWaXNpYmxlXCI6ZmFsc2V9fX0sXCJCYWNrZ3JvdW5k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1MSxcIlJcIjoyMDAsXCJHXCI6MjAwLFwiQlwiOjIwMH19LFwiSXNWaXNpYmxlXCI6dHJ1ZSxcIldpZHRoXCI6MC4wLFwiSGVpZ2h0XCI6MC4wLFwiQm9yZGVyU3R5bGVcIjp7XCIkaWRcIjpcIjE3MVwiLFwiTGluZVN0eWxlXCI6e1wiJGlkXCI6XCIxNzJcIixcIkxpbmVDb2xvclwiOntcIiRpZFwiOlwiMTczXCIsXCJDb2xvclwiOntcIiRpZFwiOlwiMTc0XCIsXCJBXCI6MjU1LFwiUlwiOjIzNCxcIkdcIjoyMixcIkJcIjozMH19LFwiTGluZVdlaWdodFwiOjIuMCxcIkxpbmVUeXBlXCI6MH0sXCJJc1Zpc2libGVcIjpmYWxzZX19LFwiSXNBYm92ZVRpbWViYW5kXCI6ZmFsc2UsXCJTcGFjaW5nXCI6MyxcIkRlZmF1bHRTd2ltbGFuZUFjdGl2aXR5U3R5bGVcIjp7XCIkaWRcIjpcIjE3NVwiLFwiSGVhZGVyU3R5bGVcIjp7XCIkaWRcIjpcIjE3NlwiLFwiVGV4dFN0eWxlXCI6e1wiJGlkXCI6XCIxNzdcIixcIkZvbnRTZXR0aW5nc1wiOntcIiRpZFwiOlwiMTc4XCIsXCJGb250U2l6ZVwiOjExLFwiRm9udE5hbWVcIjpcIkNhbGlicmlcIixcIklzQm9sZFwiOmZhbHNlLFwiSXNJdGFsaWNcIjpmYWxzZSxcIklzVW5kZXJsaW5lZFwiOmZhbHNlfSxcIkZvcmVncm91bmRcIjp7XCIkaWRcIjpcIjE3OVwiLFwiQ29sb3JcIjp7XCIkaWRcIjpcIjE4MFwiLFwiQVwiOjI1NSxcIlJcIjowLFwiR1wiOjAsXCJCXCI6MH19LFwiSG9yaXpvbnRhbEFsaWdubWVudFwiOjAsXCJJc1Zpc2libGVcIjp0cnVlfSxcIlJlY3RhbmdsZVN0eWxlXCI6e1wiJGlkXCI6XCIxODFcIixcIk1hcmdpblwiOntcIiRpZFwiOlwiMTgyXCIsXCJUb3BcIjowLjAsXCJMZWZ0XCI6MC4wLFwiUmlnaHRcIjowLjAsXCJCb3R0b21cIjowLjB9LFwiUGFkZGluZ1wiOntcIiRpZFwiOlwiMTgzXCIsXCJUb3BcIjowLjAsXCJMZWZ0XCI6MC4wLFwiUmlnaHRcIjowLjAsXCJCb3R0b21cIjowLjB9LFwiQmFja2dyb3VuZFwiOntcIiRpZFwiOlwiMTg0XCIsXCJDb2xvclwiOntcIiRpZFwiOlwiMTg1XCIsXCJBXCI6NjMsXCJSXCI6MjEsXCJHXCI6OTYsXCJCXCI6MTMwfX0sXCJJc1Zpc2libGVcIjp0cnVlLFwiV2lkdGhcIjowLjAsXCJIZWlnaHRcIjowLjAsXCJCb3JkZXJTdHlsZVwiOntcIiRpZFwiOlwiMTg2XCIsXCJMaW5lU3R5bGVcIjp7XCIkaWRcIjpcIjE4N1wiLFwiTGluZUNvbG9yXCI6e1wiJGlkXCI6XCIxODhcIixcIkNvbG9yXCI6e1wiJGlkXCI6XCIxODlcIixcIkFcIjoyNTUsXCJSXCI6MjU1LFwiR1wiOjAsXCJCXCI6MH19LFwiTGluZVdlaWdodFwiOjAuMCxcIkxpbmVUeXBlXCI6MH0sXCJJc1Zpc2libGVcIjpmYWxzZX19fSxcIkJhY2tncm91bmRTdHlsZVwiOntcIiRpZFwiOlwiMTkwXCIsXCJNYXJnaW5cIjp7XCIkaWRcIjpcIjE5MVwiLFwiVG9wXCI6MC4wLFwiTGVmdFwiOjAuMCxcIlJpZ2h0XCI6MC4wLFwiQm90dG9tXCI6MC4wfSxcIlBhZGRpbmdcIjp7XCIkaWRcIjpcIjE5MlwiLFwiVG9wXCI6MC4wLFwiTGVmdFwiOjAuMCxcIlJpZ2h0XCI6MC4wLFwiQm90dG9tXCI6MC4wfSxcIkJhY2tncm91bmRcIjp7XCIkaWRcIjpcIjE5M1wiLFwiQ29sb3JcIjp7XCIkaWRcIjpcIjE5NFwiLFwiQVwiOjUxLFwiUlwiOjIwMCxcIkdcIjoyMDAsXCJCXCI6MjAwfX0sXCJJc1Zpc2libGVcIjp0cnVlLFwiV2lkdGhcIjowLjAsXCJIZWlnaHRcIjowLjAsXCJCb3JkZXJTdHlsZVwiOntcIiRpZFwiOlwiMTk1XCIsXCJMaW5lU3R5bGVcIjp7XCIkaWRcIjpcIjE5NlwiLFwiTGluZUNvbG9yXCI6e1wiJGlkXCI6XCIxOTdcIixcIkNvbG9yXCI6e1wiJGlkXCI6XCIxOThcIixcIkFcIjoyNTUsXCJSXCI6MjM0LFwiR1wiOjIyLFwiQlwiOjMwfX0sXCJMaW5lV2VpZ2h0XCI6Mi4wLFwiTGluZVR5cGVcIjowfSxcIklzVmlzaWJsZVwiOmZhbHNlfX19LFwiRGVmYXVsdFN3aW1sYW5lTWlsZXN0b25lU3R5bGVcIjp7XCIkaWRcIjpcIjE5OVwiLFwiVGl0bGVQb3NpdGlvblwiOjAsXCJEYXRlUG9zaXRpb25cIjoyLFwiVmFyaWFuY2VQb3NpdGlvblwiOjIsXCJTaGFwZVR5cGVcIjoxLFwiU2hhcGVTaXplXCI6MCxcIlNwYWNpbmdcIjo1LFwiU2hhcGVTdHlsZVwiOntcIiRpZFwiOlwiMjAwXCIsXCJNYXJnaW5cIjp7XCIkaWRcIjpcIjIwMVwiLFwiVG9wXCI6MC4wLFwiTGVmdFwiOjAuMCxcIlJpZ2h0XCI6MC4wLFwiQm90dG9tXCI6MC4wfSxcIlBhZGRpbmdcIjp7XCIkaWRcIjpcIjIwMlwiLFwiVG9wXCI6MC4wLFwiTGVmdFwiOjAuMCxcIlJpZ2h0XCI6MC4wLFwiQm90dG9tXCI6MC4wfSxcIkJhY2tncm91bmRcIjp7XCIkaWRcIjpcIjIwM1wiLFwiQ29sb3JcIjp7XCIkaWRcIjpcIjIwNFwiLFwiQVwiOjI1NSxcIlJcIjoyMSxcIkdcIjo5NixcIkJcIjoxMzB9fSxcIklzVmlzaWJsZVwiOnRydWUsXCJXaWR0aFwiOjEyLjAsXCJIZWlnaHRcIjoxNC4wLFwiQm9yZGVyU3R5bGVcIjp7XCIkaWRcIjpcIjIwNVwiLFwiTGluZVN0eWxlXCI6e1wiJGlkXCI6XCIyMDZcIixcIkxpbmVDb2xvclwiOntcIiRpZFwiOlwiMjA3XCIsXCJDb2xvclwiOntcIiRpZFwiOlwiMjA4XCIsXCJBXCI6MjU1LFwiUlwiOjIzNCxcIkdcIjoyMixcIkJcIjozMH19LFwiTGluZVdlaWdodFwiOjIuMCxcIkxpbmVUeXBlXCI6MH0sXCJJc1Zpc2libGVcIjpmYWxzZX19LFwiVGl0bGVTdHlsZVwiOntcIiRpZFwiOlwiMjA5XCIsXCJGb250U2V0dGluZ3NcIjp7XCIkaWRcIjpcIjIxMFwiLFwiRm9udFNpemVcIjoxMSxcIkZvbnROYW1lXCI6XCJDYWxpYnJpXCIsXCJJc0JvbGRcIjpmYWxzZSxcIklzSXRhbGljXCI6ZmFsc2UsXCJJc1VuZGVybGluZWRcIjpmYWxzZX0sXCJGb3JlZ3JvdW5kXCI6e1wiJGlkXCI6XCIyMTFcIixcIkNvbG9yXCI6e1wiJGlkXCI6XCIyMTJcIixcIkFcIjoyNTUsXCJSXCI6MCxcIkdcIjowLFwiQlwiOjB9fSxcIkhvcml6b250YWxBbGlnbm1lbnRcIjoyLFwiSXNWaXNpYmxlXCI6dHJ1ZX0sXCJEYXRlU3R5bGVcIjp7XCIkaWRcIjpcIjIxM1wiLFwiRm9udFNldHRpbmdzXCI6e1wiJGlkXCI6XCIyMTRcIixcIkZvbnRTaXplXCI6MTAsXCJGb250TmFtZVwiOlwiQ2FsaWJyaVwiLFwiSXNCb2xkXCI6ZmFsc2UsXCJJc0l0YWxpY1wiOmZhbHNlLFwiSXNVbmRlcmxpbmVkXCI6ZmFsc2V9LFwiRm9yZWdyb3VuZFwiOntcIiRpZFwiOlwiMjE1XCIsXCJDb2xvclwiOntcIiRpZFwiOlwiMjE2XCIsXCJBXCI6MjU1LFwiUlwiOjE0LFwiR1wiOjQwLFwiQlwiOjY1fX0sXCJIb3Jpem9udGFsQWxpZ25tZW50XCI6MCxcIklzVmlzaWJsZVwiOnRydWV9LFwiRGF0ZUZvcm1hdFwiOntcIiRpZFwiOlwiMjE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xOFwiLFwiRm9ybWF0XCI6MCxcIklzVmlzaWJsZVwiOmZhbHNlLFwiTGFzdEtub3duVmlzaWJpbGl0eVN0YXRlXCI6ZmFsc2V9LFwiVmFyaWFuY2VTdHlsZVwiOntcIiRpZFwiOlwiMjE5XCIsXCJWYXJpYW5jZVRleHR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MCxcIkdcIjowLFwiQlwiOjB9fSxcIkhvcml6b250YWxBbGlnbm1lbnRcIjowLFwiSXNWaXNpYmxlXCI6ZmFsc2V9fX0sXCJEZWZhdWx0U3dpbWxhbmVUYXNrU3R5bGVcIjp7XCIkaWRcIjpcIjIyNFwiLFwiU2hhcGVcIjoxLFwiU2hhcGVUaGlja25lc3NcIjowLFwiRHVyYXRpb25Gb3JtYXRcIjowLFwiUGVyY2VudGFnZUNvbXBsZXRlVGV4dFN0eWxlXCI6e1wiJGlkXCI6XCIyMjVcIixcIkZvbnRTZXR0aW5nc1wiOntcIiRpZFwiOlwiMjI2XCIsXCJGb250U2l6ZVwiOjEwLFwiRm9udE5hbWVcIjpcIkNhbGlicmlcIixcIklzQm9sZFwiOmZhbHNlLFwiSXNJdGFsaWNcIjpmYWxzZSxcIklzVW5kZXJsaW5lZFwiOmZhbHNlfSxcIkZvcmVncm91bmRcIjp7XCIkaWRcIjpcIjIyN1wiLFwiQ29sb3JcIjp7XCIkaWRcIjpcIjIyOFwiLFwiQVwiOjI1NSxcIlJcIjoyMzIsXCJHXCI6MjMyLFwiQlwiOjIzMn19LFwiSG9yaXpvbnRhbEFsaWdubWVudFwiOjEsXCJJc1Zpc2libGVcIjp0cnVlfSxcIlBlcmNlbnRhZ2VDb21wbGV0ZUhpZ2hsaWdodFN0eWxlXCI6e1wiJGlkXCI6XCIyMjlcIixcIkJhY2tncm91bmRcIjp7XCIkaWRcIjpcIjIzMFwiLFwiQ29sb3JcIjp7XCIkaWRcIjpcIjIzMVwiLFwiQVwiOjg5LFwiUlwiOjAsXCJHXCI6MCxcIkJcIjowfX19LFwiRHVyYXRpb25TdHlsZVwiOntcIiRpZFwiOlwiMjMyXCIsXCJGb250U2V0dGluZ3NcIjp7XCIkaWRcIjpcIjIzM1wiLFwiRm9udFNpemVcIjoxMCxcIkZvbnROYW1lXCI6XCJDYWxpYnJpXCIsXCJJc0JvbGRcIjpmYWxzZSxcIklzSXRhbGljXCI6ZmFsc2UsXCJJc1VuZGVybGluZWRcIjpmYWxzZX0sXCJGb3JlZ3JvdW5kXCI6e1wiJGlkXCI6XCIyMzRcIixcIkNvbG9yXCI6e1wiJGlkXCI6XCIyMzVcIixcIkFcIjoyNTUsXCJSXCI6MjM3LFwiR1wiOjEyNSxcIkJcIjo0OX19LFwiSG9yaXpvbnRhbEFsaWdubWVudFwiOjAsXCJJc1Zpc2libGVcIjpmYWxzZX0sXCJNYXJnaW5cIjp7XCIkaWRcIjpcIjIzNl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yMzdcIixcIkJhc2VsaW5lU2hhcGVTdHlsZVwiOntcIiRpZFwiOlwiMjM4XCIsXCJNYXJnaW5cIjp7XCIkaWRcIjpcIjIzOVwiLFwiVG9wXCI6MC4wLFwiTGVmdFwiOjAuMCxcIlJpZ2h0XCI6MC4wLFwiQm90dG9tXCI6MC4wfSxcIlBhZGRpbmdcIjp7XCIkaWRcIjpcIjI0MFwiLFwiVG9wXCI6MC4wLFwiTGVmdFwiOjAuMCxcIlJpZ2h0XCI6MC4wLFwiQm90dG9tXCI6MC4wfSxcIkJhY2tncm91bmRcIjp7XCIkaWRcIjpcIjI0MVwiLFwiQ29sb3JcIjp7XCIkaWRcIjpcIjI0MlwiLFwiQVwiOjE1MyxcIlJcIjowLFwiR1wiOjAsXCJCXCI6MH19LFwiSXNWaXNpYmxlXCI6ZmFsc2UsXCJXaWR0aFwiOjAuMCxcIkhlaWdodFwiOjAuMCxcIkJvcmRlclN0eWxlXCI6e1wiJGlkXCI6XCIyNDNcIixcIkxpbmVTdHlsZVwiOntcIiRpZFwiOlwiMjQ0XCIsXCJMaW5lQ29sb3JcIjp7XCIkaWRcIjpcIjI0NVwiLFwiQ29sb3JcIjp7XCIkaWRcIjpcIjI0NlwiLFwiQVwiOjI1NSxcIlJcIjoyNTUsXCJHXCI6MCxcIkJcIjowfX0sXCJMaW5lV2VpZ2h0XCI6Mi4wLFwiTGluZVR5cGVcIjowfSxcIklzVmlzaWJsZVwiOmZhbHNlfX19LFwiU2hhcGVTdHlsZVwiOntcIiRpZFwiOlwiMjQ3XCIsXCJNYXJnaW5cIjp7XCIkaWRcIjpcIjI0OFwiLFwiVG9wXCI6MC4wLFwiTGVmdFwiOjQuMCxcIlJpZ2h0XCI6NC4wLFwiQm90dG9tXCI6MC4wfSxcIlBhZGRpbmdcIjp7XCIkaWRcIjpcIjI0OVwiLFwiVG9wXCI6MC4wLFwiTGVmdFwiOjAuMCxcIlJpZ2h0XCI6MC4wLFwiQm90dG9tXCI6MC4wfSxcIkJhY2tncm91bmRcIjp7XCIkaWRcIjpcIjI1MFwiLFwiQ29sb3JcIjp7XCIkaWRcIjpcIjI1MVwiLFwiQVwiOjI1NSxcIlJcIjoyMSxcIkdcIjo5NixcIkJcIjoxMzB9fSxcIklzVmlzaWJsZVwiOnRydWUsXCJXaWR0aFwiOjAuMCxcIkhlaWdodFwiOjEwLjAsXCJCb3JkZXJTdHlsZVwiOntcIiRpZFwiOlwiMjUyXCIsXCJMaW5lU3R5bGVcIjp7XCIkaWRcIjpcIjI1M1wiLFwiTGluZUNvbG9yXCI6e1wiJGlkXCI6XCIyNTRcIixcIkNvbG9yXCI6e1wiJGlkXCI6XCIyNTVcIixcIkFcIjoyNTUsXCJSXCI6MjM0LFwiR1wiOjIyLFwiQlwiOjMwfX0sXCJMaW5lV2VpZ2h0XCI6Mi4wLFwiTGluZVR5cGVcIjowfSxcIklzVmlzaWJsZVwiOmZhbHNlfX0sXCJUaXRsZVN0eWxlXCI6e1wiJGlkXCI6XCIyNTZcIixcIkZvbnRTZXR0aW5nc1wiOntcIiRpZFwiOlwiMjU3XCIsXCJGb250U2l6ZVwiOjExLFwiRm9udE5hbWVcIjpcIkNhbGlicmlcIixcIklzQm9sZFwiOmZhbHNlLFwiSXNJdGFsaWNcIjpmYWxzZSxcIklzVW5kZXJsaW5lZFwiOmZhbHNlfSxcIkZvcmVncm91bmRcIjp7XCIkaWRcIjpcIjI1OFwiLFwiQ29sb3JcIjp7XCIkaWRcIjpcIjI1OVwiLFwiQVwiOjI1NSxcIlJcIjowLFwiR1wiOjAsXCJCXCI6MH19LFwiSG9yaXpvbnRhbEFsaWdubWVudFwiOjAsXCJJc1Zpc2libGVcIjp0cnVlfSxcIkRhdGVTdHlsZVwiOntcIiRpZFwiOlwiMjYwXCIsXCJGb250U2V0dGluZ3NcIjp7XCIkaWRcIjpcIjI2MVwiLFwiRm9udFNpemVcIjoxMCxcIkZvbnROYW1lXCI6XCJDYWxpYnJpXCIsXCJJc0JvbGRcIjpmYWxzZSxcIklzSXRhbGljXCI6ZmFsc2UsXCJJc1VuZGVybGluZWRcIjpmYWxzZX0sXCJGb3JlZ3JvdW5kXCI6e1wiJGlkXCI6XCIyNjJcIixcIkNvbG9yXCI6e1wiJGlkXCI6XCIyNjNcIixcIkFcIjoyNTUsXCJSXCI6MTQsXCJHXCI6NDAsXCJCXCI6NjV9fSxcIkhvcml6b250YWxBbGlnbm1lbnRcIjoyLFwiSXNWaXNpYmxlXCI6dHJ1ZX0sXCJEYXRlRm9ybWF0XCI6e1wiJGlkXCI6XCIyN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Y1XCIsXCJGb3JtYXRcIjowLFwiSXNWaXNpYmxlXCI6ZmFsc2UsXCJMYXN0S25vd25WaXNpYmlsaXR5U3RhdGVcIjpmYWxzZX0sXCJWYXJpYW5jZVN0eWxlXCI6e1wiJGlkXCI6XCIyNjZcIixcIlZhcmlhbmNlVGV4dFN0eWxlXCI6e1wiJGlkXCI6XCIyNjdcIixcIkZvbnRTZXR0aW5nc1wiOntcIiRpZFwiOlwiMjY4XCIsXCJGb250U2l6ZVwiOjEwLFwiRm9udE5hbWVcIjpcIkNhbGlicmlcIixcIklzQm9sZFwiOmZhbHNlLFwiSXNJdGFsaWNcIjpmYWxzZSxcIklzVW5kZXJsaW5lZFwiOmZhbHNlfSxcIkZvcmVncm91bmRcIjp7XCIkaWRcIjpcIjI2OVwiLFwiQ29sb3JcIjp7XCIkaWRcIjpcIjI3MFwiLFwiQVwiOjI1NSxcIlJcIjowLFwiR1wiOjAsXCJCXCI6MH19LFwiSG9yaXpvbnRhbEFsaWdubWVudFwiOjAsXCJJc1Zpc2libGVcIjpmYWxzZX19fSxcIkRlZmF1bHRTd2ltbGFuZU1vdFN0eWxlXCI6e1wiJGlkXCI6XCIyNzFcIixcIlNoYXBlXCI6MSxcIlNoYXBlU2l6ZVwiOjAsXCJEZXRhaWxzU3BhY2luZ1wiOjAuMCxcIlBhZGRpbmdcIjp7XCIkaWRcIjpcIjI3MlwiLFwiVG9wXCI6NS4wLFwiTGVmdFwiOjMuMCxcIlJpZ2h0XCI6MC4wLFwiQm90dG9tXCI6Mi4wfSxcIlBvc2l0aW9uT25UYXNrXCI6MSxcIlNoYXBlU3R5bGVcIjp7XCIkaWRcIjpcIjI3M1wiLFwiTWFyZ2luXCI6e1wiJGlkXCI6XCIyNzRcIixcIlRvcFwiOjAuMCxcIkxlZnRcIjowLjAsXCJSaWdodFwiOjAuMCxcIkJvdHRvbVwiOjAuMH0sXCJQYWRkaW5nXCI6e1wiJGlkXCI6XCIyNzVcIixcIlRvcFwiOjAuMCxcIkxlZnRcIjowLjAsXCJSaWdodFwiOjAuMCxcIkJvdHRvbVwiOjAuMH0sXCJCYWNrZ3JvdW5kXCI6e1wiJGlkXCI6XCIyNzZcIixcIkNvbG9yXCI6e1wiJGlkXCI6XCIyNzdcIixcIkFcIjoyNTUsXCJSXCI6MTEsXCJHXCI6NDgsXCJCXCI6NjV9fSxcIklzVmlzaWJsZVwiOnRydWUsXCJXaWR0aFwiOjEyLjAsXCJIZWlnaHRcIjoxNC4wLFwiQm9yZGVyU3R5bGVcIjp7XCIkaWRcIjpcIjI3OFwiLFwiTGluZVN0eWxlXCI6e1wiJGlkXCI6XCIyNzlcIixcIkxpbmVDb2xvclwiOntcIiRpZFwiOlwiMjgwXCIsXCJDb2xvclwiOntcIiRpZFwiOlwiMjgxXCIsXCJBXCI6MjU1LFwiUlwiOjI1NSxcIkdcIjowLFwiQlwiOjB9fSxcIkxpbmVXZWlnaHRcIjowLjAsXCJMaW5lVHlwZVwiOjB9LFwiSXNWaXNpYmxlXCI6ZmFsc2V9fSxcIlRpdGxlU3R5bGVcIjp7XCIkaWRcIjpcIjI4MlwiLFwiRm9udFNldHRpbmdzXCI6e1wiJGlkXCI6XCIyODNcIixcIkZvbnRTaXplXCI6MTEsXCJGb250TmFtZVwiOlwiQ2FsaWJyaVwiLFwiSXNCb2xkXCI6ZmFsc2UsXCJJc0l0YWxpY1wiOmZhbHNlLFwiSXNVbmRlcmxpbmVkXCI6ZmFsc2V9LFwiRm9yZWdyb3VuZFwiOntcIiRpZFwiOlwiMjg0XCIsXCJDb2xvclwiOntcIiRpZFwiOlwiMjg1XCIsXCJBXCI6MjU1LFwiUlwiOjAsXCJHXCI6MCxcIkJcIjowfX0sXCJIb3Jpem9udGFsQWxpZ25tZW50XCI6MSxcIklzVmlzaWJsZVwiOnRydWV9LFwiRGF0ZVN0eWxlXCI6e1wiJGlkXCI6XCIyODZcIixcIkZvbnRTZXR0aW5nc1wiOntcIiRpZFwiOlwiMjg3XCIsXCJGb250U2l6ZVwiOjEwLFwiRm9udE5hbWVcIjpcIkNhbGlicmlcIixcIklzQm9sZFwiOmZhbHNlLFwiSXNJdGFsaWNcIjpmYWxzZSxcIklzVW5kZXJsaW5lZFwiOmZhbHNlfSxcIkZvcmVncm91bmRcIjp7XCIkaWRcIjpcIjI4OFwiLFwiQ29sb3JcIjp7XCIkaWRcIjpcIjI4OVwiLFwiQVwiOjI1NSxcIlJcIjoxNCxcIkdcIjo0MCxcIkJcIjo2NX19LFwiSG9yaXpvbnRhbEFsaWdubWVudFwiOjEsXCJJc1Zpc2libGVcIjp0cnVlfSxcIkRhdGVGb3JtYXRcIjp7XCIkaWRcIjpcIjI5M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OTFcIixcIkZvcm1hdFwiOjAsXCJJc1Zpc2libGVcIjpmYWxzZSxcIkxhc3RLbm93blZpc2liaWxpdHlTdGF0ZVwiOmZhbHNlfSxcIlZhcmlhbmNlU3R5bGVcIjp7XCIkaWRcIjpcIjI5MlwiLFwiVmFyaWFuY2VUZXh0U3R5bGVcIjp7XCIkaWRcIjpcIjI5M1wiLFwiRm9udFNldHRpbmdzXCI6e1wiJGlkXCI6XCIyOTRcIixcIkZvbnRTaXplXCI6MTAsXCJGb250TmFtZVwiOlwiQ2FsaWJyaVwiLFwiSXNCb2xkXCI6ZmFsc2UsXCJJc0l0YWxpY1wiOmZhbHNlLFwiSXNVbmRlcmxpbmVkXCI6ZmFsc2V9LFwiRm9yZWdyb3VuZFwiOntcIiRpZFwiOlwiMjk1XCIsXCJDb2xvclwiOntcIiRpZFwiOlwiMjk2XCIsXCJBXCI6MjU1LFwiUlwiOjAsXCJHXCI6MCxcIkJcIjowfX0sXCJIb3Jpem9udGFsQWxpZ25tZW50XCI6MCxcIklzVmlzaWJsZVwiOmZhbHNlfX19fSxcIl9hZGRpdGlvbmFsU3dpbWxhbmVWMlN0eWxlc1wiOlt7XCIkaWRcIjpcIjI5N1wiLFwiU3R5bGVJZFwiOlwiOTg1MTNlMTAtNTUxYy00ZjMwLWFjMTEtYTA2OTBlOTAzMTM0XCIsXCJOYW1lXCI6XCJTd2ltbGFuZSBTdHlsZSAyXCIsXCJIZWFkZXJTdHlsZVwiOntcIiRpZFwiOlwiMjk4XCIsXCJUZXh0U3R5bGVcIjp7XCIkaWRcIjpcIjI5OVwiLFwiRm9udFNldHRpbmdzXCI6e1wiJGlkXCI6XCIzMDBcIixcIkZvbnRTaXplXCI6MTEsXCJGb250TmFtZVwiOlwiQ2FsaWJyaVwiLFwiSXNCb2xkXCI6ZmFsc2UsXCJJc0l0YWxpY1wiOmZhbHNlLFwiSXNVbmRlcmxpbmVkXCI6ZmFsc2V9LFwiRm9yZWdyb3VuZFwiOntcIiRpZFwiOlwiMzAxXCIsXCJDb2xvclwiOntcIiRpZFwiOlwiMzAyXCIsXCJBXCI6MjU1LFwiUlwiOjI1NSxcIkdcIjoyNTUsXCJCXCI6MjU1fX0sXCJIb3Jpem9udGFsQWxpZ25tZW50XCI6MSxcIklzVmlzaWJsZVwiOnRydWV9LFwiUmVjdGFuZ2xlU3R5bGVcIjp7XCIkaWRcIjpcIjMwM1wiLFwiTWFyZ2luXCI6e1wiJGlkXCI6XCIzMDRcIixcIlRvcFwiOjAuMCxcIkxlZnRcIjowLjAsXCJSaWdodFwiOjAuMCxcIkJvdHRvbVwiOjAuMH0sXCJQYWRkaW5nXCI6e1wiJGlkXCI6XCIzMDVcIixcIlRvcFwiOjAuMCxcIkxlZnRcIjowLjAsXCJSaWdodFwiOjAuMCxcIkJvdHRvbVwiOjAuMH0sXCJCYWNrZ3JvdW5kXCI6e1wiJGlkXCI6XCIzMDZcIixcIkNvbG9yXCI6e1wiJGlkXCI6XCIzMDdcIixcIkFcIjoyNTUsXCJSXCI6MjMzLFwiR1wiOjExMyxcIkJcIjo1MH19LFwiSXNWaXNpYmxlXCI6dHJ1ZSxcIldpZHRoXCI6MC4wLFwiSGVpZ2h0XCI6MC4wLFwiQm9yZGVyU3R5bGVcIjp7XCIkaWRcIjpcIjMwOFwiLFwiTGluZVN0eWxlXCI6e1wiJGlkXCI6XCIzMDlcIixcIkxpbmVDb2xvclwiOntcIiRpZFwiOlwiMzEwXCIsXCJDb2xvclwiOntcIiRpZFwiOlwiMzExXCIsXCJBXCI6MjU1LFwiUlwiOjI1NSxcIkdcIjoyNTUsXCJCXCI6MjU1fX0sXCJMaW5lV2VpZ2h0XCI6MC4wLFwiTGluZVR5cGVcIjowfSxcIklzVmlzaWJsZVwiOmZhbHNlfX19LFwiQmFja2dyb3VuZFN0eWxlXCI6e1wiJGlkXCI6XCIzMTJcIixcIk1hcmdpblwiOntcIiRpZFwiOlwiMzEzXCIsXCJUb3BcIjowLjAsXCJMZWZ0XCI6MC4wLFwiUmlnaHRcIjowLjAsXCJCb3R0b21cIjowLjB9LFwiUGFkZGluZ1wiOntcIiRpZFwiOlwiMzE0XCIsXCJUb3BcIjowLjAsXCJMZWZ0XCI6MC4wLFwiUmlnaHRcIjowLjAsXCJCb3R0b21cIjowLjB9LFwiQmFja2dyb3VuZFwiOntcIiRpZFwiOlwiMzE1XCIsXCJDb2xvclwiOntcIiRpZFwiOlwiMzE2XCIsXCJBXCI6NTEsXCJSXCI6MjAwLFwiR1wiOjIwMCxcIkJcIjoyMDB9fSxcIklzVmlzaWJsZVwiOnRydWUsXCJXaWR0aFwiOjAuMCxcIkhlaWdodFwiOjAuMCxcIkJvcmRlclN0eWxlXCI6e1wiJGlkXCI6XCIzMTdcIixcIkxpbmVTdHlsZVwiOntcIiRpZFwiOlwiMzE4XCIsXCJMaW5lQ29sb3JcIjp7XCIkaWRcIjpcIjMxOVwiLFwiQ29sb3JcIjp7XCIkaWRcIjpcIjMyMFwiLFwiQVwiOjI1NSxcIlJcIjoyMzQsXCJHXCI6MjIsXCJCXCI6MzB9fSxcIkxpbmVXZWlnaHRcIjoyLjAsXCJMaW5lVHlwZVwiOjB9LFwiSXNWaXNpYmxlXCI6ZmFsc2V9fSxcIklzQWJvdmVUaW1lYmFuZFwiOmZhbHNlLFwiU3BhY2luZ1wiOjMsXCJEZWZhdWx0U3dpbWxhbmVBY3Rpdml0eVN0eWxlXCI6e1wiJGlkXCI6XCIzMjFcIixcIkhlYWRlclN0eWxlXCI6e1wiJGlkXCI6XCIzMjJcIixcIlRleHRTdHlsZVwiOntcIiRpZFwiOlwiMzIzXCIsXCJGb250U2V0dGluZ3NcIjp7XCIkaWRcIjpcIjMyNFwiLFwiRm9udFNpemVcIjoxMSxcIkZvbnROYW1lXCI6XCJDYWxpYnJpXCIsXCJJc0JvbGRcIjpmYWxzZSxcIklzSXRhbGljXCI6ZmFsc2UsXCJJc1VuZGVybGluZWRcIjpmYWxzZX0sXCJGb3JlZ3JvdW5kXCI6e1wiJGlkXCI6XCIzMjVcIixcIkNvbG9yXCI6e1wiJGlkXCI6XCIzMjZcIixcIkFcIjoyNTUsXCJSXCI6MCxcIkdcIjowLFwiQlwiOjB9fSxcIkhvcml6b250YWxBbGlnbm1lbnRcIjowLFwiSXNWaXNpYmxlXCI6dHJ1ZX0sXCJSZWN0YW5nbGVTdHlsZVwiOntcIiRpZFwiOlwiMzI3XCIsXCJNYXJnaW5cIjp7XCIkaWRcIjpcIjMyOFwiLFwiVG9wXCI6MC4wLFwiTGVmdFwiOjAuMCxcIlJpZ2h0XCI6MC4wLFwiQm90dG9tXCI6MC4wfSxcIlBhZGRpbmdcIjp7XCIkaWRcIjpcIjMyOVwiLFwiVG9wXCI6MC4wLFwiTGVmdFwiOjAuMCxcIlJpZ2h0XCI6MC4wLFwiQm90dG9tXCI6MC4wfSxcIkJhY2tncm91bmRcIjp7XCIkaWRcIjpcIjMzMFwiLFwiQ29sb3JcIjp7XCIkaWRcIjpcIjMzMVwiLFwiQVwiOjYzLFwiUlwiOjIzMyxcIkdcIjoxMTMsXCJCXCI6NTB9fSxcIklzVmlzaWJsZVwiOnRydWUsXCJXaWR0aFwiOjAuMCxcIkhlaWdodFwiOjAuMCxcIkJvcmRlclN0eWxlXCI6e1wiJGlkXCI6XCIzMzJcIixcIkxpbmVTdHlsZVwiOntcIiRpZFwiOlwiMzMzXCIsXCJMaW5lQ29sb3JcIjp7XCIkaWRcIjpcIjMzNFwiLFwiQ29sb3JcIjp7XCIkaWRcIjpcIjMzNVwiLFwiQVwiOjI1NSxcIlJcIjoyNTUsXCJHXCI6MjU1LFwiQlwiOjI1NX19LFwiTGluZVdlaWdodFwiOjAuMCxcIkxpbmVUeXBlXCI6MH0sXCJJc1Zpc2libGVcIjpmYWxzZX19fSxcIkJhY2tncm91bmRTdHlsZVwiOntcIiRpZFwiOlwiMzM2XCIsXCJNYXJnaW5cIjp7XCIkaWRcIjpcIjMzN1wiLFwiVG9wXCI6MC4wLFwiTGVmdFwiOjAuMCxcIlJpZ2h0XCI6MC4wLFwiQm90dG9tXCI6MC4wfSxcIlBhZGRpbmdcIjp7XCIkaWRcIjpcIjMzOFwiLFwiVG9wXCI6MC4wLFwiTGVmdFwiOjAuMCxcIlJpZ2h0XCI6MC4wLFwiQm90dG9tXCI6MC4wfSxcIkJhY2tncm91bmRcIjp7XCIkaWRcIjpcIjMzOVwiLFwiQ29sb3JcIjp7XCIkaWRcIjpcIjM0MFwiLFwiQVwiOjUxLFwiUlwiOjIwMCxcIkdcIjoyMDAsXCJCXCI6MjAwfX0sXCJJc1Zpc2libGVcIjp0cnVlLFwiV2lkdGhcIjowLjAsXCJIZWlnaHRcIjowLjAsXCJCb3JkZXJTdHlsZVwiOntcIiRpZFwiOlwiMzQxXCIsXCJMaW5lU3R5bGVcIjp7XCIkaWRcIjpcIjM0MlwiLFwiTGluZUNvbG9yXCI6e1wiJGlkXCI6XCIzNDNcIixcIkNvbG9yXCI6e1wiJGlkXCI6XCIzNDRcIixcIkFcIjoyNTUsXCJSXCI6MjM0LFwiR1wiOjIyLFwiQlwiOjMwfX0sXCJMaW5lV2VpZ2h0XCI6Mi4wLFwiTGluZVR5cGVcIjowfSxcIklzVmlzaWJsZVwiOmZhbHNlfX19LFwiRGVmYXVsdFN3aW1sYW5lTWlsZXN0b25lU3R5bGVcIjp7XCIkaWRcIjpcIjM0NVwiLFwiVGl0bGVQb3NpdGlvblwiOjAsXCJEYXRlUG9zaXRpb25cIjoyLFwiVmFyaWFuY2VQb3NpdGlvblwiOjIsXCJTaGFwZVR5cGVcIjoxLFwiU2hhcGVTaXplXCI6MCxcIlNwYWNpbmdcIjo1LFwiU2hhcGVTdHlsZVwiOntcIiRpZFwiOlwiMzQ2XCIsXCJNYXJnaW5cIjp7XCIkaWRcIjpcIjM0N1wiLFwiVG9wXCI6MC4wLFwiTGVmdFwiOjAuMCxcIlJpZ2h0XCI6MC4wLFwiQm90dG9tXCI6MC4wfSxcIlBhZGRpbmdcIjp7XCIkaWRcIjpcIjM0OFwiLFwiVG9wXCI6MC4wLFwiTGVmdFwiOjAuMCxcIlJpZ2h0XCI6MC4wLFwiQm90dG9tXCI6MC4wfSxcIkJhY2tncm91bmRcIjp7XCIkaWRcIjpcIjM0OVwiLFwiQ29sb3JcIjp7XCIkaWRcIjpcIjM1MFwiLFwiQVwiOjI1NSxcIlJcIjoyMzMsXCJHXCI6MTEzLFwiQlwiOjUwfX0sXCJJc1Zpc2libGVcIjp0cnVlLFwiV2lkdGhcIjoxMi4wLFwiSGVpZ2h0XCI6MTQuMCxcIkJvcmRlclN0eWxlXCI6e1wiJGlkXCI6XCIzNTFcIixcIkxpbmVTdHlsZVwiOntcIiRpZFwiOlwiMzUyXCIsXCJMaW5lQ29sb3JcIjp7XCIkaWRcIjpcIjM1M1wiLFwiQ29sb3JcIjp7XCIkaWRcIjpcIjM1NFwiLFwiQVwiOjI1NSxcIlJcIjoyMzQsXCJHXCI6MjIsXCJCXCI6MzB9fSxcIkxpbmVXZWlnaHRcIjoyLjAsXCJMaW5lVHlwZVwiOjB9LFwiSXNWaXNpYmxlXCI6ZmFsc2V9fSxcIlRpdGxlU3R5bGVcIjp7XCIkaWRcIjpcIjM1NVwiLFwiRm9udFNldHRpbmdzXCI6e1wiJGlkXCI6XCIzNTZcIixcIkZvbnRTaXplXCI6MTEsXCJGb250TmFtZVwiOlwiQ2FsaWJyaVwiLFwiSXNCb2xkXCI6ZmFsc2UsXCJJc0l0YWxpY1wiOmZhbHNlLFwiSXNVbmRlcmxpbmVkXCI6ZmFsc2V9LFwiRm9yZWdyb3VuZFwiOntcIiRpZFwiOlwiMzU3XCIsXCJDb2xvclwiOntcIiRpZFwiOlwiMzU4XCIsXCJBXCI6MjU1LFwiUlwiOjAsXCJHXCI6MCxcIkJcIjowfX0sXCJIb3Jpem9udGFsQWxpZ25tZW50XCI6MixcIklzVmlzaWJsZVwiOnRydWV9LFwiRGF0ZVN0eWxlXCI6e1wiJGlkXCI6XCIzNTlcIixcIkZvbnRTZXR0aW5nc1wiOntcIiRpZFwiOlwiMzYwXCIsXCJGb250U2l6ZVwiOjEwLFwiRm9udE5hbWVcIjpcIkNhbGlicmlcIixcIklzQm9sZFwiOmZhbHNlLFwiSXNJdGFsaWNcIjpmYWxzZSxcIklzVW5kZXJsaW5lZFwiOmZhbHNlfSxcIkZvcmVncm91bmRcIjp7XCIkaWRcIjpcIjM2MVwiLFwiQ29sb3JcIjp7XCIkaWRcIjpcIjM2MlwiLFwiQVwiOjI1NSxcIlJcIjoxNCxcIkdcIjo0MCxcIkJcIjo2NX19LFwiSG9yaXpvbnRhbEFsaWdubWVudFwiOjAsXCJJc1Zpc2libGVcIjp0cnVlfSxcIkRhdGVGb3JtYXRcIjp7XCIkaWRcIjpcIjM2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RcIixcIkZvcm1hdFwiOjAsXCJJc1Zpc2libGVcIjpmYWxzZSxcIkxhc3RLbm93blZpc2liaWxpdHlTdGF0ZVwiOmZhbHNlfSxcIlZhcmlhbmNlU3R5bGVcIjp7XCIkaWRcIjpcIjM2NVwiLFwiVmFyaWFuY2VUZXh0U3R5bGVcIjp7XCIkaWRcIjpcIjM2NlwiLFwiRm9udFNldHRpbmdzXCI6e1wiJGlkXCI6XCIzNjdcIixcIkZvbnRTaXplXCI6MTAsXCJGb250TmFtZVwiOlwiQ2FsaWJyaVwiLFwiSXNCb2xkXCI6ZmFsc2UsXCJJc0l0YWxpY1wiOmZhbHNlLFwiSXNVbmRlcmxpbmVkXCI6ZmFsc2V9LFwiRm9yZWdyb3VuZFwiOntcIiRpZFwiOlwiMzY4XCIsXCJDb2xvclwiOntcIiRpZFwiOlwiMzY5XCIsXCJBXCI6MjU1LFwiUlwiOjAsXCJHXCI6MCxcIkJcIjowfX0sXCJIb3Jpem9udGFsQWxpZ25tZW50XCI6MCxcIklzVmlzaWJsZVwiOmZhbHNlfX19LFwiRGVmYXVsdFN3aW1sYW5lVGFza1N0eWxlXCI6e1wiJGlkXCI6XCIzNzBcIixcIlNoYXBlXCI6MSxcIlNoYXBlVGhpY2tuZXNzXCI6MCxcIkR1cmF0aW9uRm9ybWF0XCI6MCxcIlBlcmNlbnRhZ2VDb21wbGV0ZVRleHRTdHlsZVwiOntcIiRpZFwiOlwiMzcxXCIsXCJGb250U2V0dGluZ3NcIjp7XCIkaWRcIjpcIjM3MlwiLFwiRm9udFNpemVcIjoxMCxcIkZvbnROYW1lXCI6XCJDYWxpYnJpXCIsXCJJc0JvbGRcIjpmYWxzZSxcIklzSXRhbGljXCI6ZmFsc2UsXCJJc1VuZGVybGluZWRcIjpmYWxzZX0sXCJGb3JlZ3JvdW5kXCI6e1wiJGlkXCI6XCIzNzNcIixcIkNvbG9yXCI6e1wiJGlkXCI6XCIzNzRcIixcIkFcIjoyNTUsXCJSXCI6MjMyLFwiR1wiOjIzMixcIkJcIjoyMzJ9fSxcIkhvcml6b250YWxBbGlnbm1lbnRcIjoxLFwiSXNWaXNpYmxlXCI6dHJ1ZX0sXCJQZXJjZW50YWdlQ29tcGxldGVIaWdobGlnaHRTdHlsZVwiOntcIiRpZFwiOlwiMzc1XCIsXCJCYWNrZ3JvdW5kXCI6e1wiJGlkXCI6XCIzNzZcIixcIkNvbG9yXCI6e1wiJGlkXCI6XCIzNzdcIixcIkFcIjo4OSxcIlJcIjowLFwiR1wiOjAsXCJCXCI6MH19fSxcIkR1cmF0aW9uU3R5bGVcIjp7XCIkaWRcIjpcIjM3OFwiLFwiRm9udFNldHRpbmdzXCI6e1wiJGlkXCI6XCIzNzlcIixcIkZvbnRTaXplXCI6MTAsXCJGb250TmFtZVwiOlwiQ2FsaWJyaVwiLFwiSXNCb2xkXCI6ZmFsc2UsXCJJc0l0YWxpY1wiOmZhbHNlLFwiSXNVbmRlcmxpbmVkXCI6ZmFsc2V9LFwiRm9yZWdyb3VuZFwiOntcIiRpZFwiOlwiMzgwXCIsXCJDb2xvclwiOntcIiRpZFwiOlwiMzgxXCIsXCJBXCI6MjU1LFwiUlwiOjIzNyxcIkdcIjoxMjUsXCJCXCI6NDl9fSxcIkhvcml6b250YWxBbGlnbm1lbnRcIjowLFwiSXNWaXNpYmxlXCI6ZmFsc2V9LFwiTWFyZ2luXCI6e1wiJGlkXCI6XCIzODJ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zgzXCIsXCJCYXNlbGluZVNoYXBlU3R5bGVcIjp7XCIkaWRcIjpcIjM4NFwiLFwiTWFyZ2luXCI6e1wiJGlkXCI6XCIzODVcIixcIlRvcFwiOjAuMCxcIkxlZnRcIjowLjAsXCJSaWdodFwiOjAuMCxcIkJvdHRvbVwiOjAuMH0sXCJQYWRkaW5nXCI6e1wiJGlkXCI6XCIzODZcIixcIlRvcFwiOjAuMCxcIkxlZnRcIjowLjAsXCJSaWdodFwiOjAuMCxcIkJvdHRvbVwiOjAuMH0sXCJCYWNrZ3JvdW5kXCI6e1wiJGlkXCI6XCIzODdcIixcIkNvbG9yXCI6e1wiJGlkXCI6XCIzODhcIixcIkFcIjoxNTMsXCJSXCI6MCxcIkdcIjowLFwiQlwiOjB9fSxcIklzVmlzaWJsZVwiOmZhbHNlLFwiV2lkdGhcIjowLjAsXCJIZWlnaHRcIjowLjAsXCJCb3JkZXJTdHlsZVwiOntcIiRpZFwiOlwiMzg5XCIsXCJMaW5lU3R5bGVcIjp7XCIkaWRcIjpcIjM5MFwiLFwiTGluZUNvbG9yXCI6e1wiJGlkXCI6XCIzOTFcIixcIkNvbG9yXCI6e1wiJGlkXCI6XCIzOTJcIixcIkFcIjoyNTUsXCJSXCI6MjU1LFwiR1wiOjAsXCJCXCI6MH19LFwiTGluZVdlaWdodFwiOjIuMCxcIkxpbmVUeXBlXCI6MH0sXCJJc1Zpc2libGVcIjpmYWxzZX19fSxcIlNoYXBlU3R5bGVcIjp7XCIkaWRcIjpcIjM5M1wiLFwiTWFyZ2luXCI6e1wiJGlkXCI6XCIzOTRcIixcIlRvcFwiOjAuMCxcIkxlZnRcIjo0LjAsXCJSaWdodFwiOjQuMCxcIkJvdHRvbVwiOjAuMH0sXCJQYWRkaW5nXCI6e1wiJGlkXCI6XCIzOTVcIixcIlRvcFwiOjAuMCxcIkxlZnRcIjowLjAsXCJSaWdodFwiOjAuMCxcIkJvdHRvbVwiOjAuMH0sXCJCYWNrZ3JvdW5kXCI6e1wiJGlkXCI6XCIzOTZcIixcIkNvbG9yXCI6e1wiJGlkXCI6XCIzOTdcIixcIkFcIjoyNTUsXCJSXCI6MjMzLFwiR1wiOjExMyxcIkJcIjo1MH19LFwiSXNWaXNpYmxlXCI6dHJ1ZSxcIldpZHRoXCI6MC4wLFwiSGVpZ2h0XCI6MTAuMCxcIkJvcmRlclN0eWxlXCI6e1wiJGlkXCI6XCIzOThcIixcIkxpbmVTdHlsZVwiOntcIiRpZFwiOlwiMzk5XCIsXCJMaW5lQ29sb3JcIjp7XCIkaWRcIjpcIjQwMFwiLFwiQ29sb3JcIjp7XCIkaWRcIjpcIjQwMVwiLFwiQVwiOjI1NSxcIlJcIjoyMzQsXCJHXCI6MjIsXCJCXCI6MzB9fSxcIkxpbmVXZWlnaHRcIjoyLjAsXCJMaW5lVHlwZVwiOjB9LFwiSXNWaXNpYmxlXCI6ZmFsc2V9fSxcIlRpdGxlU3R5bGVcIjp7XCIkaWRcIjpcIjQwMlwiLFwiRm9udFNldHRpbmdzXCI6e1wiJGlkXCI6XCI0MDNcIixcIkZvbnRTaXplXCI6MTEsXCJGb250TmFtZVwiOlwiQ2FsaWJyaVwiLFwiSXNCb2xkXCI6ZmFsc2UsXCJJc0l0YWxpY1wiOmZhbHNlLFwiSXNVbmRlcmxpbmVkXCI6ZmFsc2V9LFwiRm9yZWdyb3VuZFwiOntcIiRpZFwiOlwiNDA0XCIsXCJDb2xvclwiOntcIiRpZFwiOlwiNDA1XCIsXCJBXCI6MjU1LFwiUlwiOjAsXCJHXCI6MCxcIkJcIjowfX0sXCJIb3Jpem9udGFsQWxpZ25tZW50XCI6MCxcIklzVmlzaWJsZVwiOnRydWV9LFwiRGF0ZVN0eWxlXCI6e1wiJGlkXCI6XCI0MDZcIixcIkZvbnRTZXR0aW5nc1wiOntcIiRpZFwiOlwiNDA3XCIsXCJGb250U2l6ZVwiOjEwLFwiRm9udE5hbWVcIjpcIkNhbGlicmlcIixcIklzQm9sZFwiOmZhbHNlLFwiSXNJdGFsaWNcIjpmYWxzZSxcIklzVW5kZXJsaW5lZFwiOmZhbHNlfSxcIkZvcmVncm91bmRcIjp7XCIkaWRcIjpcIjQwOFwiLFwiQ29sb3JcIjp7XCIkaWRcIjpcIjQwOVwiLFwiQVwiOjI1NSxcIlJcIjoxNCxcIkdcIjo0MCxcIkJcIjo2NX19LFwiSG9yaXpvbnRhbEFsaWdubWVudFwiOjIsXCJJc1Zpc2libGVcIjp0cnVlfSxcIkRhdGVGb3JtYXRcIjp7XCIkaWRcIjpcIjQxM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TFcIixcIkZvcm1hdFwiOjAsXCJJc1Zpc2libGVcIjpmYWxzZSxcIkxhc3RLbm93blZpc2liaWxpdHlTdGF0ZVwiOmZhbHNlfSxcIlZhcmlhbmNlU3R5bGVcIjp7XCIkaWRcIjpcIjQxMlwiLFwiVmFyaWFuY2VUZXh0U3R5bGVcIjp7XCIkaWRcIjpcIjQxM1wiLFwiRm9udFNldHRpbmdzXCI6e1wiJGlkXCI6XCI0MTRcIixcIkZvbnRTaXplXCI6MTAsXCJGb250TmFtZVwiOlwiQ2FsaWJyaVwiLFwiSXNCb2xkXCI6ZmFsc2UsXCJJc0l0YWxpY1wiOmZhbHNlLFwiSXNVbmRlcmxpbmVkXCI6ZmFsc2V9LFwiRm9yZWdyb3VuZFwiOntcIiRpZFwiOlwiNDE1XCIsXCJDb2xvclwiOntcIiRpZFwiOlwiNDE2XCIsXCJBXCI6MjU1LFwiUlwiOjAsXCJHXCI6MCxcIkJcIjowfX0sXCJIb3Jpem9udGFsQWxpZ25tZW50XCI6MCxcIklzVmlzaWJsZVwiOmZhbHNlfX19LFwiRGVmYXVsdFN3aW1sYW5lTW90U3R5bGVcIjp7XCIkaWRcIjpcIjQxN1wiLFwiU2hhcGVcIjoxLFwiU2hhcGVTaXplXCI6MCxcIkRldGFpbHNTcGFjaW5nXCI6MC4wLFwiUGFkZGluZ1wiOntcIiRpZFwiOlwiNDE4XCIsXCJUb3BcIjo1LjAsXCJMZWZ0XCI6My4wLFwiUmlnaHRcIjowLjAsXCJCb3R0b21cIjoyLjB9LFwiUG9zaXRpb25PblRhc2tcIjoxLFwiU2hhcGVTdHlsZVwiOntcIiRpZFwiOlwiNDE5XCIsXCJNYXJnaW5cIjp7XCIkaWRcIjpcIjQyMFwiLFwiVG9wXCI6MC4wLFwiTGVmdFwiOjAuMCxcIlJpZ2h0XCI6MC4wLFwiQm90dG9tXCI6MC4wfSxcIlBhZGRpbmdcIjp7XCIkaWRcIjpcIjQyMVwiLFwiVG9wXCI6MC4wLFwiTGVmdFwiOjAuMCxcIlJpZ2h0XCI6MC4wLFwiQm90dG9tXCI6MC4wfSxcIkJhY2tncm91bmRcIjp7XCIkaWRcIjpcIjQyMlwiLFwiQ29sb3JcIjp7XCIkaWRcIjpcIjQyM1wiLFwiQVwiOjI1NSxcIlJcIjoxMjgsXCJHXCI6NTMsXCJCXCI6MTR9fSxcIklzVmlzaWJsZVwiOnRydWUsXCJXaWR0aFwiOjEyLjAsXCJIZWlnaHRcIjoxNC4wLFwiQm9yZGVyU3R5bGVcIjp7XCIkaWRcIjpcIjQyNFwiLFwiTGluZVN0eWxlXCI6e1wiJGlkXCI6XCI0MjVcIixcIkxpbmVDb2xvclwiOntcIiRpZFwiOlwiNDI2XCIsXCJDb2xvclwiOntcIiRpZFwiOlwiNDI3XCIsXCJBXCI6MjU1LFwiUlwiOjI1NSxcIkdcIjoyNTUsXCJCXCI6MjU1fX0sXCJMaW5lV2VpZ2h0XCI6MC4wLFwiTGluZVR5cGVcIjowfSxcIklzVmlzaWJsZVwiOmZhbHNlfX0sXCJUaXRsZVN0eWxlXCI6e1wiJGlkXCI6XCI0MjhcIixcIkZvbnRTZXR0aW5nc1wiOntcIiRpZFwiOlwiNDI5XCIsXCJGb250U2l6ZVwiOjExLFwiRm9udE5hbWVcIjpcIkNhbGlicmlcIixcIklzQm9sZFwiOmZhbHNlLFwiSXNJdGFsaWNcIjpmYWxzZSxcIklzVW5kZXJsaW5lZFwiOmZhbHNlfSxcIkZvcmVncm91bmRcIjp7XCIkaWRcIjpcIjQzMFwiLFwiQ29sb3JcIjp7XCIkaWRcIjpcIjQzMVwiLFwiQVwiOjI1NSxcIlJcIjowLFwiR1wiOjAsXCJCXCI6MH19LFwiSG9yaXpvbnRhbEFsaWdubWVudFwiOjEsXCJJc1Zpc2libGVcIjp0cnVlfSxcIkRhdGVTdHlsZVwiOntcIiRpZFwiOlwiNDMyXCIsXCJGb250U2V0dGluZ3NcIjp7XCIkaWRcIjpcIjQzM1wiLFwiRm9udFNpemVcIjoxMCxcIkZvbnROYW1lXCI6XCJDYWxpYnJpXCIsXCJJc0JvbGRcIjpmYWxzZSxcIklzSXRhbGljXCI6ZmFsc2UsXCJJc1VuZGVybGluZWRcIjpmYWxzZX0sXCJGb3JlZ3JvdW5kXCI6e1wiJGlkXCI6XCI0MzRcIixcIkNvbG9yXCI6e1wiJGlkXCI6XCI0MzVcIixcIkFcIjoyNTUsXCJSXCI6MTQsXCJHXCI6NDAsXCJCXCI6NjV9fSxcIkhvcml6b250YWxBbGlnbm1lbnRcIjoxLFwiSXNWaXNpYmxlXCI6dHJ1ZX0sXCJEYXRlRm9ybWF0XCI6e1wiJGlkXCI6XCI0Mz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M3XCIsXCJGb3JtYXRcIjowLFwiSXNWaXNpYmxlXCI6ZmFsc2UsXCJMYXN0S25vd25WaXNpYmlsaXR5U3RhdGVcIjpmYWxzZX0sXCJWYXJpYW5jZVN0eWxlXCI6e1wiJGlkXCI6XCI0MzhcIixcIlZhcmlhbmNlVGV4dFN0eWxlXCI6e1wiJGlkXCI6XCI0MzlcIixcIkZvbnRTZXR0aW5nc1wiOntcIiRpZFwiOlwiNDQwXCIsXCJGb250U2l6ZVwiOjEwLFwiRm9udE5hbWVcIjpcIkNhbGlicmlcIixcIklzQm9sZFwiOmZhbHNlLFwiSXNJdGFsaWNcIjpmYWxzZSxcIklzVW5kZXJsaW5lZFwiOmZhbHNlfSxcIkZvcmVncm91bmRcIjp7XCIkaWRcIjpcIjQ0MVwiLFwiQ29sb3JcIjp7XCIkaWRcIjpcIjQ0MlwiLFwiQVwiOjI1NSxcIlJcIjowLFwiR1wiOjAsXCJCXCI6MH19LFwiSG9yaXpvbnRhbEFsaWdubWVudFwiOjAsXCJJc1Zpc2libGVcIjpmYWxzZX19fX0se1wiJGlkXCI6XCI0NDNcIixcIlN0eWxlSWRcIjpcImIyNGY4MDQ1LWY2OWItNGE0My04MjlmLWE1NjUwM2ZkY2Q2OVwiLFwiTmFtZVwiOlwiU3dpbWxhbmUgU3R5bGUgM1wiLFwiSGVhZGVyU3R5bGVcIjp7XCIkaWRcIjpcIjQ0NFwiLFwiVGV4dFN0eWxlXCI6e1wiJGlkXCI6XCI0NDVcIixcIkZvbnRTZXR0aW5nc1wiOntcIiRpZFwiOlwiNDQ2XCIsXCJGb250U2l6ZVwiOjExLFwiRm9udE5hbWVcIjpcIkNhbGlicmlcIixcIklzQm9sZFwiOmZhbHNlLFwiSXNJdGFsaWNcIjpmYWxzZSxcIklzVW5kZXJsaW5lZFwiOmZhbHNlfSxcIkZvcmVncm91bmRcIjp7XCIkaWRcIjpcIjQ0N1wiLFwiQ29sb3JcIjp7XCIkaWRcIjpcIjQ0OFwiLFwiQVwiOjI1NSxcIlJcIjoyNTUsXCJHXCI6MjU1LFwiQlwiOjI1NX19LFwiSG9yaXpvbnRhbEFsaWdubWVudFwiOjEsXCJJc1Zpc2libGVcIjp0cnVlfSxcIlJlY3RhbmdsZVN0eWxlXCI6e1wiJGlkXCI6XCI0NDlcIixcIk1hcmdpblwiOntcIiRpZFwiOlwiNDUwXCIsXCJUb3BcIjowLjAsXCJMZWZ0XCI6MC4wLFwiUmlnaHRcIjowLjAsXCJCb3R0b21cIjowLjB9LFwiUGFkZGluZ1wiOntcIiRpZFwiOlwiNDUxXCIsXCJUb3BcIjowLjAsXCJMZWZ0XCI6MC4wLFwiUmlnaHRcIjowLjAsXCJCb3R0b21cIjowLjB9LFwiQmFja2dyb3VuZFwiOntcIiRpZFwiOlwiNDUyXCIsXCJDb2xvclwiOntcIiRpZFwiOlwiNDUzXCIsXCJBXCI6MjU1LFwiUlwiOjI1LFwiR1wiOjEwNyxcIkJcIjozNn19LFwiSXNWaXNpYmxlXCI6dHJ1ZSxcIldpZHRoXCI6MC4wLFwiSGVpZ2h0XCI6MC4wLFwiQm9yZGVyU3R5bGVcIjp7XCIkaWRcIjpcIjQ1NFwiLFwiTGluZVN0eWxlXCI6e1wiJGlkXCI6XCI0NTVcIixcIkxpbmVDb2xvclwiOntcIiRpZFwiOlwiNDU2XCIsXCJDb2xvclwiOntcIiRpZFwiOlwiNDU3XCIsXCJBXCI6MjU1LFwiUlwiOjI1NSxcIkdcIjoyNTUsXCJCXCI6MjU1fX0sXCJMaW5lV2VpZ2h0XCI6MC4wLFwiTGluZVR5cGVcIjowfSxcIklzVmlzaWJsZVwiOmZhbHNlfX19LFwiQmFja2dyb3VuZFN0eWxlXCI6e1wiJGlkXCI6XCI0NThcIixcIk1hcmdpblwiOntcIiRpZFwiOlwiNDU5XCIsXCJUb3BcIjowLjAsXCJMZWZ0XCI6MC4wLFwiUmlnaHRcIjowLjAsXCJCb3R0b21cIjowLjB9LFwiUGFkZGluZ1wiOntcIiRpZFwiOlwiNDYwXCIsXCJUb3BcIjowLjAsXCJMZWZ0XCI6MC4wLFwiUmlnaHRcIjowLjAsXCJCb3R0b21cIjowLjB9LFwiQmFja2dyb3VuZFwiOntcIiRpZFwiOlwiNDYxXCIsXCJDb2xvclwiOntcIiRpZFwiOlwiNDYyXCIsXCJBXCI6NTEsXCJSXCI6MjAwLFwiR1wiOjIwMCxcIkJcIjoyMDB9fSxcIklzVmlzaWJsZVwiOnRydWUsXCJXaWR0aFwiOjAuMCxcIkhlaWdodFwiOjAuMCxcIkJvcmRlclN0eWxlXCI6e1wiJGlkXCI6XCI0NjNcIixcIkxpbmVTdHlsZVwiOntcIiRpZFwiOlwiNDY0XCIsXCJMaW5lQ29sb3JcIjp7XCIkaWRcIjpcIjQ2NVwiLFwiQ29sb3JcIjp7XCIkaWRcIjpcIjQ2NlwiLFwiQVwiOjI1NSxcIlJcIjoyMzQsXCJHXCI6MjIsXCJCXCI6MzB9fSxcIkxpbmVXZWlnaHRcIjoyLjAsXCJMaW5lVHlwZVwiOjB9LFwiSXNWaXNpYmxlXCI6ZmFsc2V9fSxcIklzQWJvdmVUaW1lYmFuZFwiOmZhbHNlLFwiU3BhY2luZ1wiOjMsXCJEZWZhdWx0U3dpbWxhbmVBY3Rpdml0eVN0eWxlXCI6e1wiJGlkXCI6XCI0NjdcIixcIkhlYWRlclN0eWxlXCI6e1wiJGlkXCI6XCI0NjhcIixcIlRleHRTdHlsZVwiOntcIiRpZFwiOlwiNDY5XCIsXCJGb250U2V0dGluZ3NcIjp7XCIkaWRcIjpcIjQ3MFwiLFwiRm9udFNpemVcIjoxMSxcIkZvbnROYW1lXCI6XCJDYWxpYnJpXCIsXCJJc0JvbGRcIjpmYWxzZSxcIklzSXRhbGljXCI6ZmFsc2UsXCJJc1VuZGVybGluZWRcIjpmYWxzZX0sXCJGb3JlZ3JvdW5kXCI6e1wiJGlkXCI6XCI0NzFcIixcIkNvbG9yXCI6e1wiJGlkXCI6XCI0NzJcIixcIkFcIjoyNTUsXCJSXCI6MCxcIkdcIjowLFwiQlwiOjB9fSxcIkhvcml6b250YWxBbGlnbm1lbnRcIjowLFwiSXNWaXNpYmxlXCI6dHJ1ZX0sXCJSZWN0YW5nbGVTdHlsZVwiOntcIiRpZFwiOlwiNDczXCIsXCJNYXJnaW5cIjp7XCIkaWRcIjpcIjQ3NFwiLFwiVG9wXCI6MC4wLFwiTGVmdFwiOjAuMCxcIlJpZ2h0XCI6MC4wLFwiQm90dG9tXCI6MC4wfSxcIlBhZGRpbmdcIjp7XCIkaWRcIjpcIjQ3NVwiLFwiVG9wXCI6MC4wLFwiTGVmdFwiOjAuMCxcIlJpZ2h0XCI6MC4wLFwiQm90dG9tXCI6MC4wfSxcIkJhY2tncm91bmRcIjp7XCIkaWRcIjpcIjQ3NlwiLFwiQ29sb3JcIjp7XCIkaWRcIjpcIjQ3N1wiLFwiQVwiOjYzLFwiUlwiOjI1LFwiR1wiOjEwNyxcIkJcIjozNn19LFwiSXNWaXNpYmxlXCI6dHJ1ZSxcIldpZHRoXCI6MC4wLFwiSGVpZ2h0XCI6MC4wLFwiQm9yZGVyU3R5bGVcIjp7XCIkaWRcIjpcIjQ3OFwiLFwiTGluZVN0eWxlXCI6e1wiJGlkXCI6XCI0NzlcIixcIkxpbmVDb2xvclwiOntcIiRpZFwiOlwiNDgwXCIsXCJDb2xvclwiOntcIiRpZFwiOlwiNDgxXCIsXCJBXCI6MjU1LFwiUlwiOjI1NSxcIkdcIjoyNTUsXCJCXCI6MjU1fX0sXCJMaW5lV2VpZ2h0XCI6MC4wLFwiTGluZVR5cGVcIjowfSxcIklzVmlzaWJsZVwiOmZhbHNlfX19LFwiQmFja2dyb3VuZFN0eWxlXCI6e1wiJGlkXCI6XCI0ODJcIixcIk1hcmdpblwiOntcIiRpZFwiOlwiNDgzXCIsXCJUb3BcIjowLjAsXCJMZWZ0XCI6MC4wLFwiUmlnaHRcIjowLjAsXCJCb3R0b21cIjowLjB9LFwiUGFkZGluZ1wiOntcIiRpZFwiOlwiNDg0XCIsXCJUb3BcIjowLjAsXCJMZWZ0XCI6MC4wLFwiUmlnaHRcIjowLjAsXCJCb3R0b21cIjowLjB9LFwiQmFja2dyb3VuZFwiOntcIiRpZFwiOlwiNDg1XCIsXCJDb2xvclwiOntcIiRpZFwiOlwiNDg2XCIsXCJBXCI6NTEsXCJSXCI6MjAwLFwiR1wiOjIwMCxcIkJcIjoyMDB9fSxcIklzVmlzaWJsZVwiOnRydWUsXCJXaWR0aFwiOjAuMCxcIkhlaWdodFwiOjAuMCxcIkJvcmRlclN0eWxlXCI6e1wiJGlkXCI6XCI0ODdcIixcIkxpbmVTdHlsZVwiOntcIiRpZFwiOlwiNDg4XCIsXCJMaW5lQ29sb3JcIjp7XCIkaWRcIjpcIjQ4OVwiLFwiQ29sb3JcIjp7XCIkaWRcIjpcIjQ5MFwiLFwiQVwiOjI1NSxcIlJcIjoyMzQsXCJHXCI6MjIsXCJCXCI6MzB9fSxcIkxpbmVXZWlnaHRcIjoyLjAsXCJMaW5lVHlwZVwiOjB9LFwiSXNWaXNpYmxlXCI6ZmFsc2V9fX0sXCJEZWZhdWx0U3dpbWxhbmVNaWxlc3RvbmVTdHlsZVwiOntcIiRpZFwiOlwiNDkxXCIsXCJUaXRsZVBvc2l0aW9uXCI6MCxcIkRhdGVQb3NpdGlvblwiOjIsXCJWYXJpYW5jZVBvc2l0aW9uXCI6MixcIlNoYXBlVHlwZVwiOjEsXCJTaGFwZVNpemVcIjowLFwiU3BhY2luZ1wiOjUsXCJTaGFwZVN0eWxlXCI6e1wiJGlkXCI6XCI0OTJcIixcIk1hcmdpblwiOntcIiRpZFwiOlwiNDkzXCIsXCJUb3BcIjowLjAsXCJMZWZ0XCI6MC4wLFwiUmlnaHRcIjowLjAsXCJCb3R0b21cIjowLjB9LFwiUGFkZGluZ1wiOntcIiRpZFwiOlwiNDk0XCIsXCJUb3BcIjowLjAsXCJMZWZ0XCI6MC4wLFwiUmlnaHRcIjowLjAsXCJCb3R0b21cIjowLjB9LFwiQmFja2dyb3VuZFwiOntcIiRpZFwiOlwiNDk1XCIsXCJDb2xvclwiOntcIiRpZFwiOlwiNDk2XCIsXCJBXCI6MjU1LFwiUlwiOjI1LFwiR1wiOjEwNyxcIkJcIjozNn19LFwiSXNWaXNpYmxlXCI6dHJ1ZSxcIldpZHRoXCI6MTIuMCxcIkhlaWdodFwiOjE0LjAsXCJCb3JkZXJTdHlsZVwiOntcIiRpZFwiOlwiNDk3XCIsXCJMaW5lU3R5bGVcIjp7XCIkaWRcIjpcIjQ5OFwiLFwiTGluZUNvbG9yXCI6e1wiJGlkXCI6XCI0OTlcIixcIkNvbG9yXCI6e1wiJGlkXCI6XCI1MDBcIixcIkFcIjoyNTUsXCJSXCI6MjM0LFwiR1wiOjIyLFwiQlwiOjMwfX0sXCJMaW5lV2VpZ2h0XCI6Mi4wLFwiTGluZVR5cGVcIjowfSxcIklzVmlzaWJsZVwiOmZhbHNlfX0sXCJUaXRsZVN0eWxlXCI6e1wiJGlkXCI6XCI1MDFcIixcIkZvbnRTZXR0aW5nc1wiOntcIiRpZFwiOlwiNTAyXCIsXCJGb250U2l6ZVwiOjExLFwiRm9udE5hbWVcIjpcIkNhbGlicmlcIixcIklzQm9sZFwiOmZhbHNlLFwiSXNJdGFsaWNcIjpmYWxzZSxcIklzVW5kZXJsaW5lZFwiOmZhbHNlfSxcIkZvcmVncm91bmRcIjp7XCIkaWRcIjpcIjUwM1wiLFwiQ29sb3JcIjp7XCIkaWRcIjpcIjUwNFwiLFwiQVwiOjI1NSxcIlJcIjowLFwiR1wiOjAsXCJCXCI6MH19LFwiSG9yaXpvbnRhbEFsaWdubWVudFwiOjIsXCJJc1Zpc2libGVcIjp0cnVlfSxcIkRhdGVTdHlsZVwiOntcIiRpZFwiOlwiNTA1XCIsXCJGb250U2V0dGluZ3NcIjp7XCIkaWRcIjpcIjUwNlwiLFwiRm9udFNpemVcIjoxMCxcIkZvbnROYW1lXCI6XCJDYWxpYnJpXCIsXCJJc0JvbGRcIjpmYWxzZSxcIklzSXRhbGljXCI6ZmFsc2UsXCJJc1VuZGVybGluZWRcIjpmYWxzZX0sXCJGb3JlZ3JvdW5kXCI6e1wiJGlkXCI6XCI1MDdcIixcIkNvbG9yXCI6e1wiJGlkXCI6XCI1MDhcIixcIkFcIjoyNTUsXCJSXCI6MTQsXCJHXCI6NDAsXCJCXCI6NjV9fSxcIkhvcml6b250YWxBbGlnbm1lbnRcIjowLFwiSXNWaXNpYmxlXCI6dHJ1ZX0sXCJEYXRlRm9ybWF0XCI6e1wiJGlkXCI6XCI1MDl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EwXCIsXCJGb3JtYXRcIjowLFwiSXNWaXNpYmxlXCI6ZmFsc2UsXCJMYXN0S25vd25WaXNpYmlsaXR5U3RhdGVcIjpmYWxzZX0sXCJWYXJpYW5jZVN0eWxlXCI6e1wiJGlkXCI6XCI1MTFcIixcIlZhcmlhbmNlVGV4dFN0eWxlXCI6e1wiJGlkXCI6XCI1MTJcIixcIkZvbnRTZXR0aW5nc1wiOntcIiRpZFwiOlwiNTEzXCIsXCJGb250U2l6ZVwiOjEwLFwiRm9udE5hbWVcIjpcIkNhbGlicmlcIixcIklzQm9sZFwiOmZhbHNlLFwiSXNJdGFsaWNcIjpmYWxzZSxcIklzVW5kZXJsaW5lZFwiOmZhbHNlfSxcIkZvcmVncm91bmRcIjp7XCIkaWRcIjpcIjUxNFwiLFwiQ29sb3JcIjp7XCIkaWRcIjpcIjUxNVwiLFwiQVwiOjI1NSxcIlJcIjowLFwiR1wiOjAsXCJCXCI6MH19LFwiSG9yaXpvbnRhbEFsaWdubWVudFwiOjAsXCJJc1Zpc2libGVcIjpmYWxzZX19fSxcIkRlZmF1bHRTd2ltbGFuZVRhc2tTdHlsZVwiOntcIiRpZFwiOlwiNTE2XCIsXCJTaGFwZVwiOjEsXCJTaGFwZVRoaWNrbmVzc1wiOjAsXCJEdXJhdGlvbkZvcm1hdFwiOjAsXCJQZXJjZW50YWdlQ29tcGxldGVUZXh0U3R5bGVcIjp7XCIkaWRcIjpcIjUxN1wiLFwiRm9udFNldHRpbmdzXCI6e1wiJGlkXCI6XCI1MThcIixcIkZvbnRTaXplXCI6MTAsXCJGb250TmFtZVwiOlwiQ2FsaWJyaVwiLFwiSXNCb2xkXCI6ZmFsc2UsXCJJc0l0YWxpY1wiOmZhbHNlLFwiSXNVbmRlcmxpbmVkXCI6ZmFsc2V9LFwiRm9yZWdyb3VuZFwiOntcIiRpZFwiOlwiNTE5XCIsXCJDb2xvclwiOntcIiRpZFwiOlwiNTIwXCIsXCJBXCI6MjU1LFwiUlwiOjIzMixcIkdcIjoyMzIsXCJCXCI6MjMyfX0sXCJIb3Jpem9udGFsQWxpZ25tZW50XCI6MSxcIklzVmlzaWJsZVwiOnRydWV9LFwiUGVyY2VudGFnZUNvbXBsZXRlSGlnaGxpZ2h0U3R5bGVcIjp7XCIkaWRcIjpcIjUyMVwiLFwiQmFja2dyb3VuZFwiOntcIiRpZFwiOlwiNTIyXCIsXCJDb2xvclwiOntcIiRpZFwiOlwiNTIzXCIsXCJBXCI6ODksXCJSXCI6MCxcIkdcIjowLFwiQlwiOjB9fX0sXCJEdXJhdGlvblN0eWxlXCI6e1wiJGlkXCI6XCI1MjRcIixcIkZvbnRTZXR0aW5nc1wiOntcIiRpZFwiOlwiNTI1XCIsXCJGb250U2l6ZVwiOjEwLFwiRm9udE5hbWVcIjpcIkNhbGlicmlcIixcIklzQm9sZFwiOmZhbHNlLFwiSXNJdGFsaWNcIjpmYWxzZSxcIklzVW5kZXJsaW5lZFwiOmZhbHNlfSxcIkZvcmVncm91bmRcIjp7XCIkaWRcIjpcIjUyNlwiLFwiQ29sb3JcIjp7XCIkaWRcIjpcIjUyN1wiLFwiQVwiOjI1NSxcIlJcIjoyMzcsXCJHXCI6MTI1LFwiQlwiOjQ5fX0sXCJIb3Jpem9udGFsQWxpZ25tZW50XCI6MCxcIklzVmlzaWJsZVwiOmZhbHNlfSxcIk1hcmdpblwiOntcIiRpZFwiOlwiNTI4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UyOVwiLFwiQmFzZWxpbmVTaGFwZVN0eWxlXCI6e1wiJGlkXCI6XCI1MzBcIixcIk1hcmdpblwiOntcIiRpZFwiOlwiNTMxXCIsXCJUb3BcIjowLjAsXCJMZWZ0XCI6MC4wLFwiUmlnaHRcIjowLjAsXCJCb3R0b21cIjowLjB9LFwiUGFkZGluZ1wiOntcIiRpZFwiOlwiNTMyXCIsXCJUb3BcIjowLjAsXCJMZWZ0XCI6MC4wLFwiUmlnaHRcIjowLjAsXCJCb3R0b21cIjowLjB9LFwiQmFja2dyb3VuZFwiOntcIiRpZFwiOlwiNTMzXCIsXCJDb2xvclwiOntcIiRpZFwiOlwiNTM0XCIsXCJBXCI6MTUzLFwiUlwiOjAsXCJHXCI6MCxcIkJcIjowfX0sXCJJc1Zpc2libGVcIjpmYWxzZSxcIldpZHRoXCI6MC4wLFwiSGVpZ2h0XCI6MC4wLFwiQm9yZGVyU3R5bGVcIjp7XCIkaWRcIjpcIjUzNVwiLFwiTGluZVN0eWxlXCI6e1wiJGlkXCI6XCI1MzZcIixcIkxpbmVDb2xvclwiOntcIiRpZFwiOlwiNTM3XCIsXCJDb2xvclwiOntcIiRpZFwiOlwiNTM4XCIsXCJBXCI6MjU1LFwiUlwiOjI1NSxcIkdcIjowLFwiQlwiOjB9fSxcIkxpbmVXZWlnaHRcIjoyLjAsXCJMaW5lVHlwZVwiOjB9LFwiSXNWaXNpYmxlXCI6ZmFsc2V9fX0sXCJTaGFwZVN0eWxlXCI6e1wiJGlkXCI6XCI1MzlcIixcIk1hcmdpblwiOntcIiRpZFwiOlwiNTQwXCIsXCJUb3BcIjowLjAsXCJMZWZ0XCI6NC4wLFwiUmlnaHRcIjo0LjAsXCJCb3R0b21cIjowLjB9LFwiUGFkZGluZ1wiOntcIiRpZFwiOlwiNTQxXCIsXCJUb3BcIjowLjAsXCJMZWZ0XCI6MC4wLFwiUmlnaHRcIjowLjAsXCJCb3R0b21cIjowLjB9LFwiQmFja2dyb3VuZFwiOntcIiRpZFwiOlwiNTQyXCIsXCJDb2xvclwiOntcIiRpZFwiOlwiNTQzXCIsXCJBXCI6MjU1LFwiUlwiOjI1LFwiR1wiOjEwNyxcIkJcIjozNn19LFwiSXNWaXNpYmxlXCI6dHJ1ZSxcIldpZHRoXCI6MC4wLFwiSGVpZ2h0XCI6MTAuMCxcIkJvcmRlclN0eWxlXCI6e1wiJGlkXCI6XCI1NDRcIixcIkxpbmVTdHlsZVwiOntcIiRpZFwiOlwiNTQ1XCIsXCJMaW5lQ29sb3JcIjp7XCIkaWRcIjpcIjU0NlwiLFwiQ29sb3JcIjp7XCIkaWRcIjpcIjU0N1wiLFwiQVwiOjI1NSxcIlJcIjoyMzQsXCJHXCI6MjIsXCJCXCI6MzB9fSxcIkxpbmVXZWlnaHRcIjoyLjAsXCJMaW5lVHlwZVwiOjB9LFwiSXNWaXNpYmxlXCI6ZmFsc2V9fSxcIlRpdGxlU3R5bGVcIjp7XCIkaWRcIjpcIjU0OFwiLFwiRm9udFNldHRpbmdzXCI6e1wiJGlkXCI6XCI1NDlcIixcIkZvbnRTaXplXCI6MTEsXCJGb250TmFtZVwiOlwiQ2FsaWJyaVwiLFwiSXNCb2xkXCI6ZmFsc2UsXCJJc0l0YWxpY1wiOmZhbHNlLFwiSXNVbmRlcmxpbmVkXCI6ZmFsc2V9LFwiRm9yZWdyb3VuZFwiOntcIiRpZFwiOlwiNTUwXCIsXCJDb2xvclwiOntcIiRpZFwiOlwiNTUxXCIsXCJBXCI6MjU1LFwiUlwiOjAsXCJHXCI6MCxcIkJcIjowfX0sXCJIb3Jpem9udGFsQWxpZ25tZW50XCI6MCxcIklzVmlzaWJsZVwiOnRydWV9LFwiRGF0ZVN0eWxlXCI6e1wiJGlkXCI6XCI1NTJcIixcIkZvbnRTZXR0aW5nc1wiOntcIiRpZFwiOlwiNTUzXCIsXCJGb250U2l6ZVwiOjEwLFwiRm9udE5hbWVcIjpcIkNhbGlicmlcIixcIklzQm9sZFwiOmZhbHNlLFwiSXNJdGFsaWNcIjpmYWxzZSxcIklzVW5kZXJsaW5lZFwiOmZhbHNlfSxcIkZvcmVncm91bmRcIjp7XCIkaWRcIjpcIjU1NFwiLFwiQ29sb3JcIjp7XCIkaWRcIjpcIjU1NVwiLFwiQVwiOjI1NSxcIlJcIjoxNCxcIkdcIjo0MCxcIkJcIjo2NX19LFwiSG9yaXpvbnRhbEFsaWdubWVudFwiOjIsXCJJc1Zpc2libGVcIjp0cnVlfSxcIkRhdGVGb3JtYXRcIjp7XCIkaWRcIjpcIjU1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dcIixcIkZvcm1hdFwiOjAsXCJJc1Zpc2libGVcIjpmYWxzZSxcIkxhc3RLbm93blZpc2liaWxpdHlTdGF0ZVwiOmZhbHNlfSxcIlZhcmlhbmNlU3R5bGVcIjp7XCIkaWRcIjpcIjU1OFwiLFwiVmFyaWFuY2VUZXh0U3R5bGVcIjp7XCIkaWRcIjpcIjU1OVwiLFwiRm9udFNldHRpbmdzXCI6e1wiJGlkXCI6XCI1NjBcIixcIkZvbnRTaXplXCI6MTAsXCJGb250TmFtZVwiOlwiQ2FsaWJyaVwiLFwiSXNCb2xkXCI6ZmFsc2UsXCJJc0l0YWxpY1wiOmZhbHNlLFwiSXNVbmRlcmxpbmVkXCI6ZmFsc2V9LFwiRm9yZWdyb3VuZFwiOntcIiRpZFwiOlwiNTYxXCIsXCJDb2xvclwiOntcIiRpZFwiOlwiNTYyXCIsXCJBXCI6MjU1LFwiUlwiOjAsXCJHXCI6MCxcIkJcIjowfX0sXCJIb3Jpem9udGFsQWxpZ25tZW50XCI6MCxcIklzVmlzaWJsZVwiOmZhbHNlfX19LFwiRGVmYXVsdFN3aW1sYW5lTW90U3R5bGVcIjp7XCIkaWRcIjpcIjU2M1wiLFwiU2hhcGVcIjoxLFwiU2hhcGVTaXplXCI6MCxcIkRldGFpbHNTcGFjaW5nXCI6MC4wLFwiUGFkZGluZ1wiOntcIiRpZFwiOlwiNTY0XCIsXCJUb3BcIjo1LjAsXCJMZWZ0XCI6My4wLFwiUmlnaHRcIjowLjAsXCJCb3R0b21cIjoyLjB9LFwiUG9zaXRpb25PblRhc2tcIjoxLFwiU2hhcGVTdHlsZVwiOntcIiRpZFwiOlwiNTY1XCIsXCJNYXJnaW5cIjp7XCIkaWRcIjpcIjU2NlwiLFwiVG9wXCI6MC4wLFwiTGVmdFwiOjAuMCxcIlJpZ2h0XCI6MC4wLFwiQm90dG9tXCI6MC4wfSxcIlBhZGRpbmdcIjp7XCIkaWRcIjpcIjU2N1wiLFwiVG9wXCI6MC4wLFwiTGVmdFwiOjAuMCxcIlJpZ2h0XCI6MC4wLFwiQm90dG9tXCI6MC4wfSxcIkJhY2tncm91bmRcIjp7XCIkaWRcIjpcIjU2OFwiLFwiQ29sb3JcIjp7XCIkaWRcIjpcIjU2OVwiLFwiQVwiOjI1NSxcIlJcIjoxMyxcIkdcIjo1MyxcIkJcIjoxOH19LFwiSXNWaXNpYmxlXCI6dHJ1ZSxcIldpZHRoXCI6MTIuMCxcIkhlaWdodFwiOjE0LjAsXCJCb3JkZXJTdHlsZVwiOntcIiRpZFwiOlwiNTcwXCIsXCJMaW5lU3R5bGVcIjp7XCIkaWRcIjpcIjU3MVwiLFwiTGluZUNvbG9yXCI6e1wiJGlkXCI6XCI1NzJcIixcIkNvbG9yXCI6e1wiJGlkXCI6XCI1NzNcIixcIkFcIjoyNTUsXCJSXCI6MjU1LFwiR1wiOjI1NSxcIkJcIjoyNTV9fSxcIkxpbmVXZWlnaHRcIjowLjAsXCJMaW5lVHlwZVwiOjB9LFwiSXNWaXNpYmxlXCI6ZmFsc2V9fSxcIlRpdGxlU3R5bGVcIjp7XCIkaWRcIjpcIjU3NFwiLFwiRm9udFNldHRpbmdzXCI6e1wiJGlkXCI6XCI1NzVcIixcIkZvbnRTaXplXCI6MTEsXCJGb250TmFtZVwiOlwiQ2FsaWJyaVwiLFwiSXNCb2xkXCI6ZmFsc2UsXCJJc0l0YWxpY1wiOmZhbHNlLFwiSXNVbmRlcmxpbmVkXCI6ZmFsc2V9LFwiRm9yZWdyb3VuZFwiOntcIiRpZFwiOlwiNTc2XCIsXCJDb2xvclwiOntcIiRpZFwiOlwiNTc3XCIsXCJBXCI6MjU1LFwiUlwiOjAsXCJHXCI6MCxcIkJcIjowfX0sXCJIb3Jpem9udGFsQWxpZ25tZW50XCI6MSxcIklzVmlzaWJsZVwiOnRydWV9LFwiRGF0ZVN0eWxlXCI6e1wiJGlkXCI6XCI1NzhcIixcIkZvbnRTZXR0aW5nc1wiOntcIiRpZFwiOlwiNTc5XCIsXCJGb250U2l6ZVwiOjEwLFwiRm9udE5hbWVcIjpcIkNhbGlicmlcIixcIklzQm9sZFwiOmZhbHNlLFwiSXNJdGFsaWNcIjpmYWxzZSxcIklzVW5kZXJsaW5lZFwiOmZhbHNlfSxcIkZvcmVncm91bmRcIjp7XCIkaWRcIjpcIjU4MFwiLFwiQ29sb3JcIjp7XCIkaWRcIjpcIjU4MVwiLFwiQVwiOjI1NSxcIlJcIjoxNCxcIkdcIjo0MCxcIkJcIjo2NX19LFwiSG9yaXpvbnRhbEFsaWdubWVudFwiOjEsXCJJc1Zpc2libGVcIjp0cnVlfSxcIkRhdGVGb3JtYXRcIjp7XCIkaWRcIjpcIjU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NcIixcIkZvcm1hdFwiOjAsXCJJc1Zpc2libGVcIjpmYWxzZSxcIkxhc3RLbm93blZpc2liaWxpdHlTdGF0ZVwiOmZhbHNlfSxcIlZhcmlhbmNlU3R5bGVcIjp7XCIkaWRcIjpcIjU4NFwiLFwiVmFyaWFuY2VUZXh0U3R5bGVcIjp7XCIkaWRcIjpcIjU4NVwiLFwiRm9udFNldHRpbmdzXCI6e1wiJGlkXCI6XCI1ODZcIixcIkZvbnRTaXplXCI6MTAsXCJGb250TmFtZVwiOlwiQ2FsaWJyaVwiLFwiSXNCb2xkXCI6ZmFsc2UsXCJJc0l0YWxpY1wiOmZhbHNlLFwiSXNVbmRlcmxpbmVkXCI6ZmFsc2V9LFwiRm9yZWdyb3VuZFwiOntcIiRpZFwiOlwiNTg3XCIsXCJDb2xvclwiOntcIiRpZFwiOlwiNTg4XCIsXCJBXCI6MjU1LFwiUlwiOjAsXCJHXCI6MCxcIkJcIjowfX0sXCJIb3Jpem9udGFsQWxpZ25tZW50XCI6MCxcIklzVmlzaWJsZVwiOmZhbHNlfX19fSx7XCIkaWRcIjpcIjU4OVwiLFwiU3R5bGVJZFwiOlwiMDcwMmRlYTgtYzExNC00ZDcxLWJlNDAtY2QzMDYyYzQ2OTcwXCIsXCJOYW1lXCI6XCJTd2ltbGFuZSBTdHlsZSA0XCIsXCJIZWFkZXJTdHlsZVwiOntcIiRpZFwiOlwiNTkwXCIsXCJUZXh0U3R5bGVcIjp7XCIkaWRcIjpcIjU5MVwiLFwiRm9udFNldHRpbmdzXCI6e1wiJGlkXCI6XCI1OTJcIixcIkZvbnRTaXplXCI6MTEsXCJGb250TmFtZVwiOlwiQ2FsaWJyaVwiLFwiSXNCb2xkXCI6ZmFsc2UsXCJJc0l0YWxpY1wiOmZhbHNlLFwiSXNVbmRlcmxpbmVkXCI6ZmFsc2V9LFwiRm9yZWdyb3VuZFwiOntcIiRpZFwiOlwiNTkzXCIsXCJDb2xvclwiOntcIiRpZFwiOlwiNTk0XCIsXCJBXCI6MjU1LFwiUlwiOjI1NSxcIkdcIjoyNTUsXCJCXCI6MjU1fX0sXCJIb3Jpem9udGFsQWxpZ25tZW50XCI6MCxcIklzVmlzaWJsZVwiOnRydWV9LFwiUmVjdGFuZ2xlU3R5bGVcIjp7XCIkaWRcIjpcIjU5NVwiLFwiTWFyZ2luXCI6e1wiJGlkXCI6XCI1OTZcIixcIlRvcFwiOjAuMCxcIkxlZnRcIjowLjAsXCJSaWdodFwiOjAuMCxcIkJvdHRvbVwiOjAuMH0sXCJQYWRkaW5nXCI6e1wiJGlkXCI6XCI1OTdcIixcIlRvcFwiOjAuMCxcIkxlZnRcIjowLjAsXCJSaWdodFwiOjAuMCxcIkJvdHRvbVwiOjAuMH0sXCJCYWNrZ3JvdW5kXCI6e1wiJGlkXCI6XCI1OThcIixcIkNvbG9yXCI6e1wiJGlkXCI6XCI1OTlcIixcIkFcIjoyNTUsXCJSXCI6MTUsXCJHXCI6MTU4LFwiQlwiOjIxM319LFwiSXNWaXNpYmxlXCI6dHJ1ZSxcIldpZHRoXCI6MC4wLFwiSGVpZ2h0XCI6MC4wLFwiQm9yZGVyU3R5bGVcIjp7XCIkaWRcIjpcIjYwMFwiLFwiTGluZVN0eWxlXCI6e1wiJGlkXCI6XCI2MDFcIixcIkxpbmVDb2xvclwiOntcIiRpZFwiOlwiNjAyXCIsXCJDb2xvclwiOntcIiRpZFwiOlwiNjAzXCIsXCJBXCI6MjU1LFwiUlwiOjI1NSxcIkdcIjoyNTUsXCJCXCI6MjU1fX0sXCJMaW5lV2VpZ2h0XCI6MC4wLFwiTGluZVR5cGVcIjowfSxcIklzVmlzaWJsZVwiOmZhbHNlfX19LFwiQmFja2dyb3VuZFN0eWxlXCI6e1wiJGlkXCI6XCI2MDRcIixcIk1hcmdpblwiOntcIiRpZFwiOlwiNjA1XCIsXCJUb3BcIjowLjAsXCJMZWZ0XCI6MC4wLFwiUmlnaHRcIjowLjAsXCJCb3R0b21cIjowLjB9LFwiUGFkZGluZ1wiOntcIiRpZFwiOlwiNjA2XCIsXCJUb3BcIjowLjAsXCJMZWZ0XCI6MC4wLFwiUmlnaHRcIjowLjAsXCJCb3R0b21cIjowLjB9LFwiQmFja2dyb3VuZFwiOntcIiRpZFwiOlwiNjA3XCIsXCJDb2xvclwiOntcIiRpZFwiOlwiNjA4XCIsXCJBXCI6NTEsXCJSXCI6MjAwLFwiR1wiOjIwMCxcIkJcIjoyMDB9fSxcIklzVmlzaWJsZVwiOnRydWUsXCJXaWR0aFwiOjAuMCxcIkhlaWdodFwiOjAuMCxcIkJvcmRlclN0eWxlXCI6e1wiJGlkXCI6XCI2MDlcIixcIkxpbmVTdHlsZVwiOntcIiRpZFwiOlwiNjEwXCIsXCJMaW5lQ29sb3JcIjp7XCIkaWRcIjpcIjYxMVwiLFwiQ29sb3JcIjp7XCIkaWRcIjpcIjYxMlwiLFwiQVwiOjI1NSxcIlJcIjoyMzQsXCJHXCI6MjIsXCJCXCI6MzB9fSxcIkxpbmVXZWlnaHRcIjoyLjAsXCJMaW5lVHlwZVwiOjB9LFwiSXNWaXNpYmxlXCI6ZmFsc2V9fSxcIklzQWJvdmVUaW1lYmFuZFwiOmZhbHNlLFwiU3BhY2luZ1wiOjMsXCJEZWZhdWx0U3dpbWxhbmVBY3Rpdml0eVN0eWxlXCI6e1wiJGlkXCI6XCI2MTNcIixcIkhlYWRlclN0eWxlXCI6e1wiJGlkXCI6XCI2MTRcIixcIlRleHRTdHlsZVwiOntcIiRpZFwiOlwiNjE1XCIsXCJGb250U2V0dGluZ3NcIjp7XCIkaWRcIjpcIjYxNlwiLFwiRm9udFNpemVcIjoxMSxcIkZvbnROYW1lXCI6XCJDYWxpYnJpXCIsXCJJc0JvbGRcIjpmYWxzZSxcIklzSXRhbGljXCI6ZmFsc2UsXCJJc1VuZGVybGluZWRcIjpmYWxzZX0sXCJGb3JlZ3JvdW5kXCI6e1wiJGlkXCI6XCI2MTdcIixcIkNvbG9yXCI6e1wiJGlkXCI6XCI2MThcIixcIkFcIjoyNTUsXCJSXCI6MCxcIkdcIjowLFwiQlwiOjB9fSxcIkhvcml6b250YWxBbGlnbm1lbnRcIjowLFwiSXNWaXNpYmxlXCI6dHJ1ZX0sXCJSZWN0YW5nbGVTdHlsZVwiOntcIiRpZFwiOlwiNjE5XCIsXCJNYXJnaW5cIjp7XCIkaWRcIjpcIjYyMFwiLFwiVG9wXCI6MC4wLFwiTGVmdFwiOjAuMCxcIlJpZ2h0XCI6MC4wLFwiQm90dG9tXCI6MC4wfSxcIlBhZGRpbmdcIjp7XCIkaWRcIjpcIjYyMVwiLFwiVG9wXCI6MC4wLFwiTGVmdFwiOjAuMCxcIlJpZ2h0XCI6MC4wLFwiQm90dG9tXCI6MC4wfSxcIkJhY2tncm91bmRcIjp7XCIkaWRcIjpcIjYyMlwiLFwiQ29sb3JcIjp7XCIkaWRcIjpcIjYyM1wiLFwiQVwiOjEyNyxcIlJcIjoxNSxcIkdcIjoxNTgsXCJCXCI6MjEzfX0sXCJJc1Zpc2libGVcIjp0cnVlLFwiV2lkdGhcIjowLjAsXCJIZWlnaHRcIjowLjAsXCJCb3JkZXJTdHlsZVwiOntcIiRpZFwiOlwiNjI0XCIsXCJMaW5lU3R5bGVcIjp7XCIkaWRcIjpcIjYyNVwiLFwiTGluZUNvbG9yXCI6e1wiJGlkXCI6XCI2MjZcIixcIkNvbG9yXCI6e1wiJGlkXCI6XCI2MjdcIixcIkFcIjoyNTUsXCJSXCI6MjU1LFwiR1wiOjAsXCJCXCI6MH19LFwiTGluZVdlaWdodFwiOjAuMCxcIkxpbmVUeXBlXCI6MH0sXCJJc1Zpc2libGVcIjpmYWxzZX19fSxcIkJhY2tncm91bmRTdHlsZVwiOntcIiRpZFwiOlwiNjI4XCIsXCJNYXJnaW5cIjp7XCIkaWRcIjpcIjYyOVwiLFwiVG9wXCI6MC4wLFwiTGVmdFwiOjAuMCxcIlJpZ2h0XCI6MC4wLFwiQm90dG9tXCI6MC4wfSxcIlBhZGRpbmdcIjp7XCIkaWRcIjpcIjYzMFwiLFwiVG9wXCI6MC4wLFwiTGVmdFwiOjAuMCxcIlJpZ2h0XCI6MC4wLFwiQm90dG9tXCI6MC4wfSxcIkJhY2tncm91bmRcIjp7XCIkaWRcIjpcIjYzMVwiLFwiQ29sb3JcIjp7XCIkaWRcIjpcIjYzMlwiLFwiQVwiOjUxLFwiUlwiOjIwMCxcIkdcIjoyMDAsXCJCXCI6MjAwfX0sXCJJc1Zpc2libGVcIjp0cnVlLFwiV2lkdGhcIjowLjAsXCJIZWlnaHRcIjowLjAsXCJCb3JkZXJTdHlsZVwiOntcIiRpZFwiOlwiNjMzXCIsXCJMaW5lU3R5bGVcIjp7XCIkaWRcIjpcIjYzNFwiLFwiTGluZUNvbG9yXCI6e1wiJGlkXCI6XCI2MzVcIixcIkNvbG9yXCI6e1wiJGlkXCI6XCI2MzZcIixcIkFcIjoyNTUsXCJSXCI6MjM0LFwiR1wiOjIyLFwiQlwiOjMwfX0sXCJMaW5lV2VpZ2h0XCI6Mi4wLFwiTGluZVR5cGVcIjowfSxcIklzVmlzaWJsZVwiOmZhbHNlfX19LFwiRGVmYXVsdFN3aW1sYW5lTWlsZXN0b25lU3R5bGVcIjp7XCIkaWRcIjpcIjYzN1wiLFwiVGl0bGVQb3NpdGlvblwiOjAsXCJEYXRlUG9zaXRpb25cIjoyLFwiVmFyaWFuY2VQb3NpdGlvblwiOjIsXCJTaGFwZVR5cGVcIjoxLFwiU2hhcGVTaXplXCI6MCxcIlNwYWNpbmdcIjo1LFwiU2hhcGVTdHlsZVwiOntcIiRpZFwiOlwiNjM4XCIsXCJNYXJnaW5cIjp7XCIkaWRcIjpcIjYzOVwiLFwiVG9wXCI6MC4wLFwiTGVmdFwiOjAuMCxcIlJpZ2h0XCI6MC4wLFwiQm90dG9tXCI6MC4wfSxcIlBhZGRpbmdcIjp7XCIkaWRcIjpcIjY0MFwiLFwiVG9wXCI6MC4wLFwiTGVmdFwiOjAuMCxcIlJpZ2h0XCI6MC4wLFwiQm90dG9tXCI6MC4wfSxcIkJhY2tncm91bmRcIjp7XCIkaWRcIjpcIjY0MVwiLFwiQ29sb3JcIjp7XCIkaWRcIjpcIjY0MlwiLFwiQVwiOjI1NSxcIlJcIjoxNSxcIkdcIjoxNTgsXCJCXCI6MjEzfX0sXCJJc1Zpc2libGVcIjp0cnVlLFwiV2lkdGhcIjoxMi4wLFwiSGVpZ2h0XCI6MTQuMCxcIkJvcmRlclN0eWxlXCI6e1wiJGlkXCI6XCI2NDNcIixcIkxpbmVTdHlsZVwiOntcIiRpZFwiOlwiNjQ0XCIsXCJMaW5lQ29sb3JcIjp7XCIkaWRcIjpcIjY0NVwiLFwiQ29sb3JcIjp7XCIkaWRcIjpcIjY0NlwiLFwiQVwiOjI1NSxcIlJcIjoyMzQsXCJHXCI6MjIsXCJCXCI6MzB9fSxcIkxpbmVXZWlnaHRcIjoyLjAsXCJMaW5lVHlwZVwiOjB9LFwiSXNWaXNpYmxlXCI6ZmFsc2V9fSxcIlRpdGxlU3R5bGVcIjp7XCIkaWRcIjpcIjY0N1wiLFwiRm9udFNldHRpbmdzXCI6e1wiJGlkXCI6XCI2NDhcIixcIkZvbnRTaXplXCI6MTEsXCJGb250TmFtZVwiOlwiQ2FsaWJyaVwiLFwiSXNCb2xkXCI6ZmFsc2UsXCJJc0l0YWxpY1wiOmZhbHNlLFwiSXNVbmRlcmxpbmVkXCI6ZmFsc2V9LFwiRm9yZWdyb3VuZFwiOntcIiRpZFwiOlwiNjQ5XCIsXCJDb2xvclwiOntcIiRpZFwiOlwiNjUwXCIsXCJBXCI6MjU1LFwiUlwiOjAsXCJHXCI6MCxcIkJcIjowfX0sXCJIb3Jpem9udGFsQWxpZ25tZW50XCI6MixcIklzVmlzaWJsZVwiOnRydWV9LFwiRGF0ZVN0eWxlXCI6e1wiJGlkXCI6XCI2NTFcIixcIkZvbnRTZXR0aW5nc1wiOntcIiRpZFwiOlwiNjUyXCIsXCJGb250U2l6ZVwiOjEwLFwiRm9udE5hbWVcIjpcIkNhbGlicmlcIixcIklzQm9sZFwiOmZhbHNlLFwiSXNJdGFsaWNcIjpmYWxzZSxcIklzVW5kZXJsaW5lZFwiOmZhbHNlfSxcIkZvcmVncm91bmRcIjp7XCIkaWRcIjpcIjY1M1wiLFwiQ29sb3JcIjp7XCIkaWRcIjpcIjY1NFwiLFwiQVwiOjI1NSxcIlJcIjoxNCxcIkdcIjo0MCxcIkJcIjo2NX19LFwiSG9yaXpvbnRhbEFsaWdubWVudFwiOjAsXCJJc1Zpc2libGVcIjp0cnVlfSxcIkRhdGVGb3JtYXRcIjp7XCIkaWRcIjpcIjY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NTZcIixcIkZvcm1hdFwiOjAsXCJJc1Zpc2libGVcIjpmYWxzZSxcIkxhc3RLbm93blZpc2liaWxpdHlTdGF0ZVwiOmZhbHNlfSxcIlZhcmlhbmNlU3R5bGVcIjp7XCIkaWRcIjpcIjY1N1wiLFwiVmFyaWFuY2VUZXh0U3R5bGVcIjp7XCIkaWRcIjpcIjY1OFwiLFwiRm9udFNldHRpbmdzXCI6e1wiJGlkXCI6XCI2NTlcIixcIkZvbnRTaXplXCI6MTAsXCJGb250TmFtZVwiOlwiQ2FsaWJyaVwiLFwiSXNCb2xkXCI6ZmFsc2UsXCJJc0l0YWxpY1wiOmZhbHNlLFwiSXNVbmRlcmxpbmVkXCI6ZmFsc2V9LFwiRm9yZWdyb3VuZFwiOntcIiRpZFwiOlwiNjYwXCIsXCJDb2xvclwiOntcIiRpZFwiOlwiNjYxXCIsXCJBXCI6MjU1LFwiUlwiOjAsXCJHXCI6MCxcIkJcIjowfX0sXCJIb3Jpem9udGFsQWxpZ25tZW50XCI6MCxcIklzVmlzaWJsZVwiOmZhbHNlfX19LFwiRGVmYXVsdFN3aW1sYW5lVGFza1N0eWxlXCI6e1wiJGlkXCI6XCI2NjJcIixcIlNoYXBlXCI6MSxcIlNoYXBlVGhpY2tuZXNzXCI6MCxcIkR1cmF0aW9uRm9ybWF0XCI6MCxcIlBlcmNlbnRhZ2VDb21wbGV0ZVRleHRTdHlsZVwiOntcIiRpZFwiOlwiNjYzXCIsXCJGb250U2V0dGluZ3NcIjp7XCIkaWRcIjpcIjY2NFwiLFwiRm9udFNpemVcIjoxMCxcIkZvbnROYW1lXCI6XCJDYWxpYnJpXCIsXCJJc0JvbGRcIjpmYWxzZSxcIklzSXRhbGljXCI6ZmFsc2UsXCJJc1VuZGVybGluZWRcIjpmYWxzZX0sXCJGb3JlZ3JvdW5kXCI6e1wiJGlkXCI6XCI2NjVcIixcIkNvbG9yXCI6e1wiJGlkXCI6XCI2NjZcIixcIkFcIjoyNTUsXCJSXCI6MjMyLFwiR1wiOjIzMixcIkJcIjoyMzJ9fSxcIkhvcml6b250YWxBbGlnbm1lbnRcIjoxLFwiSXNWaXNpYmxlXCI6dHJ1ZX0sXCJQZXJjZW50YWdlQ29tcGxldGVIaWdobGlnaHRTdHlsZVwiOntcIiRpZFwiOlwiNjY3XCIsXCJCYWNrZ3JvdW5kXCI6e1wiJGlkXCI6XCI2NjhcIixcIkNvbG9yXCI6e1wiJGlkXCI6XCI2NjlcIixcIkFcIjo4OSxcIlJcIjowLFwiR1wiOjAsXCJCXCI6MH19fSxcIkR1cmF0aW9uU3R5bGVcIjp7XCIkaWRcIjpcIjY3MFwiLFwiRm9udFNldHRpbmdzXCI6e1wiJGlkXCI6XCI2NzFcIixcIkZvbnRTaXplXCI6MTAsXCJGb250TmFtZVwiOlwiQ2FsaWJyaVwiLFwiSXNCb2xkXCI6ZmFsc2UsXCJJc0l0YWxpY1wiOmZhbHNlLFwiSXNVbmRlcmxpbmVkXCI6ZmFsc2V9LFwiRm9yZWdyb3VuZFwiOntcIiRpZFwiOlwiNjcyXCIsXCJDb2xvclwiOntcIiRpZFwiOlwiNjczXCIsXCJBXCI6MjU1LFwiUlwiOjIzNyxcIkdcIjoxMjUsXCJCXCI6NDl9fSxcIkhvcml6b250YWxBbGlnbm1lbnRcIjowLFwiSXNWaXNpYmxlXCI6ZmFsc2V9LFwiTWFyZ2luXCI6e1wiJGlkXCI6XCI2NzR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Njc1XCIsXCJCYXNlbGluZVNoYXBlU3R5bGVcIjp7XCIkaWRcIjpcIjY3NlwiLFwiTWFyZ2luXCI6e1wiJGlkXCI6XCI2NzdcIixcIlRvcFwiOjAuMCxcIkxlZnRcIjowLjAsXCJSaWdodFwiOjAuMCxcIkJvdHRvbVwiOjAuMH0sXCJQYWRkaW5nXCI6e1wiJGlkXCI6XCI2NzhcIixcIlRvcFwiOjAuMCxcIkxlZnRcIjowLjAsXCJSaWdodFwiOjAuMCxcIkJvdHRvbVwiOjAuMH0sXCJCYWNrZ3JvdW5kXCI6e1wiJGlkXCI6XCI2NzlcIixcIkNvbG9yXCI6e1wiJGlkXCI6XCI2ODBcIixcIkFcIjoxNTMsXCJSXCI6MCxcIkdcIjowLFwiQlwiOjB9fSxcIklzVmlzaWJsZVwiOmZhbHNlLFwiV2lkdGhcIjowLjAsXCJIZWlnaHRcIjowLjAsXCJCb3JkZXJTdHlsZVwiOntcIiRpZFwiOlwiNjgxXCIsXCJMaW5lU3R5bGVcIjp7XCIkaWRcIjpcIjY4MlwiLFwiTGluZUNvbG9yXCI6e1wiJGlkXCI6XCI2ODNcIixcIkNvbG9yXCI6e1wiJGlkXCI6XCI2ODRcIixcIkFcIjoyNTUsXCJSXCI6MjU1LFwiR1wiOjAsXCJCXCI6MH19LFwiTGluZVdlaWdodFwiOjIuMCxcIkxpbmVUeXBlXCI6MH0sXCJJc1Zpc2libGVcIjpmYWxzZX19fSxcIlNoYXBlU3R5bGVcIjp7XCIkaWRcIjpcIjY4NVwiLFwiTWFyZ2luXCI6e1wiJGlkXCI6XCI2ODZcIixcIlRvcFwiOjAuMCxcIkxlZnRcIjo0LjAsXCJSaWdodFwiOjQuMCxcIkJvdHRvbVwiOjAuMH0sXCJQYWRkaW5nXCI6e1wiJGlkXCI6XCI2ODdcIixcIlRvcFwiOjAuMCxcIkxlZnRcIjowLjAsXCJSaWdodFwiOjAuMCxcIkJvdHRvbVwiOjAuMH0sXCJCYWNrZ3JvdW5kXCI6e1wiJGlkXCI6XCI2ODhcIixcIkNvbG9yXCI6e1wiJGlkXCI6XCI2ODlcIixcIkFcIjoyNTUsXCJSXCI6MTUsXCJHXCI6MTU4LFwiQlwiOjIxM319LFwiSXNWaXNpYmxlXCI6dHJ1ZSxcIldpZHRoXCI6MC4wLFwiSGVpZ2h0XCI6MTAuMCxcIkJvcmRlclN0eWxlXCI6e1wiJGlkXCI6XCI2OTBcIixcIkxpbmVTdHlsZVwiOntcIiRpZFwiOlwiNjkxXCIsXCJMaW5lQ29sb3JcIjp7XCIkaWRcIjpcIjY5MlwiLFwiQ29sb3JcIjp7XCIkaWRcIjpcIjY5M1wiLFwiQVwiOjI1NSxcIlJcIjoyMzQsXCJHXCI6MjIsXCJCXCI6MzB9fSxcIkxpbmVXZWlnaHRcIjoyLjAsXCJMaW5lVHlwZVwiOjB9LFwiSXNWaXNpYmxlXCI6ZmFsc2V9fSxcIlRpdGxlU3R5bGVcIjp7XCIkaWRcIjpcIjY5NFwiLFwiRm9udFNldHRpbmdzXCI6e1wiJGlkXCI6XCI2OTVcIixcIkZvbnRTaXplXCI6MTEsXCJGb250TmFtZVwiOlwiQ2FsaWJyaVwiLFwiSXNCb2xkXCI6ZmFsc2UsXCJJc0l0YWxpY1wiOmZhbHNlLFwiSXNVbmRlcmxpbmVkXCI6ZmFsc2V9LFwiRm9yZWdyb3VuZFwiOntcIiRpZFwiOlwiNjk2XCIsXCJDb2xvclwiOntcIiRpZFwiOlwiNjk3XCIsXCJBXCI6MjU1LFwiUlwiOjAsXCJHXCI6MCxcIkJcIjowfX0sXCJIb3Jpem9udGFsQWxpZ25tZW50XCI6MCxcIklzVmlzaWJsZVwiOnRydWV9LFwiRGF0ZVN0eWxlXCI6e1wiJGlkXCI6XCI2OThcIixcIkZvbnRTZXR0aW5nc1wiOntcIiRpZFwiOlwiNjk5XCIsXCJGb250U2l6ZVwiOjEwLFwiRm9udE5hbWVcIjpcIkNhbGlicmlcIixcIklzQm9sZFwiOmZhbHNlLFwiSXNJdGFsaWNcIjpmYWxzZSxcIklzVW5kZXJsaW5lZFwiOmZhbHNlfSxcIkZvcmVncm91bmRcIjp7XCIkaWRcIjpcIjcwMFwiLFwiQ29sb3JcIjp7XCIkaWRcIjpcIjcwMVwiLFwiQVwiOjI1NSxcIlJcIjoxNCxcIkdcIjo0MCxcIkJcIjo2NX19LFwiSG9yaXpvbnRhbEFsaWdubWVudFwiOjIsXCJJc1Zpc2libGVcIjp0cnVlfSxcIkRhdGVGb3JtYXRcIjp7XCIkaWRcIjpcIjcw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DNcIixcIkZvcm1hdFwiOjAsXCJJc1Zpc2libGVcIjpmYWxzZSxcIkxhc3RLbm93blZpc2liaWxpdHlTdGF0ZVwiOmZhbHNlfSxcIlZhcmlhbmNlU3R5bGVcIjp7XCIkaWRcIjpcIjcwNFwiLFwiVmFyaWFuY2VUZXh0U3R5bGVcIjp7XCIkaWRcIjpcIjcwNVwiLFwiRm9udFNldHRpbmdzXCI6e1wiJGlkXCI6XCI3MDZcIixcIkZvbnRTaXplXCI6MTAsXCJGb250TmFtZVwiOlwiQ2FsaWJyaVwiLFwiSXNCb2xkXCI6ZmFsc2UsXCJJc0l0YWxpY1wiOmZhbHNlLFwiSXNVbmRlcmxpbmVkXCI6ZmFsc2V9LFwiRm9yZWdyb3VuZFwiOntcIiRpZFwiOlwiNzA3XCIsXCJDb2xvclwiOntcIiRpZFwiOlwiNzA4XCIsXCJBXCI6MjU1LFwiUlwiOjAsXCJHXCI6MCxcIkJcIjowfX0sXCJIb3Jpem9udGFsQWxpZ25tZW50XCI6MCxcIklzVmlzaWJsZVwiOmZhbHNlfX19LFwiRGVmYXVsdFN3aW1sYW5lTW90U3R5bGVcIjp7XCIkaWRcIjpcIjcwOVwiLFwiU2hhcGVcIjoxLFwiU2hhcGVTaXplXCI6MCxcIkRldGFpbHNTcGFjaW5nXCI6MC4wLFwiUGFkZGluZ1wiOntcIiRpZFwiOlwiNzEwXCIsXCJUb3BcIjo1LjAsXCJMZWZ0XCI6My4wLFwiUmlnaHRcIjowLjAsXCJCb3R0b21cIjoyLjB9LFwiUG9zaXRpb25PblRhc2tcIjoxLFwiU2hhcGVTdHlsZVwiOntcIiRpZFwiOlwiNzExXCIsXCJNYXJnaW5cIjp7XCIkaWRcIjpcIjcxMlwiLFwiVG9wXCI6MC4wLFwiTGVmdFwiOjAuMCxcIlJpZ2h0XCI6MC4wLFwiQm90dG9tXCI6MC4wfSxcIlBhZGRpbmdcIjp7XCIkaWRcIjpcIjcxM1wiLFwiVG9wXCI6MC4wLFwiTGVmdFwiOjAuMCxcIlJpZ2h0XCI6MC4wLFwiQm90dG9tXCI6MC4wfSxcIkJhY2tncm91bmRcIjp7XCIkaWRcIjpcIjcxNFwiLFwiQ29sb3JcIjp7XCIkaWRcIjpcIjcxNVwiLFwiQVwiOjI1NSxcIlJcIjoxMSxcIkdcIjoxMTgsXCJCXCI6MTU5fX0sXCJJc1Zpc2libGVcIjp0cnVlLFwiV2lkdGhcIjoxMi4wLFwiSGVpZ2h0XCI6MTQuMCxcIkJvcmRlclN0eWxlXCI6e1wiJGlkXCI6XCI3MTZcIixcIkxpbmVTdHlsZVwiOntcIiRpZFwiOlwiNzE3XCIsXCJMaW5lQ29sb3JcIjp7XCIkaWRcIjpcIjcxOFwiLFwiQ29sb3JcIjp7XCIkaWRcIjpcIjcxOVwiLFwiQVwiOjI1NSxcIlJcIjoyNTUsXCJHXCI6MCxcIkJcIjowfX0sXCJMaW5lV2VpZ2h0XCI6MC4wLFwiTGluZVR5cGVcIjowfSxcIklzVmlzaWJsZVwiOmZhbHNlfX0sXCJUaXRsZVN0eWxlXCI6e1wiJGlkXCI6XCI3MjBcIixcIkZvbnRTZXR0aW5nc1wiOntcIiRpZFwiOlwiNzIxXCIsXCJGb250U2l6ZVwiOjExLFwiRm9udE5hbWVcIjpcIkNhbGlicmlcIixcIklzQm9sZFwiOmZhbHNlLFwiSXNJdGFsaWNcIjpmYWxzZSxcIklzVW5kZXJsaW5lZFwiOmZhbHNlfSxcIkZvcmVncm91bmRcIjp7XCIkaWRcIjpcIjcyMlwiLFwiQ29sb3JcIjp7XCIkaWRcIjpcIjcyM1wiLFwiQVwiOjI1NSxcIlJcIjowLFwiR1wiOjAsXCJCXCI6MH19LFwiSG9yaXpvbnRhbEFsaWdubWVudFwiOjEsXCJJc1Zpc2libGVcIjp0cnVlfSxcIkRhdGVTdHlsZVwiOntcIiRpZFwiOlwiNzI0XCIsXCJGb250U2V0dGluZ3NcIjp7XCIkaWRcIjpcIjcyNVwiLFwiRm9udFNpemVcIjoxMCxcIkZvbnROYW1lXCI6XCJDYWxpYnJpXCIsXCJJc0JvbGRcIjpmYWxzZSxcIklzSXRhbGljXCI6ZmFsc2UsXCJJc1VuZGVybGluZWRcIjpmYWxzZX0sXCJGb3JlZ3JvdW5kXCI6e1wiJGlkXCI6XCI3MjZcIixcIkNvbG9yXCI6e1wiJGlkXCI6XCI3MjdcIixcIkFcIjoyNTUsXCJSXCI6MTQsXCJHXCI6NDAsXCJCXCI6NjV9fSxcIkhvcml6b250YWxBbGlnbm1lbnRcIjoxLFwiSXNWaXNpYmxlXCI6dHJ1ZX0sXCJEYXRlRm9ybWF0XCI6e1wiJGlkXCI6XCI3Mj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I5XCIsXCJGb3JtYXRcIjowLFwiSXNWaXNpYmxlXCI6ZmFsc2UsXCJMYXN0S25vd25WaXNpYmlsaXR5U3RhdGVcIjpmYWxzZX0sXCJWYXJpYW5jZVN0eWxlXCI6e1wiJGlkXCI6XCI3MzBcIixcIlZhcmlhbmNlVGV4dFN0eWxlXCI6e1wiJGlkXCI6XCI3MzFcIixcIkZvbnRTZXR0aW5nc1wiOntcIiRpZFwiOlwiNzMyXCIsXCJGb250U2l6ZVwiOjEwLFwiRm9udE5hbWVcIjpcIkNhbGlicmlcIixcIklzQm9sZFwiOmZhbHNlLFwiSXNJdGFsaWNcIjpmYWxzZSxcIklzVW5kZXJsaW5lZFwiOmZhbHNlfSxcIkZvcmVncm91bmRcIjp7XCIkaWRcIjpcIjczM1wiLFwiQ29sb3JcIjp7XCIkaWRcIjpcIjczNFwiLFwiQVwiOjI1NSxcIlJcIjowLFwiR1wiOjAsXCJCXCI6MH19LFwiSG9yaXpvbnRhbEFsaWdubWVudFwiOjAsXCJJc1Zpc2libGVcIjpmYWxzZX19fX1dLFwiR3JpZGxpbmVQYW5lbFN0eWxlXCI6e1wiJGlkXCI6XCI3MzVcIixcIkdyaWRsaW5lU3R5bGVcIjp7XCIkaWRcIjpcIjczNlwiLFwiTGluZUNvbG9yXCI6e1wiJGlkXCI6XCI3MzdcIixcIkNvbG9yXCI6e1wiJGlkXCI6XCI3MzhcIixcIkFcIjozOCxcIlJcIjo5MSxcIkdcIjoxNTUsXCJCXCI6MjEzfX0sXCJMaW5lV2VpZ2h0XCI6MS4wLFwiTGluZVR5cGVcIjowfSxcIklzVmlzaWJsZVwiOnRydWV9LFwiQWN0aXZpdHlMaW5lUGFuZWxTdHlsZVwiOntcIiRpZFwiOlwiNzM5XCIsXCJBY3Rpdml0eUxpbmVTdHlsZVwiOntcIiRpZFwiOlwiNzQwXCIsXCJMaW5lQ29sb3JcIjp7XCIkaWRcIjpcIjc0MVwiLFwiQ29sb3JcIjp7XCIkaWRcIjpcIjc0MlwiLFwiQVwiOjM4LFwiUlwiOjY4LFwiR1wiOjExNCxcIkJcIjoxOTZ9fSxcIkxpbmVXZWlnaHRcIjoxLjAsXCJMaW5lVHlwZVwiOjB9LFwiSXNWaXNpYmxlXCI6dHJ1ZX0sXCJEZWZhdWx0RGVwZW5kZW5jeVN0eWxlXCI6e1wiJGlkXCI6XCI3NDNcIixcIkxpbmVTdHlsZVwiOntcIiRpZFwiOlwiNzQ0XCIsXCJMaW5lQ29sb3JcIjp7XCIkaWRcIjpcIjc0NVwiLFwiQ29sb3JcIjp7XCIkaWRcIjpcIjc0NlwiLFwiQVwiOjI1NSxcIlJcIjowLFwiR1wiOjAsXCJCXCI6MH19LFwiTGluZVdlaWdodFwiOjEuMCxcIkxpbmVUeXBlXCI6MH0sXCJFbmRBcnJvd2hlYWRMaW5lU3R5bGVcIjp7XCIkaWRcIjpcIjc0N1wiLFwiS2luZFwiOjEsXCJXaWR0aFwiOjEsXCJMZW5ndGhcIjowfSxcIkJyaW5nVG9Gcm9udFwiOmZhbHNlLFwiUmFkaXVzXCI6My4wfSxcIkNyaXRpY2FsUGF0aFN0eWxlXCI6e1wiJGlkXCI6XCI3NDhcIixcIkNyaXRpY2FsUGF0aFN0eWxlT3B0aW9uc1wiOjMwLFwiTGluZVN0eWxlXCI6e1wiJGlkXCI6XCI3NDlcIixcIkxpbmVDb2xvclwiOntcIiRpZFwiOlwiNzUwXCIsXCJDb2xvclwiOntcIiRpZFwiOlwiNzUxXCIsXCJBXCI6MjU1LFwiUlwiOjIyMixcIkdcIjo1MCxcIkJcIjo1MH19LFwiTGluZVdlaWdodFwiOjEuMCxcIkxpbmVUeXBlXCI6MH0sXCJUaXRsZUZvcmVncm91bmRcIjp7XCIkaWRcIjpcIjc1MlwiLFwiQ29sb3JcIjp7XCIkaWRcIjpcIjc1M1wiLFwiQVwiOjI1NSxcIlJcIjoxNzYsXCJHXCI6MTksXCJCXCI6MjV9fSxcIlNoYXBlc0JhY2tncm91bmRcIjp7XCIkaWRcIjpcIjc1NFwiLFwiQ29sb3JcIjp7XCIkaWRcIjpcIjc1NVwiLFwiQVwiOjI1NSxcIlJcIjoyNTMsXCJHXCI6MjAzLFwiQlwiOjIwOH19LFwiU2hhcGVzQm9yZGVyU3R5bGVcIjp7XCIkaWRcIjpcIjc1NlwiLFwiTGluZUNvbG9yXCI6e1wiJGlkXCI6XCI3NTdcIixcIkNvbG9yXCI6e1wiJGlkXCI6XCI3NThcIixcIkFcIjoyNTUsXCJSXCI6MjM0LFwiR1wiOjIyLFwiQlwiOjMwfX0sXCJMaW5lV2VpZ2h0XCI6Mi4wLFwiTGluZVR5cGVcIjowfX0sXCJQYW5lbHNTcGFjaW5nRGVmaW5pdGlvblwiOntcIiRpZFwiOlwiNzU5XCIsXCJTcGFjaW5nQWJvdmVUaW1lYmFuZFwiOjMsXCJTcGFjaW5nQmVsb3dUaW1lYmFuZFwiOjMsXCJTcGFjaW5nQWJvdmVCZXR3ZWVuU3dpbWxhbmVzQW5kVGFza3NcIjo1LFwiU3BhY2luZ0JlbG93QmV0d2VlblN3aW1sYW5lc0FuZFRhc2tzXCI6NX0sXCJDb25kaXRpb25hbEZvcm1hdHRpbmdcIjp7XCIkaWRcIjpcIjc2MFwiLFwiUHZBRm9ybWF0dGluZ1wiOntcIiRpZFwiOlwiNzYxXCIsXCJEZWxheVRhc2tTdHlsZVwiOntcIiRpZFwiOlwiNzYyXCIsXCJTdHlsZU9wdGlvbnNcIjoyNCxcIlRpdGxlRm9yZWdyb3VuZFwiOntcIiRpZFwiOlwiNzYzXCIsXCJDb2xvclwiOntcIiRpZFwiOlwiNzY0XCIsXCJBXCI6MjU1LFwiUlwiOjE3NSxcIkdcIjowLFwiQlwiOjB9fSxcIkFjdHVhbFNoYXBlc0JhY2tncm91bmRcIjp7XCIkaWRcIjpcIjc2NVwiLFwiQ29sb3JcIjp7XCIkaWRcIjpcIjc2NlwiLFwiQVwiOjYyLFwiUlwiOjI1NSxcIkdcIjowLFwiQlwiOjB9fSxcIkFjdHVhbFNoYXBlc0JvcmRlclN0eWxlXCI6e1wiJGlkXCI6XCI3NjdcIixcIkxpbmVDb2xvclwiOntcIiRpZFwiOlwiNzY4XCIsXCJDb2xvclwiOntcIiRpZFwiOlwiNzY5XCIsXCJBXCI6MTYzLFwiUlwiOjI1NSxcIkdcIjowLFwiQlwiOjB9fSxcIkxpbmVXZWlnaHRcIjozLjAsXCJMaW5lVHlwZVwiOjB9LFwiQmFzZWxpbmVTaGFwZXNCYWNrZ3JvdW5kXCI6e1wiJGlkXCI6XCI3NzBcIixcIkNvbG9yXCI6e1wiJGlkXCI6XCI3NzFcIixcIkFcIjoxODQsXCJSXCI6MjU1LFwiR1wiOjAsXCJCXCI6MH19LFwiVmFyaWFuY2VGb3JlZ3JvdW5kXCI6e1wiJGlkXCI6XCI3NzJcIixcIkNvbG9yXCI6e1wiJGlkXCI6XCI3NzNcIixcIkFcIjoyNTUsXCJSXCI6MTc1LFwiR1wiOjAsXCJCXCI6MH19fSxcIkRlbGF5TWlsZXN0b25lU3R5bGVcIjp7XCIkaWRcIjpcIjc3NFwiLFwiU3R5bGVPcHRpb25zXCI6MTgsXCJUaXRsZUZvcmVncm91bmRcIjp7XCIkaWRcIjpcIjc3NVwiLFwiQ29sb3JcIjp7XCIkaWRcIjpcIjc3NlwiLFwiQVwiOjI1NSxcIlJcIjoxNzUsXCJHXCI6MCxcIkJcIjowfX0sXCJBY3R1YWxTaGFwZXNCYWNrZ3JvdW5kXCI6e1wiJGlkXCI6XCI3NzdcIixcIkNvbG9yXCI6e1wiJGlkXCI6XCI3NzhcIixcIkFcIjoyNTUsXCJSXCI6MjIyLFwiR1wiOjgwLFwiQlwiOjUwfX0sXCJBY3R1YWxTaGFwZXNCb3JkZXJTdHlsZVwiOntcIiRpZFwiOlwiNzc5XCIsXCJMaW5lQ29sb3JcIjp7XCIkaWRcIjpcIjc4MFwiLFwiQ29sb3JcIjp7XCIkaWRcIjpcIjc4MVwiLFwiQVwiOjE2MyxcIlJcIjoyNTUsXCJHXCI6MCxcIkJcIjowfX0sXCJMaW5lV2VpZ2h0XCI6My4wLFwiTGluZVR5cGVcIjowfSxcIkJhc2VsaW5lU2hhcGVzQmFja2dyb3VuZFwiOntcIiRpZFwiOlwiNzgyXCIsXCJDb2xvclwiOntcIiRpZFwiOlwiNzgzXCIsXCJBXCI6MTg0LFwiUlwiOjI1NSxcIkdcIjowLFwiQlwiOjB9fSxcIlZhcmlhbmNlRm9yZWdyb3VuZFwiOntcIiRpZFwiOlwiNzg0XCIsXCJDb2xvclwiOntcIiRpZFwiOlwiNzg1XCIsXCJBXCI6MjU1LFwiUlwiOjE3NSxcIkdcIjowLFwiQlwiOjB9fX0sXCJBZHZhbmNlVGFza1N0eWxlXCI6e1wiJGlkXCI6XCI3ODZcIixcIlN0eWxlT3B0aW9uc1wiOjI0LFwiVGl0bGVGb3JlZ3JvdW5kXCI6e1wiJGlkXCI6XCI3ODdcIixcIkNvbG9yXCI6e1wiJGlkXCI6XCI3ODhcIixcIkFcIjoyNTUsXCJSXCI6MCxcIkdcIjoxMTAsXCJCXCI6MH19LFwiQWN0dWFsU2hhcGVzQmFja2dyb3VuZFwiOntcIiRpZFwiOlwiNzg5XCIsXCJDb2xvclwiOntcIiRpZFwiOlwiNzkwXCIsXCJBXCI6NjEsXCJSXCI6MCxcIkdcIjoxMjgsXCJCXCI6MH19LFwiQWN0dWFsU2hhcGVzQm9yZGVyU3R5bGVcIjp7XCIkaWRcIjpcIjc5MVwiLFwiTGluZUNvbG9yXCI6e1wiJGlkXCI6XCI3OTJcIixcIkNvbG9yXCI6e1wiJGlkXCI6XCI3OTNcIixcIkFcIjoxNjMsXCJSXCI6MCxcIkdcIjoxMjgsXCJCXCI6MH19LFwiTGluZVdlaWdodFwiOjMuMCxcIkxpbmVUeXBlXCI6MH0sXCJCYXNlbGluZVNoYXBlc0JhY2tncm91bmRcIjp7XCIkaWRcIjpcIjc5NFwiLFwiQ29sb3JcIjp7XCIkaWRcIjpcIjc5NVwiLFwiQVwiOjE4NCxcIlJcIjowLFwiR1wiOjEyOCxcIkJcIjowfX0sXCJWYXJpYW5jZUZvcmVncm91bmRcIjp7XCIkaWRcIjpcIjc5NlwiLFwiQ29sb3JcIjp7XCIkaWRcIjpcIjc5N1wiLFwiQVwiOjI1NSxcIlJcIjowLFwiR1wiOjExMCxcIkJcIjowfX19LFwiQWR2YW5jZU1pbGVzdG9uZVN0eWxlXCI6e1wiJGlkXCI6XCI3OThcIixcIlN0eWxlT3B0aW9uc1wiOjE4LFwiVGl0bGVGb3JlZ3JvdW5kXCI6e1wiJGlkXCI6XCI3OTlcIixcIkNvbG9yXCI6e1wiJGlkXCI6XCI4MDBcIixcIkFcIjoyNTUsXCJSXCI6MCxcIkdcIjoxMTAsXCJCXCI6MH19LFwiQWN0dWFsU2hhcGVzQmFja2dyb3VuZFwiOntcIiRpZFwiOlwiODAxXCIsXCJDb2xvclwiOntcIiRpZFwiOlwiODAyXCIsXCJBXCI6MjU1LFwiUlwiOjIwLFwiR1wiOjEwMCxcIkJcIjowfX0sXCJBY3R1YWxTaGFwZXNCb3JkZXJTdHlsZVwiOntcIiRpZFwiOlwiODAzXCIsXCJMaW5lQ29sb3JcIjp7XCIkaWRcIjpcIjgwNFwiLFwiQ29sb3JcIjp7XCIkaWRcIjpcIjgwNVwiLFwiQVwiOjE2MyxcIlJcIjowLFwiR1wiOjEyOCxcIkJcIjowfX0sXCJMaW5lV2VpZ2h0XCI6My4wLFwiTGluZVR5cGVcIjowfSxcIkJhc2VsaW5lU2hhcGVzQmFja2dyb3VuZFwiOntcIiRpZFwiOlwiODA2XCIsXCJDb2xvclwiOntcIiRpZFwiOlwiODA3XCIsXCJBXCI6MTg0LFwiUlwiOjAsXCJHXCI6MTI4LFwiQlwiOjB9fSxcIlZhcmlhbmNlRm9yZWdyb3VuZFwiOntcIiRpZFwiOlwiODA4XCIsXCJDb2xvclwiOntcIiRpZFwiOlwiODA5XCIsXCJBXCI6MjU1LFwiUlwiOjAsXCJHXCI6MTEwLFwiQlwiOjB9fX19fSxcIl9zZWxlY3RlZFRoZW1lUHJlc2V0Q29sb3JzXCI6e1wiJGlkXCI6XCI4MTBcIixcIlRleHRMaWdodFwiOntcIiRpZFwiOlwiODExXCIsXCJBXCI6MjU1LFwiUlwiOjI1NSxcIkdcIjoyNTUsXCJCXCI6MjU1fSxcIlRleHREYXJrXCI6e1wiJGlkXCI6XCI4MTJcIixcIkFcIjoyNTUsXCJSXCI6MCxcIkdcIjowLFwiQlwiOjB9LFwiQWNjZW50MVwiOntcIiRpZFwiOlwiODEzXCIsXCJBXCI6MjU1LFwiUlwiOjIzMixcIkdcIjoyMzIsXCJCXCI6MjMyfSxcIkFjY2VudDJcIjp7XCIkaWRcIjpcIjgxNFwiLFwiQVwiOjI1NSxcIlJcIjoxNCxcIkdcIjo0MCxcIkJcIjo2NX0sXCJBY2NlbnQzXCI6e1wiJGlkXCI6XCI4MTVcIixcIkFcIjoyNTUsXCJSXCI6MjEsXCJHXCI6OTYsXCJCXCI6MTMwfSxcIkFjY2VudDRcIjp7XCIkaWRcIjpcIjgxNlwiLFwiQVwiOjI1NSxcIlJcIjoyMzMsXCJHXCI6MTEzLFwiQlwiOjUwfSxcIkFjY2VudDVcIjp7XCIkaWRcIjpcIjgxN1wiLFwiQVwiOjI1NSxcIlJcIjoyNSxcIkdcIjoxMDcsXCJCXCI6MzZ9LFwiQWNjZW50NlwiOntcIiRpZFwiOlwiODE4XCIsXCJBXCI6MjU1LFwiUlwiOjE1LFwiR1wiOjE1OCxcIkJcIjoyMTN9LFwiQWNjZW50N1wiOntcIiRpZFwiOlwiODE5XCIsXCJBXCI6MjU1LFwiUlwiOjE2MCxcIkdcIjo0MyxcIkJcIjoxNDd9LFwiQWNjZW50OFwiOntcIiRpZFwiOlwiODIwXCIsXCJBXCI6MjU1LFwiUlwiOjc4LFwiR1wiOjE2NyxcIkJcIjo0Nn19LFwiX2N1c3RvbVByZXNldENvbG9yc1wiOntcIiRpZFwiOlwiODIxXCJ9fX0iLCJSZWNlbnRDb2xvcnNDb2xsZWN0aW9uIjoiW1wiI0ZGRTk3MTMyXCJdIn0sIlNldHRpbmdzIjp7IiRpZCI6IjM0OTgiLCJJbXBhT3B0aW9ucyI6eyIkaWQiOiIzNDk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zUwMCIsIlVzZVRpbWUiOmZhbHNlLCJXb3JrRGF5U3RhcnQiOiIwMDowMDowMCIsIldvcmtEYXlFbmQiOiIyMzo1OTowMCJ9LCJMYXN0VXNlZFRlbXBsYXRlSWQiOiIwMDAwMDAwMC0wMDAwLTAwMDAtMDAwMC0wMDAwMDAwMDAwMDAiLCJMYXN0VXNlZFRoZW1lRGV0YWlscyI6eyIkaWQiOiIzNTAxIiwiSWQiOiIwNDg3MTViMC1kNTc4LTRjMmYtYTMyNi04ODE4YmUyNDcyNDkiLCJUaXRsZSI6IkJhc2VsaW5lIiwiQ2F0ZWdvcnkiOjF9LCJGaXJzdFdlZWtPZlllYXIiOjAsIlBsYWNlTWlsZXN0b25lQXRUaGVCZWdpbm5pbmdPZlRoZURheSI6ZmFsc2UsIkRlcGVuZGVuY3lTY2hlZHVsaW5nU2V0dGluZ3MiOnsiJGlkIjoiMzUwM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UGxhbm5lZE1vZHVsZUVuYWJsZWQiOmZhbHNlLCJPbGRGaXhlZEludGVydmFsc1JlbmRlcmluZ1N0cmF0ZWd5VXNlZEJlZm9yZSI6ZmFsc2UsIkRlcGVuZGVuY2llcyI6eyJfZGVwZW5kZW5jaWVzIjpbeyIkaWQiOiIzNTAzIiwiSWQiOiJlZDg5ZWEyYi1jMzZhLTQ3YjktOTgyNC0zYWY3NDRmZDc4YWUiLCJGcm9tIjp7IiRyZWYiOiI1In0sIktpbmQiOjAsIkNueFN0YXJ0S2luZCI6MCwiQ254RW5kS2luZCI6MCwiTGFnIjpudWxsLCJUbyI6eyIkcmVmIjoiODIifSwiU3R5bGUiOnsiJGlkIjoiMzUwNCIsIkxpbmVTdHlsZSI6eyIkaWQiOiIzNTA1IiwiTGluZUNvbG9yIjp7IiRpZCI6IjM1MDYiLCIkdHlwZSI6Ik5MUkUuQ29tbW9uLkRvbS5Tb2xpZENvbG9yQnJ1c2gsIE5MUkUuQ29tbW9uIiwiQ29sb3IiOnsiJGlkIjoiMzUwNyIsIkEiOjI1NSwiUiI6MCwiRyI6MCwiQiI6MH19LCJMaW5lV2VpZ2h0IjoxLjAsIkxpbmVUeXBlIjowLCJQYXJlbnRTdHlsZSI6bnVsbH0sIkVuZEFycm93aGVhZExpbmVTdHlsZSI6eyIkaWQiOiIzNTA4IiwiS2luZCI6MSwiV2lkdGgiOjEsIkxlbmd0aCI6MCwiUGFyZW50U3R5bGUiOm51bGx9LCJCcmluZ1RvRnJvbnQiOmZhbHNlLCJFbGJvd1JhZGl1cyI6My4wLCJNYXJnaW4iOnsiJGlkIjoiMzUwOSIsIlRvcCI6MC4wLCJMZWZ0IjowLjAsIlJpZ2h0IjowLjAsIkJvdHRvbSI6MC4wfSwiUGFkZGluZyI6eyIkaWQiOiIzNTEwIiwiVG9wIjowLjAsIkxlZnQiOjAuMCwiUmlnaHQiOjAuMCwiQm90dG9tIjowLjB9LCJCYWNrZ3JvdW5kIjpudWxsLCJJc1Zpc2libGUiOnRydWUsIldpZHRoIjowLjAsIkhlaWdodCI6MC4wLCJCb3JkZXJTdHlsZSI6bnVsbCwiUGFyZW50U3R5bGUiOm51bGx9LCJJc0F1dG9Nb2RlIjp0cnVlfSx7IiRpZCI6IjM1MTEiLCJJZCI6ImFmZTQxZDg2LTUzZTMtNDVlYy04OTE1LTUzNDQ3ZWQxNzNmMSIsIkZyb20iOnsiJHJlZiI6IjgyIn0sIktpbmQiOjAsIkNueFN0YXJ0S2luZCI6MCwiQ254RW5kS2luZCI6MCwiTGFnIjpudWxsLCJUbyI6eyIkcmVmIjoiNDEyIn0sIlN0eWxlIjp7IiRpZCI6IjM1MTIiLCJMaW5lU3R5bGUiOnsiJGlkIjoiMzUxMyIsIkxpbmVDb2xvciI6eyIkaWQiOiIzNTE0IiwiJHR5cGUiOiJOTFJFLkNvbW1vbi5Eb20uU29saWRDb2xvckJydXNoLCBOTFJFLkNvbW1vbiIsIkNvbG9yIjp7IiRpZCI6IjM1MTUiLCJBIjoyNTUsIlIiOjAsIkciOjAsIkIiOjB9fSwiTGluZVdlaWdodCI6MS4wLCJMaW5lVHlwZSI6MCwiUGFyZW50U3R5bGUiOm51bGx9LCJFbmRBcnJvd2hlYWRMaW5lU3R5bGUiOnsiJGlkIjoiMzUxNiIsIktpbmQiOjEsIldpZHRoIjoxLCJMZW5ndGgiOjAsIlBhcmVudFN0eWxlIjpudWxsfSwiQnJpbmdUb0Zyb250IjpmYWxzZSwiRWxib3dSYWRpdXMiOjMuMCwiTWFyZ2luIjp7IiRpZCI6IjM1MTciLCJUb3AiOjAuMCwiTGVmdCI6MC4wLCJSaWdodCI6MC4wLCJCb3R0b20iOjAuMH0sIlBhZGRpbmciOnsiJGlkIjoiMzUxOCIsIlRvcCI6MC4wLCJMZWZ0IjowLjAsIlJpZ2h0IjowLjAsIkJvdHRvbSI6MC4wfSwiQmFja2dyb3VuZCI6bnVsbCwiSXNWaXNpYmxlIjp0cnVlLCJXaWR0aCI6MC4wLCJIZWlnaHQiOjAuMCwiQm9yZGVyU3R5bGUiOm51bGwsIlBhcmVudFN0eWxlIjpudWxsfSwiSXNBdXRvTW9kZSI6dHJ1ZX0seyIkaWQiOiIzNTE5IiwiSWQiOiI0MjIyOWRhOS02NmVlLTQwYzUtYjNlMy03OTg0OWQ2MGQwMzEiLCJGcm9tIjp7IiRyZWYiOiI0MTIifSwiS2luZCI6MCwiQ254U3RhcnRLaW5kIjowLCJDbnhFbmRLaW5kIjowLCJMYWciOm51bGwsIlRvIjp7IiRyZWYiOiI3NDIifSwiU3R5bGUiOnsiJGlkIjoiMzUyMCIsIkxpbmVTdHlsZSI6eyIkaWQiOiIzNTIxIiwiTGluZUNvbG9yIjp7IiRpZCI6IjM1MjIiLCIkdHlwZSI6Ik5MUkUuQ29tbW9uLkRvbS5Tb2xpZENvbG9yQnJ1c2gsIE5MUkUuQ29tbW9uIiwiQ29sb3IiOnsiJGlkIjoiMzUyMyIsIkEiOjI1NSwiUiI6MCwiRyI6MCwiQiI6MH19LCJMaW5lV2VpZ2h0IjoxLjAsIkxpbmVUeXBlIjowLCJQYXJlbnRTdHlsZSI6bnVsbH0sIkVuZEFycm93aGVhZExpbmVTdHlsZSI6eyIkaWQiOiIzNTI0IiwiS2luZCI6MSwiV2lkdGgiOjEsIkxlbmd0aCI6MCwiUGFyZW50U3R5bGUiOm51bGx9LCJCcmluZ1RvRnJvbnQiOmZhbHNlLCJFbGJvd1JhZGl1cyI6My4wLCJNYXJnaW4iOnsiJGlkIjoiMzUyNSIsIlRvcCI6MC4wLCJMZWZ0IjowLjAsIlJpZ2h0IjowLjAsIkJvdHRvbSI6MC4wfSwiUGFkZGluZyI6eyIkaWQiOiIzNTI2IiwiVG9wIjowLjAsIkxlZnQiOjAuMCwiUmlnaHQiOjAuMCwiQm90dG9tIjowLjB9LCJCYWNrZ3JvdW5kIjpudWxsLCJJc1Zpc2libGUiOnRydWUsIldpZHRoIjowLjAsIkhlaWdodCI6MC4wLCJCb3JkZXJTdHlsZSI6bnVsbCwiUGFyZW50U3R5bGUiOm51bGx9LCJJc0F1dG9Nb2RlIjp0cnVlfSx7IiRpZCI6IjM1MjciLCJJZCI6IjUwNjU1ZTRmLTA0MjAtNGI3OS1hZmY4LTIzZTAwYzkyNjVhOCIsIkZyb20iOnsiJHJlZiI6Ijc0MiJ9LCJLaW5kIjowLCJDbnhTdGFydEtpbmQiOjAsIkNueEVuZEtpbmQiOjAsIkxhZyI6bnVsbCwiVG8iOnsiJHJlZiI6IjgxOSJ9LCJTdHlsZSI6eyIkaWQiOiIzNTI4IiwiTGluZVN0eWxlIjp7IiRpZCI6IjM1MjkiLCJMaW5lQ29sb3IiOnsiJGlkIjoiMzUzMCIsIiR0eXBlIjoiTkxSRS5Db21tb24uRG9tLlNvbGlkQ29sb3JCcnVzaCwgTkxSRS5Db21tb24iLCJDb2xvciI6eyIkaWQiOiIzNTMxIiwiQSI6MjU1LCJSIjowLCJHIjowLCJCIjowfX0sIkxpbmVXZWlnaHQiOjEuMCwiTGluZVR5cGUiOjAsIlBhcmVudFN0eWxlIjpudWxsfSwiRW5kQXJyb3doZWFkTGluZVN0eWxlIjp7IiRpZCI6IjM1MzIiLCJLaW5kIjoxLCJXaWR0aCI6MSwiTGVuZ3RoIjowLCJQYXJlbnRTdHlsZSI6bnVsbH0sIkJyaW5nVG9Gcm9udCI6ZmFsc2UsIkVsYm93UmFkaXVzIjozLjAsIk1hcmdpbiI6eyIkaWQiOiIzNTMzIiwiVG9wIjowLjAsIkxlZnQiOjAuMCwiUmlnaHQiOjAuMCwiQm90dG9tIjowLjB9LCJQYWRkaW5nIjp7IiRpZCI6IjM1MzQiLCJUb3AiOjAuMCwiTGVmdCI6MC4wLCJSaWdodCI6MC4wLCJCb3R0b20iOjAuMH0sIkJhY2tncm91bmQiOm51bGwsIklzVmlzaWJsZSI6dHJ1ZSwiV2lkdGgiOjAuMCwiSGVpZ2h0IjowLjAsIkJvcmRlclN0eWxlIjpudWxsLCJQYXJlbnRTdHlsZSI6bnVsbH0sIklzQXV0b01vZGUiOnRydWV9LHsiJGlkIjoiMzUzNSIsIklkIjoiNjI4MTU0ZjctYTZhNy00MDIxLWFjNzEtZDk2M2U4MDk0MjkxIiwiRnJvbSI6eyIkcmVmIjoiODE5In0sIktpbmQiOjAsIkNueFN0YXJ0S2luZCI6MCwiQ254RW5kS2luZCI6MCwiTGFnIjpudWxsLCJUbyI6eyIkcmVmIjoiMTE0OSJ9LCJTdHlsZSI6eyIkaWQiOiIzNTM2IiwiTGluZVN0eWxlIjp7IiRpZCI6IjM1MzciLCJMaW5lQ29sb3IiOnsiJGlkIjoiMzUzOCIsIiR0eXBlIjoiTkxSRS5Db21tb24uRG9tLlNvbGlkQ29sb3JCcnVzaCwgTkxSRS5Db21tb24iLCJDb2xvciI6eyIkaWQiOiIzNTM5IiwiQSI6MjU1LCJSIjowLCJHIjowLCJCIjowfX0sIkxpbmVXZWlnaHQiOjEuMCwiTGluZVR5cGUiOjAsIlBhcmVudFN0eWxlIjpudWxsfSwiRW5kQXJyb3doZWFkTGluZVN0eWxlIjp7IiRpZCI6IjM1NDAiLCJLaW5kIjoxLCJXaWR0aCI6MSwiTGVuZ3RoIjowLCJQYXJlbnRTdHlsZSI6bnVsbH0sIkJyaW5nVG9Gcm9udCI6ZmFsc2UsIkVsYm93UmFkaXVzIjozLjAsIk1hcmdpbiI6eyIkaWQiOiIzNTQxIiwiVG9wIjowLjAsIkxlZnQiOjAuMCwiUmlnaHQiOjAuMCwiQm90dG9tIjowLjB9LCJQYWRkaW5nIjp7IiRpZCI6IjM1NDIiLCJUb3AiOjAuMCwiTGVmdCI6MC4wLCJSaWdodCI6MC4wLCJCb3R0b20iOjAuMH0sIkJhY2tncm91bmQiOm51bGwsIklzVmlzaWJsZSI6dHJ1ZSwiV2lkdGgiOjAuMCwiSGVpZ2h0IjowLjAsIkJvcmRlclN0eWxlIjpudWxsLCJQYXJlbnRTdHlsZSI6bnVsbH0sIklzQXV0b01vZGUiOnRydWV9LHsiJGlkIjoiMzU0MyIsIklkIjoiNzQzM2QxYTgtMDJjOC00ODI5LThmY2EtOGJmMDA1NmE3YWQyIiwiRnJvbSI6eyIkcmVmIjoiODE5In0sIktpbmQiOjAsIkNueFN0YXJ0S2luZCI6MCwiQ254RW5kS2luZCI6MCwiTGFnIjpudWxsLCJUbyI6eyIkcmVmIjoiMTIyNiJ9LCJTdHlsZSI6eyIkaWQiOiIzNTQ0IiwiTGluZVN0eWxlIjp7IiRpZCI6IjM1NDUiLCJMaW5lQ29sb3IiOnsiJGlkIjoiMzU0NiIsIiR0eXBlIjoiTkxSRS5Db21tb24uRG9tLlNvbGlkQ29sb3JCcnVzaCwgTkxSRS5Db21tb24iLCJDb2xvciI6eyIkaWQiOiIzNTQ3IiwiQSI6MjU1LCJSIjowLCJHIjowLCJCIjowfX0sIkxpbmVXZWlnaHQiOjEuMCwiTGluZVR5cGUiOjAsIlBhcmVudFN0eWxlIjpudWxsfSwiRW5kQXJyb3doZWFkTGluZVN0eWxlIjp7IiRpZCI6IjM1NDgiLCJLaW5kIjoxLCJXaWR0aCI6MSwiTGVuZ3RoIjowLCJQYXJlbnRTdHlsZSI6bnVsbH0sIkJyaW5nVG9Gcm9udCI6ZmFsc2UsIkVsYm93UmFkaXVzIjozLjAsIk1hcmdpbiI6eyIkaWQiOiIzNTQ5IiwiVG9wIjowLjAsIkxlZnQiOjAuMCwiUmlnaHQiOjAuMCwiQm90dG9tIjowLjB9LCJQYWRkaW5nIjp7IiRpZCI6IjM1NTAiLCJUb3AiOjAuMCwiTGVmdCI6MC4wLCJSaWdodCI6MC4wLCJCb3R0b20iOjAuMH0sIkJhY2tncm91bmQiOm51bGwsIklzVmlzaWJsZSI6dHJ1ZSwiV2lkdGgiOjAuMCwiSGVpZ2h0IjowLjAsIkJvcmRlclN0eWxlIjpudWxsLCJQYXJlbnRTdHlsZSI6bnVsbH0sIklzQXV0b01vZGUiOnRydWV9LHsiJGlkIjoiMzU1MSIsIklkIjoiMDM4OGMwZjktYjRhYy00MTI3LTkyMDAtMjViMGQyMDkxMTZlIiwiRnJvbSI6eyIkcmVmIjoiODE5In0sIktpbmQiOjAsIkNueFN0YXJ0S2luZCI6MCwiQ254RW5kS2luZCI6MCwiTGFnIjpudWxsLCJUbyI6eyIkcmVmIjoiMTMwMyJ9LCJTdHlsZSI6eyIkaWQiOiIzNTUyIiwiTGluZVN0eWxlIjp7IiRpZCI6IjM1NTMiLCJMaW5lQ29sb3IiOnsiJGlkIjoiMzU1NCIsIiR0eXBlIjoiTkxSRS5Db21tb24uRG9tLlNvbGlkQ29sb3JCcnVzaCwgTkxSRS5Db21tb24iLCJDb2xvciI6eyIkaWQiOiIzNTU1IiwiQSI6MjU1LCJSIjowLCJHIjowLCJCIjowfX0sIkxpbmVXZWlnaHQiOjEuMCwiTGluZVR5cGUiOjAsIlBhcmVudFN0eWxlIjpudWxsfSwiRW5kQXJyb3doZWFkTGluZVN0eWxlIjp7IiRpZCI6IjM1NTYiLCJLaW5kIjoxLCJXaWR0aCI6MSwiTGVuZ3RoIjowLCJQYXJlbnRTdHlsZSI6bnVsbH0sIkJyaW5nVG9Gcm9udCI6ZmFsc2UsIkVsYm93UmFkaXVzIjozLjAsIk1hcmdpbiI6eyIkaWQiOiIzNTU3IiwiVG9wIjowLjAsIkxlZnQiOjAuMCwiUmlnaHQiOjAuMCwiQm90dG9tIjowLjB9LCJQYWRkaW5nIjp7IiRpZCI6IjM1NTgiLCJUb3AiOjAuMCwiTGVmdCI6MC4wLCJSaWdodCI6MC4wLCJCb3R0b20iOjAuMH0sIkJhY2tncm91bmQiOm51bGwsIklzVmlzaWJsZSI6dHJ1ZSwiV2lkdGgiOjAuMCwiSGVpZ2h0IjowLjAsIkJvcmRlclN0eWxlIjpudWxsLCJQYXJlbnRTdHlsZSI6bnVsbH0sIklzQXV0b01vZGUiOnRydWV9LHsiJGlkIjoiMzU1OSIsIklkIjoiZTc2ZTdmN2ItMWYzZS00NjQ1LTgwM2EtN2RmMWVkNzI5M2ZkIiwiRnJvbSI6eyIkcmVmIjoiMTMwMyJ9LCJLaW5kIjowLCJDbnhTdGFydEtpbmQiOjAsIkNueEVuZEtpbmQiOjAsIkxhZyI6bnVsbCwiVG8iOnsiJHJlZiI6IjE2MzMifSwiU3R5bGUiOnsiJGlkIjoiMzU2MCIsIkxpbmVTdHlsZSI6eyIkaWQiOiIzNTYxIiwiTGluZUNvbG9yIjp7IiRpZCI6IjM1NjIiLCIkdHlwZSI6Ik5MUkUuQ29tbW9uLkRvbS5Tb2xpZENvbG9yQnJ1c2gsIE5MUkUuQ29tbW9uIiwiQ29sb3IiOnsiJGlkIjoiMzU2MyIsIkEiOjI1NSwiUiI6MCwiRyI6MCwiQiI6MH19LCJMaW5lV2VpZ2h0IjoxLjAsIkxpbmVUeXBlIjowLCJQYXJlbnRTdHlsZSI6bnVsbH0sIkVuZEFycm93aGVhZExpbmVTdHlsZSI6eyIkaWQiOiIzNTY0IiwiS2luZCI6MSwiV2lkdGgiOjEsIkxlbmd0aCI6MCwiUGFyZW50U3R5bGUiOm51bGx9LCJCcmluZ1RvRnJvbnQiOmZhbHNlLCJFbGJvd1JhZGl1cyI6My4wLCJNYXJnaW4iOnsiJGlkIjoiMzU2NSIsIlRvcCI6MC4wLCJMZWZ0IjowLjAsIlJpZ2h0IjowLjAsIkJvdHRvbSI6MC4wfSwiUGFkZGluZyI6eyIkaWQiOiIzNTY2IiwiVG9wIjowLjAsIkxlZnQiOjAuMCwiUmlnaHQiOjAuMCwiQm90dG9tIjowLjB9LCJCYWNrZ3JvdW5kIjpudWxsLCJJc1Zpc2libGUiOnRydWUsIldpZHRoIjowLjAsIkhlaWdodCI6MC4wLCJCb3JkZXJTdHlsZSI6bnVsbCwiUGFyZW50U3R5bGUiOm51bGx9LCJJc0F1dG9Nb2RlIjp0cnVlfSx7IiRpZCI6IjM1NjciLCJJZCI6IjA1MWZlOWQzLTIxM2YtNDI4My05YTk2LWI4M2QwZjM4YjE2MyIsIkZyb20iOnsiJHJlZiI6IjE2MzMifSwiS2luZCI6MCwiQ254U3RhcnRLaW5kIjowLCJDbnhFbmRLaW5kIjowLCJMYWciOm51bGwsIlRvIjp7IiRyZWYiOiIxNzEwIn0sIlN0eWxlIjp7IiRpZCI6IjM1NjgiLCJMaW5lU3R5bGUiOnsiJGlkIjoiMzU2OSIsIkxpbmVDb2xvciI6eyIkaWQiOiIzNTcwIiwiJHR5cGUiOiJOTFJFLkNvbW1vbi5Eb20uU29saWRDb2xvckJydXNoLCBOTFJFLkNvbW1vbiIsIkNvbG9yIjp7IiRpZCI6IjM1NzEiLCJBIjoyNTUsIlIiOjAsIkciOjAsIkIiOjB9fSwiTGluZVdlaWdodCI6MS4wLCJMaW5lVHlwZSI6MCwiUGFyZW50U3R5bGUiOm51bGx9LCJFbmRBcnJvd2hlYWRMaW5lU3R5bGUiOnsiJGlkIjoiMzU3MiIsIktpbmQiOjEsIldpZHRoIjoxLCJMZW5ndGgiOjAsIlBhcmVudFN0eWxlIjpudWxsfSwiQnJpbmdUb0Zyb250IjpmYWxzZSwiRWxib3dSYWRpdXMiOjMuMCwiTWFyZ2luIjp7IiRpZCI6IjM1NzMiLCJUb3AiOjAuMCwiTGVmdCI6MC4wLCJSaWdodCI6MC4wLCJCb3R0b20iOjAuMH0sIlBhZGRpbmciOnsiJGlkIjoiMzU3NCIsIlRvcCI6MC4wLCJMZWZ0IjowLjAsIlJpZ2h0IjowLjAsIkJvdHRvbSI6MC4wfSwiQmFja2dyb3VuZCI6bnVsbCwiSXNWaXNpYmxlIjp0cnVlLCJXaWR0aCI6MC4wLCJIZWlnaHQiOjAuMCwiQm9yZGVyU3R5bGUiOm51bGwsIlBhcmVudFN0eWxlIjpudWxsfSwiSXNBdXRvTW9kZSI6dHJ1ZX0seyIkaWQiOiIzNTc1IiwiSWQiOiI1ZGFmMWM3MS05ODVkLTRkZmQtODMzZC01N2FmMjE4ZjFmMzciLCJGcm9tIjp7IiRyZWYiOiIxNzEwIn0sIktpbmQiOjAsIkNueFN0YXJ0S2luZCI6MCwiQ254RW5kS2luZCI6MCwiTGFnIjpudWxsLCJUbyI6eyIkcmVmIjoiMTc4NyJ9LCJTdHlsZSI6eyIkaWQiOiIzNTc2IiwiTGluZVN0eWxlIjp7IiRpZCI6IjM1NzciLCJMaW5lQ29sb3IiOnsiJGlkIjoiMzU3OCIsIiR0eXBlIjoiTkxSRS5Db21tb24uRG9tLlNvbGlkQ29sb3JCcnVzaCwgTkxSRS5Db21tb24iLCJDb2xvciI6eyIkaWQiOiIzNTc5IiwiQSI6MjU1LCJSIjowLCJHIjowLCJCIjowfX0sIkxpbmVXZWlnaHQiOjEuMCwiTGluZVR5cGUiOjAsIlBhcmVudFN0eWxlIjpudWxsfSwiRW5kQXJyb3doZWFkTGluZVN0eWxlIjp7IiRpZCI6IjM1ODAiLCJLaW5kIjoxLCJXaWR0aCI6MSwiTGVuZ3RoIjowLCJQYXJlbnRTdHlsZSI6bnVsbH0sIkJyaW5nVG9Gcm9udCI6ZmFsc2UsIkVsYm93UmFkaXVzIjozLjAsIk1hcmdpbiI6eyIkaWQiOiIzNTgxIiwiVG9wIjowLjAsIkxlZnQiOjAuMCwiUmlnaHQiOjAuMCwiQm90dG9tIjowLjB9LCJQYWRkaW5nIjp7IiRpZCI6IjM1ODIiLCJUb3AiOjAuMCwiTGVmdCI6MC4wLCJSaWdodCI6MC4wLCJCb3R0b20iOjAuMH0sIkJhY2tncm91bmQiOm51bGwsIklzVmlzaWJsZSI6dHJ1ZSwiV2lkdGgiOjAuMCwiSGVpZ2h0IjowLjAsIkJvcmRlclN0eWxlIjpudWxsLCJQYXJlbnRTdHlsZSI6bnVsbH0sIklzQXV0b01vZGUiOnRydWV9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adc1049-b783-4364-85e9-92cca81634e6"/>
  <p:tag name="OTLDEPDESTINATIONID" val="50322f39-d948-437d-9ad5-9e4fc4d1c8a1"/>
  <p:tag name="OTLDEPENDENCYLAGUNIT" val="Undefined"/>
  <p:tag name="OTLDEPENDENCYLAGVALUE" val="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0322f39-d948-437d-9ad5-9e4fc4d1c8a1"/>
  <p:tag name="OTLDEPDESTINATIONID" val="6e8ff157-1ede-4173-bdd3-c6415d4bf695"/>
  <p:tag name="OTLDEPENDENCYLAGUNIT" val="Undefined"/>
  <p:tag name="OTLDEPENDENCYLAGVALUE" val="0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e8ff157-1ede-4173-bdd3-c6415d4bf695"/>
  <p:tag name="OTLDEPDESTINATIONID" val="1f15bda9-8b91-41f6-9561-c858f6493dc6"/>
  <p:tag name="OTLDEPENDENCYLAGUNIT" val="Undefined"/>
  <p:tag name="OTLDEPENDENCYLAGVALUE" val="0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f15bda9-8b91-41f6-9561-c858f6493dc6"/>
  <p:tag name="OTLDEPDESTINATIONID" val="09e35f18-fef6-4b99-8c75-5a0aaca05cda"/>
  <p:tag name="OTLDEPENDENCYLAGUNIT" val="Undefined"/>
  <p:tag name="OTLDEPENDENCYLAGVALUE" val="0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9e35f18-fef6-4b99-8c75-5a0aaca05cda"/>
  <p:tag name="OTLDEPDESTINATIONID" val="c5add207-98a8-49ca-be90-8ee7473d6906"/>
  <p:tag name="OTLDEPENDENCYLAGUNIT" val="Undefined"/>
  <p:tag name="OTLDEPENDENCYLAGVALUE" val="0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9e35f18-fef6-4b99-8c75-5a0aaca05cda"/>
  <p:tag name="OTLDEPDESTINATIONID" val="fe30d8fd-96d2-4f32-a185-63da29cb31b4"/>
  <p:tag name="OTLDEPENDENCYLAGUNIT" val="Undefined"/>
  <p:tag name="OTLDEPENDENCYLAGVALUE" val="0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9e35f18-fef6-4b99-8c75-5a0aaca05cda"/>
  <p:tag name="OTLDEPDESTINATIONID" val="0eea1d34-b96e-4b46-9f9b-71d9c1583eed"/>
  <p:tag name="OTLDEPENDENCYLAGUNIT" val="Undefined"/>
  <p:tag name="OTLDEPENDENCYLAGVALUE" val="0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eea1d34-b96e-4b46-9f9b-71d9c1583eed"/>
  <p:tag name="OTLDEPDESTINATIONID" val="f1871cb8-ead9-4c9a-9ab2-883a2f49e010"/>
  <p:tag name="OTLDEPENDENCYLAGUNIT" val="Undefined"/>
  <p:tag name="OTLDEPENDENCYLAGVALUE" val="0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f1871cb8-ead9-4c9a-9ab2-883a2f49e010"/>
  <p:tag name="OTLDEPDESTINATIONID" val="e15fa74d-05eb-44b7-bc46-df284fa73e7e"/>
  <p:tag name="OTLDEPENDENCYLAGUNIT" val="Undefined"/>
  <p:tag name="OTLDEPENDENCYLAGVALUE" val="0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e15fa74d-05eb-44b7-bc46-df284fa73e7e"/>
  <p:tag name="OTLDEPDESTINATIONID" val="9cecb66d-b788-42e6-aff2-3caea10c8ba1"/>
  <p:tag name="OTLDEPENDENCYLAGUNIT" val="Undefined"/>
  <p:tag name="OTLDEPENDENCYLAGVALUE" val="0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TYPE" val="Years"/>
  <p:tag name="OTLTIMEBANDENDDATE" val="2027-01-16T23:59:00.0000000"/>
  <p:tag name="OTLTIMEBANDDEPSCHEDULINGMODE" val="Flexible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First inspection"/>
  <p:tag name="OTLBASELINEDATE" val="2025-12-22T23:59:00.0000000"/>
  <p:tag name="OTLDATE" val="2026-12-22T23:59:00.0000000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walkthrough and approval"/>
  <p:tag name="OTLPOSITIONONTASK" val="None"/>
  <p:tag name="OTLRELATEDTASKID" val="00000000-0000-0000-0000-000000000000"/>
  <p:tag name="OTLBASELINEDATE" val="2026-01-16T23:59:00.0000000"/>
  <p:tag name="OTLDATE" val="2027-01-16T23:59:00.0000000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emolition completed"/>
  <p:tag name="OTLBASELINEDATE" val="2025-08-26T23:59:00.0000000"/>
  <p:tag name="OTLPOSITIONONTASK" val="None"/>
  <p:tag name="OTLRELATEDTASKID" val="00000000-0000-0000-0000-000000000000"/>
  <p:tag name="OTLDATE" val="2026-08-26T23:59:00.0000000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TYPE" val="Months"/>
  <p:tag name="OTLTIMEBANDSCALEFORMAT" val="MMM"/>
  <p:tag name="OTLTIMEBANDENDDATE" val="2027-01-16T23:59:00.0000000"/>
  <p:tag name="OTLTIMEBANDDEPSCHEDULINGMODE" val="Flexibl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TYPE" val="Weeks"/>
  <p:tag name="OTLTIMEBANDSCALEFORMAT" val="w"/>
  <p:tag name="OTLTIMEBANDENDDATE" val="2027-01-16T23:59:00.0000000"/>
  <p:tag name="OTLTIMEBANDDEPSCHEDULINGMODE" val="Flexib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PERCENTAGE" val="100"/>
  <p:tag name="OTLBASELINESTARTDATE" val="2025-08-03T00:00:00.0000000"/>
  <p:tag name="OTLBASELINEENDDATE" val="2025-08-04T23:59:00.0000000"/>
  <p:tag name="OTLSTARTDATE" val="2026-08-03T00:00:00.0000000Z"/>
  <p:tag name="OTLENDDATE" val="2026-08-04T23:59:00.0000000Z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PERCENTAGE" val="100"/>
  <p:tag name="OTLBASELINESTARTDATE" val="2025-08-05T00:00:00.0000000"/>
  <p:tag name="OTLBASELINEENDDATE" val="2025-08-13T23:59:00.0000000"/>
  <p:tag name="OTLSTARTDATE" val="2026-08-05T00:00:00.0000000Z"/>
  <p:tag name="OTLENDDATE" val="2026-08-13T23:59:00.0000000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BASELINESTARTDATE" val="2025-09-04T00:00:00.0000000"/>
  <p:tag name="OTLBASELINEENDDATE" val="2025-09-15T23:59:00.0000000"/>
  <p:tag name="OTLSTARTDATE" val="2026-09-04T00:00:00.0000000Z"/>
  <p:tag name="OTLENDDATE" val="2026-09-15T23:59:00.0000000Z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BASELINESTARTDATE" val="2025-09-23T00:00:00.0000000"/>
  <p:tag name="OTLBASELINEENDDATE" val="2025-10-12T23:59:00.0000000"/>
  <p:tag name="OTLSTARTDATE" val="2026-09-23T00:00:00.0000000Z"/>
  <p:tag name="OTLENDDATE" val="2026-10-12T23:59:00.0000000Z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BASELINESTARTDATE" val="2025-10-20T00:00:00.0000000"/>
  <p:tag name="OTLBASELINEENDDATE" val="2025-10-31T23:59:00.0000000"/>
  <p:tag name="OTLSTARTDATE" val="2026-10-20T00:00:00.0000000Z"/>
  <p:tag name="OTLENDDATE" val="2026-10-31T23:59:00.0000000Z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BASELINESTARTDATE" val="2025-10-22T00:00:00.0000000"/>
  <p:tag name="OTLBASELINEENDDATE" val="2025-11-10T23:59:00.0000000"/>
  <p:tag name="OTLSTARTDATE" val="2026-10-22T00:00:00.0000000Z"/>
  <p:tag name="OTLENDDATE" val="2026-11-10T23:59:00.0000000Z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BASELINESTARTDATE" val="2025-11-15T00:00:00.0000000"/>
  <p:tag name="OTLBASELINEENDDATE" val="2025-11-25T23:59:00.0000000"/>
  <p:tag name="OTLSTARTDATE" val="2026-11-15T00:00:00.0000000Z"/>
  <p:tag name="OTLENDDATE" val="2026-11-25T23:59:00.0000000Z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BASELINESTARTDATE" val="2025-12-01T00:00:00.0000000"/>
  <p:tag name="OTLBASELINEENDDATE" val="2025-12-15T23:59:00.0000000"/>
  <p:tag name="OTLSTARTDATE" val="2026-12-01T00:00:00.0000000Z"/>
  <p:tag name="OTLENDDATE" val="2026-12-15T23:59:00.0000000Z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BASELINESTARTDATE" val="2025-12-16T00:00:00.0000000"/>
  <p:tag name="OTLBASELINEENDDATE" val="2025-12-22T23:59:00.0000000"/>
  <p:tag name="OTLSTARTDATE" val="2026-12-16T00:00:00.0000000Z"/>
  <p:tag name="OTLENDDATE" val="2026-12-22T23:59:00.0000000Z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DURATIONFORMAT" val="day"/>
  <p:tag name="OTLSPACING" val="3"/>
  <p:tag name="OTLSHAPETHICKNESSTYPE" val="Thin"/>
  <p:tag name="OTLSTARTDATE" val="2027-01-07T00:00:00.0000000Z"/>
  <p:tag name="OTLENDDATE" val="2027-01-12T23:59:00.0000000Z"/>
  <p:tag name="OTLBASELINESTARTDATE" val="2026-01-07T00:00:00.0000000"/>
  <p:tag name="OTLBASELINEENDDATE" val="2026-01-12T23:59:00.00000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60"/>
  <p:tag name="OTLDURATIONFORMAT" val="day"/>
  <p:tag name="OTLSPACING" val="3"/>
  <p:tag name="OTLSHAPETHICKNESSTYPE" val="Thin"/>
  <p:tag name="OTLBASELINEENDDATE" val="2025-08-26T23:59:00.0000000"/>
  <p:tag name="OTLBASELINESTARTDATE" val="2025-08-14T00:00:00.0000000"/>
  <p:tag name="OTLSTARTDATE" val="2026-08-14T00:00:00.0000000Z"/>
  <p:tag name="OTLENDDATE" val="2026-08-26T23:59:00.0000000Z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Widescreen</PresentationFormat>
  <Paragraphs>103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2026-03-03T13:20:39Z</dcterms:created>
  <dcterms:modified xsi:type="dcterms:W3CDTF">2026-03-03T13:24:30Z</dcterms:modified>
</cp:coreProperties>
</file>