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0.xml" ContentType="application/vnd.openxmlformats-officedocument.presentationml.tags+xml"/>
  <Override PartName="/ppt/tags/tag161.xml" ContentType="application/vnd.openxmlformats-officedocument.presentationml.tags+xml"/>
  <Override PartName="/ppt/tags/tag162.xml" ContentType="application/vnd.openxmlformats-officedocument.presentationml.tags+xml"/>
  <Override PartName="/ppt/tags/tag163.xml" ContentType="application/vnd.openxmlformats-officedocument.presentationml.tags+xml"/>
  <Override PartName="/ppt/tags/tag164.xml" ContentType="application/vnd.openxmlformats-officedocument.presentationml.tags+xml"/>
  <Override PartName="/ppt/tags/tag165.xml" ContentType="application/vnd.openxmlformats-officedocument.presentationml.tags+xml"/>
  <Override PartName="/ppt/tags/tag166.xml" ContentType="application/vnd.openxmlformats-officedocument.presentationml.tags+xml"/>
  <Override PartName="/ppt/tags/tag167.xml" ContentType="application/vnd.openxmlformats-officedocument.presentationml.tags+xml"/>
  <Override PartName="/ppt/tags/tag168.xml" ContentType="application/vnd.openxmlformats-officedocument.presentationml.tags+xml"/>
  <Override PartName="/ppt/tags/tag169.xml" ContentType="application/vnd.openxmlformats-officedocument.presentationml.tags+xml"/>
  <Override PartName="/ppt/tags/tag170.xml" ContentType="application/vnd.openxmlformats-officedocument.presentationml.tags+xml"/>
  <Override PartName="/ppt/tags/tag171.xml" ContentType="application/vnd.openxmlformats-officedocument.presentationml.tags+xml"/>
  <Override PartName="/ppt/tags/tag172.xml" ContentType="application/vnd.openxmlformats-officedocument.presentationml.tags+xml"/>
  <Override PartName="/ppt/tags/tag173.xml" ContentType="application/vnd.openxmlformats-officedocument.presentationml.tags+xml"/>
  <Override PartName="/ppt/tags/tag174.xml" ContentType="application/vnd.openxmlformats-officedocument.presentationml.tags+xml"/>
  <Override PartName="/ppt/tags/tag175.xml" ContentType="application/vnd.openxmlformats-officedocument.presentationml.tags+xml"/>
  <Override PartName="/ppt/tags/tag176.xml" ContentType="application/vnd.openxmlformats-officedocument.presentationml.tags+xml"/>
  <Override PartName="/ppt/tags/tag177.xml" ContentType="application/vnd.openxmlformats-officedocument.presentationml.tags+xml"/>
  <Override PartName="/ppt/tags/tag178.xml" ContentType="application/vnd.openxmlformats-officedocument.presentationml.tags+xml"/>
  <Override PartName="/ppt/tags/tag179.xml" ContentType="application/vnd.openxmlformats-officedocument.presentationml.tags+xml"/>
  <Override PartName="/ppt/tags/tag180.xml" ContentType="application/vnd.openxmlformats-officedocument.presentationml.tags+xml"/>
  <Override PartName="/ppt/tags/tag181.xml" ContentType="application/vnd.openxmlformats-officedocument.presentationml.tags+xml"/>
  <Override PartName="/ppt/tags/tag182.xml" ContentType="application/vnd.openxmlformats-officedocument.presentationml.tags+xml"/>
  <Override PartName="/ppt/tags/tag183.xml" ContentType="application/vnd.openxmlformats-officedocument.presentationml.tags+xml"/>
  <Override PartName="/ppt/tags/tag184.xml" ContentType="application/vnd.openxmlformats-officedocument.presentationml.tags+xml"/>
  <Override PartName="/ppt/tags/tag185.xml" ContentType="application/vnd.openxmlformats-officedocument.presentationml.tags+xml"/>
  <Override PartName="/ppt/tags/tag186.xml" ContentType="application/vnd.openxmlformats-officedocument.presentationml.tags+xml"/>
  <Override PartName="/ppt/tags/tag187.xml" ContentType="application/vnd.openxmlformats-officedocument.presentationml.tags+xml"/>
  <Override PartName="/ppt/tags/tag188.xml" ContentType="application/vnd.openxmlformats-officedocument.presentationml.tags+xml"/>
  <Override PartName="/ppt/tags/tag189.xml" ContentType="application/vnd.openxmlformats-officedocument.presentationml.tags+xml"/>
  <Override PartName="/ppt/tags/tag190.xml" ContentType="application/vnd.openxmlformats-officedocument.presentationml.tags+xml"/>
  <Override PartName="/ppt/tags/tag191.xml" ContentType="application/vnd.openxmlformats-officedocument.presentationml.tags+xml"/>
  <Override PartName="/ppt/tags/tag192.xml" ContentType="application/vnd.openxmlformats-officedocument.presentationml.tags+xml"/>
  <Override PartName="/ppt/tags/tag193.xml" ContentType="application/vnd.openxmlformats-officedocument.presentationml.tags+xml"/>
  <Override PartName="/ppt/tags/tag194.xml" ContentType="application/vnd.openxmlformats-officedocument.presentationml.tags+xml"/>
  <Override PartName="/ppt/tags/tag195.xml" ContentType="application/vnd.openxmlformats-officedocument.presentationml.tags+xml"/>
  <Override PartName="/ppt/tags/tag196.xml" ContentType="application/vnd.openxmlformats-officedocument.presentationml.tags+xml"/>
  <Override PartName="/ppt/tags/tag197.xml" ContentType="application/vnd.openxmlformats-officedocument.presentationml.tags+xml"/>
  <Override PartName="/ppt/tags/tag198.xml" ContentType="application/vnd.openxmlformats-officedocument.presentationml.tags+xml"/>
  <Override PartName="/ppt/tags/tag199.xml" ContentType="application/vnd.openxmlformats-officedocument.presentationml.tags+xml"/>
  <Override PartName="/ppt/tags/tag200.xml" ContentType="application/vnd.openxmlformats-officedocument.presentationml.tags+xml"/>
  <Override PartName="/ppt/tags/tag201.xml" ContentType="application/vnd.openxmlformats-officedocument.presentationml.tags+xml"/>
  <Override PartName="/ppt/tags/tag202.xml" ContentType="application/vnd.openxmlformats-officedocument.presentationml.tags+xml"/>
  <Override PartName="/ppt/tags/tag203.xml" ContentType="application/vnd.openxmlformats-officedocument.presentationml.tags+xml"/>
  <Override PartName="/ppt/tags/tag204.xml" ContentType="application/vnd.openxmlformats-officedocument.presentationml.tags+xml"/>
  <Override PartName="/ppt/tags/tag205.xml" ContentType="application/vnd.openxmlformats-officedocument.presentationml.tags+xml"/>
  <Override PartName="/ppt/tags/tag206.xml" ContentType="application/vnd.openxmlformats-officedocument.presentationml.tags+xml"/>
  <Override PartName="/ppt/tags/tag207.xml" ContentType="application/vnd.openxmlformats-officedocument.presentationml.tags+xml"/>
  <Override PartName="/ppt/tags/tag208.xml" ContentType="application/vnd.openxmlformats-officedocument.presentationml.tags+xml"/>
  <Override PartName="/ppt/tags/tag209.xml" ContentType="application/vnd.openxmlformats-officedocument.presentationml.tags+xml"/>
  <Override PartName="/ppt/tags/tag210.xml" ContentType="application/vnd.openxmlformats-officedocument.presentationml.tags+xml"/>
  <Override PartName="/ppt/tags/tag211.xml" ContentType="application/vnd.openxmlformats-officedocument.presentationml.tags+xml"/>
  <Override PartName="/ppt/tags/tag212.xml" ContentType="application/vnd.openxmlformats-officedocument.presentationml.tags+xml"/>
  <Override PartName="/ppt/tags/tag213.xml" ContentType="application/vnd.openxmlformats-officedocument.presentationml.tags+xml"/>
  <Override PartName="/ppt/tags/tag214.xml" ContentType="application/vnd.openxmlformats-officedocument.presentationml.tags+xml"/>
  <Override PartName="/ppt/tags/tag215.xml" ContentType="application/vnd.openxmlformats-officedocument.presentationml.tags+xml"/>
  <Override PartName="/ppt/tags/tag216.xml" ContentType="application/vnd.openxmlformats-officedocument.presentationml.tags+xml"/>
  <Override PartName="/ppt/tags/tag217.xml" ContentType="application/vnd.openxmlformats-officedocument.presentationml.tags+xml"/>
  <Override PartName="/ppt/tags/tag218.xml" ContentType="application/vnd.openxmlformats-officedocument.presentationml.tags+xml"/>
  <Override PartName="/ppt/tags/tag219.xml" ContentType="application/vnd.openxmlformats-officedocument.presentationml.tags+xml"/>
  <Override PartName="/ppt/tags/tag220.xml" ContentType="application/vnd.openxmlformats-officedocument.presentationml.tags+xml"/>
  <Override PartName="/ppt/tags/tag221.xml" ContentType="application/vnd.openxmlformats-officedocument.presentationml.tags+xml"/>
  <Override PartName="/ppt/tags/tag222.xml" ContentType="application/vnd.openxmlformats-officedocument.presentationml.tags+xml"/>
  <Override PartName="/ppt/tags/tag223.xml" ContentType="application/vnd.openxmlformats-officedocument.presentationml.tags+xml"/>
  <Override PartName="/ppt/tags/tag224.xml" ContentType="application/vnd.openxmlformats-officedocument.presentationml.tags+xml"/>
  <Override PartName="/ppt/tags/tag225.xml" ContentType="application/vnd.openxmlformats-officedocument.presentationml.tags+xml"/>
  <Override PartName="/ppt/tags/tag226.xml" ContentType="application/vnd.openxmlformats-officedocument.presentationml.tags+xml"/>
  <Override PartName="/ppt/tags/tag227.xml" ContentType="application/vnd.openxmlformats-officedocument.presentationml.tags+xml"/>
  <Override PartName="/ppt/tags/tag228.xml" ContentType="application/vnd.openxmlformats-officedocument.presentationml.tags+xml"/>
  <Override PartName="/ppt/tags/tag229.xml" ContentType="application/vnd.openxmlformats-officedocument.presentationml.tags+xml"/>
  <Override PartName="/ppt/tags/tag230.xml" ContentType="application/vnd.openxmlformats-officedocument.presentationml.tags+xml"/>
  <Override PartName="/ppt/tags/tag231.xml" ContentType="application/vnd.openxmlformats-officedocument.presentationml.tags+xml"/>
  <Override PartName="/ppt/tags/tag232.xml" ContentType="application/vnd.openxmlformats-officedocument.presentationml.tags+xml"/>
  <Override PartName="/ppt/tags/tag233.xml" ContentType="application/vnd.openxmlformats-officedocument.presentationml.tags+xml"/>
  <Override PartName="/ppt/tags/tag234.xml" ContentType="application/vnd.openxmlformats-officedocument.presentationml.tags+xml"/>
  <Override PartName="/ppt/tags/tag235.xml" ContentType="application/vnd.openxmlformats-officedocument.presentationml.tags+xml"/>
  <Override PartName="/ppt/tags/tag236.xml" ContentType="application/vnd.openxmlformats-officedocument.presentationml.tags+xml"/>
  <Override PartName="/ppt/tags/tag237.xml" ContentType="application/vnd.openxmlformats-officedocument.presentationml.tags+xml"/>
  <Override PartName="/ppt/tags/tag238.xml" ContentType="application/vnd.openxmlformats-officedocument.presentationml.tags+xml"/>
  <Override PartName="/ppt/tags/tag239.xml" ContentType="application/vnd.openxmlformats-officedocument.presentationml.tags+xml"/>
  <Override PartName="/ppt/tags/tag240.xml" ContentType="application/vnd.openxmlformats-officedocument.presentationml.tags+xml"/>
  <Override PartName="/ppt/tags/tag241.xml" ContentType="application/vnd.openxmlformats-officedocument.presentationml.tags+xml"/>
  <Override PartName="/ppt/tags/tag242.xml" ContentType="application/vnd.openxmlformats-officedocument.presentationml.tags+xml"/>
  <Override PartName="/ppt/tags/tag243.xml" ContentType="application/vnd.openxmlformats-officedocument.presentationml.tags+xml"/>
  <Override PartName="/ppt/tags/tag244.xml" ContentType="application/vnd.openxmlformats-officedocument.presentationml.tags+xml"/>
  <Override PartName="/ppt/tags/tag245.xml" ContentType="application/vnd.openxmlformats-officedocument.presentationml.tags+xml"/>
  <Override PartName="/ppt/tags/tag246.xml" ContentType="application/vnd.openxmlformats-officedocument.presentationml.tags+xml"/>
  <Override PartName="/ppt/tags/tag247.xml" ContentType="application/vnd.openxmlformats-officedocument.presentationml.tags+xml"/>
  <Override PartName="/ppt/tags/tag248.xml" ContentType="application/vnd.openxmlformats-officedocument.presentationml.tags+xml"/>
  <Override PartName="/ppt/tags/tag249.xml" ContentType="application/vnd.openxmlformats-officedocument.presentationml.tags+xml"/>
  <Override PartName="/ppt/tags/tag250.xml" ContentType="application/vnd.openxmlformats-officedocument.presentationml.tags+xml"/>
  <Override PartName="/ppt/tags/tag251.xml" ContentType="application/vnd.openxmlformats-officedocument.presentationml.tags+xml"/>
  <Override PartName="/ppt/tags/tag252.xml" ContentType="application/vnd.openxmlformats-officedocument.presentationml.tags+xml"/>
  <Override PartName="/ppt/tags/tag253.xml" ContentType="application/vnd.openxmlformats-officedocument.presentationml.tags+xml"/>
  <Override PartName="/ppt/tags/tag254.xml" ContentType="application/vnd.openxmlformats-officedocument.presentationml.tags+xml"/>
  <Override PartName="/ppt/tags/tag255.xml" ContentType="application/vnd.openxmlformats-officedocument.presentationml.tags+xml"/>
  <Override PartName="/ppt/tags/tag256.xml" ContentType="application/vnd.openxmlformats-officedocument.presentationml.tags+xml"/>
  <Override PartName="/ppt/tags/tag257.xml" ContentType="application/vnd.openxmlformats-officedocument.presentationml.tags+xml"/>
  <Override PartName="/ppt/tags/tag258.xml" ContentType="application/vnd.openxmlformats-officedocument.presentationml.tags+xml"/>
  <Override PartName="/ppt/tags/tag259.xml" ContentType="application/vnd.openxmlformats-officedocument.presentationml.tags+xml"/>
  <Override PartName="/ppt/tags/tag260.xml" ContentType="application/vnd.openxmlformats-officedocument.presentationml.tags+xml"/>
  <Override PartName="/ppt/tags/tag261.xml" ContentType="application/vnd.openxmlformats-officedocument.presentationml.tags+xml"/>
  <Override PartName="/ppt/tags/tag262.xml" ContentType="application/vnd.openxmlformats-officedocument.presentationml.tags+xml"/>
  <Override PartName="/ppt/tags/tag263.xml" ContentType="application/vnd.openxmlformats-officedocument.presentationml.tags+xml"/>
  <Override PartName="/ppt/tags/tag264.xml" ContentType="application/vnd.openxmlformats-officedocument.presentationml.tags+xml"/>
  <Override PartName="/ppt/tags/tag265.xml" ContentType="application/vnd.openxmlformats-officedocument.presentationml.tags+xml"/>
  <Override PartName="/ppt/tags/tag266.xml" ContentType="application/vnd.openxmlformats-officedocument.presentationml.tags+xml"/>
  <Override PartName="/ppt/tags/tag267.xml" ContentType="application/vnd.openxmlformats-officedocument.presentationml.tags+xml"/>
  <Override PartName="/ppt/tags/tag268.xml" ContentType="application/vnd.openxmlformats-officedocument.presentationml.tags+xml"/>
  <Override PartName="/ppt/tags/tag269.xml" ContentType="application/vnd.openxmlformats-officedocument.presentationml.tags+xml"/>
  <Override PartName="/ppt/tags/tag270.xml" ContentType="application/vnd.openxmlformats-officedocument.presentationml.tags+xml"/>
  <Override PartName="/ppt/tags/tag271.xml" ContentType="application/vnd.openxmlformats-officedocument.presentationml.tags+xml"/>
  <Override PartName="/ppt/tags/tag272.xml" ContentType="application/vnd.openxmlformats-officedocument.presentationml.tags+xml"/>
  <Override PartName="/ppt/tags/tag273.xml" ContentType="application/vnd.openxmlformats-officedocument.presentationml.tags+xml"/>
  <Override PartName="/ppt/tags/tag274.xml" ContentType="application/vnd.openxmlformats-officedocument.presentationml.tags+xml"/>
  <Override PartName="/ppt/tags/tag275.xml" ContentType="application/vnd.openxmlformats-officedocument.presentationml.tags+xml"/>
  <Override PartName="/ppt/tags/tag276.xml" ContentType="application/vnd.openxmlformats-officedocument.presentationml.tags+xml"/>
  <Override PartName="/ppt/tags/tag277.xml" ContentType="application/vnd.openxmlformats-officedocument.presentationml.tags+xml"/>
  <Override PartName="/ppt/tags/tag278.xml" ContentType="application/vnd.openxmlformats-officedocument.presentationml.tags+xml"/>
  <Override PartName="/ppt/tags/tag279.xml" ContentType="application/vnd.openxmlformats-officedocument.presentationml.tags+xml"/>
  <Override PartName="/ppt/tags/tag280.xml" ContentType="application/vnd.openxmlformats-officedocument.presentationml.tags+xml"/>
  <Override PartName="/ppt/tags/tag281.xml" ContentType="application/vnd.openxmlformats-officedocument.presentationml.tags+xml"/>
  <Override PartName="/ppt/tags/tag282.xml" ContentType="application/vnd.openxmlformats-officedocument.presentationml.tags+xml"/>
  <Override PartName="/ppt/tags/tag283.xml" ContentType="application/vnd.openxmlformats-officedocument.presentationml.tags+xml"/>
  <Override PartName="/ppt/tags/tag284.xml" ContentType="application/vnd.openxmlformats-officedocument.presentationml.tags+xml"/>
  <Override PartName="/ppt/tags/tag285.xml" ContentType="application/vnd.openxmlformats-officedocument.presentationml.tags+xml"/>
  <Override PartName="/ppt/tags/tag286.xml" ContentType="application/vnd.openxmlformats-officedocument.presentationml.tags+xml"/>
  <Override PartName="/ppt/tags/tag287.xml" ContentType="application/vnd.openxmlformats-officedocument.presentationml.tags+xml"/>
  <Override PartName="/ppt/tags/tag288.xml" ContentType="application/vnd.openxmlformats-officedocument.presentationml.tags+xml"/>
  <Override PartName="/ppt/tags/tag289.xml" ContentType="application/vnd.openxmlformats-officedocument.presentationml.tags+xml"/>
  <Override PartName="/ppt/tags/tag290.xml" ContentType="application/vnd.openxmlformats-officedocument.presentationml.tags+xml"/>
  <Override PartName="/ppt/tags/tag291.xml" ContentType="application/vnd.openxmlformats-officedocument.presentationml.tags+xml"/>
  <Override PartName="/ppt/tags/tag292.xml" ContentType="application/vnd.openxmlformats-officedocument.presentationml.tags+xml"/>
  <Override PartName="/ppt/tags/tag293.xml" ContentType="application/vnd.openxmlformats-officedocument.presentationml.tags+xml"/>
  <Override PartName="/ppt/tags/tag294.xml" ContentType="application/vnd.openxmlformats-officedocument.presentationml.tags+xml"/>
  <Override PartName="/ppt/tags/tag295.xml" ContentType="application/vnd.openxmlformats-officedocument.presentationml.tags+xml"/>
  <Override PartName="/ppt/tags/tag296.xml" ContentType="application/vnd.openxmlformats-officedocument.presentationml.tags+xml"/>
  <Override PartName="/ppt/tags/tag297.xml" ContentType="application/vnd.openxmlformats-officedocument.presentationml.tags+xml"/>
  <Override PartName="/ppt/tags/tag298.xml" ContentType="application/vnd.openxmlformats-officedocument.presentationml.tags+xml"/>
  <Override PartName="/ppt/tags/tag299.xml" ContentType="application/vnd.openxmlformats-officedocument.presentationml.tags+xml"/>
  <Override PartName="/ppt/tags/tag300.xml" ContentType="application/vnd.openxmlformats-officedocument.presentationml.tags+xml"/>
  <Override PartName="/ppt/tags/tag301.xml" ContentType="application/vnd.openxmlformats-officedocument.presentationml.tags+xml"/>
  <Override PartName="/ppt/tags/tag302.xml" ContentType="application/vnd.openxmlformats-officedocument.presentationml.tags+xml"/>
  <Override PartName="/ppt/tags/tag303.xml" ContentType="application/vnd.openxmlformats-officedocument.presentationml.tags+xml"/>
  <Override PartName="/ppt/tags/tag304.xml" ContentType="application/vnd.openxmlformats-officedocument.presentationml.tags+xml"/>
  <Override PartName="/ppt/tags/tag305.xml" ContentType="application/vnd.openxmlformats-officedocument.presentationml.tags+xml"/>
  <Override PartName="/ppt/tags/tag306.xml" ContentType="application/vnd.openxmlformats-officedocument.presentationml.tags+xml"/>
  <Override PartName="/ppt/tags/tag307.xml" ContentType="application/vnd.openxmlformats-officedocument.presentationml.tags+xml"/>
  <Override PartName="/ppt/tags/tag308.xml" ContentType="application/vnd.openxmlformats-officedocument.presentationml.tags+xml"/>
  <Override PartName="/ppt/tags/tag309.xml" ContentType="application/vnd.openxmlformats-officedocument.presentationml.tags+xml"/>
  <Override PartName="/ppt/tags/tag310.xml" ContentType="application/vnd.openxmlformats-officedocument.presentationml.tags+xml"/>
  <Override PartName="/ppt/tags/tag311.xml" ContentType="application/vnd.openxmlformats-officedocument.presentationml.tags+xml"/>
  <Override PartName="/ppt/tags/tag312.xml" ContentType="application/vnd.openxmlformats-officedocument.presentationml.tags+xml"/>
  <Override PartName="/ppt/tags/tag313.xml" ContentType="application/vnd.openxmlformats-officedocument.presentationml.tags+xml"/>
  <Override PartName="/ppt/tags/tag314.xml" ContentType="application/vnd.openxmlformats-officedocument.presentationml.tags+xml"/>
  <Override PartName="/ppt/tags/tag315.xml" ContentType="application/vnd.openxmlformats-officedocument.presentationml.tags+xml"/>
  <Override PartName="/ppt/tags/tag316.xml" ContentType="application/vnd.openxmlformats-officedocument.presentationml.tag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1"/>
  </p:sldMasterIdLst>
  <p:notesMasterIdLst>
    <p:notesMasterId r:id="rId4"/>
  </p:notesMasterIdLst>
  <p:sldIdLst>
    <p:sldId id="268" r:id="rId2"/>
    <p:sldId id="273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954" autoAdjust="0"/>
    <p:restoredTop sz="94660"/>
  </p:normalViewPr>
  <p:slideViewPr>
    <p:cSldViewPr snapToGrid="0">
      <p:cViewPr varScale="1">
        <p:scale>
          <a:sx n="106" d="100"/>
          <a:sy n="106" d="100"/>
        </p:scale>
        <p:origin x="1080" y="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AD1ACB8-1F89-491E-A505-2E582B84D4D6}" type="datetimeFigureOut">
              <a:rPr lang="en-US" smtClean="0"/>
              <a:t>03/04/26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940894A-8360-4645-8701-A78B2FB350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18320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75CE90B-61E0-43BA-A0F4-9294F21C614B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066602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13140E-1E8F-11B8-04BB-B9E2E7FB18F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B01A8ED-3726-23DE-E5B1-459B1C95E31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12B40B-4CAD-D2A3-9F51-8FFE8094D7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E32DD2-9552-4F89-8D5F-194AA93CF8C0}" type="datetimeFigureOut">
              <a:rPr lang="en-US" smtClean="0"/>
              <a:t>03/04/26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D3A5C8E-4E24-5B07-7AF6-3F68A75503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C47F5FE-C246-C172-4BB2-5AACB20BF4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52F287-70F5-408D-A161-D8631CA2A6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39871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7CDF3F-BFBA-B7D2-D910-84A4E7FDC1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F9EB881-4FF7-24E8-426B-2F1DC24CA56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3C85266-CEFF-1AB8-2F22-526272D950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E32DD2-9552-4F89-8D5F-194AA93CF8C0}" type="datetimeFigureOut">
              <a:rPr lang="en-US" smtClean="0"/>
              <a:t>03/04/26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60A4CB1-3D90-710A-1E84-EFEC20C746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7CFB87-C31E-3099-AF48-80E1BC5281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52F287-70F5-408D-A161-D8631CA2A6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37247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70B7600-9F1D-E2E1-331B-8CD65E59033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BA79CAB-6330-276C-64E6-2B1807EF2A6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1F26EF7-9EE2-133B-2449-F94CD87933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E32DD2-9552-4F89-8D5F-194AA93CF8C0}" type="datetimeFigureOut">
              <a:rPr lang="en-US" smtClean="0"/>
              <a:t>03/04/26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85A5424-4FA9-D364-A24E-EEFDA3F0C9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82A96A-6593-EDE7-E874-7335A823BA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52F287-70F5-408D-A161-D8631CA2A6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91555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1DF2B9-A453-8C16-21FA-7E7C3142D6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D9C9D3-5319-202E-7749-3325E18E6A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F096C7-EB6E-C7D5-349E-9306CED456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E32DD2-9552-4F89-8D5F-194AA93CF8C0}" type="datetimeFigureOut">
              <a:rPr lang="en-US" smtClean="0"/>
              <a:t>03/04/26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9B771C0-06FA-379D-9D44-9D9C36A00D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7F178F-766B-6C79-777B-8E3AB8A5DA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52F287-70F5-408D-A161-D8631CA2A6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29899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04B7A9-3DDD-2DDA-3608-FEF59DBC30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A0DB1CD-0A72-35F1-D6C2-A37E2232978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39D436-7933-D11C-6B43-A64CC57147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E32DD2-9552-4F89-8D5F-194AA93CF8C0}" type="datetimeFigureOut">
              <a:rPr lang="en-US" smtClean="0"/>
              <a:t>03/04/26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36B5DA8-4DF3-4B44-638F-0E29EE4687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CBDB88-9B6C-0EF7-ECF1-159E71038E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52F287-70F5-408D-A161-D8631CA2A6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8269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543A92-245F-4577-7419-4E1430A77A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D8844A-2D78-FA3D-39F4-CCCE29807B8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A42DD82-B3C2-3049-9F5A-92BE92A2AC6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AC2D56E-7147-29FE-C269-26B134F6CB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E32DD2-9552-4F89-8D5F-194AA93CF8C0}" type="datetimeFigureOut">
              <a:rPr lang="en-US" smtClean="0"/>
              <a:t>03/04/26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D015015-D21A-91A4-D0E1-88A497B4C0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6E36860-4303-1FCA-B530-EB87379250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52F287-70F5-408D-A161-D8631CA2A6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19571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3B7DB5-E841-67B0-8959-B5AAFB2770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9F38EC3-A060-C2D7-548F-E2CFD4F84DB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085631C-D870-913F-2B8A-363D54A479B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4615744-D91C-B11E-6D4B-4BE175F0EC2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DC2D98F-9428-76E9-3B19-5A52AB8EC8D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74EF1FD-A98D-B16E-A15B-0574231C8D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E32DD2-9552-4F89-8D5F-194AA93CF8C0}" type="datetimeFigureOut">
              <a:rPr lang="en-US" smtClean="0"/>
              <a:t>03/04/26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91ED268-37F1-A034-E48A-C1C4D54BC5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2B973ED-C941-CA69-F081-24BB3B8F82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52F287-70F5-408D-A161-D8631CA2A6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53749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D3D261-7CC9-7672-3562-4515E10E34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2E73D39-0151-EAC6-447F-AFEAD77B3F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E32DD2-9552-4F89-8D5F-194AA93CF8C0}" type="datetimeFigureOut">
              <a:rPr lang="en-US" smtClean="0"/>
              <a:t>03/04/26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E7787BA-7CD8-904E-B87A-46FA698507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F98456C-3FA0-BC83-D768-63BE831BBB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52F287-70F5-408D-A161-D8631CA2A6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20895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3CB92A0-EC57-1A5C-36EF-504DF5C7B5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E32DD2-9552-4F89-8D5F-194AA93CF8C0}" type="datetimeFigureOut">
              <a:rPr lang="en-US" smtClean="0"/>
              <a:t>03/04/26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07AB32C-491A-3EFA-4C72-96FB61B357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FC50947-2515-CAD3-B5DF-28DE7F671B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52F287-70F5-408D-A161-D8631CA2A6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97707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37324A-19A9-8D19-8EBC-804290DC0C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1D839C-8A50-F9BE-21B1-ED11EBBB77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6FEB3C3-3868-6391-16B6-76A65FB20F8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52B1EE5-698D-7254-BDA4-32042EA63B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E32DD2-9552-4F89-8D5F-194AA93CF8C0}" type="datetimeFigureOut">
              <a:rPr lang="en-US" smtClean="0"/>
              <a:t>03/04/26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38A43E4-69A4-B038-4F47-F15B3520F1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881F8FB-4F6B-E68E-A35B-050B09B2A9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52F287-70F5-408D-A161-D8631CA2A6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35005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3340BB-6C68-6D10-E25A-2DDE65D905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5C4589B-9B2F-A3FC-0272-9946E9677E0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34D34F9-3321-ECE4-B746-1B66A481E9C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34BB688-3926-450B-54BE-9E57C33CCE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E32DD2-9552-4F89-8D5F-194AA93CF8C0}" type="datetimeFigureOut">
              <a:rPr lang="en-US" smtClean="0"/>
              <a:t>03/04/26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C02C51F-5500-B8B8-6C9B-21E0AB91C3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D678875-2E9C-E5A8-7B86-11342DEB66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52F287-70F5-408D-A161-D8631CA2A6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49990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5245B34-F77F-77FD-A9D7-ECDB5E0765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F0EA672-2249-4CFD-1185-47E4C0A418D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1FE34E1-D539-ACE6-BE9F-B9AE690606F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1E32DD2-9552-4F89-8D5F-194AA93CF8C0}" type="datetimeFigureOut">
              <a:rPr lang="en-US" smtClean="0"/>
              <a:t>03/04/26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1D99A4-6388-3003-F676-87171B0616C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3DF55F-6BA3-3736-C78E-0E04B647F17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852F287-70F5-408D-A161-D8631CA2A6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88770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17" Type="http://schemas.openxmlformats.org/officeDocument/2006/relationships/tags" Target="../tags/tag117.xml"/><Relationship Id="rId299" Type="http://schemas.openxmlformats.org/officeDocument/2006/relationships/tags" Target="../tags/tag299.xml"/><Relationship Id="rId21" Type="http://schemas.openxmlformats.org/officeDocument/2006/relationships/tags" Target="../tags/tag21.xml"/><Relationship Id="rId63" Type="http://schemas.openxmlformats.org/officeDocument/2006/relationships/tags" Target="../tags/tag63.xml"/><Relationship Id="rId159" Type="http://schemas.openxmlformats.org/officeDocument/2006/relationships/tags" Target="../tags/tag159.xml"/><Relationship Id="rId170" Type="http://schemas.openxmlformats.org/officeDocument/2006/relationships/tags" Target="../tags/tag170.xml"/><Relationship Id="rId226" Type="http://schemas.openxmlformats.org/officeDocument/2006/relationships/tags" Target="../tags/tag226.xml"/><Relationship Id="rId268" Type="http://schemas.openxmlformats.org/officeDocument/2006/relationships/tags" Target="../tags/tag268.xml"/><Relationship Id="rId32" Type="http://schemas.openxmlformats.org/officeDocument/2006/relationships/tags" Target="../tags/tag32.xml"/><Relationship Id="rId74" Type="http://schemas.openxmlformats.org/officeDocument/2006/relationships/tags" Target="../tags/tag74.xml"/><Relationship Id="rId128" Type="http://schemas.openxmlformats.org/officeDocument/2006/relationships/tags" Target="../tags/tag128.xml"/><Relationship Id="rId5" Type="http://schemas.openxmlformats.org/officeDocument/2006/relationships/tags" Target="../tags/tag5.xml"/><Relationship Id="rId181" Type="http://schemas.openxmlformats.org/officeDocument/2006/relationships/tags" Target="../tags/tag181.xml"/><Relationship Id="rId237" Type="http://schemas.openxmlformats.org/officeDocument/2006/relationships/tags" Target="../tags/tag237.xml"/><Relationship Id="rId279" Type="http://schemas.openxmlformats.org/officeDocument/2006/relationships/tags" Target="../tags/tag279.xml"/><Relationship Id="rId43" Type="http://schemas.openxmlformats.org/officeDocument/2006/relationships/tags" Target="../tags/tag43.xml"/><Relationship Id="rId139" Type="http://schemas.openxmlformats.org/officeDocument/2006/relationships/tags" Target="../tags/tag139.xml"/><Relationship Id="rId290" Type="http://schemas.openxmlformats.org/officeDocument/2006/relationships/tags" Target="../tags/tag290.xml"/><Relationship Id="rId304" Type="http://schemas.openxmlformats.org/officeDocument/2006/relationships/tags" Target="../tags/tag304.xml"/><Relationship Id="rId85" Type="http://schemas.openxmlformats.org/officeDocument/2006/relationships/tags" Target="../tags/tag85.xml"/><Relationship Id="rId150" Type="http://schemas.openxmlformats.org/officeDocument/2006/relationships/tags" Target="../tags/tag150.xml"/><Relationship Id="rId192" Type="http://schemas.openxmlformats.org/officeDocument/2006/relationships/tags" Target="../tags/tag192.xml"/><Relationship Id="rId206" Type="http://schemas.openxmlformats.org/officeDocument/2006/relationships/tags" Target="../tags/tag206.xml"/><Relationship Id="rId248" Type="http://schemas.openxmlformats.org/officeDocument/2006/relationships/tags" Target="../tags/tag248.xml"/><Relationship Id="rId12" Type="http://schemas.openxmlformats.org/officeDocument/2006/relationships/tags" Target="../tags/tag12.xml"/><Relationship Id="rId108" Type="http://schemas.openxmlformats.org/officeDocument/2006/relationships/tags" Target="../tags/tag108.xml"/><Relationship Id="rId315" Type="http://schemas.openxmlformats.org/officeDocument/2006/relationships/tags" Target="../tags/tag315.xml"/><Relationship Id="rId54" Type="http://schemas.openxmlformats.org/officeDocument/2006/relationships/tags" Target="../tags/tag54.xml"/><Relationship Id="rId96" Type="http://schemas.openxmlformats.org/officeDocument/2006/relationships/tags" Target="../tags/tag96.xml"/><Relationship Id="rId161" Type="http://schemas.openxmlformats.org/officeDocument/2006/relationships/tags" Target="../tags/tag161.xml"/><Relationship Id="rId217" Type="http://schemas.openxmlformats.org/officeDocument/2006/relationships/tags" Target="../tags/tag217.xml"/><Relationship Id="rId259" Type="http://schemas.openxmlformats.org/officeDocument/2006/relationships/tags" Target="../tags/tag259.xml"/><Relationship Id="rId23" Type="http://schemas.openxmlformats.org/officeDocument/2006/relationships/tags" Target="../tags/tag23.xml"/><Relationship Id="rId119" Type="http://schemas.openxmlformats.org/officeDocument/2006/relationships/tags" Target="../tags/tag119.xml"/><Relationship Id="rId270" Type="http://schemas.openxmlformats.org/officeDocument/2006/relationships/tags" Target="../tags/tag270.xml"/><Relationship Id="rId65" Type="http://schemas.openxmlformats.org/officeDocument/2006/relationships/tags" Target="../tags/tag65.xml"/><Relationship Id="rId130" Type="http://schemas.openxmlformats.org/officeDocument/2006/relationships/tags" Target="../tags/tag130.xml"/><Relationship Id="rId172" Type="http://schemas.openxmlformats.org/officeDocument/2006/relationships/tags" Target="../tags/tag172.xml"/><Relationship Id="rId228" Type="http://schemas.openxmlformats.org/officeDocument/2006/relationships/tags" Target="../tags/tag228.xml"/><Relationship Id="rId13" Type="http://schemas.openxmlformats.org/officeDocument/2006/relationships/tags" Target="../tags/tag13.xml"/><Relationship Id="rId109" Type="http://schemas.openxmlformats.org/officeDocument/2006/relationships/tags" Target="../tags/tag109.xml"/><Relationship Id="rId260" Type="http://schemas.openxmlformats.org/officeDocument/2006/relationships/tags" Target="../tags/tag260.xml"/><Relationship Id="rId281" Type="http://schemas.openxmlformats.org/officeDocument/2006/relationships/tags" Target="../tags/tag281.xml"/><Relationship Id="rId316" Type="http://schemas.openxmlformats.org/officeDocument/2006/relationships/tags" Target="../tags/tag316.xml"/><Relationship Id="rId34" Type="http://schemas.openxmlformats.org/officeDocument/2006/relationships/tags" Target="../tags/tag34.xml"/><Relationship Id="rId55" Type="http://schemas.openxmlformats.org/officeDocument/2006/relationships/tags" Target="../tags/tag55.xml"/><Relationship Id="rId76" Type="http://schemas.openxmlformats.org/officeDocument/2006/relationships/tags" Target="../tags/tag76.xml"/><Relationship Id="rId97" Type="http://schemas.openxmlformats.org/officeDocument/2006/relationships/tags" Target="../tags/tag97.xml"/><Relationship Id="rId120" Type="http://schemas.openxmlformats.org/officeDocument/2006/relationships/tags" Target="../tags/tag120.xml"/><Relationship Id="rId141" Type="http://schemas.openxmlformats.org/officeDocument/2006/relationships/tags" Target="../tags/tag141.xml"/><Relationship Id="rId7" Type="http://schemas.openxmlformats.org/officeDocument/2006/relationships/tags" Target="../tags/tag7.xml"/><Relationship Id="rId162" Type="http://schemas.openxmlformats.org/officeDocument/2006/relationships/tags" Target="../tags/tag162.xml"/><Relationship Id="rId183" Type="http://schemas.openxmlformats.org/officeDocument/2006/relationships/tags" Target="../tags/tag183.xml"/><Relationship Id="rId218" Type="http://schemas.openxmlformats.org/officeDocument/2006/relationships/tags" Target="../tags/tag218.xml"/><Relationship Id="rId239" Type="http://schemas.openxmlformats.org/officeDocument/2006/relationships/tags" Target="../tags/tag239.xml"/><Relationship Id="rId250" Type="http://schemas.openxmlformats.org/officeDocument/2006/relationships/tags" Target="../tags/tag250.xml"/><Relationship Id="rId271" Type="http://schemas.openxmlformats.org/officeDocument/2006/relationships/tags" Target="../tags/tag271.xml"/><Relationship Id="rId292" Type="http://schemas.openxmlformats.org/officeDocument/2006/relationships/tags" Target="../tags/tag292.xml"/><Relationship Id="rId306" Type="http://schemas.openxmlformats.org/officeDocument/2006/relationships/tags" Target="../tags/tag306.xml"/><Relationship Id="rId24" Type="http://schemas.openxmlformats.org/officeDocument/2006/relationships/tags" Target="../tags/tag24.xml"/><Relationship Id="rId45" Type="http://schemas.openxmlformats.org/officeDocument/2006/relationships/tags" Target="../tags/tag45.xml"/><Relationship Id="rId66" Type="http://schemas.openxmlformats.org/officeDocument/2006/relationships/tags" Target="../tags/tag66.xml"/><Relationship Id="rId87" Type="http://schemas.openxmlformats.org/officeDocument/2006/relationships/tags" Target="../tags/tag87.xml"/><Relationship Id="rId110" Type="http://schemas.openxmlformats.org/officeDocument/2006/relationships/tags" Target="../tags/tag110.xml"/><Relationship Id="rId131" Type="http://schemas.openxmlformats.org/officeDocument/2006/relationships/tags" Target="../tags/tag131.xml"/><Relationship Id="rId152" Type="http://schemas.openxmlformats.org/officeDocument/2006/relationships/tags" Target="../tags/tag152.xml"/><Relationship Id="rId173" Type="http://schemas.openxmlformats.org/officeDocument/2006/relationships/tags" Target="../tags/tag173.xml"/><Relationship Id="rId194" Type="http://schemas.openxmlformats.org/officeDocument/2006/relationships/tags" Target="../tags/tag194.xml"/><Relationship Id="rId208" Type="http://schemas.openxmlformats.org/officeDocument/2006/relationships/tags" Target="../tags/tag208.xml"/><Relationship Id="rId229" Type="http://schemas.openxmlformats.org/officeDocument/2006/relationships/tags" Target="../tags/tag229.xml"/><Relationship Id="rId240" Type="http://schemas.openxmlformats.org/officeDocument/2006/relationships/tags" Target="../tags/tag240.xml"/><Relationship Id="rId261" Type="http://schemas.openxmlformats.org/officeDocument/2006/relationships/tags" Target="../tags/tag261.xml"/><Relationship Id="rId14" Type="http://schemas.openxmlformats.org/officeDocument/2006/relationships/tags" Target="../tags/tag14.xml"/><Relationship Id="rId35" Type="http://schemas.openxmlformats.org/officeDocument/2006/relationships/tags" Target="../tags/tag35.xml"/><Relationship Id="rId56" Type="http://schemas.openxmlformats.org/officeDocument/2006/relationships/tags" Target="../tags/tag56.xml"/><Relationship Id="rId77" Type="http://schemas.openxmlformats.org/officeDocument/2006/relationships/tags" Target="../tags/tag77.xml"/><Relationship Id="rId100" Type="http://schemas.openxmlformats.org/officeDocument/2006/relationships/tags" Target="../tags/tag100.xml"/><Relationship Id="rId282" Type="http://schemas.openxmlformats.org/officeDocument/2006/relationships/tags" Target="../tags/tag282.xml"/><Relationship Id="rId317" Type="http://schemas.openxmlformats.org/officeDocument/2006/relationships/slideLayout" Target="../slideLayouts/slideLayout7.xml"/><Relationship Id="rId8" Type="http://schemas.openxmlformats.org/officeDocument/2006/relationships/tags" Target="../tags/tag8.xml"/><Relationship Id="rId98" Type="http://schemas.openxmlformats.org/officeDocument/2006/relationships/tags" Target="../tags/tag98.xml"/><Relationship Id="rId121" Type="http://schemas.openxmlformats.org/officeDocument/2006/relationships/tags" Target="../tags/tag121.xml"/><Relationship Id="rId142" Type="http://schemas.openxmlformats.org/officeDocument/2006/relationships/tags" Target="../tags/tag142.xml"/><Relationship Id="rId163" Type="http://schemas.openxmlformats.org/officeDocument/2006/relationships/tags" Target="../tags/tag163.xml"/><Relationship Id="rId184" Type="http://schemas.openxmlformats.org/officeDocument/2006/relationships/tags" Target="../tags/tag184.xml"/><Relationship Id="rId219" Type="http://schemas.openxmlformats.org/officeDocument/2006/relationships/tags" Target="../tags/tag219.xml"/><Relationship Id="rId230" Type="http://schemas.openxmlformats.org/officeDocument/2006/relationships/tags" Target="../tags/tag230.xml"/><Relationship Id="rId251" Type="http://schemas.openxmlformats.org/officeDocument/2006/relationships/tags" Target="../tags/tag251.xml"/><Relationship Id="rId25" Type="http://schemas.openxmlformats.org/officeDocument/2006/relationships/tags" Target="../tags/tag25.xml"/><Relationship Id="rId46" Type="http://schemas.openxmlformats.org/officeDocument/2006/relationships/tags" Target="../tags/tag46.xml"/><Relationship Id="rId67" Type="http://schemas.openxmlformats.org/officeDocument/2006/relationships/tags" Target="../tags/tag67.xml"/><Relationship Id="rId272" Type="http://schemas.openxmlformats.org/officeDocument/2006/relationships/tags" Target="../tags/tag272.xml"/><Relationship Id="rId293" Type="http://schemas.openxmlformats.org/officeDocument/2006/relationships/tags" Target="../tags/tag293.xml"/><Relationship Id="rId307" Type="http://schemas.openxmlformats.org/officeDocument/2006/relationships/tags" Target="../tags/tag307.xml"/><Relationship Id="rId88" Type="http://schemas.openxmlformats.org/officeDocument/2006/relationships/tags" Target="../tags/tag88.xml"/><Relationship Id="rId111" Type="http://schemas.openxmlformats.org/officeDocument/2006/relationships/tags" Target="../tags/tag111.xml"/><Relationship Id="rId132" Type="http://schemas.openxmlformats.org/officeDocument/2006/relationships/tags" Target="../tags/tag132.xml"/><Relationship Id="rId153" Type="http://schemas.openxmlformats.org/officeDocument/2006/relationships/tags" Target="../tags/tag153.xml"/><Relationship Id="rId174" Type="http://schemas.openxmlformats.org/officeDocument/2006/relationships/tags" Target="../tags/tag174.xml"/><Relationship Id="rId195" Type="http://schemas.openxmlformats.org/officeDocument/2006/relationships/tags" Target="../tags/tag195.xml"/><Relationship Id="rId209" Type="http://schemas.openxmlformats.org/officeDocument/2006/relationships/tags" Target="../tags/tag209.xml"/><Relationship Id="rId220" Type="http://schemas.openxmlformats.org/officeDocument/2006/relationships/tags" Target="../tags/tag220.xml"/><Relationship Id="rId241" Type="http://schemas.openxmlformats.org/officeDocument/2006/relationships/tags" Target="../tags/tag241.xml"/><Relationship Id="rId15" Type="http://schemas.openxmlformats.org/officeDocument/2006/relationships/tags" Target="../tags/tag15.xml"/><Relationship Id="rId36" Type="http://schemas.openxmlformats.org/officeDocument/2006/relationships/tags" Target="../tags/tag36.xml"/><Relationship Id="rId57" Type="http://schemas.openxmlformats.org/officeDocument/2006/relationships/tags" Target="../tags/tag57.xml"/><Relationship Id="rId262" Type="http://schemas.openxmlformats.org/officeDocument/2006/relationships/tags" Target="../tags/tag262.xml"/><Relationship Id="rId283" Type="http://schemas.openxmlformats.org/officeDocument/2006/relationships/tags" Target="../tags/tag283.xml"/><Relationship Id="rId318" Type="http://schemas.openxmlformats.org/officeDocument/2006/relationships/notesSlide" Target="../notesSlides/notesSlide1.xml"/><Relationship Id="rId78" Type="http://schemas.openxmlformats.org/officeDocument/2006/relationships/tags" Target="../tags/tag78.xml"/><Relationship Id="rId99" Type="http://schemas.openxmlformats.org/officeDocument/2006/relationships/tags" Target="../tags/tag99.xml"/><Relationship Id="rId101" Type="http://schemas.openxmlformats.org/officeDocument/2006/relationships/tags" Target="../tags/tag101.xml"/><Relationship Id="rId122" Type="http://schemas.openxmlformats.org/officeDocument/2006/relationships/tags" Target="../tags/tag122.xml"/><Relationship Id="rId143" Type="http://schemas.openxmlformats.org/officeDocument/2006/relationships/tags" Target="../tags/tag143.xml"/><Relationship Id="rId164" Type="http://schemas.openxmlformats.org/officeDocument/2006/relationships/tags" Target="../tags/tag164.xml"/><Relationship Id="rId185" Type="http://schemas.openxmlformats.org/officeDocument/2006/relationships/tags" Target="../tags/tag185.xml"/><Relationship Id="rId9" Type="http://schemas.openxmlformats.org/officeDocument/2006/relationships/tags" Target="../tags/tag9.xml"/><Relationship Id="rId210" Type="http://schemas.openxmlformats.org/officeDocument/2006/relationships/tags" Target="../tags/tag210.xml"/><Relationship Id="rId26" Type="http://schemas.openxmlformats.org/officeDocument/2006/relationships/tags" Target="../tags/tag26.xml"/><Relationship Id="rId231" Type="http://schemas.openxmlformats.org/officeDocument/2006/relationships/tags" Target="../tags/tag231.xml"/><Relationship Id="rId252" Type="http://schemas.openxmlformats.org/officeDocument/2006/relationships/tags" Target="../tags/tag252.xml"/><Relationship Id="rId273" Type="http://schemas.openxmlformats.org/officeDocument/2006/relationships/tags" Target="../tags/tag273.xml"/><Relationship Id="rId294" Type="http://schemas.openxmlformats.org/officeDocument/2006/relationships/tags" Target="../tags/tag294.xml"/><Relationship Id="rId308" Type="http://schemas.openxmlformats.org/officeDocument/2006/relationships/tags" Target="../tags/tag308.xml"/><Relationship Id="rId47" Type="http://schemas.openxmlformats.org/officeDocument/2006/relationships/tags" Target="../tags/tag47.xml"/><Relationship Id="rId68" Type="http://schemas.openxmlformats.org/officeDocument/2006/relationships/tags" Target="../tags/tag68.xml"/><Relationship Id="rId89" Type="http://schemas.openxmlformats.org/officeDocument/2006/relationships/tags" Target="../tags/tag89.xml"/><Relationship Id="rId112" Type="http://schemas.openxmlformats.org/officeDocument/2006/relationships/tags" Target="../tags/tag112.xml"/><Relationship Id="rId133" Type="http://schemas.openxmlformats.org/officeDocument/2006/relationships/tags" Target="../tags/tag133.xml"/><Relationship Id="rId154" Type="http://schemas.openxmlformats.org/officeDocument/2006/relationships/tags" Target="../tags/tag154.xml"/><Relationship Id="rId175" Type="http://schemas.openxmlformats.org/officeDocument/2006/relationships/tags" Target="../tags/tag175.xml"/><Relationship Id="rId196" Type="http://schemas.openxmlformats.org/officeDocument/2006/relationships/tags" Target="../tags/tag196.xml"/><Relationship Id="rId200" Type="http://schemas.openxmlformats.org/officeDocument/2006/relationships/tags" Target="../tags/tag200.xml"/><Relationship Id="rId16" Type="http://schemas.openxmlformats.org/officeDocument/2006/relationships/tags" Target="../tags/tag16.xml"/><Relationship Id="rId221" Type="http://schemas.openxmlformats.org/officeDocument/2006/relationships/tags" Target="../tags/tag221.xml"/><Relationship Id="rId242" Type="http://schemas.openxmlformats.org/officeDocument/2006/relationships/tags" Target="../tags/tag242.xml"/><Relationship Id="rId263" Type="http://schemas.openxmlformats.org/officeDocument/2006/relationships/tags" Target="../tags/tag263.xml"/><Relationship Id="rId284" Type="http://schemas.openxmlformats.org/officeDocument/2006/relationships/tags" Target="../tags/tag284.xml"/><Relationship Id="rId319" Type="http://schemas.openxmlformats.org/officeDocument/2006/relationships/image" Target="../media/image3.png"/><Relationship Id="rId37" Type="http://schemas.openxmlformats.org/officeDocument/2006/relationships/tags" Target="../tags/tag37.xml"/><Relationship Id="rId58" Type="http://schemas.openxmlformats.org/officeDocument/2006/relationships/tags" Target="../tags/tag58.xml"/><Relationship Id="rId79" Type="http://schemas.openxmlformats.org/officeDocument/2006/relationships/tags" Target="../tags/tag79.xml"/><Relationship Id="rId102" Type="http://schemas.openxmlformats.org/officeDocument/2006/relationships/tags" Target="../tags/tag102.xml"/><Relationship Id="rId123" Type="http://schemas.openxmlformats.org/officeDocument/2006/relationships/tags" Target="../tags/tag123.xml"/><Relationship Id="rId144" Type="http://schemas.openxmlformats.org/officeDocument/2006/relationships/tags" Target="../tags/tag144.xml"/><Relationship Id="rId90" Type="http://schemas.openxmlformats.org/officeDocument/2006/relationships/tags" Target="../tags/tag90.xml"/><Relationship Id="rId165" Type="http://schemas.openxmlformats.org/officeDocument/2006/relationships/tags" Target="../tags/tag165.xml"/><Relationship Id="rId186" Type="http://schemas.openxmlformats.org/officeDocument/2006/relationships/tags" Target="../tags/tag186.xml"/><Relationship Id="rId211" Type="http://schemas.openxmlformats.org/officeDocument/2006/relationships/tags" Target="../tags/tag211.xml"/><Relationship Id="rId232" Type="http://schemas.openxmlformats.org/officeDocument/2006/relationships/tags" Target="../tags/tag232.xml"/><Relationship Id="rId253" Type="http://schemas.openxmlformats.org/officeDocument/2006/relationships/tags" Target="../tags/tag253.xml"/><Relationship Id="rId274" Type="http://schemas.openxmlformats.org/officeDocument/2006/relationships/tags" Target="../tags/tag274.xml"/><Relationship Id="rId295" Type="http://schemas.openxmlformats.org/officeDocument/2006/relationships/tags" Target="../tags/tag295.xml"/><Relationship Id="rId309" Type="http://schemas.openxmlformats.org/officeDocument/2006/relationships/tags" Target="../tags/tag309.xml"/><Relationship Id="rId27" Type="http://schemas.openxmlformats.org/officeDocument/2006/relationships/tags" Target="../tags/tag27.xml"/><Relationship Id="rId48" Type="http://schemas.openxmlformats.org/officeDocument/2006/relationships/tags" Target="../tags/tag48.xml"/><Relationship Id="rId69" Type="http://schemas.openxmlformats.org/officeDocument/2006/relationships/tags" Target="../tags/tag69.xml"/><Relationship Id="rId113" Type="http://schemas.openxmlformats.org/officeDocument/2006/relationships/tags" Target="../tags/tag113.xml"/><Relationship Id="rId134" Type="http://schemas.openxmlformats.org/officeDocument/2006/relationships/tags" Target="../tags/tag134.xml"/><Relationship Id="rId80" Type="http://schemas.openxmlformats.org/officeDocument/2006/relationships/tags" Target="../tags/tag80.xml"/><Relationship Id="rId155" Type="http://schemas.openxmlformats.org/officeDocument/2006/relationships/tags" Target="../tags/tag155.xml"/><Relationship Id="rId176" Type="http://schemas.openxmlformats.org/officeDocument/2006/relationships/tags" Target="../tags/tag176.xml"/><Relationship Id="rId197" Type="http://schemas.openxmlformats.org/officeDocument/2006/relationships/tags" Target="../tags/tag197.xml"/><Relationship Id="rId201" Type="http://schemas.openxmlformats.org/officeDocument/2006/relationships/tags" Target="../tags/tag201.xml"/><Relationship Id="rId222" Type="http://schemas.openxmlformats.org/officeDocument/2006/relationships/tags" Target="../tags/tag222.xml"/><Relationship Id="rId243" Type="http://schemas.openxmlformats.org/officeDocument/2006/relationships/tags" Target="../tags/tag243.xml"/><Relationship Id="rId264" Type="http://schemas.openxmlformats.org/officeDocument/2006/relationships/tags" Target="../tags/tag264.xml"/><Relationship Id="rId285" Type="http://schemas.openxmlformats.org/officeDocument/2006/relationships/tags" Target="../tags/tag285.xml"/><Relationship Id="rId17" Type="http://schemas.openxmlformats.org/officeDocument/2006/relationships/tags" Target="../tags/tag17.xml"/><Relationship Id="rId38" Type="http://schemas.openxmlformats.org/officeDocument/2006/relationships/tags" Target="../tags/tag38.xml"/><Relationship Id="rId59" Type="http://schemas.openxmlformats.org/officeDocument/2006/relationships/tags" Target="../tags/tag59.xml"/><Relationship Id="rId103" Type="http://schemas.openxmlformats.org/officeDocument/2006/relationships/tags" Target="../tags/tag103.xml"/><Relationship Id="rId124" Type="http://schemas.openxmlformats.org/officeDocument/2006/relationships/tags" Target="../tags/tag124.xml"/><Relationship Id="rId310" Type="http://schemas.openxmlformats.org/officeDocument/2006/relationships/tags" Target="../tags/tag310.xml"/><Relationship Id="rId70" Type="http://schemas.openxmlformats.org/officeDocument/2006/relationships/tags" Target="../tags/tag70.xml"/><Relationship Id="rId91" Type="http://schemas.openxmlformats.org/officeDocument/2006/relationships/tags" Target="../tags/tag91.xml"/><Relationship Id="rId145" Type="http://schemas.openxmlformats.org/officeDocument/2006/relationships/tags" Target="../tags/tag145.xml"/><Relationship Id="rId166" Type="http://schemas.openxmlformats.org/officeDocument/2006/relationships/tags" Target="../tags/tag166.xml"/><Relationship Id="rId187" Type="http://schemas.openxmlformats.org/officeDocument/2006/relationships/tags" Target="../tags/tag187.xml"/><Relationship Id="rId1" Type="http://schemas.openxmlformats.org/officeDocument/2006/relationships/tags" Target="../tags/tag1.xml"/><Relationship Id="rId212" Type="http://schemas.openxmlformats.org/officeDocument/2006/relationships/tags" Target="../tags/tag212.xml"/><Relationship Id="rId233" Type="http://schemas.openxmlformats.org/officeDocument/2006/relationships/tags" Target="../tags/tag233.xml"/><Relationship Id="rId254" Type="http://schemas.openxmlformats.org/officeDocument/2006/relationships/tags" Target="../tags/tag254.xml"/><Relationship Id="rId28" Type="http://schemas.openxmlformats.org/officeDocument/2006/relationships/tags" Target="../tags/tag28.xml"/><Relationship Id="rId49" Type="http://schemas.openxmlformats.org/officeDocument/2006/relationships/tags" Target="../tags/tag49.xml"/><Relationship Id="rId114" Type="http://schemas.openxmlformats.org/officeDocument/2006/relationships/tags" Target="../tags/tag114.xml"/><Relationship Id="rId275" Type="http://schemas.openxmlformats.org/officeDocument/2006/relationships/tags" Target="../tags/tag275.xml"/><Relationship Id="rId296" Type="http://schemas.openxmlformats.org/officeDocument/2006/relationships/tags" Target="../tags/tag296.xml"/><Relationship Id="rId300" Type="http://schemas.openxmlformats.org/officeDocument/2006/relationships/tags" Target="../tags/tag300.xml"/><Relationship Id="rId60" Type="http://schemas.openxmlformats.org/officeDocument/2006/relationships/tags" Target="../tags/tag60.xml"/><Relationship Id="rId81" Type="http://schemas.openxmlformats.org/officeDocument/2006/relationships/tags" Target="../tags/tag81.xml"/><Relationship Id="rId135" Type="http://schemas.openxmlformats.org/officeDocument/2006/relationships/tags" Target="../tags/tag135.xml"/><Relationship Id="rId156" Type="http://schemas.openxmlformats.org/officeDocument/2006/relationships/tags" Target="../tags/tag156.xml"/><Relationship Id="rId177" Type="http://schemas.openxmlformats.org/officeDocument/2006/relationships/tags" Target="../tags/tag177.xml"/><Relationship Id="rId198" Type="http://schemas.openxmlformats.org/officeDocument/2006/relationships/tags" Target="../tags/tag198.xml"/><Relationship Id="rId202" Type="http://schemas.openxmlformats.org/officeDocument/2006/relationships/tags" Target="../tags/tag202.xml"/><Relationship Id="rId223" Type="http://schemas.openxmlformats.org/officeDocument/2006/relationships/tags" Target="../tags/tag223.xml"/><Relationship Id="rId244" Type="http://schemas.openxmlformats.org/officeDocument/2006/relationships/tags" Target="../tags/tag244.xml"/><Relationship Id="rId18" Type="http://schemas.openxmlformats.org/officeDocument/2006/relationships/tags" Target="../tags/tag18.xml"/><Relationship Id="rId39" Type="http://schemas.openxmlformats.org/officeDocument/2006/relationships/tags" Target="../tags/tag39.xml"/><Relationship Id="rId265" Type="http://schemas.openxmlformats.org/officeDocument/2006/relationships/tags" Target="../tags/tag265.xml"/><Relationship Id="rId286" Type="http://schemas.openxmlformats.org/officeDocument/2006/relationships/tags" Target="../tags/tag286.xml"/><Relationship Id="rId50" Type="http://schemas.openxmlformats.org/officeDocument/2006/relationships/tags" Target="../tags/tag50.xml"/><Relationship Id="rId104" Type="http://schemas.openxmlformats.org/officeDocument/2006/relationships/tags" Target="../tags/tag104.xml"/><Relationship Id="rId125" Type="http://schemas.openxmlformats.org/officeDocument/2006/relationships/tags" Target="../tags/tag125.xml"/><Relationship Id="rId146" Type="http://schemas.openxmlformats.org/officeDocument/2006/relationships/tags" Target="../tags/tag146.xml"/><Relationship Id="rId167" Type="http://schemas.openxmlformats.org/officeDocument/2006/relationships/tags" Target="../tags/tag167.xml"/><Relationship Id="rId188" Type="http://schemas.openxmlformats.org/officeDocument/2006/relationships/tags" Target="../tags/tag188.xml"/><Relationship Id="rId311" Type="http://schemas.openxmlformats.org/officeDocument/2006/relationships/tags" Target="../tags/tag311.xml"/><Relationship Id="rId71" Type="http://schemas.openxmlformats.org/officeDocument/2006/relationships/tags" Target="../tags/tag71.xml"/><Relationship Id="rId92" Type="http://schemas.openxmlformats.org/officeDocument/2006/relationships/tags" Target="../tags/tag92.xml"/><Relationship Id="rId213" Type="http://schemas.openxmlformats.org/officeDocument/2006/relationships/tags" Target="../tags/tag213.xml"/><Relationship Id="rId234" Type="http://schemas.openxmlformats.org/officeDocument/2006/relationships/tags" Target="../tags/tag234.xml"/><Relationship Id="rId2" Type="http://schemas.openxmlformats.org/officeDocument/2006/relationships/tags" Target="../tags/tag2.xml"/><Relationship Id="rId29" Type="http://schemas.openxmlformats.org/officeDocument/2006/relationships/tags" Target="../tags/tag29.xml"/><Relationship Id="rId255" Type="http://schemas.openxmlformats.org/officeDocument/2006/relationships/tags" Target="../tags/tag255.xml"/><Relationship Id="rId276" Type="http://schemas.openxmlformats.org/officeDocument/2006/relationships/tags" Target="../tags/tag276.xml"/><Relationship Id="rId297" Type="http://schemas.openxmlformats.org/officeDocument/2006/relationships/tags" Target="../tags/tag297.xml"/><Relationship Id="rId40" Type="http://schemas.openxmlformats.org/officeDocument/2006/relationships/tags" Target="../tags/tag40.xml"/><Relationship Id="rId115" Type="http://schemas.openxmlformats.org/officeDocument/2006/relationships/tags" Target="../tags/tag115.xml"/><Relationship Id="rId136" Type="http://schemas.openxmlformats.org/officeDocument/2006/relationships/tags" Target="../tags/tag136.xml"/><Relationship Id="rId157" Type="http://schemas.openxmlformats.org/officeDocument/2006/relationships/tags" Target="../tags/tag157.xml"/><Relationship Id="rId178" Type="http://schemas.openxmlformats.org/officeDocument/2006/relationships/tags" Target="../tags/tag178.xml"/><Relationship Id="rId301" Type="http://schemas.openxmlformats.org/officeDocument/2006/relationships/tags" Target="../tags/tag301.xml"/><Relationship Id="rId61" Type="http://schemas.openxmlformats.org/officeDocument/2006/relationships/tags" Target="../tags/tag61.xml"/><Relationship Id="rId82" Type="http://schemas.openxmlformats.org/officeDocument/2006/relationships/tags" Target="../tags/tag82.xml"/><Relationship Id="rId199" Type="http://schemas.openxmlformats.org/officeDocument/2006/relationships/tags" Target="../tags/tag199.xml"/><Relationship Id="rId203" Type="http://schemas.openxmlformats.org/officeDocument/2006/relationships/tags" Target="../tags/tag203.xml"/><Relationship Id="rId19" Type="http://schemas.openxmlformats.org/officeDocument/2006/relationships/tags" Target="../tags/tag19.xml"/><Relationship Id="rId224" Type="http://schemas.openxmlformats.org/officeDocument/2006/relationships/tags" Target="../tags/tag224.xml"/><Relationship Id="rId245" Type="http://schemas.openxmlformats.org/officeDocument/2006/relationships/tags" Target="../tags/tag245.xml"/><Relationship Id="rId266" Type="http://schemas.openxmlformats.org/officeDocument/2006/relationships/tags" Target="../tags/tag266.xml"/><Relationship Id="rId287" Type="http://schemas.openxmlformats.org/officeDocument/2006/relationships/tags" Target="../tags/tag287.xml"/><Relationship Id="rId30" Type="http://schemas.openxmlformats.org/officeDocument/2006/relationships/tags" Target="../tags/tag30.xml"/><Relationship Id="rId105" Type="http://schemas.openxmlformats.org/officeDocument/2006/relationships/tags" Target="../tags/tag105.xml"/><Relationship Id="rId126" Type="http://schemas.openxmlformats.org/officeDocument/2006/relationships/tags" Target="../tags/tag126.xml"/><Relationship Id="rId147" Type="http://schemas.openxmlformats.org/officeDocument/2006/relationships/tags" Target="../tags/tag147.xml"/><Relationship Id="rId168" Type="http://schemas.openxmlformats.org/officeDocument/2006/relationships/tags" Target="../tags/tag168.xml"/><Relationship Id="rId312" Type="http://schemas.openxmlformats.org/officeDocument/2006/relationships/tags" Target="../tags/tag312.xml"/><Relationship Id="rId51" Type="http://schemas.openxmlformats.org/officeDocument/2006/relationships/tags" Target="../tags/tag51.xml"/><Relationship Id="rId72" Type="http://schemas.openxmlformats.org/officeDocument/2006/relationships/tags" Target="../tags/tag72.xml"/><Relationship Id="rId93" Type="http://schemas.openxmlformats.org/officeDocument/2006/relationships/tags" Target="../tags/tag93.xml"/><Relationship Id="rId189" Type="http://schemas.openxmlformats.org/officeDocument/2006/relationships/tags" Target="../tags/tag189.xml"/><Relationship Id="rId3" Type="http://schemas.openxmlformats.org/officeDocument/2006/relationships/tags" Target="../tags/tag3.xml"/><Relationship Id="rId214" Type="http://schemas.openxmlformats.org/officeDocument/2006/relationships/tags" Target="../tags/tag214.xml"/><Relationship Id="rId235" Type="http://schemas.openxmlformats.org/officeDocument/2006/relationships/tags" Target="../tags/tag235.xml"/><Relationship Id="rId256" Type="http://schemas.openxmlformats.org/officeDocument/2006/relationships/tags" Target="../tags/tag256.xml"/><Relationship Id="rId277" Type="http://schemas.openxmlformats.org/officeDocument/2006/relationships/tags" Target="../tags/tag277.xml"/><Relationship Id="rId298" Type="http://schemas.openxmlformats.org/officeDocument/2006/relationships/tags" Target="../tags/tag298.xml"/><Relationship Id="rId116" Type="http://schemas.openxmlformats.org/officeDocument/2006/relationships/tags" Target="../tags/tag116.xml"/><Relationship Id="rId137" Type="http://schemas.openxmlformats.org/officeDocument/2006/relationships/tags" Target="../tags/tag137.xml"/><Relationship Id="rId158" Type="http://schemas.openxmlformats.org/officeDocument/2006/relationships/tags" Target="../tags/tag158.xml"/><Relationship Id="rId302" Type="http://schemas.openxmlformats.org/officeDocument/2006/relationships/tags" Target="../tags/tag302.xml"/><Relationship Id="rId20" Type="http://schemas.openxmlformats.org/officeDocument/2006/relationships/tags" Target="../tags/tag20.xml"/><Relationship Id="rId41" Type="http://schemas.openxmlformats.org/officeDocument/2006/relationships/tags" Target="../tags/tag41.xml"/><Relationship Id="rId62" Type="http://schemas.openxmlformats.org/officeDocument/2006/relationships/tags" Target="../tags/tag62.xml"/><Relationship Id="rId83" Type="http://schemas.openxmlformats.org/officeDocument/2006/relationships/tags" Target="../tags/tag83.xml"/><Relationship Id="rId179" Type="http://schemas.openxmlformats.org/officeDocument/2006/relationships/tags" Target="../tags/tag179.xml"/><Relationship Id="rId190" Type="http://schemas.openxmlformats.org/officeDocument/2006/relationships/tags" Target="../tags/tag190.xml"/><Relationship Id="rId204" Type="http://schemas.openxmlformats.org/officeDocument/2006/relationships/tags" Target="../tags/tag204.xml"/><Relationship Id="rId225" Type="http://schemas.openxmlformats.org/officeDocument/2006/relationships/tags" Target="../tags/tag225.xml"/><Relationship Id="rId246" Type="http://schemas.openxmlformats.org/officeDocument/2006/relationships/tags" Target="../tags/tag246.xml"/><Relationship Id="rId267" Type="http://schemas.openxmlformats.org/officeDocument/2006/relationships/tags" Target="../tags/tag267.xml"/><Relationship Id="rId288" Type="http://schemas.openxmlformats.org/officeDocument/2006/relationships/tags" Target="../tags/tag288.xml"/><Relationship Id="rId106" Type="http://schemas.openxmlformats.org/officeDocument/2006/relationships/tags" Target="../tags/tag106.xml"/><Relationship Id="rId127" Type="http://schemas.openxmlformats.org/officeDocument/2006/relationships/tags" Target="../tags/tag127.xml"/><Relationship Id="rId313" Type="http://schemas.openxmlformats.org/officeDocument/2006/relationships/tags" Target="../tags/tag313.xml"/><Relationship Id="rId10" Type="http://schemas.openxmlformats.org/officeDocument/2006/relationships/tags" Target="../tags/tag10.xml"/><Relationship Id="rId31" Type="http://schemas.openxmlformats.org/officeDocument/2006/relationships/tags" Target="../tags/tag31.xml"/><Relationship Id="rId52" Type="http://schemas.openxmlformats.org/officeDocument/2006/relationships/tags" Target="../tags/tag52.xml"/><Relationship Id="rId73" Type="http://schemas.openxmlformats.org/officeDocument/2006/relationships/tags" Target="../tags/tag73.xml"/><Relationship Id="rId94" Type="http://schemas.openxmlformats.org/officeDocument/2006/relationships/tags" Target="../tags/tag94.xml"/><Relationship Id="rId148" Type="http://schemas.openxmlformats.org/officeDocument/2006/relationships/tags" Target="../tags/tag148.xml"/><Relationship Id="rId169" Type="http://schemas.openxmlformats.org/officeDocument/2006/relationships/tags" Target="../tags/tag169.xml"/><Relationship Id="rId4" Type="http://schemas.openxmlformats.org/officeDocument/2006/relationships/tags" Target="../tags/tag4.xml"/><Relationship Id="rId180" Type="http://schemas.openxmlformats.org/officeDocument/2006/relationships/tags" Target="../tags/tag180.xml"/><Relationship Id="rId215" Type="http://schemas.openxmlformats.org/officeDocument/2006/relationships/tags" Target="../tags/tag215.xml"/><Relationship Id="rId236" Type="http://schemas.openxmlformats.org/officeDocument/2006/relationships/tags" Target="../tags/tag236.xml"/><Relationship Id="rId257" Type="http://schemas.openxmlformats.org/officeDocument/2006/relationships/tags" Target="../tags/tag257.xml"/><Relationship Id="rId278" Type="http://schemas.openxmlformats.org/officeDocument/2006/relationships/tags" Target="../tags/tag278.xml"/><Relationship Id="rId303" Type="http://schemas.openxmlformats.org/officeDocument/2006/relationships/tags" Target="../tags/tag303.xml"/><Relationship Id="rId42" Type="http://schemas.openxmlformats.org/officeDocument/2006/relationships/tags" Target="../tags/tag42.xml"/><Relationship Id="rId84" Type="http://schemas.openxmlformats.org/officeDocument/2006/relationships/tags" Target="../tags/tag84.xml"/><Relationship Id="rId138" Type="http://schemas.openxmlformats.org/officeDocument/2006/relationships/tags" Target="../tags/tag138.xml"/><Relationship Id="rId191" Type="http://schemas.openxmlformats.org/officeDocument/2006/relationships/tags" Target="../tags/tag191.xml"/><Relationship Id="rId205" Type="http://schemas.openxmlformats.org/officeDocument/2006/relationships/tags" Target="../tags/tag205.xml"/><Relationship Id="rId247" Type="http://schemas.openxmlformats.org/officeDocument/2006/relationships/tags" Target="../tags/tag247.xml"/><Relationship Id="rId107" Type="http://schemas.openxmlformats.org/officeDocument/2006/relationships/tags" Target="../tags/tag107.xml"/><Relationship Id="rId289" Type="http://schemas.openxmlformats.org/officeDocument/2006/relationships/tags" Target="../tags/tag289.xml"/><Relationship Id="rId11" Type="http://schemas.openxmlformats.org/officeDocument/2006/relationships/tags" Target="../tags/tag11.xml"/><Relationship Id="rId53" Type="http://schemas.openxmlformats.org/officeDocument/2006/relationships/tags" Target="../tags/tag53.xml"/><Relationship Id="rId149" Type="http://schemas.openxmlformats.org/officeDocument/2006/relationships/tags" Target="../tags/tag149.xml"/><Relationship Id="rId314" Type="http://schemas.openxmlformats.org/officeDocument/2006/relationships/tags" Target="../tags/tag314.xml"/><Relationship Id="rId95" Type="http://schemas.openxmlformats.org/officeDocument/2006/relationships/tags" Target="../tags/tag95.xml"/><Relationship Id="rId160" Type="http://schemas.openxmlformats.org/officeDocument/2006/relationships/tags" Target="../tags/tag160.xml"/><Relationship Id="rId216" Type="http://schemas.openxmlformats.org/officeDocument/2006/relationships/tags" Target="../tags/tag216.xml"/><Relationship Id="rId258" Type="http://schemas.openxmlformats.org/officeDocument/2006/relationships/tags" Target="../tags/tag258.xml"/><Relationship Id="rId22" Type="http://schemas.openxmlformats.org/officeDocument/2006/relationships/tags" Target="../tags/tag22.xml"/><Relationship Id="rId64" Type="http://schemas.openxmlformats.org/officeDocument/2006/relationships/tags" Target="../tags/tag64.xml"/><Relationship Id="rId118" Type="http://schemas.openxmlformats.org/officeDocument/2006/relationships/tags" Target="../tags/tag118.xml"/><Relationship Id="rId171" Type="http://schemas.openxmlformats.org/officeDocument/2006/relationships/tags" Target="../tags/tag171.xml"/><Relationship Id="rId227" Type="http://schemas.openxmlformats.org/officeDocument/2006/relationships/tags" Target="../tags/tag227.xml"/><Relationship Id="rId269" Type="http://schemas.openxmlformats.org/officeDocument/2006/relationships/tags" Target="../tags/tag269.xml"/><Relationship Id="rId33" Type="http://schemas.openxmlformats.org/officeDocument/2006/relationships/tags" Target="../tags/tag33.xml"/><Relationship Id="rId129" Type="http://schemas.openxmlformats.org/officeDocument/2006/relationships/tags" Target="../tags/tag129.xml"/><Relationship Id="rId280" Type="http://schemas.openxmlformats.org/officeDocument/2006/relationships/tags" Target="../tags/tag280.xml"/><Relationship Id="rId75" Type="http://schemas.openxmlformats.org/officeDocument/2006/relationships/tags" Target="../tags/tag75.xml"/><Relationship Id="rId140" Type="http://schemas.openxmlformats.org/officeDocument/2006/relationships/tags" Target="../tags/tag140.xml"/><Relationship Id="rId182" Type="http://schemas.openxmlformats.org/officeDocument/2006/relationships/tags" Target="../tags/tag182.xml"/><Relationship Id="rId6" Type="http://schemas.openxmlformats.org/officeDocument/2006/relationships/tags" Target="../tags/tag6.xml"/><Relationship Id="rId238" Type="http://schemas.openxmlformats.org/officeDocument/2006/relationships/tags" Target="../tags/tag238.xml"/><Relationship Id="rId291" Type="http://schemas.openxmlformats.org/officeDocument/2006/relationships/tags" Target="../tags/tag291.xml"/><Relationship Id="rId305" Type="http://schemas.openxmlformats.org/officeDocument/2006/relationships/tags" Target="../tags/tag305.xml"/><Relationship Id="rId44" Type="http://schemas.openxmlformats.org/officeDocument/2006/relationships/tags" Target="../tags/tag44.xml"/><Relationship Id="rId86" Type="http://schemas.openxmlformats.org/officeDocument/2006/relationships/tags" Target="../tags/tag86.xml"/><Relationship Id="rId151" Type="http://schemas.openxmlformats.org/officeDocument/2006/relationships/tags" Target="../tags/tag151.xml"/><Relationship Id="rId193" Type="http://schemas.openxmlformats.org/officeDocument/2006/relationships/tags" Target="../tags/tag193.xml"/><Relationship Id="rId207" Type="http://schemas.openxmlformats.org/officeDocument/2006/relationships/tags" Target="../tags/tag207.xml"/><Relationship Id="rId249" Type="http://schemas.openxmlformats.org/officeDocument/2006/relationships/tags" Target="../tags/tag24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Picture 23">
            <a:extLst>
              <a:ext uri="{FF2B5EF4-FFF2-40B4-BE49-F238E27FC236}">
                <a16:creationId xmlns:a16="http://schemas.microsoft.com/office/drawing/2014/main" id="{E37F2D38-0611-4881-8FC3-28B9DE5353D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525" y="0"/>
            <a:ext cx="12172950" cy="6858000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054BBF45-E112-42E9-855C-40B1C6D7E10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69297" y="6131659"/>
            <a:ext cx="1692915" cy="247685"/>
          </a:xfrm>
          <a:prstGeom prst="rect">
            <a:avLst/>
          </a:prstGeom>
        </p:spPr>
      </p:pic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A23493B1-CA18-492C-8FC1-4DF5F29E67C9}"/>
              </a:ext>
            </a:extLst>
          </p:cNvPr>
          <p:cNvCxnSpPr>
            <a:cxnSpLocks/>
          </p:cNvCxnSpPr>
          <p:nvPr/>
        </p:nvCxnSpPr>
        <p:spPr>
          <a:xfrm>
            <a:off x="605990" y="1127812"/>
            <a:ext cx="10983132" cy="0"/>
          </a:xfrm>
          <a:prstGeom prst="line">
            <a:avLst/>
          </a:prstGeom>
          <a:ln w="25400">
            <a:solidFill>
              <a:srgbClr val="73737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Content Placeholder 17">
            <a:extLst>
              <a:ext uri="{FF2B5EF4-FFF2-40B4-BE49-F238E27FC236}">
                <a16:creationId xmlns:a16="http://schemas.microsoft.com/office/drawing/2014/main" id="{9C7893D4-B1C5-4FEA-997D-E84689AF11F4}"/>
              </a:ext>
            </a:extLst>
          </p:cNvPr>
          <p:cNvSpPr txBox="1">
            <a:spLocks/>
          </p:cNvSpPr>
          <p:nvPr/>
        </p:nvSpPr>
        <p:spPr>
          <a:xfrm>
            <a:off x="541608" y="1296100"/>
            <a:ext cx="4689552" cy="123647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14000"/>
              </a:lnSpc>
              <a:spcBef>
                <a:spcPts val="60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  <a:t>The Office Timeline add-in for PowerPoint will help you edit it with just a few clicks.</a:t>
            </a:r>
          </a:p>
          <a:p>
            <a:pPr marL="0" marR="0" lvl="0" indent="0" algn="l" defTabSz="914400" rtl="0" eaLnBrk="1" fontAlgn="auto" latinLnBrk="0" hangingPunct="1">
              <a:lnSpc>
                <a:spcPct val="114000"/>
              </a:lnSpc>
              <a:spcBef>
                <a:spcPts val="60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  <a:t>Get your </a:t>
            </a:r>
            <a:r>
              <a:rPr kumimoji="0" lang="en-US" sz="1200" b="0" i="1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  <a:t>free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  <a:t> 14-day trial of Office Timeline here: </a:t>
            </a:r>
            <a:b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</a:br>
            <a:r>
              <a:rPr kumimoji="0" lang="en-US" sz="1200" b="0" i="0" u="sng" strike="noStrike" kern="1200" cap="none" spc="0" normalizeH="0" baseline="0" noProof="0" dirty="0">
                <a:ln>
                  <a:noFill/>
                </a:ln>
                <a:solidFill>
                  <a:srgbClr val="C43E1C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  <a:t>https://www.officetimeline.com/office-timeline/14-days-trial</a:t>
            </a:r>
            <a:b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</a:br>
            <a:b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</a:b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  <a:t>Re-open this template, and create your impressive </a:t>
            </a:r>
            <a:b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</a:b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  <a:t>PowerPoint visual in 3 easy steps: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C1CA27E-B9E5-4D53-8E6C-E5ED5C19F38D}"/>
              </a:ext>
            </a:extLst>
          </p:cNvPr>
          <p:cNvSpPr/>
          <p:nvPr/>
        </p:nvSpPr>
        <p:spPr>
          <a:xfrm>
            <a:off x="541608" y="444366"/>
            <a:ext cx="1098313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 Light" panose="020B0502040204020203" pitchFamily="34" charset="0"/>
                <a:ea typeface="+mn-ea"/>
                <a:cs typeface="Segoe UI Light" panose="020B0502040204020203" pitchFamily="34" charset="0"/>
              </a:rPr>
              <a:t>How to update this template in seconds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B5CB4A45-0BF5-4F47-B60E-7F1A59D500B1}"/>
              </a:ext>
            </a:extLst>
          </p:cNvPr>
          <p:cNvGrpSpPr/>
          <p:nvPr/>
        </p:nvGrpSpPr>
        <p:grpSpPr>
          <a:xfrm>
            <a:off x="637515" y="3267834"/>
            <a:ext cx="4593644" cy="1831216"/>
            <a:chOff x="637515" y="3267834"/>
            <a:chExt cx="4593644" cy="1831216"/>
          </a:xfrm>
        </p:grpSpPr>
        <p:grpSp>
          <p:nvGrpSpPr>
            <p:cNvPr id="8" name="Group 7" descr="Small circle with number 1 inside  indicating step 1">
              <a:extLst>
                <a:ext uri="{FF2B5EF4-FFF2-40B4-BE49-F238E27FC236}">
                  <a16:creationId xmlns:a16="http://schemas.microsoft.com/office/drawing/2014/main" id="{0666101F-A056-496B-8241-B717914ECD59}"/>
                </a:ext>
              </a:extLst>
            </p:cNvPr>
            <p:cNvGrpSpPr/>
            <p:nvPr/>
          </p:nvGrpSpPr>
          <p:grpSpPr bwMode="blackWhite">
            <a:xfrm>
              <a:off x="637515" y="3269909"/>
              <a:ext cx="366361" cy="320323"/>
              <a:chOff x="7059389" y="785291"/>
              <a:chExt cx="366361" cy="320323"/>
            </a:xfrm>
          </p:grpSpPr>
          <p:sp>
            <p:nvSpPr>
              <p:cNvPr id="18" name="Oval 17" descr="Small circle">
                <a:extLst>
                  <a:ext uri="{FF2B5EF4-FFF2-40B4-BE49-F238E27FC236}">
                    <a16:creationId xmlns:a16="http://schemas.microsoft.com/office/drawing/2014/main" id="{8FFEEBAA-8770-4C93-82E6-59DDB2A95A7C}"/>
                  </a:ext>
                </a:extLst>
              </p:cNvPr>
              <p:cNvSpPr/>
              <p:nvPr/>
            </p:nvSpPr>
            <p:spPr bwMode="blackWhite">
              <a:xfrm>
                <a:off x="7082408" y="785291"/>
                <a:ext cx="320323" cy="320323"/>
              </a:xfrm>
              <a:prstGeom prst="ellipse">
                <a:avLst/>
              </a:prstGeom>
              <a:solidFill>
                <a:srgbClr val="7373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ptos" panose="02110004020202020204"/>
                  <a:ea typeface="+mn-ea"/>
                  <a:cs typeface="+mn-cs"/>
                </a:endParaRPr>
              </a:p>
            </p:txBody>
          </p:sp>
          <p:sp>
            <p:nvSpPr>
              <p:cNvPr id="19" name="TextBox 18" descr="Number 1">
                <a:extLst>
                  <a:ext uri="{FF2B5EF4-FFF2-40B4-BE49-F238E27FC236}">
                    <a16:creationId xmlns:a16="http://schemas.microsoft.com/office/drawing/2014/main" id="{3EBCBE3A-6580-40EB-AA2F-0E279DAA4B35}"/>
                  </a:ext>
                </a:extLst>
              </p:cNvPr>
              <p:cNvSpPr txBox="1">
                <a:spLocks noChangeAspect="1"/>
              </p:cNvSpPr>
              <p:nvPr/>
            </p:nvSpPr>
            <p:spPr bwMode="blackWhite">
              <a:xfrm>
                <a:off x="7059389" y="806953"/>
                <a:ext cx="366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2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Segoe UI Semibold" panose="020B0702040204020203" pitchFamily="34" charset="0"/>
                    <a:ea typeface="+mn-ea"/>
                    <a:cs typeface="Segoe UI Semibold" panose="020B0702040204020203" pitchFamily="34" charset="0"/>
                  </a:rPr>
                  <a:t>1</a:t>
                </a:r>
              </a:p>
            </p:txBody>
          </p:sp>
        </p:grpSp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FC5B9326-A6F6-4A79-8936-27DBE7C60358}"/>
                </a:ext>
              </a:extLst>
            </p:cNvPr>
            <p:cNvGrpSpPr/>
            <p:nvPr userDrawn="1"/>
          </p:nvGrpSpPr>
          <p:grpSpPr>
            <a:xfrm>
              <a:off x="637515" y="3962297"/>
              <a:ext cx="366361" cy="320323"/>
              <a:chOff x="637515" y="3893421"/>
              <a:chExt cx="366361" cy="320323"/>
            </a:xfrm>
          </p:grpSpPr>
          <p:sp>
            <p:nvSpPr>
              <p:cNvPr id="16" name="Oval 15" descr="Small circle">
                <a:extLst>
                  <a:ext uri="{FF2B5EF4-FFF2-40B4-BE49-F238E27FC236}">
                    <a16:creationId xmlns:a16="http://schemas.microsoft.com/office/drawing/2014/main" id="{614155FF-509D-464B-8377-D251AF5D735E}"/>
                  </a:ext>
                </a:extLst>
              </p:cNvPr>
              <p:cNvSpPr/>
              <p:nvPr userDrawn="1"/>
            </p:nvSpPr>
            <p:spPr bwMode="blackWhite">
              <a:xfrm>
                <a:off x="660534" y="3893421"/>
                <a:ext cx="320323" cy="320323"/>
              </a:xfrm>
              <a:prstGeom prst="ellipse">
                <a:avLst/>
              </a:prstGeom>
              <a:solidFill>
                <a:srgbClr val="7373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ptos" panose="02110004020202020204"/>
                  <a:ea typeface="+mn-ea"/>
                  <a:cs typeface="+mn-cs"/>
                </a:endParaRPr>
              </a:p>
            </p:txBody>
          </p:sp>
          <p:sp>
            <p:nvSpPr>
              <p:cNvPr id="17" name="TextBox 16" descr="Number 1">
                <a:extLst>
                  <a:ext uri="{FF2B5EF4-FFF2-40B4-BE49-F238E27FC236}">
                    <a16:creationId xmlns:a16="http://schemas.microsoft.com/office/drawing/2014/main" id="{EF8A35E1-B17C-4E6A-85FD-82FB92AB5F48}"/>
                  </a:ext>
                </a:extLst>
              </p:cNvPr>
              <p:cNvSpPr txBox="1">
                <a:spLocks noChangeAspect="1"/>
              </p:cNvSpPr>
              <p:nvPr userDrawn="1"/>
            </p:nvSpPr>
            <p:spPr bwMode="blackWhite">
              <a:xfrm>
                <a:off x="637515" y="3915083"/>
                <a:ext cx="366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2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Segoe UI Semibold" panose="020B0702040204020203" pitchFamily="34" charset="0"/>
                    <a:ea typeface="+mn-ea"/>
                    <a:cs typeface="Segoe UI Semibold" panose="020B0702040204020203" pitchFamily="34" charset="0"/>
                  </a:rPr>
                  <a:t>2</a:t>
                </a:r>
              </a:p>
            </p:txBody>
          </p:sp>
        </p:grpSp>
        <p:grpSp>
          <p:nvGrpSpPr>
            <p:cNvPr id="10" name="Group 9">
              <a:extLst>
                <a:ext uri="{FF2B5EF4-FFF2-40B4-BE49-F238E27FC236}">
                  <a16:creationId xmlns:a16="http://schemas.microsoft.com/office/drawing/2014/main" id="{80BB5F54-2190-45B8-84C0-741045814981}"/>
                </a:ext>
              </a:extLst>
            </p:cNvPr>
            <p:cNvGrpSpPr/>
            <p:nvPr userDrawn="1"/>
          </p:nvGrpSpPr>
          <p:grpSpPr>
            <a:xfrm>
              <a:off x="637515" y="4654685"/>
              <a:ext cx="366361" cy="320323"/>
              <a:chOff x="637515" y="4654685"/>
              <a:chExt cx="366361" cy="320323"/>
            </a:xfrm>
          </p:grpSpPr>
          <p:sp>
            <p:nvSpPr>
              <p:cNvPr id="14" name="Oval 13" descr="Small circle">
                <a:extLst>
                  <a:ext uri="{FF2B5EF4-FFF2-40B4-BE49-F238E27FC236}">
                    <a16:creationId xmlns:a16="http://schemas.microsoft.com/office/drawing/2014/main" id="{6C665178-1B9B-4CB6-B521-137B8F1280CD}"/>
                  </a:ext>
                </a:extLst>
              </p:cNvPr>
              <p:cNvSpPr/>
              <p:nvPr userDrawn="1"/>
            </p:nvSpPr>
            <p:spPr bwMode="blackWhite">
              <a:xfrm>
                <a:off x="660534" y="4654685"/>
                <a:ext cx="320323" cy="320323"/>
              </a:xfrm>
              <a:prstGeom prst="ellipse">
                <a:avLst/>
              </a:prstGeom>
              <a:solidFill>
                <a:srgbClr val="7373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ptos" panose="02110004020202020204"/>
                  <a:ea typeface="+mn-ea"/>
                  <a:cs typeface="+mn-cs"/>
                </a:endParaRPr>
              </a:p>
            </p:txBody>
          </p:sp>
          <p:sp>
            <p:nvSpPr>
              <p:cNvPr id="15" name="TextBox 14" descr="Number 1">
                <a:extLst>
                  <a:ext uri="{FF2B5EF4-FFF2-40B4-BE49-F238E27FC236}">
                    <a16:creationId xmlns:a16="http://schemas.microsoft.com/office/drawing/2014/main" id="{5698F8D9-22D4-400F-A12F-22B4FF4F992A}"/>
                  </a:ext>
                </a:extLst>
              </p:cNvPr>
              <p:cNvSpPr txBox="1">
                <a:spLocks noChangeAspect="1"/>
              </p:cNvSpPr>
              <p:nvPr userDrawn="1"/>
            </p:nvSpPr>
            <p:spPr bwMode="blackWhite">
              <a:xfrm>
                <a:off x="637515" y="4676347"/>
                <a:ext cx="366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2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Segoe UI Semibold" panose="020B0702040204020203" pitchFamily="34" charset="0"/>
                    <a:ea typeface="+mn-ea"/>
                    <a:cs typeface="Segoe UI Semibold" panose="020B0702040204020203" pitchFamily="34" charset="0"/>
                  </a:rPr>
                  <a:t>3</a:t>
                </a:r>
              </a:p>
            </p:txBody>
          </p:sp>
        </p:grpSp>
        <p:sp>
          <p:nvSpPr>
            <p:cNvPr id="11" name="Content Placeholder 17">
              <a:extLst>
                <a:ext uri="{FF2B5EF4-FFF2-40B4-BE49-F238E27FC236}">
                  <a16:creationId xmlns:a16="http://schemas.microsoft.com/office/drawing/2014/main" id="{F8E300B2-EF53-4BAA-A47F-6D4F2E01A711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056513" y="3267834"/>
              <a:ext cx="4069351" cy="355653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600"/>
                </a:spcAft>
                <a:buClrTx/>
                <a:buSzTx/>
                <a:buFont typeface="Arial" panose="020B0604020202020204" pitchFamily="34" charset="0"/>
                <a:buNone/>
                <a:tabLst/>
                <a:defRPr/>
              </a:pPr>
              <a:r>
                <a:rPr kumimoji="0" 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>
                      <a:lumMod val="75000"/>
                      <a:lumOff val="25000"/>
                    </a:prstClr>
                  </a:solidFill>
                  <a:effectLst/>
                  <a:uLnTx/>
                  <a:uFillTx/>
                  <a:latin typeface="Segoe UI" panose="020B0502040204020203" pitchFamily="34" charset="0"/>
                  <a:ea typeface="+mn-ea"/>
                  <a:cs typeface="Segoe UI" panose="020B0502040204020203" pitchFamily="34" charset="0"/>
                </a:rPr>
                <a:t>Click the Edit Data button on the Office Timeline tab.</a:t>
              </a:r>
            </a:p>
          </p:txBody>
        </p:sp>
        <p:sp>
          <p:nvSpPr>
            <p:cNvPr id="12" name="Content Placeholder 17">
              <a:extLst>
                <a:ext uri="{FF2B5EF4-FFF2-40B4-BE49-F238E27FC236}">
                  <a16:creationId xmlns:a16="http://schemas.microsoft.com/office/drawing/2014/main" id="{CDA20BD9-86E6-4922-B46C-BFBE6A9F5EC8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055299" y="3890130"/>
              <a:ext cx="3972687" cy="501378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2286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2000"/>
                </a:spcAft>
                <a:buClrTx/>
                <a:buSzTx/>
                <a:buFont typeface="Arial" panose="020B0604020202020204" pitchFamily="34" charset="0"/>
                <a:buNone/>
                <a:tabLst/>
                <a:defRPr/>
              </a:pPr>
              <a:r>
                <a:rPr kumimoji="0" 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>
                      <a:lumMod val="75000"/>
                      <a:lumOff val="25000"/>
                    </a:prstClr>
                  </a:solidFill>
                  <a:effectLst/>
                  <a:uLnTx/>
                  <a:uFillTx/>
                  <a:latin typeface="Segoe UI" panose="020B0502040204020203" pitchFamily="34" charset="0"/>
                  <a:ea typeface="+mn-ea"/>
                  <a:cs typeface="Segoe UI" panose="020B0502040204020203" pitchFamily="34" charset="0"/>
                </a:rPr>
                <a:t>Use the Data and Timeline views to edit swimlanes, milestones and tasks.</a:t>
              </a:r>
            </a:p>
          </p:txBody>
        </p:sp>
        <p:sp>
          <p:nvSpPr>
            <p:cNvPr id="13" name="Content Placeholder 17">
              <a:extLst>
                <a:ext uri="{FF2B5EF4-FFF2-40B4-BE49-F238E27FC236}">
                  <a16:creationId xmlns:a16="http://schemas.microsoft.com/office/drawing/2014/main" id="{92FFF896-9BAA-450D-B7DF-A699981489B9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056513" y="4659365"/>
              <a:ext cx="4174646" cy="439685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2286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600"/>
                </a:spcAft>
                <a:buClrTx/>
                <a:buSzTx/>
                <a:buFont typeface="Arial" panose="020B0604020202020204" pitchFamily="34" charset="0"/>
                <a:buNone/>
                <a:tabLst/>
                <a:defRPr/>
              </a:pPr>
              <a:r>
                <a:rPr kumimoji="0" 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>
                      <a:lumMod val="75000"/>
                      <a:lumOff val="25000"/>
                    </a:prstClr>
                  </a:solidFill>
                  <a:effectLst/>
                  <a:uLnTx/>
                  <a:uFillTx/>
                  <a:latin typeface="Segoe UI" panose="020B0502040204020203" pitchFamily="34" charset="0"/>
                  <a:ea typeface="+mn-ea"/>
                  <a:cs typeface="Segoe UI" panose="020B0502040204020203" pitchFamily="34" charset="0"/>
                </a:rPr>
                <a:t>Click Save to instantly update the template.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5461692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14FD63D-020E-CBF4-880D-CE2FFB5C61B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OTLSHAPE_SL2A_f9880855699a40a59b1fee61cec34a86_BackgroundRectangle">
            <a:extLst>
              <a:ext uri="{FF2B5EF4-FFF2-40B4-BE49-F238E27FC236}">
                <a16:creationId xmlns:a16="http://schemas.microsoft.com/office/drawing/2014/main" id="{C42F775E-A316-D684-CB34-FDC76915B5EE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1015008" y="1312657"/>
            <a:ext cx="10337800" cy="765387"/>
          </a:xfrm>
          <a:prstGeom prst="rect">
            <a:avLst/>
          </a:prstGeom>
          <a:solidFill>
            <a:srgbClr val="1C242A">
              <a:alpha val="80000"/>
            </a:srgbClr>
          </a:solidFill>
          <a:ln w="1905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71" name="OTLSHAPE_SL2A_e60349128e014cc092b12597e2fcaa04_BackgroundRectangle">
            <a:extLst>
              <a:ext uri="{FF2B5EF4-FFF2-40B4-BE49-F238E27FC236}">
                <a16:creationId xmlns:a16="http://schemas.microsoft.com/office/drawing/2014/main" id="{C6184827-CFA7-A9B7-C7C3-EEA3E64F0304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1015008" y="2116144"/>
            <a:ext cx="10337800" cy="601303"/>
          </a:xfrm>
          <a:prstGeom prst="rect">
            <a:avLst/>
          </a:prstGeom>
          <a:solidFill>
            <a:srgbClr val="1C242A">
              <a:alpha val="80000"/>
            </a:srgbClr>
          </a:solidFill>
          <a:ln w="1905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86" name="OTLSHAPE_SL2A_f440a37347c24d2182fedb3e630822fd_BackgroundRectangle">
            <a:extLst>
              <a:ext uri="{FF2B5EF4-FFF2-40B4-BE49-F238E27FC236}">
                <a16:creationId xmlns:a16="http://schemas.microsoft.com/office/drawing/2014/main" id="{A427859A-B14E-C006-2A9F-90E6C9067F03}"/>
              </a:ext>
            </a:extLst>
          </p:cNvPr>
          <p:cNvSpPr/>
          <p:nvPr>
            <p:custDataLst>
              <p:tags r:id="rId4"/>
            </p:custDataLst>
          </p:nvPr>
        </p:nvSpPr>
        <p:spPr>
          <a:xfrm>
            <a:off x="1015008" y="2755546"/>
            <a:ext cx="10337800" cy="610362"/>
          </a:xfrm>
          <a:prstGeom prst="rect">
            <a:avLst/>
          </a:prstGeom>
          <a:solidFill>
            <a:srgbClr val="1C242A">
              <a:alpha val="80000"/>
            </a:srgbClr>
          </a:solidFill>
          <a:ln w="1905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07" name="OTLSHAPE_SL2A_75746c2ec1e74f9b8459f0af77c4b3bf_BackgroundRectangle">
            <a:extLst>
              <a:ext uri="{FF2B5EF4-FFF2-40B4-BE49-F238E27FC236}">
                <a16:creationId xmlns:a16="http://schemas.microsoft.com/office/drawing/2014/main" id="{B36E55D1-6268-23AE-DF44-AACDADAD5548}"/>
              </a:ext>
            </a:extLst>
          </p:cNvPr>
          <p:cNvSpPr/>
          <p:nvPr>
            <p:custDataLst>
              <p:tags r:id="rId5"/>
            </p:custDataLst>
          </p:nvPr>
        </p:nvSpPr>
        <p:spPr>
          <a:xfrm>
            <a:off x="1015008" y="3404008"/>
            <a:ext cx="10337800" cy="455337"/>
          </a:xfrm>
          <a:prstGeom prst="rect">
            <a:avLst/>
          </a:prstGeom>
          <a:solidFill>
            <a:srgbClr val="1C242A">
              <a:alpha val="80000"/>
            </a:srgbClr>
          </a:solidFill>
          <a:ln w="1905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28" name="OTLSHAPE_SL2A_813fbef2b5464fa2bfbf9770f7ab0a57_BackgroundRectangle">
            <a:extLst>
              <a:ext uri="{FF2B5EF4-FFF2-40B4-BE49-F238E27FC236}">
                <a16:creationId xmlns:a16="http://schemas.microsoft.com/office/drawing/2014/main" id="{785D7CF8-C0DD-4AF2-20C9-8CAAC126131C}"/>
              </a:ext>
            </a:extLst>
          </p:cNvPr>
          <p:cNvSpPr/>
          <p:nvPr>
            <p:custDataLst>
              <p:tags r:id="rId6"/>
            </p:custDataLst>
          </p:nvPr>
        </p:nvSpPr>
        <p:spPr>
          <a:xfrm>
            <a:off x="1015008" y="3859345"/>
            <a:ext cx="10337800" cy="279400"/>
          </a:xfrm>
          <a:prstGeom prst="rect">
            <a:avLst/>
          </a:prstGeom>
          <a:solidFill>
            <a:srgbClr val="1C242A">
              <a:alpha val="80000"/>
            </a:srgbClr>
          </a:solidFill>
          <a:ln w="1905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40" name="OTLSHAPE_SL2A_c8706d3b6e804ed3997cc1ffa0d02747_BackgroundRectangle">
            <a:extLst>
              <a:ext uri="{FF2B5EF4-FFF2-40B4-BE49-F238E27FC236}">
                <a16:creationId xmlns:a16="http://schemas.microsoft.com/office/drawing/2014/main" id="{E5FA2124-6F19-8EA7-E763-D79D134F5AA6}"/>
              </a:ext>
            </a:extLst>
          </p:cNvPr>
          <p:cNvSpPr/>
          <p:nvPr>
            <p:custDataLst>
              <p:tags r:id="rId7"/>
            </p:custDataLst>
          </p:nvPr>
        </p:nvSpPr>
        <p:spPr>
          <a:xfrm>
            <a:off x="1015008" y="4176845"/>
            <a:ext cx="10337800" cy="279400"/>
          </a:xfrm>
          <a:prstGeom prst="rect">
            <a:avLst/>
          </a:prstGeom>
          <a:solidFill>
            <a:srgbClr val="1C242A">
              <a:alpha val="80000"/>
            </a:srgbClr>
          </a:solidFill>
          <a:ln w="1905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52" name="OTLSHAPE_SL2A_1834e43a0db742d587155a0ade9e79b0_BackgroundRectangle">
            <a:extLst>
              <a:ext uri="{FF2B5EF4-FFF2-40B4-BE49-F238E27FC236}">
                <a16:creationId xmlns:a16="http://schemas.microsoft.com/office/drawing/2014/main" id="{0424A61E-EA8C-E319-E4E4-48C16BC873D2}"/>
              </a:ext>
            </a:extLst>
          </p:cNvPr>
          <p:cNvSpPr/>
          <p:nvPr>
            <p:custDataLst>
              <p:tags r:id="rId8"/>
            </p:custDataLst>
          </p:nvPr>
        </p:nvSpPr>
        <p:spPr>
          <a:xfrm>
            <a:off x="1015008" y="4456245"/>
            <a:ext cx="10337800" cy="449919"/>
          </a:xfrm>
          <a:prstGeom prst="rect">
            <a:avLst/>
          </a:prstGeom>
          <a:solidFill>
            <a:srgbClr val="1C242A">
              <a:alpha val="80000"/>
            </a:srgbClr>
          </a:solidFill>
          <a:ln w="1905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67" name="OTLSHAPE_SL2A_b08a2ae6fb9e4bb7bb8c431af01b8a91_BackgroundRectangle">
            <a:extLst>
              <a:ext uri="{FF2B5EF4-FFF2-40B4-BE49-F238E27FC236}">
                <a16:creationId xmlns:a16="http://schemas.microsoft.com/office/drawing/2014/main" id="{0D171676-6A78-CB83-1CB5-C992834F1B92}"/>
              </a:ext>
            </a:extLst>
          </p:cNvPr>
          <p:cNvSpPr/>
          <p:nvPr>
            <p:custDataLst>
              <p:tags r:id="rId9"/>
            </p:custDataLst>
          </p:nvPr>
        </p:nvSpPr>
        <p:spPr>
          <a:xfrm>
            <a:off x="1015008" y="4944264"/>
            <a:ext cx="10337800" cy="455337"/>
          </a:xfrm>
          <a:prstGeom prst="rect">
            <a:avLst/>
          </a:prstGeom>
          <a:solidFill>
            <a:srgbClr val="1C242A">
              <a:alpha val="80000"/>
            </a:srgbClr>
          </a:solidFill>
          <a:ln w="1905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88" name="OTLSHAPE_SL2A_998b488336134195a164c9fd41c6cd78_BackgroundRectangle">
            <a:extLst>
              <a:ext uri="{FF2B5EF4-FFF2-40B4-BE49-F238E27FC236}">
                <a16:creationId xmlns:a16="http://schemas.microsoft.com/office/drawing/2014/main" id="{19F64D35-A688-1524-3BCC-42A739A225AF}"/>
              </a:ext>
            </a:extLst>
          </p:cNvPr>
          <p:cNvSpPr/>
          <p:nvPr>
            <p:custDataLst>
              <p:tags r:id="rId10"/>
            </p:custDataLst>
          </p:nvPr>
        </p:nvSpPr>
        <p:spPr>
          <a:xfrm>
            <a:off x="1015008" y="5399601"/>
            <a:ext cx="10337800" cy="279400"/>
          </a:xfrm>
          <a:prstGeom prst="rect">
            <a:avLst/>
          </a:prstGeom>
          <a:solidFill>
            <a:srgbClr val="1C242A">
              <a:alpha val="80000"/>
            </a:srgbClr>
          </a:solidFill>
          <a:ln w="1905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200" name="OTLSHAPE_SL2A_2c30bf5fee5e4740a8c621e4e098b6c8_BackgroundRectangle">
            <a:extLst>
              <a:ext uri="{FF2B5EF4-FFF2-40B4-BE49-F238E27FC236}">
                <a16:creationId xmlns:a16="http://schemas.microsoft.com/office/drawing/2014/main" id="{8D46E6E3-2A3C-07E0-0ADC-09C0E64F1928}"/>
              </a:ext>
            </a:extLst>
          </p:cNvPr>
          <p:cNvSpPr/>
          <p:nvPr>
            <p:custDataLst>
              <p:tags r:id="rId11"/>
            </p:custDataLst>
          </p:nvPr>
        </p:nvSpPr>
        <p:spPr>
          <a:xfrm>
            <a:off x="1015008" y="5717101"/>
            <a:ext cx="10337800" cy="449919"/>
          </a:xfrm>
          <a:prstGeom prst="rect">
            <a:avLst/>
          </a:prstGeom>
          <a:solidFill>
            <a:srgbClr val="1C242A">
              <a:alpha val="80000"/>
            </a:srgbClr>
          </a:solidFill>
          <a:ln w="1905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215" name="OTLSHAPE_SL2A_df5301e8bd7a4f6cb070eb8a50726958_BackgroundRectangle">
            <a:extLst>
              <a:ext uri="{FF2B5EF4-FFF2-40B4-BE49-F238E27FC236}">
                <a16:creationId xmlns:a16="http://schemas.microsoft.com/office/drawing/2014/main" id="{F4E06FAE-37A7-4296-39C1-C832B81F253C}"/>
              </a:ext>
            </a:extLst>
          </p:cNvPr>
          <p:cNvSpPr/>
          <p:nvPr>
            <p:custDataLst>
              <p:tags r:id="rId12"/>
            </p:custDataLst>
          </p:nvPr>
        </p:nvSpPr>
        <p:spPr>
          <a:xfrm>
            <a:off x="1015008" y="6205120"/>
            <a:ext cx="10337800" cy="506137"/>
          </a:xfrm>
          <a:prstGeom prst="rect">
            <a:avLst/>
          </a:prstGeom>
          <a:solidFill>
            <a:srgbClr val="1C242A">
              <a:alpha val="80000"/>
            </a:srgbClr>
          </a:solidFill>
          <a:ln w="1905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25" name="OTLSHAPE_SL_1cba2df647144b4ebd46623edbbf9f25_BackgroundRectangle" hidden="1">
            <a:extLst>
              <a:ext uri="{FF2B5EF4-FFF2-40B4-BE49-F238E27FC236}">
                <a16:creationId xmlns:a16="http://schemas.microsoft.com/office/drawing/2014/main" id="{DC0C6C24-924C-A3DD-89E0-9657F1E8BC68}"/>
              </a:ext>
            </a:extLst>
          </p:cNvPr>
          <p:cNvSpPr/>
          <p:nvPr>
            <p:custDataLst>
              <p:tags r:id="rId13"/>
            </p:custDataLst>
          </p:nvPr>
        </p:nvSpPr>
        <p:spPr>
          <a:xfrm>
            <a:off x="63500" y="1312657"/>
            <a:ext cx="11290300" cy="765387"/>
          </a:xfrm>
          <a:prstGeom prst="rect">
            <a:avLst/>
          </a:prstGeom>
          <a:solidFill>
            <a:srgbClr val="C8C8C8">
              <a:alpha val="20000"/>
            </a:srgbClr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28" name="OTLSHAPE_SL_0a24a38f62fe4ee6bb51754e83af6ee5_BackgroundRectangle" hidden="1">
            <a:extLst>
              <a:ext uri="{FF2B5EF4-FFF2-40B4-BE49-F238E27FC236}">
                <a16:creationId xmlns:a16="http://schemas.microsoft.com/office/drawing/2014/main" id="{3A51E20E-E98B-37DC-1646-F54140620002}"/>
              </a:ext>
            </a:extLst>
          </p:cNvPr>
          <p:cNvSpPr/>
          <p:nvPr>
            <p:custDataLst>
              <p:tags r:id="rId14"/>
            </p:custDataLst>
          </p:nvPr>
        </p:nvSpPr>
        <p:spPr>
          <a:xfrm>
            <a:off x="63500" y="2116144"/>
            <a:ext cx="11290300" cy="601303"/>
          </a:xfrm>
          <a:prstGeom prst="rect">
            <a:avLst/>
          </a:prstGeom>
          <a:solidFill>
            <a:srgbClr val="C8C8C8">
              <a:alpha val="20000"/>
            </a:srgbClr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31" name="OTLSHAPE_SL_091c9a81970e49d696f986aea9271c4b_BackgroundRectangle" hidden="1">
            <a:extLst>
              <a:ext uri="{FF2B5EF4-FFF2-40B4-BE49-F238E27FC236}">
                <a16:creationId xmlns:a16="http://schemas.microsoft.com/office/drawing/2014/main" id="{C950415E-A319-E3B7-3798-3B8F49C3638B}"/>
              </a:ext>
            </a:extLst>
          </p:cNvPr>
          <p:cNvSpPr/>
          <p:nvPr>
            <p:custDataLst>
              <p:tags r:id="rId15"/>
            </p:custDataLst>
          </p:nvPr>
        </p:nvSpPr>
        <p:spPr>
          <a:xfrm>
            <a:off x="63500" y="2755546"/>
            <a:ext cx="11290300" cy="610362"/>
          </a:xfrm>
          <a:prstGeom prst="rect">
            <a:avLst/>
          </a:prstGeom>
          <a:solidFill>
            <a:srgbClr val="C8C8C8">
              <a:alpha val="20000"/>
            </a:srgbClr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34" name="OTLSHAPE_SL_1df95afc8603471fba6f67b4d21516f9_BackgroundRectangle" hidden="1">
            <a:extLst>
              <a:ext uri="{FF2B5EF4-FFF2-40B4-BE49-F238E27FC236}">
                <a16:creationId xmlns:a16="http://schemas.microsoft.com/office/drawing/2014/main" id="{12B9318C-FE28-8871-ABFB-5A8F6BFCCE24}"/>
              </a:ext>
            </a:extLst>
          </p:cNvPr>
          <p:cNvSpPr/>
          <p:nvPr>
            <p:custDataLst>
              <p:tags r:id="rId16"/>
            </p:custDataLst>
          </p:nvPr>
        </p:nvSpPr>
        <p:spPr>
          <a:xfrm>
            <a:off x="63500" y="3404008"/>
            <a:ext cx="11290300" cy="734737"/>
          </a:xfrm>
          <a:prstGeom prst="rect">
            <a:avLst/>
          </a:prstGeom>
          <a:solidFill>
            <a:srgbClr val="C8C8C8">
              <a:alpha val="20000"/>
            </a:srgbClr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37" name="OTLSHAPE_SL_8fb4a6833c8949a9b77718a84a2780de_BackgroundRectangle" hidden="1">
            <a:extLst>
              <a:ext uri="{FF2B5EF4-FFF2-40B4-BE49-F238E27FC236}">
                <a16:creationId xmlns:a16="http://schemas.microsoft.com/office/drawing/2014/main" id="{A54F9127-B315-4882-DDDA-F48F4AF12715}"/>
              </a:ext>
            </a:extLst>
          </p:cNvPr>
          <p:cNvSpPr/>
          <p:nvPr>
            <p:custDataLst>
              <p:tags r:id="rId17"/>
            </p:custDataLst>
          </p:nvPr>
        </p:nvSpPr>
        <p:spPr>
          <a:xfrm>
            <a:off x="63500" y="4176845"/>
            <a:ext cx="11290300" cy="729319"/>
          </a:xfrm>
          <a:prstGeom prst="rect">
            <a:avLst/>
          </a:prstGeom>
          <a:solidFill>
            <a:srgbClr val="C8C8C8">
              <a:alpha val="20000"/>
            </a:srgbClr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40" name="OTLSHAPE_SL_9aa15a9a6a7048b4ab05a308c1cf99b4_BackgroundRectangle" hidden="1">
            <a:extLst>
              <a:ext uri="{FF2B5EF4-FFF2-40B4-BE49-F238E27FC236}">
                <a16:creationId xmlns:a16="http://schemas.microsoft.com/office/drawing/2014/main" id="{1951EB41-5648-2862-C782-A1AFB869B7F9}"/>
              </a:ext>
            </a:extLst>
          </p:cNvPr>
          <p:cNvSpPr/>
          <p:nvPr>
            <p:custDataLst>
              <p:tags r:id="rId18"/>
            </p:custDataLst>
          </p:nvPr>
        </p:nvSpPr>
        <p:spPr>
          <a:xfrm>
            <a:off x="63500" y="4944264"/>
            <a:ext cx="11290300" cy="734737"/>
          </a:xfrm>
          <a:prstGeom prst="rect">
            <a:avLst/>
          </a:prstGeom>
          <a:solidFill>
            <a:srgbClr val="C8C8C8">
              <a:alpha val="20000"/>
            </a:srgbClr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52" name="OTLSHAPE_SL_e89dfd89e72e4cb98b9d55c753fa9c30_BackgroundRectangle" hidden="1">
            <a:extLst>
              <a:ext uri="{FF2B5EF4-FFF2-40B4-BE49-F238E27FC236}">
                <a16:creationId xmlns:a16="http://schemas.microsoft.com/office/drawing/2014/main" id="{2EB7C9F5-2E7E-51F9-CD9D-36944AF6E56E}"/>
              </a:ext>
            </a:extLst>
          </p:cNvPr>
          <p:cNvSpPr/>
          <p:nvPr>
            <p:custDataLst>
              <p:tags r:id="rId19"/>
            </p:custDataLst>
          </p:nvPr>
        </p:nvSpPr>
        <p:spPr>
          <a:xfrm>
            <a:off x="63500" y="5717101"/>
            <a:ext cx="11290300" cy="449919"/>
          </a:xfrm>
          <a:prstGeom prst="rect">
            <a:avLst/>
          </a:prstGeom>
          <a:solidFill>
            <a:srgbClr val="C8C8C8">
              <a:alpha val="20000"/>
            </a:srgbClr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53" name="OTLSHAPE_SL_ef16e286aa0a41ec9e32c240c83e3f39_BackgroundRectangle" hidden="1">
            <a:extLst>
              <a:ext uri="{FF2B5EF4-FFF2-40B4-BE49-F238E27FC236}">
                <a16:creationId xmlns:a16="http://schemas.microsoft.com/office/drawing/2014/main" id="{76D42DD6-71E8-249A-A203-3646B4940D86}"/>
              </a:ext>
            </a:extLst>
          </p:cNvPr>
          <p:cNvSpPr/>
          <p:nvPr>
            <p:custDataLst>
              <p:tags r:id="rId20"/>
            </p:custDataLst>
          </p:nvPr>
        </p:nvSpPr>
        <p:spPr>
          <a:xfrm>
            <a:off x="63500" y="6205120"/>
            <a:ext cx="11290300" cy="506137"/>
          </a:xfrm>
          <a:prstGeom prst="rect">
            <a:avLst/>
          </a:prstGeom>
          <a:solidFill>
            <a:srgbClr val="C8C8C8">
              <a:alpha val="20000"/>
            </a:srgbClr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3" name="OTLSHAPE_TB_00000000000000000000000000000000_RightEndCaps" hidden="1">
            <a:extLst>
              <a:ext uri="{FF2B5EF4-FFF2-40B4-BE49-F238E27FC236}">
                <a16:creationId xmlns:a16="http://schemas.microsoft.com/office/drawing/2014/main" id="{1F926EB4-C736-B65B-212E-7C5A2C5D807B}"/>
              </a:ext>
            </a:extLst>
          </p:cNvPr>
          <p:cNvSpPr txBox="1"/>
          <p:nvPr>
            <p:custDataLst>
              <p:tags r:id="rId21"/>
            </p:custDataLst>
          </p:nvPr>
        </p:nvSpPr>
        <p:spPr>
          <a:xfrm>
            <a:off x="11474534" y="943002"/>
            <a:ext cx="449610" cy="279061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-44" normalizeH="0" baseline="0" noProof="0" dirty="0">
                <a:ln>
                  <a:noFill/>
                </a:ln>
                <a:solidFill>
                  <a:srgbClr val="D19D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2026</a:t>
            </a:r>
          </a:p>
        </p:txBody>
      </p:sp>
      <p:sp>
        <p:nvSpPr>
          <p:cNvPr id="2" name="OTLSHAPE_TB_00000000000000000000000000000000_LeftEndCaps" hidden="1">
            <a:extLst>
              <a:ext uri="{FF2B5EF4-FFF2-40B4-BE49-F238E27FC236}">
                <a16:creationId xmlns:a16="http://schemas.microsoft.com/office/drawing/2014/main" id="{AAE9A5C2-179D-287C-2D90-717CE0CB5DA4}"/>
              </a:ext>
            </a:extLst>
          </p:cNvPr>
          <p:cNvSpPr txBox="1"/>
          <p:nvPr>
            <p:custDataLst>
              <p:tags r:id="rId22"/>
            </p:custDataLst>
          </p:nvPr>
        </p:nvSpPr>
        <p:spPr>
          <a:xfrm>
            <a:off x="-221339" y="12700"/>
            <a:ext cx="469900" cy="276999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srgbClr val="ED7D3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2026</a:t>
            </a:r>
          </a:p>
        </p:txBody>
      </p:sp>
      <p:cxnSp>
        <p:nvCxnSpPr>
          <p:cNvPr id="225" name="OTLSHAPE_SL2AL_00000000000000000000000000000000_ShapeBelow0">
            <a:extLst>
              <a:ext uri="{FF2B5EF4-FFF2-40B4-BE49-F238E27FC236}">
                <a16:creationId xmlns:a16="http://schemas.microsoft.com/office/drawing/2014/main" id="{71E2039F-D603-118F-7821-A7E9A3AE415E}"/>
              </a:ext>
            </a:extLst>
          </p:cNvPr>
          <p:cNvCxnSpPr/>
          <p:nvPr>
            <p:custDataLst>
              <p:tags r:id="rId23"/>
            </p:custDataLst>
          </p:nvPr>
        </p:nvCxnSpPr>
        <p:spPr>
          <a:xfrm>
            <a:off x="1015009" y="3859345"/>
            <a:ext cx="10332527" cy="0"/>
          </a:xfrm>
          <a:prstGeom prst="line">
            <a:avLst/>
          </a:prstGeom>
          <a:ln w="9525" cap="flat" cmpd="sng" algn="ctr">
            <a:solidFill>
              <a:srgbClr val="4472C4">
                <a:alpha val="14902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6" name="OTLSHAPE_SL2AL_00000000000000000000000000000000_ShapeBelow1">
            <a:extLst>
              <a:ext uri="{FF2B5EF4-FFF2-40B4-BE49-F238E27FC236}">
                <a16:creationId xmlns:a16="http://schemas.microsoft.com/office/drawing/2014/main" id="{FAF823D8-4630-E6AB-8D1C-A1FAE23354FD}"/>
              </a:ext>
            </a:extLst>
          </p:cNvPr>
          <p:cNvCxnSpPr/>
          <p:nvPr>
            <p:custDataLst>
              <p:tags r:id="rId24"/>
            </p:custDataLst>
          </p:nvPr>
        </p:nvCxnSpPr>
        <p:spPr>
          <a:xfrm>
            <a:off x="1015009" y="4456245"/>
            <a:ext cx="10332527" cy="0"/>
          </a:xfrm>
          <a:prstGeom prst="line">
            <a:avLst/>
          </a:prstGeom>
          <a:ln w="9525" cap="flat" cmpd="sng" algn="ctr">
            <a:solidFill>
              <a:srgbClr val="4472C4">
                <a:alpha val="14902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7" name="OTLSHAPE_SL2AL_00000000000000000000000000000000_ShapeBelow2">
            <a:extLst>
              <a:ext uri="{FF2B5EF4-FFF2-40B4-BE49-F238E27FC236}">
                <a16:creationId xmlns:a16="http://schemas.microsoft.com/office/drawing/2014/main" id="{FEA957AA-EA78-8A8C-9926-A2680DA2FA7E}"/>
              </a:ext>
            </a:extLst>
          </p:cNvPr>
          <p:cNvCxnSpPr/>
          <p:nvPr>
            <p:custDataLst>
              <p:tags r:id="rId25"/>
            </p:custDataLst>
          </p:nvPr>
        </p:nvCxnSpPr>
        <p:spPr>
          <a:xfrm>
            <a:off x="1015009" y="5399601"/>
            <a:ext cx="10332527" cy="0"/>
          </a:xfrm>
          <a:prstGeom prst="line">
            <a:avLst/>
          </a:prstGeom>
          <a:ln w="9525" cap="flat" cmpd="sng" algn="ctr">
            <a:solidFill>
              <a:srgbClr val="4472C4">
                <a:alpha val="14902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31" name="OTLSHAPE_TB_00000000000000000000000000000000_ScaleContainer">
            <a:extLst>
              <a:ext uri="{FF2B5EF4-FFF2-40B4-BE49-F238E27FC236}">
                <a16:creationId xmlns:a16="http://schemas.microsoft.com/office/drawing/2014/main" id="{683589AC-7045-EF96-A294-D3139ED61EA5}"/>
              </a:ext>
            </a:extLst>
          </p:cNvPr>
          <p:cNvSpPr/>
          <p:nvPr>
            <p:custDataLst>
              <p:tags r:id="rId26"/>
            </p:custDataLst>
          </p:nvPr>
        </p:nvSpPr>
        <p:spPr>
          <a:xfrm>
            <a:off x="1901043" y="890509"/>
            <a:ext cx="9448800" cy="182880"/>
          </a:xfrm>
          <a:prstGeom prst="round2SameRect">
            <a:avLst/>
          </a:prstGeom>
          <a:solidFill>
            <a:srgbClr val="D8D8D8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20" name="OTLSHAPE_SL_1cba2df647144b4ebd46623edbbf9f25_HeaderRectangle">
            <a:extLst>
              <a:ext uri="{FF2B5EF4-FFF2-40B4-BE49-F238E27FC236}">
                <a16:creationId xmlns:a16="http://schemas.microsoft.com/office/drawing/2014/main" id="{AEADD87F-AE14-7A0D-4D4D-D6202C9D562F}"/>
              </a:ext>
            </a:extLst>
          </p:cNvPr>
          <p:cNvSpPr/>
          <p:nvPr>
            <p:custDataLst>
              <p:tags r:id="rId27"/>
            </p:custDataLst>
          </p:nvPr>
        </p:nvSpPr>
        <p:spPr>
          <a:xfrm>
            <a:off x="63500" y="1312657"/>
            <a:ext cx="952500" cy="765387"/>
          </a:xfrm>
          <a:prstGeom prst="rect">
            <a:avLst/>
          </a:prstGeom>
          <a:solidFill>
            <a:srgbClr val="303C46"/>
          </a:solidFill>
          <a:ln w="1905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23" name="OTLSHAPE_SL_0a24a38f62fe4ee6bb51754e83af6ee5_HeaderRectangle">
            <a:extLst>
              <a:ext uri="{FF2B5EF4-FFF2-40B4-BE49-F238E27FC236}">
                <a16:creationId xmlns:a16="http://schemas.microsoft.com/office/drawing/2014/main" id="{D5ED6C46-7D3C-5700-C63F-329228C5189D}"/>
              </a:ext>
            </a:extLst>
          </p:cNvPr>
          <p:cNvSpPr/>
          <p:nvPr>
            <p:custDataLst>
              <p:tags r:id="rId28"/>
            </p:custDataLst>
          </p:nvPr>
        </p:nvSpPr>
        <p:spPr>
          <a:xfrm>
            <a:off x="63500" y="2116144"/>
            <a:ext cx="952500" cy="601303"/>
          </a:xfrm>
          <a:prstGeom prst="rect">
            <a:avLst/>
          </a:prstGeom>
          <a:solidFill>
            <a:srgbClr val="303C46"/>
          </a:solidFill>
          <a:ln w="1905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26" name="OTLSHAPE_SL_091c9a81970e49d696f986aea9271c4b_HeaderRectangle">
            <a:extLst>
              <a:ext uri="{FF2B5EF4-FFF2-40B4-BE49-F238E27FC236}">
                <a16:creationId xmlns:a16="http://schemas.microsoft.com/office/drawing/2014/main" id="{04B80577-9BFB-6A8F-087D-E6BCB27580F9}"/>
              </a:ext>
            </a:extLst>
          </p:cNvPr>
          <p:cNvSpPr/>
          <p:nvPr>
            <p:custDataLst>
              <p:tags r:id="rId29"/>
            </p:custDataLst>
          </p:nvPr>
        </p:nvSpPr>
        <p:spPr>
          <a:xfrm>
            <a:off x="63500" y="2755546"/>
            <a:ext cx="952500" cy="610362"/>
          </a:xfrm>
          <a:prstGeom prst="rect">
            <a:avLst/>
          </a:prstGeom>
          <a:solidFill>
            <a:srgbClr val="303C46"/>
          </a:solidFill>
          <a:ln w="1905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29" name="OTLSHAPE_SL_1df95afc8603471fba6f67b4d21516f9_HeaderRectangle">
            <a:extLst>
              <a:ext uri="{FF2B5EF4-FFF2-40B4-BE49-F238E27FC236}">
                <a16:creationId xmlns:a16="http://schemas.microsoft.com/office/drawing/2014/main" id="{6F81109A-BB46-C3C9-8099-033FF05E2024}"/>
              </a:ext>
            </a:extLst>
          </p:cNvPr>
          <p:cNvSpPr/>
          <p:nvPr>
            <p:custDataLst>
              <p:tags r:id="rId30"/>
            </p:custDataLst>
          </p:nvPr>
        </p:nvSpPr>
        <p:spPr>
          <a:xfrm>
            <a:off x="63500" y="3404008"/>
            <a:ext cx="952500" cy="734737"/>
          </a:xfrm>
          <a:prstGeom prst="rect">
            <a:avLst/>
          </a:prstGeom>
          <a:solidFill>
            <a:srgbClr val="303C46"/>
          </a:solidFill>
          <a:ln w="1905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32" name="OTLSHAPE_SL_8fb4a6833c8949a9b77718a84a2780de_HeaderRectangle">
            <a:extLst>
              <a:ext uri="{FF2B5EF4-FFF2-40B4-BE49-F238E27FC236}">
                <a16:creationId xmlns:a16="http://schemas.microsoft.com/office/drawing/2014/main" id="{11AC0E06-907D-AF52-77B8-347682A8F330}"/>
              </a:ext>
            </a:extLst>
          </p:cNvPr>
          <p:cNvSpPr/>
          <p:nvPr>
            <p:custDataLst>
              <p:tags r:id="rId31"/>
            </p:custDataLst>
          </p:nvPr>
        </p:nvSpPr>
        <p:spPr>
          <a:xfrm>
            <a:off x="63500" y="4176845"/>
            <a:ext cx="952500" cy="729319"/>
          </a:xfrm>
          <a:prstGeom prst="rect">
            <a:avLst/>
          </a:prstGeom>
          <a:solidFill>
            <a:srgbClr val="303C46"/>
          </a:solidFill>
          <a:ln w="1905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35" name="OTLSHAPE_SL_9aa15a9a6a7048b4ab05a308c1cf99b4_HeaderRectangle">
            <a:extLst>
              <a:ext uri="{FF2B5EF4-FFF2-40B4-BE49-F238E27FC236}">
                <a16:creationId xmlns:a16="http://schemas.microsoft.com/office/drawing/2014/main" id="{F1FE5379-B003-762C-98D6-26BB6508A570}"/>
              </a:ext>
            </a:extLst>
          </p:cNvPr>
          <p:cNvSpPr/>
          <p:nvPr>
            <p:custDataLst>
              <p:tags r:id="rId32"/>
            </p:custDataLst>
          </p:nvPr>
        </p:nvSpPr>
        <p:spPr>
          <a:xfrm>
            <a:off x="63500" y="4944264"/>
            <a:ext cx="952500" cy="734737"/>
          </a:xfrm>
          <a:prstGeom prst="rect">
            <a:avLst/>
          </a:prstGeom>
          <a:solidFill>
            <a:srgbClr val="303C46"/>
          </a:solidFill>
          <a:ln w="1905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38" name="OTLSHAPE_SL_e89dfd89e72e4cb98b9d55c753fa9c30_HeaderRectangle">
            <a:extLst>
              <a:ext uri="{FF2B5EF4-FFF2-40B4-BE49-F238E27FC236}">
                <a16:creationId xmlns:a16="http://schemas.microsoft.com/office/drawing/2014/main" id="{9776B5D8-E0D8-6F12-7294-787B80C2833E}"/>
              </a:ext>
            </a:extLst>
          </p:cNvPr>
          <p:cNvSpPr/>
          <p:nvPr>
            <p:custDataLst>
              <p:tags r:id="rId33"/>
            </p:custDataLst>
          </p:nvPr>
        </p:nvSpPr>
        <p:spPr>
          <a:xfrm>
            <a:off x="63500" y="5717101"/>
            <a:ext cx="952500" cy="449919"/>
          </a:xfrm>
          <a:prstGeom prst="rect">
            <a:avLst/>
          </a:prstGeom>
          <a:solidFill>
            <a:srgbClr val="303C46"/>
          </a:solidFill>
          <a:ln w="1905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41" name="OTLSHAPE_SL_ef16e286aa0a41ec9e32c240c83e3f39_HeaderRectangle">
            <a:extLst>
              <a:ext uri="{FF2B5EF4-FFF2-40B4-BE49-F238E27FC236}">
                <a16:creationId xmlns:a16="http://schemas.microsoft.com/office/drawing/2014/main" id="{37EBB389-3A29-5D70-F33B-FF85412EF72D}"/>
              </a:ext>
            </a:extLst>
          </p:cNvPr>
          <p:cNvSpPr/>
          <p:nvPr>
            <p:custDataLst>
              <p:tags r:id="rId34"/>
            </p:custDataLst>
          </p:nvPr>
        </p:nvSpPr>
        <p:spPr>
          <a:xfrm>
            <a:off x="63500" y="6205120"/>
            <a:ext cx="952500" cy="506137"/>
          </a:xfrm>
          <a:prstGeom prst="rect">
            <a:avLst/>
          </a:prstGeom>
          <a:solidFill>
            <a:srgbClr val="303C46"/>
          </a:solidFill>
          <a:ln w="1905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48" name="OTLSHAPE_SL2A_f9880855699a40a59b1fee61cec34a86_HeaderRectangle">
            <a:extLst>
              <a:ext uri="{FF2B5EF4-FFF2-40B4-BE49-F238E27FC236}">
                <a16:creationId xmlns:a16="http://schemas.microsoft.com/office/drawing/2014/main" id="{5E730BF9-89D6-D876-EC5A-625C837681E6}"/>
              </a:ext>
            </a:extLst>
          </p:cNvPr>
          <p:cNvSpPr/>
          <p:nvPr>
            <p:custDataLst>
              <p:tags r:id="rId35"/>
            </p:custDataLst>
          </p:nvPr>
        </p:nvSpPr>
        <p:spPr>
          <a:xfrm>
            <a:off x="1015008" y="1312657"/>
            <a:ext cx="762000" cy="765387"/>
          </a:xfrm>
          <a:prstGeom prst="rect">
            <a:avLst/>
          </a:prstGeom>
          <a:solidFill>
            <a:srgbClr val="435361">
              <a:alpha val="49804"/>
            </a:srgbClr>
          </a:solidFill>
          <a:ln w="1905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69" name="OTLSHAPE_SL2A_e60349128e014cc092b12597e2fcaa04_HeaderRectangle">
            <a:extLst>
              <a:ext uri="{FF2B5EF4-FFF2-40B4-BE49-F238E27FC236}">
                <a16:creationId xmlns:a16="http://schemas.microsoft.com/office/drawing/2014/main" id="{C27684AB-17B8-5DEF-8D6A-D66F7E13D45E}"/>
              </a:ext>
            </a:extLst>
          </p:cNvPr>
          <p:cNvSpPr/>
          <p:nvPr>
            <p:custDataLst>
              <p:tags r:id="rId36"/>
            </p:custDataLst>
          </p:nvPr>
        </p:nvSpPr>
        <p:spPr>
          <a:xfrm>
            <a:off x="1015008" y="2116144"/>
            <a:ext cx="762000" cy="601303"/>
          </a:xfrm>
          <a:prstGeom prst="rect">
            <a:avLst/>
          </a:prstGeom>
          <a:solidFill>
            <a:srgbClr val="435361">
              <a:alpha val="49804"/>
            </a:srgbClr>
          </a:solidFill>
          <a:ln w="1905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84" name="OTLSHAPE_SL2A_f440a37347c24d2182fedb3e630822fd_HeaderRectangle">
            <a:extLst>
              <a:ext uri="{FF2B5EF4-FFF2-40B4-BE49-F238E27FC236}">
                <a16:creationId xmlns:a16="http://schemas.microsoft.com/office/drawing/2014/main" id="{DF0726AA-C509-3261-884E-3141E55210B5}"/>
              </a:ext>
            </a:extLst>
          </p:cNvPr>
          <p:cNvSpPr/>
          <p:nvPr>
            <p:custDataLst>
              <p:tags r:id="rId37"/>
            </p:custDataLst>
          </p:nvPr>
        </p:nvSpPr>
        <p:spPr>
          <a:xfrm>
            <a:off x="1015008" y="2755546"/>
            <a:ext cx="762000" cy="610362"/>
          </a:xfrm>
          <a:prstGeom prst="rect">
            <a:avLst/>
          </a:prstGeom>
          <a:solidFill>
            <a:srgbClr val="435361">
              <a:alpha val="49804"/>
            </a:srgbClr>
          </a:solidFill>
          <a:ln w="1905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05" name="OTLSHAPE_SL2A_75746c2ec1e74f9b8459f0af77c4b3bf_HeaderRectangle">
            <a:extLst>
              <a:ext uri="{FF2B5EF4-FFF2-40B4-BE49-F238E27FC236}">
                <a16:creationId xmlns:a16="http://schemas.microsoft.com/office/drawing/2014/main" id="{8AA6801F-9D33-E5B8-6081-EAB1BDEC34A8}"/>
              </a:ext>
            </a:extLst>
          </p:cNvPr>
          <p:cNvSpPr/>
          <p:nvPr>
            <p:custDataLst>
              <p:tags r:id="rId38"/>
            </p:custDataLst>
          </p:nvPr>
        </p:nvSpPr>
        <p:spPr>
          <a:xfrm>
            <a:off x="1015008" y="3404008"/>
            <a:ext cx="762000" cy="455337"/>
          </a:xfrm>
          <a:prstGeom prst="rect">
            <a:avLst/>
          </a:prstGeom>
          <a:solidFill>
            <a:srgbClr val="435361">
              <a:alpha val="49804"/>
            </a:srgbClr>
          </a:solidFill>
          <a:ln w="1905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26" name="OTLSHAPE_SL2A_813fbef2b5464fa2bfbf9770f7ab0a57_HeaderRectangle">
            <a:extLst>
              <a:ext uri="{FF2B5EF4-FFF2-40B4-BE49-F238E27FC236}">
                <a16:creationId xmlns:a16="http://schemas.microsoft.com/office/drawing/2014/main" id="{78C817E1-B7BC-546D-6330-8D27DA366B17}"/>
              </a:ext>
            </a:extLst>
          </p:cNvPr>
          <p:cNvSpPr/>
          <p:nvPr>
            <p:custDataLst>
              <p:tags r:id="rId39"/>
            </p:custDataLst>
          </p:nvPr>
        </p:nvSpPr>
        <p:spPr>
          <a:xfrm>
            <a:off x="1015008" y="3859345"/>
            <a:ext cx="762000" cy="279400"/>
          </a:xfrm>
          <a:prstGeom prst="rect">
            <a:avLst/>
          </a:prstGeom>
          <a:solidFill>
            <a:srgbClr val="435361">
              <a:alpha val="49804"/>
            </a:srgbClr>
          </a:solidFill>
          <a:ln w="1905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38" name="OTLSHAPE_SL2A_c8706d3b6e804ed3997cc1ffa0d02747_HeaderRectangle">
            <a:extLst>
              <a:ext uri="{FF2B5EF4-FFF2-40B4-BE49-F238E27FC236}">
                <a16:creationId xmlns:a16="http://schemas.microsoft.com/office/drawing/2014/main" id="{18C02FB8-2FA6-8F71-DD81-2C5CF5DE4CCE}"/>
              </a:ext>
            </a:extLst>
          </p:cNvPr>
          <p:cNvSpPr/>
          <p:nvPr>
            <p:custDataLst>
              <p:tags r:id="rId40"/>
            </p:custDataLst>
          </p:nvPr>
        </p:nvSpPr>
        <p:spPr>
          <a:xfrm>
            <a:off x="1015008" y="4176845"/>
            <a:ext cx="762000" cy="279400"/>
          </a:xfrm>
          <a:prstGeom prst="rect">
            <a:avLst/>
          </a:prstGeom>
          <a:solidFill>
            <a:srgbClr val="435361">
              <a:alpha val="49804"/>
            </a:srgbClr>
          </a:solidFill>
          <a:ln w="1905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50" name="OTLSHAPE_SL2A_1834e43a0db742d587155a0ade9e79b0_HeaderRectangle">
            <a:extLst>
              <a:ext uri="{FF2B5EF4-FFF2-40B4-BE49-F238E27FC236}">
                <a16:creationId xmlns:a16="http://schemas.microsoft.com/office/drawing/2014/main" id="{15339496-A586-0F89-FFA4-C2D85BB076D5}"/>
              </a:ext>
            </a:extLst>
          </p:cNvPr>
          <p:cNvSpPr/>
          <p:nvPr>
            <p:custDataLst>
              <p:tags r:id="rId41"/>
            </p:custDataLst>
          </p:nvPr>
        </p:nvSpPr>
        <p:spPr>
          <a:xfrm>
            <a:off x="1015008" y="4456245"/>
            <a:ext cx="762000" cy="449919"/>
          </a:xfrm>
          <a:prstGeom prst="rect">
            <a:avLst/>
          </a:prstGeom>
          <a:solidFill>
            <a:srgbClr val="435361">
              <a:alpha val="49804"/>
            </a:srgbClr>
          </a:solidFill>
          <a:ln w="1905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65" name="OTLSHAPE_SL2A_b08a2ae6fb9e4bb7bb8c431af01b8a91_HeaderRectangle">
            <a:extLst>
              <a:ext uri="{FF2B5EF4-FFF2-40B4-BE49-F238E27FC236}">
                <a16:creationId xmlns:a16="http://schemas.microsoft.com/office/drawing/2014/main" id="{307F3903-E51E-94CE-0BD8-3E984BC487AE}"/>
              </a:ext>
            </a:extLst>
          </p:cNvPr>
          <p:cNvSpPr/>
          <p:nvPr>
            <p:custDataLst>
              <p:tags r:id="rId42"/>
            </p:custDataLst>
          </p:nvPr>
        </p:nvSpPr>
        <p:spPr>
          <a:xfrm>
            <a:off x="1015008" y="4944264"/>
            <a:ext cx="762000" cy="455337"/>
          </a:xfrm>
          <a:prstGeom prst="rect">
            <a:avLst/>
          </a:prstGeom>
          <a:solidFill>
            <a:srgbClr val="435361">
              <a:alpha val="49804"/>
            </a:srgbClr>
          </a:solidFill>
          <a:ln w="1905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86" name="OTLSHAPE_SL2A_998b488336134195a164c9fd41c6cd78_HeaderRectangle">
            <a:extLst>
              <a:ext uri="{FF2B5EF4-FFF2-40B4-BE49-F238E27FC236}">
                <a16:creationId xmlns:a16="http://schemas.microsoft.com/office/drawing/2014/main" id="{90659924-0698-37D4-D687-B18D3051087B}"/>
              </a:ext>
            </a:extLst>
          </p:cNvPr>
          <p:cNvSpPr/>
          <p:nvPr>
            <p:custDataLst>
              <p:tags r:id="rId43"/>
            </p:custDataLst>
          </p:nvPr>
        </p:nvSpPr>
        <p:spPr>
          <a:xfrm>
            <a:off x="1015008" y="5399601"/>
            <a:ext cx="762000" cy="279400"/>
          </a:xfrm>
          <a:prstGeom prst="rect">
            <a:avLst/>
          </a:prstGeom>
          <a:solidFill>
            <a:srgbClr val="435361">
              <a:alpha val="49804"/>
            </a:srgbClr>
          </a:solidFill>
          <a:ln w="1905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98" name="OTLSHAPE_SL2A_2c30bf5fee5e4740a8c621e4e098b6c8_HeaderRectangle">
            <a:extLst>
              <a:ext uri="{FF2B5EF4-FFF2-40B4-BE49-F238E27FC236}">
                <a16:creationId xmlns:a16="http://schemas.microsoft.com/office/drawing/2014/main" id="{BD1187CA-260C-FE19-F5AF-098132B4163A}"/>
              </a:ext>
            </a:extLst>
          </p:cNvPr>
          <p:cNvSpPr/>
          <p:nvPr>
            <p:custDataLst>
              <p:tags r:id="rId44"/>
            </p:custDataLst>
          </p:nvPr>
        </p:nvSpPr>
        <p:spPr>
          <a:xfrm>
            <a:off x="1015008" y="5717101"/>
            <a:ext cx="762000" cy="449919"/>
          </a:xfrm>
          <a:prstGeom prst="rect">
            <a:avLst/>
          </a:prstGeom>
          <a:solidFill>
            <a:srgbClr val="435361">
              <a:alpha val="49804"/>
            </a:srgbClr>
          </a:solidFill>
          <a:ln w="1905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213" name="OTLSHAPE_SL2A_df5301e8bd7a4f6cb070eb8a50726958_HeaderRectangle">
            <a:extLst>
              <a:ext uri="{FF2B5EF4-FFF2-40B4-BE49-F238E27FC236}">
                <a16:creationId xmlns:a16="http://schemas.microsoft.com/office/drawing/2014/main" id="{1D3A9B0B-D4F6-AC2A-A7BE-297C4AB9035A}"/>
              </a:ext>
            </a:extLst>
          </p:cNvPr>
          <p:cNvSpPr/>
          <p:nvPr>
            <p:custDataLst>
              <p:tags r:id="rId45"/>
            </p:custDataLst>
          </p:nvPr>
        </p:nvSpPr>
        <p:spPr>
          <a:xfrm>
            <a:off x="1015008" y="6205120"/>
            <a:ext cx="762000" cy="506137"/>
          </a:xfrm>
          <a:prstGeom prst="rect">
            <a:avLst/>
          </a:prstGeom>
          <a:solidFill>
            <a:srgbClr val="435361">
              <a:alpha val="49804"/>
            </a:srgbClr>
          </a:solidFill>
          <a:ln w="1905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232" name="OTLSHAPE_TB_00000000000000000000000000000000_MiddleScaleContainer">
            <a:extLst>
              <a:ext uri="{FF2B5EF4-FFF2-40B4-BE49-F238E27FC236}">
                <a16:creationId xmlns:a16="http://schemas.microsoft.com/office/drawing/2014/main" id="{5E0E1AB6-4C41-B6AB-4396-2F0A94EC11CE}"/>
              </a:ext>
            </a:extLst>
          </p:cNvPr>
          <p:cNvSpPr/>
          <p:nvPr>
            <p:custDataLst>
              <p:tags r:id="rId46"/>
            </p:custDataLst>
          </p:nvPr>
        </p:nvSpPr>
        <p:spPr>
          <a:xfrm>
            <a:off x="1901043" y="1082533"/>
            <a:ext cx="9448800" cy="182880"/>
          </a:xfrm>
          <a:prstGeom prst="round2SameRect">
            <a:avLst>
              <a:gd name="adj1" fmla="val 0"/>
              <a:gd name="adj2" fmla="val 16667"/>
            </a:avLst>
          </a:prstGeom>
          <a:solidFill>
            <a:srgbClr val="D8D8D8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4" name="OTLSHAPE_TB_00000000000000000000000000000000_BottomScaleContainer" hidden="1">
            <a:extLst>
              <a:ext uri="{FF2B5EF4-FFF2-40B4-BE49-F238E27FC236}">
                <a16:creationId xmlns:a16="http://schemas.microsoft.com/office/drawing/2014/main" id="{FAD697DD-307D-EBBD-4F0D-F886D04AF8BC}"/>
              </a:ext>
            </a:extLst>
          </p:cNvPr>
          <p:cNvSpPr/>
          <p:nvPr>
            <p:custDataLst>
              <p:tags r:id="rId47"/>
            </p:custDataLst>
          </p:nvPr>
        </p:nvSpPr>
        <p:spPr>
          <a:xfrm>
            <a:off x="1901043" y="890509"/>
            <a:ext cx="0" cy="0"/>
          </a:xfrm>
          <a:prstGeom prst="round2SameRect">
            <a:avLst>
              <a:gd name="adj1" fmla="val 0"/>
              <a:gd name="adj2" fmla="val 16667"/>
            </a:avLst>
          </a:prstGeom>
          <a:solidFill>
            <a:schemeClr val="dk2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cxnSp>
        <p:nvCxnSpPr>
          <p:cNvPr id="43" name="OTLSHAPE_G_00000000000000000000000000000000_ShapeBelow0">
            <a:extLst>
              <a:ext uri="{FF2B5EF4-FFF2-40B4-BE49-F238E27FC236}">
                <a16:creationId xmlns:a16="http://schemas.microsoft.com/office/drawing/2014/main" id="{7FF6D1FA-2149-0C19-9F65-532EFE7F5252}"/>
              </a:ext>
            </a:extLst>
          </p:cNvPr>
          <p:cNvCxnSpPr/>
          <p:nvPr>
            <p:custDataLst>
              <p:tags r:id="rId48"/>
            </p:custDataLst>
          </p:nvPr>
        </p:nvCxnSpPr>
        <p:spPr>
          <a:xfrm>
            <a:off x="2264369" y="1274558"/>
            <a:ext cx="0" cy="5436701"/>
          </a:xfrm>
          <a:prstGeom prst="line">
            <a:avLst/>
          </a:prstGeom>
          <a:ln w="9525" cap="flat" cmpd="sng" algn="ctr">
            <a:solidFill>
              <a:srgbClr val="5B9BD5">
                <a:alpha val="14902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OTLSHAPE_G_00000000000000000000000000000000_ShapeBelow1">
            <a:extLst>
              <a:ext uri="{FF2B5EF4-FFF2-40B4-BE49-F238E27FC236}">
                <a16:creationId xmlns:a16="http://schemas.microsoft.com/office/drawing/2014/main" id="{B2A3FEA9-6C59-CCC4-487D-0BDE94EEBEB9}"/>
              </a:ext>
            </a:extLst>
          </p:cNvPr>
          <p:cNvCxnSpPr/>
          <p:nvPr>
            <p:custDataLst>
              <p:tags r:id="rId49"/>
            </p:custDataLst>
          </p:nvPr>
        </p:nvCxnSpPr>
        <p:spPr>
          <a:xfrm>
            <a:off x="2627695" y="1274558"/>
            <a:ext cx="0" cy="5436701"/>
          </a:xfrm>
          <a:prstGeom prst="line">
            <a:avLst/>
          </a:prstGeom>
          <a:ln w="9525" cap="flat" cmpd="sng" algn="ctr">
            <a:solidFill>
              <a:srgbClr val="5B9BD5">
                <a:alpha val="14902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5" name="OTLSHAPE_G_00000000000000000000000000000000_ShapeBelow2">
            <a:extLst>
              <a:ext uri="{FF2B5EF4-FFF2-40B4-BE49-F238E27FC236}">
                <a16:creationId xmlns:a16="http://schemas.microsoft.com/office/drawing/2014/main" id="{3056BEC2-DC1D-1FF0-E5B3-60716F68A01A}"/>
              </a:ext>
            </a:extLst>
          </p:cNvPr>
          <p:cNvCxnSpPr/>
          <p:nvPr>
            <p:custDataLst>
              <p:tags r:id="rId50"/>
            </p:custDataLst>
          </p:nvPr>
        </p:nvCxnSpPr>
        <p:spPr>
          <a:xfrm>
            <a:off x="2991022" y="1274558"/>
            <a:ext cx="0" cy="5436701"/>
          </a:xfrm>
          <a:prstGeom prst="line">
            <a:avLst/>
          </a:prstGeom>
          <a:ln w="9525" cap="flat" cmpd="sng" algn="ctr">
            <a:solidFill>
              <a:srgbClr val="5B9BD5">
                <a:alpha val="14902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6" name="OTLSHAPE_G_00000000000000000000000000000000_ShapeBelow3">
            <a:extLst>
              <a:ext uri="{FF2B5EF4-FFF2-40B4-BE49-F238E27FC236}">
                <a16:creationId xmlns:a16="http://schemas.microsoft.com/office/drawing/2014/main" id="{F32C3396-BCB3-E2D8-8573-F887EC0304C2}"/>
              </a:ext>
            </a:extLst>
          </p:cNvPr>
          <p:cNvCxnSpPr/>
          <p:nvPr>
            <p:custDataLst>
              <p:tags r:id="rId51"/>
            </p:custDataLst>
          </p:nvPr>
        </p:nvCxnSpPr>
        <p:spPr>
          <a:xfrm>
            <a:off x="3354349" y="1274558"/>
            <a:ext cx="0" cy="5436701"/>
          </a:xfrm>
          <a:prstGeom prst="line">
            <a:avLst/>
          </a:prstGeom>
          <a:ln w="9525" cap="flat" cmpd="sng" algn="ctr">
            <a:solidFill>
              <a:srgbClr val="5B9BD5">
                <a:alpha val="14902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7" name="OTLSHAPE_G_00000000000000000000000000000000_ShapeBelow4">
            <a:extLst>
              <a:ext uri="{FF2B5EF4-FFF2-40B4-BE49-F238E27FC236}">
                <a16:creationId xmlns:a16="http://schemas.microsoft.com/office/drawing/2014/main" id="{2A0EF164-B4BE-0B52-89B1-67637849C8C7}"/>
              </a:ext>
            </a:extLst>
          </p:cNvPr>
          <p:cNvCxnSpPr/>
          <p:nvPr>
            <p:custDataLst>
              <p:tags r:id="rId52"/>
            </p:custDataLst>
          </p:nvPr>
        </p:nvCxnSpPr>
        <p:spPr>
          <a:xfrm>
            <a:off x="3717675" y="1274558"/>
            <a:ext cx="0" cy="5436701"/>
          </a:xfrm>
          <a:prstGeom prst="line">
            <a:avLst/>
          </a:prstGeom>
          <a:ln w="9525" cap="flat" cmpd="sng" algn="ctr">
            <a:solidFill>
              <a:srgbClr val="5B9BD5">
                <a:alpha val="14902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6" name="OTLSHAPE_G_00000000000000000000000000000000_ShapeBelow5">
            <a:extLst>
              <a:ext uri="{FF2B5EF4-FFF2-40B4-BE49-F238E27FC236}">
                <a16:creationId xmlns:a16="http://schemas.microsoft.com/office/drawing/2014/main" id="{73368BD5-E18E-9D92-57A2-74FDB0EA9DA0}"/>
              </a:ext>
            </a:extLst>
          </p:cNvPr>
          <p:cNvCxnSpPr/>
          <p:nvPr>
            <p:custDataLst>
              <p:tags r:id="rId53"/>
            </p:custDataLst>
          </p:nvPr>
        </p:nvCxnSpPr>
        <p:spPr>
          <a:xfrm>
            <a:off x="4081002" y="1274558"/>
            <a:ext cx="0" cy="5436701"/>
          </a:xfrm>
          <a:prstGeom prst="line">
            <a:avLst/>
          </a:prstGeom>
          <a:ln w="9525" cap="flat" cmpd="sng" algn="ctr">
            <a:solidFill>
              <a:srgbClr val="5B9BD5">
                <a:alpha val="14902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7" name="OTLSHAPE_G_00000000000000000000000000000000_ShapeBelow6">
            <a:extLst>
              <a:ext uri="{FF2B5EF4-FFF2-40B4-BE49-F238E27FC236}">
                <a16:creationId xmlns:a16="http://schemas.microsoft.com/office/drawing/2014/main" id="{0E105B63-25FD-122B-A62F-93133EF6B1E8}"/>
              </a:ext>
            </a:extLst>
          </p:cNvPr>
          <p:cNvCxnSpPr/>
          <p:nvPr>
            <p:custDataLst>
              <p:tags r:id="rId54"/>
            </p:custDataLst>
          </p:nvPr>
        </p:nvCxnSpPr>
        <p:spPr>
          <a:xfrm>
            <a:off x="4444329" y="1274558"/>
            <a:ext cx="0" cy="5436701"/>
          </a:xfrm>
          <a:prstGeom prst="line">
            <a:avLst/>
          </a:prstGeom>
          <a:ln w="9525" cap="flat" cmpd="sng" algn="ctr">
            <a:solidFill>
              <a:srgbClr val="5B9BD5">
                <a:alpha val="14902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8" name="OTLSHAPE_G_00000000000000000000000000000000_ShapeBelow7">
            <a:extLst>
              <a:ext uri="{FF2B5EF4-FFF2-40B4-BE49-F238E27FC236}">
                <a16:creationId xmlns:a16="http://schemas.microsoft.com/office/drawing/2014/main" id="{15640D6B-3D5E-AA82-CA91-512E158E8687}"/>
              </a:ext>
            </a:extLst>
          </p:cNvPr>
          <p:cNvCxnSpPr/>
          <p:nvPr>
            <p:custDataLst>
              <p:tags r:id="rId55"/>
            </p:custDataLst>
          </p:nvPr>
        </p:nvCxnSpPr>
        <p:spPr>
          <a:xfrm>
            <a:off x="4807655" y="1274558"/>
            <a:ext cx="0" cy="5436701"/>
          </a:xfrm>
          <a:prstGeom prst="line">
            <a:avLst/>
          </a:prstGeom>
          <a:ln w="9525" cap="flat" cmpd="sng" algn="ctr">
            <a:solidFill>
              <a:srgbClr val="5B9BD5">
                <a:alpha val="14902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9" name="OTLSHAPE_G_00000000000000000000000000000000_ShapeBelow8">
            <a:extLst>
              <a:ext uri="{FF2B5EF4-FFF2-40B4-BE49-F238E27FC236}">
                <a16:creationId xmlns:a16="http://schemas.microsoft.com/office/drawing/2014/main" id="{566EDA60-BA3F-11C1-20E2-3E00AC0390C4}"/>
              </a:ext>
            </a:extLst>
          </p:cNvPr>
          <p:cNvCxnSpPr/>
          <p:nvPr>
            <p:custDataLst>
              <p:tags r:id="rId56"/>
            </p:custDataLst>
          </p:nvPr>
        </p:nvCxnSpPr>
        <p:spPr>
          <a:xfrm>
            <a:off x="5170982" y="1274558"/>
            <a:ext cx="0" cy="5436701"/>
          </a:xfrm>
          <a:prstGeom prst="line">
            <a:avLst/>
          </a:prstGeom>
          <a:ln w="9525" cap="flat" cmpd="sng" algn="ctr">
            <a:solidFill>
              <a:srgbClr val="5B9BD5">
                <a:alpha val="14902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0" name="OTLSHAPE_G_00000000000000000000000000000000_ShapeBelow9">
            <a:extLst>
              <a:ext uri="{FF2B5EF4-FFF2-40B4-BE49-F238E27FC236}">
                <a16:creationId xmlns:a16="http://schemas.microsoft.com/office/drawing/2014/main" id="{2497D487-D6A0-D0D5-EA78-7D15CDEA806F}"/>
              </a:ext>
            </a:extLst>
          </p:cNvPr>
          <p:cNvCxnSpPr/>
          <p:nvPr>
            <p:custDataLst>
              <p:tags r:id="rId57"/>
            </p:custDataLst>
          </p:nvPr>
        </p:nvCxnSpPr>
        <p:spPr>
          <a:xfrm>
            <a:off x="5534308" y="1274558"/>
            <a:ext cx="0" cy="5436701"/>
          </a:xfrm>
          <a:prstGeom prst="line">
            <a:avLst/>
          </a:prstGeom>
          <a:ln w="9525" cap="flat" cmpd="sng" algn="ctr">
            <a:solidFill>
              <a:srgbClr val="5B9BD5">
                <a:alpha val="14902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1" name="OTLSHAPE_G_00000000000000000000000000000000_ShapeBelow10">
            <a:extLst>
              <a:ext uri="{FF2B5EF4-FFF2-40B4-BE49-F238E27FC236}">
                <a16:creationId xmlns:a16="http://schemas.microsoft.com/office/drawing/2014/main" id="{B4A880A6-C990-FF3F-5EB4-E7CEDA6093E0}"/>
              </a:ext>
            </a:extLst>
          </p:cNvPr>
          <p:cNvCxnSpPr/>
          <p:nvPr>
            <p:custDataLst>
              <p:tags r:id="rId58"/>
            </p:custDataLst>
          </p:nvPr>
        </p:nvCxnSpPr>
        <p:spPr>
          <a:xfrm>
            <a:off x="5897635" y="1274558"/>
            <a:ext cx="0" cy="5436701"/>
          </a:xfrm>
          <a:prstGeom prst="line">
            <a:avLst/>
          </a:prstGeom>
          <a:ln w="9525" cap="flat" cmpd="sng" algn="ctr">
            <a:solidFill>
              <a:srgbClr val="5B9BD5">
                <a:alpha val="14902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2" name="OTLSHAPE_G_00000000000000000000000000000000_ShapeBelow11">
            <a:extLst>
              <a:ext uri="{FF2B5EF4-FFF2-40B4-BE49-F238E27FC236}">
                <a16:creationId xmlns:a16="http://schemas.microsoft.com/office/drawing/2014/main" id="{2B925B08-E5EC-48AC-95B3-FE7FCD98FB80}"/>
              </a:ext>
            </a:extLst>
          </p:cNvPr>
          <p:cNvCxnSpPr/>
          <p:nvPr>
            <p:custDataLst>
              <p:tags r:id="rId59"/>
            </p:custDataLst>
          </p:nvPr>
        </p:nvCxnSpPr>
        <p:spPr>
          <a:xfrm>
            <a:off x="6260962" y="1274558"/>
            <a:ext cx="0" cy="5436701"/>
          </a:xfrm>
          <a:prstGeom prst="line">
            <a:avLst/>
          </a:prstGeom>
          <a:ln w="9525" cap="flat" cmpd="sng" algn="ctr">
            <a:solidFill>
              <a:srgbClr val="5B9BD5">
                <a:alpha val="14902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3" name="OTLSHAPE_G_00000000000000000000000000000000_ShapeBelow12">
            <a:extLst>
              <a:ext uri="{FF2B5EF4-FFF2-40B4-BE49-F238E27FC236}">
                <a16:creationId xmlns:a16="http://schemas.microsoft.com/office/drawing/2014/main" id="{F0136578-F06D-5B61-4AB8-1EA252D44C30}"/>
              </a:ext>
            </a:extLst>
          </p:cNvPr>
          <p:cNvCxnSpPr/>
          <p:nvPr>
            <p:custDataLst>
              <p:tags r:id="rId60"/>
            </p:custDataLst>
          </p:nvPr>
        </p:nvCxnSpPr>
        <p:spPr>
          <a:xfrm>
            <a:off x="6624289" y="1274558"/>
            <a:ext cx="0" cy="5436701"/>
          </a:xfrm>
          <a:prstGeom prst="line">
            <a:avLst/>
          </a:prstGeom>
          <a:ln w="9525" cap="flat" cmpd="sng" algn="ctr">
            <a:solidFill>
              <a:srgbClr val="5B9BD5">
                <a:alpha val="14902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4" name="OTLSHAPE_G_00000000000000000000000000000000_ShapeBelow13">
            <a:extLst>
              <a:ext uri="{FF2B5EF4-FFF2-40B4-BE49-F238E27FC236}">
                <a16:creationId xmlns:a16="http://schemas.microsoft.com/office/drawing/2014/main" id="{5BA81AA8-FCFE-4FA9-A6C5-E3DEA35AF9ED}"/>
              </a:ext>
            </a:extLst>
          </p:cNvPr>
          <p:cNvCxnSpPr/>
          <p:nvPr>
            <p:custDataLst>
              <p:tags r:id="rId61"/>
            </p:custDataLst>
          </p:nvPr>
        </p:nvCxnSpPr>
        <p:spPr>
          <a:xfrm>
            <a:off x="6987615" y="1274558"/>
            <a:ext cx="0" cy="5436701"/>
          </a:xfrm>
          <a:prstGeom prst="line">
            <a:avLst/>
          </a:prstGeom>
          <a:ln w="9525" cap="flat" cmpd="sng" algn="ctr">
            <a:solidFill>
              <a:srgbClr val="5B9BD5">
                <a:alpha val="14902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5" name="OTLSHAPE_G_00000000000000000000000000000000_ShapeBelow14">
            <a:extLst>
              <a:ext uri="{FF2B5EF4-FFF2-40B4-BE49-F238E27FC236}">
                <a16:creationId xmlns:a16="http://schemas.microsoft.com/office/drawing/2014/main" id="{8A21C3EA-0573-E220-9488-2206180D75A7}"/>
              </a:ext>
            </a:extLst>
          </p:cNvPr>
          <p:cNvCxnSpPr/>
          <p:nvPr>
            <p:custDataLst>
              <p:tags r:id="rId62"/>
            </p:custDataLst>
          </p:nvPr>
        </p:nvCxnSpPr>
        <p:spPr>
          <a:xfrm>
            <a:off x="7350942" y="1274558"/>
            <a:ext cx="0" cy="5436701"/>
          </a:xfrm>
          <a:prstGeom prst="line">
            <a:avLst/>
          </a:prstGeom>
          <a:ln w="9525" cap="flat" cmpd="sng" algn="ctr">
            <a:solidFill>
              <a:srgbClr val="5B9BD5">
                <a:alpha val="14902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6" name="OTLSHAPE_G_00000000000000000000000000000000_ShapeBelow15">
            <a:extLst>
              <a:ext uri="{FF2B5EF4-FFF2-40B4-BE49-F238E27FC236}">
                <a16:creationId xmlns:a16="http://schemas.microsoft.com/office/drawing/2014/main" id="{BA0F9236-0BCC-FE3E-C5BA-72AF8C45CDF4}"/>
              </a:ext>
            </a:extLst>
          </p:cNvPr>
          <p:cNvCxnSpPr/>
          <p:nvPr>
            <p:custDataLst>
              <p:tags r:id="rId63"/>
            </p:custDataLst>
          </p:nvPr>
        </p:nvCxnSpPr>
        <p:spPr>
          <a:xfrm>
            <a:off x="7714269" y="1274558"/>
            <a:ext cx="0" cy="5436701"/>
          </a:xfrm>
          <a:prstGeom prst="line">
            <a:avLst/>
          </a:prstGeom>
          <a:ln w="9525" cap="flat" cmpd="sng" algn="ctr">
            <a:solidFill>
              <a:srgbClr val="5B9BD5">
                <a:alpha val="14902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7" name="OTLSHAPE_G_00000000000000000000000000000000_ShapeBelow16">
            <a:extLst>
              <a:ext uri="{FF2B5EF4-FFF2-40B4-BE49-F238E27FC236}">
                <a16:creationId xmlns:a16="http://schemas.microsoft.com/office/drawing/2014/main" id="{BD630388-7ED9-5F83-ED3E-01D01D13BC4B}"/>
              </a:ext>
            </a:extLst>
          </p:cNvPr>
          <p:cNvCxnSpPr/>
          <p:nvPr>
            <p:custDataLst>
              <p:tags r:id="rId64"/>
            </p:custDataLst>
          </p:nvPr>
        </p:nvCxnSpPr>
        <p:spPr>
          <a:xfrm>
            <a:off x="8077595" y="1274558"/>
            <a:ext cx="0" cy="5436701"/>
          </a:xfrm>
          <a:prstGeom prst="line">
            <a:avLst/>
          </a:prstGeom>
          <a:ln w="9525" cap="flat" cmpd="sng" algn="ctr">
            <a:solidFill>
              <a:srgbClr val="5B9BD5">
                <a:alpha val="14902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8" name="OTLSHAPE_G_00000000000000000000000000000000_ShapeBelow17">
            <a:extLst>
              <a:ext uri="{FF2B5EF4-FFF2-40B4-BE49-F238E27FC236}">
                <a16:creationId xmlns:a16="http://schemas.microsoft.com/office/drawing/2014/main" id="{D6BF673B-6967-7165-ED47-ED8AE570113F}"/>
              </a:ext>
            </a:extLst>
          </p:cNvPr>
          <p:cNvCxnSpPr/>
          <p:nvPr>
            <p:custDataLst>
              <p:tags r:id="rId65"/>
            </p:custDataLst>
          </p:nvPr>
        </p:nvCxnSpPr>
        <p:spPr>
          <a:xfrm>
            <a:off x="8440921" y="1274558"/>
            <a:ext cx="0" cy="5436701"/>
          </a:xfrm>
          <a:prstGeom prst="line">
            <a:avLst/>
          </a:prstGeom>
          <a:ln w="9525" cap="flat" cmpd="sng" algn="ctr">
            <a:solidFill>
              <a:srgbClr val="5B9BD5">
                <a:alpha val="14902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9" name="OTLSHAPE_G_00000000000000000000000000000000_ShapeBelow18">
            <a:extLst>
              <a:ext uri="{FF2B5EF4-FFF2-40B4-BE49-F238E27FC236}">
                <a16:creationId xmlns:a16="http://schemas.microsoft.com/office/drawing/2014/main" id="{8A6A9E92-9160-E77A-C1E9-C11A8DD0475A}"/>
              </a:ext>
            </a:extLst>
          </p:cNvPr>
          <p:cNvCxnSpPr/>
          <p:nvPr>
            <p:custDataLst>
              <p:tags r:id="rId66"/>
            </p:custDataLst>
          </p:nvPr>
        </p:nvCxnSpPr>
        <p:spPr>
          <a:xfrm>
            <a:off x="8804248" y="1274558"/>
            <a:ext cx="0" cy="5436701"/>
          </a:xfrm>
          <a:prstGeom prst="line">
            <a:avLst/>
          </a:prstGeom>
          <a:ln w="9525" cap="flat" cmpd="sng" algn="ctr">
            <a:solidFill>
              <a:srgbClr val="5B9BD5">
                <a:alpha val="14902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0" name="OTLSHAPE_G_00000000000000000000000000000000_ShapeBelow19">
            <a:extLst>
              <a:ext uri="{FF2B5EF4-FFF2-40B4-BE49-F238E27FC236}">
                <a16:creationId xmlns:a16="http://schemas.microsoft.com/office/drawing/2014/main" id="{B2F18E48-D016-0C2F-D274-D57188178551}"/>
              </a:ext>
            </a:extLst>
          </p:cNvPr>
          <p:cNvCxnSpPr/>
          <p:nvPr>
            <p:custDataLst>
              <p:tags r:id="rId67"/>
            </p:custDataLst>
          </p:nvPr>
        </p:nvCxnSpPr>
        <p:spPr>
          <a:xfrm>
            <a:off x="9167575" y="1274558"/>
            <a:ext cx="0" cy="5436701"/>
          </a:xfrm>
          <a:prstGeom prst="line">
            <a:avLst/>
          </a:prstGeom>
          <a:ln w="9525" cap="flat" cmpd="sng" algn="ctr">
            <a:solidFill>
              <a:srgbClr val="5B9BD5">
                <a:alpha val="14902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1" name="OTLSHAPE_G_00000000000000000000000000000000_ShapeBelow20">
            <a:extLst>
              <a:ext uri="{FF2B5EF4-FFF2-40B4-BE49-F238E27FC236}">
                <a16:creationId xmlns:a16="http://schemas.microsoft.com/office/drawing/2014/main" id="{F006A2E0-EF8E-0350-D7C9-C39C8F957F0E}"/>
              </a:ext>
            </a:extLst>
          </p:cNvPr>
          <p:cNvCxnSpPr/>
          <p:nvPr>
            <p:custDataLst>
              <p:tags r:id="rId68"/>
            </p:custDataLst>
          </p:nvPr>
        </p:nvCxnSpPr>
        <p:spPr>
          <a:xfrm>
            <a:off x="9530901" y="1274558"/>
            <a:ext cx="0" cy="5436701"/>
          </a:xfrm>
          <a:prstGeom prst="line">
            <a:avLst/>
          </a:prstGeom>
          <a:ln w="9525" cap="flat" cmpd="sng" algn="ctr">
            <a:solidFill>
              <a:srgbClr val="5B9BD5">
                <a:alpha val="14902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2" name="OTLSHAPE_G_00000000000000000000000000000000_ShapeBelow21">
            <a:extLst>
              <a:ext uri="{FF2B5EF4-FFF2-40B4-BE49-F238E27FC236}">
                <a16:creationId xmlns:a16="http://schemas.microsoft.com/office/drawing/2014/main" id="{37DC49DB-AE36-0655-2BBC-61B6D4C5DE8F}"/>
              </a:ext>
            </a:extLst>
          </p:cNvPr>
          <p:cNvCxnSpPr/>
          <p:nvPr>
            <p:custDataLst>
              <p:tags r:id="rId69"/>
            </p:custDataLst>
          </p:nvPr>
        </p:nvCxnSpPr>
        <p:spPr>
          <a:xfrm>
            <a:off x="9894228" y="1274558"/>
            <a:ext cx="0" cy="5436701"/>
          </a:xfrm>
          <a:prstGeom prst="line">
            <a:avLst/>
          </a:prstGeom>
          <a:ln w="9525" cap="flat" cmpd="sng" algn="ctr">
            <a:solidFill>
              <a:srgbClr val="5B9BD5">
                <a:alpha val="14902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3" name="OTLSHAPE_G_00000000000000000000000000000000_ShapeBelow22">
            <a:extLst>
              <a:ext uri="{FF2B5EF4-FFF2-40B4-BE49-F238E27FC236}">
                <a16:creationId xmlns:a16="http://schemas.microsoft.com/office/drawing/2014/main" id="{3BE05FD1-57EB-8F40-C319-B23BA31036D7}"/>
              </a:ext>
            </a:extLst>
          </p:cNvPr>
          <p:cNvCxnSpPr/>
          <p:nvPr>
            <p:custDataLst>
              <p:tags r:id="rId70"/>
            </p:custDataLst>
          </p:nvPr>
        </p:nvCxnSpPr>
        <p:spPr>
          <a:xfrm>
            <a:off x="10257555" y="1274558"/>
            <a:ext cx="0" cy="5436701"/>
          </a:xfrm>
          <a:prstGeom prst="line">
            <a:avLst/>
          </a:prstGeom>
          <a:ln w="9525" cap="flat" cmpd="sng" algn="ctr">
            <a:solidFill>
              <a:srgbClr val="5B9BD5">
                <a:alpha val="14902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4" name="OTLSHAPE_G_00000000000000000000000000000000_ShapeBelow23">
            <a:extLst>
              <a:ext uri="{FF2B5EF4-FFF2-40B4-BE49-F238E27FC236}">
                <a16:creationId xmlns:a16="http://schemas.microsoft.com/office/drawing/2014/main" id="{24388F51-D4EA-E804-231E-578B66C86E37}"/>
              </a:ext>
            </a:extLst>
          </p:cNvPr>
          <p:cNvCxnSpPr/>
          <p:nvPr>
            <p:custDataLst>
              <p:tags r:id="rId71"/>
            </p:custDataLst>
          </p:nvPr>
        </p:nvCxnSpPr>
        <p:spPr>
          <a:xfrm>
            <a:off x="10620881" y="1274558"/>
            <a:ext cx="0" cy="5436701"/>
          </a:xfrm>
          <a:prstGeom prst="line">
            <a:avLst/>
          </a:prstGeom>
          <a:ln w="9525" cap="flat" cmpd="sng" algn="ctr">
            <a:solidFill>
              <a:srgbClr val="5B9BD5">
                <a:alpha val="14902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5" name="OTLSHAPE_G_00000000000000000000000000000000_ShapeBelow24">
            <a:extLst>
              <a:ext uri="{FF2B5EF4-FFF2-40B4-BE49-F238E27FC236}">
                <a16:creationId xmlns:a16="http://schemas.microsoft.com/office/drawing/2014/main" id="{E40A89B4-0B9C-ADB9-26E0-2A320ED7D19A}"/>
              </a:ext>
            </a:extLst>
          </p:cNvPr>
          <p:cNvCxnSpPr/>
          <p:nvPr>
            <p:custDataLst>
              <p:tags r:id="rId72"/>
            </p:custDataLst>
          </p:nvPr>
        </p:nvCxnSpPr>
        <p:spPr>
          <a:xfrm>
            <a:off x="10984208" y="1274558"/>
            <a:ext cx="0" cy="5436701"/>
          </a:xfrm>
          <a:prstGeom prst="line">
            <a:avLst/>
          </a:prstGeom>
          <a:ln w="9525" cap="flat" cmpd="sng" algn="ctr">
            <a:solidFill>
              <a:srgbClr val="5B9BD5">
                <a:alpha val="14902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1" name="OTLSHAPE_SLT_be22d075298b471daa3f3808728e11d0_Shape">
            <a:extLst>
              <a:ext uri="{FF2B5EF4-FFF2-40B4-BE49-F238E27FC236}">
                <a16:creationId xmlns:a16="http://schemas.microsoft.com/office/drawing/2014/main" id="{C560DFB3-275D-9480-7EA3-C25C9E7835E4}"/>
              </a:ext>
            </a:extLst>
          </p:cNvPr>
          <p:cNvSpPr/>
          <p:nvPr>
            <p:custDataLst>
              <p:tags r:id="rId73"/>
            </p:custDataLst>
          </p:nvPr>
        </p:nvSpPr>
        <p:spPr>
          <a:xfrm>
            <a:off x="1901043" y="1372516"/>
            <a:ext cx="165100" cy="127000"/>
          </a:xfrm>
          <a:prstGeom prst="roundRect">
            <a:avLst/>
          </a:prstGeom>
          <a:solidFill>
            <a:srgbClr val="CFD4D9"/>
          </a:solidFill>
          <a:ln w="1905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60" name="OTLSHAPE_SLT_36adbc561f734ca7b4dc259e243f02ed_Shape">
            <a:extLst>
              <a:ext uri="{FF2B5EF4-FFF2-40B4-BE49-F238E27FC236}">
                <a16:creationId xmlns:a16="http://schemas.microsoft.com/office/drawing/2014/main" id="{9E8780A2-29A0-22ED-D9C7-15DC516A6D01}"/>
              </a:ext>
            </a:extLst>
          </p:cNvPr>
          <p:cNvSpPr/>
          <p:nvPr>
            <p:custDataLst>
              <p:tags r:id="rId74"/>
            </p:custDataLst>
          </p:nvPr>
        </p:nvSpPr>
        <p:spPr>
          <a:xfrm>
            <a:off x="2056754" y="1729894"/>
            <a:ext cx="571500" cy="139531"/>
          </a:xfrm>
          <a:prstGeom prst="roundRect">
            <a:avLst/>
          </a:prstGeom>
          <a:solidFill>
            <a:srgbClr val="CFD4D9"/>
          </a:solidFill>
          <a:ln w="1905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72" name="OTLSHAPE_SLT_2868068b7eb64c58a3696756ce46f82d_Shape">
            <a:extLst>
              <a:ext uri="{FF2B5EF4-FFF2-40B4-BE49-F238E27FC236}">
                <a16:creationId xmlns:a16="http://schemas.microsoft.com/office/drawing/2014/main" id="{292F0D87-7D93-986E-2777-7A15A4E91B94}"/>
              </a:ext>
            </a:extLst>
          </p:cNvPr>
          <p:cNvSpPr/>
          <p:nvPr>
            <p:custDataLst>
              <p:tags r:id="rId75"/>
            </p:custDataLst>
          </p:nvPr>
        </p:nvSpPr>
        <p:spPr>
          <a:xfrm>
            <a:off x="2420081" y="2375562"/>
            <a:ext cx="215900" cy="127000"/>
          </a:xfrm>
          <a:prstGeom prst="roundRect">
            <a:avLst/>
          </a:prstGeom>
          <a:solidFill>
            <a:srgbClr val="CFD4D9"/>
          </a:solidFill>
          <a:ln w="1905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87" name="OTLSHAPE_SLT_553db94ed75440bf8c176eac25853850_Shape">
            <a:extLst>
              <a:ext uri="{FF2B5EF4-FFF2-40B4-BE49-F238E27FC236}">
                <a16:creationId xmlns:a16="http://schemas.microsoft.com/office/drawing/2014/main" id="{8A2A64B0-0F75-3337-0CAE-529F579593A4}"/>
              </a:ext>
            </a:extLst>
          </p:cNvPr>
          <p:cNvSpPr/>
          <p:nvPr>
            <p:custDataLst>
              <p:tags r:id="rId76"/>
            </p:custDataLst>
          </p:nvPr>
        </p:nvSpPr>
        <p:spPr>
          <a:xfrm>
            <a:off x="2420081" y="2948671"/>
            <a:ext cx="838200" cy="127000"/>
          </a:xfrm>
          <a:prstGeom prst="roundRect">
            <a:avLst/>
          </a:prstGeom>
          <a:solidFill>
            <a:srgbClr val="CFD4D9"/>
          </a:solidFill>
          <a:ln w="1905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96" name="OTLSHAPE_SLT_a2e7a74eae8c496da5a2f63955b0f273_Shape">
            <a:extLst>
              <a:ext uri="{FF2B5EF4-FFF2-40B4-BE49-F238E27FC236}">
                <a16:creationId xmlns:a16="http://schemas.microsoft.com/office/drawing/2014/main" id="{1E3B16F8-812B-18B6-8E36-271CBA2A1618}"/>
              </a:ext>
            </a:extLst>
          </p:cNvPr>
          <p:cNvSpPr/>
          <p:nvPr>
            <p:custDataLst>
              <p:tags r:id="rId77"/>
            </p:custDataLst>
          </p:nvPr>
        </p:nvSpPr>
        <p:spPr>
          <a:xfrm>
            <a:off x="3198638" y="3179049"/>
            <a:ext cx="838200" cy="127000"/>
          </a:xfrm>
          <a:prstGeom prst="roundRect">
            <a:avLst/>
          </a:prstGeom>
          <a:solidFill>
            <a:srgbClr val="CFD4D9"/>
          </a:solidFill>
          <a:ln w="1905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08" name="OTLSHAPE_SLT_0aa0556c428041439074d15b468aa89e_Shape">
            <a:extLst>
              <a:ext uri="{FF2B5EF4-FFF2-40B4-BE49-F238E27FC236}">
                <a16:creationId xmlns:a16="http://schemas.microsoft.com/office/drawing/2014/main" id="{BB888108-0F5C-ABA6-7771-B8B4E568D448}"/>
              </a:ext>
            </a:extLst>
          </p:cNvPr>
          <p:cNvSpPr/>
          <p:nvPr>
            <p:custDataLst>
              <p:tags r:id="rId78"/>
            </p:custDataLst>
          </p:nvPr>
        </p:nvSpPr>
        <p:spPr>
          <a:xfrm>
            <a:off x="3510061" y="3463868"/>
            <a:ext cx="787400" cy="127000"/>
          </a:xfrm>
          <a:prstGeom prst="roundRect">
            <a:avLst/>
          </a:prstGeom>
          <a:solidFill>
            <a:srgbClr val="CFD4D9"/>
          </a:solidFill>
          <a:ln w="1905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17" name="OTLSHAPE_SLT_0bd20d123c2d47d2b52de2e27184fb4b_Shape">
            <a:extLst>
              <a:ext uri="{FF2B5EF4-FFF2-40B4-BE49-F238E27FC236}">
                <a16:creationId xmlns:a16="http://schemas.microsoft.com/office/drawing/2014/main" id="{45F43CF5-F592-5F3E-5A18-67EFA36CA002}"/>
              </a:ext>
            </a:extLst>
          </p:cNvPr>
          <p:cNvSpPr/>
          <p:nvPr>
            <p:custDataLst>
              <p:tags r:id="rId79"/>
            </p:custDataLst>
          </p:nvPr>
        </p:nvSpPr>
        <p:spPr>
          <a:xfrm>
            <a:off x="3717676" y="3666221"/>
            <a:ext cx="571500" cy="139531"/>
          </a:xfrm>
          <a:prstGeom prst="roundRect">
            <a:avLst/>
          </a:prstGeom>
          <a:solidFill>
            <a:srgbClr val="CFD4D9"/>
          </a:solidFill>
          <a:ln w="1905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29" name="OTLSHAPE_SLT_17ef602d8fe04ab08020564b09f66c51_Shape">
            <a:extLst>
              <a:ext uri="{FF2B5EF4-FFF2-40B4-BE49-F238E27FC236}">
                <a16:creationId xmlns:a16="http://schemas.microsoft.com/office/drawing/2014/main" id="{F84F3081-10C0-AF9B-7E45-0E21A4EB0DFC}"/>
              </a:ext>
            </a:extLst>
          </p:cNvPr>
          <p:cNvSpPr/>
          <p:nvPr>
            <p:custDataLst>
              <p:tags r:id="rId80"/>
            </p:custDataLst>
          </p:nvPr>
        </p:nvSpPr>
        <p:spPr>
          <a:xfrm>
            <a:off x="3977195" y="3919205"/>
            <a:ext cx="571500" cy="127000"/>
          </a:xfrm>
          <a:prstGeom prst="roundRect">
            <a:avLst/>
          </a:prstGeom>
          <a:solidFill>
            <a:srgbClr val="CFD4D9"/>
          </a:solidFill>
          <a:ln w="1905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41" name="OTLSHAPE_SLT_81d966d7ebeb4b5ba65c9413d3b4a59a_Shape">
            <a:extLst>
              <a:ext uri="{FF2B5EF4-FFF2-40B4-BE49-F238E27FC236}">
                <a16:creationId xmlns:a16="http://schemas.microsoft.com/office/drawing/2014/main" id="{962C5F15-A10D-E547-9C07-BF5DE11612A6}"/>
              </a:ext>
            </a:extLst>
          </p:cNvPr>
          <p:cNvSpPr/>
          <p:nvPr>
            <p:custDataLst>
              <p:tags r:id="rId81"/>
            </p:custDataLst>
          </p:nvPr>
        </p:nvSpPr>
        <p:spPr>
          <a:xfrm>
            <a:off x="5067175" y="4230439"/>
            <a:ext cx="787400" cy="139531"/>
          </a:xfrm>
          <a:prstGeom prst="roundRect">
            <a:avLst/>
          </a:prstGeom>
          <a:solidFill>
            <a:srgbClr val="CFD4D9"/>
          </a:solidFill>
          <a:ln w="1905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53" name="OTLSHAPE_SLT_6714b4d26f4941349dbee033f317c7b0_Shape">
            <a:extLst>
              <a:ext uri="{FF2B5EF4-FFF2-40B4-BE49-F238E27FC236}">
                <a16:creationId xmlns:a16="http://schemas.microsoft.com/office/drawing/2014/main" id="{7817E5D6-42E2-1BD0-92A4-2F1C604F1A9E}"/>
              </a:ext>
            </a:extLst>
          </p:cNvPr>
          <p:cNvSpPr/>
          <p:nvPr>
            <p:custDataLst>
              <p:tags r:id="rId82"/>
            </p:custDataLst>
          </p:nvPr>
        </p:nvSpPr>
        <p:spPr>
          <a:xfrm>
            <a:off x="5793828" y="4715664"/>
            <a:ext cx="939800" cy="127000"/>
          </a:xfrm>
          <a:prstGeom prst="roundRect">
            <a:avLst/>
          </a:prstGeom>
          <a:solidFill>
            <a:srgbClr val="CFD4D9"/>
          </a:solidFill>
          <a:ln w="1905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68" name="OTLSHAPE_SLT_6107c100515b4555a00e37bcc3766c71_Shape">
            <a:extLst>
              <a:ext uri="{FF2B5EF4-FFF2-40B4-BE49-F238E27FC236}">
                <a16:creationId xmlns:a16="http://schemas.microsoft.com/office/drawing/2014/main" id="{7FC83E1E-5DB4-5AD5-6F72-3508572846B6}"/>
              </a:ext>
            </a:extLst>
          </p:cNvPr>
          <p:cNvSpPr/>
          <p:nvPr>
            <p:custDataLst>
              <p:tags r:id="rId83"/>
            </p:custDataLst>
          </p:nvPr>
        </p:nvSpPr>
        <p:spPr>
          <a:xfrm>
            <a:off x="6676192" y="5004124"/>
            <a:ext cx="787400" cy="127000"/>
          </a:xfrm>
          <a:prstGeom prst="roundRect">
            <a:avLst/>
          </a:prstGeom>
          <a:solidFill>
            <a:srgbClr val="CFD4D9"/>
          </a:solidFill>
          <a:ln w="1905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77" name="OTLSHAPE_SLT_fdb078ea4dba4720af72d64d9176e36e_Shape">
            <a:extLst>
              <a:ext uri="{FF2B5EF4-FFF2-40B4-BE49-F238E27FC236}">
                <a16:creationId xmlns:a16="http://schemas.microsoft.com/office/drawing/2014/main" id="{9C2CF3C3-DD2B-9448-E55E-ECE5D0C54ED9}"/>
              </a:ext>
            </a:extLst>
          </p:cNvPr>
          <p:cNvSpPr/>
          <p:nvPr>
            <p:custDataLst>
              <p:tags r:id="rId84"/>
            </p:custDataLst>
          </p:nvPr>
        </p:nvSpPr>
        <p:spPr>
          <a:xfrm>
            <a:off x="7143327" y="5212742"/>
            <a:ext cx="571500" cy="127000"/>
          </a:xfrm>
          <a:prstGeom prst="roundRect">
            <a:avLst/>
          </a:prstGeom>
          <a:solidFill>
            <a:srgbClr val="CFD4D9"/>
          </a:solidFill>
          <a:ln w="1905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89" name="OTLSHAPE_SLT_4bd86f79fe1b4448af616dfaccd0064d_Shape">
            <a:extLst>
              <a:ext uri="{FF2B5EF4-FFF2-40B4-BE49-F238E27FC236}">
                <a16:creationId xmlns:a16="http://schemas.microsoft.com/office/drawing/2014/main" id="{0A74FF57-119B-528F-72DA-7BEF9DFBCF58}"/>
              </a:ext>
            </a:extLst>
          </p:cNvPr>
          <p:cNvSpPr/>
          <p:nvPr>
            <p:custDataLst>
              <p:tags r:id="rId85"/>
            </p:custDataLst>
          </p:nvPr>
        </p:nvSpPr>
        <p:spPr>
          <a:xfrm>
            <a:off x="7558557" y="5453195"/>
            <a:ext cx="520700" cy="139531"/>
          </a:xfrm>
          <a:prstGeom prst="roundRect">
            <a:avLst/>
          </a:prstGeom>
          <a:solidFill>
            <a:srgbClr val="CFD4D9"/>
          </a:solidFill>
          <a:ln w="1905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201" name="OTLSHAPE_SLT_4a0d7f7cf92a45289ae48e6b0807740f_Shape">
            <a:extLst>
              <a:ext uri="{FF2B5EF4-FFF2-40B4-BE49-F238E27FC236}">
                <a16:creationId xmlns:a16="http://schemas.microsoft.com/office/drawing/2014/main" id="{88C41E0A-5DC7-D5DF-549A-024C7FC30512}"/>
              </a:ext>
            </a:extLst>
          </p:cNvPr>
          <p:cNvSpPr/>
          <p:nvPr>
            <p:custDataLst>
              <p:tags r:id="rId86"/>
            </p:custDataLst>
          </p:nvPr>
        </p:nvSpPr>
        <p:spPr>
          <a:xfrm>
            <a:off x="8233307" y="5976520"/>
            <a:ext cx="787400" cy="127000"/>
          </a:xfrm>
          <a:prstGeom prst="roundRect">
            <a:avLst/>
          </a:prstGeom>
          <a:solidFill>
            <a:srgbClr val="CFD4D9"/>
          </a:solidFill>
          <a:ln w="1905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7" name="OTLSHAPE_TB_00000000000000000000000000000000_ElapsedTime" hidden="1">
            <a:extLst>
              <a:ext uri="{FF2B5EF4-FFF2-40B4-BE49-F238E27FC236}">
                <a16:creationId xmlns:a16="http://schemas.microsoft.com/office/drawing/2014/main" id="{0861EFF1-DDA0-ECA9-CC66-BF60C11947A4}"/>
              </a:ext>
            </a:extLst>
          </p:cNvPr>
          <p:cNvSpPr/>
          <p:nvPr>
            <p:custDataLst>
              <p:tags r:id="rId87"/>
            </p:custDataLst>
          </p:nvPr>
        </p:nvSpPr>
        <p:spPr>
          <a:xfrm>
            <a:off x="1901043" y="890509"/>
            <a:ext cx="0" cy="0"/>
          </a:xfrm>
          <a:prstGeom prst="rect">
            <a:avLst/>
          </a:prstGeom>
          <a:solidFill>
            <a:srgbClr val="FF0000">
              <a:alpha val="74902"/>
            </a:srgbClr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54" name="OTLSHAPE_SLT_be22d075298b471daa3f3808728e11d0_ShapePercentage" hidden="1">
            <a:extLst>
              <a:ext uri="{FF2B5EF4-FFF2-40B4-BE49-F238E27FC236}">
                <a16:creationId xmlns:a16="http://schemas.microsoft.com/office/drawing/2014/main" id="{E4D3F856-08A7-6351-317E-78E208B94A77}"/>
              </a:ext>
            </a:extLst>
          </p:cNvPr>
          <p:cNvSpPr/>
          <p:nvPr>
            <p:custDataLst>
              <p:tags r:id="rId88"/>
            </p:custDataLst>
          </p:nvPr>
        </p:nvSpPr>
        <p:spPr>
          <a:xfrm>
            <a:off x="1901043" y="1372516"/>
            <a:ext cx="0" cy="0"/>
          </a:xfrm>
          <a:prstGeom prst="roundRect">
            <a:avLst/>
          </a:prstGeom>
          <a:solidFill>
            <a:schemeClr val="dk1">
              <a:alpha val="34902"/>
            </a:schemeClr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64" name="OTLSHAPE_SLT_36adbc561f734ca7b4dc259e243f02ed_ShapePercentage" hidden="1">
            <a:extLst>
              <a:ext uri="{FF2B5EF4-FFF2-40B4-BE49-F238E27FC236}">
                <a16:creationId xmlns:a16="http://schemas.microsoft.com/office/drawing/2014/main" id="{97F17985-8D4D-E577-EE00-E42B0CCAD051}"/>
              </a:ext>
            </a:extLst>
          </p:cNvPr>
          <p:cNvSpPr/>
          <p:nvPr>
            <p:custDataLst>
              <p:tags r:id="rId89"/>
            </p:custDataLst>
          </p:nvPr>
        </p:nvSpPr>
        <p:spPr>
          <a:xfrm>
            <a:off x="2056754" y="1729894"/>
            <a:ext cx="0" cy="0"/>
          </a:xfrm>
          <a:prstGeom prst="roundRect">
            <a:avLst/>
          </a:prstGeom>
          <a:solidFill>
            <a:schemeClr val="dk1">
              <a:alpha val="34902"/>
            </a:schemeClr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77" name="OTLSHAPE_SLT_2868068b7eb64c58a3696756ce46f82d_ShapePercentage" hidden="1">
            <a:extLst>
              <a:ext uri="{FF2B5EF4-FFF2-40B4-BE49-F238E27FC236}">
                <a16:creationId xmlns:a16="http://schemas.microsoft.com/office/drawing/2014/main" id="{570FD9A3-9C84-8938-96FA-E9FD50C4DBCB}"/>
              </a:ext>
            </a:extLst>
          </p:cNvPr>
          <p:cNvSpPr/>
          <p:nvPr>
            <p:custDataLst>
              <p:tags r:id="rId90"/>
            </p:custDataLst>
          </p:nvPr>
        </p:nvSpPr>
        <p:spPr>
          <a:xfrm>
            <a:off x="2420081" y="2375562"/>
            <a:ext cx="0" cy="0"/>
          </a:xfrm>
          <a:prstGeom prst="roundRect">
            <a:avLst/>
          </a:prstGeom>
          <a:solidFill>
            <a:schemeClr val="dk1">
              <a:alpha val="34902"/>
            </a:schemeClr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92" name="OTLSHAPE_SLT_553db94ed75440bf8c176eac25853850_ShapePercentage" hidden="1">
            <a:extLst>
              <a:ext uri="{FF2B5EF4-FFF2-40B4-BE49-F238E27FC236}">
                <a16:creationId xmlns:a16="http://schemas.microsoft.com/office/drawing/2014/main" id="{DBE3B236-AA29-1408-6AE2-53FDF22F2BCB}"/>
              </a:ext>
            </a:extLst>
          </p:cNvPr>
          <p:cNvSpPr/>
          <p:nvPr>
            <p:custDataLst>
              <p:tags r:id="rId91"/>
            </p:custDataLst>
          </p:nvPr>
        </p:nvSpPr>
        <p:spPr>
          <a:xfrm>
            <a:off x="2420081" y="2948671"/>
            <a:ext cx="0" cy="0"/>
          </a:xfrm>
          <a:prstGeom prst="roundRect">
            <a:avLst/>
          </a:prstGeom>
          <a:solidFill>
            <a:schemeClr val="dk1">
              <a:alpha val="34902"/>
            </a:schemeClr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04" name="OTLSHAPE_SLT_a2e7a74eae8c496da5a2f63955b0f273_ShapePercentage" hidden="1">
            <a:extLst>
              <a:ext uri="{FF2B5EF4-FFF2-40B4-BE49-F238E27FC236}">
                <a16:creationId xmlns:a16="http://schemas.microsoft.com/office/drawing/2014/main" id="{8BD68CEB-2CD4-0363-2191-0C1451C56DB3}"/>
              </a:ext>
            </a:extLst>
          </p:cNvPr>
          <p:cNvSpPr/>
          <p:nvPr>
            <p:custDataLst>
              <p:tags r:id="rId92"/>
            </p:custDataLst>
          </p:nvPr>
        </p:nvSpPr>
        <p:spPr>
          <a:xfrm>
            <a:off x="3198638" y="3179049"/>
            <a:ext cx="0" cy="0"/>
          </a:xfrm>
          <a:prstGeom prst="roundRect">
            <a:avLst/>
          </a:prstGeom>
          <a:solidFill>
            <a:schemeClr val="dk1">
              <a:alpha val="34902"/>
            </a:schemeClr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18" name="OTLSHAPE_SLT_0aa0556c428041439074d15b468aa89e_ShapePercentage" hidden="1">
            <a:extLst>
              <a:ext uri="{FF2B5EF4-FFF2-40B4-BE49-F238E27FC236}">
                <a16:creationId xmlns:a16="http://schemas.microsoft.com/office/drawing/2014/main" id="{946F680B-A979-61B0-1D12-580864E8E716}"/>
              </a:ext>
            </a:extLst>
          </p:cNvPr>
          <p:cNvSpPr/>
          <p:nvPr>
            <p:custDataLst>
              <p:tags r:id="rId93"/>
            </p:custDataLst>
          </p:nvPr>
        </p:nvSpPr>
        <p:spPr>
          <a:xfrm>
            <a:off x="3510061" y="3463868"/>
            <a:ext cx="0" cy="0"/>
          </a:xfrm>
          <a:prstGeom prst="roundRect">
            <a:avLst/>
          </a:prstGeom>
          <a:solidFill>
            <a:schemeClr val="dk1">
              <a:alpha val="34902"/>
            </a:schemeClr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31" name="OTLSHAPE_SLT_0bd20d123c2d47d2b52de2e27184fb4b_ShapePercentage" hidden="1">
            <a:extLst>
              <a:ext uri="{FF2B5EF4-FFF2-40B4-BE49-F238E27FC236}">
                <a16:creationId xmlns:a16="http://schemas.microsoft.com/office/drawing/2014/main" id="{22F32C3C-BD08-BB4F-7E80-AFD089C9F249}"/>
              </a:ext>
            </a:extLst>
          </p:cNvPr>
          <p:cNvSpPr/>
          <p:nvPr>
            <p:custDataLst>
              <p:tags r:id="rId94"/>
            </p:custDataLst>
          </p:nvPr>
        </p:nvSpPr>
        <p:spPr>
          <a:xfrm>
            <a:off x="3717676" y="3666221"/>
            <a:ext cx="0" cy="0"/>
          </a:xfrm>
          <a:prstGeom prst="roundRect">
            <a:avLst/>
          </a:prstGeom>
          <a:solidFill>
            <a:schemeClr val="dk1">
              <a:alpha val="34902"/>
            </a:schemeClr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44" name="OTLSHAPE_SLT_17ef602d8fe04ab08020564b09f66c51_ShapePercentage" hidden="1">
            <a:extLst>
              <a:ext uri="{FF2B5EF4-FFF2-40B4-BE49-F238E27FC236}">
                <a16:creationId xmlns:a16="http://schemas.microsoft.com/office/drawing/2014/main" id="{FCE4810E-E3B5-DFFD-3A0C-FC7A61083C51}"/>
              </a:ext>
            </a:extLst>
          </p:cNvPr>
          <p:cNvSpPr/>
          <p:nvPr>
            <p:custDataLst>
              <p:tags r:id="rId95"/>
            </p:custDataLst>
          </p:nvPr>
        </p:nvSpPr>
        <p:spPr>
          <a:xfrm>
            <a:off x="3977195" y="3919205"/>
            <a:ext cx="0" cy="0"/>
          </a:xfrm>
          <a:prstGeom prst="roundRect">
            <a:avLst/>
          </a:prstGeom>
          <a:solidFill>
            <a:schemeClr val="dk1">
              <a:alpha val="34902"/>
            </a:schemeClr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57" name="OTLSHAPE_SLT_81d966d7ebeb4b5ba65c9413d3b4a59a_ShapePercentage" hidden="1">
            <a:extLst>
              <a:ext uri="{FF2B5EF4-FFF2-40B4-BE49-F238E27FC236}">
                <a16:creationId xmlns:a16="http://schemas.microsoft.com/office/drawing/2014/main" id="{5BE5D72C-D342-9662-8760-DA31A80D66D6}"/>
              </a:ext>
            </a:extLst>
          </p:cNvPr>
          <p:cNvSpPr/>
          <p:nvPr>
            <p:custDataLst>
              <p:tags r:id="rId96"/>
            </p:custDataLst>
          </p:nvPr>
        </p:nvSpPr>
        <p:spPr>
          <a:xfrm>
            <a:off x="5067175" y="4230439"/>
            <a:ext cx="0" cy="0"/>
          </a:xfrm>
          <a:prstGeom prst="roundRect">
            <a:avLst/>
          </a:prstGeom>
          <a:solidFill>
            <a:schemeClr val="dk1">
              <a:alpha val="34902"/>
            </a:schemeClr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70" name="OTLSHAPE_SLT_6714b4d26f4941349dbee033f317c7b0_ShapePercentage" hidden="1">
            <a:extLst>
              <a:ext uri="{FF2B5EF4-FFF2-40B4-BE49-F238E27FC236}">
                <a16:creationId xmlns:a16="http://schemas.microsoft.com/office/drawing/2014/main" id="{10E2B860-314F-1FE7-0089-CD5226FA6D7C}"/>
              </a:ext>
            </a:extLst>
          </p:cNvPr>
          <p:cNvSpPr/>
          <p:nvPr>
            <p:custDataLst>
              <p:tags r:id="rId97"/>
            </p:custDataLst>
          </p:nvPr>
        </p:nvSpPr>
        <p:spPr>
          <a:xfrm>
            <a:off x="5793828" y="4715664"/>
            <a:ext cx="0" cy="0"/>
          </a:xfrm>
          <a:prstGeom prst="roundRect">
            <a:avLst/>
          </a:prstGeom>
          <a:solidFill>
            <a:schemeClr val="dk1">
              <a:alpha val="34902"/>
            </a:schemeClr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82" name="OTLSHAPE_SLT_6107c100515b4555a00e37bcc3766c71_ShapePercentage" hidden="1">
            <a:extLst>
              <a:ext uri="{FF2B5EF4-FFF2-40B4-BE49-F238E27FC236}">
                <a16:creationId xmlns:a16="http://schemas.microsoft.com/office/drawing/2014/main" id="{43974FAC-0408-1D80-32A4-E234D0833595}"/>
              </a:ext>
            </a:extLst>
          </p:cNvPr>
          <p:cNvSpPr/>
          <p:nvPr>
            <p:custDataLst>
              <p:tags r:id="rId98"/>
            </p:custDataLst>
          </p:nvPr>
        </p:nvSpPr>
        <p:spPr>
          <a:xfrm>
            <a:off x="6676192" y="5004124"/>
            <a:ext cx="0" cy="0"/>
          </a:xfrm>
          <a:prstGeom prst="roundRect">
            <a:avLst/>
          </a:prstGeom>
          <a:solidFill>
            <a:schemeClr val="dk1">
              <a:alpha val="34902"/>
            </a:schemeClr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97" name="OTLSHAPE_SLT_fdb078ea4dba4720af72d64d9176e36e_ShapePercentage" hidden="1">
            <a:extLst>
              <a:ext uri="{FF2B5EF4-FFF2-40B4-BE49-F238E27FC236}">
                <a16:creationId xmlns:a16="http://schemas.microsoft.com/office/drawing/2014/main" id="{7789FB4C-D321-4566-4D00-6DA2F51F7E23}"/>
              </a:ext>
            </a:extLst>
          </p:cNvPr>
          <p:cNvSpPr/>
          <p:nvPr>
            <p:custDataLst>
              <p:tags r:id="rId99"/>
            </p:custDataLst>
          </p:nvPr>
        </p:nvSpPr>
        <p:spPr>
          <a:xfrm>
            <a:off x="7143327" y="5212742"/>
            <a:ext cx="0" cy="0"/>
          </a:xfrm>
          <a:prstGeom prst="roundRect">
            <a:avLst/>
          </a:prstGeom>
          <a:solidFill>
            <a:schemeClr val="dk1">
              <a:alpha val="34902"/>
            </a:schemeClr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210" name="OTLSHAPE_SLT_4bd86f79fe1b4448af616dfaccd0064d_ShapePercentage" hidden="1">
            <a:extLst>
              <a:ext uri="{FF2B5EF4-FFF2-40B4-BE49-F238E27FC236}">
                <a16:creationId xmlns:a16="http://schemas.microsoft.com/office/drawing/2014/main" id="{1A40C8A6-33C7-0FE8-4D19-9726D0BDB58B}"/>
              </a:ext>
            </a:extLst>
          </p:cNvPr>
          <p:cNvSpPr/>
          <p:nvPr>
            <p:custDataLst>
              <p:tags r:id="rId100"/>
            </p:custDataLst>
          </p:nvPr>
        </p:nvSpPr>
        <p:spPr>
          <a:xfrm>
            <a:off x="7558557" y="5453195"/>
            <a:ext cx="0" cy="0"/>
          </a:xfrm>
          <a:prstGeom prst="roundRect">
            <a:avLst/>
          </a:prstGeom>
          <a:solidFill>
            <a:schemeClr val="dk1">
              <a:alpha val="34902"/>
            </a:schemeClr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224" name="OTLSHAPE_SLT_4a0d7f7cf92a45289ae48e6b0807740f_ShapePercentage" hidden="1">
            <a:extLst>
              <a:ext uri="{FF2B5EF4-FFF2-40B4-BE49-F238E27FC236}">
                <a16:creationId xmlns:a16="http://schemas.microsoft.com/office/drawing/2014/main" id="{197C70D2-7AF6-EDF3-73DB-E4D3CDBEFC9A}"/>
              </a:ext>
            </a:extLst>
          </p:cNvPr>
          <p:cNvSpPr/>
          <p:nvPr>
            <p:custDataLst>
              <p:tags r:id="rId101"/>
            </p:custDataLst>
          </p:nvPr>
        </p:nvSpPr>
        <p:spPr>
          <a:xfrm>
            <a:off x="8233307" y="5976520"/>
            <a:ext cx="0" cy="0"/>
          </a:xfrm>
          <a:prstGeom prst="roundRect">
            <a:avLst/>
          </a:prstGeom>
          <a:solidFill>
            <a:schemeClr val="dk1">
              <a:alpha val="34902"/>
            </a:schemeClr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21" name="OTLSHAPE_SL_1cba2df647144b4ebd46623edbbf9f25_Header">
            <a:extLst>
              <a:ext uri="{FF2B5EF4-FFF2-40B4-BE49-F238E27FC236}">
                <a16:creationId xmlns:a16="http://schemas.microsoft.com/office/drawing/2014/main" id="{45C95CC0-C346-6FFD-B9FE-1229B5D8C370}"/>
              </a:ext>
            </a:extLst>
          </p:cNvPr>
          <p:cNvSpPr txBox="1"/>
          <p:nvPr>
            <p:custDataLst>
              <p:tags r:id="rId102"/>
            </p:custDataLst>
          </p:nvPr>
        </p:nvSpPr>
        <p:spPr>
          <a:xfrm>
            <a:off x="63500" y="1524832"/>
            <a:ext cx="952500" cy="341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Site clearing &amp; excavation</a:t>
            </a: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24" name="OTLSHAPE_SL_0a24a38f62fe4ee6bb51754e83af6ee5_Header">
            <a:extLst>
              <a:ext uri="{FF2B5EF4-FFF2-40B4-BE49-F238E27FC236}">
                <a16:creationId xmlns:a16="http://schemas.microsoft.com/office/drawing/2014/main" id="{3088957E-FFB2-DB9D-DA49-3F3BCFFAEA63}"/>
              </a:ext>
            </a:extLst>
          </p:cNvPr>
          <p:cNvSpPr txBox="1"/>
          <p:nvPr>
            <p:custDataLst>
              <p:tags r:id="rId103"/>
            </p:custDataLst>
          </p:nvPr>
        </p:nvSpPr>
        <p:spPr>
          <a:xfrm>
            <a:off x="63500" y="2331536"/>
            <a:ext cx="9525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-2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Foundation pour</a:t>
            </a:r>
            <a:endParaRPr kumimoji="0" lang="en-US" sz="1100" b="0" i="0" u="none" strike="noStrike" kern="1200" cap="none" spc="-2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27" name="OTLSHAPE_SL_091c9a81970e49d696f986aea9271c4b_Header">
            <a:extLst>
              <a:ext uri="{FF2B5EF4-FFF2-40B4-BE49-F238E27FC236}">
                <a16:creationId xmlns:a16="http://schemas.microsoft.com/office/drawing/2014/main" id="{10AE6D32-A93E-A6EB-CDAF-E08213ECBCFB}"/>
              </a:ext>
            </a:extLst>
          </p:cNvPr>
          <p:cNvSpPr txBox="1"/>
          <p:nvPr>
            <p:custDataLst>
              <p:tags r:id="rId104"/>
            </p:custDataLst>
          </p:nvPr>
        </p:nvSpPr>
        <p:spPr>
          <a:xfrm>
            <a:off x="63500" y="2975468"/>
            <a:ext cx="9525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Steel framing</a:t>
            </a:r>
          </a:p>
        </p:txBody>
      </p:sp>
      <p:sp>
        <p:nvSpPr>
          <p:cNvPr id="30" name="OTLSHAPE_SL_1df95afc8603471fba6f67b4d21516f9_Header">
            <a:extLst>
              <a:ext uri="{FF2B5EF4-FFF2-40B4-BE49-F238E27FC236}">
                <a16:creationId xmlns:a16="http://schemas.microsoft.com/office/drawing/2014/main" id="{6CE1A842-09E3-4CB7-5FF2-C272103FDB95}"/>
              </a:ext>
            </a:extLst>
          </p:cNvPr>
          <p:cNvSpPr txBox="1"/>
          <p:nvPr>
            <p:custDataLst>
              <p:tags r:id="rId105"/>
            </p:custDataLst>
          </p:nvPr>
        </p:nvSpPr>
        <p:spPr>
          <a:xfrm>
            <a:off x="63500" y="3515599"/>
            <a:ext cx="952500" cy="511556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Mechanical &amp; electrical systems</a:t>
            </a:r>
          </a:p>
        </p:txBody>
      </p:sp>
      <p:sp>
        <p:nvSpPr>
          <p:cNvPr id="33" name="OTLSHAPE_SL_8fb4a6833c8949a9b77718a84a2780de_Header">
            <a:extLst>
              <a:ext uri="{FF2B5EF4-FFF2-40B4-BE49-F238E27FC236}">
                <a16:creationId xmlns:a16="http://schemas.microsoft.com/office/drawing/2014/main" id="{D8219C7D-C0EA-9711-7EB2-EA2A50F0D59F}"/>
              </a:ext>
            </a:extLst>
          </p:cNvPr>
          <p:cNvSpPr txBox="1"/>
          <p:nvPr>
            <p:custDataLst>
              <p:tags r:id="rId106"/>
            </p:custDataLst>
          </p:nvPr>
        </p:nvSpPr>
        <p:spPr>
          <a:xfrm>
            <a:off x="63500" y="4370986"/>
            <a:ext cx="952500" cy="341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Roofing &amp; glazing</a:t>
            </a:r>
          </a:p>
        </p:txBody>
      </p:sp>
      <p:sp>
        <p:nvSpPr>
          <p:cNvPr id="36" name="OTLSHAPE_SL_9aa15a9a6a7048b4ab05a308c1cf99b4_Header">
            <a:extLst>
              <a:ext uri="{FF2B5EF4-FFF2-40B4-BE49-F238E27FC236}">
                <a16:creationId xmlns:a16="http://schemas.microsoft.com/office/drawing/2014/main" id="{88A19A5A-B1D8-98C6-E711-92A23A5A3ABA}"/>
              </a:ext>
            </a:extLst>
          </p:cNvPr>
          <p:cNvSpPr txBox="1"/>
          <p:nvPr>
            <p:custDataLst>
              <p:tags r:id="rId107"/>
            </p:custDataLst>
          </p:nvPr>
        </p:nvSpPr>
        <p:spPr>
          <a:xfrm>
            <a:off x="63500" y="5141114"/>
            <a:ext cx="952500" cy="341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Interior construction</a:t>
            </a:r>
          </a:p>
        </p:txBody>
      </p:sp>
      <p:sp>
        <p:nvSpPr>
          <p:cNvPr id="39" name="OTLSHAPE_SL_e89dfd89e72e4cb98b9d55c753fa9c30_Header">
            <a:extLst>
              <a:ext uri="{FF2B5EF4-FFF2-40B4-BE49-F238E27FC236}">
                <a16:creationId xmlns:a16="http://schemas.microsoft.com/office/drawing/2014/main" id="{D5A076B6-DCAC-3B7D-F35A-4F9B20991C70}"/>
              </a:ext>
            </a:extLst>
          </p:cNvPr>
          <p:cNvSpPr txBox="1"/>
          <p:nvPr>
            <p:custDataLst>
              <p:tags r:id="rId108"/>
            </p:custDataLst>
          </p:nvPr>
        </p:nvSpPr>
        <p:spPr>
          <a:xfrm>
            <a:off x="63500" y="5771542"/>
            <a:ext cx="952500" cy="341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Exterior finishing</a:t>
            </a:r>
          </a:p>
        </p:txBody>
      </p:sp>
      <p:sp>
        <p:nvSpPr>
          <p:cNvPr id="42" name="OTLSHAPE_SL_ef16e286aa0a41ec9e32c240c83e3f39_Header">
            <a:extLst>
              <a:ext uri="{FF2B5EF4-FFF2-40B4-BE49-F238E27FC236}">
                <a16:creationId xmlns:a16="http://schemas.microsoft.com/office/drawing/2014/main" id="{CB6D0F26-D375-0449-B8B3-BC14E70A36D4}"/>
              </a:ext>
            </a:extLst>
          </p:cNvPr>
          <p:cNvSpPr txBox="1"/>
          <p:nvPr>
            <p:custDataLst>
              <p:tags r:id="rId109"/>
            </p:custDataLst>
          </p:nvPr>
        </p:nvSpPr>
        <p:spPr>
          <a:xfrm>
            <a:off x="63500" y="6372930"/>
            <a:ext cx="9525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Final inspection</a:t>
            </a:r>
          </a:p>
        </p:txBody>
      </p:sp>
      <p:sp>
        <p:nvSpPr>
          <p:cNvPr id="49" name="OTLSHAPE_SL2A_f9880855699a40a59b1fee61cec34a86_Header">
            <a:extLst>
              <a:ext uri="{FF2B5EF4-FFF2-40B4-BE49-F238E27FC236}">
                <a16:creationId xmlns:a16="http://schemas.microsoft.com/office/drawing/2014/main" id="{75402337-524D-3D73-E0DE-7BE77DC70A62}"/>
              </a:ext>
            </a:extLst>
          </p:cNvPr>
          <p:cNvSpPr txBox="1"/>
          <p:nvPr>
            <p:custDataLst>
              <p:tags r:id="rId110"/>
            </p:custDataLst>
          </p:nvPr>
        </p:nvSpPr>
        <p:spPr>
          <a:xfrm>
            <a:off x="1078508" y="1524832"/>
            <a:ext cx="635000" cy="341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srgbClr val="FFB708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Surveying &amp; site prep</a:t>
            </a:r>
          </a:p>
        </p:txBody>
      </p:sp>
      <p:sp>
        <p:nvSpPr>
          <p:cNvPr id="70" name="OTLSHAPE_SL2A_e60349128e014cc092b12597e2fcaa04_Header">
            <a:extLst>
              <a:ext uri="{FF2B5EF4-FFF2-40B4-BE49-F238E27FC236}">
                <a16:creationId xmlns:a16="http://schemas.microsoft.com/office/drawing/2014/main" id="{0917FEB9-482F-9407-098A-A8F6375336A6}"/>
              </a:ext>
            </a:extLst>
          </p:cNvPr>
          <p:cNvSpPr txBox="1"/>
          <p:nvPr>
            <p:custDataLst>
              <p:tags r:id="rId111"/>
            </p:custDataLst>
          </p:nvPr>
        </p:nvSpPr>
        <p:spPr>
          <a:xfrm>
            <a:off x="1078508" y="2246276"/>
            <a:ext cx="635000" cy="341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srgbClr val="FFB708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Concrete foundation</a:t>
            </a:r>
          </a:p>
        </p:txBody>
      </p:sp>
      <p:sp>
        <p:nvSpPr>
          <p:cNvPr id="85" name="OTLSHAPE_SL2A_f440a37347c24d2182fedb3e630822fd_Header">
            <a:extLst>
              <a:ext uri="{FF2B5EF4-FFF2-40B4-BE49-F238E27FC236}">
                <a16:creationId xmlns:a16="http://schemas.microsoft.com/office/drawing/2014/main" id="{2147D2AC-E160-8FF0-E013-67D8963A2526}"/>
              </a:ext>
            </a:extLst>
          </p:cNvPr>
          <p:cNvSpPr txBox="1"/>
          <p:nvPr>
            <p:custDataLst>
              <p:tags r:id="rId112"/>
            </p:custDataLst>
          </p:nvPr>
        </p:nvSpPr>
        <p:spPr>
          <a:xfrm>
            <a:off x="1078508" y="2890209"/>
            <a:ext cx="635000" cy="341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srgbClr val="FFB708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Structural framing</a:t>
            </a: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srgbClr val="FFB708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106" name="OTLSHAPE_SL2A_75746c2ec1e74f9b8459f0af77c4b3bf_Header">
            <a:extLst>
              <a:ext uri="{FF2B5EF4-FFF2-40B4-BE49-F238E27FC236}">
                <a16:creationId xmlns:a16="http://schemas.microsoft.com/office/drawing/2014/main" id="{A2EEDFFC-EB75-AF4A-AAFE-78753623A3B8}"/>
              </a:ext>
            </a:extLst>
          </p:cNvPr>
          <p:cNvSpPr txBox="1"/>
          <p:nvPr>
            <p:custDataLst>
              <p:tags r:id="rId113"/>
            </p:custDataLst>
          </p:nvPr>
        </p:nvSpPr>
        <p:spPr>
          <a:xfrm>
            <a:off x="1078508" y="3461158"/>
            <a:ext cx="635000" cy="341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srgbClr val="FFB708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Electrical systems</a:t>
            </a: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srgbClr val="FFB708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127" name="OTLSHAPE_SL2A_813fbef2b5464fa2bfbf9770f7ab0a57_Header">
            <a:extLst>
              <a:ext uri="{FF2B5EF4-FFF2-40B4-BE49-F238E27FC236}">
                <a16:creationId xmlns:a16="http://schemas.microsoft.com/office/drawing/2014/main" id="{0371F2D3-65B8-DB28-0A6D-08D6B44AFF85}"/>
              </a:ext>
            </a:extLst>
          </p:cNvPr>
          <p:cNvSpPr txBox="1"/>
          <p:nvPr>
            <p:custDataLst>
              <p:tags r:id="rId114"/>
            </p:custDataLst>
          </p:nvPr>
        </p:nvSpPr>
        <p:spPr>
          <a:xfrm>
            <a:off x="1078508" y="3828527"/>
            <a:ext cx="635000" cy="341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srgbClr val="FFB708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HVAC systems</a:t>
            </a:r>
          </a:p>
        </p:txBody>
      </p:sp>
      <p:sp>
        <p:nvSpPr>
          <p:cNvPr id="139" name="OTLSHAPE_SL2A_c8706d3b6e804ed3997cc1ffa0d02747_Header">
            <a:extLst>
              <a:ext uri="{FF2B5EF4-FFF2-40B4-BE49-F238E27FC236}">
                <a16:creationId xmlns:a16="http://schemas.microsoft.com/office/drawing/2014/main" id="{9AA60309-F39E-0E02-425D-0B23E4B9BB42}"/>
              </a:ext>
            </a:extLst>
          </p:cNvPr>
          <p:cNvSpPr txBox="1"/>
          <p:nvPr>
            <p:custDataLst>
              <p:tags r:id="rId115"/>
            </p:custDataLst>
          </p:nvPr>
        </p:nvSpPr>
        <p:spPr>
          <a:xfrm>
            <a:off x="1078508" y="4231286"/>
            <a:ext cx="6350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srgbClr val="FFB708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Roofing</a:t>
            </a:r>
          </a:p>
        </p:txBody>
      </p:sp>
      <p:sp>
        <p:nvSpPr>
          <p:cNvPr id="151" name="OTLSHAPE_SL2A_1834e43a0db742d587155a0ade9e79b0_Header">
            <a:extLst>
              <a:ext uri="{FF2B5EF4-FFF2-40B4-BE49-F238E27FC236}">
                <a16:creationId xmlns:a16="http://schemas.microsoft.com/office/drawing/2014/main" id="{68CC8635-0B7F-4BA8-B99F-B762B83D84D8}"/>
              </a:ext>
            </a:extLst>
          </p:cNvPr>
          <p:cNvSpPr txBox="1"/>
          <p:nvPr>
            <p:custDataLst>
              <p:tags r:id="rId116"/>
            </p:custDataLst>
          </p:nvPr>
        </p:nvSpPr>
        <p:spPr>
          <a:xfrm>
            <a:off x="1078508" y="4595945"/>
            <a:ext cx="6350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srgbClr val="FFB708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Glazing</a:t>
            </a:r>
          </a:p>
        </p:txBody>
      </p:sp>
      <p:sp>
        <p:nvSpPr>
          <p:cNvPr id="166" name="OTLSHAPE_SL2A_b08a2ae6fb9e4bb7bb8c431af01b8a91_Header">
            <a:extLst>
              <a:ext uri="{FF2B5EF4-FFF2-40B4-BE49-F238E27FC236}">
                <a16:creationId xmlns:a16="http://schemas.microsoft.com/office/drawing/2014/main" id="{31207811-1348-EE0E-9966-9D6F1FE205F4}"/>
              </a:ext>
            </a:extLst>
          </p:cNvPr>
          <p:cNvSpPr txBox="1"/>
          <p:nvPr>
            <p:custDataLst>
              <p:tags r:id="rId117"/>
            </p:custDataLst>
          </p:nvPr>
        </p:nvSpPr>
        <p:spPr>
          <a:xfrm>
            <a:off x="1078508" y="5001414"/>
            <a:ext cx="635000" cy="341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srgbClr val="FFB708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Drywall &amp; insulation</a:t>
            </a:r>
          </a:p>
        </p:txBody>
      </p:sp>
      <p:sp>
        <p:nvSpPr>
          <p:cNvPr id="187" name="OTLSHAPE_SL2A_998b488336134195a164c9fd41c6cd78_Header">
            <a:extLst>
              <a:ext uri="{FF2B5EF4-FFF2-40B4-BE49-F238E27FC236}">
                <a16:creationId xmlns:a16="http://schemas.microsoft.com/office/drawing/2014/main" id="{3BF38321-64C7-57E5-FB8D-B6E92B5FE6B7}"/>
              </a:ext>
            </a:extLst>
          </p:cNvPr>
          <p:cNvSpPr txBox="1"/>
          <p:nvPr>
            <p:custDataLst>
              <p:tags r:id="rId118"/>
            </p:custDataLst>
          </p:nvPr>
        </p:nvSpPr>
        <p:spPr>
          <a:xfrm>
            <a:off x="1078508" y="5454042"/>
            <a:ext cx="6350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srgbClr val="FFB708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Flooring</a:t>
            </a:r>
          </a:p>
        </p:txBody>
      </p:sp>
      <p:sp>
        <p:nvSpPr>
          <p:cNvPr id="199" name="OTLSHAPE_SL2A_2c30bf5fee5e4740a8c621e4e098b6c8_Header">
            <a:extLst>
              <a:ext uri="{FF2B5EF4-FFF2-40B4-BE49-F238E27FC236}">
                <a16:creationId xmlns:a16="http://schemas.microsoft.com/office/drawing/2014/main" id="{1BED965E-DE9F-7A20-3197-FDFCF4AE1A6C}"/>
              </a:ext>
            </a:extLst>
          </p:cNvPr>
          <p:cNvSpPr txBox="1"/>
          <p:nvPr>
            <p:custDataLst>
              <p:tags r:id="rId119"/>
            </p:custDataLst>
          </p:nvPr>
        </p:nvSpPr>
        <p:spPr>
          <a:xfrm>
            <a:off x="1078508" y="5771542"/>
            <a:ext cx="635000" cy="341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srgbClr val="FFB708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Exterior painting</a:t>
            </a:r>
          </a:p>
        </p:txBody>
      </p:sp>
      <p:sp>
        <p:nvSpPr>
          <p:cNvPr id="214" name="OTLSHAPE_SL2A_df5301e8bd7a4f6cb070eb8a50726958_Header">
            <a:extLst>
              <a:ext uri="{FF2B5EF4-FFF2-40B4-BE49-F238E27FC236}">
                <a16:creationId xmlns:a16="http://schemas.microsoft.com/office/drawing/2014/main" id="{10EE570A-6494-D196-7C92-8D51A6FB413E}"/>
              </a:ext>
            </a:extLst>
          </p:cNvPr>
          <p:cNvSpPr txBox="1"/>
          <p:nvPr>
            <p:custDataLst>
              <p:tags r:id="rId120"/>
            </p:custDataLst>
          </p:nvPr>
        </p:nvSpPr>
        <p:spPr>
          <a:xfrm>
            <a:off x="1078508" y="6372930"/>
            <a:ext cx="6350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srgbClr val="FFB708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Approval</a:t>
            </a:r>
          </a:p>
        </p:txBody>
      </p:sp>
      <p:sp>
        <p:nvSpPr>
          <p:cNvPr id="55" name="OTLSHAPE_SLT_be22d075298b471daa3f3808728e11d0_BaselineShape" hidden="1">
            <a:extLst>
              <a:ext uri="{FF2B5EF4-FFF2-40B4-BE49-F238E27FC236}">
                <a16:creationId xmlns:a16="http://schemas.microsoft.com/office/drawing/2014/main" id="{3DAB96A2-252A-F572-B461-01D23BB9D23D}"/>
              </a:ext>
            </a:extLst>
          </p:cNvPr>
          <p:cNvSpPr/>
          <p:nvPr>
            <p:custDataLst>
              <p:tags r:id="rId121"/>
            </p:custDataLst>
          </p:nvPr>
        </p:nvSpPr>
        <p:spPr>
          <a:xfrm>
            <a:off x="1901043" y="1461416"/>
            <a:ext cx="50800" cy="38100"/>
          </a:xfrm>
          <a:prstGeom prst="rect">
            <a:avLst/>
          </a:prstGeom>
          <a:solidFill>
            <a:schemeClr val="dk1">
              <a:alpha val="60000"/>
            </a:schemeClr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65" name="OTLSHAPE_SLT_36adbc561f734ca7b4dc259e243f02ed_BaselineShape">
            <a:extLst>
              <a:ext uri="{FF2B5EF4-FFF2-40B4-BE49-F238E27FC236}">
                <a16:creationId xmlns:a16="http://schemas.microsoft.com/office/drawing/2014/main" id="{ED8CF173-ECE1-FD13-204A-6A7930230EE6}"/>
              </a:ext>
            </a:extLst>
          </p:cNvPr>
          <p:cNvSpPr/>
          <p:nvPr>
            <p:custDataLst>
              <p:tags r:id="rId122"/>
            </p:custDataLst>
          </p:nvPr>
        </p:nvSpPr>
        <p:spPr>
          <a:xfrm>
            <a:off x="2056754" y="1831325"/>
            <a:ext cx="419100" cy="38100"/>
          </a:xfrm>
          <a:prstGeom prst="rect">
            <a:avLst/>
          </a:prstGeom>
          <a:solidFill>
            <a:srgbClr val="FF0000">
              <a:alpha val="72157"/>
            </a:srgbClr>
          </a:solidFill>
          <a:ln w="1905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80" name="OTLSHAPE_SLT_2868068b7eb64c58a3696756ce46f82d_BaselineShape" hidden="1">
            <a:extLst>
              <a:ext uri="{FF2B5EF4-FFF2-40B4-BE49-F238E27FC236}">
                <a16:creationId xmlns:a16="http://schemas.microsoft.com/office/drawing/2014/main" id="{248DAF5C-51D5-E103-650B-A921A687219D}"/>
              </a:ext>
            </a:extLst>
          </p:cNvPr>
          <p:cNvSpPr/>
          <p:nvPr>
            <p:custDataLst>
              <p:tags r:id="rId123"/>
            </p:custDataLst>
          </p:nvPr>
        </p:nvSpPr>
        <p:spPr>
          <a:xfrm>
            <a:off x="1901043" y="2464462"/>
            <a:ext cx="50800" cy="38100"/>
          </a:xfrm>
          <a:prstGeom prst="rect">
            <a:avLst/>
          </a:prstGeom>
          <a:solidFill>
            <a:schemeClr val="dk1">
              <a:alpha val="60000"/>
            </a:schemeClr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95" name="OTLSHAPE_SLT_553db94ed75440bf8c176eac25853850_BaselineShape" hidden="1">
            <a:extLst>
              <a:ext uri="{FF2B5EF4-FFF2-40B4-BE49-F238E27FC236}">
                <a16:creationId xmlns:a16="http://schemas.microsoft.com/office/drawing/2014/main" id="{94B963B5-6FED-586A-2F52-7B15B00FC4C6}"/>
              </a:ext>
            </a:extLst>
          </p:cNvPr>
          <p:cNvSpPr/>
          <p:nvPr>
            <p:custDataLst>
              <p:tags r:id="rId124"/>
            </p:custDataLst>
          </p:nvPr>
        </p:nvSpPr>
        <p:spPr>
          <a:xfrm>
            <a:off x="1901043" y="3037571"/>
            <a:ext cx="50800" cy="38100"/>
          </a:xfrm>
          <a:prstGeom prst="rect">
            <a:avLst/>
          </a:prstGeom>
          <a:solidFill>
            <a:schemeClr val="dk1">
              <a:alpha val="60000"/>
            </a:schemeClr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09" name="OTLSHAPE_SLT_a2e7a74eae8c496da5a2f63955b0f273_BaselineShape" hidden="1">
            <a:extLst>
              <a:ext uri="{FF2B5EF4-FFF2-40B4-BE49-F238E27FC236}">
                <a16:creationId xmlns:a16="http://schemas.microsoft.com/office/drawing/2014/main" id="{B5D7930D-6C42-C4C5-3654-EE0259D848AE}"/>
              </a:ext>
            </a:extLst>
          </p:cNvPr>
          <p:cNvSpPr/>
          <p:nvPr>
            <p:custDataLst>
              <p:tags r:id="rId125"/>
            </p:custDataLst>
          </p:nvPr>
        </p:nvSpPr>
        <p:spPr>
          <a:xfrm>
            <a:off x="1901043" y="3267949"/>
            <a:ext cx="50800" cy="38100"/>
          </a:xfrm>
          <a:prstGeom prst="rect">
            <a:avLst/>
          </a:prstGeom>
          <a:solidFill>
            <a:schemeClr val="dk1">
              <a:alpha val="60000"/>
            </a:schemeClr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19" name="OTLSHAPE_SLT_0aa0556c428041439074d15b468aa89e_BaselineShape" hidden="1">
            <a:extLst>
              <a:ext uri="{FF2B5EF4-FFF2-40B4-BE49-F238E27FC236}">
                <a16:creationId xmlns:a16="http://schemas.microsoft.com/office/drawing/2014/main" id="{35A51CE8-1CA6-2DA9-CDCE-1DFAB9916913}"/>
              </a:ext>
            </a:extLst>
          </p:cNvPr>
          <p:cNvSpPr/>
          <p:nvPr>
            <p:custDataLst>
              <p:tags r:id="rId126"/>
            </p:custDataLst>
          </p:nvPr>
        </p:nvSpPr>
        <p:spPr>
          <a:xfrm>
            <a:off x="1901043" y="3552768"/>
            <a:ext cx="50800" cy="38100"/>
          </a:xfrm>
          <a:prstGeom prst="rect">
            <a:avLst/>
          </a:prstGeom>
          <a:solidFill>
            <a:schemeClr val="dk1">
              <a:alpha val="60000"/>
            </a:schemeClr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32" name="OTLSHAPE_SLT_0bd20d123c2d47d2b52de2e27184fb4b_BaselineShape">
            <a:extLst>
              <a:ext uri="{FF2B5EF4-FFF2-40B4-BE49-F238E27FC236}">
                <a16:creationId xmlns:a16="http://schemas.microsoft.com/office/drawing/2014/main" id="{F433BD43-A320-6F81-605B-27AEA35366BA}"/>
              </a:ext>
            </a:extLst>
          </p:cNvPr>
          <p:cNvSpPr/>
          <p:nvPr>
            <p:custDataLst>
              <p:tags r:id="rId127"/>
            </p:custDataLst>
          </p:nvPr>
        </p:nvSpPr>
        <p:spPr>
          <a:xfrm>
            <a:off x="3717676" y="3767651"/>
            <a:ext cx="419100" cy="38100"/>
          </a:xfrm>
          <a:prstGeom prst="rect">
            <a:avLst/>
          </a:prstGeom>
          <a:solidFill>
            <a:srgbClr val="FF0000">
              <a:alpha val="72157"/>
            </a:srgbClr>
          </a:solidFill>
          <a:ln w="1905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45" name="OTLSHAPE_SLT_17ef602d8fe04ab08020564b09f66c51_BaselineShape" hidden="1">
            <a:extLst>
              <a:ext uri="{FF2B5EF4-FFF2-40B4-BE49-F238E27FC236}">
                <a16:creationId xmlns:a16="http://schemas.microsoft.com/office/drawing/2014/main" id="{16C3C98E-251C-1EC7-0386-CB7B336F979D}"/>
              </a:ext>
            </a:extLst>
          </p:cNvPr>
          <p:cNvSpPr/>
          <p:nvPr>
            <p:custDataLst>
              <p:tags r:id="rId128"/>
            </p:custDataLst>
          </p:nvPr>
        </p:nvSpPr>
        <p:spPr>
          <a:xfrm>
            <a:off x="1901043" y="4008105"/>
            <a:ext cx="50800" cy="38100"/>
          </a:xfrm>
          <a:prstGeom prst="rect">
            <a:avLst/>
          </a:prstGeom>
          <a:solidFill>
            <a:schemeClr val="dk1">
              <a:alpha val="60000"/>
            </a:schemeClr>
          </a:solidFill>
          <a:ln w="1905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58" name="OTLSHAPE_SLT_81d966d7ebeb4b5ba65c9413d3b4a59a_BaselineShape">
            <a:extLst>
              <a:ext uri="{FF2B5EF4-FFF2-40B4-BE49-F238E27FC236}">
                <a16:creationId xmlns:a16="http://schemas.microsoft.com/office/drawing/2014/main" id="{89890CA8-5E27-D014-535E-A2BD82D811F9}"/>
              </a:ext>
            </a:extLst>
          </p:cNvPr>
          <p:cNvSpPr/>
          <p:nvPr>
            <p:custDataLst>
              <p:tags r:id="rId129"/>
            </p:custDataLst>
          </p:nvPr>
        </p:nvSpPr>
        <p:spPr>
          <a:xfrm>
            <a:off x="5067175" y="4331870"/>
            <a:ext cx="990600" cy="38100"/>
          </a:xfrm>
          <a:prstGeom prst="rect">
            <a:avLst/>
          </a:prstGeom>
          <a:solidFill>
            <a:srgbClr val="27AA10">
              <a:alpha val="89804"/>
            </a:srgbClr>
          </a:solidFill>
          <a:ln w="1905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71" name="OTLSHAPE_SLT_6714b4d26f4941349dbee033f317c7b0_BaselineShape" hidden="1">
            <a:extLst>
              <a:ext uri="{FF2B5EF4-FFF2-40B4-BE49-F238E27FC236}">
                <a16:creationId xmlns:a16="http://schemas.microsoft.com/office/drawing/2014/main" id="{4BA011A6-56D6-DA5A-CEB6-B6969AC54C5C}"/>
              </a:ext>
            </a:extLst>
          </p:cNvPr>
          <p:cNvSpPr/>
          <p:nvPr>
            <p:custDataLst>
              <p:tags r:id="rId130"/>
            </p:custDataLst>
          </p:nvPr>
        </p:nvSpPr>
        <p:spPr>
          <a:xfrm>
            <a:off x="1901043" y="4804564"/>
            <a:ext cx="50800" cy="38100"/>
          </a:xfrm>
          <a:prstGeom prst="rect">
            <a:avLst/>
          </a:prstGeom>
          <a:solidFill>
            <a:schemeClr val="dk1">
              <a:alpha val="60000"/>
            </a:schemeClr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85" name="OTLSHAPE_SLT_6107c100515b4555a00e37bcc3766c71_BaselineShape" hidden="1">
            <a:extLst>
              <a:ext uri="{FF2B5EF4-FFF2-40B4-BE49-F238E27FC236}">
                <a16:creationId xmlns:a16="http://schemas.microsoft.com/office/drawing/2014/main" id="{F06C2227-03D3-31B5-1C7D-3A43F62D1D50}"/>
              </a:ext>
            </a:extLst>
          </p:cNvPr>
          <p:cNvSpPr/>
          <p:nvPr>
            <p:custDataLst>
              <p:tags r:id="rId131"/>
            </p:custDataLst>
          </p:nvPr>
        </p:nvSpPr>
        <p:spPr>
          <a:xfrm>
            <a:off x="1901043" y="5093024"/>
            <a:ext cx="50800" cy="38100"/>
          </a:xfrm>
          <a:prstGeom prst="rect">
            <a:avLst/>
          </a:prstGeom>
          <a:solidFill>
            <a:schemeClr val="dk1">
              <a:alpha val="60000"/>
            </a:schemeClr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202" name="OTLSHAPE_SLT_fdb078ea4dba4720af72d64d9176e36e_BaselineShape" hidden="1">
            <a:extLst>
              <a:ext uri="{FF2B5EF4-FFF2-40B4-BE49-F238E27FC236}">
                <a16:creationId xmlns:a16="http://schemas.microsoft.com/office/drawing/2014/main" id="{3F71014C-2D35-77DE-AB54-9DC05F1190B7}"/>
              </a:ext>
            </a:extLst>
          </p:cNvPr>
          <p:cNvSpPr/>
          <p:nvPr>
            <p:custDataLst>
              <p:tags r:id="rId132"/>
            </p:custDataLst>
          </p:nvPr>
        </p:nvSpPr>
        <p:spPr>
          <a:xfrm>
            <a:off x="1901043" y="5301642"/>
            <a:ext cx="50800" cy="38100"/>
          </a:xfrm>
          <a:prstGeom prst="rect">
            <a:avLst/>
          </a:prstGeom>
          <a:solidFill>
            <a:schemeClr val="dk1">
              <a:alpha val="60000"/>
            </a:schemeClr>
          </a:solidFill>
          <a:ln w="1905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211" name="OTLSHAPE_SLT_4bd86f79fe1b4448af616dfaccd0064d_BaselineShape">
            <a:extLst>
              <a:ext uri="{FF2B5EF4-FFF2-40B4-BE49-F238E27FC236}">
                <a16:creationId xmlns:a16="http://schemas.microsoft.com/office/drawing/2014/main" id="{D8765262-BBE6-B135-99A5-9A6BBE12F06E}"/>
              </a:ext>
            </a:extLst>
          </p:cNvPr>
          <p:cNvSpPr/>
          <p:nvPr>
            <p:custDataLst>
              <p:tags r:id="rId133"/>
            </p:custDataLst>
          </p:nvPr>
        </p:nvSpPr>
        <p:spPr>
          <a:xfrm>
            <a:off x="7558557" y="5554626"/>
            <a:ext cx="635000" cy="38100"/>
          </a:xfrm>
          <a:prstGeom prst="rect">
            <a:avLst/>
          </a:prstGeom>
          <a:solidFill>
            <a:srgbClr val="27AA10">
              <a:alpha val="89804"/>
            </a:srgbClr>
          </a:solidFill>
          <a:ln w="1905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228" name="OTLSHAPE_SLT_4a0d7f7cf92a45289ae48e6b0807740f_BaselineShape" hidden="1">
            <a:extLst>
              <a:ext uri="{FF2B5EF4-FFF2-40B4-BE49-F238E27FC236}">
                <a16:creationId xmlns:a16="http://schemas.microsoft.com/office/drawing/2014/main" id="{E973264E-4DB8-9A0F-9631-DA709BF65235}"/>
              </a:ext>
            </a:extLst>
          </p:cNvPr>
          <p:cNvSpPr/>
          <p:nvPr>
            <p:custDataLst>
              <p:tags r:id="rId134"/>
            </p:custDataLst>
          </p:nvPr>
        </p:nvSpPr>
        <p:spPr>
          <a:xfrm>
            <a:off x="1901043" y="6065420"/>
            <a:ext cx="50800" cy="38100"/>
          </a:xfrm>
          <a:prstGeom prst="rect">
            <a:avLst/>
          </a:prstGeom>
          <a:solidFill>
            <a:schemeClr val="dk1">
              <a:alpha val="60000"/>
            </a:schemeClr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216" name="OTLSHAPE_SLM_95d243911874419ba2cdaa5e7ba52f2c_Shape">
            <a:extLst>
              <a:ext uri="{FF2B5EF4-FFF2-40B4-BE49-F238E27FC236}">
                <a16:creationId xmlns:a16="http://schemas.microsoft.com/office/drawing/2014/main" id="{7F172A4F-00A0-C1A0-EE80-E48193EEB539}"/>
              </a:ext>
            </a:extLst>
          </p:cNvPr>
          <p:cNvSpPr/>
          <p:nvPr>
            <p:custDataLst>
              <p:tags r:id="rId135"/>
            </p:custDataLst>
          </p:nvPr>
        </p:nvSpPr>
        <p:spPr>
          <a:xfrm>
            <a:off x="10700358" y="6413739"/>
            <a:ext cx="152400" cy="177800"/>
          </a:xfrm>
          <a:prstGeom prst="diamond">
            <a:avLst/>
          </a:prstGeom>
          <a:solidFill>
            <a:srgbClr val="FF5C5C"/>
          </a:solidFill>
          <a:ln w="1905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222" name="OTLSHAPE_SLM_a134d8eb28a34cfbbf642d960090ed28_Shape">
            <a:extLst>
              <a:ext uri="{FF2B5EF4-FFF2-40B4-BE49-F238E27FC236}">
                <a16:creationId xmlns:a16="http://schemas.microsoft.com/office/drawing/2014/main" id="{B51C1AA2-7B9D-90FD-0086-C3DDDA7607FE}"/>
              </a:ext>
            </a:extLst>
          </p:cNvPr>
          <p:cNvSpPr/>
          <p:nvPr>
            <p:custDataLst>
              <p:tags r:id="rId136"/>
            </p:custDataLst>
          </p:nvPr>
        </p:nvSpPr>
        <p:spPr>
          <a:xfrm>
            <a:off x="11011781" y="6413739"/>
            <a:ext cx="152400" cy="177800"/>
          </a:xfrm>
          <a:prstGeom prst="diamond">
            <a:avLst/>
          </a:prstGeom>
          <a:solidFill>
            <a:srgbClr val="FF5C5C"/>
          </a:solidFill>
          <a:ln w="1905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9" name="OTLSHAPE_TB_00000000000000000000000000000000_TodayMarkerShape" hidden="1">
            <a:extLst>
              <a:ext uri="{FF2B5EF4-FFF2-40B4-BE49-F238E27FC236}">
                <a16:creationId xmlns:a16="http://schemas.microsoft.com/office/drawing/2014/main" id="{2707F264-E7DF-3712-DDF0-F427FBCB5A37}"/>
              </a:ext>
            </a:extLst>
          </p:cNvPr>
          <p:cNvSpPr/>
          <p:nvPr>
            <p:custDataLst>
              <p:tags r:id="rId137"/>
            </p:custDataLst>
          </p:nvPr>
        </p:nvSpPr>
        <p:spPr>
          <a:xfrm>
            <a:off x="2056447" y="1274557"/>
            <a:ext cx="63500" cy="60960"/>
          </a:xfrm>
          <a:prstGeom prst="triangle">
            <a:avLst/>
          </a:prstGeom>
          <a:solidFill>
            <a:srgbClr val="FF0000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8" name="OTLSHAPE_TB_00000000000000000000000000000000_TimescaleInterval1">
            <a:extLst>
              <a:ext uri="{FF2B5EF4-FFF2-40B4-BE49-F238E27FC236}">
                <a16:creationId xmlns:a16="http://schemas.microsoft.com/office/drawing/2014/main" id="{27C57A3D-1CB2-14E1-B527-6BFCD5ABC86A}"/>
              </a:ext>
            </a:extLst>
          </p:cNvPr>
          <p:cNvSpPr txBox="1"/>
          <p:nvPr>
            <p:custDataLst>
              <p:tags r:id="rId138"/>
            </p:custDataLst>
          </p:nvPr>
        </p:nvSpPr>
        <p:spPr>
          <a:xfrm>
            <a:off x="1951843" y="888921"/>
            <a:ext cx="264496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-18" normalizeH="0" baseline="0" noProof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Mar</a:t>
            </a:r>
          </a:p>
        </p:txBody>
      </p:sp>
      <p:sp>
        <p:nvSpPr>
          <p:cNvPr id="10" name="OTLSHAPE_TB_00000000000000000000000000000000_TimescaleInterval2">
            <a:extLst>
              <a:ext uri="{FF2B5EF4-FFF2-40B4-BE49-F238E27FC236}">
                <a16:creationId xmlns:a16="http://schemas.microsoft.com/office/drawing/2014/main" id="{73B8781D-A781-110C-D4AC-3B26AC6ACCFE}"/>
              </a:ext>
            </a:extLst>
          </p:cNvPr>
          <p:cNvSpPr txBox="1"/>
          <p:nvPr>
            <p:custDataLst>
              <p:tags r:id="rId139"/>
            </p:custDataLst>
          </p:nvPr>
        </p:nvSpPr>
        <p:spPr>
          <a:xfrm>
            <a:off x="3560861" y="888921"/>
            <a:ext cx="230832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-20" normalizeH="0" baseline="0" noProof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Apr</a:t>
            </a:r>
          </a:p>
        </p:txBody>
      </p:sp>
      <p:sp>
        <p:nvSpPr>
          <p:cNvPr id="12" name="OTLSHAPE_TB_00000000000000000000000000000000_TimescaleInterval3">
            <a:extLst>
              <a:ext uri="{FF2B5EF4-FFF2-40B4-BE49-F238E27FC236}">
                <a16:creationId xmlns:a16="http://schemas.microsoft.com/office/drawing/2014/main" id="{344D68C8-CA8F-0C55-9B34-E4CD12D848ED}"/>
              </a:ext>
            </a:extLst>
          </p:cNvPr>
          <p:cNvSpPr txBox="1"/>
          <p:nvPr>
            <p:custDataLst>
              <p:tags r:id="rId140"/>
            </p:custDataLst>
          </p:nvPr>
        </p:nvSpPr>
        <p:spPr>
          <a:xfrm>
            <a:off x="5117975" y="888921"/>
            <a:ext cx="279372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-18" normalizeH="0" baseline="0" noProof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May</a:t>
            </a:r>
          </a:p>
        </p:txBody>
      </p:sp>
      <p:sp>
        <p:nvSpPr>
          <p:cNvPr id="14" name="OTLSHAPE_TB_00000000000000000000000000000000_TimescaleInterval4">
            <a:extLst>
              <a:ext uri="{FF2B5EF4-FFF2-40B4-BE49-F238E27FC236}">
                <a16:creationId xmlns:a16="http://schemas.microsoft.com/office/drawing/2014/main" id="{4A65546A-35A9-A93D-F04C-DB92EBC15F42}"/>
              </a:ext>
            </a:extLst>
          </p:cNvPr>
          <p:cNvSpPr txBox="1"/>
          <p:nvPr>
            <p:custDataLst>
              <p:tags r:id="rId141"/>
            </p:custDataLst>
          </p:nvPr>
        </p:nvSpPr>
        <p:spPr>
          <a:xfrm>
            <a:off x="6726992" y="888921"/>
            <a:ext cx="209545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-24" normalizeH="0" baseline="0" noProof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Jun</a:t>
            </a:r>
          </a:p>
        </p:txBody>
      </p:sp>
      <p:sp>
        <p:nvSpPr>
          <p:cNvPr id="16" name="OTLSHAPE_TB_00000000000000000000000000000000_TimescaleInterval5">
            <a:extLst>
              <a:ext uri="{FF2B5EF4-FFF2-40B4-BE49-F238E27FC236}">
                <a16:creationId xmlns:a16="http://schemas.microsoft.com/office/drawing/2014/main" id="{DF5C0422-41C1-BD24-4C26-BBEADC6D0928}"/>
              </a:ext>
            </a:extLst>
          </p:cNvPr>
          <p:cNvSpPr txBox="1"/>
          <p:nvPr>
            <p:custDataLst>
              <p:tags r:id="rId142"/>
            </p:custDataLst>
          </p:nvPr>
        </p:nvSpPr>
        <p:spPr>
          <a:xfrm>
            <a:off x="8284107" y="888921"/>
            <a:ext cx="16619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-24" normalizeH="0" baseline="0" noProof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Jul</a:t>
            </a:r>
          </a:p>
        </p:txBody>
      </p:sp>
      <p:sp>
        <p:nvSpPr>
          <p:cNvPr id="18" name="OTLSHAPE_TB_00000000000000000000000000000000_TimescaleInterval6">
            <a:extLst>
              <a:ext uri="{FF2B5EF4-FFF2-40B4-BE49-F238E27FC236}">
                <a16:creationId xmlns:a16="http://schemas.microsoft.com/office/drawing/2014/main" id="{910CA66C-E934-181A-0B80-529896148B44}"/>
              </a:ext>
            </a:extLst>
          </p:cNvPr>
          <p:cNvSpPr txBox="1"/>
          <p:nvPr>
            <p:custDataLst>
              <p:tags r:id="rId143"/>
            </p:custDataLst>
          </p:nvPr>
        </p:nvSpPr>
        <p:spPr>
          <a:xfrm>
            <a:off x="9893125" y="888921"/>
            <a:ext cx="250068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-22" normalizeH="0" baseline="0" noProof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Aug</a:t>
            </a:r>
          </a:p>
        </p:txBody>
      </p:sp>
      <p:sp>
        <p:nvSpPr>
          <p:cNvPr id="57" name="OTLSHAPE_SLT_be22d075298b471daa3f3808728e11d0_JoinedDate">
            <a:extLst>
              <a:ext uri="{FF2B5EF4-FFF2-40B4-BE49-F238E27FC236}">
                <a16:creationId xmlns:a16="http://schemas.microsoft.com/office/drawing/2014/main" id="{244A22C5-A6C8-49D5-0912-95623137B06E}"/>
              </a:ext>
            </a:extLst>
          </p:cNvPr>
          <p:cNvSpPr txBox="1"/>
          <p:nvPr>
            <p:custDataLst>
              <p:tags r:id="rId144"/>
            </p:custDataLst>
          </p:nvPr>
        </p:nvSpPr>
        <p:spPr>
          <a:xfrm>
            <a:off x="1901043" y="1521276"/>
            <a:ext cx="7112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2" normalizeH="0" baseline="0" noProof="0" dirty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Mar 1 - Mar 3</a:t>
            </a:r>
          </a:p>
        </p:txBody>
      </p:sp>
      <p:sp>
        <p:nvSpPr>
          <p:cNvPr id="58" name="OTLSHAPE_SLT_be22d075298b471daa3f3808728e11d0_Title">
            <a:extLst>
              <a:ext uri="{FF2B5EF4-FFF2-40B4-BE49-F238E27FC236}">
                <a16:creationId xmlns:a16="http://schemas.microsoft.com/office/drawing/2014/main" id="{9CC52915-E4A8-1872-0E7E-8AD2447F6C43}"/>
              </a:ext>
            </a:extLst>
          </p:cNvPr>
          <p:cNvSpPr txBox="1"/>
          <p:nvPr>
            <p:custDataLst>
              <p:tags r:id="rId145"/>
            </p:custDataLst>
          </p:nvPr>
        </p:nvSpPr>
        <p:spPr>
          <a:xfrm>
            <a:off x="2107518" y="1350757"/>
            <a:ext cx="17653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-2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Site survey and land inspection</a:t>
            </a:r>
          </a:p>
        </p:txBody>
      </p:sp>
      <p:sp>
        <p:nvSpPr>
          <p:cNvPr id="66" name="OTLSHAPE_SLT_36adbc561f734ca7b4dc259e243f02ed_JoinedDate">
            <a:extLst>
              <a:ext uri="{FF2B5EF4-FFF2-40B4-BE49-F238E27FC236}">
                <a16:creationId xmlns:a16="http://schemas.microsoft.com/office/drawing/2014/main" id="{A59C59D0-B1FC-24F8-5C35-EE976C4B3C22}"/>
              </a:ext>
            </a:extLst>
          </p:cNvPr>
          <p:cNvSpPr txBox="1"/>
          <p:nvPr>
            <p:custDataLst>
              <p:tags r:id="rId146"/>
            </p:custDataLst>
          </p:nvPr>
        </p:nvSpPr>
        <p:spPr>
          <a:xfrm>
            <a:off x="2056754" y="1884919"/>
            <a:ext cx="774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2" normalizeH="0" baseline="0" noProof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Mar 4 - Mar 14</a:t>
            </a:r>
            <a:endParaRPr kumimoji="0" lang="en-US" sz="1000" b="0" i="0" u="none" strike="noStrike" kern="1200" cap="none" spc="-2" normalizeH="0" baseline="0" noProof="0" dirty="0">
              <a:ln>
                <a:noFill/>
              </a:ln>
              <a:solidFill>
                <a:srgbClr val="FFC00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67" name="OTLSHAPE_SLT_36adbc561f734ca7b4dc259e243f02ed_Title">
            <a:extLst>
              <a:ext uri="{FF2B5EF4-FFF2-40B4-BE49-F238E27FC236}">
                <a16:creationId xmlns:a16="http://schemas.microsoft.com/office/drawing/2014/main" id="{1FD3B2FD-DB15-379C-1941-FE070BA88ED5}"/>
              </a:ext>
            </a:extLst>
          </p:cNvPr>
          <p:cNvSpPr txBox="1"/>
          <p:nvPr>
            <p:custDataLst>
              <p:tags r:id="rId147"/>
            </p:custDataLst>
          </p:nvPr>
        </p:nvSpPr>
        <p:spPr>
          <a:xfrm>
            <a:off x="2678460" y="1714400"/>
            <a:ext cx="15748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-6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Site clearing and excavation</a:t>
            </a:r>
          </a:p>
        </p:txBody>
      </p:sp>
      <p:sp>
        <p:nvSpPr>
          <p:cNvPr id="78" name="OTLSHAPE_SLT_2868068b7eb64c58a3696756ce46f82d_JoinedDate">
            <a:extLst>
              <a:ext uri="{FF2B5EF4-FFF2-40B4-BE49-F238E27FC236}">
                <a16:creationId xmlns:a16="http://schemas.microsoft.com/office/drawing/2014/main" id="{CF9E5925-0F10-5A8A-0520-3EDEBEBC6A0F}"/>
              </a:ext>
            </a:extLst>
          </p:cNvPr>
          <p:cNvSpPr txBox="1"/>
          <p:nvPr>
            <p:custDataLst>
              <p:tags r:id="rId148"/>
            </p:custDataLst>
          </p:nvPr>
        </p:nvSpPr>
        <p:spPr>
          <a:xfrm>
            <a:off x="2420081" y="2524321"/>
            <a:ext cx="8509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2" normalizeH="0" baseline="0" noProof="0" dirty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Mar 11 - Mar 14</a:t>
            </a:r>
          </a:p>
        </p:txBody>
      </p:sp>
      <p:sp>
        <p:nvSpPr>
          <p:cNvPr id="79" name="OTLSHAPE_SLT_2868068b7eb64c58a3696756ce46f82d_Title">
            <a:extLst>
              <a:ext uri="{FF2B5EF4-FFF2-40B4-BE49-F238E27FC236}">
                <a16:creationId xmlns:a16="http://schemas.microsoft.com/office/drawing/2014/main" id="{AF0C2028-9A5E-BD02-5B68-012FF55278D3}"/>
              </a:ext>
            </a:extLst>
          </p:cNvPr>
          <p:cNvSpPr txBox="1"/>
          <p:nvPr>
            <p:custDataLst>
              <p:tags r:id="rId149"/>
            </p:custDataLst>
          </p:nvPr>
        </p:nvSpPr>
        <p:spPr>
          <a:xfrm>
            <a:off x="2678460" y="2353803"/>
            <a:ext cx="14478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-6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Pour foundation concrete</a:t>
            </a:r>
          </a:p>
        </p:txBody>
      </p:sp>
      <p:sp>
        <p:nvSpPr>
          <p:cNvPr id="93" name="OTLSHAPE_SLT_553db94ed75440bf8c176eac25853850_JoinedDate">
            <a:extLst>
              <a:ext uri="{FF2B5EF4-FFF2-40B4-BE49-F238E27FC236}">
                <a16:creationId xmlns:a16="http://schemas.microsoft.com/office/drawing/2014/main" id="{EEF3032D-96E4-CA07-CDB5-C54D66B59D47}"/>
              </a:ext>
            </a:extLst>
          </p:cNvPr>
          <p:cNvSpPr txBox="1"/>
          <p:nvPr>
            <p:custDataLst>
              <p:tags r:id="rId150"/>
            </p:custDataLst>
          </p:nvPr>
        </p:nvSpPr>
        <p:spPr>
          <a:xfrm>
            <a:off x="2420081" y="2793646"/>
            <a:ext cx="8509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2" normalizeH="0" baseline="0" noProof="0" dirty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Mar 11 - Mar 26</a:t>
            </a:r>
          </a:p>
        </p:txBody>
      </p:sp>
      <p:sp>
        <p:nvSpPr>
          <p:cNvPr id="94" name="OTLSHAPE_SLT_553db94ed75440bf8c176eac25853850_Title">
            <a:extLst>
              <a:ext uri="{FF2B5EF4-FFF2-40B4-BE49-F238E27FC236}">
                <a16:creationId xmlns:a16="http://schemas.microsoft.com/office/drawing/2014/main" id="{759A4514-D07B-BD6F-A416-833D0D6602B5}"/>
              </a:ext>
            </a:extLst>
          </p:cNvPr>
          <p:cNvSpPr txBox="1"/>
          <p:nvPr>
            <p:custDataLst>
              <p:tags r:id="rId151"/>
            </p:custDataLst>
          </p:nvPr>
        </p:nvSpPr>
        <p:spPr>
          <a:xfrm>
            <a:off x="3301305" y="2926912"/>
            <a:ext cx="11176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-4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Install steel framing</a:t>
            </a:r>
          </a:p>
        </p:txBody>
      </p:sp>
      <p:sp>
        <p:nvSpPr>
          <p:cNvPr id="102" name="OTLSHAPE_SLT_a2e7a74eae8c496da5a2f63955b0f273_JoinedDate">
            <a:extLst>
              <a:ext uri="{FF2B5EF4-FFF2-40B4-BE49-F238E27FC236}">
                <a16:creationId xmlns:a16="http://schemas.microsoft.com/office/drawing/2014/main" id="{5341A6CB-0117-943D-63B9-9EDEFAD13BDD}"/>
              </a:ext>
            </a:extLst>
          </p:cNvPr>
          <p:cNvSpPr txBox="1"/>
          <p:nvPr>
            <p:custDataLst>
              <p:tags r:id="rId152"/>
            </p:custDataLst>
          </p:nvPr>
        </p:nvSpPr>
        <p:spPr>
          <a:xfrm>
            <a:off x="2338425" y="3165037"/>
            <a:ext cx="8128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2" normalizeH="0" baseline="0" noProof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Mar 26 - Apr 10</a:t>
            </a:r>
          </a:p>
        </p:txBody>
      </p:sp>
      <p:sp>
        <p:nvSpPr>
          <p:cNvPr id="103" name="OTLSHAPE_SLT_a2e7a74eae8c496da5a2f63955b0f273_Title">
            <a:extLst>
              <a:ext uri="{FF2B5EF4-FFF2-40B4-BE49-F238E27FC236}">
                <a16:creationId xmlns:a16="http://schemas.microsoft.com/office/drawing/2014/main" id="{4BE89098-7EC9-4DED-4609-192D2BC825F4}"/>
              </a:ext>
            </a:extLst>
          </p:cNvPr>
          <p:cNvSpPr txBox="1"/>
          <p:nvPr>
            <p:custDataLst>
              <p:tags r:id="rId153"/>
            </p:custDataLst>
          </p:nvPr>
        </p:nvSpPr>
        <p:spPr>
          <a:xfrm>
            <a:off x="4079863" y="3157290"/>
            <a:ext cx="13970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-4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Frame building structure</a:t>
            </a:r>
          </a:p>
        </p:txBody>
      </p:sp>
      <p:sp>
        <p:nvSpPr>
          <p:cNvPr id="114" name="OTLSHAPE_SLT_0aa0556c428041439074d15b468aa89e_JoinedDate">
            <a:extLst>
              <a:ext uri="{FF2B5EF4-FFF2-40B4-BE49-F238E27FC236}">
                <a16:creationId xmlns:a16="http://schemas.microsoft.com/office/drawing/2014/main" id="{659FC47D-90F1-681E-6DB6-43AACBD3052D}"/>
              </a:ext>
            </a:extLst>
          </p:cNvPr>
          <p:cNvSpPr txBox="1"/>
          <p:nvPr>
            <p:custDataLst>
              <p:tags r:id="rId154"/>
            </p:custDataLst>
          </p:nvPr>
        </p:nvSpPr>
        <p:spPr>
          <a:xfrm>
            <a:off x="2743446" y="3449855"/>
            <a:ext cx="7239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2" normalizeH="0" baseline="0" noProof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Apr 1 - Apr 15</a:t>
            </a:r>
          </a:p>
        </p:txBody>
      </p:sp>
      <p:sp>
        <p:nvSpPr>
          <p:cNvPr id="115" name="OTLSHAPE_SLT_0aa0556c428041439074d15b468aa89e_Title">
            <a:extLst>
              <a:ext uri="{FF2B5EF4-FFF2-40B4-BE49-F238E27FC236}">
                <a16:creationId xmlns:a16="http://schemas.microsoft.com/office/drawing/2014/main" id="{D1B0565D-6D65-B6B2-A7BB-BA343A8B7407}"/>
              </a:ext>
            </a:extLst>
          </p:cNvPr>
          <p:cNvSpPr txBox="1"/>
          <p:nvPr>
            <p:custDataLst>
              <p:tags r:id="rId155"/>
            </p:custDataLst>
          </p:nvPr>
        </p:nvSpPr>
        <p:spPr>
          <a:xfrm>
            <a:off x="4339382" y="3442108"/>
            <a:ext cx="12700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-2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Install electrical wiring</a:t>
            </a:r>
          </a:p>
        </p:txBody>
      </p:sp>
      <p:sp>
        <p:nvSpPr>
          <p:cNvPr id="123" name="OTLSHAPE_SLT_0bd20d123c2d47d2b52de2e27184fb4b_JoinedDate">
            <a:extLst>
              <a:ext uri="{FF2B5EF4-FFF2-40B4-BE49-F238E27FC236}">
                <a16:creationId xmlns:a16="http://schemas.microsoft.com/office/drawing/2014/main" id="{9B2AC2D5-D603-D937-D0E8-3175CD8B4601}"/>
              </a:ext>
            </a:extLst>
          </p:cNvPr>
          <p:cNvSpPr txBox="1"/>
          <p:nvPr>
            <p:custDataLst>
              <p:tags r:id="rId156"/>
            </p:custDataLst>
          </p:nvPr>
        </p:nvSpPr>
        <p:spPr>
          <a:xfrm>
            <a:off x="2951062" y="3658474"/>
            <a:ext cx="7239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2" normalizeH="0" baseline="0" noProof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Apr 5 - Apr 15</a:t>
            </a:r>
          </a:p>
        </p:txBody>
      </p:sp>
      <p:sp>
        <p:nvSpPr>
          <p:cNvPr id="124" name="OTLSHAPE_SLT_0bd20d123c2d47d2b52de2e27184fb4b_Title">
            <a:extLst>
              <a:ext uri="{FF2B5EF4-FFF2-40B4-BE49-F238E27FC236}">
                <a16:creationId xmlns:a16="http://schemas.microsoft.com/office/drawing/2014/main" id="{D33CA938-5195-D572-1145-56820787FBB6}"/>
              </a:ext>
            </a:extLst>
          </p:cNvPr>
          <p:cNvSpPr txBox="1"/>
          <p:nvPr>
            <p:custDataLst>
              <p:tags r:id="rId157"/>
            </p:custDataLst>
          </p:nvPr>
        </p:nvSpPr>
        <p:spPr>
          <a:xfrm>
            <a:off x="4339382" y="3650727"/>
            <a:ext cx="13843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-4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Install plumbing systems</a:t>
            </a:r>
          </a:p>
        </p:txBody>
      </p:sp>
      <p:sp>
        <p:nvSpPr>
          <p:cNvPr id="135" name="OTLSHAPE_SLT_17ef602d8fe04ab08020564b09f66c51_JoinedDate">
            <a:extLst>
              <a:ext uri="{FF2B5EF4-FFF2-40B4-BE49-F238E27FC236}">
                <a16:creationId xmlns:a16="http://schemas.microsoft.com/office/drawing/2014/main" id="{EB4CC12B-32FF-E75E-ECB2-4312C5EFCA40}"/>
              </a:ext>
            </a:extLst>
          </p:cNvPr>
          <p:cNvSpPr txBox="1"/>
          <p:nvPr>
            <p:custDataLst>
              <p:tags r:id="rId158"/>
            </p:custDataLst>
          </p:nvPr>
        </p:nvSpPr>
        <p:spPr>
          <a:xfrm>
            <a:off x="3146192" y="3905193"/>
            <a:ext cx="7874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2" normalizeH="0" baseline="0" noProof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Apr 10 - Apr 20</a:t>
            </a:r>
          </a:p>
        </p:txBody>
      </p:sp>
      <p:sp>
        <p:nvSpPr>
          <p:cNvPr id="136" name="OTLSHAPE_SLT_17ef602d8fe04ab08020564b09f66c51_Title">
            <a:extLst>
              <a:ext uri="{FF2B5EF4-FFF2-40B4-BE49-F238E27FC236}">
                <a16:creationId xmlns:a16="http://schemas.microsoft.com/office/drawing/2014/main" id="{A6C188C4-E040-B60D-E16A-79614DA2DCA9}"/>
              </a:ext>
            </a:extLst>
          </p:cNvPr>
          <p:cNvSpPr txBox="1"/>
          <p:nvPr>
            <p:custDataLst>
              <p:tags r:id="rId159"/>
            </p:custDataLst>
          </p:nvPr>
        </p:nvSpPr>
        <p:spPr>
          <a:xfrm>
            <a:off x="4598901" y="3897445"/>
            <a:ext cx="11684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-8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Install HVAC systems</a:t>
            </a:r>
          </a:p>
        </p:txBody>
      </p:sp>
      <p:sp>
        <p:nvSpPr>
          <p:cNvPr id="147" name="OTLSHAPE_SLT_81d966d7ebeb4b5ba65c9413d3b4a59a_JoinedDate">
            <a:extLst>
              <a:ext uri="{FF2B5EF4-FFF2-40B4-BE49-F238E27FC236}">
                <a16:creationId xmlns:a16="http://schemas.microsoft.com/office/drawing/2014/main" id="{434340CD-590E-AEB2-78ED-0831417AF09B}"/>
              </a:ext>
            </a:extLst>
          </p:cNvPr>
          <p:cNvSpPr txBox="1"/>
          <p:nvPr>
            <p:custDataLst>
              <p:tags r:id="rId160"/>
            </p:custDataLst>
          </p:nvPr>
        </p:nvSpPr>
        <p:spPr>
          <a:xfrm>
            <a:off x="4220466" y="4222693"/>
            <a:ext cx="8001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4" normalizeH="0" baseline="0" noProof="0" dirty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May 1 - May 15</a:t>
            </a:r>
          </a:p>
        </p:txBody>
      </p:sp>
      <p:sp>
        <p:nvSpPr>
          <p:cNvPr id="148" name="OTLSHAPE_SLT_81d966d7ebeb4b5ba65c9413d3b4a59a_Title">
            <a:extLst>
              <a:ext uri="{FF2B5EF4-FFF2-40B4-BE49-F238E27FC236}">
                <a16:creationId xmlns:a16="http://schemas.microsoft.com/office/drawing/2014/main" id="{D9898846-D3E4-A1F7-8B39-EE643170C948}"/>
              </a:ext>
            </a:extLst>
          </p:cNvPr>
          <p:cNvSpPr txBox="1"/>
          <p:nvPr>
            <p:custDataLst>
              <p:tags r:id="rId161"/>
            </p:custDataLst>
          </p:nvPr>
        </p:nvSpPr>
        <p:spPr>
          <a:xfrm>
            <a:off x="5896496" y="4214945"/>
            <a:ext cx="11557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-4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Install roof structure</a:t>
            </a:r>
          </a:p>
        </p:txBody>
      </p:sp>
      <p:sp>
        <p:nvSpPr>
          <p:cNvPr id="159" name="OTLSHAPE_SLT_6714b4d26f4941349dbee033f317c7b0_JoinedDate">
            <a:extLst>
              <a:ext uri="{FF2B5EF4-FFF2-40B4-BE49-F238E27FC236}">
                <a16:creationId xmlns:a16="http://schemas.microsoft.com/office/drawing/2014/main" id="{828CB3A7-E3E9-C5EB-E236-36B883434EC0}"/>
              </a:ext>
            </a:extLst>
          </p:cNvPr>
          <p:cNvSpPr txBox="1"/>
          <p:nvPr>
            <p:custDataLst>
              <p:tags r:id="rId162"/>
            </p:custDataLst>
          </p:nvPr>
        </p:nvSpPr>
        <p:spPr>
          <a:xfrm>
            <a:off x="4997707" y="4701652"/>
            <a:ext cx="7493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4" normalizeH="0" baseline="0" noProof="0" dirty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May 15 - Jun 1</a:t>
            </a:r>
          </a:p>
        </p:txBody>
      </p:sp>
      <p:sp>
        <p:nvSpPr>
          <p:cNvPr id="160" name="OTLSHAPE_SLT_6714b4d26f4941349dbee033f317c7b0_Title">
            <a:extLst>
              <a:ext uri="{FF2B5EF4-FFF2-40B4-BE49-F238E27FC236}">
                <a16:creationId xmlns:a16="http://schemas.microsoft.com/office/drawing/2014/main" id="{9807BACF-6756-1C69-BB02-70893E051411}"/>
              </a:ext>
            </a:extLst>
          </p:cNvPr>
          <p:cNvSpPr txBox="1"/>
          <p:nvPr>
            <p:custDataLst>
              <p:tags r:id="rId163"/>
            </p:custDataLst>
          </p:nvPr>
        </p:nvSpPr>
        <p:spPr>
          <a:xfrm>
            <a:off x="6778861" y="4693905"/>
            <a:ext cx="15494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-2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Install windows and glazing</a:t>
            </a:r>
          </a:p>
        </p:txBody>
      </p:sp>
      <p:sp>
        <p:nvSpPr>
          <p:cNvPr id="174" name="OTLSHAPE_SLT_6107c100515b4555a00e37bcc3766c71_JoinedDate">
            <a:extLst>
              <a:ext uri="{FF2B5EF4-FFF2-40B4-BE49-F238E27FC236}">
                <a16:creationId xmlns:a16="http://schemas.microsoft.com/office/drawing/2014/main" id="{40031CC1-ADD9-EC81-B39C-245FAA95FC59}"/>
              </a:ext>
            </a:extLst>
          </p:cNvPr>
          <p:cNvSpPr txBox="1"/>
          <p:nvPr>
            <p:custDataLst>
              <p:tags r:id="rId164"/>
            </p:custDataLst>
          </p:nvPr>
        </p:nvSpPr>
        <p:spPr>
          <a:xfrm>
            <a:off x="5930660" y="4990111"/>
            <a:ext cx="6985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4" normalizeH="0" baseline="0" noProof="0" dirty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Jun 1 - Jun 15</a:t>
            </a:r>
          </a:p>
        </p:txBody>
      </p:sp>
      <p:sp>
        <p:nvSpPr>
          <p:cNvPr id="175" name="OTLSHAPE_SLT_6107c100515b4555a00e37bcc3766c71_Title">
            <a:extLst>
              <a:ext uri="{FF2B5EF4-FFF2-40B4-BE49-F238E27FC236}">
                <a16:creationId xmlns:a16="http://schemas.microsoft.com/office/drawing/2014/main" id="{93CA697E-3AEC-DBFB-4CB3-3B0849DA8340}"/>
              </a:ext>
            </a:extLst>
          </p:cNvPr>
          <p:cNvSpPr txBox="1"/>
          <p:nvPr>
            <p:custDataLst>
              <p:tags r:id="rId165"/>
            </p:custDataLst>
          </p:nvPr>
        </p:nvSpPr>
        <p:spPr>
          <a:xfrm>
            <a:off x="7505514" y="4982364"/>
            <a:ext cx="16256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-2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Install drywall and insulation</a:t>
            </a:r>
          </a:p>
        </p:txBody>
      </p:sp>
      <p:sp>
        <p:nvSpPr>
          <p:cNvPr id="183" name="OTLSHAPE_SLT_fdb078ea4dba4720af72d64d9176e36e_JoinedDate">
            <a:extLst>
              <a:ext uri="{FF2B5EF4-FFF2-40B4-BE49-F238E27FC236}">
                <a16:creationId xmlns:a16="http://schemas.microsoft.com/office/drawing/2014/main" id="{AAA34DE1-83E1-23F1-3C09-F73121E6F30A}"/>
              </a:ext>
            </a:extLst>
          </p:cNvPr>
          <p:cNvSpPr txBox="1"/>
          <p:nvPr>
            <p:custDataLst>
              <p:tags r:id="rId166"/>
            </p:custDataLst>
          </p:nvPr>
        </p:nvSpPr>
        <p:spPr>
          <a:xfrm>
            <a:off x="6333406" y="5198730"/>
            <a:ext cx="7620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4" normalizeH="0" baseline="0" noProof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Jun 10 - Jun 20</a:t>
            </a:r>
          </a:p>
        </p:txBody>
      </p:sp>
      <p:sp>
        <p:nvSpPr>
          <p:cNvPr id="184" name="OTLSHAPE_SLT_fdb078ea4dba4720af72d64d9176e36e_Title">
            <a:extLst>
              <a:ext uri="{FF2B5EF4-FFF2-40B4-BE49-F238E27FC236}">
                <a16:creationId xmlns:a16="http://schemas.microsoft.com/office/drawing/2014/main" id="{97BE4AA0-B16A-EFAC-F863-DE686C342480}"/>
              </a:ext>
            </a:extLst>
          </p:cNvPr>
          <p:cNvSpPr txBox="1"/>
          <p:nvPr>
            <p:custDataLst>
              <p:tags r:id="rId167"/>
            </p:custDataLst>
          </p:nvPr>
        </p:nvSpPr>
        <p:spPr>
          <a:xfrm>
            <a:off x="7765033" y="5190983"/>
            <a:ext cx="17526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-2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Paint interior walls and ceilings</a:t>
            </a:r>
          </a:p>
        </p:txBody>
      </p:sp>
      <p:sp>
        <p:nvSpPr>
          <p:cNvPr id="195" name="OTLSHAPE_SLT_4bd86f79fe1b4448af616dfaccd0064d_JoinedDate">
            <a:extLst>
              <a:ext uri="{FF2B5EF4-FFF2-40B4-BE49-F238E27FC236}">
                <a16:creationId xmlns:a16="http://schemas.microsoft.com/office/drawing/2014/main" id="{2AC28A37-9D5D-0571-55A8-24BE9763C9D9}"/>
              </a:ext>
            </a:extLst>
          </p:cNvPr>
          <p:cNvSpPr txBox="1"/>
          <p:nvPr>
            <p:custDataLst>
              <p:tags r:id="rId168"/>
            </p:custDataLst>
          </p:nvPr>
        </p:nvSpPr>
        <p:spPr>
          <a:xfrm>
            <a:off x="6748636" y="5445449"/>
            <a:ext cx="7620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4" normalizeH="0" baseline="0" noProof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Jun 18 - Jun 27</a:t>
            </a:r>
          </a:p>
        </p:txBody>
      </p:sp>
      <p:sp>
        <p:nvSpPr>
          <p:cNvPr id="196" name="OTLSHAPE_SLT_4bd86f79fe1b4448af616dfaccd0064d_Title">
            <a:extLst>
              <a:ext uri="{FF2B5EF4-FFF2-40B4-BE49-F238E27FC236}">
                <a16:creationId xmlns:a16="http://schemas.microsoft.com/office/drawing/2014/main" id="{FBE97A4B-FA4A-123A-1E03-2C3C91C7D054}"/>
              </a:ext>
            </a:extLst>
          </p:cNvPr>
          <p:cNvSpPr txBox="1"/>
          <p:nvPr>
            <p:custDataLst>
              <p:tags r:id="rId169"/>
            </p:custDataLst>
          </p:nvPr>
        </p:nvSpPr>
        <p:spPr>
          <a:xfrm>
            <a:off x="8128360" y="5437701"/>
            <a:ext cx="8128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-4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Install flooring</a:t>
            </a:r>
          </a:p>
        </p:txBody>
      </p:sp>
      <p:sp>
        <p:nvSpPr>
          <p:cNvPr id="207" name="OTLSHAPE_SLT_4a0d7f7cf92a45289ae48e6b0807740f_JoinedDate">
            <a:extLst>
              <a:ext uri="{FF2B5EF4-FFF2-40B4-BE49-F238E27FC236}">
                <a16:creationId xmlns:a16="http://schemas.microsoft.com/office/drawing/2014/main" id="{4B58A27C-10E8-5484-95AA-4D41DFD2F089}"/>
              </a:ext>
            </a:extLst>
          </p:cNvPr>
          <p:cNvSpPr txBox="1"/>
          <p:nvPr>
            <p:custDataLst>
              <p:tags r:id="rId170"/>
            </p:custDataLst>
          </p:nvPr>
        </p:nvSpPr>
        <p:spPr>
          <a:xfrm>
            <a:off x="7562959" y="5962508"/>
            <a:ext cx="6223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4" normalizeH="0" baseline="0" noProof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Jul 1 - Jul 15</a:t>
            </a:r>
          </a:p>
        </p:txBody>
      </p:sp>
      <p:sp>
        <p:nvSpPr>
          <p:cNvPr id="208" name="OTLSHAPE_SLT_4a0d7f7cf92a45289ae48e6b0807740f_Title">
            <a:extLst>
              <a:ext uri="{FF2B5EF4-FFF2-40B4-BE49-F238E27FC236}">
                <a16:creationId xmlns:a16="http://schemas.microsoft.com/office/drawing/2014/main" id="{F307157D-31AA-2D97-68C6-B3F85A83AC1E}"/>
              </a:ext>
            </a:extLst>
          </p:cNvPr>
          <p:cNvSpPr txBox="1"/>
          <p:nvPr>
            <p:custDataLst>
              <p:tags r:id="rId171"/>
            </p:custDataLst>
          </p:nvPr>
        </p:nvSpPr>
        <p:spPr>
          <a:xfrm>
            <a:off x="9062628" y="5954761"/>
            <a:ext cx="17018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-2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Exterior painting and finishing</a:t>
            </a:r>
          </a:p>
        </p:txBody>
      </p:sp>
      <p:sp>
        <p:nvSpPr>
          <p:cNvPr id="217" name="OTLSHAPE_SLM_95d243911874419ba2cdaa5e7ba52f2c_Title">
            <a:extLst>
              <a:ext uri="{FF2B5EF4-FFF2-40B4-BE49-F238E27FC236}">
                <a16:creationId xmlns:a16="http://schemas.microsoft.com/office/drawing/2014/main" id="{8257D5E0-F8FE-752E-B702-B73B176B05B2}"/>
              </a:ext>
            </a:extLst>
          </p:cNvPr>
          <p:cNvSpPr txBox="1"/>
          <p:nvPr>
            <p:custDataLst>
              <p:tags r:id="rId172"/>
            </p:custDataLst>
          </p:nvPr>
        </p:nvSpPr>
        <p:spPr>
          <a:xfrm>
            <a:off x="10062563" y="6332120"/>
            <a:ext cx="596900" cy="341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-4" normalizeH="0" baseline="0" noProof="0" dirty="0">
                <a:ln>
                  <a:noFill/>
                </a:ln>
                <a:solidFill>
                  <a:srgbClr val="FF5C5C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First inspection</a:t>
            </a:r>
          </a:p>
        </p:txBody>
      </p:sp>
      <p:sp>
        <p:nvSpPr>
          <p:cNvPr id="223" name="OTLSHAPE_SLM_a134d8eb28a34cfbbf642d960090ed28_Title">
            <a:extLst>
              <a:ext uri="{FF2B5EF4-FFF2-40B4-BE49-F238E27FC236}">
                <a16:creationId xmlns:a16="http://schemas.microsoft.com/office/drawing/2014/main" id="{A3D9AD54-F330-1191-5BCF-AABC874B1E9B}"/>
              </a:ext>
            </a:extLst>
          </p:cNvPr>
          <p:cNvSpPr txBox="1"/>
          <p:nvPr>
            <p:custDataLst>
              <p:tags r:id="rId173"/>
            </p:custDataLst>
          </p:nvPr>
        </p:nvSpPr>
        <p:spPr>
          <a:xfrm>
            <a:off x="10871318" y="6243220"/>
            <a:ext cx="4445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-8" normalizeH="0" baseline="0" noProof="0" dirty="0">
                <a:ln>
                  <a:noFill/>
                </a:ln>
                <a:solidFill>
                  <a:srgbClr val="FF5C5C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Sign-off</a:t>
            </a:r>
          </a:p>
        </p:txBody>
      </p:sp>
      <p:sp>
        <p:nvSpPr>
          <p:cNvPr id="236" name="OTLSHAPE_TB_00000000000000000000000000000000_MiddleTimescaleInterval2">
            <a:extLst>
              <a:ext uri="{FF2B5EF4-FFF2-40B4-BE49-F238E27FC236}">
                <a16:creationId xmlns:a16="http://schemas.microsoft.com/office/drawing/2014/main" id="{6DAF7E6B-018C-A0E6-0C62-6D3678B6A15D}"/>
              </a:ext>
            </a:extLst>
          </p:cNvPr>
          <p:cNvSpPr txBox="1"/>
          <p:nvPr>
            <p:custDataLst>
              <p:tags r:id="rId174"/>
            </p:custDataLst>
          </p:nvPr>
        </p:nvSpPr>
        <p:spPr>
          <a:xfrm>
            <a:off x="2315169" y="1080945"/>
            <a:ext cx="75470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40" normalizeH="0" baseline="0" noProof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2</a:t>
            </a:r>
          </a:p>
        </p:txBody>
      </p:sp>
      <p:sp>
        <p:nvSpPr>
          <p:cNvPr id="238" name="OTLSHAPE_TB_00000000000000000000000000000000_MiddleTimescaleInterval3">
            <a:extLst>
              <a:ext uri="{FF2B5EF4-FFF2-40B4-BE49-F238E27FC236}">
                <a16:creationId xmlns:a16="http://schemas.microsoft.com/office/drawing/2014/main" id="{464A2B8D-007D-7F2F-F7FE-986F12BC5826}"/>
              </a:ext>
            </a:extLst>
          </p:cNvPr>
          <p:cNvSpPr txBox="1"/>
          <p:nvPr>
            <p:custDataLst>
              <p:tags r:id="rId175"/>
            </p:custDataLst>
          </p:nvPr>
        </p:nvSpPr>
        <p:spPr>
          <a:xfrm>
            <a:off x="2678496" y="1080945"/>
            <a:ext cx="75470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40" normalizeH="0" baseline="0" noProof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3</a:t>
            </a:r>
          </a:p>
        </p:txBody>
      </p:sp>
      <p:sp>
        <p:nvSpPr>
          <p:cNvPr id="240" name="OTLSHAPE_TB_00000000000000000000000000000000_MiddleTimescaleInterval4">
            <a:extLst>
              <a:ext uri="{FF2B5EF4-FFF2-40B4-BE49-F238E27FC236}">
                <a16:creationId xmlns:a16="http://schemas.microsoft.com/office/drawing/2014/main" id="{56A9FEDC-DBBC-B788-FE70-B6A34737946D}"/>
              </a:ext>
            </a:extLst>
          </p:cNvPr>
          <p:cNvSpPr txBox="1"/>
          <p:nvPr>
            <p:custDataLst>
              <p:tags r:id="rId176"/>
            </p:custDataLst>
          </p:nvPr>
        </p:nvSpPr>
        <p:spPr>
          <a:xfrm>
            <a:off x="3041823" y="1080945"/>
            <a:ext cx="75470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40" normalizeH="0" baseline="0" noProof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4</a:t>
            </a:r>
          </a:p>
        </p:txBody>
      </p:sp>
      <p:sp>
        <p:nvSpPr>
          <p:cNvPr id="242" name="OTLSHAPE_TB_00000000000000000000000000000000_MiddleTimescaleInterval5">
            <a:extLst>
              <a:ext uri="{FF2B5EF4-FFF2-40B4-BE49-F238E27FC236}">
                <a16:creationId xmlns:a16="http://schemas.microsoft.com/office/drawing/2014/main" id="{47548943-38A4-7C3A-4DC0-07864623A2BF}"/>
              </a:ext>
            </a:extLst>
          </p:cNvPr>
          <p:cNvSpPr txBox="1"/>
          <p:nvPr>
            <p:custDataLst>
              <p:tags r:id="rId177"/>
            </p:custDataLst>
          </p:nvPr>
        </p:nvSpPr>
        <p:spPr>
          <a:xfrm>
            <a:off x="3405149" y="1080945"/>
            <a:ext cx="75470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40" normalizeH="0" baseline="0" noProof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5</a:t>
            </a:r>
          </a:p>
        </p:txBody>
      </p:sp>
      <p:sp>
        <p:nvSpPr>
          <p:cNvPr id="244" name="OTLSHAPE_TB_00000000000000000000000000000000_MiddleTimescaleInterval6">
            <a:extLst>
              <a:ext uri="{FF2B5EF4-FFF2-40B4-BE49-F238E27FC236}">
                <a16:creationId xmlns:a16="http://schemas.microsoft.com/office/drawing/2014/main" id="{6E8F9A94-827C-22F2-2BC9-D83B585F5347}"/>
              </a:ext>
            </a:extLst>
          </p:cNvPr>
          <p:cNvSpPr txBox="1"/>
          <p:nvPr>
            <p:custDataLst>
              <p:tags r:id="rId178"/>
            </p:custDataLst>
          </p:nvPr>
        </p:nvSpPr>
        <p:spPr>
          <a:xfrm>
            <a:off x="3768476" y="1080945"/>
            <a:ext cx="75470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40" normalizeH="0" baseline="0" noProof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6</a:t>
            </a:r>
          </a:p>
        </p:txBody>
      </p:sp>
      <p:sp>
        <p:nvSpPr>
          <p:cNvPr id="246" name="OTLSHAPE_TB_00000000000000000000000000000000_MiddleTimescaleInterval7">
            <a:extLst>
              <a:ext uri="{FF2B5EF4-FFF2-40B4-BE49-F238E27FC236}">
                <a16:creationId xmlns:a16="http://schemas.microsoft.com/office/drawing/2014/main" id="{DE2A0BDF-61A1-9FC3-093B-7547689CAB28}"/>
              </a:ext>
            </a:extLst>
          </p:cNvPr>
          <p:cNvSpPr txBox="1"/>
          <p:nvPr>
            <p:custDataLst>
              <p:tags r:id="rId179"/>
            </p:custDataLst>
          </p:nvPr>
        </p:nvSpPr>
        <p:spPr>
          <a:xfrm>
            <a:off x="4131802" y="1080945"/>
            <a:ext cx="75470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40" normalizeH="0" baseline="0" noProof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7</a:t>
            </a:r>
          </a:p>
        </p:txBody>
      </p:sp>
      <p:sp>
        <p:nvSpPr>
          <p:cNvPr id="248" name="OTLSHAPE_TB_00000000000000000000000000000000_MiddleTimescaleInterval8">
            <a:extLst>
              <a:ext uri="{FF2B5EF4-FFF2-40B4-BE49-F238E27FC236}">
                <a16:creationId xmlns:a16="http://schemas.microsoft.com/office/drawing/2014/main" id="{4445F277-CF93-55FA-C5BA-E6F808F2941C}"/>
              </a:ext>
            </a:extLst>
          </p:cNvPr>
          <p:cNvSpPr txBox="1"/>
          <p:nvPr>
            <p:custDataLst>
              <p:tags r:id="rId180"/>
            </p:custDataLst>
          </p:nvPr>
        </p:nvSpPr>
        <p:spPr>
          <a:xfrm>
            <a:off x="4495129" y="1080945"/>
            <a:ext cx="75470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40" normalizeH="0" baseline="0" noProof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8</a:t>
            </a:r>
          </a:p>
        </p:txBody>
      </p:sp>
      <p:sp>
        <p:nvSpPr>
          <p:cNvPr id="250" name="OTLSHAPE_TB_00000000000000000000000000000000_MiddleTimescaleInterval9">
            <a:extLst>
              <a:ext uri="{FF2B5EF4-FFF2-40B4-BE49-F238E27FC236}">
                <a16:creationId xmlns:a16="http://schemas.microsoft.com/office/drawing/2014/main" id="{2C075ABA-2BAC-622F-65C3-AE243A7452E4}"/>
              </a:ext>
            </a:extLst>
          </p:cNvPr>
          <p:cNvSpPr txBox="1"/>
          <p:nvPr>
            <p:custDataLst>
              <p:tags r:id="rId181"/>
            </p:custDataLst>
          </p:nvPr>
        </p:nvSpPr>
        <p:spPr>
          <a:xfrm>
            <a:off x="4858456" y="1080945"/>
            <a:ext cx="75470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40" normalizeH="0" baseline="0" noProof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9</a:t>
            </a:r>
          </a:p>
        </p:txBody>
      </p:sp>
      <p:sp>
        <p:nvSpPr>
          <p:cNvPr id="252" name="OTLSHAPE_TB_00000000000000000000000000000000_MiddleTimescaleInterval10">
            <a:extLst>
              <a:ext uri="{FF2B5EF4-FFF2-40B4-BE49-F238E27FC236}">
                <a16:creationId xmlns:a16="http://schemas.microsoft.com/office/drawing/2014/main" id="{14D2A548-2817-88DA-5F82-8D48330EF1AC}"/>
              </a:ext>
            </a:extLst>
          </p:cNvPr>
          <p:cNvSpPr txBox="1"/>
          <p:nvPr>
            <p:custDataLst>
              <p:tags r:id="rId182"/>
            </p:custDataLst>
          </p:nvPr>
        </p:nvSpPr>
        <p:spPr>
          <a:xfrm>
            <a:off x="5221782" y="1080945"/>
            <a:ext cx="15093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28" normalizeH="0" baseline="0" noProof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10</a:t>
            </a:r>
          </a:p>
        </p:txBody>
      </p:sp>
      <p:sp>
        <p:nvSpPr>
          <p:cNvPr id="254" name="OTLSHAPE_TB_00000000000000000000000000000000_MiddleTimescaleInterval11">
            <a:extLst>
              <a:ext uri="{FF2B5EF4-FFF2-40B4-BE49-F238E27FC236}">
                <a16:creationId xmlns:a16="http://schemas.microsoft.com/office/drawing/2014/main" id="{9870C3F9-C50F-CDEC-BA76-C5DAD028BFA3}"/>
              </a:ext>
            </a:extLst>
          </p:cNvPr>
          <p:cNvSpPr txBox="1"/>
          <p:nvPr>
            <p:custDataLst>
              <p:tags r:id="rId183"/>
            </p:custDataLst>
          </p:nvPr>
        </p:nvSpPr>
        <p:spPr>
          <a:xfrm>
            <a:off x="5585109" y="1080945"/>
            <a:ext cx="15093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28" normalizeH="0" baseline="0" noProof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11</a:t>
            </a:r>
          </a:p>
        </p:txBody>
      </p:sp>
      <p:sp>
        <p:nvSpPr>
          <p:cNvPr id="256" name="OTLSHAPE_TB_00000000000000000000000000000000_MiddleTimescaleInterval12">
            <a:extLst>
              <a:ext uri="{FF2B5EF4-FFF2-40B4-BE49-F238E27FC236}">
                <a16:creationId xmlns:a16="http://schemas.microsoft.com/office/drawing/2014/main" id="{02FB478F-AFA8-8787-822D-DDC3C3FFF203}"/>
              </a:ext>
            </a:extLst>
          </p:cNvPr>
          <p:cNvSpPr txBox="1"/>
          <p:nvPr>
            <p:custDataLst>
              <p:tags r:id="rId184"/>
            </p:custDataLst>
          </p:nvPr>
        </p:nvSpPr>
        <p:spPr>
          <a:xfrm>
            <a:off x="5948436" y="1080945"/>
            <a:ext cx="15093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28" normalizeH="0" baseline="0" noProof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12</a:t>
            </a:r>
          </a:p>
        </p:txBody>
      </p:sp>
      <p:sp>
        <p:nvSpPr>
          <p:cNvPr id="258" name="OTLSHAPE_TB_00000000000000000000000000000000_MiddleTimescaleInterval13">
            <a:extLst>
              <a:ext uri="{FF2B5EF4-FFF2-40B4-BE49-F238E27FC236}">
                <a16:creationId xmlns:a16="http://schemas.microsoft.com/office/drawing/2014/main" id="{6F4707EC-1AF0-1D7A-65E7-17E525F0400E}"/>
              </a:ext>
            </a:extLst>
          </p:cNvPr>
          <p:cNvSpPr txBox="1"/>
          <p:nvPr>
            <p:custDataLst>
              <p:tags r:id="rId185"/>
            </p:custDataLst>
          </p:nvPr>
        </p:nvSpPr>
        <p:spPr>
          <a:xfrm>
            <a:off x="6311762" y="1080945"/>
            <a:ext cx="15093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28" normalizeH="0" baseline="0" noProof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13</a:t>
            </a:r>
          </a:p>
        </p:txBody>
      </p:sp>
      <p:sp>
        <p:nvSpPr>
          <p:cNvPr id="260" name="OTLSHAPE_TB_00000000000000000000000000000000_MiddleTimescaleInterval14">
            <a:extLst>
              <a:ext uri="{FF2B5EF4-FFF2-40B4-BE49-F238E27FC236}">
                <a16:creationId xmlns:a16="http://schemas.microsoft.com/office/drawing/2014/main" id="{D4EB9A87-8AD2-C751-8EA6-99E7E95C06F6}"/>
              </a:ext>
            </a:extLst>
          </p:cNvPr>
          <p:cNvSpPr txBox="1"/>
          <p:nvPr>
            <p:custDataLst>
              <p:tags r:id="rId186"/>
            </p:custDataLst>
          </p:nvPr>
        </p:nvSpPr>
        <p:spPr>
          <a:xfrm>
            <a:off x="6675089" y="1080945"/>
            <a:ext cx="15093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28" normalizeH="0" baseline="0" noProof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14</a:t>
            </a:r>
          </a:p>
        </p:txBody>
      </p:sp>
      <p:sp>
        <p:nvSpPr>
          <p:cNvPr id="262" name="OTLSHAPE_TB_00000000000000000000000000000000_MiddleTimescaleInterval15">
            <a:extLst>
              <a:ext uri="{FF2B5EF4-FFF2-40B4-BE49-F238E27FC236}">
                <a16:creationId xmlns:a16="http://schemas.microsoft.com/office/drawing/2014/main" id="{514C09DE-D20D-DE6A-580A-67981F5C9AF6}"/>
              </a:ext>
            </a:extLst>
          </p:cNvPr>
          <p:cNvSpPr txBox="1"/>
          <p:nvPr>
            <p:custDataLst>
              <p:tags r:id="rId187"/>
            </p:custDataLst>
          </p:nvPr>
        </p:nvSpPr>
        <p:spPr>
          <a:xfrm>
            <a:off x="7038415" y="1080945"/>
            <a:ext cx="15093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28" normalizeH="0" baseline="0" noProof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15</a:t>
            </a:r>
          </a:p>
        </p:txBody>
      </p:sp>
      <p:sp>
        <p:nvSpPr>
          <p:cNvPr id="264" name="OTLSHAPE_TB_00000000000000000000000000000000_MiddleTimescaleInterval16">
            <a:extLst>
              <a:ext uri="{FF2B5EF4-FFF2-40B4-BE49-F238E27FC236}">
                <a16:creationId xmlns:a16="http://schemas.microsoft.com/office/drawing/2014/main" id="{55639DD9-ECE8-10AF-43F8-31C0EAEE93E1}"/>
              </a:ext>
            </a:extLst>
          </p:cNvPr>
          <p:cNvSpPr txBox="1"/>
          <p:nvPr>
            <p:custDataLst>
              <p:tags r:id="rId188"/>
            </p:custDataLst>
          </p:nvPr>
        </p:nvSpPr>
        <p:spPr>
          <a:xfrm>
            <a:off x="7401742" y="1080945"/>
            <a:ext cx="15093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28" normalizeH="0" baseline="0" noProof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16</a:t>
            </a:r>
          </a:p>
        </p:txBody>
      </p:sp>
      <p:sp>
        <p:nvSpPr>
          <p:cNvPr id="266" name="OTLSHAPE_TB_00000000000000000000000000000000_MiddleTimescaleInterval17">
            <a:extLst>
              <a:ext uri="{FF2B5EF4-FFF2-40B4-BE49-F238E27FC236}">
                <a16:creationId xmlns:a16="http://schemas.microsoft.com/office/drawing/2014/main" id="{410D2D05-4748-AE40-BD3D-87C081D763ED}"/>
              </a:ext>
            </a:extLst>
          </p:cNvPr>
          <p:cNvSpPr txBox="1"/>
          <p:nvPr>
            <p:custDataLst>
              <p:tags r:id="rId189"/>
            </p:custDataLst>
          </p:nvPr>
        </p:nvSpPr>
        <p:spPr>
          <a:xfrm>
            <a:off x="7765069" y="1080945"/>
            <a:ext cx="15093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28" normalizeH="0" baseline="0" noProof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17</a:t>
            </a:r>
          </a:p>
        </p:txBody>
      </p:sp>
      <p:sp>
        <p:nvSpPr>
          <p:cNvPr id="268" name="OTLSHAPE_TB_00000000000000000000000000000000_MiddleTimescaleInterval18">
            <a:extLst>
              <a:ext uri="{FF2B5EF4-FFF2-40B4-BE49-F238E27FC236}">
                <a16:creationId xmlns:a16="http://schemas.microsoft.com/office/drawing/2014/main" id="{A4B68053-6B4F-DF23-C1D4-FA1BEB69C19C}"/>
              </a:ext>
            </a:extLst>
          </p:cNvPr>
          <p:cNvSpPr txBox="1"/>
          <p:nvPr>
            <p:custDataLst>
              <p:tags r:id="rId190"/>
            </p:custDataLst>
          </p:nvPr>
        </p:nvSpPr>
        <p:spPr>
          <a:xfrm>
            <a:off x="8128395" y="1080945"/>
            <a:ext cx="15093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28" normalizeH="0" baseline="0" noProof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18</a:t>
            </a:r>
          </a:p>
        </p:txBody>
      </p:sp>
      <p:sp>
        <p:nvSpPr>
          <p:cNvPr id="270" name="OTLSHAPE_TB_00000000000000000000000000000000_MiddleTimescaleInterval19">
            <a:extLst>
              <a:ext uri="{FF2B5EF4-FFF2-40B4-BE49-F238E27FC236}">
                <a16:creationId xmlns:a16="http://schemas.microsoft.com/office/drawing/2014/main" id="{397B2108-4245-2AF4-BC3D-8D36EC21A8BC}"/>
              </a:ext>
            </a:extLst>
          </p:cNvPr>
          <p:cNvSpPr txBox="1"/>
          <p:nvPr>
            <p:custDataLst>
              <p:tags r:id="rId191"/>
            </p:custDataLst>
          </p:nvPr>
        </p:nvSpPr>
        <p:spPr>
          <a:xfrm>
            <a:off x="8491722" y="1080945"/>
            <a:ext cx="15093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28" normalizeH="0" baseline="0" noProof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19</a:t>
            </a:r>
          </a:p>
        </p:txBody>
      </p:sp>
      <p:sp>
        <p:nvSpPr>
          <p:cNvPr id="272" name="OTLSHAPE_TB_00000000000000000000000000000000_MiddleTimescaleInterval20">
            <a:extLst>
              <a:ext uri="{FF2B5EF4-FFF2-40B4-BE49-F238E27FC236}">
                <a16:creationId xmlns:a16="http://schemas.microsoft.com/office/drawing/2014/main" id="{788AA68C-F4C2-2A01-3695-9F7FA04AD19A}"/>
              </a:ext>
            </a:extLst>
          </p:cNvPr>
          <p:cNvSpPr txBox="1"/>
          <p:nvPr>
            <p:custDataLst>
              <p:tags r:id="rId192"/>
            </p:custDataLst>
          </p:nvPr>
        </p:nvSpPr>
        <p:spPr>
          <a:xfrm>
            <a:off x="8855049" y="1080945"/>
            <a:ext cx="15093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28" normalizeH="0" baseline="0" noProof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20</a:t>
            </a:r>
          </a:p>
        </p:txBody>
      </p:sp>
      <p:sp>
        <p:nvSpPr>
          <p:cNvPr id="274" name="OTLSHAPE_TB_00000000000000000000000000000000_MiddleTimescaleInterval21">
            <a:extLst>
              <a:ext uri="{FF2B5EF4-FFF2-40B4-BE49-F238E27FC236}">
                <a16:creationId xmlns:a16="http://schemas.microsoft.com/office/drawing/2014/main" id="{5BFDF6A0-8E52-F83F-71D1-E1F1921E5515}"/>
              </a:ext>
            </a:extLst>
          </p:cNvPr>
          <p:cNvSpPr txBox="1"/>
          <p:nvPr>
            <p:custDataLst>
              <p:tags r:id="rId193"/>
            </p:custDataLst>
          </p:nvPr>
        </p:nvSpPr>
        <p:spPr>
          <a:xfrm>
            <a:off x="9218375" y="1080945"/>
            <a:ext cx="15093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28" normalizeH="0" baseline="0" noProof="0" dirty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21</a:t>
            </a:r>
          </a:p>
        </p:txBody>
      </p:sp>
      <p:sp>
        <p:nvSpPr>
          <p:cNvPr id="276" name="OTLSHAPE_TB_00000000000000000000000000000000_MiddleTimescaleInterval22">
            <a:extLst>
              <a:ext uri="{FF2B5EF4-FFF2-40B4-BE49-F238E27FC236}">
                <a16:creationId xmlns:a16="http://schemas.microsoft.com/office/drawing/2014/main" id="{1A8DA4EA-4F1C-606C-527B-CD5D214D8708}"/>
              </a:ext>
            </a:extLst>
          </p:cNvPr>
          <p:cNvSpPr txBox="1"/>
          <p:nvPr>
            <p:custDataLst>
              <p:tags r:id="rId194"/>
            </p:custDataLst>
          </p:nvPr>
        </p:nvSpPr>
        <p:spPr>
          <a:xfrm>
            <a:off x="9581702" y="1080945"/>
            <a:ext cx="15093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28" normalizeH="0" baseline="0" noProof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22</a:t>
            </a:r>
          </a:p>
        </p:txBody>
      </p:sp>
      <p:sp>
        <p:nvSpPr>
          <p:cNvPr id="278" name="OTLSHAPE_TB_00000000000000000000000000000000_MiddleTimescaleInterval23">
            <a:extLst>
              <a:ext uri="{FF2B5EF4-FFF2-40B4-BE49-F238E27FC236}">
                <a16:creationId xmlns:a16="http://schemas.microsoft.com/office/drawing/2014/main" id="{5CC3472E-59D0-FA22-D6ED-D7B68F8FFFD8}"/>
              </a:ext>
            </a:extLst>
          </p:cNvPr>
          <p:cNvSpPr txBox="1"/>
          <p:nvPr>
            <p:custDataLst>
              <p:tags r:id="rId195"/>
            </p:custDataLst>
          </p:nvPr>
        </p:nvSpPr>
        <p:spPr>
          <a:xfrm>
            <a:off x="9945029" y="1080945"/>
            <a:ext cx="15093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28" normalizeH="0" baseline="0" noProof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23</a:t>
            </a:r>
          </a:p>
        </p:txBody>
      </p:sp>
      <p:sp>
        <p:nvSpPr>
          <p:cNvPr id="280" name="OTLSHAPE_TB_00000000000000000000000000000000_MiddleTimescaleInterval24">
            <a:extLst>
              <a:ext uri="{FF2B5EF4-FFF2-40B4-BE49-F238E27FC236}">
                <a16:creationId xmlns:a16="http://schemas.microsoft.com/office/drawing/2014/main" id="{A4284F34-E60A-FEF0-7D3B-1F58C55D0850}"/>
              </a:ext>
            </a:extLst>
          </p:cNvPr>
          <p:cNvSpPr txBox="1"/>
          <p:nvPr>
            <p:custDataLst>
              <p:tags r:id="rId196"/>
            </p:custDataLst>
          </p:nvPr>
        </p:nvSpPr>
        <p:spPr>
          <a:xfrm>
            <a:off x="10308355" y="1080945"/>
            <a:ext cx="15093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28" normalizeH="0" baseline="0" noProof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24</a:t>
            </a:r>
          </a:p>
        </p:txBody>
      </p:sp>
      <p:sp>
        <p:nvSpPr>
          <p:cNvPr id="282" name="OTLSHAPE_TB_00000000000000000000000000000000_MiddleTimescaleInterval25">
            <a:extLst>
              <a:ext uri="{FF2B5EF4-FFF2-40B4-BE49-F238E27FC236}">
                <a16:creationId xmlns:a16="http://schemas.microsoft.com/office/drawing/2014/main" id="{45473E83-46AD-C7DF-585C-9AC27AB5B7B4}"/>
              </a:ext>
            </a:extLst>
          </p:cNvPr>
          <p:cNvSpPr txBox="1"/>
          <p:nvPr>
            <p:custDataLst>
              <p:tags r:id="rId197"/>
            </p:custDataLst>
          </p:nvPr>
        </p:nvSpPr>
        <p:spPr>
          <a:xfrm>
            <a:off x="10671682" y="1080945"/>
            <a:ext cx="15093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28" normalizeH="0" baseline="0" noProof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25</a:t>
            </a:r>
          </a:p>
        </p:txBody>
      </p:sp>
      <p:sp>
        <p:nvSpPr>
          <p:cNvPr id="284" name="OTLSHAPE_TB_00000000000000000000000000000000_MiddleTimescaleInterval26">
            <a:extLst>
              <a:ext uri="{FF2B5EF4-FFF2-40B4-BE49-F238E27FC236}">
                <a16:creationId xmlns:a16="http://schemas.microsoft.com/office/drawing/2014/main" id="{FB35E967-6442-3061-E1DC-0FFE442ED22A}"/>
              </a:ext>
            </a:extLst>
          </p:cNvPr>
          <p:cNvSpPr txBox="1"/>
          <p:nvPr>
            <p:custDataLst>
              <p:tags r:id="rId198"/>
            </p:custDataLst>
          </p:nvPr>
        </p:nvSpPr>
        <p:spPr>
          <a:xfrm>
            <a:off x="11035009" y="1080945"/>
            <a:ext cx="15093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28" normalizeH="0" baseline="0" noProof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26</a:t>
            </a:r>
          </a:p>
        </p:txBody>
      </p:sp>
      <p:sp>
        <p:nvSpPr>
          <p:cNvPr id="6" name="OTLSHAPE_TB_00000000000000000000000000000000_MiddleTimescaleInterval1" hidden="1">
            <a:extLst>
              <a:ext uri="{FF2B5EF4-FFF2-40B4-BE49-F238E27FC236}">
                <a16:creationId xmlns:a16="http://schemas.microsoft.com/office/drawing/2014/main" id="{7CCEBB12-1E6F-2F80-64AA-F3185C0EB550}"/>
              </a:ext>
            </a:extLst>
          </p:cNvPr>
          <p:cNvSpPr txBox="1"/>
          <p:nvPr>
            <p:custDataLst>
              <p:tags r:id="rId199"/>
            </p:custDataLst>
          </p:nvPr>
        </p:nvSpPr>
        <p:spPr>
          <a:xfrm>
            <a:off x="12668" y="58866"/>
            <a:ext cx="368300" cy="19050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Week 1</a:t>
            </a:r>
          </a:p>
        </p:txBody>
      </p:sp>
      <p:sp>
        <p:nvSpPr>
          <p:cNvPr id="22" name="OTLSHAPE_TB_00000000000000000000000000000000_TodayMarkerText" hidden="1">
            <a:extLst>
              <a:ext uri="{FF2B5EF4-FFF2-40B4-BE49-F238E27FC236}">
                <a16:creationId xmlns:a16="http://schemas.microsoft.com/office/drawing/2014/main" id="{0566A4B9-450E-CDFC-A504-9FE3C3BD04E1}"/>
              </a:ext>
            </a:extLst>
          </p:cNvPr>
          <p:cNvSpPr txBox="1"/>
          <p:nvPr>
            <p:custDataLst>
              <p:tags r:id="rId200"/>
            </p:custDataLst>
          </p:nvPr>
        </p:nvSpPr>
        <p:spPr>
          <a:xfrm>
            <a:off x="1856345" y="643494"/>
            <a:ext cx="0" cy="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12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Today</a:t>
            </a:r>
          </a:p>
        </p:txBody>
      </p:sp>
      <p:sp>
        <p:nvSpPr>
          <p:cNvPr id="56" name="OTLSHAPE_SLT_be22d075298b471daa3f3808728e11d0_Duration" hidden="1">
            <a:extLst>
              <a:ext uri="{FF2B5EF4-FFF2-40B4-BE49-F238E27FC236}">
                <a16:creationId xmlns:a16="http://schemas.microsoft.com/office/drawing/2014/main" id="{81F458EC-967A-E9D0-FB9E-EC7C435C186B}"/>
              </a:ext>
            </a:extLst>
          </p:cNvPr>
          <p:cNvSpPr txBox="1"/>
          <p:nvPr>
            <p:custDataLst>
              <p:tags r:id="rId201"/>
            </p:custDataLst>
          </p:nvPr>
        </p:nvSpPr>
        <p:spPr>
          <a:xfrm>
            <a:off x="12700" y="-233521"/>
            <a:ext cx="3302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srgbClr val="ED7D3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2 days</a:t>
            </a:r>
          </a:p>
        </p:txBody>
      </p:sp>
      <p:sp>
        <p:nvSpPr>
          <p:cNvPr id="59" name="OTLSHAPE_SLT_be22d075298b471daa3f3808728e11d0_TextPercentage" hidden="1">
            <a:extLst>
              <a:ext uri="{FF2B5EF4-FFF2-40B4-BE49-F238E27FC236}">
                <a16:creationId xmlns:a16="http://schemas.microsoft.com/office/drawing/2014/main" id="{0A6E9922-6B58-41A9-0860-31DE9865EFE9}"/>
              </a:ext>
            </a:extLst>
          </p:cNvPr>
          <p:cNvSpPr txBox="1"/>
          <p:nvPr>
            <p:custDataLst>
              <p:tags r:id="rId202"/>
            </p:custDataLst>
          </p:nvPr>
        </p:nvSpPr>
        <p:spPr>
          <a:xfrm>
            <a:off x="12700" y="2917"/>
            <a:ext cx="1651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schemeClr val="lt2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0%</a:t>
            </a:r>
          </a:p>
        </p:txBody>
      </p:sp>
      <p:sp>
        <p:nvSpPr>
          <p:cNvPr id="61" name="OTLSHAPE_SLT_be22d075298b471daa3f3808728e11d0_Variance" hidden="1">
            <a:extLst>
              <a:ext uri="{FF2B5EF4-FFF2-40B4-BE49-F238E27FC236}">
                <a16:creationId xmlns:a16="http://schemas.microsoft.com/office/drawing/2014/main" id="{601847D8-FB87-95BE-8457-6677E56157F1}"/>
              </a:ext>
            </a:extLst>
          </p:cNvPr>
          <p:cNvSpPr txBox="1"/>
          <p:nvPr>
            <p:custDataLst>
              <p:tags r:id="rId203"/>
            </p:custDataLst>
          </p:nvPr>
        </p:nvSpPr>
        <p:spPr>
          <a:xfrm>
            <a:off x="12700" y="-1172239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0 days</a:t>
            </a:r>
          </a:p>
        </p:txBody>
      </p:sp>
      <p:sp>
        <p:nvSpPr>
          <p:cNvPr id="62" name="OTLSHAPE_SLT_be22d075298b471daa3f3808728e11d0_StartDate" hidden="1">
            <a:extLst>
              <a:ext uri="{FF2B5EF4-FFF2-40B4-BE49-F238E27FC236}">
                <a16:creationId xmlns:a16="http://schemas.microsoft.com/office/drawing/2014/main" id="{A9946958-2103-BBE3-DD8D-0491465E7DFC}"/>
              </a:ext>
            </a:extLst>
          </p:cNvPr>
          <p:cNvSpPr txBox="1"/>
          <p:nvPr>
            <p:custDataLst>
              <p:tags r:id="rId204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rgbClr val="FFC00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63" name="OTLSHAPE_SLT_be22d075298b471daa3f3808728e11d0_EndDate" hidden="1">
            <a:extLst>
              <a:ext uri="{FF2B5EF4-FFF2-40B4-BE49-F238E27FC236}">
                <a16:creationId xmlns:a16="http://schemas.microsoft.com/office/drawing/2014/main" id="{21DD4B8D-CFAB-559A-90A8-9B58B84673C1}"/>
              </a:ext>
            </a:extLst>
          </p:cNvPr>
          <p:cNvSpPr txBox="1"/>
          <p:nvPr>
            <p:custDataLst>
              <p:tags r:id="rId205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rgbClr val="FFC00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68" name="OTLSHAPE_SLT_36adbc561f734ca7b4dc259e243f02ed_Duration" hidden="1">
            <a:extLst>
              <a:ext uri="{FF2B5EF4-FFF2-40B4-BE49-F238E27FC236}">
                <a16:creationId xmlns:a16="http://schemas.microsoft.com/office/drawing/2014/main" id="{28EA0C2E-24EB-9EA1-C319-B607AA016988}"/>
              </a:ext>
            </a:extLst>
          </p:cNvPr>
          <p:cNvSpPr txBox="1"/>
          <p:nvPr>
            <p:custDataLst>
              <p:tags r:id="rId206"/>
            </p:custDataLst>
          </p:nvPr>
        </p:nvSpPr>
        <p:spPr>
          <a:xfrm>
            <a:off x="12700" y="-227915"/>
            <a:ext cx="3302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srgbClr val="ED7D3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8 days</a:t>
            </a:r>
          </a:p>
        </p:txBody>
      </p:sp>
      <p:sp>
        <p:nvSpPr>
          <p:cNvPr id="73" name="OTLSHAPE_SLT_36adbc561f734ca7b4dc259e243f02ed_TextPercentage" hidden="1">
            <a:extLst>
              <a:ext uri="{FF2B5EF4-FFF2-40B4-BE49-F238E27FC236}">
                <a16:creationId xmlns:a16="http://schemas.microsoft.com/office/drawing/2014/main" id="{164CCCBC-522E-1168-F90B-0BFD85B0F970}"/>
              </a:ext>
            </a:extLst>
          </p:cNvPr>
          <p:cNvSpPr txBox="1"/>
          <p:nvPr>
            <p:custDataLst>
              <p:tags r:id="rId207"/>
            </p:custDataLst>
          </p:nvPr>
        </p:nvSpPr>
        <p:spPr>
          <a:xfrm>
            <a:off x="12700" y="2917"/>
            <a:ext cx="1651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schemeClr val="lt2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0%</a:t>
            </a:r>
          </a:p>
        </p:txBody>
      </p:sp>
      <p:sp>
        <p:nvSpPr>
          <p:cNvPr id="74" name="OTLSHAPE_SLT_36adbc561f734ca7b4dc259e243f02ed_Variance">
            <a:extLst>
              <a:ext uri="{FF2B5EF4-FFF2-40B4-BE49-F238E27FC236}">
                <a16:creationId xmlns:a16="http://schemas.microsoft.com/office/drawing/2014/main" id="{1BD5A608-BDBC-B9C5-59FD-68A4EE72FEB0}"/>
              </a:ext>
            </a:extLst>
          </p:cNvPr>
          <p:cNvSpPr txBox="1"/>
          <p:nvPr>
            <p:custDataLst>
              <p:tags r:id="rId208"/>
            </p:custDataLst>
          </p:nvPr>
        </p:nvSpPr>
        <p:spPr>
          <a:xfrm>
            <a:off x="2167836" y="1729894"/>
            <a:ext cx="3556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-4" normalizeH="0" baseline="0" noProof="0">
                <a:ln>
                  <a:noFill/>
                </a:ln>
                <a:solidFill>
                  <a:srgbClr val="AF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+2 days</a:t>
            </a:r>
          </a:p>
        </p:txBody>
      </p:sp>
      <p:sp>
        <p:nvSpPr>
          <p:cNvPr id="75" name="OTLSHAPE_SLT_36adbc561f734ca7b4dc259e243f02ed_StartDate" hidden="1">
            <a:extLst>
              <a:ext uri="{FF2B5EF4-FFF2-40B4-BE49-F238E27FC236}">
                <a16:creationId xmlns:a16="http://schemas.microsoft.com/office/drawing/2014/main" id="{EBEF6FC5-418B-22EE-A2EF-D9FD57180265}"/>
              </a:ext>
            </a:extLst>
          </p:cNvPr>
          <p:cNvSpPr txBox="1"/>
          <p:nvPr>
            <p:custDataLst>
              <p:tags r:id="rId209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rgbClr val="FFC00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76" name="OTLSHAPE_SLT_36adbc561f734ca7b4dc259e243f02ed_EndDate" hidden="1">
            <a:extLst>
              <a:ext uri="{FF2B5EF4-FFF2-40B4-BE49-F238E27FC236}">
                <a16:creationId xmlns:a16="http://schemas.microsoft.com/office/drawing/2014/main" id="{20F99A48-4712-A118-732E-920BD7B6A1E5}"/>
              </a:ext>
            </a:extLst>
          </p:cNvPr>
          <p:cNvSpPr txBox="1"/>
          <p:nvPr>
            <p:custDataLst>
              <p:tags r:id="rId210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rgbClr val="FFC00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81" name="OTLSHAPE_SLT_2868068b7eb64c58a3696756ce46f82d_Duration" hidden="1">
            <a:extLst>
              <a:ext uri="{FF2B5EF4-FFF2-40B4-BE49-F238E27FC236}">
                <a16:creationId xmlns:a16="http://schemas.microsoft.com/office/drawing/2014/main" id="{C6AD7747-C797-5A12-BEFC-A8828ACBB5AA}"/>
              </a:ext>
            </a:extLst>
          </p:cNvPr>
          <p:cNvSpPr txBox="1"/>
          <p:nvPr>
            <p:custDataLst>
              <p:tags r:id="rId211"/>
            </p:custDataLst>
          </p:nvPr>
        </p:nvSpPr>
        <p:spPr>
          <a:xfrm>
            <a:off x="12700" y="-233521"/>
            <a:ext cx="3302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srgbClr val="ED7D3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3 days</a:t>
            </a:r>
          </a:p>
        </p:txBody>
      </p:sp>
      <p:sp>
        <p:nvSpPr>
          <p:cNvPr id="82" name="OTLSHAPE_SLT_2868068b7eb64c58a3696756ce46f82d_TextPercentage" hidden="1">
            <a:extLst>
              <a:ext uri="{FF2B5EF4-FFF2-40B4-BE49-F238E27FC236}">
                <a16:creationId xmlns:a16="http://schemas.microsoft.com/office/drawing/2014/main" id="{550C91CE-CA95-6D9C-F10D-06A752B57429}"/>
              </a:ext>
            </a:extLst>
          </p:cNvPr>
          <p:cNvSpPr txBox="1"/>
          <p:nvPr>
            <p:custDataLst>
              <p:tags r:id="rId212"/>
            </p:custDataLst>
          </p:nvPr>
        </p:nvSpPr>
        <p:spPr>
          <a:xfrm>
            <a:off x="12700" y="2917"/>
            <a:ext cx="1651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schemeClr val="lt2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0%</a:t>
            </a:r>
          </a:p>
        </p:txBody>
      </p:sp>
      <p:sp>
        <p:nvSpPr>
          <p:cNvPr id="83" name="OTLSHAPE_SLT_2868068b7eb64c58a3696756ce46f82d_Variance" hidden="1">
            <a:extLst>
              <a:ext uri="{FF2B5EF4-FFF2-40B4-BE49-F238E27FC236}">
                <a16:creationId xmlns:a16="http://schemas.microsoft.com/office/drawing/2014/main" id="{3A8B0F55-C646-476A-A728-18FF49171260}"/>
              </a:ext>
            </a:extLst>
          </p:cNvPr>
          <p:cNvSpPr txBox="1"/>
          <p:nvPr>
            <p:custDataLst>
              <p:tags r:id="rId213"/>
            </p:custDataLst>
          </p:nvPr>
        </p:nvSpPr>
        <p:spPr>
          <a:xfrm>
            <a:off x="12700" y="-1172239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0 days</a:t>
            </a:r>
          </a:p>
        </p:txBody>
      </p:sp>
      <p:sp>
        <p:nvSpPr>
          <p:cNvPr id="88" name="OTLSHAPE_SLT_2868068b7eb64c58a3696756ce46f82d_StartDate" hidden="1">
            <a:extLst>
              <a:ext uri="{FF2B5EF4-FFF2-40B4-BE49-F238E27FC236}">
                <a16:creationId xmlns:a16="http://schemas.microsoft.com/office/drawing/2014/main" id="{51A280E7-54F1-7DF1-7B8A-9CFA1C6D73E5}"/>
              </a:ext>
            </a:extLst>
          </p:cNvPr>
          <p:cNvSpPr txBox="1"/>
          <p:nvPr>
            <p:custDataLst>
              <p:tags r:id="rId214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rgbClr val="FFC00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89" name="OTLSHAPE_SLT_2868068b7eb64c58a3696756ce46f82d_EndDate" hidden="1">
            <a:extLst>
              <a:ext uri="{FF2B5EF4-FFF2-40B4-BE49-F238E27FC236}">
                <a16:creationId xmlns:a16="http://schemas.microsoft.com/office/drawing/2014/main" id="{89BEA218-BC61-C90B-3251-EC81A6E83F29}"/>
              </a:ext>
            </a:extLst>
          </p:cNvPr>
          <p:cNvSpPr txBox="1"/>
          <p:nvPr>
            <p:custDataLst>
              <p:tags r:id="rId215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rgbClr val="FFC00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97" name="OTLSHAPE_SLT_553db94ed75440bf8c176eac25853850_Duration" hidden="1">
            <a:extLst>
              <a:ext uri="{FF2B5EF4-FFF2-40B4-BE49-F238E27FC236}">
                <a16:creationId xmlns:a16="http://schemas.microsoft.com/office/drawing/2014/main" id="{C5DB0BBC-861D-462F-E042-2DB243344C0B}"/>
              </a:ext>
            </a:extLst>
          </p:cNvPr>
          <p:cNvSpPr txBox="1"/>
          <p:nvPr>
            <p:custDataLst>
              <p:tags r:id="rId216"/>
            </p:custDataLst>
          </p:nvPr>
        </p:nvSpPr>
        <p:spPr>
          <a:xfrm>
            <a:off x="12700" y="-310466"/>
            <a:ext cx="3937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srgbClr val="ED7D3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12 days</a:t>
            </a:r>
          </a:p>
        </p:txBody>
      </p:sp>
      <p:sp>
        <p:nvSpPr>
          <p:cNvPr id="98" name="OTLSHAPE_SLT_553db94ed75440bf8c176eac25853850_TextPercentage" hidden="1">
            <a:extLst>
              <a:ext uri="{FF2B5EF4-FFF2-40B4-BE49-F238E27FC236}">
                <a16:creationId xmlns:a16="http://schemas.microsoft.com/office/drawing/2014/main" id="{74BF22F6-C325-5854-5800-B655E73D7A18}"/>
              </a:ext>
            </a:extLst>
          </p:cNvPr>
          <p:cNvSpPr txBox="1"/>
          <p:nvPr>
            <p:custDataLst>
              <p:tags r:id="rId217"/>
            </p:custDataLst>
          </p:nvPr>
        </p:nvSpPr>
        <p:spPr>
          <a:xfrm>
            <a:off x="12700" y="2917"/>
            <a:ext cx="1651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schemeClr val="lt2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0%</a:t>
            </a:r>
          </a:p>
        </p:txBody>
      </p:sp>
      <p:sp>
        <p:nvSpPr>
          <p:cNvPr id="99" name="OTLSHAPE_SLT_553db94ed75440bf8c176eac25853850_Variance" hidden="1">
            <a:extLst>
              <a:ext uri="{FF2B5EF4-FFF2-40B4-BE49-F238E27FC236}">
                <a16:creationId xmlns:a16="http://schemas.microsoft.com/office/drawing/2014/main" id="{7992D319-7BAC-1471-717D-16D8F3D2E359}"/>
              </a:ext>
            </a:extLst>
          </p:cNvPr>
          <p:cNvSpPr txBox="1"/>
          <p:nvPr>
            <p:custDataLst>
              <p:tags r:id="rId218"/>
            </p:custDataLst>
          </p:nvPr>
        </p:nvSpPr>
        <p:spPr>
          <a:xfrm>
            <a:off x="12700" y="-1172239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0 days</a:t>
            </a:r>
          </a:p>
        </p:txBody>
      </p:sp>
      <p:sp>
        <p:nvSpPr>
          <p:cNvPr id="100" name="OTLSHAPE_SLT_553db94ed75440bf8c176eac25853850_StartDate" hidden="1">
            <a:extLst>
              <a:ext uri="{FF2B5EF4-FFF2-40B4-BE49-F238E27FC236}">
                <a16:creationId xmlns:a16="http://schemas.microsoft.com/office/drawing/2014/main" id="{F26F757D-EC1A-9CA7-B13C-2AAC4122463B}"/>
              </a:ext>
            </a:extLst>
          </p:cNvPr>
          <p:cNvSpPr txBox="1"/>
          <p:nvPr>
            <p:custDataLst>
              <p:tags r:id="rId219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rgbClr val="FFC00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101" name="OTLSHAPE_SLT_553db94ed75440bf8c176eac25853850_EndDate" hidden="1">
            <a:extLst>
              <a:ext uri="{FF2B5EF4-FFF2-40B4-BE49-F238E27FC236}">
                <a16:creationId xmlns:a16="http://schemas.microsoft.com/office/drawing/2014/main" id="{B2AE13CD-6674-06C1-4D2C-5690979A1C62}"/>
              </a:ext>
            </a:extLst>
          </p:cNvPr>
          <p:cNvSpPr txBox="1"/>
          <p:nvPr>
            <p:custDataLst>
              <p:tags r:id="rId220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rgbClr val="FFC00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110" name="OTLSHAPE_SLT_a2e7a74eae8c496da5a2f63955b0f273_Duration" hidden="1">
            <a:extLst>
              <a:ext uri="{FF2B5EF4-FFF2-40B4-BE49-F238E27FC236}">
                <a16:creationId xmlns:a16="http://schemas.microsoft.com/office/drawing/2014/main" id="{0C197CCB-C8D2-2C10-3199-5A5C114BE0AE}"/>
              </a:ext>
            </a:extLst>
          </p:cNvPr>
          <p:cNvSpPr txBox="1"/>
          <p:nvPr>
            <p:custDataLst>
              <p:tags r:id="rId221"/>
            </p:custDataLst>
          </p:nvPr>
        </p:nvSpPr>
        <p:spPr>
          <a:xfrm>
            <a:off x="12700" y="-310466"/>
            <a:ext cx="3937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srgbClr val="ED7D3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12 days</a:t>
            </a:r>
          </a:p>
        </p:txBody>
      </p:sp>
      <p:sp>
        <p:nvSpPr>
          <p:cNvPr id="111" name="OTLSHAPE_SLT_a2e7a74eae8c496da5a2f63955b0f273_TextPercentage" hidden="1">
            <a:extLst>
              <a:ext uri="{FF2B5EF4-FFF2-40B4-BE49-F238E27FC236}">
                <a16:creationId xmlns:a16="http://schemas.microsoft.com/office/drawing/2014/main" id="{5D7A0CAA-3639-A4E4-73EA-7BA4C640E2D8}"/>
              </a:ext>
            </a:extLst>
          </p:cNvPr>
          <p:cNvSpPr txBox="1"/>
          <p:nvPr>
            <p:custDataLst>
              <p:tags r:id="rId222"/>
            </p:custDataLst>
          </p:nvPr>
        </p:nvSpPr>
        <p:spPr>
          <a:xfrm>
            <a:off x="12700" y="2917"/>
            <a:ext cx="1651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schemeClr val="lt2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0%</a:t>
            </a:r>
          </a:p>
        </p:txBody>
      </p:sp>
      <p:sp>
        <p:nvSpPr>
          <p:cNvPr id="112" name="OTLSHAPE_SLT_a2e7a74eae8c496da5a2f63955b0f273_Variance" hidden="1">
            <a:extLst>
              <a:ext uri="{FF2B5EF4-FFF2-40B4-BE49-F238E27FC236}">
                <a16:creationId xmlns:a16="http://schemas.microsoft.com/office/drawing/2014/main" id="{F52809D6-DDB1-3076-9B07-B0F00F90725E}"/>
              </a:ext>
            </a:extLst>
          </p:cNvPr>
          <p:cNvSpPr txBox="1"/>
          <p:nvPr>
            <p:custDataLst>
              <p:tags r:id="rId223"/>
            </p:custDataLst>
          </p:nvPr>
        </p:nvSpPr>
        <p:spPr>
          <a:xfrm>
            <a:off x="12700" y="-1172239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0 days</a:t>
            </a:r>
          </a:p>
        </p:txBody>
      </p:sp>
      <p:sp>
        <p:nvSpPr>
          <p:cNvPr id="113" name="OTLSHAPE_SLT_a2e7a74eae8c496da5a2f63955b0f273_StartDate" hidden="1">
            <a:extLst>
              <a:ext uri="{FF2B5EF4-FFF2-40B4-BE49-F238E27FC236}">
                <a16:creationId xmlns:a16="http://schemas.microsoft.com/office/drawing/2014/main" id="{69F9E4E7-DB75-DB9F-759F-13B9B56AB4F5}"/>
              </a:ext>
            </a:extLst>
          </p:cNvPr>
          <p:cNvSpPr txBox="1"/>
          <p:nvPr>
            <p:custDataLst>
              <p:tags r:id="rId224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rgbClr val="FFC00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116" name="OTLSHAPE_SLT_a2e7a74eae8c496da5a2f63955b0f273_EndDate" hidden="1">
            <a:extLst>
              <a:ext uri="{FF2B5EF4-FFF2-40B4-BE49-F238E27FC236}">
                <a16:creationId xmlns:a16="http://schemas.microsoft.com/office/drawing/2014/main" id="{7D6F1D6C-9EDF-7136-4B35-FC6FCD7F6B74}"/>
              </a:ext>
            </a:extLst>
          </p:cNvPr>
          <p:cNvSpPr txBox="1"/>
          <p:nvPr>
            <p:custDataLst>
              <p:tags r:id="rId225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rgbClr val="FFC00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120" name="OTLSHAPE_SLT_0aa0556c428041439074d15b468aa89e_Duration" hidden="1">
            <a:extLst>
              <a:ext uri="{FF2B5EF4-FFF2-40B4-BE49-F238E27FC236}">
                <a16:creationId xmlns:a16="http://schemas.microsoft.com/office/drawing/2014/main" id="{D12C8828-A629-4BBA-F88B-F90A53304DEB}"/>
              </a:ext>
            </a:extLst>
          </p:cNvPr>
          <p:cNvSpPr txBox="1"/>
          <p:nvPr>
            <p:custDataLst>
              <p:tags r:id="rId226"/>
            </p:custDataLst>
          </p:nvPr>
        </p:nvSpPr>
        <p:spPr>
          <a:xfrm>
            <a:off x="12700" y="-310466"/>
            <a:ext cx="3937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srgbClr val="ED7D3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11 days</a:t>
            </a:r>
          </a:p>
        </p:txBody>
      </p:sp>
      <p:sp>
        <p:nvSpPr>
          <p:cNvPr id="121" name="OTLSHAPE_SLT_0aa0556c428041439074d15b468aa89e_TextPercentage" hidden="1">
            <a:extLst>
              <a:ext uri="{FF2B5EF4-FFF2-40B4-BE49-F238E27FC236}">
                <a16:creationId xmlns:a16="http://schemas.microsoft.com/office/drawing/2014/main" id="{83166210-1234-7B99-713B-C2478D62B89B}"/>
              </a:ext>
            </a:extLst>
          </p:cNvPr>
          <p:cNvSpPr txBox="1"/>
          <p:nvPr>
            <p:custDataLst>
              <p:tags r:id="rId227"/>
            </p:custDataLst>
          </p:nvPr>
        </p:nvSpPr>
        <p:spPr>
          <a:xfrm>
            <a:off x="12700" y="2917"/>
            <a:ext cx="1651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schemeClr val="lt2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0%</a:t>
            </a:r>
          </a:p>
        </p:txBody>
      </p:sp>
      <p:sp>
        <p:nvSpPr>
          <p:cNvPr id="122" name="OTLSHAPE_SLT_0aa0556c428041439074d15b468aa89e_Variance" hidden="1">
            <a:extLst>
              <a:ext uri="{FF2B5EF4-FFF2-40B4-BE49-F238E27FC236}">
                <a16:creationId xmlns:a16="http://schemas.microsoft.com/office/drawing/2014/main" id="{2CF1CD62-F636-5A5E-29D8-CD3379403D4F}"/>
              </a:ext>
            </a:extLst>
          </p:cNvPr>
          <p:cNvSpPr txBox="1"/>
          <p:nvPr>
            <p:custDataLst>
              <p:tags r:id="rId228"/>
            </p:custDataLst>
          </p:nvPr>
        </p:nvSpPr>
        <p:spPr>
          <a:xfrm>
            <a:off x="12700" y="-1172239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0 days</a:t>
            </a:r>
          </a:p>
        </p:txBody>
      </p:sp>
      <p:sp>
        <p:nvSpPr>
          <p:cNvPr id="125" name="OTLSHAPE_SLT_0aa0556c428041439074d15b468aa89e_StartDate" hidden="1">
            <a:extLst>
              <a:ext uri="{FF2B5EF4-FFF2-40B4-BE49-F238E27FC236}">
                <a16:creationId xmlns:a16="http://schemas.microsoft.com/office/drawing/2014/main" id="{E8ECC828-0053-D54F-D806-A2972155EEE7}"/>
              </a:ext>
            </a:extLst>
          </p:cNvPr>
          <p:cNvSpPr txBox="1"/>
          <p:nvPr>
            <p:custDataLst>
              <p:tags r:id="rId229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rgbClr val="FFC00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130" name="OTLSHAPE_SLT_0aa0556c428041439074d15b468aa89e_EndDate" hidden="1">
            <a:extLst>
              <a:ext uri="{FF2B5EF4-FFF2-40B4-BE49-F238E27FC236}">
                <a16:creationId xmlns:a16="http://schemas.microsoft.com/office/drawing/2014/main" id="{6807BA20-5684-9AFC-8266-C1AA9C6948AE}"/>
              </a:ext>
            </a:extLst>
          </p:cNvPr>
          <p:cNvSpPr txBox="1"/>
          <p:nvPr>
            <p:custDataLst>
              <p:tags r:id="rId230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rgbClr val="FFC00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133" name="OTLSHAPE_SLT_0bd20d123c2d47d2b52de2e27184fb4b_Duration" hidden="1">
            <a:extLst>
              <a:ext uri="{FF2B5EF4-FFF2-40B4-BE49-F238E27FC236}">
                <a16:creationId xmlns:a16="http://schemas.microsoft.com/office/drawing/2014/main" id="{A0C3B972-28A3-2D0F-BF41-2FB6A8F872A2}"/>
              </a:ext>
            </a:extLst>
          </p:cNvPr>
          <p:cNvSpPr txBox="1"/>
          <p:nvPr>
            <p:custDataLst>
              <p:tags r:id="rId231"/>
            </p:custDataLst>
          </p:nvPr>
        </p:nvSpPr>
        <p:spPr>
          <a:xfrm>
            <a:off x="12700" y="-233521"/>
            <a:ext cx="3302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srgbClr val="ED7D3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8 days</a:t>
            </a:r>
          </a:p>
        </p:txBody>
      </p:sp>
      <p:sp>
        <p:nvSpPr>
          <p:cNvPr id="134" name="OTLSHAPE_SLT_0bd20d123c2d47d2b52de2e27184fb4b_TextPercentage" hidden="1">
            <a:extLst>
              <a:ext uri="{FF2B5EF4-FFF2-40B4-BE49-F238E27FC236}">
                <a16:creationId xmlns:a16="http://schemas.microsoft.com/office/drawing/2014/main" id="{2C5CA74D-9188-CC18-82DC-A37A9346F0FD}"/>
              </a:ext>
            </a:extLst>
          </p:cNvPr>
          <p:cNvSpPr txBox="1"/>
          <p:nvPr>
            <p:custDataLst>
              <p:tags r:id="rId232"/>
            </p:custDataLst>
          </p:nvPr>
        </p:nvSpPr>
        <p:spPr>
          <a:xfrm>
            <a:off x="12700" y="2917"/>
            <a:ext cx="1651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schemeClr val="lt2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0%</a:t>
            </a:r>
          </a:p>
        </p:txBody>
      </p:sp>
      <p:sp>
        <p:nvSpPr>
          <p:cNvPr id="137" name="OTLSHAPE_SLT_0bd20d123c2d47d2b52de2e27184fb4b_Variance">
            <a:extLst>
              <a:ext uri="{FF2B5EF4-FFF2-40B4-BE49-F238E27FC236}">
                <a16:creationId xmlns:a16="http://schemas.microsoft.com/office/drawing/2014/main" id="{525E4322-8D95-7C53-42AB-CC1A9A10635A}"/>
              </a:ext>
            </a:extLst>
          </p:cNvPr>
          <p:cNvSpPr txBox="1"/>
          <p:nvPr>
            <p:custDataLst>
              <p:tags r:id="rId233"/>
            </p:custDataLst>
          </p:nvPr>
        </p:nvSpPr>
        <p:spPr>
          <a:xfrm>
            <a:off x="3828758" y="3666221"/>
            <a:ext cx="3556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-4" normalizeH="0" baseline="0" noProof="0">
                <a:ln>
                  <a:noFill/>
                </a:ln>
                <a:solidFill>
                  <a:srgbClr val="AF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+3 days</a:t>
            </a:r>
          </a:p>
        </p:txBody>
      </p:sp>
      <p:sp>
        <p:nvSpPr>
          <p:cNvPr id="142" name="OTLSHAPE_SLT_0bd20d123c2d47d2b52de2e27184fb4b_StartDate" hidden="1">
            <a:extLst>
              <a:ext uri="{FF2B5EF4-FFF2-40B4-BE49-F238E27FC236}">
                <a16:creationId xmlns:a16="http://schemas.microsoft.com/office/drawing/2014/main" id="{0216CCE0-B941-C0B8-66EB-C6974BC2E8D6}"/>
              </a:ext>
            </a:extLst>
          </p:cNvPr>
          <p:cNvSpPr txBox="1"/>
          <p:nvPr>
            <p:custDataLst>
              <p:tags r:id="rId234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rgbClr val="FFC00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143" name="OTLSHAPE_SLT_0bd20d123c2d47d2b52de2e27184fb4b_EndDate" hidden="1">
            <a:extLst>
              <a:ext uri="{FF2B5EF4-FFF2-40B4-BE49-F238E27FC236}">
                <a16:creationId xmlns:a16="http://schemas.microsoft.com/office/drawing/2014/main" id="{6D421945-64B4-D3DA-C658-4A0BD45C5E10}"/>
              </a:ext>
            </a:extLst>
          </p:cNvPr>
          <p:cNvSpPr txBox="1"/>
          <p:nvPr>
            <p:custDataLst>
              <p:tags r:id="rId235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rgbClr val="FFC00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146" name="OTLSHAPE_SLT_17ef602d8fe04ab08020564b09f66c51_Duration" hidden="1">
            <a:extLst>
              <a:ext uri="{FF2B5EF4-FFF2-40B4-BE49-F238E27FC236}">
                <a16:creationId xmlns:a16="http://schemas.microsoft.com/office/drawing/2014/main" id="{A81F50D6-F563-3097-C9A1-3240E27330D4}"/>
              </a:ext>
            </a:extLst>
          </p:cNvPr>
          <p:cNvSpPr txBox="1"/>
          <p:nvPr>
            <p:custDataLst>
              <p:tags r:id="rId236"/>
            </p:custDataLst>
          </p:nvPr>
        </p:nvSpPr>
        <p:spPr>
          <a:xfrm>
            <a:off x="12700" y="-233521"/>
            <a:ext cx="3302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srgbClr val="ED7D3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7 days</a:t>
            </a:r>
          </a:p>
        </p:txBody>
      </p:sp>
      <p:sp>
        <p:nvSpPr>
          <p:cNvPr id="149" name="OTLSHAPE_SLT_17ef602d8fe04ab08020564b09f66c51_TextPercentage" hidden="1">
            <a:extLst>
              <a:ext uri="{FF2B5EF4-FFF2-40B4-BE49-F238E27FC236}">
                <a16:creationId xmlns:a16="http://schemas.microsoft.com/office/drawing/2014/main" id="{F44E8288-2B06-F308-2FAF-BD522D830B36}"/>
              </a:ext>
            </a:extLst>
          </p:cNvPr>
          <p:cNvSpPr txBox="1"/>
          <p:nvPr>
            <p:custDataLst>
              <p:tags r:id="rId237"/>
            </p:custDataLst>
          </p:nvPr>
        </p:nvSpPr>
        <p:spPr>
          <a:xfrm>
            <a:off x="12700" y="2917"/>
            <a:ext cx="1651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schemeClr val="lt2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0%</a:t>
            </a:r>
          </a:p>
        </p:txBody>
      </p:sp>
      <p:sp>
        <p:nvSpPr>
          <p:cNvPr id="154" name="OTLSHAPE_SLT_17ef602d8fe04ab08020564b09f66c51_Variance" hidden="1">
            <a:extLst>
              <a:ext uri="{FF2B5EF4-FFF2-40B4-BE49-F238E27FC236}">
                <a16:creationId xmlns:a16="http://schemas.microsoft.com/office/drawing/2014/main" id="{900303D2-F0C3-B097-9CF2-737BEA726E81}"/>
              </a:ext>
            </a:extLst>
          </p:cNvPr>
          <p:cNvSpPr txBox="1"/>
          <p:nvPr>
            <p:custDataLst>
              <p:tags r:id="rId238"/>
            </p:custDataLst>
          </p:nvPr>
        </p:nvSpPr>
        <p:spPr>
          <a:xfrm>
            <a:off x="4099241" y="3912939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-2" normalizeH="0" baseline="0" noProof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0 days</a:t>
            </a:r>
            <a:endParaRPr kumimoji="0" lang="en-US" sz="900" b="0" i="0" u="none" strike="noStrike" kern="1200" cap="none" spc="-2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155" name="OTLSHAPE_SLT_17ef602d8fe04ab08020564b09f66c51_StartDate" hidden="1">
            <a:extLst>
              <a:ext uri="{FF2B5EF4-FFF2-40B4-BE49-F238E27FC236}">
                <a16:creationId xmlns:a16="http://schemas.microsoft.com/office/drawing/2014/main" id="{755D8AE4-3F78-8793-7F12-15F1BC42F418}"/>
              </a:ext>
            </a:extLst>
          </p:cNvPr>
          <p:cNvSpPr txBox="1"/>
          <p:nvPr>
            <p:custDataLst>
              <p:tags r:id="rId239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rgbClr val="FFC00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156" name="OTLSHAPE_SLT_17ef602d8fe04ab08020564b09f66c51_EndDate" hidden="1">
            <a:extLst>
              <a:ext uri="{FF2B5EF4-FFF2-40B4-BE49-F238E27FC236}">
                <a16:creationId xmlns:a16="http://schemas.microsoft.com/office/drawing/2014/main" id="{5422824F-D094-23F4-F486-25ABB6ED7CEF}"/>
              </a:ext>
            </a:extLst>
          </p:cNvPr>
          <p:cNvSpPr txBox="1"/>
          <p:nvPr>
            <p:custDataLst>
              <p:tags r:id="rId240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rgbClr val="FFC00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161" name="OTLSHAPE_SLT_81d966d7ebeb4b5ba65c9413d3b4a59a_Duration" hidden="1">
            <a:extLst>
              <a:ext uri="{FF2B5EF4-FFF2-40B4-BE49-F238E27FC236}">
                <a16:creationId xmlns:a16="http://schemas.microsoft.com/office/drawing/2014/main" id="{6B5ACBAA-518F-88D3-C13C-0454B8ABB0B5}"/>
              </a:ext>
            </a:extLst>
          </p:cNvPr>
          <p:cNvSpPr txBox="1"/>
          <p:nvPr>
            <p:custDataLst>
              <p:tags r:id="rId241"/>
            </p:custDataLst>
          </p:nvPr>
        </p:nvSpPr>
        <p:spPr>
          <a:xfrm>
            <a:off x="12700" y="-310466"/>
            <a:ext cx="3937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srgbClr val="ED7D3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11 days</a:t>
            </a:r>
          </a:p>
        </p:txBody>
      </p:sp>
      <p:sp>
        <p:nvSpPr>
          <p:cNvPr id="162" name="OTLSHAPE_SLT_81d966d7ebeb4b5ba65c9413d3b4a59a_TextPercentage" hidden="1">
            <a:extLst>
              <a:ext uri="{FF2B5EF4-FFF2-40B4-BE49-F238E27FC236}">
                <a16:creationId xmlns:a16="http://schemas.microsoft.com/office/drawing/2014/main" id="{BF4B6F19-9E67-460C-3F91-CBD04BEF9AA4}"/>
              </a:ext>
            </a:extLst>
          </p:cNvPr>
          <p:cNvSpPr txBox="1"/>
          <p:nvPr>
            <p:custDataLst>
              <p:tags r:id="rId242"/>
            </p:custDataLst>
          </p:nvPr>
        </p:nvSpPr>
        <p:spPr>
          <a:xfrm>
            <a:off x="12700" y="2917"/>
            <a:ext cx="1651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schemeClr val="lt2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0%</a:t>
            </a:r>
          </a:p>
        </p:txBody>
      </p:sp>
      <p:sp>
        <p:nvSpPr>
          <p:cNvPr id="163" name="OTLSHAPE_SLT_81d966d7ebeb4b5ba65c9413d3b4a59a_Variance">
            <a:extLst>
              <a:ext uri="{FF2B5EF4-FFF2-40B4-BE49-F238E27FC236}">
                <a16:creationId xmlns:a16="http://schemas.microsoft.com/office/drawing/2014/main" id="{5E27C792-A1DD-FA58-1558-5AB57D2E18A7}"/>
              </a:ext>
            </a:extLst>
          </p:cNvPr>
          <p:cNvSpPr txBox="1"/>
          <p:nvPr>
            <p:custDataLst>
              <p:tags r:id="rId243"/>
            </p:custDataLst>
          </p:nvPr>
        </p:nvSpPr>
        <p:spPr>
          <a:xfrm>
            <a:off x="5293029" y="4230439"/>
            <a:ext cx="3302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-2" normalizeH="0" baseline="0" noProof="0">
                <a:ln>
                  <a:noFill/>
                </a:ln>
                <a:solidFill>
                  <a:srgbClr val="006E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-2 days</a:t>
            </a:r>
          </a:p>
        </p:txBody>
      </p:sp>
      <p:sp>
        <p:nvSpPr>
          <p:cNvPr id="164" name="OTLSHAPE_SLT_81d966d7ebeb4b5ba65c9413d3b4a59a_StartDate" hidden="1">
            <a:extLst>
              <a:ext uri="{FF2B5EF4-FFF2-40B4-BE49-F238E27FC236}">
                <a16:creationId xmlns:a16="http://schemas.microsoft.com/office/drawing/2014/main" id="{D47D16D4-3B57-779A-18F5-BFC11F8FE752}"/>
              </a:ext>
            </a:extLst>
          </p:cNvPr>
          <p:cNvSpPr txBox="1"/>
          <p:nvPr>
            <p:custDataLst>
              <p:tags r:id="rId244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rgbClr val="FFC00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169" name="OTLSHAPE_SLT_81d966d7ebeb4b5ba65c9413d3b4a59a_EndDate" hidden="1">
            <a:extLst>
              <a:ext uri="{FF2B5EF4-FFF2-40B4-BE49-F238E27FC236}">
                <a16:creationId xmlns:a16="http://schemas.microsoft.com/office/drawing/2014/main" id="{9FBD11CD-45F6-6A52-7377-D736039304D2}"/>
              </a:ext>
            </a:extLst>
          </p:cNvPr>
          <p:cNvSpPr txBox="1"/>
          <p:nvPr>
            <p:custDataLst>
              <p:tags r:id="rId245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rgbClr val="FFC00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172" name="OTLSHAPE_SLT_6714b4d26f4941349dbee033f317c7b0_Duration" hidden="1">
            <a:extLst>
              <a:ext uri="{FF2B5EF4-FFF2-40B4-BE49-F238E27FC236}">
                <a16:creationId xmlns:a16="http://schemas.microsoft.com/office/drawing/2014/main" id="{9B913B76-C6D5-676C-AEED-C915CEEE9F73}"/>
              </a:ext>
            </a:extLst>
          </p:cNvPr>
          <p:cNvSpPr txBox="1"/>
          <p:nvPr>
            <p:custDataLst>
              <p:tags r:id="rId246"/>
            </p:custDataLst>
          </p:nvPr>
        </p:nvSpPr>
        <p:spPr>
          <a:xfrm>
            <a:off x="12700" y="-310466"/>
            <a:ext cx="3937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srgbClr val="ED7D3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12 days</a:t>
            </a:r>
          </a:p>
        </p:txBody>
      </p:sp>
      <p:sp>
        <p:nvSpPr>
          <p:cNvPr id="173" name="OTLSHAPE_SLT_6714b4d26f4941349dbee033f317c7b0_TextPercentage" hidden="1">
            <a:extLst>
              <a:ext uri="{FF2B5EF4-FFF2-40B4-BE49-F238E27FC236}">
                <a16:creationId xmlns:a16="http://schemas.microsoft.com/office/drawing/2014/main" id="{CA276771-5A3E-5553-93C1-836847804FF0}"/>
              </a:ext>
            </a:extLst>
          </p:cNvPr>
          <p:cNvSpPr txBox="1"/>
          <p:nvPr>
            <p:custDataLst>
              <p:tags r:id="rId247"/>
            </p:custDataLst>
          </p:nvPr>
        </p:nvSpPr>
        <p:spPr>
          <a:xfrm>
            <a:off x="12700" y="2917"/>
            <a:ext cx="1651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schemeClr val="lt2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0%</a:t>
            </a:r>
          </a:p>
        </p:txBody>
      </p:sp>
      <p:sp>
        <p:nvSpPr>
          <p:cNvPr id="176" name="OTLSHAPE_SLT_6714b4d26f4941349dbee033f317c7b0_Variance" hidden="1">
            <a:extLst>
              <a:ext uri="{FF2B5EF4-FFF2-40B4-BE49-F238E27FC236}">
                <a16:creationId xmlns:a16="http://schemas.microsoft.com/office/drawing/2014/main" id="{86D004C6-F2FF-54B6-4878-C1C5F3140FD1}"/>
              </a:ext>
            </a:extLst>
          </p:cNvPr>
          <p:cNvSpPr txBox="1"/>
          <p:nvPr>
            <p:custDataLst>
              <p:tags r:id="rId248"/>
            </p:custDataLst>
          </p:nvPr>
        </p:nvSpPr>
        <p:spPr>
          <a:xfrm>
            <a:off x="12700" y="-1172239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0 days</a:t>
            </a:r>
          </a:p>
        </p:txBody>
      </p:sp>
      <p:sp>
        <p:nvSpPr>
          <p:cNvPr id="178" name="OTLSHAPE_SLT_6714b4d26f4941349dbee033f317c7b0_StartDate" hidden="1">
            <a:extLst>
              <a:ext uri="{FF2B5EF4-FFF2-40B4-BE49-F238E27FC236}">
                <a16:creationId xmlns:a16="http://schemas.microsoft.com/office/drawing/2014/main" id="{5D078BC1-5D88-FBB4-52D4-759A0FD00CD3}"/>
              </a:ext>
            </a:extLst>
          </p:cNvPr>
          <p:cNvSpPr txBox="1"/>
          <p:nvPr>
            <p:custDataLst>
              <p:tags r:id="rId249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rgbClr val="FFC00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179" name="OTLSHAPE_SLT_6714b4d26f4941349dbee033f317c7b0_EndDate" hidden="1">
            <a:extLst>
              <a:ext uri="{FF2B5EF4-FFF2-40B4-BE49-F238E27FC236}">
                <a16:creationId xmlns:a16="http://schemas.microsoft.com/office/drawing/2014/main" id="{5E0EE216-4622-4131-360B-9A5E8C99DB04}"/>
              </a:ext>
            </a:extLst>
          </p:cNvPr>
          <p:cNvSpPr txBox="1"/>
          <p:nvPr>
            <p:custDataLst>
              <p:tags r:id="rId250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rgbClr val="FFC00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190" name="OTLSHAPE_SLT_6107c100515b4555a00e37bcc3766c71_Duration" hidden="1">
            <a:extLst>
              <a:ext uri="{FF2B5EF4-FFF2-40B4-BE49-F238E27FC236}">
                <a16:creationId xmlns:a16="http://schemas.microsoft.com/office/drawing/2014/main" id="{1693C48F-708F-CE38-0147-5A1D80D2C673}"/>
              </a:ext>
            </a:extLst>
          </p:cNvPr>
          <p:cNvSpPr txBox="1"/>
          <p:nvPr>
            <p:custDataLst>
              <p:tags r:id="rId251"/>
            </p:custDataLst>
          </p:nvPr>
        </p:nvSpPr>
        <p:spPr>
          <a:xfrm>
            <a:off x="12700" y="-310466"/>
            <a:ext cx="3937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srgbClr val="ED7D3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11 days</a:t>
            </a:r>
          </a:p>
        </p:txBody>
      </p:sp>
      <p:sp>
        <p:nvSpPr>
          <p:cNvPr id="191" name="OTLSHAPE_SLT_6107c100515b4555a00e37bcc3766c71_TextPercentage" hidden="1">
            <a:extLst>
              <a:ext uri="{FF2B5EF4-FFF2-40B4-BE49-F238E27FC236}">
                <a16:creationId xmlns:a16="http://schemas.microsoft.com/office/drawing/2014/main" id="{AABB7724-BE5A-7B02-5B05-488C733576A2}"/>
              </a:ext>
            </a:extLst>
          </p:cNvPr>
          <p:cNvSpPr txBox="1"/>
          <p:nvPr>
            <p:custDataLst>
              <p:tags r:id="rId252"/>
            </p:custDataLst>
          </p:nvPr>
        </p:nvSpPr>
        <p:spPr>
          <a:xfrm>
            <a:off x="12700" y="2917"/>
            <a:ext cx="1651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schemeClr val="lt2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0%</a:t>
            </a:r>
          </a:p>
        </p:txBody>
      </p:sp>
      <p:sp>
        <p:nvSpPr>
          <p:cNvPr id="192" name="OTLSHAPE_SLT_6107c100515b4555a00e37bcc3766c71_Variance" hidden="1">
            <a:extLst>
              <a:ext uri="{FF2B5EF4-FFF2-40B4-BE49-F238E27FC236}">
                <a16:creationId xmlns:a16="http://schemas.microsoft.com/office/drawing/2014/main" id="{D6501F81-8E92-8FD6-42BD-8BCD41F0A3C2}"/>
              </a:ext>
            </a:extLst>
          </p:cNvPr>
          <p:cNvSpPr txBox="1"/>
          <p:nvPr>
            <p:custDataLst>
              <p:tags r:id="rId253"/>
            </p:custDataLst>
          </p:nvPr>
        </p:nvSpPr>
        <p:spPr>
          <a:xfrm>
            <a:off x="12700" y="-1172239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0 days</a:t>
            </a:r>
          </a:p>
        </p:txBody>
      </p:sp>
      <p:sp>
        <p:nvSpPr>
          <p:cNvPr id="193" name="OTLSHAPE_SLT_6107c100515b4555a00e37bcc3766c71_StartDate" hidden="1">
            <a:extLst>
              <a:ext uri="{FF2B5EF4-FFF2-40B4-BE49-F238E27FC236}">
                <a16:creationId xmlns:a16="http://schemas.microsoft.com/office/drawing/2014/main" id="{C2D3DA94-D6EC-BC34-8781-01C9D1E42270}"/>
              </a:ext>
            </a:extLst>
          </p:cNvPr>
          <p:cNvSpPr txBox="1"/>
          <p:nvPr>
            <p:custDataLst>
              <p:tags r:id="rId254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rgbClr val="FFC00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194" name="OTLSHAPE_SLT_6107c100515b4555a00e37bcc3766c71_EndDate" hidden="1">
            <a:extLst>
              <a:ext uri="{FF2B5EF4-FFF2-40B4-BE49-F238E27FC236}">
                <a16:creationId xmlns:a16="http://schemas.microsoft.com/office/drawing/2014/main" id="{9F6984E8-D14F-00D6-541D-92F3EA08137D}"/>
              </a:ext>
            </a:extLst>
          </p:cNvPr>
          <p:cNvSpPr txBox="1"/>
          <p:nvPr>
            <p:custDataLst>
              <p:tags r:id="rId255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rgbClr val="FFC00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203" name="OTLSHAPE_SLT_fdb078ea4dba4720af72d64d9176e36e_Duration" hidden="1">
            <a:extLst>
              <a:ext uri="{FF2B5EF4-FFF2-40B4-BE49-F238E27FC236}">
                <a16:creationId xmlns:a16="http://schemas.microsoft.com/office/drawing/2014/main" id="{2BD3EC1F-937A-9501-2B8B-92E86AC5A205}"/>
              </a:ext>
            </a:extLst>
          </p:cNvPr>
          <p:cNvSpPr txBox="1"/>
          <p:nvPr>
            <p:custDataLst>
              <p:tags r:id="rId256"/>
            </p:custDataLst>
          </p:nvPr>
        </p:nvSpPr>
        <p:spPr>
          <a:xfrm>
            <a:off x="12700" y="-233521"/>
            <a:ext cx="3302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srgbClr val="ED7D3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8 days</a:t>
            </a:r>
          </a:p>
        </p:txBody>
      </p:sp>
      <p:sp>
        <p:nvSpPr>
          <p:cNvPr id="204" name="OTLSHAPE_SLT_fdb078ea4dba4720af72d64d9176e36e_TextPercentage" hidden="1">
            <a:extLst>
              <a:ext uri="{FF2B5EF4-FFF2-40B4-BE49-F238E27FC236}">
                <a16:creationId xmlns:a16="http://schemas.microsoft.com/office/drawing/2014/main" id="{84B53EB8-413D-0D1A-AE6D-B3CC1160B388}"/>
              </a:ext>
            </a:extLst>
          </p:cNvPr>
          <p:cNvSpPr txBox="1"/>
          <p:nvPr>
            <p:custDataLst>
              <p:tags r:id="rId257"/>
            </p:custDataLst>
          </p:nvPr>
        </p:nvSpPr>
        <p:spPr>
          <a:xfrm>
            <a:off x="12700" y="2917"/>
            <a:ext cx="1651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schemeClr val="lt2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0%</a:t>
            </a:r>
          </a:p>
        </p:txBody>
      </p:sp>
      <p:sp>
        <p:nvSpPr>
          <p:cNvPr id="205" name="OTLSHAPE_SLT_fdb078ea4dba4720af72d64d9176e36e_Variance" hidden="1">
            <a:extLst>
              <a:ext uri="{FF2B5EF4-FFF2-40B4-BE49-F238E27FC236}">
                <a16:creationId xmlns:a16="http://schemas.microsoft.com/office/drawing/2014/main" id="{5D3DE3AD-5DAF-70DF-7A33-69F30B5EBBBC}"/>
              </a:ext>
            </a:extLst>
          </p:cNvPr>
          <p:cNvSpPr txBox="1"/>
          <p:nvPr>
            <p:custDataLst>
              <p:tags r:id="rId258"/>
            </p:custDataLst>
          </p:nvPr>
        </p:nvSpPr>
        <p:spPr>
          <a:xfrm>
            <a:off x="7254409" y="5206477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-4" normalizeH="0" baseline="0" noProof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0 days</a:t>
            </a:r>
            <a:endParaRPr kumimoji="0" lang="en-US" sz="900" b="0" i="0" u="none" strike="noStrike" kern="1200" cap="none" spc="-4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206" name="OTLSHAPE_SLT_fdb078ea4dba4720af72d64d9176e36e_StartDate" hidden="1">
            <a:extLst>
              <a:ext uri="{FF2B5EF4-FFF2-40B4-BE49-F238E27FC236}">
                <a16:creationId xmlns:a16="http://schemas.microsoft.com/office/drawing/2014/main" id="{EA7FB4BF-75BC-D4F3-EA49-B1B1C769292F}"/>
              </a:ext>
            </a:extLst>
          </p:cNvPr>
          <p:cNvSpPr txBox="1"/>
          <p:nvPr>
            <p:custDataLst>
              <p:tags r:id="rId259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rgbClr val="FFC00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209" name="OTLSHAPE_SLT_fdb078ea4dba4720af72d64d9176e36e_EndDate" hidden="1">
            <a:extLst>
              <a:ext uri="{FF2B5EF4-FFF2-40B4-BE49-F238E27FC236}">
                <a16:creationId xmlns:a16="http://schemas.microsoft.com/office/drawing/2014/main" id="{F9E77191-7749-5F23-BAE6-D38BD2895961}"/>
              </a:ext>
            </a:extLst>
          </p:cNvPr>
          <p:cNvSpPr txBox="1"/>
          <p:nvPr>
            <p:custDataLst>
              <p:tags r:id="rId260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rgbClr val="FFC00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212" name="OTLSHAPE_SLT_4bd86f79fe1b4448af616dfaccd0064d_Duration" hidden="1">
            <a:extLst>
              <a:ext uri="{FF2B5EF4-FFF2-40B4-BE49-F238E27FC236}">
                <a16:creationId xmlns:a16="http://schemas.microsoft.com/office/drawing/2014/main" id="{3C8778EF-4C7E-9AC3-7BE5-BF17A9479875}"/>
              </a:ext>
            </a:extLst>
          </p:cNvPr>
          <p:cNvSpPr txBox="1"/>
          <p:nvPr>
            <p:custDataLst>
              <p:tags r:id="rId261"/>
            </p:custDataLst>
          </p:nvPr>
        </p:nvSpPr>
        <p:spPr>
          <a:xfrm>
            <a:off x="12700" y="-304860"/>
            <a:ext cx="3302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srgbClr val="ED7D3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7 days</a:t>
            </a:r>
          </a:p>
        </p:txBody>
      </p:sp>
      <p:sp>
        <p:nvSpPr>
          <p:cNvPr id="218" name="OTLSHAPE_SLT_4bd86f79fe1b4448af616dfaccd0064d_TextPercentage" hidden="1">
            <a:extLst>
              <a:ext uri="{FF2B5EF4-FFF2-40B4-BE49-F238E27FC236}">
                <a16:creationId xmlns:a16="http://schemas.microsoft.com/office/drawing/2014/main" id="{AD7E5472-B8FA-098A-4C57-6CEC82AF609C}"/>
              </a:ext>
            </a:extLst>
          </p:cNvPr>
          <p:cNvSpPr txBox="1"/>
          <p:nvPr>
            <p:custDataLst>
              <p:tags r:id="rId262"/>
            </p:custDataLst>
          </p:nvPr>
        </p:nvSpPr>
        <p:spPr>
          <a:xfrm>
            <a:off x="12700" y="2917"/>
            <a:ext cx="1651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schemeClr val="lt2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0%</a:t>
            </a:r>
          </a:p>
        </p:txBody>
      </p:sp>
      <p:sp>
        <p:nvSpPr>
          <p:cNvPr id="219" name="OTLSHAPE_SLT_4bd86f79fe1b4448af616dfaccd0064d_Variance">
            <a:extLst>
              <a:ext uri="{FF2B5EF4-FFF2-40B4-BE49-F238E27FC236}">
                <a16:creationId xmlns:a16="http://schemas.microsoft.com/office/drawing/2014/main" id="{7810CB32-4D01-1F5A-86EE-970F100D499D}"/>
              </a:ext>
            </a:extLst>
          </p:cNvPr>
          <p:cNvSpPr txBox="1"/>
          <p:nvPr>
            <p:custDataLst>
              <p:tags r:id="rId263"/>
            </p:custDataLst>
          </p:nvPr>
        </p:nvSpPr>
        <p:spPr>
          <a:xfrm>
            <a:off x="7676475" y="5453195"/>
            <a:ext cx="2921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-2" normalizeH="0" baseline="0" noProof="0">
                <a:ln>
                  <a:noFill/>
                </a:ln>
                <a:solidFill>
                  <a:srgbClr val="006E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-1 day</a:t>
            </a:r>
            <a:endParaRPr kumimoji="0" lang="en-US" sz="900" b="0" i="0" u="none" strike="noStrike" kern="1200" cap="none" spc="-2" normalizeH="0" baseline="0" noProof="0" dirty="0">
              <a:ln>
                <a:noFill/>
              </a:ln>
              <a:solidFill>
                <a:srgbClr val="006E0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220" name="OTLSHAPE_SLT_4bd86f79fe1b4448af616dfaccd0064d_StartDate" hidden="1">
            <a:extLst>
              <a:ext uri="{FF2B5EF4-FFF2-40B4-BE49-F238E27FC236}">
                <a16:creationId xmlns:a16="http://schemas.microsoft.com/office/drawing/2014/main" id="{CDEC8283-8481-C961-7E85-08751A5A4570}"/>
              </a:ext>
            </a:extLst>
          </p:cNvPr>
          <p:cNvSpPr txBox="1"/>
          <p:nvPr>
            <p:custDataLst>
              <p:tags r:id="rId264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rgbClr val="FFC00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221" name="OTLSHAPE_SLT_4bd86f79fe1b4448af616dfaccd0064d_EndDate" hidden="1">
            <a:extLst>
              <a:ext uri="{FF2B5EF4-FFF2-40B4-BE49-F238E27FC236}">
                <a16:creationId xmlns:a16="http://schemas.microsoft.com/office/drawing/2014/main" id="{2E23F216-4810-C194-A9D2-34E473F358C9}"/>
              </a:ext>
            </a:extLst>
          </p:cNvPr>
          <p:cNvSpPr txBox="1"/>
          <p:nvPr>
            <p:custDataLst>
              <p:tags r:id="rId265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rgbClr val="FFC00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230" name="OTLSHAPE_SLT_4a0d7f7cf92a45289ae48e6b0807740f_Duration" hidden="1">
            <a:extLst>
              <a:ext uri="{FF2B5EF4-FFF2-40B4-BE49-F238E27FC236}">
                <a16:creationId xmlns:a16="http://schemas.microsoft.com/office/drawing/2014/main" id="{F1BE960D-1C41-B265-4EEF-C07BE77F0F91}"/>
              </a:ext>
            </a:extLst>
          </p:cNvPr>
          <p:cNvSpPr txBox="1"/>
          <p:nvPr>
            <p:custDataLst>
              <p:tags r:id="rId266"/>
            </p:custDataLst>
          </p:nvPr>
        </p:nvSpPr>
        <p:spPr>
          <a:xfrm>
            <a:off x="12700" y="-310466"/>
            <a:ext cx="3937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srgbClr val="ED7D3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11 days</a:t>
            </a:r>
          </a:p>
        </p:txBody>
      </p:sp>
      <p:sp>
        <p:nvSpPr>
          <p:cNvPr id="233" name="OTLSHAPE_SLT_4a0d7f7cf92a45289ae48e6b0807740f_TextPercentage" hidden="1">
            <a:extLst>
              <a:ext uri="{FF2B5EF4-FFF2-40B4-BE49-F238E27FC236}">
                <a16:creationId xmlns:a16="http://schemas.microsoft.com/office/drawing/2014/main" id="{62586BF8-BDCE-AB96-6606-319775540845}"/>
              </a:ext>
            </a:extLst>
          </p:cNvPr>
          <p:cNvSpPr txBox="1"/>
          <p:nvPr>
            <p:custDataLst>
              <p:tags r:id="rId267"/>
            </p:custDataLst>
          </p:nvPr>
        </p:nvSpPr>
        <p:spPr>
          <a:xfrm>
            <a:off x="12700" y="2917"/>
            <a:ext cx="1651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schemeClr val="lt2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0%</a:t>
            </a:r>
          </a:p>
        </p:txBody>
      </p:sp>
      <p:sp>
        <p:nvSpPr>
          <p:cNvPr id="234" name="OTLSHAPE_SLT_4a0d7f7cf92a45289ae48e6b0807740f_Variance" hidden="1">
            <a:extLst>
              <a:ext uri="{FF2B5EF4-FFF2-40B4-BE49-F238E27FC236}">
                <a16:creationId xmlns:a16="http://schemas.microsoft.com/office/drawing/2014/main" id="{752C4E5D-B29F-296D-5842-AAD1BCB02B88}"/>
              </a:ext>
            </a:extLst>
          </p:cNvPr>
          <p:cNvSpPr txBox="1"/>
          <p:nvPr>
            <p:custDataLst>
              <p:tags r:id="rId268"/>
            </p:custDataLst>
          </p:nvPr>
        </p:nvSpPr>
        <p:spPr>
          <a:xfrm>
            <a:off x="12700" y="-1172239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0 days</a:t>
            </a:r>
          </a:p>
        </p:txBody>
      </p:sp>
      <p:sp>
        <p:nvSpPr>
          <p:cNvPr id="285" name="OTLSHAPE_SLT_4a0d7f7cf92a45289ae48e6b0807740f_StartDate" hidden="1">
            <a:extLst>
              <a:ext uri="{FF2B5EF4-FFF2-40B4-BE49-F238E27FC236}">
                <a16:creationId xmlns:a16="http://schemas.microsoft.com/office/drawing/2014/main" id="{30F05BF0-DF55-C57A-DFE1-C3BC67540155}"/>
              </a:ext>
            </a:extLst>
          </p:cNvPr>
          <p:cNvSpPr txBox="1"/>
          <p:nvPr>
            <p:custDataLst>
              <p:tags r:id="rId269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rgbClr val="FFC00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306" name="OTLSHAPE_SLT_4a0d7f7cf92a45289ae48e6b0807740f_EndDate" hidden="1">
            <a:extLst>
              <a:ext uri="{FF2B5EF4-FFF2-40B4-BE49-F238E27FC236}">
                <a16:creationId xmlns:a16="http://schemas.microsoft.com/office/drawing/2014/main" id="{BDEAB875-D68D-2296-3977-9E77C8B6C0A0}"/>
              </a:ext>
            </a:extLst>
          </p:cNvPr>
          <p:cNvSpPr txBox="1"/>
          <p:nvPr>
            <p:custDataLst>
              <p:tags r:id="rId270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rgbClr val="FFC00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309" name="OTLSHAPE_SLM_95d243911874419ba2cdaa5e7ba52f2c_Date" hidden="1">
            <a:extLst>
              <a:ext uri="{FF2B5EF4-FFF2-40B4-BE49-F238E27FC236}">
                <a16:creationId xmlns:a16="http://schemas.microsoft.com/office/drawing/2014/main" id="{12CA28FA-A759-4376-A126-0FC36D51E09A}"/>
              </a:ext>
            </a:extLst>
          </p:cNvPr>
          <p:cNvSpPr txBox="1"/>
          <p:nvPr>
            <p:custDataLst>
              <p:tags r:id="rId271"/>
            </p:custDataLst>
          </p:nvPr>
        </p:nvSpPr>
        <p:spPr>
          <a:xfrm>
            <a:off x="12700" y="-618241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srgbClr val="CFECF7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Aug 18</a:t>
            </a:r>
          </a:p>
        </p:txBody>
      </p:sp>
      <p:sp>
        <p:nvSpPr>
          <p:cNvPr id="311" name="OTLSHAPE_SLM_95d243911874419ba2cdaa5e7ba52f2c_Variance" hidden="1">
            <a:extLst>
              <a:ext uri="{FF2B5EF4-FFF2-40B4-BE49-F238E27FC236}">
                <a16:creationId xmlns:a16="http://schemas.microsoft.com/office/drawing/2014/main" id="{EAA72E29-12D4-7FDA-2DC2-6FD5DF5803B7}"/>
              </a:ext>
            </a:extLst>
          </p:cNvPr>
          <p:cNvSpPr txBox="1"/>
          <p:nvPr>
            <p:custDataLst>
              <p:tags r:id="rId272"/>
            </p:custDataLst>
          </p:nvPr>
        </p:nvSpPr>
        <p:spPr>
          <a:xfrm>
            <a:off x="12700" y="-1203017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0 days</a:t>
            </a:r>
          </a:p>
        </p:txBody>
      </p:sp>
      <p:sp>
        <p:nvSpPr>
          <p:cNvPr id="314" name="OTLSHAPE_SLM_a134d8eb28a34cfbbf642d960090ed28_Date" hidden="1">
            <a:extLst>
              <a:ext uri="{FF2B5EF4-FFF2-40B4-BE49-F238E27FC236}">
                <a16:creationId xmlns:a16="http://schemas.microsoft.com/office/drawing/2014/main" id="{F27F2525-0FFD-D32F-8623-0F8B7E447A9F}"/>
              </a:ext>
            </a:extLst>
          </p:cNvPr>
          <p:cNvSpPr txBox="1"/>
          <p:nvPr>
            <p:custDataLst>
              <p:tags r:id="rId273"/>
            </p:custDataLst>
          </p:nvPr>
        </p:nvSpPr>
        <p:spPr>
          <a:xfrm>
            <a:off x="12700" y="-618241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srgbClr val="CFECF7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Aug 24</a:t>
            </a:r>
          </a:p>
        </p:txBody>
      </p:sp>
      <p:sp>
        <p:nvSpPr>
          <p:cNvPr id="317" name="OTLSHAPE_SLM_a134d8eb28a34cfbbf642d960090ed28_Variance" hidden="1">
            <a:extLst>
              <a:ext uri="{FF2B5EF4-FFF2-40B4-BE49-F238E27FC236}">
                <a16:creationId xmlns:a16="http://schemas.microsoft.com/office/drawing/2014/main" id="{ACD240A5-6781-D1B7-0965-CDB2F345F07F}"/>
              </a:ext>
            </a:extLst>
          </p:cNvPr>
          <p:cNvSpPr txBox="1"/>
          <p:nvPr>
            <p:custDataLst>
              <p:tags r:id="rId274"/>
            </p:custDataLst>
          </p:nvPr>
        </p:nvSpPr>
        <p:spPr>
          <a:xfrm>
            <a:off x="12700" y="-1203017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0 days</a:t>
            </a:r>
          </a:p>
        </p:txBody>
      </p:sp>
      <p:cxnSp>
        <p:nvCxnSpPr>
          <p:cNvPr id="9" name="OTLSHAPE_TB_00000000000000000000000000000000_Separator1">
            <a:extLst>
              <a:ext uri="{FF2B5EF4-FFF2-40B4-BE49-F238E27FC236}">
                <a16:creationId xmlns:a16="http://schemas.microsoft.com/office/drawing/2014/main" id="{26EAB53B-A366-993F-7F42-AEEEBD5BB7FE}"/>
              </a:ext>
            </a:extLst>
          </p:cNvPr>
          <p:cNvCxnSpPr/>
          <p:nvPr>
            <p:custDataLst>
              <p:tags r:id="rId275"/>
            </p:custDataLst>
          </p:nvPr>
        </p:nvCxnSpPr>
        <p:spPr>
          <a:xfrm>
            <a:off x="3510060" y="908797"/>
            <a:ext cx="0" cy="146304"/>
          </a:xfrm>
          <a:prstGeom prst="line">
            <a:avLst/>
          </a:prstGeom>
          <a:ln w="9525" cap="flat" cmpd="sng" algn="ctr">
            <a:solidFill>
              <a:srgbClr val="0D0D0D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OTLSHAPE_TB_00000000000000000000000000000000_Separator2">
            <a:extLst>
              <a:ext uri="{FF2B5EF4-FFF2-40B4-BE49-F238E27FC236}">
                <a16:creationId xmlns:a16="http://schemas.microsoft.com/office/drawing/2014/main" id="{4CE83DB7-7DF1-8E89-3925-ADDBB0E10EA6}"/>
              </a:ext>
            </a:extLst>
          </p:cNvPr>
          <p:cNvCxnSpPr/>
          <p:nvPr>
            <p:custDataLst>
              <p:tags r:id="rId276"/>
            </p:custDataLst>
          </p:nvPr>
        </p:nvCxnSpPr>
        <p:spPr>
          <a:xfrm>
            <a:off x="5067174" y="908797"/>
            <a:ext cx="0" cy="146304"/>
          </a:xfrm>
          <a:prstGeom prst="line">
            <a:avLst/>
          </a:prstGeom>
          <a:ln w="9525" cap="flat" cmpd="sng" algn="ctr">
            <a:solidFill>
              <a:srgbClr val="0D0D0D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OTLSHAPE_TB_00000000000000000000000000000000_Separator3">
            <a:extLst>
              <a:ext uri="{FF2B5EF4-FFF2-40B4-BE49-F238E27FC236}">
                <a16:creationId xmlns:a16="http://schemas.microsoft.com/office/drawing/2014/main" id="{DDFB99F2-A88A-F29E-5CEA-04FBD3163998}"/>
              </a:ext>
            </a:extLst>
          </p:cNvPr>
          <p:cNvCxnSpPr/>
          <p:nvPr>
            <p:custDataLst>
              <p:tags r:id="rId277"/>
            </p:custDataLst>
          </p:nvPr>
        </p:nvCxnSpPr>
        <p:spPr>
          <a:xfrm>
            <a:off x="6676192" y="908797"/>
            <a:ext cx="0" cy="146304"/>
          </a:xfrm>
          <a:prstGeom prst="line">
            <a:avLst/>
          </a:prstGeom>
          <a:ln w="9525" cap="flat" cmpd="sng" algn="ctr">
            <a:solidFill>
              <a:srgbClr val="0D0D0D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OTLSHAPE_TB_00000000000000000000000000000000_Separator4">
            <a:extLst>
              <a:ext uri="{FF2B5EF4-FFF2-40B4-BE49-F238E27FC236}">
                <a16:creationId xmlns:a16="http://schemas.microsoft.com/office/drawing/2014/main" id="{2B8A6807-4972-4C9D-2311-BD90F3251912}"/>
              </a:ext>
            </a:extLst>
          </p:cNvPr>
          <p:cNvCxnSpPr/>
          <p:nvPr>
            <p:custDataLst>
              <p:tags r:id="rId278"/>
            </p:custDataLst>
          </p:nvPr>
        </p:nvCxnSpPr>
        <p:spPr>
          <a:xfrm>
            <a:off x="8233306" y="908797"/>
            <a:ext cx="0" cy="146304"/>
          </a:xfrm>
          <a:prstGeom prst="line">
            <a:avLst/>
          </a:prstGeom>
          <a:ln w="9525" cap="flat" cmpd="sng" algn="ctr">
            <a:solidFill>
              <a:srgbClr val="0D0D0D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OTLSHAPE_TB_00000000000000000000000000000000_Separator5">
            <a:extLst>
              <a:ext uri="{FF2B5EF4-FFF2-40B4-BE49-F238E27FC236}">
                <a16:creationId xmlns:a16="http://schemas.microsoft.com/office/drawing/2014/main" id="{92ED281E-3064-2CEA-96DD-E361AE04EEC7}"/>
              </a:ext>
            </a:extLst>
          </p:cNvPr>
          <p:cNvCxnSpPr/>
          <p:nvPr>
            <p:custDataLst>
              <p:tags r:id="rId279"/>
            </p:custDataLst>
          </p:nvPr>
        </p:nvCxnSpPr>
        <p:spPr>
          <a:xfrm>
            <a:off x="9842324" y="908797"/>
            <a:ext cx="0" cy="146304"/>
          </a:xfrm>
          <a:prstGeom prst="line">
            <a:avLst/>
          </a:prstGeom>
          <a:ln w="9525" cap="flat" cmpd="sng" algn="ctr">
            <a:solidFill>
              <a:srgbClr val="0D0D0D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5" name="OTLSHAPE_TB_00000000000000000000000000000000_MiddleSeparator1">
            <a:extLst>
              <a:ext uri="{FF2B5EF4-FFF2-40B4-BE49-F238E27FC236}">
                <a16:creationId xmlns:a16="http://schemas.microsoft.com/office/drawing/2014/main" id="{0338FD51-05CB-CFBD-0BBE-BD19518A477D}"/>
              </a:ext>
            </a:extLst>
          </p:cNvPr>
          <p:cNvCxnSpPr/>
          <p:nvPr>
            <p:custDataLst>
              <p:tags r:id="rId280"/>
            </p:custDataLst>
          </p:nvPr>
        </p:nvCxnSpPr>
        <p:spPr>
          <a:xfrm>
            <a:off x="2264369" y="1100821"/>
            <a:ext cx="0" cy="146304"/>
          </a:xfrm>
          <a:prstGeom prst="line">
            <a:avLst/>
          </a:prstGeom>
          <a:ln w="9525" cap="flat" cmpd="sng" algn="ctr">
            <a:solidFill>
              <a:srgbClr val="0D0D0D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7" name="OTLSHAPE_TB_00000000000000000000000000000000_MiddleSeparator2">
            <a:extLst>
              <a:ext uri="{FF2B5EF4-FFF2-40B4-BE49-F238E27FC236}">
                <a16:creationId xmlns:a16="http://schemas.microsoft.com/office/drawing/2014/main" id="{57867265-3665-6B7B-C0E4-DD94F6C4005E}"/>
              </a:ext>
            </a:extLst>
          </p:cNvPr>
          <p:cNvCxnSpPr/>
          <p:nvPr>
            <p:custDataLst>
              <p:tags r:id="rId281"/>
            </p:custDataLst>
          </p:nvPr>
        </p:nvCxnSpPr>
        <p:spPr>
          <a:xfrm>
            <a:off x="2627695" y="1100821"/>
            <a:ext cx="0" cy="146304"/>
          </a:xfrm>
          <a:prstGeom prst="line">
            <a:avLst/>
          </a:prstGeom>
          <a:ln w="9525" cap="flat" cmpd="sng" algn="ctr">
            <a:solidFill>
              <a:srgbClr val="0D0D0D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9" name="OTLSHAPE_TB_00000000000000000000000000000000_MiddleSeparator3">
            <a:extLst>
              <a:ext uri="{FF2B5EF4-FFF2-40B4-BE49-F238E27FC236}">
                <a16:creationId xmlns:a16="http://schemas.microsoft.com/office/drawing/2014/main" id="{336AA49C-ADF5-9671-B649-EF004C50835D}"/>
              </a:ext>
            </a:extLst>
          </p:cNvPr>
          <p:cNvCxnSpPr/>
          <p:nvPr>
            <p:custDataLst>
              <p:tags r:id="rId282"/>
            </p:custDataLst>
          </p:nvPr>
        </p:nvCxnSpPr>
        <p:spPr>
          <a:xfrm>
            <a:off x="2991022" y="1100821"/>
            <a:ext cx="0" cy="146304"/>
          </a:xfrm>
          <a:prstGeom prst="line">
            <a:avLst/>
          </a:prstGeom>
          <a:ln w="9525" cap="flat" cmpd="sng" algn="ctr">
            <a:solidFill>
              <a:srgbClr val="0D0D0D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1" name="OTLSHAPE_TB_00000000000000000000000000000000_MiddleSeparator4">
            <a:extLst>
              <a:ext uri="{FF2B5EF4-FFF2-40B4-BE49-F238E27FC236}">
                <a16:creationId xmlns:a16="http://schemas.microsoft.com/office/drawing/2014/main" id="{151A1510-9528-04CD-44BA-083F6FE8053D}"/>
              </a:ext>
            </a:extLst>
          </p:cNvPr>
          <p:cNvCxnSpPr/>
          <p:nvPr>
            <p:custDataLst>
              <p:tags r:id="rId283"/>
            </p:custDataLst>
          </p:nvPr>
        </p:nvCxnSpPr>
        <p:spPr>
          <a:xfrm>
            <a:off x="3354349" y="1100821"/>
            <a:ext cx="0" cy="146304"/>
          </a:xfrm>
          <a:prstGeom prst="line">
            <a:avLst/>
          </a:prstGeom>
          <a:ln w="9525" cap="flat" cmpd="sng" algn="ctr">
            <a:solidFill>
              <a:srgbClr val="0D0D0D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3" name="OTLSHAPE_TB_00000000000000000000000000000000_MiddleSeparator5">
            <a:extLst>
              <a:ext uri="{FF2B5EF4-FFF2-40B4-BE49-F238E27FC236}">
                <a16:creationId xmlns:a16="http://schemas.microsoft.com/office/drawing/2014/main" id="{CF95E615-3FE4-81D1-1D8E-2E84DDC1081C}"/>
              </a:ext>
            </a:extLst>
          </p:cNvPr>
          <p:cNvCxnSpPr/>
          <p:nvPr>
            <p:custDataLst>
              <p:tags r:id="rId284"/>
            </p:custDataLst>
          </p:nvPr>
        </p:nvCxnSpPr>
        <p:spPr>
          <a:xfrm>
            <a:off x="3717675" y="1100821"/>
            <a:ext cx="0" cy="146304"/>
          </a:xfrm>
          <a:prstGeom prst="line">
            <a:avLst/>
          </a:prstGeom>
          <a:ln w="9525" cap="flat" cmpd="sng" algn="ctr">
            <a:solidFill>
              <a:srgbClr val="0D0D0D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5" name="OTLSHAPE_TB_00000000000000000000000000000000_MiddleSeparator6">
            <a:extLst>
              <a:ext uri="{FF2B5EF4-FFF2-40B4-BE49-F238E27FC236}">
                <a16:creationId xmlns:a16="http://schemas.microsoft.com/office/drawing/2014/main" id="{B0CCF06A-096A-2BBF-4612-0F572AC11763}"/>
              </a:ext>
            </a:extLst>
          </p:cNvPr>
          <p:cNvCxnSpPr/>
          <p:nvPr>
            <p:custDataLst>
              <p:tags r:id="rId285"/>
            </p:custDataLst>
          </p:nvPr>
        </p:nvCxnSpPr>
        <p:spPr>
          <a:xfrm>
            <a:off x="4081002" y="1100821"/>
            <a:ext cx="0" cy="146304"/>
          </a:xfrm>
          <a:prstGeom prst="line">
            <a:avLst/>
          </a:prstGeom>
          <a:ln w="9525" cap="flat" cmpd="sng" algn="ctr">
            <a:solidFill>
              <a:srgbClr val="0D0D0D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7" name="OTLSHAPE_TB_00000000000000000000000000000000_MiddleSeparator7">
            <a:extLst>
              <a:ext uri="{FF2B5EF4-FFF2-40B4-BE49-F238E27FC236}">
                <a16:creationId xmlns:a16="http://schemas.microsoft.com/office/drawing/2014/main" id="{60C3B45A-6C55-751E-A3A5-692BA2B7B7F3}"/>
              </a:ext>
            </a:extLst>
          </p:cNvPr>
          <p:cNvCxnSpPr/>
          <p:nvPr>
            <p:custDataLst>
              <p:tags r:id="rId286"/>
            </p:custDataLst>
          </p:nvPr>
        </p:nvCxnSpPr>
        <p:spPr>
          <a:xfrm>
            <a:off x="4444329" y="1100821"/>
            <a:ext cx="0" cy="146304"/>
          </a:xfrm>
          <a:prstGeom prst="line">
            <a:avLst/>
          </a:prstGeom>
          <a:ln w="9525" cap="flat" cmpd="sng" algn="ctr">
            <a:solidFill>
              <a:srgbClr val="0D0D0D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9" name="OTLSHAPE_TB_00000000000000000000000000000000_MiddleSeparator8">
            <a:extLst>
              <a:ext uri="{FF2B5EF4-FFF2-40B4-BE49-F238E27FC236}">
                <a16:creationId xmlns:a16="http://schemas.microsoft.com/office/drawing/2014/main" id="{DEF7E418-708F-13E4-6453-252F8AE565BF}"/>
              </a:ext>
            </a:extLst>
          </p:cNvPr>
          <p:cNvCxnSpPr/>
          <p:nvPr>
            <p:custDataLst>
              <p:tags r:id="rId287"/>
            </p:custDataLst>
          </p:nvPr>
        </p:nvCxnSpPr>
        <p:spPr>
          <a:xfrm>
            <a:off x="4807655" y="1100821"/>
            <a:ext cx="0" cy="146304"/>
          </a:xfrm>
          <a:prstGeom prst="line">
            <a:avLst/>
          </a:prstGeom>
          <a:ln w="9525" cap="flat" cmpd="sng" algn="ctr">
            <a:solidFill>
              <a:srgbClr val="0D0D0D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1" name="OTLSHAPE_TB_00000000000000000000000000000000_MiddleSeparator9">
            <a:extLst>
              <a:ext uri="{FF2B5EF4-FFF2-40B4-BE49-F238E27FC236}">
                <a16:creationId xmlns:a16="http://schemas.microsoft.com/office/drawing/2014/main" id="{EF9C469E-0CCC-3D67-9BCD-5A76EF035D6A}"/>
              </a:ext>
            </a:extLst>
          </p:cNvPr>
          <p:cNvCxnSpPr/>
          <p:nvPr>
            <p:custDataLst>
              <p:tags r:id="rId288"/>
            </p:custDataLst>
          </p:nvPr>
        </p:nvCxnSpPr>
        <p:spPr>
          <a:xfrm>
            <a:off x="5170982" y="1100821"/>
            <a:ext cx="0" cy="146304"/>
          </a:xfrm>
          <a:prstGeom prst="line">
            <a:avLst/>
          </a:prstGeom>
          <a:ln w="9525" cap="flat" cmpd="sng" algn="ctr">
            <a:solidFill>
              <a:srgbClr val="0D0D0D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3" name="OTLSHAPE_TB_00000000000000000000000000000000_MiddleSeparator10">
            <a:extLst>
              <a:ext uri="{FF2B5EF4-FFF2-40B4-BE49-F238E27FC236}">
                <a16:creationId xmlns:a16="http://schemas.microsoft.com/office/drawing/2014/main" id="{905B111C-D7B1-FD9B-9AE7-400414C6306F}"/>
              </a:ext>
            </a:extLst>
          </p:cNvPr>
          <p:cNvCxnSpPr/>
          <p:nvPr>
            <p:custDataLst>
              <p:tags r:id="rId289"/>
            </p:custDataLst>
          </p:nvPr>
        </p:nvCxnSpPr>
        <p:spPr>
          <a:xfrm>
            <a:off x="5534308" y="1100821"/>
            <a:ext cx="0" cy="146304"/>
          </a:xfrm>
          <a:prstGeom prst="line">
            <a:avLst/>
          </a:prstGeom>
          <a:ln w="9525" cap="flat" cmpd="sng" algn="ctr">
            <a:solidFill>
              <a:srgbClr val="0D0D0D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5" name="OTLSHAPE_TB_00000000000000000000000000000000_MiddleSeparator11">
            <a:extLst>
              <a:ext uri="{FF2B5EF4-FFF2-40B4-BE49-F238E27FC236}">
                <a16:creationId xmlns:a16="http://schemas.microsoft.com/office/drawing/2014/main" id="{63FC7725-27FE-FAB7-D3C0-2188CF65F407}"/>
              </a:ext>
            </a:extLst>
          </p:cNvPr>
          <p:cNvCxnSpPr/>
          <p:nvPr>
            <p:custDataLst>
              <p:tags r:id="rId290"/>
            </p:custDataLst>
          </p:nvPr>
        </p:nvCxnSpPr>
        <p:spPr>
          <a:xfrm>
            <a:off x="5897635" y="1100821"/>
            <a:ext cx="0" cy="146304"/>
          </a:xfrm>
          <a:prstGeom prst="line">
            <a:avLst/>
          </a:prstGeom>
          <a:ln w="9525" cap="flat" cmpd="sng" algn="ctr">
            <a:solidFill>
              <a:srgbClr val="0D0D0D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7" name="OTLSHAPE_TB_00000000000000000000000000000000_MiddleSeparator12">
            <a:extLst>
              <a:ext uri="{FF2B5EF4-FFF2-40B4-BE49-F238E27FC236}">
                <a16:creationId xmlns:a16="http://schemas.microsoft.com/office/drawing/2014/main" id="{EEE0B153-3E25-25CA-5CB3-C8065AC95A56}"/>
              </a:ext>
            </a:extLst>
          </p:cNvPr>
          <p:cNvCxnSpPr/>
          <p:nvPr>
            <p:custDataLst>
              <p:tags r:id="rId291"/>
            </p:custDataLst>
          </p:nvPr>
        </p:nvCxnSpPr>
        <p:spPr>
          <a:xfrm>
            <a:off x="6260962" y="1100821"/>
            <a:ext cx="0" cy="146304"/>
          </a:xfrm>
          <a:prstGeom prst="line">
            <a:avLst/>
          </a:prstGeom>
          <a:ln w="9525" cap="flat" cmpd="sng" algn="ctr">
            <a:solidFill>
              <a:srgbClr val="0D0D0D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9" name="OTLSHAPE_TB_00000000000000000000000000000000_MiddleSeparator13">
            <a:extLst>
              <a:ext uri="{FF2B5EF4-FFF2-40B4-BE49-F238E27FC236}">
                <a16:creationId xmlns:a16="http://schemas.microsoft.com/office/drawing/2014/main" id="{5E1ACBAA-62A5-275F-0872-86AED60B5940}"/>
              </a:ext>
            </a:extLst>
          </p:cNvPr>
          <p:cNvCxnSpPr/>
          <p:nvPr>
            <p:custDataLst>
              <p:tags r:id="rId292"/>
            </p:custDataLst>
          </p:nvPr>
        </p:nvCxnSpPr>
        <p:spPr>
          <a:xfrm>
            <a:off x="6624289" y="1100821"/>
            <a:ext cx="0" cy="146304"/>
          </a:xfrm>
          <a:prstGeom prst="line">
            <a:avLst/>
          </a:prstGeom>
          <a:ln w="9525" cap="flat" cmpd="sng" algn="ctr">
            <a:solidFill>
              <a:srgbClr val="0D0D0D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1" name="OTLSHAPE_TB_00000000000000000000000000000000_MiddleSeparator14">
            <a:extLst>
              <a:ext uri="{FF2B5EF4-FFF2-40B4-BE49-F238E27FC236}">
                <a16:creationId xmlns:a16="http://schemas.microsoft.com/office/drawing/2014/main" id="{5D59B4C9-267D-D306-D0EC-DFCD1EADAC58}"/>
              </a:ext>
            </a:extLst>
          </p:cNvPr>
          <p:cNvCxnSpPr/>
          <p:nvPr>
            <p:custDataLst>
              <p:tags r:id="rId293"/>
            </p:custDataLst>
          </p:nvPr>
        </p:nvCxnSpPr>
        <p:spPr>
          <a:xfrm>
            <a:off x="6987615" y="1100821"/>
            <a:ext cx="0" cy="146304"/>
          </a:xfrm>
          <a:prstGeom prst="line">
            <a:avLst/>
          </a:prstGeom>
          <a:ln w="9525" cap="flat" cmpd="sng" algn="ctr">
            <a:solidFill>
              <a:srgbClr val="0D0D0D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3" name="OTLSHAPE_TB_00000000000000000000000000000000_MiddleSeparator15">
            <a:extLst>
              <a:ext uri="{FF2B5EF4-FFF2-40B4-BE49-F238E27FC236}">
                <a16:creationId xmlns:a16="http://schemas.microsoft.com/office/drawing/2014/main" id="{4AF02EB5-6261-F40E-7753-8087C956DE2D}"/>
              </a:ext>
            </a:extLst>
          </p:cNvPr>
          <p:cNvCxnSpPr/>
          <p:nvPr>
            <p:custDataLst>
              <p:tags r:id="rId294"/>
            </p:custDataLst>
          </p:nvPr>
        </p:nvCxnSpPr>
        <p:spPr>
          <a:xfrm>
            <a:off x="7350942" y="1100821"/>
            <a:ext cx="0" cy="146304"/>
          </a:xfrm>
          <a:prstGeom prst="line">
            <a:avLst/>
          </a:prstGeom>
          <a:ln w="9525" cap="flat" cmpd="sng" algn="ctr">
            <a:solidFill>
              <a:srgbClr val="0D0D0D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5" name="OTLSHAPE_TB_00000000000000000000000000000000_MiddleSeparator16">
            <a:extLst>
              <a:ext uri="{FF2B5EF4-FFF2-40B4-BE49-F238E27FC236}">
                <a16:creationId xmlns:a16="http://schemas.microsoft.com/office/drawing/2014/main" id="{CAC6644A-642C-80BA-15C3-D5D34018633B}"/>
              </a:ext>
            </a:extLst>
          </p:cNvPr>
          <p:cNvCxnSpPr/>
          <p:nvPr>
            <p:custDataLst>
              <p:tags r:id="rId295"/>
            </p:custDataLst>
          </p:nvPr>
        </p:nvCxnSpPr>
        <p:spPr>
          <a:xfrm>
            <a:off x="7714269" y="1100821"/>
            <a:ext cx="0" cy="146304"/>
          </a:xfrm>
          <a:prstGeom prst="line">
            <a:avLst/>
          </a:prstGeom>
          <a:ln w="9525" cap="flat" cmpd="sng" algn="ctr">
            <a:solidFill>
              <a:srgbClr val="0D0D0D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7" name="OTLSHAPE_TB_00000000000000000000000000000000_MiddleSeparator17">
            <a:extLst>
              <a:ext uri="{FF2B5EF4-FFF2-40B4-BE49-F238E27FC236}">
                <a16:creationId xmlns:a16="http://schemas.microsoft.com/office/drawing/2014/main" id="{AC9208DA-8930-3D58-351E-EC2AFA3A01E6}"/>
              </a:ext>
            </a:extLst>
          </p:cNvPr>
          <p:cNvCxnSpPr/>
          <p:nvPr>
            <p:custDataLst>
              <p:tags r:id="rId296"/>
            </p:custDataLst>
          </p:nvPr>
        </p:nvCxnSpPr>
        <p:spPr>
          <a:xfrm>
            <a:off x="8077595" y="1100821"/>
            <a:ext cx="0" cy="146304"/>
          </a:xfrm>
          <a:prstGeom prst="line">
            <a:avLst/>
          </a:prstGeom>
          <a:ln w="9525" cap="flat" cmpd="sng" algn="ctr">
            <a:solidFill>
              <a:srgbClr val="0D0D0D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9" name="OTLSHAPE_TB_00000000000000000000000000000000_MiddleSeparator18">
            <a:extLst>
              <a:ext uri="{FF2B5EF4-FFF2-40B4-BE49-F238E27FC236}">
                <a16:creationId xmlns:a16="http://schemas.microsoft.com/office/drawing/2014/main" id="{FB421FE9-EF62-5451-3E3D-767BF43D3607}"/>
              </a:ext>
            </a:extLst>
          </p:cNvPr>
          <p:cNvCxnSpPr/>
          <p:nvPr>
            <p:custDataLst>
              <p:tags r:id="rId297"/>
            </p:custDataLst>
          </p:nvPr>
        </p:nvCxnSpPr>
        <p:spPr>
          <a:xfrm>
            <a:off x="8440921" y="1100821"/>
            <a:ext cx="0" cy="146304"/>
          </a:xfrm>
          <a:prstGeom prst="line">
            <a:avLst/>
          </a:prstGeom>
          <a:ln w="9525" cap="flat" cmpd="sng" algn="ctr">
            <a:solidFill>
              <a:srgbClr val="0D0D0D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1" name="OTLSHAPE_TB_00000000000000000000000000000000_MiddleSeparator19">
            <a:extLst>
              <a:ext uri="{FF2B5EF4-FFF2-40B4-BE49-F238E27FC236}">
                <a16:creationId xmlns:a16="http://schemas.microsoft.com/office/drawing/2014/main" id="{82E0F269-A08F-D918-E636-449C3AAC7169}"/>
              </a:ext>
            </a:extLst>
          </p:cNvPr>
          <p:cNvCxnSpPr/>
          <p:nvPr>
            <p:custDataLst>
              <p:tags r:id="rId298"/>
            </p:custDataLst>
          </p:nvPr>
        </p:nvCxnSpPr>
        <p:spPr>
          <a:xfrm>
            <a:off x="8804248" y="1100821"/>
            <a:ext cx="0" cy="146304"/>
          </a:xfrm>
          <a:prstGeom prst="line">
            <a:avLst/>
          </a:prstGeom>
          <a:ln w="9525" cap="flat" cmpd="sng" algn="ctr">
            <a:solidFill>
              <a:srgbClr val="0D0D0D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3" name="OTLSHAPE_TB_00000000000000000000000000000000_MiddleSeparator20">
            <a:extLst>
              <a:ext uri="{FF2B5EF4-FFF2-40B4-BE49-F238E27FC236}">
                <a16:creationId xmlns:a16="http://schemas.microsoft.com/office/drawing/2014/main" id="{2C8BF434-23EF-2A61-CB0B-35A26AEFDCE9}"/>
              </a:ext>
            </a:extLst>
          </p:cNvPr>
          <p:cNvCxnSpPr/>
          <p:nvPr>
            <p:custDataLst>
              <p:tags r:id="rId299"/>
            </p:custDataLst>
          </p:nvPr>
        </p:nvCxnSpPr>
        <p:spPr>
          <a:xfrm>
            <a:off x="9167575" y="1100821"/>
            <a:ext cx="0" cy="146304"/>
          </a:xfrm>
          <a:prstGeom prst="line">
            <a:avLst/>
          </a:prstGeom>
          <a:ln w="9525" cap="flat" cmpd="sng" algn="ctr">
            <a:solidFill>
              <a:srgbClr val="0D0D0D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5" name="OTLSHAPE_TB_00000000000000000000000000000000_MiddleSeparator21">
            <a:extLst>
              <a:ext uri="{FF2B5EF4-FFF2-40B4-BE49-F238E27FC236}">
                <a16:creationId xmlns:a16="http://schemas.microsoft.com/office/drawing/2014/main" id="{620235BD-F74A-FFC7-5DC4-D68012AA7CAD}"/>
              </a:ext>
            </a:extLst>
          </p:cNvPr>
          <p:cNvCxnSpPr/>
          <p:nvPr>
            <p:custDataLst>
              <p:tags r:id="rId300"/>
            </p:custDataLst>
          </p:nvPr>
        </p:nvCxnSpPr>
        <p:spPr>
          <a:xfrm>
            <a:off x="9530901" y="1100821"/>
            <a:ext cx="0" cy="146304"/>
          </a:xfrm>
          <a:prstGeom prst="line">
            <a:avLst/>
          </a:prstGeom>
          <a:ln w="9525" cap="flat" cmpd="sng" algn="ctr">
            <a:solidFill>
              <a:srgbClr val="0D0D0D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7" name="OTLSHAPE_TB_00000000000000000000000000000000_MiddleSeparator22">
            <a:extLst>
              <a:ext uri="{FF2B5EF4-FFF2-40B4-BE49-F238E27FC236}">
                <a16:creationId xmlns:a16="http://schemas.microsoft.com/office/drawing/2014/main" id="{890B247C-A3E8-32CF-3C05-11FA8DCA8723}"/>
              </a:ext>
            </a:extLst>
          </p:cNvPr>
          <p:cNvCxnSpPr/>
          <p:nvPr>
            <p:custDataLst>
              <p:tags r:id="rId301"/>
            </p:custDataLst>
          </p:nvPr>
        </p:nvCxnSpPr>
        <p:spPr>
          <a:xfrm>
            <a:off x="9894228" y="1100821"/>
            <a:ext cx="0" cy="146304"/>
          </a:xfrm>
          <a:prstGeom prst="line">
            <a:avLst/>
          </a:prstGeom>
          <a:ln w="9525" cap="flat" cmpd="sng" algn="ctr">
            <a:solidFill>
              <a:srgbClr val="0D0D0D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9" name="OTLSHAPE_TB_00000000000000000000000000000000_MiddleSeparator23">
            <a:extLst>
              <a:ext uri="{FF2B5EF4-FFF2-40B4-BE49-F238E27FC236}">
                <a16:creationId xmlns:a16="http://schemas.microsoft.com/office/drawing/2014/main" id="{47B03C40-E75A-4AAD-BA90-F852EE29309E}"/>
              </a:ext>
            </a:extLst>
          </p:cNvPr>
          <p:cNvCxnSpPr/>
          <p:nvPr>
            <p:custDataLst>
              <p:tags r:id="rId302"/>
            </p:custDataLst>
          </p:nvPr>
        </p:nvCxnSpPr>
        <p:spPr>
          <a:xfrm>
            <a:off x="10257555" y="1100821"/>
            <a:ext cx="0" cy="146304"/>
          </a:xfrm>
          <a:prstGeom prst="line">
            <a:avLst/>
          </a:prstGeom>
          <a:ln w="9525" cap="flat" cmpd="sng" algn="ctr">
            <a:solidFill>
              <a:srgbClr val="0D0D0D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1" name="OTLSHAPE_TB_00000000000000000000000000000000_MiddleSeparator24">
            <a:extLst>
              <a:ext uri="{FF2B5EF4-FFF2-40B4-BE49-F238E27FC236}">
                <a16:creationId xmlns:a16="http://schemas.microsoft.com/office/drawing/2014/main" id="{F2D87105-523F-BD8B-AB91-CB8A5640DA22}"/>
              </a:ext>
            </a:extLst>
          </p:cNvPr>
          <p:cNvCxnSpPr/>
          <p:nvPr>
            <p:custDataLst>
              <p:tags r:id="rId303"/>
            </p:custDataLst>
          </p:nvPr>
        </p:nvCxnSpPr>
        <p:spPr>
          <a:xfrm>
            <a:off x="10620881" y="1100821"/>
            <a:ext cx="0" cy="146304"/>
          </a:xfrm>
          <a:prstGeom prst="line">
            <a:avLst/>
          </a:prstGeom>
          <a:ln w="9525" cap="flat" cmpd="sng" algn="ctr">
            <a:solidFill>
              <a:srgbClr val="0D0D0D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3" name="OTLSHAPE_TB_00000000000000000000000000000000_MiddleSeparator25">
            <a:extLst>
              <a:ext uri="{FF2B5EF4-FFF2-40B4-BE49-F238E27FC236}">
                <a16:creationId xmlns:a16="http://schemas.microsoft.com/office/drawing/2014/main" id="{47C4C2E4-3985-79AF-0D9D-A82D16565221}"/>
              </a:ext>
            </a:extLst>
          </p:cNvPr>
          <p:cNvCxnSpPr/>
          <p:nvPr>
            <p:custDataLst>
              <p:tags r:id="rId304"/>
            </p:custDataLst>
          </p:nvPr>
        </p:nvCxnSpPr>
        <p:spPr>
          <a:xfrm>
            <a:off x="10984208" y="1100821"/>
            <a:ext cx="0" cy="146304"/>
          </a:xfrm>
          <a:prstGeom prst="line">
            <a:avLst/>
          </a:prstGeom>
          <a:ln w="9525" cap="flat" cmpd="sng" algn="ctr">
            <a:solidFill>
              <a:srgbClr val="0D0D0D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12" name="OTLSHAPE_SLA_bb8d150f8e5d4b6b839727bedb74ae64_Shape">
            <a:extLst>
              <a:ext uri="{FF2B5EF4-FFF2-40B4-BE49-F238E27FC236}">
                <a16:creationId xmlns:a16="http://schemas.microsoft.com/office/drawing/2014/main" id="{9FFA2A0A-9B04-4337-6213-5D3BFD34F892}"/>
              </a:ext>
            </a:extLst>
          </p:cNvPr>
          <p:cNvSpPr/>
          <p:nvPr>
            <p:custDataLst>
              <p:tags r:id="rId305"/>
            </p:custDataLst>
          </p:nvPr>
        </p:nvSpPr>
        <p:spPr>
          <a:xfrm>
            <a:off x="2551460" y="2350162"/>
            <a:ext cx="152400" cy="177800"/>
          </a:xfrm>
          <a:prstGeom prst="diamond">
            <a:avLst/>
          </a:prstGeom>
          <a:solidFill>
            <a:srgbClr val="FF5C5C"/>
          </a:solidFill>
          <a:ln w="1905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315" name="OTLSHAPE_SLA_927ffc3c0eb54980aa9e47113b0c79ef_Shape">
            <a:extLst>
              <a:ext uri="{FF2B5EF4-FFF2-40B4-BE49-F238E27FC236}">
                <a16:creationId xmlns:a16="http://schemas.microsoft.com/office/drawing/2014/main" id="{13BC7A90-58ED-E752-029C-E2A9E14F15CE}"/>
              </a:ext>
            </a:extLst>
          </p:cNvPr>
          <p:cNvSpPr/>
          <p:nvPr>
            <p:custDataLst>
              <p:tags r:id="rId306"/>
            </p:custDataLst>
          </p:nvPr>
        </p:nvSpPr>
        <p:spPr>
          <a:xfrm>
            <a:off x="6651861" y="4690264"/>
            <a:ext cx="152400" cy="177800"/>
          </a:xfrm>
          <a:prstGeom prst="diamond">
            <a:avLst/>
          </a:prstGeom>
          <a:solidFill>
            <a:srgbClr val="FF5C5C"/>
          </a:solidFill>
          <a:ln w="1905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318" name="OTLSHAPE_SLA_476541a5cc33405e972e6ad3ee61e9d2_Shape">
            <a:extLst>
              <a:ext uri="{FF2B5EF4-FFF2-40B4-BE49-F238E27FC236}">
                <a16:creationId xmlns:a16="http://schemas.microsoft.com/office/drawing/2014/main" id="{18338B8F-3500-1885-7A2D-29C910F98E0C}"/>
              </a:ext>
            </a:extLst>
          </p:cNvPr>
          <p:cNvSpPr/>
          <p:nvPr>
            <p:custDataLst>
              <p:tags r:id="rId307"/>
            </p:custDataLst>
          </p:nvPr>
        </p:nvSpPr>
        <p:spPr>
          <a:xfrm>
            <a:off x="8935628" y="5951120"/>
            <a:ext cx="152400" cy="177800"/>
          </a:xfrm>
          <a:prstGeom prst="diamond">
            <a:avLst/>
          </a:prstGeom>
          <a:solidFill>
            <a:srgbClr val="FF5C5C"/>
          </a:solidFill>
          <a:ln w="1905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310" name="OTLSHAPE_SLA_bb8d150f8e5d4b6b839727bedb74ae64_Title">
            <a:extLst>
              <a:ext uri="{FF2B5EF4-FFF2-40B4-BE49-F238E27FC236}">
                <a16:creationId xmlns:a16="http://schemas.microsoft.com/office/drawing/2014/main" id="{8B8B9A67-19D5-AC53-DAEC-CA9A10E9EF3B}"/>
              </a:ext>
            </a:extLst>
          </p:cNvPr>
          <p:cNvSpPr txBox="1"/>
          <p:nvPr>
            <p:custDataLst>
              <p:tags r:id="rId308"/>
            </p:custDataLst>
          </p:nvPr>
        </p:nvSpPr>
        <p:spPr>
          <a:xfrm>
            <a:off x="2112357" y="2154244"/>
            <a:ext cx="10414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-2" normalizeH="0" baseline="0" noProof="0" dirty="0">
                <a:ln>
                  <a:noFill/>
                </a:ln>
                <a:solidFill>
                  <a:srgbClr val="FF5C5C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Foundation curing</a:t>
            </a:r>
          </a:p>
        </p:txBody>
      </p:sp>
      <p:sp>
        <p:nvSpPr>
          <p:cNvPr id="313" name="OTLSHAPE_SLA_927ffc3c0eb54980aa9e47113b0c79ef_Title">
            <a:extLst>
              <a:ext uri="{FF2B5EF4-FFF2-40B4-BE49-F238E27FC236}">
                <a16:creationId xmlns:a16="http://schemas.microsoft.com/office/drawing/2014/main" id="{018574E0-DF2E-420E-FD38-CF713632C632}"/>
              </a:ext>
            </a:extLst>
          </p:cNvPr>
          <p:cNvSpPr txBox="1"/>
          <p:nvPr>
            <p:custDataLst>
              <p:tags r:id="rId309"/>
            </p:custDataLst>
          </p:nvPr>
        </p:nvSpPr>
        <p:spPr>
          <a:xfrm>
            <a:off x="5716527" y="4494345"/>
            <a:ext cx="20320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-2" normalizeH="0" baseline="0" noProof="0" dirty="0">
                <a:ln>
                  <a:noFill/>
                </a:ln>
                <a:solidFill>
                  <a:srgbClr val="FF5C5C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Final inspection of roofing &amp; glazing</a:t>
            </a:r>
          </a:p>
        </p:txBody>
      </p:sp>
      <p:sp>
        <p:nvSpPr>
          <p:cNvPr id="316" name="OTLSHAPE_SLA_476541a5cc33405e972e6ad3ee61e9d2_Title">
            <a:extLst>
              <a:ext uri="{FF2B5EF4-FFF2-40B4-BE49-F238E27FC236}">
                <a16:creationId xmlns:a16="http://schemas.microsoft.com/office/drawing/2014/main" id="{B657A228-6A5A-C368-68F4-5A9609D333FC}"/>
              </a:ext>
            </a:extLst>
          </p:cNvPr>
          <p:cNvSpPr txBox="1"/>
          <p:nvPr>
            <p:custDataLst>
              <p:tags r:id="rId310"/>
            </p:custDataLst>
          </p:nvPr>
        </p:nvSpPr>
        <p:spPr>
          <a:xfrm>
            <a:off x="8329351" y="5755201"/>
            <a:ext cx="13716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-2" normalizeH="0" baseline="0" noProof="0" dirty="0">
                <a:ln>
                  <a:noFill/>
                </a:ln>
                <a:solidFill>
                  <a:srgbClr val="FF5C5C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Final exterior inspection</a:t>
            </a:r>
          </a:p>
        </p:txBody>
      </p:sp>
      <p:sp>
        <p:nvSpPr>
          <p:cNvPr id="90" name="OTLSHAPE_SLA_bb8d150f8e5d4b6b839727bedb74ae64_Date" hidden="1">
            <a:extLst>
              <a:ext uri="{FF2B5EF4-FFF2-40B4-BE49-F238E27FC236}">
                <a16:creationId xmlns:a16="http://schemas.microsoft.com/office/drawing/2014/main" id="{539B322F-B583-80BE-2978-C2C56814AB10}"/>
              </a:ext>
            </a:extLst>
          </p:cNvPr>
          <p:cNvSpPr txBox="1"/>
          <p:nvPr>
            <p:custDataLst>
              <p:tags r:id="rId311"/>
            </p:custDataLst>
          </p:nvPr>
        </p:nvSpPr>
        <p:spPr>
          <a:xfrm>
            <a:off x="12700" y="-233521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srgbClr val="CFECF7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Mar 14</a:t>
            </a:r>
          </a:p>
        </p:txBody>
      </p:sp>
      <p:sp>
        <p:nvSpPr>
          <p:cNvPr id="91" name="OTLSHAPE_SLA_bb8d150f8e5d4b6b839727bedb74ae64_Variance" hidden="1">
            <a:extLst>
              <a:ext uri="{FF2B5EF4-FFF2-40B4-BE49-F238E27FC236}">
                <a16:creationId xmlns:a16="http://schemas.microsoft.com/office/drawing/2014/main" id="{96B98FEE-46CB-4E50-5CCC-4433DD6CDDB8}"/>
              </a:ext>
            </a:extLst>
          </p:cNvPr>
          <p:cNvSpPr txBox="1"/>
          <p:nvPr>
            <p:custDataLst>
              <p:tags r:id="rId312"/>
            </p:custDataLst>
          </p:nvPr>
        </p:nvSpPr>
        <p:spPr>
          <a:xfrm>
            <a:off x="2449310" y="2324762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-12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0 days</a:t>
            </a:r>
          </a:p>
        </p:txBody>
      </p:sp>
      <p:sp>
        <p:nvSpPr>
          <p:cNvPr id="180" name="OTLSHAPE_SLA_927ffc3c0eb54980aa9e47113b0c79ef_Date" hidden="1">
            <a:extLst>
              <a:ext uri="{FF2B5EF4-FFF2-40B4-BE49-F238E27FC236}">
                <a16:creationId xmlns:a16="http://schemas.microsoft.com/office/drawing/2014/main" id="{A49B78C1-AE96-6B2B-2C11-A3CD283CCBF3}"/>
              </a:ext>
            </a:extLst>
          </p:cNvPr>
          <p:cNvSpPr txBox="1"/>
          <p:nvPr>
            <p:custDataLst>
              <p:tags r:id="rId313"/>
            </p:custDataLst>
          </p:nvPr>
        </p:nvSpPr>
        <p:spPr>
          <a:xfrm>
            <a:off x="12700" y="-156577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srgbClr val="CFECF7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Jun 1</a:t>
            </a:r>
          </a:p>
        </p:txBody>
      </p:sp>
      <p:sp>
        <p:nvSpPr>
          <p:cNvPr id="181" name="OTLSHAPE_SLA_927ffc3c0eb54980aa9e47113b0c79ef_Variance" hidden="1">
            <a:extLst>
              <a:ext uri="{FF2B5EF4-FFF2-40B4-BE49-F238E27FC236}">
                <a16:creationId xmlns:a16="http://schemas.microsoft.com/office/drawing/2014/main" id="{D13AED21-1A79-C96E-0FDE-5F146146CB9C}"/>
              </a:ext>
            </a:extLst>
          </p:cNvPr>
          <p:cNvSpPr txBox="1"/>
          <p:nvPr>
            <p:custDataLst>
              <p:tags r:id="rId314"/>
            </p:custDataLst>
          </p:nvPr>
        </p:nvSpPr>
        <p:spPr>
          <a:xfrm>
            <a:off x="6549710" y="4664864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-12" normalizeH="0" baseline="0" noProof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0 days</a:t>
            </a:r>
          </a:p>
        </p:txBody>
      </p:sp>
      <p:sp>
        <p:nvSpPr>
          <p:cNvPr id="307" name="OTLSHAPE_SLA_476541a5cc33405e972e6ad3ee61e9d2_Date" hidden="1">
            <a:extLst>
              <a:ext uri="{FF2B5EF4-FFF2-40B4-BE49-F238E27FC236}">
                <a16:creationId xmlns:a16="http://schemas.microsoft.com/office/drawing/2014/main" id="{AD0667F5-668C-FCD0-3BF1-8BFBEFF7CA52}"/>
              </a:ext>
            </a:extLst>
          </p:cNvPr>
          <p:cNvSpPr txBox="1"/>
          <p:nvPr>
            <p:custDataLst>
              <p:tags r:id="rId315"/>
            </p:custDataLst>
          </p:nvPr>
        </p:nvSpPr>
        <p:spPr>
          <a:xfrm>
            <a:off x="12700" y="-233521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srgbClr val="CFECF7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Jul 15</a:t>
            </a:r>
          </a:p>
        </p:txBody>
      </p:sp>
      <p:sp>
        <p:nvSpPr>
          <p:cNvPr id="308" name="OTLSHAPE_SLA_476541a5cc33405e972e6ad3ee61e9d2_Variance" hidden="1">
            <a:extLst>
              <a:ext uri="{FF2B5EF4-FFF2-40B4-BE49-F238E27FC236}">
                <a16:creationId xmlns:a16="http://schemas.microsoft.com/office/drawing/2014/main" id="{170C24AA-44DF-81F8-58E1-52FF915674E8}"/>
              </a:ext>
            </a:extLst>
          </p:cNvPr>
          <p:cNvSpPr txBox="1"/>
          <p:nvPr>
            <p:custDataLst>
              <p:tags r:id="rId316"/>
            </p:custDataLst>
          </p:nvPr>
        </p:nvSpPr>
        <p:spPr>
          <a:xfrm>
            <a:off x="8833478" y="6096239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-12" normalizeH="0" baseline="0" noProof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0 days</a:t>
            </a:r>
          </a:p>
        </p:txBody>
      </p:sp>
      <p:sp>
        <p:nvSpPr>
          <p:cNvPr id="229" name="TextBox 228">
            <a:extLst>
              <a:ext uri="{FF2B5EF4-FFF2-40B4-BE49-F238E27FC236}">
                <a16:creationId xmlns:a16="http://schemas.microsoft.com/office/drawing/2014/main" id="{DB322A0F-A073-E7CF-ADCF-A3BD16BD7515}"/>
              </a:ext>
            </a:extLst>
          </p:cNvPr>
          <p:cNvSpPr txBox="1"/>
          <p:nvPr/>
        </p:nvSpPr>
        <p:spPr>
          <a:xfrm>
            <a:off x="8315659" y="211143"/>
            <a:ext cx="320524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" panose="020B0502040204020203" pitchFamily="34" charset="0"/>
                <a:ea typeface="Roboto" panose="02000000000000000000" pitchFamily="2" charset="0"/>
                <a:cs typeface="Segoe UI" panose="020B0502040204020203" pitchFamily="34" charset="0"/>
              </a:rPr>
              <a:t>Construction building</a:t>
            </a:r>
          </a:p>
        </p:txBody>
      </p:sp>
      <p:pic>
        <p:nvPicPr>
          <p:cNvPr id="319" name="Picture 318" descr="A black background with a black screen&#10;&#10;AI-generated content may be incorrect.">
            <a:extLst>
              <a:ext uri="{FF2B5EF4-FFF2-40B4-BE49-F238E27FC236}">
                <a16:creationId xmlns:a16="http://schemas.microsoft.com/office/drawing/2014/main" id="{AF88B570-456C-A5E0-E6E5-43CC0A7D3B87}"/>
              </a:ext>
            </a:extLst>
          </p:cNvPr>
          <p:cNvPicPr>
            <a:picLocks noChangeAspect="1"/>
          </p:cNvPicPr>
          <p:nvPr/>
        </p:nvPicPr>
        <p:blipFill>
          <a:blip r:embed="rId3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10468685" y="2341847"/>
            <a:ext cx="2333128" cy="321429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558355139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ART_0" val="eyIkaWQiOiIxIiwiX3N3aW1sYW5lc1YyIjpbeyIkaWQiOiIyIiwiX2FjdGl2aXRpZXMiOlt7IiRpZCI6IjMiLCJfcm93cyI6W10sIkluZGV4IjowLCJJZCI6ImFhODQyZjdiLTFlYjgtNDZhMC05YTNlLWFlOGVlZDYzZjExMyIsIkhlYWRlclRleHQiOm51bGwsIklzRGVmYXVsdCI6dHJ1ZSwiU3R5bGUiOnsiJGlkIjoiNCIsIkhlYWRlclN0eWxlIjp7IiRpZCI6IjUiLCJUZXh0U3R5bGUiOnsiJGlkIjoiNiIsIkZvbnRTZXR0aW5ncyI6eyIkaWQiOiI3IiwiRm9udFNpemUiOjExLCJGb250TmFtZSI6IkNhbGlicmkiLCJJc0JvbGQiOmZhbHNlLCJJc0l0YWxpYyI6ZmFsc2UsIklzVW5kZXJsaW5lZCI6ZmFsc2UsIlBhcmVudFN0eWxlIjpudWxsfSwiQXV0b1NpemUiOjIsIkZvcmVncm91bmQiOnsiJGlkIjoiOCIsIkNvbG9yIjp7IiRpZCI6IjkiLCJBIjoyNTUsIlIiOjAsIkciOjAsIkIiOjB9fSwiTWF4V2lkdGgiOiJJbmZpbml0eSIsIk1heEhlaWdodCI6IkluZmluaXR5IiwiU21hcnRGb3JlZ3JvdW5kSXNBY3RpdmUiOmZhbHNlLCJIb3Jpem9udGFsQWxpZ25tZW50IjowLCJWZXJ0aWNhbEFsaWdubWVudCI6MCwiU21hcnRGb3JlZ3JvdW5kIjpudWxsLCJCYWNrZ3JvdW5kRmlsbFR5cGUiOjAsIk1hcmdpbiI6eyIkaWQiOiIxMCIsIlRvcCI6MC4wLCJMZWZ0IjowLjAsIlJpZ2h0IjowLjAsIkJvdHRvbSI6MC4wfSwiUGFkZGluZyI6eyIkaWQiOiIxMSIsIlRvcCI6MC4wLCJMZWZ0IjowLjAsIlJpZ2h0IjowLjAsIkJvdHRvbSI6MC4wfSwiQmFja2dyb3VuZCI6eyIkaWQiOiIxMiIsIkNvbG9yIjp7IiRpZCI6IjEzIiwiQSI6MjU1LCJSIjowLCJHIjowLCJCIjowfX0sIklzVmlzaWJsZSI6dHJ1ZSwiV2lkdGgiOjAuMCwiSGVpZ2h0IjowLjAsIkJvcmRlclN0eWxlIjpudWxsLCJQYXJlbnRTdHlsZSI6bnVsbH0sIlJlY3RhbmdsZVN0eWxlIjp7IiRpZCI6IjE0IiwiTWFyZ2luIjp7IiRpZCI6IjE1IiwiVG9wIjowLjAsIkxlZnQiOjAuMCwiUmlnaHQiOjAuMCwiQm90dG9tIjowLjB9LCJQYWRkaW5nIjp7IiRpZCI6IjE2IiwiVG9wIjowLjAsIkxlZnQiOjAuMCwiUmlnaHQiOjAuMCwiQm90dG9tIjowLjB9LCJCYWNrZ3JvdW5kIjp7IiRpZCI6IjE3IiwiQ29sb3IiOnsiJGlkIjoiMTgiLCJBIjo2MywiUiI6MjEsIkciOjk2LCJCIjoxMzB9fSwiSXNWaXNpYmxlIjp0cnVlLCJXaWR0aCI6MC4wLCJIZWlnaHQiOjAuMCwiQm9yZGVyU3R5bGUiOnsiJGlkIjoiMTkiLCJMaW5lQ29sb3IiOnsiJGlkIjoiMjAiLCIkdHlwZSI6Ik5MUkUuQ29tbW9uLkRvbS5Tb2xpZENvbG9yQnJ1c2gsIE5MUkUuQ29tbW9uIiwiQ29sb3IiOnsiJGlkIjoiMjEiLCJBIjoyNTUsIlIiOjI1NSwiRyI6MCwiQiI6MH19LCJMaW5lV2VpZ2h0IjowLjAsIkxpbmVUeXBlIjowLCJQYXJlbnRTdHlsZSI6bnVsbH0sIlBhcmVudFN0eWxlIjpudWxsfSwiTWFyZ2luIjp7IiRpZCI6IjIyIiwiVG9wIjowLjAsIkxlZnQiOjAuMCwiUmlnaHQiOjAuMCwiQm90dG9tIjowLjB9LCJQYWRkaW5nIjp7IiRpZCI6IjIzIiwiVG9wIjowLjAsIkxlZnQiOjAuMCwiUmlnaHQiOjAuMCwiQm90dG9tIjowLjB9LCJCYWNrZ3JvdW5kIjpudWxsLCJJc1Zpc2libGUiOnRydWUsIldpZHRoIjowLjAsIkhlaWdodCI6MC4wLCJCb3JkZXJTdHlsZSI6bnVsbCwiUGFyZW50U3R5bGUiOm51bGx9LCJCYWNrZ3JvdW5kU3R5bGUiOnsiJGlkIjoiMjQiLCJNYXJnaW4iOnsiJGlkIjoiMjUiLCJUb3AiOjAuMCwiTGVmdCI6MC4wLCJSaWdodCI6MC4wLCJCb3R0b20iOjAuMH0sIlBhZGRpbmciOnsiJGlkIjoiMjYiLCJUb3AiOjAuMCwiTGVmdCI6MC4wLCJSaWdodCI6MC4wLCJCb3R0b20iOjAuMH0sIkJhY2tncm91bmQiOnsiJGlkIjoiMjciLCJDb2xvciI6eyIkaWQiOiIyOCIsIkEiOjUxLCJSIjoyMDAsIkciOjIwMCwiQiI6MjAwfX0sIklzVmlzaWJsZSI6dHJ1ZSwiV2lkdGgiOjAuMCwiSGVpZ2h0IjowLjAsIkJvcmRlclN0eWxlIjp7IiRpZCI6IjI5IiwiTGluZUNvbG9yIjp7IiRpZCI6IjMwIiwiJHR5cGUiOiJOTFJFLkNvbW1vbi5Eb20uU29saWRDb2xvckJydXNoLCBOTFJFLkNvbW1vbiIsIkNvbG9yIjp7IiRpZCI6IjMxIiwiQSI6MjU1LCJSIjoyMzQsIkciOjIyLCJCIjozMH19LCJMaW5lV2VpZ2h0IjowLjAsIkxpbmVUeXBlIjowLCJQYXJlbnRTdHlsZSI6bnVsbH0sIlBhcmVudFN0eWxlIjpudWxsfSwiTWFyZ2luIjp7IiRpZCI6IjMyIiwiVG9wIjowLjAsIkxlZnQiOjAuMCwiUmlnaHQiOjAuMCwiQm90dG9tIjowLjB9LCJQYWRkaW5nIjp7IiRpZCI6IjMzIiwiVG9wIjowLjAsIkxlZnQiOjAuMCwiUmlnaHQiOjAuMCwiQm90dG9tIjowLjB9LCJJc1Zpc2libGUiOnRydWUsIldpZHRoIjowLjAsIkhlaWdodCI6MC4wLCJCb3JkZXJTdHlsZSI6eyIkaWQiOiIzNCIsIkxpbmVDb2xvciI6bnVsbCwiTGluZVdlaWdodCI6MC4wLCJMaW5lVHlwZSI6MCwiUGFyZW50U3R5bGUiOm51bGx9LCJQYXJlbnRTdHlsZSI6bnVsbH19LHsiJGlkIjoiMzUiLCJfcm93cyI6W3siJGlkIjoiMzYiLCJfdGFza3MiOlt7IiRpZCI6IjM3IiwiX2F0dGFjaGVkTWlsZXN0b25lcyI6W10sIlRhc2tEZWZpbml0aW9uIjp7IiRpZCI6IjM4IiwiR3JvdXBOYW1lIjpudWxsLCJTdGFydERhdGUiOiIyMDI2LTAzLTAxVDAwOjAwOjAwIiwiRW5kRGF0ZSI6IjIwMjYtMDMtMDNUMjM6NTk6MDAiLCJQZXJjZW50YWdlQ29tcGxldGUiOjAuMCwiU3R5bGUiOnsiJGlkIjoiMzkiLCJTaGFwZSI6MSwiU2hhcGVUaGlja25lc3MiOjAsIkR1cmF0aW9uRm9ybWF0IjowLCJJbmNsdWRlTm9uV29ya2luZ0RheXNJbkR1cmF0aW9uIjpmYWxzZSwiUGVyY2VudGFnZUNvbXBsZXRlU3R5bGUiOnsiJGlkIjoiNDAiLCJGb250U2V0dGluZ3MiOnsiJGlkIjoiNDEiLCJGb250U2l6ZSI6MTAsIkZvbnROYW1lIjoiQ2FsaWJyaSIsIklzQm9sZCI6ZmFsc2UsIklzSXRhbGljIjpmYWxzZSwiSXNVbmRlcmxpbmVkIjpmYWxzZSwiUGFyZW50U3R5bGUiOm51bGx9LCJBdXRvU2l6ZSI6MCwiRm9yZWdyb3VuZCI6eyIkaWQiOiI0MiIsIkNvbG9yIjp7IiRpZCI6IjQzIiwiQSI6MjU1LCJSIjoyMzIsIkciOjIzMiwiQiI6MjMyfX0sIk1heFdpZHRoIjoyMDAuMCwiTWF4SGVpZ2h0IjoiSW5maW5pdHkiLCJTbWFydEZvcmVncm91bmRJc0FjdGl2ZSI6ZmFsc2UsIkhvcml6b250YWxBbGlnbm1lbnQiOjAsIlZlcnRpY2FsQWxpZ25tZW50IjoxLCJTbWFydEZvcmVncm91bmQiOm51bGwsIkJhY2tncm91bmRGaWxsVHlwZSI6MCwiTWFyZ2luIjp7IiRpZCI6IjQ0IiwiVG9wIjowLjAsIkxlZnQiOjAuMCwiUmlnaHQiOjAuMCwiQm90dG9tIjowLjB9LCJQYWRkaW5nIjp7IiRpZCI6IjQ1IiwiVG9wIjowLjAsIkxlZnQiOjAuMCwiUmlnaHQiOjAuMCwiQm90dG9tIjowLjB9LCJCYWNrZ3JvdW5kIjp7IiRpZCI6IjQ2IiwiQ29sb3IiOnsiJGlkIjoiNDciLCJBIjo4OSwiUiI6MCwiRyI6MCwiQiI6MH19LCJJc1Zpc2libGUiOnRydWUsIldpZHRoIjowLjAsIkhlaWdodCI6MC4wLCJCb3JkZXJTdHlsZSI6eyIkaWQiOiI0OCIsIkxpbmVDb2xvciI6bnVsbCwiTGluZVdlaWdodCI6MC4wLCJMaW5lVHlwZSI6MCwiUGFyZW50U3R5bGUiOm51bGx9LCJQYXJlbnRTdHlsZSI6bnVsbH0sIkR1cmF0aW9uU3R5bGUiOnsiJGlkIjoiNDkiLCJGb250U2V0dGluZ3MiOnsiJGlkIjoiNTAiLCJGb250U2l6ZSI6MTAsIkZvbnROYW1lIjoiQ2FsaWJyaSIsIklzQm9sZCI6ZmFsc2UsIklzSXRhbGljIjpmYWxzZSwiSXNVbmRlcmxpbmVkIjpmYWxzZSwiUGFyZW50U3R5bGUiOm51bGx9LCJBdXRvU2l6ZSI6MCwiRm9yZWdyb3VuZCI6eyIkaWQiOiI1MSIsIkNvbG9yIjp7IiRpZCI6IjUyIiwiQSI6MjU1LCJSIjoyMzcsIkciOjEyNSwiQiI6NDl9fSwiTWF4V2lkdGgiOjIwMC4wLCJNYXhIZWlnaHQiOiJJbmZpbml0eSIsIlNtYXJ0Rm9yZWdyb3VuZElzQWN0aXZlIjpmYWxzZSwiSG9yaXpvbnRhbEFsaWdubWVudCI6MCwiVmVydGljYWxBbGlnbm1lbnQiOjEsIlNtYXJ0Rm9yZWdyb3VuZCI6bnVsbCwiQmFja2dyb3VuZEZpbGxUeXBlIjowLCJNYXJnaW4iOnsiJGlkIjoiNTMiLCJUb3AiOjAuMCwiTGVmdCI6MC4wLCJSaWdodCI6MC4wLCJCb3R0b20iOjAuMH0sIlBhZGRpbmciOnsiJGlkIjoiNTQiLCJUb3AiOjAuMCwiTGVmdCI6MC4wLCJSaWdodCI6MC4wLCJCb3R0b20iOjAuMH0sIkJhY2tncm91bmQiOnsiJGlkIjoiNTUiLCJDb2xvciI6eyIkaWQiOiI1NiIsIkEiOjI1NSwiUiI6MjM3LCJHIjoxMjUsIkIiOjQ5fX0sIklzVmlzaWJsZSI6dHJ1ZSwiV2lkdGgiOjAuMCwiSGVpZ2h0IjowLjAsIkJvcmRlclN0eWxlIjp7IiRpZCI6IjU3IiwiTGluZUNvbG9yIjpudWxsLCJMaW5lV2VpZ2h0IjowLjAsIkxpbmVUeXBlIjowLCJQYXJlbnRTdHlsZSI6bnVsbH0sIlBhcmVudFN0eWxlIjpudWxsfSwiSG9yaXpvbnRhbENvbm5lY3RvclN0eWxlIjp7IiRpZCI6IjU4IiwiTGluZUNvbG9yIjp7IiRpZCI6IjU5IiwiJHR5cGUiOiJOTFJFLkNvbW1vbi5Eb20uU29saWRDb2xvckJydXNoLCBOTFJFLkNvbW1vbiIsIkNvbG9yIjp7IiRpZCI6IjYwIiwiQSI6MjU1LCJSIjowLCJHIjowLCJCIjowfX0sIkxpbmVXZWlnaHQiOjAuMCwiTGluZVR5cGUiOjAsIlBhcmVudFN0eWxlIjpudWxsfSwiVmVydGljYWxDb25uZWN0b3JTdHlsZSI6eyIkaWQiOiI2MSIsIkxpbmVDb2xvciI6eyIkaWQiOiI2MiIsIiR0eXBlIjoiTkxSRS5Db21tb24uRG9tLlNvbGlkQ29sb3JCcnVzaCwgTkxSRS5Db21tb24iLCJDb2xvciI6eyIkaWQiOiI2MyIsIkEiOjI1NSwiUiI6MCwiRyI6MCwiQiI6MH19LCJMaW5lV2VpZ2h0IjowLjAsIkxpbmVUeXBlIjowLCJQYXJlbnRTdHlsZSI6bnVsbH0sIk1hcmdpbiI6bnVsbCwiU3RhcnREYXRlUG9zaXRpb24iOjEsIkVuZERhdGVQb3NpdGlvbiI6MSwiRGF0ZUlzVmlzaWJsZSI6dHJ1ZSwiVGl0bGVQb3NpdGlvbiI6NCwiRHVyYXRpb25Qb3NpdGlvbiI6NiwiUGVyY2VudGFnZUNvbXBsZXRlZFBvc2l0aW9uIjo2LCJWYXJpYW5jZVBvc2l0aW9uIjoyLCJTcGFjaW5nIjozLCJJc0JlbG93VGltZWJhbmQiOnRydWUsIlBlcmNlbnRhZ2VDb21wbGV0ZVNoYXBlT3BhY2l0eSI6MzUsIkJhc2VsaW5lU3R5bGUiOnsiJGlkIjoiNjQiLCJTaGFwZVN0eWxlIjp7IiRpZCI6IjY1IiwiTWFyZ2luIjp7IiRpZCI6IjY2IiwiVG9wIjowLjAsIkxlZnQiOjAuMCwiUmlnaHQiOjAuMCwiQm90dG9tIjowLjB9LCJQYWRkaW5nIjp7IiRpZCI6IjY3IiwiVG9wIjowLjAsIkxlZnQiOjAuMCwiUmlnaHQiOjAuMCwiQm90dG9tIjowLjB9LCJCYWNrZ3JvdW5kIjp7IiRpZCI6IjY4IiwiQ29sb3IiOnsiJGlkIjoiNjkiLCJBIjoxNTMsIlIiOjAsIkciOjAsIkIiOjB9fSwiSXNWaXNpYmxlIjpmYWxzZSwiV2lkdGgiOjAuMCwiSGVpZ2h0IjowLjAsIkJvcmRlclN0eWxlIjpudWxsLCJQYXJlbnRTdHlsZSI6bnVsbH0sIk1hcmdpbiI6eyIkaWQiOiI3MCIsIlRvcCI6MC4wLCJMZWZ0IjowLjAsIlJpZ2h0IjowLjAsIkJvdHRvbSI6MC4wfSwiUGFkZGluZyI6eyIkaWQiOiI3MSIsIlRvcCI6MC4wLCJMZWZ0IjowLjAsIlJpZ2h0IjowLjAsIkJvdHRvbSI6MC4wfSwiQmFja2dyb3VuZCI6bnVsbCwiSXNWaXNpYmxlIjp0cnVlLCJXaWR0aCI6MC4wLCJIZWlnaHQiOjAuMCwiQm9yZGVyU3R5bGUiOm51bGwsIlBhcmVudFN0eWxlIjpudWxsfSwiU2hhcGVTdHlsZSI6eyIkaWQiOiI3MiIsIk1hcmdpbiI6eyIkaWQiOiI3MyIsIlRvcCI6MC4wLCJMZWZ0Ijo0LjAsIlJpZ2h0Ijo0LjAsIkJvdHRvbSI6MC4wfSwiUGFkZGluZyI6eyIkaWQiOiI3NCIsIlRvcCI6MC4wLCJMZWZ0IjowLjAsIlJpZ2h0IjowLjAsIkJvdHRvbSI6MC4wfSwiQmFja2dyb3VuZCI6eyIkaWQiOiI3NSIsIkNvbG9yIjp7IiRpZCI6Ijc2IiwiQSI6MjU1LCJSIjoyMDcsIkciOjIxMiwiQiI6MjE3fX0sIklzVmlzaWJsZSI6dHJ1ZSwiV2lkdGgiOjAuMCwiSGVpZ2h0IjoxMC4wLCJCb3JkZXJTdHlsZSI6eyIkaWQiOiI3NyIsIkxpbmVDb2xvciI6eyIkaWQiOiI3OCIsIiR0eXBlIjoiTkxSRS5Db21tb24uRG9tLlNvbGlkQ29sb3JCcnVzaCwgTkxSRS5Db21tb24iLCJDb2xvciI6eyIkaWQiOiI3OSIsIkEiOjI1NSwiUiI6MjM0LCJHIjoyMiwiQiI6MzB9fSwiTGluZVdlaWdodCI6MC4wLCJMaW5lVHlwZSI6MCwiUGFyZW50U3R5bGUiOm51bGx9LCJQYXJlbnRTdHlsZSI6bnVsbH0sIlRpdGxlU3R5bGUiOnsiJGlkIjoiODAiLCJGb250U2V0dGluZ3MiOnsiJGlkIjoiODEiLCJGb250U2l6ZSI6MTEsIkZvbnROYW1lIjoiQ2FsaWJyaSIsIklzQm9sZCI6ZmFsc2UsIklzSXRhbGljIjpmYWxzZSwiSXNVbmRlcmxpbmVkIjpmYWxzZSwiUGFyZW50U3R5bGUiOm51bGx9LCJBdXRvU2l6ZSI6MCwiRm9yZWdyb3VuZCI6eyIkaWQiOiI4MiIsIkNvbG9yIjp7IiRpZCI6IjgzIiwiQSI6MjU1LCJSIjoyNTUsIkciOjI1NSwiQiI6MjU1fX0sIk1heFdpZHRoIjoyMDAuMCwiTWF4SGVpZ2h0IjoiSW5maW5pdHkiLCJTbWFydEZvcmVncm91bmRJc0FjdGl2ZSI6ZmFsc2UsIkhvcml6b250YWxBbGlnbm1lbnQiOjAsIlZlcnRpY2FsQWxpZ25tZW50IjoxLCJTbWFydEZvcmVncm91bmQiOm51bGwsIkJhY2tncm91bmRGaWxsVHlwZSI6MCwiTWFyZ2luIjp7IiRpZCI6Ijg0IiwiVG9wIjowLjAsIkxlZnQiOjAuMCwiUmlnaHQiOjAuMCwiQm90dG9tIjowLjB9LCJQYWRkaW5nIjp7IiRpZCI6Ijg1IiwiVG9wIjowLjAsIkxlZnQiOjAuMCwiUmlnaHQiOjAuMCwiQm90dG9tIjowLjB9LCJCYWNrZ3JvdW5kIjp7IiRpZCI6Ijg2IiwiQ29sb3IiOnsiJGlkIjoiODciLCJBIjowLCJSIjoyNTUsIkciOjI1NSwiQiI6MjU1fX0sIklzVmlzaWJsZSI6dHJ1ZSwiV2lkdGgiOjAuMCwiSGVpZ2h0IjowLjAsIkJvcmRlclN0eWxlIjp7IiRpZCI6Ijg4IiwiTGluZUNvbG9yIjpudWxsLCJMaW5lV2VpZ2h0IjowLjAsIkxpbmVUeXBlIjowLCJQYXJlbnRTdHlsZSI6bnVsbH0sIlBhcmVudFN0eWxlIjpudWxsfSwiRGF0ZVN0eWxlIjp7IiRpZCI6Ijg5IiwiRm9udFNldHRpbmdzIjp7IiRpZCI6IjkwIiwiRm9udFNpemUiOjEwLCJGb250TmFtZSI6IkNhbGlicmkiLCJJc0JvbGQiOmZhbHNlLCJJc0l0YWxpYyI6ZmFsc2UsIklzVW5kZXJsaW5lZCI6ZmFsc2UsIlBhcmVudFN0eWxlIjpudWxsfSwiQXV0b1NpemUiOjAsIkZvcmVncm91bmQiOnsiJGlkIjoiOTEiLCJDb2xvciI6eyIkaWQiOiI5MiIsIkEiOjI1NSwiUiI6MjU1LCJHIjoxOTIsIkIiOjB9fSwiTWF4V2lkdGgiOjIwMC4wLCJNYXhIZWlnaHQiOiJJbmZpbml0eSIsIlNtYXJ0Rm9yZWdyb3VuZElzQWN0aXZlIjpmYWxzZSwiSG9yaXpvbnRhbEFsaWdubWVudCI6MCwiVmVydGljYWxBbGlnbm1lbnQiOjEsIlNtYXJ0Rm9yZWdyb3VuZCI6bnVsbCwiQmFja2dyb3VuZEZpbGxUeXBlIjowLCJNYXJnaW4iOnsiJGlkIjoiOTMiLCJUb3AiOjAuMCwiTGVmdCI6MC4wLCJSaWdodCI6MC4wLCJCb3R0b20iOjAuMH0sIlBhZGRpbmciOnsiJGlkIjoiOTQiLCJUb3AiOjAuMCwiTGVmdCI6MC4wLCJSaWdodCI6MC4wLCJCb3R0b20iOjAuMH0sIkJhY2tncm91bmQiOnsiJGlkIjoiOTUiLCJDb2xvciI6eyIkaWQiOiI5NiIsIkEiOjAsIlIiOjI1NSwiRyI6MjU1LCJCIjoyNTV9fSwiSXNWaXNpYmxlIjp0cnVlLCJXaWR0aCI6MC4wLCJIZWlnaHQiOjAuMCwiQm9yZGVyU3R5bGUiOnsiJGlkIjoiOTciLCJMaW5lQ29sb3IiOm51bGwsIkxpbmVXZWlnaHQiOjAuMCwiTGluZVR5cGUiOjAsIlBhcmVudFN0eWxlIjpudWxsfSwiUGFyZW50U3R5bGUiOm51bGx9LCJEYXRlRm9ybWF0Ijp7IiRpZCI6Ijk4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k5IiwiRm9ybWF0IjowLCJJc1Zpc2libGUiOmZhbHNlLCJMYXN0S25vd25WaXNpYmlsaXR5U3RhdGUiOmZhbHNlfSwiSXNWaXNpYmxlIjp0cnVlLCJWYXJpYW5jZVN0eWxlIjp7IiRpZCI6IjEwMCIsIlRleHRTdHlsZSI6eyIkaWQiOiIxMDEiLCJGb250U2V0dGluZ3MiOnsiJGlkIjoiMTAyIiwiRm9udFNpemUiOjksIkZvbnROYW1lIjoiQ2FsaWJyaSIsIklzQm9sZCI6ZmFsc2UsIklzSXRhbGljIjpmYWxzZSwiSXNVbmRlcmxpbmVkIjpmYWxzZSwiUGFyZW50U3R5bGUiOm51bGx9LCJBdXRvU2l6ZSI6MCwiRm9yZWdyb3VuZCI6eyIkaWQiOiIxMDMiLCJDb2xvciI6eyIkaWQiOiIxMDQiLCJBIjoyNTUsIlIiOjAsIkciOjAsIkIiOjB9fSwiTWF4V2lkdGgiOjIwMC4wLCJNYXhIZWlnaHQiOiJJbmZpbml0eSIsIlNtYXJ0Rm9yZWdyb3VuZElzQWN0aXZlIjpmYWxzZSwiSG9yaXpvbnRhbEFsaWdubWVudCI6MSwiVmVydGljYWxBbGlnbm1lbnQiOjEsIlNtYXJ0Rm9yZWdyb3VuZCI6bnVsbCwiQmFja2dyb3VuZEZpbGxUeXBlIjowLCJNYXJnaW4iOnsiJGlkIjoiMTA1IiwiVG9wIjowLjAsIkxlZnQiOjAuMCwiUmlnaHQiOjAuMCwiQm90dG9tIjowLjB9LCJQYWRkaW5nIjp7IiRpZCI6IjEwNiIsIlRvcCI6MC4wLCJMZWZ0IjowLjAsIlJpZ2h0IjowLjAsIkJvdHRvbSI6MC4wfSwiQmFja2dyb3VuZCI6eyIkaWQiOiIxMDciLCJDb2xvciI6eyIkaWQiOiIxMDgiLCJBIjowLCJSIjowLCJHIjowLCJCIjowfX0sIklzVmlzaWJsZSI6dHJ1ZSwiV2lkdGgiOjAuMCwiSGVpZ2h0IjowLjAsIkJvcmRlclN0eWxlIjp7IiRpZCI6IjEwOSIsIkxpbmVDb2xvciI6bnVsbCwiTGluZVdlaWdodCI6MC4wLCJMaW5lVHlwZSI6MCwiUGFyZW50U3R5bGUiOm51bGx9LCJQYXJlbnRTdHlsZSI6bnVsbH0sIlBhcmVudFN0eWxlIjpudWxsfSwiUGFyZW50U3R5bGUiOm51bGx9LCJJbmRleCI6MCwiU21hcnREdXJhdGlvbkFjdGl2YXRlZCI6ZmFsc2UsIkRhdGVGb3JtYXQiOnsiJHJlZiI6Ijk4In0sIldlZWtOdW1iZXJpbmciOnsiJGlkIjoiMTEwIiwiRm9ybWF0IjowLCJJc1Zpc2libGUiOmZhbHNlLCJMYXN0S25vd25WaXNpYmlsaXR5U3RhdGUiOmZhbHNlfSwiQmFzZWxpbmVEYXRhIjp7IiRpZCI6IjExMSIsIlN0YXJ0RGF0ZSI6IjIwMjYtMDMtMDFUMDA6MDA6MDAiLCJFbmREYXRlIjoiMjAyNi0wMy0wM1QyMzo1OTowMCJ9LCJJZCI6ImJlMjJkMDc1LTI5OGItNDcxZC1hYTNmLTM4MDg3MjhlMTFkMCIsIkltcG9ydElkIjpudWxsLCJUaXRsZSI6IlNpdGUgc3VydmV5IGFuZCBsYW5kIGluc3BlY3Rpb24iLCJOb3RlIjpudWxsLCJIeXBlcmxpbmsiOnsiJGlkIjoiMTEyIiwiQWRkcmVzcyI6IiIsIlN1YkFkZHJlc3MiOiIifSwiSXNDaGFuZ2VkIjpmYWxzZSwiSXNOZXciOmZhbHNlfX1dLCJfbWlsZXN0b25lcyI6W10sIklkIjoiMDAwMDAwMDAtMDAwMC0wMDAwLTAwMDAtMDAwMDAwMDAwMDAwIiwiSXNTaW5nbGVJdGVtUm93Ijp0cnVlfSx7IiRpZCI6IjExMyIsIl90YXNrcyI6W3siJGlkIjoiMTE0IiwiX2F0dGFjaGVkTWlsZXN0b25lcyI6W10sIlRhc2tEZWZpbml0aW9uIjp7IiRpZCI6IjExNSIsIkdyb3VwTmFtZSI6bnVsbCwiU3RhcnREYXRlIjoiMjAyNi0wMy0wNFQwMDowMDowMCIsIkVuZERhdGUiOiIyMDI2LTAzLTE0VDIzOjU5OjAwIiwiUGVyY2VudGFnZUNvbXBsZXRlIjowLjAsIlN0eWxlIjp7IiRpZCI6IjExNiIsIlNoYXBlIjoxLCJTaGFwZVRoaWNrbmVzcyI6MCwiRHVyYXRpb25Gb3JtYXQiOjAsIkluY2x1ZGVOb25Xb3JraW5nRGF5c0luRHVyYXRpb24iOmZhbHNlLCJQZXJjZW50YWdlQ29tcGxldGVTdHlsZSI6eyIkaWQiOiIxMTciLCJGb250U2V0dGluZ3MiOnsiJGlkIjoiMTE4IiwiRm9udFNpemUiOjEwLCJGb250TmFtZSI6IkNhbGlicmkiLCJJc0JvbGQiOmZhbHNlLCJJc0l0YWxpYyI6ZmFsc2UsIklzVW5kZXJsaW5lZCI6ZmFsc2UsIlBhcmVudFN0eWxlIjpudWxsfSwiQXV0b1NpemUiOjAsIkZvcmVncm91bmQiOnsiJGlkIjoiMTE5IiwiQ29sb3IiOnsiJGlkIjoiMTIwIiwiQSI6MjU1LCJSIjoyMzIsIkciOjIzMiwiQiI6MjMyfX0sIk1heFdpZHRoIjoyMDAuMCwiTWF4SGVpZ2h0IjoiSW5maW5pdHkiLCJTbWFydEZvcmVncm91bmRJc0FjdGl2ZSI6ZmFsc2UsIkhvcml6b250YWxBbGlnbm1lbnQiOjAsIlZlcnRpY2FsQWxpZ25tZW50IjoxLCJTbWFydEZvcmVncm91bmQiOm51bGwsIkJhY2tncm91bmRGaWxsVHlwZSI6MCwiTWFyZ2luIjp7IiRpZCI6IjEyMSIsIlRvcCI6MC4wLCJMZWZ0IjowLjAsIlJpZ2h0IjowLjAsIkJvdHRvbSI6MC4wfSwiUGFkZGluZyI6eyIkaWQiOiIxMjIiLCJUb3AiOjAuMCwiTGVmdCI6MC4wLCJSaWdodCI6MC4wLCJCb3R0b20iOjAuMH0sIkJhY2tncm91bmQiOnsiJGlkIjoiMTIzIiwiQ29sb3IiOnsiJGlkIjoiMTI0IiwiQSI6ODksIlIiOjAsIkciOjAsIkIiOjB9fSwiSXNWaXNpYmxlIjp0cnVlLCJXaWR0aCI6MC4wLCJIZWlnaHQiOjAuMCwiQm9yZGVyU3R5bGUiOnsiJGlkIjoiMTI1IiwiTGluZUNvbG9yIjpudWxsLCJMaW5lV2VpZ2h0IjowLjAsIkxpbmVUeXBlIjowLCJQYXJlbnRTdHlsZSI6bnVsbH0sIlBhcmVudFN0eWxlIjpudWxsfSwiRHVyYXRpb25TdHlsZSI6eyIkaWQiOiIxMjYiLCJGb250U2V0dGluZ3MiOnsiJGlkIjoiMTI3IiwiRm9udFNpemUiOjEwLCJGb250TmFtZSI6IkNhbGlicmkiLCJJc0JvbGQiOmZhbHNlLCJJc0l0YWxpYyI6ZmFsc2UsIklzVW5kZXJsaW5lZCI6ZmFsc2UsIlBhcmVudFN0eWxlIjpudWxsfSwiQXV0b1NpemUiOjAsIkZvcmVncm91bmQiOnsiJGlkIjoiMTI4IiwiQ29sb3IiOnsiJGlkIjoiMTI5IiwiQSI6MjU1LCJSIjoyMzcsIkciOjEyNSwiQiI6NDl9fSwiTWF4V2lkdGgiOjIwMC4wLCJNYXhIZWlnaHQiOiJJbmZpbml0eSIsIlNtYXJ0Rm9yZWdyb3VuZElzQWN0aXZlIjpmYWxzZSwiSG9yaXpvbnRhbEFsaWdubWVudCI6MCwiVmVydGljYWxBbGlnbm1lbnQiOjEsIlNtYXJ0Rm9yZWdyb3VuZCI6bnVsbCwiQmFja2dyb3VuZEZpbGxUeXBlIjowLCJNYXJnaW4iOnsiJGlkIjoiMTMwIiwiVG9wIjowLjAsIkxlZnQiOjAuMCwiUmlnaHQiOjAuMCwiQm90dG9tIjowLjB9LCJQYWRkaW5nIjp7IiRpZCI6IjEzMSIsIlRvcCI6MC4wLCJMZWZ0IjowLjAsIlJpZ2h0IjowLjAsIkJvdHRvbSI6MC4wfSwiQmFja2dyb3VuZCI6eyIkaWQiOiIxMzIiLCJDb2xvciI6eyIkaWQiOiIxMzMiLCJBIjoyNTUsIlIiOjIzNywiRyI6MTI1LCJCIjo0OX19LCJJc1Zpc2libGUiOnRydWUsIldpZHRoIjowLjAsIkhlaWdodCI6MC4wLCJCb3JkZXJTdHlsZSI6eyIkaWQiOiIxMzQiLCJMaW5lQ29sb3IiOm51bGwsIkxpbmVXZWlnaHQiOjAuMCwiTGluZVR5cGUiOjAsIlBhcmVudFN0eWxlIjpudWxsfSwiUGFyZW50U3R5bGUiOm51bGx9LCJIb3Jpem9udGFsQ29ubmVjdG9yU3R5bGUiOnsiJGlkIjoiMTM1IiwiTGluZUNvbG9yIjp7IiRpZCI6IjEzNiIsIiR0eXBlIjoiTkxSRS5Db21tb24uRG9tLlNvbGlkQ29sb3JCcnVzaCwgTkxSRS5Db21tb24iLCJDb2xvciI6eyIkaWQiOiIxMzciLCJBIjoyNTUsIlIiOjAsIkciOjAsIkIiOjB9fSwiTGluZVdlaWdodCI6MC4wLCJMaW5lVHlwZSI6MCwiUGFyZW50U3R5bGUiOm51bGx9LCJWZXJ0aWNhbENvbm5lY3RvclN0eWxlIjp7IiRpZCI6IjEzOCIsIkxpbmVDb2xvciI6eyIkaWQiOiIxMzkiLCIkdHlwZSI6Ik5MUkUuQ29tbW9uLkRvbS5Tb2xpZENvbG9yQnJ1c2gsIE5MUkUuQ29tbW9uIiwiQ29sb3IiOnsiJGlkIjoiMTQwIiwiQSI6MjU1LCJSIjowLCJHIjowLCJCIjowfX0sIkxpbmVXZWlnaHQiOjAuMCwiTGluZVR5cGUiOjAsIlBhcmVudFN0eWxlIjpudWxsfSwiTWFyZ2luIjpudWxsLCJTdGFydERhdGVQb3NpdGlvbiI6MSwiRW5kRGF0ZVBvc2l0aW9uIjoxLCJEYXRlSXNWaXNpYmxlIjp0cnVlLCJUaXRsZVBvc2l0aW9uIjo0LCJEdXJhdGlvblBvc2l0aW9uIjo2LCJQZXJjZW50YWdlQ29tcGxldGVkUG9zaXRpb24iOjYsIlZhcmlhbmNlUG9zaXRpb24iOjIsIlNwYWNpbmciOjMsIklzQmVsb3dUaW1lYmFuZCI6dHJ1ZSwiUGVyY2VudGFnZUNvbXBsZXRlU2hhcGVPcGFjaXR5IjozNSwiQmFzZWxpbmVTdHlsZSI6eyIkaWQiOiIxNDEiLCJTaGFwZVN0eWxlIjp7IiRpZCI6IjE0MiIsIk1hcmdpbiI6eyIkaWQiOiIxNDMiLCJUb3AiOjAuMCwiTGVmdCI6MC4wLCJSaWdodCI6MC4wLCJCb3R0b20iOjAuMH0sIlBhZGRpbmciOnsiJGlkIjoiMTQ0IiwiVG9wIjowLjAsIkxlZnQiOjAuMCwiUmlnaHQiOjAuMCwiQm90dG9tIjowLjB9LCJCYWNrZ3JvdW5kIjp7IiRpZCI6IjE0NSIsIkNvbG9yIjp7IiRpZCI6IjE0NiIsIkEiOjE1MywiUiI6MCwiRyI6MCwiQiI6MH19LCJJc1Zpc2libGUiOnRydWUsIldpZHRoIjowLjAsIkhlaWdodCI6MC4wLCJCb3JkZXJTdHlsZSI6bnVsbCwiUGFyZW50U3R5bGUiOm51bGx9LCJNYXJnaW4iOnsiJGlkIjoiMTQ3IiwiVG9wIjowLjAsIkxlZnQiOjAuMCwiUmlnaHQiOjAuMCwiQm90dG9tIjowLjB9LCJQYWRkaW5nIjp7IiRpZCI6IjE0OCIsIlRvcCI6MC4wLCJMZWZ0IjowLjAsIlJpZ2h0IjowLjAsIkJvdHRvbSI6MC4wfSwiQmFja2dyb3VuZCI6bnVsbCwiSXNWaXNpYmxlIjp0cnVlLCJXaWR0aCI6MC4wLCJIZWlnaHQiOjAuMCwiQm9yZGVyU3R5bGUiOm51bGwsIlBhcmVudFN0eWxlIjpudWxsfSwiU2hhcGVTdHlsZSI6eyIkaWQiOiIxNDkiLCJNYXJnaW4iOnsiJGlkIjoiMTUwIiwiVG9wIjowLjAsIkxlZnQiOjQuMCwiUmlnaHQiOjQuMCwiQm90dG9tIjowLjB9LCJQYWRkaW5nIjp7IiRpZCI6IjE1MSIsIlRvcCI6MC4wLCJMZWZ0IjowLjAsIlJpZ2h0IjowLjAsIkJvdHRvbSI6MC4wfSwiQmFja2dyb3VuZCI6eyIkaWQiOiIxNTIiLCJDb2xvciI6eyIkaWQiOiIxNTMiLCJBIjoyNTUsIlIiOjIwNywiRyI6MjEyLCJCIjoyMTd9fSwiSXNWaXNpYmxlIjp0cnVlLCJXaWR0aCI6MC4wLCJIZWlnaHQiOjEwLjAsIkJvcmRlclN0eWxlIjp7IiRpZCI6IjE1NCIsIkxpbmVDb2xvciI6eyIkaWQiOiIxNTUiLCIkdHlwZSI6Ik5MUkUuQ29tbW9uLkRvbS5Tb2xpZENvbG9yQnJ1c2gsIE5MUkUuQ29tbW9uIiwiQ29sb3IiOnsiJGlkIjoiMTU2IiwiQSI6MjU1LCJSIjoyMzQsIkciOjIyLCJCIjozMH19LCJMaW5lV2VpZ2h0IjowLjAsIkxpbmVUeXBlIjowLCJQYXJlbnRTdHlsZSI6bnVsbH0sIlBhcmVudFN0eWxlIjpudWxsfSwiVGl0bGVTdHlsZSI6eyIkaWQiOiIxNTciLCJGb250U2V0dGluZ3MiOnsiJGlkIjoiMTU4IiwiRm9udFNpemUiOjExLCJGb250TmFtZSI6IkNhbGlicmkiLCJJc0JvbGQiOmZhbHNlLCJJc0l0YWxpYyI6ZmFsc2UsIklzVW5kZXJsaW5lZCI6ZmFsc2UsIlBhcmVudFN0eWxlIjpudWxsfSwiQXV0b1NpemUiOjAsIkZvcmVncm91bmQiOnsiJGlkIjoiMTU5IiwiQ29sb3IiOnsiJGlkIjoiMTYwIiwiQSI6MjU1LCJSIjoyNTUsIkciOjI1NSwiQiI6MjU1fX0sIk1heFdpZHRoIjoyMDAuMCwiTWF4SGVpZ2h0IjoiSW5maW5pdHkiLCJTbWFydEZvcmVncm91bmRJc0FjdGl2ZSI6ZmFsc2UsIkhvcml6b250YWxBbGlnbm1lbnQiOjAsIlZlcnRpY2FsQWxpZ25tZW50IjoxLCJTbWFydEZvcmVncm91bmQiOm51bGwsIkJhY2tncm91bmRGaWxsVHlwZSI6MCwiTWFyZ2luIjp7IiRpZCI6IjE2MSIsIlRvcCI6MC4wLCJMZWZ0IjowLjAsIlJpZ2h0IjowLjAsIkJvdHRvbSI6MC4wfSwiUGFkZGluZyI6eyIkaWQiOiIxNjIiLCJUb3AiOjAuMCwiTGVmdCI6MC4wLCJSaWdodCI6MC4wLCJCb3R0b20iOjAuMH0sIkJhY2tncm91bmQiOnsiJGlkIjoiMTYzIiwiQ29sb3IiOnsiJGlkIjoiMTY0IiwiQSI6MCwiUiI6MjU1LCJHIjoyNTUsIkIiOjI1NX19LCJJc1Zpc2libGUiOnRydWUsIldpZHRoIjowLjAsIkhlaWdodCI6MC4wLCJCb3JkZXJTdHlsZSI6eyIkaWQiOiIxNjUiLCJMaW5lQ29sb3IiOm51bGwsIkxpbmVXZWlnaHQiOjAuMCwiTGluZVR5cGUiOjAsIlBhcmVudFN0eWxlIjpudWxsfSwiUGFyZW50U3R5bGUiOm51bGx9LCJEYXRlU3R5bGUiOnsiJGlkIjoiMTY2IiwiRm9udFNldHRpbmdzIjp7IiRpZCI6IjE2NyIsIkZvbnRTaXplIjoxMCwiRm9udE5hbWUiOiJDYWxpYnJpIiwiSXNCb2xkIjpmYWxzZSwiSXNJdGFsaWMiOmZhbHNlLCJJc1VuZGVybGluZWQiOmZhbHNlLCJQYXJlbnRTdHlsZSI6bnVsbH0sIkF1dG9TaXplIjowLCJGb3JlZ3JvdW5kIjp7IiRpZCI6IjE2OCIsIkNvbG9yIjp7IiRpZCI6IjE2OSIsIkEiOjI1NSwiUiI6MjU1LCJHIjoxOTIsIkIiOjB9fSwiTWF4V2lkdGgiOjIwMC4wLCJNYXhIZWlnaHQiOiJJbmZpbml0eSIsIlNtYXJ0Rm9yZWdyb3VuZElzQWN0aXZlIjpmYWxzZSwiSG9yaXpvbnRhbEFsaWdubWVudCI6MCwiVmVydGljYWxBbGlnbm1lbnQiOjEsIlNtYXJ0Rm9yZWdyb3VuZCI6bnVsbCwiQmFja2dyb3VuZEZpbGxUeXBlIjowLCJNYXJnaW4iOnsiJGlkIjoiMTcwIiwiVG9wIjowLjAsIkxlZnQiOjAuMCwiUmlnaHQiOjAuMCwiQm90dG9tIjowLjB9LCJQYWRkaW5nIjp7IiRpZCI6IjE3MSIsIlRvcCI6MC4wLCJMZWZ0IjowLjAsIlJpZ2h0IjowLjAsIkJvdHRvbSI6MC4wfSwiQmFja2dyb3VuZCI6eyIkaWQiOiIxNzIiLCJDb2xvciI6eyIkaWQiOiIxNzMiLCJBIjowLCJSIjoyNTUsIkciOjI1NSwiQiI6MjU1fX0sIklzVmlzaWJsZSI6dHJ1ZSwiV2lkdGgiOjAuMCwiSGVpZ2h0IjowLjAsIkJvcmRlclN0eWxlIjp7IiRpZCI6IjE3NCIsIkxpbmVDb2xvciI6bnVsbCwiTGluZVdlaWdodCI6MC4wLCJMaW5lVHlwZSI6MCwiUGFyZW50U3R5bGUiOm51bGx9LCJQYXJlbnRTdHlsZSI6bnVsbH0sIkRhdGVGb3JtYXQiOnsiJGlkIjoiMTc1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E3NiIsIkZvcm1hdCI6MCwiSXNWaXNpYmxlIjpmYWxzZSwiTGFzdEtub3duVmlzaWJpbGl0eVN0YXRlIjpmYWxzZX0sIklzVmlzaWJsZSI6dHJ1ZSwiVmFyaWFuY2VTdHlsZSI6eyIkaWQiOiIxNzciLCJUZXh0U3R5bGUiOnsiJGlkIjoiMTc4IiwiRm9udFNldHRpbmdzIjp7IiRpZCI6IjE3OSIsIkZvbnRTaXplIjo5LCJGb250TmFtZSI6IkNhbGlicmkiLCJJc0JvbGQiOmZhbHNlLCJJc0l0YWxpYyI6ZmFsc2UsIklzVW5kZXJsaW5lZCI6ZmFsc2UsIlBhcmVudFN0eWxlIjpudWxsfSwiQXV0b1NpemUiOjAsIkZvcmVncm91bmQiOnsiJGlkIjoiMTgwIiwiQ29sb3IiOnsiJGlkIjoiMTgxIiwiQSI6MjU1LCJSIjowLCJHIjowLCJCIjowfX0sIk1heFdpZHRoIjoyMDAuMCwiTWF4SGVpZ2h0IjoiSW5maW5pdHkiLCJTbWFydEZvcmVncm91bmRJc0FjdGl2ZSI6ZmFsc2UsIkhvcml6b250YWxBbGlnbm1lbnQiOjEsIlZlcnRpY2FsQWxpZ25tZW50IjoxLCJTbWFydEZvcmVncm91bmQiOm51bGwsIkJhY2tncm91bmRGaWxsVHlwZSI6MCwiTWFyZ2luIjp7IiRpZCI6IjE4MiIsIlRvcCI6MC4wLCJMZWZ0IjowLjAsIlJpZ2h0IjowLjAsIkJvdHRvbSI6MC4wfSwiUGFkZGluZyI6eyIkaWQiOiIxODMiLCJUb3AiOjAuMCwiTGVmdCI6MC4wLCJSaWdodCI6MC4wLCJCb3R0b20iOjAuMH0sIkJhY2tncm91bmQiOnsiJGlkIjoiMTg0IiwiQ29sb3IiOnsiJGlkIjoiMTg1IiwiQSI6MCwiUiI6MCwiRyI6MCwiQiI6MH19LCJJc1Zpc2libGUiOnRydWUsIldpZHRoIjowLjAsIkhlaWdodCI6MC4wLCJCb3JkZXJTdHlsZSI6eyIkaWQiOiIxODYiLCJMaW5lQ29sb3IiOm51bGwsIkxpbmVXZWlnaHQiOjAuMCwiTGluZVR5cGUiOjAsIlBhcmVudFN0eWxlIjpudWxsfSwiUGFyZW50U3R5bGUiOm51bGx9LCJQYXJlbnRTdHlsZSI6bnVsbH0sIlBhcmVudFN0eWxlIjpudWxsfSwiSW5kZXgiOjEsIlNtYXJ0RHVyYXRpb25BY3RpdmF0ZWQiOmZhbHNlLCJEYXRlRm9ybWF0Ijp7IiRyZWYiOiIxNzUifSwiV2Vla051bWJlcmluZyI6eyIkaWQiOiIxODciLCJGb3JtYXQiOjAsIklzVmlzaWJsZSI6ZmFsc2UsIkxhc3RLbm93blZpc2liaWxpdHlTdGF0ZSI6ZmFsc2V9LCJCYXNlbGluZURhdGEiOnsiJGlkIjoiMTg4IiwiU3RhcnREYXRlIjoiMjAyNi0wMy0wNFQwMDowMDowMCIsIkVuZERhdGUiOiIyMDI2LTAzLTExVDIzOjU5OjAwIn0sIklkIjoiMzZhZGJjNTYtMWY3My00Y2E3LWI0ZGMtMjU5ZTI0M2YwMmVkIiwiSW1wb3J0SWQiOm51bGwsIlRpdGxlIjoiU2l0ZSBjbGVhcmluZyBhbmQgZXhjYXZhdGlvbiIsIk5vdGUiOm51bGwsIkh5cGVybGluayI6eyIkaWQiOiIxODkiLCJBZGRyZXNzIjoiIiwiU3ViQWRkcmVzcyI6IiJ9LCJJc0NoYW5nZWQiOmZhbHNlLCJJc05ldyI6ZmFsc2V9fV0sIl9taWxlc3RvbmVzIjpbXSwiSWQiOiIwMDAwMDAwMC0wMDAwLTAwMDAtMDAwMC0wMDAwMDAwMDAwMDAiLCJJc1NpbmdsZUl0ZW1Sb3ciOnRydWV9XSwiSW5kZXgiOjEsIklkIjoiZjk4ODA4NTUtNjk5YS00MGE1LTliMWYtZWU2MWNlYzM0YTg2IiwiSGVhZGVyVGV4dCI6IlN1cnZleWluZyAmIHNpdGUgcHJlcCIsIklzRGVmYXVsdCI6ZmFsc2UsIlN0eWxlIjp7IiRpZCI6IjE5MCIsIkhlYWRlclN0eWxlIjp7IiRpZCI6IjE5MSIsIlRleHRTdHlsZSI6eyIkaWQiOiIxOTIiLCJGb250U2V0dGluZ3MiOnsiJGlkIjoiMTkzIiwiRm9udFNpemUiOjExLCJGb250TmFtZSI6IkNhbGlicmkiLCJJc0JvbGQiOmZhbHNlLCJJc0l0YWxpYyI6ZmFsc2UsIklzVW5kZXJsaW5lZCI6ZmFsc2UsIlBhcmVudFN0eWxlIjpudWxsfSwiQXV0b1NpemUiOjIsIkZvcmVncm91bmQiOnsiJGlkIjoiMTk0IiwiQ29sb3IiOnsiJGlkIjoiMTk1IiwiQSI6MjU1LCJSIjoyNTUsIkciOjE4MywiQiI6OH19LCJNYXhXaWR0aCI6NDkuNzY2NTMwMDk3Njk5MTg5LCJNYXhIZWlnaHQiOiJJbmZpbml0eSIsIlNtYXJ0Rm9yZWdyb3VuZElzQWN0aXZlIjpmYWxzZSwiSG9yaXpvbnRhbEFsaWdubWVudCI6MCwiVmVydGljYWxBbGlnbm1lbnQiOjAsIlNtYXJ0Rm9yZWdyb3VuZCI6bnVsbCwiQmFja2dyb3VuZEZpbGxUeXBlIjowLCJNYXJnaW4iOnsiJGlkIjoiMTk2IiwiVG9wIjowLjAsIkxlZnQiOjAuMCwiUmlnaHQiOjAuMCwiQm90dG9tIjowLjB9LCJQYWRkaW5nIjp7IiRpZCI6IjE5NyIsIlRvcCI6MC4wLCJMZWZ0IjowLjAsIlJpZ2h0IjowLjAsIkJvdHRvbSI6MC4wfSwiQmFja2dyb3VuZCI6eyIkaWQiOiIxOTgiLCJDb2xvciI6eyIkaWQiOiIxOTkiLCJBIjoyNTUsIlIiOjAsIkciOjAsIkIiOjB9fSwiSXNWaXNpYmxlIjp0cnVlLCJXaWR0aCI6MC4wLCJIZWlnaHQiOjAuMCwiQm9yZGVyU3R5bGUiOm51bGwsIlBhcmVudFN0eWxlIjpudWxsfSwiUmVjdGFuZ2xlU3R5bGUiOnsiJGlkIjoiMjAwIiwiTWFyZ2luIjp7IiRpZCI6IjIwMSIsIlRvcCI6MC4wLCJMZWZ0IjowLjAsIlJpZ2h0IjowLjAsIkJvdHRvbSI6MC4wfSwiUGFkZGluZyI6eyIkaWQiOiIyMDIiLCJUb3AiOjAuMCwiTGVmdCI6MC4wLCJSaWdodCI6MC4wLCJCb3R0b20iOjAuMH0sIkJhY2tncm91bmQiOnsiJGlkIjoiMjAzIiwiQ29sb3IiOnsiJGlkIjoiMjA0IiwiQSI6MTI3LCJSIjo2NywiRyI6ODMsIkIiOjk3fX0sIklzVmlzaWJsZSI6dHJ1ZSwiV2lkdGgiOjAuMCwiSGVpZ2h0IjowLjAsIkJvcmRlclN0eWxlIjp7IiRpZCI6IjIwNSIsIkxpbmVDb2xvciI6eyIkaWQiOiIyMDYiLCIkdHlwZSI6Ik5MUkUuQ29tbW9uLkRvbS5Tb2xpZENvbG9yQnJ1c2gsIE5MUkUuQ29tbW9uIiwiQ29sb3IiOnsiJGlkIjoiMjA3IiwiQSI6MjU1LCJSIjoyNTUsIkciOjAsIkIiOjB9fSwiTGluZVdlaWdodCI6MC4wLCJMaW5lVHlwZSI6MCwiUGFyZW50U3R5bGUiOm51bGx9LCJQYXJlbnRTdHlsZSI6bnVsbH0sIk1hcmdpbiI6eyIkaWQiOiIyMDgiLCJUb3AiOjAuMCwiTGVmdCI6MC4wLCJSaWdodCI6MC4wLCJCb3R0b20iOjAuMH0sIlBhZGRpbmciOnsiJGlkIjoiMjA5IiwiVG9wIjowLjAsIkxlZnQiOjAuMCwiUmlnaHQiOjAuMCwiQm90dG9tIjowLjB9LCJCYWNrZ3JvdW5kIjpudWxsLCJJc1Zpc2libGUiOnRydWUsIldpZHRoIjowLjAsIkhlaWdodCI6MC4wLCJCb3JkZXJTdHlsZSI6bnVsbCwiUGFyZW50U3R5bGUiOm51bGx9LCJCYWNrZ3JvdW5kU3R5bGUiOnsiJGlkIjoiMjEwIiwiTWFyZ2luIjp7IiRpZCI6IjIxMSIsIlRvcCI6MC4wLCJMZWZ0IjowLjAsIlJpZ2h0IjowLjAsIkJvdHRvbSI6MC4wfSwiUGFkZGluZyI6eyIkaWQiOiIyMTIiLCJUb3AiOjAuMCwiTGVmdCI6MC4wLCJSaWdodCI6MC4wLCJCb3R0b20iOjAuMH0sIkJhY2tncm91bmQiOnsiJGlkIjoiMjEzIiwiQ29sb3IiOnsiJGlkIjoiMjE0IiwiQSI6MjA0LCJSIjoyOCwiRyI6MzYsIkIiOjQyfX0sIklzVmlzaWJsZSI6dHJ1ZSwiV2lkdGgiOjAuMCwiSGVpZ2h0IjowLjAsIkJvcmRlclN0eWxlIjp7IiRpZCI6IjIxNSIsIkxpbmVDb2xvciI6eyIkaWQiOiIyMTYiLCIkdHlwZSI6Ik5MUkUuQ29tbW9uLkRvbS5Tb2xpZENvbG9yQnJ1c2gsIE5MUkUuQ29tbW9uIiwiQ29sb3IiOnsiJGlkIjoiMjE3IiwiQSI6MjU1LCJSIjoyMzQsIkciOjIyLCJCIjozMH19LCJMaW5lV2VpZ2h0IjowLjAsIkxpbmVUeXBlIjowLCJQYXJlbnRTdHlsZSI6bnVsbH0sIlBhcmVudFN0eWxlIjpudWxsfSwiTWFyZ2luIjp7IiRpZCI6IjIxOCIsIlRvcCI6MC4wLCJMZWZ0IjowLjAsIlJpZ2h0IjowLjAsIkJvdHRvbSI6MC4wfSwiUGFkZGluZyI6eyIkaWQiOiIyMTkiLCJUb3AiOjAuMCwiTGVmdCI6MC4wLCJSaWdodCI6MC4wLCJCb3R0b20iOjAuMH0sIklzVmlzaWJsZSI6dHJ1ZSwiV2lkdGgiOjAuMCwiSGVpZ2h0IjowLjAsIkJvcmRlclN0eWxlIjp7IiRpZCI6IjIyMCIsIkxpbmVDb2xvciI6bnVsbCwiTGluZVdlaWdodCI6MC4wLCJMaW5lVHlwZSI6MCwiUGFyZW50U3R5bGUiOm51bGx9LCJQYXJlbnRTdHlsZSI6bnVsbH19XSwiSWQiOiIxY2JhMmRmNi00NzE0LTRiNGUtYmQ0Ni02MjNlZGJiZjlmMjUiLCJJbmRleCI6MCwiSGVhZGVyVGV4dCI6IlNpdGUgY2xlYXJpbmcgJiBleGNhdmF0aW9uIiwiU3R5bGUiOnsiJGlkIjoiMjIxIiwiU3R5bGVJZCI6IjMzMmNmYjEzLWI0MDEtNGVjMy1iNjU1LTczOTY4ZDA0ZDc0OSIsIkhlYWRlclN0eWxlIjp7IiRpZCI6IjIyMiIsIlRleHRJc1ZlcnRpY2FsIjpmYWxzZSwiVGV4dFN0eWxlIjp7IiRpZCI6IjIyMyIsIkZvbnRTZXR0aW5ncyI6eyIkaWQiOiIyMjQiLCJGb250U2l6ZSI6MTEsIkZvbnROYW1lIjoiQ2FsaWJyaSIsIklzQm9sZCI6ZmFsc2UsIklzSXRhbGljIjpmYWxzZSwiSXNVbmRlcmxpbmVkIjpmYWxzZSwiUGFyZW50U3R5bGUiOm51bGx9LCJBdXRvU2l6ZSI6MiwiRm9yZWdyb3VuZCI6eyIkaWQiOiIyMjUiLCJDb2xvciI6eyIkaWQiOiIyMjYiLCJBIjoyNTUsIlIiOjI1NSwiRyI6MjU1LCJCIjoyNTV9fSwiTWF4V2lkdGgiOjc0LjkyMTg3NSwiTWF4SGVpZ2h0IjoiSW5maW5pdHkiLCJTbWFydEZvcmVncm91bmRJc0FjdGl2ZSI6ZmFsc2UsIkhvcml6b250YWxBbGlnbm1lbnQiOjAsIlZlcnRpY2FsQWxpZ25tZW50IjowLCJTbWFydEZvcmVncm91bmQiOm51bGwsIkJhY2tncm91bmRGaWxsVHlwZSI6MCwiTWFyZ2luIjp7IiRpZCI6IjIyNyIsIlRvcCI6MC4wLCJMZWZ0IjowLjAsIlJpZ2h0IjowLjAsIkJvdHRvbSI6MC4wfSwiUGFkZGluZyI6eyIkaWQiOiIyMjgiLCJUb3AiOjAuMCwiTGVmdCI6MC4wLCJSaWdodCI6MC4wLCJCb3R0b20iOjAuMH0sIkJhY2tncm91bmQiOnsiJGlkIjoiMjI5IiwiQ29sb3IiOnsiJGlkIjoiMjMwIiwiQSI6MjU1LCJSIjoyNTUsIkciOjI1NSwiQiI6MjU1fX0sIklzVmlzaWJsZSI6dHJ1ZSwiV2lkdGgiOjAuMCwiSGVpZ2h0IjowLjAsIkJvcmRlclN0eWxlIjpudWxsLCJQYXJlbnRTdHlsZSI6bnVsbH0sIlJlY3RhbmdsZVN0eWxlIjp7IiRpZCI6IjIzMSIsIk1hcmdpbiI6eyIkaWQiOiIyMzIiLCJUb3AiOjAuMCwiTGVmdCI6MC4wLCJSaWdodCI6MC4wLCJCb3R0b20iOjAuMH0sIlBhZGRpbmciOnsiJGlkIjoiMjMzIiwiVG9wIjowLjAsIkxlZnQiOjAuMCwiUmlnaHQiOjAuMCwiQm90dG9tIjowLjB9LCJCYWNrZ3JvdW5kIjp7IiRpZCI6IjIzNCIsIkNvbG9yIjp7IiRpZCI6IjIzNSIsIkEiOjI1NSwiUiI6NDgsIkciOjYwLCJCIjo3MH19LCJJc1Zpc2libGUiOnRydWUsIldpZHRoIjowLjAsIkhlaWdodCI6MC4wLCJCb3JkZXJTdHlsZSI6eyIkaWQiOiIyMzYiLCJMaW5lQ29sb3IiOnsiJGlkIjoiMjM3IiwiJHR5cGUiOiJOTFJFLkNvbW1vbi5Eb20uU29saWRDb2xvckJydXNoLCBOTFJFLkNvbW1vbiIsIkNvbG9yIjp7IiRpZCI6IjIzOCIsIkEiOjI1NSwiUiI6MjU1LCJHIjoyNTUsIkIiOjI1NX19LCJMaW5lV2VpZ2h0IjowLjAsIkxpbmVUeXBlIjowLCJQYXJlbnRTdHlsZSI6bnVsbH0sIlBhcmVudFN0eWxlIjpudWxsfSwiTWFyZ2luIjp7IiRpZCI6IjIzOSIsIlRvcCI6MC4wLCJMZWZ0IjowLjAsIlJpZ2h0IjowLjAsIkJvdHRvbSI6MC4wfSwiUGFkZGluZyI6eyIkaWQiOiIyNDAiLCJUb3AiOjAuMCwiTGVmdCI6MC4wLCJSaWdodCI6MC4wLCJCb3R0b20iOjAuMH0sIkJhY2tncm91bmQiOm51bGwsIklzVmlzaWJsZSI6dHJ1ZSwiV2lkdGgiOjAuMCwiSGVpZ2h0IjowLjAsIkJvcmRlclN0eWxlIjpudWxsLCJQYXJlbnRTdHlsZSI6bnVsbH0sIkJhY2tncm91bmRTdHlsZSI6eyIkaWQiOiIyNDEiLCJNYXJnaW4iOnsiJGlkIjoiMjQyIiwiVG9wIjowLjAsIkxlZnQiOjAuMCwiUmlnaHQiOjAuMCwiQm90dG9tIjowLjB9LCJQYWRkaW5nIjp7IiRpZCI6IjI0MyIsIlRvcCI6MC4wLCJMZWZ0IjowLjAsIlJpZ2h0IjowLjAsIkJvdHRvbSI6MC4wfSwiQmFja2dyb3VuZCI6eyIkaWQiOiIyNDQiLCJDb2xvciI6eyIkaWQiOiIyNDUiLCJBIjo1MSwiUiI6MjAwLCJHIjoyMDAsIkIiOjIwMH19LCJJc1Zpc2libGUiOnRydWUsIldpZHRoIjowLjAsIkhlaWdodCI6MC4wLCJCb3JkZXJTdHlsZSI6eyIkaWQiOiIyNDYiLCJMaW5lQ29sb3IiOnsiJGlkIjoiMjQ3IiwiJHR5cGUiOiJOTFJFLkNvbW1vbi5Eb20uU29saWRDb2xvckJydXNoLCBOTFJFLkNvbW1vbiIsIkNvbG9yIjp7IiRpZCI6IjI0OCIsIkEiOjI1NSwiUiI6MjM0LCJHIjoyMiwiQiI6MzB9fSwiTGluZVdlaWdodCI6MC4wLCJMaW5lVHlwZSI6MCwiUGFyZW50U3R5bGUiOm51bGx9LCJQYXJlbnRTdHlsZSI6bnVsbH0sIklzQWJvdmVUaW1lYmFuZCI6ZmFsc2UsIlNwYWNpbmciOjMsIkRlZmF1bHRTd2ltbGFuZVRhc2tTdHlsZSI6eyIkaWQiOiIyNDkiLCIkdHlwZSI6Ik5MUkUuQ29tbW9uLkRvbS5TdHlsZXMuRXhwbGljaXRTZXRhYmxlVGFza1N0eWxlLCBOTFJFLkNvbW1vbiIsIlNoYXBlIjoxLCJTaGFwZVRoaWNrbmVzcyI6MCwiRHVyYXRpb25Gb3JtYXQiOjAsIkluY2x1ZGVOb25Xb3JraW5nRGF5c0luRHVyYXRpb24iOmZhbHNlLCJQZXJjZW50YWdlQ29tcGxldGVTdHlsZSI6eyIkaWQiOiIyNTAiLCJGb250U2V0dGluZ3MiOnsiJGlkIjoiMjUxIiwiRm9udFNpemUiOjEwLCJGb250TmFtZSI6IkNhbGlicmkiLCJJc0JvbGQiOmZhbHNlLCJJc0l0YWxpYyI6ZmFsc2UsIklzVW5kZXJsaW5lZCI6ZmFsc2UsIlBhcmVudFN0eWxlIjpudWxsfSwiQXV0b1NpemUiOjAsIkZvcmVncm91bmQiOnsiJGlkIjoiMjUyIiwiQ29sb3IiOnsiJGlkIjoiMjUzIiwiQSI6MjU1LCJSIjoyMzIsIkciOjIzMiwiQiI6MjMyfX0sIk1heFdpZHRoIjoyMDAuMCwiTWF4SGVpZ2h0IjoiSW5maW5pdHkiLCJTbWFydEZvcmVncm91bmRJc0FjdGl2ZSI6ZmFsc2UsIkhvcml6b250YWxBbGlnbm1lbnQiOjEsIlZlcnRpY2FsQWxpZ25tZW50IjoxLCJTbWFydEZvcmVncm91bmQiOm51bGwsIkJhY2tncm91bmRGaWxsVHlwZSI6MCwiTWFyZ2luIjp7IiRpZCI6IjI1NCIsIlRvcCI6MC4wLCJMZWZ0IjowLjAsIlJpZ2h0IjowLjAsIkJvdHRvbSI6MC4wfSwiUGFkZGluZyI6eyIkaWQiOiIyNTUiLCJUb3AiOjAuMCwiTGVmdCI6MC4wLCJSaWdodCI6MC4wLCJCb3R0b20iOjAuMH0sIkJhY2tncm91bmQiOnsiJGlkIjoiMjU2IiwiQ29sb3IiOnsiJGlkIjoiMjU3IiwiQSI6ODksIlIiOjAsIkciOjAsIkIiOjB9fSwiSXNWaXNpYmxlIjp0cnVlLCJXaWR0aCI6MC4wLCJIZWlnaHQiOjAuMCwiQm9yZGVyU3R5bGUiOnsiJGlkIjoiMjU4IiwiTGluZUNvbG9yIjpudWxsLCJMaW5lV2VpZ2h0IjowLjAsIkxpbmVUeXBlIjowLCJQYXJlbnRTdHlsZSI6bnVsbH0sIlBhcmVudFN0eWxlIjpudWxsfSwiRHVyYXRpb25TdHlsZSI6eyIkaWQiOiIyNTkiLCJGb250U2V0dGluZ3MiOnsiJGlkIjoiMjYwIiwiRm9udFNpemUiOjEwLCJGb250TmFtZSI6IkNhbGlicmkiLCJJc0JvbGQiOmZhbHNlLCJJc0l0YWxpYyI6ZmFsc2UsIklzVW5kZXJsaW5lZCI6ZmFsc2UsIlBhcmVudFN0eWxlIjpudWxsfSwiQXV0b1NpemUiOjAsIkZvcmVncm91bmQiOnsiJGlkIjoiMjYxIiwiQ29sb3IiOnsiJGlkIjoiMjYyIiwiQSI6MjU1LCJSIjoyMzcsIkciOjEyNSwiQiI6NDl9fSwiTWF4V2lkdGgiOjIwMC4wLCJNYXhIZWlnaHQiOiJJbmZpbml0eSIsIlNtYXJ0Rm9yZWdyb3VuZElzQWN0aXZlIjpmYWxzZSwiSG9yaXpvbnRhbEFsaWdubWVudCI6MCwiVmVydGljYWxBbGlnbm1lbnQiOjEsIlNtYXJ0Rm9yZWdyb3VuZCI6bnVsbCwiQmFja2dyb3VuZEZpbGxUeXBlIjowLCJNYXJnaW4iOnsiJGlkIjoiMjYzIiwiVG9wIjowLjAsIkxlZnQiOjAuMCwiUmlnaHQiOjAuMCwiQm90dG9tIjowLjB9LCJQYWRkaW5nIjp7IiRpZCI6IjI2NCIsIlRvcCI6MC4wLCJMZWZ0IjowLjAsIlJpZ2h0IjowLjAsIkJvdHRvbSI6MC4wfSwiQmFja2dyb3VuZCI6eyIkaWQiOiIyNjUiLCJDb2xvciI6eyIkaWQiOiIyNjYiLCJBIjoyNTUsIlIiOjIzNywiRyI6MTI1LCJCIjo0OX19LCJJc1Zpc2libGUiOnRydWUsIldpZHRoIjowLjAsIkhlaWdodCI6MC4wLCJCb3JkZXJTdHlsZSI6eyIkaWQiOiIyNjciLCJMaW5lQ29sb3IiOm51bGwsIkxpbmVXZWlnaHQiOjAuMCwiTGluZVR5cGUiOjAsIlBhcmVudFN0eWxlIjpudWxsfSwiUGFyZW50U3R5bGUiOm51bGx9LCJIb3Jpem9udGFsQ29ubmVjdG9yU3R5bGUiOnsiJGlkIjoiMjY4IiwiTGluZUNvbG9yIjp7IiRpZCI6IjI2OSIsIiR0eXBlIjoiTkxSRS5Db21tb24uRG9tLlNvbGlkQ29sb3JCcnVzaCwgTkxSRS5Db21tb24iLCJDb2xvciI6eyIkaWQiOiIyNzAiLCJBIjoyNTUsIlIiOjAsIkciOjAsIkIiOjB9fSwiTGluZVdlaWdodCI6MC4wLCJMaW5lVHlwZSI6MCwiUGFyZW50U3R5bGUiOm51bGx9LCJWZXJ0aWNhbENvbm5lY3RvclN0eWxlIjp7IiRpZCI6IjI3MSIsIkxpbmVDb2xvciI6eyIkaWQiOiIyNzIiLCIkdHlwZSI6Ik5MUkUuQ29tbW9uLkRvbS5Tb2xpZENvbG9yQnJ1c2gsIE5MUkUuQ29tbW9uIiwiQ29sb3IiOnsiJGlkIjoiMjczIiwiQSI6MjU1LCJSIjowLCJHIjowLCJCIjowfX0sIkxpbmVXZWlnaHQiOjAuMCwiTGluZVR5cGUiOjAsIlBhcmVudFN0eWxlIjpudWxsfSwiTWFyZ2luIjpudWxsLCJTdGFydERhdGVQb3NpdGlvbiI6MywiRW5kRGF0ZVBvc2l0aW9uIjozLCJEYXRlSXNWaXNpYmxlIjp0cnVlLCJUaXRsZVBvc2l0aW9uIjo0LCJEdXJhdGlvblBvc2l0aW9uIjo2LCJQZXJjZW50YWdlQ29tcGxldGVkUG9zaXRpb24iOjIsIlZhcmlhbmNlUG9zaXRpb24iOjYsIlNwYWNpbmciOjMsIklzQmVsb3dUaW1lYmFuZCI6ZmFsc2UsIlBlcmNlbnRhZ2VDb21wbGV0ZVNoYXBlT3BhY2l0eSI6MzUsIkJhc2VsaW5lU3R5bGUiOnsiJGlkIjoiMjc0IiwiU2hhcGVTdHlsZSI6eyIkaWQiOiIyNzUiLCJNYXJnaW4iOnsiJGlkIjoiMjc2IiwiVG9wIjowLjAsIkxlZnQiOjAuMCwiUmlnaHQiOjAuMCwiQm90dG9tIjowLjB9LCJQYWRkaW5nIjp7IiRpZCI6IjI3NyIsIlRvcCI6MC4wLCJMZWZ0IjowLjAsIlJpZ2h0IjowLjAsIkJvdHRvbSI6MC4wfSwiQmFja2dyb3VuZCI6eyIkaWQiOiIyNzgiLCJDb2xvciI6eyIkaWQiOiIyNzkiLCJBIjoxNTMsIlIiOjAsIkciOjAsIkIiOjB9fSwiSXNWaXNpYmxlIjp0cnVlLCJXaWR0aCI6MC4wLCJIZWlnaHQiOjAuMCwiQm9yZGVyU3R5bGUiOnsiJGlkIjoiMjgwIiwiTGluZUNvbG9yIjp7IiRpZCI6IjI4MSIsIiR0eXBlIjoiTkxSRS5Db21tb24uRG9tLlNvbGlkQ29sb3JCcnVzaCwgTkxSRS5Db21tb24iLCJDb2xvciI6eyIkaWQiOiIyODIiLCJBIjoyNTUsIlIiOjI1NSwiRyI6MCwiQiI6MH19LCJMaW5lV2VpZ2h0IjowLjAsIkxpbmVUeXBlIjowLCJQYXJlbnRTdHlsZSI6bnVsbH0sIlBhcmVudFN0eWxlIjpudWxsfSwiTWFyZ2luIjp7IiRpZCI6IjI4MyIsIlRvcCI6MC4wLCJMZWZ0IjowLjAsIlJpZ2h0IjowLjAsIkJvdHRvbSI6MC4wfSwiUGFkZGluZyI6eyIkaWQiOiIyODQiLCJUb3AiOjAuMCwiTGVmdCI6MC4wLCJSaWdodCI6MC4wLCJCb3R0b20iOjAuMH0sIkJhY2tncm91bmQiOm51bGwsIklzVmlzaWJsZSI6dHJ1ZSwiV2lkdGgiOjAuMCwiSGVpZ2h0IjowLjAsIkJvcmRlclN0eWxlIjpudWxsLCJQYXJlbnRTdHlsZSI6bnVsbH0sIlNoYXBlU3R5bGUiOnsiJGlkIjoiMjg1IiwiTWFyZ2luIjp7IiRpZCI6IjI4NiIsIlRvcCI6MC4wLCJMZWZ0Ijo0LjAsIlJpZ2h0Ijo0LjAsIkJvdHRvbSI6MC4wfSwiUGFkZGluZyI6eyIkaWQiOiIyODciLCJUb3AiOjAuMCwiTGVmdCI6MC4wLCJSaWdodCI6MC4wLCJCb3R0b20iOjAuMH0sIkJhY2tncm91bmQiOnsiJGlkIjoiMjg4IiwiQ29sb3IiOnsiJGlkIjoiMjg5IiwiQSI6MjU1LCJSIjoyMSwiRyI6OTYsIkIiOjEzMH19LCJJc1Zpc2libGUiOnRydWUsIldpZHRoIjowLjAsIkhlaWdodCI6MTAuMCwiQm9yZGVyU3R5bGUiOnsiJGlkIjoiMjkwIiwiTGluZUNvbG9yIjp7IiRpZCI6IjI5MSIsIiR0eXBlIjoiTkxSRS5Db21tb24uRG9tLlNvbGlkQ29sb3JCcnVzaCwgTkxSRS5Db21tb24iLCJDb2xvciI6eyIkaWQiOiIyOTIiLCJBIjoyNTUsIlIiOjIzNCwiRyI6MjIsIkIiOjMwfX0sIkxpbmVXZWlnaHQiOjAuMCwiTGluZVR5cGUiOjAsIlBhcmVudFN0eWxlIjpudWxsfSwiUGFyZW50U3R5bGUiOm51bGx9LCJUaXRsZVN0eWxlIjp7IiRpZCI6IjI5MyIsIkZvbnRTZXR0aW5ncyI6eyIkaWQiOiIyOTQiLCJGb250U2l6ZSI6MTEsIkZvbnROYW1lIjoiQ2FsaWJyaSIsIklzQm9sZCI6ZmFsc2UsIklzSXRhbGljIjpmYWxzZSwiSXNVbmRlcmxpbmVkIjpmYWxzZSwiUGFyZW50U3R5bGUiOm51bGx9LCJBdXRvU2l6ZSI6MCwiRm9yZWdyb3VuZCI6eyIkaWQiOiIyOTUiLCJDb2xvciI6eyIkaWQiOiIyOTYiLCJBIjoyNTUsIlIiOjAsIkciOjAsIkIiOjB9fSwiTWF4V2lkdGgiOjIwMC4wLCJNYXhIZWlnaHQiOiJJbmZpbml0eSIsIlNtYXJ0Rm9yZWdyb3VuZElzQWN0aXZlIjpmYWxzZSwiSG9yaXpvbnRhbEFsaWdubWVudCI6MCwiVmVydGljYWxBbGlnbm1lbnQiOjEsIlNtYXJ0Rm9yZWdyb3VuZCI6bnVsbCwiQmFja2dyb3VuZEZpbGxUeXBlIjowLCJNYXJnaW4iOnsiJGlkIjoiMjk3IiwiVG9wIjowLjAsIkxlZnQiOjAuMCwiUmlnaHQiOjAuMCwiQm90dG9tIjowLjB9LCJQYWRkaW5nIjp7IiRpZCI6IjI5OCIsIlRvcCI6MC4wLCJMZWZ0IjowLjAsIlJpZ2h0IjowLjAsIkJvdHRvbSI6MC4wfSwiQmFja2dyb3VuZCI6eyIkaWQiOiIyOTkiLCJDb2xvciI6eyIkaWQiOiIzMDAiLCJBIjoyNTUsIlIiOjAsIkciOjAsIkIiOjB9fSwiSXNWaXNpYmxlIjp0cnVlLCJXaWR0aCI6MC4wLCJIZWlnaHQiOjAuMCwiQm9yZGVyU3R5bGUiOnsiJGlkIjoiMzAxIiwiTGluZUNvbG9yIjpudWxsLCJMaW5lV2VpZ2h0IjowLjAsIkxpbmVUeXBlIjowLCJQYXJlbnRTdHlsZSI6bnVsbH0sIlBhcmVudFN0eWxlIjpudWxsfSwiRGF0ZVN0eWxlIjp7IiRpZCI6IjMwMiIsIkZvbnRTZXR0aW5ncyI6eyIkaWQiOiIzMDMiLCJGb250U2l6ZSI6MTAsIkZvbnROYW1lIjoiQ2FsaWJyaSIsIklzQm9sZCI6ZmFsc2UsIklzSXRhbGljIjpmYWxzZSwiSXNVbmRlcmxpbmVkIjpmYWxzZSwiUGFyZW50U3R5bGUiOm51bGx9LCJBdXRvU2l6ZSI6MCwiRm9yZWdyb3VuZCI6eyIkaWQiOiIzMDQiLCJDb2xvciI6eyIkaWQiOiIzMDUiLCJBIjoyNTUsIlIiOjE0LCJHIjo0MCwiQiI6NjV9fSwiTWF4V2lkdGgiOjIwMC4wLCJNYXhIZWlnaHQiOiJJbmZpbml0eSIsIlNtYXJ0Rm9yZWdyb3VuZElzQWN0aXZlIjpmYWxzZSwiSG9yaXpvbnRhbEFsaWdubWVudCI6MiwiVmVydGljYWxBbGlnbm1lbnQiOjEsIlNtYXJ0Rm9yZWdyb3VuZCI6bnVsbCwiQmFja2dyb3VuZEZpbGxUeXBlIjowLCJNYXJnaW4iOnsiJGlkIjoiMzA2IiwiVG9wIjowLjAsIkxlZnQiOjAuMCwiUmlnaHQiOjAuMCwiQm90dG9tIjowLjB9LCJQYWRkaW5nIjp7IiRpZCI6IjMwNyIsIlRvcCI6MC4wLCJMZWZ0IjowLjAsIlJpZ2h0IjowLjAsIkJvdHRvbSI6MC4wfSwiQmFja2dyb3VuZCI6eyIkaWQiOiIzMDgiLCJDb2xvciI6eyIkaWQiOiIzMDkiLCJBIjoyNTUsIlIiOjE0LCJHIjo0MCwiQiI6NjV9fSwiSXNWaXNpYmxlIjp0cnVlLCJXaWR0aCI6MC4wLCJIZWlnaHQiOjAuMCwiQm9yZGVyU3R5bGUiOnsiJGlkIjoiMzEwIiwiTGluZUNvbG9yIjpudWxsLCJMaW5lV2VpZ2h0IjowLjAsIkxpbmVUeXBlIjowLCJQYXJlbnRTdHlsZSI6bnVsbH0sIlBhcmVudFN0eWxlIjpudWxsfSwiRGF0ZUZvcm1hdCI6eyIkaWQiOiIzMTE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zEyIiwiRm9ybWF0IjowLCJJc1Zpc2libGUiOmZhbHNlLCJMYXN0S25vd25WaXNpYmlsaXR5U3RhdGUiOmZhbHNlfSwiSXNWaXNpYmxlIjp0cnVlLCJWYXJpYW5jZVN0eWxlIjp7IiRpZCI6IjMxMyIsIlRleHRTdHlsZSI6eyIkaWQiOiIzMTQiLCJGb250U2V0dGluZ3MiOnsiJGlkIjoiMzE1IiwiRm9udFNpemUiOjExLCJGb250TmFtZSI6IkNhbGlicmkiLCJJc0JvbGQiOmZhbHNlLCJJc0l0YWxpYyI6ZmFsc2UsIklzVW5kZXJsaW5lZCI6ZmFsc2UsIlBhcmVudFN0eWxlIjpudWxsfSwiQXV0b1NpemUiOjAsIkZvcmVncm91bmQiOnsiJGlkIjoiMzE2IiwiQ29sb3IiOnsiJGlkIjoiMzE3IiwiQSI6MjU1LCJSIjowLCJHIjowLCJCIjowfX0sIk1heFdpZHRoIjoyMDAuMCwiTWF4SGVpZ2h0IjoiSW5maW5pdHkiLCJTbWFydEZvcmVncm91bmRJc0FjdGl2ZSI6ZmFsc2UsIkhvcml6b250YWxBbGlnbm1lbnQiOjAsIlZlcnRpY2FsQWxpZ25tZW50IjoxLCJTbWFydEZvcmVncm91bmQiOm51bGwsIkJhY2tncm91bmRGaWxsVHlwZSI6MCwiTWFyZ2luIjp7IiRpZCI6IjMxOCIsIlRvcCI6MC4wLCJMZWZ0IjowLjAsIlJpZ2h0IjowLjAsIkJvdHRvbSI6MC4wfSwiUGFkZGluZyI6eyIkaWQiOiIzMTkiLCJUb3AiOjAuMCwiTGVmdCI6MC4wLCJSaWdodCI6MC4wLCJCb3R0b20iOjAuMH0sIkJhY2tncm91bmQiOnsiJGlkIjoiMzIwIiwiQ29sb3IiOnsiJGlkIjoiMzIxIiwiQSI6MCwiUiI6MCwiRyI6MCwiQiI6MH19LCJJc1Zpc2libGUiOnRydWUsIldpZHRoIjowLjAsIkhlaWdodCI6MC4wLCJCb3JkZXJTdHlsZSI6eyIkaWQiOiIzMjIiLCJMaW5lQ29sb3IiOm51bGwsIkxpbmVXZWlnaHQiOjAuMCwiTGluZVR5cGUiOjAsIlBhcmVudFN0eWxlIjpudWxsfSwiUGFyZW50U3R5bGUiOm51bGx9LCJQYXJlbnRTdHlsZSI6bnVsbH0sIlBhcmVudFN0eWxlIjpudWxsLCJfZXhwbGljaXRseVNldCI6eyIkaWQiOiIzMjMiLCJTaGFwZVN0eWxlIjpmYWxzZSwiVGl0bGVTdHlsZSI6ZmFsc2UsIkRhdGVTdHlsZSI6ZmFsc2UsIlZhcmlhbmNlU3R5bGUiOmZhbHNlLCJIb3Jpem9udGFsQ29ubmVjdG9yU3R5bGUiOmZhbHNlLCJWZXJ0aWNhbENvbm5lY3RvclN0eWxlIjpmYWxzZSwiUGVyY2VudGFnZUNvbXBsZXRlU2hhcGVPcGFjaXR5IjpmYWxzZSwiU2hhcGUiOmZhbHNlLCJTaGFwZVRoaWNrbmVzcyI6ZmFsc2UsIkR1cmF0aW9uRm9ybWF0IjpmYWxzZSwiSW5jbHVkZU5vbldvcmtpbmdEYXlzSW5EdXJhdGlvbiI6ZmFsc2UsIk1hcmdpbiI6ZmFsc2UsIlN0YXJ0RGF0ZVBvc2l0aW9uIjpmYWxzZSwiRW5kRGF0ZVBvc2l0aW9uIjpmYWxzZSwiVGl0bGVQb3NpdGlvbiI6ZmFsc2UsIkR1cmF0aW9uUG9zaXRpb24iOmZhbHNlLCJQZXJjZW50YWdlQ29tcGxldGVkUG9zaXRpb24iOmZhbHNlLCJWYXJpYW5jZVBvc2l0aW9uIjpmYWxzZSwiU3BhY2luZyI6ZmFsc2UsIklzQmVsb3dUaW1lYmFuZCI6ZmFsc2UsIkRhdGVGb3JtYXQiOmZhbHNlLCJXZWVrTnVtYmVyaW5nIjpmYWxzZSwiSXNWaXNpYmxlIjpmYWxzZX19LCJEZWZhdWx0U3dpbWxhbmVNb3RTdHlsZSI6eyIkaWQiOiIzMjQiLCJTaGFwZSI6MSwiQ29ubmVjdG9yTWFyZ2luIjp7IiRpZCI6IjMyNSIsIlRvcCI6MC4wLCJMZWZ0IjoyLjAsIlJpZ2h0IjoyLjAsIkJvdHRvbSI6MC4wfSwiQ29ubmVjdG9yU3R5bGUiOnsiJGlkIjoiMzI2IiwiTGluZUNvbG9yIjp7IiRpZCI6IjMyNyIsIiR0eXBlIjoiTkxSRS5Db21tb24uRG9tLlNvbGlkQ29sb3JCcnVzaCwgTkxSRS5Db21tb24iLCJDb2xvciI6eyIkaWQiOiIzMjgiLCJBIjoxMjcsIlIiOjExLCJHIjo0OCwiQiI6NjV9fSwiTGluZVdlaWdodCI6MS4wLCJMaW5lVHlwZSI6MCwiUGFyZW50U3R5bGUiOm51bGx9LCJJc0JlbG93VGltZWJhbmQiOmZhbHNlLCJQb3NpdGlvbk9uVGFzayI6MSwiSGlkZURhdGUiOmZhbHNlLCJTaGFwZVNpemUiOjAsIlNwYWNpbmciOjAuMCwiUGFkZGluZyI6eyIkaWQiOiIzMjkiLCJUb3AiOjUuMCwiTGVmdCI6My4wLCJSaWdodCI6MC4wLCJCb3R0b20iOjIuMH0sIlNoYXBlU3R5bGUiOnsiJGlkIjoiMzMwIiwiTWFyZ2luIjp7IiRpZCI6IjMzMSIsIlRvcCI6MC4wLCJMZWZ0IjowLjAsIlJpZ2h0IjowLjAsIkJvdHRvbSI6MC4wfSwiUGFkZGluZyI6eyIkaWQiOiIzMzIiLCJUb3AiOjAuMCwiTGVmdCI6MC4wLCJSaWdodCI6MC4wLCJCb3R0b20iOjAuMH0sIkJhY2tncm91bmQiOnsiJGlkIjoiMzMzIiwiQ29sb3IiOnsiJGlkIjoiMzM0IiwiQSI6MjU1LCJSIjoxMSwiRyI6NDgsIkIiOjY1fX0sIklzVmlzaWJsZSI6dHJ1ZSwiV2lkdGgiOjEyLjAsIkhlaWdodCI6MTQuMCwiQm9yZGVyU3R5bGUiOnsiJGlkIjoiMzM1IiwiTGluZUNvbG9yIjp7IiRpZCI6IjMzNiIsIiR0eXBlIjoiTkxSRS5Db21tb24uRG9tLlNvbGlkQ29sb3JCcnVzaCwgTkxSRS5Db21tb24iLCJDb2xvciI6eyIkaWQiOiIzMzciLCJBIjoyNTUsIlIiOjI1NSwiRyI6MCwiQiI6MH19LCJMaW5lV2VpZ2h0IjowLjAsIkxpbmVUeXBlIjowLCJQYXJlbnRTdHlsZSI6bnVsbH0sIlBhcmVudFN0eWxlIjpudWxsfSwiVGl0bGVTdHlsZSI6eyIkaWQiOiIzMzgiLCJGb250U2V0dGluZ3MiOnsiJGlkIjoiMzM5IiwiRm9udFNpemUiOjExLCJGb250TmFtZSI6IkNhbGlicmkiLCJJc0JvbGQiOmZhbHNlLCJJc0l0YWxpYyI6ZmFsc2UsIklzVW5kZXJsaW5lZCI6ZmFsc2UsIlBhcmVudFN0eWxlIjpudWxsfSwiQXV0b1NpemUiOjAsIkZvcmVncm91bmQiOnsiJGlkIjoiMzQwIiwiQ29sb3IiOnsiJGlkIjoiMzQxIiwiQSI6MjU1LCJSIjowLCJHIjowLCJCIjowfX0sIk1heFdpZHRoIjoyMDAuMCwiTWF4SGVpZ2h0IjoiSW5maW5pdHkiLCJTbWFydEZvcmVncm91bmRJc0FjdGl2ZSI6ZmFsc2UsIkhvcml6b250YWxBbGlnbm1lbnQiOjEsIlZlcnRpY2FsQWxpZ25tZW50IjoxLCJTbWFydEZvcmVncm91bmQiOm51bGwsIkJhY2tncm91bmRGaWxsVHlwZSI6MCwiTWFyZ2luIjp7IiRpZCI6IjM0MiIsIlRvcCI6MC4wLCJMZWZ0IjowLjAsIlJpZ2h0IjowLjAsIkJvdHRvbSI6MC4wfSwiUGFkZGluZyI6eyIkaWQiOiIzNDMiLCJUb3AiOjAuMCwiTGVmdCI6MC4wLCJSaWdodCI6MC4wLCJCb3R0b20iOjAuMH0sIkJhY2tncm91bmQiOnsiJGlkIjoiMzQ0IiwiQ29sb3IiOnsiJGlkIjoiMzQ1IiwiQSI6MjU1LCJSIjowLCJHIjowLCJCIjowfX0sIklzVmlzaWJsZSI6dHJ1ZSwiV2lkdGgiOjAuMCwiSGVpZ2h0IjowLjAsIkJvcmRlclN0eWxlIjp7IiRpZCI6IjM0NiIsIkxpbmVDb2xvciI6bnVsbCwiTGluZVdlaWdodCI6MC4wLCJMaW5lVHlwZSI6MCwiUGFyZW50U3R5bGUiOm51bGx9LCJQYXJlbnRTdHlsZSI6bnVsbH0sIkRhdGVTdHlsZSI6eyIkaWQiOiIzNDciLCJGb250U2V0dGluZ3MiOnsiJGlkIjoiMzQ4IiwiRm9udFNpemUiOjEwLCJGb250TmFtZSI6IkNhbGlicmkiLCJJc0JvbGQiOmZhbHNlLCJJc0l0YWxpYyI6ZmFsc2UsIklzVW5kZXJsaW5lZCI6ZmFsc2UsIlBhcmVudFN0eWxlIjpudWxsfSwiQXV0b1NpemUiOjAsIkZvcmVncm91bmQiOnsiJGlkIjoiMzQ5IiwiQ29sb3IiOnsiJGlkIjoiMzUwIiwiQSI6MjU1LCJSIjoxNCwiRyI6NDAsIkIiOjY1fX0sIk1heFdpZHRoIjoyMDAuMCwiTWF4SGVpZ2h0IjoiSW5maW5pdHkiLCJTbWFydEZvcmVncm91bmRJc0FjdGl2ZSI6ZmFsc2UsIkhvcml6b250YWxBbGlnbm1lbnQiOjEsIlZlcnRpY2FsQWxpZ25tZW50IjoxLCJTbWFydEZvcmVncm91bmQiOm51bGwsIkJhY2tncm91bmRGaWxsVHlwZSI6MCwiTWFyZ2luIjp7IiRpZCI6IjM1MSIsIlRvcCI6MC4wLCJMZWZ0IjowLjAsIlJpZ2h0IjowLjAsIkJvdHRvbSI6MC4wfSwiUGFkZGluZyI6eyIkaWQiOiIzNTIiLCJUb3AiOjAuMCwiTGVmdCI6MC4wLCJSaWdodCI6MC4wLCJCb3R0b20iOjAuMH0sIkJhY2tncm91bmQiOnsiJGlkIjoiMzUzIiwiQ29sb3IiOnsiJGlkIjoiMzU0IiwiQSI6MjU1LCJSIjoxNCwiRyI6NDAsIkIiOjY1fX0sIklzVmlzaWJsZSI6dHJ1ZSwiV2lkdGgiOjAuMCwiSGVpZ2h0IjowLjAsIkJvcmRlclN0eWxlIjp7IiRpZCI6IjM1NSIsIkxpbmVDb2xvciI6bnVsbCwiTGluZVdlaWdodCI6MC4wLCJMaW5lVHlwZSI6MCwiUGFyZW50U3R5bGUiOm51bGx9LCJQYXJlbnRTdHlsZSI6bnVsbH0sIkRhdGVGb3JtYXQiOnsiJGlkIjoiMzU2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M1NyIsIkZvcm1hdCI6MCwiSXNWaXNpYmxlIjpmYWxzZSwiTGFzdEtub3duVmlzaWJpbGl0eVN0YXRlIjpmYWxzZX0sIklzVmlzaWJsZSI6dHJ1ZSwiVmFyaWFuY2VTdHlsZSI6eyIkaWQiOiIzNTgiLCJUZXh0U3R5bGUiOnsiJGlkIjoiMzU5IiwiRm9udFNldHRpbmdzIjp7IiRpZCI6IjM2MCIsIkZvbnRTaXplIjoxMSwiRm9udE5hbWUiOiJDYWxpYnJpIiwiSXNCb2xkIjpmYWxzZSwiSXNJdGFsaWMiOmZhbHNlLCJJc1VuZGVybGluZWQiOmZhbHNlLCJQYXJlbnRTdHlsZSI6bnVsbH0sIkF1dG9TaXplIjowLCJGb3JlZ3JvdW5kIjp7IiRpZCI6IjM2MSIsIkNvbG9yIjp7IiRpZCI6IjM2MiIsIkEiOjI1NSwiUiI6MCwiRyI6MCwiQiI6MH19LCJNYXhXaWR0aCI6MjAwLjAsIk1heEhlaWdodCI6IkluZmluaXR5IiwiU21hcnRGb3JlZ3JvdW5kSXNBY3RpdmUiOmZhbHNlLCJIb3Jpem9udGFsQWxpZ25tZW50IjowLCJWZXJ0aWNhbEFsaWdubWVudCI6MSwiU21hcnRGb3JlZ3JvdW5kIjpudWxsLCJCYWNrZ3JvdW5kRmlsbFR5cGUiOjAsIk1hcmdpbiI6eyIkaWQiOiIzNjMiLCJUb3AiOjAuMCwiTGVmdCI6MC4wLCJSaWdodCI6MC4wLCJCb3R0b20iOjAuMH0sIlBhZGRpbmciOnsiJGlkIjoiMzY0IiwiVG9wIjowLjAsIkxlZnQiOjAuMCwiUmlnaHQiOjAuMCwiQm90dG9tIjowLjB9LCJCYWNrZ3JvdW5kIjp7IiRpZCI6IjM2NSIsIkNvbG9yIjp7IiRpZCI6IjM2NiIsIkEiOjAsIlIiOjAsIkciOjAsIkIiOjB9fSwiSXNWaXNpYmxlIjpmYWxzZSwiV2lkdGgiOjAuMCwiSGVpZ2h0IjowLjAsIkJvcmRlclN0eWxlIjp7IiRpZCI6IjM2NyIsIkxpbmVDb2xvciI6bnVsbCwiTGluZVdlaWdodCI6MC4wLCJMaW5lVHlwZSI6MCwiUGFyZW50U3R5bGUiOm51bGx9LCJQYXJlbnRTdHlsZSI6bnVsbH0sIlBhcmVudFN0eWxlIjpudWxsfSwiUGFyZW50U3R5bGUiOm51bGx9LCJEZWZhdWx0U3dpbWxhbmVNaWxlc3RvbmVTdHlsZSI6eyIkaWQiOiIzNjgiLCJUaXRsZVBvc2l0aW9uIjoiTGVmdCIsIkRhdGVQb3NpdGlvbiI6IlJpZ2h0IiwiVmFyaWFuY2VQb3NpdGlvbiI6IlJpZ2h0IiwiU2hhcGVUeXBlIjoxLCJTaGFwZVNpemUiOjAsIlNwYWNpbmciOjUsIlNoYXBlU3R5bGUiOnsiJGlkIjoiMzY5IiwiTWFyZ2luIjp7IiRpZCI6IjM3MCIsIlRvcCI6MC4wLCJMZWZ0IjowLjAsIlJpZ2h0IjowLjAsIkJvdHRvbSI6MC4wfSwiUGFkZGluZyI6eyIkaWQiOiIzNzEiLCJUb3AiOjAuMCwiTGVmdCI6MC4wLCJSaWdodCI6MC4wLCJCb3R0b20iOjAuMH0sIkJhY2tncm91bmQiOnsiJGlkIjoiMzcyIiwiQ29sb3IiOnsiJGlkIjoiMzczIiwiQSI6MjU1LCJSIjoyMSwiRyI6OTYsIkIiOjEzMH19LCJJc1Zpc2libGUiOnRydWUsIldpZHRoIjoxMi4wLCJIZWlnaHQiOjE0LjAsIkJvcmRlclN0eWxlIjp7IiRpZCI6IjM3NCIsIkxpbmVDb2xvciI6eyIkaWQiOiIzNzUiLCIkdHlwZSI6Ik5MUkUuQ29tbW9uLkRvbS5Tb2xpZENvbG9yQnJ1c2gsIE5MUkUuQ29tbW9uIiwiQ29sb3IiOnsiJGlkIjoiMzc2IiwiQSI6MjU1LCJSIjoyMzQsIkciOjIyLCJCIjozMH19LCJMaW5lV2VpZ2h0IjowLjAsIkxpbmVUeXBlIjowLCJQYXJlbnRTdHlsZSI6bnVsbH0sIlBhcmVudFN0eWxlIjpudWxsfSwiVGl0bGVTdHlsZSI6eyIkaWQiOiIzNzciLCJGb250U2V0dGluZ3MiOnsiJGlkIjoiMzc4IiwiRm9udFNpemUiOjExLCJGb250TmFtZSI6IkNhbGlicmkiLCJJc0JvbGQiOmZhbHNlLCJJc0l0YWxpYyI6ZmFsc2UsIklzVW5kZXJsaW5lZCI6ZmFsc2UsIlBhcmVudFN0eWxlIjpudWxsfSwiQXV0b1NpemUiOjAsIkZvcmVncm91bmQiOnsiJGlkIjoiMzc5IiwiQ29sb3IiOnsiJGlkIjoiMzgwIiwiQSI6MjU1LCJSIjowLCJHIjowLCJCIjowfX0sIk1heFdpZHRoIjoyMDAuMCwiTWF4SGVpZ2h0IjoiSW5maW5pdHkiLCJTbWFydEZvcmVncm91bmRJc0FjdGl2ZSI6ZmFsc2UsIkhvcml6b250YWxBbGlnbm1lbnQiOjIsIlZlcnRpY2FsQWxpZ25tZW50IjoxLCJTbWFydEZvcmVncm91bmQiOm51bGwsIkJhY2tncm91bmRGaWxsVHlwZSI6MCwiTWFyZ2luIjp7IiRpZCI6IjM4MSIsIlRvcCI6MC4wLCJMZWZ0IjowLjAsIlJpZ2h0IjowLjAsIkJvdHRvbSI6MC4wfSwiUGFkZGluZyI6eyIkaWQiOiIzODIiLCJUb3AiOjAuMCwiTGVmdCI6MC4wLCJSaWdodCI6MC4wLCJCb3R0b20iOjAuMH0sIkJhY2tncm91bmQiOnsiJGlkIjoiMzgzIiwiQ29sb3IiOnsiJGlkIjoiMzg0IiwiQSI6MjU1LCJSIjowLCJHIjowLCJCIjowfX0sIklzVmlzaWJsZSI6dHJ1ZSwiV2lkdGgiOjAuMCwiSGVpZ2h0IjowLjAsIkJvcmRlclN0eWxlIjp7IiRpZCI6IjM4NSIsIkxpbmVDb2xvciI6bnVsbCwiTGluZVdlaWdodCI6MC4wLCJMaW5lVHlwZSI6MCwiUGFyZW50U3R5bGUiOm51bGx9LCJQYXJlbnRTdHlsZSI6bnVsbH0sIkRhdGVTdHlsZSI6eyIkaWQiOiIzODYiLCJGb250U2V0dGluZ3MiOnsiJGlkIjoiMzg3IiwiRm9udFNpemUiOjEwLCJGb250TmFtZSI6IkNhbGlicmkiLCJJc0JvbGQiOmZhbHNlLCJJc0l0YWxpYyI6ZmFsc2UsIklzVW5kZXJsaW5lZCI6ZmFsc2UsIlBhcmVudFN0eWxlIjpudWxsfSwiQXV0b1NpemUiOjAsIkZvcmVncm91bmQiOnsiJGlkIjoiMzg4IiwiQ29sb3IiOnsiJGlkIjoiMzg5IiwiQSI6MjU1LCJSIjoxNCwiRyI6NDAsIkIiOjY1fX0sIk1heFdpZHRoIjoyMDAuMCwiTWF4SGVpZ2h0IjoiSW5maW5pdHkiLCJTbWFydEZvcmVncm91bmRJc0FjdGl2ZSI6ZmFsc2UsIkhvcml6b250YWxBbGlnbm1lbnQiOjAsIlZlcnRpY2FsQWxpZ25tZW50IjoxLCJTbWFydEZvcmVncm91bmQiOm51bGwsIkJhY2tncm91bmRGaWxsVHlwZSI6MCwiTWFyZ2luIjp7IiRpZCI6IjM5MCIsIlRvcCI6MC4wLCJMZWZ0IjowLjAsIlJpZ2h0IjowLjAsIkJvdHRvbSI6MC4wfSwiUGFkZGluZyI6eyIkaWQiOiIzOTEiLCJUb3AiOjAuMCwiTGVmdCI6MC4wLCJSaWdodCI6MC4wLCJCb3R0b20iOjAuMH0sIkJhY2tncm91bmQiOnsiJGlkIjoiMzkyIiwiQ29sb3IiOnsiJGlkIjoiMzkzIiwiQSI6MjU1LCJSIjoxNCwiRyI6NDAsIkIiOjY1fX0sIklzVmlzaWJsZSI6dHJ1ZSwiV2lkdGgiOjAuMCwiSGVpZ2h0IjowLjAsIkJvcmRlclN0eWxlIjp7IiRpZCI6IjM5NCIsIkxpbmVDb2xvciI6bnVsbCwiTGluZVdlaWdodCI6MC4wLCJMaW5lVHlwZSI6MCwiUGFyZW50U3R5bGUiOm51bGx9LCJQYXJlbnRTdHlsZSI6bnVsbH0sIkRhdGVGb3JtYXQiOnsiJGlkIjoiMzk1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M5NiIsIkZvcm1hdCI6MCwiSXNWaXNpYmxlIjpmYWxzZSwiTGFzdEtub3duVmlzaWJpbGl0eVN0YXRlIjpmYWxzZX0sIklzVmlzaWJsZSI6dHJ1ZSwiVmFyaWFuY2VTdHlsZSI6eyIkaWQiOiIzOTciLCJUZXh0U3R5bGUiOnsiJGlkIjoiMzk4IiwiRm9udFNldHRpbmdzIjp7IiRpZCI6IjM5OSIsIkZvbnRTaXplIjoxMSwiRm9udE5hbWUiOiJDYWxpYnJpIiwiSXNCb2xkIjpmYWxzZSwiSXNJdGFsaWMiOmZhbHNlLCJJc1VuZGVybGluZWQiOmZhbHNlLCJQYXJlbnRTdHlsZSI6bnVsbH0sIkF1dG9TaXplIjowLCJGb3JlZ3JvdW5kIjp7IiRpZCI6IjQwMCIsIkNvbG9yIjp7IiRpZCI6IjQwMSIsIkEiOjI1NSwiUiI6MCwiRyI6MCwiQiI6MH19LCJNYXhXaWR0aCI6MjAwLjAsIk1heEhlaWdodCI6IkluZmluaXR5IiwiU21hcnRGb3JlZ3JvdW5kSXNBY3RpdmUiOmZhbHNlLCJIb3Jpem9udGFsQWxpZ25tZW50IjowLCJWZXJ0aWNhbEFsaWdubWVudCI6MSwiU21hcnRGb3JlZ3JvdW5kIjpudWxsLCJCYWNrZ3JvdW5kRmlsbFR5cGUiOjAsIk1hcmdpbiI6eyIkaWQiOiI0MDIiLCJUb3AiOjAuMCwiTGVmdCI6MC4wLCJSaWdodCI6MC4wLCJCb3R0b20iOjAuMH0sIlBhZGRpbmciOnsiJGlkIjoiNDAzIiwiVG9wIjowLjAsIkxlZnQiOjAuMCwiUmlnaHQiOjAuMCwiQm90dG9tIjowLjB9LCJCYWNrZ3JvdW5kIjp7IiRpZCI6IjQwNCIsIkNvbG9yIjp7IiRpZCI6IjQwNSIsIkEiOjAsIlIiOjAsIkciOjAsIkIiOjB9fSwiSXNWaXNpYmxlIjp0cnVlLCJXaWR0aCI6MC4wLCJIZWlnaHQiOjAuMCwiQm9yZGVyU3R5bGUiOnsiJGlkIjoiNDA2IiwiTGluZUNvbG9yIjpudWxsLCJMaW5lV2VpZ2h0IjowLjAsIkxpbmVUeXBlIjowLCJQYXJlbnRTdHlsZSI6bnVsbH0sIlBhcmVudFN0eWxlIjpudWxsfSwiUGFyZW50U3R5bGUiOm51bGx9LCJQYXJlbnRTdHlsZSI6bnVsbH0sIkRlZmF1bHRTd2ltbGFuZUFjdGl2aXR5U3R5bGUiOnsiJGlkIjoiNDA3IiwiSGVhZGVyU3R5bGUiOnsiJGlkIjoiNDA4IiwiVGV4dFN0eWxlIjp7IiRpZCI6IjQwOSIsIkZvbnRTZXR0aW5ncyI6eyIkaWQiOiI0MTAiLCJGb250U2l6ZSI6MTEsIkZvbnROYW1lIjoiQ2FsaWJyaSIsIklzQm9sZCI6ZmFsc2UsIklzSXRhbGljIjpmYWxzZSwiSXNVbmRlcmxpbmVkIjpmYWxzZSwiUGFyZW50U3R5bGUiOm51bGx9LCJBdXRvU2l6ZSI6MiwiRm9yZWdyb3VuZCI6eyIkaWQiOiI0MTEiLCJDb2xvciI6eyIkaWQiOiI0MTIiLCJBIjoyNTUsIlIiOjAsIkciOjAsIkIiOjB9fSwiTWF4V2lkdGgiOiJJbmZpbml0eSIsIk1heEhlaWdodCI6IkluZmluaXR5IiwiU21hcnRGb3JlZ3JvdW5kSXNBY3RpdmUiOmZhbHNlLCJIb3Jpem9udGFsQWxpZ25tZW50IjowLCJWZXJ0aWNhbEFsaWdubWVudCI6MCwiU21hcnRGb3JlZ3JvdW5kIjpudWxsLCJCYWNrZ3JvdW5kRmlsbFR5cGUiOjAsIk1hcmdpbiI6eyIkaWQiOiI0MTMiLCJUb3AiOjAuMCwiTGVmdCI6MC4wLCJSaWdodCI6MC4wLCJCb3R0b20iOjAuMH0sIlBhZGRpbmciOnsiJGlkIjoiNDE0IiwiVG9wIjowLjAsIkxlZnQiOjAuMCwiUmlnaHQiOjAuMCwiQm90dG9tIjowLjB9LCJCYWNrZ3JvdW5kIjp7IiRpZCI6IjQxNSIsIkNvbG9yIjp7IiRpZCI6IjQxNiIsIkEiOjI1NSwiUiI6MCwiRyI6MCwiQiI6MH19LCJJc1Zpc2libGUiOnRydWUsIldpZHRoIjowLjAsIkhlaWdodCI6MC4wLCJCb3JkZXJTdHlsZSI6bnVsbCwiUGFyZW50U3R5bGUiOm51bGx9LCJSZWN0YW5nbGVTdHlsZSI6eyIkaWQiOiI0MTciLCJNYXJnaW4iOnsiJGlkIjoiNDE4IiwiVG9wIjowLjAsIkxlZnQiOjAuMCwiUmlnaHQiOjAuMCwiQm90dG9tIjowLjB9LCJQYWRkaW5nIjp7IiRpZCI6IjQxOSIsIlRvcCI6MC4wLCJMZWZ0IjowLjAsIlJpZ2h0IjowLjAsIkJvdHRvbSI6MC4wfSwiQmFja2dyb3VuZCI6eyIkaWQiOiI0MjAiLCJDb2xvciI6eyIkaWQiOiI0MjEiLCJBIjo2MywiUiI6MjEsIkciOjk2LCJCIjoxMzB9fSwiSXNWaXNpYmxlIjp0cnVlLCJXaWR0aCI6MC4wLCJIZWlnaHQiOjAuMCwiQm9yZGVyU3R5bGUiOnsiJGlkIjoiNDIyIiwiTGluZUNvbG9yIjp7IiRpZCI6IjQyMyIsIiR0eXBlIjoiTkxSRS5Db21tb24uRG9tLlNvbGlkQ29sb3JCcnVzaCwgTkxSRS5Db21tb24iLCJDb2xvciI6eyIkaWQiOiI0MjQiLCJBIjoyNTUsIlIiOjI1NSwiRyI6MCwiQiI6MH19LCJMaW5lV2VpZ2h0IjowLjAsIkxpbmVUeXBlIjowLCJQYXJlbnRTdHlsZSI6bnVsbH0sIlBhcmVudFN0eWxlIjpudWxsfSwiTWFyZ2luIjp7IiRpZCI6IjQyNSIsIlRvcCI6MC4wLCJMZWZ0IjowLjAsIlJpZ2h0IjowLjAsIkJvdHRvbSI6MC4wfSwiUGFkZGluZyI6eyIkaWQiOiI0MjYiLCJUb3AiOjAuMCwiTGVmdCI6MC4wLCJSaWdodCI6MC4wLCJCb3R0b20iOjAuMH0sIkJhY2tncm91bmQiOm51bGwsIklzVmlzaWJsZSI6dHJ1ZSwiV2lkdGgiOjAuMCwiSGVpZ2h0IjowLjAsIkJvcmRlclN0eWxlIjpudWxsLCJQYXJlbnRTdHlsZSI6bnVsbH0sIkJhY2tncm91bmRTdHlsZSI6eyIkaWQiOiI0MjciLCJNYXJnaW4iOnsiJGlkIjoiNDI4IiwiVG9wIjowLjAsIkxlZnQiOjAuMCwiUmlnaHQiOjAuMCwiQm90dG9tIjowLjB9LCJQYWRkaW5nIjp7IiRpZCI6IjQyOSIsIlRvcCI6MC4wLCJMZWZ0IjowLjAsIlJpZ2h0IjowLjAsIkJvdHRvbSI6MC4wfSwiQmFja2dyb3VuZCI6eyIkaWQiOiI0MzAiLCJDb2xvciI6eyIkaWQiOiI0MzEiLCJBIjo1MSwiUiI6MjAwLCJHIjoyMDAsIkIiOjIwMH19LCJJc1Zpc2libGUiOnRydWUsIldpZHRoIjowLjAsIkhlaWdodCI6MC4wLCJCb3JkZXJTdHlsZSI6eyIkaWQiOiI0MzIiLCJMaW5lQ29sb3IiOnsiJGlkIjoiNDMzIiwiJHR5cGUiOiJOTFJFLkNvbW1vbi5Eb20uU29saWRDb2xvckJydXNoLCBOTFJFLkNvbW1vbiIsIkNvbG9yIjp7IiRpZCI6IjQzNCIsIkEiOjI1NSwiUiI6MjM0LCJHIjoyMiwiQiI6MzB9fSwiTGluZVdlaWdodCI6MC4wLCJMaW5lVHlwZSI6MCwiUGFyZW50U3R5bGUiOm51bGx9LCJQYXJlbnRTdHlsZSI6bnVsbH0sIk1hcmdpbiI6eyIkaWQiOiI0MzUiLCJUb3AiOjAuMCwiTGVmdCI6MC4wLCJSaWdodCI6MC4wLCJCb3R0b20iOjAuMH0sIlBhZGRpbmciOnsiJGlkIjoiNDM2IiwiVG9wIjowLjAsIkxlZnQiOjAuMCwiUmlnaHQiOjAuMCwiQm90dG9tIjowLjB9LCJJc1Zpc2libGUiOnRydWUsIldpZHRoIjowLjAsIkhlaWdodCI6MC4wLCJCb3JkZXJTdHlsZSI6eyIkaWQiOiI0MzciLCJMaW5lQ29sb3IiOm51bGwsIkxpbmVXZWlnaHQiOjAuMCwiTGluZVR5cGUiOjAsIlBhcmVudFN0eWxlIjpudWxsfSwiUGFyZW50U3R5bGUiOm51bGx9LCJNYXJnaW4iOnsiJGlkIjoiNDM4IiwiVG9wIjowLjAsIkxlZnQiOjAuMCwiUmlnaHQiOjAuMCwiQm90dG9tIjowLjB9LCJQYWRkaW5nIjp7IiRpZCI6IjQzOSIsIlRvcCI6MC4wLCJMZWZ0IjowLjAsIlJpZ2h0IjowLjAsIkJvdHRvbSI6MC4wfSwiSXNWaXNpYmxlIjp0cnVlLCJXaWR0aCI6MC4wLCJIZWlnaHQiOjAuMCwiQm9yZGVyU3R5bGUiOnsiJGlkIjoiNDQwIiwiTGluZUNvbG9yIjpudWxsLCJMaW5lV2VpZ2h0IjowLjAsIkxpbmVUeXBlIjowLCJQYXJlbnRTdHlsZSI6bnVsbH0sIlBhcmVudFN0eWxlIjpudWxsfX0seyIkaWQiOiI0NDEiLCJfYWN0aXZpdGllcyI6W3siJGlkIjoiNDQyIiwiX3Jvd3MiOlt7IiRpZCI6IjQ0MyIsIl90YXNrcyI6W3siJGlkIjoiNDQ0IiwiX2F0dGFjaGVkTWlsZXN0b25lcyI6W3siJGlkIjoiNDQ1IiwiRGF0ZSI6IjIwMjYtMDMtMTRUMjM6NTk6MDAiLCJTdHlsZSI6eyIkaWQiOiI0NDYiLCJTaGFwZSI6MSwiQ29ubmVjdG9yTWFyZ2luIjp7IiRpZCI6IjQ0NyIsIlRvcCI6MC4wLCJMZWZ0IjoyLjAsIlJpZ2h0IjoyLjAsIkJvdHRvbSI6MC4wfSwiQ29ubmVjdG9yU3R5bGUiOnsiJGlkIjoiNDQ4IiwiTGluZUNvbG9yIjp7IiRpZCI6IjQ0OSIsIiR0eXBlIjoiTkxSRS5Db21tb24uRG9tLlNvbGlkQ29sb3JCcnVzaCwgTkxSRS5Db21tb24iLCJDb2xvciI6eyIkaWQiOiI0NTAiLCJBIjoxMjcsIlIiOjI1NSwiRyI6OTIsIkIiOjkyfX0sIkxpbmVXZWlnaHQiOjEuMCwiTGluZVR5cGUiOjAsIlBhcmVudFN0eWxlIjpudWxsfSwiSXNCZWxvd1RpbWViYW5kIjp0cnVlLCJQb3NpdGlvbk9uVGFzayI6MywiSGlkZURhdGUiOmZhbHNlLCJTaGFwZVNpemUiOjAsIlNwYWNpbmciOjAuMCwiUGFkZGluZyI6eyIkaWQiOiI0NTEiLCJUb3AiOjUuMCwiTGVmdCI6My4wLCJSaWdodCI6MC4wLCJCb3R0b20iOjIuMH0sIlNoYXBlU3R5bGUiOnsiJGlkIjoiNDUyIiwiTWFyZ2luIjp7IiRpZCI6IjQ1MyIsIlRvcCI6MC4wLCJMZWZ0IjowLjAsIlJpZ2h0IjowLjAsIkJvdHRvbSI6MC4wfSwiUGFkZGluZyI6eyIkaWQiOiI0NTQiLCJUb3AiOjAuMCwiTGVmdCI6MC4wLCJSaWdodCI6MC4wLCJCb3R0b20iOjAuMH0sIkJhY2tncm91bmQiOnsiJGlkIjoiNDU1IiwiQ29sb3IiOnsiJGlkIjoiNDU2IiwiQSI6MjU1LCJSIjoyNTUsIkciOjkyLCJCIjo5Mn19LCJJc1Zpc2libGUiOnRydWUsIldpZHRoIjoxMi4wLCJIZWlnaHQiOjE0LjAsIkJvcmRlclN0eWxlIjp7IiRpZCI6IjQ1NyIsIkxpbmVDb2xvciI6eyIkaWQiOiI0NTgiLCIkdHlwZSI6Ik5MUkUuQ29tbW9uLkRvbS5Tb2xpZENvbG9yQnJ1c2gsIE5MUkUuQ29tbW9uIiwiQ29sb3IiOnsiJGlkIjoiNDU5IiwiQSI6MjU1LCJSIjoyMzQsIkciOjIyLCJCIjozMH19LCJMaW5lV2VpZ2h0IjowLjAsIkxpbmVUeXBlIjowLCJQYXJlbnRTdHlsZSI6bnVsbH0sIlBhcmVudFN0eWxlIjpudWxsfSwiVGl0bGVTdHlsZSI6eyIkaWQiOiI0NjAiLCJGb250U2V0dGluZ3MiOnsiJGlkIjoiNDYxIiwiRm9udFNpemUiOjExLCJGb250TmFtZSI6IkNhbGlicmkiLCJJc0JvbGQiOmZhbHNlLCJJc0l0YWxpYyI6ZmFsc2UsIklzVW5kZXJsaW5lZCI6ZmFsc2UsIlBhcmVudFN0eWxlIjpudWxsfSwiQXV0b1NpemUiOjAsIkZvcmVncm91bmQiOnsiJGlkIjoiNDYyIiwiQ29sb3IiOnsiJGlkIjoiNDYzIiwiQSI6MjU1LCJSIjoyNTUsIkciOjkyLCJCIjo5Mn19LCJNYXhXaWR0aCI6MjAwLjAsIk1heEhlaWdodCI6IkluZmluaXR5IiwiU21hcnRGb3JlZ3JvdW5kSXNBY3RpdmUiOmZhbHNlLCJIb3Jpem9udGFsQWxpZ25tZW50IjoxLCJWZXJ0aWNhbEFsaWdubWVudCI6MSwiU21hcnRGb3JlZ3JvdW5kIjpudWxsLCJCYWNrZ3JvdW5kRmlsbFR5cGUiOjAsIk1hcmdpbiI6eyIkaWQiOiI0NjQiLCJUb3AiOjAuMCwiTGVmdCI6MC4wLCJSaWdodCI6MC4wLCJCb3R0b20iOjAuMH0sIlBhZGRpbmciOnsiJGlkIjoiNDY1IiwiVG9wIjowLjAsIkxlZnQiOjAuMCwiUmlnaHQiOjAuMCwiQm90dG9tIjowLjB9LCJCYWNrZ3JvdW5kIjp7IiRpZCI6IjQ2NiIsIkNvbG9yIjp7IiRpZCI6IjQ2NyIsIkEiOjAsIlIiOjI1NSwiRyI6MjU1LCJCIjoyNTV9fSwiSXNWaXNpYmxlIjp0cnVlLCJXaWR0aCI6MC4wLCJIZWlnaHQiOjAuMCwiQm9yZGVyU3R5bGUiOnsiJGlkIjoiNDY4IiwiTGluZUNvbG9yIjpudWxsLCJMaW5lV2VpZ2h0IjowLjAsIkxpbmVUeXBlIjowLCJQYXJlbnRTdHlsZSI6bnVsbH0sIlBhcmVudFN0eWxlIjpudWxsfSwiRGF0ZVN0eWxlIjp7IiRpZCI6IjQ2OSIsIkZvbnRTZXR0aW5ncyI6eyIkaWQiOiI0NzAiLCJGb250U2l6ZSI6MTAsIkZvbnROYW1lIjoiQ2FsaWJyaSIsIklzQm9sZCI6ZmFsc2UsIklzSXRhbGljIjpmYWxzZSwiSXNVbmRlcmxpbmVkIjpmYWxzZSwiUGFyZW50U3R5bGUiOm51bGx9LCJBdXRvU2l6ZSI6MCwiRm9yZWdyb3VuZCI6eyIkaWQiOiI0NzEiLCJDb2xvciI6eyIkaWQiOiI0NzIiLCJBIjoyNTUsIlIiOjIwNywiRyI6MjM2LCJCIjoyNDd9fSwiTWF4V2lkdGgiOjIwMC4wLCJNYXhIZWlnaHQiOiJJbmZpbml0eSIsIlNtYXJ0Rm9yZWdyb3VuZElzQWN0aXZlIjpmYWxzZSwiSG9yaXpvbnRhbEFsaWdubWVudCI6MSwiVmVydGljYWxBbGlnbm1lbnQiOjEsIlNtYXJ0Rm9yZWdyb3VuZCI6bnVsbCwiQmFja2dyb3VuZEZpbGxUeXBlIjowLCJNYXJnaW4iOnsiJGlkIjoiNDczIiwiVG9wIjowLjAsIkxlZnQiOjAuMCwiUmlnaHQiOjAuMCwiQm90dG9tIjowLjB9LCJQYWRkaW5nIjp7IiRpZCI6IjQ3NCIsIlRvcCI6MC4wLCJMZWZ0IjowLjAsIlJpZ2h0IjowLjAsIkJvdHRvbSI6MC4wfSwiQmFja2dyb3VuZCI6eyIkaWQiOiI0NzUiLCJDb2xvciI6eyIkaWQiOiI0NzYiLCJBIjowLCJSIjoyNTUsIkciOjI1NSwiQiI6MjU1fX0sIklzVmlzaWJsZSI6ZmFsc2UsIldpZHRoIjowLjAsIkhlaWdodCI6MC4wLCJCb3JkZXJTdHlsZSI6eyIkaWQiOiI0NzciLCJMaW5lQ29sb3IiOm51bGwsIkxpbmVXZWlnaHQiOjAuMCwiTGluZVR5cGUiOjAsIlBhcmVudFN0eWxlIjpudWxsfSwiUGFyZW50U3R5bGUiOm51bGx9LCJEYXRlRm9ybWF0Ijp7IiRpZCI6IjQ3OC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0NzkiLCJGb3JtYXQiOjAsIklzVmlzaWJsZSI6ZmFsc2UsIkxhc3RLbm93blZpc2liaWxpdHlTdGF0ZSI6ZmFsc2V9LCJJc1Zpc2libGUiOnRydWUsIlZhcmlhbmNlU3R5bGUiOnsiJGlkIjoiNDgwIiwiVGV4dFN0eWxlIjp7IiRpZCI6IjQ4MSIsIkZvbnRTZXR0aW5ncyI6eyIkaWQiOiI0ODIiLCJGb250U2l6ZSI6MTEsIkZvbnROYW1lIjoiQ2FsaWJyaSIsIklzQm9sZCI6ZmFsc2UsIklzSXRhbGljIjpmYWxzZSwiSXNVbmRlcmxpbmVkIjpmYWxzZSwiUGFyZW50U3R5bGUiOm51bGx9LCJBdXRvU2l6ZSI6MCwiRm9yZWdyb3VuZCI6eyIkaWQiOiI0ODMiLCJDb2xvciI6eyIkaWQiOiI0ODQiLCJBIjoyNTUsIlIiOjAsIkciOjAsIkIiOjB9fSwiTWF4V2lkdGgiOjIwMC4wLCJNYXhIZWlnaHQiOiJJbmZpbml0eSIsIlNtYXJ0Rm9yZWdyb3VuZElzQWN0aXZlIjpmYWxzZSwiSG9yaXpvbnRhbEFsaWdubWVudCI6MCwiVmVydGljYWxBbGlnbm1lbnQiOjEsIlNtYXJ0Rm9yZWdyb3VuZCI6bnVsbCwiQmFja2dyb3VuZEZpbGxUeXBlIjowLCJNYXJnaW4iOnsiJGlkIjoiNDg1IiwiVG9wIjowLjAsIkxlZnQiOjAuMCwiUmlnaHQiOjAuMCwiQm90dG9tIjowLjB9LCJQYWRkaW5nIjp7IiRpZCI6IjQ4NiIsIlRvcCI6MC4wLCJMZWZ0IjowLjAsIlJpZ2h0IjowLjAsIkJvdHRvbSI6MC4wfSwiQmFja2dyb3VuZCI6eyIkaWQiOiI0ODciLCJDb2xvciI6eyIkaWQiOiI0ODgiLCJBIjowLCJSIjowLCJHIjowLCJCIjowfX0sIklzVmlzaWJsZSI6ZmFsc2UsIldpZHRoIjowLjAsIkhlaWdodCI6MC4wLCJCb3JkZXJTdHlsZSI6eyIkaWQiOiI0ODkiLCJMaW5lQ29sb3IiOm51bGwsIkxpbmVXZWlnaHQiOjAuMCwiTGluZVR5cGUiOjAsIlBhcmVudFN0eWxlIjpudWxsfSwiUGFyZW50U3R5bGUiOm51bGx9LCJQYXJlbnRTdHlsZSI6bnVsbH0sIlBhcmVudFN0eWxlIjpudWxsfSwiSW5kZXgiOjQsIlBlcmNlbnRhZ2VDb21wbGV0ZSI6MC4wLCJQb3NpdGlvbiI6eyJSYXRpbyI6MC4wLCJJc0N1c3RvbSI6ZmFsc2V9LCJEYXRlRm9ybWF0Ijp7IiRyZWYiOiI0NzgifSwiV2Vla051bWJlcmluZyI6eyIkaWQiOiI0OTAiLCJGb3JtYXQiOjAsIklzVmlzaWJsZSI6ZmFsc2UsIkxhc3RLbm93blZpc2liaWxpdHlTdGF0ZSI6ZmFsc2V9LCJCYXNlbGluZURhdGEiOnsiJGlkIjoiNDkxIiwiRGF0ZSI6IjIwMjYtMDMtMTRUMjM6NTk6MDAifSwiUmVsYXRlZFRhc2tJZCI6IjI4NjgwNjhiLTdlYjYtNGM1OC1hMzY5LTY3NTZjZTQ2ZjgyZCIsIklkIjoiYmI4ZDE1MGYtOGU1ZC00YjZiLTgzOTctMjdiZWRiNzRhZTY0IiwiSW1wb3J0SWQiOiIiLCJUaXRsZSI6IkZvdW5kYXRpb24gY3VyaW5nIiwiTm90ZSI6bnVsbCwiSHlwZXJsaW5rIjp7IiRpZCI6IjQ5MiIsIkFkZHJlc3MiOiIiLCJTdWJBZGRyZXNzIjoiIn0sIklzQ2hhbmdlZCI6ZmFsc2UsIklzTmV3IjpmYWxzZX1dLCJUYXNrRGVmaW5pdGlvbiI6eyIkaWQiOiI0OTMiLCJHcm91cE5hbWUiOm51bGwsIlN0YXJ0RGF0ZSI6IjIwMjYtMDMtMTFUMDA6MDA6MDAiLCJFbmREYXRlIjoiMjAyNi0wMy0xNFQyMzo1OTowMCIsIlBlcmNlbnRhZ2VDb21wbGV0ZSI6MC4wLCJTdHlsZSI6eyIkaWQiOiI0OTQiLCJTaGFwZSI6MSwiU2hhcGVUaGlja25lc3MiOjAsIkR1cmF0aW9uRm9ybWF0IjowLCJJbmNsdWRlTm9uV29ya2luZ0RheXNJbkR1cmF0aW9uIjpmYWxzZSwiUGVyY2VudGFnZUNvbXBsZXRlU3R5bGUiOnsiJGlkIjoiNDk1IiwiRm9udFNldHRpbmdzIjp7IiRpZCI6IjQ5NiIsIkZvbnRTaXplIjoxMCwiRm9udE5hbWUiOiJDYWxpYnJpIiwiSXNCb2xkIjpmYWxzZSwiSXNJdGFsaWMiOmZhbHNlLCJJc1VuZGVybGluZWQiOmZhbHNlLCJQYXJlbnRTdHlsZSI6bnVsbH0sIkF1dG9TaXplIjowLCJGb3JlZ3JvdW5kIjp7IiRpZCI6IjQ5NyIsIkNvbG9yIjp7IiRpZCI6IjQ5OCIsIkEiOjI1NSwiUiI6MjMyLCJHIjoyMzIsIkIiOjIzMn19LCJNYXhXaWR0aCI6MjAwLjAsIk1heEhlaWdodCI6IkluZmluaXR5IiwiU21hcnRGb3JlZ3JvdW5kSXNBY3RpdmUiOmZhbHNlLCJIb3Jpem9udGFsQWxpZ25tZW50IjowLCJWZXJ0aWNhbEFsaWdubWVudCI6MSwiU21hcnRGb3JlZ3JvdW5kIjpudWxsLCJCYWNrZ3JvdW5kRmlsbFR5cGUiOjAsIk1hcmdpbiI6eyIkaWQiOiI0OTkiLCJUb3AiOjAuMCwiTGVmdCI6MC4wLCJSaWdodCI6MC4wLCJCb3R0b20iOjAuMH0sIlBhZGRpbmciOnsiJGlkIjoiNTAwIiwiVG9wIjowLjAsIkxlZnQiOjAuMCwiUmlnaHQiOjAuMCwiQm90dG9tIjowLjB9LCJCYWNrZ3JvdW5kIjp7IiRpZCI6IjUwMSIsIkNvbG9yIjp7IiRpZCI6IjUwMiIsIkEiOjg5LCJSIjowLCJHIjowLCJCIjowfX0sIklzVmlzaWJsZSI6dHJ1ZSwiV2lkdGgiOjAuMCwiSGVpZ2h0IjowLjAsIkJvcmRlclN0eWxlIjp7IiRpZCI6IjUwMyIsIkxpbmVDb2xvciI6bnVsbCwiTGluZVdlaWdodCI6MC4wLCJMaW5lVHlwZSI6MCwiUGFyZW50U3R5bGUiOm51bGx9LCJQYXJlbnRTdHlsZSI6bnVsbH0sIkR1cmF0aW9uU3R5bGUiOnsiJGlkIjoiNTA0IiwiRm9udFNldHRpbmdzIjp7IiRpZCI6IjUwNSIsIkZvbnRTaXplIjoxMCwiRm9udE5hbWUiOiJDYWxpYnJpIiwiSXNCb2xkIjpmYWxzZSwiSXNJdGFsaWMiOmZhbHNlLCJJc1VuZGVybGluZWQiOmZhbHNlLCJQYXJlbnRTdHlsZSI6bnVsbH0sIkF1dG9TaXplIjowLCJGb3JlZ3JvdW5kIjp7IiRpZCI6IjUwNiIsIkNvbG9yIjp7IiRpZCI6IjUwNyIsIkEiOjI1NSwiUiI6MjM3LCJHIjoxMjUsIkIiOjQ5fX0sIk1heFdpZHRoIjoyMDAuMCwiTWF4SGVpZ2h0IjoiSW5maW5pdHkiLCJTbWFydEZvcmVncm91bmRJc0FjdGl2ZSI6ZmFsc2UsIkhvcml6b250YWxBbGlnbm1lbnQiOjAsIlZlcnRpY2FsQWxpZ25tZW50IjoxLCJTbWFydEZvcmVncm91bmQiOm51bGwsIkJhY2tncm91bmRGaWxsVHlwZSI6MCwiTWFyZ2luIjp7IiRpZCI6IjUwOCIsIlRvcCI6MC4wLCJMZWZ0IjowLjAsIlJpZ2h0IjowLjAsIkJvdHRvbSI6MC4wfSwiUGFkZGluZyI6eyIkaWQiOiI1MDkiLCJUb3AiOjAuMCwiTGVmdCI6MC4wLCJSaWdodCI6MC4wLCJCb3R0b20iOjAuMH0sIkJhY2tncm91bmQiOnsiJGlkIjoiNTEwIiwiQ29sb3IiOnsiJGlkIjoiNTExIiwiQSI6MjU1LCJSIjoyMzcsIkciOjEyNSwiQiI6NDl9fSwiSXNWaXNpYmxlIjp0cnVlLCJXaWR0aCI6MC4wLCJIZWlnaHQiOjAuMCwiQm9yZGVyU3R5bGUiOnsiJGlkIjoiNTEyIiwiTGluZUNvbG9yIjpudWxsLCJMaW5lV2VpZ2h0IjowLjAsIkxpbmVUeXBlIjowLCJQYXJlbnRTdHlsZSI6bnVsbH0sIlBhcmVudFN0eWxlIjpudWxsfSwiSG9yaXpvbnRhbENvbm5lY3RvclN0eWxlIjp7IiRpZCI6IjUxMyIsIkxpbmVDb2xvciI6eyIkaWQiOiI1MTQiLCIkdHlwZSI6Ik5MUkUuQ29tbW9uLkRvbS5Tb2xpZENvbG9yQnJ1c2gsIE5MUkUuQ29tbW9uIiwiQ29sb3IiOnsiJGlkIjoiNTE1IiwiQSI6MjU1LCJSIjowLCJHIjowLCJCIjowfX0sIkxpbmVXZWlnaHQiOjAuMCwiTGluZVR5cGUiOjAsIlBhcmVudFN0eWxlIjpudWxsfSwiVmVydGljYWxDb25uZWN0b3JTdHlsZSI6eyIkaWQiOiI1MTYiLCJMaW5lQ29sb3IiOnsiJGlkIjoiNTE3IiwiJHR5cGUiOiJOTFJFLkNvbW1vbi5Eb20uU29saWRDb2xvckJydXNoLCBOTFJFLkNvbW1vbiIsIkNvbG9yIjp7IiRpZCI6IjUxOCIsIkEiOjI1NSwiUiI6MCwiRyI6MCwiQiI6MH19LCJMaW5lV2VpZ2h0IjowLjAsIkxpbmVUeXBlIjowLCJQYXJlbnRTdHlsZSI6bnVsbH0sIk1hcmdpbiI6bnVsbCwiU3RhcnREYXRlUG9zaXRpb24iOjEsIkVuZERhdGVQb3NpdGlvbiI6MSwiRGF0ZUlzVmlzaWJsZSI6dHJ1ZSwiVGl0bGVQb3NpdGlvbiI6NCwiRHVyYXRpb25Qb3NpdGlvbiI6NiwiUGVyY2VudGFnZUNvbXBsZXRlZFBvc2l0aW9uIjo2LCJWYXJpYW5jZVBvc2l0aW9uIjoyLCJTcGFjaW5nIjozLCJJc0JlbG93VGltZWJhbmQiOnRydWUsIlBlcmNlbnRhZ2VDb21wbGV0ZVNoYXBlT3BhY2l0eSI6MzUsIkJhc2VsaW5lU3R5bGUiOnsiJGlkIjoiNTE5IiwiU2hhcGVTdHlsZSI6eyIkaWQiOiI1MjAiLCJNYXJnaW4iOnsiJGlkIjoiNTIxIiwiVG9wIjowLjAsIkxlZnQiOjAuMCwiUmlnaHQiOjAuMCwiQm90dG9tIjowLjB9LCJQYWRkaW5nIjp7IiRpZCI6IjUyMiIsIlRvcCI6MC4wLCJMZWZ0IjowLjAsIlJpZ2h0IjowLjAsIkJvdHRvbSI6MC4wfSwiQmFja2dyb3VuZCI6eyIkaWQiOiI1MjMiLCJDb2xvciI6eyIkaWQiOiI1MjQiLCJBIjoxNTMsIlIiOjAsIkciOjAsIkIiOjB9fSwiSXNWaXNpYmxlIjpmYWxzZSwiV2lkdGgiOjAuMCwiSGVpZ2h0IjowLjAsIkJvcmRlclN0eWxlIjpudWxsLCJQYXJlbnRTdHlsZSI6bnVsbH0sIk1hcmdpbiI6eyIkaWQiOiI1MjUiLCJUb3AiOjAuMCwiTGVmdCI6MC4wLCJSaWdodCI6MC4wLCJCb3R0b20iOjAuMH0sIlBhZGRpbmciOnsiJGlkIjoiNTI2IiwiVG9wIjowLjAsIkxlZnQiOjAuMCwiUmlnaHQiOjAuMCwiQm90dG9tIjowLjB9LCJCYWNrZ3JvdW5kIjpudWxsLCJJc1Zpc2libGUiOnRydWUsIldpZHRoIjowLjAsIkhlaWdodCI6MC4wLCJCb3JkZXJTdHlsZSI6bnVsbCwiUGFyZW50U3R5bGUiOm51bGx9LCJTaGFwZVN0eWxlIjp7IiRpZCI6IjUyNyIsIk1hcmdpbiI6eyIkaWQiOiI1MjgiLCJUb3AiOjAuMCwiTGVmdCI6NC4wLCJSaWdodCI6NC4wLCJCb3R0b20iOjAuMH0sIlBhZGRpbmciOnsiJGlkIjoiNTI5IiwiVG9wIjowLjAsIkxlZnQiOjAuMCwiUmlnaHQiOjAuMCwiQm90dG9tIjowLjB9LCJCYWNrZ3JvdW5kIjp7IiRpZCI6IjUzMCIsIkNvbG9yIjp7IiRpZCI6IjUzMSIsIkEiOjI1NSwiUiI6MjA3LCJHIjoyMTIsIkIiOjIxN319LCJJc1Zpc2libGUiOnRydWUsIldpZHRoIjowLjAsIkhlaWdodCI6MTAuMCwiQm9yZGVyU3R5bGUiOnsiJGlkIjoiNTMyIiwiTGluZUNvbG9yIjp7IiRpZCI6IjUzMyIsIiR0eXBlIjoiTkxSRS5Db21tb24uRG9tLlNvbGlkQ29sb3JCcnVzaCwgTkxSRS5Db21tb24iLCJDb2xvciI6eyIkaWQiOiI1MzQiLCJBIjoyNTUsIlIiOjQsIkciOjM2LCJCIjo1MX19LCJMaW5lV2VpZ2h0IjowLjAsIkxpbmVUeXBlIjowLCJQYXJlbnRTdHlsZSI6bnVsbH0sIlBhcmVudFN0eWxlIjpudWxsfSwiVGl0bGVTdHlsZSI6eyIkaWQiOiI1MzUiLCJGb250U2V0dGluZ3MiOnsiJGlkIjoiNTM2IiwiRm9udFNpemUiOjExLCJGb250TmFtZSI6IkNhbGlicmkiLCJJc0JvbGQiOmZhbHNlLCJJc0l0YWxpYyI6ZmFsc2UsIklzVW5kZXJsaW5lZCI6ZmFsc2UsIlBhcmVudFN0eWxlIjpudWxsfSwiQXV0b1NpemUiOjAsIkZvcmVncm91bmQiOnsiJGlkIjoiNTM3IiwiQ29sb3IiOnsiJGlkIjoiNTM4IiwiQSI6MjU1LCJSIjoyNTUsIkciOjI1NSwiQiI6MjU1fX0sIk1heFdpZHRoIjoyMDAuMCwiTWF4SGVpZ2h0IjoiSW5maW5pdHkiLCJTbWFydEZvcmVncm91bmRJc0FjdGl2ZSI6ZmFsc2UsIkhvcml6b250YWxBbGlnbm1lbnQiOjAsIlZlcnRpY2FsQWxpZ25tZW50IjoxLCJTbWFydEZvcmVncm91bmQiOm51bGwsIkJhY2tncm91bmRGaWxsVHlwZSI6MCwiTWFyZ2luIjp7IiRpZCI6IjUzOSIsIlRvcCI6MC4wLCJMZWZ0IjowLjAsIlJpZ2h0IjowLjAsIkJvdHRvbSI6MC4wfSwiUGFkZGluZyI6eyIkaWQiOiI1NDAiLCJUb3AiOjAuMCwiTGVmdCI6MC4wLCJSaWdodCI6MC4wLCJCb3R0b20iOjAuMH0sIkJhY2tncm91bmQiOnsiJGlkIjoiNTQxIiwiQ29sb3IiOnsiJGlkIjoiNTQyIiwiQSI6MCwiUiI6MjU1LCJHIjoyNTUsIkIiOjI1NX19LCJJc1Zpc2libGUiOnRydWUsIldpZHRoIjowLjAsIkhlaWdodCI6MC4wLCJCb3JkZXJTdHlsZSI6eyIkaWQiOiI1NDMiLCJMaW5lQ29sb3IiOm51bGwsIkxpbmVXZWlnaHQiOjAuMCwiTGluZVR5cGUiOjAsIlBhcmVudFN0eWxlIjpudWxsfSwiUGFyZW50U3R5bGUiOm51bGx9LCJEYXRlU3R5bGUiOnsiJGlkIjoiNTQ0IiwiRm9udFNldHRpbmdzIjp7IiRpZCI6IjU0NSIsIkZvbnRTaXplIjoxMCwiRm9udE5hbWUiOiJDYWxpYnJpIiwiSXNCb2xkIjpmYWxzZSwiSXNJdGFsaWMiOmZhbHNlLCJJc1VuZGVybGluZWQiOmZhbHNlLCJQYXJlbnRTdHlsZSI6bnVsbH0sIkF1dG9TaXplIjowLCJGb3JlZ3JvdW5kIjp7IiRpZCI6IjU0NiIsIkNvbG9yIjp7IiRpZCI6IjU0NyIsIkEiOjI1NSwiUiI6MjU1LCJHIjoxOTIsIkIiOjB9fSwiTWF4V2lkdGgiOjIwMC4wLCJNYXhIZWlnaHQiOiJJbmZpbml0eSIsIlNtYXJ0Rm9yZWdyb3VuZElzQWN0aXZlIjpmYWxzZSwiSG9yaXpvbnRhbEFsaWdubWVudCI6MCwiVmVydGljYWxBbGlnbm1lbnQiOjEsIlNtYXJ0Rm9yZWdyb3VuZCI6bnVsbCwiQmFja2dyb3VuZEZpbGxUeXBlIjowLCJNYXJnaW4iOnsiJGlkIjoiNTQ4IiwiVG9wIjowLjAsIkxlZnQiOjAuMCwiUmlnaHQiOjAuMCwiQm90dG9tIjowLjB9LCJQYWRkaW5nIjp7IiRpZCI6IjU0OSIsIlRvcCI6MC4wLCJMZWZ0IjowLjAsIlJpZ2h0IjowLjAsIkJvdHRvbSI6MC4wfSwiQmFja2dyb3VuZCI6eyIkaWQiOiI1NTAiLCJDb2xvciI6eyIkaWQiOiI1NTEiLCJBIjowLCJSIjoyNTUsIkciOjI1NSwiQiI6MjU1fX0sIklzVmlzaWJsZSI6dHJ1ZSwiV2lkdGgiOjAuMCwiSGVpZ2h0IjowLjAsIkJvcmRlclN0eWxlIjp7IiRpZCI6IjU1MiIsIkxpbmVDb2xvciI6bnVsbCwiTGluZVdlaWdodCI6MC4wLCJMaW5lVHlwZSI6MCwiUGFyZW50U3R5bGUiOm51bGx9LCJQYXJlbnRTdHlsZSI6bnVsbH0sIkRhdGVGb3JtYXQiOnsiJGlkIjoiNTUz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U1NCIsIkZvcm1hdCI6MCwiSXNWaXNpYmxlIjpmYWxzZSwiTGFzdEtub3duVmlzaWJpbGl0eVN0YXRlIjpmYWxzZX0sIklzVmlzaWJsZSI6dHJ1ZSwiVmFyaWFuY2VTdHlsZSI6eyIkaWQiOiI1NTUiLCJUZXh0U3R5bGUiOnsiJGlkIjoiNTU2IiwiRm9udFNldHRpbmdzIjp7IiRpZCI6IjU1NyIsIkZvbnRTaXplIjo5LCJGb250TmFtZSI6IkNhbGlicmkiLCJJc0JvbGQiOmZhbHNlLCJJc0l0YWxpYyI6ZmFsc2UsIklzVW5kZXJsaW5lZCI6ZmFsc2UsIlBhcmVudFN0eWxlIjpudWxsfSwiQXV0b1NpemUiOjAsIkZvcmVncm91bmQiOnsiJGlkIjoiNTU4IiwiQ29sb3IiOnsiJGlkIjoiNTU5IiwiQSI6MjU1LCJSIjowLCJHIjowLCJCIjowfX0sIk1heFdpZHRoIjoyMDAuMCwiTWF4SGVpZ2h0IjoiSW5maW5pdHkiLCJTbWFydEZvcmVncm91bmRJc0FjdGl2ZSI6ZmFsc2UsIkhvcml6b250YWxBbGlnbm1lbnQiOjEsIlZlcnRpY2FsQWxpZ25tZW50IjoxLCJTbWFydEZvcmVncm91bmQiOm51bGwsIkJhY2tncm91bmRGaWxsVHlwZSI6MCwiTWFyZ2luIjp7IiRpZCI6IjU2MCIsIlRvcCI6MC4wLCJMZWZ0IjowLjAsIlJpZ2h0IjowLjAsIkJvdHRvbSI6MC4wfSwiUGFkZGluZyI6eyIkaWQiOiI1NjEiLCJUb3AiOjAuMCwiTGVmdCI6MC4wLCJSaWdodCI6MC4wLCJCb3R0b20iOjAuMH0sIkJhY2tncm91bmQiOnsiJGlkIjoiNTYyIiwiQ29sb3IiOnsiJGlkIjoiNTYzIiwiQSI6MCwiUiI6MCwiRyI6MCwiQiI6MH19LCJJc1Zpc2libGUiOnRydWUsIldpZHRoIjowLjAsIkhlaWdodCI6MC4wLCJCb3JkZXJTdHlsZSI6eyIkaWQiOiI1NjQiLCJMaW5lQ29sb3IiOm51bGwsIkxpbmVXZWlnaHQiOjAuMCwiTGluZVR5cGUiOjAsIlBhcmVudFN0eWxlIjpudWxsfSwiUGFyZW50U3R5bGUiOm51bGx9LCJQYXJlbnRTdHlsZSI6bnVsbH0sIlBhcmVudFN0eWxlIjpudWxsfSwiSW5kZXgiOjMsIlNtYXJ0RHVyYXRpb25BY3RpdmF0ZWQiOmZhbHNlLCJEYXRlRm9ybWF0Ijp7IiRyZWYiOiI1NTMifSwiV2Vla051bWJlcmluZyI6eyIkaWQiOiI1NjUiLCJGb3JtYXQiOjAsIklzVmlzaWJsZSI6ZmFsc2UsIkxhc3RLbm93blZpc2liaWxpdHlTdGF0ZSI6ZmFsc2V9LCJCYXNlbGluZURhdGEiOnsiJGlkIjoiNTY2IiwiU3RhcnREYXRlIjoiMjAyNi0wMy0xMVQwMDowMDowMCIsIkVuZERhdGUiOiIyMDI2LTAzLTE0VDIzOjU5OjAwIn0sIklkIjoiMjg2ODA2OGItN2ViNi00YzU4LWEzNjktNjc1NmNlNDZmODJkIiwiSW1wb3J0SWQiOm51bGwsIlRpdGxlIjoiUG91ciBmb3VuZGF0aW9uIGNvbmNyZXRlIiwiTm90ZSI6bnVsbCwiSHlwZXJsaW5rIjp7IiRpZCI6IjU2NyIsIkFkZHJlc3MiOiIiLCJTdWJBZGRyZXNzIjoiIn0sIklzQ2hhbmdlZCI6ZmFsc2UsIklzTmV3IjpmYWxzZX19XSwiX21pbGVzdG9uZXMiOltdLCJJZCI6IjAwMDAwMDAwLTAwMDAtMDAwMC0wMDAwLTAwMDAwMDAwMDAwMCIsIklzU2luZ2xlSXRlbVJvdyI6dHJ1ZX1dLCJJbmRleCI6MSwiSWQiOiJlNjAzNDkxMi04ZTAxLTRjYzAtOTJiMS0yNTk3ZTJmY2FhMDQiLCJIZWFkZXJUZXh0IjoiQ29uY3JldGUgZm91bmRhdGlvbiIsIklzRGVmYXVsdCI6ZmFsc2UsIlN0eWxlIjp7IiRpZCI6IjU2OCIsIkhlYWRlclN0eWxlIjp7IiRpZCI6IjU2OSIsIlRleHRTdHlsZSI6eyIkaWQiOiI1NzAiLCJGb250U2V0dGluZ3MiOnsiJGlkIjoiNTcxIiwiRm9udFNpemUiOjExLCJGb250TmFtZSI6IkNhbGlicmkiLCJJc0JvbGQiOmZhbHNlLCJJc0l0YWxpYyI6ZmFsc2UsIklzVW5kZXJsaW5lZCI6ZmFsc2UsIlBhcmVudFN0eWxlIjpudWxsfSwiQXV0b1NpemUiOjIsIkZvcmVncm91bmQiOnsiJGlkIjoiNTcyIiwiQ29sb3IiOnsiJGlkIjoiNTczIiwiQSI6MjU1LCJSIjoyNTUsIkciOjE4MywiQiI6OH19LCJNYXhXaWR0aCI6NDkuNzY2NTMwMDk3Njk5MTg5LCJNYXhIZWlnaHQiOiJJbmZpbml0eSIsIlNtYXJ0Rm9yZWdyb3VuZElzQWN0aXZlIjpmYWxzZSwiSG9yaXpvbnRhbEFsaWdubWVudCI6MCwiVmVydGljYWxBbGlnbm1lbnQiOjAsIlNtYXJ0Rm9yZWdyb3VuZCI6bnVsbCwiQmFja2dyb3VuZEZpbGxUeXBlIjowLCJNYXJnaW4iOnsiJGlkIjoiNTc0IiwiVG9wIjowLjAsIkxlZnQiOjAuMCwiUmlnaHQiOjAuMCwiQm90dG9tIjowLjB9LCJQYWRkaW5nIjp7IiRpZCI6IjU3NSIsIlRvcCI6MC4wLCJMZWZ0IjowLjAsIlJpZ2h0IjowLjAsIkJvdHRvbSI6MC4wfSwiQmFja2dyb3VuZCI6eyIkaWQiOiI1NzYiLCJDb2xvciI6eyIkaWQiOiI1NzciLCJBIjoyNTUsIlIiOjAsIkciOjAsIkIiOjB9fSwiSXNWaXNpYmxlIjp0cnVlLCJXaWR0aCI6MC4wLCJIZWlnaHQiOjAuMCwiQm9yZGVyU3R5bGUiOm51bGwsIlBhcmVudFN0eWxlIjpudWxsfSwiUmVjdGFuZ2xlU3R5bGUiOnsiJGlkIjoiNTc4IiwiTWFyZ2luIjp7IiRpZCI6IjU3OSIsIlRvcCI6MC4wLCJMZWZ0IjowLjAsIlJpZ2h0IjowLjAsIkJvdHRvbSI6MC4wfSwiUGFkZGluZyI6eyIkaWQiOiI1ODAiLCJUb3AiOjAuMCwiTGVmdCI6MC4wLCJSaWdodCI6MC4wLCJCb3R0b20iOjAuMH0sIkJhY2tncm91bmQiOnsiJGlkIjoiNTgxIiwiQ29sb3IiOnsiJGlkIjoiNTgyIiwiQSI6MTI3LCJSIjo2NywiRyI6ODMsIkIiOjk3fX0sIklzVmlzaWJsZSI6dHJ1ZSwiV2lkdGgiOjAuMCwiSGVpZ2h0IjowLjAsIkJvcmRlclN0eWxlIjp7IiRpZCI6IjU4MyIsIkxpbmVDb2xvciI6eyIkaWQiOiI1ODQiLCIkdHlwZSI6Ik5MUkUuQ29tbW9uLkRvbS5Tb2xpZENvbG9yQnJ1c2gsIE5MUkUuQ29tbW9uIiwiQ29sb3IiOnsiJGlkIjoiNTg1IiwiQSI6MjU1LCJSIjoyNTUsIkciOjI1NSwiQiI6MjU1fX0sIkxpbmVXZWlnaHQiOjAuMCwiTGluZVR5cGUiOjAsIlBhcmVudFN0eWxlIjpudWxsfSwiUGFyZW50U3R5bGUiOm51bGx9LCJNYXJnaW4iOnsiJGlkIjoiNTg2IiwiVG9wIjowLjAsIkxlZnQiOjAuMCwiUmlnaHQiOjAuMCwiQm90dG9tIjowLjB9LCJQYWRkaW5nIjp7IiRpZCI6IjU4NyIsIlRvcCI6MC4wLCJMZWZ0IjowLjAsIlJpZ2h0IjowLjAsIkJvdHRvbSI6MC4wfSwiQmFja2dyb3VuZCI6bnVsbCwiSXNWaXNpYmxlIjp0cnVlLCJXaWR0aCI6MC4wLCJIZWlnaHQiOjAuMCwiQm9yZGVyU3R5bGUiOm51bGwsIlBhcmVudFN0eWxlIjpudWxsfSwiQmFja2dyb3VuZFN0eWxlIjp7IiRpZCI6IjU4OCIsIk1hcmdpbiI6eyIkaWQiOiI1ODkiLCJUb3AiOjAuMCwiTGVmdCI6MC4wLCJSaWdodCI6MC4wLCJCb3R0b20iOjAuMH0sIlBhZGRpbmciOnsiJGlkIjoiNTkwIiwiVG9wIjowLjAsIkxlZnQiOjAuMCwiUmlnaHQiOjAuMCwiQm90dG9tIjowLjB9LCJCYWNrZ3JvdW5kIjp7IiRpZCI6IjU5MSIsIkNvbG9yIjp7IiRpZCI6IjU5MiIsIkEiOjIwNCwiUiI6MjgsIkciOjM2LCJCIjo0Mn19LCJJc1Zpc2libGUiOnRydWUsIldpZHRoIjowLjAsIkhlaWdodCI6MC4wLCJCb3JkZXJTdHlsZSI6eyIkaWQiOiI1OTMiLCJMaW5lQ29sb3IiOnsiJGlkIjoiNTk0IiwiJHR5cGUiOiJOTFJFLkNvbW1vbi5Eb20uU29saWRDb2xvckJydXNoLCBOTFJFLkNvbW1vbiIsIkNvbG9yIjp7IiRpZCI6IjU5NSIsIkEiOjI1NSwiUiI6MjM0LCJHIjoyMiwiQiI6MzB9fSwiTGluZVdlaWdodCI6MC4wLCJMaW5lVHlwZSI6MCwiUGFyZW50U3R5bGUiOm51bGx9LCJQYXJlbnRTdHlsZSI6bnVsbH0sIk1hcmdpbiI6eyIkaWQiOiI1OTYiLCJUb3AiOjAuMCwiTGVmdCI6MC4wLCJSaWdodCI6MC4wLCJCb3R0b20iOjAuMH0sIlBhZGRpbmciOnsiJGlkIjoiNTk3IiwiVG9wIjowLjAsIkxlZnQiOjAuMCwiUmlnaHQiOjAuMCwiQm90dG9tIjowLjB9LCJJc1Zpc2libGUiOnRydWUsIldpZHRoIjowLjAsIkhlaWdodCI6MC4wLCJCb3JkZXJTdHlsZSI6eyIkaWQiOiI1OTgiLCJMaW5lQ29sb3IiOm51bGwsIkxpbmVXZWlnaHQiOjAuMCwiTGluZVR5cGUiOjAsIlBhcmVudFN0eWxlIjpudWxsfSwiUGFyZW50U3R5bGUiOm51bGx9fSx7IiRpZCI6IjU5OSIsIl9yb3dzIjpbXSwiSW5kZXgiOjQsIklkIjoiZDA0NmYzYmUtYzllNy00Nzc1LTk2ZTUtNzY0YjhjMDllOGQ5IiwiSGVhZGVyVGV4dCI6bnVsbCwiSXNEZWZhdWx0Ijp0cnVlLCJTdHlsZSI6eyIkaWQiOiI2MDAiLCJIZWFkZXJTdHlsZSI6eyIkaWQiOiI2MDEiLCJUZXh0U3R5bGUiOnsiJGlkIjoiNjAyIiwiRm9udFNldHRpbmdzIjp7IiRpZCI6IjYwMyIsIkZvbnRTaXplIjoxMSwiRm9udE5hbWUiOiJDYWxpYnJpIiwiSXNCb2xkIjpmYWxzZSwiSXNJdGFsaWMiOmZhbHNlLCJJc1VuZGVybGluZWQiOmZhbHNlLCJQYXJlbnRTdHlsZSI6bnVsbH0sIkF1dG9TaXplIjoyLCJGb3JlZ3JvdW5kIjp7IiRpZCI6IjYwNCIsIkNvbG9yIjp7IiRpZCI6IjYwNSIsIkEiOjI1NSwiUiI6MCwiRyI6MCwiQiI6MH19LCJNYXhXaWR0aCI6IkluZmluaXR5IiwiTWF4SGVpZ2h0IjoiSW5maW5pdHkiLCJTbWFydEZvcmVncm91bmRJc0FjdGl2ZSI6ZmFsc2UsIkhvcml6b250YWxBbGlnbm1lbnQiOjAsIlZlcnRpY2FsQWxpZ25tZW50IjowLCJTbWFydEZvcmVncm91bmQiOm51bGwsIkJhY2tncm91bmRGaWxsVHlwZSI6MCwiTWFyZ2luIjp7IiRpZCI6IjYwNiIsIlRvcCI6MC4wLCJMZWZ0IjowLjAsIlJpZ2h0IjowLjAsIkJvdHRvbSI6MC4wfSwiUGFkZGluZyI6eyIkaWQiOiI2MDciLCJUb3AiOjAuMCwiTGVmdCI6MC4wLCJSaWdodCI6MC4wLCJCb3R0b20iOjAuMH0sIkJhY2tncm91bmQiOnsiJGlkIjoiNjA4IiwiQ29sb3IiOnsiJGlkIjoiNjA5IiwiQSI6MjU1LCJSIjowLCJHIjowLCJCIjowfX0sIklzVmlzaWJsZSI6dHJ1ZSwiV2lkdGgiOjAuMCwiSGVpZ2h0IjowLjAsIkJvcmRlclN0eWxlIjpudWxsLCJQYXJlbnRTdHlsZSI6bnVsbH0sIlJlY3RhbmdsZVN0eWxlIjp7IiRpZCI6IjYxMCIsIk1hcmdpbiI6eyIkaWQiOiI2MTEiLCJUb3AiOjAuMCwiTGVmdCI6MC4wLCJSaWdodCI6MC4wLCJCb3R0b20iOjAuMH0sIlBhZGRpbmciOnsiJGlkIjoiNjEyIiwiVG9wIjowLjAsIkxlZnQiOjAuMCwiUmlnaHQiOjAuMCwiQm90dG9tIjowLjB9LCJCYWNrZ3JvdW5kIjp7IiRpZCI6IjYxMyIsIkNvbG9yIjp7IiRpZCI6IjYxNCIsIkEiOjYzLCJSIjoyMzMsIkciOjExMywiQiI6NTB9fSwiSXNWaXNpYmxlIjp0cnVlLCJXaWR0aCI6MC4wLCJIZWlnaHQiOjAuMCwiQm9yZGVyU3R5bGUiOnsiJGlkIjoiNjE1IiwiTGluZUNvbG9yIjp7IiRpZCI6IjYxNiIsIiR0eXBlIjoiTkxSRS5Db21tb24uRG9tLlNvbGlkQ29sb3JCcnVzaCwgTkxSRS5Db21tb24iLCJDb2xvciI6eyIkaWQiOiI2MTciLCJBIjoyNTUsIlIiOjI1NSwiRyI6MjU1LCJCIjoyNTV9fSwiTGluZVdlaWdodCI6MC4wLCJMaW5lVHlwZSI6MCwiUGFyZW50U3R5bGUiOm51bGx9LCJQYXJlbnRTdHlsZSI6bnVsbH0sIk1hcmdpbiI6eyIkaWQiOiI2MTgiLCJUb3AiOjAuMCwiTGVmdCI6MC4wLCJSaWdodCI6MC4wLCJCb3R0b20iOjAuMH0sIlBhZGRpbmciOnsiJGlkIjoiNjE5IiwiVG9wIjowLjAsIkxlZnQiOjAuMCwiUmlnaHQiOjAuMCwiQm90dG9tIjowLjB9LCJCYWNrZ3JvdW5kIjpudWxsLCJJc1Zpc2libGUiOnRydWUsIldpZHRoIjowLjAsIkhlaWdodCI6MC4wLCJCb3JkZXJTdHlsZSI6bnVsbCwiUGFyZW50U3R5bGUiOm51bGx9LCJCYWNrZ3JvdW5kU3R5bGUiOnsiJGlkIjoiNjIwIiwiTWFyZ2luIjp7IiRpZCI6IjYyMSIsIlRvcCI6MC4wLCJMZWZ0IjowLjAsIlJpZ2h0IjowLjAsIkJvdHRvbSI6MC4wfSwiUGFkZGluZyI6eyIkaWQiOiI2MjIiLCJUb3AiOjAuMCwiTGVmdCI6MC4wLCJSaWdodCI6MC4wLCJCb3R0b20iOjAuMH0sIkJhY2tncm91bmQiOnsiJGlkIjoiNjIzIiwiQ29sb3IiOnsiJGlkIjoiNjI0IiwiQSI6NTEsIlIiOjIwMCwiRyI6MjAwLCJCIjoyMDB9fSwiSXNWaXNpYmxlIjp0cnVlLCJXaWR0aCI6MC4wLCJIZWlnaHQiOjAuMCwiQm9yZGVyU3R5bGUiOnsiJGlkIjoiNjI1IiwiTGluZUNvbG9yIjp7IiRpZCI6IjYyNiIsIiR0eXBlIjoiTkxSRS5Db21tb24uRG9tLlNvbGlkQ29sb3JCcnVzaCwgTkxSRS5Db21tb24iLCJDb2xvciI6eyIkaWQiOiI2MjciLCJBIjoyNTUsIlIiOjIzNCwiRyI6MjIsIkIiOjMwfX0sIkxpbmVXZWlnaHQiOjAuMCwiTGluZVR5cGUiOjAsIlBhcmVudFN0eWxlIjpudWxsfSwiUGFyZW50U3R5bGUiOm51bGx9LCJNYXJnaW4iOnsiJGlkIjoiNjI4IiwiVG9wIjowLjAsIkxlZnQiOjAuMCwiUmlnaHQiOjAuMCwiQm90dG9tIjowLjB9LCJQYWRkaW5nIjp7IiRpZCI6IjYyOSIsIlRvcCI6MC4wLCJMZWZ0IjowLjAsIlJpZ2h0IjowLjAsIkJvdHRvbSI6MC4wfSwiSXNWaXNpYmxlIjp0cnVlLCJXaWR0aCI6MC4wLCJIZWlnaHQiOjAuMCwiQm9yZGVyU3R5bGUiOnsiJGlkIjoiNjMwIiwiTGluZUNvbG9yIjpudWxsLCJMaW5lV2VpZ2h0IjowLjAsIkxpbmVUeXBlIjowLCJQYXJlbnRTdHlsZSI6bnVsbH0sIlBhcmVudFN0eWxlIjpudWxsfX1dLCJJZCI6IjBhMjRhMzhmLTYyZmUtNGVlNi1iYjUxLTc1NGU4M2FmNmVlNSIsIkluZGV4IjoxLCJIZWFkZXJUZXh0IjoiRm91bmRhdGlvbiBwb3VyIiwiU3R5bGUiOnsiJGlkIjoiNjMxIiwiU3R5bGVJZCI6Ijk4NTEzZTEwLTU1MWMtNGYzMC1hYzExLWEwNjkwZTkwMzEzNCIsIkhlYWRlclN0eWxlIjp7IiRpZCI6IjYzMiIsIlRleHRJc1ZlcnRpY2FsIjpmYWxzZSwiVGV4dFN0eWxlIjp7IiRpZCI6IjYzMyIsIkZvbnRTZXR0aW5ncyI6eyIkaWQiOiI2MzQiLCJGb250U2l6ZSI6MTEsIkZvbnROYW1lIjoiQ2FsaWJyaSIsIklzQm9sZCI6ZmFsc2UsIklzSXRhbGljIjpmYWxzZSwiSXNVbmRlcmxpbmVkIjpmYWxzZSwiUGFyZW50U3R5bGUiOm51bGx9LCJBdXRvU2l6ZSI6MiwiRm9yZWdyb3VuZCI6eyIkaWQiOiI2MzUiLCJDb2xvciI6eyIkaWQiOiI2MzYiLCJBIjoyNTUsIlIiOjI1NSwiRyI6MjU1LCJCIjoyNTV9fSwiTWF4V2lkdGgiOjc0LjkyMTg3NSwiTWF4SGVpZ2h0IjoiSW5maW5pdHkiLCJTbWFydEZvcmVncm91bmRJc0FjdGl2ZSI6ZmFsc2UsIkhvcml6b250YWxBbGlnbm1lbnQiOjAsIlZlcnRpY2FsQWxpZ25tZW50IjowLCJTbWFydEZvcmVncm91bmQiOm51bGwsIkJhY2tncm91bmRGaWxsVHlwZSI6MCwiTWFyZ2luIjp7IiRpZCI6IjYzNyIsIlRvcCI6MC4wLCJMZWZ0IjowLjAsIlJpZ2h0IjowLjAsIkJvdHRvbSI6MC4wfSwiUGFkZGluZyI6eyIkaWQiOiI2MzgiLCJUb3AiOjAuMCwiTGVmdCI6MC4wLCJSaWdodCI6MC4wLCJCb3R0b20iOjAuMH0sIkJhY2tncm91bmQiOnsiJGlkIjoiNjM5IiwiQ29sb3IiOnsiJGlkIjoiNjQwIiwiQSI6MjU1LCJSIjoyNTUsIkciOjI1NSwiQiI6MjU1fX0sIklzVmlzaWJsZSI6dHJ1ZSwiV2lkdGgiOjAuMCwiSGVpZ2h0IjowLjAsIkJvcmRlclN0eWxlIjpudWxsLCJQYXJlbnRTdHlsZSI6bnVsbH0sIlJlY3RhbmdsZVN0eWxlIjp7IiRpZCI6IjY0MSIsIk1hcmdpbiI6eyIkaWQiOiI2NDIiLCJUb3AiOjAuMCwiTGVmdCI6MC4wLCJSaWdodCI6MC4wLCJCb3R0b20iOjAuMH0sIlBhZGRpbmciOnsiJGlkIjoiNjQzIiwiVG9wIjowLjAsIkxlZnQiOjAuMCwiUmlnaHQiOjAuMCwiQm90dG9tIjowLjB9LCJCYWNrZ3JvdW5kIjp7IiRpZCI6IjY0NCIsIkNvbG9yIjp7IiRpZCI6IjY0NSIsIkEiOjI1NSwiUiI6NDgsIkciOjYwLCJCIjo3MH19LCJJc1Zpc2libGUiOnRydWUsIldpZHRoIjowLjAsIkhlaWdodCI6MC4wLCJCb3JkZXJTdHlsZSI6eyIkaWQiOiI2NDYiLCJMaW5lQ29sb3IiOnsiJGlkIjoiNjQ3IiwiJHR5cGUiOiJOTFJFLkNvbW1vbi5Eb20uU29saWRDb2xvckJydXNoLCBOTFJFLkNvbW1vbiIsIkNvbG9yIjp7IiRpZCI6IjY0OCIsIkEiOjI1NSwiUiI6MjU1LCJHIjoyNTUsIkIiOjI1NX19LCJMaW5lV2VpZ2h0IjowLjAsIkxpbmVUeXBlIjowLCJQYXJlbnRTdHlsZSI6bnVsbH0sIlBhcmVudFN0eWxlIjpudWxsfSwiTWFyZ2luIjp7IiRpZCI6IjY0OSIsIlRvcCI6MC4wLCJMZWZ0IjowLjAsIlJpZ2h0IjowLjAsIkJvdHRvbSI6MC4wfSwiUGFkZGluZyI6eyIkaWQiOiI2NTAiLCJUb3AiOjAuMCwiTGVmdCI6MC4wLCJSaWdodCI6MC4wLCJCb3R0b20iOjAuMH0sIkJhY2tncm91bmQiOm51bGwsIklzVmlzaWJsZSI6dHJ1ZSwiV2lkdGgiOjAuMCwiSGVpZ2h0IjowLjAsIkJvcmRlclN0eWxlIjpudWxsLCJQYXJlbnRTdHlsZSI6bnVsbH0sIkJhY2tncm91bmRTdHlsZSI6eyIkaWQiOiI2NTEiLCJNYXJnaW4iOnsiJGlkIjoiNjUyIiwiVG9wIjowLjAsIkxlZnQiOjAuMCwiUmlnaHQiOjAuMCwiQm90dG9tIjowLjB9LCJQYWRkaW5nIjp7IiRpZCI6IjY1MyIsIlRvcCI6MC4wLCJMZWZ0IjowLjAsIlJpZ2h0IjowLjAsIkJvdHRvbSI6MC4wfSwiQmFja2dyb3VuZCI6eyIkaWQiOiI2NTQiLCJDb2xvciI6eyIkaWQiOiI2NTUiLCJBIjo1MSwiUiI6MjAwLCJHIjoyMDAsIkIiOjIwMH19LCJJc1Zpc2libGUiOnRydWUsIldpZHRoIjowLjAsIkhlaWdodCI6MC4wLCJCb3JkZXJTdHlsZSI6eyIkaWQiOiI2NTYiLCJMaW5lQ29sb3IiOnsiJGlkIjoiNjU3IiwiJHR5cGUiOiJOTFJFLkNvbW1vbi5Eb20uU29saWRDb2xvckJydXNoLCBOTFJFLkNvbW1vbiIsIkNvbG9yIjp7IiRpZCI6IjY1OCIsIkEiOjI1NSwiUiI6MjM0LCJHIjoyMiwiQiI6MzB9fSwiTGluZVdlaWdodCI6MC4wLCJMaW5lVHlwZSI6MCwiUGFyZW50U3R5bGUiOm51bGx9LCJQYXJlbnRTdHlsZSI6bnVsbH0sIklzQWJvdmVUaW1lYmFuZCI6ZmFsc2UsIlNwYWNpbmciOjMsIkRlZmF1bHRTd2ltbGFuZVRhc2tTdHlsZSI6eyIkaWQiOiI2NTkiLCIkdHlwZSI6Ik5MUkUuQ29tbW9uLkRvbS5TdHlsZXMuRXhwbGljaXRTZXRhYmxlVGFza1N0eWxlLCBOTFJFLkNvbW1vbiIsIlNoYXBlIjoxLCJTaGFwZVRoaWNrbmVzcyI6MCwiRHVyYXRpb25Gb3JtYXQiOjAsIkluY2x1ZGVOb25Xb3JraW5nRGF5c0luRHVyYXRpb24iOmZhbHNlLCJQZXJjZW50YWdlQ29tcGxldGVTdHlsZSI6eyIkaWQiOiI2NjAiLCJGb250U2V0dGluZ3MiOnsiJGlkIjoiNjYxIiwiRm9udFNpemUiOjEwLCJGb250TmFtZSI6IkNhbGlicmkiLCJJc0JvbGQiOmZhbHNlLCJJc0l0YWxpYyI6ZmFsc2UsIklzVW5kZXJsaW5lZCI6ZmFsc2UsIlBhcmVudFN0eWxlIjpudWxsfSwiQXV0b1NpemUiOjAsIkZvcmVncm91bmQiOnsiJGlkIjoiNjYyIiwiQ29sb3IiOnsiJGlkIjoiNjYzIiwiQSI6MjU1LCJSIjoyMzIsIkciOjIzMiwiQiI6MjMyfX0sIk1heFdpZHRoIjoyMDAuMCwiTWF4SGVpZ2h0IjoiSW5maW5pdHkiLCJTbWFydEZvcmVncm91bmRJc0FjdGl2ZSI6ZmFsc2UsIkhvcml6b250YWxBbGlnbm1lbnQiOjEsIlZlcnRpY2FsQWxpZ25tZW50IjoxLCJTbWFydEZvcmVncm91bmQiOm51bGwsIkJhY2tncm91bmRGaWxsVHlwZSI6MCwiTWFyZ2luIjp7IiRpZCI6IjY2NCIsIlRvcCI6MC4wLCJMZWZ0IjowLjAsIlJpZ2h0IjowLjAsIkJvdHRvbSI6MC4wfSwiUGFkZGluZyI6eyIkaWQiOiI2NjUiLCJUb3AiOjAuMCwiTGVmdCI6MC4wLCJSaWdodCI6MC4wLCJCb3R0b20iOjAuMH0sIkJhY2tncm91bmQiOnsiJGlkIjoiNjY2IiwiQ29sb3IiOnsiJGlkIjoiNjY3IiwiQSI6ODksIlIiOjAsIkciOjAsIkIiOjB9fSwiSXNWaXNpYmxlIjp0cnVlLCJXaWR0aCI6MC4wLCJIZWlnaHQiOjAuMCwiQm9yZGVyU3R5bGUiOnsiJGlkIjoiNjY4IiwiTGluZUNvbG9yIjpudWxsLCJMaW5lV2VpZ2h0IjowLjAsIkxpbmVUeXBlIjowLCJQYXJlbnRTdHlsZSI6bnVsbH0sIlBhcmVudFN0eWxlIjpudWxsfSwiRHVyYXRpb25TdHlsZSI6eyIkaWQiOiI2NjkiLCJGb250U2V0dGluZ3MiOnsiJGlkIjoiNjcwIiwiRm9udFNpemUiOjEwLCJGb250TmFtZSI6IkNhbGlicmkiLCJJc0JvbGQiOmZhbHNlLCJJc0l0YWxpYyI6ZmFsc2UsIklzVW5kZXJsaW5lZCI6ZmFsc2UsIlBhcmVudFN0eWxlIjpudWxsfSwiQXV0b1NpemUiOjAsIkZvcmVncm91bmQiOnsiJGlkIjoiNjcxIiwiQ29sb3IiOnsiJGlkIjoiNjcyIiwiQSI6MjU1LCJSIjoyMzcsIkciOjEyNSwiQiI6NDl9fSwiTWF4V2lkdGgiOjIwMC4wLCJNYXhIZWlnaHQiOiJJbmZpbml0eSIsIlNtYXJ0Rm9yZWdyb3VuZElzQWN0aXZlIjpmYWxzZSwiSG9yaXpvbnRhbEFsaWdubWVudCI6MCwiVmVydGljYWxBbGlnbm1lbnQiOjEsIlNtYXJ0Rm9yZWdyb3VuZCI6bnVsbCwiQmFja2dyb3VuZEZpbGxUeXBlIjowLCJNYXJnaW4iOnsiJGlkIjoiNjczIiwiVG9wIjowLjAsIkxlZnQiOjAuMCwiUmlnaHQiOjAuMCwiQm90dG9tIjowLjB9LCJQYWRkaW5nIjp7IiRpZCI6IjY3NCIsIlRvcCI6MC4wLCJMZWZ0IjowLjAsIlJpZ2h0IjowLjAsIkJvdHRvbSI6MC4wfSwiQmFja2dyb3VuZCI6eyIkaWQiOiI2NzUiLCJDb2xvciI6eyIkaWQiOiI2NzYiLCJBIjoyNTUsIlIiOjIzNywiRyI6MTI1LCJCIjo0OX19LCJJc1Zpc2libGUiOnRydWUsIldpZHRoIjowLjAsIkhlaWdodCI6MC4wLCJCb3JkZXJTdHlsZSI6eyIkaWQiOiI2NzciLCJMaW5lQ29sb3IiOm51bGwsIkxpbmVXZWlnaHQiOjAuMCwiTGluZVR5cGUiOjAsIlBhcmVudFN0eWxlIjpudWxsfSwiUGFyZW50U3R5bGUiOm51bGx9LCJIb3Jpem9udGFsQ29ubmVjdG9yU3R5bGUiOnsiJGlkIjoiNjc4IiwiTGluZUNvbG9yIjp7IiRpZCI6IjY3OSIsIiR0eXBlIjoiTkxSRS5Db21tb24uRG9tLlNvbGlkQ29sb3JCcnVzaCwgTkxSRS5Db21tb24iLCJDb2xvciI6eyIkaWQiOiI2ODAiLCJBIjoyNTUsIlIiOjAsIkciOjAsIkIiOjB9fSwiTGluZVdlaWdodCI6MC4wLCJMaW5lVHlwZSI6MCwiUGFyZW50U3R5bGUiOm51bGx9LCJWZXJ0aWNhbENvbm5lY3RvclN0eWxlIjp7IiRpZCI6IjY4MSIsIkxpbmVDb2xvciI6eyIkaWQiOiI2ODIiLCIkdHlwZSI6Ik5MUkUuQ29tbW9uLkRvbS5Tb2xpZENvbG9yQnJ1c2gsIE5MUkUuQ29tbW9uIiwiQ29sb3IiOnsiJGlkIjoiNjgzIiwiQSI6MjU1LCJSIjowLCJHIjowLCJCIjowfX0sIkxpbmVXZWlnaHQiOjAuMCwiTGluZVR5cGUiOjAsIlBhcmVudFN0eWxlIjpudWxsfSwiTWFyZ2luIjpudWxsLCJTdGFydERhdGVQb3NpdGlvbiI6MywiRW5kRGF0ZVBvc2l0aW9uIjozLCJEYXRlSXNWaXNpYmxlIjp0cnVlLCJUaXRsZVBvc2l0aW9uIjo0LCJEdXJhdGlvblBvc2l0aW9uIjo2LCJQZXJjZW50YWdlQ29tcGxldGVkUG9zaXRpb24iOjIsIlZhcmlhbmNlUG9zaXRpb24iOjYsIlNwYWNpbmciOjMsIklzQmVsb3dUaW1lYmFuZCI6ZmFsc2UsIlBlcmNlbnRhZ2VDb21wbGV0ZVNoYXBlT3BhY2l0eSI6MzUsIkJhc2VsaW5lU3R5bGUiOnsiJGlkIjoiNjg0IiwiU2hhcGVTdHlsZSI6eyIkaWQiOiI2ODUiLCJNYXJnaW4iOnsiJGlkIjoiNjg2IiwiVG9wIjowLjAsIkxlZnQiOjAuMCwiUmlnaHQiOjAuMCwiQm90dG9tIjowLjB9LCJQYWRkaW5nIjp7IiRpZCI6IjY4NyIsIlRvcCI6MC4wLCJMZWZ0IjowLjAsIlJpZ2h0IjowLjAsIkJvdHRvbSI6MC4wfSwiQmFja2dyb3VuZCI6eyIkaWQiOiI2ODgiLCJDb2xvciI6eyIkaWQiOiI2ODkiLCJBIjoxNTMsIlIiOjAsIkciOjAsIkIiOjB9fSwiSXNWaXNpYmxlIjp0cnVlLCJXaWR0aCI6MC4wLCJIZWlnaHQiOjAuMCwiQm9yZGVyU3R5bGUiOnsiJGlkIjoiNjkwIiwiTGluZUNvbG9yIjp7IiRpZCI6IjY5MSIsIiR0eXBlIjoiTkxSRS5Db21tb24uRG9tLlNvbGlkQ29sb3JCcnVzaCwgTkxSRS5Db21tb24iLCJDb2xvciI6eyIkaWQiOiI2OTIiLCJBIjoyNTUsIlIiOjI1NSwiRyI6MCwiQiI6MH19LCJMaW5lV2VpZ2h0IjowLjAsIkxpbmVUeXBlIjowLCJQYXJlbnRTdHlsZSI6bnVsbH0sIlBhcmVudFN0eWxlIjpudWxsfSwiTWFyZ2luIjp7IiRpZCI6IjY5MyIsIlRvcCI6MC4wLCJMZWZ0IjowLjAsIlJpZ2h0IjowLjAsIkJvdHRvbSI6MC4wfSwiUGFkZGluZyI6eyIkaWQiOiI2OTQiLCJUb3AiOjAuMCwiTGVmdCI6MC4wLCJSaWdodCI6MC4wLCJCb3R0b20iOjAuMH0sIkJhY2tncm91bmQiOm51bGwsIklzVmlzaWJsZSI6dHJ1ZSwiV2lkdGgiOjAuMCwiSGVpZ2h0IjowLjAsIkJvcmRlclN0eWxlIjpudWxsLCJQYXJlbnRTdHlsZSI6bnVsbH0sIlNoYXBlU3R5bGUiOnsiJGlkIjoiNjk1IiwiTWFyZ2luIjp7IiRpZCI6IjY5NiIsIlRvcCI6MC4wLCJMZWZ0Ijo0LjAsIlJpZ2h0Ijo0LjAsIkJvdHRvbSI6MC4wfSwiUGFkZGluZyI6eyIkaWQiOiI2OTciLCJUb3AiOjAuMCwiTGVmdCI6MC4wLCJSaWdodCI6MC4wLCJCb3R0b20iOjAuMH0sIkJhY2tncm91bmQiOnsiJGlkIjoiNjk4IiwiQ29sb3IiOnsiJGlkIjoiNjk5IiwiQSI6MjU1LCJSIjoyMzMsIkciOjExMywiQiI6NTB9fSwiSXNWaXNpYmxlIjp0cnVlLCJXaWR0aCI6MC4wLCJIZWlnaHQiOjEwLjAsIkJvcmRlclN0eWxlIjp7IiRpZCI6IjcwMCIsIkxpbmVDb2xvciI6eyIkaWQiOiI3MDEiLCIkdHlwZSI6Ik5MUkUuQ29tbW9uLkRvbS5Tb2xpZENvbG9yQnJ1c2gsIE5MUkUuQ29tbW9uIiwiQ29sb3IiOnsiJGlkIjoiNzAyIiwiQSI6MjU1LCJSIjoyMzQsIkciOjIyLCJCIjozMH19LCJMaW5lV2VpZ2h0IjowLjAsIkxpbmVUeXBlIjowLCJQYXJlbnRTdHlsZSI6bnVsbH0sIlBhcmVudFN0eWxlIjpudWxsfSwiVGl0bGVTdHlsZSI6eyIkaWQiOiI3MDMiLCJGb250U2V0dGluZ3MiOnsiJGlkIjoiNzA0IiwiRm9udFNpemUiOjExLCJGb250TmFtZSI6IkNhbGlicmkiLCJJc0JvbGQiOmZhbHNlLCJJc0l0YWxpYyI6ZmFsc2UsIklzVW5kZXJsaW5lZCI6ZmFsc2UsIlBhcmVudFN0eWxlIjpudWxsfSwiQXV0b1NpemUiOjAsIkZvcmVncm91bmQiOnsiJGlkIjoiNzA1IiwiQ29sb3IiOnsiJGlkIjoiNzA2IiwiQSI6MjU1LCJSIjowLCJHIjowLCJCIjowfX0sIk1heFdpZHRoIjoyMDAuMCwiTWF4SGVpZ2h0IjoiSW5maW5pdHkiLCJTbWFydEZvcmVncm91bmRJc0FjdGl2ZSI6ZmFsc2UsIkhvcml6b250YWxBbGlnbm1lbnQiOjAsIlZlcnRpY2FsQWxpZ25tZW50IjoxLCJTbWFydEZvcmVncm91bmQiOm51bGwsIkJhY2tncm91bmRGaWxsVHlwZSI6MCwiTWFyZ2luIjp7IiRpZCI6IjcwNyIsIlRvcCI6MC4wLCJMZWZ0IjowLjAsIlJpZ2h0IjowLjAsIkJvdHRvbSI6MC4wfSwiUGFkZGluZyI6eyIkaWQiOiI3MDgiLCJUb3AiOjAuMCwiTGVmdCI6MC4wLCJSaWdodCI6MC4wLCJCb3R0b20iOjAuMH0sIkJhY2tncm91bmQiOnsiJGlkIjoiNzA5IiwiQ29sb3IiOnsiJGlkIjoiNzEwIiwiQSI6MjU1LCJSIjowLCJHIjowLCJCIjowfX0sIklzVmlzaWJsZSI6dHJ1ZSwiV2lkdGgiOjAuMCwiSGVpZ2h0IjowLjAsIkJvcmRlclN0eWxlIjp7IiRpZCI6IjcxMSIsIkxpbmVDb2xvciI6bnVsbCwiTGluZVdlaWdodCI6MC4wLCJMaW5lVHlwZSI6MCwiUGFyZW50U3R5bGUiOm51bGx9LCJQYXJlbnRTdHlsZSI6bnVsbH0sIkRhdGVTdHlsZSI6eyIkaWQiOiI3MTIiLCJGb250U2V0dGluZ3MiOnsiJGlkIjoiNzEzIiwiRm9udFNpemUiOjEwLCJGb250TmFtZSI6IkNhbGlicmkiLCJJc0JvbGQiOmZhbHNlLCJJc0l0YWxpYyI6ZmFsc2UsIklzVW5kZXJsaW5lZCI6ZmFsc2UsIlBhcmVudFN0eWxlIjpudWxsfSwiQXV0b1NpemUiOjAsIkZvcmVncm91bmQiOnsiJGlkIjoiNzE0IiwiQ29sb3IiOnsiJGlkIjoiNzE1IiwiQSI6MjU1LCJSIjoxNCwiRyI6NDAsIkIiOjY1fX0sIk1heFdpZHRoIjoyMDAuMCwiTWF4SGVpZ2h0IjoiSW5maW5pdHkiLCJTbWFydEZvcmVncm91bmRJc0FjdGl2ZSI6ZmFsc2UsIkhvcml6b250YWxBbGlnbm1lbnQiOjIsIlZlcnRpY2FsQWxpZ25tZW50IjoxLCJTbWFydEZvcmVncm91bmQiOm51bGwsIkJhY2tncm91bmRGaWxsVHlwZSI6MCwiTWFyZ2luIjp7IiRpZCI6IjcxNiIsIlRvcCI6MC4wLCJMZWZ0IjowLjAsIlJpZ2h0IjowLjAsIkJvdHRvbSI6MC4wfSwiUGFkZGluZyI6eyIkaWQiOiI3MTciLCJUb3AiOjAuMCwiTGVmdCI6MC4wLCJSaWdodCI6MC4wLCJCb3R0b20iOjAuMH0sIkJhY2tncm91bmQiOnsiJGlkIjoiNzE4IiwiQ29sb3IiOnsiJGlkIjoiNzE5IiwiQSI6MjU1LCJSIjoxNCwiRyI6NDAsIkIiOjY1fX0sIklzVmlzaWJsZSI6dHJ1ZSwiV2lkdGgiOjAuMCwiSGVpZ2h0IjowLjAsIkJvcmRlclN0eWxlIjp7IiRpZCI6IjcyMCIsIkxpbmVDb2xvciI6bnVsbCwiTGluZVdlaWdodCI6MC4wLCJMaW5lVHlwZSI6MCwiUGFyZW50U3R5bGUiOm51bGx9LCJQYXJlbnRTdHlsZSI6bnVsbH0sIkRhdGVGb3JtYXQiOnsiJGlkIjoiNzIx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cyMiIsIkZvcm1hdCI6MCwiSXNWaXNpYmxlIjpmYWxzZSwiTGFzdEtub3duVmlzaWJpbGl0eVN0YXRlIjpmYWxzZX0sIklzVmlzaWJsZSI6dHJ1ZSwiVmFyaWFuY2VTdHlsZSI6eyIkaWQiOiI3MjMiLCJUZXh0U3R5bGUiOnsiJGlkIjoiNzI0IiwiRm9udFNldHRpbmdzIjp7IiRpZCI6IjcyNSIsIkZvbnRTaXplIjoxMSwiRm9udE5hbWUiOiJDYWxpYnJpIiwiSXNCb2xkIjpmYWxzZSwiSXNJdGFsaWMiOmZhbHNlLCJJc1VuZGVybGluZWQiOmZhbHNlLCJQYXJlbnRTdHlsZSI6bnVsbH0sIkF1dG9TaXplIjowLCJGb3JlZ3JvdW5kIjp7IiRpZCI6IjcyNiIsIkNvbG9yIjp7IiRpZCI6IjcyNyIsIkEiOjI1NSwiUiI6MCwiRyI6MCwiQiI6MH19LCJNYXhXaWR0aCI6MjAwLjAsIk1heEhlaWdodCI6IkluZmluaXR5IiwiU21hcnRGb3JlZ3JvdW5kSXNBY3RpdmUiOmZhbHNlLCJIb3Jpem9udGFsQWxpZ25tZW50IjowLCJWZXJ0aWNhbEFsaWdubWVudCI6MSwiU21hcnRGb3JlZ3JvdW5kIjpudWxsLCJCYWNrZ3JvdW5kRmlsbFR5cGUiOjAsIk1hcmdpbiI6eyIkaWQiOiI3MjgiLCJUb3AiOjAuMCwiTGVmdCI6MC4wLCJSaWdodCI6MC4wLCJCb3R0b20iOjAuMH0sIlBhZGRpbmciOnsiJGlkIjoiNzI5IiwiVG9wIjowLjAsIkxlZnQiOjAuMCwiUmlnaHQiOjAuMCwiQm90dG9tIjowLjB9LCJCYWNrZ3JvdW5kIjp7IiRpZCI6IjczMCIsIkNvbG9yIjp7IiRpZCI6IjczMSIsIkEiOjAsIlIiOjAsIkciOjAsIkIiOjB9fSwiSXNWaXNpYmxlIjp0cnVlLCJXaWR0aCI6MC4wLCJIZWlnaHQiOjAuMCwiQm9yZGVyU3R5bGUiOnsiJGlkIjoiNzMyIiwiTGluZUNvbG9yIjpudWxsLCJMaW5lV2VpZ2h0IjowLjAsIkxpbmVUeXBlIjowLCJQYXJlbnRTdHlsZSI6bnVsbH0sIlBhcmVudFN0eWxlIjpudWxsfSwiUGFyZW50U3R5bGUiOm51bGx9LCJQYXJlbnRTdHlsZSI6bnVsbCwiX2V4cGxpY2l0bHlTZXQiOnsiJGlkIjoiNzMzIiwiU2hhcGVTdHlsZSI6ZmFsc2UsIlRpdGxlU3R5bGUiOmZhbHNlLCJEYXRlU3R5bGUiOmZhbHNlLCJWYXJpYW5jZVN0eWxlIjpmYWxzZSwiSG9yaXpvbnRhbENvbm5lY3RvclN0eWxlIjpmYWxzZSwiVmVydGljYWxDb25uZWN0b3JTdHlsZSI6ZmFsc2UsIlBlcmNlbnRhZ2VDb21wbGV0ZVNoYXBlT3BhY2l0eSI6ZmFsc2UsIlNoYXBlIjpmYWxzZSwiU2hhcGVUaGlja25lc3MiOmZhbHNlLCJEdXJhdGlvbkZvcm1hdCI6ZmFsc2UsIkluY2x1ZGVOb25Xb3JraW5nRGF5c0luRHVyYXRpb24iOmZhbHNlLCJNYXJnaW4iOmZhbHNlLCJTdGFydERhdGVQb3NpdGlvbiI6ZmFsc2UsIkVuZERhdGVQb3NpdGlvbiI6ZmFsc2UsIlRpdGxlUG9zaXRpb24iOmZhbHNlLCJEdXJhdGlvblBvc2l0aW9uIjpmYWxzZSwiUGVyY2VudGFnZUNvbXBsZXRlZFBvc2l0aW9uIjpmYWxzZSwiVmFyaWFuY2VQb3NpdGlvbiI6ZmFsc2UsIlNwYWNpbmciOmZhbHNlLCJJc0JlbG93VGltZWJhbmQiOmZhbHNlLCJEYXRlRm9ybWF0IjpmYWxzZSwiV2Vla051bWJlcmluZyI6ZmFsc2UsIklzVmlzaWJsZSI6ZmFsc2V9fSwiRGVmYXVsdFN3aW1sYW5lTW90U3R5bGUiOnsiJGlkIjoiNzM0IiwiU2hhcGUiOjEsIkNvbm5lY3Rvck1hcmdpbiI6eyIkaWQiOiI3MzUiLCJUb3AiOjAuMCwiTGVmdCI6Mi4wLCJSaWdodCI6Mi4wLCJCb3R0b20iOjAuMH0sIkNvbm5lY3RvclN0eWxlIjp7IiRpZCI6IjczNiIsIkxpbmVDb2xvciI6eyIkaWQiOiI3MzciLCIkdHlwZSI6Ik5MUkUuQ29tbW9uLkRvbS5Tb2xpZENvbG9yQnJ1c2gsIE5MUkUuQ29tbW9uIiwiQ29sb3IiOnsiJGlkIjoiNzM4IiwiQSI6MTI3LCJSIjoxMjgsIkciOjUzLCJCIjoxNH19LCJMaW5lV2VpZ2h0IjoxLjAsIkxpbmVUeXBlIjowLCJQYXJlbnRTdHlsZSI6bnVsbH0sIklzQmVsb3dUaW1lYmFuZCI6ZmFsc2UsIlBvc2l0aW9uT25UYXNrIjoxLCJIaWRlRGF0ZSI6ZmFsc2UsIlNoYXBlU2l6ZSI6MCwiU3BhY2luZyI6MC4wLCJQYWRkaW5nIjp7IiRpZCI6IjczOSIsIlRvcCI6NS4wLCJMZWZ0IjozLjAsIlJpZ2h0IjowLjAsIkJvdHRvbSI6Mi4wfSwiU2hhcGVTdHlsZSI6eyIkaWQiOiI3NDAiLCJNYXJnaW4iOnsiJGlkIjoiNzQxIiwiVG9wIjowLjAsIkxlZnQiOjAuMCwiUmlnaHQiOjAuMCwiQm90dG9tIjowLjB9LCJQYWRkaW5nIjp7IiRpZCI6Ijc0MiIsIlRvcCI6MC4wLCJMZWZ0IjowLjAsIlJpZ2h0IjowLjAsIkJvdHRvbSI6MC4wfSwiQmFja2dyb3VuZCI6eyIkaWQiOiI3NDMiLCJDb2xvciI6eyIkaWQiOiI3NDQiLCJBIjoyNTUsIlIiOjEyOCwiRyI6NTMsIkIiOjE0fX0sIklzVmlzaWJsZSI6dHJ1ZSwiV2lkdGgiOjEyLjAsIkhlaWdodCI6MTQuMCwiQm9yZGVyU3R5bGUiOnsiJGlkIjoiNzQ1IiwiTGluZUNvbG9yIjp7IiRpZCI6Ijc0NiIsIiR0eXBlIjoiTkxSRS5Db21tb24uRG9tLlNvbGlkQ29sb3JCcnVzaCwgTkxSRS5Db21tb24iLCJDb2xvciI6eyIkaWQiOiI3NDciLCJBIjoyNTUsIlIiOjI1NSwiRyI6MjU1LCJCIjoyNTV9fSwiTGluZVdlaWdodCI6MC4wLCJMaW5lVHlwZSI6MCwiUGFyZW50U3R5bGUiOm51bGx9LCJQYXJlbnRTdHlsZSI6bnVsbH0sIlRpdGxlU3R5bGUiOnsiJGlkIjoiNzQ4IiwiRm9udFNldHRpbmdzIjp7IiRpZCI6Ijc0OSIsIkZvbnRTaXplIjoxMSwiRm9udE5hbWUiOiJDYWxpYnJpIiwiSXNCb2xkIjpmYWxzZSwiSXNJdGFsaWMiOmZhbHNlLCJJc1VuZGVybGluZWQiOmZhbHNlLCJQYXJlbnRTdHlsZSI6bnVsbH0sIkF1dG9TaXplIjowLCJGb3JlZ3JvdW5kIjp7IiRpZCI6Ijc1MCIsIkNvbG9yIjp7IiRpZCI6Ijc1MSIsIkEiOjI1NSwiUiI6MCwiRyI6MCwiQiI6MH19LCJNYXhXaWR0aCI6MjAwLjAsIk1heEhlaWdodCI6IkluZmluaXR5IiwiU21hcnRGb3JlZ3JvdW5kSXNBY3RpdmUiOmZhbHNlLCJIb3Jpem9udGFsQWxpZ25tZW50IjoxLCJWZXJ0aWNhbEFsaWdubWVudCI6MSwiU21hcnRGb3JlZ3JvdW5kIjpudWxsLCJCYWNrZ3JvdW5kRmlsbFR5cGUiOjAsIk1hcmdpbiI6eyIkaWQiOiI3NTIiLCJUb3AiOjAuMCwiTGVmdCI6MC4wLCJSaWdodCI6MC4wLCJCb3R0b20iOjAuMH0sIlBhZGRpbmciOnsiJGlkIjoiNzUzIiwiVG9wIjowLjAsIkxlZnQiOjAuMCwiUmlnaHQiOjAuMCwiQm90dG9tIjowLjB9LCJCYWNrZ3JvdW5kIjp7IiRpZCI6Ijc1NCIsIkNvbG9yIjp7IiRpZCI6Ijc1NSIsIkEiOjI1NSwiUiI6MCwiRyI6MCwiQiI6MH19LCJJc1Zpc2libGUiOnRydWUsIldpZHRoIjowLjAsIkhlaWdodCI6MC4wLCJCb3JkZXJTdHlsZSI6eyIkaWQiOiI3NTYiLCJMaW5lQ29sb3IiOm51bGwsIkxpbmVXZWlnaHQiOjAuMCwiTGluZVR5cGUiOjAsIlBhcmVudFN0eWxlIjpudWxsfSwiUGFyZW50U3R5bGUiOm51bGx9LCJEYXRlU3R5bGUiOnsiJGlkIjoiNzU3IiwiRm9udFNldHRpbmdzIjp7IiRpZCI6Ijc1OCIsIkZvbnRTaXplIjoxMCwiRm9udE5hbWUiOiJDYWxpYnJpIiwiSXNCb2xkIjpmYWxzZSwiSXNJdGFsaWMiOmZhbHNlLCJJc1VuZGVybGluZWQiOmZhbHNlLCJQYXJlbnRTdHlsZSI6bnVsbH0sIkF1dG9TaXplIjowLCJGb3JlZ3JvdW5kIjp7IiRpZCI6Ijc1OSIsIkNvbG9yIjp7IiRpZCI6Ijc2MCIsIkEiOjI1NSwiUiI6MTQsIkciOjQwLCJCIjo2NX19LCJNYXhXaWR0aCI6MjAwLjAsIk1heEhlaWdodCI6IkluZmluaXR5IiwiU21hcnRGb3JlZ3JvdW5kSXNBY3RpdmUiOmZhbHNlLCJIb3Jpem9udGFsQWxpZ25tZW50IjoxLCJWZXJ0aWNhbEFsaWdubWVudCI6MSwiU21hcnRGb3JlZ3JvdW5kIjpudWxsLCJCYWNrZ3JvdW5kRmlsbFR5cGUiOjAsIk1hcmdpbiI6eyIkaWQiOiI3NjEiLCJUb3AiOjAuMCwiTGVmdCI6MC4wLCJSaWdodCI6MC4wLCJCb3R0b20iOjAuMH0sIlBhZGRpbmciOnsiJGlkIjoiNzYyIiwiVG9wIjowLjAsIkxlZnQiOjAuMCwiUmlnaHQiOjAuMCwiQm90dG9tIjowLjB9LCJCYWNrZ3JvdW5kIjp7IiRpZCI6Ijc2MyIsIkNvbG9yIjp7IiRpZCI6Ijc2NCIsIkEiOjI1NSwiUiI6MTQsIkciOjQwLCJCIjo2NX19LCJJc1Zpc2libGUiOnRydWUsIldpZHRoIjowLjAsIkhlaWdodCI6MC4wLCJCb3JkZXJTdHlsZSI6eyIkaWQiOiI3NjUiLCJMaW5lQ29sb3IiOm51bGwsIkxpbmVXZWlnaHQiOjAuMCwiTGluZVR5cGUiOjAsIlBhcmVudFN0eWxlIjpudWxsfSwiUGFyZW50U3R5bGUiOm51bGx9LCJEYXRlRm9ybWF0Ijp7IiRpZCI6Ijc2Ni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3NjciLCJGb3JtYXQiOjAsIklzVmlzaWJsZSI6ZmFsc2UsIkxhc3RLbm93blZpc2liaWxpdHlTdGF0ZSI6ZmFsc2V9LCJJc1Zpc2libGUiOmZhbHNlLCJWYXJpYW5jZVN0eWxlIjp7IiRpZCI6Ijc2OCIsIlRleHRTdHlsZSI6eyIkaWQiOiI3NjkiLCJGb250U2V0dGluZ3MiOnsiJGlkIjoiNzcwIiwiRm9udFNpemUiOjExLCJGb250TmFtZSI6IkNhbGlicmkiLCJJc0JvbGQiOmZhbHNlLCJJc0l0YWxpYyI6ZmFsc2UsIklzVW5kZXJsaW5lZCI6ZmFsc2UsIlBhcmVudFN0eWxlIjpudWxsfSwiQXV0b1NpemUiOjAsIkZvcmVncm91bmQiOnsiJGlkIjoiNzcxIiwiQ29sb3IiOnsiJGlkIjoiNzcyIiwiQSI6MjU1LCJSIjowLCJHIjowLCJCIjowfX0sIk1heFdpZHRoIjoyMDAuMCwiTWF4SGVpZ2h0IjoiSW5maW5pdHkiLCJTbWFydEZvcmVncm91bmRJc0FjdGl2ZSI6ZmFsc2UsIkhvcml6b250YWxBbGlnbm1lbnQiOjAsIlZlcnRpY2FsQWxpZ25tZW50IjoxLCJTbWFydEZvcmVncm91bmQiOm51bGwsIkJhY2tncm91bmRGaWxsVHlwZSI6MCwiTWFyZ2luIjp7IiRpZCI6Ijc3MyIsIlRvcCI6MC4wLCJMZWZ0IjowLjAsIlJpZ2h0IjowLjAsIkJvdHRvbSI6MC4wfSwiUGFkZGluZyI6eyIkaWQiOiI3NzQiLCJUb3AiOjAuMCwiTGVmdCI6MC4wLCJSaWdodCI6MC4wLCJCb3R0b20iOjAuMH0sIkJhY2tncm91bmQiOnsiJGlkIjoiNzc1IiwiQ29sb3IiOnsiJGlkIjoiNzc2IiwiQSI6MCwiUiI6MCwiRyI6MCwiQiI6MH19LCJJc1Zpc2libGUiOmZhbHNlLCJXaWR0aCI6MC4wLCJIZWlnaHQiOjAuMCwiQm9yZGVyU3R5bGUiOnsiJGlkIjoiNzc3IiwiTGluZUNvbG9yIjpudWxsLCJMaW5lV2VpZ2h0IjowLjAsIkxpbmVUeXBlIjowLCJQYXJlbnRTdHlsZSI6bnVsbH0sIlBhcmVudFN0eWxlIjpudWxsfSwiUGFyZW50U3R5bGUiOm51bGx9LCJQYXJlbnRTdHlsZSI6bnVsbH0sIkRlZmF1bHRTd2ltbGFuZU1pbGVzdG9uZVN0eWxlIjp7IiRpZCI6Ijc3OCIsIlRpdGxlUG9zaXRpb24iOiJMZWZ0IiwiRGF0ZVBvc2l0aW9uIjoiUmlnaHQiLCJWYXJpYW5jZVBvc2l0aW9uIjoiUmlnaHQiLCJTaGFwZVR5cGUiOjEsIlNoYXBlU2l6ZSI6MCwiU3BhY2luZyI6NSwiU2hhcGVTdHlsZSI6eyIkaWQiOiI3NzkiLCJNYXJnaW4iOnsiJGlkIjoiNzgwIiwiVG9wIjowLjAsIkxlZnQiOjAuMCwiUmlnaHQiOjAuMCwiQm90dG9tIjowLjB9LCJQYWRkaW5nIjp7IiRpZCI6Ijc4MSIsIlRvcCI6MC4wLCJMZWZ0IjowLjAsIlJpZ2h0IjowLjAsIkJvdHRvbSI6MC4wfSwiQmFja2dyb3VuZCI6eyIkaWQiOiI3ODIiLCJDb2xvciI6eyIkaWQiOiI3ODMiLCJBIjoyNTUsIlIiOjIzMywiRyI6MTEzLCJCIjo1MH19LCJJc1Zpc2libGUiOnRydWUsIldpZHRoIjoxMi4wLCJIZWlnaHQiOjE0LjAsIkJvcmRlclN0eWxlIjp7IiRpZCI6Ijc4NCIsIkxpbmVDb2xvciI6eyIkaWQiOiI3ODUiLCIkdHlwZSI6Ik5MUkUuQ29tbW9uLkRvbS5Tb2xpZENvbG9yQnJ1c2gsIE5MUkUuQ29tbW9uIiwiQ29sb3IiOnsiJGlkIjoiNzg2IiwiQSI6MjU1LCJSIjoyMzQsIkciOjIyLCJCIjozMH19LCJMaW5lV2VpZ2h0IjowLjAsIkxpbmVUeXBlIjowLCJQYXJlbnRTdHlsZSI6bnVsbH0sIlBhcmVudFN0eWxlIjpudWxsfSwiVGl0bGVTdHlsZSI6eyIkaWQiOiI3ODciLCJGb250U2V0dGluZ3MiOnsiJGlkIjoiNzg4IiwiRm9udFNpemUiOjExLCJGb250TmFtZSI6IkNhbGlicmkiLCJJc0JvbGQiOmZhbHNlLCJJc0l0YWxpYyI6ZmFsc2UsIklzVW5kZXJsaW5lZCI6ZmFsc2UsIlBhcmVudFN0eWxlIjpudWxsfSwiQXV0b1NpemUiOjAsIkZvcmVncm91bmQiOnsiJGlkIjoiNzg5IiwiQ29sb3IiOnsiJGlkIjoiNzkwIiwiQSI6MjU1LCJSIjowLCJHIjowLCJCIjowfX0sIk1heFdpZHRoIjoyMDAuMCwiTWF4SGVpZ2h0IjoiSW5maW5pdHkiLCJTbWFydEZvcmVncm91bmRJc0FjdGl2ZSI6ZmFsc2UsIkhvcml6b250YWxBbGlnbm1lbnQiOjIsIlZlcnRpY2FsQWxpZ25tZW50IjoxLCJTbWFydEZvcmVncm91bmQiOm51bGwsIkJhY2tncm91bmRGaWxsVHlwZSI6MCwiTWFyZ2luIjp7IiRpZCI6Ijc5MSIsIlRvcCI6MC4wLCJMZWZ0IjowLjAsIlJpZ2h0IjowLjAsIkJvdHRvbSI6MC4wfSwiUGFkZGluZyI6eyIkaWQiOiI3OTIiLCJUb3AiOjAuMCwiTGVmdCI6MC4wLCJSaWdodCI6MC4wLCJCb3R0b20iOjAuMH0sIkJhY2tncm91bmQiOnsiJGlkIjoiNzkzIiwiQ29sb3IiOnsiJGlkIjoiNzk0IiwiQSI6MjU1LCJSIjowLCJHIjowLCJCIjowfX0sIklzVmlzaWJsZSI6dHJ1ZSwiV2lkdGgiOjAuMCwiSGVpZ2h0IjowLjAsIkJvcmRlclN0eWxlIjp7IiRpZCI6Ijc5NSIsIkxpbmVDb2xvciI6bnVsbCwiTGluZVdlaWdodCI6MC4wLCJMaW5lVHlwZSI6MCwiUGFyZW50U3R5bGUiOm51bGx9LCJQYXJlbnRTdHlsZSI6bnVsbH0sIkRhdGVTdHlsZSI6eyIkaWQiOiI3OTYiLCJGb250U2V0dGluZ3MiOnsiJGlkIjoiNzk3IiwiRm9udFNpemUiOjEwLCJGb250TmFtZSI6IkNhbGlicmkiLCJJc0JvbGQiOmZhbHNlLCJJc0l0YWxpYyI6ZmFsc2UsIklzVW5kZXJsaW5lZCI6ZmFsc2UsIlBhcmVudFN0eWxlIjpudWxsfSwiQXV0b1NpemUiOjAsIkZvcmVncm91bmQiOnsiJGlkIjoiNzk4IiwiQ29sb3IiOnsiJGlkIjoiNzk5IiwiQSI6MjU1LCJSIjoxNCwiRyI6NDAsIkIiOjY1fX0sIk1heFdpZHRoIjoyMDAuMCwiTWF4SGVpZ2h0IjoiSW5maW5pdHkiLCJTbWFydEZvcmVncm91bmRJc0FjdGl2ZSI6ZmFsc2UsIkhvcml6b250YWxBbGlnbm1lbnQiOjAsIlZlcnRpY2FsQWxpZ25tZW50IjoxLCJTbWFydEZvcmVncm91bmQiOm51bGwsIkJhY2tncm91bmRGaWxsVHlwZSI6MCwiTWFyZ2luIjp7IiRpZCI6IjgwMCIsIlRvcCI6MC4wLCJMZWZ0IjowLjAsIlJpZ2h0IjowLjAsIkJvdHRvbSI6MC4wfSwiUGFkZGluZyI6eyIkaWQiOiI4MDEiLCJUb3AiOjAuMCwiTGVmdCI6MC4wLCJSaWdodCI6MC4wLCJCb3R0b20iOjAuMH0sIkJhY2tncm91bmQiOnsiJGlkIjoiODAyIiwiQ29sb3IiOnsiJGlkIjoiODAzIiwiQSI6MjU1LCJSIjoxNCwiRyI6NDAsIkIiOjY1fX0sIklzVmlzaWJsZSI6dHJ1ZSwiV2lkdGgiOjAuMCwiSGVpZ2h0IjowLjAsIkJvcmRlclN0eWxlIjp7IiRpZCI6IjgwNCIsIkxpbmVDb2xvciI6bnVsbCwiTGluZVdlaWdodCI6MC4wLCJMaW5lVHlwZSI6MCwiUGFyZW50U3R5bGUiOm51bGx9LCJQYXJlbnRTdHlsZSI6bnVsbH0sIkRhdGVGb3JtYXQiOnsiJGlkIjoiODA1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gwNiIsIkZvcm1hdCI6MCwiSXNWaXNpYmxlIjpmYWxzZSwiTGFzdEtub3duVmlzaWJpbGl0eVN0YXRlIjpmYWxzZX0sIklzVmlzaWJsZSI6dHJ1ZSwiVmFyaWFuY2VTdHlsZSI6eyIkaWQiOiI4MDciLCJUZXh0U3R5bGUiOnsiJGlkIjoiODA4IiwiRm9udFNldHRpbmdzIjp7IiRpZCI6IjgwOSIsIkZvbnRTaXplIjoxMSwiRm9udE5hbWUiOiJDYWxpYnJpIiwiSXNCb2xkIjpmYWxzZSwiSXNJdGFsaWMiOmZhbHNlLCJJc1VuZGVybGluZWQiOmZhbHNlLCJQYXJlbnRTdHlsZSI6bnVsbH0sIkF1dG9TaXplIjowLCJGb3JlZ3JvdW5kIjp7IiRpZCI6IjgxMCIsIkNvbG9yIjp7IiRpZCI6IjgxMSIsIkEiOjI1NSwiUiI6MCwiRyI6MCwiQiI6MH19LCJNYXhXaWR0aCI6MjAwLjAsIk1heEhlaWdodCI6IkluZmluaXR5IiwiU21hcnRGb3JlZ3JvdW5kSXNBY3RpdmUiOmZhbHNlLCJIb3Jpem9udGFsQWxpZ25tZW50IjowLCJWZXJ0aWNhbEFsaWdubWVudCI6MSwiU21hcnRGb3JlZ3JvdW5kIjpudWxsLCJCYWNrZ3JvdW5kRmlsbFR5cGUiOjAsIk1hcmdpbiI6eyIkaWQiOiI4MTIiLCJUb3AiOjAuMCwiTGVmdCI6MC4wLCJSaWdodCI6MC4wLCJCb3R0b20iOjAuMH0sIlBhZGRpbmciOnsiJGlkIjoiODEzIiwiVG9wIjowLjAsIkxlZnQiOjAuMCwiUmlnaHQiOjAuMCwiQm90dG9tIjowLjB9LCJCYWNrZ3JvdW5kIjp7IiRpZCI6IjgxNCIsIkNvbG9yIjp7IiRpZCI6IjgxNSIsIkEiOjAsIlIiOjAsIkciOjAsIkIiOjB9fSwiSXNWaXNpYmxlIjp0cnVlLCJXaWR0aCI6MC4wLCJIZWlnaHQiOjAuMCwiQm9yZGVyU3R5bGUiOnsiJGlkIjoiODE2IiwiTGluZUNvbG9yIjpudWxsLCJMaW5lV2VpZ2h0IjowLjAsIkxpbmVUeXBlIjowLCJQYXJlbnRTdHlsZSI6bnVsbH0sIlBhcmVudFN0eWxlIjpudWxsfSwiUGFyZW50U3R5bGUiOm51bGx9LCJQYXJlbnRTdHlsZSI6bnVsbH0sIkRlZmF1bHRTd2ltbGFuZUFjdGl2aXR5U3R5bGUiOnsiJGlkIjoiODE3IiwiSGVhZGVyU3R5bGUiOnsiJGlkIjoiODE4IiwiVGV4dFN0eWxlIjp7IiRpZCI6IjgxOSIsIkZvbnRTZXR0aW5ncyI6eyIkaWQiOiI4MjAiLCJGb250U2l6ZSI6MTEsIkZvbnROYW1lIjoiQ2FsaWJyaSIsIklzQm9sZCI6ZmFsc2UsIklzSXRhbGljIjpmYWxzZSwiSXNVbmRlcmxpbmVkIjpmYWxzZSwiUGFyZW50U3R5bGUiOm51bGx9LCJBdXRvU2l6ZSI6MiwiRm9yZWdyb3VuZCI6eyIkaWQiOiI4MjEiLCJDb2xvciI6eyIkaWQiOiI4MjIiLCJBIjoyNTUsIlIiOjAsIkciOjAsIkIiOjB9fSwiTWF4V2lkdGgiOiJJbmZpbml0eSIsIk1heEhlaWdodCI6IkluZmluaXR5IiwiU21hcnRGb3JlZ3JvdW5kSXNBY3RpdmUiOmZhbHNlLCJIb3Jpem9udGFsQWxpZ25tZW50IjowLCJWZXJ0aWNhbEFsaWdubWVudCI6MCwiU21hcnRGb3JlZ3JvdW5kIjpudWxsLCJCYWNrZ3JvdW5kRmlsbFR5cGUiOjAsIk1hcmdpbiI6eyIkaWQiOiI4MjMiLCJUb3AiOjAuMCwiTGVmdCI6MC4wLCJSaWdodCI6MC4wLCJCb3R0b20iOjAuMH0sIlBhZGRpbmciOnsiJGlkIjoiODI0IiwiVG9wIjowLjAsIkxlZnQiOjAuMCwiUmlnaHQiOjAuMCwiQm90dG9tIjowLjB9LCJCYWNrZ3JvdW5kIjp7IiRpZCI6IjgyNSIsIkNvbG9yIjp7IiRpZCI6IjgyNiIsIkEiOjI1NSwiUiI6MCwiRyI6MCwiQiI6MH19LCJJc1Zpc2libGUiOnRydWUsIldpZHRoIjowLjAsIkhlaWdodCI6MC4wLCJCb3JkZXJTdHlsZSI6bnVsbCwiUGFyZW50U3R5bGUiOm51bGx9LCJSZWN0YW5nbGVTdHlsZSI6eyIkaWQiOiI4MjciLCJNYXJnaW4iOnsiJGlkIjoiODI4IiwiVG9wIjowLjAsIkxlZnQiOjAuMCwiUmlnaHQiOjAuMCwiQm90dG9tIjowLjB9LCJQYWRkaW5nIjp7IiRpZCI6IjgyOSIsIlRvcCI6MC4wLCJMZWZ0IjowLjAsIlJpZ2h0IjowLjAsIkJvdHRvbSI6MC4wfSwiQmFja2dyb3VuZCI6eyIkaWQiOiI4MzAiLCJDb2xvciI6eyIkaWQiOiI4MzEiLCJBIjo2MywiUiI6MjMzLCJHIjoxMTMsIkIiOjUwfX0sIklzVmlzaWJsZSI6dHJ1ZSwiV2lkdGgiOjAuMCwiSGVpZ2h0IjowLjAsIkJvcmRlclN0eWxlIjp7IiRpZCI6IjgzMiIsIkxpbmVDb2xvciI6eyIkaWQiOiI4MzMiLCIkdHlwZSI6Ik5MUkUuQ29tbW9uLkRvbS5Tb2xpZENvbG9yQnJ1c2gsIE5MUkUuQ29tbW9uIiwiQ29sb3IiOnsiJGlkIjoiODM0IiwiQSI6MjU1LCJSIjoyNTUsIkciOjI1NSwiQiI6MjU1fX0sIkxpbmVXZWlnaHQiOjAuMCwiTGluZVR5cGUiOjAsIlBhcmVudFN0eWxlIjpudWxsfSwiUGFyZW50U3R5bGUiOm51bGx9LCJNYXJnaW4iOnsiJGlkIjoiODM1IiwiVG9wIjowLjAsIkxlZnQiOjAuMCwiUmlnaHQiOjAuMCwiQm90dG9tIjowLjB9LCJQYWRkaW5nIjp7IiRpZCI6IjgzNiIsIlRvcCI6MC4wLCJMZWZ0IjowLjAsIlJpZ2h0IjowLjAsIkJvdHRvbSI6MC4wfSwiQmFja2dyb3VuZCI6bnVsbCwiSXNWaXNpYmxlIjp0cnVlLCJXaWR0aCI6MC4wLCJIZWlnaHQiOjAuMCwiQm9yZGVyU3R5bGUiOm51bGwsIlBhcmVudFN0eWxlIjpudWxsfSwiQmFja2dyb3VuZFN0eWxlIjp7IiRpZCI6IjgzNyIsIk1hcmdpbiI6eyIkaWQiOiI4MzgiLCJUb3AiOjAuMCwiTGVmdCI6MC4wLCJSaWdodCI6MC4wLCJCb3R0b20iOjAuMH0sIlBhZGRpbmciOnsiJGlkIjoiODM5IiwiVG9wIjowLjAsIkxlZnQiOjAuMCwiUmlnaHQiOjAuMCwiQm90dG9tIjowLjB9LCJCYWNrZ3JvdW5kIjp7IiRpZCI6Ijg0MCIsIkNvbG9yIjp7IiRpZCI6Ijg0MSIsIkEiOjUxLCJSIjoyMDAsIkciOjIwMCwiQiI6MjAwfX0sIklzVmlzaWJsZSI6dHJ1ZSwiV2lkdGgiOjAuMCwiSGVpZ2h0IjowLjAsIkJvcmRlclN0eWxlIjp7IiRpZCI6Ijg0MiIsIkxpbmVDb2xvciI6eyIkaWQiOiI4NDMiLCIkdHlwZSI6Ik5MUkUuQ29tbW9uLkRvbS5Tb2xpZENvbG9yQnJ1c2gsIE5MUkUuQ29tbW9uIiwiQ29sb3IiOnsiJGlkIjoiODQ0IiwiQSI6MjU1LCJSIjoyMzQsIkciOjIyLCJCIjozMH19LCJMaW5lV2VpZ2h0IjowLjAsIkxpbmVUeXBlIjowLCJQYXJlbnRTdHlsZSI6bnVsbH0sIlBhcmVudFN0eWxlIjpudWxsfSwiTWFyZ2luIjp7IiRpZCI6Ijg0NSIsIlRvcCI6MC4wLCJMZWZ0IjowLjAsIlJpZ2h0IjowLjAsIkJvdHRvbSI6MC4wfSwiUGFkZGluZyI6eyIkaWQiOiI4NDYiLCJUb3AiOjAuMCwiTGVmdCI6MC4wLCJSaWdodCI6MC4wLCJCb3R0b20iOjAuMH0sIklzVmlzaWJsZSI6dHJ1ZSwiV2lkdGgiOjAuMCwiSGVpZ2h0IjowLjAsIkJvcmRlclN0eWxlIjp7IiRpZCI6Ijg0NyIsIkxpbmVDb2xvciI6bnVsbCwiTGluZVdlaWdodCI6MC4wLCJMaW5lVHlwZSI6MCwiUGFyZW50U3R5bGUiOm51bGx9LCJQYXJlbnRTdHlsZSI6bnVsbH0sIk1hcmdpbiI6eyIkaWQiOiI4NDgiLCJUb3AiOjAuMCwiTGVmdCI6MC4wLCJSaWdodCI6MC4wLCJCb3R0b20iOjAuMH0sIlBhZGRpbmciOnsiJGlkIjoiODQ5IiwiVG9wIjowLjAsIkxlZnQiOjAuMCwiUmlnaHQiOjAuMCwiQm90dG9tIjowLjB9LCJJc1Zpc2libGUiOnRydWUsIldpZHRoIjowLjAsIkhlaWdodCI6MC4wLCJCb3JkZXJTdHlsZSI6eyIkaWQiOiI4NTAiLCJMaW5lQ29sb3IiOm51bGwsIkxpbmVXZWlnaHQiOjAuMCwiTGluZVR5cGUiOjAsIlBhcmVudFN0eWxlIjpudWxsfSwiUGFyZW50U3R5bGUiOm51bGx9fSx7IiRpZCI6Ijg1MSIsIl9hY3Rpdml0aWVzIjpbeyIkaWQiOiI4NTIiLCJfcm93cyI6W3siJGlkIjoiODUzIiwiX3Rhc2tzIjpbeyIkaWQiOiI4NTQiLCJfYXR0YWNoZWRNaWxlc3RvbmVzIjpbXSwiVGFza0RlZmluaXRpb24iOnsiJGlkIjoiODU1IiwiR3JvdXBOYW1lIjpudWxsLCJTdGFydERhdGUiOiIyMDI2LTAzLTExVDAwOjAwOjAwIiwiRW5kRGF0ZSI6IjIwMjYtMDMtMjZUMjM6NTk6MDAiLCJQZXJjZW50YWdlQ29tcGxldGUiOjAuMCwiU3R5bGUiOnsiJGlkIjoiODU2IiwiU2hhcGUiOjEsIlNoYXBlVGhpY2tuZXNzIjowLCJEdXJhdGlvbkZvcm1hdCI6MCwiSW5jbHVkZU5vbldvcmtpbmdEYXlzSW5EdXJhdGlvbiI6ZmFsc2UsIlBlcmNlbnRhZ2VDb21wbGV0ZVN0eWxlIjp7IiRpZCI6Ijg1NyIsIkZvbnRTZXR0aW5ncyI6eyIkaWQiOiI4NTgiLCJGb250U2l6ZSI6MTAsIkZvbnROYW1lIjoiQ2FsaWJyaSIsIklzQm9sZCI6ZmFsc2UsIklzSXRhbGljIjpmYWxzZSwiSXNVbmRlcmxpbmVkIjpmYWxzZSwiUGFyZW50U3R5bGUiOm51bGx9LCJBdXRvU2l6ZSI6MCwiRm9yZWdyb3VuZCI6eyIkaWQiOiI4NTkiLCJDb2xvciI6eyIkaWQiOiI4NjAiLCJBIjoyNTUsIlIiOjIzMiwiRyI6MjMyLCJCIjoyMzJ9fSwiTWF4V2lkdGgiOjIwMC4wLCJNYXhIZWlnaHQiOiJJbmZpbml0eSIsIlNtYXJ0Rm9yZWdyb3VuZElzQWN0aXZlIjpmYWxzZSwiSG9yaXpvbnRhbEFsaWdubWVudCI6MCwiVmVydGljYWxBbGlnbm1lbnQiOjEsIlNtYXJ0Rm9yZWdyb3VuZCI6bnVsbCwiQmFja2dyb3VuZEZpbGxUeXBlIjowLCJNYXJnaW4iOnsiJGlkIjoiODYxIiwiVG9wIjowLjAsIkxlZnQiOjAuMCwiUmlnaHQiOjAuMCwiQm90dG9tIjowLjB9LCJQYWRkaW5nIjp7IiRpZCI6Ijg2MiIsIlRvcCI6MC4wLCJMZWZ0IjowLjAsIlJpZ2h0IjowLjAsIkJvdHRvbSI6MC4wfSwiQmFja2dyb3VuZCI6eyIkaWQiOiI4NjMiLCJDb2xvciI6eyIkaWQiOiI4NjQiLCJBIjo4OSwiUiI6MCwiRyI6MCwiQiI6MH19LCJJc1Zpc2libGUiOnRydWUsIldpZHRoIjowLjAsIkhlaWdodCI6MC4wLCJCb3JkZXJTdHlsZSI6eyIkaWQiOiI4NjUiLCJMaW5lQ29sb3IiOm51bGwsIkxpbmVXZWlnaHQiOjAuMCwiTGluZVR5cGUiOjAsIlBhcmVudFN0eWxlIjpudWxsfSwiUGFyZW50U3R5bGUiOm51bGx9LCJEdXJhdGlvblN0eWxlIjp7IiRpZCI6Ijg2NiIsIkZvbnRTZXR0aW5ncyI6eyIkaWQiOiI4NjciLCJGb250U2l6ZSI6MTAsIkZvbnROYW1lIjoiQ2FsaWJyaSIsIklzQm9sZCI6ZmFsc2UsIklzSXRhbGljIjpmYWxzZSwiSXNVbmRlcmxpbmVkIjpmYWxzZSwiUGFyZW50U3R5bGUiOm51bGx9LCJBdXRvU2l6ZSI6MCwiRm9yZWdyb3VuZCI6eyIkaWQiOiI4NjgiLCJDb2xvciI6eyIkaWQiOiI4NjkiLCJBIjoyNTUsIlIiOjIzNywiRyI6MTI1LCJCIjo0OX19LCJNYXhXaWR0aCI6MjAwLjAsIk1heEhlaWdodCI6IkluZmluaXR5IiwiU21hcnRGb3JlZ3JvdW5kSXNBY3RpdmUiOmZhbHNlLCJIb3Jpem9udGFsQWxpZ25tZW50IjowLCJWZXJ0aWNhbEFsaWdubWVudCI6MSwiU21hcnRGb3JlZ3JvdW5kIjpudWxsLCJCYWNrZ3JvdW5kRmlsbFR5cGUiOjAsIk1hcmdpbiI6eyIkaWQiOiI4NzAiLCJUb3AiOjAuMCwiTGVmdCI6MC4wLCJSaWdodCI6MC4wLCJCb3R0b20iOjAuMH0sIlBhZGRpbmciOnsiJGlkIjoiODcxIiwiVG9wIjowLjAsIkxlZnQiOjAuMCwiUmlnaHQiOjAuMCwiQm90dG9tIjowLjB9LCJCYWNrZ3JvdW5kIjp7IiRpZCI6Ijg3MiIsIkNvbG9yIjp7IiRpZCI6Ijg3MyIsIkEiOjI1NSwiUiI6MjM3LCJHIjoxMjUsIkIiOjQ5fX0sIklzVmlzaWJsZSI6dHJ1ZSwiV2lkdGgiOjAuMCwiSGVpZ2h0IjowLjAsIkJvcmRlclN0eWxlIjp7IiRpZCI6Ijg3NCIsIkxpbmVDb2xvciI6bnVsbCwiTGluZVdlaWdodCI6MC4wLCJMaW5lVHlwZSI6MCwiUGFyZW50U3R5bGUiOm51bGx9LCJQYXJlbnRTdHlsZSI6bnVsbH0sIkhvcml6b250YWxDb25uZWN0b3JTdHlsZSI6eyIkaWQiOiI4NzUiLCJMaW5lQ29sb3IiOnsiJGlkIjoiODc2IiwiJHR5cGUiOiJOTFJFLkNvbW1vbi5Eb20uU29saWRDb2xvckJydXNoLCBOTFJFLkNvbW1vbiIsIkNvbG9yIjp7IiRpZCI6Ijg3NyIsIkEiOjI1NSwiUiI6MCwiRyI6MCwiQiI6MH19LCJMaW5lV2VpZ2h0IjowLjAsIkxpbmVUeXBlIjowLCJQYXJlbnRTdHlsZSI6bnVsbH0sIlZlcnRpY2FsQ29ubmVjdG9yU3R5bGUiOnsiJGlkIjoiODc4IiwiTGluZUNvbG9yIjp7IiRpZCI6Ijg3OSIsIiR0eXBlIjoiTkxSRS5Db21tb24uRG9tLlNvbGlkQ29sb3JCcnVzaCwgTkxSRS5Db21tb24iLCJDb2xvciI6eyIkaWQiOiI4ODAiLCJBIjoyNTUsIlIiOjAsIkciOjAsIkIiOjB9fSwiTGluZVdlaWdodCI6MC4wLCJMaW5lVHlwZSI6MCwiUGFyZW50U3R5bGUiOm51bGx9LCJNYXJnaW4iOm51bGwsIlN0YXJ0RGF0ZVBvc2l0aW9uIjowLCJFbmREYXRlUG9zaXRpb24iOjAsIkRhdGVJc1Zpc2libGUiOnRydWUsIlRpdGxlUG9zaXRpb24iOjQsIkR1cmF0aW9uUG9zaXRpb24iOjYsIlBlcmNlbnRhZ2VDb21wbGV0ZWRQb3NpdGlvbiI6NiwiVmFyaWFuY2VQb3NpdGlvbiI6MiwiU3BhY2luZyI6MywiSXNCZWxvd1RpbWViYW5kIjp0cnVlLCJQZXJjZW50YWdlQ29tcGxldGVTaGFwZU9wYWNpdHkiOjM1LCJCYXNlbGluZVN0eWxlIjp7IiRpZCI6Ijg4MSIsIlNoYXBlU3R5bGUiOnsiJGlkIjoiODgyIiwiTWFyZ2luIjp7IiRpZCI6Ijg4MyIsIlRvcCI6MC4wLCJMZWZ0IjowLjAsIlJpZ2h0IjowLjAsIkJvdHRvbSI6MC4wfSwiUGFkZGluZyI6eyIkaWQiOiI4ODQiLCJUb3AiOjAuMCwiTGVmdCI6MC4wLCJSaWdodCI6MC4wLCJCb3R0b20iOjAuMH0sIkJhY2tncm91bmQiOnsiJGlkIjoiODg1IiwiQ29sb3IiOnsiJGlkIjoiODg2IiwiQSI6MTUzLCJSIjowLCJHIjowLCJCIjowfX0sIklzVmlzaWJsZSI6ZmFsc2UsIldpZHRoIjowLjAsIkhlaWdodCI6MC4wLCJCb3JkZXJTdHlsZSI6bnVsbCwiUGFyZW50U3R5bGUiOm51bGx9LCJNYXJnaW4iOnsiJGlkIjoiODg3IiwiVG9wIjowLjAsIkxlZnQiOjAuMCwiUmlnaHQiOjAuMCwiQm90dG9tIjowLjB9LCJQYWRkaW5nIjp7IiRpZCI6Ijg4OCIsIlRvcCI6MC4wLCJMZWZ0IjowLjAsIlJpZ2h0IjowLjAsIkJvdHRvbSI6MC4wfSwiQmFja2dyb3VuZCI6bnVsbCwiSXNWaXNpYmxlIjp0cnVlLCJXaWR0aCI6MC4wLCJIZWlnaHQiOjAuMCwiQm9yZGVyU3R5bGUiOm51bGwsIlBhcmVudFN0eWxlIjpudWxsfSwiU2hhcGVTdHlsZSI6eyIkaWQiOiI4ODkiLCJNYXJnaW4iOnsiJGlkIjoiODkwIiwiVG9wIjowLjAsIkxlZnQiOjQuMCwiUmlnaHQiOjQuMCwiQm90dG9tIjowLjB9LCJQYWRkaW5nIjp7IiRpZCI6Ijg5MSIsIlRvcCI6MC4wLCJMZWZ0IjowLjAsIlJpZ2h0IjowLjAsIkJvdHRvbSI6MC4wfSwiQmFja2dyb3VuZCI6eyIkaWQiOiI4OTIiLCJDb2xvciI6eyIkaWQiOiI4OTMiLCJBIjoyNTUsIlIiOjIwNywiRyI6MjEyLCJCIjoyMTd9fSwiSXNWaXNpYmxlIjp0cnVlLCJXaWR0aCI6MC4wLCJIZWlnaHQiOjEwLjAsIkJvcmRlclN0eWxlIjp7IiRpZCI6Ijg5NCIsIkxpbmVDb2xvciI6eyIkaWQiOiI4OTUiLCIkdHlwZSI6Ik5MUkUuQ29tbW9uLkRvbS5Tb2xpZENvbG9yQnJ1c2gsIE5MUkUuQ29tbW9uIiwiQ29sb3IiOnsiJGlkIjoiODk2IiwiQSI6MjU1LCJSIjoyMzQsIkciOjIyLCJCIjozMH19LCJMaW5lV2VpZ2h0IjowLjAsIkxpbmVUeXBlIjowLCJQYXJlbnRTdHlsZSI6bnVsbH0sIlBhcmVudFN0eWxlIjpudWxsfSwiVGl0bGVTdHlsZSI6eyIkaWQiOiI4OTciLCJGb250U2V0dGluZ3MiOnsiJGlkIjoiODk4IiwiRm9udFNpemUiOjExLCJGb250TmFtZSI6IkNhbGlicmkiLCJJc0JvbGQiOmZhbHNlLCJJc0l0YWxpYyI6ZmFsc2UsIklzVW5kZXJsaW5lZCI6ZmFsc2UsIlBhcmVudFN0eWxlIjpudWxsfSwiQXV0b1NpemUiOjAsIkZvcmVncm91bmQiOnsiJGlkIjoiODk5IiwiQ29sb3IiOnsiJGlkIjoiOTAwIiwiQSI6MjU1LCJSIjoyNTUsIkciOjI1NSwiQiI6MjU1fX0sIk1heFdpZHRoIjoyMDAuMCwiTWF4SGVpZ2h0IjoiSW5maW5pdHkiLCJTbWFydEZvcmVncm91bmRJc0FjdGl2ZSI6ZmFsc2UsIkhvcml6b250YWxBbGlnbm1lbnQiOjAsIlZlcnRpY2FsQWxpZ25tZW50IjoxLCJTbWFydEZvcmVncm91bmQiOm51bGwsIkJhY2tncm91bmRGaWxsVHlwZSI6MCwiTWFyZ2luIjp7IiRpZCI6IjkwMSIsIlRvcCI6MC4wLCJMZWZ0IjowLjAsIlJpZ2h0IjowLjAsIkJvdHRvbSI6MC4wfSwiUGFkZGluZyI6eyIkaWQiOiI5MDIiLCJUb3AiOjAuMCwiTGVmdCI6MC4wLCJSaWdodCI6MC4wLCJCb3R0b20iOjAuMH0sIkJhY2tncm91bmQiOnsiJGlkIjoiOTAzIiwiQ29sb3IiOnsiJGlkIjoiOTA0IiwiQSI6MCwiUiI6MjU1LCJHIjoyNTUsIkIiOjI1NX19LCJJc1Zpc2libGUiOnRydWUsIldpZHRoIjowLjAsIkhlaWdodCI6MC4wLCJCb3JkZXJTdHlsZSI6eyIkaWQiOiI5MDUiLCJMaW5lQ29sb3IiOm51bGwsIkxpbmVXZWlnaHQiOjAuMCwiTGluZVR5cGUiOjAsIlBhcmVudFN0eWxlIjpudWxsfSwiUGFyZW50U3R5bGUiOm51bGx9LCJEYXRlU3R5bGUiOnsiJGlkIjoiOTA2IiwiRm9udFNldHRpbmdzIjp7IiRpZCI6IjkwNyIsIkZvbnRTaXplIjoxMCwiRm9udE5hbWUiOiJDYWxpYnJpIiwiSXNCb2xkIjpmYWxzZSwiSXNJdGFsaWMiOmZhbHNlLCJJc1VuZGVybGluZWQiOmZhbHNlLCJQYXJlbnRTdHlsZSI6bnVsbH0sIkF1dG9TaXplIjowLCJGb3JlZ3JvdW5kIjp7IiRpZCI6IjkwOCIsIkNvbG9yIjp7IiRpZCI6IjkwOSIsIkEiOjI1NSwiUiI6MjU1LCJHIjoxOTIsIkIiOjB9fSwiTWF4V2lkdGgiOjIwMC4wLCJNYXhIZWlnaHQiOiJJbmZpbml0eSIsIlNtYXJ0Rm9yZWdyb3VuZElzQWN0aXZlIjpmYWxzZSwiSG9yaXpvbnRhbEFsaWdubWVudCI6MCwiVmVydGljYWxBbGlnbm1lbnQiOjEsIlNtYXJ0Rm9yZWdyb3VuZCI6bnVsbCwiQmFja2dyb3VuZEZpbGxUeXBlIjowLCJNYXJnaW4iOnsiJGlkIjoiOTEwIiwiVG9wIjowLjAsIkxlZnQiOjAuMCwiUmlnaHQiOjAuMCwiQm90dG9tIjowLjB9LCJQYWRkaW5nIjp7IiRpZCI6IjkxMSIsIlRvcCI6MC4wLCJMZWZ0IjowLjAsIlJpZ2h0IjowLjAsIkJvdHRvbSI6MC4wfSwiQmFja2dyb3VuZCI6eyIkaWQiOiI5MTIiLCJDb2xvciI6eyIkaWQiOiI5MTMiLCJBIjowLCJSIjoyNTUsIkciOjI1NSwiQiI6MjU1fX0sIklzVmlzaWJsZSI6dHJ1ZSwiV2lkdGgiOjAuMCwiSGVpZ2h0IjowLjAsIkJvcmRlclN0eWxlIjp7IiRpZCI6IjkxNCIsIkxpbmVDb2xvciI6bnVsbCwiTGluZVdlaWdodCI6MC4wLCJMaW5lVHlwZSI6MCwiUGFyZW50U3R5bGUiOm51bGx9LCJQYXJlbnRTdHlsZSI6bnVsbH0sIkRhdGVGb3JtYXQiOnsiJGlkIjoiOTE1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kxNiIsIkZvcm1hdCI6MCwiSXNWaXNpYmxlIjpmYWxzZSwiTGFzdEtub3duVmlzaWJpbGl0eVN0YXRlIjpmYWxzZX0sIklzVmlzaWJsZSI6dHJ1ZSwiVmFyaWFuY2VTdHlsZSI6eyIkaWQiOiI5MTciLCJUZXh0U3R5bGUiOnsiJGlkIjoiOTE4IiwiRm9udFNldHRpbmdzIjp7IiRpZCI6IjkxOSIsIkZvbnRTaXplIjo5LCJGb250TmFtZSI6IkNhbGlicmkiLCJJc0JvbGQiOmZhbHNlLCJJc0l0YWxpYyI6ZmFsc2UsIklzVW5kZXJsaW5lZCI6ZmFsc2UsIlBhcmVudFN0eWxlIjpudWxsfSwiQXV0b1NpemUiOjAsIkZvcmVncm91bmQiOnsiJGlkIjoiOTIwIiwiQ29sb3IiOnsiJGlkIjoiOTIxIiwiQSI6MjU1LCJSIjowLCJHIjowLCJCIjowfX0sIk1heFdpZHRoIjoyMDAuMCwiTWF4SGVpZ2h0IjoiSW5maW5pdHkiLCJTbWFydEZvcmVncm91bmRJc0FjdGl2ZSI6ZmFsc2UsIkhvcml6b250YWxBbGlnbm1lbnQiOjEsIlZlcnRpY2FsQWxpZ25tZW50IjoxLCJTbWFydEZvcmVncm91bmQiOm51bGwsIkJhY2tncm91bmRGaWxsVHlwZSI6MCwiTWFyZ2luIjp7IiRpZCI6IjkyMiIsIlRvcCI6MC4wLCJMZWZ0IjowLjAsIlJpZ2h0IjowLjAsIkJvdHRvbSI6MC4wfSwiUGFkZGluZyI6eyIkaWQiOiI5MjMiLCJUb3AiOjAuMCwiTGVmdCI6MC4wLCJSaWdodCI6MC4wLCJCb3R0b20iOjAuMH0sIkJhY2tncm91bmQiOnsiJGlkIjoiOTI0IiwiQ29sb3IiOnsiJGlkIjoiOTI1IiwiQSI6MCwiUiI6MCwiRyI6MCwiQiI6MH19LCJJc1Zpc2libGUiOnRydWUsIldpZHRoIjowLjAsIkhlaWdodCI6MC4wLCJCb3JkZXJTdHlsZSI6eyIkaWQiOiI5MjYiLCJMaW5lQ29sb3IiOm51bGwsIkxpbmVXZWlnaHQiOjAuMCwiTGluZVR5cGUiOjAsIlBhcmVudFN0eWxlIjpudWxsfSwiUGFyZW50U3R5bGUiOm51bGx9LCJQYXJlbnRTdHlsZSI6bnVsbH0sIlBhcmVudFN0eWxlIjpudWxsfSwiSW5kZXgiOjQsIlNtYXJ0RHVyYXRpb25BY3RpdmF0ZWQiOmZhbHNlLCJEYXRlRm9ybWF0Ijp7IiRyZWYiOiI5MTUifSwiV2Vla051bWJlcmluZyI6eyIkaWQiOiI5MjciLCJGb3JtYXQiOjAsIklzVmlzaWJsZSI6ZmFsc2UsIkxhc3RLbm93blZpc2liaWxpdHlTdGF0ZSI6ZmFsc2V9LCJCYXNlbGluZURhdGEiOnsiJGlkIjoiOTI4IiwiU3RhcnREYXRlIjoiMjAyNi0wMy0xMVQwMDowMDowMCIsIkVuZERhdGUiOiIyMDI2LTAzLTI2VDIzOjU5OjAwIn0sIklkIjoiNTUzZGI5NGUtZDc1NC00MGJmLThjMTctNmVhYzI1ODUzODUwIiwiSW1wb3J0SWQiOm51bGwsIlRpdGxlIjoiSW5zdGFsbCBzdGVlbCBmcmFtaW5nIiwiTm90ZSI6bnVsbCwiSHlwZXJsaW5rIjp7IiRpZCI6IjkyOSIsIkFkZHJlc3MiOiIiLCJTdWJBZGRyZXNzIjoiIn0sIklzQ2hhbmdlZCI6ZmFsc2UsIklzTmV3IjpmYWxzZX19XSwiX21pbGVzdG9uZXMiOltdLCJJZCI6IjAwMDAwMDAwLTAwMDAtMDAwMC0wMDAwLTAwMDAwMDAwMDAwMCIsIklzU2luZ2xlSXRlbVJvdyI6dHJ1ZX0seyIkaWQiOiI5MzAiLCJfdGFza3MiOlt7IiRpZCI6IjkzMSIsIl9hdHRhY2hlZE1pbGVzdG9uZXMiOltdLCJUYXNrRGVmaW5pdGlvbiI6eyIkaWQiOiI5MzIiLCJHcm91cE5hbWUiOm51bGwsIlN0YXJ0RGF0ZSI6IjIwMjYtMDMtMjZUMDA6MDA6MDAiLCJFbmREYXRlIjoiMjAyNi0wNC0xMFQyMzo1OTowMCIsIlBlcmNlbnRhZ2VDb21wbGV0ZSI6MC4wLCJTdHlsZSI6eyIkaWQiOiI5MzMiLCJTaGFwZSI6MSwiU2hhcGVUaGlja25lc3MiOjAsIkR1cmF0aW9uRm9ybWF0IjowLCJJbmNsdWRlTm9uV29ya2luZ0RheXNJbkR1cmF0aW9uIjpmYWxzZSwiUGVyY2VudGFnZUNvbXBsZXRlU3R5bGUiOnsiJGlkIjoiOTM0IiwiRm9udFNldHRpbmdzIjp7IiRpZCI6IjkzNSIsIkZvbnRTaXplIjoxMCwiRm9udE5hbWUiOiJDYWxpYnJpIiwiSXNCb2xkIjpmYWxzZSwiSXNJdGFsaWMiOmZhbHNlLCJJc1VuZGVybGluZWQiOmZhbHNlLCJQYXJlbnRTdHlsZSI6bnVsbH0sIkF1dG9TaXplIjowLCJGb3JlZ3JvdW5kIjp7IiRpZCI6IjkzNiIsIkNvbG9yIjp7IiRpZCI6IjkzNyIsIkEiOjI1NSwiUiI6MjMyLCJHIjoyMzIsIkIiOjIzMn19LCJNYXhXaWR0aCI6MjAwLjAsIk1heEhlaWdodCI6IkluZmluaXR5IiwiU21hcnRGb3JlZ3JvdW5kSXNBY3RpdmUiOmZhbHNlLCJIb3Jpem9udGFsQWxpZ25tZW50IjowLCJWZXJ0aWNhbEFsaWdubWVudCI6MSwiU21hcnRGb3JlZ3JvdW5kIjpudWxsLCJCYWNrZ3JvdW5kRmlsbFR5cGUiOjAsIk1hcmdpbiI6eyIkaWQiOiI5MzgiLCJUb3AiOjAuMCwiTGVmdCI6MC4wLCJSaWdodCI6MC4wLCJCb3R0b20iOjAuMH0sIlBhZGRpbmciOnsiJGlkIjoiOTM5IiwiVG9wIjowLjAsIkxlZnQiOjAuMCwiUmlnaHQiOjAuMCwiQm90dG9tIjowLjB9LCJCYWNrZ3JvdW5kIjp7IiRpZCI6Ijk0MCIsIkNvbG9yIjp7IiRpZCI6Ijk0MSIsIkEiOjg5LCJSIjowLCJHIjowLCJCIjowfX0sIklzVmlzaWJsZSI6dHJ1ZSwiV2lkdGgiOjAuMCwiSGVpZ2h0IjowLjAsIkJvcmRlclN0eWxlIjp7IiRpZCI6Ijk0MiIsIkxpbmVDb2xvciI6bnVsbCwiTGluZVdlaWdodCI6MC4wLCJMaW5lVHlwZSI6MCwiUGFyZW50U3R5bGUiOm51bGx9LCJQYXJlbnRTdHlsZSI6bnVsbH0sIkR1cmF0aW9uU3R5bGUiOnsiJGlkIjoiOTQzIiwiRm9udFNldHRpbmdzIjp7IiRpZCI6Ijk0NCIsIkZvbnRTaXplIjoxMCwiRm9udE5hbWUiOiJDYWxpYnJpIiwiSXNCb2xkIjpmYWxzZSwiSXNJdGFsaWMiOmZhbHNlLCJJc1VuZGVybGluZWQiOmZhbHNlLCJQYXJlbnRTdHlsZSI6bnVsbH0sIkF1dG9TaXplIjowLCJGb3JlZ3JvdW5kIjp7IiRpZCI6Ijk0NSIsIkNvbG9yIjp7IiRpZCI6Ijk0NiIsIkEiOjI1NSwiUiI6MjM3LCJHIjoxMjUsIkIiOjQ5fX0sIk1heFdpZHRoIjoyMDAuMCwiTWF4SGVpZ2h0IjoiSW5maW5pdHkiLCJTbWFydEZvcmVncm91bmRJc0FjdGl2ZSI6ZmFsc2UsIkhvcml6b250YWxBbGlnbm1lbnQiOjAsIlZlcnRpY2FsQWxpZ25tZW50IjoxLCJTbWFydEZvcmVncm91bmQiOm51bGwsIkJhY2tncm91bmRGaWxsVHlwZSI6MCwiTWFyZ2luIjp7IiRpZCI6Ijk0NyIsIlRvcCI6MC4wLCJMZWZ0IjowLjAsIlJpZ2h0IjowLjAsIkJvdHRvbSI6MC4wfSwiUGFkZGluZyI6eyIkaWQiOiI5NDgiLCJUb3AiOjAuMCwiTGVmdCI6MC4wLCJSaWdodCI6MC4wLCJCb3R0b20iOjAuMH0sIkJhY2tncm91bmQiOnsiJGlkIjoiOTQ5IiwiQ29sb3IiOnsiJGlkIjoiOTUwIiwiQSI6MjU1LCJSIjoyMzcsIkciOjEyNSwiQiI6NDl9fSwiSXNWaXNpYmxlIjp0cnVlLCJXaWR0aCI6MC4wLCJIZWlnaHQiOjAuMCwiQm9yZGVyU3R5bGUiOnsiJGlkIjoiOTUxIiwiTGluZUNvbG9yIjpudWxsLCJMaW5lV2VpZ2h0IjowLjAsIkxpbmVUeXBlIjowLCJQYXJlbnRTdHlsZSI6bnVsbH0sIlBhcmVudFN0eWxlIjpudWxsfSwiSG9yaXpvbnRhbENvbm5lY3RvclN0eWxlIjp7IiRpZCI6Ijk1MiIsIkxpbmVDb2xvciI6eyIkaWQiOiI5NTMiLCIkdHlwZSI6Ik5MUkUuQ29tbW9uLkRvbS5Tb2xpZENvbG9yQnJ1c2gsIE5MUkUuQ29tbW9uIiwiQ29sb3IiOnsiJGlkIjoiOTU0IiwiQSI6MjU1LCJSIjowLCJHIjowLCJCIjowfX0sIkxpbmVXZWlnaHQiOjAuMCwiTGluZVR5cGUiOjAsIlBhcmVudFN0eWxlIjpudWxsfSwiVmVydGljYWxDb25uZWN0b3JTdHlsZSI6eyIkaWQiOiI5NTUiLCJMaW5lQ29sb3IiOnsiJGlkIjoiOTU2IiwiJHR5cGUiOiJOTFJFLkNvbW1vbi5Eb20uU29saWRDb2xvckJydXNoLCBOTFJFLkNvbW1vbiIsIkNvbG9yIjp7IiRpZCI6Ijk1NyIsIkEiOjI1NSwiUiI6MCwiRyI6MCwiQiI6MH19LCJMaW5lV2VpZ2h0IjowLjAsIkxpbmVUeXBlIjowLCJQYXJlbnRTdHlsZSI6bnVsbH0sIk1hcmdpbiI6bnVsbCwiU3RhcnREYXRlUG9zaXRpb24iOjMsIkVuZERhdGVQb3NpdGlvbiI6MywiRGF0ZUlzVmlzaWJsZSI6dHJ1ZSwiVGl0bGVQb3NpdGlvbiI6NCwiRHVyYXRpb25Qb3NpdGlvbiI6NiwiUGVyY2VudGFnZUNvbXBsZXRlZFBvc2l0aW9uIjo2LCJWYXJpYW5jZVBvc2l0aW9uIjoyLCJTcGFjaW5nIjozLCJJc0JlbG93VGltZWJhbmQiOnRydWUsIlBlcmNlbnRhZ2VDb21wbGV0ZVNoYXBlT3BhY2l0eSI6MzUsIkJhc2VsaW5lU3R5bGUiOnsiJGlkIjoiOTU4IiwiU2hhcGVTdHlsZSI6eyIkaWQiOiI5NTkiLCJNYXJnaW4iOnsiJGlkIjoiOTYwIiwiVG9wIjowLjAsIkxlZnQiOjAuMCwiUmlnaHQiOjAuMCwiQm90dG9tIjowLjB9LCJQYWRkaW5nIjp7IiRpZCI6Ijk2MSIsIlRvcCI6MC4wLCJMZWZ0IjowLjAsIlJpZ2h0IjowLjAsIkJvdHRvbSI6MC4wfSwiQmFja2dyb3VuZCI6eyIkaWQiOiI5NjIiLCJDb2xvciI6eyIkaWQiOiI5NjMiLCJBIjoxNTMsIlIiOjAsIkciOjAsIkIiOjB9fSwiSXNWaXNpYmxlIjpmYWxzZSwiV2lkdGgiOjAuMCwiSGVpZ2h0IjowLjAsIkJvcmRlclN0eWxlIjpudWxsLCJQYXJlbnRTdHlsZSI6bnVsbH0sIk1hcmdpbiI6eyIkaWQiOiI5NjQiLCJUb3AiOjAuMCwiTGVmdCI6MC4wLCJSaWdodCI6MC4wLCJCb3R0b20iOjAuMH0sIlBhZGRpbmciOnsiJGlkIjoiOTY1IiwiVG9wIjowLjAsIkxlZnQiOjAuMCwiUmlnaHQiOjAuMCwiQm90dG9tIjowLjB9LCJCYWNrZ3JvdW5kIjpudWxsLCJJc1Zpc2libGUiOnRydWUsIldpZHRoIjowLjAsIkhlaWdodCI6MC4wLCJCb3JkZXJTdHlsZSI6bnVsbCwiUGFyZW50U3R5bGUiOm51bGx9LCJTaGFwZVN0eWxlIjp7IiRpZCI6Ijk2NiIsIk1hcmdpbiI6eyIkaWQiOiI5NjciLCJUb3AiOjAuMCwiTGVmdCI6NC4wLCJSaWdodCI6NC4wLCJCb3R0b20iOjAuMH0sIlBhZGRpbmciOnsiJGlkIjoiOTY4IiwiVG9wIjowLjAsIkxlZnQiOjAuMCwiUmlnaHQiOjAuMCwiQm90dG9tIjowLjB9LCJCYWNrZ3JvdW5kIjp7IiRpZCI6Ijk2OSIsIkNvbG9yIjp7IiRpZCI6Ijk3MCIsIkEiOjI1NSwiUiI6MjA3LCJHIjoyMTIsIkIiOjIxN319LCJJc1Zpc2libGUiOnRydWUsIldpZHRoIjowLjAsIkhlaWdodCI6MTAuMCwiQm9yZGVyU3R5bGUiOnsiJGlkIjoiOTcxIiwiTGluZUNvbG9yIjp7IiRpZCI6Ijk3MiIsIiR0eXBlIjoiTkxSRS5Db21tb24uRG9tLlNvbGlkQ29sb3JCcnVzaCwgTkxSRS5Db21tb24iLCJDb2xvciI6eyIkaWQiOiI5NzMiLCJBIjoyNTUsIlIiOjIzNCwiRyI6MjIsIkIiOjMwfX0sIkxpbmVXZWlnaHQiOjAuMCwiTGluZVR5cGUiOjAsIlBhcmVudFN0eWxlIjpudWxsfSwiUGFyZW50U3R5bGUiOm51bGx9LCJUaXRsZVN0eWxlIjp7IiRpZCI6Ijk3NCIsIkZvbnRTZXR0aW5ncyI6eyIkaWQiOiI5NzUiLCJGb250U2l6ZSI6MTEsIkZvbnROYW1lIjoiQ2FsaWJyaSIsIklzQm9sZCI6ZmFsc2UsIklzSXRhbGljIjpmYWxzZSwiSXNVbmRlcmxpbmVkIjpmYWxzZSwiUGFyZW50U3R5bGUiOm51bGx9LCJBdXRvU2l6ZSI6MCwiRm9yZWdyb3VuZCI6eyIkaWQiOiI5NzYiLCJDb2xvciI6eyIkaWQiOiI5NzciLCJBIjoyNTUsIlIiOjI1NSwiRyI6MjU1LCJCIjoyNTV9fSwiTWF4V2lkdGgiOjIwMC4wLCJNYXhIZWlnaHQiOiJJbmZpbml0eSIsIlNtYXJ0Rm9yZWdyb3VuZElzQWN0aXZlIjpmYWxzZSwiSG9yaXpvbnRhbEFsaWdubWVudCI6MCwiVmVydGljYWxBbGlnbm1lbnQiOjEsIlNtYXJ0Rm9yZWdyb3VuZCI6bnVsbCwiQmFja2dyb3VuZEZpbGxUeXBlIjowLCJNYXJnaW4iOnsiJGlkIjoiOTc4IiwiVG9wIjowLjAsIkxlZnQiOjAuMCwiUmlnaHQiOjAuMCwiQm90dG9tIjowLjB9LCJQYWRkaW5nIjp7IiRpZCI6Ijk3OSIsIlRvcCI6MC4wLCJMZWZ0IjowLjAsIlJpZ2h0IjowLjAsIkJvdHRvbSI6MC4wfSwiQmFja2dyb3VuZCI6eyIkaWQiOiI5ODAiLCJDb2xvciI6eyIkaWQiOiI5ODEiLCJBIjowLCJSIjoyNTUsIkciOjI1NSwiQiI6MjU1fX0sIklzVmlzaWJsZSI6dHJ1ZSwiV2lkdGgiOjAuMCwiSGVpZ2h0IjowLjAsIkJvcmRlclN0eWxlIjp7IiRpZCI6Ijk4MiIsIkxpbmVDb2xvciI6bnVsbCwiTGluZVdlaWdodCI6MC4wLCJMaW5lVHlwZSI6MCwiUGFyZW50U3R5bGUiOm51bGx9LCJQYXJlbnRTdHlsZSI6bnVsbH0sIkRhdGVTdHlsZSI6eyIkaWQiOiI5ODMiLCJGb250U2V0dGluZ3MiOnsiJGlkIjoiOTg0IiwiRm9udFNpemUiOjEwLCJGb250TmFtZSI6IkNhbGlicmkiLCJJc0JvbGQiOmZhbHNlLCJJc0l0YWxpYyI6ZmFsc2UsIklzVW5kZXJsaW5lZCI6ZmFsc2UsIlBhcmVudFN0eWxlIjpudWxsfSwiQXV0b1NpemUiOjAsIkZvcmVncm91bmQiOnsiJGlkIjoiOTg1IiwiQ29sb3IiOnsiJGlkIjoiOTg2IiwiQSI6MjU1LCJSIjoyNTUsIkciOjE5MiwiQiI6MH19LCJNYXhXaWR0aCI6MjAwLjAsIk1heEhlaWdodCI6IkluZmluaXR5IiwiU21hcnRGb3JlZ3JvdW5kSXNBY3RpdmUiOmZhbHNlLCJIb3Jpem9udGFsQWxpZ25tZW50IjoyLCJWZXJ0aWNhbEFsaWdubWVudCI6MSwiU21hcnRGb3JlZ3JvdW5kIjpudWxsLCJCYWNrZ3JvdW5kRmlsbFR5cGUiOjAsIk1hcmdpbiI6eyIkaWQiOiI5ODciLCJUb3AiOjAuMCwiTGVmdCI6MC4wLCJSaWdodCI6MC4wLCJCb3R0b20iOjAuMH0sIlBhZGRpbmciOnsiJGlkIjoiOTg4IiwiVG9wIjowLjAsIkxlZnQiOjAuMCwiUmlnaHQiOjAuMCwiQm90dG9tIjowLjB9LCJCYWNrZ3JvdW5kIjp7IiRpZCI6Ijk4OSIsIkNvbG9yIjp7IiRpZCI6Ijk5MCIsIkEiOjAsIlIiOjI1NSwiRyI6MjU1LCJCIjoyNTV9fSwiSXNWaXNpYmxlIjp0cnVlLCJXaWR0aCI6MC4wLCJIZWlnaHQiOjAuMCwiQm9yZGVyU3R5bGUiOnsiJGlkIjoiOTkxIiwiTGluZUNvbG9yIjpudWxsLCJMaW5lV2VpZ2h0IjowLjAsIkxpbmVUeXBlIjowLCJQYXJlbnRTdHlsZSI6bnVsbH0sIlBhcmVudFN0eWxlIjpudWxsfSwiRGF0ZUZvcm1hdCI6eyIkaWQiOiI5OTI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OTkzIiwiRm9ybWF0IjowLCJJc1Zpc2libGUiOmZhbHNlLCJMYXN0S25vd25WaXNpYmlsaXR5U3RhdGUiOmZhbHNlfSwiSXNWaXNpYmxlIjp0cnVlLCJWYXJpYW5jZVN0eWxlIjp7IiRpZCI6Ijk5NCIsIlRleHRTdHlsZSI6eyIkaWQiOiI5OTUiLCJGb250U2V0dGluZ3MiOnsiJGlkIjoiOTk2IiwiRm9udFNpemUiOjksIkZvbnROYW1lIjoiQ2FsaWJyaSIsIklzQm9sZCI6ZmFsc2UsIklzSXRhbGljIjpmYWxzZSwiSXNVbmRlcmxpbmVkIjpmYWxzZSwiUGFyZW50U3R5bGUiOm51bGx9LCJBdXRvU2l6ZSI6MCwiRm9yZWdyb3VuZCI6eyIkaWQiOiI5OTciLCJDb2xvciI6eyIkaWQiOiI5OTgiLCJBIjoyNTUsIlIiOjAsIkciOjAsIkIiOjB9fSwiTWF4V2lkdGgiOjIwMC4wLCJNYXhIZWlnaHQiOiJJbmZpbml0eSIsIlNtYXJ0Rm9yZWdyb3VuZElzQWN0aXZlIjpmYWxzZSwiSG9yaXpvbnRhbEFsaWdubWVudCI6MSwiVmVydGljYWxBbGlnbm1lbnQiOjEsIlNtYXJ0Rm9yZWdyb3VuZCI6bnVsbCwiQmFja2dyb3VuZEZpbGxUeXBlIjowLCJNYXJnaW4iOnsiJGlkIjoiOTk5IiwiVG9wIjowLjAsIkxlZnQiOjAuMCwiUmlnaHQiOjAuMCwiQm90dG9tIjowLjB9LCJQYWRkaW5nIjp7IiRpZCI6IjEwMDAiLCJUb3AiOjAuMCwiTGVmdCI6MC4wLCJSaWdodCI6MC4wLCJCb3R0b20iOjAuMH0sIkJhY2tncm91bmQiOnsiJGlkIjoiMTAwMSIsIkNvbG9yIjp7IiRpZCI6IjEwMDIiLCJBIjowLCJSIjowLCJHIjowLCJCIjowfX0sIklzVmlzaWJsZSI6dHJ1ZSwiV2lkdGgiOjAuMCwiSGVpZ2h0IjowLjAsIkJvcmRlclN0eWxlIjp7IiRpZCI6IjEwMDMiLCJMaW5lQ29sb3IiOm51bGwsIkxpbmVXZWlnaHQiOjAuMCwiTGluZVR5cGUiOjAsIlBhcmVudFN0eWxlIjpudWxsfSwiUGFyZW50U3R5bGUiOm51bGx9LCJQYXJlbnRTdHlsZSI6bnVsbH0sIlBhcmVudFN0eWxlIjpudWxsfSwiSW5kZXgiOjUsIlNtYXJ0RHVyYXRpb25BY3RpdmF0ZWQiOmZhbHNlLCJEYXRlRm9ybWF0Ijp7IiRyZWYiOiI5OTIifSwiV2Vla051bWJlcmluZyI6eyIkaWQiOiIxMDA0IiwiRm9ybWF0IjowLCJJc1Zpc2libGUiOmZhbHNlLCJMYXN0S25vd25WaXNpYmlsaXR5U3RhdGUiOmZhbHNlfSwiQmFzZWxpbmVEYXRhIjp7IiRpZCI6IjEwMDUiLCJTdGFydERhdGUiOiIyMDI2LTAzLTI2VDAwOjAwOjAwIiwiRW5kRGF0ZSI6IjIwMjYtMDQtMTBUMjM6NTk6MDAifSwiSWQiOiJhMmU3YTc0ZS1hZThjLTQ5NmQtYTVhMi1mNjM5NTViMGYyNzMiLCJJbXBvcnRJZCI6bnVsbCwiVGl0bGUiOiJGcmFtZSBidWlsZGluZyBzdHJ1Y3R1cmUiLCJOb3RlIjpudWxsLCJIeXBlcmxpbmsiOnsiJGlkIjoiMTAwNiIsIkFkZHJlc3MiOiIiLCJTdWJBZGRyZXNzIjoiIn0sIklzQ2hhbmdlZCI6ZmFsc2UsIklzTmV3IjpmYWxzZX19XSwiX21pbGVzdG9uZXMiOltdLCJJZCI6IjAwMDAwMDAwLTAwMDAtMDAwMC0wMDAwLTAwMDAwMDAwMDAwMCIsIklzU2luZ2xlSXRlbVJvdyI6dHJ1ZX1dLCJJbmRleCI6MSwiSWQiOiJmNDQwYTM3My00N2MyLTRkMjEtODJmZS1kYjNlNjMwODIyZmQiLCJIZWFkZXJUZXh0IjoiU3RydWN0dXJhbCBmcmFtaW5nIiwiSXNEZWZhdWx0IjpmYWxzZSwiU3R5bGUiOnsiJGlkIjoiMTAwNyIsIkhlYWRlclN0eWxlIjp7IiRpZCI6IjEwMDgiLCJUZXh0U3R5bGUiOnsiJGlkIjoiMTAwOSIsIkZvbnRTZXR0aW5ncyI6eyIkaWQiOiIxMDEwIiwiRm9udFNpemUiOjExLCJGb250TmFtZSI6IkNhbGlicmkiLCJJc0JvbGQiOmZhbHNlLCJJc0l0YWxpYyI6ZmFsc2UsIklzVW5kZXJsaW5lZCI6ZmFsc2UsIlBhcmVudFN0eWxlIjpudWxsfSwiQXV0b1NpemUiOjIsIkZvcmVncm91bmQiOnsiJGlkIjoiMTAxMSIsIkNvbG9yIjp7IiRpZCI6IjEwMTIiLCJBIjoyNTUsIlIiOjI1NSwiRyI6MTgzLCJCIjo4fX0sIk1heFdpZHRoIjo0OS43NjY1MzAwOTc2OTkxODksIk1heEhlaWdodCI6IkluZmluaXR5IiwiU21hcnRGb3JlZ3JvdW5kSXNBY3RpdmUiOmZhbHNlLCJIb3Jpem9udGFsQWxpZ25tZW50IjowLCJWZXJ0aWNhbEFsaWdubWVudCI6MCwiU21hcnRGb3JlZ3JvdW5kIjpudWxsLCJCYWNrZ3JvdW5kRmlsbFR5cGUiOjAsIk1hcmdpbiI6eyIkaWQiOiIxMDEzIiwiVG9wIjowLjAsIkxlZnQiOjAuMCwiUmlnaHQiOjAuMCwiQm90dG9tIjowLjB9LCJQYWRkaW5nIjp7IiRpZCI6IjEwMTQiLCJUb3AiOjAuMCwiTGVmdCI6MC4wLCJSaWdodCI6MC4wLCJCb3R0b20iOjAuMH0sIkJhY2tncm91bmQiOnsiJGlkIjoiMTAxNSIsIkNvbG9yIjp7IiRpZCI6IjEwMTYiLCJBIjoyNTUsIlIiOjAsIkciOjAsIkIiOjB9fSwiSXNWaXNpYmxlIjp0cnVlLCJXaWR0aCI6MC4wLCJIZWlnaHQiOjAuMCwiQm9yZGVyU3R5bGUiOm51bGwsIlBhcmVudFN0eWxlIjpudWxsfSwiUmVjdGFuZ2xlU3R5bGUiOnsiJGlkIjoiMTAxNyIsIk1hcmdpbiI6eyIkaWQiOiIxMDE4IiwiVG9wIjowLjAsIkxlZnQiOjAuMCwiUmlnaHQiOjAuMCwiQm90dG9tIjowLjB9LCJQYWRkaW5nIjp7IiRpZCI6IjEwMTkiLCJUb3AiOjAuMCwiTGVmdCI6MC4wLCJSaWdodCI6MC4wLCJCb3R0b20iOjAuMH0sIkJhY2tncm91bmQiOnsiJGlkIjoiMTAyMCIsIkNvbG9yIjp7IiRpZCI6IjEwMjEiLCJBIjoxMjcsIlIiOjY3LCJHIjo4MywiQiI6OTd9fSwiSXNWaXNpYmxlIjp0cnVlLCJXaWR0aCI6MC4wLCJIZWlnaHQiOjAuMCwiQm9yZGVyU3R5bGUiOnsiJGlkIjoiMTAyMiIsIkxpbmVDb2xvciI6eyIkaWQiOiIxMDIzIiwiJHR5cGUiOiJOTFJFLkNvbW1vbi5Eb20uU29saWRDb2xvckJydXNoLCBOTFJFLkNvbW1vbiIsIkNvbG9yIjp7IiRpZCI6IjEwMjQiLCJBIjoyNTUsIlIiOjI1NSwiRyI6MjU1LCJCIjoyNTV9fSwiTGluZVdlaWdodCI6MC4wLCJMaW5lVHlwZSI6MCwiUGFyZW50U3R5bGUiOm51bGx9LCJQYXJlbnRTdHlsZSI6bnVsbH0sIk1hcmdpbiI6eyIkaWQiOiIxMDI1IiwiVG9wIjowLjAsIkxlZnQiOjAuMCwiUmlnaHQiOjAuMCwiQm90dG9tIjowLjB9LCJQYWRkaW5nIjp7IiRpZCI6IjEwMjYiLCJUb3AiOjAuMCwiTGVmdCI6MC4wLCJSaWdodCI6MC4wLCJCb3R0b20iOjAuMH0sIkJhY2tncm91bmQiOm51bGwsIklzVmlzaWJsZSI6dHJ1ZSwiV2lkdGgiOjAuMCwiSGVpZ2h0IjowLjAsIkJvcmRlclN0eWxlIjpudWxsLCJQYXJlbnRTdHlsZSI6bnVsbH0sIkJhY2tncm91bmRTdHlsZSI6eyIkaWQiOiIxMDI3IiwiTWFyZ2luIjp7IiRpZCI6IjEwMjgiLCJUb3AiOjAuMCwiTGVmdCI6MC4wLCJSaWdodCI6MC4wLCJCb3R0b20iOjAuMH0sIlBhZGRpbmciOnsiJGlkIjoiMTAyOSIsIlRvcCI6MC4wLCJMZWZ0IjowLjAsIlJpZ2h0IjowLjAsIkJvdHRvbSI6MC4wfSwiQmFja2dyb3VuZCI6eyIkaWQiOiIxMDMwIiwiQ29sb3IiOnsiJGlkIjoiMTAzMSIsIkEiOjIwNCwiUiI6MjgsIkciOjM2LCJCIjo0Mn19LCJJc1Zpc2libGUiOnRydWUsIldpZHRoIjowLjAsIkhlaWdodCI6MC4wLCJCb3JkZXJTdHlsZSI6eyIkaWQiOiIxMDMyIiwiTGluZUNvbG9yIjp7IiRpZCI6IjEwMzMiLCIkdHlwZSI6Ik5MUkUuQ29tbW9uLkRvbS5Tb2xpZENvbG9yQnJ1c2gsIE5MUkUuQ29tbW9uIiwiQ29sb3IiOnsiJGlkIjoiMTAzNCIsIkEiOjI1NSwiUiI6MjM0LCJHIjoyMiwiQiI6MzB9fSwiTGluZVdlaWdodCI6MC4wLCJMaW5lVHlwZSI6MCwiUGFyZW50U3R5bGUiOm51bGx9LCJQYXJlbnRTdHlsZSI6bnVsbH0sIk1hcmdpbiI6eyIkaWQiOiIxMDM1IiwiVG9wIjowLjAsIkxlZnQiOjAuMCwiUmlnaHQiOjAuMCwiQm90dG9tIjowLjB9LCJQYWRkaW5nIjp7IiRpZCI6IjEwMzYiLCJUb3AiOjAuMCwiTGVmdCI6MC4wLCJSaWdodCI6MC4wLCJCb3R0b20iOjAuMH0sIklzVmlzaWJsZSI6dHJ1ZSwiV2lkdGgiOjAuMCwiSGVpZ2h0IjowLjAsIkJvcmRlclN0eWxlIjp7IiRpZCI6IjEwMzciLCJMaW5lQ29sb3IiOm51bGwsIkxpbmVXZWlnaHQiOjAuMCwiTGluZVR5cGUiOjAsIlBhcmVudFN0eWxlIjpudWxsfSwiUGFyZW50U3R5bGUiOm51bGx9fSx7IiRpZCI6IjEwMzgiLCJfcm93cyI6W10sIkluZGV4Ijo4LCJJZCI6ImJhNjlkNGZiLTc0NWYtNDhiMC1iOWRhLWU4ZGZiODUyODliNSIsIkhlYWRlclRleHQiOm51bGwsIklzRGVmYXVsdCI6dHJ1ZSwiU3R5bGUiOnsiJGlkIjoiMTAzOSIsIkhlYWRlclN0eWxlIjp7IiRpZCI6IjEwNDAiLCJUZXh0U3R5bGUiOnsiJGlkIjoiMTA0MSIsIkZvbnRTZXR0aW5ncyI6eyIkaWQiOiIxMDQyIiwiRm9udFNpemUiOjExLCJGb250TmFtZSI6IkNhbGlicmkiLCJJc0JvbGQiOmZhbHNlLCJJc0l0YWxpYyI6ZmFsc2UsIklzVW5kZXJsaW5lZCI6ZmFsc2UsIlBhcmVudFN0eWxlIjpudWxsfSwiQXV0b1NpemUiOjIsIkZvcmVncm91bmQiOnsiJGlkIjoiMTA0MyIsIkNvbG9yIjp7IiRpZCI6IjEwNDQiLCJBIjoyNTUsIlIiOjAsIkciOjAsIkIiOjB9fSwiTWF4V2lkdGgiOiJJbmZpbml0eSIsIk1heEhlaWdodCI6IkluZmluaXR5IiwiU21hcnRGb3JlZ3JvdW5kSXNBY3RpdmUiOmZhbHNlLCJIb3Jpem9udGFsQWxpZ25tZW50IjowLCJWZXJ0aWNhbEFsaWdubWVudCI6MCwiU21hcnRGb3JlZ3JvdW5kIjpudWxsLCJCYWNrZ3JvdW5kRmlsbFR5cGUiOjAsIk1hcmdpbiI6eyIkaWQiOiIxMDQ1IiwiVG9wIjowLjAsIkxlZnQiOjAuMCwiUmlnaHQiOjAuMCwiQm90dG9tIjowLjB9LCJQYWRkaW5nIjp7IiRpZCI6IjEwNDYiLCJUb3AiOjAuMCwiTGVmdCI6MC4wLCJSaWdodCI6MC4wLCJCb3R0b20iOjAuMH0sIkJhY2tncm91bmQiOnsiJGlkIjoiMTA0NyIsIkNvbG9yIjp7IiRpZCI6IjEwNDgiLCJBIjoyNTUsIlIiOjAsIkciOjAsIkIiOjB9fSwiSXNWaXNpYmxlIjp0cnVlLCJXaWR0aCI6MC4wLCJIZWlnaHQiOjAuMCwiQm9yZGVyU3R5bGUiOm51bGwsIlBhcmVudFN0eWxlIjpudWxsfSwiUmVjdGFuZ2xlU3R5bGUiOnsiJGlkIjoiMTA0OSIsIk1hcmdpbiI6eyIkaWQiOiIxMDUwIiwiVG9wIjowLjAsIkxlZnQiOjAuMCwiUmlnaHQiOjAuMCwiQm90dG9tIjowLjB9LCJQYWRkaW5nIjp7IiRpZCI6IjEwNTEiLCJUb3AiOjAuMCwiTGVmdCI6MC4wLCJSaWdodCI6MC4wLCJCb3R0b20iOjAuMH0sIkJhY2tncm91bmQiOnsiJGlkIjoiMTA1MiIsIkNvbG9yIjp7IiRpZCI6IjEwNTMiLCJBIjo2MywiUiI6MjUsIkciOjEwNywiQiI6MzZ9fSwiSXNWaXNpYmxlIjp0cnVlLCJXaWR0aCI6MC4wLCJIZWlnaHQiOjAuMCwiQm9yZGVyU3R5bGUiOnsiJGlkIjoiMTA1NCIsIkxpbmVDb2xvciI6eyIkaWQiOiIxMDU1IiwiJHR5cGUiOiJOTFJFLkNvbW1vbi5Eb20uU29saWRDb2xvckJydXNoLCBOTFJFLkNvbW1vbiIsIkNvbG9yIjp7IiRpZCI6IjEwNTYiLCJBIjoyNTUsIlIiOjI1NSwiRyI6MjU1LCJCIjoyNTV9fSwiTGluZVdlaWdodCI6MC4wLCJMaW5lVHlwZSI6MCwiUGFyZW50U3R5bGUiOm51bGx9LCJQYXJlbnRTdHlsZSI6bnVsbH0sIk1hcmdpbiI6eyIkaWQiOiIxMDU3IiwiVG9wIjowLjAsIkxlZnQiOjAuMCwiUmlnaHQiOjAuMCwiQm90dG9tIjowLjB9LCJQYWRkaW5nIjp7IiRpZCI6IjEwNTgiLCJUb3AiOjAuMCwiTGVmdCI6MC4wLCJSaWdodCI6MC4wLCJCb3R0b20iOjAuMH0sIkJhY2tncm91bmQiOm51bGwsIklzVmlzaWJsZSI6dHJ1ZSwiV2lkdGgiOjAuMCwiSGVpZ2h0IjowLjAsIkJvcmRlclN0eWxlIjpudWxsLCJQYXJlbnRTdHlsZSI6bnVsbH0sIkJhY2tncm91bmRTdHlsZSI6eyIkaWQiOiIxMDU5IiwiTWFyZ2luIjp7IiRpZCI6IjEwNjAiLCJUb3AiOjAuMCwiTGVmdCI6MC4wLCJSaWdodCI6MC4wLCJCb3R0b20iOjAuMH0sIlBhZGRpbmciOnsiJGlkIjoiMTA2MSIsIlRvcCI6MC4wLCJMZWZ0IjowLjAsIlJpZ2h0IjowLjAsIkJvdHRvbSI6MC4wfSwiQmFja2dyb3VuZCI6eyIkaWQiOiIxMDYyIiwiQ29sb3IiOnsiJGlkIjoiMTA2MyIsIkEiOjUxLCJSIjoyMDAsIkciOjIwMCwiQiI6MjAwfX0sIklzVmlzaWJsZSI6dHJ1ZSwiV2lkdGgiOjAuMCwiSGVpZ2h0IjowLjAsIkJvcmRlclN0eWxlIjp7IiRpZCI6IjEwNjQiLCJMaW5lQ29sb3IiOnsiJGlkIjoiMTA2NSIsIiR0eXBlIjoiTkxSRS5Db21tb24uRG9tLlNvbGlkQ29sb3JCcnVzaCwgTkxSRS5Db21tb24iLCJDb2xvciI6eyIkaWQiOiIxMDY2IiwiQSI6MjU1LCJSIjoyMzQsIkciOjIyLCJCIjozMH19LCJMaW5lV2VpZ2h0IjowLjAsIkxpbmVUeXBlIjowLCJQYXJlbnRTdHlsZSI6bnVsbH0sIlBhcmVudFN0eWxlIjpudWxsfSwiTWFyZ2luIjp7IiRpZCI6IjEwNjciLCJUb3AiOjAuMCwiTGVmdCI6MC4wLCJSaWdodCI6MC4wLCJCb3R0b20iOjAuMH0sIlBhZGRpbmciOnsiJGlkIjoiMTA2OCIsIlRvcCI6MC4wLCJMZWZ0IjowLjAsIlJpZ2h0IjowLjAsIkJvdHRvbSI6MC4wfSwiSXNWaXNpYmxlIjp0cnVlLCJXaWR0aCI6MC4wLCJIZWlnaHQiOjAuMCwiQm9yZGVyU3R5bGUiOnsiJGlkIjoiMTA2OSIsIkxpbmVDb2xvciI6bnVsbCwiTGluZVdlaWdodCI6MC4wLCJMaW5lVHlwZSI6MCwiUGFyZW50U3R5bGUiOm51bGx9LCJQYXJlbnRTdHlsZSI6bnVsbH19XSwiSWQiOiIwOTFjOWE4MS05NzBlLTQ5ZDYtOTZmOS04NmFlYTkyNzFjNGIiLCJJbmRleCI6MiwiSGVhZGVyVGV4dCI6IlN0ZWVsIGZyYW1pbmciLCJTdHlsZSI6eyIkaWQiOiIxMDcwIiwiU3R5bGVJZCI6ImIyNGY4MDQ1LWY2OWItNGE0My04MjlmLWE1NjUwM2ZkY2Q2OSIsIkhlYWRlclN0eWxlIjp7IiRpZCI6IjEwNzEiLCJUZXh0SXNWZXJ0aWNhbCI6ZmFsc2UsIlRleHRTdHlsZSI6eyIkaWQiOiIxMDcyIiwiRm9udFNldHRpbmdzIjp7IiRpZCI6IjEwNzMiLCJGb250U2l6ZSI6MTEsIkZvbnROYW1lIjoiQ2FsaWJyaSIsIklzQm9sZCI6ZmFsc2UsIklzSXRhbGljIjpmYWxzZSwiSXNVbmRlcmxpbmVkIjpmYWxzZSwiUGFyZW50U3R5bGUiOm51bGx9LCJBdXRvU2l6ZSI6MiwiRm9yZWdyb3VuZCI6eyIkaWQiOiIxMDc0IiwiQ29sb3IiOnsiJGlkIjoiMTA3NSIsIkEiOjI1NSwiUiI6MjU1LCJHIjoyNTUsIkIiOjI1NX19LCJNYXhXaWR0aCI6NzQuOTIxODc1LCJNYXhIZWlnaHQiOiJJbmZpbml0eSIsIlNtYXJ0Rm9yZWdyb3VuZElzQWN0aXZlIjpmYWxzZSwiSG9yaXpvbnRhbEFsaWdubWVudCI6MCwiVmVydGljYWxBbGlnbm1lbnQiOjAsIlNtYXJ0Rm9yZWdyb3VuZCI6bnVsbCwiQmFja2dyb3VuZEZpbGxUeXBlIjowLCJNYXJnaW4iOnsiJGlkIjoiMTA3NiIsIlRvcCI6MC4wLCJMZWZ0IjowLjAsIlJpZ2h0IjowLjAsIkJvdHRvbSI6MC4wfSwiUGFkZGluZyI6eyIkaWQiOiIxMDc3IiwiVG9wIjowLjAsIkxlZnQiOjAuMCwiUmlnaHQiOjAuMCwiQm90dG9tIjowLjB9LCJCYWNrZ3JvdW5kIjp7IiRpZCI6IjEwNzgiLCJDb2xvciI6eyIkaWQiOiIxMDc5IiwiQSI6MjU1LCJSIjoyNTUsIkciOjI1NSwiQiI6MjU1fX0sIklzVmlzaWJsZSI6dHJ1ZSwiV2lkdGgiOjAuMCwiSGVpZ2h0IjowLjAsIkJvcmRlclN0eWxlIjpudWxsLCJQYXJlbnRTdHlsZSI6bnVsbH0sIlJlY3RhbmdsZVN0eWxlIjp7IiRpZCI6IjEwODAiLCJNYXJnaW4iOnsiJGlkIjoiMTA4MSIsIlRvcCI6MC4wLCJMZWZ0IjowLjAsIlJpZ2h0IjowLjAsIkJvdHRvbSI6MC4wfSwiUGFkZGluZyI6eyIkaWQiOiIxMDgyIiwiVG9wIjowLjAsIkxlZnQiOjAuMCwiUmlnaHQiOjAuMCwiQm90dG9tIjowLjB9LCJCYWNrZ3JvdW5kIjp7IiRpZCI6IjEwODMiLCJDb2xvciI6eyIkaWQiOiIxMDg0IiwiQSI6MjU1LCJSIjo0OCwiRyI6NjAsIkIiOjcwfX0sIklzVmlzaWJsZSI6dHJ1ZSwiV2lkdGgiOjAuMCwiSGVpZ2h0IjowLjAsIkJvcmRlclN0eWxlIjp7IiRpZCI6IjEwODUiLCJMaW5lQ29sb3IiOnsiJGlkIjoiMTA4NiIsIiR0eXBlIjoiTkxSRS5Db21tb24uRG9tLlNvbGlkQ29sb3JCcnVzaCwgTkxSRS5Db21tb24iLCJDb2xvciI6eyIkaWQiOiIxMDg3IiwiQSI6MjU1LCJSIjoyNTUsIkciOjI1NSwiQiI6MjU1fX0sIkxpbmVXZWlnaHQiOjAuMCwiTGluZVR5cGUiOjAsIlBhcmVudFN0eWxlIjpudWxsfSwiUGFyZW50U3R5bGUiOm51bGx9LCJNYXJnaW4iOnsiJGlkIjoiMTA4OCIsIlRvcCI6MC4wLCJMZWZ0IjowLjAsIlJpZ2h0IjowLjAsIkJvdHRvbSI6MC4wfSwiUGFkZGluZyI6eyIkaWQiOiIxMDg5IiwiVG9wIjowLjAsIkxlZnQiOjAuMCwiUmlnaHQiOjAuMCwiQm90dG9tIjowLjB9LCJCYWNrZ3JvdW5kIjpudWxsLCJJc1Zpc2libGUiOnRydWUsIldpZHRoIjowLjAsIkhlaWdodCI6MC4wLCJCb3JkZXJTdHlsZSI6bnVsbCwiUGFyZW50U3R5bGUiOm51bGx9LCJCYWNrZ3JvdW5kU3R5bGUiOnsiJGlkIjoiMTA5MCIsIk1hcmdpbiI6eyIkaWQiOiIxMDkxIiwiVG9wIjowLjAsIkxlZnQiOjAuMCwiUmlnaHQiOjAuMCwiQm90dG9tIjowLjB9LCJQYWRkaW5nIjp7IiRpZCI6IjEwOTIiLCJUb3AiOjAuMCwiTGVmdCI6MC4wLCJSaWdodCI6MC4wLCJCb3R0b20iOjAuMH0sIkJhY2tncm91bmQiOnsiJGlkIjoiMTA5MyIsIkNvbG9yIjp7IiRpZCI6IjEwOTQiLCJBIjo1MSwiUiI6MjAwLCJHIjoyMDAsIkIiOjIwMH19LCJJc1Zpc2libGUiOnRydWUsIldpZHRoIjowLjAsIkhlaWdodCI6MC4wLCJCb3JkZXJTdHlsZSI6eyIkaWQiOiIxMDk1IiwiTGluZUNvbG9yIjp7IiRpZCI6IjEwOTYiLCIkdHlwZSI6Ik5MUkUuQ29tbW9uLkRvbS5Tb2xpZENvbG9yQnJ1c2gsIE5MUkUuQ29tbW9uIiwiQ29sb3IiOnsiJGlkIjoiMTA5NyIsIkEiOjI1NSwiUiI6MjM0LCJHIjoyMiwiQiI6MzB9fSwiTGluZVdlaWdodCI6MC4wLCJMaW5lVHlwZSI6MCwiUGFyZW50U3R5bGUiOm51bGx9LCJQYXJlbnRTdHlsZSI6bnVsbH0sIklzQWJvdmVUaW1lYmFuZCI6ZmFsc2UsIlNwYWNpbmciOjMsIkRlZmF1bHRTd2ltbGFuZVRhc2tTdHlsZSI6eyIkaWQiOiIxMDk4IiwiJHR5cGUiOiJOTFJFLkNvbW1vbi5Eb20uU3R5bGVzLkV4cGxpY2l0U2V0YWJsZVRhc2tTdHlsZSwgTkxSRS5Db21tb24iLCJTaGFwZSI6MSwiU2hhcGVUaGlja25lc3MiOjAsIkR1cmF0aW9uRm9ybWF0IjowLCJJbmNsdWRlTm9uV29ya2luZ0RheXNJbkR1cmF0aW9uIjpmYWxzZSwiUGVyY2VudGFnZUNvbXBsZXRlU3R5bGUiOnsiJGlkIjoiMTA5OSIsIkZvbnRTZXR0aW5ncyI6eyIkaWQiOiIxMTAwIiwiRm9udFNpemUiOjEwLCJGb250TmFtZSI6IkNhbGlicmkiLCJJc0JvbGQiOmZhbHNlLCJJc0l0YWxpYyI6ZmFsc2UsIklzVW5kZXJsaW5lZCI6ZmFsc2UsIlBhcmVudFN0eWxlIjpudWxsfSwiQXV0b1NpemUiOjAsIkZvcmVncm91bmQiOnsiJGlkIjoiMTEwMSIsIkNvbG9yIjp7IiRpZCI6IjExMDIiLCJBIjoyNTUsIlIiOjIzMiwiRyI6MjMyLCJCIjoyMzJ9fSwiTWF4V2lkdGgiOjIwMC4wLCJNYXhIZWlnaHQiOiJJbmZpbml0eSIsIlNtYXJ0Rm9yZWdyb3VuZElzQWN0aXZlIjpmYWxzZSwiSG9yaXpvbnRhbEFsaWdubWVudCI6MSwiVmVydGljYWxBbGlnbm1lbnQiOjEsIlNtYXJ0Rm9yZWdyb3VuZCI6bnVsbCwiQmFja2dyb3VuZEZpbGxUeXBlIjowLCJNYXJnaW4iOnsiJGlkIjoiMTEwMyIsIlRvcCI6MC4wLCJMZWZ0IjowLjAsIlJpZ2h0IjowLjAsIkJvdHRvbSI6MC4wfSwiUGFkZGluZyI6eyIkaWQiOiIxMTA0IiwiVG9wIjowLjAsIkxlZnQiOjAuMCwiUmlnaHQiOjAuMCwiQm90dG9tIjowLjB9LCJCYWNrZ3JvdW5kIjp7IiRpZCI6IjExMDUiLCJDb2xvciI6eyIkaWQiOiIxMTA2IiwiQSI6ODksIlIiOjAsIkciOjAsIkIiOjB9fSwiSXNWaXNpYmxlIjp0cnVlLCJXaWR0aCI6MC4wLCJIZWlnaHQiOjAuMCwiQm9yZGVyU3R5bGUiOnsiJGlkIjoiMTEwNyIsIkxpbmVDb2xvciI6bnVsbCwiTGluZVdlaWdodCI6MC4wLCJMaW5lVHlwZSI6MCwiUGFyZW50U3R5bGUiOm51bGx9LCJQYXJlbnRTdHlsZSI6bnVsbH0sIkR1cmF0aW9uU3R5bGUiOnsiJGlkIjoiMTEwOCIsIkZvbnRTZXR0aW5ncyI6eyIkaWQiOiIxMTA5IiwiRm9udFNpemUiOjEwLCJGb250TmFtZSI6IkNhbGlicmkiLCJJc0JvbGQiOmZhbHNlLCJJc0l0YWxpYyI6ZmFsc2UsIklzVW5kZXJsaW5lZCI6ZmFsc2UsIlBhcmVudFN0eWxlIjpudWxsfSwiQXV0b1NpemUiOjAsIkZvcmVncm91bmQiOnsiJGlkIjoiMTExMCIsIkNvbG9yIjp7IiRpZCI6IjExMTEiLCJBIjoyNTUsIlIiOjIzNywiRyI6MTI1LCJCIjo0OX19LCJNYXhXaWR0aCI6MjAwLjAsIk1heEhlaWdodCI6IkluZmluaXR5IiwiU21hcnRGb3JlZ3JvdW5kSXNBY3RpdmUiOmZhbHNlLCJIb3Jpem9udGFsQWxpZ25tZW50IjowLCJWZXJ0aWNhbEFsaWdubWVudCI6MSwiU21hcnRGb3JlZ3JvdW5kIjpudWxsLCJCYWNrZ3JvdW5kRmlsbFR5cGUiOjAsIk1hcmdpbiI6eyIkaWQiOiIxMTEyIiwiVG9wIjowLjAsIkxlZnQiOjAuMCwiUmlnaHQiOjAuMCwiQm90dG9tIjowLjB9LCJQYWRkaW5nIjp7IiRpZCI6IjExMTMiLCJUb3AiOjAuMCwiTGVmdCI6MC4wLCJSaWdodCI6MC4wLCJCb3R0b20iOjAuMH0sIkJhY2tncm91bmQiOnsiJGlkIjoiMTExNCIsIkNvbG9yIjp7IiRpZCI6IjExMTUiLCJBIjoyNTUsIlIiOjIzNywiRyI6MTI1LCJCIjo0OX19LCJJc1Zpc2libGUiOnRydWUsIldpZHRoIjowLjAsIkhlaWdodCI6MC4wLCJCb3JkZXJTdHlsZSI6eyIkaWQiOiIxMTE2IiwiTGluZUNvbG9yIjpudWxsLCJMaW5lV2VpZ2h0IjowLjAsIkxpbmVUeXBlIjowLCJQYXJlbnRTdHlsZSI6bnVsbH0sIlBhcmVudFN0eWxlIjpudWxsfSwiSG9yaXpvbnRhbENvbm5lY3RvclN0eWxlIjp7IiRpZCI6IjExMTciLCJMaW5lQ29sb3IiOnsiJGlkIjoiMTExOCIsIiR0eXBlIjoiTkxSRS5Db21tb24uRG9tLlNvbGlkQ29sb3JCcnVzaCwgTkxSRS5Db21tb24iLCJDb2xvciI6eyIkaWQiOiIxMTE5IiwiQSI6MjU1LCJSIjowLCJHIjowLCJCIjowfX0sIkxpbmVXZWlnaHQiOjAuMCwiTGluZVR5cGUiOjAsIlBhcmVudFN0eWxlIjpudWxsfSwiVmVydGljYWxDb25uZWN0b3JTdHlsZSI6eyIkaWQiOiIxMTIwIiwiTGluZUNvbG9yIjp7IiRpZCI6IjExMjEiLCIkdHlwZSI6Ik5MUkUuQ29tbW9uLkRvbS5Tb2xpZENvbG9yQnJ1c2gsIE5MUkUuQ29tbW9uIiwiQ29sb3IiOnsiJGlkIjoiMTEyMiIsIkEiOjI1NSwiUiI6MCwiRyI6MCwiQiI6MH19LCJMaW5lV2VpZ2h0IjowLjAsIkxpbmVUeXBlIjowLCJQYXJlbnRTdHlsZSI6bnVsbH0sIk1hcmdpbiI6bnVsbCwiU3RhcnREYXRlUG9zaXRpb24iOjMsIkVuZERhdGVQb3NpdGlvbiI6MywiRGF0ZUlzVmlzaWJsZSI6dHJ1ZSwiVGl0bGVQb3NpdGlvbiI6NCwiRHVyYXRpb25Qb3NpdGlvbiI6NiwiUGVyY2VudGFnZUNvbXBsZXRlZFBvc2l0aW9uIjoyLCJWYXJpYW5jZVBvc2l0aW9uIjo2LCJTcGFjaW5nIjozLCJJc0JlbG93VGltZWJhbmQiOmZhbHNlLCJQZXJjZW50YWdlQ29tcGxldGVTaGFwZU9wYWNpdHkiOjM1LCJCYXNlbGluZVN0eWxlIjp7IiRpZCI6IjExMjMiLCJTaGFwZVN0eWxlIjp7IiRpZCI6IjExMjQiLCJNYXJnaW4iOnsiJGlkIjoiMTEyNSIsIlRvcCI6MC4wLCJMZWZ0IjowLjAsIlJpZ2h0IjowLjAsIkJvdHRvbSI6MC4wfSwiUGFkZGluZyI6eyIkaWQiOiIxMTI2IiwiVG9wIjowLjAsIkxlZnQiOjAuMCwiUmlnaHQiOjAuMCwiQm90dG9tIjowLjB9LCJCYWNrZ3JvdW5kIjp7IiRpZCI6IjExMjciLCJDb2xvciI6eyIkaWQiOiIxMTI4IiwiQSI6MTUzLCJSIjowLCJHIjowLCJCIjowfX0sIklzVmlzaWJsZSI6dHJ1ZSwiV2lkdGgiOjAuMCwiSGVpZ2h0IjowLjAsIkJvcmRlclN0eWxlIjp7IiRpZCI6IjExMjkiLCJMaW5lQ29sb3IiOnsiJGlkIjoiMTEzMCIsIiR0eXBlIjoiTkxSRS5Db21tb24uRG9tLlNvbGlkQ29sb3JCcnVzaCwgTkxSRS5Db21tb24iLCJDb2xvciI6eyIkaWQiOiIxMTMxIiwiQSI6MjU1LCJSIjoyNTUsIkciOjAsIkIiOjB9fSwiTGluZVdlaWdodCI6MC4wLCJMaW5lVHlwZSI6MCwiUGFyZW50U3R5bGUiOm51bGx9LCJQYXJlbnRTdHlsZSI6bnVsbH0sIk1hcmdpbiI6eyIkaWQiOiIxMTMyIiwiVG9wIjowLjAsIkxlZnQiOjAuMCwiUmlnaHQiOjAuMCwiQm90dG9tIjowLjB9LCJQYWRkaW5nIjp7IiRpZCI6IjExMzMiLCJUb3AiOjAuMCwiTGVmdCI6MC4wLCJSaWdodCI6MC4wLCJCb3R0b20iOjAuMH0sIkJhY2tncm91bmQiOm51bGwsIklzVmlzaWJsZSI6dHJ1ZSwiV2lkdGgiOjAuMCwiSGVpZ2h0IjowLjAsIkJvcmRlclN0eWxlIjpudWxsLCJQYXJlbnRTdHlsZSI6bnVsbH0sIlNoYXBlU3R5bGUiOnsiJGlkIjoiMTEzNCIsIk1hcmdpbiI6eyIkaWQiOiIxMTM1IiwiVG9wIjowLjAsIkxlZnQiOjQuMCwiUmlnaHQiOjQuMCwiQm90dG9tIjowLjB9LCJQYWRkaW5nIjp7IiRpZCI6IjExMzYiLCJUb3AiOjAuMCwiTGVmdCI6MC4wLCJSaWdodCI6MC4wLCJCb3R0b20iOjAuMH0sIkJhY2tncm91bmQiOnsiJGlkIjoiMTEzNyIsIkNvbG9yIjp7IiRpZCI6IjExMzgiLCJBIjoyNTUsIlIiOjI1LCJHIjoxMDcsIkIiOjM2fX0sIklzVmlzaWJsZSI6dHJ1ZSwiV2lkdGgiOjAuMCwiSGVpZ2h0IjoxMC4wLCJCb3JkZXJTdHlsZSI6eyIkaWQiOiIxMTM5IiwiTGluZUNvbG9yIjp7IiRpZCI6IjExNDAiLCIkdHlwZSI6Ik5MUkUuQ29tbW9uLkRvbS5Tb2xpZENvbG9yQnJ1c2gsIE5MUkUuQ29tbW9uIiwiQ29sb3IiOnsiJGlkIjoiMTE0MSIsIkEiOjI1NSwiUiI6MjM0LCJHIjoyMiwiQiI6MzB9fSwiTGluZVdlaWdodCI6MC4wLCJMaW5lVHlwZSI6MCwiUGFyZW50U3R5bGUiOm51bGx9LCJQYXJlbnRTdHlsZSI6bnVsbH0sIlRpdGxlU3R5bGUiOnsiJGlkIjoiMTE0MiIsIkZvbnRTZXR0aW5ncyI6eyIkaWQiOiIxMTQzIiwiRm9udFNpemUiOjExLCJGb250TmFtZSI6IkNhbGlicmkiLCJJc0JvbGQiOmZhbHNlLCJJc0l0YWxpYyI6ZmFsc2UsIklzVW5kZXJsaW5lZCI6ZmFsc2UsIlBhcmVudFN0eWxlIjpudWxsfSwiQXV0b1NpemUiOjAsIkZvcmVncm91bmQiOnsiJGlkIjoiMTE0NCIsIkNvbG9yIjp7IiRpZCI6IjExNDUiLCJBIjoyNTUsIlIiOjAsIkciOjAsIkIiOjB9fSwiTWF4V2lkdGgiOjIwMC4wLCJNYXhIZWlnaHQiOiJJbmZpbml0eSIsIlNtYXJ0Rm9yZWdyb3VuZElzQWN0aXZlIjpmYWxzZSwiSG9yaXpvbnRhbEFsaWdubWVudCI6MCwiVmVydGljYWxBbGlnbm1lbnQiOjEsIlNtYXJ0Rm9yZWdyb3VuZCI6bnVsbCwiQmFja2dyb3VuZEZpbGxUeXBlIjowLCJNYXJnaW4iOnsiJGlkIjoiMTE0NiIsIlRvcCI6MC4wLCJMZWZ0IjowLjAsIlJpZ2h0IjowLjAsIkJvdHRvbSI6MC4wfSwiUGFkZGluZyI6eyIkaWQiOiIxMTQ3IiwiVG9wIjowLjAsIkxlZnQiOjAuMCwiUmlnaHQiOjAuMCwiQm90dG9tIjowLjB9LCJCYWNrZ3JvdW5kIjp7IiRpZCI6IjExNDgiLCJDb2xvciI6eyIkaWQiOiIxMTQ5IiwiQSI6MjU1LCJSIjowLCJHIjowLCJCIjowfX0sIklzVmlzaWJsZSI6dHJ1ZSwiV2lkdGgiOjAuMCwiSGVpZ2h0IjowLjAsIkJvcmRlclN0eWxlIjp7IiRpZCI6IjExNTAiLCJMaW5lQ29sb3IiOm51bGwsIkxpbmVXZWlnaHQiOjAuMCwiTGluZVR5cGUiOjAsIlBhcmVudFN0eWxlIjpudWxsfSwiUGFyZW50U3R5bGUiOm51bGx9LCJEYXRlU3R5bGUiOnsiJGlkIjoiMTE1MSIsIkZvbnRTZXR0aW5ncyI6eyIkaWQiOiIxMTUyIiwiRm9udFNpemUiOjEwLCJGb250TmFtZSI6IkNhbGlicmkiLCJJc0JvbGQiOmZhbHNlLCJJc0l0YWxpYyI6ZmFsc2UsIklzVW5kZXJsaW5lZCI6ZmFsc2UsIlBhcmVudFN0eWxlIjpudWxsfSwiQXV0b1NpemUiOjAsIkZvcmVncm91bmQiOnsiJGlkIjoiMTE1MyIsIkNvbG9yIjp7IiRpZCI6IjExNTQiLCJBIjoyNTUsIlIiOjE0LCJHIjo0MCwiQiI6NjV9fSwiTWF4V2lkdGgiOjIwMC4wLCJNYXhIZWlnaHQiOiJJbmZpbml0eSIsIlNtYXJ0Rm9yZWdyb3VuZElzQWN0aXZlIjpmYWxzZSwiSG9yaXpvbnRhbEFsaWdubWVudCI6MiwiVmVydGljYWxBbGlnbm1lbnQiOjEsIlNtYXJ0Rm9yZWdyb3VuZCI6bnVsbCwiQmFja2dyb3VuZEZpbGxUeXBlIjowLCJNYXJnaW4iOnsiJGlkIjoiMTE1NSIsIlRvcCI6MC4wLCJMZWZ0IjowLjAsIlJpZ2h0IjowLjAsIkJvdHRvbSI6MC4wfSwiUGFkZGluZyI6eyIkaWQiOiIxMTU2IiwiVG9wIjowLjAsIkxlZnQiOjAuMCwiUmlnaHQiOjAuMCwiQm90dG9tIjowLjB9LCJCYWNrZ3JvdW5kIjp7IiRpZCI6IjExNTciLCJDb2xvciI6eyIkaWQiOiIxMTU4IiwiQSI6MjU1LCJSIjoxNCwiRyI6NDAsIkIiOjY1fX0sIklzVmlzaWJsZSI6dHJ1ZSwiV2lkdGgiOjAuMCwiSGVpZ2h0IjowLjAsIkJvcmRlclN0eWxlIjp7IiRpZCI6IjExNTkiLCJMaW5lQ29sb3IiOm51bGwsIkxpbmVXZWlnaHQiOjAuMCwiTGluZVR5cGUiOjAsIlBhcmVudFN0eWxlIjpudWxsfSwiUGFyZW50U3R5bGUiOm51bGx9LCJEYXRlRm9ybWF0Ijp7IiRpZCI6IjExNjA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TE2MSIsIkZvcm1hdCI6MCwiSXNWaXNpYmxlIjpmYWxzZSwiTGFzdEtub3duVmlzaWJpbGl0eVN0YXRlIjpmYWxzZX0sIklzVmlzaWJsZSI6dHJ1ZSwiVmFyaWFuY2VTdHlsZSI6eyIkaWQiOiIxMTYyIiwiVGV4dFN0eWxlIjp7IiRpZCI6IjExNjMiLCJGb250U2V0dGluZ3MiOnsiJGlkIjoiMTE2NCIsIkZvbnRTaXplIjoxMSwiRm9udE5hbWUiOiJDYWxpYnJpIiwiSXNCb2xkIjpmYWxzZSwiSXNJdGFsaWMiOmZhbHNlLCJJc1VuZGVybGluZWQiOmZhbHNlLCJQYXJlbnRTdHlsZSI6bnVsbH0sIkF1dG9TaXplIjowLCJGb3JlZ3JvdW5kIjp7IiRpZCI6IjExNjUiLCJDb2xvciI6eyIkaWQiOiIxMTY2IiwiQSI6MjU1LCJSIjowLCJHIjowLCJCIjowfX0sIk1heFdpZHRoIjoyMDAuMCwiTWF4SGVpZ2h0IjoiSW5maW5pdHkiLCJTbWFydEZvcmVncm91bmRJc0FjdGl2ZSI6ZmFsc2UsIkhvcml6b250YWxBbGlnbm1lbnQiOjAsIlZlcnRpY2FsQWxpZ25tZW50IjoxLCJTbWFydEZvcmVncm91bmQiOm51bGwsIkJhY2tncm91bmRGaWxsVHlwZSI6MCwiTWFyZ2luIjp7IiRpZCI6IjExNjciLCJUb3AiOjAuMCwiTGVmdCI6MC4wLCJSaWdodCI6MC4wLCJCb3R0b20iOjAuMH0sIlBhZGRpbmciOnsiJGlkIjoiMTE2OCIsIlRvcCI6MC4wLCJMZWZ0IjowLjAsIlJpZ2h0IjowLjAsIkJvdHRvbSI6MC4wfSwiQmFja2dyb3VuZCI6eyIkaWQiOiIxMTY5IiwiQ29sb3IiOnsiJGlkIjoiMTE3MCIsIkEiOjAsIlIiOjAsIkciOjAsIkIiOjB9fSwiSXNWaXNpYmxlIjp0cnVlLCJXaWR0aCI6MC4wLCJIZWlnaHQiOjAuMCwiQm9yZGVyU3R5bGUiOnsiJGlkIjoiMTE3MSIsIkxpbmVDb2xvciI6bnVsbCwiTGluZVdlaWdodCI6MC4wLCJMaW5lVHlwZSI6MCwiUGFyZW50U3R5bGUiOm51bGx9LCJQYXJlbnRTdHlsZSI6bnVsbH0sIlBhcmVudFN0eWxlIjpudWxsfSwiUGFyZW50U3R5bGUiOm51bGwsIl9leHBsaWNpdGx5U2V0Ijp7IiRpZCI6IjExNzIiLCJTaGFwZVN0eWxlIjpmYWxzZSwiVGl0bGVTdHlsZSI6ZmFsc2UsIkRhdGVTdHlsZSI6ZmFsc2UsIlZhcmlhbmNlU3R5bGUiOmZhbHNlLCJIb3Jpem9udGFsQ29ubmVjdG9yU3R5bGUiOmZhbHNlLCJWZXJ0aWNhbENvbm5lY3RvclN0eWxlIjpmYWxzZSwiUGVyY2VudGFnZUNvbXBsZXRlU2hhcGVPcGFjaXR5IjpmYWxzZSwiU2hhcGUiOmZhbHNlLCJTaGFwZVRoaWNrbmVzcyI6ZmFsc2UsIkR1cmF0aW9uRm9ybWF0IjpmYWxzZSwiSW5jbHVkZU5vbldvcmtpbmdEYXlzSW5EdXJhdGlvbiI6ZmFsc2UsIk1hcmdpbiI6ZmFsc2UsIlN0YXJ0RGF0ZVBvc2l0aW9uIjpmYWxzZSwiRW5kRGF0ZVBvc2l0aW9uIjpmYWxzZSwiVGl0bGVQb3NpdGlvbiI6ZmFsc2UsIkR1cmF0aW9uUG9zaXRpb24iOmZhbHNlLCJQZXJjZW50YWdlQ29tcGxldGVkUG9zaXRpb24iOmZhbHNlLCJWYXJpYW5jZVBvc2l0aW9uIjpmYWxzZSwiU3BhY2luZyI6ZmFsc2UsIklzQmVsb3dUaW1lYmFuZCI6ZmFsc2UsIkRhdGVGb3JtYXQiOmZhbHNlLCJXZWVrTnVtYmVyaW5nIjpmYWxzZSwiSXNWaXNpYmxlIjpmYWxzZX19LCJEZWZhdWx0U3dpbWxhbmVNb3RTdHlsZSI6eyIkaWQiOiIxMTczIiwiU2hhcGUiOjEsIkNvbm5lY3Rvck1hcmdpbiI6eyIkaWQiOiIxMTc0IiwiVG9wIjowLjAsIkxlZnQiOjIuMCwiUmlnaHQiOjIuMCwiQm90dG9tIjowLjB9LCJDb25uZWN0b3JTdHlsZSI6eyIkaWQiOiIxMTc1IiwiTGluZUNvbG9yIjp7IiRpZCI6IjExNzYiLCIkdHlwZSI6Ik5MUkUuQ29tbW9uLkRvbS5Tb2xpZENvbG9yQnJ1c2gsIE5MUkUuQ29tbW9uIiwiQ29sb3IiOnsiJGlkIjoiMTE3NyIsIkEiOjEyNywiUiI6MTMsIkciOjUzLCJCIjoxOH19LCJMaW5lV2VpZ2h0IjoxLjAsIkxpbmVUeXBlIjowLCJQYXJlbnRTdHlsZSI6bnVsbH0sIklzQmVsb3dUaW1lYmFuZCI6ZmFsc2UsIlBvc2l0aW9uT25UYXNrIjoxLCJIaWRlRGF0ZSI6ZmFsc2UsIlNoYXBlU2l6ZSI6MCwiU3BhY2luZyI6MC4wLCJQYWRkaW5nIjp7IiRpZCI6IjExNzgiLCJUb3AiOjUuMCwiTGVmdCI6My4wLCJSaWdodCI6MC4wLCJCb3R0b20iOjIuMH0sIlNoYXBlU3R5bGUiOnsiJGlkIjoiMTE3OSIsIk1hcmdpbiI6eyIkaWQiOiIxMTgwIiwiVG9wIjowLjAsIkxlZnQiOjAuMCwiUmlnaHQiOjAuMCwiQm90dG9tIjowLjB9LCJQYWRkaW5nIjp7IiRpZCI6IjExODEiLCJUb3AiOjAuMCwiTGVmdCI6MC4wLCJSaWdodCI6MC4wLCJCb3R0b20iOjAuMH0sIkJhY2tncm91bmQiOnsiJGlkIjoiMTE4MiIsIkNvbG9yIjp7IiRpZCI6IjExODMiLCJBIjoyNTUsIlIiOjEzLCJHIjo1MywiQiI6MTh9fSwiSXNWaXNpYmxlIjp0cnVlLCJXaWR0aCI6MTIuMCwiSGVpZ2h0IjoxNC4wLCJCb3JkZXJTdHlsZSI6eyIkaWQiOiIxMTg0IiwiTGluZUNvbG9yIjp7IiRpZCI6IjExODUiLCIkdHlwZSI6Ik5MUkUuQ29tbW9uLkRvbS5Tb2xpZENvbG9yQnJ1c2gsIE5MUkUuQ29tbW9uIiwiQ29sb3IiOnsiJGlkIjoiMTE4NiIsIkEiOjI1NSwiUiI6MjU1LCJHIjoyNTUsIkIiOjI1NX19LCJMaW5lV2VpZ2h0IjowLjAsIkxpbmVUeXBlIjowLCJQYXJlbnRTdHlsZSI6bnVsbH0sIlBhcmVudFN0eWxlIjpudWxsfSwiVGl0bGVTdHlsZSI6eyIkaWQiOiIxMTg3IiwiRm9udFNldHRpbmdzIjp7IiRpZCI6IjExODgiLCJGb250U2l6ZSI6MTEsIkZvbnROYW1lIjoiQ2FsaWJyaSIsIklzQm9sZCI6ZmFsc2UsIklzSXRhbGljIjpmYWxzZSwiSXNVbmRlcmxpbmVkIjpmYWxzZSwiUGFyZW50U3R5bGUiOm51bGx9LCJBdXRvU2l6ZSI6MCwiRm9yZWdyb3VuZCI6eyIkaWQiOiIxMTg5IiwiQ29sb3IiOnsiJGlkIjoiMTE5MCIsIkEiOjI1NSwiUiI6MCwiRyI6MCwiQiI6MH19LCJNYXhXaWR0aCI6MjAwLjAsIk1heEhlaWdodCI6IkluZmluaXR5IiwiU21hcnRGb3JlZ3JvdW5kSXNBY3RpdmUiOmZhbHNlLCJIb3Jpem9udGFsQWxpZ25tZW50IjoxLCJWZXJ0aWNhbEFsaWdubWVudCI6MSwiU21hcnRGb3JlZ3JvdW5kIjpudWxsLCJCYWNrZ3JvdW5kRmlsbFR5cGUiOjAsIk1hcmdpbiI6eyIkaWQiOiIxMTkxIiwiVG9wIjowLjAsIkxlZnQiOjAuMCwiUmlnaHQiOjAuMCwiQm90dG9tIjowLjB9LCJQYWRkaW5nIjp7IiRpZCI6IjExOTIiLCJUb3AiOjAuMCwiTGVmdCI6MC4wLCJSaWdodCI6MC4wLCJCb3R0b20iOjAuMH0sIkJhY2tncm91bmQiOnsiJGlkIjoiMTE5MyIsIkNvbG9yIjp7IiRpZCI6IjExOTQiLCJBIjoyNTUsIlIiOjAsIkciOjAsIkIiOjB9fSwiSXNWaXNpYmxlIjp0cnVlLCJXaWR0aCI6MC4wLCJIZWlnaHQiOjAuMCwiQm9yZGVyU3R5bGUiOnsiJGlkIjoiMTE5NSIsIkxpbmVDb2xvciI6bnVsbCwiTGluZVdlaWdodCI6MC4wLCJMaW5lVHlwZSI6MCwiUGFyZW50U3R5bGUiOm51bGx9LCJQYXJlbnRTdHlsZSI6bnVsbH0sIkRhdGVTdHlsZSI6eyIkaWQiOiIxMTk2IiwiRm9udFNldHRpbmdzIjp7IiRpZCI6IjExOTciLCJGb250U2l6ZSI6MTAsIkZvbnROYW1lIjoiQ2FsaWJyaSIsIklzQm9sZCI6ZmFsc2UsIklzSXRhbGljIjpmYWxzZSwiSXNVbmRlcmxpbmVkIjpmYWxzZSwiUGFyZW50U3R5bGUiOm51bGx9LCJBdXRvU2l6ZSI6MCwiRm9yZWdyb3VuZCI6eyIkaWQiOiIxMTk4IiwiQ29sb3IiOnsiJGlkIjoiMTE5OSIsIkEiOjI1NSwiUiI6MTQsIkciOjQwLCJCIjo2NX19LCJNYXhXaWR0aCI6MjAwLjAsIk1heEhlaWdodCI6IkluZmluaXR5IiwiU21hcnRGb3JlZ3JvdW5kSXNBY3RpdmUiOmZhbHNlLCJIb3Jpem9udGFsQWxpZ25tZW50IjoxLCJWZXJ0aWNhbEFsaWdubWVudCI6MSwiU21hcnRGb3JlZ3JvdW5kIjpudWxsLCJCYWNrZ3JvdW5kRmlsbFR5cGUiOjAsIk1hcmdpbiI6eyIkaWQiOiIxMjAwIiwiVG9wIjowLjAsIkxlZnQiOjAuMCwiUmlnaHQiOjAuMCwiQm90dG9tIjowLjB9LCJQYWRkaW5nIjp7IiRpZCI6IjEyMDEiLCJUb3AiOjAuMCwiTGVmdCI6MC4wLCJSaWdodCI6MC4wLCJCb3R0b20iOjAuMH0sIkJhY2tncm91bmQiOnsiJGlkIjoiMTIwMiIsIkNvbG9yIjp7IiRpZCI6IjEyMDMiLCJBIjoyNTUsIlIiOjE0LCJHIjo0MCwiQiI6NjV9fSwiSXNWaXNpYmxlIjp0cnVlLCJXaWR0aCI6MC4wLCJIZWlnaHQiOjAuMCwiQm9yZGVyU3R5bGUiOnsiJGlkIjoiMTIwNCIsIkxpbmVDb2xvciI6bnVsbCwiTGluZVdlaWdodCI6MC4wLCJMaW5lVHlwZSI6MCwiUGFyZW50U3R5bGUiOm51bGx9LCJQYXJlbnRTdHlsZSI6bnVsbH0sIkRhdGVGb3JtYXQiOnsiJGlkIjoiMTIwNS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xMjA2IiwiRm9ybWF0IjowLCJJc1Zpc2libGUiOmZhbHNlLCJMYXN0S25vd25WaXNpYmlsaXR5U3RhdGUiOmZhbHNlfSwiSXNWaXNpYmxlIjpmYWxzZSwiVmFyaWFuY2VTdHlsZSI6eyIkaWQiOiIxMjA3IiwiVGV4dFN0eWxlIjp7IiRpZCI6IjEyMDgiLCJGb250U2V0dGluZ3MiOnsiJGlkIjoiMTIwOSIsIkZvbnRTaXplIjoxMSwiRm9udE5hbWUiOiJDYWxpYnJpIiwiSXNCb2xkIjpmYWxzZSwiSXNJdGFsaWMiOmZhbHNlLCJJc1VuZGVybGluZWQiOmZhbHNlLCJQYXJlbnRTdHlsZSI6bnVsbH0sIkF1dG9TaXplIjowLCJGb3JlZ3JvdW5kIjp7IiRpZCI6IjEyMTAiLCJDb2xvciI6eyIkaWQiOiIxMjExIiwiQSI6MjU1LCJSIjowLCJHIjowLCJCIjowfX0sIk1heFdpZHRoIjoyMDAuMCwiTWF4SGVpZ2h0IjoiSW5maW5pdHkiLCJTbWFydEZvcmVncm91bmRJc0FjdGl2ZSI6ZmFsc2UsIkhvcml6b250YWxBbGlnbm1lbnQiOjAsIlZlcnRpY2FsQWxpZ25tZW50IjoxLCJTbWFydEZvcmVncm91bmQiOm51bGwsIkJhY2tncm91bmRGaWxsVHlwZSI6MCwiTWFyZ2luIjp7IiRpZCI6IjEyMTIiLCJUb3AiOjAuMCwiTGVmdCI6MC4wLCJSaWdodCI6MC4wLCJCb3R0b20iOjAuMH0sIlBhZGRpbmciOnsiJGlkIjoiMTIxMyIsIlRvcCI6MC4wLCJMZWZ0IjowLjAsIlJpZ2h0IjowLjAsIkJvdHRvbSI6MC4wfSwiQmFja2dyb3VuZCI6eyIkaWQiOiIxMjE0IiwiQ29sb3IiOnsiJGlkIjoiMTIxNSIsIkEiOjAsIlIiOjAsIkciOjAsIkIiOjB9fSwiSXNWaXNpYmxlIjpmYWxzZSwiV2lkdGgiOjAuMCwiSGVpZ2h0IjowLjAsIkJvcmRlclN0eWxlIjp7IiRpZCI6IjEyMTYiLCJMaW5lQ29sb3IiOm51bGwsIkxpbmVXZWlnaHQiOjAuMCwiTGluZVR5cGUiOjAsIlBhcmVudFN0eWxlIjpudWxsfSwiUGFyZW50U3R5bGUiOm51bGx9LCJQYXJlbnRTdHlsZSI6bnVsbH0sIlBhcmVudFN0eWxlIjpudWxsfSwiRGVmYXVsdFN3aW1sYW5lTWlsZXN0b25lU3R5bGUiOnsiJGlkIjoiMTIxNyIsIlRpdGxlUG9zaXRpb24iOiJMZWZ0IiwiRGF0ZVBvc2l0aW9uIjoiUmlnaHQiLCJWYXJpYW5jZVBvc2l0aW9uIjoiUmlnaHQiLCJTaGFwZVR5cGUiOjEsIlNoYXBlU2l6ZSI6MCwiU3BhY2luZyI6NSwiU2hhcGVTdHlsZSI6eyIkaWQiOiIxMjE4IiwiTWFyZ2luIjp7IiRpZCI6IjEyMTkiLCJUb3AiOjAuMCwiTGVmdCI6MC4wLCJSaWdodCI6MC4wLCJCb3R0b20iOjAuMH0sIlBhZGRpbmciOnsiJGlkIjoiMTIyMCIsIlRvcCI6MC4wLCJMZWZ0IjowLjAsIlJpZ2h0IjowLjAsIkJvdHRvbSI6MC4wfSwiQmFja2dyb3VuZCI6eyIkaWQiOiIxMjIxIiwiQ29sb3IiOnsiJGlkIjoiMTIyMiIsIkEiOjI1NSwiUiI6MjUsIkciOjEwNywiQiI6MzZ9fSwiSXNWaXNpYmxlIjp0cnVlLCJXaWR0aCI6MTIuMCwiSGVpZ2h0IjoxNC4wLCJCb3JkZXJTdHlsZSI6eyIkaWQiOiIxMjIzIiwiTGluZUNvbG9yIjp7IiRpZCI6IjEyMjQiLCIkdHlwZSI6Ik5MUkUuQ29tbW9uLkRvbS5Tb2xpZENvbG9yQnJ1c2gsIE5MUkUuQ29tbW9uIiwiQ29sb3IiOnsiJGlkIjoiMTIyNSIsIkEiOjI1NSwiUiI6MjM0LCJHIjoyMiwiQiI6MzB9fSwiTGluZVdlaWdodCI6MC4wLCJMaW5lVHlwZSI6MCwiUGFyZW50U3R5bGUiOm51bGx9LCJQYXJlbnRTdHlsZSI6bnVsbH0sIlRpdGxlU3R5bGUiOnsiJGlkIjoiMTIyNiIsIkZvbnRTZXR0aW5ncyI6eyIkaWQiOiIxMjI3IiwiRm9udFNpemUiOjExLCJGb250TmFtZSI6IkNhbGlicmkiLCJJc0JvbGQiOmZhbHNlLCJJc0l0YWxpYyI6ZmFsc2UsIklzVW5kZXJsaW5lZCI6ZmFsc2UsIlBhcmVudFN0eWxlIjpudWxsfSwiQXV0b1NpemUiOjAsIkZvcmVncm91bmQiOnsiJGlkIjoiMTIyOCIsIkNvbG9yIjp7IiRpZCI6IjEyMjkiLCJBIjoyNTUsIlIiOjAsIkciOjAsIkIiOjB9fSwiTWF4V2lkdGgiOjIwMC4wLCJNYXhIZWlnaHQiOiJJbmZpbml0eSIsIlNtYXJ0Rm9yZWdyb3VuZElzQWN0aXZlIjpmYWxzZSwiSG9yaXpvbnRhbEFsaWdubWVudCI6MiwiVmVydGljYWxBbGlnbm1lbnQiOjEsIlNtYXJ0Rm9yZWdyb3VuZCI6bnVsbCwiQmFja2dyb3VuZEZpbGxUeXBlIjowLCJNYXJnaW4iOnsiJGlkIjoiMTIzMCIsIlRvcCI6MC4wLCJMZWZ0IjowLjAsIlJpZ2h0IjowLjAsIkJvdHRvbSI6MC4wfSwiUGFkZGluZyI6eyIkaWQiOiIxMjMxIiwiVG9wIjowLjAsIkxlZnQiOjAuMCwiUmlnaHQiOjAuMCwiQm90dG9tIjowLjB9LCJCYWNrZ3JvdW5kIjp7IiRpZCI6IjEyMzIiLCJDb2xvciI6eyIkaWQiOiIxMjMzIiwiQSI6MjU1LCJSIjowLCJHIjowLCJCIjowfX0sIklzVmlzaWJsZSI6dHJ1ZSwiV2lkdGgiOjAuMCwiSGVpZ2h0IjowLjAsIkJvcmRlclN0eWxlIjp7IiRpZCI6IjEyMzQiLCJMaW5lQ29sb3IiOm51bGwsIkxpbmVXZWlnaHQiOjAuMCwiTGluZVR5cGUiOjAsIlBhcmVudFN0eWxlIjpudWxsfSwiUGFyZW50U3R5bGUiOm51bGx9LCJEYXRlU3R5bGUiOnsiJGlkIjoiMTIzNSIsIkZvbnRTZXR0aW5ncyI6eyIkaWQiOiIxMjM2IiwiRm9udFNpemUiOjEwLCJGb250TmFtZSI6IkNhbGlicmkiLCJJc0JvbGQiOmZhbHNlLCJJc0l0YWxpYyI6ZmFsc2UsIklzVW5kZXJsaW5lZCI6ZmFsc2UsIlBhcmVudFN0eWxlIjpudWxsfSwiQXV0b1NpemUiOjAsIkZvcmVncm91bmQiOnsiJGlkIjoiMTIzNyIsIkNvbG9yIjp7IiRpZCI6IjEyMzgiLCJBIjoyNTUsIlIiOjE0LCJHIjo0MCwiQiI6NjV9fSwiTWF4V2lkdGgiOjIwMC4wLCJNYXhIZWlnaHQiOiJJbmZpbml0eSIsIlNtYXJ0Rm9yZWdyb3VuZElzQWN0aXZlIjpmYWxzZSwiSG9yaXpvbnRhbEFsaWdubWVudCI6MCwiVmVydGljYWxBbGlnbm1lbnQiOjEsIlNtYXJ0Rm9yZWdyb3VuZCI6bnVsbCwiQmFja2dyb3VuZEZpbGxUeXBlIjowLCJNYXJnaW4iOnsiJGlkIjoiMTIzOSIsIlRvcCI6MC4wLCJMZWZ0IjowLjAsIlJpZ2h0IjowLjAsIkJvdHRvbSI6MC4wfSwiUGFkZGluZyI6eyIkaWQiOiIxMjQwIiwiVG9wIjowLjAsIkxlZnQiOjAuMCwiUmlnaHQiOjAuMCwiQm90dG9tIjowLjB9LCJCYWNrZ3JvdW5kIjp7IiRpZCI6IjEyNDEiLCJDb2xvciI6eyIkaWQiOiIxMjQyIiwiQSI6MjU1LCJSIjoxNCwiRyI6NDAsIkIiOjY1fX0sIklzVmlzaWJsZSI6dHJ1ZSwiV2lkdGgiOjAuMCwiSGVpZ2h0IjowLjAsIkJvcmRlclN0eWxlIjp7IiRpZCI6IjEyNDMiLCJMaW5lQ29sb3IiOm51bGwsIkxpbmVXZWlnaHQiOjAuMCwiTGluZVR5cGUiOjAsIlBhcmVudFN0eWxlIjpudWxsfSwiUGFyZW50U3R5bGUiOm51bGx9LCJEYXRlRm9ybWF0Ijp7IiRpZCI6IjEyNDQ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TI0NSIsIkZvcm1hdCI6MCwiSXNWaXNpYmxlIjpmYWxzZSwiTGFzdEtub3duVmlzaWJpbGl0eVN0YXRlIjpmYWxzZX0sIklzVmlzaWJsZSI6dHJ1ZSwiVmFyaWFuY2VTdHlsZSI6eyIkaWQiOiIxMjQ2IiwiVGV4dFN0eWxlIjp7IiRpZCI6IjEyNDciLCJGb250U2V0dGluZ3MiOnsiJGlkIjoiMTI0OCIsIkZvbnRTaXplIjoxMSwiRm9udE5hbWUiOiJDYWxpYnJpIiwiSXNCb2xkIjpmYWxzZSwiSXNJdGFsaWMiOmZhbHNlLCJJc1VuZGVybGluZWQiOmZhbHNlLCJQYXJlbnRTdHlsZSI6bnVsbH0sIkF1dG9TaXplIjowLCJGb3JlZ3JvdW5kIjp7IiRpZCI6IjEyNDkiLCJDb2xvciI6eyIkaWQiOiIxMjUwIiwiQSI6MjU1LCJSIjowLCJHIjowLCJCIjowfX0sIk1heFdpZHRoIjoyMDAuMCwiTWF4SGVpZ2h0IjoiSW5maW5pdHkiLCJTbWFydEZvcmVncm91bmRJc0FjdGl2ZSI6ZmFsc2UsIkhvcml6b250YWxBbGlnbm1lbnQiOjAsIlZlcnRpY2FsQWxpZ25tZW50IjoxLCJTbWFydEZvcmVncm91bmQiOm51bGwsIkJhY2tncm91bmRGaWxsVHlwZSI6MCwiTWFyZ2luIjp7IiRpZCI6IjEyNTEiLCJUb3AiOjAuMCwiTGVmdCI6MC4wLCJSaWdodCI6MC4wLCJCb3R0b20iOjAuMH0sIlBhZGRpbmciOnsiJGlkIjoiMTI1MiIsIlRvcCI6MC4wLCJMZWZ0IjowLjAsIlJpZ2h0IjowLjAsIkJvdHRvbSI6MC4wfSwiQmFja2dyb3VuZCI6eyIkaWQiOiIxMjUzIiwiQ29sb3IiOnsiJGlkIjoiMTI1NCIsIkEiOjAsIlIiOjAsIkciOjAsIkIiOjB9fSwiSXNWaXNpYmxlIjp0cnVlLCJXaWR0aCI6MC4wLCJIZWlnaHQiOjAuMCwiQm9yZGVyU3R5bGUiOnsiJGlkIjoiMTI1NSIsIkxpbmVDb2xvciI6bnVsbCwiTGluZVdlaWdodCI6MC4wLCJMaW5lVHlwZSI6MCwiUGFyZW50U3R5bGUiOm51bGx9LCJQYXJlbnRTdHlsZSI6bnVsbH0sIlBhcmVudFN0eWxlIjpudWxsfSwiUGFyZW50U3R5bGUiOm51bGx9LCJEZWZhdWx0U3dpbWxhbmVBY3Rpdml0eVN0eWxlIjp7IiRpZCI6IjEyNTYiLCJIZWFkZXJTdHlsZSI6eyIkaWQiOiIxMjU3IiwiVGV4dFN0eWxlIjp7IiRpZCI6IjEyNTgiLCJGb250U2V0dGluZ3MiOnsiJGlkIjoiMTI1OSIsIkZvbnRTaXplIjoxMSwiRm9udE5hbWUiOiJDYWxpYnJpIiwiSXNCb2xkIjpmYWxzZSwiSXNJdGFsaWMiOmZhbHNlLCJJc1VuZGVybGluZWQiOmZhbHNlLCJQYXJlbnRTdHlsZSI6bnVsbH0sIkF1dG9TaXplIjoyLCJGb3JlZ3JvdW5kIjp7IiRpZCI6IjEyNjAiLCJDb2xvciI6eyIkaWQiOiIxMjYxIiwiQSI6MjU1LCJSIjowLCJHIjowLCJCIjowfX0sIk1heFdpZHRoIjoiSW5maW5pdHkiLCJNYXhIZWlnaHQiOiJJbmZpbml0eSIsIlNtYXJ0Rm9yZWdyb3VuZElzQWN0aXZlIjpmYWxzZSwiSG9yaXpvbnRhbEFsaWdubWVudCI6MCwiVmVydGljYWxBbGlnbm1lbnQiOjAsIlNtYXJ0Rm9yZWdyb3VuZCI6bnVsbCwiQmFja2dyb3VuZEZpbGxUeXBlIjowLCJNYXJnaW4iOnsiJGlkIjoiMTI2MiIsIlRvcCI6MC4wLCJMZWZ0IjowLjAsIlJpZ2h0IjowLjAsIkJvdHRvbSI6MC4wfSwiUGFkZGluZyI6eyIkaWQiOiIxMjYzIiwiVG9wIjowLjAsIkxlZnQiOjAuMCwiUmlnaHQiOjAuMCwiQm90dG9tIjowLjB9LCJCYWNrZ3JvdW5kIjp7IiRpZCI6IjEyNjQiLCJDb2xvciI6eyIkaWQiOiIxMjY1IiwiQSI6MjU1LCJSIjowLCJHIjowLCJCIjowfX0sIklzVmlzaWJsZSI6dHJ1ZSwiV2lkdGgiOjAuMCwiSGVpZ2h0IjowLjAsIkJvcmRlclN0eWxlIjpudWxsLCJQYXJlbnRTdHlsZSI6bnVsbH0sIlJlY3RhbmdsZVN0eWxlIjp7IiRpZCI6IjEyNjYiLCJNYXJnaW4iOnsiJGlkIjoiMTI2NyIsIlRvcCI6MC4wLCJMZWZ0IjowLjAsIlJpZ2h0IjowLjAsIkJvdHRvbSI6MC4wfSwiUGFkZGluZyI6eyIkaWQiOiIxMjY4IiwiVG9wIjowLjAsIkxlZnQiOjAuMCwiUmlnaHQiOjAuMCwiQm90dG9tIjowLjB9LCJCYWNrZ3JvdW5kIjp7IiRpZCI6IjEyNjkiLCJDb2xvciI6eyIkaWQiOiIxMjcwIiwiQSI6NjMsIlIiOjI1LCJHIjoxMDcsIkIiOjM2fX0sIklzVmlzaWJsZSI6dHJ1ZSwiV2lkdGgiOjAuMCwiSGVpZ2h0IjowLjAsIkJvcmRlclN0eWxlIjp7IiRpZCI6IjEyNzEiLCJMaW5lQ29sb3IiOnsiJGlkIjoiMTI3MiIsIiR0eXBlIjoiTkxSRS5Db21tb24uRG9tLlNvbGlkQ29sb3JCcnVzaCwgTkxSRS5Db21tb24iLCJDb2xvciI6eyIkaWQiOiIxMjczIiwiQSI6MjU1LCJSIjoyNTUsIkciOjI1NSwiQiI6MjU1fX0sIkxpbmVXZWlnaHQiOjAuMCwiTGluZVR5cGUiOjAsIlBhcmVudFN0eWxlIjpudWxsfSwiUGFyZW50U3R5bGUiOm51bGx9LCJNYXJnaW4iOnsiJGlkIjoiMTI3NCIsIlRvcCI6MC4wLCJMZWZ0IjowLjAsIlJpZ2h0IjowLjAsIkJvdHRvbSI6MC4wfSwiUGFkZGluZyI6eyIkaWQiOiIxMjc1IiwiVG9wIjowLjAsIkxlZnQiOjAuMCwiUmlnaHQiOjAuMCwiQm90dG9tIjowLjB9LCJCYWNrZ3JvdW5kIjpudWxsLCJJc1Zpc2libGUiOnRydWUsIldpZHRoIjowLjAsIkhlaWdodCI6MC4wLCJCb3JkZXJTdHlsZSI6bnVsbCwiUGFyZW50U3R5bGUiOm51bGx9LCJCYWNrZ3JvdW5kU3R5bGUiOnsiJGlkIjoiMTI3NiIsIk1hcmdpbiI6eyIkaWQiOiIxMjc3IiwiVG9wIjowLjAsIkxlZnQiOjAuMCwiUmlnaHQiOjAuMCwiQm90dG9tIjowLjB9LCJQYWRkaW5nIjp7IiRpZCI6IjEyNzgiLCJUb3AiOjAuMCwiTGVmdCI6MC4wLCJSaWdodCI6MC4wLCJCb3R0b20iOjAuMH0sIkJhY2tncm91bmQiOnsiJGlkIjoiMTI3OSIsIkNvbG9yIjp7IiRpZCI6IjEyODAiLCJBIjo1MSwiUiI6MjAwLCJHIjoyMDAsIkIiOjIwMH19LCJJc1Zpc2libGUiOnRydWUsIldpZHRoIjowLjAsIkhlaWdodCI6MC4wLCJCb3JkZXJTdHlsZSI6eyIkaWQiOiIxMjgxIiwiTGluZUNvbG9yIjp7IiRpZCI6IjEyODIiLCIkdHlwZSI6Ik5MUkUuQ29tbW9uLkRvbS5Tb2xpZENvbG9yQnJ1c2gsIE5MUkUuQ29tbW9uIiwiQ29sb3IiOnsiJGlkIjoiMTI4MyIsIkEiOjI1NSwiUiI6MjM0LCJHIjoyMiwiQiI6MzB9fSwiTGluZVdlaWdodCI6MC4wLCJMaW5lVHlwZSI6MCwiUGFyZW50U3R5bGUiOm51bGx9LCJQYXJlbnRTdHlsZSI6bnVsbH0sIk1hcmdpbiI6eyIkaWQiOiIxMjg0IiwiVG9wIjowLjAsIkxlZnQiOjAuMCwiUmlnaHQiOjAuMCwiQm90dG9tIjowLjB9LCJQYWRkaW5nIjp7IiRpZCI6IjEyODUiLCJUb3AiOjAuMCwiTGVmdCI6MC4wLCJSaWdodCI6MC4wLCJCb3R0b20iOjAuMH0sIklzVmlzaWJsZSI6dHJ1ZSwiV2lkdGgiOjAuMCwiSGVpZ2h0IjowLjAsIkJvcmRlclN0eWxlIjp7IiRpZCI6IjEyODYiLCJMaW5lQ29sb3IiOm51bGwsIkxpbmVXZWlnaHQiOjAuMCwiTGluZVR5cGUiOjAsIlBhcmVudFN0eWxlIjpudWxsfSwiUGFyZW50U3R5bGUiOm51bGx9LCJNYXJnaW4iOnsiJGlkIjoiMTI4NyIsIlRvcCI6MC4wLCJMZWZ0IjowLjAsIlJpZ2h0IjowLjAsIkJvdHRvbSI6MC4wfSwiUGFkZGluZyI6eyIkaWQiOiIxMjg4IiwiVG9wIjowLjAsIkxlZnQiOjAuMCwiUmlnaHQiOjAuMCwiQm90dG9tIjowLjB9LCJJc1Zpc2libGUiOnRydWUsIldpZHRoIjowLjAsIkhlaWdodCI6MC4wLCJCb3JkZXJTdHlsZSI6eyIkaWQiOiIxMjg5IiwiTGluZUNvbG9yIjpudWxsLCJMaW5lV2VpZ2h0IjowLjAsIkxpbmVUeXBlIjowLCJQYXJlbnRTdHlsZSI6bnVsbH0sIlBhcmVudFN0eWxlIjpudWxsfX0seyIkaWQiOiIxMjkwIiwiX2FjdGl2aXRpZXMiOlt7IiRpZCI6IjEyOTEiLCJfcm93cyI6W3siJGlkIjoiMTI5MiIsIl90YXNrcyI6W3siJGlkIjoiMTI5MyIsIl9hdHRhY2hlZE1pbGVzdG9uZXMiOltdLCJUYXNrRGVmaW5pdGlvbiI6eyIkaWQiOiIxMjk0IiwiR3JvdXBOYW1lIjpudWxsLCJTdGFydERhdGUiOiIyMDI2LTA0LTAxVDAwOjAwOjAwIiwiRW5kRGF0ZSI6IjIwMjYtMDQtMTVUMjM6NTk6MDAiLCJQZXJjZW50YWdlQ29tcGxldGUiOjAuMCwiU3R5bGUiOnsiJGlkIjoiMTI5NSIsIlNoYXBlIjoxLCJTaGFwZVRoaWNrbmVzcyI6MCwiRHVyYXRpb25Gb3JtYXQiOjAsIkluY2x1ZGVOb25Xb3JraW5nRGF5c0luRHVyYXRpb24iOmZhbHNlLCJQZXJjZW50YWdlQ29tcGxldGVTdHlsZSI6eyIkaWQiOiIxMjk2IiwiRm9udFNldHRpbmdzIjp7IiRpZCI6IjEyOTciLCJGb250U2l6ZSI6MTAsIkZvbnROYW1lIjoiQ2FsaWJyaSIsIklzQm9sZCI6ZmFsc2UsIklzSXRhbGljIjpmYWxzZSwiSXNVbmRlcmxpbmVkIjpmYWxzZSwiUGFyZW50U3R5bGUiOm51bGx9LCJBdXRvU2l6ZSI6MCwiRm9yZWdyb3VuZCI6eyIkaWQiOiIxMjk4IiwiQ29sb3IiOnsiJGlkIjoiMTI5OSIsIkEiOjI1NSwiUiI6MjMyLCJHIjoyMzIsIkIiOjIzMn19LCJNYXhXaWR0aCI6MjAwLjAsIk1heEhlaWdodCI6IkluZmluaXR5IiwiU21hcnRGb3JlZ3JvdW5kSXNBY3RpdmUiOmZhbHNlLCJIb3Jpem9udGFsQWxpZ25tZW50IjowLCJWZXJ0aWNhbEFsaWdubWVudCI6MSwiU21hcnRGb3JlZ3JvdW5kIjpudWxsLCJCYWNrZ3JvdW5kRmlsbFR5cGUiOjAsIk1hcmdpbiI6eyIkaWQiOiIxMzAwIiwiVG9wIjowLjAsIkxlZnQiOjAuMCwiUmlnaHQiOjAuMCwiQm90dG9tIjowLjB9LCJQYWRkaW5nIjp7IiRpZCI6IjEzMDEiLCJUb3AiOjAuMCwiTGVmdCI6MC4wLCJSaWdodCI6MC4wLCJCb3R0b20iOjAuMH0sIkJhY2tncm91bmQiOnsiJGlkIjoiMTMwMiIsIkNvbG9yIjp7IiRpZCI6IjEzMDMiLCJBIjo4OSwiUiI6MCwiRyI6MCwiQiI6MH19LCJJc1Zpc2libGUiOnRydWUsIldpZHRoIjowLjAsIkhlaWdodCI6MC4wLCJCb3JkZXJTdHlsZSI6eyIkaWQiOiIxMzA0IiwiTGluZUNvbG9yIjpudWxsLCJMaW5lV2VpZ2h0IjowLjAsIkxpbmVUeXBlIjowLCJQYXJlbnRTdHlsZSI6bnVsbH0sIlBhcmVudFN0eWxlIjpudWxsfSwiRHVyYXRpb25TdHlsZSI6eyIkaWQiOiIxMzA1IiwiRm9udFNldHRpbmdzIjp7IiRpZCI6IjEzMDYiLCJGb250U2l6ZSI6MTAsIkZvbnROYW1lIjoiQ2FsaWJyaSIsIklzQm9sZCI6ZmFsc2UsIklzSXRhbGljIjpmYWxzZSwiSXNVbmRlcmxpbmVkIjpmYWxzZSwiUGFyZW50U3R5bGUiOm51bGx9LCJBdXRvU2l6ZSI6MCwiRm9yZWdyb3VuZCI6eyIkaWQiOiIxMzA3IiwiQ29sb3IiOnsiJGlkIjoiMTMwOCIsIkEiOjI1NSwiUiI6MjM3LCJHIjoxMjUsIkIiOjQ5fX0sIk1heFdpZHRoIjoyMDAuMCwiTWF4SGVpZ2h0IjoiSW5maW5pdHkiLCJTbWFydEZvcmVncm91bmRJc0FjdGl2ZSI6ZmFsc2UsIkhvcml6b250YWxBbGlnbm1lbnQiOjAsIlZlcnRpY2FsQWxpZ25tZW50IjoxLCJTbWFydEZvcmVncm91bmQiOm51bGwsIkJhY2tncm91bmRGaWxsVHlwZSI6MCwiTWFyZ2luIjp7IiRpZCI6IjEzMDkiLCJUb3AiOjAuMCwiTGVmdCI6MC4wLCJSaWdodCI6MC4wLCJCb3R0b20iOjAuMH0sIlBhZGRpbmciOnsiJGlkIjoiMTMxMCIsIlRvcCI6MC4wLCJMZWZ0IjowLjAsIlJpZ2h0IjowLjAsIkJvdHRvbSI6MC4wfSwiQmFja2dyb3VuZCI6eyIkaWQiOiIxMzExIiwiQ29sb3IiOnsiJGlkIjoiMTMxMiIsIkEiOjI1NSwiUiI6MjM3LCJHIjoxMjUsIkIiOjQ5fX0sIklzVmlzaWJsZSI6dHJ1ZSwiV2lkdGgiOjAuMCwiSGVpZ2h0IjowLjAsIkJvcmRlclN0eWxlIjp7IiRpZCI6IjEzMTMiLCJMaW5lQ29sb3IiOm51bGwsIkxpbmVXZWlnaHQiOjAuMCwiTGluZVR5cGUiOjAsIlBhcmVudFN0eWxlIjpudWxsfSwiUGFyZW50U3R5bGUiOm51bGx9LCJIb3Jpem9udGFsQ29ubmVjdG9yU3R5bGUiOnsiJGlkIjoiMTMxNCIsIkxpbmVDb2xvciI6eyIkaWQiOiIxMzE1IiwiJHR5cGUiOiJOTFJFLkNvbW1vbi5Eb20uU29saWRDb2xvckJydXNoLCBOTFJFLkNvbW1vbiIsIkNvbG9yIjp7IiRpZCI6IjEzMTYiLCJBIjoyNTUsIlIiOjAsIkciOjAsIkIiOjB9fSwiTGluZVdlaWdodCI6MC4wLCJMaW5lVHlwZSI6MCwiUGFyZW50U3R5bGUiOm51bGx9LCJWZXJ0aWNhbENvbm5lY3RvclN0eWxlIjp7IiRpZCI6IjEzMTciLCJMaW5lQ29sb3IiOnsiJGlkIjoiMTMxOCIsIiR0eXBlIjoiTkxSRS5Db21tb24uRG9tLlNvbGlkQ29sb3JCcnVzaCwgTkxSRS5Db21tb24iLCJDb2xvciI6eyIkaWQiOiIxMzE5IiwiQSI6MjU1LCJSIjowLCJHIjowLCJCIjowfX0sIkxpbmVXZWlnaHQiOjAuMCwiTGluZVR5cGUiOjAsIlBhcmVudFN0eWxlIjpudWxsfSwiTWFyZ2luIjpudWxsLCJTdGFydERhdGVQb3NpdGlvbiI6MywiRW5kRGF0ZVBvc2l0aW9uIjozLCJEYXRlSXNWaXNpYmxlIjp0cnVlLCJUaXRsZVBvc2l0aW9uIjo0LCJEdXJhdGlvblBvc2l0aW9uIjo2LCJQZXJjZW50YWdlQ29tcGxldGVkUG9zaXRpb24iOjYsIlZhcmlhbmNlUG9zaXRpb24iOjIsIlNwYWNpbmciOjMsIklzQmVsb3dUaW1lYmFuZCI6dHJ1ZSwiUGVyY2VudGFnZUNvbXBsZXRlU2hhcGVPcGFjaXR5IjozNSwiQmFzZWxpbmVTdHlsZSI6eyIkaWQiOiIxMzIwIiwiU2hhcGVTdHlsZSI6eyIkaWQiOiIxMzIxIiwiTWFyZ2luIjp7IiRpZCI6IjEzMjIiLCJUb3AiOjAuMCwiTGVmdCI6MC4wLCJSaWdodCI6MC4wLCJCb3R0b20iOjAuMH0sIlBhZGRpbmciOnsiJGlkIjoiMTMyMyIsIlRvcCI6MC4wLCJMZWZ0IjowLjAsIlJpZ2h0IjowLjAsIkJvdHRvbSI6MC4wfSwiQmFja2dyb3VuZCI6eyIkaWQiOiIxMzI0IiwiQ29sb3IiOnsiJGlkIjoiMTMyNSIsIkEiOjE1MywiUiI6MCwiRyI6MCwiQiI6MH19LCJJc1Zpc2libGUiOmZhbHNlLCJXaWR0aCI6MC4wLCJIZWlnaHQiOjAuMCwiQm9yZGVyU3R5bGUiOm51bGwsIlBhcmVudFN0eWxlIjpudWxsfSwiTWFyZ2luIjp7IiRpZCI6IjEzMjYiLCJUb3AiOjAuMCwiTGVmdCI6MC4wLCJSaWdodCI6MC4wLCJCb3R0b20iOjAuMH0sIlBhZGRpbmciOnsiJGlkIjoiMTMyNyIsIlRvcCI6MC4wLCJMZWZ0IjowLjAsIlJpZ2h0IjowLjAsIkJvdHRvbSI6MC4wfSwiQmFja2dyb3VuZCI6bnVsbCwiSXNWaXNpYmxlIjp0cnVlLCJXaWR0aCI6MC4wLCJIZWlnaHQiOjAuMCwiQm9yZGVyU3R5bGUiOm51bGwsIlBhcmVudFN0eWxlIjpudWxsfSwiU2hhcGVTdHlsZSI6eyIkaWQiOiIxMzI4IiwiTWFyZ2luIjp7IiRpZCI6IjEzMjkiLCJUb3AiOjAuMCwiTGVmdCI6NC4wLCJSaWdodCI6NC4wLCJCb3R0b20iOjAuMH0sIlBhZGRpbmciOnsiJGlkIjoiMTMzMCIsIlRvcCI6MC4wLCJMZWZ0IjowLjAsIlJpZ2h0IjowLjAsIkJvdHRvbSI6MC4wfSwiQmFja2dyb3VuZCI6eyIkaWQiOiIxMzMxIiwiQ29sb3IiOnsiJGlkIjoiMTMzMiIsIkEiOjI1NSwiUiI6MjA3LCJHIjoyMTIsIkIiOjIxN319LCJJc1Zpc2libGUiOnRydWUsIldpZHRoIjowLjAsIkhlaWdodCI6MTAuMCwiQm9yZGVyU3R5bGUiOnsiJGlkIjoiMTMzMyIsIkxpbmVDb2xvciI6eyIkaWQiOiIxMzM0IiwiJHR5cGUiOiJOTFJFLkNvbW1vbi5Eb20uU29saWRDb2xvckJydXNoLCBOTFJFLkNvbW1vbiIsIkNvbG9yIjp7IiRpZCI6IjEzMzUiLCJBIjoyNTUsIlIiOjQsIkciOjM2LCJCIjo1MX19LCJMaW5lV2VpZ2h0IjowLjAsIkxpbmVUeXBlIjowLCJQYXJlbnRTdHlsZSI6bnVsbH0sIlBhcmVudFN0eWxlIjpudWxsfSwiVGl0bGVTdHlsZSI6eyIkaWQiOiIxMzM2IiwiRm9udFNldHRpbmdzIjp7IiRpZCI6IjEzMzciLCJGb250U2l6ZSI6MTEsIkZvbnROYW1lIjoiQ2FsaWJyaSIsIklzQm9sZCI6ZmFsc2UsIklzSXRhbGljIjpmYWxzZSwiSXNVbmRlcmxpbmVkIjpmYWxzZSwiUGFyZW50U3R5bGUiOm51bGx9LCJBdXRvU2l6ZSI6MCwiRm9yZWdyb3VuZCI6eyIkaWQiOiIxMzM4IiwiQ29sb3IiOnsiJGlkIjoiMTMzOSIsIkEiOjI1NSwiUiI6MjU1LCJHIjoyNTUsIkIiOjI1NX19LCJNYXhXaWR0aCI6MjAwLjAsIk1heEhlaWdodCI6IkluZmluaXR5IiwiU21hcnRGb3JlZ3JvdW5kSXNBY3RpdmUiOmZhbHNlLCJIb3Jpem9udGFsQWxpZ25tZW50IjowLCJWZXJ0aWNhbEFsaWdubWVudCI6MSwiU21hcnRGb3JlZ3JvdW5kIjpudWxsLCJCYWNrZ3JvdW5kRmlsbFR5cGUiOjAsIk1hcmdpbiI6eyIkaWQiOiIxMzQwIiwiVG9wIjowLjAsIkxlZnQiOjAuMCwiUmlnaHQiOjAuMCwiQm90dG9tIjowLjB9LCJQYWRkaW5nIjp7IiRpZCI6IjEzNDEiLCJUb3AiOjAuMCwiTGVmdCI6MC4wLCJSaWdodCI6MC4wLCJCb3R0b20iOjAuMH0sIkJhY2tncm91bmQiOnsiJGlkIjoiMTM0MiIsIkNvbG9yIjp7IiRpZCI6IjEzNDMiLCJBIjowLCJSIjoyNTUsIkciOjI1NSwiQiI6MjU1fX0sIklzVmlzaWJsZSI6dHJ1ZSwiV2lkdGgiOjAuMCwiSGVpZ2h0IjowLjAsIkJvcmRlclN0eWxlIjp7IiRpZCI6IjEzNDQiLCJMaW5lQ29sb3IiOm51bGwsIkxpbmVXZWlnaHQiOjAuMCwiTGluZVR5cGUiOjAsIlBhcmVudFN0eWxlIjpudWxsfSwiUGFyZW50U3R5bGUiOm51bGx9LCJEYXRlU3R5bGUiOnsiJGlkIjoiMTM0NSIsIkZvbnRTZXR0aW5ncyI6eyIkaWQiOiIxMzQ2IiwiRm9udFNpemUiOjEwLCJGb250TmFtZSI6IkNhbGlicmkiLCJJc0JvbGQiOmZhbHNlLCJJc0l0YWxpYyI6ZmFsc2UsIklzVW5kZXJsaW5lZCI6ZmFsc2UsIlBhcmVudFN0eWxlIjpudWxsfSwiQXV0b1NpemUiOjAsIkZvcmVncm91bmQiOnsiJGlkIjoiMTM0NyIsIkNvbG9yIjp7IiRpZCI6IjEzNDgiLCJBIjoyNTUsIlIiOjI1NSwiRyI6MTkyLCJCIjowfX0sIk1heFdpZHRoIjoyMDAuMCwiTWF4SGVpZ2h0IjoiSW5maW5pdHkiLCJTbWFydEZvcmVncm91bmRJc0FjdGl2ZSI6ZmFsc2UsIkhvcml6b250YWxBbGlnbm1lbnQiOjIsIlZlcnRpY2FsQWxpZ25tZW50IjoxLCJTbWFydEZvcmVncm91bmQiOm51bGwsIkJhY2tncm91bmRGaWxsVHlwZSI6MCwiTWFyZ2luIjp7IiRpZCI6IjEzNDkiLCJUb3AiOjAuMCwiTGVmdCI6MC4wLCJSaWdodCI6MC4wLCJCb3R0b20iOjAuMH0sIlBhZGRpbmciOnsiJGlkIjoiMTM1MCIsIlRvcCI6MC4wLCJMZWZ0IjowLjAsIlJpZ2h0IjowLjAsIkJvdHRvbSI6MC4wfSwiQmFja2dyb3VuZCI6eyIkaWQiOiIxMzUxIiwiQ29sb3IiOnsiJGlkIjoiMTM1MiIsIkEiOjAsIlIiOjI1NSwiRyI6MjU1LCJCIjoyNTV9fSwiSXNWaXNpYmxlIjp0cnVlLCJXaWR0aCI6MC4wLCJIZWlnaHQiOjAuMCwiQm9yZGVyU3R5bGUiOnsiJGlkIjoiMTM1MyIsIkxpbmVDb2xvciI6bnVsbCwiTGluZVdlaWdodCI6MC4wLCJMaW5lVHlwZSI6MCwiUGFyZW50U3R5bGUiOm51bGx9LCJQYXJlbnRTdHlsZSI6bnVsbH0sIkRhdGVGb3JtYXQiOnsiJGlkIjoiMTM1NC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xMzU1IiwiRm9ybWF0IjowLCJJc1Zpc2libGUiOmZhbHNlLCJMYXN0S25vd25WaXNpYmlsaXR5U3RhdGUiOmZhbHNlfSwiSXNWaXNpYmxlIjp0cnVlLCJWYXJpYW5jZVN0eWxlIjp7IiRpZCI6IjEzNTYiLCJUZXh0U3R5bGUiOnsiJGlkIjoiMTM1NyIsIkZvbnRTZXR0aW5ncyI6eyIkaWQiOiIxMzU4IiwiRm9udFNpemUiOjksIkZvbnROYW1lIjoiQ2FsaWJyaSIsIklzQm9sZCI6ZmFsc2UsIklzSXRhbGljIjpmYWxzZSwiSXNVbmRlcmxpbmVkIjpmYWxzZSwiUGFyZW50U3R5bGUiOm51bGx9LCJBdXRvU2l6ZSI6MCwiRm9yZWdyb3VuZCI6eyIkaWQiOiIxMzU5IiwiQ29sb3IiOnsiJGlkIjoiMTM2MCIsIkEiOjI1NSwiUiI6MCwiRyI6MCwiQiI6MH19LCJNYXhXaWR0aCI6MjAwLjAsIk1heEhlaWdodCI6IkluZmluaXR5IiwiU21hcnRGb3JlZ3JvdW5kSXNBY3RpdmUiOmZhbHNlLCJIb3Jpem9udGFsQWxpZ25tZW50IjoxLCJWZXJ0aWNhbEFsaWdubWVudCI6MSwiU21hcnRGb3JlZ3JvdW5kIjpudWxsLCJCYWNrZ3JvdW5kRmlsbFR5cGUiOjAsIk1hcmdpbiI6eyIkaWQiOiIxMzYxIiwiVG9wIjowLjAsIkxlZnQiOjAuMCwiUmlnaHQiOjAuMCwiQm90dG9tIjowLjB9LCJQYWRkaW5nIjp7IiRpZCI6IjEzNjIiLCJUb3AiOjAuMCwiTGVmdCI6MC4wLCJSaWdodCI6MC4wLCJCb3R0b20iOjAuMH0sIkJhY2tncm91bmQiOnsiJGlkIjoiMTM2MyIsIkNvbG9yIjp7IiRpZCI6IjEzNjQiLCJBIjowLCJSIjowLCJHIjowLCJCIjowfX0sIklzVmlzaWJsZSI6dHJ1ZSwiV2lkdGgiOjAuMCwiSGVpZ2h0IjowLjAsIkJvcmRlclN0eWxlIjp7IiRpZCI6IjEzNjUiLCJMaW5lQ29sb3IiOm51bGwsIkxpbmVXZWlnaHQiOjAuMCwiTGluZVR5cGUiOjAsIlBhcmVudFN0eWxlIjpudWxsfSwiUGFyZW50U3R5bGUiOm51bGx9LCJQYXJlbnRTdHlsZSI6bnVsbH0sIlBhcmVudFN0eWxlIjpudWxsfSwiSW5kZXgiOjYsIlNtYXJ0RHVyYXRpb25BY3RpdmF0ZWQiOmZhbHNlLCJEYXRlRm9ybWF0Ijp7IiRyZWYiOiIxMzU0In0sIldlZWtOdW1iZXJpbmciOnsiJGlkIjoiMTM2NiIsIkZvcm1hdCI6MCwiSXNWaXNpYmxlIjpmYWxzZSwiTGFzdEtub3duVmlzaWJpbGl0eVN0YXRlIjpmYWxzZX0sIkJhc2VsaW5lRGF0YSI6eyIkaWQiOiIxMzY3IiwiU3RhcnREYXRlIjoiMjAyNi0wNC0wMVQwMDowMDowMCIsIkVuZERhdGUiOiIyMDI2LTA0LTE1VDIzOjU5OjAwIn0sIklkIjoiMGFhMDU1NmMtNDI4MC00MTQzLTkwNzQtZDE1YjQ2OGFhODllIiwiSW1wb3J0SWQiOm51bGwsIlRpdGxlIjoiSW5zdGFsbCBlbGVjdHJpY2FsIHdpcmluZyIsIk5vdGUiOm51bGwsIkh5cGVybGluayI6eyIkaWQiOiIxMzY4IiwiQWRkcmVzcyI6IiIsIlN1YkFkZHJlc3MiOiIifSwiSXNDaGFuZ2VkIjpmYWxzZSwiSXNOZXciOmZhbHNlfX1dLCJfbWlsZXN0b25lcyI6W10sIklkIjoiMDAwMDAwMDAtMDAwMC0wMDAwLTAwMDAtMDAwMDAwMDAwMDAwIiwiSXNTaW5nbGVJdGVtUm93Ijp0cnVlfSx7IiRpZCI6IjEzNjkiLCJfdGFza3MiOlt7IiRpZCI6IjEzNzAiLCJfYXR0YWNoZWRNaWxlc3RvbmVzIjpbXSwiVGFza0RlZmluaXRpb24iOnsiJGlkIjoiMTM3MSIsIkdyb3VwTmFtZSI6bnVsbCwiU3RhcnREYXRlIjoiMjAyNi0wNC0wNVQwMDowMDowMCIsIkVuZERhdGUiOiIyMDI2LTA0LTE1VDIzOjU5OjAwIiwiUGVyY2VudGFnZUNvbXBsZXRlIjowLjAsIlN0eWxlIjp7IiRpZCI6IjEzNzIiLCJTaGFwZSI6MSwiU2hhcGVUaGlja25lc3MiOjAsIkR1cmF0aW9uRm9ybWF0IjowLCJJbmNsdWRlTm9uV29ya2luZ0RheXNJbkR1cmF0aW9uIjpmYWxzZSwiUGVyY2VudGFnZUNvbXBsZXRlU3R5bGUiOnsiJGlkIjoiMTM3MyIsIkZvbnRTZXR0aW5ncyI6eyIkaWQiOiIxMzc0IiwiRm9udFNpemUiOjEwLCJGb250TmFtZSI6IkNhbGlicmkiLCJJc0JvbGQiOmZhbHNlLCJJc0l0YWxpYyI6ZmFsc2UsIklzVW5kZXJsaW5lZCI6ZmFsc2UsIlBhcmVudFN0eWxlIjpudWxsfSwiQXV0b1NpemUiOjAsIkZvcmVncm91bmQiOnsiJGlkIjoiMTM3NSIsIkNvbG9yIjp7IiRpZCI6IjEzNzYiLCJBIjoyNTUsIlIiOjIzMiwiRyI6MjMyLCJCIjoyMzJ9fSwiTWF4V2lkdGgiOjIwMC4wLCJNYXhIZWlnaHQiOiJJbmZpbml0eSIsIlNtYXJ0Rm9yZWdyb3VuZElzQWN0aXZlIjpmYWxzZSwiSG9yaXpvbnRhbEFsaWdubWVudCI6MCwiVmVydGljYWxBbGlnbm1lbnQiOjEsIlNtYXJ0Rm9yZWdyb3VuZCI6bnVsbCwiQmFja2dyb3VuZEZpbGxUeXBlIjowLCJNYXJnaW4iOnsiJGlkIjoiMTM3NyIsIlRvcCI6MC4wLCJMZWZ0IjowLjAsIlJpZ2h0IjowLjAsIkJvdHRvbSI6MC4wfSwiUGFkZGluZyI6eyIkaWQiOiIxMzc4IiwiVG9wIjowLjAsIkxlZnQiOjAuMCwiUmlnaHQiOjAuMCwiQm90dG9tIjowLjB9LCJCYWNrZ3JvdW5kIjp7IiRpZCI6IjEzNzkiLCJDb2xvciI6eyIkaWQiOiIxMzgwIiwiQSI6ODksIlIiOjAsIkciOjAsIkIiOjB9fSwiSXNWaXNpYmxlIjp0cnVlLCJXaWR0aCI6MC4wLCJIZWlnaHQiOjAuMCwiQm9yZGVyU3R5bGUiOnsiJGlkIjoiMTM4MSIsIkxpbmVDb2xvciI6bnVsbCwiTGluZVdlaWdodCI6MC4wLCJMaW5lVHlwZSI6MCwiUGFyZW50U3R5bGUiOm51bGx9LCJQYXJlbnRTdHlsZSI6bnVsbH0sIkR1cmF0aW9uU3R5bGUiOnsiJGlkIjoiMTM4MiIsIkZvbnRTZXR0aW5ncyI6eyIkaWQiOiIxMzgzIiwiRm9udFNpemUiOjEwLCJGb250TmFtZSI6IkNhbGlicmkiLCJJc0JvbGQiOmZhbHNlLCJJc0l0YWxpYyI6ZmFsc2UsIklzVW5kZXJsaW5lZCI6ZmFsc2UsIlBhcmVudFN0eWxlIjpudWxsfSwiQXV0b1NpemUiOjAsIkZvcmVncm91bmQiOnsiJGlkIjoiMTM4NCIsIkNvbG9yIjp7IiRpZCI6IjEzODUiLCJBIjoyNTUsIlIiOjIzNywiRyI6MTI1LCJCIjo0OX19LCJNYXhXaWR0aCI6MjAwLjAsIk1heEhlaWdodCI6IkluZmluaXR5IiwiU21hcnRGb3JlZ3JvdW5kSXNBY3RpdmUiOmZhbHNlLCJIb3Jpem9udGFsQWxpZ25tZW50IjowLCJWZXJ0aWNhbEFsaWdubWVudCI6MSwiU21hcnRGb3JlZ3JvdW5kIjpudWxsLCJCYWNrZ3JvdW5kRmlsbFR5cGUiOjAsIk1hcmdpbiI6eyIkaWQiOiIxMzg2IiwiVG9wIjowLjAsIkxlZnQiOjAuMCwiUmlnaHQiOjAuMCwiQm90dG9tIjowLjB9LCJQYWRkaW5nIjp7IiRpZCI6IjEzODciLCJUb3AiOjAuMCwiTGVmdCI6MC4wLCJSaWdodCI6MC4wLCJCb3R0b20iOjAuMH0sIkJhY2tncm91bmQiOnsiJGlkIjoiMTM4OCIsIkNvbG9yIjp7IiRpZCI6IjEzODkiLCJBIjoyNTUsIlIiOjIzNywiRyI6MTI1LCJCIjo0OX19LCJJc1Zpc2libGUiOnRydWUsIldpZHRoIjowLjAsIkhlaWdodCI6MC4wLCJCb3JkZXJTdHlsZSI6eyIkaWQiOiIxMzkwIiwiTGluZUNvbG9yIjpudWxsLCJMaW5lV2VpZ2h0IjowLjAsIkxpbmVUeXBlIjowLCJQYXJlbnRTdHlsZSI6bnVsbH0sIlBhcmVudFN0eWxlIjpudWxsfSwiSG9yaXpvbnRhbENvbm5lY3RvclN0eWxlIjp7IiRpZCI6IjEzOTEiLCJMaW5lQ29sb3IiOnsiJGlkIjoiMTM5MiIsIiR0eXBlIjoiTkxSRS5Db21tb24uRG9tLlNvbGlkQ29sb3JCcnVzaCwgTkxSRS5Db21tb24iLCJDb2xvciI6eyIkaWQiOiIxMzkzIiwiQSI6MjU1LCJSIjowLCJHIjowLCJCIjowfX0sIkxpbmVXZWlnaHQiOjAuMCwiTGluZVR5cGUiOjAsIlBhcmVudFN0eWxlIjpudWxsfSwiVmVydGljYWxDb25uZWN0b3JTdHlsZSI6eyIkaWQiOiIxMzk0IiwiTGluZUNvbG9yIjp7IiRpZCI6IjEzOTUiLCIkdHlwZSI6Ik5MUkUuQ29tbW9uLkRvbS5Tb2xpZENvbG9yQnJ1c2gsIE5MUkUuQ29tbW9uIiwiQ29sb3IiOnsiJGlkIjoiMTM5NiIsIkEiOjI1NSwiUiI6MCwiRyI6MCwiQiI6MH19LCJMaW5lV2VpZ2h0IjowLjAsIkxpbmVUeXBlIjowLCJQYXJlbnRTdHlsZSI6bnVsbH0sIk1hcmdpbiI6bnVsbCwiU3RhcnREYXRlUG9zaXRpb24iOjMsIkVuZERhdGVQb3NpdGlvbiI6MywiRGF0ZUlzVmlzaWJsZSI6dHJ1ZSwiVGl0bGVQb3NpdGlvbiI6NCwiRHVyYXRpb25Qb3NpdGlvbiI6NiwiUGVyY2VudGFnZUNvbXBsZXRlZFBvc2l0aW9uIjo2LCJWYXJpYW5jZVBvc2l0aW9uIjoyLCJTcGFjaW5nIjozLCJJc0JlbG93VGltZWJhbmQiOnRydWUsIlBlcmNlbnRhZ2VDb21wbGV0ZVNoYXBlT3BhY2l0eSI6MzUsIkJhc2VsaW5lU3R5bGUiOnsiJGlkIjoiMTM5NyIsIlNoYXBlU3R5bGUiOnsiJGlkIjoiMTM5OCIsIk1hcmdpbiI6eyIkaWQiOiIxMzk5IiwiVG9wIjowLjAsIkxlZnQiOjAuMCwiUmlnaHQiOjAuMCwiQm90dG9tIjowLjB9LCJQYWRkaW5nIjp7IiRpZCI6IjE0MDAiLCJUb3AiOjAuMCwiTGVmdCI6MC4wLCJSaWdodCI6MC4wLCJCb3R0b20iOjAuMH0sIkJhY2tncm91bmQiOnsiJGlkIjoiMTQwMSIsIkNvbG9yIjp7IiRpZCI6IjE0MDIiLCJBIjoxNTMsIlIiOjAsIkciOjAsIkIiOjB9fSwiSXNWaXNpYmxlIjp0cnVlLCJXaWR0aCI6MC4wLCJIZWlnaHQiOjAuMCwiQm9yZGVyU3R5bGUiOm51bGwsIlBhcmVudFN0eWxlIjpudWxsfSwiTWFyZ2luIjp7IiRpZCI6IjE0MDMiLCJUb3AiOjAuMCwiTGVmdCI6MC4wLCJSaWdodCI6MC4wLCJCb3R0b20iOjAuMH0sIlBhZGRpbmciOnsiJGlkIjoiMTQwNCIsIlRvcCI6MC4wLCJMZWZ0IjowLjAsIlJpZ2h0IjowLjAsIkJvdHRvbSI6MC4wfSwiQmFja2dyb3VuZCI6bnVsbCwiSXNWaXNpYmxlIjp0cnVlLCJXaWR0aCI6MC4wLCJIZWlnaHQiOjAuMCwiQm9yZGVyU3R5bGUiOm51bGwsIlBhcmVudFN0eWxlIjpudWxsfSwiU2hhcGVTdHlsZSI6eyIkaWQiOiIxNDA1IiwiTWFyZ2luIjp7IiRpZCI6IjE0MDYiLCJUb3AiOjAuMCwiTGVmdCI6NC4wLCJSaWdodCI6NC4wLCJCb3R0b20iOjAuMH0sIlBhZGRpbmciOnsiJGlkIjoiMTQwNyIsIlRvcCI6MC4wLCJMZWZ0IjowLjAsIlJpZ2h0IjowLjAsIkJvdHRvbSI6MC4wfSwiQmFja2dyb3VuZCI6eyIkaWQiOiIxNDA4IiwiQ29sb3IiOnsiJGlkIjoiMTQwOSIsIkEiOjI1NSwiUiI6MjA3LCJHIjoyMTIsIkIiOjIxN319LCJJc1Zpc2libGUiOnRydWUsIldpZHRoIjowLjAsIkhlaWdodCI6MTAuMCwiQm9yZGVyU3R5bGUiOnsiJGlkIjoiMTQxMCIsIkxpbmVDb2xvciI6eyIkaWQiOiIxNDExIiwiJHR5cGUiOiJOTFJFLkNvbW1vbi5Eb20uU29saWRDb2xvckJydXNoLCBOTFJFLkNvbW1vbiIsIkNvbG9yIjp7IiRpZCI6IjE0MTIiLCJBIjoyNTUsIlIiOjQsIkciOjM2LCJCIjo1MX19LCJMaW5lV2VpZ2h0IjowLjAsIkxpbmVUeXBlIjowLCJQYXJlbnRTdHlsZSI6bnVsbH0sIlBhcmVudFN0eWxlIjpudWxsfSwiVGl0bGVTdHlsZSI6eyIkaWQiOiIxNDEzIiwiRm9udFNldHRpbmdzIjp7IiRpZCI6IjE0MTQiLCJGb250U2l6ZSI6MTEsIkZvbnROYW1lIjoiQ2FsaWJyaSIsIklzQm9sZCI6ZmFsc2UsIklzSXRhbGljIjpmYWxzZSwiSXNVbmRlcmxpbmVkIjpmYWxzZSwiUGFyZW50U3R5bGUiOm51bGx9LCJBdXRvU2l6ZSI6MCwiRm9yZWdyb3VuZCI6eyIkaWQiOiIxNDE1IiwiQ29sb3IiOnsiJGlkIjoiMTQxNiIsIkEiOjI1NSwiUiI6MjU1LCJHIjoyNTUsIkIiOjI1NX19LCJNYXhXaWR0aCI6MjAwLjAsIk1heEhlaWdodCI6IkluZmluaXR5IiwiU21hcnRGb3JlZ3JvdW5kSXNBY3RpdmUiOmZhbHNlLCJIb3Jpem9udGFsQWxpZ25tZW50IjowLCJWZXJ0aWNhbEFsaWdubWVudCI6MSwiU21hcnRGb3JlZ3JvdW5kIjpudWxsLCJCYWNrZ3JvdW5kRmlsbFR5cGUiOjAsIk1hcmdpbiI6eyIkaWQiOiIxNDE3IiwiVG9wIjowLjAsIkxlZnQiOjAuMCwiUmlnaHQiOjAuMCwiQm90dG9tIjowLjB9LCJQYWRkaW5nIjp7IiRpZCI6IjE0MTgiLCJUb3AiOjAuMCwiTGVmdCI6MC4wLCJSaWdodCI6MC4wLCJCb3R0b20iOjAuMH0sIkJhY2tncm91bmQiOnsiJGlkIjoiMTQxOSIsIkNvbG9yIjp7IiRpZCI6IjE0MjAiLCJBIjowLCJSIjoyNTUsIkciOjI1NSwiQiI6MjU1fX0sIklzVmlzaWJsZSI6dHJ1ZSwiV2lkdGgiOjAuMCwiSGVpZ2h0IjowLjAsIkJvcmRlclN0eWxlIjp7IiRpZCI6IjE0MjEiLCJMaW5lQ29sb3IiOm51bGwsIkxpbmVXZWlnaHQiOjAuMCwiTGluZVR5cGUiOjAsIlBhcmVudFN0eWxlIjpudWxsfSwiUGFyZW50U3R5bGUiOm51bGx9LCJEYXRlU3R5bGUiOnsiJGlkIjoiMTQyMiIsIkZvbnRTZXR0aW5ncyI6eyIkaWQiOiIxNDIzIiwiRm9udFNpemUiOjEwLCJGb250TmFtZSI6IkNhbGlicmkiLCJJc0JvbGQiOmZhbHNlLCJJc0l0YWxpYyI6ZmFsc2UsIklzVW5kZXJsaW5lZCI6ZmFsc2UsIlBhcmVudFN0eWxlIjpudWxsfSwiQXV0b1NpemUiOjAsIkZvcmVncm91bmQiOnsiJGlkIjoiMTQyNCIsIkNvbG9yIjp7IiRpZCI6IjE0MjUiLCJBIjoyNTUsIlIiOjI1NSwiRyI6MTkyLCJCIjowfX0sIk1heFdpZHRoIjoyMDAuMCwiTWF4SGVpZ2h0IjoiSW5maW5pdHkiLCJTbWFydEZvcmVncm91bmRJc0FjdGl2ZSI6ZmFsc2UsIkhvcml6b250YWxBbGlnbm1lbnQiOjIsIlZlcnRpY2FsQWxpZ25tZW50IjoxLCJTbWFydEZvcmVncm91bmQiOm51bGwsIkJhY2tncm91bmRGaWxsVHlwZSI6MCwiTWFyZ2luIjp7IiRpZCI6IjE0MjYiLCJUb3AiOjAuMCwiTGVmdCI6MC4wLCJSaWdodCI6MC4wLCJCb3R0b20iOjAuMH0sIlBhZGRpbmciOnsiJGlkIjoiMTQyNyIsIlRvcCI6MC4wLCJMZWZ0IjowLjAsIlJpZ2h0IjowLjAsIkJvdHRvbSI6MC4wfSwiQmFja2dyb3VuZCI6eyIkaWQiOiIxNDI4IiwiQ29sb3IiOnsiJGlkIjoiMTQyOSIsIkEiOjAsIlIiOjI1NSwiRyI6MjU1LCJCIjoyNTV9fSwiSXNWaXNpYmxlIjp0cnVlLCJXaWR0aCI6MC4wLCJIZWlnaHQiOjAuMCwiQm9yZGVyU3R5bGUiOnsiJGlkIjoiMTQzMCIsIkxpbmVDb2xvciI6bnVsbCwiTGluZVdlaWdodCI6MC4wLCJMaW5lVHlwZSI6MCwiUGFyZW50U3R5bGUiOm51bGx9LCJQYXJlbnRTdHlsZSI6bnVsbH0sIkRhdGVGb3JtYXQiOnsiJGlkIjoiMTQzMS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xNDMyIiwiRm9ybWF0IjowLCJJc1Zpc2libGUiOmZhbHNlLCJMYXN0S25vd25WaXNpYmlsaXR5U3RhdGUiOmZhbHNlfSwiSXNWaXNpYmxlIjp0cnVlLCJWYXJpYW5jZVN0eWxlIjp7IiRpZCI6IjE0MzMiLCJUZXh0U3R5bGUiOnsiJGlkIjoiMTQzNCIsIkZvbnRTZXR0aW5ncyI6eyIkaWQiOiIxNDM1IiwiRm9udFNpemUiOjksIkZvbnROYW1lIjoiQ2FsaWJyaSIsIklzQm9sZCI6ZmFsc2UsIklzSXRhbGljIjpmYWxzZSwiSXNVbmRlcmxpbmVkIjpmYWxzZSwiUGFyZW50U3R5bGUiOm51bGx9LCJBdXRvU2l6ZSI6MCwiRm9yZWdyb3VuZCI6eyIkaWQiOiIxNDM2IiwiQ29sb3IiOnsiJGlkIjoiMTQzNyIsIkEiOjI1NSwiUiI6MCwiRyI6MCwiQiI6MH19LCJNYXhXaWR0aCI6MjAwLjAsIk1heEhlaWdodCI6IkluZmluaXR5IiwiU21hcnRGb3JlZ3JvdW5kSXNBY3RpdmUiOmZhbHNlLCJIb3Jpem9udGFsQWxpZ25tZW50IjoxLCJWZXJ0aWNhbEFsaWdubWVudCI6MSwiU21hcnRGb3JlZ3JvdW5kIjpudWxsLCJCYWNrZ3JvdW5kRmlsbFR5cGUiOjAsIk1hcmdpbiI6eyIkaWQiOiIxNDM4IiwiVG9wIjowLjAsIkxlZnQiOjAuMCwiUmlnaHQiOjAuMCwiQm90dG9tIjowLjB9LCJQYWRkaW5nIjp7IiRpZCI6IjE0MzkiLCJUb3AiOjAuMCwiTGVmdCI6MC4wLCJSaWdodCI6MC4wLCJCb3R0b20iOjAuMH0sIkJhY2tncm91bmQiOnsiJGlkIjoiMTQ0MCIsIkNvbG9yIjp7IiRpZCI6IjE0NDEiLCJBIjowLCJSIjowLCJHIjowLCJCIjowfX0sIklzVmlzaWJsZSI6dHJ1ZSwiV2lkdGgiOjAuMCwiSGVpZ2h0IjowLjAsIkJvcmRlclN0eWxlIjp7IiRpZCI6IjE0NDIiLCJMaW5lQ29sb3IiOm51bGwsIkxpbmVXZWlnaHQiOjAuMCwiTGluZVR5cGUiOjAsIlBhcmVudFN0eWxlIjpudWxsfSwiUGFyZW50U3R5bGUiOm51bGx9LCJQYXJlbnRTdHlsZSI6bnVsbH0sIlBhcmVudFN0eWxlIjpudWxsfSwiSW5kZXgiOjcsIlNtYXJ0RHVyYXRpb25BY3RpdmF0ZWQiOmZhbHNlLCJEYXRlRm9ybWF0Ijp7IiRyZWYiOiIxNDMxIn0sIldlZWtOdW1iZXJpbmciOnsiJGlkIjoiMTQ0MyIsIkZvcm1hdCI6MCwiSXNWaXNpYmxlIjpmYWxzZSwiTGFzdEtub3duVmlzaWJpbGl0eVN0YXRlIjpmYWxzZX0sIkJhc2VsaW5lRGF0YSI6eyIkaWQiOiIxNDQ0IiwiU3RhcnREYXRlIjoiMjAyNi0wNC0wNVQwMDowMDowMCIsIkVuZERhdGUiOiIyMDI2LTA0LTEyVDIzOjU5OjAwIn0sIklkIjoiMGJkMjBkMTItM2MyZC00N2QyLWI1MmQtZTJlMjcxODRmYjRiIiwiSW1wb3J0SWQiOm51bGwsIlRpdGxlIjoiSW5zdGFsbCBwbHVtYmluZyBzeXN0ZW1zIiwiTm90ZSI6bnVsbCwiSHlwZXJsaW5rIjp7IiRpZCI6IjE0NDUiLCJBZGRyZXNzIjoiIiwiU3ViQWRkcmVzcyI6IiJ9LCJJc0NoYW5nZWQiOmZhbHNlLCJJc05ldyI6ZmFsc2V9fV0sIl9taWxlc3RvbmVzIjpbXSwiSWQiOiIwMDAwMDAwMC0wMDAwLTAwMDAtMDAwMC0wMDAwMDAwMDAwMDAiLCJJc1NpbmdsZUl0ZW1Sb3ciOnRydWV9XSwiSW5kZXgiOjEsIklkIjoiNzU3NDZjMmUtYzFlNy00ZjliLTg0NTktZjBhZjc3YzRiM2JmIiwiSGVhZGVyVGV4dCI6IkVsZWN0cmljYWwgc3lzdGVtcyIsIklzRGVmYXVsdCI6ZmFsc2UsIlN0eWxlIjp7IiRpZCI6IjE0NDYiLCJIZWFkZXJTdHlsZSI6eyIkaWQiOiIxNDQ3IiwiVGV4dFN0eWxlIjp7IiRpZCI6IjE0NDgiLCJGb250U2V0dGluZ3MiOnsiJGlkIjoiMTQ0OSIsIkZvbnRTaXplIjoxMSwiRm9udE5hbWUiOiJDYWxpYnJpIiwiSXNCb2xkIjpmYWxzZSwiSXNJdGFsaWMiOmZhbHNlLCJJc1VuZGVybGluZWQiOmZhbHNlLCJQYXJlbnRTdHlsZSI6bnVsbH0sIkF1dG9TaXplIjoyLCJGb3JlZ3JvdW5kIjp7IiRpZCI6IjE0NTAiLCJDb2xvciI6eyIkaWQiOiIxNDUxIiwiQSI6MjU1LCJSIjoyNTUsIkciOjE4MywiQiI6OH19LCJNYXhXaWR0aCI6NDkuNzY2NTMwMDk3Njk5MTg5LCJNYXhIZWlnaHQiOiJJbmZpbml0eSIsIlNtYXJ0Rm9yZWdyb3VuZElzQWN0aXZlIjpmYWxzZSwiSG9yaXpvbnRhbEFsaWdubWVudCI6MCwiVmVydGljYWxBbGlnbm1lbnQiOjAsIlNtYXJ0Rm9yZWdyb3VuZCI6bnVsbCwiQmFja2dyb3VuZEZpbGxUeXBlIjowLCJNYXJnaW4iOnsiJGlkIjoiMTQ1MiIsIlRvcCI6MC4wLCJMZWZ0IjowLjAsIlJpZ2h0IjowLjAsIkJvdHRvbSI6MC4wfSwiUGFkZGluZyI6eyIkaWQiOiIxNDUzIiwiVG9wIjowLjAsIkxlZnQiOjAuMCwiUmlnaHQiOjAuMCwiQm90dG9tIjowLjB9LCJCYWNrZ3JvdW5kIjp7IiRpZCI6IjE0NTQiLCJDb2xvciI6eyIkaWQiOiIxNDU1IiwiQSI6MjU1LCJSIjowLCJHIjowLCJCIjowfX0sIklzVmlzaWJsZSI6dHJ1ZSwiV2lkdGgiOjAuMCwiSGVpZ2h0IjowLjAsIkJvcmRlclN0eWxlIjpudWxsLCJQYXJlbnRTdHlsZSI6bnVsbH0sIlJlY3RhbmdsZVN0eWxlIjp7IiRpZCI6IjE0NTYiLCJNYXJnaW4iOnsiJGlkIjoiMTQ1NyIsIlRvcCI6MC4wLCJMZWZ0IjowLjAsIlJpZ2h0IjowLjAsIkJvdHRvbSI6MC4wfSwiUGFkZGluZyI6eyIkaWQiOiIxNDU4IiwiVG9wIjowLjAsIkxlZnQiOjAuMCwiUmlnaHQiOjAuMCwiQm90dG9tIjowLjB9LCJCYWNrZ3JvdW5kIjp7IiRpZCI6IjE0NTkiLCJDb2xvciI6eyIkaWQiOiIxNDYwIiwiQSI6MTI3LCJSIjo2NywiRyI6ODMsIkIiOjk3fX0sIklzVmlzaWJsZSI6dHJ1ZSwiV2lkdGgiOjAuMCwiSGVpZ2h0IjowLjAsIkJvcmRlclN0eWxlIjp7IiRpZCI6IjE0NjEiLCJMaW5lQ29sb3IiOnsiJGlkIjoiMTQ2MiIsIiR0eXBlIjoiTkxSRS5Db21tb24uRG9tLlNvbGlkQ29sb3JCcnVzaCwgTkxSRS5Db21tb24iLCJDb2xvciI6eyIkaWQiOiIxNDYzIiwiQSI6MjU1LCJSIjoyNTUsIkciOjAsIkIiOjB9fSwiTGluZVdlaWdodCI6MC4wLCJMaW5lVHlwZSI6MCwiUGFyZW50U3R5bGUiOm51bGx9LCJQYXJlbnRTdHlsZSI6bnVsbH0sIk1hcmdpbiI6eyIkaWQiOiIxNDY0IiwiVG9wIjowLjAsIkxlZnQiOjAuMCwiUmlnaHQiOjAuMCwiQm90dG9tIjowLjB9LCJQYWRkaW5nIjp7IiRpZCI6IjE0NjUiLCJUb3AiOjAuMCwiTGVmdCI6MC4wLCJSaWdodCI6MC4wLCJCb3R0b20iOjAuMH0sIkJhY2tncm91bmQiOm51bGwsIklzVmlzaWJsZSI6dHJ1ZSwiV2lkdGgiOjAuMCwiSGVpZ2h0IjowLjAsIkJvcmRlclN0eWxlIjpudWxsLCJQYXJlbnRTdHlsZSI6bnVsbH0sIkJhY2tncm91bmRTdHlsZSI6eyIkaWQiOiIxNDY2IiwiTWFyZ2luIjp7IiRpZCI6IjE0NjciLCJUb3AiOjAuMCwiTGVmdCI6MC4wLCJSaWdodCI6MC4wLCJCb3R0b20iOjAuMH0sIlBhZGRpbmciOnsiJGlkIjoiMTQ2OCIsIlRvcCI6MC4wLCJMZWZ0IjowLjAsIlJpZ2h0IjowLjAsIkJvdHRvbSI6MC4wfSwiQmFja2dyb3VuZCI6eyIkaWQiOiIxNDY5IiwiQ29sb3IiOnsiJGlkIjoiMTQ3MCIsIkEiOjIwNCwiUiI6MjgsIkciOjM2LCJCIjo0Mn19LCJJc1Zpc2libGUiOnRydWUsIldpZHRoIjowLjAsIkhlaWdodCI6MC4wLCJCb3JkZXJTdHlsZSI6eyIkaWQiOiIxNDcxIiwiTGluZUNvbG9yIjp7IiRpZCI6IjE0NzIiLCIkdHlwZSI6Ik5MUkUuQ29tbW9uLkRvbS5Tb2xpZENvbG9yQnJ1c2gsIE5MUkUuQ29tbW9uIiwiQ29sb3IiOnsiJGlkIjoiMTQ3MyIsIkEiOjI1NSwiUiI6MjM0LCJHIjoyMiwiQiI6MzB9fSwiTGluZVdlaWdodCI6MC4wLCJMaW5lVHlwZSI6MCwiUGFyZW50U3R5bGUiOm51bGx9LCJQYXJlbnRTdHlsZSI6bnVsbH0sIk1hcmdpbiI6eyIkaWQiOiIxNDc0IiwiVG9wIjowLjAsIkxlZnQiOjAuMCwiUmlnaHQiOjAuMCwiQm90dG9tIjowLjB9LCJQYWRkaW5nIjp7IiRpZCI6IjE0NzUiLCJUb3AiOjAuMCwiTGVmdCI6MC4wLCJSaWdodCI6MC4wLCJCb3R0b20iOjAuMH0sIklzVmlzaWJsZSI6dHJ1ZSwiV2lkdGgiOjAuMCwiSGVpZ2h0IjowLjAsIkJvcmRlclN0eWxlIjp7IiRpZCI6IjE0NzYiLCJMaW5lQ29sb3IiOm51bGwsIkxpbmVXZWlnaHQiOjAuMCwiTGluZVR5cGUiOjAsIlBhcmVudFN0eWxlIjpudWxsfSwiUGFyZW50U3R5bGUiOm51bGx9fSx7IiRpZCI6IjE0NzciLCJfcm93cyI6W3siJGlkIjoiMTQ3OCIsIl90YXNrcyI6W3siJGlkIjoiMTQ3OSIsIl9hdHRhY2hlZE1pbGVzdG9uZXMiOltdLCJUYXNrRGVmaW5pdGlvbiI6eyIkaWQiOiIxNDgwIiwiR3JvdXBOYW1lIjpudWxsLCJTdGFydERhdGUiOiIyMDI2LTA0LTEwVDAwOjAwOjAwIiwiRW5kRGF0ZSI6IjIwMjYtMDQtMjBUMjM6NTk6MDAiLCJQZXJjZW50YWdlQ29tcGxldGUiOjAuMCwiU3R5bGUiOnsiJGlkIjoiMTQ4MSIsIlNoYXBlIjoxLCJTaGFwZVRoaWNrbmVzcyI6MCwiRHVyYXRpb25Gb3JtYXQiOjAsIkluY2x1ZGVOb25Xb3JraW5nRGF5c0luRHVyYXRpb24iOmZhbHNlLCJQZXJjZW50YWdlQ29tcGxldGVTdHlsZSI6eyIkaWQiOiIxNDgyIiwiRm9udFNldHRpbmdzIjp7IiRpZCI6IjE0ODMiLCJGb250U2l6ZSI6MTAsIkZvbnROYW1lIjoiQ2FsaWJyaSIsIklzQm9sZCI6ZmFsc2UsIklzSXRhbGljIjpmYWxzZSwiSXNVbmRlcmxpbmVkIjpmYWxzZSwiUGFyZW50U3R5bGUiOm51bGx9LCJBdXRvU2l6ZSI6MCwiRm9yZWdyb3VuZCI6eyIkaWQiOiIxNDg0IiwiQ29sb3IiOnsiJGlkIjoiMTQ4NSIsIkEiOjI1NSwiUiI6MjMyLCJHIjoyMzIsIkIiOjIzMn19LCJNYXhXaWR0aCI6MjAwLjAsIk1heEhlaWdodCI6IkluZmluaXR5IiwiU21hcnRGb3JlZ3JvdW5kSXNBY3RpdmUiOmZhbHNlLCJIb3Jpem9udGFsQWxpZ25tZW50IjowLCJWZXJ0aWNhbEFsaWdubWVudCI6MSwiU21hcnRGb3JlZ3JvdW5kIjpudWxsLCJCYWNrZ3JvdW5kRmlsbFR5cGUiOjAsIk1hcmdpbiI6eyIkaWQiOiIxNDg2IiwiVG9wIjowLjAsIkxlZnQiOjAuMCwiUmlnaHQiOjAuMCwiQm90dG9tIjowLjB9LCJQYWRkaW5nIjp7IiRpZCI6IjE0ODciLCJUb3AiOjAuMCwiTGVmdCI6MC4wLCJSaWdodCI6MC4wLCJCb3R0b20iOjAuMH0sIkJhY2tncm91bmQiOnsiJGlkIjoiMTQ4OCIsIkNvbG9yIjp7IiRpZCI6IjE0ODkiLCJBIjo4OSwiUiI6MCwiRyI6MCwiQiI6MH19LCJJc1Zpc2libGUiOnRydWUsIldpZHRoIjowLjAsIkhlaWdodCI6MC4wLCJCb3JkZXJTdHlsZSI6eyIkaWQiOiIxNDkwIiwiTGluZUNvbG9yIjpudWxsLCJMaW5lV2VpZ2h0IjowLjAsIkxpbmVUeXBlIjowLCJQYXJlbnRTdHlsZSI6bnVsbH0sIlBhcmVudFN0eWxlIjpudWxsfSwiRHVyYXRpb25TdHlsZSI6eyIkaWQiOiIxNDkxIiwiRm9udFNldHRpbmdzIjp7IiRpZCI6IjE0OTIiLCJGb250U2l6ZSI6MTAsIkZvbnROYW1lIjoiQ2FsaWJyaSIsIklzQm9sZCI6ZmFsc2UsIklzSXRhbGljIjpmYWxzZSwiSXNVbmRlcmxpbmVkIjpmYWxzZSwiUGFyZW50U3R5bGUiOm51bGx9LCJBdXRvU2l6ZSI6MCwiRm9yZWdyb3VuZCI6eyIkaWQiOiIxNDkzIiwiQ29sb3IiOnsiJGlkIjoiMTQ5NCIsIkEiOjI1NSwiUiI6MjM3LCJHIjoxMjUsIkIiOjQ5fX0sIk1heFdpZHRoIjoyMDAuMCwiTWF4SGVpZ2h0IjoiSW5maW5pdHkiLCJTbWFydEZvcmVncm91bmRJc0FjdGl2ZSI6ZmFsc2UsIkhvcml6b250YWxBbGlnbm1lbnQiOjAsIlZlcnRpY2FsQWxpZ25tZW50IjoxLCJTbWFydEZvcmVncm91bmQiOm51bGwsIkJhY2tncm91bmRGaWxsVHlwZSI6MCwiTWFyZ2luIjp7IiRpZCI6IjE0OTUiLCJUb3AiOjAuMCwiTGVmdCI6MC4wLCJSaWdodCI6MC4wLCJCb3R0b20iOjAuMH0sIlBhZGRpbmciOnsiJGlkIjoiMTQ5NiIsIlRvcCI6MC4wLCJMZWZ0IjowLjAsIlJpZ2h0IjowLjAsIkJvdHRvbSI6MC4wfSwiQmFja2dyb3VuZCI6eyIkaWQiOiIxNDk3IiwiQ29sb3IiOnsiJGlkIjoiMTQ5OCIsIkEiOjI1NSwiUiI6MjM3LCJHIjoxMjUsIkIiOjQ5fX0sIklzVmlzaWJsZSI6dHJ1ZSwiV2lkdGgiOjAuMCwiSGVpZ2h0IjowLjAsIkJvcmRlclN0eWxlIjp7IiRpZCI6IjE0OTkiLCJMaW5lQ29sb3IiOm51bGwsIkxpbmVXZWlnaHQiOjAuMCwiTGluZVR5cGUiOjAsIlBhcmVudFN0eWxlIjpudWxsfSwiUGFyZW50U3R5bGUiOm51bGx9LCJIb3Jpem9udGFsQ29ubmVjdG9yU3R5bGUiOnsiJGlkIjoiMTUwMCIsIkxpbmVDb2xvciI6eyIkaWQiOiIxNTAxIiwiJHR5cGUiOiJOTFJFLkNvbW1vbi5Eb20uU29saWRDb2xvckJydXNoLCBOTFJFLkNvbW1vbiIsIkNvbG9yIjp7IiRpZCI6IjE1MDIiLCJBIjoyNTUsIlIiOjAsIkciOjAsIkIiOjB9fSwiTGluZVdlaWdodCI6MC4wLCJMaW5lVHlwZSI6MCwiUGFyZW50U3R5bGUiOm51bGx9LCJWZXJ0aWNhbENvbm5lY3RvclN0eWxlIjp7IiRpZCI6IjE1MDMiLCJMaW5lQ29sb3IiOnsiJGlkIjoiMTUwNCIsIiR0eXBlIjoiTkxSRS5Db21tb24uRG9tLlNvbGlkQ29sb3JCcnVzaCwgTkxSRS5Db21tb24iLCJDb2xvciI6eyIkaWQiOiIxNTA1IiwiQSI6MjU1LCJSIjowLCJHIjowLCJCIjowfX0sIkxpbmVXZWlnaHQiOjAuMCwiTGluZVR5cGUiOjAsIlBhcmVudFN0eWxlIjpudWxsfSwiTWFyZ2luIjpudWxsLCJTdGFydERhdGVQb3NpdGlvbiI6MywiRW5kRGF0ZVBvc2l0aW9uIjozLCJEYXRlSXNWaXNpYmxlIjp0cnVlLCJUaXRsZVBvc2l0aW9uIjo0LCJEdXJhdGlvblBvc2l0aW9uIjo2LCJQZXJjZW50YWdlQ29tcGxldGVkUG9zaXRpb24iOjYsIlZhcmlhbmNlUG9zaXRpb24iOjIsIlNwYWNpbmciOjMsIklzQmVsb3dUaW1lYmFuZCI6dHJ1ZSwiUGVyY2VudGFnZUNvbXBsZXRlU2hhcGVPcGFjaXR5IjozNSwiQmFzZWxpbmVTdHlsZSI6eyIkaWQiOiIxNTA2IiwiU2hhcGVTdHlsZSI6eyIkaWQiOiIxNTA3IiwiTWFyZ2luIjp7IiRpZCI6IjE1MDgiLCJUb3AiOjAuMCwiTGVmdCI6MC4wLCJSaWdodCI6MC4wLCJCb3R0b20iOjAuMH0sIlBhZGRpbmciOnsiJGlkIjoiMTUwOSIsIlRvcCI6MC4wLCJMZWZ0IjowLjAsIlJpZ2h0IjowLjAsIkJvdHRvbSI6MC4wfSwiQmFja2dyb3VuZCI6eyIkaWQiOiIxNTEwIiwiQ29sb3IiOnsiJGlkIjoiMTUxMSIsIkEiOjE1MywiUiI6MCwiRyI6MCwiQiI6MH19LCJJc1Zpc2libGUiOmZhbHNlLCJXaWR0aCI6MC4wLCJIZWlnaHQiOjAuMCwiQm9yZGVyU3R5bGUiOm51bGwsIlBhcmVudFN0eWxlIjpudWxsfSwiTWFyZ2luIjp7IiRpZCI6IjE1MTIiLCJUb3AiOjAuMCwiTGVmdCI6MC4wLCJSaWdodCI6MC4wLCJCb3R0b20iOjAuMH0sIlBhZGRpbmciOnsiJGlkIjoiMTUxMyIsIlRvcCI6MC4wLCJMZWZ0IjowLjAsIlJpZ2h0IjowLjAsIkJvdHRvbSI6MC4wfSwiQmFja2dyb3VuZCI6bnVsbCwiSXNWaXNpYmxlIjp0cnVlLCJXaWR0aCI6MC4wLCJIZWlnaHQiOjAuMCwiQm9yZGVyU3R5bGUiOm51bGwsIlBhcmVudFN0eWxlIjpudWxsfSwiU2hhcGVTdHlsZSI6eyIkaWQiOiIxNTE0IiwiTWFyZ2luIjp7IiRpZCI6IjE1MTUiLCJUb3AiOjAuMCwiTGVmdCI6NC4wLCJSaWdodCI6NC4wLCJCb3R0b20iOjAuMH0sIlBhZGRpbmciOnsiJGlkIjoiMTUxNiIsIlRvcCI6MC4wLCJMZWZ0IjowLjAsIlJpZ2h0IjowLjAsIkJvdHRvbSI6MC4wfSwiQmFja2dyb3VuZCI6eyIkaWQiOiIxNTE3IiwiQ29sb3IiOnsiJGlkIjoiMTUxOCIsIkEiOjI1NSwiUiI6MjA3LCJHIjoyMTIsIkIiOjIxN319LCJJc1Zpc2libGUiOnRydWUsIldpZHRoIjowLjAsIkhlaWdodCI6MTAuMCwiQm9yZGVyU3R5bGUiOnsiJGlkIjoiMTUxOSIsIkxpbmVDb2xvciI6eyIkaWQiOiIxNTIwIiwiJHR5cGUiOiJOTFJFLkNvbW1vbi5Eb20uU29saWRDb2xvckJydXNoLCBOTFJFLkNvbW1vbiIsIkNvbG9yIjp7IiRpZCI6IjE1MjEiLCJBIjoyNTUsIlIiOjQsIkciOjM2LCJCIjo1MX19LCJMaW5lV2VpZ2h0IjowLjAsIkxpbmVUeXBlIjowLCJQYXJlbnRTdHlsZSI6bnVsbH0sIlBhcmVudFN0eWxlIjpudWxsfSwiVGl0bGVTdHlsZSI6eyIkaWQiOiIxNTIyIiwiRm9udFNldHRpbmdzIjp7IiRpZCI6IjE1MjMiLCJGb250U2l6ZSI6MTEsIkZvbnROYW1lIjoiQ2FsaWJyaSIsIklzQm9sZCI6ZmFsc2UsIklzSXRhbGljIjpmYWxzZSwiSXNVbmRlcmxpbmVkIjpmYWxzZSwiUGFyZW50U3R5bGUiOm51bGx9LCJBdXRvU2l6ZSI6MCwiRm9yZWdyb3VuZCI6eyIkaWQiOiIxNTI0IiwiQ29sb3IiOnsiJGlkIjoiMTUyNSIsIkEiOjI1NSwiUiI6MjU1LCJHIjoyNTUsIkIiOjI1NX19LCJNYXhXaWR0aCI6MjAwLjAsIk1heEhlaWdodCI6IkluZmluaXR5IiwiU21hcnRGb3JlZ3JvdW5kSXNBY3RpdmUiOmZhbHNlLCJIb3Jpem9udGFsQWxpZ25tZW50IjowLCJWZXJ0aWNhbEFsaWdubWVudCI6MSwiU21hcnRGb3JlZ3JvdW5kIjpudWxsLCJCYWNrZ3JvdW5kRmlsbFR5cGUiOjAsIk1hcmdpbiI6eyIkaWQiOiIxNTI2IiwiVG9wIjowLjAsIkxlZnQiOjAuMCwiUmlnaHQiOjAuMCwiQm90dG9tIjowLjB9LCJQYWRkaW5nIjp7IiRpZCI6IjE1MjciLCJUb3AiOjAuMCwiTGVmdCI6MC4wLCJSaWdodCI6MC4wLCJCb3R0b20iOjAuMH0sIkJhY2tncm91bmQiOnsiJGlkIjoiMTUyOCIsIkNvbG9yIjp7IiRpZCI6IjE1MjkiLCJBIjowLCJSIjoyNTUsIkciOjI1NSwiQiI6MjU1fX0sIklzVmlzaWJsZSI6dHJ1ZSwiV2lkdGgiOjAuMCwiSGVpZ2h0IjowLjAsIkJvcmRlclN0eWxlIjp7IiRpZCI6IjE1MzAiLCJMaW5lQ29sb3IiOm51bGwsIkxpbmVXZWlnaHQiOjAuMCwiTGluZVR5cGUiOjAsIlBhcmVudFN0eWxlIjpudWxsfSwiUGFyZW50U3R5bGUiOm51bGx9LCJEYXRlU3R5bGUiOnsiJGlkIjoiMTUzMSIsIkZvbnRTZXR0aW5ncyI6eyIkaWQiOiIxNTMyIiwiRm9udFNpemUiOjEwLCJGb250TmFtZSI6IkNhbGlicmkiLCJJc0JvbGQiOmZhbHNlLCJJc0l0YWxpYyI6ZmFsc2UsIklzVW5kZXJsaW5lZCI6ZmFsc2UsIlBhcmVudFN0eWxlIjpudWxsfSwiQXV0b1NpemUiOjAsIkZvcmVncm91bmQiOnsiJGlkIjoiMTUzMyIsIkNvbG9yIjp7IiRpZCI6IjE1MzQiLCJBIjoyNTUsIlIiOjI1NSwiRyI6MTkyLCJCIjowfX0sIk1heFdpZHRoIjoyMDAuMCwiTWF4SGVpZ2h0IjoiSW5maW5pdHkiLCJTbWFydEZvcmVncm91bmRJc0FjdGl2ZSI6ZmFsc2UsIkhvcml6b250YWxBbGlnbm1lbnQiOjIsIlZlcnRpY2FsQWxpZ25tZW50IjoxLCJTbWFydEZvcmVncm91bmQiOm51bGwsIkJhY2tncm91bmRGaWxsVHlwZSI6MCwiTWFyZ2luIjp7IiRpZCI6IjE1MzUiLCJUb3AiOjAuMCwiTGVmdCI6MC4wLCJSaWdodCI6MC4wLCJCb3R0b20iOjAuMH0sIlBhZGRpbmciOnsiJGlkIjoiMTUzNiIsIlRvcCI6MC4wLCJMZWZ0IjowLjAsIlJpZ2h0IjowLjAsIkJvdHRvbSI6MC4wfSwiQmFja2dyb3VuZCI6eyIkaWQiOiIxNTM3IiwiQ29sb3IiOnsiJGlkIjoiMTUzOCIsIkEiOjAsIlIiOjI1NSwiRyI6MjU1LCJCIjoyNTV9fSwiSXNWaXNpYmxlIjp0cnVlLCJXaWR0aCI6MC4wLCJIZWlnaHQiOjAuMCwiQm9yZGVyU3R5bGUiOnsiJGlkIjoiMTUzOSIsIkxpbmVDb2xvciI6bnVsbCwiTGluZVdlaWdodCI6MC4wLCJMaW5lVHlwZSI6MCwiUGFyZW50U3R5bGUiOm51bGx9LCJQYXJlbnRTdHlsZSI6bnVsbH0sIkRhdGVGb3JtYXQiOnsiJGlkIjoiMTU0MC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xNTQxIiwiRm9ybWF0IjowLCJJc1Zpc2libGUiOmZhbHNlLCJMYXN0S25vd25WaXNpYmlsaXR5U3RhdGUiOmZhbHNlfSwiSXNWaXNpYmxlIjp0cnVlLCJWYXJpYW5jZVN0eWxlIjp7IiRpZCI6IjE1NDIiLCJUZXh0U3R5bGUiOnsiJGlkIjoiMTU0MyIsIkZvbnRTZXR0aW5ncyI6eyIkaWQiOiIxNTQ0IiwiRm9udFNpemUiOjksIkZvbnROYW1lIjoiQ2FsaWJyaSIsIklzQm9sZCI6ZmFsc2UsIklzSXRhbGljIjpmYWxzZSwiSXNVbmRlcmxpbmVkIjpmYWxzZSwiUGFyZW50U3R5bGUiOm51bGx9LCJBdXRvU2l6ZSI6MCwiRm9yZWdyb3VuZCI6eyIkaWQiOiIxNTQ1IiwiQ29sb3IiOnsiJGlkIjoiMTU0NiIsIkEiOjI1NSwiUiI6MCwiRyI6MCwiQiI6MH19LCJNYXhXaWR0aCI6MjAwLjAsIk1heEhlaWdodCI6IkluZmluaXR5IiwiU21hcnRGb3JlZ3JvdW5kSXNBY3RpdmUiOmZhbHNlLCJIb3Jpem9udGFsQWxpZ25tZW50IjoxLCJWZXJ0aWNhbEFsaWdubWVudCI6MSwiU21hcnRGb3JlZ3JvdW5kIjpudWxsLCJCYWNrZ3JvdW5kRmlsbFR5cGUiOjAsIk1hcmdpbiI6eyIkaWQiOiIxNTQ3IiwiVG9wIjowLjAsIkxlZnQiOjAuMCwiUmlnaHQiOjAuMCwiQm90dG9tIjowLjB9LCJQYWRkaW5nIjp7IiRpZCI6IjE1NDgiLCJUb3AiOjAuMCwiTGVmdCI6MC4wLCJSaWdodCI6MC4wLCJCb3R0b20iOjAuMH0sIkJhY2tncm91bmQiOnsiJGlkIjoiMTU0OSIsIkNvbG9yIjp7IiRpZCI6IjE1NTAiLCJBIjowLCJSIjowLCJHIjowLCJCIjowfX0sIklzVmlzaWJsZSI6dHJ1ZSwiV2lkdGgiOjAuMCwiSGVpZ2h0IjowLjAsIkJvcmRlclN0eWxlIjp7IiRpZCI6IjE1NTEiLCJMaW5lQ29sb3IiOm51bGwsIkxpbmVXZWlnaHQiOjAuMCwiTGluZVR5cGUiOjAsIlBhcmVudFN0eWxlIjpudWxsfSwiUGFyZW50U3R5bGUiOm51bGx9LCJQYXJlbnRTdHlsZSI6bnVsbH0sIlBhcmVudFN0eWxlIjpudWxsfSwiSW5kZXgiOjgsIlNtYXJ0RHVyYXRpb25BY3RpdmF0ZWQiOmZhbHNlLCJEYXRlRm9ybWF0Ijp7IiRyZWYiOiIxNTQwIn0sIldlZWtOdW1iZXJpbmciOnsiJGlkIjoiMTU1MiIsIkZvcm1hdCI6MCwiSXNWaXNpYmxlIjpmYWxzZSwiTGFzdEtub3duVmlzaWJpbGl0eVN0YXRlIjpmYWxzZX0sIkJhc2VsaW5lRGF0YSI6eyIkaWQiOiIxNTUzIiwiU3RhcnREYXRlIjoiMjAyNi0wNC0xMFQwMDowMDowMCIsIkVuZERhdGUiOiIyMDI2LTA0LTIwVDIzOjU5OjAwIn0sIklkIjoiMTdlZjYwMmQtOGZlMC00YWIwLTgwMjAtNTY0YjA5ZjY2YzUxIiwiSW1wb3J0SWQiOm51bGwsIlRpdGxlIjoiSW5zdGFsbCBIVkFDIHN5c3RlbXMiLCJOb3RlIjpudWxsLCJIeXBlcmxpbmsiOnsiJGlkIjoiMTU1NCIsIkFkZHJlc3MiOiIiLCJTdWJBZGRyZXNzIjoiIn0sIklzQ2hhbmdlZCI6ZmFsc2UsIklzTmV3IjpmYWxzZX19XSwiX21pbGVzdG9uZXMiOltdLCJJZCI6IjAwMDAwMDAwLTAwMDAtMDAwMC0wMDAwLTAwMDAwMDAwMDAwMCIsIklzU2luZ2xlSXRlbVJvdyI6dHJ1ZX1dLCJJbmRleCI6MiwiSWQiOiI4MTNmYmVmMi1iNTQ2LTRmYTItYmZiZi05NzcwZjdhYjBhNTciLCJIZWFkZXJUZXh0IjoiSFZBQyBzeXN0ZW1zIiwiSXNEZWZhdWx0IjpmYWxzZSwiU3R5bGUiOnsiJGlkIjoiMTU1NSIsIkhlYWRlclN0eWxlIjp7IiRpZCI6IjE1NTYiLCJUZXh0U3R5bGUiOnsiJGlkIjoiMTU1NyIsIkZvbnRTZXR0aW5ncyI6eyIkaWQiOiIxNTU4IiwiRm9udFNpemUiOjExLCJGb250TmFtZSI6IkNhbGlicmkiLCJJc0JvbGQiOmZhbHNlLCJJc0l0YWxpYyI6ZmFsc2UsIklzVW5kZXJsaW5lZCI6ZmFsc2UsIlBhcmVudFN0eWxlIjpudWxsfSwiQXV0b1NpemUiOjIsIkZvcmVncm91bmQiOnsiJGlkIjoiMTU1OSIsIkNvbG9yIjp7IiRpZCI6IjE1NjAiLCJBIjoyNTUsIlIiOjI1NSwiRyI6MTgzLCJCIjo4fX0sIk1heFdpZHRoIjo0OS43NjY1MzAwOTc2OTkxODksIk1heEhlaWdodCI6IkluZmluaXR5IiwiU21hcnRGb3JlZ3JvdW5kSXNBY3RpdmUiOmZhbHNlLCJIb3Jpem9udGFsQWxpZ25tZW50IjowLCJWZXJ0aWNhbEFsaWdubWVudCI6MCwiU21hcnRGb3JlZ3JvdW5kIjpudWxsLCJCYWNrZ3JvdW5kRmlsbFR5cGUiOjAsIk1hcmdpbiI6eyIkaWQiOiIxNTYxIiwiVG9wIjowLjAsIkxlZnQiOjAuMCwiUmlnaHQiOjAuMCwiQm90dG9tIjowLjB9LCJQYWRkaW5nIjp7IiRpZCI6IjE1NjIiLCJUb3AiOjAuMCwiTGVmdCI6MC4wLCJSaWdodCI6MC4wLCJCb3R0b20iOjAuMH0sIkJhY2tncm91bmQiOnsiJGlkIjoiMTU2MyIsIkNvbG9yIjp7IiRpZCI6IjE1NjQiLCJBIjoyNTUsIlIiOjAsIkciOjAsIkIiOjB9fSwiSXNWaXNpYmxlIjp0cnVlLCJXaWR0aCI6MC4wLCJIZWlnaHQiOjAuMCwiQm9yZGVyU3R5bGUiOm51bGwsIlBhcmVudFN0eWxlIjpudWxsfSwiUmVjdGFuZ2xlU3R5bGUiOnsiJGlkIjoiMTU2NSIsIk1hcmdpbiI6eyIkaWQiOiIxNTY2IiwiVG9wIjowLjAsIkxlZnQiOjAuMCwiUmlnaHQiOjAuMCwiQm90dG9tIjowLjB9LCJQYWRkaW5nIjp7IiRpZCI6IjE1NjciLCJUb3AiOjAuMCwiTGVmdCI6MC4wLCJSaWdodCI6MC4wLCJCb3R0b20iOjAuMH0sIkJhY2tncm91bmQiOnsiJGlkIjoiMTU2OCIsIkNvbG9yIjp7IiRpZCI6IjE1NjkiLCJBIjoxMjcsIlIiOjY3LCJHIjo4MywiQiI6OTd9fSwiSXNWaXNpYmxlIjp0cnVlLCJXaWR0aCI6MC4wLCJIZWlnaHQiOjAuMCwiQm9yZGVyU3R5bGUiOnsiJGlkIjoiMTU3MCIsIkxpbmVDb2xvciI6eyIkaWQiOiIxNTcxIiwiJHR5cGUiOiJOTFJFLkNvbW1vbi5Eb20uU29saWRDb2xvckJydXNoLCBOTFJFLkNvbW1vbiIsIkNvbG9yIjp7IiRpZCI6IjE1NzIiLCJBIjoyNTUsIlIiOjI1NSwiRyI6MCwiQiI6MH19LCJMaW5lV2VpZ2h0IjowLjAsIkxpbmVUeXBlIjowLCJQYXJlbnRTdHlsZSI6bnVsbH0sIlBhcmVudFN0eWxlIjpudWxsfSwiTWFyZ2luIjp7IiRpZCI6IjE1NzMiLCJUb3AiOjAuMCwiTGVmdCI6MC4wLCJSaWdodCI6MC4wLCJCb3R0b20iOjAuMH0sIlBhZGRpbmciOnsiJGlkIjoiMTU3NCIsIlRvcCI6MC4wLCJMZWZ0IjowLjAsIlJpZ2h0IjowLjAsIkJvdHRvbSI6MC4wfSwiQmFja2dyb3VuZCI6bnVsbCwiSXNWaXNpYmxlIjp0cnVlLCJXaWR0aCI6MC4wLCJIZWlnaHQiOjAuMCwiQm9yZGVyU3R5bGUiOm51bGwsIlBhcmVudFN0eWxlIjpudWxsfSwiQmFja2dyb3VuZFN0eWxlIjp7IiRpZCI6IjE1NzUiLCJNYXJnaW4iOnsiJGlkIjoiMTU3NiIsIlRvcCI6MC4wLCJMZWZ0IjowLjAsIlJpZ2h0IjowLjAsIkJvdHRvbSI6MC4wfSwiUGFkZGluZyI6eyIkaWQiOiIxNTc3IiwiVG9wIjowLjAsIkxlZnQiOjAuMCwiUmlnaHQiOjAuMCwiQm90dG9tIjowLjB9LCJCYWNrZ3JvdW5kIjp7IiRpZCI6IjE1NzgiLCJDb2xvciI6eyIkaWQiOiIxNTc5IiwiQSI6MjA0LCJSIjoyOCwiRyI6MzYsIkIiOjQyfX0sIklzVmlzaWJsZSI6dHJ1ZSwiV2lkdGgiOjAuMCwiSGVpZ2h0IjowLjAsIkJvcmRlclN0eWxlIjp7IiRpZCI6IjE1ODAiLCJMaW5lQ29sb3IiOnsiJGlkIjoiMTU4MSIsIiR0eXBlIjoiTkxSRS5Db21tb24uRG9tLlNvbGlkQ29sb3JCcnVzaCwgTkxSRS5Db21tb24iLCJDb2xvciI6eyIkaWQiOiIxNTgyIiwiQSI6MjU1LCJSIjoyMzQsIkciOjIyLCJCIjozMH19LCJMaW5lV2VpZ2h0IjowLjAsIkxpbmVUeXBlIjowLCJQYXJlbnRTdHlsZSI6bnVsbH0sIlBhcmVudFN0eWxlIjpudWxsfSwiTWFyZ2luIjp7IiRpZCI6IjE1ODMiLCJUb3AiOjAuMCwiTGVmdCI6MC4wLCJSaWdodCI6MC4wLCJCb3R0b20iOjAuMH0sIlBhZGRpbmciOnsiJGlkIjoiMTU4NCIsIlRvcCI6MC4wLCJMZWZ0IjowLjAsIlJpZ2h0IjowLjAsIkJvdHRvbSI6MC4wfSwiSXNWaXNpYmxlIjp0cnVlLCJXaWR0aCI6MC4wLCJIZWlnaHQiOjAuMCwiQm9yZGVyU3R5bGUiOnsiJGlkIjoiMTU4NSIsIkxpbmVDb2xvciI6bnVsbCwiTGluZVdlaWdodCI6MC4wLCJMaW5lVHlwZSI6MCwiUGFyZW50U3R5bGUiOm51bGx9LCJQYXJlbnRTdHlsZSI6bnVsbH19LHsiJGlkIjoiMTU4NiIsIl9yb3dzIjpbXSwiSW5kZXgiOjEyLCJJZCI6IjFiMTA0ZWYyLTRjOWMtNDZmNi1iNTk1LTk0NjBlOWVlMWMxOCIsIkhlYWRlclRleHQiOm51bGwsIklzRGVmYXVsdCI6dHJ1ZSwiU3R5bGUiOnsiJGlkIjoiMTU4NyIsIkhlYWRlclN0eWxlIjp7IiRpZCI6IjE1ODgiLCJUZXh0U3R5bGUiOnsiJGlkIjoiMTU4OSIsIkZvbnRTZXR0aW5ncyI6eyIkaWQiOiIxNTkwIiwiRm9udFNpemUiOjExLCJGb250TmFtZSI6IkNhbGlicmkiLCJJc0JvbGQiOmZhbHNlLCJJc0l0YWxpYyI6ZmFsc2UsIklzVW5kZXJsaW5lZCI6ZmFsc2UsIlBhcmVudFN0eWxlIjpudWxsfSwiQXV0b1NpemUiOjIsIkZvcmVncm91bmQiOnsiJGlkIjoiMTU5MSIsIkNvbG9yIjp7IiRpZCI6IjE1OTIiLCJBIjoyNTUsIlIiOjAsIkciOjAsIkIiOjB9fSwiTWF4V2lkdGgiOiJJbmZpbml0eSIsIk1heEhlaWdodCI6IkluZmluaXR5IiwiU21hcnRGb3JlZ3JvdW5kSXNBY3RpdmUiOmZhbHNlLCJIb3Jpem9udGFsQWxpZ25tZW50IjowLCJWZXJ0aWNhbEFsaWdubWVudCI6MCwiU21hcnRGb3JlZ3JvdW5kIjpudWxsLCJCYWNrZ3JvdW5kRmlsbFR5cGUiOjAsIk1hcmdpbiI6eyIkaWQiOiIxNTkzIiwiVG9wIjowLjAsIkxlZnQiOjAuMCwiUmlnaHQiOjAuMCwiQm90dG9tIjowLjB9LCJQYWRkaW5nIjp7IiRpZCI6IjE1OTQiLCJUb3AiOjAuMCwiTGVmdCI6MC4wLCJSaWdodCI6MC4wLCJCb3R0b20iOjAuMH0sIkJhY2tncm91bmQiOnsiJGlkIjoiMTU5NSIsIkNvbG9yIjp7IiRpZCI6IjE1OTYiLCJBIjoyNTUsIlIiOjAsIkciOjAsIkIiOjB9fSwiSXNWaXNpYmxlIjp0cnVlLCJXaWR0aCI6MC4wLCJIZWlnaHQiOjAuMCwiQm9yZGVyU3R5bGUiOm51bGwsIlBhcmVudFN0eWxlIjpudWxsfSwiUmVjdGFuZ2xlU3R5bGUiOnsiJGlkIjoiMTU5NyIsIk1hcmdpbiI6eyIkaWQiOiIxNTk4IiwiVG9wIjowLjAsIkxlZnQiOjAuMCwiUmlnaHQiOjAuMCwiQm90dG9tIjowLjB9LCJQYWRkaW5nIjp7IiRpZCI6IjE1OTkiLCJUb3AiOjAuMCwiTGVmdCI6MC4wLCJSaWdodCI6MC4wLCJCb3R0b20iOjAuMH0sIkJhY2tncm91bmQiOnsiJGlkIjoiMTYwMCIsIkNvbG9yIjp7IiRpZCI6IjE2MDEiLCJBIjoxMjcsIlIiOjE1LCJHIjoxNTgsIkIiOjIxM319LCJJc1Zpc2libGUiOnRydWUsIldpZHRoIjowLjAsIkhlaWdodCI6MC4wLCJCb3JkZXJTdHlsZSI6eyIkaWQiOiIxNjAyIiwiTGluZUNvbG9yIjp7IiRpZCI6IjE2MDMiLCIkdHlwZSI6Ik5MUkUuQ29tbW9uLkRvbS5Tb2xpZENvbG9yQnJ1c2gsIE5MUkUuQ29tbW9uIiwiQ29sb3IiOnsiJGlkIjoiMTYwNCIsIkEiOjI1NSwiUiI6MjU1LCJHIjowLCJCIjowfX0sIkxpbmVXZWlnaHQiOjAuMCwiTGluZVR5cGUiOjAsIlBhcmVudFN0eWxlIjpudWxsfSwiUGFyZW50U3R5bGUiOm51bGx9LCJNYXJnaW4iOnsiJGlkIjoiMTYwNSIsIlRvcCI6MC4wLCJMZWZ0IjowLjAsIlJpZ2h0IjowLjAsIkJvdHRvbSI6MC4wfSwiUGFkZGluZyI6eyIkaWQiOiIxNjA2IiwiVG9wIjowLjAsIkxlZnQiOjAuMCwiUmlnaHQiOjAuMCwiQm90dG9tIjowLjB9LCJCYWNrZ3JvdW5kIjpudWxsLCJJc1Zpc2libGUiOnRydWUsIldpZHRoIjowLjAsIkhlaWdodCI6MC4wLCJCb3JkZXJTdHlsZSI6bnVsbCwiUGFyZW50U3R5bGUiOm51bGx9LCJCYWNrZ3JvdW5kU3R5bGUiOnsiJGlkIjoiMTYwNyIsIk1hcmdpbiI6eyIkaWQiOiIxNjA4IiwiVG9wIjowLjAsIkxlZnQiOjAuMCwiUmlnaHQiOjAuMCwiQm90dG9tIjowLjB9LCJQYWRkaW5nIjp7IiRpZCI6IjE2MDkiLCJUb3AiOjAuMCwiTGVmdCI6MC4wLCJSaWdodCI6MC4wLCJCb3R0b20iOjAuMH0sIkJhY2tncm91bmQiOnsiJGlkIjoiMTYxMCIsIkNvbG9yIjp7IiRpZCI6IjE2MTEiLCJBIjo1MSwiUiI6MjAwLCJHIjoyMDAsIkIiOjIwMH19LCJJc1Zpc2libGUiOnRydWUsIldpZHRoIjowLjAsIkhlaWdodCI6MC4wLCJCb3JkZXJTdHlsZSI6eyIkaWQiOiIxNjEyIiwiTGluZUNvbG9yIjp7IiRpZCI6IjE2MTMiLCIkdHlwZSI6Ik5MUkUuQ29tbW9uLkRvbS5Tb2xpZENvbG9yQnJ1c2gsIE5MUkUuQ29tbW9uIiwiQ29sb3IiOnsiJGlkIjoiMTYxNCIsIkEiOjI1NSwiUiI6MjM0LCJHIjoyMiwiQiI6MzB9fSwiTGluZVdlaWdodCI6MC4wLCJMaW5lVHlwZSI6MCwiUGFyZW50U3R5bGUiOm51bGx9LCJQYXJlbnRTdHlsZSI6bnVsbH0sIk1hcmdpbiI6eyIkaWQiOiIxNjE1IiwiVG9wIjowLjAsIkxlZnQiOjAuMCwiUmlnaHQiOjAuMCwiQm90dG9tIjowLjB9LCJQYWRkaW5nIjp7IiRpZCI6IjE2MTYiLCJUb3AiOjAuMCwiTGVmdCI6MC4wLCJSaWdodCI6MC4wLCJCb3R0b20iOjAuMH0sIklzVmlzaWJsZSI6dHJ1ZSwiV2lkdGgiOjAuMCwiSGVpZ2h0IjowLjAsIkJvcmRlclN0eWxlIjp7IiRpZCI6IjE2MTciLCJMaW5lQ29sb3IiOm51bGwsIkxpbmVXZWlnaHQiOjAuMCwiTGluZVR5cGUiOjAsIlBhcmVudFN0eWxlIjpudWxsfSwiUGFyZW50U3R5bGUiOm51bGx9fV0sIklkIjoiMWRmOTVhZmMtODYwMy00NzFmLWJhNmYtNjdiNGQyMTUxNmY5IiwiSW5kZXgiOjMsIkhlYWRlclRleHQiOiJNZWNoYW5pY2FsICYgZWxlY3RyaWNhbCBzeXN0ZW1zIiwiU3R5bGUiOnsiJGlkIjoiMTYxOCIsIlN0eWxlSWQiOiIwNzAyZGVhOC1jMTE0LTRkNzEtYmU0MC1jZDMwNjJjNDY5NzAiLCJIZWFkZXJTdHlsZSI6eyIkaWQiOiIxNjE5IiwiVGV4dElzVmVydGljYWwiOmZhbHNlLCJUZXh0U3R5bGUiOnsiJGlkIjoiMTYyMCIsIkZvbnRTZXR0aW5ncyI6eyIkaWQiOiIxNjIxIiwiRm9udFNpemUiOjExLCJGb250TmFtZSI6IkNhbGlicmkiLCJJc0JvbGQiOmZhbHNlLCJJc0l0YWxpYyI6ZmFsc2UsIklzVW5kZXJsaW5lZCI6ZmFsc2UsIlBhcmVudFN0eWxlIjpudWxsfSwiQXV0b1NpemUiOjIsIkZvcmVncm91bmQiOnsiJGlkIjoiMTYyMiIsIkNvbG9yIjp7IiRpZCI6IjE2MjMiLCJBIjoyNTUsIlIiOjI1NSwiRyI6MjU1LCJCIjoyNTV9fSwiTWF4V2lkdGgiOjc0LjkyMTg3NSwiTWF4SGVpZ2h0IjoiSW5maW5pdHkiLCJTbWFydEZvcmVncm91bmRJc0FjdGl2ZSI6ZmFsc2UsIkhvcml6b250YWxBbGlnbm1lbnQiOjAsIlZlcnRpY2FsQWxpZ25tZW50IjowLCJTbWFydEZvcmVncm91bmQiOm51bGwsIkJhY2tncm91bmRGaWxsVHlwZSI6MCwiTWFyZ2luIjp7IiRpZCI6IjE2MjQiLCJUb3AiOjAuMCwiTGVmdCI6MC4wLCJSaWdodCI6MC4wLCJCb3R0b20iOjAuMH0sIlBhZGRpbmciOnsiJGlkIjoiMTYyNSIsIlRvcCI6MC4wLCJMZWZ0IjowLjAsIlJpZ2h0IjowLjAsIkJvdHRvbSI6MC4wfSwiQmFja2dyb3VuZCI6eyIkaWQiOiIxNjI2IiwiQ29sb3IiOnsiJGlkIjoiMTYyNyIsIkEiOjI1NSwiUiI6MjU1LCJHIjoyNTUsIkIiOjI1NX19LCJJc1Zpc2libGUiOnRydWUsIldpZHRoIjowLjAsIkhlaWdodCI6MC4wLCJCb3JkZXJTdHlsZSI6bnVsbCwiUGFyZW50U3R5bGUiOm51bGx9LCJSZWN0YW5nbGVTdHlsZSI6eyIkaWQiOiIxNjI4IiwiTWFyZ2luIjp7IiRpZCI6IjE2MjkiLCJUb3AiOjAuMCwiTGVmdCI6MC4wLCJSaWdodCI6MC4wLCJCb3R0b20iOjAuMH0sIlBhZGRpbmciOnsiJGlkIjoiMTYzMCIsIlRvcCI6MC4wLCJMZWZ0IjowLjAsIlJpZ2h0IjowLjAsIkJvdHRvbSI6MC4wfSwiQmFja2dyb3VuZCI6eyIkaWQiOiIxNjMxIiwiQ29sb3IiOnsiJGlkIjoiMTYzMiIsIkEiOjI1NSwiUiI6NDgsIkciOjYwLCJCIjo3MH19LCJJc1Zpc2libGUiOnRydWUsIldpZHRoIjowLjAsIkhlaWdodCI6MC4wLCJCb3JkZXJTdHlsZSI6eyIkaWQiOiIxNjMzIiwiTGluZUNvbG9yIjp7IiRpZCI6IjE2MzQiLCIkdHlwZSI6Ik5MUkUuQ29tbW9uLkRvbS5Tb2xpZENvbG9yQnJ1c2gsIE5MUkUuQ29tbW9uIiwiQ29sb3IiOnsiJGlkIjoiMTYzNSIsIkEiOjI1NSwiUiI6MjU1LCJHIjoyNTUsIkIiOjI1NX19LCJMaW5lV2VpZ2h0IjowLjAsIkxpbmVUeXBlIjowLCJQYXJlbnRTdHlsZSI6bnVsbH0sIlBhcmVudFN0eWxlIjpudWxsfSwiTWFyZ2luIjp7IiRpZCI6IjE2MzYiLCJUb3AiOjAuMCwiTGVmdCI6MC4wLCJSaWdodCI6MC4wLCJCb3R0b20iOjAuMH0sIlBhZGRpbmciOnsiJGlkIjoiMTYzNyIsIlRvcCI6MC4wLCJMZWZ0IjowLjAsIlJpZ2h0IjowLjAsIkJvdHRvbSI6MC4wfSwiQmFja2dyb3VuZCI6bnVsbCwiSXNWaXNpYmxlIjp0cnVlLCJXaWR0aCI6MC4wLCJIZWlnaHQiOjAuMCwiQm9yZGVyU3R5bGUiOm51bGwsIlBhcmVudFN0eWxlIjpudWxsfSwiQmFja2dyb3VuZFN0eWxlIjp7IiRpZCI6IjE2MzgiLCJNYXJnaW4iOnsiJGlkIjoiMTYzOSIsIlRvcCI6MC4wLCJMZWZ0IjowLjAsIlJpZ2h0IjowLjAsIkJvdHRvbSI6MC4wfSwiUGFkZGluZyI6eyIkaWQiOiIxNjQwIiwiVG9wIjowLjAsIkxlZnQiOjAuMCwiUmlnaHQiOjAuMCwiQm90dG9tIjowLjB9LCJCYWNrZ3JvdW5kIjp7IiRpZCI6IjE2NDEiLCJDb2xvciI6eyIkaWQiOiIxNjQyIiwiQSI6NTEsIlIiOjIwMCwiRyI6MjAwLCJCIjoyMDB9fSwiSXNWaXNpYmxlIjp0cnVlLCJXaWR0aCI6MC4wLCJIZWlnaHQiOjAuMCwiQm9yZGVyU3R5bGUiOnsiJGlkIjoiMTY0MyIsIkxpbmVDb2xvciI6eyIkaWQiOiIxNjQ0IiwiJHR5cGUiOiJOTFJFLkNvbW1vbi5Eb20uU29saWRDb2xvckJydXNoLCBOTFJFLkNvbW1vbiIsIkNvbG9yIjp7IiRpZCI6IjE2NDUiLCJBIjoyNTUsIlIiOjIzNCwiRyI6MjIsIkIiOjMwfX0sIkxpbmVXZWlnaHQiOjAuMCwiTGluZVR5cGUiOjAsIlBhcmVudFN0eWxlIjpudWxsfSwiUGFyZW50U3R5bGUiOm51bGx9LCJJc0Fib3ZlVGltZWJhbmQiOmZhbHNlLCJTcGFjaW5nIjozLCJEZWZhdWx0U3dpbWxhbmVUYXNrU3R5bGUiOnsiJGlkIjoiMTY0NiIsIiR0eXBlIjoiTkxSRS5Db21tb24uRG9tLlN0eWxlcy5FeHBsaWNpdFNldGFibGVUYXNrU3R5bGUsIE5MUkUuQ29tbW9uIiwiU2hhcGUiOjEsIlNoYXBlVGhpY2tuZXNzIjowLCJEdXJhdGlvbkZvcm1hdCI6MCwiSW5jbHVkZU5vbldvcmtpbmdEYXlzSW5EdXJhdGlvbiI6ZmFsc2UsIlBlcmNlbnRhZ2VDb21wbGV0ZVN0eWxlIjp7IiRpZCI6IjE2NDciLCJGb250U2V0dGluZ3MiOnsiJGlkIjoiMTY0OCIsIkZvbnRTaXplIjoxMCwiRm9udE5hbWUiOiJDYWxpYnJpIiwiSXNCb2xkIjpmYWxzZSwiSXNJdGFsaWMiOmZhbHNlLCJJc1VuZGVybGluZWQiOmZhbHNlLCJQYXJlbnRTdHlsZSI6bnVsbH0sIkF1dG9TaXplIjowLCJGb3JlZ3JvdW5kIjp7IiRpZCI6IjE2NDkiLCJDb2xvciI6eyIkaWQiOiIxNjUwIiwiQSI6MjU1LCJSIjoyMzIsIkciOjIzMiwiQiI6MjMyfX0sIk1heFdpZHRoIjoyMDAuMCwiTWF4SGVpZ2h0IjoiSW5maW5pdHkiLCJTbWFydEZvcmVncm91bmRJc0FjdGl2ZSI6ZmFsc2UsIkhvcml6b250YWxBbGlnbm1lbnQiOjEsIlZlcnRpY2FsQWxpZ25tZW50IjoxLCJTbWFydEZvcmVncm91bmQiOm51bGwsIkJhY2tncm91bmRGaWxsVHlwZSI6MCwiTWFyZ2luIjp7IiRpZCI6IjE2NTEiLCJUb3AiOjAuMCwiTGVmdCI6MC4wLCJSaWdodCI6MC4wLCJCb3R0b20iOjAuMH0sIlBhZGRpbmciOnsiJGlkIjoiMTY1MiIsIlRvcCI6MC4wLCJMZWZ0IjowLjAsIlJpZ2h0IjowLjAsIkJvdHRvbSI6MC4wfSwiQmFja2dyb3VuZCI6eyIkaWQiOiIxNjUzIiwiQ29sb3IiOnsiJGlkIjoiMTY1NCIsIkEiOjg5LCJSIjowLCJHIjowLCJCIjowfX0sIklzVmlzaWJsZSI6dHJ1ZSwiV2lkdGgiOjAuMCwiSGVpZ2h0IjowLjAsIkJvcmRlclN0eWxlIjp7IiRpZCI6IjE2NTUiLCJMaW5lQ29sb3IiOm51bGwsIkxpbmVXZWlnaHQiOjAuMCwiTGluZVR5cGUiOjAsIlBhcmVudFN0eWxlIjpudWxsfSwiUGFyZW50U3R5bGUiOm51bGx9LCJEdXJhdGlvblN0eWxlIjp7IiRpZCI6IjE2NTYiLCJGb250U2V0dGluZ3MiOnsiJGlkIjoiMTY1NyIsIkZvbnRTaXplIjoxMCwiRm9udE5hbWUiOiJDYWxpYnJpIiwiSXNCb2xkIjpmYWxzZSwiSXNJdGFsaWMiOmZhbHNlLCJJc1VuZGVybGluZWQiOmZhbHNlLCJQYXJlbnRTdHlsZSI6bnVsbH0sIkF1dG9TaXplIjowLCJGb3JlZ3JvdW5kIjp7IiRpZCI6IjE2NTgiLCJDb2xvciI6eyIkaWQiOiIxNjU5IiwiQSI6MjU1LCJSIjoyMzcsIkciOjEyNSwiQiI6NDl9fSwiTWF4V2lkdGgiOjIwMC4wLCJNYXhIZWlnaHQiOiJJbmZpbml0eSIsIlNtYXJ0Rm9yZWdyb3VuZElzQWN0aXZlIjpmYWxzZSwiSG9yaXpvbnRhbEFsaWdubWVudCI6MCwiVmVydGljYWxBbGlnbm1lbnQiOjEsIlNtYXJ0Rm9yZWdyb3VuZCI6bnVsbCwiQmFja2dyb3VuZEZpbGxUeXBlIjowLCJNYXJnaW4iOnsiJGlkIjoiMTY2MCIsIlRvcCI6MC4wLCJMZWZ0IjowLjAsIlJpZ2h0IjowLjAsIkJvdHRvbSI6MC4wfSwiUGFkZGluZyI6eyIkaWQiOiIxNjYxIiwiVG9wIjowLjAsIkxlZnQiOjAuMCwiUmlnaHQiOjAuMCwiQm90dG9tIjowLjB9LCJCYWNrZ3JvdW5kIjp7IiRpZCI6IjE2NjIiLCJDb2xvciI6eyIkaWQiOiIxNjYzIiwiQSI6MjU1LCJSIjoyMzcsIkciOjEyNSwiQiI6NDl9fSwiSXNWaXNpYmxlIjp0cnVlLCJXaWR0aCI6MC4wLCJIZWlnaHQiOjAuMCwiQm9yZGVyU3R5bGUiOnsiJGlkIjoiMTY2NCIsIkxpbmVDb2xvciI6bnVsbCwiTGluZVdlaWdodCI6MC4wLCJMaW5lVHlwZSI6MCwiUGFyZW50U3R5bGUiOm51bGx9LCJQYXJlbnRTdHlsZSI6bnVsbH0sIkhvcml6b250YWxDb25uZWN0b3JTdHlsZSI6eyIkaWQiOiIxNjY1IiwiTGluZUNvbG9yIjp7IiRpZCI6IjE2NjYiLCIkdHlwZSI6Ik5MUkUuQ29tbW9uLkRvbS5Tb2xpZENvbG9yQnJ1c2gsIE5MUkUuQ29tbW9uIiwiQ29sb3IiOnsiJGlkIjoiMTY2NyIsIkEiOjI1NSwiUiI6MCwiRyI6MCwiQiI6MH19LCJMaW5lV2VpZ2h0IjowLjAsIkxpbmVUeXBlIjowLCJQYXJlbnRTdHlsZSI6bnVsbH0sIlZlcnRpY2FsQ29ubmVjdG9yU3R5bGUiOnsiJGlkIjoiMTY2OCIsIkxpbmVDb2xvciI6eyIkaWQiOiIxNjY5IiwiJHR5cGUiOiJOTFJFLkNvbW1vbi5Eb20uU29saWRDb2xvckJydXNoLCBOTFJFLkNvbW1vbiIsIkNvbG9yIjp7IiRpZCI6IjE2NzAiLCJBIjoyNTUsIlIiOjAsIkciOjAsIkIiOjB9fSwiTGluZVdlaWdodCI6MC4wLCJMaW5lVHlwZSI6MCwiUGFyZW50U3R5bGUiOm51bGx9LCJNYXJnaW4iOm51bGwsIlN0YXJ0RGF0ZVBvc2l0aW9uIjozLCJFbmREYXRlUG9zaXRpb24iOjMsIkRhdGVJc1Zpc2libGUiOnRydWUsIlRpdGxlUG9zaXRpb24iOjQsIkR1cmF0aW9uUG9zaXRpb24iOjYsIlBlcmNlbnRhZ2VDb21wbGV0ZWRQb3NpdGlvbiI6MiwiVmFyaWFuY2VQb3NpdGlvbiI6NiwiU3BhY2luZyI6MywiSXNCZWxvd1RpbWViYW5kIjpmYWxzZSwiUGVyY2VudGFnZUNvbXBsZXRlU2hhcGVPcGFjaXR5IjozNSwiQmFzZWxpbmVTdHlsZSI6eyIkaWQiOiIxNjcxIiwiU2hhcGVTdHlsZSI6eyIkaWQiOiIxNjcyIiwiTWFyZ2luIjp7IiRpZCI6IjE2NzMiLCJUb3AiOjAuMCwiTGVmdCI6MC4wLCJSaWdodCI6MC4wLCJCb3R0b20iOjAuMH0sIlBhZGRpbmciOnsiJGlkIjoiMTY3NCIsIlRvcCI6MC4wLCJMZWZ0IjowLjAsIlJpZ2h0IjowLjAsIkJvdHRvbSI6MC4wfSwiQmFja2dyb3VuZCI6eyIkaWQiOiIxNjc1IiwiQ29sb3IiOnsiJGlkIjoiMTY3NiIsIkEiOjE1MywiUiI6MCwiRyI6MCwiQiI6MH19LCJJc1Zpc2libGUiOnRydWUsIldpZHRoIjowLjAsIkhlaWdodCI6MC4wLCJCb3JkZXJTdHlsZSI6eyIkaWQiOiIxNjc3IiwiTGluZUNvbG9yIjp7IiRpZCI6IjE2NzgiLCIkdHlwZSI6Ik5MUkUuQ29tbW9uLkRvbS5Tb2xpZENvbG9yQnJ1c2gsIE5MUkUuQ29tbW9uIiwiQ29sb3IiOnsiJGlkIjoiMTY3OSIsIkEiOjI1NSwiUiI6MjU1LCJHIjowLCJCIjowfX0sIkxpbmVXZWlnaHQiOjAuMCwiTGluZVR5cGUiOjAsIlBhcmVudFN0eWxlIjpudWxsfSwiUGFyZW50U3R5bGUiOm51bGx9LCJNYXJnaW4iOnsiJGlkIjoiMTY4MCIsIlRvcCI6MC4wLCJMZWZ0IjowLjAsIlJpZ2h0IjowLjAsIkJvdHRvbSI6MC4wfSwiUGFkZGluZyI6eyIkaWQiOiIxNjgxIiwiVG9wIjowLjAsIkxlZnQiOjAuMCwiUmlnaHQiOjAuMCwiQm90dG9tIjowLjB9LCJCYWNrZ3JvdW5kIjpudWxsLCJJc1Zpc2libGUiOnRydWUsIldpZHRoIjowLjAsIkhlaWdodCI6MC4wLCJCb3JkZXJTdHlsZSI6bnVsbCwiUGFyZW50U3R5bGUiOm51bGx9LCJTaGFwZVN0eWxlIjp7IiRpZCI6IjE2ODIiLCJNYXJnaW4iOnsiJGlkIjoiMTY4MyIsIlRvcCI6MC4wLCJMZWZ0Ijo0LjAsIlJpZ2h0Ijo0LjAsIkJvdHRvbSI6MC4wfSwiUGFkZGluZyI6eyIkaWQiOiIxNjg0IiwiVG9wIjowLjAsIkxlZnQiOjAuMCwiUmlnaHQiOjAuMCwiQm90dG9tIjowLjB9LCJCYWNrZ3JvdW5kIjp7IiRpZCI6IjE2ODUiLCJDb2xvciI6eyIkaWQiOiIxNjg2IiwiQSI6MjU1LCJSIjoxNSwiRyI6MTU4LCJCIjoyMTN9fSwiSXNWaXNpYmxlIjp0cnVlLCJXaWR0aCI6MC4wLCJIZWlnaHQiOjEwLjAsIkJvcmRlclN0eWxlIjp7IiRpZCI6IjE2ODciLCJMaW5lQ29sb3IiOnsiJGlkIjoiMTY4OCIsIiR0eXBlIjoiTkxSRS5Db21tb24uRG9tLlNvbGlkQ29sb3JCcnVzaCwgTkxSRS5Db21tb24iLCJDb2xvciI6eyIkaWQiOiIxNjg5IiwiQSI6MjU1LCJSIjoyMzQsIkciOjIyLCJCIjozMH19LCJMaW5lV2VpZ2h0IjowLjAsIkxpbmVUeXBlIjowLCJQYXJlbnRTdHlsZSI6bnVsbH0sIlBhcmVudFN0eWxlIjpudWxsfSwiVGl0bGVTdHlsZSI6eyIkaWQiOiIxNjkwIiwiRm9udFNldHRpbmdzIjp7IiRpZCI6IjE2OTEiLCJGb250U2l6ZSI6MTEsIkZvbnROYW1lIjoiQ2FsaWJyaSIsIklzQm9sZCI6ZmFsc2UsIklzSXRhbGljIjpmYWxzZSwiSXNVbmRlcmxpbmVkIjpmYWxzZSwiUGFyZW50U3R5bGUiOm51bGx9LCJBdXRvU2l6ZSI6MCwiRm9yZWdyb3VuZCI6eyIkaWQiOiIxNjkyIiwiQ29sb3IiOnsiJGlkIjoiMTY5MyIsIkEiOjI1NSwiUiI6MCwiRyI6MCwiQiI6MH19LCJNYXhXaWR0aCI6MjAwLjAsIk1heEhlaWdodCI6IkluZmluaXR5IiwiU21hcnRGb3JlZ3JvdW5kSXNBY3RpdmUiOmZhbHNlLCJIb3Jpem9udGFsQWxpZ25tZW50IjowLCJWZXJ0aWNhbEFsaWdubWVudCI6MSwiU21hcnRGb3JlZ3JvdW5kIjpudWxsLCJCYWNrZ3JvdW5kRmlsbFR5cGUiOjAsIk1hcmdpbiI6eyIkaWQiOiIxNjk0IiwiVG9wIjowLjAsIkxlZnQiOjAuMCwiUmlnaHQiOjAuMCwiQm90dG9tIjowLjB9LCJQYWRkaW5nIjp7IiRpZCI6IjE2OTUiLCJUb3AiOjAuMCwiTGVmdCI6MC4wLCJSaWdodCI6MC4wLCJCb3R0b20iOjAuMH0sIkJhY2tncm91bmQiOnsiJGlkIjoiMTY5NiIsIkNvbG9yIjp7IiRpZCI6IjE2OTciLCJBIjoyNTUsIlIiOjAsIkciOjAsIkIiOjB9fSwiSXNWaXNpYmxlIjp0cnVlLCJXaWR0aCI6MC4wLCJIZWlnaHQiOjAuMCwiQm9yZGVyU3R5bGUiOnsiJGlkIjoiMTY5OCIsIkxpbmVDb2xvciI6bnVsbCwiTGluZVdlaWdodCI6MC4wLCJMaW5lVHlwZSI6MCwiUGFyZW50U3R5bGUiOm51bGx9LCJQYXJlbnRTdHlsZSI6bnVsbH0sIkRhdGVTdHlsZSI6eyIkaWQiOiIxNjk5IiwiRm9udFNldHRpbmdzIjp7IiRpZCI6IjE3MDAiLCJGb250U2l6ZSI6MTAsIkZvbnROYW1lIjoiQ2FsaWJyaSIsIklzQm9sZCI6ZmFsc2UsIklzSXRhbGljIjpmYWxzZSwiSXNVbmRlcmxpbmVkIjpmYWxzZSwiUGFyZW50U3R5bGUiOm51bGx9LCJBdXRvU2l6ZSI6MCwiRm9yZWdyb3VuZCI6eyIkaWQiOiIxNzAxIiwiQ29sb3IiOnsiJGlkIjoiMTcwMiIsIkEiOjI1NSwiUiI6MTQsIkciOjQwLCJCIjo2NX19LCJNYXhXaWR0aCI6MjAwLjAsIk1heEhlaWdodCI6IkluZmluaXR5IiwiU21hcnRGb3JlZ3JvdW5kSXNBY3RpdmUiOmZhbHNlLCJIb3Jpem9udGFsQWxpZ25tZW50IjoyLCJWZXJ0aWNhbEFsaWdubWVudCI6MSwiU21hcnRGb3JlZ3JvdW5kIjpudWxsLCJCYWNrZ3JvdW5kRmlsbFR5cGUiOjAsIk1hcmdpbiI6eyIkaWQiOiIxNzAzIiwiVG9wIjowLjAsIkxlZnQiOjAuMCwiUmlnaHQiOjAuMCwiQm90dG9tIjowLjB9LCJQYWRkaW5nIjp7IiRpZCI6IjE3MDQiLCJUb3AiOjAuMCwiTGVmdCI6MC4wLCJSaWdodCI6MC4wLCJCb3R0b20iOjAuMH0sIkJhY2tncm91bmQiOnsiJGlkIjoiMTcwNSIsIkNvbG9yIjp7IiRpZCI6IjE3MDYiLCJBIjoyNTUsIlIiOjE0LCJHIjo0MCwiQiI6NjV9fSwiSXNWaXNpYmxlIjp0cnVlLCJXaWR0aCI6MC4wLCJIZWlnaHQiOjAuMCwiQm9yZGVyU3R5bGUiOnsiJGlkIjoiMTcwNyIsIkxpbmVDb2xvciI6bnVsbCwiTGluZVdlaWdodCI6MC4wLCJMaW5lVHlwZSI6MCwiUGFyZW50U3R5bGUiOm51bGx9LCJQYXJlbnRTdHlsZSI6bnVsbH0sIkRhdGVGb3JtYXQiOnsiJGlkIjoiMTcwOC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xNzA5IiwiRm9ybWF0IjowLCJJc1Zpc2libGUiOmZhbHNlLCJMYXN0S25vd25WaXNpYmlsaXR5U3RhdGUiOmZhbHNlfSwiSXNWaXNpYmxlIjp0cnVlLCJWYXJpYW5jZVN0eWxlIjp7IiRpZCI6IjE3MTAiLCJUZXh0U3R5bGUiOnsiJGlkIjoiMTcxMSIsIkZvbnRTZXR0aW5ncyI6eyIkaWQiOiIxNzEyIiwiRm9udFNpemUiOjExLCJGb250TmFtZSI6IkNhbGlicmkiLCJJc0JvbGQiOmZhbHNlLCJJc0l0YWxpYyI6ZmFsc2UsIklzVW5kZXJsaW5lZCI6ZmFsc2UsIlBhcmVudFN0eWxlIjpudWxsfSwiQXV0b1NpemUiOjAsIkZvcmVncm91bmQiOnsiJGlkIjoiMTcxMyIsIkNvbG9yIjp7IiRpZCI6IjE3MTQiLCJBIjoyNTUsIlIiOjAsIkciOjAsIkIiOjB9fSwiTWF4V2lkdGgiOjIwMC4wLCJNYXhIZWlnaHQiOiJJbmZpbml0eSIsIlNtYXJ0Rm9yZWdyb3VuZElzQWN0aXZlIjpmYWxzZSwiSG9yaXpvbnRhbEFsaWdubWVudCI6MCwiVmVydGljYWxBbGlnbm1lbnQiOjEsIlNtYXJ0Rm9yZWdyb3VuZCI6bnVsbCwiQmFja2dyb3VuZEZpbGxUeXBlIjowLCJNYXJnaW4iOnsiJGlkIjoiMTcxNSIsIlRvcCI6MC4wLCJMZWZ0IjowLjAsIlJpZ2h0IjowLjAsIkJvdHRvbSI6MC4wfSwiUGFkZGluZyI6eyIkaWQiOiIxNzE2IiwiVG9wIjowLjAsIkxlZnQiOjAuMCwiUmlnaHQiOjAuMCwiQm90dG9tIjowLjB9LCJCYWNrZ3JvdW5kIjp7IiRpZCI6IjE3MTciLCJDb2xvciI6eyIkaWQiOiIxNzE4IiwiQSI6MCwiUiI6MCwiRyI6MCwiQiI6MH19LCJJc1Zpc2libGUiOnRydWUsIldpZHRoIjowLjAsIkhlaWdodCI6MC4wLCJCb3JkZXJTdHlsZSI6eyIkaWQiOiIxNzE5IiwiTGluZUNvbG9yIjpudWxsLCJMaW5lV2VpZ2h0IjowLjAsIkxpbmVUeXBlIjowLCJQYXJlbnRTdHlsZSI6bnVsbH0sIlBhcmVudFN0eWxlIjpudWxsfSwiUGFyZW50U3R5bGUiOm51bGx9LCJQYXJlbnRTdHlsZSI6bnVsbCwiX2V4cGxpY2l0bHlTZXQiOnsiJGlkIjoiMTcyMCIsIlNoYXBlU3R5bGUiOmZhbHNlLCJUaXRsZVN0eWxlIjpmYWxzZSwiRGF0ZVN0eWxlIjpmYWxzZSwiVmFyaWFuY2VTdHlsZSI6ZmFsc2UsIkhvcml6b250YWxDb25uZWN0b3JTdHlsZSI6ZmFsc2UsIlZlcnRpY2FsQ29ubmVjdG9yU3R5bGUiOmZhbHNlLCJQZXJjZW50YWdlQ29tcGxldGVTaGFwZU9wYWNpdHkiOmZhbHNlLCJTaGFwZSI6ZmFsc2UsIlNoYXBlVGhpY2tuZXNzIjpmYWxzZSwiRHVyYXRpb25Gb3JtYXQiOmZhbHNlLCJJbmNsdWRlTm9uV29ya2luZ0RheXNJbkR1cmF0aW9uIjpmYWxzZSwiTWFyZ2luIjpmYWxzZSwiU3RhcnREYXRlUG9zaXRpb24iOmZhbHNlLCJFbmREYXRlUG9zaXRpb24iOmZhbHNlLCJUaXRsZVBvc2l0aW9uIjpmYWxzZSwiRHVyYXRpb25Qb3NpdGlvbiI6ZmFsc2UsIlBlcmNlbnRhZ2VDb21wbGV0ZWRQb3NpdGlvbiI6ZmFsc2UsIlZhcmlhbmNlUG9zaXRpb24iOmZhbHNlLCJTcGFjaW5nIjpmYWxzZSwiSXNCZWxvd1RpbWViYW5kIjpmYWxzZSwiRGF0ZUZvcm1hdCI6ZmFsc2UsIldlZWtOdW1iZXJpbmciOmZhbHNlLCJJc1Zpc2libGUiOmZhbHNlfX0sIkRlZmF1bHRTd2ltbGFuZU1vdFN0eWxlIjp7IiRpZCI6IjE3MjEiLCJTaGFwZSI6MSwiQ29ubmVjdG9yTWFyZ2luIjp7IiRpZCI6IjE3MjIiLCJUb3AiOjAuMCwiTGVmdCI6Mi4wLCJSaWdodCI6Mi4wLCJCb3R0b20iOjAuMH0sIkNvbm5lY3RvclN0eWxlIjp7IiRpZCI6IjE3MjMiLCJMaW5lQ29sb3IiOnsiJGlkIjoiMTcyNCIsIiR0eXBlIjoiTkxSRS5Db21tb24uRG9tLlNvbGlkQ29sb3JCcnVzaCwgTkxSRS5Db21tb24iLCJDb2xvciI6eyIkaWQiOiIxNzI1IiwiQSI6MTI3LCJSIjoxMSwiRyI6MTE4LCJCIjoxNTl9fSwiTGluZVdlaWdodCI6MS4wLCJMaW5lVHlwZSI6MCwiUGFyZW50U3R5bGUiOm51bGx9LCJJc0JlbG93VGltZWJhbmQiOmZhbHNlLCJQb3NpdGlvbk9uVGFzayI6MSwiSGlkZURhdGUiOmZhbHNlLCJTaGFwZVNpemUiOjAsIlNwYWNpbmciOjAuMCwiUGFkZGluZyI6eyIkaWQiOiIxNzI2IiwiVG9wIjo1LjAsIkxlZnQiOjMuMCwiUmlnaHQiOjAuMCwiQm90dG9tIjoyLjB9LCJTaGFwZVN0eWxlIjp7IiRpZCI6IjE3MjciLCJNYXJnaW4iOnsiJGlkIjoiMTcyOCIsIlRvcCI6MC4wLCJMZWZ0IjowLjAsIlJpZ2h0IjowLjAsIkJvdHRvbSI6MC4wfSwiUGFkZGluZyI6eyIkaWQiOiIxNzI5IiwiVG9wIjowLjAsIkxlZnQiOjAuMCwiUmlnaHQiOjAuMCwiQm90dG9tIjowLjB9LCJCYWNrZ3JvdW5kIjp7IiRpZCI6IjE3MzAiLCJDb2xvciI6eyIkaWQiOiIxNzMxIiwiQSI6MjU1LCJSIjoxMSwiRyI6MTE4LCJCIjoxNTl9fSwiSXNWaXNpYmxlIjp0cnVlLCJXaWR0aCI6MTIuMCwiSGVpZ2h0IjoxNC4wLCJCb3JkZXJTdHlsZSI6eyIkaWQiOiIxNzMyIiwiTGluZUNvbG9yIjp7IiRpZCI6IjE3MzMiLCIkdHlwZSI6Ik5MUkUuQ29tbW9uLkRvbS5Tb2xpZENvbG9yQnJ1c2gsIE5MUkUuQ29tbW9uIiwiQ29sb3IiOnsiJGlkIjoiMTczNCIsIkEiOjI1NSwiUiI6MjU1LCJHIjowLCJCIjowfX0sIkxpbmVXZWlnaHQiOjAuMCwiTGluZVR5cGUiOjAsIlBhcmVudFN0eWxlIjpudWxsfSwiUGFyZW50U3R5bGUiOm51bGx9LCJUaXRsZVN0eWxlIjp7IiRpZCI6IjE3MzUiLCJGb250U2V0dGluZ3MiOnsiJGlkIjoiMTczNiIsIkZvbnRTaXplIjoxMSwiRm9udE5hbWUiOiJDYWxpYnJpIiwiSXNCb2xkIjpmYWxzZSwiSXNJdGFsaWMiOmZhbHNlLCJJc1VuZGVybGluZWQiOmZhbHNlLCJQYXJlbnRTdHlsZSI6bnVsbH0sIkF1dG9TaXplIjowLCJGb3JlZ3JvdW5kIjp7IiRpZCI6IjE3MzciLCJDb2xvciI6eyIkaWQiOiIxNzM4IiwiQSI6MjU1LCJSIjowLCJHIjowLCJCIjowfX0sIk1heFdpZHRoIjoyMDAuMCwiTWF4SGVpZ2h0IjoiSW5maW5pdHkiLCJTbWFydEZvcmVncm91bmRJc0FjdGl2ZSI6ZmFsc2UsIkhvcml6b250YWxBbGlnbm1lbnQiOjEsIlZlcnRpY2FsQWxpZ25tZW50IjoxLCJTbWFydEZvcmVncm91bmQiOm51bGwsIkJhY2tncm91bmRGaWxsVHlwZSI6MCwiTWFyZ2luIjp7IiRpZCI6IjE3MzkiLCJUb3AiOjAuMCwiTGVmdCI6MC4wLCJSaWdodCI6MC4wLCJCb3R0b20iOjAuMH0sIlBhZGRpbmciOnsiJGlkIjoiMTc0MCIsIlRvcCI6MC4wLCJMZWZ0IjowLjAsIlJpZ2h0IjowLjAsIkJvdHRvbSI6MC4wfSwiQmFja2dyb3VuZCI6eyIkaWQiOiIxNzQxIiwiQ29sb3IiOnsiJGlkIjoiMTc0MiIsIkEiOjI1NSwiUiI6MCwiRyI6MCwiQiI6MH19LCJJc1Zpc2libGUiOnRydWUsIldpZHRoIjowLjAsIkhlaWdodCI6MC4wLCJCb3JkZXJTdHlsZSI6eyIkaWQiOiIxNzQzIiwiTGluZUNvbG9yIjpudWxsLCJMaW5lV2VpZ2h0IjowLjAsIkxpbmVUeXBlIjowLCJQYXJlbnRTdHlsZSI6bnVsbH0sIlBhcmVudFN0eWxlIjpudWxsfSwiRGF0ZVN0eWxlIjp7IiRpZCI6IjE3NDQiLCJGb250U2V0dGluZ3MiOnsiJGlkIjoiMTc0NSIsIkZvbnRTaXplIjoxMCwiRm9udE5hbWUiOiJDYWxpYnJpIiwiSXNCb2xkIjpmYWxzZSwiSXNJdGFsaWMiOmZhbHNlLCJJc1VuZGVybGluZWQiOmZhbHNlLCJQYXJlbnRTdHlsZSI6bnVsbH0sIkF1dG9TaXplIjowLCJGb3JlZ3JvdW5kIjp7IiRpZCI6IjE3NDYiLCJDb2xvciI6eyIkaWQiOiIxNzQ3IiwiQSI6MjU1LCJSIjoxNCwiRyI6NDAsIkIiOjY1fX0sIk1heFdpZHRoIjoyMDAuMCwiTWF4SGVpZ2h0IjoiSW5maW5pdHkiLCJTbWFydEZvcmVncm91bmRJc0FjdGl2ZSI6ZmFsc2UsIkhvcml6b250YWxBbGlnbm1lbnQiOjEsIlZlcnRpY2FsQWxpZ25tZW50IjoxLCJTbWFydEZvcmVncm91bmQiOm51bGwsIkJhY2tncm91bmRGaWxsVHlwZSI6MCwiTWFyZ2luIjp7IiRpZCI6IjE3NDgiLCJUb3AiOjAuMCwiTGVmdCI6MC4wLCJSaWdodCI6MC4wLCJCb3R0b20iOjAuMH0sIlBhZGRpbmciOnsiJGlkIjoiMTc0OSIsIlRvcCI6MC4wLCJMZWZ0IjowLjAsIlJpZ2h0IjowLjAsIkJvdHRvbSI6MC4wfSwiQmFja2dyb3VuZCI6eyIkaWQiOiIxNzUwIiwiQ29sb3IiOnsiJGlkIjoiMTc1MSIsIkEiOjI1NSwiUiI6MTQsIkciOjQwLCJCIjo2NX19LCJJc1Zpc2libGUiOnRydWUsIldpZHRoIjowLjAsIkhlaWdodCI6MC4wLCJCb3JkZXJTdHlsZSI6eyIkaWQiOiIxNzUyIiwiTGluZUNvbG9yIjpudWxsLCJMaW5lV2VpZ2h0IjowLjAsIkxpbmVUeXBlIjowLCJQYXJlbnRTdHlsZSI6bnVsbH0sIlBhcmVudFN0eWxlIjpudWxsfSwiRGF0ZUZvcm1hdCI6eyIkaWQiOiIxNzUz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E3NTQiLCJGb3JtYXQiOjAsIklzVmlzaWJsZSI6ZmFsc2UsIkxhc3RLbm93blZpc2liaWxpdHlTdGF0ZSI6ZmFsc2V9LCJJc1Zpc2libGUiOmZhbHNlLCJWYXJpYW5jZVN0eWxlIjp7IiRpZCI6IjE3NTUiLCJUZXh0U3R5bGUiOnsiJGlkIjoiMTc1NiIsIkZvbnRTZXR0aW5ncyI6eyIkaWQiOiIxNzU3IiwiRm9udFNpemUiOjExLCJGb250TmFtZSI6IkNhbGlicmkiLCJJc0JvbGQiOmZhbHNlLCJJc0l0YWxpYyI6ZmFsc2UsIklzVW5kZXJsaW5lZCI6ZmFsc2UsIlBhcmVudFN0eWxlIjpudWxsfSwiQXV0b1NpemUiOjAsIkZvcmVncm91bmQiOnsiJGlkIjoiMTc1OCIsIkNvbG9yIjp7IiRpZCI6IjE3NTkiLCJBIjoyNTUsIlIiOjAsIkciOjAsIkIiOjB9fSwiTWF4V2lkdGgiOjIwMC4wLCJNYXhIZWlnaHQiOiJJbmZpbml0eSIsIlNtYXJ0Rm9yZWdyb3VuZElzQWN0aXZlIjpmYWxzZSwiSG9yaXpvbnRhbEFsaWdubWVudCI6MCwiVmVydGljYWxBbGlnbm1lbnQiOjEsIlNtYXJ0Rm9yZWdyb3VuZCI6bnVsbCwiQmFja2dyb3VuZEZpbGxUeXBlIjowLCJNYXJnaW4iOnsiJGlkIjoiMTc2MCIsIlRvcCI6MC4wLCJMZWZ0IjowLjAsIlJpZ2h0IjowLjAsIkJvdHRvbSI6MC4wfSwiUGFkZGluZyI6eyIkaWQiOiIxNzYxIiwiVG9wIjowLjAsIkxlZnQiOjAuMCwiUmlnaHQiOjAuMCwiQm90dG9tIjowLjB9LCJCYWNrZ3JvdW5kIjp7IiRpZCI6IjE3NjIiLCJDb2xvciI6eyIkaWQiOiIxNzYzIiwiQSI6MCwiUiI6MCwiRyI6MCwiQiI6MH19LCJJc1Zpc2libGUiOmZhbHNlLCJXaWR0aCI6MC4wLCJIZWlnaHQiOjAuMCwiQm9yZGVyU3R5bGUiOnsiJGlkIjoiMTc2NCIsIkxpbmVDb2xvciI6bnVsbCwiTGluZVdlaWdodCI6MC4wLCJMaW5lVHlwZSI6MCwiUGFyZW50U3R5bGUiOm51bGx9LCJQYXJlbnRTdHlsZSI6bnVsbH0sIlBhcmVudFN0eWxlIjpudWxsfSwiUGFyZW50U3R5bGUiOm51bGx9LCJEZWZhdWx0U3dpbWxhbmVNaWxlc3RvbmVTdHlsZSI6eyIkaWQiOiIxNzY1IiwiVGl0bGVQb3NpdGlvbiI6IkxlZnQiLCJEYXRlUG9zaXRpb24iOiJSaWdodCIsIlZhcmlhbmNlUG9zaXRpb24iOiJSaWdodCIsIlNoYXBlVHlwZSI6MSwiU2hhcGVTaXplIjowLCJTcGFjaW5nIjo1LCJTaGFwZVN0eWxlIjp7IiRpZCI6IjE3NjYiLCJNYXJnaW4iOnsiJGlkIjoiMTc2NyIsIlRvcCI6MC4wLCJMZWZ0IjowLjAsIlJpZ2h0IjowLjAsIkJvdHRvbSI6MC4wfSwiUGFkZGluZyI6eyIkaWQiOiIxNzY4IiwiVG9wIjowLjAsIkxlZnQiOjAuMCwiUmlnaHQiOjAuMCwiQm90dG9tIjowLjB9LCJCYWNrZ3JvdW5kIjp7IiRpZCI6IjE3NjkiLCJDb2xvciI6eyIkaWQiOiIxNzcwIiwiQSI6MjU1LCJSIjoxNSwiRyI6MTU4LCJCIjoyMTN9fSwiSXNWaXNpYmxlIjp0cnVlLCJXaWR0aCI6MTIuMCwiSGVpZ2h0IjoxNC4wLCJCb3JkZXJTdHlsZSI6eyIkaWQiOiIxNzcxIiwiTGluZUNvbG9yIjp7IiRpZCI6IjE3NzIiLCIkdHlwZSI6Ik5MUkUuQ29tbW9uLkRvbS5Tb2xpZENvbG9yQnJ1c2gsIE5MUkUuQ29tbW9uIiwiQ29sb3IiOnsiJGlkIjoiMTc3MyIsIkEiOjI1NSwiUiI6MjM0LCJHIjoyMiwiQiI6MzB9fSwiTGluZVdlaWdodCI6MC4wLCJMaW5lVHlwZSI6MCwiUGFyZW50U3R5bGUiOm51bGx9LCJQYXJlbnRTdHlsZSI6bnVsbH0sIlRpdGxlU3R5bGUiOnsiJGlkIjoiMTc3NCIsIkZvbnRTZXR0aW5ncyI6eyIkaWQiOiIxNzc1IiwiRm9udFNpemUiOjExLCJGb250TmFtZSI6IkNhbGlicmkiLCJJc0JvbGQiOmZhbHNlLCJJc0l0YWxpYyI6ZmFsc2UsIklzVW5kZXJsaW5lZCI6ZmFsc2UsIlBhcmVudFN0eWxlIjpudWxsfSwiQXV0b1NpemUiOjAsIkZvcmVncm91bmQiOnsiJGlkIjoiMTc3NiIsIkNvbG9yIjp7IiRpZCI6IjE3NzciLCJBIjoyNTUsIlIiOjAsIkciOjAsIkIiOjB9fSwiTWF4V2lkdGgiOjIwMC4wLCJNYXhIZWlnaHQiOiJJbmZpbml0eSIsIlNtYXJ0Rm9yZWdyb3VuZElzQWN0aXZlIjpmYWxzZSwiSG9yaXpvbnRhbEFsaWdubWVudCI6MiwiVmVydGljYWxBbGlnbm1lbnQiOjEsIlNtYXJ0Rm9yZWdyb3VuZCI6bnVsbCwiQmFja2dyb3VuZEZpbGxUeXBlIjowLCJNYXJnaW4iOnsiJGlkIjoiMTc3OCIsIlRvcCI6MC4wLCJMZWZ0IjowLjAsIlJpZ2h0IjowLjAsIkJvdHRvbSI6MC4wfSwiUGFkZGluZyI6eyIkaWQiOiIxNzc5IiwiVG9wIjowLjAsIkxlZnQiOjAuMCwiUmlnaHQiOjAuMCwiQm90dG9tIjowLjB9LCJCYWNrZ3JvdW5kIjp7IiRpZCI6IjE3ODAiLCJDb2xvciI6eyIkaWQiOiIxNzgxIiwiQSI6MjU1LCJSIjowLCJHIjowLCJCIjowfX0sIklzVmlzaWJsZSI6dHJ1ZSwiV2lkdGgiOjAuMCwiSGVpZ2h0IjowLjAsIkJvcmRlclN0eWxlIjp7IiRpZCI6IjE3ODIiLCJMaW5lQ29sb3IiOm51bGwsIkxpbmVXZWlnaHQiOjAuMCwiTGluZVR5cGUiOjAsIlBhcmVudFN0eWxlIjpudWxsfSwiUGFyZW50U3R5bGUiOm51bGx9LCJEYXRlU3R5bGUiOnsiJGlkIjoiMTc4MyIsIkZvbnRTZXR0aW5ncyI6eyIkaWQiOiIxNzg0IiwiRm9udFNpemUiOjEwLCJGb250TmFtZSI6IkNhbGlicmkiLCJJc0JvbGQiOmZhbHNlLCJJc0l0YWxpYyI6ZmFsc2UsIklzVW5kZXJsaW5lZCI6ZmFsc2UsIlBhcmVudFN0eWxlIjpudWxsfSwiQXV0b1NpemUiOjAsIkZvcmVncm91bmQiOnsiJGlkIjoiMTc4NSIsIkNvbG9yIjp7IiRpZCI6IjE3ODYiLCJBIjoyNTUsIlIiOjE0LCJHIjo0MCwiQiI6NjV9fSwiTWF4V2lkdGgiOjIwMC4wLCJNYXhIZWlnaHQiOiJJbmZpbml0eSIsIlNtYXJ0Rm9yZWdyb3VuZElzQWN0aXZlIjpmYWxzZSwiSG9yaXpvbnRhbEFsaWdubWVudCI6MCwiVmVydGljYWxBbGlnbm1lbnQiOjEsIlNtYXJ0Rm9yZWdyb3VuZCI6bnVsbCwiQmFja2dyb3VuZEZpbGxUeXBlIjowLCJNYXJnaW4iOnsiJGlkIjoiMTc4NyIsIlRvcCI6MC4wLCJMZWZ0IjowLjAsIlJpZ2h0IjowLjAsIkJvdHRvbSI6MC4wfSwiUGFkZGluZyI6eyIkaWQiOiIxNzg4IiwiVG9wIjowLjAsIkxlZnQiOjAuMCwiUmlnaHQiOjAuMCwiQm90dG9tIjowLjB9LCJCYWNrZ3JvdW5kIjp7IiRpZCI6IjE3ODkiLCJDb2xvciI6eyIkaWQiOiIxNzkwIiwiQSI6MjU1LCJSIjoxNCwiRyI6NDAsIkIiOjY1fX0sIklzVmlzaWJsZSI6dHJ1ZSwiV2lkdGgiOjAuMCwiSGVpZ2h0IjowLjAsIkJvcmRlclN0eWxlIjp7IiRpZCI6IjE3OTEiLCJMaW5lQ29sb3IiOm51bGwsIkxpbmVXZWlnaHQiOjAuMCwiTGluZVR5cGUiOjAsIlBhcmVudFN0eWxlIjpudWxsfSwiUGFyZW50U3R5bGUiOm51bGx9LCJEYXRlRm9ybWF0Ijp7IiRpZCI6IjE3OTI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Tc5MyIsIkZvcm1hdCI6MCwiSXNWaXNpYmxlIjpmYWxzZSwiTGFzdEtub3duVmlzaWJpbGl0eVN0YXRlIjpmYWxzZX0sIklzVmlzaWJsZSI6dHJ1ZSwiVmFyaWFuY2VTdHlsZSI6eyIkaWQiOiIxNzk0IiwiVGV4dFN0eWxlIjp7IiRpZCI6IjE3OTUiLCJGb250U2V0dGluZ3MiOnsiJGlkIjoiMTc5NiIsIkZvbnRTaXplIjoxMSwiRm9udE5hbWUiOiJDYWxpYnJpIiwiSXNCb2xkIjpmYWxzZSwiSXNJdGFsaWMiOmZhbHNlLCJJc1VuZGVybGluZWQiOmZhbHNlLCJQYXJlbnRTdHlsZSI6bnVsbH0sIkF1dG9TaXplIjowLCJGb3JlZ3JvdW5kIjp7IiRpZCI6IjE3OTciLCJDb2xvciI6eyIkaWQiOiIxNzk4IiwiQSI6MjU1LCJSIjowLCJHIjowLCJCIjowfX0sIk1heFdpZHRoIjoyMDAuMCwiTWF4SGVpZ2h0IjoiSW5maW5pdHkiLCJTbWFydEZvcmVncm91bmRJc0FjdGl2ZSI6ZmFsc2UsIkhvcml6b250YWxBbGlnbm1lbnQiOjAsIlZlcnRpY2FsQWxpZ25tZW50IjoxLCJTbWFydEZvcmVncm91bmQiOm51bGwsIkJhY2tncm91bmRGaWxsVHlwZSI6MCwiTWFyZ2luIjp7IiRpZCI6IjE3OTkiLCJUb3AiOjAuMCwiTGVmdCI6MC4wLCJSaWdodCI6MC4wLCJCb3R0b20iOjAuMH0sIlBhZGRpbmciOnsiJGlkIjoiMTgwMCIsIlRvcCI6MC4wLCJMZWZ0IjowLjAsIlJpZ2h0IjowLjAsIkJvdHRvbSI6MC4wfSwiQmFja2dyb3VuZCI6eyIkaWQiOiIxODAxIiwiQ29sb3IiOnsiJGlkIjoiMTgwMiIsIkEiOjAsIlIiOjAsIkciOjAsIkIiOjB9fSwiSXNWaXNpYmxlIjp0cnVlLCJXaWR0aCI6MC4wLCJIZWlnaHQiOjAuMCwiQm9yZGVyU3R5bGUiOnsiJGlkIjoiMTgwMyIsIkxpbmVDb2xvciI6bnVsbCwiTGluZVdlaWdodCI6MC4wLCJMaW5lVHlwZSI6MCwiUGFyZW50U3R5bGUiOm51bGx9LCJQYXJlbnRTdHlsZSI6bnVsbH0sIlBhcmVudFN0eWxlIjpudWxsfSwiUGFyZW50U3R5bGUiOm51bGx9LCJEZWZhdWx0U3dpbWxhbmVBY3Rpdml0eVN0eWxlIjp7IiRpZCI6IjE4MDQiLCJIZWFkZXJTdHlsZSI6eyIkaWQiOiIxODA1IiwiVGV4dFN0eWxlIjp7IiRpZCI6IjE4MDYiLCJGb250U2V0dGluZ3MiOnsiJGlkIjoiMTgwNyIsIkZvbnRTaXplIjoxMSwiRm9udE5hbWUiOiJDYWxpYnJpIiwiSXNCb2xkIjpmYWxzZSwiSXNJdGFsaWMiOmZhbHNlLCJJc1VuZGVybGluZWQiOmZhbHNlLCJQYXJlbnRTdHlsZSI6bnVsbH0sIkF1dG9TaXplIjoyLCJGb3JlZ3JvdW5kIjp7IiRpZCI6IjE4MDgiLCJDb2xvciI6eyIkaWQiOiIxODA5IiwiQSI6MjU1LCJSIjowLCJHIjowLCJCIjowfX0sIk1heFdpZHRoIjoiSW5maW5pdHkiLCJNYXhIZWlnaHQiOiJJbmZpbml0eSIsIlNtYXJ0Rm9yZWdyb3VuZElzQWN0aXZlIjpmYWxzZSwiSG9yaXpvbnRhbEFsaWdubWVudCI6MCwiVmVydGljYWxBbGlnbm1lbnQiOjAsIlNtYXJ0Rm9yZWdyb3VuZCI6bnVsbCwiQmFja2dyb3VuZEZpbGxUeXBlIjowLCJNYXJnaW4iOnsiJGlkIjoiMTgxMCIsIlRvcCI6MC4wLCJMZWZ0IjowLjAsIlJpZ2h0IjowLjAsIkJvdHRvbSI6MC4wfSwiUGFkZGluZyI6eyIkaWQiOiIxODExIiwiVG9wIjowLjAsIkxlZnQiOjAuMCwiUmlnaHQiOjAuMCwiQm90dG9tIjowLjB9LCJCYWNrZ3JvdW5kIjp7IiRpZCI6IjE4MTIiLCJDb2xvciI6eyIkaWQiOiIxODEzIiwiQSI6MjU1LCJSIjowLCJHIjowLCJCIjowfX0sIklzVmlzaWJsZSI6dHJ1ZSwiV2lkdGgiOjAuMCwiSGVpZ2h0IjowLjAsIkJvcmRlclN0eWxlIjpudWxsLCJQYXJlbnRTdHlsZSI6bnVsbH0sIlJlY3RhbmdsZVN0eWxlIjp7IiRpZCI6IjE4MTQiLCJNYXJnaW4iOnsiJGlkIjoiMTgxNSIsIlRvcCI6MC4wLCJMZWZ0IjowLjAsIlJpZ2h0IjowLjAsIkJvdHRvbSI6MC4wfSwiUGFkZGluZyI6eyIkaWQiOiIxODE2IiwiVG9wIjowLjAsIkxlZnQiOjAuMCwiUmlnaHQiOjAuMCwiQm90dG9tIjowLjB9LCJCYWNrZ3JvdW5kIjp7IiRpZCI6IjE4MTciLCJDb2xvciI6eyIkaWQiOiIxODE4IiwiQSI6MTI3LCJSIjoxNSwiRyI6MTU4LCJCIjoyMTN9fSwiSXNWaXNpYmxlIjp0cnVlLCJXaWR0aCI6MC4wLCJIZWlnaHQiOjAuMCwiQm9yZGVyU3R5bGUiOnsiJGlkIjoiMTgxOSIsIkxpbmVDb2xvciI6eyIkaWQiOiIxODIwIiwiJHR5cGUiOiJOTFJFLkNvbW1vbi5Eb20uU29saWRDb2xvckJydXNoLCBOTFJFLkNvbW1vbiIsIkNvbG9yIjp7IiRpZCI6IjE4MjEiLCJBIjoyNTUsIlIiOjI1NSwiRyI6MCwiQiI6MH19LCJMaW5lV2VpZ2h0IjowLjAsIkxpbmVUeXBlIjowLCJQYXJlbnRTdHlsZSI6bnVsbH0sIlBhcmVudFN0eWxlIjpudWxsfSwiTWFyZ2luIjp7IiRpZCI6IjE4MjIiLCJUb3AiOjAuMCwiTGVmdCI6MC4wLCJSaWdodCI6MC4wLCJCb3R0b20iOjAuMH0sIlBhZGRpbmciOnsiJGlkIjoiMTgyMyIsIlRvcCI6MC4wLCJMZWZ0IjowLjAsIlJpZ2h0IjowLjAsIkJvdHRvbSI6MC4wfSwiQmFja2dyb3VuZCI6bnVsbCwiSXNWaXNpYmxlIjp0cnVlLCJXaWR0aCI6MC4wLCJIZWlnaHQiOjAuMCwiQm9yZGVyU3R5bGUiOm51bGwsIlBhcmVudFN0eWxlIjpudWxsfSwiQmFja2dyb3VuZFN0eWxlIjp7IiRpZCI6IjE4MjQiLCJNYXJnaW4iOnsiJGlkIjoiMTgyNSIsIlRvcCI6MC4wLCJMZWZ0IjowLjAsIlJpZ2h0IjowLjAsIkJvdHRvbSI6MC4wfSwiUGFkZGluZyI6eyIkaWQiOiIxODI2IiwiVG9wIjowLjAsIkxlZnQiOjAuMCwiUmlnaHQiOjAuMCwiQm90dG9tIjowLjB9LCJCYWNrZ3JvdW5kIjp7IiRpZCI6IjE4MjciLCJDb2xvciI6eyIkaWQiOiIxODI4IiwiQSI6NTEsIlIiOjIwMCwiRyI6MjAwLCJCIjoyMDB9fSwiSXNWaXNpYmxlIjp0cnVlLCJXaWR0aCI6MC4wLCJIZWlnaHQiOjAuMCwiQm9yZGVyU3R5bGUiOnsiJGlkIjoiMTgyOSIsIkxpbmVDb2xvciI6eyIkaWQiOiIxODMwIiwiJHR5cGUiOiJOTFJFLkNvbW1vbi5Eb20uU29saWRDb2xvckJydXNoLCBOTFJFLkNvbW1vbiIsIkNvbG9yIjp7IiRpZCI6IjE4MzEiLCJBIjoyNTUsIlIiOjIzNCwiRyI6MjIsIkIiOjMwfX0sIkxpbmVXZWlnaHQiOjAuMCwiTGluZVR5cGUiOjAsIlBhcmVudFN0eWxlIjpudWxsfSwiUGFyZW50U3R5bGUiOm51bGx9LCJNYXJnaW4iOnsiJGlkIjoiMTgzMiIsIlRvcCI6MC4wLCJMZWZ0IjowLjAsIlJpZ2h0IjowLjAsIkJvdHRvbSI6MC4wfSwiUGFkZGluZyI6eyIkaWQiOiIxODMzIiwiVG9wIjowLjAsIkxlZnQiOjAuMCwiUmlnaHQiOjAuMCwiQm90dG9tIjowLjB9LCJJc1Zpc2libGUiOnRydWUsIldpZHRoIjowLjAsIkhlaWdodCI6MC4wLCJCb3JkZXJTdHlsZSI6eyIkaWQiOiIxODM0IiwiTGluZUNvbG9yIjpudWxsLCJMaW5lV2VpZ2h0IjowLjAsIkxpbmVUeXBlIjowLCJQYXJlbnRTdHlsZSI6bnVsbH0sIlBhcmVudFN0eWxlIjpudWxsfSwiTWFyZ2luIjp7IiRpZCI6IjE4MzUiLCJUb3AiOjAuMCwiTGVmdCI6MC4wLCJSaWdodCI6MC4wLCJCb3R0b20iOjAuMH0sIlBhZGRpbmciOnsiJGlkIjoiMTgzNiIsIlRvcCI6MC4wLCJMZWZ0IjowLjAsIlJpZ2h0IjowLjAsIkJvdHRvbSI6MC4wfSwiSXNWaXNpYmxlIjp0cnVlLCJXaWR0aCI6MC4wLCJIZWlnaHQiOjAuMCwiQm9yZGVyU3R5bGUiOnsiJGlkIjoiMTgzNyIsIkxpbmVDb2xvciI6bnVsbCwiTGluZVdlaWdodCI6MC4wLCJMaW5lVHlwZSI6MCwiUGFyZW50U3R5bGUiOm51bGx9LCJQYXJlbnRTdHlsZSI6bnVsbH19LHsiJGlkIjoiMTgzOCIsIl9hY3Rpdml0aWVzIjpbeyIkaWQiOiIxODM5IiwiX3Jvd3MiOlt7IiRpZCI6IjE4NDAiLCJfdGFza3MiOlt7IiRpZCI6IjE4NDEiLCJfYXR0YWNoZWRNaWxlc3RvbmVzIjpbXSwiVGFza0RlZmluaXRpb24iOnsiJGlkIjoiMTg0MiIsIkdyb3VwTmFtZSI6bnVsbCwiU3RhcnREYXRlIjoiMjAyNi0wNS0wMVQwMDowMDowMCIsIkVuZERhdGUiOiIyMDI2LTA1LTE1VDIzOjU5OjAwIiwiUGVyY2VudGFnZUNvbXBsZXRlIjowLjAsIlN0eWxlIjp7IiRpZCI6IjE4NDMiLCJTaGFwZSI6MSwiU2hhcGVUaGlja25lc3MiOjAsIkR1cmF0aW9uRm9ybWF0IjowLCJJbmNsdWRlTm9uV29ya2luZ0RheXNJbkR1cmF0aW9uIjpmYWxzZSwiUGVyY2VudGFnZUNvbXBsZXRlU3R5bGUiOnsiJGlkIjoiMTg0NCIsIkZvbnRTZXR0aW5ncyI6eyIkaWQiOiIxODQ1IiwiRm9udFNpemUiOjEwLCJGb250TmFtZSI6IkNhbGlicmkiLCJJc0JvbGQiOmZhbHNlLCJJc0l0YWxpYyI6ZmFsc2UsIklzVW5kZXJsaW5lZCI6ZmFsc2UsIlBhcmVudFN0eWxlIjpudWxsfSwiQXV0b1NpemUiOjAsIkZvcmVncm91bmQiOnsiJGlkIjoiMTg0NiIsIkNvbG9yIjp7IiRpZCI6IjE4NDciLCJBIjoyNTUsIlIiOjIzMiwiRyI6MjMyLCJCIjoyMzJ9fSwiTWF4V2lkdGgiOjIwMC4wLCJNYXhIZWlnaHQiOiJJbmZpbml0eSIsIlNtYXJ0Rm9yZWdyb3VuZElzQWN0aXZlIjpmYWxzZSwiSG9yaXpvbnRhbEFsaWdubWVudCI6MCwiVmVydGljYWxBbGlnbm1lbnQiOjEsIlNtYXJ0Rm9yZWdyb3VuZCI6bnVsbCwiQmFja2dyb3VuZEZpbGxUeXBlIjowLCJNYXJnaW4iOnsiJGlkIjoiMTg0OCIsIlRvcCI6MC4wLCJMZWZ0IjowLjAsIlJpZ2h0IjowLjAsIkJvdHRvbSI6MC4wfSwiUGFkZGluZyI6eyIkaWQiOiIxODQ5IiwiVG9wIjowLjAsIkxlZnQiOjAuMCwiUmlnaHQiOjAuMCwiQm90dG9tIjowLjB9LCJCYWNrZ3JvdW5kIjp7IiRpZCI6IjE4NTAiLCJDb2xvciI6eyIkaWQiOiIxODUxIiwiQSI6ODksIlIiOjAsIkciOjAsIkIiOjB9fSwiSXNWaXNpYmxlIjp0cnVlLCJXaWR0aCI6MC4wLCJIZWlnaHQiOjAuMCwiQm9yZGVyU3R5bGUiOnsiJGlkIjoiMTg1MiIsIkxpbmVDb2xvciI6bnVsbCwiTGluZVdlaWdodCI6MC4wLCJMaW5lVHlwZSI6MCwiUGFyZW50U3R5bGUiOm51bGx9LCJQYXJlbnRTdHlsZSI6bnVsbH0sIkR1cmF0aW9uU3R5bGUiOnsiJGlkIjoiMTg1MyIsIkZvbnRTZXR0aW5ncyI6eyIkaWQiOiIxODU0IiwiRm9udFNpemUiOjEwLCJGb250TmFtZSI6IkNhbGlicmkiLCJJc0JvbGQiOmZhbHNlLCJJc0l0YWxpYyI6ZmFsc2UsIklzVW5kZXJsaW5lZCI6ZmFsc2UsIlBhcmVudFN0eWxlIjpudWxsfSwiQXV0b1NpemUiOjAsIkZvcmVncm91bmQiOnsiJGlkIjoiMTg1NSIsIkNvbG9yIjp7IiRpZCI6IjE4NTYiLCJBIjoyNTUsIlIiOjIzNywiRyI6MTI1LCJCIjo0OX19LCJNYXhXaWR0aCI6MjAwLjAsIk1heEhlaWdodCI6IkluZmluaXR5IiwiU21hcnRGb3JlZ3JvdW5kSXNBY3RpdmUiOmZhbHNlLCJIb3Jpem9udGFsQWxpZ25tZW50IjowLCJWZXJ0aWNhbEFsaWdubWVudCI6MSwiU21hcnRGb3JlZ3JvdW5kIjpudWxsLCJCYWNrZ3JvdW5kRmlsbFR5cGUiOjAsIk1hcmdpbiI6eyIkaWQiOiIxODU3IiwiVG9wIjowLjAsIkxlZnQiOjAuMCwiUmlnaHQiOjAuMCwiQm90dG9tIjowLjB9LCJQYWRkaW5nIjp7IiRpZCI6IjE4NTgiLCJUb3AiOjAuMCwiTGVmdCI6MC4wLCJSaWdodCI6MC4wLCJCb3R0b20iOjAuMH0sIkJhY2tncm91bmQiOnsiJGlkIjoiMTg1OSIsIkNvbG9yIjp7IiRpZCI6IjE4NjAiLCJBIjoyNTUsIlIiOjIzNywiRyI6MTI1LCJCIjo0OX19LCJJc1Zpc2libGUiOnRydWUsIldpZHRoIjowLjAsIkhlaWdodCI6MC4wLCJCb3JkZXJTdHlsZSI6eyIkaWQiOiIxODYxIiwiTGluZUNvbG9yIjpudWxsLCJMaW5lV2VpZ2h0IjowLjAsIkxpbmVUeXBlIjowLCJQYXJlbnRTdHlsZSI6bnVsbH0sIlBhcmVudFN0eWxlIjpudWxsfSwiSG9yaXpvbnRhbENvbm5lY3RvclN0eWxlIjp7IiRpZCI6IjE4NjIiLCJMaW5lQ29sb3IiOnsiJGlkIjoiMTg2MyIsIiR0eXBlIjoiTkxSRS5Db21tb24uRG9tLlNvbGlkQ29sb3JCcnVzaCwgTkxSRS5Db21tb24iLCJDb2xvciI6eyIkaWQiOiIxODY0IiwiQSI6MjU1LCJSIjowLCJHIjowLCJCIjowfX0sIkxpbmVXZWlnaHQiOjAuMCwiTGluZVR5cGUiOjAsIlBhcmVudFN0eWxlIjpudWxsfSwiVmVydGljYWxDb25uZWN0b3JTdHlsZSI6eyIkaWQiOiIxODY1IiwiTGluZUNvbG9yIjp7IiRpZCI6IjE4NjYiLCIkdHlwZSI6Ik5MUkUuQ29tbW9uLkRvbS5Tb2xpZENvbG9yQnJ1c2gsIE5MUkUuQ29tbW9uIiwiQ29sb3IiOnsiJGlkIjoiMTg2NyIsIkEiOjI1NSwiUiI6MCwiRyI6MCwiQiI6MH19LCJMaW5lV2VpZ2h0IjowLjAsIkxpbmVUeXBlIjowLCJQYXJlbnRTdHlsZSI6bnVsbH0sIk1hcmdpbiI6bnVsbCwiU3RhcnREYXRlUG9zaXRpb24iOjMsIkVuZERhdGVQb3NpdGlvbiI6MywiRGF0ZUlzVmlzaWJsZSI6dHJ1ZSwiVGl0bGVQb3NpdGlvbiI6NCwiRHVyYXRpb25Qb3NpdGlvbiI6NiwiUGVyY2VudGFnZUNvbXBsZXRlZFBvc2l0aW9uIjo2LCJWYXJpYW5jZVBvc2l0aW9uIjoyLCJTcGFjaW5nIjozLCJJc0JlbG93VGltZWJhbmQiOnRydWUsIlBlcmNlbnRhZ2VDb21wbGV0ZVNoYXBlT3BhY2l0eSI6MzUsIkJhc2VsaW5lU3R5bGUiOnsiJGlkIjoiMTg2OCIsIlNoYXBlU3R5bGUiOnsiJGlkIjoiMTg2OSIsIk1hcmdpbiI6eyIkaWQiOiIxODcwIiwiVG9wIjowLjAsIkxlZnQiOjAuMCwiUmlnaHQiOjAuMCwiQm90dG9tIjowLjB9LCJQYWRkaW5nIjp7IiRpZCI6IjE4NzEiLCJUb3AiOjAuMCwiTGVmdCI6MC4wLCJSaWdodCI6MC4wLCJCb3R0b20iOjAuMH0sIkJhY2tncm91bmQiOnsiJGlkIjoiMTg3MiIsIkNvbG9yIjp7IiRpZCI6IjE4NzMiLCJBIjoxNTMsIlIiOjAsIkciOjAsIkIiOjB9fSwiSXNWaXNpYmxlIjp0cnVlLCJXaWR0aCI6MC4wLCJIZWlnaHQiOjAuMCwiQm9yZGVyU3R5bGUiOm51bGwsIlBhcmVudFN0eWxlIjpudWxsfSwiTWFyZ2luIjp7IiRpZCI6IjE4NzQiLCJUb3AiOjAuMCwiTGVmdCI6MC4wLCJSaWdodCI6MC4wLCJCb3R0b20iOjAuMH0sIlBhZGRpbmciOnsiJGlkIjoiMTg3NSIsIlRvcCI6MC4wLCJMZWZ0IjowLjAsIlJpZ2h0IjowLjAsIkJvdHRvbSI6MC4wfSwiQmFja2dyb3VuZCI6bnVsbCwiSXNWaXNpYmxlIjp0cnVlLCJXaWR0aCI6MC4wLCJIZWlnaHQiOjAuMCwiQm9yZGVyU3R5bGUiOm51bGwsIlBhcmVudFN0eWxlIjpudWxsfSwiU2hhcGVTdHlsZSI6eyIkaWQiOiIxODc2IiwiTWFyZ2luIjp7IiRpZCI6IjE4NzciLCJUb3AiOjAuMCwiTGVmdCI6NC4wLCJSaWdodCI6NC4wLCJCb3R0b20iOjAuMH0sIlBhZGRpbmciOnsiJGlkIjoiMTg3OCIsIlRvcCI6MC4wLCJMZWZ0IjowLjAsIlJpZ2h0IjowLjAsIkJvdHRvbSI6MC4wfSwiQmFja2dyb3VuZCI6eyIkaWQiOiIxODc5IiwiQ29sb3IiOnsiJGlkIjoiMTg4MCIsIkEiOjI1NSwiUiI6MjA3LCJHIjoyMTIsIkIiOjIxN319LCJJc1Zpc2libGUiOnRydWUsIldpZHRoIjowLjAsIkhlaWdodCI6MTAuMCwiQm9yZGVyU3R5bGUiOnsiJGlkIjoiMTg4MSIsIkxpbmVDb2xvciI6eyIkaWQiOiIxODgyIiwiJHR5cGUiOiJOTFJFLkNvbW1vbi5Eb20uU29saWRDb2xvckJydXNoLCBOTFJFLkNvbW1vbiIsIkNvbG9yIjp7IiRpZCI6IjE4ODMiLCJBIjoyNTUsIlIiOjIzNCwiRyI6MjIsIkIiOjMwfX0sIkxpbmVXZWlnaHQiOjAuMCwiTGluZVR5cGUiOjAsIlBhcmVudFN0eWxlIjpudWxsfSwiUGFyZW50U3R5bGUiOm51bGx9LCJUaXRsZVN0eWxlIjp7IiRpZCI6IjE4ODQiLCJGb250U2V0dGluZ3MiOnsiJGlkIjoiMTg4NSIsIkZvbnRTaXplIjoxMSwiRm9udE5hbWUiOiJDYWxpYnJpIiwiSXNCb2xkIjpmYWxzZSwiSXNJdGFsaWMiOmZhbHNlLCJJc1VuZGVybGluZWQiOmZhbHNlLCJQYXJlbnRTdHlsZSI6bnVsbH0sIkF1dG9TaXplIjowLCJGb3JlZ3JvdW5kIjp7IiRpZCI6IjE4ODYiLCJDb2xvciI6eyIkaWQiOiIxODg3IiwiQSI6MjU1LCJSIjoyNTUsIkciOjI1NSwiQiI6MjU1fX0sIk1heFdpZHRoIjoyMDAuMCwiTWF4SGVpZ2h0IjoiSW5maW5pdHkiLCJTbWFydEZvcmVncm91bmRJc0FjdGl2ZSI6ZmFsc2UsIkhvcml6b250YWxBbGlnbm1lbnQiOjAsIlZlcnRpY2FsQWxpZ25tZW50IjoxLCJTbWFydEZvcmVncm91bmQiOm51bGwsIkJhY2tncm91bmRGaWxsVHlwZSI6MCwiTWFyZ2luIjp7IiRpZCI6IjE4ODgiLCJUb3AiOjAuMCwiTGVmdCI6MC4wLCJSaWdodCI6MC4wLCJCb3R0b20iOjAuMH0sIlBhZGRpbmciOnsiJGlkIjoiMTg4OSIsIlRvcCI6MC4wLCJMZWZ0IjowLjAsIlJpZ2h0IjowLjAsIkJvdHRvbSI6MC4wfSwiQmFja2dyb3VuZCI6eyIkaWQiOiIxODkwIiwiQ29sb3IiOnsiJGlkIjoiMTg5MSIsIkEiOjAsIlIiOjI1NSwiRyI6MjU1LCJCIjoyNTV9fSwiSXNWaXNpYmxlIjp0cnVlLCJXaWR0aCI6MC4wLCJIZWlnaHQiOjAuMCwiQm9yZGVyU3R5bGUiOnsiJGlkIjoiMTg5MiIsIkxpbmVDb2xvciI6bnVsbCwiTGluZVdlaWdodCI6MC4wLCJMaW5lVHlwZSI6MCwiUGFyZW50U3R5bGUiOm51bGx9LCJQYXJlbnRTdHlsZSI6bnVsbH0sIkRhdGVTdHlsZSI6eyIkaWQiOiIxODkzIiwiRm9udFNldHRpbmdzIjp7IiRpZCI6IjE4OTQiLCJGb250U2l6ZSI6MTAsIkZvbnROYW1lIjoiQ2FsaWJyaSIsIklzQm9sZCI6ZmFsc2UsIklzSXRhbGljIjpmYWxzZSwiSXNVbmRlcmxpbmVkIjpmYWxzZSwiUGFyZW50U3R5bGUiOm51bGx9LCJBdXRvU2l6ZSI6MCwiRm9yZWdyb3VuZCI6eyIkaWQiOiIxODk1IiwiQ29sb3IiOnsiJGlkIjoiMTg5NiIsIkEiOjI1NSwiUiI6MjU1LCJHIjoxOTIsIkIiOjB9fSwiTWF4V2lkdGgiOjIwMC4wLCJNYXhIZWlnaHQiOiJJbmZpbml0eSIsIlNtYXJ0Rm9yZWdyb3VuZElzQWN0aXZlIjpmYWxzZSwiSG9yaXpvbnRhbEFsaWdubWVudCI6MiwiVmVydGljYWxBbGlnbm1lbnQiOjEsIlNtYXJ0Rm9yZWdyb3VuZCI6bnVsbCwiQmFja2dyb3VuZEZpbGxUeXBlIjowLCJNYXJnaW4iOnsiJGlkIjoiMTg5NyIsIlRvcCI6MC4wLCJMZWZ0IjowLjAsIlJpZ2h0IjowLjAsIkJvdHRvbSI6MC4wfSwiUGFkZGluZyI6eyIkaWQiOiIxODk4IiwiVG9wIjowLjAsIkxlZnQiOjAuMCwiUmlnaHQiOjAuMCwiQm90dG9tIjowLjB9LCJCYWNrZ3JvdW5kIjp7IiRpZCI6IjE4OTkiLCJDb2xvciI6eyIkaWQiOiIxOTAwIiwiQSI6MCwiUiI6MjU1LCJHIjoyNTUsIkIiOjI1NX19LCJJc1Zpc2libGUiOnRydWUsIldpZHRoIjowLjAsIkhlaWdodCI6MC4wLCJCb3JkZXJTdHlsZSI6eyIkaWQiOiIxOTAxIiwiTGluZUNvbG9yIjpudWxsLCJMaW5lV2VpZ2h0IjowLjAsIkxpbmVUeXBlIjowLCJQYXJlbnRTdHlsZSI6bnVsbH0sIlBhcmVudFN0eWxlIjpudWxsfSwiRGF0ZUZvcm1hdCI6eyIkaWQiOiIxOTAy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E5MDMiLCJGb3JtYXQiOjAsIklzVmlzaWJsZSI6ZmFsc2UsIkxhc3RLbm93blZpc2liaWxpdHlTdGF0ZSI6ZmFsc2V9LCJJc1Zpc2libGUiOnRydWUsIlZhcmlhbmNlU3R5bGUiOnsiJGlkIjoiMTkwNCIsIlRleHRTdHlsZSI6eyIkaWQiOiIxOTA1IiwiRm9udFNldHRpbmdzIjp7IiRpZCI6IjE5MDYiLCJGb250U2l6ZSI6OSwiRm9udE5hbWUiOiJDYWxpYnJpIiwiSXNCb2xkIjpmYWxzZSwiSXNJdGFsaWMiOmZhbHNlLCJJc1VuZGVybGluZWQiOmZhbHNlLCJQYXJlbnRTdHlsZSI6bnVsbH0sIkF1dG9TaXplIjowLCJGb3JlZ3JvdW5kIjp7IiRpZCI6IjE5MDciLCJDb2xvciI6eyIkaWQiOiIxOTA4IiwiQSI6MjU1LCJSIjowLCJHIjowLCJCIjowfX0sIk1heFdpZHRoIjoyMDAuMCwiTWF4SGVpZ2h0IjoiSW5maW5pdHkiLCJTbWFydEZvcmVncm91bmRJc0FjdGl2ZSI6ZmFsc2UsIkhvcml6b250YWxBbGlnbm1lbnQiOjEsIlZlcnRpY2FsQWxpZ25tZW50IjoxLCJTbWFydEZvcmVncm91bmQiOm51bGwsIkJhY2tncm91bmRGaWxsVHlwZSI6MCwiTWFyZ2luIjp7IiRpZCI6IjE5MDkiLCJUb3AiOjAuMCwiTGVmdCI6MC4wLCJSaWdodCI6MC4wLCJCb3R0b20iOjAuMH0sIlBhZGRpbmciOnsiJGlkIjoiMTkxMCIsIlRvcCI6MC4wLCJMZWZ0IjowLjAsIlJpZ2h0IjowLjAsIkJvdHRvbSI6MC4wfSwiQmFja2dyb3VuZCI6eyIkaWQiOiIxOTExIiwiQ29sb3IiOnsiJGlkIjoiMTkxMiIsIkEiOjAsIlIiOjAsIkciOjAsIkIiOjB9fSwiSXNWaXNpYmxlIjp0cnVlLCJXaWR0aCI6MC4wLCJIZWlnaHQiOjAuMCwiQm9yZGVyU3R5bGUiOnsiJGlkIjoiMTkxMyIsIkxpbmVDb2xvciI6bnVsbCwiTGluZVdlaWdodCI6MC4wLCJMaW5lVHlwZSI6MCwiUGFyZW50U3R5bGUiOm51bGx9LCJQYXJlbnRTdHlsZSI6bnVsbH0sIlBhcmVudFN0eWxlIjpudWxsfSwiUGFyZW50U3R5bGUiOm51bGx9LCJJbmRleCI6OSwiU21hcnREdXJhdGlvbkFjdGl2YXRlZCI6ZmFsc2UsIkRhdGVGb3JtYXQiOnsiJHJlZiI6IjE5MDIifSwiV2Vla051bWJlcmluZyI6eyIkaWQiOiIxOTE0IiwiRm9ybWF0IjowLCJJc1Zpc2libGUiOmZhbHNlLCJMYXN0S25vd25WaXNpYmlsaXR5U3RhdGUiOmZhbHNlfSwiQmFzZWxpbmVEYXRhIjp7IiRpZCI6IjE5MTUiLCJTdGFydERhdGUiOiIyMDI2LTA1LTAxVDAwOjAwOjAwIiwiRW5kRGF0ZSI6IjIwMjYtMDUtMTlUMjM6NTk6MDAifSwiSWQiOiI4MWQ5NjZkNy1lYmViLTRiNWItYTY1Yy05NDEzZDNiNGE1OWEiLCJJbXBvcnRJZCI6bnVsbCwiVGl0bGUiOiJJbnN0YWxsIHJvb2Ygc3RydWN0dXJlIiwiTm90ZSI6bnVsbCwiSHlwZXJsaW5rIjp7IiRpZCI6IjE5MTYiLCJBZGRyZXNzIjoiIiwiU3ViQWRkcmVzcyI6IiJ9LCJJc0NoYW5nZWQiOmZhbHNlLCJJc05ldyI6ZmFsc2V9fV0sIl9taWxlc3RvbmVzIjpbXSwiSWQiOiIwMDAwMDAwMC0wMDAwLTAwMDAtMDAwMC0wMDAwMDAwMDAwMDAiLCJJc1NpbmdsZUl0ZW1Sb3ciOnRydWV9XSwiSW5kZXgiOjEsIklkIjoiYzg3MDZkM2ItNmU4MC00ZWQzLTk5N2MtYzFmZmEwZDAyNzQ3IiwiSGVhZGVyVGV4dCI6IlJvb2ZpbmciLCJJc0RlZmF1bHQiOmZhbHNlLCJTdHlsZSI6eyIkaWQiOiIxOTE3IiwiSGVhZGVyU3R5bGUiOnsiJGlkIjoiMTkxOCIsIlRleHRTdHlsZSI6eyIkaWQiOiIxOTE5IiwiRm9udFNldHRpbmdzIjp7IiRpZCI6IjE5MjAiLCJGb250U2l6ZSI6MTEsIkZvbnROYW1lIjoiQ2FsaWJyaSIsIklzQm9sZCI6ZmFsc2UsIklzSXRhbGljIjpmYWxzZSwiSXNVbmRlcmxpbmVkIjpmYWxzZSwiUGFyZW50U3R5bGUiOm51bGx9LCJBdXRvU2l6ZSI6MiwiRm9yZWdyb3VuZCI6eyIkaWQiOiIxOTIxIiwiQ29sb3IiOnsiJGlkIjoiMTkyMiIsIkEiOjI1NSwiUiI6MjU1LCJHIjoxODMsIkIiOjh9fSwiTWF4V2lkdGgiOjQ5Ljc2NjUzMDA5NzY5OTE4OSwiTWF4SGVpZ2h0IjoiSW5maW5pdHkiLCJTbWFydEZvcmVncm91bmRJc0FjdGl2ZSI6ZmFsc2UsIkhvcml6b250YWxBbGlnbm1lbnQiOjAsIlZlcnRpY2FsQWxpZ25tZW50IjowLCJTbWFydEZvcmVncm91bmQiOm51bGwsIkJhY2tncm91bmRGaWxsVHlwZSI6MCwiTWFyZ2luIjp7IiRpZCI6IjE5MjMiLCJUb3AiOjAuMCwiTGVmdCI6MC4wLCJSaWdodCI6MC4wLCJCb3R0b20iOjAuMH0sIlBhZGRpbmciOnsiJGlkIjoiMTkyNCIsIlRvcCI6MC4wLCJMZWZ0IjowLjAsIlJpZ2h0IjowLjAsIkJvdHRvbSI6MC4wfSwiQmFja2dyb3VuZCI6eyIkaWQiOiIxOTI1IiwiQ29sb3IiOnsiJGlkIjoiMTkyNiIsIkEiOjI1NSwiUiI6MCwiRyI6MCwiQiI6MH19LCJJc1Zpc2libGUiOnRydWUsIldpZHRoIjowLjAsIkhlaWdodCI6MC4wLCJCb3JkZXJTdHlsZSI6bnVsbCwiUGFyZW50U3R5bGUiOm51bGx9LCJSZWN0YW5nbGVTdHlsZSI6eyIkaWQiOiIxOTI3IiwiTWFyZ2luIjp7IiRpZCI6IjE5MjgiLCJUb3AiOjAuMCwiTGVmdCI6MC4wLCJSaWdodCI6MC4wLCJCb3R0b20iOjAuMH0sIlBhZGRpbmciOnsiJGlkIjoiMTkyOSIsIlRvcCI6MC4wLCJMZWZ0IjowLjAsIlJpZ2h0IjowLjAsIkJvdHRvbSI6MC4wfSwiQmFja2dyb3VuZCI6eyIkaWQiOiIxOTMwIiwiQ29sb3IiOnsiJGlkIjoiMTkzMSIsIkEiOjEyNywiUiI6NjcsIkciOjgzLCJCIjo5N319LCJJc1Zpc2libGUiOnRydWUsIldpZHRoIjowLjAsIkhlaWdodCI6MC4wLCJCb3JkZXJTdHlsZSI6eyIkaWQiOiIxOTMyIiwiTGluZUNvbG9yIjp7IiRpZCI6IjE5MzMiLCIkdHlwZSI6Ik5MUkUuQ29tbW9uLkRvbS5Tb2xpZENvbG9yQnJ1c2gsIE5MUkUuQ29tbW9uIiwiQ29sb3IiOnsiJGlkIjoiMTkzNCIsIkEiOjI1NSwiUiI6MjU1LCJHIjowLCJCIjowfX0sIkxpbmVXZWlnaHQiOjAuMCwiTGluZVR5cGUiOjAsIlBhcmVudFN0eWxlIjpudWxsfSwiUGFyZW50U3R5bGUiOm51bGx9LCJNYXJnaW4iOnsiJGlkIjoiMTkzNSIsIlRvcCI6MC4wLCJMZWZ0IjowLjAsIlJpZ2h0IjowLjAsIkJvdHRvbSI6MC4wfSwiUGFkZGluZyI6eyIkaWQiOiIxOTM2IiwiVG9wIjowLjAsIkxlZnQiOjAuMCwiUmlnaHQiOjAuMCwiQm90dG9tIjowLjB9LCJCYWNrZ3JvdW5kIjpudWxsLCJJc1Zpc2libGUiOnRydWUsIldpZHRoIjowLjAsIkhlaWdodCI6MC4wLCJCb3JkZXJTdHlsZSI6bnVsbCwiUGFyZW50U3R5bGUiOm51bGx9LCJCYWNrZ3JvdW5kU3R5bGUiOnsiJGlkIjoiMTkzNyIsIk1hcmdpbiI6eyIkaWQiOiIxOTM4IiwiVG9wIjowLjAsIkxlZnQiOjAuMCwiUmlnaHQiOjAuMCwiQm90dG9tIjowLjB9LCJQYWRkaW5nIjp7IiRpZCI6IjE5MzkiLCJUb3AiOjAuMCwiTGVmdCI6MC4wLCJSaWdodCI6MC4wLCJCb3R0b20iOjAuMH0sIkJhY2tncm91bmQiOnsiJGlkIjoiMTk0MCIsIkNvbG9yIjp7IiRpZCI6IjE5NDEiLCJBIjoyMDQsIlIiOjI4LCJHIjozNiwiQiI6NDJ9fSwiSXNWaXNpYmxlIjp0cnVlLCJXaWR0aCI6MC4wLCJIZWlnaHQiOjAuMCwiQm9yZGVyU3R5bGUiOnsiJGlkIjoiMTk0MiIsIkxpbmVDb2xvciI6eyIkaWQiOiIxOTQzIiwiJHR5cGUiOiJOTFJFLkNvbW1vbi5Eb20uU29saWRDb2xvckJydXNoLCBOTFJFLkNvbW1vbiIsIkNvbG9yIjp7IiRpZCI6IjE5NDQiLCJBIjoyNTUsIlIiOjIzNCwiRyI6MjIsIkIiOjMwfX0sIkxpbmVXZWlnaHQiOjAuMCwiTGluZVR5cGUiOjAsIlBhcmVudFN0eWxlIjpudWxsfSwiUGFyZW50U3R5bGUiOm51bGx9LCJNYXJnaW4iOnsiJGlkIjoiMTk0NSIsIlRvcCI6MC4wLCJMZWZ0IjowLjAsIlJpZ2h0IjowLjAsIkJvdHRvbSI6MC4wfSwiUGFkZGluZyI6eyIkaWQiOiIxOTQ2IiwiVG9wIjowLjAsIkxlZnQiOjAuMCwiUmlnaHQiOjAuMCwiQm90dG9tIjowLjB9LCJJc1Zpc2libGUiOnRydWUsIldpZHRoIjowLjAsIkhlaWdodCI6MC4wLCJCb3JkZXJTdHlsZSI6eyIkaWQiOiIxOTQ3IiwiTGluZUNvbG9yIjpudWxsLCJMaW5lV2VpZ2h0IjowLjAsIkxpbmVUeXBlIjowLCJQYXJlbnRTdHlsZSI6bnVsbH0sIlBhcmVudFN0eWxlIjpudWxsfX0seyIkaWQiOiIxOTQ4IiwiX3Jvd3MiOlt7IiRpZCI6IjE5NDkiLCJfdGFza3MiOlt7IiRpZCI6IjE5NTAiLCJfYXR0YWNoZWRNaWxlc3RvbmVzIjpbeyIkaWQiOiIxOTUxIiwiRGF0ZSI6IjIwMjYtMDYtMDFUMjM6NTk6MDAiLCJTdHlsZSI6eyIkaWQiOiIxOTUyIiwiU2hhcGUiOjEsIkNvbm5lY3Rvck1hcmdpbiI6eyIkaWQiOiIxOTUzIiwiVG9wIjowLjAsIkxlZnQiOjIuMCwiUmlnaHQiOjIuMCwiQm90dG9tIjowLjB9LCJDb25uZWN0b3JTdHlsZSI6eyIkaWQiOiIxOTU0IiwiTGluZUNvbG9yIjp7IiRpZCI6IjE5NTUiLCIkdHlwZSI6Ik5MUkUuQ29tbW9uLkRvbS5Tb2xpZENvbG9yQnJ1c2gsIE5MUkUuQ29tbW9uIiwiQ29sb3IiOnsiJGlkIjoiMTk1NiIsIkEiOjEyNywiUiI6MjU1LCJHIjo5MiwiQiI6OTJ9fSwiTGluZVdlaWdodCI6MS4wLCJMaW5lVHlwZSI6MCwiUGFyZW50U3R5bGUiOm51bGx9LCJJc0JlbG93VGltZWJhbmQiOnRydWUsIlBvc2l0aW9uT25UYXNrIjozLCJIaWRlRGF0ZSI6ZmFsc2UsIlNoYXBlU2l6ZSI6MCwiU3BhY2luZyI6MC4wLCJQYWRkaW5nIjp7IiRpZCI6IjE5NTciLCJUb3AiOjUuMCwiTGVmdCI6My4wLCJSaWdodCI6MC4wLCJCb3R0b20iOjIuMH0sIlNoYXBlU3R5bGUiOnsiJGlkIjoiMTk1OCIsIk1hcmdpbiI6eyIkaWQiOiIxOTU5IiwiVG9wIjowLjAsIkxlZnQiOjAuMCwiUmlnaHQiOjAuMCwiQm90dG9tIjowLjB9LCJQYWRkaW5nIjp7IiRpZCI6IjE5NjAiLCJUb3AiOjAuMCwiTGVmdCI6MC4wLCJSaWdodCI6MC4wLCJCb3R0b20iOjAuMH0sIkJhY2tncm91bmQiOnsiJGlkIjoiMTk2MSIsIkNvbG9yIjp7IiRpZCI6IjE5NjIiLCJBIjoyNTUsIlIiOjI1NSwiRyI6OTIsIkIiOjkyfX0sIklzVmlzaWJsZSI6dHJ1ZSwiV2lkdGgiOjEyLjAsIkhlaWdodCI6MTQuMCwiQm9yZGVyU3R5bGUiOnsiJGlkIjoiMTk2MyIsIkxpbmVDb2xvciI6eyIkaWQiOiIxOTY0IiwiJHR5cGUiOiJOTFJFLkNvbW1vbi5Eb20uU29saWRDb2xvckJydXNoLCBOTFJFLkNvbW1vbiIsIkNvbG9yIjp7IiRpZCI6IjE5NjUiLCJBIjoyNTUsIlIiOjIzNCwiRyI6MjIsIkIiOjMwfX0sIkxpbmVXZWlnaHQiOjAuMCwiTGluZVR5cGUiOjAsIlBhcmVudFN0eWxlIjpudWxsfSwiUGFyZW50U3R5bGUiOm51bGx9LCJUaXRsZVN0eWxlIjp7IiRpZCI6IjE5NjYiLCJGb250U2V0dGluZ3MiOnsiJGlkIjoiMTk2NyIsIkZvbnRTaXplIjoxMSwiRm9udE5hbWUiOiJDYWxpYnJpIiwiSXNCb2xkIjpmYWxzZSwiSXNJdGFsaWMiOmZhbHNlLCJJc1VuZGVybGluZWQiOmZhbHNlLCJQYXJlbnRTdHlsZSI6bnVsbH0sIkF1dG9TaXplIjowLCJGb3JlZ3JvdW5kIjp7IiRpZCI6IjE5NjgiLCJDb2xvciI6eyIkaWQiOiIxOTY5IiwiQSI6MjU1LCJSIjoyNTUsIkciOjkyLCJCIjo5Mn19LCJNYXhXaWR0aCI6MjAwLjAsIk1heEhlaWdodCI6IkluZmluaXR5IiwiU21hcnRGb3JlZ3JvdW5kSXNBY3RpdmUiOmZhbHNlLCJIb3Jpem9udGFsQWxpZ25tZW50IjoxLCJWZXJ0aWNhbEFsaWdubWVudCI6MSwiU21hcnRGb3JlZ3JvdW5kIjpudWxsLCJCYWNrZ3JvdW5kRmlsbFR5cGUiOjAsIk1hcmdpbiI6eyIkaWQiOiIxOTcwIiwiVG9wIjowLjAsIkxlZnQiOjAuMCwiUmlnaHQiOjAuMCwiQm90dG9tIjowLjB9LCJQYWRkaW5nIjp7IiRpZCI6IjE5NzEiLCJUb3AiOjAuMCwiTGVmdCI6MC4wLCJSaWdodCI6MC4wLCJCb3R0b20iOjAuMH0sIkJhY2tncm91bmQiOnsiJGlkIjoiMTk3MiIsIkNvbG9yIjp7IiRpZCI6IjE5NzMiLCJBIjowLCJSIjoyNTUsIkciOjI1NSwiQiI6MjU1fX0sIklzVmlzaWJsZSI6dHJ1ZSwiV2lkdGgiOjAuMCwiSGVpZ2h0IjowLjAsIkJvcmRlclN0eWxlIjp7IiRpZCI6IjE5NzQiLCJMaW5lQ29sb3IiOm51bGwsIkxpbmVXZWlnaHQiOjAuMCwiTGluZVR5cGUiOjAsIlBhcmVudFN0eWxlIjpudWxsfSwiUGFyZW50U3R5bGUiOm51bGx9LCJEYXRlU3R5bGUiOnsiJGlkIjoiMTk3NSIsIkZvbnRTZXR0aW5ncyI6eyIkaWQiOiIxOTc2IiwiRm9udFNpemUiOjEwLCJGb250TmFtZSI6IkNhbGlicmkiLCJJc0JvbGQiOmZhbHNlLCJJc0l0YWxpYyI6ZmFsc2UsIklzVW5kZXJsaW5lZCI6ZmFsc2UsIlBhcmVudFN0eWxlIjpudWxsfSwiQXV0b1NpemUiOjAsIkZvcmVncm91bmQiOnsiJGlkIjoiMTk3NyIsIkNvbG9yIjp7IiRpZCI6IjE5NzgiLCJBIjoyNTUsIlIiOjIwNywiRyI6MjM2LCJCIjoyNDd9fSwiTWF4V2lkdGgiOjIwMC4wLCJNYXhIZWlnaHQiOiJJbmZpbml0eSIsIlNtYXJ0Rm9yZWdyb3VuZElzQWN0aXZlIjpmYWxzZSwiSG9yaXpvbnRhbEFsaWdubWVudCI6MSwiVmVydGljYWxBbGlnbm1lbnQiOjEsIlNtYXJ0Rm9yZWdyb3VuZCI6bnVsbCwiQmFja2dyb3VuZEZpbGxUeXBlIjowLCJNYXJnaW4iOnsiJGlkIjoiMTk3OSIsIlRvcCI6MC4wLCJMZWZ0IjowLjAsIlJpZ2h0IjowLjAsIkJvdHRvbSI6MC4wfSwiUGFkZGluZyI6eyIkaWQiOiIxOTgwIiwiVG9wIjowLjAsIkxlZnQiOjAuMCwiUmlnaHQiOjAuMCwiQm90dG9tIjowLjB9LCJCYWNrZ3JvdW5kIjp7IiRpZCI6IjE5ODEiLCJDb2xvciI6eyIkaWQiOiIxOTgyIiwiQSI6MCwiUiI6MjU1LCJHIjoyNTUsIkIiOjI1NX19LCJJc1Zpc2libGUiOmZhbHNlLCJXaWR0aCI6MC4wLCJIZWlnaHQiOjAuMCwiQm9yZGVyU3R5bGUiOnsiJGlkIjoiMTk4MyIsIkxpbmVDb2xvciI6bnVsbCwiTGluZVdlaWdodCI6MC4wLCJMaW5lVHlwZSI6MCwiUGFyZW50U3R5bGUiOm51bGx9LCJQYXJlbnRTdHlsZSI6bnVsbH0sIkRhdGVGb3JtYXQiOnsiJGlkIjoiMTk4NC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xOTg1IiwiRm9ybWF0IjowLCJJc1Zpc2libGUiOmZhbHNlLCJMYXN0S25vd25WaXNpYmlsaXR5U3RhdGUiOmZhbHNlfSwiSXNWaXNpYmxlIjp0cnVlLCJWYXJpYW5jZVN0eWxlIjp7IiRpZCI6IjE5ODYiLCJUZXh0U3R5bGUiOnsiJGlkIjoiMTk4NyIsIkZvbnRTZXR0aW5ncyI6eyIkaWQiOiIxOTg4IiwiRm9udFNpemUiOjExLCJGb250TmFtZSI6IkNhbGlicmkiLCJJc0JvbGQiOmZhbHNlLCJJc0l0YWxpYyI6ZmFsc2UsIklzVW5kZXJsaW5lZCI6ZmFsc2UsIlBhcmVudFN0eWxlIjpudWxsfSwiQXV0b1NpemUiOjAsIkZvcmVncm91bmQiOnsiJGlkIjoiMTk4OSIsIkNvbG9yIjp7IiRpZCI6IjE5OTAiLCJBIjoyNTUsIlIiOjAsIkciOjAsIkIiOjB9fSwiTWF4V2lkdGgiOjIwMC4wLCJNYXhIZWlnaHQiOiJJbmZpbml0eSIsIlNtYXJ0Rm9yZWdyb3VuZElzQWN0aXZlIjpmYWxzZSwiSG9yaXpvbnRhbEFsaWdubWVudCI6MCwiVmVydGljYWxBbGlnbm1lbnQiOjEsIlNtYXJ0Rm9yZWdyb3VuZCI6bnVsbCwiQmFja2dyb3VuZEZpbGxUeXBlIjowLCJNYXJnaW4iOnsiJGlkIjoiMTk5MSIsIlRvcCI6MC4wLCJMZWZ0IjowLjAsIlJpZ2h0IjowLjAsIkJvdHRvbSI6MC4wfSwiUGFkZGluZyI6eyIkaWQiOiIxOTkyIiwiVG9wIjowLjAsIkxlZnQiOjAuMCwiUmlnaHQiOjAuMCwiQm90dG9tIjowLjB9LCJCYWNrZ3JvdW5kIjp7IiRpZCI6IjE5OTMiLCJDb2xvciI6eyIkaWQiOiIxOTk0IiwiQSI6MCwiUiI6MCwiRyI6MCwiQiI6MH19LCJJc1Zpc2libGUiOmZhbHNlLCJXaWR0aCI6MC4wLCJIZWlnaHQiOjAuMCwiQm9yZGVyU3R5bGUiOnsiJGlkIjoiMTk5NSIsIkxpbmVDb2xvciI6bnVsbCwiTGluZVdlaWdodCI6MC4wLCJMaW5lVHlwZSI6MCwiUGFyZW50U3R5bGUiOm51bGx9LCJQYXJlbnRTdHlsZSI6bnVsbH0sIlBhcmVudFN0eWxlIjpudWxsfSwiUGFyZW50U3R5bGUiOm51bGx9LCJJbmRleCI6MTIsIlBlcmNlbnRhZ2VDb21wbGV0ZSI6MC4wLCJQb3NpdGlvbiI6eyJSYXRpbyI6MC4wLCJJc0N1c3RvbSI6ZmFsc2V9LCJEYXRlRm9ybWF0Ijp7IiRyZWYiOiIxOTg0In0sIldlZWtOdW1iZXJpbmciOnsiJGlkIjoiMTk5NiIsIkZvcm1hdCI6MCwiSXNWaXNpYmxlIjpmYWxzZSwiTGFzdEtub3duVmlzaWJpbGl0eVN0YXRlIjpmYWxzZX0sIkJhc2VsaW5lRGF0YSI6eyIkaWQiOiIxOTk3IiwiRGF0ZSI6IjIwMjYtMDYtMDFUMjM6NTk6MDAifSwiUmVsYXRlZFRhc2tJZCI6IjY3MTRiNGQyLTZmNDktNDEzNC05ZGJlLWUwMzNmMzE3YzdiMCIsIklkIjoiOTI3ZmZjM2MtMGViNS00OTgwLWFhOWUtNDcxMTNiMGM3OWVmIiwiSW1wb3J0SWQiOiIiLCJUaXRsZSI6IkZpbmFsIGluc3BlY3Rpb24gb2Ygcm9vZmluZyAmIGdsYXppbmciLCJOb3RlIjpudWxsLCJIeXBlcmxpbmsiOnsiJGlkIjoiMTk5OCIsIkFkZHJlc3MiOiIiLCJTdWJBZGRyZXNzIjoiIn0sIklzQ2hhbmdlZCI6ZmFsc2UsIklzTmV3IjpmYWxzZX1dLCJUYXNrRGVmaW5pdGlvbiI6eyIkaWQiOiIxOTk5IiwiR3JvdXBOYW1lIjpudWxsLCJTdGFydERhdGUiOiIyMDI2LTA1LTE1VDAwOjAwOjAwIiwiRW5kRGF0ZSI6IjIwMjYtMDYtMDFUMjM6NTk6MDAiLCJQZXJjZW50YWdlQ29tcGxldGUiOjAuMCwiU3R5bGUiOnsiJGlkIjoiMjAwMCIsIlNoYXBlIjoxLCJTaGFwZVRoaWNrbmVzcyI6MCwiRHVyYXRpb25Gb3JtYXQiOjAsIkluY2x1ZGVOb25Xb3JraW5nRGF5c0luRHVyYXRpb24iOmZhbHNlLCJQZXJjZW50YWdlQ29tcGxldGVTdHlsZSI6eyIkaWQiOiIyMDAxIiwiRm9udFNldHRpbmdzIjp7IiRpZCI6IjIwMDIiLCJGb250U2l6ZSI6MTAsIkZvbnROYW1lIjoiQ2FsaWJyaSIsIklzQm9sZCI6ZmFsc2UsIklzSXRhbGljIjpmYWxzZSwiSXNVbmRlcmxpbmVkIjpmYWxzZSwiUGFyZW50U3R5bGUiOm51bGx9LCJBdXRvU2l6ZSI6MCwiRm9yZWdyb3VuZCI6eyIkaWQiOiIyMDAzIiwiQ29sb3IiOnsiJGlkIjoiMjAwNCIsIkEiOjI1NSwiUiI6MjMyLCJHIjoyMzIsIkIiOjIzMn19LCJNYXhXaWR0aCI6MjAwLjAsIk1heEhlaWdodCI6IkluZmluaXR5IiwiU21hcnRGb3JlZ3JvdW5kSXNBY3RpdmUiOmZhbHNlLCJIb3Jpem9udGFsQWxpZ25tZW50IjowLCJWZXJ0aWNhbEFsaWdubWVudCI6MSwiU21hcnRGb3JlZ3JvdW5kIjpudWxsLCJCYWNrZ3JvdW5kRmlsbFR5cGUiOjAsIk1hcmdpbiI6eyIkaWQiOiIyMDA1IiwiVG9wIjowLjAsIkxlZnQiOjAuMCwiUmlnaHQiOjAuMCwiQm90dG9tIjowLjB9LCJQYWRkaW5nIjp7IiRpZCI6IjIwMDYiLCJUb3AiOjAuMCwiTGVmdCI6MC4wLCJSaWdodCI6MC4wLCJCb3R0b20iOjAuMH0sIkJhY2tncm91bmQiOnsiJGlkIjoiMjAwNyIsIkNvbG9yIjp7IiRpZCI6IjIwMDgiLCJBIjo4OSwiUiI6MCwiRyI6MCwiQiI6MH19LCJJc1Zpc2libGUiOnRydWUsIldpZHRoIjowLjAsIkhlaWdodCI6MC4wLCJCb3JkZXJTdHlsZSI6eyIkaWQiOiIyMDA5IiwiTGluZUNvbG9yIjpudWxsLCJMaW5lV2VpZ2h0IjowLjAsIkxpbmVUeXBlIjowLCJQYXJlbnRTdHlsZSI6bnVsbH0sIlBhcmVudFN0eWxlIjpudWxsfSwiRHVyYXRpb25TdHlsZSI6eyIkaWQiOiIyMDEwIiwiRm9udFNldHRpbmdzIjp7IiRpZCI6IjIwMTEiLCJGb250U2l6ZSI6MTAsIkZvbnROYW1lIjoiQ2FsaWJyaSIsIklzQm9sZCI6ZmFsc2UsIklzSXRhbGljIjpmYWxzZSwiSXNVbmRlcmxpbmVkIjpmYWxzZSwiUGFyZW50U3R5bGUiOm51bGx9LCJBdXRvU2l6ZSI6MCwiRm9yZWdyb3VuZCI6eyIkaWQiOiIyMDEyIiwiQ29sb3IiOnsiJGlkIjoiMjAxMyIsIkEiOjI1NSwiUiI6MjM3LCJHIjoxMjUsIkIiOjQ5fX0sIk1heFdpZHRoIjoyMDAuMCwiTWF4SGVpZ2h0IjoiSW5maW5pdHkiLCJTbWFydEZvcmVncm91bmRJc0FjdGl2ZSI6ZmFsc2UsIkhvcml6b250YWxBbGlnbm1lbnQiOjAsIlZlcnRpY2FsQWxpZ25tZW50IjoxLCJTbWFydEZvcmVncm91bmQiOm51bGwsIkJhY2tncm91bmRGaWxsVHlwZSI6MCwiTWFyZ2luIjp7IiRpZCI6IjIwMTQiLCJUb3AiOjAuMCwiTGVmdCI6MC4wLCJSaWdodCI6MC4wLCJCb3R0b20iOjAuMH0sIlBhZGRpbmciOnsiJGlkIjoiMjAxNSIsIlRvcCI6MC4wLCJMZWZ0IjowLjAsIlJpZ2h0IjowLjAsIkJvdHRvbSI6MC4wfSwiQmFja2dyb3VuZCI6eyIkaWQiOiIyMDE2IiwiQ29sb3IiOnsiJGlkIjoiMjAxNyIsIkEiOjI1NSwiUiI6MjM3LCJHIjoxMjUsIkIiOjQ5fX0sIklzVmlzaWJsZSI6dHJ1ZSwiV2lkdGgiOjAuMCwiSGVpZ2h0IjowLjAsIkJvcmRlclN0eWxlIjp7IiRpZCI6IjIwMTgiLCJMaW5lQ29sb3IiOm51bGwsIkxpbmVXZWlnaHQiOjAuMCwiTGluZVR5cGUiOjAsIlBhcmVudFN0eWxlIjpudWxsfSwiUGFyZW50U3R5bGUiOm51bGx9LCJIb3Jpem9udGFsQ29ubmVjdG9yU3R5bGUiOnsiJGlkIjoiMjAxOSIsIkxpbmVDb2xvciI6eyIkaWQiOiIyMDIwIiwiJHR5cGUiOiJOTFJFLkNvbW1vbi5Eb20uU29saWRDb2xvckJydXNoLCBOTFJFLkNvbW1vbiIsIkNvbG9yIjp7IiRpZCI6IjIwMjEiLCJBIjoyNTUsIlIiOjAsIkciOjAsIkIiOjB9fSwiTGluZVdlaWdodCI6MC4wLCJMaW5lVHlwZSI6MCwiUGFyZW50U3R5bGUiOm51bGx9LCJWZXJ0aWNhbENvbm5lY3RvclN0eWxlIjp7IiRpZCI6IjIwMjIiLCJMaW5lQ29sb3IiOnsiJGlkIjoiMjAyMyIsIiR0eXBlIjoiTkxSRS5Db21tb24uRG9tLlNvbGlkQ29sb3JCcnVzaCwgTkxSRS5Db21tb24iLCJDb2xvciI6eyIkaWQiOiIyMDI0IiwiQSI6MjU1LCJSIjowLCJHIjowLCJCIjowfX0sIkxpbmVXZWlnaHQiOjAuMCwiTGluZVR5cGUiOjAsIlBhcmVudFN0eWxlIjpudWxsfSwiTWFyZ2luIjpudWxsLCJTdGFydERhdGVQb3NpdGlvbiI6MywiRW5kRGF0ZVBvc2l0aW9uIjozLCJEYXRlSXNWaXNpYmxlIjp0cnVlLCJUaXRsZVBvc2l0aW9uIjo0LCJEdXJhdGlvblBvc2l0aW9uIjo2LCJQZXJjZW50YWdlQ29tcGxldGVkUG9zaXRpb24iOjYsIlZhcmlhbmNlUG9zaXRpb24iOjIsIlNwYWNpbmciOjMsIklzQmVsb3dUaW1lYmFuZCI6dHJ1ZSwiUGVyY2VudGFnZUNvbXBsZXRlU2hhcGVPcGFjaXR5IjozNSwiQmFzZWxpbmVTdHlsZSI6eyIkaWQiOiIyMDI1IiwiU2hhcGVTdHlsZSI6eyIkaWQiOiIyMDI2IiwiTWFyZ2luIjp7IiRpZCI6IjIwMjciLCJUb3AiOjAuMCwiTGVmdCI6MC4wLCJSaWdodCI6MC4wLCJCb3R0b20iOjAuMH0sIlBhZGRpbmciOnsiJGlkIjoiMjAyOCIsIlRvcCI6MC4wLCJMZWZ0IjowLjAsIlJpZ2h0IjowLjAsIkJvdHRvbSI6MC4wfSwiQmFja2dyb3VuZCI6eyIkaWQiOiIyMDI5IiwiQ29sb3IiOnsiJGlkIjoiMjAzMCIsIkEiOjE1MywiUiI6MCwiRyI6MCwiQiI6MH19LCJJc1Zpc2libGUiOmZhbHNlLCJXaWR0aCI6MC4wLCJIZWlnaHQiOjAuMCwiQm9yZGVyU3R5bGUiOm51bGwsIlBhcmVudFN0eWxlIjpudWxsfSwiTWFyZ2luIjp7IiRpZCI6IjIwMzEiLCJUb3AiOjAuMCwiTGVmdCI6MC4wLCJSaWdodCI6MC4wLCJCb3R0b20iOjAuMH0sIlBhZGRpbmciOnsiJGlkIjoiMjAzMiIsIlRvcCI6MC4wLCJMZWZ0IjowLjAsIlJpZ2h0IjowLjAsIkJvdHRvbSI6MC4wfSwiQmFja2dyb3VuZCI6bnVsbCwiSXNWaXNpYmxlIjp0cnVlLCJXaWR0aCI6MC4wLCJIZWlnaHQiOjAuMCwiQm9yZGVyU3R5bGUiOm51bGwsIlBhcmVudFN0eWxlIjpudWxsfSwiU2hhcGVTdHlsZSI6eyIkaWQiOiIyMDMzIiwiTWFyZ2luIjp7IiRpZCI6IjIwMzQiLCJUb3AiOjAuMCwiTGVmdCI6NC4wLCJSaWdodCI6NC4wLCJCb3R0b20iOjAuMH0sIlBhZGRpbmciOnsiJGlkIjoiMjAzNSIsIlRvcCI6MC4wLCJMZWZ0IjowLjAsIlJpZ2h0IjowLjAsIkJvdHRvbSI6MC4wfSwiQmFja2dyb3VuZCI6eyIkaWQiOiIyMDM2IiwiQ29sb3IiOnsiJGlkIjoiMjAzNyIsIkEiOjI1NSwiUiI6MjA3LCJHIjoyMTIsIkIiOjIxN319LCJJc1Zpc2libGUiOnRydWUsIldpZHRoIjowLjAsIkhlaWdodCI6MTAuMCwiQm9yZGVyU3R5bGUiOnsiJGlkIjoiMjAzOCIsIkxpbmVDb2xvciI6eyIkaWQiOiIyMDM5IiwiJHR5cGUiOiJOTFJFLkNvbW1vbi5Eb20uU29saWRDb2xvckJydXNoLCBOTFJFLkNvbW1vbiIsIkNvbG9yIjp7IiRpZCI6IjIwNDAiLCJBIjoyNTUsIlIiOjIzNCwiRyI6MjIsIkIiOjMwfX0sIkxpbmVXZWlnaHQiOjAuMCwiTGluZVR5cGUiOjAsIlBhcmVudFN0eWxlIjpudWxsfSwiUGFyZW50U3R5bGUiOm51bGx9LCJUaXRsZVN0eWxlIjp7IiRpZCI6IjIwNDEiLCJGb250U2V0dGluZ3MiOnsiJGlkIjoiMjA0MiIsIkZvbnRTaXplIjoxMSwiRm9udE5hbWUiOiJDYWxpYnJpIiwiSXNCb2xkIjpmYWxzZSwiSXNJdGFsaWMiOmZhbHNlLCJJc1VuZGVybGluZWQiOmZhbHNlLCJQYXJlbnRTdHlsZSI6bnVsbH0sIkF1dG9TaXplIjowLCJGb3JlZ3JvdW5kIjp7IiRpZCI6IjIwNDMiLCJDb2xvciI6eyIkaWQiOiIyMDQ0IiwiQSI6MjU1LCJSIjoyNTUsIkciOjI1NSwiQiI6MjU1fX0sIk1heFdpZHRoIjoyMDAuMCwiTWF4SGVpZ2h0IjoiSW5maW5pdHkiLCJTbWFydEZvcmVncm91bmRJc0FjdGl2ZSI6ZmFsc2UsIkhvcml6b250YWxBbGlnbm1lbnQiOjAsIlZlcnRpY2FsQWxpZ25tZW50IjoxLCJTbWFydEZvcmVncm91bmQiOm51bGwsIkJhY2tncm91bmRGaWxsVHlwZSI6MCwiTWFyZ2luIjp7IiRpZCI6IjIwNDUiLCJUb3AiOjAuMCwiTGVmdCI6MC4wLCJSaWdodCI6MC4wLCJCb3R0b20iOjAuMH0sIlBhZGRpbmciOnsiJGlkIjoiMjA0NiIsIlRvcCI6MC4wLCJMZWZ0IjowLjAsIlJpZ2h0IjowLjAsIkJvdHRvbSI6MC4wfSwiQmFja2dyb3VuZCI6eyIkaWQiOiIyMDQ3IiwiQ29sb3IiOnsiJGlkIjoiMjA0OCIsIkEiOjAsIlIiOjI1NSwiRyI6MjU1LCJCIjoyNTV9fSwiSXNWaXNpYmxlIjp0cnVlLCJXaWR0aCI6MC4wLCJIZWlnaHQiOjAuMCwiQm9yZGVyU3R5bGUiOnsiJGlkIjoiMjA0OSIsIkxpbmVDb2xvciI6bnVsbCwiTGluZVdlaWdodCI6MC4wLCJMaW5lVHlwZSI6MCwiUGFyZW50U3R5bGUiOm51bGx9LCJQYXJlbnRTdHlsZSI6bnVsbH0sIkRhdGVTdHlsZSI6eyIkaWQiOiIyMDUwIiwiRm9udFNldHRpbmdzIjp7IiRpZCI6IjIwNTEiLCJGb250U2l6ZSI6MTAsIkZvbnROYW1lIjoiQ2FsaWJyaSIsIklzQm9sZCI6ZmFsc2UsIklzSXRhbGljIjpmYWxzZSwiSXNVbmRlcmxpbmVkIjpmYWxzZSwiUGFyZW50U3R5bGUiOm51bGx9LCJBdXRvU2l6ZSI6MCwiRm9yZWdyb3VuZCI6eyIkaWQiOiIyMDUyIiwiQ29sb3IiOnsiJGlkIjoiMjA1MyIsIkEiOjI1NSwiUiI6MjU1LCJHIjoxOTIsIkIiOjB9fSwiTWF4V2lkdGgiOjIwMC4wLCJNYXhIZWlnaHQiOiJJbmZpbml0eSIsIlNtYXJ0Rm9yZWdyb3VuZElzQWN0aXZlIjpmYWxzZSwiSG9yaXpvbnRhbEFsaWdubWVudCI6MiwiVmVydGljYWxBbGlnbm1lbnQiOjEsIlNtYXJ0Rm9yZWdyb3VuZCI6bnVsbCwiQmFja2dyb3VuZEZpbGxUeXBlIjowLCJNYXJnaW4iOnsiJGlkIjoiMjA1NCIsIlRvcCI6MC4wLCJMZWZ0IjowLjAsIlJpZ2h0IjowLjAsIkJvdHRvbSI6MC4wfSwiUGFkZGluZyI6eyIkaWQiOiIyMDU1IiwiVG9wIjowLjAsIkxlZnQiOjAuMCwiUmlnaHQiOjAuMCwiQm90dG9tIjowLjB9LCJCYWNrZ3JvdW5kIjp7IiRpZCI6IjIwNTYiLCJDb2xvciI6eyIkaWQiOiIyMDU3IiwiQSI6MCwiUiI6MjU1LCJHIjoyNTUsIkIiOjI1NX19LCJJc1Zpc2libGUiOnRydWUsIldpZHRoIjowLjAsIkhlaWdodCI6MC4wLCJCb3JkZXJTdHlsZSI6eyIkaWQiOiIyMDU4IiwiTGluZUNvbG9yIjpudWxsLCJMaW5lV2VpZ2h0IjowLjAsIkxpbmVUeXBlIjowLCJQYXJlbnRTdHlsZSI6bnVsbH0sIlBhcmVudFN0eWxlIjpudWxsfSwiRGF0ZUZvcm1hdCI6eyIkaWQiOiIyMDU5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IwNjAiLCJGb3JtYXQiOjAsIklzVmlzaWJsZSI6ZmFsc2UsIkxhc3RLbm93blZpc2liaWxpdHlTdGF0ZSI6ZmFsc2V9LCJJc1Zpc2libGUiOnRydWUsIlZhcmlhbmNlU3R5bGUiOnsiJGlkIjoiMjA2MSIsIlRleHRTdHlsZSI6eyIkaWQiOiIyMDYyIiwiRm9udFNldHRpbmdzIjp7IiRpZCI6IjIwNjMiLCJGb250U2l6ZSI6OSwiRm9udE5hbWUiOiJDYWxpYnJpIiwiSXNCb2xkIjpmYWxzZSwiSXNJdGFsaWMiOmZhbHNlLCJJc1VuZGVybGluZWQiOmZhbHNlLCJQYXJlbnRTdHlsZSI6bnVsbH0sIkF1dG9TaXplIjowLCJGb3JlZ3JvdW5kIjp7IiRpZCI6IjIwNjQiLCJDb2xvciI6eyIkaWQiOiIyMDY1IiwiQSI6MjU1LCJSIjowLCJHIjowLCJCIjowfX0sIk1heFdpZHRoIjoyMDAuMCwiTWF4SGVpZ2h0IjoiSW5maW5pdHkiLCJTbWFydEZvcmVncm91bmRJc0FjdGl2ZSI6ZmFsc2UsIkhvcml6b250YWxBbGlnbm1lbnQiOjEsIlZlcnRpY2FsQWxpZ25tZW50IjoxLCJTbWFydEZvcmVncm91bmQiOm51bGwsIkJhY2tncm91bmRGaWxsVHlwZSI6MCwiTWFyZ2luIjp7IiRpZCI6IjIwNjYiLCJUb3AiOjAuMCwiTGVmdCI6MC4wLCJSaWdodCI6MC4wLCJCb3R0b20iOjAuMH0sIlBhZGRpbmciOnsiJGlkIjoiMjA2NyIsIlRvcCI6MC4wLCJMZWZ0IjowLjAsIlJpZ2h0IjowLjAsIkJvdHRvbSI6MC4wfSwiQmFja2dyb3VuZCI6eyIkaWQiOiIyMDY4IiwiQ29sb3IiOnsiJGlkIjoiMjA2OSIsIkEiOjAsIlIiOjAsIkciOjAsIkIiOjB9fSwiSXNWaXNpYmxlIjp0cnVlLCJXaWR0aCI6MC4wLCJIZWlnaHQiOjAuMCwiQm9yZGVyU3R5bGUiOnsiJGlkIjoiMjA3MCIsIkxpbmVDb2xvciI6bnVsbCwiTGluZVdlaWdodCI6MC4wLCJMaW5lVHlwZSI6MCwiUGFyZW50U3R5bGUiOm51bGx9LCJQYXJlbnRTdHlsZSI6bnVsbH0sIlBhcmVudFN0eWxlIjpudWxsfSwiUGFyZW50U3R5bGUiOm51bGx9LCJJbmRleCI6MTEsIlNtYXJ0RHVyYXRpb25BY3RpdmF0ZWQiOmZhbHNlLCJEYXRlRm9ybWF0Ijp7IiRyZWYiOiIyMDU5In0sIldlZWtOdW1iZXJpbmciOnsiJGlkIjoiMjA3MSIsIkZvcm1hdCI6MCwiSXNWaXNpYmxlIjpmYWxzZSwiTGFzdEtub3duVmlzaWJpbGl0eVN0YXRlIjpmYWxzZX0sIkJhc2VsaW5lRGF0YSI6eyIkaWQiOiIyMDcyIiwiU3RhcnREYXRlIjoiMjAyNi0wNS0xNVQwMDowMDowMCIsIkVuZERhdGUiOiIyMDI2LTA2LTAxVDIzOjU5OjAwIn0sIklkIjoiNjcxNGI0ZDItNmY0OS00MTM0LTlkYmUtZTAzM2YzMTdjN2IwIiwiSW1wb3J0SWQiOm51bGwsIlRpdGxlIjoiSW5zdGFsbCB3aW5kb3dzIGFuZCBnbGF6aW5nIiwiTm90ZSI6bnVsbCwiSHlwZXJsaW5rIjp7IiRpZCI6IjIwNzMiLCJBZGRyZXNzIjoiIiwiU3ViQWRkcmVzcyI6IiJ9LCJJc0NoYW5nZWQiOmZhbHNlLCJJc05ldyI6ZmFsc2V9fV0sIl9taWxlc3RvbmVzIjpbXSwiSWQiOiIwMDAwMDAwMC0wMDAwLTAwMDAtMDAwMC0wMDAwMDAwMDAwMDAiLCJJc1NpbmdsZUl0ZW1Sb3ciOnRydWV9XSwiSW5kZXgiOjIsIklkIjoiMTgzNGU0M2EtMGRiNy00MmQ1LTg3MTUtNWEwYWRlOWU3OWIwIiwiSGVhZGVyVGV4dCI6IkdsYXppbmciLCJJc0RlZmF1bHQiOmZhbHNlLCJTdHlsZSI6eyIkaWQiOiIyMDc0IiwiSGVhZGVyU3R5bGUiOnsiJGlkIjoiMjA3NSIsIlRleHRTdHlsZSI6eyIkaWQiOiIyMDc2IiwiRm9udFNldHRpbmdzIjp7IiRpZCI6IjIwNzciLCJGb250U2l6ZSI6MTEsIkZvbnROYW1lIjoiQ2FsaWJyaSIsIklzQm9sZCI6ZmFsc2UsIklzSXRhbGljIjpmYWxzZSwiSXNVbmRlcmxpbmVkIjpmYWxzZSwiUGFyZW50U3R5bGUiOm51bGx9LCJBdXRvU2l6ZSI6MiwiRm9yZWdyb3VuZCI6eyIkaWQiOiIyMDc4IiwiQ29sb3IiOnsiJGlkIjoiMjA3OSIsIkEiOjI1NSwiUiI6MjU1LCJHIjoxODMsIkIiOjh9fSwiTWF4V2lkdGgiOjQ5Ljc2NjUzMDA5NzY5OTE4OSwiTWF4SGVpZ2h0IjoiSW5maW5pdHkiLCJTbWFydEZvcmVncm91bmRJc0FjdGl2ZSI6ZmFsc2UsIkhvcml6b250YWxBbGlnbm1lbnQiOjAsIlZlcnRpY2FsQWxpZ25tZW50IjowLCJTbWFydEZvcmVncm91bmQiOm51bGwsIkJhY2tncm91bmRGaWxsVHlwZSI6MCwiTWFyZ2luIjp7IiRpZCI6IjIwODAiLCJUb3AiOjAuMCwiTGVmdCI6MC4wLCJSaWdodCI6MC4wLCJCb3R0b20iOjAuMH0sIlBhZGRpbmciOnsiJGlkIjoiMjA4MSIsIlRvcCI6MC4wLCJMZWZ0IjowLjAsIlJpZ2h0IjowLjAsIkJvdHRvbSI6MC4wfSwiQmFja2dyb3VuZCI6eyIkaWQiOiIyMDgyIiwiQ29sb3IiOnsiJGlkIjoiMjA4MyIsIkEiOjI1NSwiUiI6MCwiRyI6MCwiQiI6MH19LCJJc1Zpc2libGUiOnRydWUsIldpZHRoIjowLjAsIkhlaWdodCI6MC4wLCJCb3JkZXJTdHlsZSI6bnVsbCwiUGFyZW50U3R5bGUiOm51bGx9LCJSZWN0YW5nbGVTdHlsZSI6eyIkaWQiOiIyMDg0IiwiTWFyZ2luIjp7IiRpZCI6IjIwODUiLCJUb3AiOjAuMCwiTGVmdCI6MC4wLCJSaWdodCI6MC4wLCJCb3R0b20iOjAuMH0sIlBhZGRpbmciOnsiJGlkIjoiMjA4NiIsIlRvcCI6MC4wLCJMZWZ0IjowLjAsIlJpZ2h0IjowLjAsIkJvdHRvbSI6MC4wfSwiQmFja2dyb3VuZCI6eyIkaWQiOiIyMDg3IiwiQ29sb3IiOnsiJGlkIjoiMjA4OCIsIkEiOjEyNywiUiI6NjcsIkciOjgzLCJCIjo5N319LCJJc1Zpc2libGUiOnRydWUsIldpZHRoIjowLjAsIkhlaWdodCI6MC4wLCJCb3JkZXJTdHlsZSI6eyIkaWQiOiIyMDg5IiwiTGluZUNvbG9yIjp7IiRpZCI6IjIwOTAiLCIkdHlwZSI6Ik5MUkUuQ29tbW9uLkRvbS5Tb2xpZENvbG9yQnJ1c2gsIE5MUkUuQ29tbW9uIiwiQ29sb3IiOnsiJGlkIjoiMjA5MSIsIkEiOjI1NSwiUiI6MjU1LCJHIjowLCJCIjowfX0sIkxpbmVXZWlnaHQiOjAuMCwiTGluZVR5cGUiOjAsIlBhcmVudFN0eWxlIjpudWxsfSwiUGFyZW50U3R5bGUiOm51bGx9LCJNYXJnaW4iOnsiJGlkIjoiMjA5MiIsIlRvcCI6MC4wLCJMZWZ0IjowLjAsIlJpZ2h0IjowLjAsIkJvdHRvbSI6MC4wfSwiUGFkZGluZyI6eyIkaWQiOiIyMDkzIiwiVG9wIjowLjAsIkxlZnQiOjAuMCwiUmlnaHQiOjAuMCwiQm90dG9tIjowLjB9LCJCYWNrZ3JvdW5kIjpudWxsLCJJc1Zpc2libGUiOnRydWUsIldpZHRoIjowLjAsIkhlaWdodCI6MC4wLCJCb3JkZXJTdHlsZSI6bnVsbCwiUGFyZW50U3R5bGUiOm51bGx9LCJCYWNrZ3JvdW5kU3R5bGUiOnsiJGlkIjoiMjA5NCIsIk1hcmdpbiI6eyIkaWQiOiIyMDk1IiwiVG9wIjowLjAsIkxlZnQiOjAuMCwiUmlnaHQiOjAuMCwiQm90dG9tIjowLjB9LCJQYWRkaW5nIjp7IiRpZCI6IjIwOTYiLCJUb3AiOjAuMCwiTGVmdCI6MC4wLCJSaWdodCI6MC4wLCJCb3R0b20iOjAuMH0sIkJhY2tncm91bmQiOnsiJGlkIjoiMjA5NyIsIkNvbG9yIjp7IiRpZCI6IjIwOTgiLCJBIjoyMDQsIlIiOjI4LCJHIjozNiwiQiI6NDJ9fSwiSXNWaXNpYmxlIjp0cnVlLCJXaWR0aCI6MC4wLCJIZWlnaHQiOjAuMCwiQm9yZGVyU3R5bGUiOnsiJGlkIjoiMjA5OSIsIkxpbmVDb2xvciI6eyIkaWQiOiIyMTAwIiwiJHR5cGUiOiJOTFJFLkNvbW1vbi5Eb20uU29saWRDb2xvckJydXNoLCBOTFJFLkNvbW1vbiIsIkNvbG9yIjp7IiRpZCI6IjIxMDEiLCJBIjoyNTUsIlIiOjIzNCwiRyI6MjIsIkIiOjMwfX0sIkxpbmVXZWlnaHQiOjAuMCwiTGluZVR5cGUiOjAsIlBhcmVudFN0eWxlIjpudWxsfSwiUGFyZW50U3R5bGUiOm51bGx9LCJNYXJnaW4iOnsiJGlkIjoiMjEwMiIsIlRvcCI6MC4wLCJMZWZ0IjowLjAsIlJpZ2h0IjowLjAsIkJvdHRvbSI6MC4wfSwiUGFkZGluZyI6eyIkaWQiOiIyMTAzIiwiVG9wIjowLjAsIkxlZnQiOjAuMCwiUmlnaHQiOjAuMCwiQm90dG9tIjowLjB9LCJJc1Zpc2libGUiOnRydWUsIldpZHRoIjowLjAsIkhlaWdodCI6MC4wLCJCb3JkZXJTdHlsZSI6eyIkaWQiOiIyMTA0IiwiTGluZUNvbG9yIjpudWxsLCJMaW5lV2VpZ2h0IjowLjAsIkxpbmVUeXBlIjowLCJQYXJlbnRTdHlsZSI6bnVsbH0sIlBhcmVudFN0eWxlIjpudWxsfX0seyIkaWQiOiIyMTA1IiwiX3Jvd3MiOltdLCJJbmRleCI6MTgsIklkIjoiZjA0ZWY5NWEtMTg1OC00ZjE1LThiNzYtOTRhMTA1YmZhNDIyIiwiSGVhZGVyVGV4dCI6bnVsbCwiSXNEZWZhdWx0Ijp0cnVlLCJTdHlsZSI6eyIkaWQiOiIyMTA2IiwiSGVhZGVyU3R5bGUiOnsiJGlkIjoiMjEwNyIsIlRleHRTdHlsZSI6eyIkaWQiOiIyMTA4IiwiRm9udFNldHRpbmdzIjp7IiRpZCI6IjIxMDkiLCJGb250U2l6ZSI6MTEsIkZvbnROYW1lIjoiQ2FsaWJyaSIsIklzQm9sZCI6ZmFsc2UsIklzSXRhbGljIjpmYWxzZSwiSXNVbmRlcmxpbmVkIjpmYWxzZSwiUGFyZW50U3R5bGUiOm51bGx9LCJBdXRvU2l6ZSI6MiwiRm9yZWdyb3VuZCI6eyIkaWQiOiIyMTEwIiwiQ29sb3IiOnsiJGlkIjoiMjExMSIsIkEiOjI1NSwiUiI6MCwiRyI6MCwiQiI6MH19LCJNYXhXaWR0aCI6IkluZmluaXR5IiwiTWF4SGVpZ2h0IjoiSW5maW5pdHkiLCJTbWFydEZvcmVncm91bmRJc0FjdGl2ZSI6ZmFsc2UsIkhvcml6b250YWxBbGlnbm1lbnQiOjAsIlZlcnRpY2FsQWxpZ25tZW50IjowLCJTbWFydEZvcmVncm91bmQiOm51bGwsIkJhY2tncm91bmRGaWxsVHlwZSI6MCwiTWFyZ2luIjp7IiRpZCI6IjIxMTIiLCJUb3AiOjAuMCwiTGVmdCI6MC4wLCJSaWdodCI6MC4wLCJCb3R0b20iOjAuMH0sIlBhZGRpbmciOnsiJGlkIjoiMjExMyIsIlRvcCI6MC4wLCJMZWZ0IjowLjAsIlJpZ2h0IjowLjAsIkJvdHRvbSI6MC4wfSwiQmFja2dyb3VuZCI6eyIkaWQiOiIyMTE0IiwiQ29sb3IiOnsiJGlkIjoiMjExNSIsIkEiOjI1NSwiUiI6MCwiRyI6MCwiQiI6MH19LCJJc1Zpc2libGUiOnRydWUsIldpZHRoIjowLjAsIkhlaWdodCI6MC4wLCJCb3JkZXJTdHlsZSI6bnVsbCwiUGFyZW50U3R5bGUiOm51bGx9LCJSZWN0YW5nbGVTdHlsZSI6eyIkaWQiOiIyMTE2IiwiTWFyZ2luIjp7IiRpZCI6IjIxMTciLCJUb3AiOjAuMCwiTGVmdCI6MC4wLCJSaWdodCI6MC4wLCJCb3R0b20iOjAuMH0sIlBhZGRpbmciOnsiJGlkIjoiMjExOCIsIlRvcCI6MC4wLCJMZWZ0IjowLjAsIlJpZ2h0IjowLjAsIkJvdHRvbSI6MC4wfSwiQmFja2dyb3VuZCI6eyIkaWQiOiIyMTE5IiwiQ29sb3IiOnsiJGlkIjoiMjEyMCIsIkEiOjYzLCJSIjoyMSwiRyI6OTYsIkIiOjEzMH19LCJJc1Zpc2libGUiOnRydWUsIldpZHRoIjowLjAsIkhlaWdodCI6MC4wLCJCb3JkZXJTdHlsZSI6eyIkaWQiOiIyMTIxIiwiTGluZUNvbG9yIjp7IiRpZCI6IjIxMjIiLCIkdHlwZSI6Ik5MUkUuQ29tbW9uLkRvbS5Tb2xpZENvbG9yQnJ1c2gsIE5MUkUuQ29tbW9uIiwiQ29sb3IiOnsiJGlkIjoiMjEyMyIsIkEiOjI1NSwiUiI6MjU1LCJHIjowLCJCIjowfX0sIkxpbmVXZWlnaHQiOjAuMCwiTGluZVR5cGUiOjAsIlBhcmVudFN0eWxlIjpudWxsfSwiUGFyZW50U3R5bGUiOm51bGx9LCJNYXJnaW4iOnsiJGlkIjoiMjEyNCIsIlRvcCI6MC4wLCJMZWZ0IjowLjAsIlJpZ2h0IjowLjAsIkJvdHRvbSI6MC4wfSwiUGFkZGluZyI6eyIkaWQiOiIyMTI1IiwiVG9wIjowLjAsIkxlZnQiOjAuMCwiUmlnaHQiOjAuMCwiQm90dG9tIjowLjB9LCJCYWNrZ3JvdW5kIjpudWxsLCJJc1Zpc2libGUiOnRydWUsIldpZHRoIjowLjAsIkhlaWdodCI6MC4wLCJCb3JkZXJTdHlsZSI6bnVsbCwiUGFyZW50U3R5bGUiOm51bGx9LCJCYWNrZ3JvdW5kU3R5bGUiOnsiJGlkIjoiMjEyNiIsIk1hcmdpbiI6eyIkaWQiOiIyMTI3IiwiVG9wIjowLjAsIkxlZnQiOjAuMCwiUmlnaHQiOjAuMCwiQm90dG9tIjowLjB9LCJQYWRkaW5nIjp7IiRpZCI6IjIxMjgiLCJUb3AiOjAuMCwiTGVmdCI6MC4wLCJSaWdodCI6MC4wLCJCb3R0b20iOjAuMH0sIkJhY2tncm91bmQiOnsiJGlkIjoiMjEyOSIsIkNvbG9yIjp7IiRpZCI6IjIxMzAiLCJBIjo1MSwiUiI6MjAwLCJHIjoyMDAsIkIiOjIwMH19LCJJc1Zpc2libGUiOnRydWUsIldpZHRoIjowLjAsIkhlaWdodCI6MC4wLCJCb3JkZXJTdHlsZSI6eyIkaWQiOiIyMTMxIiwiTGluZUNvbG9yIjp7IiRpZCI6IjIxMzIiLCIkdHlwZSI6Ik5MUkUuQ29tbW9uLkRvbS5Tb2xpZENvbG9yQnJ1c2gsIE5MUkUuQ29tbW9uIiwiQ29sb3IiOnsiJGlkIjoiMjEzMyIsIkEiOjI1NSwiUiI6MjM0LCJHIjoyMiwiQiI6MzB9fSwiTGluZVdlaWdodCI6MC4wLCJMaW5lVHlwZSI6MCwiUGFyZW50U3R5bGUiOm51bGx9LCJQYXJlbnRTdHlsZSI6bnVsbH0sIk1hcmdpbiI6eyIkaWQiOiIyMTM0IiwiVG9wIjowLjAsIkxlZnQiOjAuMCwiUmlnaHQiOjAuMCwiQm90dG9tIjowLjB9LCJQYWRkaW5nIjp7IiRpZCI6IjIxMzUiLCJUb3AiOjAuMCwiTGVmdCI6MC4wLCJSaWdodCI6MC4wLCJCb3R0b20iOjAuMH0sIklzVmlzaWJsZSI6dHJ1ZSwiV2lkdGgiOjAuMCwiSGVpZ2h0IjowLjAsIkJvcmRlclN0eWxlIjp7IiRpZCI6IjIxMzYiLCJMaW5lQ29sb3IiOm51bGwsIkxpbmVXZWlnaHQiOjAuMCwiTGluZVR5cGUiOjAsIlBhcmVudFN0eWxlIjpudWxsfSwiUGFyZW50U3R5bGUiOm51bGx9fV0sIklkIjoiOGZiNGE2ODMtM2M4OS00OWE5LWI3NzctMThhODRhMjc4MGRlIiwiSW5kZXgiOjQsIkhlYWRlclRleHQiOiJSb29maW5nICYgZ2xhemluZyIsIlN0eWxlIjp7IiRpZCI6IjIxMzciLCJTdHlsZUlkIjoiMzMyY2ZiMTMtYjQwMS00ZWMzLWI2NTUtNzM5NjhkMDRkNzQ5IiwiSGVhZGVyU3R5bGUiOnsiJGlkIjoiMjEzOCIsIlRleHRJc1ZlcnRpY2FsIjpmYWxzZSwiVGV4dFN0eWxlIjp7IiRpZCI6IjIxMzkiLCJGb250U2V0dGluZ3MiOnsiJGlkIjoiMjE0MCIsIkZvbnRTaXplIjoxMSwiRm9udE5hbWUiOiJDYWxpYnJpIiwiSXNCb2xkIjpmYWxzZSwiSXNJdGFsaWMiOmZhbHNlLCJJc1VuZGVybGluZWQiOmZhbHNlLCJQYXJlbnRTdHlsZSI6bnVsbH0sIkF1dG9TaXplIjoyLCJGb3JlZ3JvdW5kIjp7IiRpZCI6IjIxNDEiLCJDb2xvciI6eyIkaWQiOiIyMTQyIiwiQSI6MjU1LCJSIjoyNTUsIkciOjI1NSwiQiI6MjU1fX0sIk1heFdpZHRoIjo3NC45MjE4NzUsIk1heEhlaWdodCI6IkluZmluaXR5IiwiU21hcnRGb3JlZ3JvdW5kSXNBY3RpdmUiOmZhbHNlLCJIb3Jpem9udGFsQWxpZ25tZW50IjowLCJWZXJ0aWNhbEFsaWdubWVudCI6MCwiU21hcnRGb3JlZ3JvdW5kIjpudWxsLCJCYWNrZ3JvdW5kRmlsbFR5cGUiOjAsIk1hcmdpbiI6eyIkaWQiOiIyMTQzIiwiVG9wIjowLjAsIkxlZnQiOjAuMCwiUmlnaHQiOjAuMCwiQm90dG9tIjowLjB9LCJQYWRkaW5nIjp7IiRpZCI6IjIxNDQiLCJUb3AiOjAuMCwiTGVmdCI6MC4wLCJSaWdodCI6MC4wLCJCb3R0b20iOjAuMH0sIkJhY2tncm91bmQiOnsiJGlkIjoiMjE0NSIsIkNvbG9yIjp7IiRpZCI6IjIxNDYiLCJBIjoyNTUsIlIiOjI1NSwiRyI6MjU1LCJCIjoyNTV9fSwiSXNWaXNpYmxlIjp0cnVlLCJXaWR0aCI6MC4wLCJIZWlnaHQiOjAuMCwiQm9yZGVyU3R5bGUiOm51bGwsIlBhcmVudFN0eWxlIjpudWxsfSwiUmVjdGFuZ2xlU3R5bGUiOnsiJGlkIjoiMjE0NyIsIk1hcmdpbiI6eyIkaWQiOiIyMTQ4IiwiVG9wIjowLjAsIkxlZnQiOjAuMCwiUmlnaHQiOjAuMCwiQm90dG9tIjowLjB9LCJQYWRkaW5nIjp7IiRpZCI6IjIxNDkiLCJUb3AiOjAuMCwiTGVmdCI6MC4wLCJSaWdodCI6MC4wLCJCb3R0b20iOjAuMH0sIkJhY2tncm91bmQiOnsiJGlkIjoiMjE1MCIsIkNvbG9yIjp7IiRpZCI6IjIxNTEiLCJBIjoyNTUsIlIiOjQ4LCJHIjo2MCwiQiI6NzB9fSwiSXNWaXNpYmxlIjp0cnVlLCJXaWR0aCI6MC4wLCJIZWlnaHQiOjAuMCwiQm9yZGVyU3R5bGUiOnsiJGlkIjoiMjE1MiIsIkxpbmVDb2xvciI6eyIkaWQiOiIyMTUzIiwiJHR5cGUiOiJOTFJFLkNvbW1vbi5Eb20uU29saWRDb2xvckJydXNoLCBOTFJFLkNvbW1vbiIsIkNvbG9yIjp7IiRpZCI6IjIxNTQiLCJBIjoyNTUsIlIiOjI1NSwiRyI6MjU1LCJCIjoyNTV9fSwiTGluZVdlaWdodCI6MC4wLCJMaW5lVHlwZSI6MCwiUGFyZW50U3R5bGUiOm51bGx9LCJQYXJlbnRTdHlsZSI6bnVsbH0sIk1hcmdpbiI6eyIkaWQiOiIyMTU1IiwiVG9wIjowLjAsIkxlZnQiOjAuMCwiUmlnaHQiOjAuMCwiQm90dG9tIjowLjB9LCJQYWRkaW5nIjp7IiRpZCI6IjIxNTYiLCJUb3AiOjAuMCwiTGVmdCI6MC4wLCJSaWdodCI6MC4wLCJCb3R0b20iOjAuMH0sIkJhY2tncm91bmQiOm51bGwsIklzVmlzaWJsZSI6dHJ1ZSwiV2lkdGgiOjAuMCwiSGVpZ2h0IjowLjAsIkJvcmRlclN0eWxlIjpudWxsLCJQYXJlbnRTdHlsZSI6bnVsbH0sIkJhY2tncm91bmRTdHlsZSI6eyIkaWQiOiIyMTU3IiwiTWFyZ2luIjp7IiRpZCI6IjIxNTgiLCJUb3AiOjAuMCwiTGVmdCI6MC4wLCJSaWdodCI6MC4wLCJCb3R0b20iOjAuMH0sIlBhZGRpbmciOnsiJGlkIjoiMjE1OSIsIlRvcCI6MC4wLCJMZWZ0IjowLjAsIlJpZ2h0IjowLjAsIkJvdHRvbSI6MC4wfSwiQmFja2dyb3VuZCI6eyIkaWQiOiIyMTYwIiwiQ29sb3IiOnsiJGlkIjoiMjE2MSIsIkEiOjUxLCJSIjoyMDAsIkciOjIwMCwiQiI6MjAwfX0sIklzVmlzaWJsZSI6dHJ1ZSwiV2lkdGgiOjAuMCwiSGVpZ2h0IjowLjAsIkJvcmRlclN0eWxlIjp7IiRpZCI6IjIxNjIiLCJMaW5lQ29sb3IiOnsiJGlkIjoiMjE2MyIsIiR0eXBlIjoiTkxSRS5Db21tb24uRG9tLlNvbGlkQ29sb3JCcnVzaCwgTkxSRS5Db21tb24iLCJDb2xvciI6eyIkaWQiOiIyMTY0IiwiQSI6MjU1LCJSIjoyMzQsIkciOjIyLCJCIjozMH19LCJMaW5lV2VpZ2h0IjowLjAsIkxpbmVUeXBlIjowLCJQYXJlbnRTdHlsZSI6bnVsbH0sIlBhcmVudFN0eWxlIjpudWxsfSwiSXNBYm92ZVRpbWViYW5kIjpmYWxzZSwiU3BhY2luZyI6MywiRGVmYXVsdFN3aW1sYW5lVGFza1N0eWxlIjp7IiRpZCI6IjIxNjUiLCIkdHlwZSI6Ik5MUkUuQ29tbW9uLkRvbS5TdHlsZXMuRXhwbGljaXRTZXRhYmxlVGFza1N0eWxlLCBOTFJFLkNvbW1vbiIsIlNoYXBlIjoxLCJTaGFwZVRoaWNrbmVzcyI6MCwiRHVyYXRpb25Gb3JtYXQiOjAsIkluY2x1ZGVOb25Xb3JraW5nRGF5c0luRHVyYXRpb24iOmZhbHNlLCJQZXJjZW50YWdlQ29tcGxldGVTdHlsZSI6eyIkaWQiOiIyMTY2IiwiRm9udFNldHRpbmdzIjp7IiRpZCI6IjIxNjciLCJGb250U2l6ZSI6MTAsIkZvbnROYW1lIjoiQ2FsaWJyaSIsIklzQm9sZCI6ZmFsc2UsIklzSXRhbGljIjpmYWxzZSwiSXNVbmRlcmxpbmVkIjpmYWxzZSwiUGFyZW50U3R5bGUiOm51bGx9LCJBdXRvU2l6ZSI6MCwiRm9yZWdyb3VuZCI6eyIkaWQiOiIyMTY4IiwiQ29sb3IiOnsiJGlkIjoiMjE2OSIsIkEiOjI1NSwiUiI6MjMyLCJHIjoyMzIsIkIiOjIzMn19LCJNYXhXaWR0aCI6MjAwLjAsIk1heEhlaWdodCI6IkluZmluaXR5IiwiU21hcnRGb3JlZ3JvdW5kSXNBY3RpdmUiOmZhbHNlLCJIb3Jpem9udGFsQWxpZ25tZW50IjoxLCJWZXJ0aWNhbEFsaWdubWVudCI6MSwiU21hcnRGb3JlZ3JvdW5kIjpudWxsLCJCYWNrZ3JvdW5kRmlsbFR5cGUiOjAsIk1hcmdpbiI6eyIkaWQiOiIyMTcwIiwiVG9wIjowLjAsIkxlZnQiOjAuMCwiUmlnaHQiOjAuMCwiQm90dG9tIjowLjB9LCJQYWRkaW5nIjp7IiRpZCI6IjIxNzEiLCJUb3AiOjAuMCwiTGVmdCI6MC4wLCJSaWdodCI6MC4wLCJCb3R0b20iOjAuMH0sIkJhY2tncm91bmQiOnsiJGlkIjoiMjE3MiIsIkNvbG9yIjp7IiRpZCI6IjIxNzMiLCJBIjo4OSwiUiI6MCwiRyI6MCwiQiI6MH19LCJJc1Zpc2libGUiOnRydWUsIldpZHRoIjowLjAsIkhlaWdodCI6MC4wLCJCb3JkZXJTdHlsZSI6eyIkaWQiOiIyMTc0IiwiTGluZUNvbG9yIjpudWxsLCJMaW5lV2VpZ2h0IjowLjAsIkxpbmVUeXBlIjowLCJQYXJlbnRTdHlsZSI6bnVsbH0sIlBhcmVudFN0eWxlIjpudWxsfSwiRHVyYXRpb25TdHlsZSI6eyIkaWQiOiIyMTc1IiwiRm9udFNldHRpbmdzIjp7IiRpZCI6IjIxNzYiLCJGb250U2l6ZSI6MTAsIkZvbnROYW1lIjoiQ2FsaWJyaSIsIklzQm9sZCI6ZmFsc2UsIklzSXRhbGljIjpmYWxzZSwiSXNVbmRlcmxpbmVkIjpmYWxzZSwiUGFyZW50U3R5bGUiOm51bGx9LCJBdXRvU2l6ZSI6MCwiRm9yZWdyb3VuZCI6eyIkaWQiOiIyMTc3IiwiQ29sb3IiOnsiJGlkIjoiMjE3OCIsIkEiOjI1NSwiUiI6MjM3LCJHIjoxMjUsIkIiOjQ5fX0sIk1heFdpZHRoIjoyMDAuMCwiTWF4SGVpZ2h0IjoiSW5maW5pdHkiLCJTbWFydEZvcmVncm91bmRJc0FjdGl2ZSI6ZmFsc2UsIkhvcml6b250YWxBbGlnbm1lbnQiOjAsIlZlcnRpY2FsQWxpZ25tZW50IjoxLCJTbWFydEZvcmVncm91bmQiOm51bGwsIkJhY2tncm91bmRGaWxsVHlwZSI6MCwiTWFyZ2luIjp7IiRpZCI6IjIxNzkiLCJUb3AiOjAuMCwiTGVmdCI6MC4wLCJSaWdodCI6MC4wLCJCb3R0b20iOjAuMH0sIlBhZGRpbmciOnsiJGlkIjoiMjE4MCIsIlRvcCI6MC4wLCJMZWZ0IjowLjAsIlJpZ2h0IjowLjAsIkJvdHRvbSI6MC4wfSwiQmFja2dyb3VuZCI6eyIkaWQiOiIyMTgxIiwiQ29sb3IiOnsiJGlkIjoiMjE4MiIsIkEiOjI1NSwiUiI6MjM3LCJHIjoxMjUsIkIiOjQ5fX0sIklzVmlzaWJsZSI6dHJ1ZSwiV2lkdGgiOjAuMCwiSGVpZ2h0IjowLjAsIkJvcmRlclN0eWxlIjp7IiRpZCI6IjIxODMiLCJMaW5lQ29sb3IiOm51bGwsIkxpbmVXZWlnaHQiOjAuMCwiTGluZVR5cGUiOjAsIlBhcmVudFN0eWxlIjpudWxsfSwiUGFyZW50U3R5bGUiOm51bGx9LCJIb3Jpem9udGFsQ29ubmVjdG9yU3R5bGUiOnsiJGlkIjoiMjE4NCIsIkxpbmVDb2xvciI6eyIkaWQiOiIyMTg1IiwiJHR5cGUiOiJOTFJFLkNvbW1vbi5Eb20uU29saWRDb2xvckJydXNoLCBOTFJFLkNvbW1vbiIsIkNvbG9yIjp7IiRpZCI6IjIxODYiLCJBIjoyNTUsIlIiOjAsIkciOjAsIkIiOjB9fSwiTGluZVdlaWdodCI6MC4wLCJMaW5lVHlwZSI6MCwiUGFyZW50U3R5bGUiOm51bGx9LCJWZXJ0aWNhbENvbm5lY3RvclN0eWxlIjp7IiRpZCI6IjIxODciLCJMaW5lQ29sb3IiOnsiJGlkIjoiMjE4OCIsIiR0eXBlIjoiTkxSRS5Db21tb24uRG9tLlNvbGlkQ29sb3JCcnVzaCwgTkxSRS5Db21tb24iLCJDb2xvciI6eyIkaWQiOiIyMTg5IiwiQSI6MjU1LCJSIjowLCJHIjowLCJCIjowfX0sIkxpbmVXZWlnaHQiOjAuMCwiTGluZVR5cGUiOjAsIlBhcmVudFN0eWxlIjpudWxsfSwiTWFyZ2luIjpudWxsLCJTdGFydERhdGVQb3NpdGlvbiI6MywiRW5kRGF0ZVBvc2l0aW9uIjozLCJEYXRlSXNWaXNpYmxlIjp0cnVlLCJUaXRsZVBvc2l0aW9uIjo0LCJEdXJhdGlvblBvc2l0aW9uIjo2LCJQZXJjZW50YWdlQ29tcGxldGVkUG9zaXRpb24iOjIsIlZhcmlhbmNlUG9zaXRpb24iOjYsIlNwYWNpbmciOjMsIklzQmVsb3dUaW1lYmFuZCI6ZmFsc2UsIlBlcmNlbnRhZ2VDb21wbGV0ZVNoYXBlT3BhY2l0eSI6MzUsIkJhc2VsaW5lU3R5bGUiOnsiJGlkIjoiMjE5MCIsIlNoYXBlU3R5bGUiOnsiJGlkIjoiMjE5MSIsIk1hcmdpbiI6eyIkaWQiOiIyMTkyIiwiVG9wIjowLjAsIkxlZnQiOjAuMCwiUmlnaHQiOjAuMCwiQm90dG9tIjowLjB9LCJQYWRkaW5nIjp7IiRpZCI6IjIxOTMiLCJUb3AiOjAuMCwiTGVmdCI6MC4wLCJSaWdodCI6MC4wLCJCb3R0b20iOjAuMH0sIkJhY2tncm91bmQiOnsiJGlkIjoiMjE5NCIsIkNvbG9yIjp7IiRpZCI6IjIxOTUiLCJBIjoxNTMsIlIiOjAsIkciOjAsIkIiOjB9fSwiSXNWaXNpYmxlIjp0cnVlLCJXaWR0aCI6MC4wLCJIZWlnaHQiOjAuMCwiQm9yZGVyU3R5bGUiOnsiJGlkIjoiMjE5NiIsIkxpbmVDb2xvciI6eyIkaWQiOiIyMTk3IiwiJHR5cGUiOiJOTFJFLkNvbW1vbi5Eb20uU29saWRDb2xvckJydXNoLCBOTFJFLkNvbW1vbiIsIkNvbG9yIjp7IiRpZCI6IjIxOTgiLCJBIjoyNTUsIlIiOjI1NSwiRyI6MCwiQiI6MH19LCJMaW5lV2VpZ2h0IjowLjAsIkxpbmVUeXBlIjowLCJQYXJlbnRTdHlsZSI6bnVsbH0sIlBhcmVudFN0eWxlIjpudWxsfSwiTWFyZ2luIjp7IiRpZCI6IjIxOTkiLCJUb3AiOjAuMCwiTGVmdCI6MC4wLCJSaWdodCI6MC4wLCJCb3R0b20iOjAuMH0sIlBhZGRpbmciOnsiJGlkIjoiMjIwMCIsIlRvcCI6MC4wLCJMZWZ0IjowLjAsIlJpZ2h0IjowLjAsIkJvdHRvbSI6MC4wfSwiQmFja2dyb3VuZCI6bnVsbCwiSXNWaXNpYmxlIjp0cnVlLCJXaWR0aCI6MC4wLCJIZWlnaHQiOjAuMCwiQm9yZGVyU3R5bGUiOm51bGwsIlBhcmVudFN0eWxlIjpudWxsfSwiU2hhcGVTdHlsZSI6eyIkaWQiOiIyMjAxIiwiTWFyZ2luIjp7IiRpZCI6IjIyMDIiLCJUb3AiOjAuMCwiTGVmdCI6NC4wLCJSaWdodCI6NC4wLCJCb3R0b20iOjAuMH0sIlBhZGRpbmciOnsiJGlkIjoiMjIwMyIsIlRvcCI6MC4wLCJMZWZ0IjowLjAsIlJpZ2h0IjowLjAsIkJvdHRvbSI6MC4wfSwiQmFja2dyb3VuZCI6eyIkaWQiOiIyMjA0IiwiQ29sb3IiOnsiJGlkIjoiMjIwNSIsIkEiOjI1NSwiUiI6MjEsIkciOjk2LCJCIjoxMzB9fSwiSXNWaXNpYmxlIjp0cnVlLCJXaWR0aCI6MC4wLCJIZWlnaHQiOjEwLjAsIkJvcmRlclN0eWxlIjp7IiRpZCI6IjIyMDYiLCJMaW5lQ29sb3IiOnsiJGlkIjoiMjIwNyIsIiR0eXBlIjoiTkxSRS5Db21tb24uRG9tLlNvbGlkQ29sb3JCcnVzaCwgTkxSRS5Db21tb24iLCJDb2xvciI6eyIkaWQiOiIyMjA4IiwiQSI6MjU1LCJSIjoyMzQsIkciOjIyLCJCIjozMH19LCJMaW5lV2VpZ2h0IjowLjAsIkxpbmVUeXBlIjowLCJQYXJlbnRTdHlsZSI6bnVsbH0sIlBhcmVudFN0eWxlIjpudWxsfSwiVGl0bGVTdHlsZSI6eyIkaWQiOiIyMjA5IiwiRm9udFNldHRpbmdzIjp7IiRpZCI6IjIyMTAiLCJGb250U2l6ZSI6MTEsIkZvbnROYW1lIjoiQ2FsaWJyaSIsIklzQm9sZCI6ZmFsc2UsIklzSXRhbGljIjpmYWxzZSwiSXNVbmRlcmxpbmVkIjpmYWxzZSwiUGFyZW50U3R5bGUiOm51bGx9LCJBdXRvU2l6ZSI6MCwiRm9yZWdyb3VuZCI6eyIkaWQiOiIyMjExIiwiQ29sb3IiOnsiJGlkIjoiMjIxMiIsIkEiOjI1NSwiUiI6MCwiRyI6MCwiQiI6MH19LCJNYXhXaWR0aCI6MjAwLjAsIk1heEhlaWdodCI6IkluZmluaXR5IiwiU21hcnRGb3JlZ3JvdW5kSXNBY3RpdmUiOmZhbHNlLCJIb3Jpem9udGFsQWxpZ25tZW50IjowLCJWZXJ0aWNhbEFsaWdubWVudCI6MSwiU21hcnRGb3JlZ3JvdW5kIjpudWxsLCJCYWNrZ3JvdW5kRmlsbFR5cGUiOjAsIk1hcmdpbiI6eyIkaWQiOiIyMjEzIiwiVG9wIjowLjAsIkxlZnQiOjAuMCwiUmlnaHQiOjAuMCwiQm90dG9tIjowLjB9LCJQYWRkaW5nIjp7IiRpZCI6IjIyMTQiLCJUb3AiOjAuMCwiTGVmdCI6MC4wLCJSaWdodCI6MC4wLCJCb3R0b20iOjAuMH0sIkJhY2tncm91bmQiOnsiJGlkIjoiMjIxNSIsIkNvbG9yIjp7IiRpZCI6IjIyMTYiLCJBIjoyNTUsIlIiOjAsIkciOjAsIkIiOjB9fSwiSXNWaXNpYmxlIjp0cnVlLCJXaWR0aCI6MC4wLCJIZWlnaHQiOjAuMCwiQm9yZGVyU3R5bGUiOnsiJGlkIjoiMjIxNyIsIkxpbmVDb2xvciI6bnVsbCwiTGluZVdlaWdodCI6MC4wLCJMaW5lVHlwZSI6MCwiUGFyZW50U3R5bGUiOm51bGx9LCJQYXJlbnRTdHlsZSI6bnVsbH0sIkRhdGVTdHlsZSI6eyIkaWQiOiIyMjE4IiwiRm9udFNldHRpbmdzIjp7IiRpZCI6IjIyMTkiLCJGb250U2l6ZSI6MTAsIkZvbnROYW1lIjoiQ2FsaWJyaSIsIklzQm9sZCI6ZmFsc2UsIklzSXRhbGljIjpmYWxzZSwiSXNVbmRlcmxpbmVkIjpmYWxzZSwiUGFyZW50U3R5bGUiOm51bGx9LCJBdXRvU2l6ZSI6MCwiRm9yZWdyb3VuZCI6eyIkaWQiOiIyMjIwIiwiQ29sb3IiOnsiJGlkIjoiMjIyMSIsIkEiOjI1NSwiUiI6MTQsIkciOjQwLCJCIjo2NX19LCJNYXhXaWR0aCI6MjAwLjAsIk1heEhlaWdodCI6IkluZmluaXR5IiwiU21hcnRGb3JlZ3JvdW5kSXNBY3RpdmUiOmZhbHNlLCJIb3Jpem9udGFsQWxpZ25tZW50IjoyLCJWZXJ0aWNhbEFsaWdubWVudCI6MSwiU21hcnRGb3JlZ3JvdW5kIjpudWxsLCJCYWNrZ3JvdW5kRmlsbFR5cGUiOjAsIk1hcmdpbiI6eyIkaWQiOiIyMjIyIiwiVG9wIjowLjAsIkxlZnQiOjAuMCwiUmlnaHQiOjAuMCwiQm90dG9tIjowLjB9LCJQYWRkaW5nIjp7IiRpZCI6IjIyMjMiLCJUb3AiOjAuMCwiTGVmdCI6MC4wLCJSaWdodCI6MC4wLCJCb3R0b20iOjAuMH0sIkJhY2tncm91bmQiOnsiJGlkIjoiMjIyNCIsIkNvbG9yIjp7IiRpZCI6IjIyMjUiLCJBIjoyNTUsIlIiOjE0LCJHIjo0MCwiQiI6NjV9fSwiSXNWaXNpYmxlIjp0cnVlLCJXaWR0aCI6MC4wLCJIZWlnaHQiOjAuMCwiQm9yZGVyU3R5bGUiOnsiJGlkIjoiMjIyNiIsIkxpbmVDb2xvciI6bnVsbCwiTGluZVdlaWdodCI6MC4wLCJMaW5lVHlwZSI6MCwiUGFyZW50U3R5bGUiOm51bGx9LCJQYXJlbnRTdHlsZSI6bnVsbH0sIkRhdGVGb3JtYXQiOnsiJGlkIjoiMjIyNy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yMjI4IiwiRm9ybWF0IjowLCJJc1Zpc2libGUiOmZhbHNlLCJMYXN0S25vd25WaXNpYmlsaXR5U3RhdGUiOmZhbHNlfSwiSXNWaXNpYmxlIjp0cnVlLCJWYXJpYW5jZVN0eWxlIjp7IiRpZCI6IjIyMjkiLCJUZXh0U3R5bGUiOnsiJGlkIjoiMjIzMCIsIkZvbnRTZXR0aW5ncyI6eyIkaWQiOiIyMjMxIiwiRm9udFNpemUiOjExLCJGb250TmFtZSI6IkNhbGlicmkiLCJJc0JvbGQiOmZhbHNlLCJJc0l0YWxpYyI6ZmFsc2UsIklzVW5kZXJsaW5lZCI6ZmFsc2UsIlBhcmVudFN0eWxlIjpudWxsfSwiQXV0b1NpemUiOjAsIkZvcmVncm91bmQiOnsiJGlkIjoiMjIzMiIsIkNvbG9yIjp7IiRpZCI6IjIyMzMiLCJBIjoyNTUsIlIiOjAsIkciOjAsIkIiOjB9fSwiTWF4V2lkdGgiOjIwMC4wLCJNYXhIZWlnaHQiOiJJbmZpbml0eSIsIlNtYXJ0Rm9yZWdyb3VuZElzQWN0aXZlIjpmYWxzZSwiSG9yaXpvbnRhbEFsaWdubWVudCI6MCwiVmVydGljYWxBbGlnbm1lbnQiOjEsIlNtYXJ0Rm9yZWdyb3VuZCI6bnVsbCwiQmFja2dyb3VuZEZpbGxUeXBlIjowLCJNYXJnaW4iOnsiJGlkIjoiMjIzNCIsIlRvcCI6MC4wLCJMZWZ0IjowLjAsIlJpZ2h0IjowLjAsIkJvdHRvbSI6MC4wfSwiUGFkZGluZyI6eyIkaWQiOiIyMjM1IiwiVG9wIjowLjAsIkxlZnQiOjAuMCwiUmlnaHQiOjAuMCwiQm90dG9tIjowLjB9LCJCYWNrZ3JvdW5kIjp7IiRpZCI6IjIyMzYiLCJDb2xvciI6eyIkaWQiOiIyMjM3IiwiQSI6MCwiUiI6MCwiRyI6MCwiQiI6MH19LCJJc1Zpc2libGUiOnRydWUsIldpZHRoIjowLjAsIkhlaWdodCI6MC4wLCJCb3JkZXJTdHlsZSI6eyIkaWQiOiIyMjM4IiwiTGluZUNvbG9yIjpudWxsLCJMaW5lV2VpZ2h0IjowLjAsIkxpbmVUeXBlIjowLCJQYXJlbnRTdHlsZSI6bnVsbH0sIlBhcmVudFN0eWxlIjpudWxsfSwiUGFyZW50U3R5bGUiOm51bGx9LCJQYXJlbnRTdHlsZSI6bnVsbCwiX2V4cGxpY2l0bHlTZXQiOnsiJGlkIjoiMjIzOSIsIlNoYXBlU3R5bGUiOmZhbHNlLCJUaXRsZVN0eWxlIjpmYWxzZSwiRGF0ZVN0eWxlIjpmYWxzZSwiVmFyaWFuY2VTdHlsZSI6ZmFsc2UsIkhvcml6b250YWxDb25uZWN0b3JTdHlsZSI6ZmFsc2UsIlZlcnRpY2FsQ29ubmVjdG9yU3R5bGUiOmZhbHNlLCJQZXJjZW50YWdlQ29tcGxldGVTaGFwZU9wYWNpdHkiOmZhbHNlLCJTaGFwZSI6ZmFsc2UsIlNoYXBlVGhpY2tuZXNzIjpmYWxzZSwiRHVyYXRpb25Gb3JtYXQiOmZhbHNlLCJJbmNsdWRlTm9uV29ya2luZ0RheXNJbkR1cmF0aW9uIjpmYWxzZSwiTWFyZ2luIjpmYWxzZSwiU3RhcnREYXRlUG9zaXRpb24iOmZhbHNlLCJFbmREYXRlUG9zaXRpb24iOmZhbHNlLCJUaXRsZVBvc2l0aW9uIjpmYWxzZSwiRHVyYXRpb25Qb3NpdGlvbiI6ZmFsc2UsIlBlcmNlbnRhZ2VDb21wbGV0ZWRQb3NpdGlvbiI6ZmFsc2UsIlZhcmlhbmNlUG9zaXRpb24iOmZhbHNlLCJTcGFjaW5nIjpmYWxzZSwiSXNCZWxvd1RpbWViYW5kIjpmYWxzZSwiRGF0ZUZvcm1hdCI6ZmFsc2UsIldlZWtOdW1iZXJpbmciOmZhbHNlLCJJc1Zpc2libGUiOmZhbHNlfX0sIkRlZmF1bHRTd2ltbGFuZU1vdFN0eWxlIjp7IiRpZCI6IjIyNDAiLCJTaGFwZSI6MSwiQ29ubmVjdG9yTWFyZ2luIjp7IiRpZCI6IjIyNDEiLCJUb3AiOjAuMCwiTGVmdCI6Mi4wLCJSaWdodCI6Mi4wLCJCb3R0b20iOjAuMH0sIkNvbm5lY3RvclN0eWxlIjp7IiRpZCI6IjIyNDIiLCJMaW5lQ29sb3IiOnsiJGlkIjoiMjI0MyIsIiR0eXBlIjoiTkxSRS5Db21tb24uRG9tLlNvbGlkQ29sb3JCcnVzaCwgTkxSRS5Db21tb24iLCJDb2xvciI6eyIkaWQiOiIyMjQ0IiwiQSI6MTI3LCJSIjoxMSwiRyI6NDgsIkIiOjY1fX0sIkxpbmVXZWlnaHQiOjEuMCwiTGluZVR5cGUiOjAsIlBhcmVudFN0eWxlIjpudWxsfSwiSXNCZWxvd1RpbWViYW5kIjpmYWxzZSwiUG9zaXRpb25PblRhc2siOjEsIkhpZGVEYXRlIjpmYWxzZSwiU2hhcGVTaXplIjowLCJTcGFjaW5nIjowLjAsIlBhZGRpbmciOnsiJGlkIjoiMjI0NSIsIlRvcCI6NS4wLCJMZWZ0IjozLjAsIlJpZ2h0IjowLjAsIkJvdHRvbSI6Mi4wfSwiU2hhcGVTdHlsZSI6eyIkaWQiOiIyMjQ2IiwiTWFyZ2luIjp7IiRpZCI6IjIyNDciLCJUb3AiOjAuMCwiTGVmdCI6MC4wLCJSaWdodCI6MC4wLCJCb3R0b20iOjAuMH0sIlBhZGRpbmciOnsiJGlkIjoiMjI0OCIsIlRvcCI6MC4wLCJMZWZ0IjowLjAsIlJpZ2h0IjowLjAsIkJvdHRvbSI6MC4wfSwiQmFja2dyb3VuZCI6eyIkaWQiOiIyMjQ5IiwiQ29sb3IiOnsiJGlkIjoiMjI1MCIsIkEiOjI1NSwiUiI6MTEsIkciOjQ4LCJCIjo2NX19LCJJc1Zpc2libGUiOnRydWUsIldpZHRoIjoxMi4wLCJIZWlnaHQiOjE0LjAsIkJvcmRlclN0eWxlIjp7IiRpZCI6IjIyNTEiLCJMaW5lQ29sb3IiOnsiJGlkIjoiMjI1MiIsIiR0eXBlIjoiTkxSRS5Db21tb24uRG9tLlNvbGlkQ29sb3JCcnVzaCwgTkxSRS5Db21tb24iLCJDb2xvciI6eyIkaWQiOiIyMjUzIiwiQSI6MjU1LCJSIjoyNTUsIkciOjAsIkIiOjB9fSwiTGluZVdlaWdodCI6MC4wLCJMaW5lVHlwZSI6MCwiUGFyZW50U3R5bGUiOm51bGx9LCJQYXJlbnRTdHlsZSI6bnVsbH0sIlRpdGxlU3R5bGUiOnsiJGlkIjoiMjI1NCIsIkZvbnRTZXR0aW5ncyI6eyIkaWQiOiIyMjU1IiwiRm9udFNpemUiOjExLCJGb250TmFtZSI6IkNhbGlicmkiLCJJc0JvbGQiOmZhbHNlLCJJc0l0YWxpYyI6ZmFsc2UsIklzVW5kZXJsaW5lZCI6ZmFsc2UsIlBhcmVudFN0eWxlIjpudWxsfSwiQXV0b1NpemUiOjAsIkZvcmVncm91bmQiOnsiJGlkIjoiMjI1NiIsIkNvbG9yIjp7IiRpZCI6IjIyNTciLCJBIjoyNTUsIlIiOjAsIkciOjAsIkIiOjB9fSwiTWF4V2lkdGgiOjIwMC4wLCJNYXhIZWlnaHQiOiJJbmZpbml0eSIsIlNtYXJ0Rm9yZWdyb3VuZElzQWN0aXZlIjpmYWxzZSwiSG9yaXpvbnRhbEFsaWdubWVudCI6MSwiVmVydGljYWxBbGlnbm1lbnQiOjEsIlNtYXJ0Rm9yZWdyb3VuZCI6bnVsbCwiQmFja2dyb3VuZEZpbGxUeXBlIjowLCJNYXJnaW4iOnsiJGlkIjoiMjI1OCIsIlRvcCI6MC4wLCJMZWZ0IjowLjAsIlJpZ2h0IjowLjAsIkJvdHRvbSI6MC4wfSwiUGFkZGluZyI6eyIkaWQiOiIyMjU5IiwiVG9wIjowLjAsIkxlZnQiOjAuMCwiUmlnaHQiOjAuMCwiQm90dG9tIjowLjB9LCJCYWNrZ3JvdW5kIjp7IiRpZCI6IjIyNjAiLCJDb2xvciI6eyIkaWQiOiIyMjYxIiwiQSI6MjU1LCJSIjowLCJHIjowLCJCIjowfX0sIklzVmlzaWJsZSI6dHJ1ZSwiV2lkdGgiOjAuMCwiSGVpZ2h0IjowLjAsIkJvcmRlclN0eWxlIjp7IiRpZCI6IjIyNjIiLCJMaW5lQ29sb3IiOm51bGwsIkxpbmVXZWlnaHQiOjAuMCwiTGluZVR5cGUiOjAsIlBhcmVudFN0eWxlIjpudWxsfSwiUGFyZW50U3R5bGUiOm51bGx9LCJEYXRlU3R5bGUiOnsiJGlkIjoiMjI2MyIsIkZvbnRTZXR0aW5ncyI6eyIkaWQiOiIyMjY0IiwiRm9udFNpemUiOjEwLCJGb250TmFtZSI6IkNhbGlicmkiLCJJc0JvbGQiOmZhbHNlLCJJc0l0YWxpYyI6ZmFsc2UsIklzVW5kZXJsaW5lZCI6ZmFsc2UsIlBhcmVudFN0eWxlIjpudWxsfSwiQXV0b1NpemUiOjAsIkZvcmVncm91bmQiOnsiJGlkIjoiMjI2NSIsIkNvbG9yIjp7IiRpZCI6IjIyNjYiLCJBIjoyNTUsIlIiOjE0LCJHIjo0MCwiQiI6NjV9fSwiTWF4V2lkdGgiOjIwMC4wLCJNYXhIZWlnaHQiOiJJbmZpbml0eSIsIlNtYXJ0Rm9yZWdyb3VuZElzQWN0aXZlIjpmYWxzZSwiSG9yaXpvbnRhbEFsaWdubWVudCI6MSwiVmVydGljYWxBbGlnbm1lbnQiOjEsIlNtYXJ0Rm9yZWdyb3VuZCI6bnVsbCwiQmFja2dyb3VuZEZpbGxUeXBlIjowLCJNYXJnaW4iOnsiJGlkIjoiMjI2NyIsIlRvcCI6MC4wLCJMZWZ0IjowLjAsIlJpZ2h0IjowLjAsIkJvdHRvbSI6MC4wfSwiUGFkZGluZyI6eyIkaWQiOiIyMjY4IiwiVG9wIjowLjAsIkxlZnQiOjAuMCwiUmlnaHQiOjAuMCwiQm90dG9tIjowLjB9LCJCYWNrZ3JvdW5kIjp7IiRpZCI6IjIyNjkiLCJDb2xvciI6eyIkaWQiOiIyMjcwIiwiQSI6MjU1LCJSIjoxNCwiRyI6NDAsIkIiOjY1fX0sIklzVmlzaWJsZSI6dHJ1ZSwiV2lkdGgiOjAuMCwiSGVpZ2h0IjowLjAsIkJvcmRlclN0eWxlIjp7IiRpZCI6IjIyNzEiLCJMaW5lQ29sb3IiOm51bGwsIkxpbmVXZWlnaHQiOjAuMCwiTGluZVR5cGUiOjAsIlBhcmVudFN0eWxlIjpudWxsfSwiUGFyZW50U3R5bGUiOm51bGx9LCJEYXRlRm9ybWF0Ijp7IiRpZCI6IjIyNzI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jI3MyIsIkZvcm1hdCI6MCwiSXNWaXNpYmxlIjpmYWxzZSwiTGFzdEtub3duVmlzaWJpbGl0eVN0YXRlIjpmYWxzZX0sIklzVmlzaWJsZSI6dHJ1ZSwiVmFyaWFuY2VTdHlsZSI6eyIkaWQiOiIyMjc0IiwiVGV4dFN0eWxlIjp7IiRpZCI6IjIyNzUiLCJGb250U2V0dGluZ3MiOnsiJGlkIjoiMjI3NiIsIkZvbnRTaXplIjoxMSwiRm9udE5hbWUiOiJDYWxpYnJpIiwiSXNCb2xkIjpmYWxzZSwiSXNJdGFsaWMiOmZhbHNlLCJJc1VuZGVybGluZWQiOmZhbHNlLCJQYXJlbnRTdHlsZSI6bnVsbH0sIkF1dG9TaXplIjowLCJGb3JlZ3JvdW5kIjp7IiRpZCI6IjIyNzciLCJDb2xvciI6eyIkaWQiOiIyMjc4IiwiQSI6MjU1LCJSIjowLCJHIjowLCJCIjowfX0sIk1heFdpZHRoIjoyMDAuMCwiTWF4SGVpZ2h0IjoiSW5maW5pdHkiLCJTbWFydEZvcmVncm91bmRJc0FjdGl2ZSI6ZmFsc2UsIkhvcml6b250YWxBbGlnbm1lbnQiOjAsIlZlcnRpY2FsQWxpZ25tZW50IjoxLCJTbWFydEZvcmVncm91bmQiOm51bGwsIkJhY2tncm91bmRGaWxsVHlwZSI6MCwiTWFyZ2luIjp7IiRpZCI6IjIyNzkiLCJUb3AiOjAuMCwiTGVmdCI6MC4wLCJSaWdodCI6MC4wLCJCb3R0b20iOjAuMH0sIlBhZGRpbmciOnsiJGlkIjoiMjI4MCIsIlRvcCI6MC4wLCJMZWZ0IjowLjAsIlJpZ2h0IjowLjAsIkJvdHRvbSI6MC4wfSwiQmFja2dyb3VuZCI6eyIkaWQiOiIyMjgxIiwiQ29sb3IiOnsiJGlkIjoiMjI4MiIsIkEiOjAsIlIiOjAsIkciOjAsIkIiOjB9fSwiSXNWaXNpYmxlIjpmYWxzZSwiV2lkdGgiOjAuMCwiSGVpZ2h0IjowLjAsIkJvcmRlclN0eWxlIjp7IiRpZCI6IjIyODMiLCJMaW5lQ29sb3IiOm51bGwsIkxpbmVXZWlnaHQiOjAuMCwiTGluZVR5cGUiOjAsIlBhcmVudFN0eWxlIjpudWxsfSwiUGFyZW50U3R5bGUiOm51bGx9LCJQYXJlbnRTdHlsZSI6bnVsbH0sIlBhcmVudFN0eWxlIjpudWxsfSwiRGVmYXVsdFN3aW1sYW5lTWlsZXN0b25lU3R5bGUiOnsiJGlkIjoiMjI4NCIsIlRpdGxlUG9zaXRpb24iOiJMZWZ0IiwiRGF0ZVBvc2l0aW9uIjoiUmlnaHQiLCJWYXJpYW5jZVBvc2l0aW9uIjoiUmlnaHQiLCJTaGFwZVR5cGUiOjEsIlNoYXBlU2l6ZSI6MCwiU3BhY2luZyI6NSwiU2hhcGVTdHlsZSI6eyIkaWQiOiIyMjg1IiwiTWFyZ2luIjp7IiRpZCI6IjIyODYiLCJUb3AiOjAuMCwiTGVmdCI6MC4wLCJSaWdodCI6MC4wLCJCb3R0b20iOjAuMH0sIlBhZGRpbmciOnsiJGlkIjoiMjI4NyIsIlRvcCI6MC4wLCJMZWZ0IjowLjAsIlJpZ2h0IjowLjAsIkJvdHRvbSI6MC4wfSwiQmFja2dyb3VuZCI6eyIkaWQiOiIyMjg4IiwiQ29sb3IiOnsiJGlkIjoiMjI4OSIsIkEiOjI1NSwiUiI6MjEsIkciOjk2LCJCIjoxMzB9fSwiSXNWaXNpYmxlIjp0cnVlLCJXaWR0aCI6MTIuMCwiSGVpZ2h0IjoxNC4wLCJCb3JkZXJTdHlsZSI6eyIkaWQiOiIyMjkwIiwiTGluZUNvbG9yIjp7IiRpZCI6IjIyOTEiLCIkdHlwZSI6Ik5MUkUuQ29tbW9uLkRvbS5Tb2xpZENvbG9yQnJ1c2gsIE5MUkUuQ29tbW9uIiwiQ29sb3IiOnsiJGlkIjoiMjI5MiIsIkEiOjI1NSwiUiI6MjM0LCJHIjoyMiwiQiI6MzB9fSwiTGluZVdlaWdodCI6MC4wLCJMaW5lVHlwZSI6MCwiUGFyZW50U3R5bGUiOm51bGx9LCJQYXJlbnRTdHlsZSI6bnVsbH0sIlRpdGxlU3R5bGUiOnsiJGlkIjoiMjI5MyIsIkZvbnRTZXR0aW5ncyI6eyIkaWQiOiIyMjk0IiwiRm9udFNpemUiOjExLCJGb250TmFtZSI6IkNhbGlicmkiLCJJc0JvbGQiOmZhbHNlLCJJc0l0YWxpYyI6ZmFsc2UsIklzVW5kZXJsaW5lZCI6ZmFsc2UsIlBhcmVudFN0eWxlIjpudWxsfSwiQXV0b1NpemUiOjAsIkZvcmVncm91bmQiOnsiJGlkIjoiMjI5NSIsIkNvbG9yIjp7IiRpZCI6IjIyOTYiLCJBIjoyNTUsIlIiOjAsIkciOjAsIkIiOjB9fSwiTWF4V2lkdGgiOjIwMC4wLCJNYXhIZWlnaHQiOiJJbmZpbml0eSIsIlNtYXJ0Rm9yZWdyb3VuZElzQWN0aXZlIjpmYWxzZSwiSG9yaXpvbnRhbEFsaWdubWVudCI6MiwiVmVydGljYWxBbGlnbm1lbnQiOjEsIlNtYXJ0Rm9yZWdyb3VuZCI6bnVsbCwiQmFja2dyb3VuZEZpbGxUeXBlIjowLCJNYXJnaW4iOnsiJGlkIjoiMjI5NyIsIlRvcCI6MC4wLCJMZWZ0IjowLjAsIlJpZ2h0IjowLjAsIkJvdHRvbSI6MC4wfSwiUGFkZGluZyI6eyIkaWQiOiIyMjk4IiwiVG9wIjowLjAsIkxlZnQiOjAuMCwiUmlnaHQiOjAuMCwiQm90dG9tIjowLjB9LCJCYWNrZ3JvdW5kIjp7IiRpZCI6IjIyOTkiLCJDb2xvciI6eyIkaWQiOiIyMzAwIiwiQSI6MjU1LCJSIjowLCJHIjowLCJCIjowfX0sIklzVmlzaWJsZSI6dHJ1ZSwiV2lkdGgiOjAuMCwiSGVpZ2h0IjowLjAsIkJvcmRlclN0eWxlIjp7IiRpZCI6IjIzMDEiLCJMaW5lQ29sb3IiOm51bGwsIkxpbmVXZWlnaHQiOjAuMCwiTGluZVR5cGUiOjAsIlBhcmVudFN0eWxlIjpudWxsfSwiUGFyZW50U3R5bGUiOm51bGx9LCJEYXRlU3R5bGUiOnsiJGlkIjoiMjMwMiIsIkZvbnRTZXR0aW5ncyI6eyIkaWQiOiIyMzAzIiwiRm9udFNpemUiOjEwLCJGb250TmFtZSI6IkNhbGlicmkiLCJJc0JvbGQiOmZhbHNlLCJJc0l0YWxpYyI6ZmFsc2UsIklzVW5kZXJsaW5lZCI6ZmFsc2UsIlBhcmVudFN0eWxlIjpudWxsfSwiQXV0b1NpemUiOjAsIkZvcmVncm91bmQiOnsiJGlkIjoiMjMwNCIsIkNvbG9yIjp7IiRpZCI6IjIzMDUiLCJBIjoyNTUsIlIiOjE0LCJHIjo0MCwiQiI6NjV9fSwiTWF4V2lkdGgiOjIwMC4wLCJNYXhIZWlnaHQiOiJJbmZpbml0eSIsIlNtYXJ0Rm9yZWdyb3VuZElzQWN0aXZlIjpmYWxzZSwiSG9yaXpvbnRhbEFsaWdubWVudCI6MCwiVmVydGljYWxBbGlnbm1lbnQiOjEsIlNtYXJ0Rm9yZWdyb3VuZCI6bnVsbCwiQmFja2dyb3VuZEZpbGxUeXBlIjowLCJNYXJnaW4iOnsiJGlkIjoiMjMwNiIsIlRvcCI6MC4wLCJMZWZ0IjowLjAsIlJpZ2h0IjowLjAsIkJvdHRvbSI6MC4wfSwiUGFkZGluZyI6eyIkaWQiOiIyMzA3IiwiVG9wIjowLjAsIkxlZnQiOjAuMCwiUmlnaHQiOjAuMCwiQm90dG9tIjowLjB9LCJCYWNrZ3JvdW5kIjp7IiRpZCI6IjIzMDgiLCJDb2xvciI6eyIkaWQiOiIyMzA5IiwiQSI6MjU1LCJSIjoxNCwiRyI6NDAsIkIiOjY1fX0sIklzVmlzaWJsZSI6dHJ1ZSwiV2lkdGgiOjAuMCwiSGVpZ2h0IjowLjAsIkJvcmRlclN0eWxlIjp7IiRpZCI6IjIzMTAiLCJMaW5lQ29sb3IiOm51bGwsIkxpbmVXZWlnaHQiOjAuMCwiTGluZVR5cGUiOjAsIlBhcmVudFN0eWxlIjpudWxsfSwiUGFyZW50U3R5bGUiOm51bGx9LCJEYXRlRm9ybWF0Ijp7IiRpZCI6IjIzMTE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jMxMiIsIkZvcm1hdCI6MCwiSXNWaXNpYmxlIjpmYWxzZSwiTGFzdEtub3duVmlzaWJpbGl0eVN0YXRlIjpmYWxzZX0sIklzVmlzaWJsZSI6dHJ1ZSwiVmFyaWFuY2VTdHlsZSI6eyIkaWQiOiIyMzEzIiwiVGV4dFN0eWxlIjp7IiRpZCI6IjIzMTQiLCJGb250U2V0dGluZ3MiOnsiJGlkIjoiMjMxNSIsIkZvbnRTaXplIjoxMSwiRm9udE5hbWUiOiJDYWxpYnJpIiwiSXNCb2xkIjpmYWxzZSwiSXNJdGFsaWMiOmZhbHNlLCJJc1VuZGVybGluZWQiOmZhbHNlLCJQYXJlbnRTdHlsZSI6bnVsbH0sIkF1dG9TaXplIjowLCJGb3JlZ3JvdW5kIjp7IiRpZCI6IjIzMTYiLCJDb2xvciI6eyIkaWQiOiIyMzE3IiwiQSI6MjU1LCJSIjowLCJHIjowLCJCIjowfX0sIk1heFdpZHRoIjoyMDAuMCwiTWF4SGVpZ2h0IjoiSW5maW5pdHkiLCJTbWFydEZvcmVncm91bmRJc0FjdGl2ZSI6ZmFsc2UsIkhvcml6b250YWxBbGlnbm1lbnQiOjAsIlZlcnRpY2FsQWxpZ25tZW50IjoxLCJTbWFydEZvcmVncm91bmQiOm51bGwsIkJhY2tncm91bmRGaWxsVHlwZSI6MCwiTWFyZ2luIjp7IiRpZCI6IjIzMTgiLCJUb3AiOjAuMCwiTGVmdCI6MC4wLCJSaWdodCI6MC4wLCJCb3R0b20iOjAuMH0sIlBhZGRpbmciOnsiJGlkIjoiMjMxOSIsIlRvcCI6MC4wLCJMZWZ0IjowLjAsIlJpZ2h0IjowLjAsIkJvdHRvbSI6MC4wfSwiQmFja2dyb3VuZCI6eyIkaWQiOiIyMzIwIiwiQ29sb3IiOnsiJGlkIjoiMjMyMSIsIkEiOjAsIlIiOjAsIkciOjAsIkIiOjB9fSwiSXNWaXNpYmxlIjp0cnVlLCJXaWR0aCI6MC4wLCJIZWlnaHQiOjAuMCwiQm9yZGVyU3R5bGUiOnsiJGlkIjoiMjMyMiIsIkxpbmVDb2xvciI6bnVsbCwiTGluZVdlaWdodCI6MC4wLCJMaW5lVHlwZSI6MCwiUGFyZW50U3R5bGUiOm51bGx9LCJQYXJlbnRTdHlsZSI6bnVsbH0sIlBhcmVudFN0eWxlIjpudWxsfSwiUGFyZW50U3R5bGUiOm51bGx9LCJEZWZhdWx0U3dpbWxhbmVBY3Rpdml0eVN0eWxlIjp7IiRpZCI6IjIzMjMiLCJIZWFkZXJTdHlsZSI6eyIkaWQiOiIyMzI0IiwiVGV4dFN0eWxlIjp7IiRpZCI6IjIzMjUiLCJGb250U2V0dGluZ3MiOnsiJGlkIjoiMjMyNiIsIkZvbnRTaXplIjoxMSwiRm9udE5hbWUiOiJDYWxpYnJpIiwiSXNCb2xkIjpmYWxzZSwiSXNJdGFsaWMiOmZhbHNlLCJJc1VuZGVybGluZWQiOmZhbHNlLCJQYXJlbnRTdHlsZSI6bnVsbH0sIkF1dG9TaXplIjoyLCJGb3JlZ3JvdW5kIjp7IiRpZCI6IjIzMjciLCJDb2xvciI6eyIkaWQiOiIyMzI4IiwiQSI6MjU1LCJSIjowLCJHIjowLCJCIjowfX0sIk1heFdpZHRoIjoiSW5maW5pdHkiLCJNYXhIZWlnaHQiOiJJbmZpbml0eSIsIlNtYXJ0Rm9yZWdyb3VuZElzQWN0aXZlIjpmYWxzZSwiSG9yaXpvbnRhbEFsaWdubWVudCI6MCwiVmVydGljYWxBbGlnbm1lbnQiOjAsIlNtYXJ0Rm9yZWdyb3VuZCI6bnVsbCwiQmFja2dyb3VuZEZpbGxUeXBlIjowLCJNYXJnaW4iOnsiJGlkIjoiMjMyOSIsIlRvcCI6MC4wLCJMZWZ0IjowLjAsIlJpZ2h0IjowLjAsIkJvdHRvbSI6MC4wfSwiUGFkZGluZyI6eyIkaWQiOiIyMzMwIiwiVG9wIjowLjAsIkxlZnQiOjAuMCwiUmlnaHQiOjAuMCwiQm90dG9tIjowLjB9LCJCYWNrZ3JvdW5kIjp7IiRpZCI6IjIzMzEiLCJDb2xvciI6eyIkaWQiOiIyMzMyIiwiQSI6MjU1LCJSIjowLCJHIjowLCJCIjowfX0sIklzVmlzaWJsZSI6dHJ1ZSwiV2lkdGgiOjAuMCwiSGVpZ2h0IjowLjAsIkJvcmRlclN0eWxlIjpudWxsLCJQYXJlbnRTdHlsZSI6bnVsbH0sIlJlY3RhbmdsZVN0eWxlIjp7IiRpZCI6IjIzMzMiLCJNYXJnaW4iOnsiJGlkIjoiMjMzNCIsIlRvcCI6MC4wLCJMZWZ0IjowLjAsIlJpZ2h0IjowLjAsIkJvdHRvbSI6MC4wfSwiUGFkZGluZyI6eyIkaWQiOiIyMzM1IiwiVG9wIjowLjAsIkxlZnQiOjAuMCwiUmlnaHQiOjAuMCwiQm90dG9tIjowLjB9LCJCYWNrZ3JvdW5kIjp7IiRpZCI6IjIzMzYiLCJDb2xvciI6eyIkaWQiOiIyMzM3IiwiQSI6NjMsIlIiOjIxLCJHIjo5NiwiQiI6MTMwfX0sIklzVmlzaWJsZSI6dHJ1ZSwiV2lkdGgiOjAuMCwiSGVpZ2h0IjowLjAsIkJvcmRlclN0eWxlIjp7IiRpZCI6IjIzMzgiLCJMaW5lQ29sb3IiOnsiJGlkIjoiMjMzOSIsIiR0eXBlIjoiTkxSRS5Db21tb24uRG9tLlNvbGlkQ29sb3JCcnVzaCwgTkxSRS5Db21tb24iLCJDb2xvciI6eyIkaWQiOiIyMzQwIiwiQSI6MjU1LCJSIjoyNTUsIkciOjAsIkIiOjB9fSwiTGluZVdlaWdodCI6MC4wLCJMaW5lVHlwZSI6MCwiUGFyZW50U3R5bGUiOm51bGx9LCJQYXJlbnRTdHlsZSI6bnVsbH0sIk1hcmdpbiI6eyIkaWQiOiIyMzQxIiwiVG9wIjowLjAsIkxlZnQiOjAuMCwiUmlnaHQiOjAuMCwiQm90dG9tIjowLjB9LCJQYWRkaW5nIjp7IiRpZCI6IjIzNDIiLCJUb3AiOjAuMCwiTGVmdCI6MC4wLCJSaWdodCI6MC4wLCJCb3R0b20iOjAuMH0sIkJhY2tncm91bmQiOm51bGwsIklzVmlzaWJsZSI6dHJ1ZSwiV2lkdGgiOjAuMCwiSGVpZ2h0IjowLjAsIkJvcmRlclN0eWxlIjpudWxsLCJQYXJlbnRTdHlsZSI6bnVsbH0sIkJhY2tncm91bmRTdHlsZSI6eyIkaWQiOiIyMzQzIiwiTWFyZ2luIjp7IiRpZCI6IjIzNDQiLCJUb3AiOjAuMCwiTGVmdCI6MC4wLCJSaWdodCI6MC4wLCJCb3R0b20iOjAuMH0sIlBhZGRpbmciOnsiJGlkIjoiMjM0NSIsIlRvcCI6MC4wLCJMZWZ0IjowLjAsIlJpZ2h0IjowLjAsIkJvdHRvbSI6MC4wfSwiQmFja2dyb3VuZCI6eyIkaWQiOiIyMzQ2IiwiQ29sb3IiOnsiJGlkIjoiMjM0NyIsIkEiOjUxLCJSIjoyMDAsIkciOjIwMCwiQiI6MjAwfX0sIklzVmlzaWJsZSI6dHJ1ZSwiV2lkdGgiOjAuMCwiSGVpZ2h0IjowLjAsIkJvcmRlclN0eWxlIjp7IiRpZCI6IjIzNDgiLCJMaW5lQ29sb3IiOnsiJGlkIjoiMjM0OSIsIiR0eXBlIjoiTkxSRS5Db21tb24uRG9tLlNvbGlkQ29sb3JCcnVzaCwgTkxSRS5Db21tb24iLCJDb2xvciI6eyIkaWQiOiIyMzUwIiwiQSI6MjU1LCJSIjoyMzQsIkciOjIyLCJCIjozMH19LCJMaW5lV2VpZ2h0IjowLjAsIkxpbmVUeXBlIjowLCJQYXJlbnRTdHlsZSI6bnVsbH0sIlBhcmVudFN0eWxlIjpudWxsfSwiTWFyZ2luIjp7IiRpZCI6IjIzNTEiLCJUb3AiOjAuMCwiTGVmdCI6MC4wLCJSaWdodCI6MC4wLCJCb3R0b20iOjAuMH0sIlBhZGRpbmciOnsiJGlkIjoiMjM1MiIsIlRvcCI6MC4wLCJMZWZ0IjowLjAsIlJpZ2h0IjowLjAsIkJvdHRvbSI6MC4wfSwiSXNWaXNpYmxlIjp0cnVlLCJXaWR0aCI6MC4wLCJIZWlnaHQiOjAuMCwiQm9yZGVyU3R5bGUiOnsiJGlkIjoiMjM1MyIsIkxpbmVDb2xvciI6bnVsbCwiTGluZVdlaWdodCI6MC4wLCJMaW5lVHlwZSI6MCwiUGFyZW50U3R5bGUiOm51bGx9LCJQYXJlbnRTdHlsZSI6bnVsbH0sIk1hcmdpbiI6eyIkaWQiOiIyMzU0IiwiVG9wIjowLjAsIkxlZnQiOjAuMCwiUmlnaHQiOjAuMCwiQm90dG9tIjowLjB9LCJQYWRkaW5nIjp7IiRpZCI6IjIzNTUiLCJUb3AiOjAuMCwiTGVmdCI6MC4wLCJSaWdodCI6MC4wLCJCb3R0b20iOjAuMH0sIklzVmlzaWJsZSI6dHJ1ZSwiV2lkdGgiOjAuMCwiSGVpZ2h0IjowLjAsIkJvcmRlclN0eWxlIjp7IiRpZCI6IjIzNTYiLCJMaW5lQ29sb3IiOm51bGwsIkxpbmVXZWlnaHQiOjAuMCwiTGluZVR5cGUiOjAsIlBhcmVudFN0eWxlIjpudWxsfSwiUGFyZW50U3R5bGUiOm51bGx9fSx7IiRpZCI6IjIzNTciLCJfYWN0aXZpdGllcyI6W3siJGlkIjoiMjM1OCIsIl9yb3dzIjpbeyIkaWQiOiIyMzU5IiwiX3Rhc2tzIjpbeyIkaWQiOiIyMzYwIiwiX2F0dGFjaGVkTWlsZXN0b25lcyI6W10sIlRhc2tEZWZpbml0aW9uIjp7IiRpZCI6IjIzNjEiLCJHcm91cE5hbWUiOm51bGwsIlN0YXJ0RGF0ZSI6IjIwMjYtMDYtMDFUMDA6MDA6MDAiLCJFbmREYXRlIjoiMjAyNi0wNi0xNVQyMzo1OTowMCIsIlBlcmNlbnRhZ2VDb21wbGV0ZSI6MC4wLCJTdHlsZSI6eyIkaWQiOiIyMzYyIiwiU2hhcGUiOjEsIlNoYXBlVGhpY2tuZXNzIjowLCJEdXJhdGlvbkZvcm1hdCI6MCwiSW5jbHVkZU5vbldvcmtpbmdEYXlzSW5EdXJhdGlvbiI6ZmFsc2UsIlBlcmNlbnRhZ2VDb21wbGV0ZVN0eWxlIjp7IiRpZCI6IjIzNjMiLCJGb250U2V0dGluZ3MiOnsiJGlkIjoiMjM2NCIsIkZvbnRTaXplIjoxMCwiRm9udE5hbWUiOiJDYWxpYnJpIiwiSXNCb2xkIjpmYWxzZSwiSXNJdGFsaWMiOmZhbHNlLCJJc1VuZGVybGluZWQiOmZhbHNlLCJQYXJlbnRTdHlsZSI6bnVsbH0sIkF1dG9TaXplIjowLCJGb3JlZ3JvdW5kIjp7IiRpZCI6IjIzNjUiLCJDb2xvciI6eyIkaWQiOiIyMzY2IiwiQSI6MjU1LCJSIjoyMzIsIkciOjIzMiwiQiI6MjMyfX0sIk1heFdpZHRoIjoyMDAuMCwiTWF4SGVpZ2h0IjoiSW5maW5pdHkiLCJTbWFydEZvcmVncm91bmRJc0FjdGl2ZSI6ZmFsc2UsIkhvcml6b250YWxBbGlnbm1lbnQiOjAsIlZlcnRpY2FsQWxpZ25tZW50IjoxLCJTbWFydEZvcmVncm91bmQiOm51bGwsIkJhY2tncm91bmRGaWxsVHlwZSI6MCwiTWFyZ2luIjp7IiRpZCI6IjIzNjciLCJUb3AiOjAuMCwiTGVmdCI6MC4wLCJSaWdodCI6MC4wLCJCb3R0b20iOjAuMH0sIlBhZGRpbmciOnsiJGlkIjoiMjM2OCIsIlRvcCI6MC4wLCJMZWZ0IjowLjAsIlJpZ2h0IjowLjAsIkJvdHRvbSI6MC4wfSwiQmFja2dyb3VuZCI6eyIkaWQiOiIyMzY5IiwiQ29sb3IiOnsiJGlkIjoiMjM3MCIsIkEiOjg5LCJSIjowLCJHIjowLCJCIjowfX0sIklzVmlzaWJsZSI6dHJ1ZSwiV2lkdGgiOjAuMCwiSGVpZ2h0IjowLjAsIkJvcmRlclN0eWxlIjp7IiRpZCI6IjIzNzEiLCJMaW5lQ29sb3IiOm51bGwsIkxpbmVXZWlnaHQiOjAuMCwiTGluZVR5cGUiOjAsIlBhcmVudFN0eWxlIjpudWxsfSwiUGFyZW50U3R5bGUiOm51bGx9LCJEdXJhdGlvblN0eWxlIjp7IiRpZCI6IjIzNzIiLCJGb250U2V0dGluZ3MiOnsiJGlkIjoiMjM3MyIsIkZvbnRTaXplIjoxMCwiRm9udE5hbWUiOiJDYWxpYnJpIiwiSXNCb2xkIjpmYWxzZSwiSXNJdGFsaWMiOmZhbHNlLCJJc1VuZGVybGluZWQiOmZhbHNlLCJQYXJlbnRTdHlsZSI6bnVsbH0sIkF1dG9TaXplIjowLCJGb3JlZ3JvdW5kIjp7IiRpZCI6IjIzNzQiLCJDb2xvciI6eyIkaWQiOiIyMzc1IiwiQSI6MjU1LCJSIjoyMzcsIkciOjEyNSwiQiI6NDl9fSwiTWF4V2lkdGgiOjIwMC4wLCJNYXhIZWlnaHQiOiJJbmZpbml0eSIsIlNtYXJ0Rm9yZWdyb3VuZElzQWN0aXZlIjpmYWxzZSwiSG9yaXpvbnRhbEFsaWdubWVudCI6MCwiVmVydGljYWxBbGlnbm1lbnQiOjEsIlNtYXJ0Rm9yZWdyb3VuZCI6bnVsbCwiQmFja2dyb3VuZEZpbGxUeXBlIjowLCJNYXJnaW4iOnsiJGlkIjoiMjM3NiIsIlRvcCI6MC4wLCJMZWZ0IjowLjAsIlJpZ2h0IjowLjAsIkJvdHRvbSI6MC4wfSwiUGFkZGluZyI6eyIkaWQiOiIyMzc3IiwiVG9wIjowLjAsIkxlZnQiOjAuMCwiUmlnaHQiOjAuMCwiQm90dG9tIjowLjB9LCJCYWNrZ3JvdW5kIjp7IiRpZCI6IjIzNzgiLCJDb2xvciI6eyIkaWQiOiIyMzc5IiwiQSI6MjU1LCJSIjoyMzcsIkciOjEyNSwiQiI6NDl9fSwiSXNWaXNpYmxlIjp0cnVlLCJXaWR0aCI6MC4wLCJIZWlnaHQiOjAuMCwiQm9yZGVyU3R5bGUiOnsiJGlkIjoiMjM4MCIsIkxpbmVDb2xvciI6bnVsbCwiTGluZVdlaWdodCI6MC4wLCJMaW5lVHlwZSI6MCwiUGFyZW50U3R5bGUiOm51bGx9LCJQYXJlbnRTdHlsZSI6bnVsbH0sIkhvcml6b250YWxDb25uZWN0b3JTdHlsZSI6eyIkaWQiOiIyMzgxIiwiTGluZUNvbG9yIjp7IiRpZCI6IjIzODIiLCIkdHlwZSI6Ik5MUkUuQ29tbW9uLkRvbS5Tb2xpZENvbG9yQnJ1c2gsIE5MUkUuQ29tbW9uIiwiQ29sb3IiOnsiJGlkIjoiMjM4MyIsIkEiOjI1NSwiUiI6MCwiRyI6MCwiQiI6MH19LCJMaW5lV2VpZ2h0IjowLjAsIkxpbmVUeXBlIjowLCJQYXJlbnRTdHlsZSI6bnVsbH0sIlZlcnRpY2FsQ29ubmVjdG9yU3R5bGUiOnsiJGlkIjoiMjM4NCIsIkxpbmVDb2xvciI6eyIkaWQiOiIyMzg1IiwiJHR5cGUiOiJOTFJFLkNvbW1vbi5Eb20uU29saWRDb2xvckJydXNoLCBOTFJFLkNvbW1vbiIsIkNvbG9yIjp7IiRpZCI6IjIzODYiLCJBIjoyNTUsIlIiOjAsIkciOjAsIkIiOjB9fSwiTGluZVdlaWdodCI6MC4wLCJMaW5lVHlwZSI6MCwiUGFyZW50U3R5bGUiOm51bGx9LCJNYXJnaW4iOm51bGwsIlN0YXJ0RGF0ZVBvc2l0aW9uIjozLCJFbmREYXRlUG9zaXRpb24iOjMsIkRhdGVJc1Zpc2libGUiOnRydWUsIlRpdGxlUG9zaXRpb24iOjQsIkR1cmF0aW9uUG9zaXRpb24iOjYsIlBlcmNlbnRhZ2VDb21wbGV0ZWRQb3NpdGlvbiI6NiwiVmFyaWFuY2VQb3NpdGlvbiI6MiwiU3BhY2luZyI6MywiSXNCZWxvd1RpbWViYW5kIjp0cnVlLCJQZXJjZW50YWdlQ29tcGxldGVTaGFwZU9wYWNpdHkiOjM1LCJCYXNlbGluZVN0eWxlIjp7IiRpZCI6IjIzODciLCJTaGFwZVN0eWxlIjp7IiRpZCI6IjIzODgiLCJNYXJnaW4iOnsiJGlkIjoiMjM4OSIsIlRvcCI6MC4wLCJMZWZ0IjowLjAsIlJpZ2h0IjowLjAsIkJvdHRvbSI6MC4wfSwiUGFkZGluZyI6eyIkaWQiOiIyMzkwIiwiVG9wIjowLjAsIkxlZnQiOjAuMCwiUmlnaHQiOjAuMCwiQm90dG9tIjowLjB9LCJCYWNrZ3JvdW5kIjp7IiRpZCI6IjIzOTEiLCJDb2xvciI6eyIkaWQiOiIyMzkyIiwiQSI6MTUzLCJSIjowLCJHIjowLCJCIjowfX0sIklzVmlzaWJsZSI6ZmFsc2UsIldpZHRoIjowLjAsIkhlaWdodCI6MC4wLCJCb3JkZXJTdHlsZSI6bnVsbCwiUGFyZW50U3R5bGUiOm51bGx9LCJNYXJnaW4iOnsiJGlkIjoiMjM5MyIsIlRvcCI6MC4wLCJMZWZ0IjowLjAsIlJpZ2h0IjowLjAsIkJvdHRvbSI6MC4wfSwiUGFkZGluZyI6eyIkaWQiOiIyMzk0IiwiVG9wIjowLjAsIkxlZnQiOjAuMCwiUmlnaHQiOjAuMCwiQm90dG9tIjowLjB9LCJCYWNrZ3JvdW5kIjpudWxsLCJJc1Zpc2libGUiOnRydWUsIldpZHRoIjowLjAsIkhlaWdodCI6MC4wLCJCb3JkZXJTdHlsZSI6bnVsbCwiUGFyZW50U3R5bGUiOm51bGx9LCJTaGFwZVN0eWxlIjp7IiRpZCI6IjIzOTUiLCJNYXJnaW4iOnsiJGlkIjoiMjM5NiIsIlRvcCI6MC4wLCJMZWZ0Ijo0LjAsIlJpZ2h0Ijo0LjAsIkJvdHRvbSI6MC4wfSwiUGFkZGluZyI6eyIkaWQiOiIyMzk3IiwiVG9wIjowLjAsIkxlZnQiOjAuMCwiUmlnaHQiOjAuMCwiQm90dG9tIjowLjB9LCJCYWNrZ3JvdW5kIjp7IiRpZCI6IjIzOTgiLCJDb2xvciI6eyIkaWQiOiIyMzk5IiwiQSI6MjU1LCJSIjoyMDcsIkciOjIxMiwiQiI6MjE3fX0sIklzVmlzaWJsZSI6dHJ1ZSwiV2lkdGgiOjAuMCwiSGVpZ2h0IjoxMC4wLCJCb3JkZXJTdHlsZSI6eyIkaWQiOiIyNDAwIiwiTGluZUNvbG9yIjp7IiRpZCI6IjI0MDEiLCIkdHlwZSI6Ik5MUkUuQ29tbW9uLkRvbS5Tb2xpZENvbG9yQnJ1c2gsIE5MUkUuQ29tbW9uIiwiQ29sb3IiOnsiJGlkIjoiMjQwMiIsIkEiOjI1NSwiUiI6MjM0LCJHIjoyMiwiQiI6MzB9fSwiTGluZVdlaWdodCI6MC4wLCJMaW5lVHlwZSI6MCwiUGFyZW50U3R5bGUiOm51bGx9LCJQYXJlbnRTdHlsZSI6bnVsbH0sIlRpdGxlU3R5bGUiOnsiJGlkIjoiMjQwMyIsIkZvbnRTZXR0aW5ncyI6eyIkaWQiOiIyNDA0IiwiRm9udFNpemUiOjExLCJGb250TmFtZSI6IkNhbGlicmkiLCJJc0JvbGQiOmZhbHNlLCJJc0l0YWxpYyI6ZmFsc2UsIklzVW5kZXJsaW5lZCI6ZmFsc2UsIlBhcmVudFN0eWxlIjpudWxsfSwiQXV0b1NpemUiOjAsIkZvcmVncm91bmQiOnsiJGlkIjoiMjQwNSIsIkNvbG9yIjp7IiRpZCI6IjI0MDYiLCJBIjoyNTUsIlIiOjI1NSwiRyI6MjU1LCJCIjoyNTV9fSwiTWF4V2lkdGgiOjIwMC4wLCJNYXhIZWlnaHQiOiJJbmZpbml0eSIsIlNtYXJ0Rm9yZWdyb3VuZElzQWN0aXZlIjpmYWxzZSwiSG9yaXpvbnRhbEFsaWdubWVudCI6MCwiVmVydGljYWxBbGlnbm1lbnQiOjEsIlNtYXJ0Rm9yZWdyb3VuZCI6bnVsbCwiQmFja2dyb3VuZEZpbGxUeXBlIjowLCJNYXJnaW4iOnsiJGlkIjoiMjQwNyIsIlRvcCI6MC4wLCJMZWZ0IjowLjAsIlJpZ2h0IjowLjAsIkJvdHRvbSI6MC4wfSwiUGFkZGluZyI6eyIkaWQiOiIyNDA4IiwiVG9wIjowLjAsIkxlZnQiOjAuMCwiUmlnaHQiOjAuMCwiQm90dG9tIjowLjB9LCJCYWNrZ3JvdW5kIjp7IiRpZCI6IjI0MDkiLCJDb2xvciI6eyIkaWQiOiIyNDEwIiwiQSI6MCwiUiI6MjU1LCJHIjoyNTUsIkIiOjI1NX19LCJJc1Zpc2libGUiOnRydWUsIldpZHRoIjowLjAsIkhlaWdodCI6MC4wLCJCb3JkZXJTdHlsZSI6eyIkaWQiOiIyNDExIiwiTGluZUNvbG9yIjpudWxsLCJMaW5lV2VpZ2h0IjowLjAsIkxpbmVUeXBlIjowLCJQYXJlbnRTdHlsZSI6bnVsbH0sIlBhcmVudFN0eWxlIjpudWxsfSwiRGF0ZVN0eWxlIjp7IiRpZCI6IjI0MTIiLCJGb250U2V0dGluZ3MiOnsiJGlkIjoiMjQxMyIsIkZvbnRTaXplIjoxMCwiRm9udE5hbWUiOiJDYWxpYnJpIiwiSXNCb2xkIjpmYWxzZSwiSXNJdGFsaWMiOmZhbHNlLCJJc1VuZGVybGluZWQiOmZhbHNlLCJQYXJlbnRTdHlsZSI6bnVsbH0sIkF1dG9TaXplIjowLCJGb3JlZ3JvdW5kIjp7IiRpZCI6IjI0MTQiLCJDb2xvciI6eyIkaWQiOiIyNDE1IiwiQSI6MjU1LCJSIjoyNTUsIkciOjE5MiwiQiI6MH19LCJNYXhXaWR0aCI6MjAwLjAsIk1heEhlaWdodCI6IkluZmluaXR5IiwiU21hcnRGb3JlZ3JvdW5kSXNBY3RpdmUiOmZhbHNlLCJIb3Jpem9udGFsQWxpZ25tZW50IjoyLCJWZXJ0aWNhbEFsaWdubWVudCI6MSwiU21hcnRGb3JlZ3JvdW5kIjpudWxsLCJCYWNrZ3JvdW5kRmlsbFR5cGUiOjAsIk1hcmdpbiI6eyIkaWQiOiIyNDE2IiwiVG9wIjowLjAsIkxlZnQiOjAuMCwiUmlnaHQiOjAuMCwiQm90dG9tIjowLjB9LCJQYWRkaW5nIjp7IiRpZCI6IjI0MTciLCJUb3AiOjAuMCwiTGVmdCI6MC4wLCJSaWdodCI6MC4wLCJCb3R0b20iOjAuMH0sIkJhY2tncm91bmQiOnsiJGlkIjoiMjQxOCIsIkNvbG9yIjp7IiRpZCI6IjI0MTkiLCJBIjowLCJSIjoyNTUsIkciOjI1NSwiQiI6MjU1fX0sIklzVmlzaWJsZSI6dHJ1ZSwiV2lkdGgiOjAuMCwiSGVpZ2h0IjowLjAsIkJvcmRlclN0eWxlIjp7IiRpZCI6IjI0MjAiLCJMaW5lQ29sb3IiOm51bGwsIkxpbmVXZWlnaHQiOjAuMCwiTGluZVR5cGUiOjAsIlBhcmVudFN0eWxlIjpudWxsfSwiUGFyZW50U3R5bGUiOm51bGx9LCJEYXRlRm9ybWF0Ijp7IiRpZCI6IjI0MjE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jQyMiIsIkZvcm1hdCI6MCwiSXNWaXNpYmxlIjpmYWxzZSwiTGFzdEtub3duVmlzaWJpbGl0eVN0YXRlIjpmYWxzZX0sIklzVmlzaWJsZSI6dHJ1ZSwiVmFyaWFuY2VTdHlsZSI6eyIkaWQiOiIyNDIzIiwiVGV4dFN0eWxlIjp7IiRpZCI6IjI0MjQiLCJGb250U2V0dGluZ3MiOnsiJGlkIjoiMjQyNSIsIkZvbnRTaXplIjo5LCJGb250TmFtZSI6IkNhbGlicmkiLCJJc0JvbGQiOmZhbHNlLCJJc0l0YWxpYyI6ZmFsc2UsIklzVW5kZXJsaW5lZCI6ZmFsc2UsIlBhcmVudFN0eWxlIjpudWxsfSwiQXV0b1NpemUiOjAsIkZvcmVncm91bmQiOnsiJGlkIjoiMjQyNiIsIkNvbG9yIjp7IiRpZCI6IjI0MjciLCJBIjoyNTUsIlIiOjAsIkciOjAsIkIiOjB9fSwiTWF4V2lkdGgiOjIwMC4wLCJNYXhIZWlnaHQiOiJJbmZpbml0eSIsIlNtYXJ0Rm9yZWdyb3VuZElzQWN0aXZlIjpmYWxzZSwiSG9yaXpvbnRhbEFsaWdubWVudCI6MSwiVmVydGljYWxBbGlnbm1lbnQiOjEsIlNtYXJ0Rm9yZWdyb3VuZCI6bnVsbCwiQmFja2dyb3VuZEZpbGxUeXBlIjowLCJNYXJnaW4iOnsiJGlkIjoiMjQyOCIsIlRvcCI6MC4wLCJMZWZ0IjowLjAsIlJpZ2h0IjowLjAsIkJvdHRvbSI6MC4wfSwiUGFkZGluZyI6eyIkaWQiOiIyNDI5IiwiVG9wIjowLjAsIkxlZnQiOjAuMCwiUmlnaHQiOjAuMCwiQm90dG9tIjowLjB9LCJCYWNrZ3JvdW5kIjp7IiRpZCI6IjI0MzAiLCJDb2xvciI6eyIkaWQiOiIyNDMxIiwiQSI6MCwiUiI6MCwiRyI6MCwiQiI6MH19LCJJc1Zpc2libGUiOnRydWUsIldpZHRoIjowLjAsIkhlaWdodCI6MC4wLCJCb3JkZXJTdHlsZSI6eyIkaWQiOiIyNDMyIiwiTGluZUNvbG9yIjpudWxsLCJMaW5lV2VpZ2h0IjowLjAsIkxpbmVUeXBlIjowLCJQYXJlbnRTdHlsZSI6bnVsbH0sIlBhcmVudFN0eWxlIjpudWxsfSwiUGFyZW50U3R5bGUiOm51bGx9LCJQYXJlbnRTdHlsZSI6bnVsbH0sIkluZGV4IjoxMiwiU21hcnREdXJhdGlvbkFjdGl2YXRlZCI6ZmFsc2UsIkRhdGVGb3JtYXQiOnsiJHJlZiI6IjI0MjEifSwiV2Vla051bWJlcmluZyI6eyIkaWQiOiIyNDMzIiwiRm9ybWF0IjowLCJJc1Zpc2libGUiOmZhbHNlLCJMYXN0S25vd25WaXNpYmlsaXR5U3RhdGUiOmZhbHNlfSwiQmFzZWxpbmVEYXRhIjp7IiRpZCI6IjI0MzQiLCJTdGFydERhdGUiOiIyMDI2LTA2LTAxVDAwOjAwOjAwIiwiRW5kRGF0ZSI6IjIwMjYtMDYtMTVUMjM6NTk6MDAifSwiSWQiOiI2MTA3YzEwMC01MTViLTQ1NTUtYTAwZS0zN2JjYzM3NjZjNzEiLCJJbXBvcnRJZCI6bnVsbCwiVGl0bGUiOiJJbnN0YWxsIGRyeXdhbGwgYW5kIGluc3VsYXRpb24iLCJOb3RlIjpudWxsLCJIeXBlcmxpbmsiOnsiJGlkIjoiMjQzNSIsIkFkZHJlc3MiOiIiLCJTdWJBZGRyZXNzIjoiIn0sIklzQ2hhbmdlZCI6ZmFsc2UsIklzTmV3IjpmYWxzZX19XSwiX21pbGVzdG9uZXMiOltdLCJJZCI6IjAwMDAwMDAwLTAwMDAtMDAwMC0wMDAwLTAwMDAwMDAwMDAwMCIsIklzU2luZ2xlSXRlbVJvdyI6dHJ1ZX0seyIkaWQiOiIyNDM2IiwiX3Rhc2tzIjpbeyIkaWQiOiIyNDM3IiwiX2F0dGFjaGVkTWlsZXN0b25lcyI6W10sIlRhc2tEZWZpbml0aW9uIjp7IiRpZCI6IjI0MzgiLCJHcm91cE5hbWUiOm51bGwsIlN0YXJ0RGF0ZSI6IjIwMjYtMDYtMTBUMDA6MDA6MDAiLCJFbmREYXRlIjoiMjAyNi0wNi0yMFQyMzo1OTowMCIsIlBlcmNlbnRhZ2VDb21wbGV0ZSI6MC4wLCJTdHlsZSI6eyIkaWQiOiIyNDM5IiwiU2hhcGUiOjEsIlNoYXBlVGhpY2tuZXNzIjowLCJEdXJhdGlvbkZvcm1hdCI6MCwiSW5jbHVkZU5vbldvcmtpbmdEYXlzSW5EdXJhdGlvbiI6ZmFsc2UsIlBlcmNlbnRhZ2VDb21wbGV0ZVN0eWxlIjp7IiRpZCI6IjI0NDAiLCJGb250U2V0dGluZ3MiOnsiJGlkIjoiMjQ0MSIsIkZvbnRTaXplIjoxMCwiRm9udE5hbWUiOiJDYWxpYnJpIiwiSXNCb2xkIjpmYWxzZSwiSXNJdGFsaWMiOmZhbHNlLCJJc1VuZGVybGluZWQiOmZhbHNlLCJQYXJlbnRTdHlsZSI6bnVsbH0sIkF1dG9TaXplIjowLCJGb3JlZ3JvdW5kIjp7IiRpZCI6IjI0NDIiLCJDb2xvciI6eyIkaWQiOiIyNDQzIiwiQSI6MjU1LCJSIjoyMzIsIkciOjIzMiwiQiI6MjMyfX0sIk1heFdpZHRoIjoyMDAuMCwiTWF4SGVpZ2h0IjoiSW5maW5pdHkiLCJTbWFydEZvcmVncm91bmRJc0FjdGl2ZSI6ZmFsc2UsIkhvcml6b250YWxBbGlnbm1lbnQiOjAsIlZlcnRpY2FsQWxpZ25tZW50IjoxLCJTbWFydEZvcmVncm91bmQiOm51bGwsIkJhY2tncm91bmRGaWxsVHlwZSI6MCwiTWFyZ2luIjp7IiRpZCI6IjI0NDQiLCJUb3AiOjAuMCwiTGVmdCI6MC4wLCJSaWdodCI6MC4wLCJCb3R0b20iOjAuMH0sIlBhZGRpbmciOnsiJGlkIjoiMjQ0NSIsIlRvcCI6MC4wLCJMZWZ0IjowLjAsIlJpZ2h0IjowLjAsIkJvdHRvbSI6MC4wfSwiQmFja2dyb3VuZCI6eyIkaWQiOiIyNDQ2IiwiQ29sb3IiOnsiJGlkIjoiMjQ0NyIsIkEiOjg5LCJSIjowLCJHIjowLCJCIjowfX0sIklzVmlzaWJsZSI6dHJ1ZSwiV2lkdGgiOjAuMCwiSGVpZ2h0IjowLjAsIkJvcmRlclN0eWxlIjp7IiRpZCI6IjI0NDgiLCJMaW5lQ29sb3IiOm51bGwsIkxpbmVXZWlnaHQiOjAuMCwiTGluZVR5cGUiOjAsIlBhcmVudFN0eWxlIjpudWxsfSwiUGFyZW50U3R5bGUiOm51bGx9LCJEdXJhdGlvblN0eWxlIjp7IiRpZCI6IjI0NDkiLCJGb250U2V0dGluZ3MiOnsiJGlkIjoiMjQ1MCIsIkZvbnRTaXplIjoxMCwiRm9udE5hbWUiOiJDYWxpYnJpIiwiSXNCb2xkIjpmYWxzZSwiSXNJdGFsaWMiOmZhbHNlLCJJc1VuZGVybGluZWQiOmZhbHNlLCJQYXJlbnRTdHlsZSI6bnVsbH0sIkF1dG9TaXplIjowLCJGb3JlZ3JvdW5kIjp7IiRpZCI6IjI0NTEiLCJDb2xvciI6eyIkaWQiOiIyNDUyIiwiQSI6MjU1LCJSIjoyMzcsIkciOjEyNSwiQiI6NDl9fSwiTWF4V2lkdGgiOjIwMC4wLCJNYXhIZWlnaHQiOiJJbmZpbml0eSIsIlNtYXJ0Rm9yZWdyb3VuZElzQWN0aXZlIjpmYWxzZSwiSG9yaXpvbnRhbEFsaWdubWVudCI6MCwiVmVydGljYWxBbGlnbm1lbnQiOjEsIlNtYXJ0Rm9yZWdyb3VuZCI6bnVsbCwiQmFja2dyb3VuZEZpbGxUeXBlIjowLCJNYXJnaW4iOnsiJGlkIjoiMjQ1MyIsIlRvcCI6MC4wLCJMZWZ0IjowLjAsIlJpZ2h0IjowLjAsIkJvdHRvbSI6MC4wfSwiUGFkZGluZyI6eyIkaWQiOiIyNDU0IiwiVG9wIjowLjAsIkxlZnQiOjAuMCwiUmlnaHQiOjAuMCwiQm90dG9tIjowLjB9LCJCYWNrZ3JvdW5kIjp7IiRpZCI6IjI0NTUiLCJDb2xvciI6eyIkaWQiOiIyNDU2IiwiQSI6MjU1LCJSIjoyMzcsIkciOjEyNSwiQiI6NDl9fSwiSXNWaXNpYmxlIjp0cnVlLCJXaWR0aCI6MC4wLCJIZWlnaHQiOjAuMCwiQm9yZGVyU3R5bGUiOnsiJGlkIjoiMjQ1NyIsIkxpbmVDb2xvciI6bnVsbCwiTGluZVdlaWdodCI6MC4wLCJMaW5lVHlwZSI6MCwiUGFyZW50U3R5bGUiOm51bGx9LCJQYXJlbnRTdHlsZSI6bnVsbH0sIkhvcml6b250YWxDb25uZWN0b3JTdHlsZSI6eyIkaWQiOiIyNDU4IiwiTGluZUNvbG9yIjp7IiRpZCI6IjI0NTkiLCIkdHlwZSI6Ik5MUkUuQ29tbW9uLkRvbS5Tb2xpZENvbG9yQnJ1c2gsIE5MUkUuQ29tbW9uIiwiQ29sb3IiOnsiJGlkIjoiMjQ2MCIsIkEiOjI1NSwiUiI6MCwiRyI6MCwiQiI6MH19LCJMaW5lV2VpZ2h0IjowLjAsIkxpbmVUeXBlIjowLCJQYXJlbnRTdHlsZSI6bnVsbH0sIlZlcnRpY2FsQ29ubmVjdG9yU3R5bGUiOnsiJGlkIjoiMjQ2MSIsIkxpbmVDb2xvciI6eyIkaWQiOiIyNDYyIiwiJHR5cGUiOiJOTFJFLkNvbW1vbi5Eb20uU29saWRDb2xvckJydXNoLCBOTFJFLkNvbW1vbiIsIkNvbG9yIjp7IiRpZCI6IjI0NjMiLCJBIjoyNTUsIlIiOjAsIkciOjAsIkIiOjB9fSwiTGluZVdlaWdodCI6MC4wLCJMaW5lVHlwZSI6MCwiUGFyZW50U3R5bGUiOm51bGx9LCJNYXJnaW4iOm51bGwsIlN0YXJ0RGF0ZVBvc2l0aW9uIjozLCJFbmREYXRlUG9zaXRpb24iOjMsIkRhdGVJc1Zpc2libGUiOnRydWUsIlRpdGxlUG9zaXRpb24iOjQsIkR1cmF0aW9uUG9zaXRpb24iOjYsIlBlcmNlbnRhZ2VDb21wbGV0ZWRQb3NpdGlvbiI6NiwiVmFyaWFuY2VQb3NpdGlvbiI6MiwiU3BhY2luZyI6MywiSXNCZWxvd1RpbWViYW5kIjp0cnVlLCJQZXJjZW50YWdlQ29tcGxldGVTaGFwZU9wYWNpdHkiOjM1LCJCYXNlbGluZVN0eWxlIjp7IiRpZCI6IjI0NjQiLCJTaGFwZVN0eWxlIjp7IiRpZCI6IjI0NjUiLCJNYXJnaW4iOnsiJGlkIjoiMjQ2NiIsIlRvcCI6MC4wLCJMZWZ0IjowLjAsIlJpZ2h0IjowLjAsIkJvdHRvbSI6MC4wfSwiUGFkZGluZyI6eyIkaWQiOiIyNDY3IiwiVG9wIjowLjAsIkxlZnQiOjAuMCwiUmlnaHQiOjAuMCwiQm90dG9tIjowLjB9LCJCYWNrZ3JvdW5kIjp7IiRpZCI6IjI0NjgiLCJDb2xvciI6eyIkaWQiOiIyNDY5IiwiQSI6MTUzLCJSIjowLCJHIjowLCJCIjowfX0sIklzVmlzaWJsZSI6ZmFsc2UsIldpZHRoIjowLjAsIkhlaWdodCI6MC4wLCJCb3JkZXJTdHlsZSI6bnVsbCwiUGFyZW50U3R5bGUiOm51bGx9LCJNYXJnaW4iOnsiJGlkIjoiMjQ3MCIsIlRvcCI6MC4wLCJMZWZ0IjowLjAsIlJpZ2h0IjowLjAsIkJvdHRvbSI6MC4wfSwiUGFkZGluZyI6eyIkaWQiOiIyNDcxIiwiVG9wIjowLjAsIkxlZnQiOjAuMCwiUmlnaHQiOjAuMCwiQm90dG9tIjowLjB9LCJCYWNrZ3JvdW5kIjpudWxsLCJJc1Zpc2libGUiOnRydWUsIldpZHRoIjowLjAsIkhlaWdodCI6MC4wLCJCb3JkZXJTdHlsZSI6bnVsbCwiUGFyZW50U3R5bGUiOm51bGx9LCJTaGFwZVN0eWxlIjp7IiRpZCI6IjI0NzIiLCJNYXJnaW4iOnsiJGlkIjoiMjQ3MyIsIlRvcCI6MC4wLCJMZWZ0Ijo0LjAsIlJpZ2h0Ijo0LjAsIkJvdHRvbSI6MC4wfSwiUGFkZGluZyI6eyIkaWQiOiIyNDc0IiwiVG9wIjowLjAsIkxlZnQiOjAuMCwiUmlnaHQiOjAuMCwiQm90dG9tIjowLjB9LCJCYWNrZ3JvdW5kIjp7IiRpZCI6IjI0NzUiLCJDb2xvciI6eyIkaWQiOiIyNDc2IiwiQSI6MjU1LCJSIjoyMDcsIkciOjIxMiwiQiI6MjE3fX0sIklzVmlzaWJsZSI6dHJ1ZSwiV2lkdGgiOjAuMCwiSGVpZ2h0IjoxMC4wLCJCb3JkZXJTdHlsZSI6eyIkaWQiOiIyNDc3IiwiTGluZUNvbG9yIjp7IiRpZCI6IjI0NzgiLCIkdHlwZSI6Ik5MUkUuQ29tbW9uLkRvbS5Tb2xpZENvbG9yQnJ1c2gsIE5MUkUuQ29tbW9uIiwiQ29sb3IiOnsiJGlkIjoiMjQ3OSIsIkEiOjI1NSwiUiI6MjM0LCJHIjoyMiwiQiI6MzB9fSwiTGluZVdlaWdodCI6MC4wLCJMaW5lVHlwZSI6MCwiUGFyZW50U3R5bGUiOm51bGx9LCJQYXJlbnRTdHlsZSI6bnVsbH0sIlRpdGxlU3R5bGUiOnsiJGlkIjoiMjQ4MCIsIkZvbnRTZXR0aW5ncyI6eyIkaWQiOiIyNDgxIiwiRm9udFNpemUiOjExLCJGb250TmFtZSI6IkNhbGlicmkiLCJJc0JvbGQiOmZhbHNlLCJJc0l0YWxpYyI6ZmFsc2UsIklzVW5kZXJsaW5lZCI6ZmFsc2UsIlBhcmVudFN0eWxlIjpudWxsfSwiQXV0b1NpemUiOjAsIkZvcmVncm91bmQiOnsiJGlkIjoiMjQ4MiIsIkNvbG9yIjp7IiRpZCI6IjI0ODMiLCJBIjoyNTUsIlIiOjI1NSwiRyI6MjU1LCJCIjoyNTV9fSwiTWF4V2lkdGgiOjIwMC4wLCJNYXhIZWlnaHQiOiJJbmZpbml0eSIsIlNtYXJ0Rm9yZWdyb3VuZElzQWN0aXZlIjpmYWxzZSwiSG9yaXpvbnRhbEFsaWdubWVudCI6MCwiVmVydGljYWxBbGlnbm1lbnQiOjEsIlNtYXJ0Rm9yZWdyb3VuZCI6bnVsbCwiQmFja2dyb3VuZEZpbGxUeXBlIjowLCJNYXJnaW4iOnsiJGlkIjoiMjQ4NCIsIlRvcCI6MC4wLCJMZWZ0IjowLjAsIlJpZ2h0IjowLjAsIkJvdHRvbSI6MC4wfSwiUGFkZGluZyI6eyIkaWQiOiIyNDg1IiwiVG9wIjowLjAsIkxlZnQiOjAuMCwiUmlnaHQiOjAuMCwiQm90dG9tIjowLjB9LCJCYWNrZ3JvdW5kIjp7IiRpZCI6IjI0ODYiLCJDb2xvciI6eyIkaWQiOiIyNDg3IiwiQSI6MCwiUiI6MjU1LCJHIjoyNTUsIkIiOjI1NX19LCJJc1Zpc2libGUiOnRydWUsIldpZHRoIjowLjAsIkhlaWdodCI6MC4wLCJCb3JkZXJTdHlsZSI6eyIkaWQiOiIyNDg4IiwiTGluZUNvbG9yIjpudWxsLCJMaW5lV2VpZ2h0IjowLjAsIkxpbmVUeXBlIjowLCJQYXJlbnRTdHlsZSI6bnVsbH0sIlBhcmVudFN0eWxlIjpudWxsfSwiRGF0ZVN0eWxlIjp7IiRpZCI6IjI0ODkiLCJGb250U2V0dGluZ3MiOnsiJGlkIjoiMjQ5MCIsIkZvbnRTaXplIjoxMCwiRm9udE5hbWUiOiJDYWxpYnJpIiwiSXNCb2xkIjpmYWxzZSwiSXNJdGFsaWMiOmZhbHNlLCJJc1VuZGVybGluZWQiOmZhbHNlLCJQYXJlbnRTdHlsZSI6bnVsbH0sIkF1dG9TaXplIjowLCJGb3JlZ3JvdW5kIjp7IiRpZCI6IjI0OTEiLCJDb2xvciI6eyIkaWQiOiIyNDkyIiwiQSI6MjU1LCJSIjoyNTUsIkciOjE5MiwiQiI6MH19LCJNYXhXaWR0aCI6MjAwLjAsIk1heEhlaWdodCI6IkluZmluaXR5IiwiU21hcnRGb3JlZ3JvdW5kSXNBY3RpdmUiOmZhbHNlLCJIb3Jpem9udGFsQWxpZ25tZW50IjoyLCJWZXJ0aWNhbEFsaWdubWVudCI6MSwiU21hcnRGb3JlZ3JvdW5kIjpudWxsLCJCYWNrZ3JvdW5kRmlsbFR5cGUiOjAsIk1hcmdpbiI6eyIkaWQiOiIyNDkzIiwiVG9wIjowLjAsIkxlZnQiOjAuMCwiUmlnaHQiOjAuMCwiQm90dG9tIjowLjB9LCJQYWRkaW5nIjp7IiRpZCI6IjI0OTQiLCJUb3AiOjAuMCwiTGVmdCI6MC4wLCJSaWdodCI6MC4wLCJCb3R0b20iOjAuMH0sIkJhY2tncm91bmQiOnsiJGlkIjoiMjQ5NSIsIkNvbG9yIjp7IiRpZCI6IjI0OTYiLCJBIjowLCJSIjoyNTUsIkciOjI1NSwiQiI6MjU1fX0sIklzVmlzaWJsZSI6dHJ1ZSwiV2lkdGgiOjAuMCwiSGVpZ2h0IjowLjAsIkJvcmRlclN0eWxlIjp7IiRpZCI6IjI0OTciLCJMaW5lQ29sb3IiOm51bGwsIkxpbmVXZWlnaHQiOjAuMCwiTGluZVR5cGUiOjAsIlBhcmVudFN0eWxlIjpudWxsfSwiUGFyZW50U3R5bGUiOm51bGx9LCJEYXRlRm9ybWF0Ijp7IiRpZCI6IjI0OTg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jQ5OSIsIkZvcm1hdCI6MCwiSXNWaXNpYmxlIjpmYWxzZSwiTGFzdEtub3duVmlzaWJpbGl0eVN0YXRlIjpmYWxzZX0sIklzVmlzaWJsZSI6dHJ1ZSwiVmFyaWFuY2VTdHlsZSI6eyIkaWQiOiIyNTAwIiwiVGV4dFN0eWxlIjp7IiRpZCI6IjI1MDEiLCJGb250U2V0dGluZ3MiOnsiJGlkIjoiMjUwMiIsIkZvbnRTaXplIjo5LCJGb250TmFtZSI6IkNhbGlicmkiLCJJc0JvbGQiOmZhbHNlLCJJc0l0YWxpYyI6ZmFsc2UsIklzVW5kZXJsaW5lZCI6ZmFsc2UsIlBhcmVudFN0eWxlIjpudWxsfSwiQXV0b1NpemUiOjAsIkZvcmVncm91bmQiOnsiJGlkIjoiMjUwMyIsIkNvbG9yIjp7IiRpZCI6IjI1MDQiLCJBIjoyNTUsIlIiOjAsIkciOjAsIkIiOjB9fSwiTWF4V2lkdGgiOjIwMC4wLCJNYXhIZWlnaHQiOiJJbmZpbml0eSIsIlNtYXJ0Rm9yZWdyb3VuZElzQWN0aXZlIjpmYWxzZSwiSG9yaXpvbnRhbEFsaWdubWVudCI6MSwiVmVydGljYWxBbGlnbm1lbnQiOjEsIlNtYXJ0Rm9yZWdyb3VuZCI6bnVsbCwiQmFja2dyb3VuZEZpbGxUeXBlIjowLCJNYXJnaW4iOnsiJGlkIjoiMjUwNSIsIlRvcCI6MC4wLCJMZWZ0IjowLjAsIlJpZ2h0IjowLjAsIkJvdHRvbSI6MC4wfSwiUGFkZGluZyI6eyIkaWQiOiIyNTA2IiwiVG9wIjowLjAsIkxlZnQiOjAuMCwiUmlnaHQiOjAuMCwiQm90dG9tIjowLjB9LCJCYWNrZ3JvdW5kIjp7IiRpZCI6IjI1MDciLCJDb2xvciI6eyIkaWQiOiIyNTA4IiwiQSI6MCwiUiI6MCwiRyI6MCwiQiI6MH19LCJJc1Zpc2libGUiOnRydWUsIldpZHRoIjowLjAsIkhlaWdodCI6MC4wLCJCb3JkZXJTdHlsZSI6eyIkaWQiOiIyNTA5IiwiTGluZUNvbG9yIjpudWxsLCJMaW5lV2VpZ2h0IjowLjAsIkxpbmVUeXBlIjowLCJQYXJlbnRTdHlsZSI6bnVsbH0sIlBhcmVudFN0eWxlIjpudWxsfSwiUGFyZW50U3R5bGUiOm51bGx9LCJQYXJlbnRTdHlsZSI6bnVsbH0sIkluZGV4IjoxMywiU21hcnREdXJhdGlvbkFjdGl2YXRlZCI6ZmFsc2UsIkRhdGVGb3JtYXQiOnsiJHJlZiI6IjI0OTgifSwiV2Vla051bWJlcmluZyI6eyIkaWQiOiIyNTEwIiwiRm9ybWF0IjowLCJJc1Zpc2libGUiOmZhbHNlLCJMYXN0S25vd25WaXNpYmlsaXR5U3RhdGUiOmZhbHNlfSwiQmFzZWxpbmVEYXRhIjp7IiRpZCI6IjI1MTEiLCJTdGFydERhdGUiOiIyMDI2LTA2LTEwVDAwOjAwOjAwIiwiRW5kRGF0ZSI6IjIwMjYtMDYtMjBUMjM6NTk6MDAifSwiSWQiOiJmZGIwNzhlYS00ZGJhLTQ3MjAtYWY3Mi1kNjRkOTE3NmUzNmUiLCJJbXBvcnRJZCI6bnVsbCwiVGl0bGUiOiJQYWludCBpbnRlcmlvciB3YWxscyBhbmQgY2VpbGluZ3MiLCJOb3RlIjpudWxsLCJIeXBlcmxpbmsiOnsiJGlkIjoiMjUxMiIsIkFkZHJlc3MiOiIiLCJTdWJBZGRyZXNzIjoiIn0sIklzQ2hhbmdlZCI6ZmFsc2UsIklzTmV3IjpmYWxzZX19XSwiX21pbGVzdG9uZXMiOltdLCJJZCI6IjAwMDAwMDAwLTAwMDAtMDAwMC0wMDAwLTAwMDAwMDAwMDAwMCIsIklzU2luZ2xlSXRlbVJvdyI6dHJ1ZX1dLCJJbmRleCI6MSwiSWQiOiJiMDhhMmFlNi1mYjllLTRiYjctYmI4Yy00MzFhZjAxYjhhOTEiLCJIZWFkZXJUZXh0IjoiRHJ5d2FsbCAmIGluc3VsYXRpb24iLCJJc0RlZmF1bHQiOmZhbHNlLCJTdHlsZSI6eyIkaWQiOiIyNTEzIiwiSGVhZGVyU3R5bGUiOnsiJGlkIjoiMjUxNCIsIlRleHRTdHlsZSI6eyIkaWQiOiIyNTE1IiwiRm9udFNldHRpbmdzIjp7IiRpZCI6IjI1MTYiLCJGb250U2l6ZSI6MTEsIkZvbnROYW1lIjoiQ2FsaWJyaSIsIklzQm9sZCI6ZmFsc2UsIklzSXRhbGljIjpmYWxzZSwiSXNVbmRlcmxpbmVkIjpmYWxzZSwiUGFyZW50U3R5bGUiOm51bGx9LCJBdXRvU2l6ZSI6MiwiRm9yZWdyb3VuZCI6eyIkaWQiOiIyNTE3IiwiQ29sb3IiOnsiJGlkIjoiMjUxOCIsIkEiOjI1NSwiUiI6MjU1LCJHIjoxODMsIkIiOjh9fSwiTWF4V2lkdGgiOjQ5Ljc2NjUzMDA5NzY5OTE4OSwiTWF4SGVpZ2h0IjoiSW5maW5pdHkiLCJTbWFydEZvcmVncm91bmRJc0FjdGl2ZSI6ZmFsc2UsIkhvcml6b250YWxBbGlnbm1lbnQiOjAsIlZlcnRpY2FsQWxpZ25tZW50IjowLCJTbWFydEZvcmVncm91bmQiOm51bGwsIkJhY2tncm91bmRGaWxsVHlwZSI6MCwiTWFyZ2luIjp7IiRpZCI6IjI1MTkiLCJUb3AiOjAuMCwiTGVmdCI6MC4wLCJSaWdodCI6MC4wLCJCb3R0b20iOjAuMH0sIlBhZGRpbmciOnsiJGlkIjoiMjUyMCIsIlRvcCI6MC4wLCJMZWZ0IjowLjAsIlJpZ2h0IjowLjAsIkJvdHRvbSI6MC4wfSwiQmFja2dyb3VuZCI6eyIkaWQiOiIyNTIxIiwiQ29sb3IiOnsiJGlkIjoiMjUyMiIsIkEiOjI1NSwiUiI6MCwiRyI6MCwiQiI6MH19LCJJc1Zpc2libGUiOnRydWUsIldpZHRoIjowLjAsIkhlaWdodCI6MC4wLCJCb3JkZXJTdHlsZSI6bnVsbCwiUGFyZW50U3R5bGUiOm51bGx9LCJSZWN0YW5nbGVTdHlsZSI6eyIkaWQiOiIyNTIzIiwiTWFyZ2luIjp7IiRpZCI6IjI1MjQiLCJUb3AiOjAuMCwiTGVmdCI6MC4wLCJSaWdodCI6MC4wLCJCb3R0b20iOjAuMH0sIlBhZGRpbmciOnsiJGlkIjoiMjUyNSIsIlRvcCI6MC4wLCJMZWZ0IjowLjAsIlJpZ2h0IjowLjAsIkJvdHRvbSI6MC4wfSwiQmFja2dyb3VuZCI6eyIkaWQiOiIyNTI2IiwiQ29sb3IiOnsiJGlkIjoiMjUyNyIsIkEiOjEyNywiUiI6NjcsIkciOjgzLCJCIjo5N319LCJJc1Zpc2libGUiOnRydWUsIldpZHRoIjowLjAsIkhlaWdodCI6MC4wLCJCb3JkZXJTdHlsZSI6eyIkaWQiOiIyNTI4IiwiTGluZUNvbG9yIjp7IiRpZCI6IjI1MjkiLCIkdHlwZSI6Ik5MUkUuQ29tbW9uLkRvbS5Tb2xpZENvbG9yQnJ1c2gsIE5MUkUuQ29tbW9uIiwiQ29sb3IiOnsiJGlkIjoiMjUzMCIsIkEiOjI1NSwiUiI6MjU1LCJHIjoyNTUsIkIiOjI1NX19LCJMaW5lV2VpZ2h0IjowLjAsIkxpbmVUeXBlIjowLCJQYXJlbnRTdHlsZSI6bnVsbH0sIlBhcmVudFN0eWxlIjpudWxsfSwiTWFyZ2luIjp7IiRpZCI6IjI1MzEiLCJUb3AiOjAuMCwiTGVmdCI6MC4wLCJSaWdodCI6MC4wLCJCb3R0b20iOjAuMH0sIlBhZGRpbmciOnsiJGlkIjoiMjUzMiIsIlRvcCI6MC4wLCJMZWZ0IjowLjAsIlJpZ2h0IjowLjAsIkJvdHRvbSI6MC4wfSwiQmFja2dyb3VuZCI6bnVsbCwiSXNWaXNpYmxlIjp0cnVlLCJXaWR0aCI6MC4wLCJIZWlnaHQiOjAuMCwiQm9yZGVyU3R5bGUiOm51bGwsIlBhcmVudFN0eWxlIjpudWxsfSwiQmFja2dyb3VuZFN0eWxlIjp7IiRpZCI6IjI1MzMiLCJNYXJnaW4iOnsiJGlkIjoiMjUzNCIsIlRvcCI6MC4wLCJMZWZ0IjowLjAsIlJpZ2h0IjowLjAsIkJvdHRvbSI6MC4wfSwiUGFkZGluZyI6eyIkaWQiOiIyNTM1IiwiVG9wIjowLjAsIkxlZnQiOjAuMCwiUmlnaHQiOjAuMCwiQm90dG9tIjowLjB9LCJCYWNrZ3JvdW5kIjp7IiRpZCI6IjI1MzYiLCJDb2xvciI6eyIkaWQiOiIyNTM3IiwiQSI6MjA0LCJSIjoyOCwiRyI6MzYsIkIiOjQyfX0sIklzVmlzaWJsZSI6dHJ1ZSwiV2lkdGgiOjAuMCwiSGVpZ2h0IjowLjAsIkJvcmRlclN0eWxlIjp7IiRpZCI6IjI1MzgiLCJMaW5lQ29sb3IiOnsiJGlkIjoiMjUzOSIsIiR0eXBlIjoiTkxSRS5Db21tb24uRG9tLlNvbGlkQ29sb3JCcnVzaCwgTkxSRS5Db21tb24iLCJDb2xvciI6eyIkaWQiOiIyNTQwIiwiQSI6MjU1LCJSIjoyMzQsIkciOjIyLCJCIjozMH19LCJMaW5lV2VpZ2h0IjowLjAsIkxpbmVUeXBlIjowLCJQYXJlbnRTdHlsZSI6bnVsbH0sIlBhcmVudFN0eWxlIjpudWxsfSwiTWFyZ2luIjp7IiRpZCI6IjI1NDEiLCJUb3AiOjAuMCwiTGVmdCI6MC4wLCJSaWdodCI6MC4wLCJCb3R0b20iOjAuMH0sIlBhZGRpbmciOnsiJGlkIjoiMjU0MiIsIlRvcCI6MC4wLCJMZWZ0IjowLjAsIlJpZ2h0IjowLjAsIkJvdHRvbSI6MC4wfSwiSXNWaXNpYmxlIjp0cnVlLCJXaWR0aCI6MC4wLCJIZWlnaHQiOjAuMCwiQm9yZGVyU3R5bGUiOnsiJGlkIjoiMjU0MyIsIkxpbmVDb2xvciI6bnVsbCwiTGluZVdlaWdodCI6MC4wLCJMaW5lVHlwZSI6MCwiUGFyZW50U3R5bGUiOm51bGx9LCJQYXJlbnRTdHlsZSI6bnVsbH19LHsiJGlkIjoiMjU0NCIsIl9yb3dzIjpbeyIkaWQiOiIyNTQ1IiwiX3Rhc2tzIjpbeyIkaWQiOiIyNTQ2IiwiX2F0dGFjaGVkTWlsZXN0b25lcyI6W10sIlRhc2tEZWZpbml0aW9uIjp7IiRpZCI6IjI1NDciLCJHcm91cE5hbWUiOm51bGwsIlN0YXJ0RGF0ZSI6IjIwMjYtMDYtMThUMDA6MDA6MDAiLCJFbmREYXRlIjoiMjAyNi0wNi0yN1QyMzo1OTowMCIsIlBlcmNlbnRhZ2VDb21wbGV0ZSI6MC4wLCJTdHlsZSI6eyIkaWQiOiIyNTQ4IiwiU2hhcGUiOjEsIlNoYXBlVGhpY2tuZXNzIjowLCJEdXJhdGlvbkZvcm1hdCI6MCwiSW5jbHVkZU5vbldvcmtpbmdEYXlzSW5EdXJhdGlvbiI6ZmFsc2UsIlBlcmNlbnRhZ2VDb21wbGV0ZVN0eWxlIjp7IiRpZCI6IjI1NDkiLCJGb250U2V0dGluZ3MiOnsiJGlkIjoiMjU1MCIsIkZvbnRTaXplIjoxMCwiRm9udE5hbWUiOiJDYWxpYnJpIiwiSXNCb2xkIjpmYWxzZSwiSXNJdGFsaWMiOmZhbHNlLCJJc1VuZGVybGluZWQiOmZhbHNlLCJQYXJlbnRTdHlsZSI6bnVsbH0sIkF1dG9TaXplIjowLCJGb3JlZ3JvdW5kIjp7IiRpZCI6IjI1NTEiLCJDb2xvciI6eyIkaWQiOiIyNTUyIiwiQSI6MjU1LCJSIjoyMzIsIkciOjIzMiwiQiI6MjMyfX0sIk1heFdpZHRoIjoyMDAuMCwiTWF4SGVpZ2h0IjoiSW5maW5pdHkiLCJTbWFydEZvcmVncm91bmRJc0FjdGl2ZSI6ZmFsc2UsIkhvcml6b250YWxBbGlnbm1lbnQiOjAsIlZlcnRpY2FsQWxpZ25tZW50IjoxLCJTbWFydEZvcmVncm91bmQiOm51bGwsIkJhY2tncm91bmRGaWxsVHlwZSI6MCwiTWFyZ2luIjp7IiRpZCI6IjI1NTMiLCJUb3AiOjAuMCwiTGVmdCI6MC4wLCJSaWdodCI6MC4wLCJCb3R0b20iOjAuMH0sIlBhZGRpbmciOnsiJGlkIjoiMjU1NCIsIlRvcCI6MC4wLCJMZWZ0IjowLjAsIlJpZ2h0IjowLjAsIkJvdHRvbSI6MC4wfSwiQmFja2dyb3VuZCI6eyIkaWQiOiIyNTU1IiwiQ29sb3IiOnsiJGlkIjoiMjU1NiIsIkEiOjg5LCJSIjowLCJHIjowLCJCIjowfX0sIklzVmlzaWJsZSI6dHJ1ZSwiV2lkdGgiOjAuMCwiSGVpZ2h0IjowLjAsIkJvcmRlclN0eWxlIjp7IiRpZCI6IjI1NTciLCJMaW5lQ29sb3IiOm51bGwsIkxpbmVXZWlnaHQiOjAuMCwiTGluZVR5cGUiOjAsIlBhcmVudFN0eWxlIjpudWxsfSwiUGFyZW50U3R5bGUiOm51bGx9LCJEdXJhdGlvblN0eWxlIjp7IiRpZCI6IjI1NTgiLCJGb250U2V0dGluZ3MiOnsiJGlkIjoiMjU1OSIsIkZvbnRTaXplIjoxMCwiRm9udE5hbWUiOiJDYWxpYnJpIiwiSXNCb2xkIjpmYWxzZSwiSXNJdGFsaWMiOmZhbHNlLCJJc1VuZGVybGluZWQiOmZhbHNlLCJQYXJlbnRTdHlsZSI6bnVsbH0sIkF1dG9TaXplIjowLCJGb3JlZ3JvdW5kIjp7IiRpZCI6IjI1NjAiLCJDb2xvciI6eyIkaWQiOiIyNTYxIiwiQSI6MjU1LCJSIjoyMzcsIkciOjEyNSwiQiI6NDl9fSwiTWF4V2lkdGgiOjIwMC4wLCJNYXhIZWlnaHQiOiJJbmZpbml0eSIsIlNtYXJ0Rm9yZWdyb3VuZElzQWN0aXZlIjpmYWxzZSwiSG9yaXpvbnRhbEFsaWdubWVudCI6MCwiVmVydGljYWxBbGlnbm1lbnQiOjEsIlNtYXJ0Rm9yZWdyb3VuZCI6bnVsbCwiQmFja2dyb3VuZEZpbGxUeXBlIjowLCJNYXJnaW4iOnsiJGlkIjoiMjU2MiIsIlRvcCI6MC4wLCJMZWZ0IjowLjAsIlJpZ2h0IjowLjAsIkJvdHRvbSI6MC4wfSwiUGFkZGluZyI6eyIkaWQiOiIyNTYzIiwiVG9wIjowLjAsIkxlZnQiOjAuMCwiUmlnaHQiOjAuMCwiQm90dG9tIjowLjB9LCJCYWNrZ3JvdW5kIjp7IiRpZCI6IjI1NjQiLCJDb2xvciI6eyIkaWQiOiIyNTY1IiwiQSI6MjU1LCJSIjoyMzcsIkciOjEyNSwiQiI6NDl9fSwiSXNWaXNpYmxlIjp0cnVlLCJXaWR0aCI6MC4wLCJIZWlnaHQiOjAuMCwiQm9yZGVyU3R5bGUiOnsiJGlkIjoiMjU2NiIsIkxpbmVDb2xvciI6bnVsbCwiTGluZVdlaWdodCI6MC4wLCJMaW5lVHlwZSI6MCwiUGFyZW50U3R5bGUiOm51bGx9LCJQYXJlbnRTdHlsZSI6bnVsbH0sIkhvcml6b250YWxDb25uZWN0b3JTdHlsZSI6eyIkaWQiOiIyNTY3IiwiTGluZUNvbG9yIjp7IiRpZCI6IjI1NjgiLCIkdHlwZSI6Ik5MUkUuQ29tbW9uLkRvbS5Tb2xpZENvbG9yQnJ1c2gsIE5MUkUuQ29tbW9uIiwiQ29sb3IiOnsiJGlkIjoiMjU2OSIsIkEiOjI1NSwiUiI6MCwiRyI6MCwiQiI6MH19LCJMaW5lV2VpZ2h0IjowLjAsIkxpbmVUeXBlIjowLCJQYXJlbnRTdHlsZSI6bnVsbH0sIlZlcnRpY2FsQ29ubmVjdG9yU3R5bGUiOnsiJGlkIjoiMjU3MCIsIkxpbmVDb2xvciI6eyIkaWQiOiIyNTcxIiwiJHR5cGUiOiJOTFJFLkNvbW1vbi5Eb20uU29saWRDb2xvckJydXNoLCBOTFJFLkNvbW1vbiIsIkNvbG9yIjp7IiRpZCI6IjI1NzIiLCJBIjoyNTUsIlIiOjAsIkciOjAsIkIiOjB9fSwiTGluZVdlaWdodCI6MC4wLCJMaW5lVHlwZSI6MCwiUGFyZW50U3R5bGUiOm51bGx9LCJNYXJnaW4iOm51bGwsIlN0YXJ0RGF0ZVBvc2l0aW9uIjozLCJFbmREYXRlUG9zaXRpb24iOjMsIkRhdGVJc1Zpc2libGUiOnRydWUsIlRpdGxlUG9zaXRpb24iOjQsIkR1cmF0aW9uUG9zaXRpb24iOjYsIlBlcmNlbnRhZ2VDb21wbGV0ZWRQb3NpdGlvbiI6NiwiVmFyaWFuY2VQb3NpdGlvbiI6MiwiU3BhY2luZyI6MywiSXNCZWxvd1RpbWViYW5kIjp0cnVlLCJQZXJjZW50YWdlQ29tcGxldGVTaGFwZU9wYWNpdHkiOjM1LCJCYXNlbGluZVN0eWxlIjp7IiRpZCI6IjI1NzMiLCJTaGFwZVN0eWxlIjp7IiRpZCI6IjI1NzQiLCJNYXJnaW4iOnsiJGlkIjoiMjU3NSIsIlRvcCI6MC4wLCJMZWZ0IjowLjAsIlJpZ2h0IjowLjAsIkJvdHRvbSI6MC4wfSwiUGFkZGluZyI6eyIkaWQiOiIyNTc2IiwiVG9wIjowLjAsIkxlZnQiOjAuMCwiUmlnaHQiOjAuMCwiQm90dG9tIjowLjB9LCJCYWNrZ3JvdW5kIjp7IiRpZCI6IjI1NzciLCJDb2xvciI6eyIkaWQiOiIyNTc4IiwiQSI6MTUzLCJSIjowLCJHIjowLCJCIjowfX0sIklzVmlzaWJsZSI6dHJ1ZSwiV2lkdGgiOjAuMCwiSGVpZ2h0IjowLjAsIkJvcmRlclN0eWxlIjpudWxsLCJQYXJlbnRTdHlsZSI6bnVsbH0sIk1hcmdpbiI6eyIkaWQiOiIyNTc5IiwiVG9wIjowLjAsIkxlZnQiOjAuMCwiUmlnaHQiOjAuMCwiQm90dG9tIjowLjB9LCJQYWRkaW5nIjp7IiRpZCI6IjI1ODAiLCJUb3AiOjAuMCwiTGVmdCI6MC4wLCJSaWdodCI6MC4wLCJCb3R0b20iOjAuMH0sIkJhY2tncm91bmQiOm51bGwsIklzVmlzaWJsZSI6dHJ1ZSwiV2lkdGgiOjAuMCwiSGVpZ2h0IjowLjAsIkJvcmRlclN0eWxlIjpudWxsLCJQYXJlbnRTdHlsZSI6bnVsbH0sIlNoYXBlU3R5bGUiOnsiJGlkIjoiMjU4MSIsIk1hcmdpbiI6eyIkaWQiOiIyNTgyIiwiVG9wIjowLjAsIkxlZnQiOjQuMCwiUmlnaHQiOjQuMCwiQm90dG9tIjowLjB9LCJQYWRkaW5nIjp7IiRpZCI6IjI1ODMiLCJUb3AiOjAuMCwiTGVmdCI6MC4wLCJSaWdodCI6MC4wLCJCb3R0b20iOjAuMH0sIkJhY2tncm91bmQiOnsiJGlkIjoiMjU4NCIsIkNvbG9yIjp7IiRpZCI6IjI1ODUiLCJBIjoyNTUsIlIiOjIwNywiRyI6MjEyLCJCIjoyMTd9fSwiSXNWaXNpYmxlIjp0cnVlLCJXaWR0aCI6MC4wLCJIZWlnaHQiOjEwLjAsIkJvcmRlclN0eWxlIjp7IiRpZCI6IjI1ODYiLCJMaW5lQ29sb3IiOnsiJGlkIjoiMjU4NyIsIiR0eXBlIjoiTkxSRS5Db21tb24uRG9tLlNvbGlkQ29sb3JCcnVzaCwgTkxSRS5Db21tb24iLCJDb2xvciI6eyIkaWQiOiIyNTg4IiwiQSI6MjU1LCJSIjoyMzQsIkciOjIyLCJCIjozMH19LCJMaW5lV2VpZ2h0IjowLjAsIkxpbmVUeXBlIjowLCJQYXJlbnRTdHlsZSI6bnVsbH0sIlBhcmVudFN0eWxlIjpudWxsfSwiVGl0bGVTdHlsZSI6eyIkaWQiOiIyNTg5IiwiRm9udFNldHRpbmdzIjp7IiRpZCI6IjI1OTAiLCJGb250U2l6ZSI6MTEsIkZvbnROYW1lIjoiQ2FsaWJyaSIsIklzQm9sZCI6ZmFsc2UsIklzSXRhbGljIjpmYWxzZSwiSXNVbmRlcmxpbmVkIjpmYWxzZSwiUGFyZW50U3R5bGUiOm51bGx9LCJBdXRvU2l6ZSI6MCwiRm9yZWdyb3VuZCI6eyIkaWQiOiIyNTkxIiwiQ29sb3IiOnsiJGlkIjoiMjU5MiIsIkEiOjI1NSwiUiI6MjU1LCJHIjoyNTUsIkIiOjI1NX19LCJNYXhXaWR0aCI6MjAwLjAsIk1heEhlaWdodCI6IkluZmluaXR5IiwiU21hcnRGb3JlZ3JvdW5kSXNBY3RpdmUiOmZhbHNlLCJIb3Jpem9udGFsQWxpZ25tZW50IjowLCJWZXJ0aWNhbEFsaWdubWVudCI6MSwiU21hcnRGb3JlZ3JvdW5kIjpudWxsLCJCYWNrZ3JvdW5kRmlsbFR5cGUiOjAsIk1hcmdpbiI6eyIkaWQiOiIyNTkzIiwiVG9wIjowLjAsIkxlZnQiOjAuMCwiUmlnaHQiOjAuMCwiQm90dG9tIjowLjB9LCJQYWRkaW5nIjp7IiRpZCI6IjI1OTQiLCJUb3AiOjAuMCwiTGVmdCI6MC4wLCJSaWdodCI6MC4wLCJCb3R0b20iOjAuMH0sIkJhY2tncm91bmQiOnsiJGlkIjoiMjU5NSIsIkNvbG9yIjp7IiRpZCI6IjI1OTYiLCJBIjowLCJSIjoyNTUsIkciOjI1NSwiQiI6MjU1fX0sIklzVmlzaWJsZSI6dHJ1ZSwiV2lkdGgiOjAuMCwiSGVpZ2h0IjowLjAsIkJvcmRlclN0eWxlIjp7IiRpZCI6IjI1OTciLCJMaW5lQ29sb3IiOm51bGwsIkxpbmVXZWlnaHQiOjAuMCwiTGluZVR5cGUiOjAsIlBhcmVudFN0eWxlIjpudWxsfSwiUGFyZW50U3R5bGUiOm51bGx9LCJEYXRlU3R5bGUiOnsiJGlkIjoiMjU5OCIsIkZvbnRTZXR0aW5ncyI6eyIkaWQiOiIyNTk5IiwiRm9udFNpemUiOjEwLCJGb250TmFtZSI6IkNhbGlicmkiLCJJc0JvbGQiOmZhbHNlLCJJc0l0YWxpYyI6ZmFsc2UsIklzVW5kZXJsaW5lZCI6ZmFsc2UsIlBhcmVudFN0eWxlIjpudWxsfSwiQXV0b1NpemUiOjAsIkZvcmVncm91bmQiOnsiJGlkIjoiMjYwMCIsIkNvbG9yIjp7IiRpZCI6IjI2MDEiLCJBIjoyNTUsIlIiOjI1NSwiRyI6MTkyLCJCIjowfX0sIk1heFdpZHRoIjoyMDAuMCwiTWF4SGVpZ2h0IjoiSW5maW5pdHkiLCJTbWFydEZvcmVncm91bmRJc0FjdGl2ZSI6ZmFsc2UsIkhvcml6b250YWxBbGlnbm1lbnQiOjIsIlZlcnRpY2FsQWxpZ25tZW50IjoxLCJTbWFydEZvcmVncm91bmQiOm51bGwsIkJhY2tncm91bmRGaWxsVHlwZSI6MCwiTWFyZ2luIjp7IiRpZCI6IjI2MDIiLCJUb3AiOjAuMCwiTGVmdCI6MC4wLCJSaWdodCI6MC4wLCJCb3R0b20iOjAuMH0sIlBhZGRpbmciOnsiJGlkIjoiMjYwMyIsIlRvcCI6MC4wLCJMZWZ0IjowLjAsIlJpZ2h0IjowLjAsIkJvdHRvbSI6MC4wfSwiQmFja2dyb3VuZCI6eyIkaWQiOiIyNjA0IiwiQ29sb3IiOnsiJGlkIjoiMjYwNSIsIkEiOjAsIlIiOjI1NSwiRyI6MjU1LCJCIjoyNTV9fSwiSXNWaXNpYmxlIjp0cnVlLCJXaWR0aCI6MC4wLCJIZWlnaHQiOjAuMCwiQm9yZGVyU3R5bGUiOnsiJGlkIjoiMjYwNiIsIkxpbmVDb2xvciI6bnVsbCwiTGluZVdlaWdodCI6MC4wLCJMaW5lVHlwZSI6MCwiUGFyZW50U3R5bGUiOm51bGx9LCJQYXJlbnRTdHlsZSI6bnVsbH0sIkRhdGVGb3JtYXQiOnsiJGlkIjoiMjYwNy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yNjA4IiwiRm9ybWF0IjowLCJJc1Zpc2libGUiOmZhbHNlLCJMYXN0S25vd25WaXNpYmlsaXR5U3RhdGUiOmZhbHNlfSwiSXNWaXNpYmxlIjp0cnVlLCJWYXJpYW5jZVN0eWxlIjp7IiRpZCI6IjI2MDkiLCJUZXh0U3R5bGUiOnsiJGlkIjoiMjYxMCIsIkZvbnRTZXR0aW5ncyI6eyIkaWQiOiIyNjExIiwiRm9udFNpemUiOjksIkZvbnROYW1lIjoiQ2FsaWJyaSIsIklzQm9sZCI6ZmFsc2UsIklzSXRhbGljIjpmYWxzZSwiSXNVbmRlcmxpbmVkIjpmYWxzZSwiUGFyZW50U3R5bGUiOm51bGx9LCJBdXRvU2l6ZSI6MCwiRm9yZWdyb3VuZCI6eyIkaWQiOiIyNjEyIiwiQ29sb3IiOnsiJGlkIjoiMjYxMyIsIkEiOjI1NSwiUiI6MCwiRyI6MCwiQiI6MH19LCJNYXhXaWR0aCI6MjAwLjAsIk1heEhlaWdodCI6IkluZmluaXR5IiwiU21hcnRGb3JlZ3JvdW5kSXNBY3RpdmUiOmZhbHNlLCJIb3Jpem9udGFsQWxpZ25tZW50IjoxLCJWZXJ0aWNhbEFsaWdubWVudCI6MSwiU21hcnRGb3JlZ3JvdW5kIjpudWxsLCJCYWNrZ3JvdW5kRmlsbFR5cGUiOjAsIk1hcmdpbiI6eyIkaWQiOiIyNjE0IiwiVG9wIjowLjAsIkxlZnQiOjAuMCwiUmlnaHQiOjAuMCwiQm90dG9tIjowLjB9LCJQYWRkaW5nIjp7IiRpZCI6IjI2MTUiLCJUb3AiOjAuMCwiTGVmdCI6MC4wLCJSaWdodCI6MC4wLCJCb3R0b20iOjAuMH0sIkJhY2tncm91bmQiOnsiJGlkIjoiMjYxNiIsIkNvbG9yIjp7IiRpZCI6IjI2MTciLCJBIjowLCJSIjowLCJHIjowLCJCIjowfX0sIklzVmlzaWJsZSI6dHJ1ZSwiV2lkdGgiOjAuMCwiSGVpZ2h0IjowLjAsIkJvcmRlclN0eWxlIjp7IiRpZCI6IjI2MTgiLCJMaW5lQ29sb3IiOm51bGwsIkxpbmVXZWlnaHQiOjAuMCwiTGluZVR5cGUiOjAsIlBhcmVudFN0eWxlIjpudWxsfSwiUGFyZW50U3R5bGUiOm51bGx9LCJQYXJlbnRTdHlsZSI6bnVsbH0sIlBhcmVudFN0eWxlIjpudWxsfSwiSW5kZXgiOjE0LCJTbWFydER1cmF0aW9uQWN0aXZhdGVkIjpmYWxzZSwiRGF0ZUZvcm1hdCI6eyIkcmVmIjoiMjYwNyJ9LCJXZWVrTnVtYmVyaW5nIjp7IiRpZCI6IjI2MTkiLCJGb3JtYXQiOjAsIklzVmlzaWJsZSI6ZmFsc2UsIkxhc3RLbm93blZpc2liaWxpdHlTdGF0ZSI6ZmFsc2V9LCJCYXNlbGluZURhdGEiOnsiJGlkIjoiMjYyMCIsIlN0YXJ0RGF0ZSI6IjIwMjYtMDYtMThUMDA6MDA6MDAiLCJFbmREYXRlIjoiMjAyNi0wNi0yOVQyMzo1OTowMCJ9LCJJZCI6IjRiZDg2Zjc5LWZlMWItNDQ0OC1hZjYxLTZkZmFjY2QwMDY0ZCIsIkltcG9ydElkIjpudWxsLCJUaXRsZSI6Ikluc3RhbGwgZmxvb3JpbmciLCJOb3RlIjpudWxsLCJIeXBlcmxpbmsiOnsiJGlkIjoiMjYyMSIsIkFkZHJlc3MiOiIiLCJTdWJBZGRyZXNzIjoiIn0sIklzQ2hhbmdlZCI6ZmFsc2UsIklzTmV3IjpmYWxzZX19XSwiX21pbGVzdG9uZXMiOltdLCJJZCI6IjAwMDAwMDAwLTAwMDAtMDAwMC0wMDAwLTAwMDAwMDAwMDAwMCIsIklzU2luZ2xlSXRlbVJvdyI6dHJ1ZX1dLCJJbmRleCI6MiwiSWQiOiI5OThiNDg4My0zNjEzLTQxOTUtYTE2NC1jOWZkNDFjNmNkNzgiLCJIZWFkZXJUZXh0IjoiRmxvb3JpbmciLCJJc0RlZmF1bHQiOmZhbHNlLCJTdHlsZSI6eyIkaWQiOiIyNjIyIiwiSGVhZGVyU3R5bGUiOnsiJGlkIjoiMjYyMyIsIlRleHRTdHlsZSI6eyIkaWQiOiIyNjI0IiwiRm9udFNldHRpbmdzIjp7IiRpZCI6IjI2MjUiLCJGb250U2l6ZSI6MTEsIkZvbnROYW1lIjoiQ2FsaWJyaSIsIklzQm9sZCI6ZmFsc2UsIklzSXRhbGljIjpmYWxzZSwiSXNVbmRlcmxpbmVkIjpmYWxzZSwiUGFyZW50U3R5bGUiOm51bGx9LCJBdXRvU2l6ZSI6MiwiRm9yZWdyb3VuZCI6eyIkaWQiOiIyNjI2IiwiQ29sb3IiOnsiJGlkIjoiMjYyNyIsIkEiOjI1NSwiUiI6MjU1LCJHIjoxODMsIkIiOjh9fSwiTWF4V2lkdGgiOjQ5Ljc2NjUzMDA5NzY5OTE4OSwiTWF4SGVpZ2h0IjoiSW5maW5pdHkiLCJTbWFydEZvcmVncm91bmRJc0FjdGl2ZSI6ZmFsc2UsIkhvcml6b250YWxBbGlnbm1lbnQiOjAsIlZlcnRpY2FsQWxpZ25tZW50IjowLCJTbWFydEZvcmVncm91bmQiOm51bGwsIkJhY2tncm91bmRGaWxsVHlwZSI6MCwiTWFyZ2luIjp7IiRpZCI6IjI2MjgiLCJUb3AiOjAuMCwiTGVmdCI6MC4wLCJSaWdodCI6MC4wLCJCb3R0b20iOjAuMH0sIlBhZGRpbmciOnsiJGlkIjoiMjYyOSIsIlRvcCI6MC4wLCJMZWZ0IjowLjAsIlJpZ2h0IjowLjAsIkJvdHRvbSI6MC4wfSwiQmFja2dyb3VuZCI6eyIkaWQiOiIyNjMwIiwiQ29sb3IiOnsiJGlkIjoiMjYzMSIsIkEiOjI1NSwiUiI6MCwiRyI6MCwiQiI6MH19LCJJc1Zpc2libGUiOnRydWUsIldpZHRoIjowLjAsIkhlaWdodCI6MC4wLCJCb3JkZXJTdHlsZSI6bnVsbCwiUGFyZW50U3R5bGUiOm51bGx9LCJSZWN0YW5nbGVTdHlsZSI6eyIkaWQiOiIyNjMyIiwiTWFyZ2luIjp7IiRpZCI6IjI2MzMiLCJUb3AiOjAuMCwiTGVmdCI6MC4wLCJSaWdodCI6MC4wLCJCb3R0b20iOjAuMH0sIlBhZGRpbmciOnsiJGlkIjoiMjYzNCIsIlRvcCI6MC4wLCJMZWZ0IjowLjAsIlJpZ2h0IjowLjAsIkJvdHRvbSI6MC4wfSwiQmFja2dyb3VuZCI6eyIkaWQiOiIyNjM1IiwiQ29sb3IiOnsiJGlkIjoiMjYzNiIsIkEiOjEyNywiUiI6NjcsIkciOjgzLCJCIjo5N319LCJJc1Zpc2libGUiOnRydWUsIldpZHRoIjowLjAsIkhlaWdodCI6MC4wLCJCb3JkZXJTdHlsZSI6eyIkaWQiOiIyNjM3IiwiTGluZUNvbG9yIjp7IiRpZCI6IjI2MzgiLCIkdHlwZSI6Ik5MUkUuQ29tbW9uLkRvbS5Tb2xpZENvbG9yQnJ1c2gsIE5MUkUuQ29tbW9uIiwiQ29sb3IiOnsiJGlkIjoiMjYzOSIsIkEiOjI1NSwiUiI6MjU1LCJHIjoyNTUsIkIiOjI1NX19LCJMaW5lV2VpZ2h0IjowLjAsIkxpbmVUeXBlIjowLCJQYXJlbnRTdHlsZSI6bnVsbH0sIlBhcmVudFN0eWxlIjpudWxsfSwiTWFyZ2luIjp7IiRpZCI6IjI2NDAiLCJUb3AiOjAuMCwiTGVmdCI6MC4wLCJSaWdodCI6MC4wLCJCb3R0b20iOjAuMH0sIlBhZGRpbmciOnsiJGlkIjoiMjY0MSIsIlRvcCI6MC4wLCJMZWZ0IjowLjAsIlJpZ2h0IjowLjAsIkJvdHRvbSI6MC4wfSwiQmFja2dyb3VuZCI6bnVsbCwiSXNWaXNpYmxlIjp0cnVlLCJXaWR0aCI6MC4wLCJIZWlnaHQiOjAuMCwiQm9yZGVyU3R5bGUiOm51bGwsIlBhcmVudFN0eWxlIjpudWxsfSwiQmFja2dyb3VuZFN0eWxlIjp7IiRpZCI6IjI2NDIiLCJNYXJnaW4iOnsiJGlkIjoiMjY0MyIsIlRvcCI6MC4wLCJMZWZ0IjowLjAsIlJpZ2h0IjowLjAsIkJvdHRvbSI6MC4wfSwiUGFkZGluZyI6eyIkaWQiOiIyNjQ0IiwiVG9wIjowLjAsIkxlZnQiOjAuMCwiUmlnaHQiOjAuMCwiQm90dG9tIjowLjB9LCJCYWNrZ3JvdW5kIjp7IiRpZCI6IjI2NDUiLCJDb2xvciI6eyIkaWQiOiIyNjQ2IiwiQSI6MjA0LCJSIjoyOCwiRyI6MzYsIkIiOjQyfX0sIklzVmlzaWJsZSI6dHJ1ZSwiV2lkdGgiOjAuMCwiSGVpZ2h0IjowLjAsIkJvcmRlclN0eWxlIjp7IiRpZCI6IjI2NDciLCJMaW5lQ29sb3IiOnsiJGlkIjoiMjY0OCIsIiR0eXBlIjoiTkxSRS5Db21tb24uRG9tLlNvbGlkQ29sb3JCcnVzaCwgTkxSRS5Db21tb24iLCJDb2xvciI6eyIkaWQiOiIyNjQ5IiwiQSI6MjU1LCJSIjoyMzQsIkciOjIyLCJCIjozMH19LCJMaW5lV2VpZ2h0IjowLjAsIkxpbmVUeXBlIjowLCJQYXJlbnRTdHlsZSI6bnVsbH0sIlBhcmVudFN0eWxlIjpudWxsfSwiTWFyZ2luIjp7IiRpZCI6IjI2NTAiLCJUb3AiOjAuMCwiTGVmdCI6MC4wLCJSaWdodCI6MC4wLCJCb3R0b20iOjAuMH0sIlBhZGRpbmciOnsiJGlkIjoiMjY1MSIsIlRvcCI6MC4wLCJMZWZ0IjowLjAsIlJpZ2h0IjowLjAsIkJvdHRvbSI6MC4wfSwiSXNWaXNpYmxlIjp0cnVlLCJXaWR0aCI6MC4wLCJIZWlnaHQiOjAuMCwiQm9yZGVyU3R5bGUiOnsiJGlkIjoiMjY1MiIsIkxpbmVDb2xvciI6bnVsbCwiTGluZVdlaWdodCI6MC4wLCJMaW5lVHlwZSI6MCwiUGFyZW50U3R5bGUiOm51bGx9LCJQYXJlbnRTdHlsZSI6bnVsbH19LHsiJGlkIjoiMjY1MyIsIl9yb3dzIjpbXSwiSW5kZXgiOjI0LCJJZCI6ImZjZDY0ZTQxLWVmNDgtNGUyMS1hOWY0LWM5MzU4YmUxY2Q5MyIsIkhlYWRlclRleHQiOm51bGwsIklzRGVmYXVsdCI6dHJ1ZSwiU3R5bGUiOnsiJGlkIjoiMjY1NCIsIkhlYWRlclN0eWxlIjp7IiRpZCI6IjI2NTUiLCJUZXh0U3R5bGUiOnsiJGlkIjoiMjY1NiIsIkZvbnRTZXR0aW5ncyI6eyIkaWQiOiIyNjU3IiwiRm9udFNpemUiOjExLCJGb250TmFtZSI6IkNhbGlicmkiLCJJc0JvbGQiOmZhbHNlLCJJc0l0YWxpYyI6ZmFsc2UsIklzVW5kZXJsaW5lZCI6ZmFsc2UsIlBhcmVudFN0eWxlIjpudWxsfSwiQXV0b1NpemUiOjIsIkZvcmVncm91bmQiOnsiJGlkIjoiMjY1OCIsIkNvbG9yIjp7IiRpZCI6IjI2NTkiLCJBIjoyNTUsIlIiOjAsIkciOjAsIkIiOjB9fSwiTWF4V2lkdGgiOiJJbmZpbml0eSIsIk1heEhlaWdodCI6IkluZmluaXR5IiwiU21hcnRGb3JlZ3JvdW5kSXNBY3RpdmUiOmZhbHNlLCJIb3Jpem9udGFsQWxpZ25tZW50IjowLCJWZXJ0aWNhbEFsaWdubWVudCI6MCwiU21hcnRGb3JlZ3JvdW5kIjpudWxsLCJCYWNrZ3JvdW5kRmlsbFR5cGUiOjAsIk1hcmdpbiI6eyIkaWQiOiIyNjYwIiwiVG9wIjowLjAsIkxlZnQiOjAuMCwiUmlnaHQiOjAuMCwiQm90dG9tIjowLjB9LCJQYWRkaW5nIjp7IiRpZCI6IjI2NjEiLCJUb3AiOjAuMCwiTGVmdCI6MC4wLCJSaWdodCI6MC4wLCJCb3R0b20iOjAuMH0sIkJhY2tncm91bmQiOnsiJGlkIjoiMjY2MiIsIkNvbG9yIjp7IiRpZCI6IjI2NjMiLCJBIjoyNTUsIlIiOjAsIkciOjAsIkIiOjB9fSwiSXNWaXNpYmxlIjp0cnVlLCJXaWR0aCI6MC4wLCJIZWlnaHQiOjAuMCwiQm9yZGVyU3R5bGUiOm51bGwsIlBhcmVudFN0eWxlIjpudWxsfSwiUmVjdGFuZ2xlU3R5bGUiOnsiJGlkIjoiMjY2NCIsIk1hcmdpbiI6eyIkaWQiOiIyNjY1IiwiVG9wIjowLjAsIkxlZnQiOjAuMCwiUmlnaHQiOjAuMCwiQm90dG9tIjowLjB9LCJQYWRkaW5nIjp7IiRpZCI6IjI2NjYiLCJUb3AiOjAuMCwiTGVmdCI6MC4wLCJSaWdodCI6MC4wLCJCb3R0b20iOjAuMH0sIkJhY2tncm91bmQiOnsiJGlkIjoiMjY2NyIsIkNvbG9yIjp7IiRpZCI6IjI2NjgiLCJBIjo2MywiUiI6MjMzLCJHIjoxMTMsIkIiOjUwfX0sIklzVmlzaWJsZSI6dHJ1ZSwiV2lkdGgiOjAuMCwiSGVpZ2h0IjowLjAsIkJvcmRlclN0eWxlIjp7IiRpZCI6IjI2NjkiLCJMaW5lQ29sb3IiOnsiJGlkIjoiMjY3MCIsIiR0eXBlIjoiTkxSRS5Db21tb24uRG9tLlNvbGlkQ29sb3JCcnVzaCwgTkxSRS5Db21tb24iLCJDb2xvciI6eyIkaWQiOiIyNjcxIiwiQSI6MjU1LCJSIjoyNTUsIkciOjI1NSwiQiI6MjU1fX0sIkxpbmVXZWlnaHQiOjAuMCwiTGluZVR5cGUiOjAsIlBhcmVudFN0eWxlIjpudWxsfSwiUGFyZW50U3R5bGUiOm51bGx9LCJNYXJnaW4iOnsiJGlkIjoiMjY3MiIsIlRvcCI6MC4wLCJMZWZ0IjowLjAsIlJpZ2h0IjowLjAsIkJvdHRvbSI6MC4wfSwiUGFkZGluZyI6eyIkaWQiOiIyNjczIiwiVG9wIjowLjAsIkxlZnQiOjAuMCwiUmlnaHQiOjAuMCwiQm90dG9tIjowLjB9LCJCYWNrZ3JvdW5kIjpudWxsLCJJc1Zpc2libGUiOnRydWUsIldpZHRoIjowLjAsIkhlaWdodCI6MC4wLCJCb3JkZXJTdHlsZSI6bnVsbCwiUGFyZW50U3R5bGUiOm51bGx9LCJCYWNrZ3JvdW5kU3R5bGUiOnsiJGlkIjoiMjY3NCIsIk1hcmdpbiI6eyIkaWQiOiIyNjc1IiwiVG9wIjowLjAsIkxlZnQiOjAuMCwiUmlnaHQiOjAuMCwiQm90dG9tIjowLjB9LCJQYWRkaW5nIjp7IiRpZCI6IjI2NzYiLCJUb3AiOjAuMCwiTGVmdCI6MC4wLCJSaWdodCI6MC4wLCJCb3R0b20iOjAuMH0sIkJhY2tncm91bmQiOnsiJGlkIjoiMjY3NyIsIkNvbG9yIjp7IiRpZCI6IjI2NzgiLCJBIjo1MSwiUiI6MjAwLCJHIjoyMDAsIkIiOjIwMH19LCJJc1Zpc2libGUiOnRydWUsIldpZHRoIjowLjAsIkhlaWdodCI6MC4wLCJCb3JkZXJTdHlsZSI6eyIkaWQiOiIyNjc5IiwiTGluZUNvbG9yIjp7IiRpZCI6IjI2ODAiLCIkdHlwZSI6Ik5MUkUuQ29tbW9uLkRvbS5Tb2xpZENvbG9yQnJ1c2gsIE5MUkUuQ29tbW9uIiwiQ29sb3IiOnsiJGlkIjoiMjY4MSIsIkEiOjI1NSwiUiI6MjM0LCJHIjoyMiwiQiI6MzB9fSwiTGluZVdlaWdodCI6MC4wLCJMaW5lVHlwZSI6MCwiUGFyZW50U3R5bGUiOm51bGx9LCJQYXJlbnRTdHlsZSI6bnVsbH0sIk1hcmdpbiI6eyIkaWQiOiIyNjgyIiwiVG9wIjowLjAsIkxlZnQiOjAuMCwiUmlnaHQiOjAuMCwiQm90dG9tIjowLjB9LCJQYWRkaW5nIjp7IiRpZCI6IjI2ODMiLCJUb3AiOjAuMCwiTGVmdCI6MC4wLCJSaWdodCI6MC4wLCJCb3R0b20iOjAuMH0sIklzVmlzaWJsZSI6dHJ1ZSwiV2lkdGgiOjAuMCwiSGVpZ2h0IjowLjAsIkJvcmRlclN0eWxlIjp7IiRpZCI6IjI2ODQiLCJMaW5lQ29sb3IiOm51bGwsIkxpbmVXZWlnaHQiOjAuMCwiTGluZVR5cGUiOjAsIlBhcmVudFN0eWxlIjpudWxsfSwiUGFyZW50U3R5bGUiOm51bGx9fV0sIklkIjoiOWFhMTVhOWEtNmE3MC00OGI0LWFiMDUtYTMwOGMxY2Y5OWI0IiwiSW5kZXgiOjUsIkhlYWRlclRleHQiOiJJbnRlcmlvciBjb25zdHJ1Y3Rpb24iLCJTdHlsZSI6eyIkaWQiOiIyNjg1IiwiU3R5bGVJZCI6Ijk4NTEzZTEwLTU1MWMtNGYzMC1hYzExLWEwNjkwZTkwMzEzNCIsIkhlYWRlclN0eWxlIjp7IiRpZCI6IjI2ODYiLCJUZXh0SXNWZXJ0aWNhbCI6ZmFsc2UsIlRleHRTdHlsZSI6eyIkaWQiOiIyNjg3IiwiRm9udFNldHRpbmdzIjp7IiRpZCI6IjI2ODgiLCJGb250U2l6ZSI6MTEsIkZvbnROYW1lIjoiQ2FsaWJyaSIsIklzQm9sZCI6ZmFsc2UsIklzSXRhbGljIjpmYWxzZSwiSXNVbmRlcmxpbmVkIjpmYWxzZSwiUGFyZW50U3R5bGUiOm51bGx9LCJBdXRvU2l6ZSI6MiwiRm9yZWdyb3VuZCI6eyIkaWQiOiIyNjg5IiwiQ29sb3IiOnsiJGlkIjoiMjY5MCIsIkEiOjI1NSwiUiI6MjU1LCJHIjoyNTUsIkIiOjI1NX19LCJNYXhXaWR0aCI6NzQuOTIxODc1LCJNYXhIZWlnaHQiOiJJbmZpbml0eSIsIlNtYXJ0Rm9yZWdyb3VuZElzQWN0aXZlIjpmYWxzZSwiSG9yaXpvbnRhbEFsaWdubWVudCI6MCwiVmVydGljYWxBbGlnbm1lbnQiOjAsIlNtYXJ0Rm9yZWdyb3VuZCI6bnVsbCwiQmFja2dyb3VuZEZpbGxUeXBlIjowLCJNYXJnaW4iOnsiJGlkIjoiMjY5MSIsIlRvcCI6MC4wLCJMZWZ0IjowLjAsIlJpZ2h0IjowLjAsIkJvdHRvbSI6MC4wfSwiUGFkZGluZyI6eyIkaWQiOiIyNjkyIiwiVG9wIjowLjAsIkxlZnQiOjAuMCwiUmlnaHQiOjAuMCwiQm90dG9tIjowLjB9LCJCYWNrZ3JvdW5kIjp7IiRpZCI6IjI2OTMiLCJDb2xvciI6eyIkaWQiOiIyNjk0IiwiQSI6MjU1LCJSIjoyNTUsIkciOjI1NSwiQiI6MjU1fX0sIklzVmlzaWJsZSI6dHJ1ZSwiV2lkdGgiOjAuMCwiSGVpZ2h0IjowLjAsIkJvcmRlclN0eWxlIjpudWxsLCJQYXJlbnRTdHlsZSI6bnVsbH0sIlJlY3RhbmdsZVN0eWxlIjp7IiRpZCI6IjI2OTUiLCJNYXJnaW4iOnsiJGlkIjoiMjY5NiIsIlRvcCI6MC4wLCJMZWZ0IjowLjAsIlJpZ2h0IjowLjAsIkJvdHRvbSI6MC4wfSwiUGFkZGluZyI6eyIkaWQiOiIyNjk3IiwiVG9wIjowLjAsIkxlZnQiOjAuMCwiUmlnaHQiOjAuMCwiQm90dG9tIjowLjB9LCJCYWNrZ3JvdW5kIjp7IiRpZCI6IjI2OTgiLCJDb2xvciI6eyIkaWQiOiIyNjk5IiwiQSI6MjU1LCJSIjo0OCwiRyI6NjAsIkIiOjcwfX0sIklzVmlzaWJsZSI6dHJ1ZSwiV2lkdGgiOjAuMCwiSGVpZ2h0IjowLjAsIkJvcmRlclN0eWxlIjp7IiRpZCI6IjI3MDAiLCJMaW5lQ29sb3IiOnsiJGlkIjoiMjcwMSIsIiR0eXBlIjoiTkxSRS5Db21tb24uRG9tLlNvbGlkQ29sb3JCcnVzaCwgTkxSRS5Db21tb24iLCJDb2xvciI6eyIkaWQiOiIyNzAyIiwiQSI6MjU1LCJSIjoyNTUsIkciOjI1NSwiQiI6MjU1fX0sIkxpbmVXZWlnaHQiOjAuMCwiTGluZVR5cGUiOjAsIlBhcmVudFN0eWxlIjpudWxsfSwiUGFyZW50U3R5bGUiOm51bGx9LCJNYXJnaW4iOnsiJGlkIjoiMjcwMyIsIlRvcCI6MC4wLCJMZWZ0IjowLjAsIlJpZ2h0IjowLjAsIkJvdHRvbSI6MC4wfSwiUGFkZGluZyI6eyIkaWQiOiIyNzA0IiwiVG9wIjowLjAsIkxlZnQiOjAuMCwiUmlnaHQiOjAuMCwiQm90dG9tIjowLjB9LCJCYWNrZ3JvdW5kIjpudWxsLCJJc1Zpc2libGUiOnRydWUsIldpZHRoIjowLjAsIkhlaWdodCI6MC4wLCJCb3JkZXJTdHlsZSI6bnVsbCwiUGFyZW50U3R5bGUiOm51bGx9LCJCYWNrZ3JvdW5kU3R5bGUiOnsiJGlkIjoiMjcwNSIsIk1hcmdpbiI6eyIkaWQiOiIyNzA2IiwiVG9wIjowLjAsIkxlZnQiOjAuMCwiUmlnaHQiOjAuMCwiQm90dG9tIjowLjB9LCJQYWRkaW5nIjp7IiRpZCI6IjI3MDciLCJUb3AiOjAuMCwiTGVmdCI6MC4wLCJSaWdodCI6MC4wLCJCb3R0b20iOjAuMH0sIkJhY2tncm91bmQiOnsiJGlkIjoiMjcwOCIsIkNvbG9yIjp7IiRpZCI6IjI3MDkiLCJBIjo1MSwiUiI6MjAwLCJHIjoyMDAsIkIiOjIwMH19LCJJc1Zpc2libGUiOnRydWUsIldpZHRoIjowLjAsIkhlaWdodCI6MC4wLCJCb3JkZXJTdHlsZSI6eyIkaWQiOiIyNzEwIiwiTGluZUNvbG9yIjp7IiRpZCI6IjI3MTEiLCIkdHlwZSI6Ik5MUkUuQ29tbW9uLkRvbS5Tb2xpZENvbG9yQnJ1c2gsIE5MUkUuQ29tbW9uIiwiQ29sb3IiOnsiJGlkIjoiMjcxMiIsIkEiOjI1NSwiUiI6MjM0LCJHIjoyMiwiQiI6MzB9fSwiTGluZVdlaWdodCI6MC4wLCJMaW5lVHlwZSI6MCwiUGFyZW50U3R5bGUiOm51bGx9LCJQYXJlbnRTdHlsZSI6bnVsbH0sIklzQWJvdmVUaW1lYmFuZCI6ZmFsc2UsIlNwYWNpbmciOjMsIkRlZmF1bHRTd2ltbGFuZVRhc2tTdHlsZSI6eyIkaWQiOiIyNzEzIiwiJHR5cGUiOiJOTFJFLkNvbW1vbi5Eb20uU3R5bGVzLkV4cGxpY2l0U2V0YWJsZVRhc2tTdHlsZSwgTkxSRS5Db21tb24iLCJTaGFwZSI6MSwiU2hhcGVUaGlja25lc3MiOjAsIkR1cmF0aW9uRm9ybWF0IjowLCJJbmNsdWRlTm9uV29ya2luZ0RheXNJbkR1cmF0aW9uIjpmYWxzZSwiUGVyY2VudGFnZUNvbXBsZXRlU3R5bGUiOnsiJGlkIjoiMjcxNCIsIkZvbnRTZXR0aW5ncyI6eyIkaWQiOiIyNzE1IiwiRm9udFNpemUiOjEwLCJGb250TmFtZSI6IkNhbGlicmkiLCJJc0JvbGQiOmZhbHNlLCJJc0l0YWxpYyI6ZmFsc2UsIklzVW5kZXJsaW5lZCI6ZmFsc2UsIlBhcmVudFN0eWxlIjpudWxsfSwiQXV0b1NpemUiOjAsIkZvcmVncm91bmQiOnsiJGlkIjoiMjcxNiIsIkNvbG9yIjp7IiRpZCI6IjI3MTciLCJBIjoyNTUsIlIiOjIzMiwiRyI6MjMyLCJCIjoyMzJ9fSwiTWF4V2lkdGgiOjIwMC4wLCJNYXhIZWlnaHQiOiJJbmZpbml0eSIsIlNtYXJ0Rm9yZWdyb3VuZElzQWN0aXZlIjpmYWxzZSwiSG9yaXpvbnRhbEFsaWdubWVudCI6MSwiVmVydGljYWxBbGlnbm1lbnQiOjEsIlNtYXJ0Rm9yZWdyb3VuZCI6bnVsbCwiQmFja2dyb3VuZEZpbGxUeXBlIjowLCJNYXJnaW4iOnsiJGlkIjoiMjcxOCIsIlRvcCI6MC4wLCJMZWZ0IjowLjAsIlJpZ2h0IjowLjAsIkJvdHRvbSI6MC4wfSwiUGFkZGluZyI6eyIkaWQiOiIyNzE5IiwiVG9wIjowLjAsIkxlZnQiOjAuMCwiUmlnaHQiOjAuMCwiQm90dG9tIjowLjB9LCJCYWNrZ3JvdW5kIjp7IiRpZCI6IjI3MjAiLCJDb2xvciI6eyIkaWQiOiIyNzIxIiwiQSI6ODksIlIiOjAsIkciOjAsIkIiOjB9fSwiSXNWaXNpYmxlIjp0cnVlLCJXaWR0aCI6MC4wLCJIZWlnaHQiOjAuMCwiQm9yZGVyU3R5bGUiOnsiJGlkIjoiMjcyMiIsIkxpbmVDb2xvciI6bnVsbCwiTGluZVdlaWdodCI6MC4wLCJMaW5lVHlwZSI6MCwiUGFyZW50U3R5bGUiOm51bGx9LCJQYXJlbnRTdHlsZSI6bnVsbH0sIkR1cmF0aW9uU3R5bGUiOnsiJGlkIjoiMjcyMyIsIkZvbnRTZXR0aW5ncyI6eyIkaWQiOiIyNzI0IiwiRm9udFNpemUiOjEwLCJGb250TmFtZSI6IkNhbGlicmkiLCJJc0JvbGQiOmZhbHNlLCJJc0l0YWxpYyI6ZmFsc2UsIklzVW5kZXJsaW5lZCI6ZmFsc2UsIlBhcmVudFN0eWxlIjpudWxsfSwiQXV0b1NpemUiOjAsIkZvcmVncm91bmQiOnsiJGlkIjoiMjcyNSIsIkNvbG9yIjp7IiRpZCI6IjI3MjYiLCJBIjoyNTUsIlIiOjIzNywiRyI6MTI1LCJCIjo0OX19LCJNYXhXaWR0aCI6MjAwLjAsIk1heEhlaWdodCI6IkluZmluaXR5IiwiU21hcnRGb3JlZ3JvdW5kSXNBY3RpdmUiOmZhbHNlLCJIb3Jpem9udGFsQWxpZ25tZW50IjowLCJWZXJ0aWNhbEFsaWdubWVudCI6MSwiU21hcnRGb3JlZ3JvdW5kIjpudWxsLCJCYWNrZ3JvdW5kRmlsbFR5cGUiOjAsIk1hcmdpbiI6eyIkaWQiOiIyNzI3IiwiVG9wIjowLjAsIkxlZnQiOjAuMCwiUmlnaHQiOjAuMCwiQm90dG9tIjowLjB9LCJQYWRkaW5nIjp7IiRpZCI6IjI3MjgiLCJUb3AiOjAuMCwiTGVmdCI6MC4wLCJSaWdodCI6MC4wLCJCb3R0b20iOjAuMH0sIkJhY2tncm91bmQiOnsiJGlkIjoiMjcyOSIsIkNvbG9yIjp7IiRpZCI6IjI3MzAiLCJBIjoyNTUsIlIiOjIzNywiRyI6MTI1LCJCIjo0OX19LCJJc1Zpc2libGUiOnRydWUsIldpZHRoIjowLjAsIkhlaWdodCI6MC4wLCJCb3JkZXJTdHlsZSI6eyIkaWQiOiIyNzMxIiwiTGluZUNvbG9yIjpudWxsLCJMaW5lV2VpZ2h0IjowLjAsIkxpbmVUeXBlIjowLCJQYXJlbnRTdHlsZSI6bnVsbH0sIlBhcmVudFN0eWxlIjpudWxsfSwiSG9yaXpvbnRhbENvbm5lY3RvclN0eWxlIjp7IiRpZCI6IjI3MzIiLCJMaW5lQ29sb3IiOnsiJGlkIjoiMjczMyIsIiR0eXBlIjoiTkxSRS5Db21tb24uRG9tLlNvbGlkQ29sb3JCcnVzaCwgTkxSRS5Db21tb24iLCJDb2xvciI6eyIkaWQiOiIyNzM0IiwiQSI6MjU1LCJSIjowLCJHIjowLCJCIjowfX0sIkxpbmVXZWlnaHQiOjAuMCwiTGluZVR5cGUiOjAsIlBhcmVudFN0eWxlIjpudWxsfSwiVmVydGljYWxDb25uZWN0b3JTdHlsZSI6eyIkaWQiOiIyNzM1IiwiTGluZUNvbG9yIjp7IiRpZCI6IjI3MzYiLCIkdHlwZSI6Ik5MUkUuQ29tbW9uLkRvbS5Tb2xpZENvbG9yQnJ1c2gsIE5MUkUuQ29tbW9uIiwiQ29sb3IiOnsiJGlkIjoiMjczNyIsIkEiOjI1NSwiUiI6MCwiRyI6MCwiQiI6MH19LCJMaW5lV2VpZ2h0IjowLjAsIkxpbmVUeXBlIjowLCJQYXJlbnRTdHlsZSI6bnVsbH0sIk1hcmdpbiI6bnVsbCwiU3RhcnREYXRlUG9zaXRpb24iOjMsIkVuZERhdGVQb3NpdGlvbiI6MywiRGF0ZUlzVmlzaWJsZSI6dHJ1ZSwiVGl0bGVQb3NpdGlvbiI6NCwiRHVyYXRpb25Qb3NpdGlvbiI6NiwiUGVyY2VudGFnZUNvbXBsZXRlZFBvc2l0aW9uIjoyLCJWYXJpYW5jZVBvc2l0aW9uIjo2LCJTcGFjaW5nIjozLCJJc0JlbG93VGltZWJhbmQiOmZhbHNlLCJQZXJjZW50YWdlQ29tcGxldGVTaGFwZU9wYWNpdHkiOjM1LCJCYXNlbGluZVN0eWxlIjp7IiRpZCI6IjI3MzgiLCJTaGFwZVN0eWxlIjp7IiRpZCI6IjI3MzkiLCJNYXJnaW4iOnsiJGlkIjoiMjc0MCIsIlRvcCI6MC4wLCJMZWZ0IjowLjAsIlJpZ2h0IjowLjAsIkJvdHRvbSI6MC4wfSwiUGFkZGluZyI6eyIkaWQiOiIyNzQxIiwiVG9wIjowLjAsIkxlZnQiOjAuMCwiUmlnaHQiOjAuMCwiQm90dG9tIjowLjB9LCJCYWNrZ3JvdW5kIjp7IiRpZCI6IjI3NDIiLCJDb2xvciI6eyIkaWQiOiIyNzQzIiwiQSI6MTUzLCJSIjowLCJHIjowLCJCIjowfX0sIklzVmlzaWJsZSI6dHJ1ZSwiV2lkdGgiOjAuMCwiSGVpZ2h0IjowLjAsIkJvcmRlclN0eWxlIjp7IiRpZCI6IjI3NDQiLCJMaW5lQ29sb3IiOnsiJGlkIjoiMjc0NSIsIiR0eXBlIjoiTkxSRS5Db21tb24uRG9tLlNvbGlkQ29sb3JCcnVzaCwgTkxSRS5Db21tb24iLCJDb2xvciI6eyIkaWQiOiIyNzQ2IiwiQSI6MjU1LCJSIjoyNTUsIkciOjAsIkIiOjB9fSwiTGluZVdlaWdodCI6MC4wLCJMaW5lVHlwZSI6MCwiUGFyZW50U3R5bGUiOm51bGx9LCJQYXJlbnRTdHlsZSI6bnVsbH0sIk1hcmdpbiI6eyIkaWQiOiIyNzQ3IiwiVG9wIjowLjAsIkxlZnQiOjAuMCwiUmlnaHQiOjAuMCwiQm90dG9tIjowLjB9LCJQYWRkaW5nIjp7IiRpZCI6IjI3NDgiLCJUb3AiOjAuMCwiTGVmdCI6MC4wLCJSaWdodCI6MC4wLCJCb3R0b20iOjAuMH0sIkJhY2tncm91bmQiOm51bGwsIklzVmlzaWJsZSI6dHJ1ZSwiV2lkdGgiOjAuMCwiSGVpZ2h0IjowLjAsIkJvcmRlclN0eWxlIjpudWxsLCJQYXJlbnRTdHlsZSI6bnVsbH0sIlNoYXBlU3R5bGUiOnsiJGlkIjoiMjc0OSIsIk1hcmdpbiI6eyIkaWQiOiIyNzUwIiwiVG9wIjowLjAsIkxlZnQiOjQuMCwiUmlnaHQiOjQuMCwiQm90dG9tIjowLjB9LCJQYWRkaW5nIjp7IiRpZCI6IjI3NTEiLCJUb3AiOjAuMCwiTGVmdCI6MC4wLCJSaWdodCI6MC4wLCJCb3R0b20iOjAuMH0sIkJhY2tncm91bmQiOnsiJGlkIjoiMjc1MiIsIkNvbG9yIjp7IiRpZCI6IjI3NTMiLCJBIjoyNTUsIlIiOjIzMywiRyI6MTEzLCJCIjo1MH19LCJJc1Zpc2libGUiOnRydWUsIldpZHRoIjowLjAsIkhlaWdodCI6MTAuMCwiQm9yZGVyU3R5bGUiOnsiJGlkIjoiMjc1NCIsIkxpbmVDb2xvciI6eyIkaWQiOiIyNzU1IiwiJHR5cGUiOiJOTFJFLkNvbW1vbi5Eb20uU29saWRDb2xvckJydXNoLCBOTFJFLkNvbW1vbiIsIkNvbG9yIjp7IiRpZCI6IjI3NTYiLCJBIjoyNTUsIlIiOjIzNCwiRyI6MjIsIkIiOjMwfX0sIkxpbmVXZWlnaHQiOjAuMCwiTGluZVR5cGUiOjAsIlBhcmVudFN0eWxlIjpudWxsfSwiUGFyZW50U3R5bGUiOm51bGx9LCJUaXRsZVN0eWxlIjp7IiRpZCI6IjI3NTciLCJGb250U2V0dGluZ3MiOnsiJGlkIjoiMjc1OCIsIkZvbnRTaXplIjoxMSwiRm9udE5hbWUiOiJDYWxpYnJpIiwiSXNCb2xkIjpmYWxzZSwiSXNJdGFsaWMiOmZhbHNlLCJJc1VuZGVybGluZWQiOmZhbHNlLCJQYXJlbnRTdHlsZSI6bnVsbH0sIkF1dG9TaXplIjowLCJGb3JlZ3JvdW5kIjp7IiRpZCI6IjI3NTkiLCJDb2xvciI6eyIkaWQiOiIyNzYwIiwiQSI6MjU1LCJSIjowLCJHIjowLCJCIjowfX0sIk1heFdpZHRoIjoyMDAuMCwiTWF4SGVpZ2h0IjoiSW5maW5pdHkiLCJTbWFydEZvcmVncm91bmRJc0FjdGl2ZSI6ZmFsc2UsIkhvcml6b250YWxBbGlnbm1lbnQiOjAsIlZlcnRpY2FsQWxpZ25tZW50IjoxLCJTbWFydEZvcmVncm91bmQiOm51bGwsIkJhY2tncm91bmRGaWxsVHlwZSI6MCwiTWFyZ2luIjp7IiRpZCI6IjI3NjEiLCJUb3AiOjAuMCwiTGVmdCI6MC4wLCJSaWdodCI6MC4wLCJCb3R0b20iOjAuMH0sIlBhZGRpbmciOnsiJGlkIjoiMjc2MiIsIlRvcCI6MC4wLCJMZWZ0IjowLjAsIlJpZ2h0IjowLjAsIkJvdHRvbSI6MC4wfSwiQmFja2dyb3VuZCI6eyIkaWQiOiIyNzYzIiwiQ29sb3IiOnsiJGlkIjoiMjc2NCIsIkEiOjI1NSwiUiI6MCwiRyI6MCwiQiI6MH19LCJJc1Zpc2libGUiOnRydWUsIldpZHRoIjowLjAsIkhlaWdodCI6MC4wLCJCb3JkZXJTdHlsZSI6eyIkaWQiOiIyNzY1IiwiTGluZUNvbG9yIjpudWxsLCJMaW5lV2VpZ2h0IjowLjAsIkxpbmVUeXBlIjowLCJQYXJlbnRTdHlsZSI6bnVsbH0sIlBhcmVudFN0eWxlIjpudWxsfSwiRGF0ZVN0eWxlIjp7IiRpZCI6IjI3NjYiLCJGb250U2V0dGluZ3MiOnsiJGlkIjoiMjc2NyIsIkZvbnRTaXplIjoxMCwiRm9udE5hbWUiOiJDYWxpYnJpIiwiSXNCb2xkIjpmYWxzZSwiSXNJdGFsaWMiOmZhbHNlLCJJc1VuZGVybGluZWQiOmZhbHNlLCJQYXJlbnRTdHlsZSI6bnVsbH0sIkF1dG9TaXplIjowLCJGb3JlZ3JvdW5kIjp7IiRpZCI6IjI3NjgiLCJDb2xvciI6eyIkaWQiOiIyNzY5IiwiQSI6MjU1LCJSIjoxNCwiRyI6NDAsIkIiOjY1fX0sIk1heFdpZHRoIjoyMDAuMCwiTWF4SGVpZ2h0IjoiSW5maW5pdHkiLCJTbWFydEZvcmVncm91bmRJc0FjdGl2ZSI6ZmFsc2UsIkhvcml6b250YWxBbGlnbm1lbnQiOjIsIlZlcnRpY2FsQWxpZ25tZW50IjoxLCJTbWFydEZvcmVncm91bmQiOm51bGwsIkJhY2tncm91bmRGaWxsVHlwZSI6MCwiTWFyZ2luIjp7IiRpZCI6IjI3NzAiLCJUb3AiOjAuMCwiTGVmdCI6MC4wLCJSaWdodCI6MC4wLCJCb3R0b20iOjAuMH0sIlBhZGRpbmciOnsiJGlkIjoiMjc3MSIsIlRvcCI6MC4wLCJMZWZ0IjowLjAsIlJpZ2h0IjowLjAsIkJvdHRvbSI6MC4wfSwiQmFja2dyb3VuZCI6eyIkaWQiOiIyNzcyIiwiQ29sb3IiOnsiJGlkIjoiMjc3MyIsIkEiOjI1NSwiUiI6MTQsIkciOjQwLCJCIjo2NX19LCJJc1Zpc2libGUiOnRydWUsIldpZHRoIjowLjAsIkhlaWdodCI6MC4wLCJCb3JkZXJTdHlsZSI6eyIkaWQiOiIyNzc0IiwiTGluZUNvbG9yIjpudWxsLCJMaW5lV2VpZ2h0IjowLjAsIkxpbmVUeXBlIjowLCJQYXJlbnRTdHlsZSI6bnVsbH0sIlBhcmVudFN0eWxlIjpudWxsfSwiRGF0ZUZvcm1hdCI6eyIkaWQiOiIyNzc1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I3NzYiLCJGb3JtYXQiOjAsIklzVmlzaWJsZSI6ZmFsc2UsIkxhc3RLbm93blZpc2liaWxpdHlTdGF0ZSI6ZmFsc2V9LCJJc1Zpc2libGUiOnRydWUsIlZhcmlhbmNlU3R5bGUiOnsiJGlkIjoiMjc3NyIsIlRleHRTdHlsZSI6eyIkaWQiOiIyNzc4IiwiRm9udFNldHRpbmdzIjp7IiRpZCI6IjI3NzkiLCJGb250U2l6ZSI6MTEsIkZvbnROYW1lIjoiQ2FsaWJyaSIsIklzQm9sZCI6ZmFsc2UsIklzSXRhbGljIjpmYWxzZSwiSXNVbmRlcmxpbmVkIjpmYWxzZSwiUGFyZW50U3R5bGUiOm51bGx9LCJBdXRvU2l6ZSI6MCwiRm9yZWdyb3VuZCI6eyIkaWQiOiIyNzgwIiwiQ29sb3IiOnsiJGlkIjoiMjc4MSIsIkEiOjI1NSwiUiI6MCwiRyI6MCwiQiI6MH19LCJNYXhXaWR0aCI6MjAwLjAsIk1heEhlaWdodCI6IkluZmluaXR5IiwiU21hcnRGb3JlZ3JvdW5kSXNBY3RpdmUiOmZhbHNlLCJIb3Jpem9udGFsQWxpZ25tZW50IjowLCJWZXJ0aWNhbEFsaWdubWVudCI6MSwiU21hcnRGb3JlZ3JvdW5kIjpudWxsLCJCYWNrZ3JvdW5kRmlsbFR5cGUiOjAsIk1hcmdpbiI6eyIkaWQiOiIyNzgyIiwiVG9wIjowLjAsIkxlZnQiOjAuMCwiUmlnaHQiOjAuMCwiQm90dG9tIjowLjB9LCJQYWRkaW5nIjp7IiRpZCI6IjI3ODMiLCJUb3AiOjAuMCwiTGVmdCI6MC4wLCJSaWdodCI6MC4wLCJCb3R0b20iOjAuMH0sIkJhY2tncm91bmQiOnsiJGlkIjoiMjc4NCIsIkNvbG9yIjp7IiRpZCI6IjI3ODUiLCJBIjowLCJSIjowLCJHIjowLCJCIjowfX0sIklzVmlzaWJsZSI6dHJ1ZSwiV2lkdGgiOjAuMCwiSGVpZ2h0IjowLjAsIkJvcmRlclN0eWxlIjp7IiRpZCI6IjI3ODYiLCJMaW5lQ29sb3IiOm51bGwsIkxpbmVXZWlnaHQiOjAuMCwiTGluZVR5cGUiOjAsIlBhcmVudFN0eWxlIjpudWxsfSwiUGFyZW50U3R5bGUiOm51bGx9LCJQYXJlbnRTdHlsZSI6bnVsbH0sIlBhcmVudFN0eWxlIjpudWxsLCJfZXhwbGljaXRseVNldCI6eyIkaWQiOiIyNzg3IiwiU2hhcGVTdHlsZSI6ZmFsc2UsIlRpdGxlU3R5bGUiOmZhbHNlLCJEYXRlU3R5bGUiOmZhbHNlLCJWYXJpYW5jZVN0eWxlIjpmYWxzZSwiSG9yaXpvbnRhbENvbm5lY3RvclN0eWxlIjpmYWxzZSwiVmVydGljYWxDb25uZWN0b3JTdHlsZSI6ZmFsc2UsIlBlcmNlbnRhZ2VDb21wbGV0ZVNoYXBlT3BhY2l0eSI6ZmFsc2UsIlNoYXBlIjpmYWxzZSwiU2hhcGVUaGlja25lc3MiOmZhbHNlLCJEdXJhdGlvbkZvcm1hdCI6ZmFsc2UsIkluY2x1ZGVOb25Xb3JraW5nRGF5c0luRHVyYXRpb24iOmZhbHNlLCJNYXJnaW4iOmZhbHNlLCJTdGFydERhdGVQb3NpdGlvbiI6ZmFsc2UsIkVuZERhdGVQb3NpdGlvbiI6ZmFsc2UsIlRpdGxlUG9zaXRpb24iOmZhbHNlLCJEdXJhdGlvblBvc2l0aW9uIjpmYWxzZSwiUGVyY2VudGFnZUNvbXBsZXRlZFBvc2l0aW9uIjpmYWxzZSwiVmFyaWFuY2VQb3NpdGlvbiI6ZmFsc2UsIlNwYWNpbmciOmZhbHNlLCJJc0JlbG93VGltZWJhbmQiOmZhbHNlLCJEYXRlRm9ybWF0IjpmYWxzZSwiV2Vla051bWJlcmluZyI6ZmFsc2UsIklzVmlzaWJsZSI6ZmFsc2V9fSwiRGVmYXVsdFN3aW1sYW5lTW90U3R5bGUiOnsiJGlkIjoiMjc4OCIsIlNoYXBlIjoxLCJDb25uZWN0b3JNYXJnaW4iOnsiJGlkIjoiMjc4OSIsIlRvcCI6MC4wLCJMZWZ0IjoyLjAsIlJpZ2h0IjoyLjAsIkJvdHRvbSI6MC4wfSwiQ29ubmVjdG9yU3R5bGUiOnsiJGlkIjoiMjc5MCIsIkxpbmVDb2xvciI6eyIkaWQiOiIyNzkxIiwiJHR5cGUiOiJOTFJFLkNvbW1vbi5Eb20uU29saWRDb2xvckJydXNoLCBOTFJFLkNvbW1vbiIsIkNvbG9yIjp7IiRpZCI6IjI3OTIiLCJBIjoxMjcsIlIiOjEyOCwiRyI6NTMsIkIiOjE0fX0sIkxpbmVXZWlnaHQiOjEuMCwiTGluZVR5cGUiOjAsIlBhcmVudFN0eWxlIjpudWxsfSwiSXNCZWxvd1RpbWViYW5kIjpmYWxzZSwiUG9zaXRpb25PblRhc2siOjEsIkhpZGVEYXRlIjpmYWxzZSwiU2hhcGVTaXplIjowLCJTcGFjaW5nIjowLjAsIlBhZGRpbmciOnsiJGlkIjoiMjc5MyIsIlRvcCI6NS4wLCJMZWZ0IjozLjAsIlJpZ2h0IjowLjAsIkJvdHRvbSI6Mi4wfSwiU2hhcGVTdHlsZSI6eyIkaWQiOiIyNzk0IiwiTWFyZ2luIjp7IiRpZCI6IjI3OTUiLCJUb3AiOjAuMCwiTGVmdCI6MC4wLCJSaWdodCI6MC4wLCJCb3R0b20iOjAuMH0sIlBhZGRpbmciOnsiJGlkIjoiMjc5NiIsIlRvcCI6MC4wLCJMZWZ0IjowLjAsIlJpZ2h0IjowLjAsIkJvdHRvbSI6MC4wfSwiQmFja2dyb3VuZCI6eyIkaWQiOiIyNzk3IiwiQ29sb3IiOnsiJGlkIjoiMjc5OCIsIkEiOjI1NSwiUiI6MTI4LCJHIjo1MywiQiI6MTR9fSwiSXNWaXNpYmxlIjp0cnVlLCJXaWR0aCI6MTIuMCwiSGVpZ2h0IjoxNC4wLCJCb3JkZXJTdHlsZSI6eyIkaWQiOiIyNzk5IiwiTGluZUNvbG9yIjp7IiRpZCI6IjI4MDAiLCIkdHlwZSI6Ik5MUkUuQ29tbW9uLkRvbS5Tb2xpZENvbG9yQnJ1c2gsIE5MUkUuQ29tbW9uIiwiQ29sb3IiOnsiJGlkIjoiMjgwMSIsIkEiOjI1NSwiUiI6MjU1LCJHIjoyNTUsIkIiOjI1NX19LCJMaW5lV2VpZ2h0IjowLjAsIkxpbmVUeXBlIjowLCJQYXJlbnRTdHlsZSI6bnVsbH0sIlBhcmVudFN0eWxlIjpudWxsfSwiVGl0bGVTdHlsZSI6eyIkaWQiOiIyODAyIiwiRm9udFNldHRpbmdzIjp7IiRpZCI6IjI4MDMiLCJGb250U2l6ZSI6MTEsIkZvbnROYW1lIjoiQ2FsaWJyaSIsIklzQm9sZCI6ZmFsc2UsIklzSXRhbGljIjpmYWxzZSwiSXNVbmRlcmxpbmVkIjpmYWxzZSwiUGFyZW50U3R5bGUiOm51bGx9LCJBdXRvU2l6ZSI6MCwiRm9yZWdyb3VuZCI6eyIkaWQiOiIyODA0IiwiQ29sb3IiOnsiJGlkIjoiMjgwNSIsIkEiOjI1NSwiUiI6MCwiRyI6MCwiQiI6MH19LCJNYXhXaWR0aCI6MjAwLjAsIk1heEhlaWdodCI6IkluZmluaXR5IiwiU21hcnRGb3JlZ3JvdW5kSXNBY3RpdmUiOmZhbHNlLCJIb3Jpem9udGFsQWxpZ25tZW50IjoxLCJWZXJ0aWNhbEFsaWdubWVudCI6MSwiU21hcnRGb3JlZ3JvdW5kIjpudWxsLCJCYWNrZ3JvdW5kRmlsbFR5cGUiOjAsIk1hcmdpbiI6eyIkaWQiOiIyODA2IiwiVG9wIjowLjAsIkxlZnQiOjAuMCwiUmlnaHQiOjAuMCwiQm90dG9tIjowLjB9LCJQYWRkaW5nIjp7IiRpZCI6IjI4MDciLCJUb3AiOjAuMCwiTGVmdCI6MC4wLCJSaWdodCI6MC4wLCJCb3R0b20iOjAuMH0sIkJhY2tncm91bmQiOnsiJGlkIjoiMjgwOCIsIkNvbG9yIjp7IiRpZCI6IjI4MDkiLCJBIjoyNTUsIlIiOjAsIkciOjAsIkIiOjB9fSwiSXNWaXNpYmxlIjp0cnVlLCJXaWR0aCI6MC4wLCJIZWlnaHQiOjAuMCwiQm9yZGVyU3R5bGUiOnsiJGlkIjoiMjgxMCIsIkxpbmVDb2xvciI6bnVsbCwiTGluZVdlaWdodCI6MC4wLCJMaW5lVHlwZSI6MCwiUGFyZW50U3R5bGUiOm51bGx9LCJQYXJlbnRTdHlsZSI6bnVsbH0sIkRhdGVTdHlsZSI6eyIkaWQiOiIyODExIiwiRm9udFNldHRpbmdzIjp7IiRpZCI6IjI4MTIiLCJGb250U2l6ZSI6MTAsIkZvbnROYW1lIjoiQ2FsaWJyaSIsIklzQm9sZCI6ZmFsc2UsIklzSXRhbGljIjpmYWxzZSwiSXNVbmRlcmxpbmVkIjpmYWxzZSwiUGFyZW50U3R5bGUiOm51bGx9LCJBdXRvU2l6ZSI6MCwiRm9yZWdyb3VuZCI6eyIkaWQiOiIyODEzIiwiQ29sb3IiOnsiJGlkIjoiMjgxNCIsIkEiOjI1NSwiUiI6MTQsIkciOjQwLCJCIjo2NX19LCJNYXhXaWR0aCI6MjAwLjAsIk1heEhlaWdodCI6IkluZmluaXR5IiwiU21hcnRGb3JlZ3JvdW5kSXNBY3RpdmUiOmZhbHNlLCJIb3Jpem9udGFsQWxpZ25tZW50IjoxLCJWZXJ0aWNhbEFsaWdubWVudCI6MSwiU21hcnRGb3JlZ3JvdW5kIjpudWxsLCJCYWNrZ3JvdW5kRmlsbFR5cGUiOjAsIk1hcmdpbiI6eyIkaWQiOiIyODE1IiwiVG9wIjowLjAsIkxlZnQiOjAuMCwiUmlnaHQiOjAuMCwiQm90dG9tIjowLjB9LCJQYWRkaW5nIjp7IiRpZCI6IjI4MTYiLCJUb3AiOjAuMCwiTGVmdCI6MC4wLCJSaWdodCI6MC4wLCJCb3R0b20iOjAuMH0sIkJhY2tncm91bmQiOnsiJGlkIjoiMjgxNyIsIkNvbG9yIjp7IiRpZCI6IjI4MTgiLCJBIjoyNTUsIlIiOjE0LCJHIjo0MCwiQiI6NjV9fSwiSXNWaXNpYmxlIjp0cnVlLCJXaWR0aCI6MC4wLCJIZWlnaHQiOjAuMCwiQm9yZGVyU3R5bGUiOnsiJGlkIjoiMjgxOSIsIkxpbmVDb2xvciI6bnVsbCwiTGluZVdlaWdodCI6MC4wLCJMaW5lVHlwZSI6MCwiUGFyZW50U3R5bGUiOm51bGx9LCJQYXJlbnRTdHlsZSI6bnVsbH0sIkRhdGVGb3JtYXQiOnsiJGlkIjoiMjgyMC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yODIxIiwiRm9ybWF0IjowLCJJc1Zpc2libGUiOmZhbHNlLCJMYXN0S25vd25WaXNpYmlsaXR5U3RhdGUiOmZhbHNlfSwiSXNWaXNpYmxlIjpmYWxzZSwiVmFyaWFuY2VTdHlsZSI6eyIkaWQiOiIyODIyIiwiVGV4dFN0eWxlIjp7IiRpZCI6IjI4MjMiLCJGb250U2V0dGluZ3MiOnsiJGlkIjoiMjgyNCIsIkZvbnRTaXplIjoxMSwiRm9udE5hbWUiOiJDYWxpYnJpIiwiSXNCb2xkIjpmYWxzZSwiSXNJdGFsaWMiOmZhbHNlLCJJc1VuZGVybGluZWQiOmZhbHNlLCJQYXJlbnRTdHlsZSI6bnVsbH0sIkF1dG9TaXplIjowLCJGb3JlZ3JvdW5kIjp7IiRpZCI6IjI4MjUiLCJDb2xvciI6eyIkaWQiOiIyODI2IiwiQSI6MjU1LCJSIjowLCJHIjowLCJCIjowfX0sIk1heFdpZHRoIjoyMDAuMCwiTWF4SGVpZ2h0IjoiSW5maW5pdHkiLCJTbWFydEZvcmVncm91bmRJc0FjdGl2ZSI6ZmFsc2UsIkhvcml6b250YWxBbGlnbm1lbnQiOjAsIlZlcnRpY2FsQWxpZ25tZW50IjoxLCJTbWFydEZvcmVncm91bmQiOm51bGwsIkJhY2tncm91bmRGaWxsVHlwZSI6MCwiTWFyZ2luIjp7IiRpZCI6IjI4MjciLCJUb3AiOjAuMCwiTGVmdCI6MC4wLCJSaWdodCI6MC4wLCJCb3R0b20iOjAuMH0sIlBhZGRpbmciOnsiJGlkIjoiMjgyOCIsIlRvcCI6MC4wLCJMZWZ0IjowLjAsIlJpZ2h0IjowLjAsIkJvdHRvbSI6MC4wfSwiQmFja2dyb3VuZCI6eyIkaWQiOiIyODI5IiwiQ29sb3IiOnsiJGlkIjoiMjgzMCIsIkEiOjAsIlIiOjAsIkciOjAsIkIiOjB9fSwiSXNWaXNpYmxlIjpmYWxzZSwiV2lkdGgiOjAuMCwiSGVpZ2h0IjowLjAsIkJvcmRlclN0eWxlIjp7IiRpZCI6IjI4MzEiLCJMaW5lQ29sb3IiOm51bGwsIkxpbmVXZWlnaHQiOjAuMCwiTGluZVR5cGUiOjAsIlBhcmVudFN0eWxlIjpudWxsfSwiUGFyZW50U3R5bGUiOm51bGx9LCJQYXJlbnRTdHlsZSI6bnVsbH0sIlBhcmVudFN0eWxlIjpudWxsfSwiRGVmYXVsdFN3aW1sYW5lTWlsZXN0b25lU3R5bGUiOnsiJGlkIjoiMjgzMiIsIlRpdGxlUG9zaXRpb24iOiJMZWZ0IiwiRGF0ZVBvc2l0aW9uIjoiUmlnaHQiLCJWYXJpYW5jZVBvc2l0aW9uIjoiUmlnaHQiLCJTaGFwZVR5cGUiOjEsIlNoYXBlU2l6ZSI6MCwiU3BhY2luZyI6NSwiU2hhcGVTdHlsZSI6eyIkaWQiOiIyODMzIiwiTWFyZ2luIjp7IiRpZCI6IjI4MzQiLCJUb3AiOjAuMCwiTGVmdCI6MC4wLCJSaWdodCI6MC4wLCJCb3R0b20iOjAuMH0sIlBhZGRpbmciOnsiJGlkIjoiMjgzNSIsIlRvcCI6MC4wLCJMZWZ0IjowLjAsIlJpZ2h0IjowLjAsIkJvdHRvbSI6MC4wfSwiQmFja2dyb3VuZCI6eyIkaWQiOiIyODM2IiwiQ29sb3IiOnsiJGlkIjoiMjgzNyIsIkEiOjI1NSwiUiI6MjMzLCJHIjoxMTMsIkIiOjUwfX0sIklzVmlzaWJsZSI6dHJ1ZSwiV2lkdGgiOjEyLjAsIkhlaWdodCI6MTQuMCwiQm9yZGVyU3R5bGUiOnsiJGlkIjoiMjgzOCIsIkxpbmVDb2xvciI6eyIkaWQiOiIyODM5IiwiJHR5cGUiOiJOTFJFLkNvbW1vbi5Eb20uU29saWRDb2xvckJydXNoLCBOTFJFLkNvbW1vbiIsIkNvbG9yIjp7IiRpZCI6IjI4NDAiLCJBIjoyNTUsIlIiOjIzNCwiRyI6MjIsIkIiOjMwfX0sIkxpbmVXZWlnaHQiOjAuMCwiTGluZVR5cGUiOjAsIlBhcmVudFN0eWxlIjpudWxsfSwiUGFyZW50U3R5bGUiOm51bGx9LCJUaXRsZVN0eWxlIjp7IiRpZCI6IjI4NDEiLCJGb250U2V0dGluZ3MiOnsiJGlkIjoiMjg0MiIsIkZvbnRTaXplIjoxMSwiRm9udE5hbWUiOiJDYWxpYnJpIiwiSXNCb2xkIjpmYWxzZSwiSXNJdGFsaWMiOmZhbHNlLCJJc1VuZGVybGluZWQiOmZhbHNlLCJQYXJlbnRTdHlsZSI6bnVsbH0sIkF1dG9TaXplIjowLCJGb3JlZ3JvdW5kIjp7IiRpZCI6IjI4NDMiLCJDb2xvciI6eyIkaWQiOiIyODQ0IiwiQSI6MjU1LCJSIjowLCJHIjowLCJCIjowfX0sIk1heFdpZHRoIjoyMDAuMCwiTWF4SGVpZ2h0IjoiSW5maW5pdHkiLCJTbWFydEZvcmVncm91bmRJc0FjdGl2ZSI6ZmFsc2UsIkhvcml6b250YWxBbGlnbm1lbnQiOjIsIlZlcnRpY2FsQWxpZ25tZW50IjoxLCJTbWFydEZvcmVncm91bmQiOm51bGwsIkJhY2tncm91bmRGaWxsVHlwZSI6MCwiTWFyZ2luIjp7IiRpZCI6IjI4NDUiLCJUb3AiOjAuMCwiTGVmdCI6MC4wLCJSaWdodCI6MC4wLCJCb3R0b20iOjAuMH0sIlBhZGRpbmciOnsiJGlkIjoiMjg0NiIsIlRvcCI6MC4wLCJMZWZ0IjowLjAsIlJpZ2h0IjowLjAsIkJvdHRvbSI6MC4wfSwiQmFja2dyb3VuZCI6eyIkaWQiOiIyODQ3IiwiQ29sb3IiOnsiJGlkIjoiMjg0OCIsIkEiOjI1NSwiUiI6MCwiRyI6MCwiQiI6MH19LCJJc1Zpc2libGUiOnRydWUsIldpZHRoIjowLjAsIkhlaWdodCI6MC4wLCJCb3JkZXJTdHlsZSI6eyIkaWQiOiIyODQ5IiwiTGluZUNvbG9yIjpudWxsLCJMaW5lV2VpZ2h0IjowLjAsIkxpbmVUeXBlIjowLCJQYXJlbnRTdHlsZSI6bnVsbH0sIlBhcmVudFN0eWxlIjpudWxsfSwiRGF0ZVN0eWxlIjp7IiRpZCI6IjI4NTAiLCJGb250U2V0dGluZ3MiOnsiJGlkIjoiMjg1MSIsIkZvbnRTaXplIjoxMCwiRm9udE5hbWUiOiJDYWxpYnJpIiwiSXNCb2xkIjpmYWxzZSwiSXNJdGFsaWMiOmZhbHNlLCJJc1VuZGVybGluZWQiOmZhbHNlLCJQYXJlbnRTdHlsZSI6bnVsbH0sIkF1dG9TaXplIjowLCJGb3JlZ3JvdW5kIjp7IiRpZCI6IjI4NTIiLCJDb2xvciI6eyIkaWQiOiIyODUzIiwiQSI6MjU1LCJSIjoxNCwiRyI6NDAsIkIiOjY1fX0sIk1heFdpZHRoIjoyMDAuMCwiTWF4SGVpZ2h0IjoiSW5maW5pdHkiLCJTbWFydEZvcmVncm91bmRJc0FjdGl2ZSI6ZmFsc2UsIkhvcml6b250YWxBbGlnbm1lbnQiOjAsIlZlcnRpY2FsQWxpZ25tZW50IjoxLCJTbWFydEZvcmVncm91bmQiOm51bGwsIkJhY2tncm91bmRGaWxsVHlwZSI6MCwiTWFyZ2luIjp7IiRpZCI6IjI4NTQiLCJUb3AiOjAuMCwiTGVmdCI6MC4wLCJSaWdodCI6MC4wLCJCb3R0b20iOjAuMH0sIlBhZGRpbmciOnsiJGlkIjoiMjg1NSIsIlRvcCI6MC4wLCJMZWZ0IjowLjAsIlJpZ2h0IjowLjAsIkJvdHRvbSI6MC4wfSwiQmFja2dyb3VuZCI6eyIkaWQiOiIyODU2IiwiQ29sb3IiOnsiJGlkIjoiMjg1NyIsIkEiOjI1NSwiUiI6MTQsIkciOjQwLCJCIjo2NX19LCJJc1Zpc2libGUiOnRydWUsIldpZHRoIjowLjAsIkhlaWdodCI6MC4wLCJCb3JkZXJTdHlsZSI6eyIkaWQiOiIyODU4IiwiTGluZUNvbG9yIjpudWxsLCJMaW5lV2VpZ2h0IjowLjAsIkxpbmVUeXBlIjowLCJQYXJlbnRTdHlsZSI6bnVsbH0sIlBhcmVudFN0eWxlIjpudWxsfSwiRGF0ZUZvcm1hdCI6eyIkaWQiOiIyODU5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I4NjAiLCJGb3JtYXQiOjAsIklzVmlzaWJsZSI6ZmFsc2UsIkxhc3RLbm93blZpc2liaWxpdHlTdGF0ZSI6ZmFsc2V9LCJJc1Zpc2libGUiOnRydWUsIlZhcmlhbmNlU3R5bGUiOnsiJGlkIjoiMjg2MSIsIlRleHRTdHlsZSI6eyIkaWQiOiIyODYyIiwiRm9udFNldHRpbmdzIjp7IiRpZCI6IjI4NjMiLCJGb250U2l6ZSI6MTEsIkZvbnROYW1lIjoiQ2FsaWJyaSIsIklzQm9sZCI6ZmFsc2UsIklzSXRhbGljIjpmYWxzZSwiSXNVbmRlcmxpbmVkIjpmYWxzZSwiUGFyZW50U3R5bGUiOm51bGx9LCJBdXRvU2l6ZSI6MCwiRm9yZWdyb3VuZCI6eyIkaWQiOiIyODY0IiwiQ29sb3IiOnsiJGlkIjoiMjg2NSIsIkEiOjI1NSwiUiI6MCwiRyI6MCwiQiI6MH19LCJNYXhXaWR0aCI6MjAwLjAsIk1heEhlaWdodCI6IkluZmluaXR5IiwiU21hcnRGb3JlZ3JvdW5kSXNBY3RpdmUiOmZhbHNlLCJIb3Jpem9udGFsQWxpZ25tZW50IjowLCJWZXJ0aWNhbEFsaWdubWVudCI6MSwiU21hcnRGb3JlZ3JvdW5kIjpudWxsLCJCYWNrZ3JvdW5kRmlsbFR5cGUiOjAsIk1hcmdpbiI6eyIkaWQiOiIyODY2IiwiVG9wIjowLjAsIkxlZnQiOjAuMCwiUmlnaHQiOjAuMCwiQm90dG9tIjowLjB9LCJQYWRkaW5nIjp7IiRpZCI6IjI4NjciLCJUb3AiOjAuMCwiTGVmdCI6MC4wLCJSaWdodCI6MC4wLCJCb3R0b20iOjAuMH0sIkJhY2tncm91bmQiOnsiJGlkIjoiMjg2OCIsIkNvbG9yIjp7IiRpZCI6IjI4NjkiLCJBIjowLCJSIjowLCJHIjowLCJCIjowfX0sIklzVmlzaWJsZSI6dHJ1ZSwiV2lkdGgiOjAuMCwiSGVpZ2h0IjowLjAsIkJvcmRlclN0eWxlIjp7IiRpZCI6IjI4NzAiLCJMaW5lQ29sb3IiOm51bGwsIkxpbmVXZWlnaHQiOjAuMCwiTGluZVR5cGUiOjAsIlBhcmVudFN0eWxlIjpudWxsfSwiUGFyZW50U3R5bGUiOm51bGx9LCJQYXJlbnRTdHlsZSI6bnVsbH0sIlBhcmVudFN0eWxlIjpudWxsfSwiRGVmYXVsdFN3aW1sYW5lQWN0aXZpdHlTdHlsZSI6eyIkaWQiOiIyODcxIiwiSGVhZGVyU3R5bGUiOnsiJGlkIjoiMjg3MiIsIlRleHRTdHlsZSI6eyIkaWQiOiIyODczIiwiRm9udFNldHRpbmdzIjp7IiRpZCI6IjI4NzQiLCJGb250U2l6ZSI6MTEsIkZvbnROYW1lIjoiQ2FsaWJyaSIsIklzQm9sZCI6ZmFsc2UsIklzSXRhbGljIjpmYWxzZSwiSXNVbmRlcmxpbmVkIjpmYWxzZSwiUGFyZW50U3R5bGUiOm51bGx9LCJBdXRvU2l6ZSI6MiwiRm9yZWdyb3VuZCI6eyIkaWQiOiIyODc1IiwiQ29sb3IiOnsiJGlkIjoiMjg3NiIsIkEiOjI1NSwiUiI6MCwiRyI6MCwiQiI6MH19LCJNYXhXaWR0aCI6IkluZmluaXR5IiwiTWF4SGVpZ2h0IjoiSW5maW5pdHkiLCJTbWFydEZvcmVncm91bmRJc0FjdGl2ZSI6ZmFsc2UsIkhvcml6b250YWxBbGlnbm1lbnQiOjAsIlZlcnRpY2FsQWxpZ25tZW50IjowLCJTbWFydEZvcmVncm91bmQiOm51bGwsIkJhY2tncm91bmRGaWxsVHlwZSI6MCwiTWFyZ2luIjp7IiRpZCI6IjI4NzciLCJUb3AiOjAuMCwiTGVmdCI6MC4wLCJSaWdodCI6MC4wLCJCb3R0b20iOjAuMH0sIlBhZGRpbmciOnsiJGlkIjoiMjg3OCIsIlRvcCI6MC4wLCJMZWZ0IjowLjAsIlJpZ2h0IjowLjAsIkJvdHRvbSI6MC4wfSwiQmFja2dyb3VuZCI6eyIkaWQiOiIyODc5IiwiQ29sb3IiOnsiJGlkIjoiMjg4MCIsIkEiOjI1NSwiUiI6MCwiRyI6MCwiQiI6MH19LCJJc1Zpc2libGUiOnRydWUsIldpZHRoIjowLjAsIkhlaWdodCI6MC4wLCJCb3JkZXJTdHlsZSI6bnVsbCwiUGFyZW50U3R5bGUiOm51bGx9LCJSZWN0YW5nbGVTdHlsZSI6eyIkaWQiOiIyODgxIiwiTWFyZ2luIjp7IiRpZCI6IjI4ODIiLCJUb3AiOjAuMCwiTGVmdCI6MC4wLCJSaWdodCI6MC4wLCJCb3R0b20iOjAuMH0sIlBhZGRpbmciOnsiJGlkIjoiMjg4MyIsIlRvcCI6MC4wLCJMZWZ0IjowLjAsIlJpZ2h0IjowLjAsIkJvdHRvbSI6MC4wfSwiQmFja2dyb3VuZCI6eyIkaWQiOiIyODg0IiwiQ29sb3IiOnsiJGlkIjoiMjg4NSIsIkEiOjYzLCJSIjoyMzMsIkciOjExMywiQiI6NTB9fSwiSXNWaXNpYmxlIjp0cnVlLCJXaWR0aCI6MC4wLCJIZWlnaHQiOjAuMCwiQm9yZGVyU3R5bGUiOnsiJGlkIjoiMjg4NiIsIkxpbmVDb2xvciI6eyIkaWQiOiIyODg3IiwiJHR5cGUiOiJOTFJFLkNvbW1vbi5Eb20uU29saWRDb2xvckJydXNoLCBOTFJFLkNvbW1vbiIsIkNvbG9yIjp7IiRpZCI6IjI4ODgiLCJBIjoyNTUsIlIiOjI1NSwiRyI6MjU1LCJCIjoyNTV9fSwiTGluZVdlaWdodCI6MC4wLCJMaW5lVHlwZSI6MCwiUGFyZW50U3R5bGUiOm51bGx9LCJQYXJlbnRTdHlsZSI6bnVsbH0sIk1hcmdpbiI6eyIkaWQiOiIyODg5IiwiVG9wIjowLjAsIkxlZnQiOjAuMCwiUmlnaHQiOjAuMCwiQm90dG9tIjowLjB9LCJQYWRkaW5nIjp7IiRpZCI6IjI4OTAiLCJUb3AiOjAuMCwiTGVmdCI6MC4wLCJSaWdodCI6MC4wLCJCb3R0b20iOjAuMH0sIkJhY2tncm91bmQiOm51bGwsIklzVmlzaWJsZSI6dHJ1ZSwiV2lkdGgiOjAuMCwiSGVpZ2h0IjowLjAsIkJvcmRlclN0eWxlIjpudWxsLCJQYXJlbnRTdHlsZSI6bnVsbH0sIkJhY2tncm91bmRTdHlsZSI6eyIkaWQiOiIyODkxIiwiTWFyZ2luIjp7IiRpZCI6IjI4OTIiLCJUb3AiOjAuMCwiTGVmdCI6MC4wLCJSaWdodCI6MC4wLCJCb3R0b20iOjAuMH0sIlBhZGRpbmciOnsiJGlkIjoiMjg5MyIsIlRvcCI6MC4wLCJMZWZ0IjowLjAsIlJpZ2h0IjowLjAsIkJvdHRvbSI6MC4wfSwiQmFja2dyb3VuZCI6eyIkaWQiOiIyODk0IiwiQ29sb3IiOnsiJGlkIjoiMjg5NSIsIkEiOjUxLCJSIjoyMDAsIkciOjIwMCwiQiI6MjAwfX0sIklzVmlzaWJsZSI6dHJ1ZSwiV2lkdGgiOjAuMCwiSGVpZ2h0IjowLjAsIkJvcmRlclN0eWxlIjp7IiRpZCI6IjI4OTYiLCJMaW5lQ29sb3IiOnsiJGlkIjoiMjg5NyIsIiR0eXBlIjoiTkxSRS5Db21tb24uRG9tLlNvbGlkQ29sb3JCcnVzaCwgTkxSRS5Db21tb24iLCJDb2xvciI6eyIkaWQiOiIyODk4IiwiQSI6MjU1LCJSIjoyMzQsIkciOjIyLCJCIjozMH19LCJMaW5lV2VpZ2h0IjowLjAsIkxpbmVUeXBlIjowLCJQYXJlbnRTdHlsZSI6bnVsbH0sIlBhcmVudFN0eWxlIjpudWxsfSwiTWFyZ2luIjp7IiRpZCI6IjI4OTkiLCJUb3AiOjAuMCwiTGVmdCI6MC4wLCJSaWdodCI6MC4wLCJCb3R0b20iOjAuMH0sIlBhZGRpbmciOnsiJGlkIjoiMjkwMCIsIlRvcCI6MC4wLCJMZWZ0IjowLjAsIlJpZ2h0IjowLjAsIkJvdHRvbSI6MC4wfSwiSXNWaXNpYmxlIjp0cnVlLCJXaWR0aCI6MC4wLCJIZWlnaHQiOjAuMCwiQm9yZGVyU3R5bGUiOnsiJGlkIjoiMjkwMSIsIkxpbmVDb2xvciI6bnVsbCwiTGluZVdlaWdodCI6MC4wLCJMaW5lVHlwZSI6MCwiUGFyZW50U3R5bGUiOm51bGx9LCJQYXJlbnRTdHlsZSI6bnVsbH0sIk1hcmdpbiI6eyIkaWQiOiIyOTAyIiwiVG9wIjowLjAsIkxlZnQiOjAuMCwiUmlnaHQiOjAuMCwiQm90dG9tIjowLjB9LCJQYWRkaW5nIjp7IiRpZCI6IjI5MDMiLCJUb3AiOjAuMCwiTGVmdCI6MC4wLCJSaWdodCI6MC4wLCJCb3R0b20iOjAuMH0sIklzVmlzaWJsZSI6dHJ1ZSwiV2lkdGgiOjAuMCwiSGVpZ2h0IjowLjAsIkJvcmRlclN0eWxlIjp7IiRpZCI6IjI5MDQiLCJMaW5lQ29sb3IiOm51bGwsIkxpbmVXZWlnaHQiOjAuMCwiTGluZVR5cGUiOjAsIlBhcmVudFN0eWxlIjpudWxsfSwiUGFyZW50U3R5bGUiOm51bGx9fSx7IiRpZCI6IjI5MDUiLCJfYWN0aXZpdGllcyI6W3siJGlkIjoiMjkwNiIsIl9yb3dzIjpbeyIkaWQiOiIyOTA3IiwiX3Rhc2tzIjpbeyIkaWQiOiIyOTA4IiwiX2F0dGFjaGVkTWlsZXN0b25lcyI6W3siJGlkIjoiMjkwOSIsIkRhdGUiOiIyMDI2LTA3LTE1VDIzOjU5OjAwIiwiU3R5bGUiOnsiJGlkIjoiMjkxMCIsIlNoYXBlIjoxLCJDb25uZWN0b3JNYXJnaW4iOnsiJGlkIjoiMjkxMSIsIlRvcCI6MC4wLCJMZWZ0IjoyLjAsIlJpZ2h0IjoyLjAsIkJvdHRvbSI6MC4wfSwiQ29ubmVjdG9yU3R5bGUiOnsiJGlkIjoiMjkxMiIsIkxpbmVDb2xvciI6eyIkaWQiOiIyOTEzIiwiJHR5cGUiOiJOTFJFLkNvbW1vbi5Eb20uU29saWRDb2xvckJydXNoLCBOTFJFLkNvbW1vbiIsIkNvbG9yIjp7IiRpZCI6IjI5MTQiLCJBIjoxMjcsIlIiOjI1NSwiRyI6OTIsIkIiOjkyfX0sIkxpbmVXZWlnaHQiOjEuMCwiTGluZVR5cGUiOjAsIlBhcmVudFN0eWxlIjpudWxsfSwiSXNCZWxvd1RpbWViYW5kIjp0cnVlLCJQb3NpdGlvbk9uVGFzayI6MywiSGlkZURhdGUiOmZhbHNlLCJTaGFwZVNpemUiOjAsIlNwYWNpbmciOjAuMCwiUGFkZGluZyI6eyIkaWQiOiIyOTE1IiwiVG9wIjo1LjAsIkxlZnQiOjMuMCwiUmlnaHQiOjAuMCwiQm90dG9tIjoyLjB9LCJTaGFwZVN0eWxlIjp7IiRpZCI6IjI5MTYiLCJNYXJnaW4iOnsiJGlkIjoiMjkxNyIsIlRvcCI6MC4wLCJMZWZ0IjowLjAsIlJpZ2h0IjowLjAsIkJvdHRvbSI6MC4wfSwiUGFkZGluZyI6eyIkaWQiOiIyOTE4IiwiVG9wIjowLjAsIkxlZnQiOjAuMCwiUmlnaHQiOjAuMCwiQm90dG9tIjowLjB9LCJCYWNrZ3JvdW5kIjp7IiRpZCI6IjI5MTkiLCJDb2xvciI6eyIkaWQiOiIyOTIwIiwiQSI6MjU1LCJSIjoyNTUsIkciOjkyLCJCIjo5Mn19LCJJc1Zpc2libGUiOnRydWUsIldpZHRoIjoxMi4wLCJIZWlnaHQiOjE0LjAsIkJvcmRlclN0eWxlIjp7IiRpZCI6IjI5MjEiLCJMaW5lQ29sb3IiOnsiJGlkIjoiMjkyMiIsIiR0eXBlIjoiTkxSRS5Db21tb24uRG9tLlNvbGlkQ29sb3JCcnVzaCwgTkxSRS5Db21tb24iLCJDb2xvciI6eyIkaWQiOiIyOTIzIiwiQSI6MjU1LCJSIjoyMzQsIkciOjIyLCJCIjozMH19LCJMaW5lV2VpZ2h0IjowLjAsIkxpbmVUeXBlIjowLCJQYXJlbnRTdHlsZSI6bnVsbH0sIlBhcmVudFN0eWxlIjpudWxsfSwiVGl0bGVTdHlsZSI6eyIkaWQiOiIyOTI0IiwiRm9udFNldHRpbmdzIjp7IiRpZCI6IjI5MjUiLCJGb250U2l6ZSI6MTEsIkZvbnROYW1lIjoiQ2FsaWJyaSIsIklzQm9sZCI6ZmFsc2UsIklzSXRhbGljIjpmYWxzZSwiSXNVbmRlcmxpbmVkIjpmYWxzZSwiUGFyZW50U3R5bGUiOm51bGx9LCJBdXRvU2l6ZSI6MCwiRm9yZWdyb3VuZCI6eyIkaWQiOiIyOTI2IiwiQ29sb3IiOnsiJGlkIjoiMjkyNyIsIkEiOjI1NSwiUiI6MjU1LCJHIjo5MiwiQiI6OTJ9fSwiTWF4V2lkdGgiOjIwMC4wLCJNYXhIZWlnaHQiOiJJbmZpbml0eSIsIlNtYXJ0Rm9yZWdyb3VuZElzQWN0aXZlIjpmYWxzZSwiSG9yaXpvbnRhbEFsaWdubWVudCI6MSwiVmVydGljYWxBbGlnbm1lbnQiOjEsIlNtYXJ0Rm9yZWdyb3VuZCI6bnVsbCwiQmFja2dyb3VuZEZpbGxUeXBlIjowLCJNYXJnaW4iOnsiJGlkIjoiMjkyOCIsIlRvcCI6MC4wLCJMZWZ0IjowLjAsIlJpZ2h0IjowLjAsIkJvdHRvbSI6MC4wfSwiUGFkZGluZyI6eyIkaWQiOiIyOTI5IiwiVG9wIjowLjAsIkxlZnQiOjAuMCwiUmlnaHQiOjAuMCwiQm90dG9tIjowLjB9LCJCYWNrZ3JvdW5kIjp7IiRpZCI6IjI5MzAiLCJDb2xvciI6eyIkaWQiOiIyOTMxIiwiQSI6MCwiUiI6MjU1LCJHIjoyNTUsIkIiOjI1NX19LCJJc1Zpc2libGUiOnRydWUsIldpZHRoIjowLjAsIkhlaWdodCI6MC4wLCJCb3JkZXJTdHlsZSI6eyIkaWQiOiIyOTMyIiwiTGluZUNvbG9yIjpudWxsLCJMaW5lV2VpZ2h0IjowLjAsIkxpbmVUeXBlIjowLCJQYXJlbnRTdHlsZSI6bnVsbH0sIlBhcmVudFN0eWxlIjpudWxsfSwiRGF0ZVN0eWxlIjp7IiRpZCI6IjI5MzMiLCJGb250U2V0dGluZ3MiOnsiJGlkIjoiMjkzNCIsIkZvbnRTaXplIjoxMCwiRm9udE5hbWUiOiJDYWxpYnJpIiwiSXNCb2xkIjpmYWxzZSwiSXNJdGFsaWMiOmZhbHNlLCJJc1VuZGVybGluZWQiOmZhbHNlLCJQYXJlbnRTdHlsZSI6bnVsbH0sIkF1dG9TaXplIjowLCJGb3JlZ3JvdW5kIjp7IiRpZCI6IjI5MzUiLCJDb2xvciI6eyIkaWQiOiIyOTM2IiwiQSI6MjU1LCJSIjoyMDcsIkciOjIzNiwiQiI6MjQ3fX0sIk1heFdpZHRoIjoyMDAuMCwiTWF4SGVpZ2h0IjoiSW5maW5pdHkiLCJTbWFydEZvcmVncm91bmRJc0FjdGl2ZSI6ZmFsc2UsIkhvcml6b250YWxBbGlnbm1lbnQiOjEsIlZlcnRpY2FsQWxpZ25tZW50IjoxLCJTbWFydEZvcmVncm91bmQiOm51bGwsIkJhY2tncm91bmRGaWxsVHlwZSI6MCwiTWFyZ2luIjp7IiRpZCI6IjI5MzciLCJUb3AiOjAuMCwiTGVmdCI6MC4wLCJSaWdodCI6MC4wLCJCb3R0b20iOjAuMH0sIlBhZGRpbmciOnsiJGlkIjoiMjkzOCIsIlRvcCI6MC4wLCJMZWZ0IjowLjAsIlJpZ2h0IjowLjAsIkJvdHRvbSI6MC4wfSwiQmFja2dyb3VuZCI6eyIkaWQiOiIyOTM5IiwiQ29sb3IiOnsiJGlkIjoiMjk0MCIsIkEiOjAsIlIiOjI1NSwiRyI6MjU1LCJCIjoyNTV9fSwiSXNWaXNpYmxlIjpmYWxzZSwiV2lkdGgiOjAuMCwiSGVpZ2h0IjowLjAsIkJvcmRlclN0eWxlIjp7IiRpZCI6IjI5NDEiLCJMaW5lQ29sb3IiOm51bGwsIkxpbmVXZWlnaHQiOjAuMCwiTGluZVR5cGUiOjAsIlBhcmVudFN0eWxlIjpudWxsfSwiUGFyZW50U3R5bGUiOm51bGx9LCJEYXRlRm9ybWF0Ijp7IiRpZCI6IjI5NDI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jk0MyIsIkZvcm1hdCI6MCwiSXNWaXNpYmxlIjpmYWxzZSwiTGFzdEtub3duVmlzaWJpbGl0eVN0YXRlIjpmYWxzZX0sIklzVmlzaWJsZSI6dHJ1ZSwiVmFyaWFuY2VTdHlsZSI6eyIkaWQiOiIyOTQ0IiwiVGV4dFN0eWxlIjp7IiRpZCI6IjI5NDUiLCJGb250U2V0dGluZ3MiOnsiJGlkIjoiMjk0NiIsIkZvbnRTaXplIjoxMSwiRm9udE5hbWUiOiJDYWxpYnJpIiwiSXNCb2xkIjpmYWxzZSwiSXNJdGFsaWMiOmZhbHNlLCJJc1VuZGVybGluZWQiOmZhbHNlLCJQYXJlbnRTdHlsZSI6bnVsbH0sIkF1dG9TaXplIjowLCJGb3JlZ3JvdW5kIjp7IiRpZCI6IjI5NDciLCJDb2xvciI6eyIkaWQiOiIyOTQ4IiwiQSI6MjU1LCJSIjowLCJHIjowLCJCIjowfX0sIk1heFdpZHRoIjoyMDAuMCwiTWF4SGVpZ2h0IjoiSW5maW5pdHkiLCJTbWFydEZvcmVncm91bmRJc0FjdGl2ZSI6ZmFsc2UsIkhvcml6b250YWxBbGlnbm1lbnQiOjAsIlZlcnRpY2FsQWxpZ25tZW50IjoxLCJTbWFydEZvcmVncm91bmQiOm51bGwsIkJhY2tncm91bmRGaWxsVHlwZSI6MCwiTWFyZ2luIjp7IiRpZCI6IjI5NDkiLCJUb3AiOjAuMCwiTGVmdCI6MC4wLCJSaWdodCI6MC4wLCJCb3R0b20iOjAuMH0sIlBhZGRpbmciOnsiJGlkIjoiMjk1MCIsIlRvcCI6MC4wLCJMZWZ0IjowLjAsIlJpZ2h0IjowLjAsIkJvdHRvbSI6MC4wfSwiQmFja2dyb3VuZCI6eyIkaWQiOiIyOTUxIiwiQ29sb3IiOnsiJGlkIjoiMjk1MiIsIkEiOjAsIlIiOjAsIkciOjAsIkIiOjB9fSwiSXNWaXNpYmxlIjpmYWxzZSwiV2lkdGgiOjAuMCwiSGVpZ2h0IjowLjAsIkJvcmRlclN0eWxlIjp7IiRpZCI6IjI5NTMiLCJMaW5lQ29sb3IiOm51bGwsIkxpbmVXZWlnaHQiOjAuMCwiTGluZVR5cGUiOjAsIlBhcmVudFN0eWxlIjpudWxsfSwiUGFyZW50U3R5bGUiOm51bGx9LCJQYXJlbnRTdHlsZSI6bnVsbH0sIlBhcmVudFN0eWxlIjpudWxsfSwiSW5kZXgiOjE3LCJQZXJjZW50YWdlQ29tcGxldGUiOjAuMCwiUG9zaXRpb24iOnsiUmF0aW8iOjAuMCwiSXNDdXN0b20iOmZhbHNlfSwiRGF0ZUZvcm1hdCI6eyIkcmVmIjoiMjk0MiJ9LCJXZWVrTnVtYmVyaW5nIjp7IiRpZCI6IjI5NTQiLCJGb3JtYXQiOjAsIklzVmlzaWJsZSI6ZmFsc2UsIkxhc3RLbm93blZpc2liaWxpdHlTdGF0ZSI6ZmFsc2V9LCJCYXNlbGluZURhdGEiOnsiJGlkIjoiMjk1NSIsIkRhdGUiOiIyMDI2LTA3LTE1VDIzOjU5OjAwIn0sIlJlbGF0ZWRUYXNrSWQiOiI0YTBkN2Y3Yy1mOTJhLTQ1MjgtOWFlNC04ZTZiMDgwNzc0MGYiLCJJZCI6IjQ3NjU0MWE1LWNjMzMtNDA1ZS05NzJlLTZhZDNlZTYxZTlkMiIsIkltcG9ydElkIjoiIiwiVGl0bGUiOiJGaW5hbCBleHRlcmlvciBpbnNwZWN0aW9uIiwiTm90ZSI6bnVsbCwiSHlwZXJsaW5rIjp7IiRpZCI6IjI5NTYiLCJBZGRyZXNzIjoiIiwiU3ViQWRkcmVzcyI6IiJ9LCJJc0NoYW5nZWQiOmZhbHNlLCJJc05ldyI6ZmFsc2V9XSwiVGFza0RlZmluaXRpb24iOnsiJGlkIjoiMjk1NyIsIkdyb3VwTmFtZSI6bnVsbCwiU3RhcnREYXRlIjoiMjAyNi0wNy0wMVQwMDowMDowMCIsIkVuZERhdGUiOiIyMDI2LTA3LTE1VDIzOjU5OjAwIiwiUGVyY2VudGFnZUNvbXBsZXRlIjowLjAsIlN0eWxlIjp7IiRpZCI6IjI5NTgiLCJTaGFwZSI6MSwiU2hhcGVUaGlja25lc3MiOjAsIkR1cmF0aW9uRm9ybWF0IjowLCJJbmNsdWRlTm9uV29ya2luZ0RheXNJbkR1cmF0aW9uIjpmYWxzZSwiUGVyY2VudGFnZUNvbXBsZXRlU3R5bGUiOnsiJGlkIjoiMjk1OSIsIkZvbnRTZXR0aW5ncyI6eyIkaWQiOiIyOTYwIiwiRm9udFNpemUiOjEwLCJGb250TmFtZSI6IkNhbGlicmkiLCJJc0JvbGQiOmZhbHNlLCJJc0l0YWxpYyI6ZmFsc2UsIklzVW5kZXJsaW5lZCI6ZmFsc2UsIlBhcmVudFN0eWxlIjpudWxsfSwiQXV0b1NpemUiOjAsIkZvcmVncm91bmQiOnsiJGlkIjoiMjk2MSIsIkNvbG9yIjp7IiRpZCI6IjI5NjIiLCJBIjoyNTUsIlIiOjIzMiwiRyI6MjMyLCJCIjoyMzJ9fSwiTWF4V2lkdGgiOjIwMC4wLCJNYXhIZWlnaHQiOiJJbmZpbml0eSIsIlNtYXJ0Rm9yZWdyb3VuZElzQWN0aXZlIjpmYWxzZSwiSG9yaXpvbnRhbEFsaWdubWVudCI6MCwiVmVydGljYWxBbGlnbm1lbnQiOjEsIlNtYXJ0Rm9yZWdyb3VuZCI6bnVsbCwiQmFja2dyb3VuZEZpbGxUeXBlIjowLCJNYXJnaW4iOnsiJGlkIjoiMjk2MyIsIlRvcCI6MC4wLCJMZWZ0IjowLjAsIlJpZ2h0IjowLjAsIkJvdHRvbSI6MC4wfSwiUGFkZGluZyI6eyIkaWQiOiIyOTY0IiwiVG9wIjowLjAsIkxlZnQiOjAuMCwiUmlnaHQiOjAuMCwiQm90dG9tIjowLjB9LCJCYWNrZ3JvdW5kIjp7IiRpZCI6IjI5NjUiLCJDb2xvciI6eyIkaWQiOiIyOTY2IiwiQSI6ODksIlIiOjAsIkciOjAsIkIiOjB9fSwiSXNWaXNpYmxlIjp0cnVlLCJXaWR0aCI6MC4wLCJIZWlnaHQiOjAuMCwiQm9yZGVyU3R5bGUiOnsiJGlkIjoiMjk2NyIsIkxpbmVDb2xvciI6bnVsbCwiTGluZVdlaWdodCI6MC4wLCJMaW5lVHlwZSI6MCwiUGFyZW50U3R5bGUiOm51bGx9LCJQYXJlbnRTdHlsZSI6bnVsbH0sIkR1cmF0aW9uU3R5bGUiOnsiJGlkIjoiMjk2OCIsIkZvbnRTZXR0aW5ncyI6eyIkaWQiOiIyOTY5IiwiRm9udFNpemUiOjEwLCJGb250TmFtZSI6IkNhbGlicmkiLCJJc0JvbGQiOmZhbHNlLCJJc0l0YWxpYyI6ZmFsc2UsIklzVW5kZXJsaW5lZCI6ZmFsc2UsIlBhcmVudFN0eWxlIjpudWxsfSwiQXV0b1NpemUiOjAsIkZvcmVncm91bmQiOnsiJGlkIjoiMjk3MCIsIkNvbG9yIjp7IiRpZCI6IjI5NzEiLCJBIjoyNTUsIlIiOjIzNywiRyI6MTI1LCJCIjo0OX19LCJNYXhXaWR0aCI6MjAwLjAsIk1heEhlaWdodCI6IkluZmluaXR5IiwiU21hcnRGb3JlZ3JvdW5kSXNBY3RpdmUiOmZhbHNlLCJIb3Jpem9udGFsQWxpZ25tZW50IjowLCJWZXJ0aWNhbEFsaWdubWVudCI6MSwiU21hcnRGb3JlZ3JvdW5kIjpudWxsLCJCYWNrZ3JvdW5kRmlsbFR5cGUiOjAsIk1hcmdpbiI6eyIkaWQiOiIyOTcyIiwiVG9wIjowLjAsIkxlZnQiOjAuMCwiUmlnaHQiOjAuMCwiQm90dG9tIjowLjB9LCJQYWRkaW5nIjp7IiRpZCI6IjI5NzMiLCJUb3AiOjAuMCwiTGVmdCI6MC4wLCJSaWdodCI6MC4wLCJCb3R0b20iOjAuMH0sIkJhY2tncm91bmQiOnsiJGlkIjoiMjk3NCIsIkNvbG9yIjp7IiRpZCI6IjI5NzUiLCJBIjoyNTUsIlIiOjIzNywiRyI6MTI1LCJCIjo0OX19LCJJc1Zpc2libGUiOnRydWUsIldpZHRoIjowLjAsIkhlaWdodCI6MC4wLCJCb3JkZXJTdHlsZSI6eyIkaWQiOiIyOTc2IiwiTGluZUNvbG9yIjpudWxsLCJMaW5lV2VpZ2h0IjowLjAsIkxpbmVUeXBlIjowLCJQYXJlbnRTdHlsZSI6bnVsbH0sIlBhcmVudFN0eWxlIjpudWxsfSwiSG9yaXpvbnRhbENvbm5lY3RvclN0eWxlIjp7IiRpZCI6IjI5NzciLCJMaW5lQ29sb3IiOnsiJGlkIjoiMjk3OCIsIiR0eXBlIjoiTkxSRS5Db21tb24uRG9tLlNvbGlkQ29sb3JCcnVzaCwgTkxSRS5Db21tb24iLCJDb2xvciI6eyIkaWQiOiIyOTc5IiwiQSI6MjU1LCJSIjowLCJHIjowLCJCIjowfX0sIkxpbmVXZWlnaHQiOjAuMCwiTGluZVR5cGUiOjAsIlBhcmVudFN0eWxlIjpudWxsfSwiVmVydGljYWxDb25uZWN0b3JTdHlsZSI6eyIkaWQiOiIyOTgwIiwiTGluZUNvbG9yIjp7IiRpZCI6IjI5ODEiLCIkdHlwZSI6Ik5MUkUuQ29tbW9uLkRvbS5Tb2xpZENvbG9yQnJ1c2gsIE5MUkUuQ29tbW9uIiwiQ29sb3IiOnsiJGlkIjoiMjk4MiIsIkEiOjI1NSwiUiI6MCwiRyI6MCwiQiI6MH19LCJMaW5lV2VpZ2h0IjowLjAsIkxpbmVUeXBlIjowLCJQYXJlbnRTdHlsZSI6bnVsbH0sIk1hcmdpbiI6bnVsbCwiU3RhcnREYXRlUG9zaXRpb24iOjMsIkVuZERhdGVQb3NpdGlvbiI6MywiRGF0ZUlzVmlzaWJsZSI6dHJ1ZSwiVGl0bGVQb3NpdGlvbiI6NCwiRHVyYXRpb25Qb3NpdGlvbiI6NiwiUGVyY2VudGFnZUNvbXBsZXRlZFBvc2l0aW9uIjo2LCJWYXJpYW5jZVBvc2l0aW9uIjoyLCJTcGFjaW5nIjozLCJJc0JlbG93VGltZWJhbmQiOnRydWUsIlBlcmNlbnRhZ2VDb21wbGV0ZVNoYXBlT3BhY2l0eSI6MzUsIkJhc2VsaW5lU3R5bGUiOnsiJGlkIjoiMjk4MyIsIlNoYXBlU3R5bGUiOnsiJGlkIjoiMjk4NCIsIk1hcmdpbiI6eyIkaWQiOiIyOTg1IiwiVG9wIjowLjAsIkxlZnQiOjAuMCwiUmlnaHQiOjAuMCwiQm90dG9tIjowLjB9LCJQYWRkaW5nIjp7IiRpZCI6IjI5ODYiLCJUb3AiOjAuMCwiTGVmdCI6MC4wLCJSaWdodCI6MC4wLCJCb3R0b20iOjAuMH0sIkJhY2tncm91bmQiOnsiJGlkIjoiMjk4NyIsIkNvbG9yIjp7IiRpZCI6IjI5ODgiLCJBIjoxNTMsIlIiOjAsIkciOjAsIkIiOjB9fSwiSXNWaXNpYmxlIjpmYWxzZSwiV2lkdGgiOjAuMCwiSGVpZ2h0IjowLjAsIkJvcmRlclN0eWxlIjpudWxsLCJQYXJlbnRTdHlsZSI6bnVsbH0sIk1hcmdpbiI6eyIkaWQiOiIyOTg5IiwiVG9wIjowLjAsIkxlZnQiOjAuMCwiUmlnaHQiOjAuMCwiQm90dG9tIjowLjB9LCJQYWRkaW5nIjp7IiRpZCI6IjI5OTAiLCJUb3AiOjAuMCwiTGVmdCI6MC4wLCJSaWdodCI6MC4wLCJCb3R0b20iOjAuMH0sIkJhY2tncm91bmQiOm51bGwsIklzVmlzaWJsZSI6dHJ1ZSwiV2lkdGgiOjAuMCwiSGVpZ2h0IjowLjAsIkJvcmRlclN0eWxlIjpudWxsLCJQYXJlbnRTdHlsZSI6bnVsbH0sIlNoYXBlU3R5bGUiOnsiJGlkIjoiMjk5MSIsIk1hcmdpbiI6eyIkaWQiOiIyOTkyIiwiVG9wIjowLjAsIkxlZnQiOjQuMCwiUmlnaHQiOjQuMCwiQm90dG9tIjowLjB9LCJQYWRkaW5nIjp7IiRpZCI6IjI5OTMiLCJUb3AiOjAuMCwiTGVmdCI6MC4wLCJSaWdodCI6MC4wLCJCb3R0b20iOjAuMH0sIkJhY2tncm91bmQiOnsiJGlkIjoiMjk5NCIsIkNvbG9yIjp7IiRpZCI6IjI5OTUiLCJBIjoyNTUsIlIiOjIwNywiRyI6MjEyLCJCIjoyMTd9fSwiSXNWaXNpYmxlIjp0cnVlLCJXaWR0aCI6MC4wLCJIZWlnaHQiOjEwLjAsIkJvcmRlclN0eWxlIjp7IiRpZCI6IjI5OTYiLCJMaW5lQ29sb3IiOnsiJGlkIjoiMjk5NyIsIiR0eXBlIjoiTkxSRS5Db21tb24uRG9tLlNvbGlkQ29sb3JCcnVzaCwgTkxSRS5Db21tb24iLCJDb2xvciI6eyIkaWQiOiIyOTk4IiwiQSI6MjU1LCJSIjoyMzQsIkciOjIyLCJCIjozMH19LCJMaW5lV2VpZ2h0IjowLjAsIkxpbmVUeXBlIjowLCJQYXJlbnRTdHlsZSI6bnVsbH0sIlBhcmVudFN0eWxlIjpudWxsfSwiVGl0bGVTdHlsZSI6eyIkaWQiOiIyOTk5IiwiRm9udFNldHRpbmdzIjp7IiRpZCI6IjMwMDAiLCJGb250U2l6ZSI6MTEsIkZvbnROYW1lIjoiQ2FsaWJyaSIsIklzQm9sZCI6ZmFsc2UsIklzSXRhbGljIjpmYWxzZSwiSXNVbmRlcmxpbmVkIjpmYWxzZSwiUGFyZW50U3R5bGUiOm51bGx9LCJBdXRvU2l6ZSI6MCwiRm9yZWdyb3VuZCI6eyIkaWQiOiIzMDAxIiwiQ29sb3IiOnsiJGlkIjoiMzAwMiIsIkEiOjI1NSwiUiI6MjU1LCJHIjoyNTUsIkIiOjI1NX19LCJNYXhXaWR0aCI6MjAwLjAsIk1heEhlaWdodCI6IkluZmluaXR5IiwiU21hcnRGb3JlZ3JvdW5kSXNBY3RpdmUiOmZhbHNlLCJIb3Jpem9udGFsQWxpZ25tZW50IjowLCJWZXJ0aWNhbEFsaWdubWVudCI6MSwiU21hcnRGb3JlZ3JvdW5kIjpudWxsLCJCYWNrZ3JvdW5kRmlsbFR5cGUiOjAsIk1hcmdpbiI6eyIkaWQiOiIzMDAzIiwiVG9wIjowLjAsIkxlZnQiOjAuMCwiUmlnaHQiOjAuMCwiQm90dG9tIjowLjB9LCJQYWRkaW5nIjp7IiRpZCI6IjMwMDQiLCJUb3AiOjAuMCwiTGVmdCI6MC4wLCJSaWdodCI6MC4wLCJCb3R0b20iOjAuMH0sIkJhY2tncm91bmQiOnsiJGlkIjoiMzAwNSIsIkNvbG9yIjp7IiRpZCI6IjMwMDYiLCJBIjowLCJSIjoyNTUsIkciOjI1NSwiQiI6MjU1fX0sIklzVmlzaWJsZSI6dHJ1ZSwiV2lkdGgiOjAuMCwiSGVpZ2h0IjowLjAsIkJvcmRlclN0eWxlIjp7IiRpZCI6IjMwMDciLCJMaW5lQ29sb3IiOm51bGwsIkxpbmVXZWlnaHQiOjAuMCwiTGluZVR5cGUiOjAsIlBhcmVudFN0eWxlIjpudWxsfSwiUGFyZW50U3R5bGUiOm51bGx9LCJEYXRlU3R5bGUiOnsiJGlkIjoiMzAwOCIsIkZvbnRTZXR0aW5ncyI6eyIkaWQiOiIzMDA5IiwiRm9udFNpemUiOjEwLCJGb250TmFtZSI6IkNhbGlicmkiLCJJc0JvbGQiOmZhbHNlLCJJc0l0YWxpYyI6ZmFsc2UsIklzVW5kZXJsaW5lZCI6ZmFsc2UsIlBhcmVudFN0eWxlIjpudWxsfSwiQXV0b1NpemUiOjAsIkZvcmVncm91bmQiOnsiJGlkIjoiMzAxMCIsIkNvbG9yIjp7IiRpZCI6IjMwMTEiLCJBIjoyNTUsIlIiOjI1NSwiRyI6MTkyLCJCIjowfX0sIk1heFdpZHRoIjoyMDAuMCwiTWF4SGVpZ2h0IjoiSW5maW5pdHkiLCJTbWFydEZvcmVncm91bmRJc0FjdGl2ZSI6ZmFsc2UsIkhvcml6b250YWxBbGlnbm1lbnQiOjIsIlZlcnRpY2FsQWxpZ25tZW50IjoxLCJTbWFydEZvcmVncm91bmQiOm51bGwsIkJhY2tncm91bmRGaWxsVHlwZSI6MCwiTWFyZ2luIjp7IiRpZCI6IjMwMTIiLCJUb3AiOjAuMCwiTGVmdCI6MC4wLCJSaWdodCI6MC4wLCJCb3R0b20iOjAuMH0sIlBhZGRpbmciOnsiJGlkIjoiMzAxMyIsIlRvcCI6MC4wLCJMZWZ0IjowLjAsIlJpZ2h0IjowLjAsIkJvdHRvbSI6MC4wfSwiQmFja2dyb3VuZCI6eyIkaWQiOiIzMDE0IiwiQ29sb3IiOnsiJGlkIjoiMzAxNSIsIkEiOjAsIlIiOjI1NSwiRyI6MjU1LCJCIjoyNTV9fSwiSXNWaXNpYmxlIjp0cnVlLCJXaWR0aCI6MC4wLCJIZWlnaHQiOjAuMCwiQm9yZGVyU3R5bGUiOnsiJGlkIjoiMzAxNiIsIkxpbmVDb2xvciI6bnVsbCwiTGluZVdlaWdodCI6MC4wLCJMaW5lVHlwZSI6MCwiUGFyZW50U3R5bGUiOm51bGx9LCJQYXJlbnRTdHlsZSI6bnVsbH0sIkRhdGVGb3JtYXQiOnsiJGlkIjoiMzAxNy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zMDE4IiwiRm9ybWF0IjowLCJJc1Zpc2libGUiOmZhbHNlLCJMYXN0S25vd25WaXNpYmlsaXR5U3RhdGUiOmZhbHNlfSwiSXNWaXNpYmxlIjp0cnVlLCJWYXJpYW5jZVN0eWxlIjp7IiRpZCI6IjMwMTkiLCJUZXh0U3R5bGUiOnsiJGlkIjoiMzAyMCIsIkZvbnRTZXR0aW5ncyI6eyIkaWQiOiIzMDIxIiwiRm9udFNpemUiOjksIkZvbnROYW1lIjoiQ2FsaWJyaSIsIklzQm9sZCI6ZmFsc2UsIklzSXRhbGljIjpmYWxzZSwiSXNVbmRlcmxpbmVkIjpmYWxzZSwiUGFyZW50U3R5bGUiOm51bGx9LCJBdXRvU2l6ZSI6MCwiRm9yZWdyb3VuZCI6eyIkaWQiOiIzMDIyIiwiQ29sb3IiOnsiJGlkIjoiMzAyMyIsIkEiOjI1NSwiUiI6MCwiRyI6MCwiQiI6MH19LCJNYXhXaWR0aCI6MjAwLjAsIk1heEhlaWdodCI6IkluZmluaXR5IiwiU21hcnRGb3JlZ3JvdW5kSXNBY3RpdmUiOmZhbHNlLCJIb3Jpem9udGFsQWxpZ25tZW50IjoxLCJWZXJ0aWNhbEFsaWdubWVudCI6MSwiU21hcnRGb3JlZ3JvdW5kIjpudWxsLCJCYWNrZ3JvdW5kRmlsbFR5cGUiOjAsIk1hcmdpbiI6eyIkaWQiOiIzMDI0IiwiVG9wIjowLjAsIkxlZnQiOjAuMCwiUmlnaHQiOjAuMCwiQm90dG9tIjowLjB9LCJQYWRkaW5nIjp7IiRpZCI6IjMwMjUiLCJUb3AiOjAuMCwiTGVmdCI6MC4wLCJSaWdodCI6MC4wLCJCb3R0b20iOjAuMH0sIkJhY2tncm91bmQiOnsiJGlkIjoiMzAyNiIsIkNvbG9yIjp7IiRpZCI6IjMwMjciLCJBIjowLCJSIjowLCJHIjowLCJCIjowfX0sIklzVmlzaWJsZSI6dHJ1ZSwiV2lkdGgiOjAuMCwiSGVpZ2h0IjowLjAsIkJvcmRlclN0eWxlIjp7IiRpZCI6IjMwMjgiLCJMaW5lQ29sb3IiOm51bGwsIkxpbmVXZWlnaHQiOjAuMCwiTGluZVR5cGUiOjAsIlBhcmVudFN0eWxlIjpudWxsfSwiUGFyZW50U3R5bGUiOm51bGx9LCJQYXJlbnRTdHlsZSI6bnVsbH0sIlBhcmVudFN0eWxlIjpudWxsfSwiSW5kZXgiOjE2LCJTbWFydER1cmF0aW9uQWN0aXZhdGVkIjpmYWxzZSwiRGF0ZUZvcm1hdCI6eyIkcmVmIjoiMzAxNyJ9LCJXZWVrTnVtYmVyaW5nIjp7IiRpZCI6IjMwMjkiLCJGb3JtYXQiOjAsIklzVmlzaWJsZSI6ZmFsc2UsIkxhc3RLbm93blZpc2liaWxpdHlTdGF0ZSI6ZmFsc2V9LCJCYXNlbGluZURhdGEiOnsiJGlkIjoiMzAzMCIsIlN0YXJ0RGF0ZSI6IjIwMjYtMDctMDFUMDA6MDA6MDAiLCJFbmREYXRlIjoiMjAyNi0wNy0xNVQyMzo1OTowMCJ9LCJJZCI6IjRhMGQ3ZjdjLWY5MmEtNDUyOC05YWU0LThlNmIwODA3NzQwZiIsIkltcG9ydElkIjpudWxsLCJUaXRsZSI6IkV4dGVyaW9yIHBhaW50aW5nIGFuZCBmaW5pc2hpbmciLCJOb3RlIjpudWxsLCJIeXBlcmxpbmsiOnsiJGlkIjoiMzAzMSIsIkFkZHJlc3MiOiIiLCJTdWJBZGRyZXNzIjoiIn0sIklzQ2hhbmdlZCI6ZmFsc2UsIklzTmV3IjpmYWxzZX19XSwiX21pbGVzdG9uZXMiOltdLCJJZCI6IjAwMDAwMDAwLTAwMDAtMDAwMC0wMDAwLTAwMDAwMDAwMDAwMCIsIklzU2luZ2xlSXRlbVJvdyI6dHJ1ZX1dLCJJbmRleCI6MSwiSWQiOiIyYzMwYmY1Zi1lZTVlLTQ3NDAtYThjNi0yMWU0ZTA5OGI2YzgiLCJIZWFkZXJUZXh0IjoiRXh0ZXJpb3IgcGFpbnRpbmciLCJJc0RlZmF1bHQiOmZhbHNlLCJTdHlsZSI6eyIkaWQiOiIzMDMyIiwiSGVhZGVyU3R5bGUiOnsiJGlkIjoiMzAzMyIsIlRleHRTdHlsZSI6eyIkaWQiOiIzMDM0IiwiRm9udFNldHRpbmdzIjp7IiRpZCI6IjMwMzUiLCJGb250U2l6ZSI6MTEsIkZvbnROYW1lIjoiQ2FsaWJyaSIsIklzQm9sZCI6ZmFsc2UsIklzSXRhbGljIjpmYWxzZSwiSXNVbmRlcmxpbmVkIjpmYWxzZSwiUGFyZW50U3R5bGUiOm51bGx9LCJBdXRvU2l6ZSI6MiwiRm9yZWdyb3VuZCI6eyIkaWQiOiIzMDM2IiwiQ29sb3IiOnsiJGlkIjoiMzAzNyIsIkEiOjI1NSwiUiI6MjU1LCJHIjoxODMsIkIiOjh9fSwiTWF4V2lkdGgiOjQ5Ljc2NjUzMDA5NzY5OTE4OSwiTWF4SGVpZ2h0IjoiSW5maW5pdHkiLCJTbWFydEZvcmVncm91bmRJc0FjdGl2ZSI6ZmFsc2UsIkhvcml6b250YWxBbGlnbm1lbnQiOjAsIlZlcnRpY2FsQWxpZ25tZW50IjowLCJTbWFydEZvcmVncm91bmQiOm51bGwsIkJhY2tncm91bmRGaWxsVHlwZSI6MCwiTWFyZ2luIjp7IiRpZCI6IjMwMzgiLCJUb3AiOjAuMCwiTGVmdCI6MC4wLCJSaWdodCI6MC4wLCJCb3R0b20iOjAuMH0sIlBhZGRpbmciOnsiJGlkIjoiMzAzOSIsIlRvcCI6MC4wLCJMZWZ0IjowLjAsIlJpZ2h0IjowLjAsIkJvdHRvbSI6MC4wfSwiQmFja2dyb3VuZCI6eyIkaWQiOiIzMDQwIiwiQ29sb3IiOnsiJGlkIjoiMzA0MSIsIkEiOjI1NSwiUiI6MCwiRyI6MCwiQiI6MH19LCJJc1Zpc2libGUiOnRydWUsIldpZHRoIjowLjAsIkhlaWdodCI6MC4wLCJCb3JkZXJTdHlsZSI6bnVsbCwiUGFyZW50U3R5bGUiOm51bGx9LCJSZWN0YW5nbGVTdHlsZSI6eyIkaWQiOiIzMDQyIiwiTWFyZ2luIjp7IiRpZCI6IjMwNDMiLCJUb3AiOjAuMCwiTGVmdCI6MC4wLCJSaWdodCI6MC4wLCJCb3R0b20iOjAuMH0sIlBhZGRpbmciOnsiJGlkIjoiMzA0NCIsIlRvcCI6MC4wLCJMZWZ0IjowLjAsIlJpZ2h0IjowLjAsIkJvdHRvbSI6MC4wfSwiQmFja2dyb3VuZCI6eyIkaWQiOiIzMDQ1IiwiQ29sb3IiOnsiJGlkIjoiMzA0NiIsIkEiOjEyNywiUiI6NjcsIkciOjgzLCJCIjo5N319LCJJc1Zpc2libGUiOnRydWUsIldpZHRoIjowLjAsIkhlaWdodCI6MC4wLCJCb3JkZXJTdHlsZSI6eyIkaWQiOiIzMDQ3IiwiTGluZUNvbG9yIjp7IiRpZCI6IjMwNDgiLCIkdHlwZSI6Ik5MUkUuQ29tbW9uLkRvbS5Tb2xpZENvbG9yQnJ1c2gsIE5MUkUuQ29tbW9uIiwiQ29sb3IiOnsiJGlkIjoiMzA0OSIsIkEiOjI1NSwiUiI6MjU1LCJHIjoyNTUsIkIiOjI1NX19LCJMaW5lV2VpZ2h0IjowLjAsIkxpbmVUeXBlIjowLCJQYXJlbnRTdHlsZSI6bnVsbH0sIlBhcmVudFN0eWxlIjpudWxsfSwiTWFyZ2luIjp7IiRpZCI6IjMwNTAiLCJUb3AiOjAuMCwiTGVmdCI6MC4wLCJSaWdodCI6MC4wLCJCb3R0b20iOjAuMH0sIlBhZGRpbmciOnsiJGlkIjoiMzA1MSIsIlRvcCI6MC4wLCJMZWZ0IjowLjAsIlJpZ2h0IjowLjAsIkJvdHRvbSI6MC4wfSwiQmFja2dyb3VuZCI6bnVsbCwiSXNWaXNpYmxlIjp0cnVlLCJXaWR0aCI6MC4wLCJIZWlnaHQiOjAuMCwiQm9yZGVyU3R5bGUiOm51bGwsIlBhcmVudFN0eWxlIjpudWxsfSwiQmFja2dyb3VuZFN0eWxlIjp7IiRpZCI6IjMwNTIiLCJNYXJnaW4iOnsiJGlkIjoiMzA1MyIsIlRvcCI6MC4wLCJMZWZ0IjowLjAsIlJpZ2h0IjowLjAsIkJvdHRvbSI6MC4wfSwiUGFkZGluZyI6eyIkaWQiOiIzMDU0IiwiVG9wIjowLjAsIkxlZnQiOjAuMCwiUmlnaHQiOjAuMCwiQm90dG9tIjowLjB9LCJCYWNrZ3JvdW5kIjp7IiRpZCI6IjMwNTUiLCJDb2xvciI6eyIkaWQiOiIzMDU2IiwiQSI6MjA0LCJSIjoyOCwiRyI6MzYsIkIiOjQyfX0sIklzVmlzaWJsZSI6dHJ1ZSwiV2lkdGgiOjAuMCwiSGVpZ2h0IjowLjAsIkJvcmRlclN0eWxlIjp7IiRpZCI6IjMwNTciLCJMaW5lQ29sb3IiOnsiJGlkIjoiMzA1OCIsIiR0eXBlIjoiTkxSRS5Db21tb24uRG9tLlNvbGlkQ29sb3JCcnVzaCwgTkxSRS5Db21tb24iLCJDb2xvciI6eyIkaWQiOiIzMDU5IiwiQSI6MjU1LCJSIjoyMzQsIkciOjIyLCJCIjozMH19LCJMaW5lV2VpZ2h0IjowLjAsIkxpbmVUeXBlIjowLCJQYXJlbnRTdHlsZSI6bnVsbH0sIlBhcmVudFN0eWxlIjpudWxsfSwiTWFyZ2luIjp7IiRpZCI6IjMwNjAiLCJUb3AiOjAuMCwiTGVmdCI6MC4wLCJSaWdodCI6MC4wLCJCb3R0b20iOjAuMH0sIlBhZGRpbmciOnsiJGlkIjoiMzA2MSIsIlRvcCI6MC4wLCJMZWZ0IjowLjAsIlJpZ2h0IjowLjAsIkJvdHRvbSI6MC4wfSwiSXNWaXNpYmxlIjp0cnVlLCJXaWR0aCI6MC4wLCJIZWlnaHQiOjAuMCwiQm9yZGVyU3R5bGUiOnsiJGlkIjoiMzA2MiIsIkxpbmVDb2xvciI6bnVsbCwiTGluZVdlaWdodCI6MC4wLCJMaW5lVHlwZSI6MCwiUGFyZW50U3R5bGUiOm51bGx9LCJQYXJlbnRTdHlsZSI6bnVsbH19LHsiJGlkIjoiMzA2MyIsIl9yb3dzIjpbXSwiSW5kZXgiOjMwLCJJZCI6IjQ0OGExZmU1LTllZGYtNDU5OS1hNTdjLWU3YzgyN2ViODc2MyIsIkhlYWRlclRleHQiOm51bGwsIklzRGVmYXVsdCI6dHJ1ZSwiU3R5bGUiOnsiJGlkIjoiMzA2NCIsIkhlYWRlclN0eWxlIjp7IiRpZCI6IjMwNjUiLCJUZXh0U3R5bGUiOnsiJGlkIjoiMzA2NiIsIkZvbnRTZXR0aW5ncyI6eyIkaWQiOiIzMDY3IiwiRm9udFNpemUiOjExLCJGb250TmFtZSI6IkNhbGlicmkiLCJJc0JvbGQiOmZhbHNlLCJJc0l0YWxpYyI6ZmFsc2UsIklzVW5kZXJsaW5lZCI6ZmFsc2UsIlBhcmVudFN0eWxlIjpudWxsfSwiQXV0b1NpemUiOjIsIkZvcmVncm91bmQiOnsiJGlkIjoiMzA2OCIsIkNvbG9yIjp7IiRpZCI6IjMwNjkiLCJBIjoyNTUsIlIiOjAsIkciOjAsIkIiOjB9fSwiTWF4V2lkdGgiOiJJbmZpbml0eSIsIk1heEhlaWdodCI6IkluZmluaXR5IiwiU21hcnRGb3JlZ3JvdW5kSXNBY3RpdmUiOmZhbHNlLCJIb3Jpem9udGFsQWxpZ25tZW50IjowLCJWZXJ0aWNhbEFsaWdubWVudCI6MCwiU21hcnRGb3JlZ3JvdW5kIjpudWxsLCJCYWNrZ3JvdW5kRmlsbFR5cGUiOjAsIk1hcmdpbiI6eyIkaWQiOiIzMDcwIiwiVG9wIjowLjAsIkxlZnQiOjAuMCwiUmlnaHQiOjAuMCwiQm90dG9tIjowLjB9LCJQYWRkaW5nIjp7IiRpZCI6IjMwNzEiLCJUb3AiOjAuMCwiTGVmdCI6MC4wLCJSaWdodCI6MC4wLCJCb3R0b20iOjAuMH0sIkJhY2tncm91bmQiOnsiJGlkIjoiMzA3MiIsIkNvbG9yIjp7IiRpZCI6IjMwNzMiLCJBIjoyNTUsIlIiOjAsIkciOjAsIkIiOjB9fSwiSXNWaXNpYmxlIjp0cnVlLCJXaWR0aCI6MC4wLCJIZWlnaHQiOjAuMCwiQm9yZGVyU3R5bGUiOm51bGwsIlBhcmVudFN0eWxlIjpudWxsfSwiUmVjdGFuZ2xlU3R5bGUiOnsiJGlkIjoiMzA3NCIsIk1hcmdpbiI6eyIkaWQiOiIzMDc1IiwiVG9wIjowLjAsIkxlZnQiOjAuMCwiUmlnaHQiOjAuMCwiQm90dG9tIjowLjB9LCJQYWRkaW5nIjp7IiRpZCI6IjMwNzYiLCJUb3AiOjAuMCwiTGVmdCI6MC4wLCJSaWdodCI6MC4wLCJCb3R0b20iOjAuMH0sIkJhY2tncm91bmQiOnsiJGlkIjoiMzA3NyIsIkNvbG9yIjp7IiRpZCI6IjMwNzgiLCJBIjo2MywiUiI6MjUsIkciOjEwNywiQiI6MzZ9fSwiSXNWaXNpYmxlIjp0cnVlLCJXaWR0aCI6MC4wLCJIZWlnaHQiOjAuMCwiQm9yZGVyU3R5bGUiOnsiJGlkIjoiMzA3OSIsIkxpbmVDb2xvciI6eyIkaWQiOiIzMDgwIiwiJHR5cGUiOiJOTFJFLkNvbW1vbi5Eb20uU29saWRDb2xvckJydXNoLCBOTFJFLkNvbW1vbiIsIkNvbG9yIjp7IiRpZCI6IjMwODEiLCJBIjoyNTUsIlIiOjI1NSwiRyI6MjU1LCJCIjoyNTV9fSwiTGluZVdlaWdodCI6MC4wLCJMaW5lVHlwZSI6MCwiUGFyZW50U3R5bGUiOm51bGx9LCJQYXJlbnRTdHlsZSI6bnVsbH0sIk1hcmdpbiI6eyIkaWQiOiIzMDgyIiwiVG9wIjowLjAsIkxlZnQiOjAuMCwiUmlnaHQiOjAuMCwiQm90dG9tIjowLjB9LCJQYWRkaW5nIjp7IiRpZCI6IjMwODMiLCJUb3AiOjAuMCwiTGVmdCI6MC4wLCJSaWdodCI6MC4wLCJCb3R0b20iOjAuMH0sIkJhY2tncm91bmQiOm51bGwsIklzVmlzaWJsZSI6dHJ1ZSwiV2lkdGgiOjAuMCwiSGVpZ2h0IjowLjAsIkJvcmRlclN0eWxlIjpudWxsLCJQYXJlbnRTdHlsZSI6bnVsbH0sIkJhY2tncm91bmRTdHlsZSI6eyIkaWQiOiIzMDg0IiwiTWFyZ2luIjp7IiRpZCI6IjMwODUiLCJUb3AiOjAuMCwiTGVmdCI6MC4wLCJSaWdodCI6MC4wLCJCb3R0b20iOjAuMH0sIlBhZGRpbmciOnsiJGlkIjoiMzA4NiIsIlRvcCI6MC4wLCJMZWZ0IjowLjAsIlJpZ2h0IjowLjAsIkJvdHRvbSI6MC4wfSwiQmFja2dyb3VuZCI6eyIkaWQiOiIzMDg3IiwiQ29sb3IiOnsiJGlkIjoiMzA4OCIsIkEiOjUxLCJSIjoyMDAsIkciOjIwMCwiQiI6MjAwfX0sIklzVmlzaWJsZSI6dHJ1ZSwiV2lkdGgiOjAuMCwiSGVpZ2h0IjowLjAsIkJvcmRlclN0eWxlIjp7IiRpZCI6IjMwODkiLCJMaW5lQ29sb3IiOnsiJGlkIjoiMzA5MCIsIiR0eXBlIjoiTkxSRS5Db21tb24uRG9tLlNvbGlkQ29sb3JCcnVzaCwgTkxSRS5Db21tb24iLCJDb2xvciI6eyIkaWQiOiIzMDkxIiwiQSI6MjU1LCJSIjoyMzQsIkciOjIyLCJCIjozMH19LCJMaW5lV2VpZ2h0IjowLjAsIkxpbmVUeXBlIjowLCJQYXJlbnRTdHlsZSI6bnVsbH0sIlBhcmVudFN0eWxlIjpudWxsfSwiTWFyZ2luIjp7IiRpZCI6IjMwOTIiLCJUb3AiOjAuMCwiTGVmdCI6MC4wLCJSaWdodCI6MC4wLCJCb3R0b20iOjAuMH0sIlBhZGRpbmciOnsiJGlkIjoiMzA5MyIsIlRvcCI6MC4wLCJMZWZ0IjowLjAsIlJpZ2h0IjowLjAsIkJvdHRvbSI6MC4wfSwiSXNWaXNpYmxlIjp0cnVlLCJXaWR0aCI6MC4wLCJIZWlnaHQiOjAuMCwiQm9yZGVyU3R5bGUiOnsiJGlkIjoiMzA5NCIsIkxpbmVDb2xvciI6bnVsbCwiTGluZVdlaWdodCI6MC4wLCJMaW5lVHlwZSI6MCwiUGFyZW50U3R5bGUiOm51bGx9LCJQYXJlbnRTdHlsZSI6bnVsbH19XSwiSWQiOiJlODlkZmQ4OS1lNzJlLTRjYjktOGI5ZC01NWM3NTNmYTljMzAiLCJJbmRleCI6NiwiSGVhZGVyVGV4dCI6IkV4dGVyaW9yIGZpbmlzaGluZyIsIlN0eWxlIjp7IiRpZCI6IjMwOTUiLCJTdHlsZUlkIjoiYjI0ZjgwNDUtZjY5Yi00YTQzLTgyOWYtYTU2NTAzZmRjZDY5IiwiSGVhZGVyU3R5bGUiOnsiJGlkIjoiMzA5NiIsIlRleHRJc1ZlcnRpY2FsIjpmYWxzZSwiVGV4dFN0eWxlIjp7IiRpZCI6IjMwOTciLCJGb250U2V0dGluZ3MiOnsiJGlkIjoiMzA5OCIsIkZvbnRTaXplIjoxMSwiRm9udE5hbWUiOiJDYWxpYnJpIiwiSXNCb2xkIjpmYWxzZSwiSXNJdGFsaWMiOmZhbHNlLCJJc1VuZGVybGluZWQiOmZhbHNlLCJQYXJlbnRTdHlsZSI6bnVsbH0sIkF1dG9TaXplIjoyLCJGb3JlZ3JvdW5kIjp7IiRpZCI6IjMwOTkiLCJDb2xvciI6eyIkaWQiOiIzMTAwIiwiQSI6MjU1LCJSIjoyNTUsIkciOjI1NSwiQiI6MjU1fX0sIk1heFdpZHRoIjo3NC45MjE4NzUsIk1heEhlaWdodCI6IkluZmluaXR5IiwiU21hcnRGb3JlZ3JvdW5kSXNBY3RpdmUiOmZhbHNlLCJIb3Jpem9udGFsQWxpZ25tZW50IjowLCJWZXJ0aWNhbEFsaWdubWVudCI6MCwiU21hcnRGb3JlZ3JvdW5kIjpudWxsLCJCYWNrZ3JvdW5kRmlsbFR5cGUiOjAsIk1hcmdpbiI6eyIkaWQiOiIzMTAxIiwiVG9wIjowLjAsIkxlZnQiOjAuMCwiUmlnaHQiOjAuMCwiQm90dG9tIjowLjB9LCJQYWRkaW5nIjp7IiRpZCI6IjMxMDIiLCJUb3AiOjAuMCwiTGVmdCI6MC4wLCJSaWdodCI6MC4wLCJCb3R0b20iOjAuMH0sIkJhY2tncm91bmQiOnsiJGlkIjoiMzEwMyIsIkNvbG9yIjp7IiRpZCI6IjMxMDQiLCJBIjoyNTUsIlIiOjI1NSwiRyI6MjU1LCJCIjoyNTV9fSwiSXNWaXNpYmxlIjp0cnVlLCJXaWR0aCI6MC4wLCJIZWlnaHQiOjAuMCwiQm9yZGVyU3R5bGUiOm51bGwsIlBhcmVudFN0eWxlIjpudWxsfSwiUmVjdGFuZ2xlU3R5bGUiOnsiJGlkIjoiMzEwNSIsIk1hcmdpbiI6eyIkaWQiOiIzMTA2IiwiVG9wIjowLjAsIkxlZnQiOjAuMCwiUmlnaHQiOjAuMCwiQm90dG9tIjowLjB9LCJQYWRkaW5nIjp7IiRpZCI6IjMxMDciLCJUb3AiOjAuMCwiTGVmdCI6MC4wLCJSaWdodCI6MC4wLCJCb3R0b20iOjAuMH0sIkJhY2tncm91bmQiOnsiJGlkIjoiMzEwOCIsIkNvbG9yIjp7IiRpZCI6IjMxMDkiLCJBIjoyNTUsIlIiOjQ4LCJHIjo2MCwiQiI6NzB9fSwiSXNWaXNpYmxlIjp0cnVlLCJXaWR0aCI6MC4wLCJIZWlnaHQiOjAuMCwiQm9yZGVyU3R5bGUiOnsiJGlkIjoiMzExMCIsIkxpbmVDb2xvciI6eyIkaWQiOiIzMTExIiwiJHR5cGUiOiJOTFJFLkNvbW1vbi5Eb20uU29saWRDb2xvckJydXNoLCBOTFJFLkNvbW1vbiIsIkNvbG9yIjp7IiRpZCI6IjMxMTIiLCJBIjoyNTUsIlIiOjI1NSwiRyI6MjU1LCJCIjoyNTV9fSwiTGluZVdlaWdodCI6MC4wLCJMaW5lVHlwZSI6MCwiUGFyZW50U3R5bGUiOm51bGx9LCJQYXJlbnRTdHlsZSI6bnVsbH0sIk1hcmdpbiI6eyIkaWQiOiIzMTEzIiwiVG9wIjowLjAsIkxlZnQiOjAuMCwiUmlnaHQiOjAuMCwiQm90dG9tIjowLjB9LCJQYWRkaW5nIjp7IiRpZCI6IjMxMTQiLCJUb3AiOjAuMCwiTGVmdCI6MC4wLCJSaWdodCI6MC4wLCJCb3R0b20iOjAuMH0sIkJhY2tncm91bmQiOm51bGwsIklzVmlzaWJsZSI6dHJ1ZSwiV2lkdGgiOjAuMCwiSGVpZ2h0IjowLjAsIkJvcmRlclN0eWxlIjpudWxsLCJQYXJlbnRTdHlsZSI6bnVsbH0sIkJhY2tncm91bmRTdHlsZSI6eyIkaWQiOiIzMTE1IiwiTWFyZ2luIjp7IiRpZCI6IjMxMTYiLCJUb3AiOjAuMCwiTGVmdCI6MC4wLCJSaWdodCI6MC4wLCJCb3R0b20iOjAuMH0sIlBhZGRpbmciOnsiJGlkIjoiMzExNyIsIlRvcCI6MC4wLCJMZWZ0IjowLjAsIlJpZ2h0IjowLjAsIkJvdHRvbSI6MC4wfSwiQmFja2dyb3VuZCI6eyIkaWQiOiIzMTE4IiwiQ29sb3IiOnsiJGlkIjoiMzExOSIsIkEiOjUxLCJSIjoyMDAsIkciOjIwMCwiQiI6MjAwfX0sIklzVmlzaWJsZSI6dHJ1ZSwiV2lkdGgiOjAuMCwiSGVpZ2h0IjowLjAsIkJvcmRlclN0eWxlIjp7IiRpZCI6IjMxMjAiLCJMaW5lQ29sb3IiOnsiJGlkIjoiMzEyMSIsIiR0eXBlIjoiTkxSRS5Db21tb24uRG9tLlNvbGlkQ29sb3JCcnVzaCwgTkxSRS5Db21tb24iLCJDb2xvciI6eyIkaWQiOiIzMTIyIiwiQSI6MjU1LCJSIjoyMzQsIkciOjIyLCJCIjozMH19LCJMaW5lV2VpZ2h0IjowLjAsIkxpbmVUeXBlIjowLCJQYXJlbnRTdHlsZSI6bnVsbH0sIlBhcmVudFN0eWxlIjpudWxsfSwiSXNBYm92ZVRpbWViYW5kIjpmYWxzZSwiU3BhY2luZyI6MywiRGVmYXVsdFN3aW1sYW5lVGFza1N0eWxlIjp7IiRpZCI6IjMxMjMiLCIkdHlwZSI6Ik5MUkUuQ29tbW9uLkRvbS5TdHlsZXMuRXhwbGljaXRTZXRhYmxlVGFza1N0eWxlLCBOTFJFLkNvbW1vbiIsIlNoYXBlIjoxLCJTaGFwZVRoaWNrbmVzcyI6MCwiRHVyYXRpb25Gb3JtYXQiOjAsIkluY2x1ZGVOb25Xb3JraW5nRGF5c0luRHVyYXRpb24iOmZhbHNlLCJQZXJjZW50YWdlQ29tcGxldGVTdHlsZSI6eyIkaWQiOiIzMTI0IiwiRm9udFNldHRpbmdzIjp7IiRpZCI6IjMxMjUiLCJGb250U2l6ZSI6MTAsIkZvbnROYW1lIjoiQ2FsaWJyaSIsIklzQm9sZCI6ZmFsc2UsIklzSXRhbGljIjpmYWxzZSwiSXNVbmRlcmxpbmVkIjpmYWxzZSwiUGFyZW50U3R5bGUiOm51bGx9LCJBdXRvU2l6ZSI6MCwiRm9yZWdyb3VuZCI6eyIkaWQiOiIzMTI2IiwiQ29sb3IiOnsiJGlkIjoiMzEyNyIsIkEiOjI1NSwiUiI6MjMyLCJHIjoyMzIsIkIiOjIzMn19LCJNYXhXaWR0aCI6MjAwLjAsIk1heEhlaWdodCI6IkluZmluaXR5IiwiU21hcnRGb3JlZ3JvdW5kSXNBY3RpdmUiOmZhbHNlLCJIb3Jpem9udGFsQWxpZ25tZW50IjoxLCJWZXJ0aWNhbEFsaWdubWVudCI6MSwiU21hcnRGb3JlZ3JvdW5kIjpudWxsLCJCYWNrZ3JvdW5kRmlsbFR5cGUiOjAsIk1hcmdpbiI6eyIkaWQiOiIzMTI4IiwiVG9wIjowLjAsIkxlZnQiOjAuMCwiUmlnaHQiOjAuMCwiQm90dG9tIjowLjB9LCJQYWRkaW5nIjp7IiRpZCI6IjMxMjkiLCJUb3AiOjAuMCwiTGVmdCI6MC4wLCJSaWdodCI6MC4wLCJCb3R0b20iOjAuMH0sIkJhY2tncm91bmQiOnsiJGlkIjoiMzEzMCIsIkNvbG9yIjp7IiRpZCI6IjMxMzEiLCJBIjo4OSwiUiI6MCwiRyI6MCwiQiI6MH19LCJJc1Zpc2libGUiOnRydWUsIldpZHRoIjowLjAsIkhlaWdodCI6MC4wLCJCb3JkZXJTdHlsZSI6eyIkaWQiOiIzMTMyIiwiTGluZUNvbG9yIjpudWxsLCJMaW5lV2VpZ2h0IjowLjAsIkxpbmVUeXBlIjowLCJQYXJlbnRTdHlsZSI6bnVsbH0sIlBhcmVudFN0eWxlIjpudWxsfSwiRHVyYXRpb25TdHlsZSI6eyIkaWQiOiIzMTMzIiwiRm9udFNldHRpbmdzIjp7IiRpZCI6IjMxMzQiLCJGb250U2l6ZSI6MTAsIkZvbnROYW1lIjoiQ2FsaWJyaSIsIklzQm9sZCI6ZmFsc2UsIklzSXRhbGljIjpmYWxzZSwiSXNVbmRlcmxpbmVkIjpmYWxzZSwiUGFyZW50U3R5bGUiOm51bGx9LCJBdXRvU2l6ZSI6MCwiRm9yZWdyb3VuZCI6eyIkaWQiOiIzMTM1IiwiQ29sb3IiOnsiJGlkIjoiMzEzNiIsIkEiOjI1NSwiUiI6MjM3LCJHIjoxMjUsIkIiOjQ5fX0sIk1heFdpZHRoIjoyMDAuMCwiTWF4SGVpZ2h0IjoiSW5maW5pdHkiLCJTbWFydEZvcmVncm91bmRJc0FjdGl2ZSI6ZmFsc2UsIkhvcml6b250YWxBbGlnbm1lbnQiOjAsIlZlcnRpY2FsQWxpZ25tZW50IjoxLCJTbWFydEZvcmVncm91bmQiOm51bGwsIkJhY2tncm91bmRGaWxsVHlwZSI6MCwiTWFyZ2luIjp7IiRpZCI6IjMxMzciLCJUb3AiOjAuMCwiTGVmdCI6MC4wLCJSaWdodCI6MC4wLCJCb3R0b20iOjAuMH0sIlBhZGRpbmciOnsiJGlkIjoiMzEzOCIsIlRvcCI6MC4wLCJMZWZ0IjowLjAsIlJpZ2h0IjowLjAsIkJvdHRvbSI6MC4wfSwiQmFja2dyb3VuZCI6eyIkaWQiOiIzMTM5IiwiQ29sb3IiOnsiJGlkIjoiMzE0MCIsIkEiOjI1NSwiUiI6MjM3LCJHIjoxMjUsIkIiOjQ5fX0sIklzVmlzaWJsZSI6dHJ1ZSwiV2lkdGgiOjAuMCwiSGVpZ2h0IjowLjAsIkJvcmRlclN0eWxlIjp7IiRpZCI6IjMxNDEiLCJMaW5lQ29sb3IiOm51bGwsIkxpbmVXZWlnaHQiOjAuMCwiTGluZVR5cGUiOjAsIlBhcmVudFN0eWxlIjpudWxsfSwiUGFyZW50U3R5bGUiOm51bGx9LCJIb3Jpem9udGFsQ29ubmVjdG9yU3R5bGUiOnsiJGlkIjoiMzE0MiIsIkxpbmVDb2xvciI6eyIkaWQiOiIzMTQzIiwiJHR5cGUiOiJOTFJFLkNvbW1vbi5Eb20uU29saWRDb2xvckJydXNoLCBOTFJFLkNvbW1vbiIsIkNvbG9yIjp7IiRpZCI6IjMxNDQiLCJBIjoyNTUsIlIiOjAsIkciOjAsIkIiOjB9fSwiTGluZVdlaWdodCI6MC4wLCJMaW5lVHlwZSI6MCwiUGFyZW50U3R5bGUiOm51bGx9LCJWZXJ0aWNhbENvbm5lY3RvclN0eWxlIjp7IiRpZCI6IjMxNDUiLCJMaW5lQ29sb3IiOnsiJGlkIjoiMzE0NiIsIiR0eXBlIjoiTkxSRS5Db21tb24uRG9tLlNvbGlkQ29sb3JCcnVzaCwgTkxSRS5Db21tb24iLCJDb2xvciI6eyIkaWQiOiIzMTQ3IiwiQSI6MjU1LCJSIjowLCJHIjowLCJCIjowfX0sIkxpbmVXZWlnaHQiOjAuMCwiTGluZVR5cGUiOjAsIlBhcmVudFN0eWxlIjpudWxsfSwiTWFyZ2luIjpudWxsLCJTdGFydERhdGVQb3NpdGlvbiI6MywiRW5kRGF0ZVBvc2l0aW9uIjozLCJEYXRlSXNWaXNpYmxlIjp0cnVlLCJUaXRsZVBvc2l0aW9uIjo0LCJEdXJhdGlvblBvc2l0aW9uIjo2LCJQZXJjZW50YWdlQ29tcGxldGVkUG9zaXRpb24iOjIsIlZhcmlhbmNlUG9zaXRpb24iOjYsIlNwYWNpbmciOjMsIklzQmVsb3dUaW1lYmFuZCI6ZmFsc2UsIlBlcmNlbnRhZ2VDb21wbGV0ZVNoYXBlT3BhY2l0eSI6MzUsIkJhc2VsaW5lU3R5bGUiOnsiJGlkIjoiMzE0OCIsIlNoYXBlU3R5bGUiOnsiJGlkIjoiMzE0OSIsIk1hcmdpbiI6eyIkaWQiOiIzMTUwIiwiVG9wIjowLjAsIkxlZnQiOjAuMCwiUmlnaHQiOjAuMCwiQm90dG9tIjowLjB9LCJQYWRkaW5nIjp7IiRpZCI6IjMxNTEiLCJUb3AiOjAuMCwiTGVmdCI6MC4wLCJSaWdodCI6MC4wLCJCb3R0b20iOjAuMH0sIkJhY2tncm91bmQiOnsiJGlkIjoiMzE1MiIsIkNvbG9yIjp7IiRpZCI6IjMxNTMiLCJBIjoxNTMsIlIiOjAsIkciOjAsIkIiOjB9fSwiSXNWaXNpYmxlIjp0cnVlLCJXaWR0aCI6MC4wLCJIZWlnaHQiOjAuMCwiQm9yZGVyU3R5bGUiOnsiJGlkIjoiMzE1NCIsIkxpbmVDb2xvciI6eyIkaWQiOiIzMTU1IiwiJHR5cGUiOiJOTFJFLkNvbW1vbi5Eb20uU29saWRDb2xvckJydXNoLCBOTFJFLkNvbW1vbiIsIkNvbG9yIjp7IiRpZCI6IjMxNTYiLCJBIjoyNTUsIlIiOjI1NSwiRyI6MCwiQiI6MH19LCJMaW5lV2VpZ2h0IjowLjAsIkxpbmVUeXBlIjowLCJQYXJlbnRTdHlsZSI6bnVsbH0sIlBhcmVudFN0eWxlIjpudWxsfSwiTWFyZ2luIjp7IiRpZCI6IjMxNTciLCJUb3AiOjAuMCwiTGVmdCI6MC4wLCJSaWdodCI6MC4wLCJCb3R0b20iOjAuMH0sIlBhZGRpbmciOnsiJGlkIjoiMzE1OCIsIlRvcCI6MC4wLCJMZWZ0IjowLjAsIlJpZ2h0IjowLjAsIkJvdHRvbSI6MC4wfSwiQmFja2dyb3VuZCI6bnVsbCwiSXNWaXNpYmxlIjp0cnVlLCJXaWR0aCI6MC4wLCJIZWlnaHQiOjAuMCwiQm9yZGVyU3R5bGUiOm51bGwsIlBhcmVudFN0eWxlIjpudWxsfSwiU2hhcGVTdHlsZSI6eyIkaWQiOiIzMTU5IiwiTWFyZ2luIjp7IiRpZCI6IjMxNjAiLCJUb3AiOjAuMCwiTGVmdCI6NC4wLCJSaWdodCI6NC4wLCJCb3R0b20iOjAuMH0sIlBhZGRpbmciOnsiJGlkIjoiMzE2MSIsIlRvcCI6MC4wLCJMZWZ0IjowLjAsIlJpZ2h0IjowLjAsIkJvdHRvbSI6MC4wfSwiQmFja2dyb3VuZCI6eyIkaWQiOiIzMTYyIiwiQ29sb3IiOnsiJGlkIjoiMzE2MyIsIkEiOjI1NSwiUiI6MjUsIkciOjEwNywiQiI6MzZ9fSwiSXNWaXNpYmxlIjp0cnVlLCJXaWR0aCI6MC4wLCJIZWlnaHQiOjEwLjAsIkJvcmRlclN0eWxlIjp7IiRpZCI6IjMxNjQiLCJMaW5lQ29sb3IiOnsiJGlkIjoiMzE2NSIsIiR0eXBlIjoiTkxSRS5Db21tb24uRG9tLlNvbGlkQ29sb3JCcnVzaCwgTkxSRS5Db21tb24iLCJDb2xvciI6eyIkaWQiOiIzMTY2IiwiQSI6MjU1LCJSIjoyMzQsIkciOjIyLCJCIjozMH19LCJMaW5lV2VpZ2h0IjowLjAsIkxpbmVUeXBlIjowLCJQYXJlbnRTdHlsZSI6bnVsbH0sIlBhcmVudFN0eWxlIjpudWxsfSwiVGl0bGVTdHlsZSI6eyIkaWQiOiIzMTY3IiwiRm9udFNldHRpbmdzIjp7IiRpZCI6IjMxNjgiLCJGb250U2l6ZSI6MTEsIkZvbnROYW1lIjoiQ2FsaWJyaSIsIklzQm9sZCI6ZmFsc2UsIklzSXRhbGljIjpmYWxzZSwiSXNVbmRlcmxpbmVkIjpmYWxzZSwiUGFyZW50U3R5bGUiOm51bGx9LCJBdXRvU2l6ZSI6MCwiRm9yZWdyb3VuZCI6eyIkaWQiOiIzMTY5IiwiQ29sb3IiOnsiJGlkIjoiMzE3MCIsIkEiOjI1NSwiUiI6MCwiRyI6MCwiQiI6MH19LCJNYXhXaWR0aCI6MjAwLjAsIk1heEhlaWdodCI6IkluZmluaXR5IiwiU21hcnRGb3JlZ3JvdW5kSXNBY3RpdmUiOmZhbHNlLCJIb3Jpem9udGFsQWxpZ25tZW50IjowLCJWZXJ0aWNhbEFsaWdubWVudCI6MSwiU21hcnRGb3JlZ3JvdW5kIjpudWxsLCJCYWNrZ3JvdW5kRmlsbFR5cGUiOjAsIk1hcmdpbiI6eyIkaWQiOiIzMTcxIiwiVG9wIjowLjAsIkxlZnQiOjAuMCwiUmlnaHQiOjAuMCwiQm90dG9tIjowLjB9LCJQYWRkaW5nIjp7IiRpZCI6IjMxNzIiLCJUb3AiOjAuMCwiTGVmdCI6MC4wLCJSaWdodCI6MC4wLCJCb3R0b20iOjAuMH0sIkJhY2tncm91bmQiOnsiJGlkIjoiMzE3MyIsIkNvbG9yIjp7IiRpZCI6IjMxNzQiLCJBIjoyNTUsIlIiOjAsIkciOjAsIkIiOjB9fSwiSXNWaXNpYmxlIjp0cnVlLCJXaWR0aCI6MC4wLCJIZWlnaHQiOjAuMCwiQm9yZGVyU3R5bGUiOnsiJGlkIjoiMzE3NSIsIkxpbmVDb2xvciI6bnVsbCwiTGluZVdlaWdodCI6MC4wLCJMaW5lVHlwZSI6MCwiUGFyZW50U3R5bGUiOm51bGx9LCJQYXJlbnRTdHlsZSI6bnVsbH0sIkRhdGVTdHlsZSI6eyIkaWQiOiIzMTc2IiwiRm9udFNldHRpbmdzIjp7IiRpZCI6IjMxNzciLCJGb250U2l6ZSI6MTAsIkZvbnROYW1lIjoiQ2FsaWJyaSIsIklzQm9sZCI6ZmFsc2UsIklzSXRhbGljIjpmYWxzZSwiSXNVbmRlcmxpbmVkIjpmYWxzZSwiUGFyZW50U3R5bGUiOm51bGx9LCJBdXRvU2l6ZSI6MCwiRm9yZWdyb3VuZCI6eyIkaWQiOiIzMTc4IiwiQ29sb3IiOnsiJGlkIjoiMzE3OSIsIkEiOjI1NSwiUiI6MTQsIkciOjQwLCJCIjo2NX19LCJNYXhXaWR0aCI6MjAwLjAsIk1heEhlaWdodCI6IkluZmluaXR5IiwiU21hcnRGb3JlZ3JvdW5kSXNBY3RpdmUiOmZhbHNlLCJIb3Jpem9udGFsQWxpZ25tZW50IjoyLCJWZXJ0aWNhbEFsaWdubWVudCI6MSwiU21hcnRGb3JlZ3JvdW5kIjpudWxsLCJCYWNrZ3JvdW5kRmlsbFR5cGUiOjAsIk1hcmdpbiI6eyIkaWQiOiIzMTgwIiwiVG9wIjowLjAsIkxlZnQiOjAuMCwiUmlnaHQiOjAuMCwiQm90dG9tIjowLjB9LCJQYWRkaW5nIjp7IiRpZCI6IjMxODEiLCJUb3AiOjAuMCwiTGVmdCI6MC4wLCJSaWdodCI6MC4wLCJCb3R0b20iOjAuMH0sIkJhY2tncm91bmQiOnsiJGlkIjoiMzE4MiIsIkNvbG9yIjp7IiRpZCI6IjMxODMiLCJBIjoyNTUsIlIiOjE0LCJHIjo0MCwiQiI6NjV9fSwiSXNWaXNpYmxlIjp0cnVlLCJXaWR0aCI6MC4wLCJIZWlnaHQiOjAuMCwiQm9yZGVyU3R5bGUiOnsiJGlkIjoiMzE4NCIsIkxpbmVDb2xvciI6bnVsbCwiTGluZVdlaWdodCI6MC4wLCJMaW5lVHlwZSI6MCwiUGFyZW50U3R5bGUiOm51bGx9LCJQYXJlbnRTdHlsZSI6bnVsbH0sIkRhdGVGb3JtYXQiOnsiJGlkIjoiMzE4NS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zMTg2IiwiRm9ybWF0IjowLCJJc1Zpc2libGUiOmZhbHNlLCJMYXN0S25vd25WaXNpYmlsaXR5U3RhdGUiOmZhbHNlfSwiSXNWaXNpYmxlIjp0cnVlLCJWYXJpYW5jZVN0eWxlIjp7IiRpZCI6IjMxODciLCJUZXh0U3R5bGUiOnsiJGlkIjoiMzE4OCIsIkZvbnRTZXR0aW5ncyI6eyIkaWQiOiIzMTg5IiwiRm9udFNpemUiOjExLCJGb250TmFtZSI6IkNhbGlicmkiLCJJc0JvbGQiOmZhbHNlLCJJc0l0YWxpYyI6ZmFsc2UsIklzVW5kZXJsaW5lZCI6ZmFsc2UsIlBhcmVudFN0eWxlIjpudWxsfSwiQXV0b1NpemUiOjAsIkZvcmVncm91bmQiOnsiJGlkIjoiMzE5MCIsIkNvbG9yIjp7IiRpZCI6IjMxOTEiLCJBIjoyNTUsIlIiOjAsIkciOjAsIkIiOjB9fSwiTWF4V2lkdGgiOjIwMC4wLCJNYXhIZWlnaHQiOiJJbmZpbml0eSIsIlNtYXJ0Rm9yZWdyb3VuZElzQWN0aXZlIjpmYWxzZSwiSG9yaXpvbnRhbEFsaWdubWVudCI6MCwiVmVydGljYWxBbGlnbm1lbnQiOjEsIlNtYXJ0Rm9yZWdyb3VuZCI6bnVsbCwiQmFja2dyb3VuZEZpbGxUeXBlIjowLCJNYXJnaW4iOnsiJGlkIjoiMzE5MiIsIlRvcCI6MC4wLCJMZWZ0IjowLjAsIlJpZ2h0IjowLjAsIkJvdHRvbSI6MC4wfSwiUGFkZGluZyI6eyIkaWQiOiIzMTkzIiwiVG9wIjowLjAsIkxlZnQiOjAuMCwiUmlnaHQiOjAuMCwiQm90dG9tIjowLjB9LCJCYWNrZ3JvdW5kIjp7IiRpZCI6IjMxOTQiLCJDb2xvciI6eyIkaWQiOiIzMTk1IiwiQSI6MCwiUiI6MCwiRyI6MCwiQiI6MH19LCJJc1Zpc2libGUiOnRydWUsIldpZHRoIjowLjAsIkhlaWdodCI6MC4wLCJCb3JkZXJTdHlsZSI6eyIkaWQiOiIzMTk2IiwiTGluZUNvbG9yIjpudWxsLCJMaW5lV2VpZ2h0IjowLjAsIkxpbmVUeXBlIjowLCJQYXJlbnRTdHlsZSI6bnVsbH0sIlBhcmVudFN0eWxlIjpudWxsfSwiUGFyZW50U3R5bGUiOm51bGx9LCJQYXJlbnRTdHlsZSI6bnVsbCwiX2V4cGxpY2l0bHlTZXQiOnsiJGlkIjoiMzE5NyIsIlNoYXBlU3R5bGUiOmZhbHNlLCJUaXRsZVN0eWxlIjpmYWxzZSwiRGF0ZVN0eWxlIjpmYWxzZSwiVmFyaWFuY2VTdHlsZSI6ZmFsc2UsIkhvcml6b250YWxDb25uZWN0b3JTdHlsZSI6ZmFsc2UsIlZlcnRpY2FsQ29ubmVjdG9yU3R5bGUiOmZhbHNlLCJQZXJjZW50YWdlQ29tcGxldGVTaGFwZU9wYWNpdHkiOmZhbHNlLCJTaGFwZSI6ZmFsc2UsIlNoYXBlVGhpY2tuZXNzIjpmYWxzZSwiRHVyYXRpb25Gb3JtYXQiOmZhbHNlLCJJbmNsdWRlTm9uV29ya2luZ0RheXNJbkR1cmF0aW9uIjpmYWxzZSwiTWFyZ2luIjpmYWxzZSwiU3RhcnREYXRlUG9zaXRpb24iOmZhbHNlLCJFbmREYXRlUG9zaXRpb24iOmZhbHNlLCJUaXRsZVBvc2l0aW9uIjpmYWxzZSwiRHVyYXRpb25Qb3NpdGlvbiI6ZmFsc2UsIlBlcmNlbnRhZ2VDb21wbGV0ZWRQb3NpdGlvbiI6ZmFsc2UsIlZhcmlhbmNlUG9zaXRpb24iOmZhbHNlLCJTcGFjaW5nIjpmYWxzZSwiSXNCZWxvd1RpbWViYW5kIjpmYWxzZSwiRGF0ZUZvcm1hdCI6ZmFsc2UsIldlZWtOdW1iZXJpbmciOmZhbHNlLCJJc1Zpc2libGUiOmZhbHNlfX0sIkRlZmF1bHRTd2ltbGFuZU1vdFN0eWxlIjp7IiRpZCI6IjMxOTgiLCJTaGFwZSI6MSwiQ29ubmVjdG9yTWFyZ2luIjp7IiRpZCI6IjMxOTkiLCJUb3AiOjAuMCwiTGVmdCI6Mi4wLCJSaWdodCI6Mi4wLCJCb3R0b20iOjAuMH0sIkNvbm5lY3RvclN0eWxlIjp7IiRpZCI6IjMyMDAiLCJMaW5lQ29sb3IiOnsiJGlkIjoiMzIwMSIsIiR0eXBlIjoiTkxSRS5Db21tb24uRG9tLlNvbGlkQ29sb3JCcnVzaCwgTkxSRS5Db21tb24iLCJDb2xvciI6eyIkaWQiOiIzMjAyIiwiQSI6MTI3LCJSIjoxMywiRyI6NTMsIkIiOjE4fX0sIkxpbmVXZWlnaHQiOjEuMCwiTGluZVR5cGUiOjAsIlBhcmVudFN0eWxlIjpudWxsfSwiSXNCZWxvd1RpbWViYW5kIjpmYWxzZSwiUG9zaXRpb25PblRhc2siOjEsIkhpZGVEYXRlIjpmYWxzZSwiU2hhcGVTaXplIjowLCJTcGFjaW5nIjowLjAsIlBhZGRpbmciOnsiJGlkIjoiMzIwMyIsIlRvcCI6NS4wLCJMZWZ0IjozLjAsIlJpZ2h0IjowLjAsIkJvdHRvbSI6Mi4wfSwiU2hhcGVTdHlsZSI6eyIkaWQiOiIzMjA0IiwiTWFyZ2luIjp7IiRpZCI6IjMyMDUiLCJUb3AiOjAuMCwiTGVmdCI6MC4wLCJSaWdodCI6MC4wLCJCb3R0b20iOjAuMH0sIlBhZGRpbmciOnsiJGlkIjoiMzIwNiIsIlRvcCI6MC4wLCJMZWZ0IjowLjAsIlJpZ2h0IjowLjAsIkJvdHRvbSI6MC4wfSwiQmFja2dyb3VuZCI6eyIkaWQiOiIzMjA3IiwiQ29sb3IiOnsiJGlkIjoiMzIwOCIsIkEiOjI1NSwiUiI6MTMsIkciOjUzLCJCIjoxOH19LCJJc1Zpc2libGUiOnRydWUsIldpZHRoIjoxMi4wLCJIZWlnaHQiOjE0LjAsIkJvcmRlclN0eWxlIjp7IiRpZCI6IjMyMDkiLCJMaW5lQ29sb3IiOnsiJGlkIjoiMzIxMCIsIiR0eXBlIjoiTkxSRS5Db21tb24uRG9tLlNvbGlkQ29sb3JCcnVzaCwgTkxSRS5Db21tb24iLCJDb2xvciI6eyIkaWQiOiIzMjExIiwiQSI6MjU1LCJSIjoyNTUsIkciOjI1NSwiQiI6MjU1fX0sIkxpbmVXZWlnaHQiOjAuMCwiTGluZVR5cGUiOjAsIlBhcmVudFN0eWxlIjpudWxsfSwiUGFyZW50U3R5bGUiOm51bGx9LCJUaXRsZVN0eWxlIjp7IiRpZCI6IjMyMTIiLCJGb250U2V0dGluZ3MiOnsiJGlkIjoiMzIxMyIsIkZvbnRTaXplIjoxMSwiRm9udE5hbWUiOiJDYWxpYnJpIiwiSXNCb2xkIjpmYWxzZSwiSXNJdGFsaWMiOmZhbHNlLCJJc1VuZGVybGluZWQiOmZhbHNlLCJQYXJlbnRTdHlsZSI6bnVsbH0sIkF1dG9TaXplIjowLCJGb3JlZ3JvdW5kIjp7IiRpZCI6IjMyMTQiLCJDb2xvciI6eyIkaWQiOiIzMjE1IiwiQSI6MjU1LCJSIjowLCJHIjowLCJCIjowfX0sIk1heFdpZHRoIjoyMDAuMCwiTWF4SGVpZ2h0IjoiSW5maW5pdHkiLCJTbWFydEZvcmVncm91bmRJc0FjdGl2ZSI6ZmFsc2UsIkhvcml6b250YWxBbGlnbm1lbnQiOjEsIlZlcnRpY2FsQWxpZ25tZW50IjoxLCJTbWFydEZvcmVncm91bmQiOm51bGwsIkJhY2tncm91bmRGaWxsVHlwZSI6MCwiTWFyZ2luIjp7IiRpZCI6IjMyMTYiLCJUb3AiOjAuMCwiTGVmdCI6MC4wLCJSaWdodCI6MC4wLCJCb3R0b20iOjAuMH0sIlBhZGRpbmciOnsiJGlkIjoiMzIxNyIsIlRvcCI6MC4wLCJMZWZ0IjowLjAsIlJpZ2h0IjowLjAsIkJvdHRvbSI6MC4wfSwiQmFja2dyb3VuZCI6eyIkaWQiOiIzMjE4IiwiQ29sb3IiOnsiJGlkIjoiMzIxOSIsIkEiOjI1NSwiUiI6MCwiRyI6MCwiQiI6MH19LCJJc1Zpc2libGUiOnRydWUsIldpZHRoIjowLjAsIkhlaWdodCI6MC4wLCJCb3JkZXJTdHlsZSI6eyIkaWQiOiIzMjIwIiwiTGluZUNvbG9yIjpudWxsLCJMaW5lV2VpZ2h0IjowLjAsIkxpbmVUeXBlIjowLCJQYXJlbnRTdHlsZSI6bnVsbH0sIlBhcmVudFN0eWxlIjpudWxsfSwiRGF0ZVN0eWxlIjp7IiRpZCI6IjMyMjEiLCJGb250U2V0dGluZ3MiOnsiJGlkIjoiMzIyMiIsIkZvbnRTaXplIjoxMCwiRm9udE5hbWUiOiJDYWxpYnJpIiwiSXNCb2xkIjpmYWxzZSwiSXNJdGFsaWMiOmZhbHNlLCJJc1VuZGVybGluZWQiOmZhbHNlLCJQYXJlbnRTdHlsZSI6bnVsbH0sIkF1dG9TaXplIjowLCJGb3JlZ3JvdW5kIjp7IiRpZCI6IjMyMjMiLCJDb2xvciI6eyIkaWQiOiIzMjI0IiwiQSI6MjU1LCJSIjoxNCwiRyI6NDAsIkIiOjY1fX0sIk1heFdpZHRoIjoyMDAuMCwiTWF4SGVpZ2h0IjoiSW5maW5pdHkiLCJTbWFydEZvcmVncm91bmRJc0FjdGl2ZSI6ZmFsc2UsIkhvcml6b250YWxBbGlnbm1lbnQiOjEsIlZlcnRpY2FsQWxpZ25tZW50IjoxLCJTbWFydEZvcmVncm91bmQiOm51bGwsIkJhY2tncm91bmRGaWxsVHlwZSI6MCwiTWFyZ2luIjp7IiRpZCI6IjMyMjUiLCJUb3AiOjAuMCwiTGVmdCI6MC4wLCJSaWdodCI6MC4wLCJCb3R0b20iOjAuMH0sIlBhZGRpbmciOnsiJGlkIjoiMzIyNiIsIlRvcCI6MC4wLCJMZWZ0IjowLjAsIlJpZ2h0IjowLjAsIkJvdHRvbSI6MC4wfSwiQmFja2dyb3VuZCI6eyIkaWQiOiIzMjI3IiwiQ29sb3IiOnsiJGlkIjoiMzIyOCIsIkEiOjI1NSwiUiI6MTQsIkciOjQwLCJCIjo2NX19LCJJc1Zpc2libGUiOnRydWUsIldpZHRoIjowLjAsIkhlaWdodCI6MC4wLCJCb3JkZXJTdHlsZSI6eyIkaWQiOiIzMjI5IiwiTGluZUNvbG9yIjpudWxsLCJMaW5lV2VpZ2h0IjowLjAsIkxpbmVUeXBlIjowLCJQYXJlbnRTdHlsZSI6bnVsbH0sIlBhcmVudFN0eWxlIjpudWxsfSwiRGF0ZUZvcm1hdCI6eyIkaWQiOiIzMjMw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MyMzEiLCJGb3JtYXQiOjAsIklzVmlzaWJsZSI6ZmFsc2UsIkxhc3RLbm93blZpc2liaWxpdHlTdGF0ZSI6ZmFsc2V9LCJJc1Zpc2libGUiOmZhbHNlLCJWYXJpYW5jZVN0eWxlIjp7IiRpZCI6IjMyMzIiLCJUZXh0U3R5bGUiOnsiJGlkIjoiMzIzMyIsIkZvbnRTZXR0aW5ncyI6eyIkaWQiOiIzMjM0IiwiRm9udFNpemUiOjExLCJGb250TmFtZSI6IkNhbGlicmkiLCJJc0JvbGQiOmZhbHNlLCJJc0l0YWxpYyI6ZmFsc2UsIklzVW5kZXJsaW5lZCI6ZmFsc2UsIlBhcmVudFN0eWxlIjpudWxsfSwiQXV0b1NpemUiOjAsIkZvcmVncm91bmQiOnsiJGlkIjoiMzIzNSIsIkNvbG9yIjp7IiRpZCI6IjMyMzYiLCJBIjoyNTUsIlIiOjAsIkciOjAsIkIiOjB9fSwiTWF4V2lkdGgiOjIwMC4wLCJNYXhIZWlnaHQiOiJJbmZpbml0eSIsIlNtYXJ0Rm9yZWdyb3VuZElzQWN0aXZlIjpmYWxzZSwiSG9yaXpvbnRhbEFsaWdubWVudCI6MCwiVmVydGljYWxBbGlnbm1lbnQiOjEsIlNtYXJ0Rm9yZWdyb3VuZCI6bnVsbCwiQmFja2dyb3VuZEZpbGxUeXBlIjowLCJNYXJnaW4iOnsiJGlkIjoiMzIzNyIsIlRvcCI6MC4wLCJMZWZ0IjowLjAsIlJpZ2h0IjowLjAsIkJvdHRvbSI6MC4wfSwiUGFkZGluZyI6eyIkaWQiOiIzMjM4IiwiVG9wIjowLjAsIkxlZnQiOjAuMCwiUmlnaHQiOjAuMCwiQm90dG9tIjowLjB9LCJCYWNrZ3JvdW5kIjp7IiRpZCI6IjMyMzkiLCJDb2xvciI6eyIkaWQiOiIzMjQwIiwiQSI6MCwiUiI6MCwiRyI6MCwiQiI6MH19LCJJc1Zpc2libGUiOmZhbHNlLCJXaWR0aCI6MC4wLCJIZWlnaHQiOjAuMCwiQm9yZGVyU3R5bGUiOnsiJGlkIjoiMzI0MSIsIkxpbmVDb2xvciI6bnVsbCwiTGluZVdlaWdodCI6MC4wLCJMaW5lVHlwZSI6MCwiUGFyZW50U3R5bGUiOm51bGx9LCJQYXJlbnRTdHlsZSI6bnVsbH0sIlBhcmVudFN0eWxlIjpudWxsfSwiUGFyZW50U3R5bGUiOm51bGx9LCJEZWZhdWx0U3dpbWxhbmVNaWxlc3RvbmVTdHlsZSI6eyIkaWQiOiIzMjQyIiwiVGl0bGVQb3NpdGlvbiI6IkxlZnQiLCJEYXRlUG9zaXRpb24iOiJSaWdodCIsIlZhcmlhbmNlUG9zaXRpb24iOiJSaWdodCIsIlNoYXBlVHlwZSI6MSwiU2hhcGVTaXplIjowLCJTcGFjaW5nIjo1LCJTaGFwZVN0eWxlIjp7IiRpZCI6IjMyNDMiLCJNYXJnaW4iOnsiJGlkIjoiMzI0NCIsIlRvcCI6MC4wLCJMZWZ0IjowLjAsIlJpZ2h0IjowLjAsIkJvdHRvbSI6MC4wfSwiUGFkZGluZyI6eyIkaWQiOiIzMjQ1IiwiVG9wIjowLjAsIkxlZnQiOjAuMCwiUmlnaHQiOjAuMCwiQm90dG9tIjowLjB9LCJCYWNrZ3JvdW5kIjp7IiRpZCI6IjMyNDYiLCJDb2xvciI6eyIkaWQiOiIzMjQ3IiwiQSI6MjU1LCJSIjoyNSwiRyI6MTA3LCJCIjozNn19LCJJc1Zpc2libGUiOnRydWUsIldpZHRoIjoxMi4wLCJIZWlnaHQiOjE0LjAsIkJvcmRlclN0eWxlIjp7IiRpZCI6IjMyNDgiLCJMaW5lQ29sb3IiOnsiJGlkIjoiMzI0OSIsIiR0eXBlIjoiTkxSRS5Db21tb24uRG9tLlNvbGlkQ29sb3JCcnVzaCwgTkxSRS5Db21tb24iLCJDb2xvciI6eyIkaWQiOiIzMjUwIiwiQSI6MjU1LCJSIjoyMzQsIkciOjIyLCJCIjozMH19LCJMaW5lV2VpZ2h0IjowLjAsIkxpbmVUeXBlIjowLCJQYXJlbnRTdHlsZSI6bnVsbH0sIlBhcmVudFN0eWxlIjpudWxsfSwiVGl0bGVTdHlsZSI6eyIkaWQiOiIzMjUxIiwiRm9udFNldHRpbmdzIjp7IiRpZCI6IjMyNTIiLCJGb250U2l6ZSI6MTEsIkZvbnROYW1lIjoiQ2FsaWJyaSIsIklzQm9sZCI6ZmFsc2UsIklzSXRhbGljIjpmYWxzZSwiSXNVbmRlcmxpbmVkIjpmYWxzZSwiUGFyZW50U3R5bGUiOm51bGx9LCJBdXRvU2l6ZSI6MCwiRm9yZWdyb3VuZCI6eyIkaWQiOiIzMjUzIiwiQ29sb3IiOnsiJGlkIjoiMzI1NCIsIkEiOjI1NSwiUiI6MCwiRyI6MCwiQiI6MH19LCJNYXhXaWR0aCI6MjAwLjAsIk1heEhlaWdodCI6IkluZmluaXR5IiwiU21hcnRGb3JlZ3JvdW5kSXNBY3RpdmUiOmZhbHNlLCJIb3Jpem9udGFsQWxpZ25tZW50IjoyLCJWZXJ0aWNhbEFsaWdubWVudCI6MSwiU21hcnRGb3JlZ3JvdW5kIjpudWxsLCJCYWNrZ3JvdW5kRmlsbFR5cGUiOjAsIk1hcmdpbiI6eyIkaWQiOiIzMjU1IiwiVG9wIjowLjAsIkxlZnQiOjAuMCwiUmlnaHQiOjAuMCwiQm90dG9tIjowLjB9LCJQYWRkaW5nIjp7IiRpZCI6IjMyNTYiLCJUb3AiOjAuMCwiTGVmdCI6MC4wLCJSaWdodCI6MC4wLCJCb3R0b20iOjAuMH0sIkJhY2tncm91bmQiOnsiJGlkIjoiMzI1NyIsIkNvbG9yIjp7IiRpZCI6IjMyNTgiLCJBIjoyNTUsIlIiOjAsIkciOjAsIkIiOjB9fSwiSXNWaXNpYmxlIjp0cnVlLCJXaWR0aCI6MC4wLCJIZWlnaHQiOjAuMCwiQm9yZGVyU3R5bGUiOnsiJGlkIjoiMzI1OSIsIkxpbmVDb2xvciI6bnVsbCwiTGluZVdlaWdodCI6MC4wLCJMaW5lVHlwZSI6MCwiUGFyZW50U3R5bGUiOm51bGx9LCJQYXJlbnRTdHlsZSI6bnVsbH0sIkRhdGVTdHlsZSI6eyIkaWQiOiIzMjYwIiwiRm9udFNldHRpbmdzIjp7IiRpZCI6IjMyNjEiLCJGb250U2l6ZSI6MTAsIkZvbnROYW1lIjoiQ2FsaWJyaSIsIklzQm9sZCI6ZmFsc2UsIklzSXRhbGljIjpmYWxzZSwiSXNVbmRlcmxpbmVkIjpmYWxzZSwiUGFyZW50U3R5bGUiOm51bGx9LCJBdXRvU2l6ZSI6MCwiRm9yZWdyb3VuZCI6eyIkaWQiOiIzMjYyIiwiQ29sb3IiOnsiJGlkIjoiMzI2MyIsIkEiOjI1NSwiUiI6MTQsIkciOjQwLCJCIjo2NX19LCJNYXhXaWR0aCI6MjAwLjAsIk1heEhlaWdodCI6IkluZmluaXR5IiwiU21hcnRGb3JlZ3JvdW5kSXNBY3RpdmUiOmZhbHNlLCJIb3Jpem9udGFsQWxpZ25tZW50IjowLCJWZXJ0aWNhbEFsaWdubWVudCI6MSwiU21hcnRGb3JlZ3JvdW5kIjpudWxsLCJCYWNrZ3JvdW5kRmlsbFR5cGUiOjAsIk1hcmdpbiI6eyIkaWQiOiIzMjY0IiwiVG9wIjowLjAsIkxlZnQiOjAuMCwiUmlnaHQiOjAuMCwiQm90dG9tIjowLjB9LCJQYWRkaW5nIjp7IiRpZCI6IjMyNjUiLCJUb3AiOjAuMCwiTGVmdCI6MC4wLCJSaWdodCI6MC4wLCJCb3R0b20iOjAuMH0sIkJhY2tncm91bmQiOnsiJGlkIjoiMzI2NiIsIkNvbG9yIjp7IiRpZCI6IjMyNjciLCJBIjoyNTUsIlIiOjE0LCJHIjo0MCwiQiI6NjV9fSwiSXNWaXNpYmxlIjp0cnVlLCJXaWR0aCI6MC4wLCJIZWlnaHQiOjAuMCwiQm9yZGVyU3R5bGUiOnsiJGlkIjoiMzI2OCIsIkxpbmVDb2xvciI6bnVsbCwiTGluZVdlaWdodCI6MC4wLCJMaW5lVHlwZSI6MCwiUGFyZW50U3R5bGUiOm51bGx9LCJQYXJlbnRTdHlsZSI6bnVsbH0sIkRhdGVGb3JtYXQiOnsiJGlkIjoiMzI2OS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zMjcwIiwiRm9ybWF0IjowLCJJc1Zpc2libGUiOmZhbHNlLCJMYXN0S25vd25WaXNpYmlsaXR5U3RhdGUiOmZhbHNlfSwiSXNWaXNpYmxlIjp0cnVlLCJWYXJpYW5jZVN0eWxlIjp7IiRpZCI6IjMyNzEiLCJUZXh0U3R5bGUiOnsiJGlkIjoiMzI3MiIsIkZvbnRTZXR0aW5ncyI6eyIkaWQiOiIzMjczIiwiRm9udFNpemUiOjExLCJGb250TmFtZSI6IkNhbGlicmkiLCJJc0JvbGQiOmZhbHNlLCJJc0l0YWxpYyI6ZmFsc2UsIklzVW5kZXJsaW5lZCI6ZmFsc2UsIlBhcmVudFN0eWxlIjpudWxsfSwiQXV0b1NpemUiOjAsIkZvcmVncm91bmQiOnsiJGlkIjoiMzI3NCIsIkNvbG9yIjp7IiRpZCI6IjMyNzUiLCJBIjoyNTUsIlIiOjAsIkciOjAsIkIiOjB9fSwiTWF4V2lkdGgiOjIwMC4wLCJNYXhIZWlnaHQiOiJJbmZpbml0eSIsIlNtYXJ0Rm9yZWdyb3VuZElzQWN0aXZlIjpmYWxzZSwiSG9yaXpvbnRhbEFsaWdubWVudCI6MCwiVmVydGljYWxBbGlnbm1lbnQiOjEsIlNtYXJ0Rm9yZWdyb3VuZCI6bnVsbCwiQmFja2dyb3VuZEZpbGxUeXBlIjowLCJNYXJnaW4iOnsiJGlkIjoiMzI3NiIsIlRvcCI6MC4wLCJMZWZ0IjowLjAsIlJpZ2h0IjowLjAsIkJvdHRvbSI6MC4wfSwiUGFkZGluZyI6eyIkaWQiOiIzMjc3IiwiVG9wIjowLjAsIkxlZnQiOjAuMCwiUmlnaHQiOjAuMCwiQm90dG9tIjowLjB9LCJCYWNrZ3JvdW5kIjp7IiRpZCI6IjMyNzgiLCJDb2xvciI6eyIkaWQiOiIzMjc5IiwiQSI6MCwiUiI6MCwiRyI6MCwiQiI6MH19LCJJc1Zpc2libGUiOnRydWUsIldpZHRoIjowLjAsIkhlaWdodCI6MC4wLCJCb3JkZXJTdHlsZSI6eyIkaWQiOiIzMjgwIiwiTGluZUNvbG9yIjpudWxsLCJMaW5lV2VpZ2h0IjowLjAsIkxpbmVUeXBlIjowLCJQYXJlbnRTdHlsZSI6bnVsbH0sIlBhcmVudFN0eWxlIjpudWxsfSwiUGFyZW50U3R5bGUiOm51bGx9LCJQYXJlbnRTdHlsZSI6bnVsbH0sIkRlZmF1bHRTd2ltbGFuZUFjdGl2aXR5U3R5bGUiOnsiJGlkIjoiMzI4MSIsIkhlYWRlclN0eWxlIjp7IiRpZCI6IjMyODIiLCJUZXh0U3R5bGUiOnsiJGlkIjoiMzI4MyIsIkZvbnRTZXR0aW5ncyI6eyIkaWQiOiIzMjg0IiwiRm9udFNpemUiOjExLCJGb250TmFtZSI6IkNhbGlicmkiLCJJc0JvbGQiOmZhbHNlLCJJc0l0YWxpYyI6ZmFsc2UsIklzVW5kZXJsaW5lZCI6ZmFsc2UsIlBhcmVudFN0eWxlIjpudWxsfSwiQXV0b1NpemUiOjIsIkZvcmVncm91bmQiOnsiJGlkIjoiMzI4NSIsIkNvbG9yIjp7IiRpZCI6IjMyODYiLCJBIjoyNTUsIlIiOjAsIkciOjAsIkIiOjB9fSwiTWF4V2lkdGgiOiJJbmZpbml0eSIsIk1heEhlaWdodCI6IkluZmluaXR5IiwiU21hcnRGb3JlZ3JvdW5kSXNBY3RpdmUiOmZhbHNlLCJIb3Jpem9udGFsQWxpZ25tZW50IjowLCJWZXJ0aWNhbEFsaWdubWVudCI6MCwiU21hcnRGb3JlZ3JvdW5kIjpudWxsLCJCYWNrZ3JvdW5kRmlsbFR5cGUiOjAsIk1hcmdpbiI6eyIkaWQiOiIzMjg3IiwiVG9wIjowLjAsIkxlZnQiOjAuMCwiUmlnaHQiOjAuMCwiQm90dG9tIjowLjB9LCJQYWRkaW5nIjp7IiRpZCI6IjMyODgiLCJUb3AiOjAuMCwiTGVmdCI6MC4wLCJSaWdodCI6MC4wLCJCb3R0b20iOjAuMH0sIkJhY2tncm91bmQiOnsiJGlkIjoiMzI4OSIsIkNvbG9yIjp7IiRpZCI6IjMyOTAiLCJBIjoyNTUsIlIiOjAsIkciOjAsIkIiOjB9fSwiSXNWaXNpYmxlIjp0cnVlLCJXaWR0aCI6MC4wLCJIZWlnaHQiOjAuMCwiQm9yZGVyU3R5bGUiOm51bGwsIlBhcmVudFN0eWxlIjpudWxsfSwiUmVjdGFuZ2xlU3R5bGUiOnsiJGlkIjoiMzI5MSIsIk1hcmdpbiI6eyIkaWQiOiIzMjkyIiwiVG9wIjowLjAsIkxlZnQiOjAuMCwiUmlnaHQiOjAuMCwiQm90dG9tIjowLjB9LCJQYWRkaW5nIjp7IiRpZCI6IjMyOTMiLCJUb3AiOjAuMCwiTGVmdCI6MC4wLCJSaWdodCI6MC4wLCJCb3R0b20iOjAuMH0sIkJhY2tncm91bmQiOnsiJGlkIjoiMzI5NCIsIkNvbG9yIjp7IiRpZCI6IjMyOTUiLCJBIjo2MywiUiI6MjUsIkciOjEwNywiQiI6MzZ9fSwiSXNWaXNpYmxlIjp0cnVlLCJXaWR0aCI6MC4wLCJIZWlnaHQiOjAuMCwiQm9yZGVyU3R5bGUiOnsiJGlkIjoiMzI5NiIsIkxpbmVDb2xvciI6eyIkaWQiOiIzMjk3IiwiJHR5cGUiOiJOTFJFLkNvbW1vbi5Eb20uU29saWRDb2xvckJydXNoLCBOTFJFLkNvbW1vbiIsIkNvbG9yIjp7IiRpZCI6IjMyOTgiLCJBIjoyNTUsIlIiOjI1NSwiRyI6MjU1LCJCIjoyNTV9fSwiTGluZVdlaWdodCI6MC4wLCJMaW5lVHlwZSI6MCwiUGFyZW50U3R5bGUiOm51bGx9LCJQYXJlbnRTdHlsZSI6bnVsbH0sIk1hcmdpbiI6eyIkaWQiOiIzMjk5IiwiVG9wIjowLjAsIkxlZnQiOjAuMCwiUmlnaHQiOjAuMCwiQm90dG9tIjowLjB9LCJQYWRkaW5nIjp7IiRpZCI6IjMzMDAiLCJUb3AiOjAuMCwiTGVmdCI6MC4wLCJSaWdodCI6MC4wLCJCb3R0b20iOjAuMH0sIkJhY2tncm91bmQiOm51bGwsIklzVmlzaWJsZSI6dHJ1ZSwiV2lkdGgiOjAuMCwiSGVpZ2h0IjowLjAsIkJvcmRlclN0eWxlIjpudWxsLCJQYXJlbnRTdHlsZSI6bnVsbH0sIkJhY2tncm91bmRTdHlsZSI6eyIkaWQiOiIzMzAxIiwiTWFyZ2luIjp7IiRpZCI6IjMzMDIiLCJUb3AiOjAuMCwiTGVmdCI6MC4wLCJSaWdodCI6MC4wLCJCb3R0b20iOjAuMH0sIlBhZGRpbmciOnsiJGlkIjoiMzMwMyIsIlRvcCI6MC4wLCJMZWZ0IjowLjAsIlJpZ2h0IjowLjAsIkJvdHRvbSI6MC4wfSwiQmFja2dyb3VuZCI6eyIkaWQiOiIzMzA0IiwiQ29sb3IiOnsiJGlkIjoiMzMwNSIsIkEiOjUxLCJSIjoyMDAsIkciOjIwMCwiQiI6MjAwfX0sIklzVmlzaWJsZSI6dHJ1ZSwiV2lkdGgiOjAuMCwiSGVpZ2h0IjowLjAsIkJvcmRlclN0eWxlIjp7IiRpZCI6IjMzMDYiLCJMaW5lQ29sb3IiOnsiJGlkIjoiMzMwNyIsIiR0eXBlIjoiTkxSRS5Db21tb24uRG9tLlNvbGlkQ29sb3JCcnVzaCwgTkxSRS5Db21tb24iLCJDb2xvciI6eyIkaWQiOiIzMzA4IiwiQSI6MjU1LCJSIjoyMzQsIkciOjIyLCJCIjozMH19LCJMaW5lV2VpZ2h0IjowLjAsIkxpbmVUeXBlIjowLCJQYXJlbnRTdHlsZSI6bnVsbH0sIlBhcmVudFN0eWxlIjpudWxsfSwiTWFyZ2luIjp7IiRpZCI6IjMzMDkiLCJUb3AiOjAuMCwiTGVmdCI6MC4wLCJSaWdodCI6MC4wLCJCb3R0b20iOjAuMH0sIlBhZGRpbmciOnsiJGlkIjoiMzMxMCIsIlRvcCI6MC4wLCJMZWZ0IjowLjAsIlJpZ2h0IjowLjAsIkJvdHRvbSI6MC4wfSwiSXNWaXNpYmxlIjp0cnVlLCJXaWR0aCI6MC4wLCJIZWlnaHQiOjAuMCwiQm9yZGVyU3R5bGUiOnsiJGlkIjoiMzMxMSIsIkxpbmVDb2xvciI6bnVsbCwiTGluZVdlaWdodCI6MC4wLCJMaW5lVHlwZSI6MCwiUGFyZW50U3R5bGUiOm51bGx9LCJQYXJlbnRTdHlsZSI6bnVsbH0sIk1hcmdpbiI6eyIkaWQiOiIzMzEyIiwiVG9wIjowLjAsIkxlZnQiOjAuMCwiUmlnaHQiOjAuMCwiQm90dG9tIjowLjB9LCJQYWRkaW5nIjp7IiRpZCI6IjMzMTMiLCJUb3AiOjAuMCwiTGVmdCI6MC4wLCJSaWdodCI6MC4wLCJCb3R0b20iOjAuMH0sIklzVmlzaWJsZSI6dHJ1ZSwiV2lkdGgiOjAuMCwiSGVpZ2h0IjowLjAsIkJvcmRlclN0eWxlIjp7IiRpZCI6IjMzMTQiLCJMaW5lQ29sb3IiOm51bGwsIkxpbmVXZWlnaHQiOjAuMCwiTGluZVR5cGUiOjAsIlBhcmVudFN0eWxlIjpudWxsfSwiUGFyZW50U3R5bGUiOm51bGx9fSx7IiRpZCI6IjMzMTUiLCJfYWN0aXZpdGllcyI6W3siJGlkIjoiMzMxNiIsIl9yb3dzIjpbeyIkaWQiOiIzMzE3IiwiX3Rhc2tzIjpbXSwiX21pbGVzdG9uZXMiOlt7IiRpZCI6IjMzMTgiLCJJZCI6Ijk1ZDI0MzkxLTE4NzQtNDE5Yi1hMmNkLWFhNWU3YmE1MmYyYyIsIkluZGV4IjoxNywiR3JvdXBJZCI6bnVsbCwiVGl0bGUiOiJGaXJzdCBpbnNwZWN0aW9uIiwiRGF0ZVRpbWUiOiIyMDI2LTA4LTE4VDIzOjU5OjAwIiwiUGVyY2VudGFnZUNvbXBsZXRlIjowLjAsIk5vdGUiOm51bGwsIlN0eWxlIjp7IiRpZCI6IjMzMTkiLCJUaXRsZVBvc2l0aW9uIjoiTGVmdCIsIkRhdGVQb3NpdGlvbiI6IkJlbG93IiwiVmFyaWFuY2VQb3NpdGlvbiI6IkJlbG93IiwiU2hhcGVUeXBlIjoxLCJTaGFwZVNpemUiOjAsIlNwYWNpbmciOjUsIlNoYXBlU3R5bGUiOnsiJGlkIjoiMzMyMCIsIk1hcmdpbiI6eyIkaWQiOiIzMzIxIiwiVG9wIjowLjAsIkxlZnQiOjAuMCwiUmlnaHQiOjAuMCwiQm90dG9tIjowLjB9LCJQYWRkaW5nIjp7IiRpZCI6IjMzMjIiLCJUb3AiOjAuMCwiTGVmdCI6MC4wLCJSaWdodCI6MC4wLCJCb3R0b20iOjAuMH0sIkJhY2tncm91bmQiOnsiJGlkIjoiMzMyMyIsIkNvbG9yIjp7IiRpZCI6IjMzMjQiLCJBIjoyNTUsIlIiOjI1NSwiRyI6OTIsIkIiOjkyfX0sIklzVmlzaWJsZSI6dHJ1ZSwiV2lkdGgiOjEyLjAsIkhlaWdodCI6MTQuMCwiQm9yZGVyU3R5bGUiOnsiJGlkIjoiMzMyNSIsIkxpbmVDb2xvciI6eyIkaWQiOiIzMzI2IiwiJHR5cGUiOiJOTFJFLkNvbW1vbi5Eb20uU29saWRDb2xvckJydXNoLCBOTFJFLkNvbW1vbiIsIkNvbG9yIjp7IiRpZCI6IjMzMjciLCJBIjoyNTUsIlIiOjIzNCwiRyI6MjIsIkIiOjMwfX0sIkxpbmVXZWlnaHQiOjAuMCwiTGluZVR5cGUiOjAsIlBhcmVudFN0eWxlIjpudWxsfSwiUGFyZW50U3R5bGUiOm51bGx9LCJUaXRsZVN0eWxlIjp7IiRpZCI6IjMzMjgiLCJGb250U2V0dGluZ3MiOnsiJGlkIjoiMzMyOSIsIkZvbnRTaXplIjoxMSwiRm9udE5hbWUiOiJDYWxpYnJpIiwiSXNCb2xkIjpmYWxzZSwiSXNJdGFsaWMiOmZhbHNlLCJJc1VuZGVybGluZWQiOmZhbHNlLCJQYXJlbnRTdHlsZSI6bnVsbH0sIkF1dG9TaXplIjoyLCJGb3JlZ3JvdW5kIjp7IiRpZCI6IjMzMzAiLCJDb2xvciI6eyIkaWQiOiIzMzMxIiwiQSI6MjU1LCJSIjoyNTUsIkciOjkyLCJCIjo5Mn19LCJNYXhXaWR0aCI6NTEuODMwNzg3NjU4NjkxNDA2LCJNYXhIZWlnaHQiOiJJbmZpbml0eSIsIlNtYXJ0Rm9yZWdyb3VuZElzQWN0aXZlIjpmYWxzZSwiSG9yaXpvbnRhbEFsaWdubWVudCI6MiwiVmVydGljYWxBbGlnbm1lbnQiOjEsIlNtYXJ0Rm9yZWdyb3VuZCI6bnVsbCwiQmFja2dyb3VuZEZpbGxUeXBlIjowLCJNYXJnaW4iOnsiJGlkIjoiMzMzMiIsIlRvcCI6MC4wLCJMZWZ0IjowLjAsIlJpZ2h0IjowLjAsIkJvdHRvbSI6MC4wfSwiUGFkZGluZyI6eyIkaWQiOiIzMzMzIiwiVG9wIjowLjAsIkxlZnQiOjAuMCwiUmlnaHQiOjAuMCwiQm90dG9tIjowLjB9LCJCYWNrZ3JvdW5kIjp7IiRpZCI6IjMzMzQiLCJDb2xvciI6eyIkaWQiOiIzMzM1IiwiQSI6MCwiUiI6MjU1LCJHIjoyNTUsIkIiOjI1NX19LCJJc1Zpc2libGUiOnRydWUsIldpZHRoIjowLjAsIkhlaWdodCI6MC4wLCJCb3JkZXJTdHlsZSI6eyIkaWQiOiIzMzM2IiwiTGluZUNvbG9yIjpudWxsLCJMaW5lV2VpZ2h0IjowLjAsIkxpbmVUeXBlIjowLCJQYXJlbnRTdHlsZSI6bnVsbH0sIlBhcmVudFN0eWxlIjpudWxsfSwiRGF0ZVN0eWxlIjp7IiRpZCI6IjMzMzciLCJGb250U2V0dGluZ3MiOnsiJGlkIjoiMzMzOCIsIkZvbnRTaXplIjoxMCwiRm9udE5hbWUiOiJDYWxpYnJpIiwiSXNCb2xkIjpmYWxzZSwiSXNJdGFsaWMiOmZhbHNlLCJJc1VuZGVybGluZWQiOmZhbHNlLCJQYXJlbnRTdHlsZSI6bnVsbH0sIkF1dG9TaXplIjowLCJGb3JlZ3JvdW5kIjp7IiRpZCI6IjMzMzkiLCJDb2xvciI6eyIkaWQiOiIzMzQwIiwiQSI6MjU1LCJSIjoyMDcsIkciOjIzNiwiQiI6MjQ3fX0sIk1heFdpZHRoIjoyMDAuMCwiTWF4SGVpZ2h0IjoiSW5maW5pdHkiLCJTbWFydEZvcmVncm91bmRJc0FjdGl2ZSI6ZmFsc2UsIkhvcml6b250YWxBbGlnbm1lbnQiOjEsIlZlcnRpY2FsQWxpZ25tZW50IjoxLCJTbWFydEZvcmVncm91bmQiOm51bGwsIkJhY2tncm91bmRGaWxsVHlwZSI6MCwiTWFyZ2luIjp7IiRpZCI6IjMzNDEiLCJUb3AiOjAuMCwiTGVmdCI6MC4wLCJSaWdodCI6MC4wLCJCb3R0b20iOjAuMH0sIlBhZGRpbmciOnsiJGlkIjoiMzM0MiIsIlRvcCI6MC4wLCJMZWZ0IjowLjAsIlJpZ2h0IjowLjAsIkJvdHRvbSI6MC4wfSwiQmFja2dyb3VuZCI6eyIkaWQiOiIzMzQzIiwiQ29sb3IiOnsiJGlkIjoiMzM0NCIsIkEiOjAsIlIiOjI1NSwiRyI6MjU1LCJCIjoyNTV9fSwiSXNWaXNpYmxlIjpmYWxzZSwiV2lkdGgiOjAuMCwiSGVpZ2h0IjowLjAsIkJvcmRlclN0eWxlIjp7IiRpZCI6IjMzNDUiLCJMaW5lQ29sb3IiOm51bGwsIkxpbmVXZWlnaHQiOjAuMCwiTGluZVR5cGUiOjAsIlBhcmVudFN0eWxlIjpudWxsfSwiUGFyZW50U3R5bGUiOm51bGx9LCJEYXRlRm9ybWF0Ijp7IiRpZCI6IjMzNDY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zM0NyIsIkZvcm1hdCI6MCwiSXNWaXNpYmxlIjpmYWxzZSwiTGFzdEtub3duVmlzaWJpbGl0eVN0YXRlIjpmYWxzZX0sIklzVmlzaWJsZSI6dHJ1ZSwiVmFyaWFuY2VTdHlsZSI6eyIkaWQiOiIzMzQ4IiwiVGV4dFN0eWxlIjp7IiRpZCI6IjMzNDkiLCJGb250U2V0dGluZ3MiOnsiJGlkIjoiMzM1MCIsIkZvbnRTaXplIjoxMSwiRm9udE5hbWUiOiJDYWxpYnJpIiwiSXNCb2xkIjpmYWxzZSwiSXNJdGFsaWMiOmZhbHNlLCJJc1VuZGVybGluZWQiOmZhbHNlLCJQYXJlbnRTdHlsZSI6bnVsbH0sIkF1dG9TaXplIjowLCJGb3JlZ3JvdW5kIjp7IiRpZCI6IjMzNTEiLCJDb2xvciI6eyIkaWQiOiIzMzUyIiwiQSI6MjU1LCJSIjowLCJHIjowLCJCIjowfX0sIk1heFdpZHRoIjoyMDAuMCwiTWF4SGVpZ2h0IjoiSW5maW5pdHkiLCJTbWFydEZvcmVncm91bmRJc0FjdGl2ZSI6ZmFsc2UsIkhvcml6b250YWxBbGlnbm1lbnQiOjEsIlZlcnRpY2FsQWxpZ25tZW50IjoxLCJTbWFydEZvcmVncm91bmQiOm51bGwsIkJhY2tncm91bmRGaWxsVHlwZSI6MCwiTWFyZ2luIjp7IiRpZCI6IjMzNTMiLCJUb3AiOjAuMCwiTGVmdCI6MC4wLCJSaWdodCI6MC4wLCJCb3R0b20iOjAuMH0sIlBhZGRpbmciOnsiJGlkIjoiMzM1NCIsIlRvcCI6MC4wLCJMZWZ0IjowLjAsIlJpZ2h0IjowLjAsIkJvdHRvbSI6MC4wfSwiQmFja2dyb3VuZCI6eyIkaWQiOiIzMzU1IiwiQ29sb3IiOnsiJGlkIjoiMzM1NiIsIkEiOjAsIlIiOjAsIkciOjAsIkIiOjB9fSwiSXNWaXNpYmxlIjpmYWxzZSwiV2lkdGgiOjAuMCwiSGVpZ2h0IjowLjAsIkJvcmRlclN0eWxlIjp7IiRpZCI6IjMzNTciLCJMaW5lQ29sb3IiOm51bGwsIkxpbmVXZWlnaHQiOjAuMCwiTGluZVR5cGUiOjAsIlBhcmVudFN0eWxlIjpudWxsfSwiUGFyZW50U3R5bGUiOm51bGx9LCJQYXJlbnRTdHlsZSI6bnVsbH0sIlBhcmVudFN0eWxlIjpudWxsfSwiSHlwZXJsaW5rIjpudWxsLCJCYXNlbGluZURhdGEiOnsiJGlkIjoiMzM1OCIsIkRhdGUiOiIyMDI2LTA4LTE4VDIzOjU5OjAwIn0sIkltcG9ydElkIjoiIn0seyIkaWQiOiIzMzU5IiwiSWQiOiJhMTM0ZDhlYi0yOGEzLTRjZmItYmY2NC0yZDk2MDA5MGVkMjgiLCJJbmRleCI6MTgsIkdyb3VwSWQiOm51bGwsIlRpdGxlIjoiU2lnbi1vZmYiLCJEYXRlVGltZSI6IjIwMjYtMDgtMjRUMjM6NTk6MDAiLCJQZXJjZW50YWdlQ29tcGxldGUiOm51bGwsIk5vdGUiOm51bGwsIlN0eWxlIjp7IiRpZCI6IjMzNjAiLCJUaXRsZVBvc2l0aW9uIjoiQWJvdmUiLCJEYXRlUG9zaXRpb24iOiJCZWxvdyIsIlZhcmlhbmNlUG9zaXRpb24iOiJCZWxvdyIsIlNoYXBlVHlwZSI6MSwiU2hhcGVTaXplIjowLCJTcGFjaW5nIjo1LCJTaGFwZVN0eWxlIjp7IiRpZCI6IjMzNjEiLCJNYXJnaW4iOnsiJGlkIjoiMzM2MiIsIlRvcCI6MC4wLCJMZWZ0IjowLjAsIlJpZ2h0IjowLjAsIkJvdHRvbSI6MC4wfSwiUGFkZGluZyI6eyIkaWQiOiIzMzYzIiwiVG9wIjowLjAsIkxlZnQiOjAuMCwiUmlnaHQiOjAuMCwiQm90dG9tIjowLjB9LCJCYWNrZ3JvdW5kIjp7IiRpZCI6IjMzNjQiLCJDb2xvciI6eyIkaWQiOiIzMzY1IiwiQSI6MjU1LCJSIjoyNTUsIkciOjkyLCJCIjo5Mn19LCJJc1Zpc2libGUiOnRydWUsIldpZHRoIjoxMi4wLCJIZWlnaHQiOjE0LjAsIkJvcmRlclN0eWxlIjp7IiRpZCI6IjMzNjYiLCJMaW5lQ29sb3IiOnsiJGlkIjoiMzM2NyIsIiR0eXBlIjoiTkxSRS5Db21tb24uRG9tLlNvbGlkQ29sb3JCcnVzaCwgTkxSRS5Db21tb24iLCJDb2xvciI6eyIkaWQiOiIzMzY4IiwiQSI6MjU1LCJSIjoyMzQsIkciOjIyLCJCIjozMH19LCJMaW5lV2VpZ2h0IjowLjAsIkxpbmVUeXBlIjowLCJQYXJlbnRTdHlsZSI6bnVsbH0sIlBhcmVudFN0eWxlIjpudWxsfSwiVGl0bGVTdHlsZSI6eyIkaWQiOiIzMzY5IiwiRm9udFNldHRpbmdzIjp7IiRpZCI6IjMzNzAiLCJGb250U2l6ZSI6MTEsIkZvbnROYW1lIjoiQ2FsaWJyaSIsIklzQm9sZCI6ZmFsc2UsIklzSXRhbGljIjpmYWxzZSwiSXNVbmRlcmxpbmVkIjpmYWxzZSwiUGFyZW50U3R5bGUiOm51bGx9LCJBdXRvU2l6ZSI6MCwiRm9yZWdyb3VuZCI6eyIkaWQiOiIzMzcxIiwiQ29sb3IiOnsiJGlkIjoiMzM3MiIsIkEiOjI1NSwiUiI6MjU1LCJHIjo5MiwiQiI6OTJ9fSwiTWF4V2lkdGgiOjIwMC4wLCJNYXhIZWlnaHQiOiJJbmZpbml0eSIsIlNtYXJ0Rm9yZWdyb3VuZElzQWN0aXZlIjpmYWxzZSwiSG9yaXpvbnRhbEFsaWdubWVudCI6MSwiVmVydGljYWxBbGlnbm1lbnQiOjEsIlNtYXJ0Rm9yZWdyb3VuZCI6bnVsbCwiQmFja2dyb3VuZEZpbGxUeXBlIjowLCJNYXJnaW4iOnsiJGlkIjoiMzM3MyIsIlRvcCI6MC4wLCJMZWZ0IjowLjAsIlJpZ2h0IjowLjAsIkJvdHRvbSI6MC4wfSwiUGFkZGluZyI6eyIkaWQiOiIzMzc0IiwiVG9wIjowLjAsIkxlZnQiOjAuMCwiUmlnaHQiOjAuMCwiQm90dG9tIjowLjB9LCJCYWNrZ3JvdW5kIjp7IiRpZCI6IjMzNzUiLCJDb2xvciI6eyIkaWQiOiIzMzc2IiwiQSI6MCwiUiI6MjU1LCJHIjoyNTUsIkIiOjI1NX19LCJJc1Zpc2libGUiOnRydWUsIldpZHRoIjowLjAsIkhlaWdodCI6MC4wLCJCb3JkZXJTdHlsZSI6eyIkaWQiOiIzMzc3IiwiTGluZUNvbG9yIjpudWxsLCJMaW5lV2VpZ2h0IjowLjAsIkxpbmVUeXBlIjowLCJQYXJlbnRTdHlsZSI6bnVsbH0sIlBhcmVudFN0eWxlIjpudWxsfSwiRGF0ZVN0eWxlIjp7IiRpZCI6IjMzNzgiLCJGb250U2V0dGluZ3MiOnsiJGlkIjoiMzM3OSIsIkZvbnRTaXplIjoxMCwiRm9udE5hbWUiOiJDYWxpYnJpIiwiSXNCb2xkIjpmYWxzZSwiSXNJdGFsaWMiOmZhbHNlLCJJc1VuZGVybGluZWQiOmZhbHNlLCJQYXJlbnRTdHlsZSI6bnVsbH0sIkF1dG9TaXplIjowLCJGb3JlZ3JvdW5kIjp7IiRpZCI6IjMzODAiLCJDb2xvciI6eyIkaWQiOiIzMzgxIiwiQSI6MjU1LCJSIjoyMDcsIkciOjIzNiwiQiI6MjQ3fX0sIk1heFdpZHRoIjoyMDAuMCwiTWF4SGVpZ2h0IjoiSW5maW5pdHkiLCJTbWFydEZvcmVncm91bmRJc0FjdGl2ZSI6ZmFsc2UsIkhvcml6b250YWxBbGlnbm1lbnQiOjEsIlZlcnRpY2FsQWxpZ25tZW50IjoxLCJTbWFydEZvcmVncm91bmQiOm51bGwsIkJhY2tncm91bmRGaWxsVHlwZSI6MCwiTWFyZ2luIjp7IiRpZCI6IjMzODIiLCJUb3AiOjAuMCwiTGVmdCI6MC4wLCJSaWdodCI6MC4wLCJCb3R0b20iOjAuMH0sIlBhZGRpbmciOnsiJGlkIjoiMzM4MyIsIlRvcCI6MC4wLCJMZWZ0IjowLjAsIlJpZ2h0IjowLjAsIkJvdHRvbSI6MC4wfSwiQmFja2dyb3VuZCI6eyIkaWQiOiIzMzg0IiwiQ29sb3IiOnsiJGlkIjoiMzM4NSIsIkEiOjAsIlIiOjI1NSwiRyI6MjU1LCJCIjoyNTV9fSwiSXNWaXNpYmxlIjpmYWxzZSwiV2lkdGgiOjAuMCwiSGVpZ2h0IjowLjAsIkJvcmRlclN0eWxlIjp7IiRpZCI6IjMzODYiLCJMaW5lQ29sb3IiOm51bGwsIkxpbmVXZWlnaHQiOjAuMCwiTGluZVR5cGUiOjAsIlBhcmVudFN0eWxlIjpudWxsfSwiUGFyZW50U3R5bGUiOm51bGx9LCJEYXRlRm9ybWF0Ijp7IiRpZCI6IjMzODc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zM4OCIsIkZvcm1hdCI6MCwiSXNWaXNpYmxlIjpmYWxzZSwiTGFzdEtub3duVmlzaWJpbGl0eVN0YXRlIjpmYWxzZX0sIklzVmlzaWJsZSI6dHJ1ZSwiVmFyaWFuY2VTdHlsZSI6eyIkaWQiOiIzMzg5IiwiVGV4dFN0eWxlIjp7IiRpZCI6IjMzOTAiLCJGb250U2V0dGluZ3MiOnsiJGlkIjoiMzM5MSIsIkZvbnRTaXplIjoxMSwiRm9udE5hbWUiOiJDYWxpYnJpIiwiSXNCb2xkIjpmYWxzZSwiSXNJdGFsaWMiOmZhbHNlLCJJc1VuZGVybGluZWQiOmZhbHNlLCJQYXJlbnRTdHlsZSI6bnVsbH0sIkF1dG9TaXplIjowLCJGb3JlZ3JvdW5kIjp7IiRpZCI6IjMzOTIiLCJDb2xvciI6eyIkaWQiOiIzMzkzIiwiQSI6MjU1LCJSIjowLCJHIjowLCJCIjowfX0sIk1heFdpZHRoIjoyMDAuMCwiTWF4SGVpZ2h0IjoiSW5maW5pdHkiLCJTbWFydEZvcmVncm91bmRJc0FjdGl2ZSI6ZmFsc2UsIkhvcml6b250YWxBbGlnbm1lbnQiOjEsIlZlcnRpY2FsQWxpZ25tZW50IjoxLCJTbWFydEZvcmVncm91bmQiOm51bGwsIkJhY2tncm91bmRGaWxsVHlwZSI6MCwiTWFyZ2luIjp7IiRpZCI6IjMzOTQiLCJUb3AiOjAuMCwiTGVmdCI6MC4wLCJSaWdodCI6MC4wLCJCb3R0b20iOjAuMH0sIlBhZGRpbmciOnsiJGlkIjoiMzM5NSIsIlRvcCI6MC4wLCJMZWZ0IjowLjAsIlJpZ2h0IjowLjAsIkJvdHRvbSI6MC4wfSwiQmFja2dyb3VuZCI6eyIkaWQiOiIzMzk2IiwiQ29sb3IiOnsiJGlkIjoiMzM5NyIsIkEiOjAsIlIiOjAsIkciOjAsIkIiOjB9fSwiSXNWaXNpYmxlIjpmYWxzZSwiV2lkdGgiOjAuMCwiSGVpZ2h0IjowLjAsIkJvcmRlclN0eWxlIjp7IiRpZCI6IjMzOTgiLCJMaW5lQ29sb3IiOm51bGwsIkxpbmVXZWlnaHQiOjAuMCwiTGluZVR5cGUiOjAsIlBhcmVudFN0eWxlIjpudWxsfSwiUGFyZW50U3R5bGUiOm51bGx9LCJQYXJlbnRTdHlsZSI6bnVsbH0sIlBhcmVudFN0eWxlIjpudWxsfSwiSHlwZXJsaW5rIjpudWxsLCJCYXNlbGluZURhdGEiOnsiJGlkIjoiMzM5OSIsIkRhdGUiOiIyMDI2LTA4LTI0VDIzOjU5OjAwIn0sIkltcG9ydElkIjoiIn1dLCJJZCI6IjBkMzkwZDhmLTRiZTktNGJiMC1iNjY5LWZiNzQ1YjJlMWQ2NyIsIklzU2luZ2xlSXRlbVJvdyI6ZmFsc2V9XSwiSW5kZXgiOjEsIklkIjoiZGY1MzAxZTgtYmQ3YS00ZjZjLWIwNzAtZWI4YTUwNzI2OTU4IiwiSGVhZGVyVGV4dCI6IkFwcHJvdmFsIiwiSXNEZWZhdWx0IjpmYWxzZSwiU3R5bGUiOnsiJGlkIjoiMzQwMCIsIkhlYWRlclN0eWxlIjp7IiRpZCI6IjM0MDEiLCJUZXh0U3R5bGUiOnsiJGlkIjoiMzQwMiIsIkZvbnRTZXR0aW5ncyI6eyIkaWQiOiIzNDAzIiwiRm9udFNpemUiOjExLCJGb250TmFtZSI6IkNhbGlicmkiLCJJc0JvbGQiOmZhbHNlLCJJc0l0YWxpYyI6ZmFsc2UsIklzVW5kZXJsaW5lZCI6ZmFsc2UsIlBhcmVudFN0eWxlIjpudWxsfSwiQXV0b1NpemUiOjIsIkZvcmVncm91bmQiOnsiJGlkIjoiMzQwNCIsIkNvbG9yIjp7IiRpZCI6IjM0MDUiLCJBIjoyNTUsIlIiOjI1NSwiRyI6MTgzLCJCIjo4fX0sIk1heFdpZHRoIjo0OS43NjY1MzAwOTc2OTkxODksIk1heEhlaWdodCI6IkluZmluaXR5IiwiU21hcnRGb3JlZ3JvdW5kSXNBY3RpdmUiOmZhbHNlLCJIb3Jpem9udGFsQWxpZ25tZW50IjowLCJWZXJ0aWNhbEFsaWdubWVudCI6MCwiU21hcnRGb3JlZ3JvdW5kIjpudWxsLCJCYWNrZ3JvdW5kRmlsbFR5cGUiOjAsIk1hcmdpbiI6eyIkaWQiOiIzNDA2IiwiVG9wIjowLjAsIkxlZnQiOjAuMCwiUmlnaHQiOjAuMCwiQm90dG9tIjowLjB9LCJQYWRkaW5nIjp7IiRpZCI6IjM0MDciLCJUb3AiOjAuMCwiTGVmdCI6MC4wLCJSaWdodCI6MC4wLCJCb3R0b20iOjAuMH0sIkJhY2tncm91bmQiOnsiJGlkIjoiMzQwOCIsIkNvbG9yIjp7IiRpZCI6IjM0MDkiLCJBIjoyNTUsIlIiOjAsIkciOjAsIkIiOjB9fSwiSXNWaXNpYmxlIjp0cnVlLCJXaWR0aCI6MC4wLCJIZWlnaHQiOjAuMCwiQm9yZGVyU3R5bGUiOm51bGwsIlBhcmVudFN0eWxlIjpudWxsfSwiUmVjdGFuZ2xlU3R5bGUiOnsiJGlkIjoiMzQxMCIsIk1hcmdpbiI6eyIkaWQiOiIzNDExIiwiVG9wIjowLjAsIkxlZnQiOjAuMCwiUmlnaHQiOjAuMCwiQm90dG9tIjowLjB9LCJQYWRkaW5nIjp7IiRpZCI6IjM0MTIiLCJUb3AiOjAuMCwiTGVmdCI6MC4wLCJSaWdodCI6MC4wLCJCb3R0b20iOjAuMH0sIkJhY2tncm91bmQiOnsiJGlkIjoiMzQxMyIsIkNvbG9yIjp7IiRpZCI6IjM0MTQiLCJBIjoxMjcsIlIiOjY3LCJHIjo4MywiQiI6OTd9fSwiSXNWaXNpYmxlIjp0cnVlLCJXaWR0aCI6MC4wLCJIZWlnaHQiOjAuMCwiQm9yZGVyU3R5bGUiOnsiJGlkIjoiMzQxNSIsIkxpbmVDb2xvciI6eyIkaWQiOiIzNDE2IiwiJHR5cGUiOiJOTFJFLkNvbW1vbi5Eb20uU29saWRDb2xvckJydXNoLCBOTFJFLkNvbW1vbiIsIkNvbG9yIjp7IiRpZCI6IjM0MTciLCJBIjoyNTUsIlIiOjI1NSwiRyI6MCwiQiI6MH19LCJMaW5lV2VpZ2h0IjowLjAsIkxpbmVUeXBlIjowLCJQYXJlbnRTdHlsZSI6bnVsbH0sIlBhcmVudFN0eWxlIjpudWxsfSwiTWFyZ2luIjp7IiRpZCI6IjM0MTgiLCJUb3AiOjAuMCwiTGVmdCI6MC4wLCJSaWdodCI6MC4wLCJCb3R0b20iOjAuMH0sIlBhZGRpbmciOnsiJGlkIjoiMzQxOSIsIlRvcCI6MC4wLCJMZWZ0IjowLjAsIlJpZ2h0IjowLjAsIkJvdHRvbSI6MC4wfSwiQmFja2dyb3VuZCI6bnVsbCwiSXNWaXNpYmxlIjp0cnVlLCJXaWR0aCI6MC4wLCJIZWlnaHQiOjAuMCwiQm9yZGVyU3R5bGUiOm51bGwsIlBhcmVudFN0eWxlIjpudWxsfSwiQmFja2dyb3VuZFN0eWxlIjp7IiRpZCI6IjM0MjAiLCJNYXJnaW4iOnsiJGlkIjoiMzQyMSIsIlRvcCI6MC4wLCJMZWZ0IjowLjAsIlJpZ2h0IjowLjAsIkJvdHRvbSI6MC4wfSwiUGFkZGluZyI6eyIkaWQiOiIzNDIyIiwiVG9wIjowLjAsIkxlZnQiOjAuMCwiUmlnaHQiOjAuMCwiQm90dG9tIjowLjB9LCJCYWNrZ3JvdW5kIjp7IiRpZCI6IjM0MjMiLCJDb2xvciI6eyIkaWQiOiIzNDI0IiwiQSI6MjA0LCJSIjoyOCwiRyI6MzYsIkIiOjQyfX0sIklzVmlzaWJsZSI6dHJ1ZSwiV2lkdGgiOjAuMCwiSGVpZ2h0IjowLjAsIkJvcmRlclN0eWxlIjp7IiRpZCI6IjM0MjUiLCJMaW5lQ29sb3IiOnsiJGlkIjoiMzQyNiIsIiR0eXBlIjoiTkxSRS5Db21tb24uRG9tLlNvbGlkQ29sb3JCcnVzaCwgTkxSRS5Db21tb24iLCJDb2xvciI6eyIkaWQiOiIzNDI3IiwiQSI6MjU1LCJSIjoyMzQsIkciOjIyLCJCIjozMH19LCJMaW5lV2VpZ2h0IjowLjAsIkxpbmVUeXBlIjowLCJQYXJlbnRTdHlsZSI6bnVsbH0sIlBhcmVudFN0eWxlIjpudWxsfSwiTWFyZ2luIjp7IiRpZCI6IjM0MjgiLCJUb3AiOjAuMCwiTGVmdCI6MC4wLCJSaWdodCI6MC4wLCJCb3R0b20iOjAuMH0sIlBhZGRpbmciOnsiJGlkIjoiMzQyOSIsIlRvcCI6MC4wLCJMZWZ0IjowLjAsIlJpZ2h0IjowLjAsIkJvdHRvbSI6MC4wfSwiSXNWaXNpYmxlIjp0cnVlLCJXaWR0aCI6MC4wLCJIZWlnaHQiOjAuMCwiQm9yZGVyU3R5bGUiOnsiJGlkIjoiMzQzMCIsIkxpbmVDb2xvciI6bnVsbCwiTGluZVdlaWdodCI6MC4wLCJMaW5lVHlwZSI6MCwiUGFyZW50U3R5bGUiOm51bGx9LCJQYXJlbnRTdHlsZSI6bnVsbH19LHsiJGlkIjoiMzQzMSIsIl9yb3dzIjpbXSwiSW5kZXgiOjM0LCJJZCI6IjlmNjBhYmY5LWIyYjktNDNkZS1iNjdmLTgyZDRiMmY1YWY0NCIsIkhlYWRlclRleHQiOm51bGwsIklzRGVmYXVsdCI6dHJ1ZSwiU3R5bGUiOnsiJGlkIjoiMzQzMiIsIkhlYWRlclN0eWxlIjp7IiRpZCI6IjM0MzMiLCJUZXh0U3R5bGUiOnsiJGlkIjoiMzQzNCIsIkZvbnRTZXR0aW5ncyI6eyIkaWQiOiIzNDM1IiwiRm9udFNpemUiOjExLCJGb250TmFtZSI6IkNhbGlicmkiLCJJc0JvbGQiOmZhbHNlLCJJc0l0YWxpYyI6ZmFsc2UsIklzVW5kZXJsaW5lZCI6ZmFsc2UsIlBhcmVudFN0eWxlIjpudWxsfSwiQXV0b1NpemUiOjIsIkZvcmVncm91bmQiOnsiJGlkIjoiMzQzNiIsIkNvbG9yIjp7IiRpZCI6IjM0MzciLCJBIjoyNTUsIlIiOjAsIkciOjAsIkIiOjB9fSwiTWF4V2lkdGgiOiJJbmZpbml0eSIsIk1heEhlaWdodCI6IkluZmluaXR5IiwiU21hcnRGb3JlZ3JvdW5kSXNBY3RpdmUiOmZhbHNlLCJIb3Jpem9udGFsQWxpZ25tZW50IjowLCJWZXJ0aWNhbEFsaWdubWVudCI6MCwiU21hcnRGb3JlZ3JvdW5kIjpudWxsLCJCYWNrZ3JvdW5kRmlsbFR5cGUiOjAsIk1hcmdpbiI6eyIkaWQiOiIzNDM4IiwiVG9wIjowLjAsIkxlZnQiOjAuMCwiUmlnaHQiOjAuMCwiQm90dG9tIjowLjB9LCJQYWRkaW5nIjp7IiRpZCI6IjM0MzkiLCJUb3AiOjAuMCwiTGVmdCI6MC4wLCJSaWdodCI6MC4wLCJCb3R0b20iOjAuMH0sIkJhY2tncm91bmQiOnsiJGlkIjoiMzQ0MCIsIkNvbG9yIjp7IiRpZCI6IjM0NDEiLCJBIjoyNTUsIlIiOjAsIkciOjAsIkIiOjB9fSwiSXNWaXNpYmxlIjp0cnVlLCJXaWR0aCI6MC4wLCJIZWlnaHQiOjAuMCwiQm9yZGVyU3R5bGUiOm51bGwsIlBhcmVudFN0eWxlIjpudWxsfSwiUmVjdGFuZ2xlU3R5bGUiOnsiJGlkIjoiMzQ0MiIsIk1hcmdpbiI6eyIkaWQiOiIzNDQzIiwiVG9wIjowLjAsIkxlZnQiOjAuMCwiUmlnaHQiOjAuMCwiQm90dG9tIjowLjB9LCJQYWRkaW5nIjp7IiRpZCI6IjM0NDQiLCJUb3AiOjAuMCwiTGVmdCI6MC4wLCJSaWdodCI6MC4wLCJCb3R0b20iOjAuMH0sIkJhY2tncm91bmQiOnsiJGlkIjoiMzQ0NSIsIkNvbG9yIjp7IiRpZCI6IjM0NDYiLCJBIjoxMjcsIlIiOjE1LCJHIjoxNTgsIkIiOjIxM319LCJJc1Zpc2libGUiOnRydWUsIldpZHRoIjowLjAsIkhlaWdodCI6MC4wLCJCb3JkZXJTdHlsZSI6eyIkaWQiOiIzNDQ3IiwiTGluZUNvbG9yIjp7IiRpZCI6IjM0NDgiLCIkdHlwZSI6Ik5MUkUuQ29tbW9uLkRvbS5Tb2xpZENvbG9yQnJ1c2gsIE5MUkUuQ29tbW9uIiwiQ29sb3IiOnsiJGlkIjoiMzQ0OSIsIkEiOjI1NSwiUiI6MjU1LCJHIjowLCJCIjowfX0sIkxpbmVXZWlnaHQiOjAuMCwiTGluZVR5cGUiOjAsIlBhcmVudFN0eWxlIjpudWxsfSwiUGFyZW50U3R5bGUiOm51bGx9LCJNYXJnaW4iOnsiJGlkIjoiMzQ1MCIsIlRvcCI6MC4wLCJMZWZ0IjowLjAsIlJpZ2h0IjowLjAsIkJvdHRvbSI6MC4wfSwiUGFkZGluZyI6eyIkaWQiOiIzNDUxIiwiVG9wIjowLjAsIkxlZnQiOjAuMCwiUmlnaHQiOjAuMCwiQm90dG9tIjowLjB9LCJCYWNrZ3JvdW5kIjpudWxsLCJJc1Zpc2libGUiOnRydWUsIldpZHRoIjowLjAsIkhlaWdodCI6MC4wLCJCb3JkZXJTdHlsZSI6bnVsbCwiUGFyZW50U3R5bGUiOm51bGx9LCJCYWNrZ3JvdW5kU3R5bGUiOnsiJGlkIjoiMzQ1MiIsIk1hcmdpbiI6eyIkaWQiOiIzNDUzIiwiVG9wIjowLjAsIkxlZnQiOjAuMCwiUmlnaHQiOjAuMCwiQm90dG9tIjowLjB9LCJQYWRkaW5nIjp7IiRpZCI6IjM0NTQiLCJUb3AiOjAuMCwiTGVmdCI6MC4wLCJSaWdodCI6MC4wLCJCb3R0b20iOjAuMH0sIkJhY2tncm91bmQiOnsiJGlkIjoiMzQ1NSIsIkNvbG9yIjp7IiRpZCI6IjM0NTYiLCJBIjo1MSwiUiI6MjAwLCJHIjoyMDAsIkIiOjIwMH19LCJJc1Zpc2libGUiOnRydWUsIldpZHRoIjowLjAsIkhlaWdodCI6MC4wLCJCb3JkZXJTdHlsZSI6eyIkaWQiOiIzNDU3IiwiTGluZUNvbG9yIjp7IiRpZCI6IjM0NTgiLCIkdHlwZSI6Ik5MUkUuQ29tbW9uLkRvbS5Tb2xpZENvbG9yQnJ1c2gsIE5MUkUuQ29tbW9uIiwiQ29sb3IiOnsiJGlkIjoiMzQ1OSIsIkEiOjI1NSwiUiI6MjM0LCJHIjoyMiwiQiI6MzB9fSwiTGluZVdlaWdodCI6MC4wLCJMaW5lVHlwZSI6MCwiUGFyZW50U3R5bGUiOm51bGx9LCJQYXJlbnRTdHlsZSI6bnVsbH0sIk1hcmdpbiI6eyIkaWQiOiIzNDYwIiwiVG9wIjowLjAsIkxlZnQiOjAuMCwiUmlnaHQiOjAuMCwiQm90dG9tIjowLjB9LCJQYWRkaW5nIjp7IiRpZCI6IjM0NjEiLCJUb3AiOjAuMCwiTGVmdCI6MC4wLCJSaWdodCI6MC4wLCJCb3R0b20iOjAuMH0sIklzVmlzaWJsZSI6dHJ1ZSwiV2lkdGgiOjAuMCwiSGVpZ2h0IjowLjAsIkJvcmRlclN0eWxlIjp7IiRpZCI6IjM0NjIiLCJMaW5lQ29sb3IiOm51bGwsIkxpbmVXZWlnaHQiOjAuMCwiTGluZVR5cGUiOjAsIlBhcmVudFN0eWxlIjpudWxsfSwiUGFyZW50U3R5bGUiOm51bGx9fV0sIklkIjoiZWYxNmUyODYtYWEwYS00MWVjLTllMzItYzI0MGM4M2UzZjM5IiwiSW5kZXgiOjcsIkhlYWRlclRleHQiOiJGaW5hbCBpbnNwZWN0aW9uIiwiU3R5bGUiOnsiJGlkIjoiMzQ2MyIsIlN0eWxlSWQiOiIwNzAyZGVhOC1jMTE0LTRkNzEtYmU0MC1jZDMwNjJjNDY5NzAiLCJIZWFkZXJTdHlsZSI6eyIkaWQiOiIzNDY0IiwiVGV4dElzVmVydGljYWwiOmZhbHNlLCJUZXh0U3R5bGUiOnsiJGlkIjoiMzQ2NSIsIkZvbnRTZXR0aW5ncyI6eyIkaWQiOiIzNDY2IiwiRm9udFNpemUiOjExLCJGb250TmFtZSI6IkNhbGlicmkiLCJJc0JvbGQiOmZhbHNlLCJJc0l0YWxpYyI6ZmFsc2UsIklzVW5kZXJsaW5lZCI6ZmFsc2UsIlBhcmVudFN0eWxlIjpudWxsfSwiQXV0b1NpemUiOjIsIkZvcmVncm91bmQiOnsiJGlkIjoiMzQ2NyIsIkNvbG9yIjp7IiRpZCI6IjM0NjgiLCJBIjoyNTUsIlIiOjI1NSwiRyI6MjU1LCJCIjoyNTV9fSwiTWF4V2lkdGgiOjc0LjkyMTg3NSwiTWF4SGVpZ2h0IjoiSW5maW5pdHkiLCJTbWFydEZvcmVncm91bmRJc0FjdGl2ZSI6ZmFsc2UsIkhvcml6b250YWxBbGlnbm1lbnQiOjAsIlZlcnRpY2FsQWxpZ25tZW50IjowLCJTbWFydEZvcmVncm91bmQiOm51bGwsIkJhY2tncm91bmRGaWxsVHlwZSI6MCwiTWFyZ2luIjp7IiRpZCI6IjM0NjkiLCJUb3AiOjAuMCwiTGVmdCI6MC4wLCJSaWdodCI6MC4wLCJCb3R0b20iOjAuMH0sIlBhZGRpbmciOnsiJGlkIjoiMzQ3MCIsIlRvcCI6MC4wLCJMZWZ0IjowLjAsIlJpZ2h0IjowLjAsIkJvdHRvbSI6MC4wfSwiQmFja2dyb3VuZCI6eyIkaWQiOiIzNDcxIiwiQ29sb3IiOnsiJGlkIjoiMzQ3MiIsIkEiOjI1NSwiUiI6MjU1LCJHIjoyNTUsIkIiOjI1NX19LCJJc1Zpc2libGUiOnRydWUsIldpZHRoIjowLjAsIkhlaWdodCI6MC4wLCJCb3JkZXJTdHlsZSI6bnVsbCwiUGFyZW50U3R5bGUiOm51bGx9LCJSZWN0YW5nbGVTdHlsZSI6eyIkaWQiOiIzNDczIiwiTWFyZ2luIjp7IiRpZCI6IjM0NzQiLCJUb3AiOjAuMCwiTGVmdCI6MC4wLCJSaWdodCI6MC4wLCJCb3R0b20iOjAuMH0sIlBhZGRpbmciOnsiJGlkIjoiMzQ3NSIsIlRvcCI6MC4wLCJMZWZ0IjowLjAsIlJpZ2h0IjowLjAsIkJvdHRvbSI6MC4wfSwiQmFja2dyb3VuZCI6eyIkaWQiOiIzNDc2IiwiQ29sb3IiOnsiJGlkIjoiMzQ3NyIsIkEiOjI1NSwiUiI6NDgsIkciOjYwLCJCIjo3MH19LCJJc1Zpc2libGUiOnRydWUsIldpZHRoIjowLjAsIkhlaWdodCI6MC4wLCJCb3JkZXJTdHlsZSI6eyIkaWQiOiIzNDc4IiwiTGluZUNvbG9yIjp7IiRpZCI6IjM0NzkiLCIkdHlwZSI6Ik5MUkUuQ29tbW9uLkRvbS5Tb2xpZENvbG9yQnJ1c2gsIE5MUkUuQ29tbW9uIiwiQ29sb3IiOnsiJGlkIjoiMzQ4MCIsIkEiOjI1NSwiUiI6MjU1LCJHIjoyNTUsIkIiOjI1NX19LCJMaW5lV2VpZ2h0IjowLjAsIkxpbmVUeXBlIjowLCJQYXJlbnRTdHlsZSI6bnVsbH0sIlBhcmVudFN0eWxlIjpudWxsfSwiTWFyZ2luIjp7IiRpZCI6IjM0ODEiLCJUb3AiOjAuMCwiTGVmdCI6MC4wLCJSaWdodCI6MC4wLCJCb3R0b20iOjAuMH0sIlBhZGRpbmciOnsiJGlkIjoiMzQ4MiIsIlRvcCI6MC4wLCJMZWZ0IjowLjAsIlJpZ2h0IjowLjAsIkJvdHRvbSI6MC4wfSwiQmFja2dyb3VuZCI6bnVsbCwiSXNWaXNpYmxlIjp0cnVlLCJXaWR0aCI6MC4wLCJIZWlnaHQiOjAuMCwiQm9yZGVyU3R5bGUiOm51bGwsIlBhcmVudFN0eWxlIjpudWxsfSwiQmFja2dyb3VuZFN0eWxlIjp7IiRpZCI6IjM0ODMiLCJNYXJnaW4iOnsiJGlkIjoiMzQ4NCIsIlRvcCI6MC4wLCJMZWZ0IjowLjAsIlJpZ2h0IjowLjAsIkJvdHRvbSI6MC4wfSwiUGFkZGluZyI6eyIkaWQiOiIzNDg1IiwiVG9wIjowLjAsIkxlZnQiOjAuMCwiUmlnaHQiOjAuMCwiQm90dG9tIjowLjB9LCJCYWNrZ3JvdW5kIjp7IiRpZCI6IjM0ODYiLCJDb2xvciI6eyIkaWQiOiIzNDg3IiwiQSI6NTEsIlIiOjIwMCwiRyI6MjAwLCJCIjoyMDB9fSwiSXNWaXNpYmxlIjp0cnVlLCJXaWR0aCI6MC4wLCJIZWlnaHQiOjAuMCwiQm9yZGVyU3R5bGUiOnsiJGlkIjoiMzQ4OCIsIkxpbmVDb2xvciI6eyIkaWQiOiIzNDg5IiwiJHR5cGUiOiJOTFJFLkNvbW1vbi5Eb20uU29saWRDb2xvckJydXNoLCBOTFJFLkNvbW1vbiIsIkNvbG9yIjp7IiRpZCI6IjM0OTAiLCJBIjoyNTUsIlIiOjIzNCwiRyI6MjIsIkIiOjMwfX0sIkxpbmVXZWlnaHQiOjAuMCwiTGluZVR5cGUiOjAsIlBhcmVudFN0eWxlIjpudWxsfSwiUGFyZW50U3R5bGUiOm51bGx9LCJJc0Fib3ZlVGltZWJhbmQiOmZhbHNlLCJTcGFjaW5nIjozLCJEZWZhdWx0U3dpbWxhbmVUYXNrU3R5bGUiOnsiJGlkIjoiMzQ5MSIsIiR0eXBlIjoiTkxSRS5Db21tb24uRG9tLlN0eWxlcy5FeHBsaWNpdFNldGFibGVUYXNrU3R5bGUsIE5MUkUuQ29tbW9uIiwiU2hhcGUiOjEsIlNoYXBlVGhpY2tuZXNzIjowLCJEdXJhdGlvbkZvcm1hdCI6MCwiSW5jbHVkZU5vbldvcmtpbmdEYXlzSW5EdXJhdGlvbiI6ZmFsc2UsIlBlcmNlbnRhZ2VDb21wbGV0ZVN0eWxlIjp7IiRpZCI6IjM0OTIiLCJGb250U2V0dGluZ3MiOnsiJGlkIjoiMzQ5MyIsIkZvbnRTaXplIjoxMCwiRm9udE5hbWUiOiJDYWxpYnJpIiwiSXNCb2xkIjpmYWxzZSwiSXNJdGFsaWMiOmZhbHNlLCJJc1VuZGVybGluZWQiOmZhbHNlLCJQYXJlbnRTdHlsZSI6bnVsbH0sIkF1dG9TaXplIjowLCJGb3JlZ3JvdW5kIjp7IiRpZCI6IjM0OTQiLCJDb2xvciI6eyIkaWQiOiIzNDk1IiwiQSI6MjU1LCJSIjoyMzIsIkciOjIzMiwiQiI6MjMyfX0sIk1heFdpZHRoIjoyMDAuMCwiTWF4SGVpZ2h0IjoiSW5maW5pdHkiLCJTbWFydEZvcmVncm91bmRJc0FjdGl2ZSI6ZmFsc2UsIkhvcml6b250YWxBbGlnbm1lbnQiOjEsIlZlcnRpY2FsQWxpZ25tZW50IjoxLCJTbWFydEZvcmVncm91bmQiOm51bGwsIkJhY2tncm91bmRGaWxsVHlwZSI6MCwiTWFyZ2luIjp7IiRpZCI6IjM0OTYiLCJUb3AiOjAuMCwiTGVmdCI6MC4wLCJSaWdodCI6MC4wLCJCb3R0b20iOjAuMH0sIlBhZGRpbmciOnsiJGlkIjoiMzQ5NyIsIlRvcCI6MC4wLCJMZWZ0IjowLjAsIlJpZ2h0IjowLjAsIkJvdHRvbSI6MC4wfSwiQmFja2dyb3VuZCI6eyIkaWQiOiIzNDk4IiwiQ29sb3IiOnsiJGlkIjoiMzQ5OSIsIkEiOjg5LCJSIjowLCJHIjowLCJCIjowfX0sIklzVmlzaWJsZSI6dHJ1ZSwiV2lkdGgiOjAuMCwiSGVpZ2h0IjowLjAsIkJvcmRlclN0eWxlIjp7IiRpZCI6IjM1MDAiLCJMaW5lQ29sb3IiOm51bGwsIkxpbmVXZWlnaHQiOjAuMCwiTGluZVR5cGUiOjAsIlBhcmVudFN0eWxlIjpudWxsfSwiUGFyZW50U3R5bGUiOm51bGx9LCJEdXJhdGlvblN0eWxlIjp7IiRpZCI6IjM1MDEiLCJGb250U2V0dGluZ3MiOnsiJGlkIjoiMzUwMiIsIkZvbnRTaXplIjoxMCwiRm9udE5hbWUiOiJDYWxpYnJpIiwiSXNCb2xkIjpmYWxzZSwiSXNJdGFsaWMiOmZhbHNlLCJJc1VuZGVybGluZWQiOmZhbHNlLCJQYXJlbnRTdHlsZSI6bnVsbH0sIkF1dG9TaXplIjowLCJGb3JlZ3JvdW5kIjp7IiRpZCI6IjM1MDMiLCJDb2xvciI6eyIkaWQiOiIzNTA0IiwiQSI6MjU1LCJSIjoyMzcsIkciOjEyNSwiQiI6NDl9fSwiTWF4V2lkdGgiOjIwMC4wLCJNYXhIZWlnaHQiOiJJbmZpbml0eSIsIlNtYXJ0Rm9yZWdyb3VuZElzQWN0aXZlIjpmYWxzZSwiSG9yaXpvbnRhbEFsaWdubWVudCI6MCwiVmVydGljYWxBbGlnbm1lbnQiOjEsIlNtYXJ0Rm9yZWdyb3VuZCI6bnVsbCwiQmFja2dyb3VuZEZpbGxUeXBlIjowLCJNYXJnaW4iOnsiJGlkIjoiMzUwNSIsIlRvcCI6MC4wLCJMZWZ0IjowLjAsIlJpZ2h0IjowLjAsIkJvdHRvbSI6MC4wfSwiUGFkZGluZyI6eyIkaWQiOiIzNTA2IiwiVG9wIjowLjAsIkxlZnQiOjAuMCwiUmlnaHQiOjAuMCwiQm90dG9tIjowLjB9LCJCYWNrZ3JvdW5kIjp7IiRpZCI6IjM1MDciLCJDb2xvciI6eyIkaWQiOiIzNTA4IiwiQSI6MjU1LCJSIjoyMzcsIkciOjEyNSwiQiI6NDl9fSwiSXNWaXNpYmxlIjp0cnVlLCJXaWR0aCI6MC4wLCJIZWlnaHQiOjAuMCwiQm9yZGVyU3R5bGUiOnsiJGlkIjoiMzUwOSIsIkxpbmVDb2xvciI6bnVsbCwiTGluZVdlaWdodCI6MC4wLCJMaW5lVHlwZSI6MCwiUGFyZW50U3R5bGUiOm51bGx9LCJQYXJlbnRTdHlsZSI6bnVsbH0sIkhvcml6b250YWxDb25uZWN0b3JTdHlsZSI6eyIkaWQiOiIzNTEwIiwiTGluZUNvbG9yIjp7IiRpZCI6IjM1MTEiLCIkdHlwZSI6Ik5MUkUuQ29tbW9uLkRvbS5Tb2xpZENvbG9yQnJ1c2gsIE5MUkUuQ29tbW9uIiwiQ29sb3IiOnsiJGlkIjoiMzUxMiIsIkEiOjI1NSwiUiI6MCwiRyI6MCwiQiI6MH19LCJMaW5lV2VpZ2h0IjowLjAsIkxpbmVUeXBlIjowLCJQYXJlbnRTdHlsZSI6bnVsbH0sIlZlcnRpY2FsQ29ubmVjdG9yU3R5bGUiOnsiJGlkIjoiMzUxMyIsIkxpbmVDb2xvciI6eyIkaWQiOiIzNTE0IiwiJHR5cGUiOiJOTFJFLkNvbW1vbi5Eb20uU29saWRDb2xvckJydXNoLCBOTFJFLkNvbW1vbiIsIkNvbG9yIjp7IiRpZCI6IjM1MTUiLCJBIjoyNTUsIlIiOjAsIkciOjAsIkIiOjB9fSwiTGluZVdlaWdodCI6MC4wLCJMaW5lVHlwZSI6MCwiUGFyZW50U3R5bGUiOm51bGx9LCJNYXJnaW4iOm51bGwsIlN0YXJ0RGF0ZVBvc2l0aW9uIjozLCJFbmREYXRlUG9zaXRpb24iOjMsIkRhdGVJc1Zpc2libGUiOnRydWUsIlRpdGxlUG9zaXRpb24iOjQsIkR1cmF0aW9uUG9zaXRpb24iOjYsIlBlcmNlbnRhZ2VDb21wbGV0ZWRQb3NpdGlvbiI6MiwiVmFyaWFuY2VQb3NpdGlvbiI6NiwiU3BhY2luZyI6MywiSXNCZWxvd1RpbWViYW5kIjpmYWxzZSwiUGVyY2VudGFnZUNvbXBsZXRlU2hhcGVPcGFjaXR5IjozNSwiQmFzZWxpbmVTdHlsZSI6eyIkaWQiOiIzNTE2IiwiU2hhcGVTdHlsZSI6eyIkaWQiOiIzNTE3IiwiTWFyZ2luIjp7IiRpZCI6IjM1MTgiLCJUb3AiOjAuMCwiTGVmdCI6MC4wLCJSaWdodCI6MC4wLCJCb3R0b20iOjAuMH0sIlBhZGRpbmciOnsiJGlkIjoiMzUxOSIsIlRvcCI6MC4wLCJMZWZ0IjowLjAsIlJpZ2h0IjowLjAsIkJvdHRvbSI6MC4wfSwiQmFja2dyb3VuZCI6eyIkaWQiOiIzNTIwIiwiQ29sb3IiOnsiJGlkIjoiMzUyMSIsIkEiOjE1MywiUiI6MCwiRyI6MCwiQiI6MH19LCJJc1Zpc2libGUiOnRydWUsIldpZHRoIjowLjAsIkhlaWdodCI6MC4wLCJCb3JkZXJTdHlsZSI6eyIkaWQiOiIzNTIyIiwiTGluZUNvbG9yIjp7IiRpZCI6IjM1MjMiLCIkdHlwZSI6Ik5MUkUuQ29tbW9uLkRvbS5Tb2xpZENvbG9yQnJ1c2gsIE5MUkUuQ29tbW9uIiwiQ29sb3IiOnsiJGlkIjoiMzUyNCIsIkEiOjI1NSwiUiI6MjU1LCJHIjowLCJCIjowfX0sIkxpbmVXZWlnaHQiOjAuMCwiTGluZVR5cGUiOjAsIlBhcmVudFN0eWxlIjpudWxsfSwiUGFyZW50U3R5bGUiOm51bGx9LCJNYXJnaW4iOnsiJGlkIjoiMzUyNSIsIlRvcCI6MC4wLCJMZWZ0IjowLjAsIlJpZ2h0IjowLjAsIkJvdHRvbSI6MC4wfSwiUGFkZGluZyI6eyIkaWQiOiIzNTI2IiwiVG9wIjowLjAsIkxlZnQiOjAuMCwiUmlnaHQiOjAuMCwiQm90dG9tIjowLjB9LCJCYWNrZ3JvdW5kIjpudWxsLCJJc1Zpc2libGUiOnRydWUsIldpZHRoIjowLjAsIkhlaWdodCI6MC4wLCJCb3JkZXJTdHlsZSI6bnVsbCwiUGFyZW50U3R5bGUiOm51bGx9LCJTaGFwZVN0eWxlIjp7IiRpZCI6IjM1MjciLCJNYXJnaW4iOnsiJGlkIjoiMzUyOCIsIlRvcCI6MC4wLCJMZWZ0Ijo0LjAsIlJpZ2h0Ijo0LjAsIkJvdHRvbSI6MC4wfSwiUGFkZGluZyI6eyIkaWQiOiIzNTI5IiwiVG9wIjowLjAsIkxlZnQiOjAuMCwiUmlnaHQiOjAuMCwiQm90dG9tIjowLjB9LCJCYWNrZ3JvdW5kIjp7IiRpZCI6IjM1MzAiLCJDb2xvciI6eyIkaWQiOiIzNTMxIiwiQSI6MjU1LCJSIjoxNSwiRyI6MTU4LCJCIjoyMTN9fSwiSXNWaXNpYmxlIjp0cnVlLCJXaWR0aCI6MC4wLCJIZWlnaHQiOjEwLjAsIkJvcmRlclN0eWxlIjp7IiRpZCI6IjM1MzIiLCJMaW5lQ29sb3IiOnsiJGlkIjoiMzUzMyIsIiR0eXBlIjoiTkxSRS5Db21tb24uRG9tLlNvbGlkQ29sb3JCcnVzaCwgTkxSRS5Db21tb24iLCJDb2xvciI6eyIkaWQiOiIzNTM0IiwiQSI6MjU1LCJSIjoyMzQsIkciOjIyLCJCIjozMH19LCJMaW5lV2VpZ2h0IjowLjAsIkxpbmVUeXBlIjowLCJQYXJlbnRTdHlsZSI6bnVsbH0sIlBhcmVudFN0eWxlIjpudWxsfSwiVGl0bGVTdHlsZSI6eyIkaWQiOiIzNTM1IiwiRm9udFNldHRpbmdzIjp7IiRpZCI6IjM1MzYiLCJGb250U2l6ZSI6MTEsIkZvbnROYW1lIjoiQ2FsaWJyaSIsIklzQm9sZCI6ZmFsc2UsIklzSXRhbGljIjpmYWxzZSwiSXNVbmRlcmxpbmVkIjpmYWxzZSwiUGFyZW50U3R5bGUiOm51bGx9LCJBdXRvU2l6ZSI6MCwiRm9yZWdyb3VuZCI6eyIkaWQiOiIzNTM3IiwiQ29sb3IiOnsiJGlkIjoiMzUzOCIsIkEiOjI1NSwiUiI6MCwiRyI6MCwiQiI6MH19LCJNYXhXaWR0aCI6MjAwLjAsIk1heEhlaWdodCI6IkluZmluaXR5IiwiU21hcnRGb3JlZ3JvdW5kSXNBY3RpdmUiOmZhbHNlLCJIb3Jpem9udGFsQWxpZ25tZW50IjowLCJWZXJ0aWNhbEFsaWdubWVudCI6MSwiU21hcnRGb3JlZ3JvdW5kIjpudWxsLCJCYWNrZ3JvdW5kRmlsbFR5cGUiOjAsIk1hcmdpbiI6eyIkaWQiOiIzNTM5IiwiVG9wIjowLjAsIkxlZnQiOjAuMCwiUmlnaHQiOjAuMCwiQm90dG9tIjowLjB9LCJQYWRkaW5nIjp7IiRpZCI6IjM1NDAiLCJUb3AiOjAuMCwiTGVmdCI6MC4wLCJSaWdodCI6MC4wLCJCb3R0b20iOjAuMH0sIkJhY2tncm91bmQiOnsiJGlkIjoiMzU0MSIsIkNvbG9yIjp7IiRpZCI6IjM1NDIiLCJBIjoyNTUsIlIiOjAsIkciOjAsIkIiOjB9fSwiSXNWaXNpYmxlIjp0cnVlLCJXaWR0aCI6MC4wLCJIZWlnaHQiOjAuMCwiQm9yZGVyU3R5bGUiOnsiJGlkIjoiMzU0MyIsIkxpbmVDb2xvciI6bnVsbCwiTGluZVdlaWdodCI6MC4wLCJMaW5lVHlwZSI6MCwiUGFyZW50U3R5bGUiOm51bGx9LCJQYXJlbnRTdHlsZSI6bnVsbH0sIkRhdGVTdHlsZSI6eyIkaWQiOiIzNTQ0IiwiRm9udFNldHRpbmdzIjp7IiRpZCI6IjM1NDUiLCJGb250U2l6ZSI6MTAsIkZvbnROYW1lIjoiQ2FsaWJyaSIsIklzQm9sZCI6ZmFsc2UsIklzSXRhbGljIjpmYWxzZSwiSXNVbmRlcmxpbmVkIjpmYWxzZSwiUGFyZW50U3R5bGUiOm51bGx9LCJBdXRvU2l6ZSI6MCwiRm9yZWdyb3VuZCI6eyIkaWQiOiIzNTQ2IiwiQ29sb3IiOnsiJGlkIjoiMzU0NyIsIkEiOjI1NSwiUiI6MTQsIkciOjQwLCJCIjo2NX19LCJNYXhXaWR0aCI6MjAwLjAsIk1heEhlaWdodCI6IkluZmluaXR5IiwiU21hcnRGb3JlZ3JvdW5kSXNBY3RpdmUiOmZhbHNlLCJIb3Jpem9udGFsQWxpZ25tZW50IjoyLCJWZXJ0aWNhbEFsaWdubWVudCI6MSwiU21hcnRGb3JlZ3JvdW5kIjpudWxsLCJCYWNrZ3JvdW5kRmlsbFR5cGUiOjAsIk1hcmdpbiI6eyIkaWQiOiIzNTQ4IiwiVG9wIjowLjAsIkxlZnQiOjAuMCwiUmlnaHQiOjAuMCwiQm90dG9tIjowLjB9LCJQYWRkaW5nIjp7IiRpZCI6IjM1NDkiLCJUb3AiOjAuMCwiTGVmdCI6MC4wLCJSaWdodCI6MC4wLCJCb3R0b20iOjAuMH0sIkJhY2tncm91bmQiOnsiJGlkIjoiMzU1MCIsIkNvbG9yIjp7IiRpZCI6IjM1NTEiLCJBIjoyNTUsIlIiOjE0LCJHIjo0MCwiQiI6NjV9fSwiSXNWaXNpYmxlIjp0cnVlLCJXaWR0aCI6MC4wLCJIZWlnaHQiOjAuMCwiQm9yZGVyU3R5bGUiOnsiJGlkIjoiMzU1MiIsIkxpbmVDb2xvciI6bnVsbCwiTGluZVdlaWdodCI6MC4wLCJMaW5lVHlwZSI6MCwiUGFyZW50U3R5bGUiOm51bGx9LCJQYXJlbnRTdHlsZSI6bnVsbH0sIkRhdGVGb3JtYXQiOnsiJGlkIjoiMzU1My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zNTU0IiwiRm9ybWF0IjowLCJJc1Zpc2libGUiOmZhbHNlLCJMYXN0S25vd25WaXNpYmlsaXR5U3RhdGUiOmZhbHNlfSwiSXNWaXNpYmxlIjp0cnVlLCJWYXJpYW5jZVN0eWxlIjp7IiRpZCI6IjM1NTUiLCJUZXh0U3R5bGUiOnsiJGlkIjoiMzU1NiIsIkZvbnRTZXR0aW5ncyI6eyIkaWQiOiIzNTU3IiwiRm9udFNpemUiOjExLCJGb250TmFtZSI6IkNhbGlicmkiLCJJc0JvbGQiOmZhbHNlLCJJc0l0YWxpYyI6ZmFsc2UsIklzVW5kZXJsaW5lZCI6ZmFsc2UsIlBhcmVudFN0eWxlIjpudWxsfSwiQXV0b1NpemUiOjAsIkZvcmVncm91bmQiOnsiJGlkIjoiMzU1OCIsIkNvbG9yIjp7IiRpZCI6IjM1NTkiLCJBIjoyNTUsIlIiOjAsIkciOjAsIkIiOjB9fSwiTWF4V2lkdGgiOjIwMC4wLCJNYXhIZWlnaHQiOiJJbmZpbml0eSIsIlNtYXJ0Rm9yZWdyb3VuZElzQWN0aXZlIjpmYWxzZSwiSG9yaXpvbnRhbEFsaWdubWVudCI6MCwiVmVydGljYWxBbGlnbm1lbnQiOjEsIlNtYXJ0Rm9yZWdyb3VuZCI6bnVsbCwiQmFja2dyb3VuZEZpbGxUeXBlIjowLCJNYXJnaW4iOnsiJGlkIjoiMzU2MCIsIlRvcCI6MC4wLCJMZWZ0IjowLjAsIlJpZ2h0IjowLjAsIkJvdHRvbSI6MC4wfSwiUGFkZGluZyI6eyIkaWQiOiIzNTYxIiwiVG9wIjowLjAsIkxlZnQiOjAuMCwiUmlnaHQiOjAuMCwiQm90dG9tIjowLjB9LCJCYWNrZ3JvdW5kIjp7IiRpZCI6IjM1NjIiLCJDb2xvciI6eyIkaWQiOiIzNTYzIiwiQSI6MCwiUiI6MCwiRyI6MCwiQiI6MH19LCJJc1Zpc2libGUiOnRydWUsIldpZHRoIjowLjAsIkhlaWdodCI6MC4wLCJCb3JkZXJTdHlsZSI6eyIkaWQiOiIzNTY0IiwiTGluZUNvbG9yIjpudWxsLCJMaW5lV2VpZ2h0IjowLjAsIkxpbmVUeXBlIjowLCJQYXJlbnRTdHlsZSI6bnVsbH0sIlBhcmVudFN0eWxlIjpudWxsfSwiUGFyZW50U3R5bGUiOm51bGx9LCJQYXJlbnRTdHlsZSI6bnVsbCwiX2V4cGxpY2l0bHlTZXQiOnsiJGlkIjoiMzU2NSIsIlNoYXBlU3R5bGUiOmZhbHNlLCJUaXRsZVN0eWxlIjpmYWxzZSwiRGF0ZVN0eWxlIjpmYWxzZSwiVmFyaWFuY2VTdHlsZSI6ZmFsc2UsIkhvcml6b250YWxDb25uZWN0b3JTdHlsZSI6ZmFsc2UsIlZlcnRpY2FsQ29ubmVjdG9yU3R5bGUiOmZhbHNlLCJQZXJjZW50YWdlQ29tcGxldGVTaGFwZU9wYWNpdHkiOmZhbHNlLCJTaGFwZSI6ZmFsc2UsIlNoYXBlVGhpY2tuZXNzIjpmYWxzZSwiRHVyYXRpb25Gb3JtYXQiOmZhbHNlLCJJbmNsdWRlTm9uV29ya2luZ0RheXNJbkR1cmF0aW9uIjpmYWxzZSwiTWFyZ2luIjpmYWxzZSwiU3RhcnREYXRlUG9zaXRpb24iOmZhbHNlLCJFbmREYXRlUG9zaXRpb24iOmZhbHNlLCJUaXRsZVBvc2l0aW9uIjpmYWxzZSwiRHVyYXRpb25Qb3NpdGlvbiI6ZmFsc2UsIlBlcmNlbnRhZ2VDb21wbGV0ZWRQb3NpdGlvbiI6ZmFsc2UsIlZhcmlhbmNlUG9zaXRpb24iOmZhbHNlLCJTcGFjaW5nIjpmYWxzZSwiSXNCZWxvd1RpbWViYW5kIjpmYWxzZSwiRGF0ZUZvcm1hdCI6ZmFsc2UsIldlZWtOdW1iZXJpbmciOmZhbHNlLCJJc1Zpc2libGUiOmZhbHNlfX0sIkRlZmF1bHRTd2ltbGFuZU1vdFN0eWxlIjp7IiRpZCI6IjM1NjYiLCJTaGFwZSI6MSwiQ29ubmVjdG9yTWFyZ2luIjp7IiRpZCI6IjM1NjciLCJUb3AiOjAuMCwiTGVmdCI6Mi4wLCJSaWdodCI6Mi4wLCJCb3R0b20iOjAuMH0sIkNvbm5lY3RvclN0eWxlIjp7IiRpZCI6IjM1NjgiLCJMaW5lQ29sb3IiOnsiJGlkIjoiMzU2OSIsIiR0eXBlIjoiTkxSRS5Db21tb24uRG9tLlNvbGlkQ29sb3JCcnVzaCwgTkxSRS5Db21tb24iLCJDb2xvciI6eyIkaWQiOiIzNTcwIiwiQSI6MTI3LCJSIjoxMSwiRyI6MTE4LCJCIjoxNTl9fSwiTGluZVdlaWdodCI6MS4wLCJMaW5lVHlwZSI6MCwiUGFyZW50U3R5bGUiOm51bGx9LCJJc0JlbG93VGltZWJhbmQiOmZhbHNlLCJQb3NpdGlvbk9uVGFzayI6MSwiSGlkZURhdGUiOmZhbHNlLCJTaGFwZVNpemUiOjAsIlNwYWNpbmciOjAuMCwiUGFkZGluZyI6eyIkaWQiOiIzNTcxIiwiVG9wIjo1LjAsIkxlZnQiOjMuMCwiUmlnaHQiOjAuMCwiQm90dG9tIjoyLjB9LCJTaGFwZVN0eWxlIjp7IiRpZCI6IjM1NzIiLCJNYXJnaW4iOnsiJGlkIjoiMzU3MyIsIlRvcCI6MC4wLCJMZWZ0IjowLjAsIlJpZ2h0IjowLjAsIkJvdHRvbSI6MC4wfSwiUGFkZGluZyI6eyIkaWQiOiIzNTc0IiwiVG9wIjowLjAsIkxlZnQiOjAuMCwiUmlnaHQiOjAuMCwiQm90dG9tIjowLjB9LCJCYWNrZ3JvdW5kIjp7IiRpZCI6IjM1NzUiLCJDb2xvciI6eyIkaWQiOiIzNTc2IiwiQSI6MjU1LCJSIjoxMSwiRyI6MTE4LCJCIjoxNTl9fSwiSXNWaXNpYmxlIjp0cnVlLCJXaWR0aCI6MTIuMCwiSGVpZ2h0IjoxNC4wLCJCb3JkZXJTdHlsZSI6eyIkaWQiOiIzNTc3IiwiTGluZUNvbG9yIjp7IiRpZCI6IjM1NzgiLCIkdHlwZSI6Ik5MUkUuQ29tbW9uLkRvbS5Tb2xpZENvbG9yQnJ1c2gsIE5MUkUuQ29tbW9uIiwiQ29sb3IiOnsiJGlkIjoiMzU3OSIsIkEiOjI1NSwiUiI6MjU1LCJHIjowLCJCIjowfX0sIkxpbmVXZWlnaHQiOjAuMCwiTGluZVR5cGUiOjAsIlBhcmVudFN0eWxlIjpudWxsfSwiUGFyZW50U3R5bGUiOm51bGx9LCJUaXRsZVN0eWxlIjp7IiRpZCI6IjM1ODAiLCJGb250U2V0dGluZ3MiOnsiJGlkIjoiMzU4MSIsIkZvbnRTaXplIjoxMSwiRm9udE5hbWUiOiJDYWxpYnJpIiwiSXNCb2xkIjpmYWxzZSwiSXNJdGFsaWMiOmZhbHNlLCJJc1VuZGVybGluZWQiOmZhbHNlLCJQYXJlbnRTdHlsZSI6bnVsbH0sIkF1dG9TaXplIjowLCJGb3JlZ3JvdW5kIjp7IiRpZCI6IjM1ODIiLCJDb2xvciI6eyIkaWQiOiIzNTgzIiwiQSI6MjU1LCJSIjowLCJHIjowLCJCIjowfX0sIk1heFdpZHRoIjoyMDAuMCwiTWF4SGVpZ2h0IjoiSW5maW5pdHkiLCJTbWFydEZvcmVncm91bmRJc0FjdGl2ZSI6ZmFsc2UsIkhvcml6b250YWxBbGlnbm1lbnQiOjEsIlZlcnRpY2FsQWxpZ25tZW50IjoxLCJTbWFydEZvcmVncm91bmQiOm51bGwsIkJhY2tncm91bmRGaWxsVHlwZSI6MCwiTWFyZ2luIjp7IiRpZCI6IjM1ODQiLCJUb3AiOjAuMCwiTGVmdCI6MC4wLCJSaWdodCI6MC4wLCJCb3R0b20iOjAuMH0sIlBhZGRpbmciOnsiJGlkIjoiMzU4NSIsIlRvcCI6MC4wLCJMZWZ0IjowLjAsIlJpZ2h0IjowLjAsIkJvdHRvbSI6MC4wfSwiQmFja2dyb3VuZCI6eyIkaWQiOiIzNTg2IiwiQ29sb3IiOnsiJGlkIjoiMzU4NyIsIkEiOjI1NSwiUiI6MCwiRyI6MCwiQiI6MH19LCJJc1Zpc2libGUiOnRydWUsIldpZHRoIjowLjAsIkhlaWdodCI6MC4wLCJCb3JkZXJTdHlsZSI6eyIkaWQiOiIzNTg4IiwiTGluZUNvbG9yIjpudWxsLCJMaW5lV2VpZ2h0IjowLjAsIkxpbmVUeXBlIjowLCJQYXJlbnRTdHlsZSI6bnVsbH0sIlBhcmVudFN0eWxlIjpudWxsfSwiRGF0ZVN0eWxlIjp7IiRpZCI6IjM1ODkiLCJGb250U2V0dGluZ3MiOnsiJGlkIjoiMzU5MCIsIkZvbnRTaXplIjoxMCwiRm9udE5hbWUiOiJDYWxpYnJpIiwiSXNCb2xkIjpmYWxzZSwiSXNJdGFsaWMiOmZhbHNlLCJJc1VuZGVybGluZWQiOmZhbHNlLCJQYXJlbnRTdHlsZSI6bnVsbH0sIkF1dG9TaXplIjowLCJGb3JlZ3JvdW5kIjp7IiRpZCI6IjM1OTEiLCJDb2xvciI6eyIkaWQiOiIzNTkyIiwiQSI6MjU1LCJSIjoxNCwiRyI6NDAsIkIiOjY1fX0sIk1heFdpZHRoIjoyMDAuMCwiTWF4SGVpZ2h0IjoiSW5maW5pdHkiLCJTbWFydEZvcmVncm91bmRJc0FjdGl2ZSI6ZmFsc2UsIkhvcml6b250YWxBbGlnbm1lbnQiOjEsIlZlcnRpY2FsQWxpZ25tZW50IjoxLCJTbWFydEZvcmVncm91bmQiOm51bGwsIkJhY2tncm91bmRGaWxsVHlwZSI6MCwiTWFyZ2luIjp7IiRpZCI6IjM1OTMiLCJUb3AiOjAuMCwiTGVmdCI6MC4wLCJSaWdodCI6MC4wLCJCb3R0b20iOjAuMH0sIlBhZGRpbmciOnsiJGlkIjoiMzU5NCIsIlRvcCI6MC4wLCJMZWZ0IjowLjAsIlJpZ2h0IjowLjAsIkJvdHRvbSI6MC4wfSwiQmFja2dyb3VuZCI6eyIkaWQiOiIzNTk1IiwiQ29sb3IiOnsiJGlkIjoiMzU5NiIsIkEiOjI1NSwiUiI6MTQsIkciOjQwLCJCIjo2NX19LCJJc1Zpc2libGUiOnRydWUsIldpZHRoIjowLjAsIkhlaWdodCI6MC4wLCJCb3JkZXJTdHlsZSI6eyIkaWQiOiIzNTk3IiwiTGluZUNvbG9yIjpudWxsLCJMaW5lV2VpZ2h0IjowLjAsIkxpbmVUeXBlIjowLCJQYXJlbnRTdHlsZSI6bnVsbH0sIlBhcmVudFN0eWxlIjpudWxsfSwiRGF0ZUZvcm1hdCI6eyIkaWQiOiIzNTk4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M1OTkiLCJGb3JtYXQiOjAsIklzVmlzaWJsZSI6ZmFsc2UsIkxhc3RLbm93blZpc2liaWxpdHlTdGF0ZSI6ZmFsc2V9LCJJc1Zpc2libGUiOmZhbHNlLCJWYXJpYW5jZVN0eWxlIjp7IiRpZCI6IjM2MDAiLCJUZXh0U3R5bGUiOnsiJGlkIjoiMzYwMSIsIkZvbnRTZXR0aW5ncyI6eyIkaWQiOiIzNjAyIiwiRm9udFNpemUiOjExLCJGb250TmFtZSI6IkNhbGlicmkiLCJJc0JvbGQiOmZhbHNlLCJJc0l0YWxpYyI6ZmFsc2UsIklzVW5kZXJsaW5lZCI6ZmFsc2UsIlBhcmVudFN0eWxlIjpudWxsfSwiQXV0b1NpemUiOjAsIkZvcmVncm91bmQiOnsiJGlkIjoiMzYwMyIsIkNvbG9yIjp7IiRpZCI6IjM2MDQiLCJBIjoyNTUsIlIiOjAsIkciOjAsIkIiOjB9fSwiTWF4V2lkdGgiOjIwMC4wLCJNYXhIZWlnaHQiOiJJbmZpbml0eSIsIlNtYXJ0Rm9yZWdyb3VuZElzQWN0aXZlIjpmYWxzZSwiSG9yaXpvbnRhbEFsaWdubWVudCI6MCwiVmVydGljYWxBbGlnbm1lbnQiOjEsIlNtYXJ0Rm9yZWdyb3VuZCI6bnVsbCwiQmFja2dyb3VuZEZpbGxUeXBlIjowLCJNYXJnaW4iOnsiJGlkIjoiMzYwNSIsIlRvcCI6MC4wLCJMZWZ0IjowLjAsIlJpZ2h0IjowLjAsIkJvdHRvbSI6MC4wfSwiUGFkZGluZyI6eyIkaWQiOiIzNjA2IiwiVG9wIjowLjAsIkxlZnQiOjAuMCwiUmlnaHQiOjAuMCwiQm90dG9tIjowLjB9LCJCYWNrZ3JvdW5kIjp7IiRpZCI6IjM2MDciLCJDb2xvciI6eyIkaWQiOiIzNjA4IiwiQSI6MCwiUiI6MCwiRyI6MCwiQiI6MH19LCJJc1Zpc2libGUiOmZhbHNlLCJXaWR0aCI6MC4wLCJIZWlnaHQiOjAuMCwiQm9yZGVyU3R5bGUiOnsiJGlkIjoiMzYwOSIsIkxpbmVDb2xvciI6bnVsbCwiTGluZVdlaWdodCI6MC4wLCJMaW5lVHlwZSI6MCwiUGFyZW50U3R5bGUiOm51bGx9LCJQYXJlbnRTdHlsZSI6bnVsbH0sIlBhcmVudFN0eWxlIjpudWxsfSwiUGFyZW50U3R5bGUiOm51bGx9LCJEZWZhdWx0U3dpbWxhbmVNaWxlc3RvbmVTdHlsZSI6eyIkaWQiOiIzNjEwIiwiVGl0bGVQb3NpdGlvbiI6IkxlZnQiLCJEYXRlUG9zaXRpb24iOiJSaWdodCIsIlZhcmlhbmNlUG9zaXRpb24iOiJSaWdodCIsIlNoYXBlVHlwZSI6MSwiU2hhcGVTaXplIjowLCJTcGFjaW5nIjo1LCJTaGFwZVN0eWxlIjp7IiRpZCI6IjM2MTEiLCJNYXJnaW4iOnsiJGlkIjoiMzYxMiIsIlRvcCI6MC4wLCJMZWZ0IjowLjAsIlJpZ2h0IjowLjAsIkJvdHRvbSI6MC4wfSwiUGFkZGluZyI6eyIkaWQiOiIzNjEzIiwiVG9wIjowLjAsIkxlZnQiOjAuMCwiUmlnaHQiOjAuMCwiQm90dG9tIjowLjB9LCJCYWNrZ3JvdW5kIjp7IiRpZCI6IjM2MTQiLCJDb2xvciI6eyIkaWQiOiIzNjE1IiwiQSI6MjU1LCJSIjoxNSwiRyI6MTU4LCJCIjoyMTN9fSwiSXNWaXNpYmxlIjp0cnVlLCJXaWR0aCI6MTIuMCwiSGVpZ2h0IjoxNC4wLCJCb3JkZXJTdHlsZSI6eyIkaWQiOiIzNjE2IiwiTGluZUNvbG9yIjp7IiRpZCI6IjM2MTciLCIkdHlwZSI6Ik5MUkUuQ29tbW9uLkRvbS5Tb2xpZENvbG9yQnJ1c2gsIE5MUkUuQ29tbW9uIiwiQ29sb3IiOnsiJGlkIjoiMzYxOCIsIkEiOjI1NSwiUiI6MjM0LCJHIjoyMiwiQiI6MzB9fSwiTGluZVdlaWdodCI6MC4wLCJMaW5lVHlwZSI6MCwiUGFyZW50U3R5bGUiOm51bGx9LCJQYXJlbnRTdHlsZSI6bnVsbH0sIlRpdGxlU3R5bGUiOnsiJGlkIjoiMzYxOSIsIkZvbnRTZXR0aW5ncyI6eyIkaWQiOiIzNjIwIiwiRm9udFNpemUiOjExLCJGb250TmFtZSI6IkNhbGlicmkiLCJJc0JvbGQiOmZhbHNlLCJJc0l0YWxpYyI6ZmFsc2UsIklzVW5kZXJsaW5lZCI6ZmFsc2UsIlBhcmVudFN0eWxlIjpudWxsfSwiQXV0b1NpemUiOjAsIkZvcmVncm91bmQiOnsiJGlkIjoiMzYyMSIsIkNvbG9yIjp7IiRpZCI6IjM2MjIiLCJBIjoyNTUsIlIiOjAsIkciOjAsIkIiOjB9fSwiTWF4V2lkdGgiOjIwMC4wLCJNYXhIZWlnaHQiOiJJbmZpbml0eSIsIlNtYXJ0Rm9yZWdyb3VuZElzQWN0aXZlIjpmYWxzZSwiSG9yaXpvbnRhbEFsaWdubWVudCI6MiwiVmVydGljYWxBbGlnbm1lbnQiOjEsIlNtYXJ0Rm9yZWdyb3VuZCI6bnVsbCwiQmFja2dyb3VuZEZpbGxUeXBlIjowLCJNYXJnaW4iOnsiJGlkIjoiMzYyMyIsIlRvcCI6MC4wLCJMZWZ0IjowLjAsIlJpZ2h0IjowLjAsIkJvdHRvbSI6MC4wfSwiUGFkZGluZyI6eyIkaWQiOiIzNjI0IiwiVG9wIjowLjAsIkxlZnQiOjAuMCwiUmlnaHQiOjAuMCwiQm90dG9tIjowLjB9LCJCYWNrZ3JvdW5kIjp7IiRpZCI6IjM2MjUiLCJDb2xvciI6eyIkaWQiOiIzNjI2IiwiQSI6MjU1LCJSIjowLCJHIjowLCJCIjowfX0sIklzVmlzaWJsZSI6dHJ1ZSwiV2lkdGgiOjAuMCwiSGVpZ2h0IjowLjAsIkJvcmRlclN0eWxlIjp7IiRpZCI6IjM2MjciLCJMaW5lQ29sb3IiOm51bGwsIkxpbmVXZWlnaHQiOjAuMCwiTGluZVR5cGUiOjAsIlBhcmVudFN0eWxlIjpudWxsfSwiUGFyZW50U3R5bGUiOm51bGx9LCJEYXRlU3R5bGUiOnsiJGlkIjoiMzYyOCIsIkZvbnRTZXR0aW5ncyI6eyIkaWQiOiIzNjI5IiwiRm9udFNpemUiOjEwLCJGb250TmFtZSI6IkNhbGlicmkiLCJJc0JvbGQiOmZhbHNlLCJJc0l0YWxpYyI6ZmFsc2UsIklzVW5kZXJsaW5lZCI6ZmFsc2UsIlBhcmVudFN0eWxlIjpudWxsfSwiQXV0b1NpemUiOjAsIkZvcmVncm91bmQiOnsiJGlkIjoiMzYzMCIsIkNvbG9yIjp7IiRpZCI6IjM2MzEiLCJBIjoyNTUsIlIiOjE0LCJHIjo0MCwiQiI6NjV9fSwiTWF4V2lkdGgiOjIwMC4wLCJNYXhIZWlnaHQiOiJJbmZpbml0eSIsIlNtYXJ0Rm9yZWdyb3VuZElzQWN0aXZlIjpmYWxzZSwiSG9yaXpvbnRhbEFsaWdubWVudCI6MCwiVmVydGljYWxBbGlnbm1lbnQiOjEsIlNtYXJ0Rm9yZWdyb3VuZCI6bnVsbCwiQmFja2dyb3VuZEZpbGxUeXBlIjowLCJNYXJnaW4iOnsiJGlkIjoiMzYzMiIsIlRvcCI6MC4wLCJMZWZ0IjowLjAsIlJpZ2h0IjowLjAsIkJvdHRvbSI6MC4wfSwiUGFkZGluZyI6eyIkaWQiOiIzNjMzIiwiVG9wIjowLjAsIkxlZnQiOjAuMCwiUmlnaHQiOjAuMCwiQm90dG9tIjowLjB9LCJCYWNrZ3JvdW5kIjp7IiRpZCI6IjM2MzQiLCJDb2xvciI6eyIkaWQiOiIzNjM1IiwiQSI6MjU1LCJSIjoxNCwiRyI6NDAsIkIiOjY1fX0sIklzVmlzaWJsZSI6dHJ1ZSwiV2lkdGgiOjAuMCwiSGVpZ2h0IjowLjAsIkJvcmRlclN0eWxlIjp7IiRpZCI6IjM2MzYiLCJMaW5lQ29sb3IiOm51bGwsIkxpbmVXZWlnaHQiOjAuMCwiTGluZVR5cGUiOjAsIlBhcmVudFN0eWxlIjpudWxsfSwiUGFyZW50U3R5bGUiOm51bGx9LCJEYXRlRm9ybWF0Ijp7IiRpZCI6IjM2Mzc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zYzOCIsIkZvcm1hdCI6MCwiSXNWaXNpYmxlIjpmYWxzZSwiTGFzdEtub3duVmlzaWJpbGl0eVN0YXRlIjpmYWxzZX0sIklzVmlzaWJsZSI6dHJ1ZSwiVmFyaWFuY2VTdHlsZSI6eyIkaWQiOiIzNjM5IiwiVGV4dFN0eWxlIjp7IiRpZCI6IjM2NDAiLCJGb250U2V0dGluZ3MiOnsiJGlkIjoiMzY0MSIsIkZvbnRTaXplIjoxMSwiRm9udE5hbWUiOiJDYWxpYnJpIiwiSXNCb2xkIjpmYWxzZSwiSXNJdGFsaWMiOmZhbHNlLCJJc1VuZGVybGluZWQiOmZhbHNlLCJQYXJlbnRTdHlsZSI6bnVsbH0sIkF1dG9TaXplIjowLCJGb3JlZ3JvdW5kIjp7IiRpZCI6IjM2NDIiLCJDb2xvciI6eyIkaWQiOiIzNjQzIiwiQSI6MjU1LCJSIjowLCJHIjowLCJCIjowfX0sIk1heFdpZHRoIjoyMDAuMCwiTWF4SGVpZ2h0IjoiSW5maW5pdHkiLCJTbWFydEZvcmVncm91bmRJc0FjdGl2ZSI6ZmFsc2UsIkhvcml6b250YWxBbGlnbm1lbnQiOjAsIlZlcnRpY2FsQWxpZ25tZW50IjoxLCJTbWFydEZvcmVncm91bmQiOm51bGwsIkJhY2tncm91bmRGaWxsVHlwZSI6MCwiTWFyZ2luIjp7IiRpZCI6IjM2NDQiLCJUb3AiOjAuMCwiTGVmdCI6MC4wLCJSaWdodCI6MC4wLCJCb3R0b20iOjAuMH0sIlBhZGRpbmciOnsiJGlkIjoiMzY0NSIsIlRvcCI6MC4wLCJMZWZ0IjowLjAsIlJpZ2h0IjowLjAsIkJvdHRvbSI6MC4wfSwiQmFja2dyb3VuZCI6eyIkaWQiOiIzNjQ2IiwiQ29sb3IiOnsiJGlkIjoiMzY0NyIsIkEiOjAsIlIiOjAsIkciOjAsIkIiOjB9fSwiSXNWaXNpYmxlIjp0cnVlLCJXaWR0aCI6MC4wLCJIZWlnaHQiOjAuMCwiQm9yZGVyU3R5bGUiOnsiJGlkIjoiMzY0OCIsIkxpbmVDb2xvciI6bnVsbCwiTGluZVdlaWdodCI6MC4wLCJMaW5lVHlwZSI6MCwiUGFyZW50U3R5bGUiOm51bGx9LCJQYXJlbnRTdHlsZSI6bnVsbH0sIlBhcmVudFN0eWxlIjpudWxsfSwiUGFyZW50U3R5bGUiOm51bGx9LCJEZWZhdWx0U3dpbWxhbmVBY3Rpdml0eVN0eWxlIjp7IiRpZCI6IjM2NDkiLCJIZWFkZXJTdHlsZSI6eyIkaWQiOiIzNjUwIiwiVGV4dFN0eWxlIjp7IiRpZCI6IjM2NTEiLCJGb250U2V0dGluZ3MiOnsiJGlkIjoiMzY1MiIsIkZvbnRTaXplIjoxMSwiRm9udE5hbWUiOiJDYWxpYnJpIiwiSXNCb2xkIjpmYWxzZSwiSXNJdGFsaWMiOmZhbHNlLCJJc1VuZGVybGluZWQiOmZhbHNlLCJQYXJlbnRTdHlsZSI6bnVsbH0sIkF1dG9TaXplIjoyLCJGb3JlZ3JvdW5kIjp7IiRpZCI6IjM2NTMiLCJDb2xvciI6eyIkaWQiOiIzNjU0IiwiQSI6MjU1LCJSIjowLCJHIjowLCJCIjowfX0sIk1heFdpZHRoIjoiSW5maW5pdHkiLCJNYXhIZWlnaHQiOiJJbmZpbml0eSIsIlNtYXJ0Rm9yZWdyb3VuZElzQWN0aXZlIjpmYWxzZSwiSG9yaXpvbnRhbEFsaWdubWVudCI6MCwiVmVydGljYWxBbGlnbm1lbnQiOjAsIlNtYXJ0Rm9yZWdyb3VuZCI6bnVsbCwiQmFja2dyb3VuZEZpbGxUeXBlIjowLCJNYXJnaW4iOnsiJGlkIjoiMzY1NSIsIlRvcCI6MC4wLCJMZWZ0IjowLjAsIlJpZ2h0IjowLjAsIkJvdHRvbSI6MC4wfSwiUGFkZGluZyI6eyIkaWQiOiIzNjU2IiwiVG9wIjowLjAsIkxlZnQiOjAuMCwiUmlnaHQiOjAuMCwiQm90dG9tIjowLjB9LCJCYWNrZ3JvdW5kIjp7IiRpZCI6IjM2NTciLCJDb2xvciI6eyIkaWQiOiIzNjU4IiwiQSI6MjU1LCJSIjowLCJHIjowLCJCIjowfX0sIklzVmlzaWJsZSI6dHJ1ZSwiV2lkdGgiOjAuMCwiSGVpZ2h0IjowLjAsIkJvcmRlclN0eWxlIjpudWxsLCJQYXJlbnRTdHlsZSI6bnVsbH0sIlJlY3RhbmdsZVN0eWxlIjp7IiRpZCI6IjM2NTkiLCJNYXJnaW4iOnsiJGlkIjoiMzY2MCIsIlRvcCI6MC4wLCJMZWZ0IjowLjAsIlJpZ2h0IjowLjAsIkJvdHRvbSI6MC4wfSwiUGFkZGluZyI6eyIkaWQiOiIzNjYxIiwiVG9wIjowLjAsIkxlZnQiOjAuMCwiUmlnaHQiOjAuMCwiQm90dG9tIjowLjB9LCJCYWNrZ3JvdW5kIjp7IiRpZCI6IjM2NjIiLCJDb2xvciI6eyIkaWQiOiIzNjYzIiwiQSI6MTI3LCJSIjoxNSwiRyI6MTU4LCJCIjoyMTN9fSwiSXNWaXNpYmxlIjp0cnVlLCJXaWR0aCI6MC4wLCJIZWlnaHQiOjAuMCwiQm9yZGVyU3R5bGUiOnsiJGlkIjoiMzY2NCIsIkxpbmVDb2xvciI6eyIkaWQiOiIzNjY1IiwiJHR5cGUiOiJOTFJFLkNvbW1vbi5Eb20uU29saWRDb2xvckJydXNoLCBOTFJFLkNvbW1vbiIsIkNvbG9yIjp7IiRpZCI6IjM2NjYiLCJBIjoyNTUsIlIiOjI1NSwiRyI6MCwiQiI6MH19LCJMaW5lV2VpZ2h0IjowLjAsIkxpbmVUeXBlIjowLCJQYXJlbnRTdHlsZSI6bnVsbH0sIlBhcmVudFN0eWxlIjpudWxsfSwiTWFyZ2luIjp7IiRpZCI6IjM2NjciLCJUb3AiOjAuMCwiTGVmdCI6MC4wLCJSaWdodCI6MC4wLCJCb3R0b20iOjAuMH0sIlBhZGRpbmciOnsiJGlkIjoiMzY2OCIsIlRvcCI6MC4wLCJMZWZ0IjowLjAsIlJpZ2h0IjowLjAsIkJvdHRvbSI6MC4wfSwiQmFja2dyb3VuZCI6bnVsbCwiSXNWaXNpYmxlIjp0cnVlLCJXaWR0aCI6MC4wLCJIZWlnaHQiOjAuMCwiQm9yZGVyU3R5bGUiOm51bGwsIlBhcmVudFN0eWxlIjpudWxsfSwiQmFja2dyb3VuZFN0eWxlIjp7IiRpZCI6IjM2NjkiLCJNYXJnaW4iOnsiJGlkIjoiMzY3MCIsIlRvcCI6MC4wLCJMZWZ0IjowLjAsIlJpZ2h0IjowLjAsIkJvdHRvbSI6MC4wfSwiUGFkZGluZyI6eyIkaWQiOiIzNjcxIiwiVG9wIjowLjAsIkxlZnQiOjAuMCwiUmlnaHQiOjAuMCwiQm90dG9tIjowLjB9LCJCYWNrZ3JvdW5kIjp7IiRpZCI6IjM2NzIiLCJDb2xvciI6eyIkaWQiOiIzNjczIiwiQSI6NTEsIlIiOjIwMCwiRyI6MjAwLCJCIjoyMDB9fSwiSXNWaXNpYmxlIjp0cnVlLCJXaWR0aCI6MC4wLCJIZWlnaHQiOjAuMCwiQm9yZGVyU3R5bGUiOnsiJGlkIjoiMzY3NCIsIkxpbmVDb2xvciI6eyIkaWQiOiIzNjc1IiwiJHR5cGUiOiJOTFJFLkNvbW1vbi5Eb20uU29saWRDb2xvckJydXNoLCBOTFJFLkNvbW1vbiIsIkNvbG9yIjp7IiRpZCI6IjM2NzYiLCJBIjoyNTUsIlIiOjIzNCwiRyI6MjIsIkIiOjMwfX0sIkxpbmVXZWlnaHQiOjAuMCwiTGluZVR5cGUiOjAsIlBhcmVudFN0eWxlIjpudWxsfSwiUGFyZW50U3R5bGUiOm51bGx9LCJNYXJnaW4iOnsiJGlkIjoiMzY3NyIsIlRvcCI6MC4wLCJMZWZ0IjowLjAsIlJpZ2h0IjowLjAsIkJvdHRvbSI6MC4wfSwiUGFkZGluZyI6eyIkaWQiOiIzNjc4IiwiVG9wIjowLjAsIkxlZnQiOjAuMCwiUmlnaHQiOjAuMCwiQm90dG9tIjowLjB9LCJJc1Zpc2libGUiOnRydWUsIldpZHRoIjowLjAsIkhlaWdodCI6MC4wLCJCb3JkZXJTdHlsZSI6eyIkaWQiOiIzNjc5IiwiTGluZUNvbG9yIjpudWxsLCJMaW5lV2VpZ2h0IjowLjAsIkxpbmVUeXBlIjowLCJQYXJlbnRTdHlsZSI6bnVsbH0sIlBhcmVudFN0eWxlIjpudWxsfSwiTWFyZ2luIjp7IiRpZCI6IjM2ODAiLCJUb3AiOjAuMCwiTGVmdCI6MC4wLCJSaWdodCI6MC4wLCJCb3R0b20iOjAuMH0sIlBhZGRpbmciOnsiJGlkIjoiMzY4MSIsIlRvcCI6MC4wLCJMZWZ0IjowLjAsIlJpZ2h0IjowLjAsIkJvdHRvbSI6MC4wfSwiSXNWaXNpYmxlIjp0cnVlLCJXaWR0aCI6MC4wLCJIZWlnaHQiOjAuMCwiQm9yZGVyU3R5bGUiOnsiJGlkIjoiMzY4MiIsIkxpbmVDb2xvciI6bnVsbCwiTGluZVdlaWdodCI6MC4wLCJMaW5lVHlwZSI6MCwiUGFyZW50U3R5bGUiOm51bGx9LCJQYXJlbnRTdHlsZSI6bnVsbH19XSwiSGFzQmFzZWxpbmVzIjp0cnVlLCJDdWx0dXJlSW5mb05hbWUiOiJlbi1VUyIsIlN0eWxlTmFtZSI6bnVsbCwiVmVyc2lvbiI6eyIkaWQiOiIzNjgzIiwiVmVyc2lvbiI6IjUuNi4wIiwiT3JpZ2luYWxBc3NlbWJseVZlcnNpb24iOm51bGwsIkVkaXRpb24iOm51bGwsIkxhc3RTYXZlZEVkaXRpb24iOjQsIklzUGx1c0VkaXRpb24iOmZhbHNlLCJJc1Byb0VkaXRpb24iOmZhbHNlfSwiRWZmZWN0IjowLCJTdHlsZSI6eyIkaWQiOiIzNjg0IiwiRGVmYXVsdERlcGVuZGVuY3lTdHlsZSI6eyIkaWQiOiIzNjg1IiwiTGluZVN0eWxlIjp7IiRpZCI6IjM2ODYiLCJMaW5lQ29sb3IiOnsiJGlkIjoiMzY4NyIsIiR0eXBlIjoiTkxSRS5Db21tb24uRG9tLlNvbGlkQ29sb3JCcnVzaCwgTkxSRS5Db21tb24iLCJDb2xvciI6eyIkaWQiOiIzNjg4IiwiQSI6MjU1LCJSIjowLCJHIjowLCJCIjowfX0sIkxpbmVXZWlnaHQiOjEuMCwiTGluZVR5cGUiOjAsIlBhcmVudFN0eWxlIjpudWxsfSwiRW5kQXJyb3doZWFkTGluZVN0eWxlIjp7IiRpZCI6IjM2ODkiLCJLaW5kIjoxLCJXaWR0aCI6MSwiTGVuZ3RoIjowLCJQYXJlbnRTdHlsZSI6bnVsbH0sIkJyaW5nVG9Gcm9udCI6ZmFsc2UsIkVsYm93UmFkaXVzIjozLjAsIk1hcmdpbiI6eyIkaWQiOiIzNjkwIiwiVG9wIjowLjAsIkxlZnQiOjAuMCwiUmlnaHQiOjAuMCwiQm90dG9tIjowLjB9LCJQYWRkaW5nIjp7IiRpZCI6IjM2OTEiLCJUb3AiOjAuMCwiTGVmdCI6MC4wLCJSaWdodCI6MC4wLCJCb3R0b20iOjAuMH0sIkJhY2tncm91bmQiOm51bGwsIklzVmlzaWJsZSI6dHJ1ZSwiV2lkdGgiOjAuMCwiSGVpZ2h0IjowLjAsIkJvcmRlclN0eWxlIjpudWxsLCJQYXJlbnRTdHlsZSI6bnVsbH0sIkNyaXRpY2FsUGF0aFN0eWxlIjp7IiRpZCI6IjM2OTIiLCJDcml0aWNhbFBhdGhTdHlsZU9wdGlvbnMiOjMwLCJMaW5lU3R5bGUiOnsiJGlkIjoiMzY5MyIsIkxpbmVDb2xvciI6eyIkaWQiOiIzNjk0IiwiJHR5cGUiOiJOTFJFLkNvbW1vbi5Eb20uU29saWRDb2xvckJydXNoLCBOTFJFLkNvbW1vbiIsIkNvbG9yIjp7IiRpZCI6IjM2OTUiLCJBIjoyNTUsIlIiOjIyMiwiRyI6NTAsIkIiOjUwfX0sIkxpbmVXZWlnaHQiOjEuMCwiTGluZVR5cGUiOjAsIlBhcmVudFN0eWxlIjpudWxsfSwiVGl0bGVGb3JlZ3JvdW5kIjp7IiRpZCI6IjM2OTYiLCJDb2xvciI6eyIkaWQiOiIzNjk3IiwiQSI6MjU1LCJSIjoxNzYsIkciOjE5LCJCIjoyNX19LCJTaGFwZXNCYWNrZ3JvdW5kIjp7IiRpZCI6IjM2OTgiLCJDb2xvciI6eyIkaWQiOiIzNjk5IiwiQSI6MjU1LCJSIjoyNTMsIkciOjIwMywiQiI6MjA4fX0sIlNoYXBlc0JvcmRlclN0eWxlIjp7IiRpZCI6IjM3MDAiLCJMaW5lQ29sb3IiOnsiJGlkIjoiMzcwMSIsIiR0eXBlIjoiTkxSRS5Db21tb24uRG9tLlNvbGlkQ29sb3JCcnVzaCwgTkxSRS5Db21tb24iLCJDb2xvciI6eyIkaWQiOiIzNzAyIiwiQSI6MjU1LCJSIjoyMzQsIkciOjIyLCJCIjozMH19LCJMaW5lV2VpZ2h0IjoyLjAsIkxpbmVUeXBlIjowLCJQYXJlbnRTdHlsZSI6bnVsbH0sIk1hcmdpbiI6eyIkaWQiOiIzNzAzIiwiVG9wIjowLjAsIkxlZnQiOjAuMCwiUmlnaHQiOjAuMCwiQm90dG9tIjowLjB9LCJQYWRkaW5nIjp7IiRpZCI6IjM3MDQiLCJUb3AiOjAuMCwiTGVmdCI6MC4wLCJSaWdodCI6MC4wLCJCb3R0b20iOjAuMH0sIkJhY2tncm91bmQiOm51bGwsIklzVmlzaWJsZSI6ZmFsc2UsIldpZHRoIjowLjAsIkhlaWdodCI6MC4wLCJCb3JkZXJTdHlsZSI6eyIkaWQiOiIzNzA1IiwiTGluZUNvbG9yIjpudWxsLCJMaW5lV2VpZ2h0IjowLjAsIkxpbmVUeXBlIjowLCJQYXJlbnRTdHlsZSI6bnVsbH0sIlBhcmVudFN0eWxlIjpudWxsfSwiUGFuZWxzU3BhY2luZ0RlZmluaXRpb24iOnsiJGlkIjoiMzcwNiIsIlNwYWNpbmdBYm92ZVRpbWViYW5kIjozLCJTcGFjaW5nQmVsb3dUaW1lYmFuZCI6MywiU3BhY2luZ0Fib3ZlQmV0d2VlblN3aW1sYW5lc0FuZFRhc2tzIjo1LCJTcGFjaW5nQmVsb3dCZXR3ZWVuU3dpbWxhbmVzQW5kVGFza3MiOjV9LCJUaW1lYmFuZFN0eWxlIjp7IiRpZCI6IjM3MDciLCJTY2FsZU1hcmtpbmciOjAsIlNoYXBlIjowLCJTaGFwZVN0eWxlIjp7IiRpZCI6IjM3MDgiLCJNYXJnaW4iOnsiJGlkIjoiMzcwOSIsIlRvcCI6MC4wLCJMZWZ0IjoxMC4wLCJSaWdodCI6MTAuMCwiQm90dG9tIjowLjB9LCJQYWRkaW5nIjp7IiRpZCI6IjM3MTAiLCJUb3AiOjAuMCwiTGVmdCI6MC4wLCJSaWdodCI6MC4wLCJCb3R0b20iOjAuMH0sIkJhY2tncm91bmQiOnsiJGlkIjoiMzcxMSIsIkNvbG9yIjp7IiRpZCI6IjM3MTIiLCJBIjoyNTUsIlIiOjIxNiwiRyI6MjE2LCJCIjoyMTZ9fSwiSXNWaXNpYmxlIjp0cnVlLCJXaWR0aCI6MC4wLCJIZWlnaHQiOjE0LjM5OTk5OTYxODUzMDI3MywiQm9yZGVyU3R5bGUiOnsiJGlkIjoiMzcxMyIsIkxpbmVDb2xvciI6eyIkaWQiOiIzNzE0IiwiJHR5cGUiOiJOTFJFLkNvbW1vbi5Eb20uU29saWRDb2xvckJydXNoLCBOTFJFLkNvbW1vbiIsIkNvbG9yIjp7IiRpZCI6IjM3MTUiLCJBIjoyNTUsIlIiOjI1NSwiRyI6MCwiQiI6MH19LCJMaW5lV2VpZ2h0IjowLjAsIkxpbmVUeXBlIjowLCJQYXJlbnRTdHlsZSI6bnVsbH0sIlBhcmVudFN0eWxlIjpudWxsfSwiTWlkZGxlVGllclNoYXBlU3R5bGUiOnsiJGlkIjoiMzcxNiIsIk1hcmdpbiI6eyIkaWQiOiIzNzE3IiwiVG9wIjowLjAsIkxlZnQiOjEwLjAsIlJpZ2h0IjoxMC4wLCJCb3R0b20iOjAuMH0sIlBhZGRpbmciOnsiJGlkIjoiMzcxOCIsIlRvcCI6MC4wLCJMZWZ0IjowLjAsIlJpZ2h0IjowLjAsIkJvdHRvbSI6MC4wfSwiQmFja2dyb3VuZCI6eyIkaWQiOiIzNzE5IiwiQ29sb3IiOnsiJGlkIjoiMzcyMCIsIkEiOjI1NSwiUiI6MjE2LCJHIjoyMTYsIkIiOjIxNn19LCJJc1Zpc2libGUiOnRydWUsIldpZHRoIjowLjAsIkhlaWdodCI6MTQuMzk5OTk5NjE4NTMwMjczLCJCb3JkZXJTdHlsZSI6eyIkaWQiOiIzNzIxIiwiTGluZUNvbG9yIjp7IiRyZWYiOiIzNzE0In0sIkxpbmVXZWlnaHQiOjAuMCwiTGluZVR5cGUiOjAsIlBhcmVudFN0eWxlIjpudWxsfSwiUGFyZW50U3R5bGUiOm51bGx9LCJCb3R0b21UaWVyU2hhcGVTdHlsZSI6eyIkaWQiOiIzNzIyIiwiTWFyZ2luIjp7IiRpZCI6IjM3MjMiLCJUb3AiOjAuMCwiTGVmdCI6MTAuMCwiUmlnaHQiOjEwLjAsIkJvdHRvbSI6MC4wfSwiUGFkZGluZyI6eyIkaWQiOiIzNzI0IiwiVG9wIjowLjAsIkxlZnQiOjAuMCwiUmlnaHQiOjAuMCwiQm90dG9tIjowLjB9LCJCYWNrZ3JvdW5kIjp7IiRpZCI6IjM3MjUiLCJDb2xvciI6eyIkaWQiOiIzNzI2IiwiQSI6MjU1LCJSIjoxNCwiRyI6NDAsIkIiOjY1fX0sIklzVmlzaWJsZSI6dHJ1ZSwiV2lkdGgiOjAuMCwiSGVpZ2h0IjoxNC4zOTk5OTk2MTg1MzAyNzMsIkJvcmRlclN0eWxlIjp7IiRpZCI6IjM3MjciLCJMaW5lQ29sb3IiOnsiJHJlZiI6IjM3MTQifSwiTGluZVdlaWdodCI6MC4wLCJMaW5lVHlwZSI6MCwiUGFyZW50U3R5bGUiOm51bGx9LCJQYXJlbnRTdHlsZSI6bnVsbH0sIlJpZ2h0RW5kQ2Fwc1N0eWxlIjp7IiRpZCI6IjM3MjgiLCJGb250U2V0dGluZ3MiOnsiJGlkIjoiMzcyOSIsIkZvbnRTaXplIjoxOCwiRm9udE5hbWUiOiJDYWxpYnJpIiwiSXNCb2xkIjp0cnVlLCJJc0l0YWxpYyI6ZmFsc2UsIklzVW5kZXJsaW5lZCI6ZmFsc2UsIlBhcmVudFN0eWxlIjpudWxsfSwiQXV0b1NpemUiOjAsIkZvcmVncm91bmQiOnsiJGlkIjoiMzczMCIsIkNvbG9yIjp7IiRpZCI6IjM3MzEiLCJBIjoyNTUsIlIiOjIwOSwiRyI6MTU3LCJCIjowfX0sIk1heFdpZHRoIjoyMDAuMCwiTWF4SGVpZ2h0IjoiSW5maW5pdHkiLCJTbWFydEZvcmVncm91bmRJc0FjdGl2ZSI6ZmFsc2UsIkhvcml6b250YWxBbGlnbm1lbnQiOjAsIlZlcnRpY2FsQWxpZ25tZW50IjoxLCJTbWFydEZvcmVncm91bmQiOm51bGwsIkJhY2tncm91bmRGaWxsVHlwZSI6MCwiTWFyZ2luIjp7IiRpZCI6IjM3MzIiLCJUb3AiOjAuMCwiTGVmdCI6MC4wLCJSaWdodCI6MjAuMCwiQm90dG9tIjowLjB9LCJQYWRkaW5nIjp7IiRpZCI6IjM3MzMiLCJUb3AiOjAuMCwiTGVmdCI6MC4wLCJSaWdodCI6MC4wLCJCb3R0b20iOjAuMH0sIkJhY2tncm91bmQiOnsiJGlkIjoiMzczNCIsIkNvbG9yIjp7IiRpZCI6IjM3MzUiLCJBIjoyNTUsIlIiOjIzMywiRyI6MTEzLCJCIjo1MH19LCJJc1Zpc2libGUiOmZhbHNlLCJXaWR0aCI6MC4wLCJIZWlnaHQiOjAuMCwiQm9yZGVyU3R5bGUiOnsiJGlkIjoiMzczNiIsIkxpbmVDb2xvciI6bnVsbCwiTGluZVdlaWdodCI6MC4wLCJMaW5lVHlwZSI6MCwiUGFyZW50U3R5bGUiOm51bGx9LCJQYXJlbnRTdHlsZSI6bnVsbH0sIkxlZnRFbmRDYXBzU3R5bGUiOnsiJGlkIjoiMzczNyIsIkZvbnRTZXR0aW5ncyI6eyIkaWQiOiIzNzM4IiwiRm9udFNpemUiOjE4LCJGb250TmFtZSI6IkNhbGlicmkiLCJJc0JvbGQiOnRydWUsIklzSXRhbGljIjpmYWxzZSwiSXNVbmRlcmxpbmVkIjpmYWxzZSwiUGFyZW50U3R5bGUiOm51bGx9LCJBdXRvU2l6ZSI6MCwiRm9yZWdyb3VuZCI6eyIkaWQiOiIzNzM5IiwiQ29sb3IiOnsiJGlkIjoiMzc0MCIsIkEiOjI1NSwiUiI6MjM3LCJHIjoxMjUsIkIiOjQ5fX0sIk1heFdpZHRoIjoyMDAuMCwiTWF4SGVpZ2h0IjoiSW5maW5pdHkiLCJTbWFydEZvcmVncm91bmRJc0FjdGl2ZSI6ZmFsc2UsIkhvcml6b250YWxBbGlnbm1lbnQiOjAsIlZlcnRpY2FsQWxpZ25tZW50IjoxLCJTbWFydEZvcmVncm91bmQiOm51bGwsIkJhY2tncm91bmRGaWxsVHlwZSI6MCwiTWFyZ2luIjp7IiRpZCI6IjM3NDEiLCJUb3AiOjAuMCwiTGVmdCI6MTAzLjE5NTA3MTc2NDM2NTg1LCJSaWdodCI6MC4wLCJCb3R0b20iOjAuMH0sIlBhZGRpbmciOnsiJGlkIjoiMzc0MiIsIlRvcCI6MC4wLCJMZWZ0IjowLjAsIlJpZ2h0IjowLjAsIkJvdHRvbSI6MC4wfSwiQmFja2dyb3VuZCI6eyIkaWQiOiIzNzQzIiwiQ29sb3IiOnsiJGlkIjoiMzc0NCIsIkEiOjI1NSwiUiI6MjM3LCJHIjoxMjUsIkIiOjQ5fX0sIklzVmlzaWJsZSI6ZmFsc2UsIldpZHRoIjowLjAsIkhlaWdodCI6MC4wLCJCb3JkZXJTdHlsZSI6eyIkaWQiOiIzNzQ1IiwiTGluZUNvbG9yIjpudWxsLCJMaW5lV2VpZ2h0IjowLjAsIkxpbmVUeXBlIjowLCJQYXJlbnRTdHlsZSI6bnVsbH0sIlBhcmVudFN0eWxlIjpudWxsfSwiVG9kYXlUZXh0U3R5bGUiOnsiJGlkIjoiMzc0NiIsIkZvbnRTZXR0aW5ncyI6eyIkaWQiOiIzNzQ3IiwiRm9udFNpemUiOjEyLCJGb250TmFtZSI6IkNhbGlicmkiLCJJc0JvbGQiOmZhbHNlLCJJc0l0YWxpYyI6ZmFsc2UsIklzVW5kZXJsaW5lZCI6ZmFsc2UsIlBhcmVudFN0eWxlIjpudWxsfSwiQXV0b1NpemUiOjAsIkZvcmVncm91bmQiOnsiJGlkIjoiMzc0OCIsIkNvbG9yIjp7IiRpZCI6IjM3NDkiLCJBIjoyNTUsIlIiOjAsIkciOjAsIkIiOjB9fSwiTWF4V2lkdGgiOjIwMC4wLCJNYXhIZWlnaHQiOiJJbmZpbml0eSIsIlNtYXJ0Rm9yZWdyb3VuZElzQWN0aXZlIjpmYWxzZSwiSG9yaXpvbnRhbEFsaWdubWVudCI6MCwiVmVydGljYWxBbGlnbm1lbnQiOjEsIlNtYXJ0Rm9yZWdyb3VuZCI6bnVsbCwiQmFja2dyb3VuZEZpbGxUeXBlIjowLCJNYXJnaW4iOnsiJGlkIjoiMzc1MCIsIlRvcCI6MC4wLCJMZWZ0IjowLjAsIlJpZ2h0IjowLjAsIkJvdHRvbSI6MC4wfSwiUGFkZGluZyI6eyIkaWQiOiIzNzUxIiwiVG9wIjowLjAsIkxlZnQiOjAuMCwiUmlnaHQiOjAuMCwiQm90dG9tIjowLjB9LCJCYWNrZ3JvdW5kIjp7IiRpZCI6IjM3NTIiLCJDb2xvciI6eyIkaWQiOiIzNzUzIiwiQSI6MjU1LCJSIjowLCJHIjowLCJCIjowfX0sIklzVmlzaWJsZSI6dHJ1ZSwiV2lkdGgiOjAuMCwiSGVpZ2h0IjowLjAsIkJvcmRlclN0eWxlIjp7IiRpZCI6IjM3NTQiLCJMaW5lQ29sb3IiOm51bGwsIkxpbmVXZWlnaHQiOjAuMCwiTGluZVR5cGUiOjAsIlBhcmVudFN0eWxlIjpudWxsfSwiUGFyZW50U3R5bGUiOm51bGx9LCJUb2RheU1hcmtlclN0eWxlIjp7IiRpZCI6IjM3NTUiLCJNYXJnaW4iOnsiJGlkIjoiMzc1NiIsIlRvcCI6MC4wLCJMZWZ0IjowLjAsIlJpZ2h0IjowLjAsIkJvdHRvbSI6MC4wfSwiUGFkZGluZyI6eyIkaWQiOiIzNzU3IiwiVG9wIjowLjAsIkxlZnQiOjAuMCwiUmlnaHQiOjAuMCwiQm90dG9tIjowLjB9LCJCYWNrZ3JvdW5kIjp7IiRpZCI6IjM3NTgiLCJDb2xvciI6eyIkaWQiOiIzNzU5IiwiQSI6MjU1LCJSIjoyNTUsIkciOjAsIkIiOjB9fSwiSXNWaXNpYmxlIjp0cnVlLCJXaWR0aCI6MC4wLCJIZWlnaHQiOjAuMCwiQm9yZGVyU3R5bGUiOm51bGwsIlBhcmVudFN0eWxlIjpudWxsfSwiU2NhbGVTdHlsZSI6eyIkaWQiOiIzNzYwIiwiU2hhcGUiOjAsIlNob3dTZWdtZW50U2VwYXJhdG9ycyI6dHJ1ZSwiU2VnbWVudFNlcGFyYXRvck9wYWNpdHkiOjMwLCJIYXNCZWVuVmlzaWJsZUJlZm9yZSI6ZmFsc2UsIkZvbnRTZXR0aW5ncyI6eyIkaWQiOiIzNzYxIiwiRm9udFNpemUiOjEyLCJGb250TmFtZSI6IkNhbGlicmkiLCJJc0JvbGQiOnRydWUsIklzSXRhbGljIjpmYWxzZSwiSXNVbmRlcmxpbmVkIjpmYWxzZSwiUGFyZW50U3R5bGUiOm51bGx9LCJBdXRvU2l6ZSI6MCwiRm9yZWdyb3VuZCI6eyIkaWQiOiIzNzYyIiwiQ29sb3IiOnsiJGlkIjoiMzc2MyIsIkEiOjI1NSwiUiI6MTMsIkciOjEzLCJCIjoxM319LCJNYXhXaWR0aCI6MjAwLjAsIk1heEhlaWdodCI6IkluZmluaXR5IiwiU21hcnRGb3JlZ3JvdW5kSXNBY3RpdmUiOmZhbHNlLCJIb3Jpem9udGFsQWxpZ25tZW50IjowLCJWZXJ0aWNhbEFsaWdubWVudCI6MSwiU21hcnRGb3JlZ3JvdW5kIjpudWxsLCJCYWNrZ3JvdW5kRmlsbFR5cGUiOjAsIk1hcmdpbiI6eyIkaWQiOiIzNzY0IiwiVG9wIjowLjAsIkxlZnQiOjQuMCwiUmlnaHQiOjQuMCwiQm90dG9tIjowLjB9LCJQYWRkaW5nIjp7IiRpZCI6IjM3NjUiLCJUb3AiOjAuMCwiTGVmdCI6MC4wLCJSaWdodCI6MC4wLCJCb3R0b20iOjAuMH0sIkJhY2tncm91bmQiOnsiJGlkIjoiMzc2NiIsIkNvbG9yIjp7IiRpZCI6IjM3NjciLCJBIjoyNTUsIlIiOjE0LCJHIjo0MCwiQiI6NjV9fSwiSXNWaXNpYmxlIjp0cnVlLCJXaWR0aCI6MC4wLCJIZWlnaHQiOjAuMCwiQm9yZGVyU3R5bGUiOnsiJGlkIjoiMzc2OCIsIkxpbmVDb2xvciI6bnVsbCwiTGluZVdlaWdodCI6MC4wLCJMaW5lVHlwZSI6MCwiUGFyZW50U3R5bGUiOm51bGx9LCJQYXJlbnRTdHlsZSI6bnVsbH0sIlNpbmdsZVNjYWxlU2hhcGVTdHlsZSI6eyIkaWQiOiIzNzY5IiwiU2hhcGUiOjMsIkhlaWdodCI6MjAuMH0sIk1pZGRsZVRpZXJTY2FsZVN0eWxlIjp7IiRpZCI6IjM3NzAiLCJTaGFwZSI6MCwiU2hvd1NlZ21lbnRTZXBhcmF0b3JzIjp0cnVlLCJTZWdtZW50U2VwYXJhdG9yT3BhY2l0eSI6MzAsIkhhc0JlZW5WaXNpYmxlQmVmb3JlIjp0cnVlLCJGb250U2V0dGluZ3MiOnsiJGlkIjoiMzc3MSIsIkZvbnRTaXplIjoxMiwiRm9udE5hbWUiOiJDYWxpYnJpIiwiSXNCb2xkIjpmYWxzZSwiSXNJdGFsaWMiOmZhbHNlLCJJc1VuZGVybGluZWQiOmZhbHNlLCJQYXJlbnRTdHlsZSI6bnVsbH0sIkF1dG9TaXplIjowLCJGb3JlZ3JvdW5kIjp7IiRpZCI6IjM3NzIiLCJDb2xvciI6eyIkaWQiOiIzNzczIiwiQSI6MjU1LCJSIjoxMywiRyI6MTMsIkIiOjEzfX0sIk1heFdpZHRoIjoyMDAuMCwiTWF4SGVpZ2h0IjoiSW5maW5pdHkiLCJTbWFydEZvcmVncm91bmRJc0FjdGl2ZSI6ZmFsc2UsIkhvcml6b250YWxBbGlnbm1lbnQiOjAsIlZlcnRpY2FsQWxpZ25tZW50IjoxLCJTbWFydEZvcmVncm91bmQiOm51bGwsIkJhY2tncm91bmRGaWxsVHlwZSI6MCwiTWFyZ2luIjp7IiRpZCI6IjM3NzQiLCJUb3AiOjAuMCwiTGVmdCI6NC4wLCJSaWdodCI6NC4wLCJCb3R0b20iOjAuMH0sIlBhZGRpbmciOnsiJGlkIjoiMzc3NSIsIlRvcCI6MC4wLCJMZWZ0IjowLjAsIlJpZ2h0IjowLjAsIkJvdHRvbSI6MC4wfSwiQmFja2dyb3VuZCI6eyIkaWQiOiIzNzc2IiwiQ29sb3IiOnsiJGlkIjoiMzc3NyIsIkEiOjI1NSwiUiI6MTQsIkciOjQwLCJCIjo2NX19LCJJc1Zpc2libGUiOnRydWUsIldpZHRoIjowLjAsIkhlaWdodCI6MC4wLCJCb3JkZXJTdHlsZSI6eyIkaWQiOiIzNzc4IiwiTGluZUNvbG9yIjpudWxsLCJMaW5lV2VpZ2h0IjowLjAsIkxpbmVUeXBlIjowLCJQYXJlbnRTdHlsZSI6bnVsbH0sIlBhcmVudFN0eWxlIjpudWxsfSwiQm90dG9tVGllclNjYWxlU3R5bGUiOnsiJGlkIjoiMzc3OSIsIlNoYXBlIjowLCJTaG93U2VnbWVudFNlcGFyYXRvcnMiOnRydWUsIlNlZ21lbnRTZXBhcmF0b3JPcGFjaXR5IjozMCwiSGFzQmVlblZpc2libGVCZWZvcmUiOmZhbHNlLCJGb250U2V0dGluZ3MiOnsiJGlkIjoiMzc4MCIsIkZvbnRTaXplIjoxMiwiRm9udE5hbWUiOiJDYWxpYnJpIiwiSXNCb2xkIjpmYWxzZSwiSXNJdGFsaWMiOmZhbHNlLCJJc1VuZGVybGluZWQiOmZhbHNlLCJQYXJlbnRTdHlsZSI6bnVsbH0sIkF1dG9TaXplIjowLCJGb3JlZ3JvdW5kIjp7IiRpZCI6IjM3ODEiLCJDb2xvciI6eyIkaWQiOiIzNzgyIiwiQSI6MjU1LCJSIjoyMzIsIkciOjIzMiwiQiI6MjMyfX0sIk1heFdpZHRoIjoyMDAuMCwiTWF4SGVpZ2h0IjoiSW5maW5pdHkiLCJTbWFydEZvcmVncm91bmRJc0FjdGl2ZSI6ZmFsc2UsIkhvcml6b250YWxBbGlnbm1lbnQiOjAsIlZlcnRpY2FsQWxpZ25tZW50IjoxLCJTbWFydEZvcmVncm91bmQiOm51bGwsIkJhY2tncm91bmRGaWxsVHlwZSI6MCwiTWFyZ2luIjp7IiRpZCI6IjM3ODMiLCJUb3AiOjAuMCwiTGVmdCI6NC4wLCJSaWdodCI6NC4wLCJCb3R0b20iOjAuMH0sIlBhZGRpbmciOnsiJGlkIjoiMzc4NCIsIlRvcCI6MC4wLCJMZWZ0IjowLjAsIlJpZ2h0IjowLjAsIkJvdHRvbSI6MC4wfSwiQmFja2dyb3VuZCI6eyIkaWQiOiIzNzg1IiwiQ29sb3IiOnsiJGlkIjoiMzc4NiIsIkEiOjI1NSwiUiI6MTQsIkciOjQwLCJCIjo2NX19LCJJc1Zpc2libGUiOmZhbHNlLCJXaWR0aCI6MC4wLCJIZWlnaHQiOjAuMCwiQm9yZGVyU3R5bGUiOnsiJGlkIjoiMzc4NyIsIkxpbmVDb2xvciI6bnVsbCwiTGluZVdlaWdodCI6MC4wLCJMaW5lVHlwZSI6MCwiUGFyZW50U3R5bGUiOm51bGx9LCJQYXJlbnRTdHlsZSI6bnVsbH0sIkVsYXBzZWRUaW1lQmFja2dyb3VuZCI6eyIkaWQiOiIzNzg4IiwiQ29sb3IiOnsiJGlkIjoiMzc4OSIsIkEiOjE5MSwiUiI6MjU1LCJHIjowLCJCIjowfX0sIkFwcGVuZFllYXJPblllYXJDaGFuZ2UiOmZhbHNlLCJFbGFwc2VkVGltZUZvcm1hdCI6MCwiVG9kYXlNYXJrZXJQb3NpdGlvbiI6MCwiUXVpY2tQb3NpdGlvbiI6MywiQWJzb2x1dGVQb3NpdGlvbiI6NzAuMTE4ODEsIk1hcmdpbiI6eyIkaWQiOiIzNzkwIiwiVG9wIjowLjAsIkxlZnQiOjEwLjAsIlJpZ2h0IjoxMC4wLCJCb3R0b20iOjAuMH0sIlBhZGRpbmciOnsiJGlkIjoiMzc5MSIsIlRvcCI6MC4wLCJMZWZ0IjowLjAsIlJpZ2h0IjowLjAsIkJvdHRvbSI6MC4wfSwiQmFja2dyb3VuZCI6eyIkaWQiOiIzNzkyIiwiQ29sb3IiOnsiJGlkIjoiMzc5MyIsIkEiOjI1NSwiUiI6NDcsIkciOjU0LCJCIjoxNTN9fSwiSXNWaXNpYmxlIjpmYWxzZSwiV2lkdGgiOjAuMCwiSGVpZ2h0IjowLjAsIkJvcmRlclN0eWxlIjpudWxsLCJQYXJlbnRTdHlsZSI6bnVsbH0sIkRlZmF1bHRNaWxlc3RvbmVTdHlsZSI6eyIkaWQiOiIzNzk0IiwiU2hhcGUiOjIsIkNvbm5lY3Rvck1hcmdpbiI6eyIkaWQiOiIzNzk1IiwiVG9wIjowLjAsIkxlZnQiOjIuMCwiUmlnaHQiOjIuMCwiQm90dG9tIjowLjB9LCJDb25uZWN0b3JTdHlsZSI6eyIkaWQiOiIzNzk2IiwiTGluZUNvbG9yIjp7IiRpZCI6IjM3OTciLCIkdHlwZSI6Ik5MUkUuQ29tbW9uLkRvbS5Tb2xpZENvbG9yQnJ1c2gsIE5MUkUuQ29tbW9uIiwiQ29sb3IiOnsiJGlkIjoiMzc5OCIsIkEiOjEyNywiUiI6MjMzLCJHIjoxMTMsIkIiOjUwfX0sIkxpbmVXZWlnaHQiOjEuMCwiTGluZVR5cGUiOjAsIlBhcmVudFN0eWxlIjpudWxsfSwiSXNCZWxvd1RpbWViYW5kIjpmYWxzZSwiUG9zaXRpb25PblRhc2siOjAsIkhpZGVEYXRlIjpmYWxzZSwiU2hhcGVTaXplIjoxLCJTcGFjaW5nIjowLjAsIlBhZGRpbmciOnsiJGlkIjoiMzc5OSIsIlRvcCI6NS4wLCJMZWZ0IjozLjAsIlJpZ2h0IjowLjAsIkJvdHRvbSI6Mi4wfSwiU2hhcGVTdHlsZSI6eyIkaWQiOiIzODAwIiwiTWFyZ2luIjp7IiRpZCI6IjM4MDEiLCJUb3AiOjAuMCwiTGVmdCI6MC4wLCJSaWdodCI6MC4wLCJCb3R0b20iOjAuMH0sIlBhZGRpbmciOnsiJGlkIjoiMzgwMiIsIlRvcCI6MC4wLCJMZWZ0IjowLjAsIlJpZ2h0IjowLjAsIkJvdHRvbSI6MC4wfSwiQmFja2dyb3VuZCI6eyIkaWQiOiIzODAzIiwiQ29sb3IiOnsiJGlkIjoiMzgwNCIsIkEiOjI1NSwiUiI6MjMzLCJHIjoxMTMsIkIiOjUwfX0sIklzVmlzaWJsZSI6dHJ1ZSwiV2lkdGgiOjE4LjAsIkhlaWdodCI6MjAuMCwiQm9yZGVyU3R5bGUiOnsiJGlkIjoiMzgwNSIsIkxpbmVDb2xvciI6eyIkaWQiOiIzODA2IiwiJHR5cGUiOiJOTFJFLkNvbW1vbi5Eb20uU29saWRDb2xvckJydXNoLCBOTFJFLkNvbW1vbiIsIkNvbG9yIjp7IiRpZCI6IjM4MDciLCJBIjoyNTUsIlIiOjIzNCwiRyI6MjIsIkIiOjMwfX0sIkxpbmVXZWlnaHQiOjAuMCwiTGluZVR5cGUiOjAsIlBhcmVudFN0eWxlIjpudWxsfSwiUGFyZW50U3R5bGUiOm51bGx9LCJUaXRsZVN0eWxlIjp7IiRpZCI6IjM4MDgiLCJGb250U2V0dGluZ3MiOnsiJGlkIjoiMzgwOSIsIkZvbnRTaXplIjoxMSwiRm9udE5hbWUiOiJDYWxpYnJpIiwiSXNCb2xkIjp0cnVlLCJJc0l0YWxpYyI6ZmFsc2UsIklzVW5kZXJsaW5lZCI6ZmFsc2UsIlBhcmVudFN0eWxlIjpudWxsfSwiQXV0b1NpemUiOjAsIkZvcmVncm91bmQiOnsiJGlkIjoiMzgxMCIsIkNvbG9yIjp7IiRpZCI6IjM4MTEiLCJBIjoyNTUsIlIiOjAsIkciOjAsIkIiOjB9fSwiTWF4V2lkdGgiOjIwMC4wLCJNYXhIZWlnaHQiOiJJbmZpbml0eSIsIlNtYXJ0Rm9yZWdyb3VuZElzQWN0aXZlIjpmYWxzZSwiSG9yaXpvbnRhbEFsaWdubWVudCI6MCwiVmVydGljYWxBbGlnbm1lbnQiOjEsIlNtYXJ0Rm9yZWdyb3VuZCI6bnVsbCwiQmFja2dyb3VuZEZpbGxUeXBlIjowLCJNYXJnaW4iOnsiJGlkIjoiMzgxMiIsIlRvcCI6MC4wLCJMZWZ0IjowLjAsIlJpZ2h0IjowLjAsIkJvdHRvbSI6MC4wfSwiUGFkZGluZyI6eyIkaWQiOiIzODEzIiwiVG9wIjowLjAsIkxlZnQiOjAuMCwiUmlnaHQiOjAuMCwiQm90dG9tIjowLjB9LCJCYWNrZ3JvdW5kIjp7IiRpZCI6IjM4MTQiLCJDb2xvciI6eyIkaWQiOiIzODE1IiwiQSI6MjU1LCJSIjowLCJHIjowLCJCIjowfX0sIklzVmlzaWJsZSI6dHJ1ZSwiV2lkdGgiOjAuMCwiSGVpZ2h0IjowLjAsIkJvcmRlclN0eWxlIjp7IiRpZCI6IjM4MTYiLCJMaW5lQ29sb3IiOm51bGwsIkxpbmVXZWlnaHQiOjAuMCwiTGluZVR5cGUiOjAsIlBhcmVudFN0eWxlIjpudWxsfSwiUGFyZW50U3R5bGUiOm51bGx9LCJEYXRlU3R5bGUiOnsiJGlkIjoiMzgxNyIsIkZvbnRTZXR0aW5ncyI6eyIkaWQiOiIzODE4IiwiRm9udFNpemUiOjEwLCJGb250TmFtZSI6IkNhbGlicmkiLCJJc0JvbGQiOmZhbHNlLCJJc0l0YWxpYyI6ZmFsc2UsIklzVW5kZXJsaW5lZCI6ZmFsc2UsIlBhcmVudFN0eWxlIjpudWxsfSwiQXV0b1NpemUiOjAsIkZvcmVncm91bmQiOnsiJGlkIjoiMzgxOSIsIkNvbG9yIjp7IiRpZCI6IjM4MjAiLCJBIjoyNTUsIlIiOjE0LCJHIjo0MCwiQiI6NjV9fSwiTWF4V2lkdGgiOjIwMC4wLCJNYXhIZWlnaHQiOiJJbmZpbml0eSIsIlNtYXJ0Rm9yZWdyb3VuZElzQWN0aXZlIjpmYWxzZSwiSG9yaXpvbnRhbEFsaWdubWVudCI6MCwiVmVydGljYWxBbGlnbm1lbnQiOjEsIlNtYXJ0Rm9yZWdyb3VuZCI6bnVsbCwiQmFja2dyb3VuZEZpbGxUeXBlIjowLCJNYXJnaW4iOnsiJGlkIjoiMzgyMSIsIlRvcCI6MC4wLCJMZWZ0IjowLjAsIlJpZ2h0IjowLjAsIkJvdHRvbSI6MC4wfSwiUGFkZGluZyI6eyIkaWQiOiIzODIyIiwiVG9wIjowLjAsIkxlZnQiOjAuMCwiUmlnaHQiOjAuMCwiQm90dG9tIjowLjB9LCJCYWNrZ3JvdW5kIjp7IiRpZCI6IjM4MjMiLCJDb2xvciI6eyIkaWQiOiIzODI0IiwiQSI6MjU1LCJSIjoxNCwiRyI6NDAsIkIiOjY1fX0sIklzVmlzaWJsZSI6dHJ1ZSwiV2lkdGgiOjAuMCwiSGVpZ2h0IjowLjAsIkJvcmRlclN0eWxlIjp7IiRpZCI6IjM4MjUiLCJMaW5lQ29sb3IiOm51bGwsIkxpbmVXZWlnaHQiOjAuMCwiTGluZVR5cGUiOjAsIlBhcmVudFN0eWxlIjpudWxsfSwiUGFyZW50U3R5bGUiOm51bGx9LCJEYXRlRm9ybWF0Ijp7IiRpZCI6IjM4MjYiLCJGb3JtYXRTdHJpbmciOiJNTU0gZCwgeXl5eSIsIlNlcGFyYXRvciI6Ii8iLCJVc2VJbnRlcm5hdGlvbmFsRGF0ZUZvcm1hdCI6ZmFsc2UsIkRhdGVJc1Zpc2libGUiOnRydWUsIlRpbWVJc1Zpc2libGUiOmZhbHNlLCJIb3VyRGlnaXRzIjoxLCJBbVBtRGVzaWduYXRvciI6MiwiVHJpbTAwTWludXRlcyI6ZmFsc2UsIkxhc3RLbm93blZpc2liaWxpdHlTdGF0ZSI6bnVsbH0sIldlZWtOdW1iZXJpbmciOnsiJGlkIjoiMzgyNyIsIkZvcm1hdCI6MCwiSXNWaXNpYmxlIjpmYWxzZSwiTGFzdEtub3duVmlzaWJpbGl0eVN0YXRlIjpmYWxzZX0sIklzVmlzaWJsZSI6dHJ1ZSwiVmFyaWFuY2VTdHlsZSI6eyIkaWQiOiIzODI4IiwiVGV4dFN0eWxlIjp7IiRpZCI6IjM4MjkiLCJGb250U2V0dGluZ3MiOnsiJGlkIjoiMzgzMCIsIkZvbnRTaXplIjoxMSwiRm9udE5hbWUiOiJDYWxpYnJpIiwiSXNCb2xkIjpmYWxzZSwiSXNJdGFsaWMiOmZhbHNlLCJJc1VuZGVybGluZWQiOmZhbHNlLCJQYXJlbnRTdHlsZSI6bnVsbH0sIkF1dG9TaXplIjowLCJGb3JlZ3JvdW5kIjp7IiRpZCI6IjM4MzEiLCJDb2xvciI6eyIkaWQiOiIzODMyIiwiQSI6MjU1LCJSIjowLCJHIjowLCJCIjowfX0sIk1heFdpZHRoIjoyMDAuMCwiTWF4SGVpZ2h0IjoiSW5maW5pdHkiLCJTbWFydEZvcmVncm91bmRJc0FjdGl2ZSI6ZmFsc2UsIkhvcml6b250YWxBbGlnbm1lbnQiOjAsIlZlcnRpY2FsQWxpZ25tZW50IjoxLCJTbWFydEZvcmVncm91bmQiOm51bGwsIkJhY2tncm91bmRGaWxsVHlwZSI6MCwiTWFyZ2luIjp7IiRpZCI6IjM4MzMiLCJUb3AiOjAuMCwiTGVmdCI6MC4wLCJSaWdodCI6MC4wLCJCb3R0b20iOjAuMH0sIlBhZGRpbmciOnsiJGlkIjoiMzgzNCIsIlRvcCI6MC4wLCJMZWZ0IjowLjAsIlJpZ2h0IjowLjAsIkJvdHRvbSI6MC4wfSwiQmFja2dyb3VuZCI6eyIkaWQiOiIzODM1IiwiQ29sb3IiOnsiJGlkIjoiMzgzNiIsIkEiOjAsIlIiOjAsIkciOjAsIkIiOjB9fSwiSXNWaXNpYmxlIjpmYWxzZSwiV2lkdGgiOjAuMCwiSGVpZ2h0IjowLjAsIkJvcmRlclN0eWxlIjp7IiRpZCI6IjM4MzciLCJMaW5lQ29sb3IiOm51bGwsIkxpbmVXZWlnaHQiOjAuMCwiTGluZVR5cGUiOjAsIlBhcmVudFN0eWxlIjpudWxsfSwiUGFyZW50U3R5bGUiOm51bGx9LCJQYXJlbnRTdHlsZSI6bnVsbH0sIlBhcmVudFN0eWxlIjpudWxsfSwiRGVmYXVsdE1vdFN0eWxlIjp7IiRpZCI6IjM4MzgiLCJTaGFwZSI6MiwiQ29ubmVjdG9yTWFyZ2luIjp7IiRpZCI6IjM4MzkiLCJUb3AiOjAuMCwiTGVmdCI6Mi4wLCJSaWdodCI6Mi4wLCJCb3R0b20iOjAuMH0sIkNvbm5lY3RvclN0eWxlIjp7IiRpZCI6IjM4NDAiLCJMaW5lQ29sb3IiOnsiJGlkIjoiMzg0MSIsIiR0eXBlIjoiTkxSRS5Db21tb24uRG9tLlNvbGlkQ29sb3JCcnVzaCwgTkxSRS5Db21tb24iLCJDb2xvciI6eyIkaWQiOiIzODQyIiwiQSI6MTI3LCJSIjoyMzMsIkciOjExMywiQiI6NTB9fSwiTGluZVdlaWdodCI6MS4wLCJMaW5lVHlwZSI6MCwiUGFyZW50U3R5bGUiOm51bGx9LCJJc0JlbG93VGltZWJhbmQiOmZhbHNlLCJQb3NpdGlvbk9uVGFzayI6MSwiSGlkZURhdGUiOmZhbHNlLCJTaGFwZVNpemUiOjEsIlNwYWNpbmciOjAuMCwiUGFkZGluZyI6eyIkaWQiOiIzODQzIiwiVG9wIjo1LjAsIkxlZnQiOjMuMCwiUmlnaHQiOjAuMCwiQm90dG9tIjoyLjB9LCJTaGFwZVN0eWxlIjp7IiRpZCI6IjM4NDQiLCJNYXJnaW4iOnsiJGlkIjoiMzg0NSIsIlRvcCI6MC4wLCJMZWZ0IjowLjAsIlJpZ2h0IjowLjAsIkJvdHRvbSI6MC4wfSwiUGFkZGluZyI6eyIkaWQiOiIzODQ2IiwiVG9wIjowLjAsIkxlZnQiOjAuMCwiUmlnaHQiOjAuMCwiQm90dG9tIjowLjB9LCJCYWNrZ3JvdW5kIjp7IiRpZCI6IjM4NDciLCJDb2xvciI6eyIkaWQiOiIzODQ4IiwiQSI6MjU1LCJSIjoyMzMsIkciOjExMywiQiI6NTB9fSwiSXNWaXNpYmxlIjp0cnVlLCJXaWR0aCI6MTMuMCwiSGVpZ2h0IjoxMy4wLCJCb3JkZXJTdHlsZSI6eyIkaWQiOiIzODQ5IiwiTGluZUNvbG9yIjp7IiRpZCI6IjM4NTAiLCIkdHlwZSI6Ik5MUkUuQ29tbW9uLkRvbS5Tb2xpZENvbG9yQnJ1c2gsIE5MUkUuQ29tbW9uIiwiQ29sb3IiOnsiJGlkIjoiMzg1MSIsIkEiOjI1NSwiUiI6MjM0LCJHIjoyMiwiQiI6MzB9fSwiTGluZVdlaWdodCI6MC4wLCJMaW5lVHlwZSI6MCwiUGFyZW50U3R5bGUiOm51bGx9LCJQYXJlbnRTdHlsZSI6bnVsbH0sIlRpdGxlU3R5bGUiOnsiJGlkIjoiMzg1MiIsIkZvbnRTZXR0aW5ncyI6eyIkaWQiOiIzODUzIiwiRm9udFNpemUiOjExLCJGb250TmFtZSI6IkNhbGlicmkiLCJJc0JvbGQiOnRydWUsIklzSXRhbGljIjpmYWxzZSwiSXNVbmRlcmxpbmVkIjpmYWxzZSwiUGFyZW50U3R5bGUiOm51bGx9LCJBdXRvU2l6ZSI6MCwiRm9yZWdyb3VuZCI6eyIkaWQiOiIzODU0IiwiQ29sb3IiOnsiJGlkIjoiMzg1NSIsIkEiOjI1NSwiUiI6MCwiRyI6MCwiQiI6MH19LCJNYXhXaWR0aCI6MjAwLjAsIk1heEhlaWdodCI6IkluZmluaXR5IiwiU21hcnRGb3JlZ3JvdW5kSXNBY3RpdmUiOmZhbHNlLCJIb3Jpem9udGFsQWxpZ25tZW50IjowLCJWZXJ0aWNhbEFsaWdubWVudCI6MSwiU21hcnRGb3JlZ3JvdW5kIjpudWxsLCJCYWNrZ3JvdW5kRmlsbFR5cGUiOjAsIk1hcmdpbiI6eyIkaWQiOiIzODU2IiwiVG9wIjowLjAsIkxlZnQiOjAuMCwiUmlnaHQiOjAuMCwiQm90dG9tIjowLjB9LCJQYWRkaW5nIjp7IiRpZCI6IjM4NTciLCJUb3AiOjAuMCwiTGVmdCI6MC4wLCJSaWdodCI6MC4wLCJCb3R0b20iOjAuMH0sIkJhY2tncm91bmQiOnsiJGlkIjoiMzg1OCIsIkNvbG9yIjp7IiRpZCI6IjM4NTkiLCJBIjoyNTUsIlIiOjAsIkciOjAsIkIiOjB9fSwiSXNWaXNpYmxlIjp0cnVlLCJXaWR0aCI6MC4wLCJIZWlnaHQiOjAuMCwiQm9yZGVyU3R5bGUiOnsiJGlkIjoiMzg2MCIsIkxpbmVDb2xvciI6bnVsbCwiTGluZVdlaWdodCI6MC4wLCJMaW5lVHlwZSI6MCwiUGFyZW50U3R5bGUiOm51bGx9LCJQYXJlbnRTdHlsZSI6bnVsbH0sIkRhdGVTdHlsZSI6eyIkaWQiOiIzODYxIiwiRm9udFNldHRpbmdzIjp7IiRpZCI6IjM4NjIiLCJGb250U2l6ZSI6MTAsIkZvbnROYW1lIjoiQ2FsaWJyaSIsIklzQm9sZCI6ZmFsc2UsIklzSXRhbGljIjpmYWxzZSwiSXNVbmRlcmxpbmVkIjpmYWxzZSwiUGFyZW50U3R5bGUiOm51bGx9LCJBdXRvU2l6ZSI6MCwiRm9yZWdyb3VuZCI6eyIkaWQiOiIzODYzIiwiQ29sb3IiOnsiJGlkIjoiMzg2NCIsIkEiOjI1NSwiUiI6MTQsIkciOjQwLCJCIjo2NX19LCJNYXhXaWR0aCI6MjAwLjAsIk1heEhlaWdodCI6IkluZmluaXR5IiwiU21hcnRGb3JlZ3JvdW5kSXNBY3RpdmUiOmZhbHNlLCJIb3Jpem9udGFsQWxpZ25tZW50IjowLCJWZXJ0aWNhbEFsaWdubWVudCI6MSwiU21hcnRGb3JlZ3JvdW5kIjpudWxsLCJCYWNrZ3JvdW5kRmlsbFR5cGUiOjAsIk1hcmdpbiI6eyIkaWQiOiIzODY1IiwiVG9wIjowLjAsIkxlZnQiOjAuMCwiUmlnaHQiOjAuMCwiQm90dG9tIjowLjB9LCJQYWRkaW5nIjp7IiRpZCI6IjM4NjYiLCJUb3AiOjAuMCwiTGVmdCI6MC4wLCJSaWdodCI6MC4wLCJCb3R0b20iOjAuMH0sIkJhY2tncm91bmQiOnsiJGlkIjoiMzg2NyIsIkNvbG9yIjp7IiRpZCI6IjM4NjgiLCJBIjoyNTUsIlIiOjE0LCJHIjo0MCwiQiI6NjV9fSwiSXNWaXNpYmxlIjp0cnVlLCJXaWR0aCI6MC4wLCJIZWlnaHQiOjAuMCwiQm9yZGVyU3R5bGUiOnsiJGlkIjoiMzg2OSIsIkxpbmVDb2xvciI6bnVsbCwiTGluZVdlaWdodCI6MC4wLCJMaW5lVHlwZSI6MCwiUGFyZW50U3R5bGUiOm51bGx9LCJQYXJlbnRTdHlsZSI6bnVsbH0sIkRhdGVGb3JtYXQiOnsiJGlkIjoiMzg3MCIsIkZvcm1hdFN0cmluZyI6Ik1NTSBkLCB5eXl5IiwiU2VwYXJhdG9yIjoiLyIsIlVzZUludGVybmF0aW9uYWxEYXRlRm9ybWF0IjpmYWxzZSwiRGF0ZUlzVmlzaWJsZSI6dHJ1ZSwiVGltZUlzVmlzaWJsZSI6ZmFsc2UsIkhvdXJEaWdpdHMiOjEsIkFtUG1EZXNpZ25hdG9yIjoyLCJUcmltMDBNaW51dGVzIjpmYWxzZSwiTGFzdEtub3duVmlzaWJpbGl0eVN0YXRlIjpudWxsfSwiV2Vla051bWJlcmluZyI6eyIkaWQiOiIzODcxIiwiRm9ybWF0IjowLCJJc1Zpc2libGUiOmZhbHNlLCJMYXN0S25vd25WaXNpYmlsaXR5U3RhdGUiOmZhbHNlfSwiSXNWaXNpYmxlIjp0cnVlLCJWYXJpYW5jZVN0eWxlIjp7IiRpZCI6IjM4NzIiLCJUZXh0U3R5bGUiOnsiJGlkIjoiMzg3MyIsIkZvbnRTZXR0aW5ncyI6eyIkaWQiOiIzODc0IiwiRm9udFNpemUiOjExLCJGb250TmFtZSI6IkNhbGlicmkiLCJJc0JvbGQiOmZhbHNlLCJJc0l0YWxpYyI6ZmFsc2UsIklzVW5kZXJsaW5lZCI6ZmFsc2UsIlBhcmVudFN0eWxlIjpudWxsfSwiQXV0b1NpemUiOjAsIkZvcmVncm91bmQiOnsiJGlkIjoiMzg3NSIsIkNvbG9yIjp7IiRpZCI6IjM4NzYiLCJBIjoyNTUsIlIiOjAsIkciOjAsIkIiOjB9fSwiTWF4V2lkdGgiOjIwMC4wLCJNYXhIZWlnaHQiOiJJbmZpbml0eSIsIlNtYXJ0Rm9yZWdyb3VuZElzQWN0aXZlIjpmYWxzZSwiSG9yaXpvbnRhbEFsaWdubWVudCI6MCwiVmVydGljYWxBbGlnbm1lbnQiOjEsIlNtYXJ0Rm9yZWdyb3VuZCI6bnVsbCwiQmFja2dyb3VuZEZpbGxUeXBlIjowLCJNYXJnaW4iOnsiJGlkIjoiMzg3NyIsIlRvcCI6MC4wLCJMZWZ0IjowLjAsIlJpZ2h0IjowLjAsIkJvdHRvbSI6MC4wfSwiUGFkZGluZyI6eyIkaWQiOiIzODc4IiwiVG9wIjowLjAsIkxlZnQiOjAuMCwiUmlnaHQiOjAuMCwiQm90dG9tIjowLjB9LCJCYWNrZ3JvdW5kIjp7IiRpZCI6IjM4NzkiLCJDb2xvciI6eyIkaWQiOiIzODgwIiwiQSI6MCwiUiI6MCwiRyI6MCwiQiI6MH19LCJJc1Zpc2libGUiOmZhbHNlLCJXaWR0aCI6MC4wLCJIZWlnaHQiOjAuMCwiQm9yZGVyU3R5bGUiOnsiJGlkIjoiMzg4MSIsIkxpbmVDb2xvciI6bnVsbCwiTGluZVdlaWdodCI6MC4wLCJMaW5lVHlwZSI6MCwiUGFyZW50U3R5bGUiOm51bGx9LCJQYXJlbnRTdHlsZSI6bnVsbH0sIlBhcmVudFN0eWxlIjpudWxsfSwiUGFyZW50U3R5bGUiOm51bGx9LCJEZWZhdWx0VGFza1N0eWxlIjp7IiRpZCI6IjM4ODIiLCJTaGFwZSI6MywiU2hhcGVUaGlja25lc3MiOjAsIkR1cmF0aW9uRm9ybWF0IjowLCJJbmNsdWRlTm9uV29ya2luZ0RheXNJbkR1cmF0aW9uIjpmYWxzZSwiUGVyY2VudGFnZUNvbXBsZXRlU3R5bGUiOnsiJGlkIjoiMzg4MyIsIkZvbnRTZXR0aW5ncyI6eyIkaWQiOiIzODg0IiwiRm9udFNpemUiOjEwLCJGb250TmFtZSI6IkNhbGlicmkiLCJJc0JvbGQiOmZhbHNlLCJJc0l0YWxpYyI6ZmFsc2UsIklzVW5kZXJsaW5lZCI6ZmFsc2UsIlBhcmVudFN0eWxlIjpudWxsfSwiQXV0b1NpemUiOjAsIkZvcmVncm91bmQiOnsiJGlkIjoiMzg4NSIsIkNvbG9yIjp7IiRpZCI6IjM4ODYiLCJBIjoyNTUsIlIiOjIzMiwiRyI6MjMyLCJCIjoyMzJ9fSwiTWF4V2lkdGgiOjIwMC4wLCJNYXhIZWlnaHQiOiJJbmZpbml0eSIsIlNtYXJ0Rm9yZWdyb3VuZElzQWN0aXZlIjpmYWxzZSwiSG9yaXpvbnRhbEFsaWdubWVudCI6MSwiVmVydGljYWxBbGlnbm1lbnQiOjEsIlNtYXJ0Rm9yZWdyb3VuZCI6bnVsbCwiQmFja2dyb3VuZEZpbGxUeXBlIjowLCJNYXJnaW4iOnsiJGlkIjoiMzg4NyIsIlRvcCI6MC4wLCJMZWZ0IjowLjAsIlJpZ2h0IjowLjAsIkJvdHRvbSI6MC4wfSwiUGFkZGluZyI6eyIkaWQiOiIzODg4IiwiVG9wIjowLjAsIkxlZnQiOjAuMCwiUmlnaHQiOjAuMCwiQm90dG9tIjowLjB9LCJCYWNrZ3JvdW5kIjp7IiRpZCI6IjM4ODkiLCJDb2xvciI6eyIkaWQiOiIzODkwIiwiQSI6ODksIlIiOjAsIkciOjAsIkIiOjB9fSwiSXNWaXNpYmxlIjp0cnVlLCJXaWR0aCI6MC4wLCJIZWlnaHQiOjAuMCwiQm9yZGVyU3R5bGUiOnsiJGlkIjoiMzg5MSIsIkxpbmVDb2xvciI6bnVsbCwiTGluZVdlaWdodCI6MC4wLCJMaW5lVHlwZSI6MCwiUGFyZW50U3R5bGUiOm51bGx9LCJQYXJlbnRTdHlsZSI6bnVsbH0sIkR1cmF0aW9uU3R5bGUiOnsiJGlkIjoiMzg5MiIsIkZvbnRTZXR0aW5ncyI6eyIkaWQiOiIzODkzIiwiRm9udFNpemUiOjEwLCJGb250TmFtZSI6IkNhbGlicmkiLCJJc0JvbGQiOmZhbHNlLCJJc0l0YWxpYyI6ZmFsc2UsIklzVW5kZXJsaW5lZCI6ZmFsc2UsIlBhcmVudFN0eWxlIjpudWxsfSwiQXV0b1NpemUiOjAsIkZvcmVncm91bmQiOnsiJGlkIjoiMzg5NCIsIkNvbG9yIjp7IiRpZCI6IjM4OTUiLCJBIjoyNTUsIlIiOjIzNywiRyI6MTI1LCJCIjo0OX19LCJNYXhXaWR0aCI6MjAwLjAsIk1heEhlaWdodCI6IkluZmluaXR5IiwiU21hcnRGb3JlZ3JvdW5kSXNBY3RpdmUiOmZhbHNlLCJIb3Jpem9udGFsQWxpZ25tZW50IjowLCJWZXJ0aWNhbEFsaWdubWVudCI6MSwiU21hcnRGb3JlZ3JvdW5kIjpudWxsLCJCYWNrZ3JvdW5kRmlsbFR5cGUiOjAsIk1hcmdpbiI6eyIkaWQiOiIzODk2IiwiVG9wIjowLjAsIkxlZnQiOjAuMCwiUmlnaHQiOjAuMCwiQm90dG9tIjowLjB9LCJQYWRkaW5nIjp7IiRpZCI6IjM4OTciLCJUb3AiOjAuMCwiTGVmdCI6MC4wLCJSaWdodCI6MC4wLCJCb3R0b20iOjAuMH0sIkJhY2tncm91bmQiOnsiJGlkIjoiMzg5OCIsIkNvbG9yIjp7IiRpZCI6IjM4OTkiLCJBIjoyNTUsIlIiOjIzNywiRyI6MTI1LCJCIjo0OX19LCJJc1Zpc2libGUiOnRydWUsIldpZHRoIjowLjAsIkhlaWdodCI6MC4wLCJCb3JkZXJTdHlsZSI6eyIkaWQiOiIzOTAwIiwiTGluZUNvbG9yIjpudWxsLCJMaW5lV2VpZ2h0IjowLjAsIkxpbmVUeXBlIjowLCJQYXJlbnRTdHlsZSI6bnVsbH0sIlBhcmVudFN0eWxlIjpudWxsfSwiSG9yaXpvbnRhbENvbm5lY3RvclN0eWxlIjp7IiRpZCI6IjM5MDEiLCJMaW5lQ29sb3IiOnsiJGlkIjoiMzkwMiIsIiR0eXBlIjoiTkxSRS5Db21tb24uRG9tLlNvbGlkQ29sb3JCcnVzaCwgTkxSRS5Db21tb24iLCJDb2xvciI6eyIkaWQiOiIzOTAzIiwiQSI6NTEsIlIiOjIxLCJHIjo5NiwiQiI6MTMwfX0sIkxpbmVXZWlnaHQiOjEuMCwiTGluZVR5cGUiOjAsIlBhcmVudFN0eWxlIjpudWxsfSwiVmVydGljYWxDb25uZWN0b3JTdHlsZSI6eyIkaWQiOiIzOTA0IiwiTGluZUNvbG9yIjp7IiRpZCI6IjM5MDUiLCIkdHlwZSI6Ik5MUkUuQ29tbW9uLkRvbS5Tb2xpZENvbG9yQnJ1c2gsIE5MUkUuQ29tbW9uIiwiQ29sb3IiOnsiJGlkIjoiMzkwNiIsIkEiOjUxLCJSIjoyMSwiRyI6OTYsIkIiOjEzMH19LCJMaW5lV2VpZ2h0IjowLjAsIkxpbmVUeXBlIjowLCJQYXJlbnRTdHlsZSI6bnVsbH0sIk1hcmdpbiI6bnVsbCwiU3RhcnREYXRlUG9zaXRpb24iOjQsIkVuZERhdGVQb3NpdGlvbiI6NCwiRGF0ZUlzVmlzaWJsZSI6dHJ1ZSwiVGl0bGVQb3NpdGlvbiI6MywiRHVyYXRpb25Qb3NpdGlvbiI6NiwiUGVyY2VudGFnZUNvbXBsZXRlZFBvc2l0aW9uIjoyLCJWYXJpYW5jZVBvc2l0aW9uIjo2LCJTcGFjaW5nIjozLCJJc0JlbG93VGltZWJhbmQiOmZhbHNlLCJQZXJjZW50YWdlQ29tcGxldGVTaGFwZU9wYWNpdHkiOjM1LCJCYXNlbGluZVN0eWxlIjp7IiRpZCI6IjM5MDciLCJTaGFwZVN0eWxlIjp7IiRpZCI6IjM5MDgiLCJNYXJnaW4iOnsiJGlkIjoiMzkwOSIsIlRvcCI6MC4wLCJMZWZ0IjowLjAsIlJpZ2h0IjowLjAsIkJvdHRvbSI6MC4wfSwiUGFkZGluZyI6eyIkaWQiOiIzOTEwIiwiVG9wIjowLjAsIkxlZnQiOjAuMCwiUmlnaHQiOjAuMCwiQm90dG9tIjowLjB9LCJCYWNrZ3JvdW5kIjp7IiRpZCI6IjM5MTEiLCJDb2xvciI6eyIkaWQiOiIzOTEyIiwiQSI6MTUzLCJSIjowLCJHIjowLCJCIjowfX0sIklzVmlzaWJsZSI6dHJ1ZSwiV2lkdGgiOjAuMCwiSGVpZ2h0IjowLjAsIkJvcmRlclN0eWxlIjp7IiRpZCI6IjM5MTMiLCJMaW5lQ29sb3IiOnsiJGlkIjoiMzkxNCIsIiR0eXBlIjoiTkxSRS5Db21tb24uRG9tLlNvbGlkQ29sb3JCcnVzaCwgTkxSRS5Db21tb24iLCJDb2xvciI6eyIkaWQiOiIzOTE1IiwiQSI6MjU1LCJSIjoyNTUsIkciOjAsIkIiOjB9fSwiTGluZVdlaWdodCI6MC4wLCJMaW5lVHlwZSI6MCwiUGFyZW50U3R5bGUiOm51bGx9LCJQYXJlbnRTdHlsZSI6bnVsbH0sIk1hcmdpbiI6eyIkaWQiOiIzOTE2IiwiVG9wIjowLjAsIkxlZnQiOjAuMCwiUmlnaHQiOjAuMCwiQm90dG9tIjowLjB9LCJQYWRkaW5nIjp7IiRpZCI6IjM5MTciLCJUb3AiOjAuMCwiTGVmdCI6MC4wLCJSaWdodCI6MC4wLCJCb3R0b20iOjAuMH0sIkJhY2tncm91bmQiOm51bGwsIklzVmlzaWJsZSI6dHJ1ZSwiV2lkdGgiOjAuMCwiSGVpZ2h0IjowLjAsIkJvcmRlclN0eWxlIjpudWxsLCJQYXJlbnRTdHlsZSI6bnVsbH0sIlNoYXBlU3R5bGUiOnsiJGlkIjoiMzkxOCIsIk1hcmdpbiI6eyIkaWQiOiIzOTE5IiwiVG9wIjowLjAsIkxlZnQiOjQuMCwiUmlnaHQiOjQuMCwiQm90dG9tIjowLjB9LCJQYWRkaW5nIjp7IiRpZCI6IjM5MjAiLCJUb3AiOjAuMCwiTGVmdCI6MC4wLCJSaWdodCI6MC4wLCJCb3R0b20iOjAuMH0sIkJhY2tncm91bmQiOnsiJGlkIjoiMzkyMSIsIkNvbG9yIjp7IiRpZCI6IjM5MjIiLCJBIjoyNTUsIlIiOjIxLCJHIjo5NiwiQiI6MTMwfX0sIklzVmlzaWJsZSI6dHJ1ZSwiV2lkdGgiOjAuMCwiSGVpZ2h0IjoxMC4wLCJCb3JkZXJTdHlsZSI6eyIkaWQiOiIzOTIzIiwiTGluZUNvbG9yIjp7IiRpZCI6IjM5MjQiLCIkdHlwZSI6Ik5MUkUuQ29tbW9uLkRvbS5Tb2xpZENvbG9yQnJ1c2gsIE5MUkUuQ29tbW9uIiwiQ29sb3IiOnsiJGlkIjoiMzkyNSIsIkEiOjI1NSwiUiI6MjM0LCJHIjoyMiwiQiI6MzB9fSwiTGluZVdlaWdodCI6MC4wLCJMaW5lVHlwZSI6MCwiUGFyZW50U3R5bGUiOm51bGx9LCJQYXJlbnRTdHlsZSI6bnVsbH0sIlRpdGxlU3R5bGUiOnsiJGlkIjoiMzkyNiIsIkZvbnRTZXR0aW5ncyI6eyIkaWQiOiIzOTI3IiwiRm9udFNpemUiOjExLCJGb250TmFtZSI6IkNhbGlicmkiLCJJc0JvbGQiOmZhbHNlLCJJc0l0YWxpYyI6ZmFsc2UsIklzVW5kZXJsaW5lZCI6ZmFsc2UsIlBhcmVudFN0eWxlIjpudWxsfSwiQXV0b1NpemUiOjAsIkZvcmVncm91bmQiOnsiJGlkIjoiMzkyOCIsIkNvbG9yIjp7IiRpZCI6IjM5MjkiLCJBIjoyNTUsIlIiOjAsIkciOjAsIkIiOjB9fSwiTWF4V2lkdGgiOjIwMC4wLCJNYXhIZWlnaHQiOiJJbmZpbml0eSIsIlNtYXJ0Rm9yZWdyb3VuZElzQWN0aXZlIjpmYWxzZSwiSG9yaXpvbnRhbEFsaWdubWVudCI6MiwiVmVydGljYWxBbGlnbm1lbnQiOjEsIlNtYXJ0Rm9yZWdyb3VuZCI6bnVsbCwiQmFja2dyb3VuZEZpbGxUeXBlIjowLCJNYXJnaW4iOnsiJGlkIjoiMzkzMCIsIlRvcCI6MC4wLCJMZWZ0IjowLjAsIlJpZ2h0IjowLjAsIkJvdHRvbSI6MC4wfSwiUGFkZGluZyI6eyIkaWQiOiIzOTMxIiwiVG9wIjowLjAsIkxlZnQiOjAuMCwiUmlnaHQiOjAuMCwiQm90dG9tIjowLjB9LCJCYWNrZ3JvdW5kIjp7IiRpZCI6IjM5MzIiLCJDb2xvciI6eyIkaWQiOiIzOTMzIiwiQSI6MjU1LCJSIjowLCJHIjowLCJCIjowfX0sIklzVmlzaWJsZSI6dHJ1ZSwiV2lkdGgiOjAuMCwiSGVpZ2h0IjowLjAsIkJvcmRlclN0eWxlIjp7IiRpZCI6IjM5MzQiLCJMaW5lQ29sb3IiOm51bGwsIkxpbmVXZWlnaHQiOjAuMCwiTGluZVR5cGUiOjAsIlBhcmVudFN0eWxlIjpudWxsfSwiUGFyZW50U3R5bGUiOm51bGx9LCJEYXRlU3R5bGUiOnsiJGlkIjoiMzkzNSIsIkZvbnRTZXR0aW5ncyI6eyIkaWQiOiIzOTM2IiwiRm9udFNpemUiOjEwLCJGb250TmFtZSI6IkNhbGlicmkiLCJJc0JvbGQiOmZhbHNlLCJJc0l0YWxpYyI6ZmFsc2UsIklzVW5kZXJsaW5lZCI6ZmFsc2UsIlBhcmVudFN0eWxlIjpudWxsfSwiQXV0b1NpemUiOjAsIkZvcmVncm91bmQiOnsiJGlkIjoiMzkzNyIsIkNvbG9yIjp7IiRpZCI6IjM5MzgiLCJBIjoyNTUsIlIiOjE0LCJHIjo0MCwiQiI6NjV9fSwiTWF4V2lkdGgiOjIwMC4wLCJNYXhIZWlnaHQiOiJJbmZpbml0eSIsIlNtYXJ0Rm9yZWdyb3VuZElzQWN0aXZlIjpmYWxzZSwiSG9yaXpvbnRhbEFsaWdubWVudCI6MCwiVmVydGljYWxBbGlnbm1lbnQiOjEsIlNtYXJ0Rm9yZWdyb3VuZCI6bnVsbCwiQmFja2dyb3VuZEZpbGxUeXBlIjowLCJNYXJnaW4iOnsiJGlkIjoiMzkzOSIsIlRvcCI6MC4wLCJMZWZ0IjowLjAsIlJpZ2h0IjowLjAsIkJvdHRvbSI6MC4wfSwiUGFkZGluZyI6eyIkaWQiOiIzOTQwIiwiVG9wIjowLjAsIkxlZnQiOjAuMCwiUmlnaHQiOjAuMCwiQm90dG9tIjowLjB9LCJCYWNrZ3JvdW5kIjp7IiRpZCI6IjM5NDEiLCJDb2xvciI6eyIkaWQiOiIzOTQyIiwiQSI6MjU1LCJSIjoxNCwiRyI6NDAsIkIiOjY1fX0sIklzVmlzaWJsZSI6dHJ1ZSwiV2lkdGgiOjAuMCwiSGVpZ2h0IjowLjAsIkJvcmRlclN0eWxlIjp7IiRpZCI6IjM5NDMiLCJMaW5lQ29sb3IiOm51bGwsIkxpbmVXZWlnaHQiOjAuMCwiTGluZVR5cGUiOjAsIlBhcmVudFN0eWxlIjpudWxsfSwiUGFyZW50U3R5bGUiOm51bGx9LCJEYXRlRm9ybWF0Ijp7IiRpZCI6IjM5NDQ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zk0NSIsIkZvcm1hdCI6MCwiSXNWaXNpYmxlIjpmYWxzZSwiTGFzdEtub3duVmlzaWJpbGl0eVN0YXRlIjpmYWxzZX0sIklzVmlzaWJsZSI6dHJ1ZSwiVmFyaWFuY2VTdHlsZSI6eyIkaWQiOiIzOTQ2IiwiVGV4dFN0eWxlIjp7IiRpZCI6IjM5NDciLCJGb250U2V0dGluZ3MiOnsiJGlkIjoiMzk0OCIsIkZvbnRTaXplIjoxMSwiRm9udE5hbWUiOiJDYWxpYnJpIiwiSXNCb2xkIjpmYWxzZSwiSXNJdGFsaWMiOmZhbHNlLCJJc1VuZGVybGluZWQiOmZhbHNlLCJQYXJlbnRTdHlsZSI6bnVsbH0sIkF1dG9TaXplIjowLCJGb3JlZ3JvdW5kIjp7IiRpZCI6IjM5NDkiLCJDb2xvciI6eyIkaWQiOiIzOTUwIiwiQSI6MjU1LCJSIjowLCJHIjowLCJCIjowfX0sIk1heFdpZHRoIjoyMDAuMCwiTWF4SGVpZ2h0IjoiSW5maW5pdHkiLCJTbWFydEZvcmVncm91bmRJc0FjdGl2ZSI6ZmFsc2UsIkhvcml6b250YWxBbGlnbm1lbnQiOjAsIlZlcnRpY2FsQWxpZ25tZW50IjoxLCJTbWFydEZvcmVncm91bmQiOm51bGwsIkJhY2tncm91bmRGaWxsVHlwZSI6MCwiTWFyZ2luIjp7IiRpZCI6IjM5NTEiLCJUb3AiOjAuMCwiTGVmdCI6MC4wLCJSaWdodCI6MC4wLCJCb3R0b20iOjAuMH0sIlBhZGRpbmciOnsiJGlkIjoiMzk1MiIsIlRvcCI6MC4wLCJMZWZ0IjowLjAsIlJpZ2h0IjowLjAsIkJvdHRvbSI6MC4wfSwiQmFja2dyb3VuZCI6eyIkaWQiOiIzOTUzIiwiQ29sb3IiOnsiJGlkIjoiMzk1NCIsIkEiOjAsIlIiOjAsIkciOjAsIkIiOjB9fSwiSXNWaXNpYmxlIjp0cnVlLCJXaWR0aCI6MC4wLCJIZWlnaHQiOjAuMCwiQm9yZGVyU3R5bGUiOnsiJGlkIjoiMzk1NSIsIkxpbmVDb2xvciI6bnVsbCwiTGluZVdlaWdodCI6MC4wLCJMaW5lVHlwZSI6MCwiUGFyZW50U3R5bGUiOm51bGx9LCJQYXJlbnRTdHlsZSI6bnVsbH0sIlBhcmVudFN0eWxlIjpudWxsfSwiUGFyZW50U3R5bGUiOm51bGwsIl9leHBsaWNpdGx5U2V0Ijp7IiRpZCI6IjM5NTYiLCJTaGFwZVN0eWxlIjpmYWxzZSwiVGl0bGVTdHlsZSI6ZmFsc2UsIkRhdGVTdHlsZSI6ZmFsc2UsIlZhcmlhbmNlU3R5bGUiOmZhbHNlLCJIb3Jpem9udGFsQ29ubmVjdG9yU3R5bGUiOmZhbHNlLCJWZXJ0aWNhbENvbm5lY3RvclN0eWxlIjpmYWxzZSwiUGVyY2VudGFnZUNvbXBsZXRlU2hhcGVPcGFjaXR5IjpmYWxzZSwiU2hhcGUiOmZhbHNlLCJTaGFwZVRoaWNrbmVzcyI6ZmFsc2UsIkR1cmF0aW9uRm9ybWF0IjpmYWxzZSwiSW5jbHVkZU5vbldvcmtpbmdEYXlzSW5EdXJhdGlvbiI6ZmFsc2UsIk1hcmdpbiI6ZmFsc2UsIlN0YXJ0RGF0ZVBvc2l0aW9uIjpmYWxzZSwiRW5kRGF0ZVBvc2l0aW9uIjpmYWxzZSwiVGl0bGVQb3NpdGlvbiI6ZmFsc2UsIkR1cmF0aW9uUG9zaXRpb24iOmZhbHNlLCJQZXJjZW50YWdlQ29tcGxldGVkUG9zaXRpb24iOmZhbHNlLCJWYXJpYW5jZVBvc2l0aW9uIjpmYWxzZSwiU3BhY2luZyI6ZmFsc2UsIklzQmVsb3dUaW1lYmFuZCI6ZmFsc2UsIkRhdGVGb3JtYXQiOmZhbHNlLCJXZWVrTnVtYmVyaW5nIjpmYWxzZSwiSXNWaXNpYmxlIjpmYWxzZX19LCJEZWZhdWx0U3dpbWxhbmVNaWxlc3RvbmVTdHlsZSI6bnVsbCwiR3JpZGxpbmVQYW5lbFN0eWxlIjp7IiRpZCI6IjM5NTciLCJHcmlkbGluZVN0eWxlIjp7IiRpZCI6IjM5NTgiLCJMaW5lQ29sb3IiOnsiJGlkIjoiMzk1OSIsIiR0eXBlIjoiTkxSRS5Db21tb24uRG9tLlNvbGlkQ29sb3JCcnVzaCwgTkxSRS5Db21tb24iLCJDb2xvciI6eyIkaWQiOiIzOTYwIiwiQSI6MzgsIlIiOjkxLCJHIjoxNTUsIkIiOjIxM319LCJMaW5lV2VpZ2h0IjoxLjAsIkxpbmVUeXBlIjowLCJQYXJlbnRTdHlsZSI6bnVsbH0sIk1hcmdpbiI6eyIkaWQiOiIzOTYxIiwiVG9wIjowLjAsIkxlZnQiOjAuMCwiUmlnaHQiOjAuMCwiQm90dG9tIjowLjB9LCJQYWRkaW5nIjp7IiRpZCI6IjM5NjIiLCJUb3AiOjAuMCwiTGVmdCI6MC4wLCJSaWdodCI6MC4wLCJCb3R0b20iOjAuMH0sIkJhY2tncm91bmQiOm51bGwsIklzVmlzaWJsZSI6dHJ1ZSwiV2lkdGgiOjAuMCwiSGVpZ2h0IjowLjAsIkJvcmRlclN0eWxlIjp7IiRpZCI6IjM5NjMiLCJMaW5lQ29sb3IiOm51bGwsIkxpbmVXZWlnaHQiOjAuMCwiTGluZVR5cGUiOjAsIlBhcmVudFN0eWxlIjpudWxsfSwiUGFyZW50U3R5bGUiOm51bGx9LCJBY3Rpdml0eUxpbmVQYW5lbFN0eWxlIjp7IiRpZCI6IjM5NjQiLCJBY3Rpdml0eUxpbmVTdHlsZSI6eyIkaWQiOiIzOTY1IiwiTGluZUNvbG9yIjp7IiRpZCI6IjM5NjYiLCIkdHlwZSI6Ik5MUkUuQ29tbW9uLkRvbS5Tb2xpZENvbG9yQnJ1c2gsIE5MUkUuQ29tbW9uIiwiQ29sb3IiOnsiJGlkIjoiMzk2NyIsIkEiOjM4LCJSIjo2OCwiRyI6MTE0LCJCIjoxOTZ9fSwiTGluZVdlaWdodCI6MS4wLCJMaW5lVHlwZSI6MCwiUGFyZW50U3R5bGUiOm51bGx9LCJNYXJnaW4iOnsiJGlkIjoiMzk2OCIsIlRvcCI6MC4wLCJMZWZ0IjowLjAsIlJpZ2h0IjowLjAsIkJvdHRvbSI6MC4wfSwiUGFkZGluZyI6eyIkaWQiOiIzOTY5IiwiVG9wIjowLjAsIkxlZnQiOjAuMCwiUmlnaHQiOjAuMCwiQm90dG9tIjowLjB9LCJCYWNrZ3JvdW5kIjpudWxsLCJJc1Zpc2libGUiOnRydWUsIldpZHRoIjowLjAsIkhlaWdodCI6MC4wLCJCb3JkZXJTdHlsZSI6eyIkaWQiOiIzOTcwIiwiTGluZUNvbG9yIjpudWxsLCJMaW5lV2VpZ2h0IjowLjAsIkxpbmVUeXBlIjowLCJQYXJlbnRTdHlsZSI6bnVsbH0sIlBhcmVudFN0eWxlIjpudWxsfSwiX3NlbGVjdGVkVGhlbWVQcmVzZXRDb2xvcnMiOnsiJGlkIjoiMzk3MSIsIlRleHRMaWdodCI6eyIkaWQiOiIzOTcyIiwiQSI6MjU1LCJSIjoyNTUsIkciOjI1NSwiQiI6MjU1fSwiVGV4dERhcmsiOnsiJGlkIjoiMzk3MyIsIkEiOjI1NSwiUiI6MCwiRyI6MCwiQiI6MH0sIkFjY2VudDEiOnsiJGlkIjoiMzk3NCIsIkEiOjI1NSwiUiI6MjMyLCJHIjoyMzIsIkIiOjIzMn0sIkFjY2VudDIiOnsiJGlkIjoiMzk3NSIsIkEiOjI1NSwiUiI6MTQsIkciOjQwLCJCIjo2NX0sIkFjY2VudDMiOnsiJGlkIjoiMzk3NiIsIkEiOjI1NSwiUiI6MjEsIkciOjk2LCJCIjoxMzB9LCJBY2NlbnQ0Ijp7IiRpZCI6IjM5NzciLCJBIjoyNTUsIlIiOjIzMywiRyI6MTEzLCJCIjo1MH0sIkFjY2VudDUiOnsiJGlkIjoiMzk3OCIsIkEiOjI1NSwiUiI6MjUsIkciOjEwNywiQiI6MzZ9LCJBY2NlbnQ2Ijp7IiRpZCI6IjM5NzkiLCJBIjoyNTUsIlIiOjE1LCJHIjoxNTgsIkIiOjIxM30sIkFjY2VudDciOnsiJGlkIjoiMzk4MCIsIkEiOjI1NSwiUiI6MTYwLCJHIjo0MywiQiI6MTQ3fSwiQWNjZW50OCI6eyIkaWQiOiIzOTgxIiwiQSI6MjU1LCJSIjo3OCwiRyI6MTY3LCJCIjo0Nn19LCJTaG93RWxhcHNlZFRpbWVHcmFkaWVudFN0eWxlIjpmYWxzZSwiVGltZWJhbmRSZXNlcnZlZExlZnRBcmVhU3R5bGUiOnsiJGlkIjoiMzk4MiIsIkFjdGl2aXR5SGVhZGVyV2lkdGgiOjU5Ljc2NjUzMDA5NzY5OTE4OSwiSXNTZXQiOnRydWV9LCJEZWZhdWx0U3dpbWxhbmVTdHlsZSI6bnVsbCwiRGVmYXVsdFN3aW1sYW5lVjJTdHlsZSI6eyIkaWQiOiIzOTgzIiwiU3R5bGVJZCI6IjMzMmNmYjEzLWI0MDEtNGVjMy1iNjU1LTczOTY4ZDA0ZDc0OSIsIkhlYWRlclN0eWxlIjp7IiRpZCI6IjM5ODQiLCJUZXh0SXNWZXJ0aWNhbCI6ZmFsc2UsIlRleHRTdHlsZSI6eyIkaWQiOiIzOTg1IiwiRm9udFNldHRpbmdzIjp7IiRpZCI6IjM5ODYiLCJGb250U2l6ZSI6MTEsIkZvbnROYW1lIjoiQ2FsaWJyaSIsIklzQm9sZCI6ZmFsc2UsIklzSXRhbGljIjpmYWxzZSwiSXNVbmRlcmxpbmVkIjpmYWxzZSwiUGFyZW50U3R5bGUiOm51bGx9LCJBdXRvU2l6ZSI6MiwiRm9yZWdyb3VuZCI6eyIkaWQiOiIzOTg3IiwiQ29sb3IiOnsiJGlkIjoiMzk4OCIsIkEiOjI1NSwiUiI6MjU1LCJHIjoyNTUsIkIiOjI1NX19LCJNYXhXaWR0aCI6IkluZmluaXR5IiwiTWF4SGVpZ2h0IjoiSW5maW5pdHkiLCJTbWFydEZvcmVncm91bmRJc0FjdGl2ZSI6ZmFsc2UsIkhvcml6b250YWxBbGlnbm1lbnQiOjAsIlZlcnRpY2FsQWxpZ25tZW50IjowLCJTbWFydEZvcmVncm91bmQiOm51bGwsIkJhY2tncm91bmRGaWxsVHlwZSI6MCwiTWFyZ2luIjp7IiRpZCI6IjM5ODkiLCJUb3AiOjAuMCwiTGVmdCI6MC4wLCJSaWdodCI6MC4wLCJCb3R0b20iOjAuMH0sIlBhZGRpbmciOnsiJGlkIjoiMzk5MCIsIlRvcCI6MC4wLCJMZWZ0IjowLjAsIlJpZ2h0IjowLjAsIkJvdHRvbSI6MC4wfSwiQmFja2dyb3VuZCI6eyIkaWQiOiIzOTkxIiwiQ29sb3IiOnsiJGlkIjoiMzk5MiIsIkEiOjI1NSwiUiI6MjU1LCJHIjoyNTUsIkIiOjI1NX19LCJJc1Zpc2libGUiOnRydWUsIldpZHRoIjowLjAsIkhlaWdodCI6MC4wLCJCb3JkZXJTdHlsZSI6bnVsbCwiUGFyZW50U3R5bGUiOm51bGx9LCJSZWN0YW5nbGVTdHlsZSI6eyIkaWQiOiIzOTkzIiwiTWFyZ2luIjp7IiRpZCI6IjM5OTQiLCJUb3AiOjAuMCwiTGVmdCI6MC4wLCJSaWdodCI6MC4wLCJCb3R0b20iOjAuMH0sIlBhZGRpbmciOnsiJGlkIjoiMzk5NSIsIlRvcCI6MC4wLCJMZWZ0IjowLjAsIlJpZ2h0IjowLjAsIkJvdHRvbSI6MC4wfSwiQmFja2dyb3VuZCI6eyIkaWQiOiIzOTk2IiwiQ29sb3IiOnsiJGlkIjoiMzk5NyIsIkEiOjI1NSwiUiI6MjEsIkciOjk2LCJCIjoxMzB9fSwiSXNWaXNpYmxlIjp0cnVlLCJXaWR0aCI6MC4wLCJIZWlnaHQiOjAuMCwiQm9yZGVyU3R5bGUiOnsiJGlkIjoiMzk5OCIsIkxpbmVDb2xvciI6eyIkaWQiOiIzOTk5IiwiJHR5cGUiOiJOTFJFLkNvbW1vbi5Eb20uU29saWRDb2xvckJydXNoLCBOTFJFLkNvbW1vbiIsIkNvbG9yIjp7IiRpZCI6IjQwMDAiLCJBIjoyNTUsIlIiOjI1NSwiRyI6MjU1LCJCIjoyNTV9fSwiTGluZVdlaWdodCI6MC4wLCJMaW5lVHlwZSI6MCwiUGFyZW50U3R5bGUiOm51bGx9LCJQYXJlbnRTdHlsZSI6bnVsbH0sIk1hcmdpbiI6eyIkaWQiOiI0MDAxIiwiVG9wIjowLjAsIkxlZnQiOjAuMCwiUmlnaHQiOjAuMCwiQm90dG9tIjowLjB9LCJQYWRkaW5nIjp7IiRpZCI6IjQwMDIiLCJUb3AiOjAuMCwiTGVmdCI6MC4wLCJSaWdodCI6MC4wLCJCb3R0b20iOjAuMH0sIkJhY2tncm91bmQiOm51bGwsIklzVmlzaWJsZSI6dHJ1ZSwiV2lkdGgiOjAuMCwiSGVpZ2h0IjowLjAsIkJvcmRlclN0eWxlIjpudWxsLCJQYXJlbnRTdHlsZSI6bnVsbH0sIkJhY2tncm91bmRTdHlsZSI6eyIkaWQiOiI0MDAzIiwiTWFyZ2luIjp7IiRpZCI6IjQwMDQiLCJUb3AiOjAuMCwiTGVmdCI6MC4wLCJSaWdodCI6MC4wLCJCb3R0b20iOjAuMH0sIlBhZGRpbmciOnsiJGlkIjoiNDAwNSIsIlRvcCI6MC4wLCJMZWZ0IjowLjAsIlJpZ2h0IjowLjAsIkJvdHRvbSI6MC4wfSwiQmFja2dyb3VuZCI6eyIkaWQiOiI0MDA2IiwiQ29sb3IiOnsiJGlkIjoiNDAwNyIsIkEiOjUxLCJSIjoyMDAsIkciOjIwMCwiQiI6MjAwfX0sIklzVmlzaWJsZSI6dHJ1ZSwiV2lkdGgiOjAuMCwiSGVpZ2h0IjowLjAsIkJvcmRlclN0eWxlIjp7IiRpZCI6IjQwMDgiLCJMaW5lQ29sb3IiOnsiJGlkIjoiNDAwOSIsIiR0eXBlIjoiTkxSRS5Db21tb24uRG9tLlNvbGlkQ29sb3JCcnVzaCwgTkxSRS5Db21tb24iLCJDb2xvciI6eyIkaWQiOiI0MDEwIiwiQSI6MjU1LCJSIjoyMzQsIkciOjIyLCJCIjozMH19LCJMaW5lV2VpZ2h0IjowLjAsIkxpbmVUeXBlIjowLCJQYXJlbnRTdHlsZSI6bnVsbH0sIlBhcmVudFN0eWxlIjpudWxsfSwiSXNBYm92ZVRpbWViYW5kIjpmYWxzZSwiU3BhY2luZyI6MywiRGVmYXVsdFN3aW1sYW5lVGFza1N0eWxlIjp7IiRpZCI6IjQwMTEiLCIkdHlwZSI6Ik5MUkUuQ29tbW9uLkRvbS5TdHlsZXMuRXhwbGljaXRTZXRhYmxlVGFza1N0eWxlLCBOTFJFLkNvbW1vbiIsIlNoYXBlIjoxLCJTaGFwZVRoaWNrbmVzcyI6MCwiRHVyYXRpb25Gb3JtYXQiOjAsIkluY2x1ZGVOb25Xb3JraW5nRGF5c0luRHVyYXRpb24iOmZhbHNlLCJQZXJjZW50YWdlQ29tcGxldGVTdHlsZSI6eyIkaWQiOiI0MDEyIiwiRm9udFNldHRpbmdzIjp7IiRpZCI6IjQwMTMiLCJGb250U2l6ZSI6MTAsIkZvbnROYW1lIjoiQ2FsaWJyaSIsIklzQm9sZCI6ZmFsc2UsIklzSXRhbGljIjpmYWxzZSwiSXNVbmRlcmxpbmVkIjpmYWxzZSwiUGFyZW50U3R5bGUiOm51bGx9LCJBdXRvU2l6ZSI6MCwiRm9yZWdyb3VuZCI6eyIkaWQiOiI0MDE0IiwiQ29sb3IiOnsiJGlkIjoiNDAxNSIsIkEiOjI1NSwiUiI6MjMyLCJHIjoyMzIsIkIiOjIzMn19LCJNYXhXaWR0aCI6MjAwLjAsIk1heEhlaWdodCI6IkluZmluaXR5IiwiU21hcnRGb3JlZ3JvdW5kSXNBY3RpdmUiOmZhbHNlLCJIb3Jpem9udGFsQWxpZ25tZW50IjoxLCJWZXJ0aWNhbEFsaWdubWVudCI6MSwiU21hcnRGb3JlZ3JvdW5kIjpudWxsLCJCYWNrZ3JvdW5kRmlsbFR5cGUiOjAsIk1hcmdpbiI6eyIkaWQiOiI0MDE2IiwiVG9wIjowLjAsIkxlZnQiOjAuMCwiUmlnaHQiOjAuMCwiQm90dG9tIjowLjB9LCJQYWRkaW5nIjp7IiRpZCI6IjQwMTciLCJUb3AiOjAuMCwiTGVmdCI6MC4wLCJSaWdodCI6MC4wLCJCb3R0b20iOjAuMH0sIkJhY2tncm91bmQiOnsiJGlkIjoiNDAxOCIsIkNvbG9yIjp7IiRpZCI6IjQwMTkiLCJBIjo4OSwiUiI6MCwiRyI6MCwiQiI6MH19LCJJc1Zpc2libGUiOnRydWUsIldpZHRoIjowLjAsIkhlaWdodCI6MC4wLCJCb3JkZXJTdHlsZSI6eyIkaWQiOiI0MDIwIiwiTGluZUNvbG9yIjpudWxsLCJMaW5lV2VpZ2h0IjowLjAsIkxpbmVUeXBlIjowLCJQYXJlbnRTdHlsZSI6bnVsbH0sIlBhcmVudFN0eWxlIjpudWxsfSwiRHVyYXRpb25TdHlsZSI6eyIkaWQiOiI0MDIxIiwiRm9udFNldHRpbmdzIjp7IiRpZCI6IjQwMjIiLCJGb250U2l6ZSI6MTAsIkZvbnROYW1lIjoiQ2FsaWJyaSIsIklzQm9sZCI6ZmFsc2UsIklzSXRhbGljIjpmYWxzZSwiSXNVbmRlcmxpbmVkIjpmYWxzZSwiUGFyZW50U3R5bGUiOm51bGx9LCJBdXRvU2l6ZSI6MCwiRm9yZWdyb3VuZCI6eyIkaWQiOiI0MDIzIiwiQ29sb3IiOnsiJGlkIjoiNDAyNCIsIkEiOjI1NSwiUiI6MjM3LCJHIjoxMjUsIkIiOjQ5fX0sIk1heFdpZHRoIjoyMDAuMCwiTWF4SGVpZ2h0IjoiSW5maW5pdHkiLCJTbWFydEZvcmVncm91bmRJc0FjdGl2ZSI6ZmFsc2UsIkhvcml6b250YWxBbGlnbm1lbnQiOjAsIlZlcnRpY2FsQWxpZ25tZW50IjoxLCJTbWFydEZvcmVncm91bmQiOm51bGwsIkJhY2tncm91bmRGaWxsVHlwZSI6MCwiTWFyZ2luIjp7IiRpZCI6IjQwMjUiLCJUb3AiOjAuMCwiTGVmdCI6MC4wLCJSaWdodCI6MC4wLCJCb3R0b20iOjAuMH0sIlBhZGRpbmciOnsiJGlkIjoiNDAyNiIsIlRvcCI6MC4wLCJMZWZ0IjowLjAsIlJpZ2h0IjowLjAsIkJvdHRvbSI6MC4wfSwiQmFja2dyb3VuZCI6eyIkaWQiOiI0MDI3IiwiQ29sb3IiOnsiJGlkIjoiNDAyOCIsIkEiOjI1NSwiUiI6MjM3LCJHIjoxMjUsIkIiOjQ5fX0sIklzVmlzaWJsZSI6dHJ1ZSwiV2lkdGgiOjAuMCwiSGVpZ2h0IjowLjAsIkJvcmRlclN0eWxlIjp7IiRpZCI6IjQwMjkiLCJMaW5lQ29sb3IiOm51bGwsIkxpbmVXZWlnaHQiOjAuMCwiTGluZVR5cGUiOjAsIlBhcmVudFN0eWxlIjpudWxsfSwiUGFyZW50U3R5bGUiOm51bGx9LCJIb3Jpem9udGFsQ29ubmVjdG9yU3R5bGUiOnsiJGlkIjoiNDAzMCIsIkxpbmVDb2xvciI6eyIkaWQiOiI0MDMxIiwiJHR5cGUiOiJOTFJFLkNvbW1vbi5Eb20uU29saWRDb2xvckJydXNoLCBOTFJFLkNvbW1vbiIsIkNvbG9yIjp7IiRpZCI6IjQwMzIiLCJBIjoyNTUsIlIiOjAsIkciOjAsIkIiOjB9fSwiTGluZVdlaWdodCI6MC4wLCJMaW5lVHlwZSI6MCwiUGFyZW50U3R5bGUiOm51bGx9LCJWZXJ0aWNhbENvbm5lY3RvclN0eWxlIjp7IiRpZCI6IjQwMzMiLCJMaW5lQ29sb3IiOnsiJGlkIjoiNDAzNCIsIiR0eXBlIjoiTkxSRS5Db21tb24uRG9tLlNvbGlkQ29sb3JCcnVzaCwgTkxSRS5Db21tb24iLCJDb2xvciI6eyIkaWQiOiI0MDM1IiwiQSI6MjU1LCJSIjowLCJHIjowLCJCIjowfX0sIkxpbmVXZWlnaHQiOjAuMCwiTGluZVR5cGUiOjAsIlBhcmVudFN0eWxlIjpudWxsfSwiTWFyZ2luIjpudWxsLCJTdGFydERhdGVQb3NpdGlvbiI6MywiRW5kRGF0ZVBvc2l0aW9uIjozLCJEYXRlSXNWaXNpYmxlIjp0cnVlLCJUaXRsZVBvc2l0aW9uIjo0LCJEdXJhdGlvblBvc2l0aW9uIjo2LCJQZXJjZW50YWdlQ29tcGxldGVkUG9zaXRpb24iOjIsIlZhcmlhbmNlUG9zaXRpb24iOjYsIlNwYWNpbmciOjMsIklzQmVsb3dUaW1lYmFuZCI6ZmFsc2UsIlBlcmNlbnRhZ2VDb21wbGV0ZVNoYXBlT3BhY2l0eSI6MzUsIkJhc2VsaW5lU3R5bGUiOnsiJGlkIjoiNDAzNiIsIlNoYXBlU3R5bGUiOnsiJGlkIjoiNDAzNyIsIk1hcmdpbiI6eyIkaWQiOiI0MDM4IiwiVG9wIjowLjAsIkxlZnQiOjAuMCwiUmlnaHQiOjAuMCwiQm90dG9tIjowLjB9LCJQYWRkaW5nIjp7IiRpZCI6IjQwMzkiLCJUb3AiOjAuMCwiTGVmdCI6MC4wLCJSaWdodCI6MC4wLCJCb3R0b20iOjAuMH0sIkJhY2tncm91bmQiOnsiJGlkIjoiNDA0MCIsIkNvbG9yIjp7IiRpZCI6IjQwNDEiLCJBIjoxNTMsIlIiOjAsIkciOjAsIkIiOjB9fSwiSXNWaXNpYmxlIjp0cnVlLCJXaWR0aCI6MC4wLCJIZWlnaHQiOjAuMCwiQm9yZGVyU3R5bGUiOnsiJGlkIjoiNDA0MiIsIkxpbmVDb2xvciI6eyIkaWQiOiI0MDQzIiwiJHR5cGUiOiJOTFJFLkNvbW1vbi5Eb20uU29saWRDb2xvckJydXNoLCBOTFJFLkNvbW1vbiIsIkNvbG9yIjp7IiRpZCI6IjQwNDQiLCJBIjoyNTUsIlIiOjI1NSwiRyI6MCwiQiI6MH19LCJMaW5lV2VpZ2h0IjowLjAsIkxpbmVUeXBlIjowLCJQYXJlbnRTdHlsZSI6bnVsbH0sIlBhcmVudFN0eWxlIjpudWxsfSwiTWFyZ2luIjp7IiRpZCI6IjQwNDUiLCJUb3AiOjAuMCwiTGVmdCI6MC4wLCJSaWdodCI6MC4wLCJCb3R0b20iOjAuMH0sIlBhZGRpbmciOnsiJGlkIjoiNDA0NiIsIlRvcCI6MC4wLCJMZWZ0IjowLjAsIlJpZ2h0IjowLjAsIkJvdHRvbSI6MC4wfSwiQmFja2dyb3VuZCI6bnVsbCwiSXNWaXNpYmxlIjp0cnVlLCJXaWR0aCI6MC4wLCJIZWlnaHQiOjAuMCwiQm9yZGVyU3R5bGUiOm51bGwsIlBhcmVudFN0eWxlIjpudWxsfSwiU2hhcGVTdHlsZSI6eyIkaWQiOiI0MDQ3IiwiTWFyZ2luIjp7IiRpZCI6IjQwNDgiLCJUb3AiOjAuMCwiTGVmdCI6NC4wLCJSaWdodCI6NC4wLCJCb3R0b20iOjAuMH0sIlBhZGRpbmciOnsiJGlkIjoiNDA0OSIsIlRvcCI6MC4wLCJMZWZ0IjowLjAsIlJpZ2h0IjowLjAsIkJvdHRvbSI6MC4wfSwiQmFja2dyb3VuZCI6eyIkaWQiOiI0MDUwIiwiQ29sb3IiOnsiJGlkIjoiNDA1MSIsIkEiOjI1NSwiUiI6MjEsIkciOjk2LCJCIjoxMzB9fSwiSXNWaXNpYmxlIjp0cnVlLCJXaWR0aCI6MC4wLCJIZWlnaHQiOjEwLjAsIkJvcmRlclN0eWxlIjp7IiRpZCI6IjQwNTIiLCJMaW5lQ29sb3IiOnsiJGlkIjoiNDA1MyIsIiR0eXBlIjoiTkxSRS5Db21tb24uRG9tLlNvbGlkQ29sb3JCcnVzaCwgTkxSRS5Db21tb24iLCJDb2xvciI6eyIkaWQiOiI0MDU0IiwiQSI6MjU1LCJSIjoyMzQsIkciOjIyLCJCIjozMH19LCJMaW5lV2VpZ2h0IjowLjAsIkxpbmVUeXBlIjowLCJQYXJlbnRTdHlsZSI6bnVsbH0sIlBhcmVudFN0eWxlIjpudWxsfSwiVGl0bGVTdHlsZSI6eyIkaWQiOiI0MDU1IiwiRm9udFNldHRpbmdzIjp7IiRpZCI6IjQwNTYiLCJGb250U2l6ZSI6MTEsIkZvbnROYW1lIjoiQ2FsaWJyaSIsIklzQm9sZCI6ZmFsc2UsIklzSXRhbGljIjpmYWxzZSwiSXNVbmRlcmxpbmVkIjpmYWxzZSwiUGFyZW50U3R5bGUiOm51bGx9LCJBdXRvU2l6ZSI6MCwiRm9yZWdyb3VuZCI6eyIkaWQiOiI0MDU3IiwiQ29sb3IiOnsiJGlkIjoiNDA1OCIsIkEiOjI1NSwiUiI6MCwiRyI6MCwiQiI6MH19LCJNYXhXaWR0aCI6MjAwLjAsIk1heEhlaWdodCI6IkluZmluaXR5IiwiU21hcnRGb3JlZ3JvdW5kSXNBY3RpdmUiOmZhbHNlLCJIb3Jpem9udGFsQWxpZ25tZW50IjowLCJWZXJ0aWNhbEFsaWdubWVudCI6MSwiU21hcnRGb3JlZ3JvdW5kIjpudWxsLCJCYWNrZ3JvdW5kRmlsbFR5cGUiOjAsIk1hcmdpbiI6eyIkaWQiOiI0MDU5IiwiVG9wIjowLjAsIkxlZnQiOjAuMCwiUmlnaHQiOjAuMCwiQm90dG9tIjowLjB9LCJQYWRkaW5nIjp7IiRpZCI6IjQwNjAiLCJUb3AiOjAuMCwiTGVmdCI6MC4wLCJSaWdodCI6MC4wLCJCb3R0b20iOjAuMH0sIkJhY2tncm91bmQiOnsiJGlkIjoiNDA2MSIsIkNvbG9yIjp7IiRpZCI6IjQwNjIiLCJBIjoyNTUsIlIiOjAsIkciOjAsIkIiOjB9fSwiSXNWaXNpYmxlIjp0cnVlLCJXaWR0aCI6MC4wLCJIZWlnaHQiOjAuMCwiQm9yZGVyU3R5bGUiOnsiJGlkIjoiNDA2MyIsIkxpbmVDb2xvciI6bnVsbCwiTGluZVdlaWdodCI6MC4wLCJMaW5lVHlwZSI6MCwiUGFyZW50U3R5bGUiOm51bGx9LCJQYXJlbnRTdHlsZSI6bnVsbH0sIkRhdGVTdHlsZSI6eyIkaWQiOiI0MDY0IiwiRm9udFNldHRpbmdzIjp7IiRpZCI6IjQwNjUiLCJGb250U2l6ZSI6MTAsIkZvbnROYW1lIjoiQ2FsaWJyaSIsIklzQm9sZCI6ZmFsc2UsIklzSXRhbGljIjpmYWxzZSwiSXNVbmRlcmxpbmVkIjpmYWxzZSwiUGFyZW50U3R5bGUiOm51bGx9LCJBdXRvU2l6ZSI6MCwiRm9yZWdyb3VuZCI6eyIkaWQiOiI0MDY2IiwiQ29sb3IiOnsiJGlkIjoiNDA2NyIsIkEiOjI1NSwiUiI6MTQsIkciOjQwLCJCIjo2NX19LCJNYXhXaWR0aCI6MjAwLjAsIk1heEhlaWdodCI6IkluZmluaXR5IiwiU21hcnRGb3JlZ3JvdW5kSXNBY3RpdmUiOmZhbHNlLCJIb3Jpem9udGFsQWxpZ25tZW50IjoyLCJWZXJ0aWNhbEFsaWdubWVudCI6MSwiU21hcnRGb3JlZ3JvdW5kIjpudWxsLCJCYWNrZ3JvdW5kRmlsbFR5cGUiOjAsIk1hcmdpbiI6eyIkaWQiOiI0MDY4IiwiVG9wIjowLjAsIkxlZnQiOjAuMCwiUmlnaHQiOjAuMCwiQm90dG9tIjowLjB9LCJQYWRkaW5nIjp7IiRpZCI6IjQwNjkiLCJUb3AiOjAuMCwiTGVmdCI6MC4wLCJSaWdodCI6MC4wLCJCb3R0b20iOjAuMH0sIkJhY2tncm91bmQiOnsiJGlkIjoiNDA3MCIsIkNvbG9yIjp7IiRpZCI6IjQwNzEiLCJBIjoyNTUsIlIiOjE0LCJHIjo0MCwiQiI6NjV9fSwiSXNWaXNpYmxlIjp0cnVlLCJXaWR0aCI6MC4wLCJIZWlnaHQiOjAuMCwiQm9yZGVyU3R5bGUiOnsiJGlkIjoiNDA3MiIsIkxpbmVDb2xvciI6bnVsbCwiTGluZVdlaWdodCI6MC4wLCJMaW5lVHlwZSI6MCwiUGFyZW50U3R5bGUiOm51bGx9LCJQYXJlbnRTdHlsZSI6bnVsbH0sIkRhdGVGb3JtYXQiOnsiJGlkIjoiNDA3My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0MDc0IiwiRm9ybWF0IjowLCJJc1Zpc2libGUiOmZhbHNlLCJMYXN0S25vd25WaXNpYmlsaXR5U3RhdGUiOmZhbHNlfSwiSXNWaXNpYmxlIjp0cnVlLCJWYXJpYW5jZVN0eWxlIjp7IiRpZCI6IjQwNzUiLCJUZXh0U3R5bGUiOnsiJGlkIjoiNDA3NiIsIkZvbnRTZXR0aW5ncyI6eyIkaWQiOiI0MDc3IiwiRm9udFNpemUiOjExLCJGb250TmFtZSI6IkNhbGlicmkiLCJJc0JvbGQiOmZhbHNlLCJJc0l0YWxpYyI6ZmFsc2UsIklzVW5kZXJsaW5lZCI6ZmFsc2UsIlBhcmVudFN0eWxlIjpudWxsfSwiQXV0b1NpemUiOjAsIkZvcmVncm91bmQiOnsiJGlkIjoiNDA3OCIsIkNvbG9yIjp7IiRpZCI6IjQwNzkiLCJBIjoyNTUsIlIiOjAsIkciOjAsIkIiOjB9fSwiTWF4V2lkdGgiOjIwMC4wLCJNYXhIZWlnaHQiOiJJbmZpbml0eSIsIlNtYXJ0Rm9yZWdyb3VuZElzQWN0aXZlIjpmYWxzZSwiSG9yaXpvbnRhbEFsaWdubWVudCI6MCwiVmVydGljYWxBbGlnbm1lbnQiOjEsIlNtYXJ0Rm9yZWdyb3VuZCI6bnVsbCwiQmFja2dyb3VuZEZpbGxUeXBlIjowLCJNYXJnaW4iOnsiJGlkIjoiNDA4MCIsIlRvcCI6MC4wLCJMZWZ0IjowLjAsIlJpZ2h0IjowLjAsIkJvdHRvbSI6MC4wfSwiUGFkZGluZyI6eyIkaWQiOiI0MDgxIiwiVG9wIjowLjAsIkxlZnQiOjAuMCwiUmlnaHQiOjAuMCwiQm90dG9tIjowLjB9LCJCYWNrZ3JvdW5kIjp7IiRpZCI6IjQwODIiLCJDb2xvciI6eyIkaWQiOiI0MDgzIiwiQSI6MCwiUiI6MCwiRyI6MCwiQiI6MH19LCJJc1Zpc2libGUiOnRydWUsIldpZHRoIjowLjAsIkhlaWdodCI6MC4wLCJCb3JkZXJTdHlsZSI6eyIkaWQiOiI0MDg0IiwiTGluZUNvbG9yIjpudWxsLCJMaW5lV2VpZ2h0IjowLjAsIkxpbmVUeXBlIjowLCJQYXJlbnRTdHlsZSI6bnVsbH0sIlBhcmVudFN0eWxlIjpudWxsfSwiUGFyZW50U3R5bGUiOm51bGx9LCJQYXJlbnRTdHlsZSI6bnVsbCwiX2V4cGxpY2l0bHlTZXQiOnsiJGlkIjoiNDA4NSIsIlNoYXBlU3R5bGUiOmZhbHNlLCJUaXRsZVN0eWxlIjpmYWxzZSwiRGF0ZVN0eWxlIjpmYWxzZSwiVmFyaWFuY2VTdHlsZSI6ZmFsc2UsIkhvcml6b250YWxDb25uZWN0b3JTdHlsZSI6ZmFsc2UsIlZlcnRpY2FsQ29ubmVjdG9yU3R5bGUiOmZhbHNlLCJQZXJjZW50YWdlQ29tcGxldGVTaGFwZU9wYWNpdHkiOmZhbHNlLCJTaGFwZSI6ZmFsc2UsIlNoYXBlVGhpY2tuZXNzIjpmYWxzZSwiRHVyYXRpb25Gb3JtYXQiOmZhbHNlLCJJbmNsdWRlTm9uV29ya2luZ0RheXNJbkR1cmF0aW9uIjpmYWxzZSwiTWFyZ2luIjpmYWxzZSwiU3RhcnREYXRlUG9zaXRpb24iOmZhbHNlLCJFbmREYXRlUG9zaXRpb24iOmZhbHNlLCJUaXRsZVBvc2l0aW9uIjpmYWxzZSwiRHVyYXRpb25Qb3NpdGlvbiI6ZmFsc2UsIlBlcmNlbnRhZ2VDb21wbGV0ZWRQb3NpdGlvbiI6ZmFsc2UsIlZhcmlhbmNlUG9zaXRpb24iOmZhbHNlLCJTcGFjaW5nIjpmYWxzZSwiSXNCZWxvd1RpbWViYW5kIjpmYWxzZSwiRGF0ZUZvcm1hdCI6ZmFsc2UsIldlZWtOdW1iZXJpbmciOmZhbHNlLCJJc1Zpc2libGUiOmZhbHNlfX0sIkRlZmF1bHRTd2ltbGFuZU1vdFN0eWxlIjp7IiRpZCI6IjQwODYiLCJTaGFwZSI6MSwiQ29ubmVjdG9yTWFyZ2luIjp7IiRpZCI6IjQwODciLCJUb3AiOjAuMCwiTGVmdCI6Mi4wLCJSaWdodCI6Mi4wLCJCb3R0b20iOjAuMH0sIkNvbm5lY3RvclN0eWxlIjp7IiRpZCI6IjQwODgiLCJMaW5lQ29sb3IiOnsiJGlkIjoiNDA4OSIsIiR0eXBlIjoiTkxSRS5Db21tb24uRG9tLlNvbGlkQ29sb3JCcnVzaCwgTkxSRS5Db21tb24iLCJDb2xvciI6eyIkaWQiOiI0MDkwIiwiQSI6MTI3LCJSIjoxMSwiRyI6NDgsIkIiOjY1fX0sIkxpbmVXZWlnaHQiOjEuMCwiTGluZVR5cGUiOjAsIlBhcmVudFN0eWxlIjpudWxsfSwiSXNCZWxvd1RpbWViYW5kIjpmYWxzZSwiUG9zaXRpb25PblRhc2siOjEsIkhpZGVEYXRlIjpmYWxzZSwiU2hhcGVTaXplIjowLCJTcGFjaW5nIjowLjAsIlBhZGRpbmciOnsiJGlkIjoiNDA5MSIsIlRvcCI6NS4wLCJMZWZ0IjozLjAsIlJpZ2h0IjowLjAsIkJvdHRvbSI6Mi4wfSwiU2hhcGVTdHlsZSI6eyIkaWQiOiI0MDkyIiwiTWFyZ2luIjp7IiRpZCI6IjQwOTMiLCJUb3AiOjAuMCwiTGVmdCI6MC4wLCJSaWdodCI6MC4wLCJCb3R0b20iOjAuMH0sIlBhZGRpbmciOnsiJGlkIjoiNDA5NCIsIlRvcCI6MC4wLCJMZWZ0IjowLjAsIlJpZ2h0IjowLjAsIkJvdHRvbSI6MC4wfSwiQmFja2dyb3VuZCI6eyIkaWQiOiI0MDk1IiwiQ29sb3IiOnsiJGlkIjoiNDA5NiIsIkEiOjI1NSwiUiI6MTEsIkciOjQ4LCJCIjo2NX19LCJJc1Zpc2libGUiOnRydWUsIldpZHRoIjoxMi4wLCJIZWlnaHQiOjE0LjAsIkJvcmRlclN0eWxlIjp7IiRpZCI6IjQwOTciLCJMaW5lQ29sb3IiOnsiJGlkIjoiNDA5OCIsIiR0eXBlIjoiTkxSRS5Db21tb24uRG9tLlNvbGlkQ29sb3JCcnVzaCwgTkxSRS5Db21tb24iLCJDb2xvciI6eyIkaWQiOiI0MDk5IiwiQSI6MjU1LCJSIjoyNTUsIkciOjAsIkIiOjB9fSwiTGluZVdlaWdodCI6MC4wLCJMaW5lVHlwZSI6MCwiUGFyZW50U3R5bGUiOm51bGx9LCJQYXJlbnRTdHlsZSI6bnVsbH0sIlRpdGxlU3R5bGUiOnsiJGlkIjoiNDEwMCIsIkZvbnRTZXR0aW5ncyI6eyIkaWQiOiI0MTAxIiwiRm9udFNpemUiOjExLCJGb250TmFtZSI6IkNhbGlicmkiLCJJc0JvbGQiOmZhbHNlLCJJc0l0YWxpYyI6ZmFsc2UsIklzVW5kZXJsaW5lZCI6ZmFsc2UsIlBhcmVudFN0eWxlIjpudWxsfSwiQXV0b1NpemUiOjAsIkZvcmVncm91bmQiOnsiJGlkIjoiNDEwMiIsIkNvbG9yIjp7IiRpZCI6IjQxMDMiLCJBIjoyNTUsIlIiOjAsIkciOjAsIkIiOjB9fSwiTWF4V2lkdGgiOjIwMC4wLCJNYXhIZWlnaHQiOiJJbmZpbml0eSIsIlNtYXJ0Rm9yZWdyb3VuZElzQWN0aXZlIjpmYWxzZSwiSG9yaXpvbnRhbEFsaWdubWVudCI6MSwiVmVydGljYWxBbGlnbm1lbnQiOjEsIlNtYXJ0Rm9yZWdyb3VuZCI6bnVsbCwiQmFja2dyb3VuZEZpbGxUeXBlIjowLCJNYXJnaW4iOnsiJGlkIjoiNDEwNCIsIlRvcCI6MC4wLCJMZWZ0IjowLjAsIlJpZ2h0IjowLjAsIkJvdHRvbSI6MC4wfSwiUGFkZGluZyI6eyIkaWQiOiI0MTA1IiwiVG9wIjowLjAsIkxlZnQiOjAuMCwiUmlnaHQiOjAuMCwiQm90dG9tIjowLjB9LCJCYWNrZ3JvdW5kIjp7IiRpZCI6IjQxMDYiLCJDb2xvciI6eyIkaWQiOiI0MTA3IiwiQSI6MjU1LCJSIjowLCJHIjowLCJCIjowfX0sIklzVmlzaWJsZSI6dHJ1ZSwiV2lkdGgiOjAuMCwiSGVpZ2h0IjowLjAsIkJvcmRlclN0eWxlIjp7IiRpZCI6IjQxMDgiLCJMaW5lQ29sb3IiOm51bGwsIkxpbmVXZWlnaHQiOjAuMCwiTGluZVR5cGUiOjAsIlBhcmVudFN0eWxlIjpudWxsfSwiUGFyZW50U3R5bGUiOm51bGx9LCJEYXRlU3R5bGUiOnsiJGlkIjoiNDEwOSIsIkZvbnRTZXR0aW5ncyI6eyIkaWQiOiI0MTEwIiwiRm9udFNpemUiOjEwLCJGb250TmFtZSI6IkNhbGlicmkiLCJJc0JvbGQiOmZhbHNlLCJJc0l0YWxpYyI6ZmFsc2UsIklzVW5kZXJsaW5lZCI6ZmFsc2UsIlBhcmVudFN0eWxlIjpudWxsfSwiQXV0b1NpemUiOjAsIkZvcmVncm91bmQiOnsiJGlkIjoiNDExMSIsIkNvbG9yIjp7IiRpZCI6IjQxMTIiLCJBIjoyNTUsIlIiOjE0LCJHIjo0MCwiQiI6NjV9fSwiTWF4V2lkdGgiOjIwMC4wLCJNYXhIZWlnaHQiOiJJbmZpbml0eSIsIlNtYXJ0Rm9yZWdyb3VuZElzQWN0aXZlIjpmYWxzZSwiSG9yaXpvbnRhbEFsaWdubWVudCI6MSwiVmVydGljYWxBbGlnbm1lbnQiOjEsIlNtYXJ0Rm9yZWdyb3VuZCI6bnVsbCwiQmFja2dyb3VuZEZpbGxUeXBlIjowLCJNYXJnaW4iOnsiJGlkIjoiNDExMyIsIlRvcCI6MC4wLCJMZWZ0IjowLjAsIlJpZ2h0IjowLjAsIkJvdHRvbSI6MC4wfSwiUGFkZGluZyI6eyIkaWQiOiI0MTE0IiwiVG9wIjowLjAsIkxlZnQiOjAuMCwiUmlnaHQiOjAuMCwiQm90dG9tIjowLjB9LCJCYWNrZ3JvdW5kIjp7IiRpZCI6IjQxMTUiLCJDb2xvciI6eyIkaWQiOiI0MTE2IiwiQSI6MjU1LCJSIjoxNCwiRyI6NDAsIkIiOjY1fX0sIklzVmlzaWJsZSI6dHJ1ZSwiV2lkdGgiOjAuMCwiSGVpZ2h0IjowLjAsIkJvcmRlclN0eWxlIjp7IiRpZCI6IjQxMTciLCJMaW5lQ29sb3IiOm51bGwsIkxpbmVXZWlnaHQiOjAuMCwiTGluZVR5cGUiOjAsIlBhcmVudFN0eWxlIjpudWxsfSwiUGFyZW50U3R5bGUiOm51bGx9LCJEYXRlRm9ybWF0Ijp7IiRpZCI6IjQxMTg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NDExOSIsIkZvcm1hdCI6MCwiSXNWaXNpYmxlIjpmYWxzZSwiTGFzdEtub3duVmlzaWJpbGl0eVN0YXRlIjpmYWxzZX0sIklzVmlzaWJsZSI6dHJ1ZSwiVmFyaWFuY2VTdHlsZSI6eyIkaWQiOiI0MTIwIiwiVGV4dFN0eWxlIjp7IiRpZCI6IjQxMjEiLCJGb250U2V0dGluZ3MiOnsiJGlkIjoiNDEyMiIsIkZvbnRTaXplIjoxMSwiRm9udE5hbWUiOiJDYWxpYnJpIiwiSXNCb2xkIjpmYWxzZSwiSXNJdGFsaWMiOmZhbHNlLCJJc1VuZGVybGluZWQiOmZhbHNlLCJQYXJlbnRTdHlsZSI6bnVsbH0sIkF1dG9TaXplIjowLCJGb3JlZ3JvdW5kIjp7IiRpZCI6IjQxMjMiLCJDb2xvciI6eyIkaWQiOiI0MTI0IiwiQSI6MjU1LCJSIjowLCJHIjowLCJCIjowfX0sIk1heFdpZHRoIjoyMDAuMCwiTWF4SGVpZ2h0IjoiSW5maW5pdHkiLCJTbWFydEZvcmVncm91bmRJc0FjdGl2ZSI6ZmFsc2UsIkhvcml6b250YWxBbGlnbm1lbnQiOjAsIlZlcnRpY2FsQWxpZ25tZW50IjoxLCJTbWFydEZvcmVncm91bmQiOm51bGwsIkJhY2tncm91bmRGaWxsVHlwZSI6MCwiTWFyZ2luIjp7IiRpZCI6IjQxMjUiLCJUb3AiOjAuMCwiTGVmdCI6MC4wLCJSaWdodCI6MC4wLCJCb3R0b20iOjAuMH0sIlBhZGRpbmciOnsiJGlkIjoiNDEyNiIsIlRvcCI6MC4wLCJMZWZ0IjowLjAsIlJpZ2h0IjowLjAsIkJvdHRvbSI6MC4wfSwiQmFja2dyb3VuZCI6eyIkaWQiOiI0MTI3IiwiQ29sb3IiOnsiJGlkIjoiNDEyOCIsIkEiOjAsIlIiOjAsIkciOjAsIkIiOjB9fSwiSXNWaXNpYmxlIjpmYWxzZSwiV2lkdGgiOjAuMCwiSGVpZ2h0IjowLjAsIkJvcmRlclN0eWxlIjp7IiRpZCI6IjQxMjkiLCJMaW5lQ29sb3IiOm51bGwsIkxpbmVXZWlnaHQiOjAuMCwiTGluZVR5cGUiOjAsIlBhcmVudFN0eWxlIjpudWxsfSwiUGFyZW50U3R5bGUiOm51bGx9LCJQYXJlbnRTdHlsZSI6bnVsbH0sIlBhcmVudFN0eWxlIjpudWxsfSwiRGVmYXVsdFN3aW1sYW5lTWlsZXN0b25lU3R5bGUiOnsiJGlkIjoiNDEzMCIsIlRpdGxlUG9zaXRpb24iOiJMZWZ0IiwiRGF0ZVBvc2l0aW9uIjoiUmlnaHQiLCJWYXJpYW5jZVBvc2l0aW9uIjoiUmlnaHQiLCJTaGFwZVR5cGUiOjEsIlNoYXBlU2l6ZSI6MCwiU3BhY2luZyI6NSwiU2hhcGVTdHlsZSI6eyIkaWQiOiI0MTMxIiwiTWFyZ2luIjp7IiRpZCI6IjQxMzIiLCJUb3AiOjAuMCwiTGVmdCI6MC4wLCJSaWdodCI6MC4wLCJCb3R0b20iOjAuMH0sIlBhZGRpbmciOnsiJGlkIjoiNDEzMyIsIlRvcCI6MC4wLCJMZWZ0IjowLjAsIlJpZ2h0IjowLjAsIkJvdHRvbSI6MC4wfSwiQmFja2dyb3VuZCI6eyIkaWQiOiI0MTM0IiwiQ29sb3IiOnsiJGlkIjoiNDEzNSIsIkEiOjI1NSwiUiI6MjEsIkciOjk2LCJCIjoxMzB9fSwiSXNWaXNpYmxlIjp0cnVlLCJXaWR0aCI6MTIuMCwiSGVpZ2h0IjoxNC4wLCJCb3JkZXJTdHlsZSI6eyIkaWQiOiI0MTM2IiwiTGluZUNvbG9yIjp7IiRpZCI6IjQxMzciLCIkdHlwZSI6Ik5MUkUuQ29tbW9uLkRvbS5Tb2xpZENvbG9yQnJ1c2gsIE5MUkUuQ29tbW9uIiwiQ29sb3IiOnsiJGlkIjoiNDEzOCIsIkEiOjI1NSwiUiI6MjM0LCJHIjoyMiwiQiI6MzB9fSwiTGluZVdlaWdodCI6MC4wLCJMaW5lVHlwZSI6MCwiUGFyZW50U3R5bGUiOm51bGx9LCJQYXJlbnRTdHlsZSI6bnVsbH0sIlRpdGxlU3R5bGUiOnsiJGlkIjoiNDEzOSIsIkZvbnRTZXR0aW5ncyI6eyIkaWQiOiI0MTQwIiwiRm9udFNpemUiOjExLCJGb250TmFtZSI6IkNhbGlicmkiLCJJc0JvbGQiOmZhbHNlLCJJc0l0YWxpYyI6ZmFsc2UsIklzVW5kZXJsaW5lZCI6ZmFsc2UsIlBhcmVudFN0eWxlIjpudWxsfSwiQXV0b1NpemUiOjAsIkZvcmVncm91bmQiOnsiJGlkIjoiNDE0MSIsIkNvbG9yIjp7IiRpZCI6IjQxNDIiLCJBIjoyNTUsIlIiOjAsIkciOjAsIkIiOjB9fSwiTWF4V2lkdGgiOjIwMC4wLCJNYXhIZWlnaHQiOiJJbmZpbml0eSIsIlNtYXJ0Rm9yZWdyb3VuZElzQWN0aXZlIjpmYWxzZSwiSG9yaXpvbnRhbEFsaWdubWVudCI6MiwiVmVydGljYWxBbGlnbm1lbnQiOjEsIlNtYXJ0Rm9yZWdyb3VuZCI6bnVsbCwiQmFja2dyb3VuZEZpbGxUeXBlIjowLCJNYXJnaW4iOnsiJGlkIjoiNDE0MyIsIlRvcCI6MC4wLCJMZWZ0IjowLjAsIlJpZ2h0IjowLjAsIkJvdHRvbSI6MC4wfSwiUGFkZGluZyI6eyIkaWQiOiI0MTQ0IiwiVG9wIjowLjAsIkxlZnQiOjAuMCwiUmlnaHQiOjAuMCwiQm90dG9tIjowLjB9LCJCYWNrZ3JvdW5kIjp7IiRpZCI6IjQxNDUiLCJDb2xvciI6eyIkaWQiOiI0MTQ2IiwiQSI6MjU1LCJSIjowLCJHIjowLCJCIjowfX0sIklzVmlzaWJsZSI6dHJ1ZSwiV2lkdGgiOjAuMCwiSGVpZ2h0IjowLjAsIkJvcmRlclN0eWxlIjp7IiRpZCI6IjQxNDciLCJMaW5lQ29sb3IiOm51bGwsIkxpbmVXZWlnaHQiOjAuMCwiTGluZVR5cGUiOjAsIlBhcmVudFN0eWxlIjpudWxsfSwiUGFyZW50U3R5bGUiOm51bGx9LCJEYXRlU3R5bGUiOnsiJGlkIjoiNDE0OCIsIkZvbnRTZXR0aW5ncyI6eyIkaWQiOiI0MTQ5IiwiRm9udFNpemUiOjEwLCJGb250TmFtZSI6IkNhbGlicmkiLCJJc0JvbGQiOmZhbHNlLCJJc0l0YWxpYyI6ZmFsc2UsIklzVW5kZXJsaW5lZCI6ZmFsc2UsIlBhcmVudFN0eWxlIjpudWxsfSwiQXV0b1NpemUiOjAsIkZvcmVncm91bmQiOnsiJGlkIjoiNDE1MCIsIkNvbG9yIjp7IiRpZCI6IjQxNTEiLCJBIjoyNTUsIlIiOjE0LCJHIjo0MCwiQiI6NjV9fSwiTWF4V2lkdGgiOjIwMC4wLCJNYXhIZWlnaHQiOiJJbmZpbml0eSIsIlNtYXJ0Rm9yZWdyb3VuZElzQWN0aXZlIjpmYWxzZSwiSG9yaXpvbnRhbEFsaWdubWVudCI6MCwiVmVydGljYWxBbGlnbm1lbnQiOjEsIlNtYXJ0Rm9yZWdyb3VuZCI6bnVsbCwiQmFja2dyb3VuZEZpbGxUeXBlIjowLCJNYXJnaW4iOnsiJGlkIjoiNDE1MiIsIlRvcCI6MC4wLCJMZWZ0IjowLjAsIlJpZ2h0IjowLjAsIkJvdHRvbSI6MC4wfSwiUGFkZGluZyI6eyIkaWQiOiI0MTUzIiwiVG9wIjowLjAsIkxlZnQiOjAuMCwiUmlnaHQiOjAuMCwiQm90dG9tIjowLjB9LCJCYWNrZ3JvdW5kIjp7IiRpZCI6IjQxNTQiLCJDb2xvciI6eyIkaWQiOiI0MTU1IiwiQSI6MjU1LCJSIjoxNCwiRyI6NDAsIkIiOjY1fX0sIklzVmlzaWJsZSI6dHJ1ZSwiV2lkdGgiOjAuMCwiSGVpZ2h0IjowLjAsIkJvcmRlclN0eWxlIjp7IiRpZCI6IjQxNTYiLCJMaW5lQ29sb3IiOm51bGwsIkxpbmVXZWlnaHQiOjAuMCwiTGluZVR5cGUiOjAsIlBhcmVudFN0eWxlIjpudWxsfSwiUGFyZW50U3R5bGUiOm51bGx9LCJEYXRlRm9ybWF0Ijp7IiRpZCI6IjQxNTc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NDE1OCIsIkZvcm1hdCI6MCwiSXNWaXNpYmxlIjpmYWxzZSwiTGFzdEtub3duVmlzaWJpbGl0eVN0YXRlIjpmYWxzZX0sIklzVmlzaWJsZSI6dHJ1ZSwiVmFyaWFuY2VTdHlsZSI6eyIkaWQiOiI0MTU5IiwiVGV4dFN0eWxlIjp7IiRpZCI6IjQxNjAiLCJGb250U2V0dGluZ3MiOnsiJGlkIjoiNDE2MSIsIkZvbnRTaXplIjoxMSwiRm9udE5hbWUiOiJDYWxpYnJpIiwiSXNCb2xkIjpmYWxzZSwiSXNJdGFsaWMiOmZhbHNlLCJJc1VuZGVybGluZWQiOmZhbHNlLCJQYXJlbnRTdHlsZSI6bnVsbH0sIkF1dG9TaXplIjowLCJGb3JlZ3JvdW5kIjp7IiRpZCI6IjQxNjIiLCJDb2xvciI6eyIkaWQiOiI0MTYzIiwiQSI6MjU1LCJSIjowLCJHIjowLCJCIjowfX0sIk1heFdpZHRoIjoyMDAuMCwiTWF4SGVpZ2h0IjoiSW5maW5pdHkiLCJTbWFydEZvcmVncm91bmRJc0FjdGl2ZSI6ZmFsc2UsIkhvcml6b250YWxBbGlnbm1lbnQiOjAsIlZlcnRpY2FsQWxpZ25tZW50IjoxLCJTbWFydEZvcmVncm91bmQiOm51bGwsIkJhY2tncm91bmRGaWxsVHlwZSI6MCwiTWFyZ2luIjp7IiRpZCI6IjQxNjQiLCJUb3AiOjAuMCwiTGVmdCI6MC4wLCJSaWdodCI6MC4wLCJCb3R0b20iOjAuMH0sIlBhZGRpbmciOnsiJGlkIjoiNDE2NSIsIlRvcCI6MC4wLCJMZWZ0IjowLjAsIlJpZ2h0IjowLjAsIkJvdHRvbSI6MC4wfSwiQmFja2dyb3VuZCI6eyIkaWQiOiI0MTY2IiwiQ29sb3IiOnsiJGlkIjoiNDE2NyIsIkEiOjAsIlIiOjAsIkciOjAsIkIiOjB9fSwiSXNWaXNpYmxlIjp0cnVlLCJXaWR0aCI6MC4wLCJIZWlnaHQiOjAuMCwiQm9yZGVyU3R5bGUiOnsiJGlkIjoiNDE2OCIsIkxpbmVDb2xvciI6bnVsbCwiTGluZVdlaWdodCI6MC4wLCJMaW5lVHlwZSI6MCwiUGFyZW50U3R5bGUiOm51bGx9LCJQYXJlbnRTdHlsZSI6bnVsbH0sIlBhcmVudFN0eWxlIjpudWxsfSwiUGFyZW50U3R5bGUiOm51bGx9LCJEZWZhdWx0U3dpbWxhbmVBY3Rpdml0eVN0eWxlIjp7IiRpZCI6IjQxNjkiLCJIZWFkZXJTdHlsZSI6eyIkaWQiOiI0MTcwIiwiVGV4dFN0eWxlIjp7IiRpZCI6IjQxNzEiLCJGb250U2V0dGluZ3MiOnsiJGlkIjoiNDE3MiIsIkZvbnRTaXplIjoxMSwiRm9udE5hbWUiOiJDYWxpYnJpIiwiSXNCb2xkIjpmYWxzZSwiSXNJdGFsaWMiOmZhbHNlLCJJc1VuZGVybGluZWQiOmZhbHNlLCJQYXJlbnRTdHlsZSI6bnVsbH0sIkF1dG9TaXplIjoyLCJGb3JlZ3JvdW5kIjp7IiRpZCI6IjQxNzMiLCJDb2xvciI6eyIkaWQiOiI0MTc0IiwiQSI6MjU1LCJSIjowLCJHIjowLCJCIjowfX0sIk1heFdpZHRoIjoiSW5maW5pdHkiLCJNYXhIZWlnaHQiOiJJbmZpbml0eSIsIlNtYXJ0Rm9yZWdyb3VuZElzQWN0aXZlIjpmYWxzZSwiSG9yaXpvbnRhbEFsaWdubWVudCI6MCwiVmVydGljYWxBbGlnbm1lbnQiOjAsIlNtYXJ0Rm9yZWdyb3VuZCI6bnVsbCwiQmFja2dyb3VuZEZpbGxUeXBlIjowLCJNYXJnaW4iOnsiJGlkIjoiNDE3NSIsIlRvcCI6MC4wLCJMZWZ0IjowLjAsIlJpZ2h0IjowLjAsIkJvdHRvbSI6MC4wfSwiUGFkZGluZyI6eyIkaWQiOiI0MTc2IiwiVG9wIjowLjAsIkxlZnQiOjAuMCwiUmlnaHQiOjAuMCwiQm90dG9tIjowLjB9LCJCYWNrZ3JvdW5kIjp7IiRpZCI6IjQxNzciLCJDb2xvciI6eyIkaWQiOiI0MTc4IiwiQSI6MjU1LCJSIjowLCJHIjowLCJCIjowfX0sIklzVmlzaWJsZSI6dHJ1ZSwiV2lkdGgiOjAuMCwiSGVpZ2h0IjowLjAsIkJvcmRlclN0eWxlIjpudWxsLCJQYXJlbnRTdHlsZSI6bnVsbH0sIlJlY3RhbmdsZVN0eWxlIjp7IiRpZCI6IjQxNzkiLCJNYXJnaW4iOnsiJGlkIjoiNDE4MCIsIlRvcCI6MC4wLCJMZWZ0IjowLjAsIlJpZ2h0IjowLjAsIkJvdHRvbSI6MC4wfSwiUGFkZGluZyI6eyIkaWQiOiI0MTgxIiwiVG9wIjowLjAsIkxlZnQiOjAuMCwiUmlnaHQiOjAuMCwiQm90dG9tIjowLjB9LCJCYWNrZ3JvdW5kIjp7IiRpZCI6IjQxODIiLCJDb2xvciI6eyIkaWQiOiI0MTgzIiwiQSI6NjMsIlIiOjIxLCJHIjo5NiwiQiI6MTMwfX0sIklzVmlzaWJsZSI6dHJ1ZSwiV2lkdGgiOjAuMCwiSGVpZ2h0IjowLjAsIkJvcmRlclN0eWxlIjp7IiRpZCI6IjQxODQiLCJMaW5lQ29sb3IiOnsiJGlkIjoiNDE4NSIsIiR0eXBlIjoiTkxSRS5Db21tb24uRG9tLlNvbGlkQ29sb3JCcnVzaCwgTkxSRS5Db21tb24iLCJDb2xvciI6eyIkaWQiOiI0MTg2IiwiQSI6MjU1LCJSIjoyNTUsIkciOjAsIkIiOjB9fSwiTGluZVdlaWdodCI6MC4wLCJMaW5lVHlwZSI6MCwiUGFyZW50U3R5bGUiOm51bGx9LCJQYXJlbnRTdHlsZSI6bnVsbH0sIk1hcmdpbiI6eyIkaWQiOiI0MTg3IiwiVG9wIjowLjAsIkxlZnQiOjAuMCwiUmlnaHQiOjAuMCwiQm90dG9tIjowLjB9LCJQYWRkaW5nIjp7IiRpZCI6IjQxODgiLCJUb3AiOjAuMCwiTGVmdCI6MC4wLCJSaWdodCI6MC4wLCJCb3R0b20iOjAuMH0sIkJhY2tncm91bmQiOm51bGwsIklzVmlzaWJsZSI6dHJ1ZSwiV2lkdGgiOjAuMCwiSGVpZ2h0IjowLjAsIkJvcmRlclN0eWxlIjpudWxsLCJQYXJlbnRTdHlsZSI6bnVsbH0sIkJhY2tncm91bmRTdHlsZSI6eyIkaWQiOiI0MTg5IiwiTWFyZ2luIjp7IiRpZCI6IjQxOTAiLCJUb3AiOjAuMCwiTGVmdCI6MC4wLCJSaWdodCI6MC4wLCJCb3R0b20iOjAuMH0sIlBhZGRpbmciOnsiJGlkIjoiNDE5MSIsIlRvcCI6MC4wLCJMZWZ0IjowLjAsIlJpZ2h0IjowLjAsIkJvdHRvbSI6MC4wfSwiQmFja2dyb3VuZCI6eyIkaWQiOiI0MTkyIiwiQ29sb3IiOnsiJGlkIjoiNDE5MyIsIkEiOjUxLCJSIjoyMDAsIkciOjIwMCwiQiI6MjAwfX0sIklzVmlzaWJsZSI6dHJ1ZSwiV2lkdGgiOjAuMCwiSGVpZ2h0IjowLjAsIkJvcmRlclN0eWxlIjp7IiRpZCI6IjQxOTQiLCJMaW5lQ29sb3IiOnsiJGlkIjoiNDE5NSIsIiR0eXBlIjoiTkxSRS5Db21tb24uRG9tLlNvbGlkQ29sb3JCcnVzaCwgTkxSRS5Db21tb24iLCJDb2xvciI6eyIkaWQiOiI0MTk2IiwiQSI6MjU1LCJSIjoyMzQsIkciOjIyLCJCIjozMH19LCJMaW5lV2VpZ2h0IjowLjAsIkxpbmVUeXBlIjowLCJQYXJlbnRTdHlsZSI6bnVsbH0sIlBhcmVudFN0eWxlIjpudWxsfSwiTWFyZ2luIjp7IiRpZCI6IjQxOTciLCJUb3AiOjAuMCwiTGVmdCI6MC4wLCJSaWdodCI6MC4wLCJCb3R0b20iOjAuMH0sIlBhZGRpbmciOnsiJGlkIjoiNDE5OCIsIlRvcCI6MC4wLCJMZWZ0IjowLjAsIlJpZ2h0IjowLjAsIkJvdHRvbSI6MC4wfSwiSXNWaXNpYmxlIjp0cnVlLCJXaWR0aCI6MC4wLCJIZWlnaHQiOjAuMCwiQm9yZGVyU3R5bGUiOnsiJGlkIjoiNDE5OSIsIkxpbmVDb2xvciI6bnVsbCwiTGluZVdlaWdodCI6MC4wLCJMaW5lVHlwZSI6MCwiUGFyZW50U3R5bGUiOm51bGx9LCJQYXJlbnRTdHlsZSI6bnVsbH0sIk1hcmdpbiI6eyIkaWQiOiI0MjAwIiwiVG9wIjowLjAsIkxlZnQiOjAuMCwiUmlnaHQiOjAuMCwiQm90dG9tIjowLjB9LCJQYWRkaW5nIjp7IiRpZCI6IjQyMDEiLCJUb3AiOjAuMCwiTGVmdCI6MC4wLCJSaWdodCI6MC4wLCJCb3R0b20iOjAuMH0sIklzVmlzaWJsZSI6dHJ1ZSwiV2lkdGgiOjAuMCwiSGVpZ2h0IjowLjAsIkJvcmRlclN0eWxlIjp7IiRpZCI6IjQyMDIiLCJMaW5lQ29sb3IiOm51bGwsIkxpbmVXZWlnaHQiOjAuMCwiTGluZVR5cGUiOjAsIlBhcmVudFN0eWxlIjpudWxsfSwiUGFyZW50U3R5bGUiOm51bGx9LCJfYWRkaXRpb25hbFN3aW1sYW5lVjJTdHlsZXMiOlt7IiRpZCI6IjQyMDMiLCJTdHlsZUlkIjoiOTg1MTNlMTAtNTUxYy00ZjMwLWFjMTEtYTA2OTBlOTAzMTM0IiwiSGVhZGVyU3R5bGUiOnsiJGlkIjoiNDIwNCIsIlRleHRJc1ZlcnRpY2FsIjpmYWxzZSwiVGV4dFN0eWxlIjp7IiRpZCI6IjQyMDUiLCJGb250U2V0dGluZ3MiOnsiJGlkIjoiNDIwNiIsIkZvbnRTaXplIjoxMSwiRm9udE5hbWUiOiJDYWxpYnJpIiwiSXNCb2xkIjpmYWxzZSwiSXNJdGFsaWMiOmZhbHNlLCJJc1VuZGVybGluZWQiOmZhbHNlLCJQYXJlbnRTdHlsZSI6bnVsbH0sIkF1dG9TaXplIjoyLCJGb3JlZ3JvdW5kIjp7IiRpZCI6IjQyMDciLCJDb2xvciI6eyIkaWQiOiI0MjA4IiwiQSI6MjU1LCJSIjoyNTUsIkciOjI1NSwiQiI6MjU1fX0sIk1heFdpZHRoIjoiSW5maW5pdHkiLCJNYXhIZWlnaHQiOiJJbmZpbml0eSIsIlNtYXJ0Rm9yZWdyb3VuZElzQWN0aXZlIjpmYWxzZSwiSG9yaXpvbnRhbEFsaWdubWVudCI6MSwiVmVydGljYWxBbGlnbm1lbnQiOjAsIlNtYXJ0Rm9yZWdyb3VuZCI6bnVsbCwiQmFja2dyb3VuZEZpbGxUeXBlIjowLCJNYXJnaW4iOnsiJGlkIjoiNDIwOSIsIlRvcCI6MC4wLCJMZWZ0IjowLjAsIlJpZ2h0IjowLjAsIkJvdHRvbSI6MC4wfSwiUGFkZGluZyI6eyIkaWQiOiI0MjEwIiwiVG9wIjowLjAsIkxlZnQiOjAuMCwiUmlnaHQiOjAuMCwiQm90dG9tIjowLjB9LCJCYWNrZ3JvdW5kIjp7IiRpZCI6IjQyMTEiLCJDb2xvciI6eyIkaWQiOiI0MjEyIiwiQSI6MjU1LCJSIjoyNTUsIkciOjI1NSwiQiI6MjU1fX0sIklzVmlzaWJsZSI6dHJ1ZSwiV2lkdGgiOjAuMCwiSGVpZ2h0IjowLjAsIkJvcmRlclN0eWxlIjpudWxsLCJQYXJlbnRTdHlsZSI6bnVsbH0sIlJlY3RhbmdsZVN0eWxlIjp7IiRpZCI6IjQyMTMiLCJNYXJnaW4iOnsiJGlkIjoiNDIxNCIsIlRvcCI6MC4wLCJMZWZ0IjowLjAsIlJpZ2h0IjowLjAsIkJvdHRvbSI6MC4wfSwiUGFkZGluZyI6eyIkaWQiOiI0MjE1IiwiVG9wIjowLjAsIkxlZnQiOjAuMCwiUmlnaHQiOjAuMCwiQm90dG9tIjowLjB9LCJCYWNrZ3JvdW5kIjp7IiRpZCI6IjQyMTYiLCJDb2xvciI6eyIkaWQiOiI0MjE3IiwiQSI6MjU1LCJSIjoyMzMsIkciOjExMywiQiI6NTB9fSwiSXNWaXNpYmxlIjp0cnVlLCJXaWR0aCI6MC4wLCJIZWlnaHQiOjAuMCwiQm9yZGVyU3R5bGUiOnsiJGlkIjoiNDIxOCIsIkxpbmVDb2xvciI6eyIkaWQiOiI0MjE5IiwiJHR5cGUiOiJOTFJFLkNvbW1vbi5Eb20uU29saWRDb2xvckJydXNoLCBOTFJFLkNvbW1vbiIsIkNvbG9yIjp7IiRpZCI6IjQyMjAiLCJBIjoyNTUsIlIiOjI1NSwiRyI6MjU1LCJCIjoyNTV9fSwiTGluZVdlaWdodCI6MC4wLCJMaW5lVHlwZSI6MCwiUGFyZW50U3R5bGUiOm51bGx9LCJQYXJlbnRTdHlsZSI6bnVsbH0sIk1hcmdpbiI6eyIkaWQiOiI0MjIxIiwiVG9wIjowLjAsIkxlZnQiOjAuMCwiUmlnaHQiOjAuMCwiQm90dG9tIjowLjB9LCJQYWRkaW5nIjp7IiRpZCI6IjQyMjIiLCJUb3AiOjAuMCwiTGVmdCI6MC4wLCJSaWdodCI6MC4wLCJCb3R0b20iOjAuMH0sIkJhY2tncm91bmQiOm51bGwsIklzVmlzaWJsZSI6dHJ1ZSwiV2lkdGgiOjAuMCwiSGVpZ2h0IjowLjAsIkJvcmRlclN0eWxlIjpudWxsLCJQYXJlbnRTdHlsZSI6bnVsbH0sIkJhY2tncm91bmRTdHlsZSI6eyIkaWQiOiI0MjIzIiwiTWFyZ2luIjp7IiRpZCI6IjQyMjQiLCJUb3AiOjAuMCwiTGVmdCI6MC4wLCJSaWdodCI6MC4wLCJCb3R0b20iOjAuMH0sIlBhZGRpbmciOnsiJGlkIjoiNDIyNSIsIlRvcCI6MC4wLCJMZWZ0IjowLjAsIlJpZ2h0IjowLjAsIkJvdHRvbSI6MC4wfSwiQmFja2dyb3VuZCI6eyIkaWQiOiI0MjI2IiwiQ29sb3IiOnsiJGlkIjoiNDIyNyIsIkEiOjUxLCJSIjoyMDAsIkciOjIwMCwiQiI6MjAwfX0sIklzVmlzaWJsZSI6dHJ1ZSwiV2lkdGgiOjAuMCwiSGVpZ2h0IjowLjAsIkJvcmRlclN0eWxlIjp7IiRpZCI6IjQyMjgiLCJMaW5lQ29sb3IiOnsiJGlkIjoiNDIyOSIsIiR0eXBlIjoiTkxSRS5Db21tb24uRG9tLlNvbGlkQ29sb3JCcnVzaCwgTkxSRS5Db21tb24iLCJDb2xvciI6eyIkaWQiOiI0MjMwIiwiQSI6MjU1LCJSIjoyMzQsIkciOjIyLCJCIjozMH19LCJMaW5lV2VpZ2h0IjowLjAsIkxpbmVUeXBlIjowLCJQYXJlbnRTdHlsZSI6bnVsbH0sIlBhcmVudFN0eWxlIjpudWxsfSwiSXNBYm92ZVRpbWViYW5kIjpmYWxzZSwiU3BhY2luZyI6MywiRGVmYXVsdFN3aW1sYW5lVGFza1N0eWxlIjp7IiRpZCI6IjQyMzEiLCIkdHlwZSI6Ik5MUkUuQ29tbW9uLkRvbS5TdHlsZXMuRXhwbGljaXRTZXRhYmxlVGFza1N0eWxlLCBOTFJFLkNvbW1vbiIsIlNoYXBlIjoxLCJTaGFwZVRoaWNrbmVzcyI6MCwiRHVyYXRpb25Gb3JtYXQiOjAsIkluY2x1ZGVOb25Xb3JraW5nRGF5c0luRHVyYXRpb24iOmZhbHNlLCJQZXJjZW50YWdlQ29tcGxldGVTdHlsZSI6eyIkaWQiOiI0MjMyIiwiRm9udFNldHRpbmdzIjp7IiRpZCI6IjQyMzMiLCJGb250U2l6ZSI6MTAsIkZvbnROYW1lIjoiQ2FsaWJyaSIsIklzQm9sZCI6ZmFsc2UsIklzSXRhbGljIjpmYWxzZSwiSXNVbmRlcmxpbmVkIjpmYWxzZSwiUGFyZW50U3R5bGUiOm51bGx9LCJBdXRvU2l6ZSI6MCwiRm9yZWdyb3VuZCI6eyIkaWQiOiI0MjM0IiwiQ29sb3IiOnsiJGlkIjoiNDIzNSIsIkEiOjI1NSwiUiI6MjMyLCJHIjoyMzIsIkIiOjIzMn19LCJNYXhXaWR0aCI6MjAwLjAsIk1heEhlaWdodCI6IkluZmluaXR5IiwiU21hcnRGb3JlZ3JvdW5kSXNBY3RpdmUiOmZhbHNlLCJIb3Jpem9udGFsQWxpZ25tZW50IjoxLCJWZXJ0aWNhbEFsaWdubWVudCI6MSwiU21hcnRGb3JlZ3JvdW5kIjpudWxsLCJCYWNrZ3JvdW5kRmlsbFR5cGUiOjAsIk1hcmdpbiI6eyIkaWQiOiI0MjM2IiwiVG9wIjowLjAsIkxlZnQiOjAuMCwiUmlnaHQiOjAuMCwiQm90dG9tIjowLjB9LCJQYWRkaW5nIjp7IiRpZCI6IjQyMzciLCJUb3AiOjAuMCwiTGVmdCI6MC4wLCJSaWdodCI6MC4wLCJCb3R0b20iOjAuMH0sIkJhY2tncm91bmQiOnsiJGlkIjoiNDIzOCIsIkNvbG9yIjp7IiRpZCI6IjQyMzkiLCJBIjo4OSwiUiI6MCwiRyI6MCwiQiI6MH19LCJJc1Zpc2libGUiOnRydWUsIldpZHRoIjowLjAsIkhlaWdodCI6MC4wLCJCb3JkZXJTdHlsZSI6eyIkaWQiOiI0MjQwIiwiTGluZUNvbG9yIjpudWxsLCJMaW5lV2VpZ2h0IjowLjAsIkxpbmVUeXBlIjowLCJQYXJlbnRTdHlsZSI6bnVsbH0sIlBhcmVudFN0eWxlIjpudWxsfSwiRHVyYXRpb25TdHlsZSI6eyIkaWQiOiI0MjQxIiwiRm9udFNldHRpbmdzIjp7IiRpZCI6IjQyNDIiLCJGb250U2l6ZSI6MTAsIkZvbnROYW1lIjoiQ2FsaWJyaSIsIklzQm9sZCI6ZmFsc2UsIklzSXRhbGljIjpmYWxzZSwiSXNVbmRlcmxpbmVkIjpmYWxzZSwiUGFyZW50U3R5bGUiOm51bGx9LCJBdXRvU2l6ZSI6MCwiRm9yZWdyb3VuZCI6eyIkaWQiOiI0MjQzIiwiQ29sb3IiOnsiJGlkIjoiNDI0NCIsIkEiOjI1NSwiUiI6MjM3LCJHIjoxMjUsIkIiOjQ5fX0sIk1heFdpZHRoIjoyMDAuMCwiTWF4SGVpZ2h0IjoiSW5maW5pdHkiLCJTbWFydEZvcmVncm91bmRJc0FjdGl2ZSI6ZmFsc2UsIkhvcml6b250YWxBbGlnbm1lbnQiOjAsIlZlcnRpY2FsQWxpZ25tZW50IjoxLCJTbWFydEZvcmVncm91bmQiOm51bGwsIkJhY2tncm91bmRGaWxsVHlwZSI6MCwiTWFyZ2luIjp7IiRpZCI6IjQyNDUiLCJUb3AiOjAuMCwiTGVmdCI6MC4wLCJSaWdodCI6MC4wLCJCb3R0b20iOjAuMH0sIlBhZGRpbmciOnsiJGlkIjoiNDI0NiIsIlRvcCI6MC4wLCJMZWZ0IjowLjAsIlJpZ2h0IjowLjAsIkJvdHRvbSI6MC4wfSwiQmFja2dyb3VuZCI6eyIkaWQiOiI0MjQ3IiwiQ29sb3IiOnsiJGlkIjoiNDI0OCIsIkEiOjI1NSwiUiI6MjM3LCJHIjoxMjUsIkIiOjQ5fX0sIklzVmlzaWJsZSI6dHJ1ZSwiV2lkdGgiOjAuMCwiSGVpZ2h0IjowLjAsIkJvcmRlclN0eWxlIjp7IiRpZCI6IjQyNDkiLCJMaW5lQ29sb3IiOm51bGwsIkxpbmVXZWlnaHQiOjAuMCwiTGluZVR5cGUiOjAsIlBhcmVudFN0eWxlIjpudWxsfSwiUGFyZW50U3R5bGUiOm51bGx9LCJIb3Jpem9udGFsQ29ubmVjdG9yU3R5bGUiOnsiJGlkIjoiNDI1MCIsIkxpbmVDb2xvciI6eyIkaWQiOiI0MjUxIiwiJHR5cGUiOiJOTFJFLkNvbW1vbi5Eb20uU29saWRDb2xvckJydXNoLCBOTFJFLkNvbW1vbiIsIkNvbG9yIjp7IiRpZCI6IjQyNTIiLCJBIjoyNTUsIlIiOjAsIkciOjAsIkIiOjB9fSwiTGluZVdlaWdodCI6MC4wLCJMaW5lVHlwZSI6MCwiUGFyZW50U3R5bGUiOm51bGx9LCJWZXJ0aWNhbENvbm5lY3RvclN0eWxlIjp7IiRpZCI6IjQyNTMiLCJMaW5lQ29sb3IiOnsiJGlkIjoiNDI1NCIsIiR0eXBlIjoiTkxSRS5Db21tb24uRG9tLlNvbGlkQ29sb3JCcnVzaCwgTkxSRS5Db21tb24iLCJDb2xvciI6eyIkaWQiOiI0MjU1IiwiQSI6MjU1LCJSIjowLCJHIjowLCJCIjowfX0sIkxpbmVXZWlnaHQiOjAuMCwiTGluZVR5cGUiOjAsIlBhcmVudFN0eWxlIjpudWxsfSwiTWFyZ2luIjpudWxsLCJTdGFydERhdGVQb3NpdGlvbiI6MywiRW5kRGF0ZVBvc2l0aW9uIjozLCJEYXRlSXNWaXNpYmxlIjp0cnVlLCJUaXRsZVBvc2l0aW9uIjo0LCJEdXJhdGlvblBvc2l0aW9uIjo2LCJQZXJjZW50YWdlQ29tcGxldGVkUG9zaXRpb24iOjIsIlZhcmlhbmNlUG9zaXRpb24iOjYsIlNwYWNpbmciOjMsIklzQmVsb3dUaW1lYmFuZCI6ZmFsc2UsIlBlcmNlbnRhZ2VDb21wbGV0ZVNoYXBlT3BhY2l0eSI6MzUsIkJhc2VsaW5lU3R5bGUiOnsiJGlkIjoiNDI1NiIsIlNoYXBlU3R5bGUiOnsiJGlkIjoiNDI1NyIsIk1hcmdpbiI6eyIkaWQiOiI0MjU4IiwiVG9wIjowLjAsIkxlZnQiOjAuMCwiUmlnaHQiOjAuMCwiQm90dG9tIjowLjB9LCJQYWRkaW5nIjp7IiRpZCI6IjQyNTkiLCJUb3AiOjAuMCwiTGVmdCI6MC4wLCJSaWdodCI6MC4wLCJCb3R0b20iOjAuMH0sIkJhY2tncm91bmQiOnsiJGlkIjoiNDI2MCIsIkNvbG9yIjp7IiRpZCI6IjQyNjEiLCJBIjoxNTMsIlIiOjAsIkciOjAsIkIiOjB9fSwiSXNWaXNpYmxlIjp0cnVlLCJXaWR0aCI6MC4wLCJIZWlnaHQiOjAuMCwiQm9yZGVyU3R5bGUiOnsiJGlkIjoiNDI2MiIsIkxpbmVDb2xvciI6eyIkaWQiOiI0MjYzIiwiJHR5cGUiOiJOTFJFLkNvbW1vbi5Eb20uU29saWRDb2xvckJydXNoLCBOTFJFLkNvbW1vbiIsIkNvbG9yIjp7IiRpZCI6IjQyNjQiLCJBIjoyNTUsIlIiOjI1NSwiRyI6MCwiQiI6MH19LCJMaW5lV2VpZ2h0IjowLjAsIkxpbmVUeXBlIjowLCJQYXJlbnRTdHlsZSI6bnVsbH0sIlBhcmVudFN0eWxlIjpudWxsfSwiTWFyZ2luIjp7IiRpZCI6IjQyNjUiLCJUb3AiOjAuMCwiTGVmdCI6MC4wLCJSaWdodCI6MC4wLCJCb3R0b20iOjAuMH0sIlBhZGRpbmciOnsiJGlkIjoiNDI2NiIsIlRvcCI6MC4wLCJMZWZ0IjowLjAsIlJpZ2h0IjowLjAsIkJvdHRvbSI6MC4wfSwiQmFja2dyb3VuZCI6bnVsbCwiSXNWaXNpYmxlIjp0cnVlLCJXaWR0aCI6MC4wLCJIZWlnaHQiOjAuMCwiQm9yZGVyU3R5bGUiOm51bGwsIlBhcmVudFN0eWxlIjpudWxsfSwiU2hhcGVTdHlsZSI6eyIkaWQiOiI0MjY3IiwiTWFyZ2luIjp7IiRpZCI6IjQyNjgiLCJUb3AiOjAuMCwiTGVmdCI6NC4wLCJSaWdodCI6NC4wLCJCb3R0b20iOjAuMH0sIlBhZGRpbmciOnsiJGlkIjoiNDI2OSIsIlRvcCI6MC4wLCJMZWZ0IjowLjAsIlJpZ2h0IjowLjAsIkJvdHRvbSI6MC4wfSwiQmFja2dyb3VuZCI6eyIkaWQiOiI0MjcwIiwiQ29sb3IiOnsiJGlkIjoiNDI3MSIsIkEiOjI1NSwiUiI6MjMzLCJHIjoxMTMsIkIiOjUwfX0sIklzVmlzaWJsZSI6dHJ1ZSwiV2lkdGgiOjAuMCwiSGVpZ2h0IjoxMC4wLCJCb3JkZXJTdHlsZSI6eyIkaWQiOiI0MjcyIiwiTGluZUNvbG9yIjp7IiRpZCI6IjQyNzMiLCIkdHlwZSI6Ik5MUkUuQ29tbW9uLkRvbS5Tb2xpZENvbG9yQnJ1c2gsIE5MUkUuQ29tbW9uIiwiQ29sb3IiOnsiJGlkIjoiNDI3NCIsIkEiOjI1NSwiUiI6MjM0LCJHIjoyMiwiQiI6MzB9fSwiTGluZVdlaWdodCI6MC4wLCJMaW5lVHlwZSI6MCwiUGFyZW50U3R5bGUiOm51bGx9LCJQYXJlbnRTdHlsZSI6bnVsbH0sIlRpdGxlU3R5bGUiOnsiJGlkIjoiNDI3NSIsIkZvbnRTZXR0aW5ncyI6eyIkaWQiOiI0Mjc2IiwiRm9udFNpemUiOjExLCJGb250TmFtZSI6IkNhbGlicmkiLCJJc0JvbGQiOmZhbHNlLCJJc0l0YWxpYyI6ZmFsc2UsIklzVW5kZXJsaW5lZCI6ZmFsc2UsIlBhcmVudFN0eWxlIjpudWxsfSwiQXV0b1NpemUiOjAsIkZvcmVncm91bmQiOnsiJGlkIjoiNDI3NyIsIkNvbG9yIjp7IiRpZCI6IjQyNzgiLCJBIjoyNTUsIlIiOjAsIkciOjAsIkIiOjB9fSwiTWF4V2lkdGgiOjIwMC4wLCJNYXhIZWlnaHQiOiJJbmZpbml0eSIsIlNtYXJ0Rm9yZWdyb3VuZElzQWN0aXZlIjpmYWxzZSwiSG9yaXpvbnRhbEFsaWdubWVudCI6MCwiVmVydGljYWxBbGlnbm1lbnQiOjEsIlNtYXJ0Rm9yZWdyb3VuZCI6bnVsbCwiQmFja2dyb3VuZEZpbGxUeXBlIjowLCJNYXJnaW4iOnsiJGlkIjoiNDI3OSIsIlRvcCI6MC4wLCJMZWZ0IjowLjAsIlJpZ2h0IjowLjAsIkJvdHRvbSI6MC4wfSwiUGFkZGluZyI6eyIkaWQiOiI0MjgwIiwiVG9wIjowLjAsIkxlZnQiOjAuMCwiUmlnaHQiOjAuMCwiQm90dG9tIjowLjB9LCJCYWNrZ3JvdW5kIjp7IiRpZCI6IjQyODEiLCJDb2xvciI6eyIkaWQiOiI0MjgyIiwiQSI6MjU1LCJSIjowLCJHIjowLCJCIjowfX0sIklzVmlzaWJsZSI6dHJ1ZSwiV2lkdGgiOjAuMCwiSGVpZ2h0IjowLjAsIkJvcmRlclN0eWxlIjp7IiRpZCI6IjQyODMiLCJMaW5lQ29sb3IiOm51bGwsIkxpbmVXZWlnaHQiOjAuMCwiTGluZVR5cGUiOjAsIlBhcmVudFN0eWxlIjpudWxsfSwiUGFyZW50U3R5bGUiOm51bGx9LCJEYXRlU3R5bGUiOnsiJGlkIjoiNDI4NCIsIkZvbnRTZXR0aW5ncyI6eyIkaWQiOiI0Mjg1IiwiRm9udFNpemUiOjEwLCJGb250TmFtZSI6IkNhbGlicmkiLCJJc0JvbGQiOmZhbHNlLCJJc0l0YWxpYyI6ZmFsc2UsIklzVW5kZXJsaW5lZCI6ZmFsc2UsIlBhcmVudFN0eWxlIjpudWxsfSwiQXV0b1NpemUiOjAsIkZvcmVncm91bmQiOnsiJGlkIjoiNDI4NiIsIkNvbG9yIjp7IiRpZCI6IjQyODciLCJBIjoyNTUsIlIiOjE0LCJHIjo0MCwiQiI6NjV9fSwiTWF4V2lkdGgiOjIwMC4wLCJNYXhIZWlnaHQiOiJJbmZpbml0eSIsIlNtYXJ0Rm9yZWdyb3VuZElzQWN0aXZlIjpmYWxzZSwiSG9yaXpvbnRhbEFsaWdubWVudCI6MiwiVmVydGljYWxBbGlnbm1lbnQiOjEsIlNtYXJ0Rm9yZWdyb3VuZCI6bnVsbCwiQmFja2dyb3VuZEZpbGxUeXBlIjowLCJNYXJnaW4iOnsiJGlkIjoiNDI4OCIsIlRvcCI6MC4wLCJMZWZ0IjowLjAsIlJpZ2h0IjowLjAsIkJvdHRvbSI6MC4wfSwiUGFkZGluZyI6eyIkaWQiOiI0Mjg5IiwiVG9wIjowLjAsIkxlZnQiOjAuMCwiUmlnaHQiOjAuMCwiQm90dG9tIjowLjB9LCJCYWNrZ3JvdW5kIjp7IiRpZCI6IjQyOTAiLCJDb2xvciI6eyIkaWQiOiI0MjkxIiwiQSI6MjU1LCJSIjoxNCwiRyI6NDAsIkIiOjY1fX0sIklzVmlzaWJsZSI6dHJ1ZSwiV2lkdGgiOjAuMCwiSGVpZ2h0IjowLjAsIkJvcmRlclN0eWxlIjp7IiRpZCI6IjQyOTIiLCJMaW5lQ29sb3IiOm51bGwsIkxpbmVXZWlnaHQiOjAuMCwiTGluZVR5cGUiOjAsIlBhcmVudFN0eWxlIjpudWxsfSwiUGFyZW50U3R5bGUiOm51bGx9LCJEYXRlRm9ybWF0Ijp7IiRpZCI6IjQyOTM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NDI5NCIsIkZvcm1hdCI6MCwiSXNWaXNpYmxlIjpmYWxzZSwiTGFzdEtub3duVmlzaWJpbGl0eVN0YXRlIjpmYWxzZX0sIklzVmlzaWJsZSI6dHJ1ZSwiVmFyaWFuY2VTdHlsZSI6eyIkaWQiOiI0Mjk1IiwiVGV4dFN0eWxlIjp7IiRpZCI6IjQyOTYiLCJGb250U2V0dGluZ3MiOnsiJGlkIjoiNDI5NyIsIkZvbnRTaXplIjoxMSwiRm9udE5hbWUiOiJDYWxpYnJpIiwiSXNCb2xkIjpmYWxzZSwiSXNJdGFsaWMiOmZhbHNlLCJJc1VuZGVybGluZWQiOmZhbHNlLCJQYXJlbnRTdHlsZSI6bnVsbH0sIkF1dG9TaXplIjowLCJGb3JlZ3JvdW5kIjp7IiRpZCI6IjQyOTgiLCJDb2xvciI6eyIkaWQiOiI0Mjk5IiwiQSI6MjU1LCJSIjowLCJHIjowLCJCIjowfX0sIk1heFdpZHRoIjoyMDAuMCwiTWF4SGVpZ2h0IjoiSW5maW5pdHkiLCJTbWFydEZvcmVncm91bmRJc0FjdGl2ZSI6ZmFsc2UsIkhvcml6b250YWxBbGlnbm1lbnQiOjAsIlZlcnRpY2FsQWxpZ25tZW50IjoxLCJTbWFydEZvcmVncm91bmQiOm51bGwsIkJhY2tncm91bmRGaWxsVHlwZSI6MCwiTWFyZ2luIjp7IiRpZCI6IjQzMDAiLCJUb3AiOjAuMCwiTGVmdCI6MC4wLCJSaWdodCI6MC4wLCJCb3R0b20iOjAuMH0sIlBhZGRpbmciOnsiJGlkIjoiNDMwMSIsIlRvcCI6MC4wLCJMZWZ0IjowLjAsIlJpZ2h0IjowLjAsIkJvdHRvbSI6MC4wfSwiQmFja2dyb3VuZCI6eyIkaWQiOiI0MzAyIiwiQ29sb3IiOnsiJGlkIjoiNDMwMyIsIkEiOjAsIlIiOjAsIkciOjAsIkIiOjB9fSwiSXNWaXNpYmxlIjp0cnVlLCJXaWR0aCI6MC4wLCJIZWlnaHQiOjAuMCwiQm9yZGVyU3R5bGUiOnsiJGlkIjoiNDMwNCIsIkxpbmVDb2xvciI6bnVsbCwiTGluZVdlaWdodCI6MC4wLCJMaW5lVHlwZSI6MCwiUGFyZW50U3R5bGUiOm51bGx9LCJQYXJlbnRTdHlsZSI6bnVsbH0sIlBhcmVudFN0eWxlIjpudWxsfSwiUGFyZW50U3R5bGUiOm51bGwsIl9leHBsaWNpdGx5U2V0Ijp7IiRpZCI6IjQzMDUiLCJTaGFwZVN0eWxlIjpmYWxzZSwiVGl0bGVTdHlsZSI6ZmFsc2UsIkRhdGVTdHlsZSI6ZmFsc2UsIlZhcmlhbmNlU3R5bGUiOmZhbHNlLCJIb3Jpem9udGFsQ29ubmVjdG9yU3R5bGUiOmZhbHNlLCJWZXJ0aWNhbENvbm5lY3RvclN0eWxlIjpmYWxzZSwiUGVyY2VudGFnZUNvbXBsZXRlU2hhcGVPcGFjaXR5IjpmYWxzZSwiU2hhcGUiOmZhbHNlLCJTaGFwZVRoaWNrbmVzcyI6ZmFsc2UsIkR1cmF0aW9uRm9ybWF0IjpmYWxzZSwiSW5jbHVkZU5vbldvcmtpbmdEYXlzSW5EdXJhdGlvbiI6ZmFsc2UsIk1hcmdpbiI6ZmFsc2UsIlN0YXJ0RGF0ZVBvc2l0aW9uIjpmYWxzZSwiRW5kRGF0ZVBvc2l0aW9uIjpmYWxzZSwiVGl0bGVQb3NpdGlvbiI6ZmFsc2UsIkR1cmF0aW9uUG9zaXRpb24iOmZhbHNlLCJQZXJjZW50YWdlQ29tcGxldGVkUG9zaXRpb24iOmZhbHNlLCJWYXJpYW5jZVBvc2l0aW9uIjpmYWxzZSwiU3BhY2luZyI6ZmFsc2UsIklzQmVsb3dUaW1lYmFuZCI6ZmFsc2UsIkRhdGVGb3JtYXQiOmZhbHNlLCJXZWVrTnVtYmVyaW5nIjpmYWxzZSwiSXNWaXNpYmxlIjpmYWxzZX19LCJEZWZhdWx0U3dpbWxhbmVNb3RTdHlsZSI6eyIkaWQiOiI0MzA2IiwiU2hhcGUiOjEsIkNvbm5lY3Rvck1hcmdpbiI6eyIkaWQiOiI0MzA3IiwiVG9wIjowLjAsIkxlZnQiOjIuMCwiUmlnaHQiOjIuMCwiQm90dG9tIjowLjB9LCJDb25uZWN0b3JTdHlsZSI6eyIkaWQiOiI0MzA4IiwiTGluZUNvbG9yIjp7IiRpZCI6IjQzMDkiLCIkdHlwZSI6Ik5MUkUuQ29tbW9uLkRvbS5Tb2xpZENvbG9yQnJ1c2gsIE5MUkUuQ29tbW9uIiwiQ29sb3IiOnsiJGlkIjoiNDMxMCIsIkEiOjEyNywiUiI6MTI4LCJHIjo1MywiQiI6MTR9fSwiTGluZVdlaWdodCI6MS4wLCJMaW5lVHlwZSI6MCwiUGFyZW50U3R5bGUiOm51bGx9LCJJc0JlbG93VGltZWJhbmQiOmZhbHNlLCJQb3NpdGlvbk9uVGFzayI6MSwiSGlkZURhdGUiOmZhbHNlLCJTaGFwZVNpemUiOjAsIlNwYWNpbmciOjAuMCwiUGFkZGluZyI6eyIkaWQiOiI0MzExIiwiVG9wIjo1LjAsIkxlZnQiOjMuMCwiUmlnaHQiOjAuMCwiQm90dG9tIjoyLjB9LCJTaGFwZVN0eWxlIjp7IiRpZCI6IjQzMTIiLCJNYXJnaW4iOnsiJGlkIjoiNDMxMyIsIlRvcCI6MC4wLCJMZWZ0IjowLjAsIlJpZ2h0IjowLjAsIkJvdHRvbSI6MC4wfSwiUGFkZGluZyI6eyIkaWQiOiI0MzE0IiwiVG9wIjowLjAsIkxlZnQiOjAuMCwiUmlnaHQiOjAuMCwiQm90dG9tIjowLjB9LCJCYWNrZ3JvdW5kIjp7IiRpZCI6IjQzMTUiLCJDb2xvciI6eyIkaWQiOiI0MzE2IiwiQSI6MjU1LCJSIjoxMjgsIkciOjUzLCJCIjoxNH19LCJJc1Zpc2libGUiOnRydWUsIldpZHRoIjoxMi4wLCJIZWlnaHQiOjE0LjAsIkJvcmRlclN0eWxlIjp7IiRpZCI6IjQzMTciLCJMaW5lQ29sb3IiOnsiJGlkIjoiNDMxOCIsIiR0eXBlIjoiTkxSRS5Db21tb24uRG9tLlNvbGlkQ29sb3JCcnVzaCwgTkxSRS5Db21tb24iLCJDb2xvciI6eyIkaWQiOiI0MzE5IiwiQSI6MjU1LCJSIjoyNTUsIkciOjI1NSwiQiI6MjU1fX0sIkxpbmVXZWlnaHQiOjAuMCwiTGluZVR5cGUiOjAsIlBhcmVudFN0eWxlIjpudWxsfSwiUGFyZW50U3R5bGUiOm51bGx9LCJUaXRsZVN0eWxlIjp7IiRpZCI6IjQzMjAiLCJGb250U2V0dGluZ3MiOnsiJGlkIjoiNDMyMSIsIkZvbnRTaXplIjoxMSwiRm9udE5hbWUiOiJDYWxpYnJpIiwiSXNCb2xkIjpmYWxzZSwiSXNJdGFsaWMiOmZhbHNlLCJJc1VuZGVybGluZWQiOmZhbHNlLCJQYXJlbnRTdHlsZSI6bnVsbH0sIkF1dG9TaXplIjowLCJGb3JlZ3JvdW5kIjp7IiRpZCI6IjQzMjIiLCJDb2xvciI6eyIkaWQiOiI0MzIzIiwiQSI6MjU1LCJSIjowLCJHIjowLCJCIjowfX0sIk1heFdpZHRoIjoyMDAuMCwiTWF4SGVpZ2h0IjoiSW5maW5pdHkiLCJTbWFydEZvcmVncm91bmRJc0FjdGl2ZSI6ZmFsc2UsIkhvcml6b250YWxBbGlnbm1lbnQiOjEsIlZlcnRpY2FsQWxpZ25tZW50IjoxLCJTbWFydEZvcmVncm91bmQiOm51bGwsIkJhY2tncm91bmRGaWxsVHlwZSI6MCwiTWFyZ2luIjp7IiRpZCI6IjQzMjQiLCJUb3AiOjAuMCwiTGVmdCI6MC4wLCJSaWdodCI6MC4wLCJCb3R0b20iOjAuMH0sIlBhZGRpbmciOnsiJGlkIjoiNDMyNSIsIlRvcCI6MC4wLCJMZWZ0IjowLjAsIlJpZ2h0IjowLjAsIkJvdHRvbSI6MC4wfSwiQmFja2dyb3VuZCI6eyIkaWQiOiI0MzI2IiwiQ29sb3IiOnsiJGlkIjoiNDMyNyIsIkEiOjI1NSwiUiI6MCwiRyI6MCwiQiI6MH19LCJJc1Zpc2libGUiOnRydWUsIldpZHRoIjowLjAsIkhlaWdodCI6MC4wLCJCb3JkZXJTdHlsZSI6eyIkaWQiOiI0MzI4IiwiTGluZUNvbG9yIjpudWxsLCJMaW5lV2VpZ2h0IjowLjAsIkxpbmVUeXBlIjowLCJQYXJlbnRTdHlsZSI6bnVsbH0sIlBhcmVudFN0eWxlIjpudWxsfSwiRGF0ZVN0eWxlIjp7IiRpZCI6IjQzMjkiLCJGb250U2V0dGluZ3MiOnsiJGlkIjoiNDMzMCIsIkZvbnRTaXplIjoxMCwiRm9udE5hbWUiOiJDYWxpYnJpIiwiSXNCb2xkIjpmYWxzZSwiSXNJdGFsaWMiOmZhbHNlLCJJc1VuZGVybGluZWQiOmZhbHNlLCJQYXJlbnRTdHlsZSI6bnVsbH0sIkF1dG9TaXplIjowLCJGb3JlZ3JvdW5kIjp7IiRpZCI6IjQzMzEiLCJDb2xvciI6eyIkaWQiOiI0MzMyIiwiQSI6MjU1LCJSIjoxNCwiRyI6NDAsIkIiOjY1fX0sIk1heFdpZHRoIjoyMDAuMCwiTWF4SGVpZ2h0IjoiSW5maW5pdHkiLCJTbWFydEZvcmVncm91bmRJc0FjdGl2ZSI6ZmFsc2UsIkhvcml6b250YWxBbGlnbm1lbnQiOjEsIlZlcnRpY2FsQWxpZ25tZW50IjoxLCJTbWFydEZvcmVncm91bmQiOm51bGwsIkJhY2tncm91bmRGaWxsVHlwZSI6MCwiTWFyZ2luIjp7IiRpZCI6IjQzMzMiLCJUb3AiOjAuMCwiTGVmdCI6MC4wLCJSaWdodCI6MC4wLCJCb3R0b20iOjAuMH0sIlBhZGRpbmciOnsiJGlkIjoiNDMzNCIsIlRvcCI6MC4wLCJMZWZ0IjowLjAsIlJpZ2h0IjowLjAsIkJvdHRvbSI6MC4wfSwiQmFja2dyb3VuZCI6eyIkaWQiOiI0MzM1IiwiQ29sb3IiOnsiJGlkIjoiNDMzNiIsIkEiOjI1NSwiUiI6MTQsIkciOjQwLCJCIjo2NX19LCJJc1Zpc2libGUiOnRydWUsIldpZHRoIjowLjAsIkhlaWdodCI6MC4wLCJCb3JkZXJTdHlsZSI6eyIkaWQiOiI0MzM3IiwiTGluZUNvbG9yIjpudWxsLCJMaW5lV2VpZ2h0IjowLjAsIkxpbmVUeXBlIjowLCJQYXJlbnRTdHlsZSI6bnVsbH0sIlBhcmVudFN0eWxlIjpudWxsfSwiRGF0ZUZvcm1hdCI6eyIkaWQiOiI0MzM4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QzMzkiLCJGb3JtYXQiOjAsIklzVmlzaWJsZSI6ZmFsc2UsIkxhc3RLbm93blZpc2liaWxpdHlTdGF0ZSI6ZmFsc2V9LCJJc1Zpc2libGUiOmZhbHNlLCJWYXJpYW5jZVN0eWxlIjp7IiRpZCI6IjQzNDAiLCJUZXh0U3R5bGUiOnsiJGlkIjoiNDM0MSIsIkZvbnRTZXR0aW5ncyI6eyIkaWQiOiI0MzQyIiwiRm9udFNpemUiOjExLCJGb250TmFtZSI6IkNhbGlicmkiLCJJc0JvbGQiOmZhbHNlLCJJc0l0YWxpYyI6ZmFsc2UsIklzVW5kZXJsaW5lZCI6ZmFsc2UsIlBhcmVudFN0eWxlIjpudWxsfSwiQXV0b1NpemUiOjAsIkZvcmVncm91bmQiOnsiJGlkIjoiNDM0MyIsIkNvbG9yIjp7IiRpZCI6IjQzNDQiLCJBIjoyNTUsIlIiOjAsIkciOjAsIkIiOjB9fSwiTWF4V2lkdGgiOjIwMC4wLCJNYXhIZWlnaHQiOiJJbmZpbml0eSIsIlNtYXJ0Rm9yZWdyb3VuZElzQWN0aXZlIjpmYWxzZSwiSG9yaXpvbnRhbEFsaWdubWVudCI6MCwiVmVydGljYWxBbGlnbm1lbnQiOjEsIlNtYXJ0Rm9yZWdyb3VuZCI6bnVsbCwiQmFja2dyb3VuZEZpbGxUeXBlIjowLCJNYXJnaW4iOnsiJGlkIjoiNDM0NSIsIlRvcCI6MC4wLCJMZWZ0IjowLjAsIlJpZ2h0IjowLjAsIkJvdHRvbSI6MC4wfSwiUGFkZGluZyI6eyIkaWQiOiI0MzQ2IiwiVG9wIjowLjAsIkxlZnQiOjAuMCwiUmlnaHQiOjAuMCwiQm90dG9tIjowLjB9LCJCYWNrZ3JvdW5kIjp7IiRpZCI6IjQzNDciLCJDb2xvciI6eyIkaWQiOiI0MzQ4IiwiQSI6MCwiUiI6MCwiRyI6MCwiQiI6MH19LCJJc1Zpc2libGUiOmZhbHNlLCJXaWR0aCI6MC4wLCJIZWlnaHQiOjAuMCwiQm9yZGVyU3R5bGUiOnsiJGlkIjoiNDM0OSIsIkxpbmVDb2xvciI6bnVsbCwiTGluZVdlaWdodCI6MC4wLCJMaW5lVHlwZSI6MCwiUGFyZW50U3R5bGUiOm51bGx9LCJQYXJlbnRTdHlsZSI6bnVsbH0sIlBhcmVudFN0eWxlIjpudWxsfSwiUGFyZW50U3R5bGUiOm51bGx9LCJEZWZhdWx0U3dpbWxhbmVNaWxlc3RvbmVTdHlsZSI6eyIkaWQiOiI0MzUwIiwiVGl0bGVQb3NpdGlvbiI6IkxlZnQiLCJEYXRlUG9zaXRpb24iOiJSaWdodCIsIlZhcmlhbmNlUG9zaXRpb24iOiJSaWdodCIsIlNoYXBlVHlwZSI6MSwiU2hhcGVTaXplIjowLCJTcGFjaW5nIjo1LCJTaGFwZVN0eWxlIjp7IiRpZCI6IjQzNTEiLCJNYXJnaW4iOnsiJGlkIjoiNDM1MiIsIlRvcCI6MC4wLCJMZWZ0IjowLjAsIlJpZ2h0IjowLjAsIkJvdHRvbSI6MC4wfSwiUGFkZGluZyI6eyIkaWQiOiI0MzUzIiwiVG9wIjowLjAsIkxlZnQiOjAuMCwiUmlnaHQiOjAuMCwiQm90dG9tIjowLjB9LCJCYWNrZ3JvdW5kIjp7IiRpZCI6IjQzNTQiLCJDb2xvciI6eyIkaWQiOiI0MzU1IiwiQSI6MjU1LCJSIjoyMzMsIkciOjExMywiQiI6NTB9fSwiSXNWaXNpYmxlIjp0cnVlLCJXaWR0aCI6MTIuMCwiSGVpZ2h0IjoxNC4wLCJCb3JkZXJTdHlsZSI6eyIkaWQiOiI0MzU2IiwiTGluZUNvbG9yIjp7IiRpZCI6IjQzNTciLCIkdHlwZSI6Ik5MUkUuQ29tbW9uLkRvbS5Tb2xpZENvbG9yQnJ1c2gsIE5MUkUuQ29tbW9uIiwiQ29sb3IiOnsiJGlkIjoiNDM1OCIsIkEiOjI1NSwiUiI6MjM0LCJHIjoyMiwiQiI6MzB9fSwiTGluZVdlaWdodCI6MC4wLCJMaW5lVHlwZSI6MCwiUGFyZW50U3R5bGUiOm51bGx9LCJQYXJlbnRTdHlsZSI6bnVsbH0sIlRpdGxlU3R5bGUiOnsiJGlkIjoiNDM1OSIsIkZvbnRTZXR0aW5ncyI6eyIkaWQiOiI0MzYwIiwiRm9udFNpemUiOjExLCJGb250TmFtZSI6IkNhbGlicmkiLCJJc0JvbGQiOmZhbHNlLCJJc0l0YWxpYyI6ZmFsc2UsIklzVW5kZXJsaW5lZCI6ZmFsc2UsIlBhcmVudFN0eWxlIjpudWxsfSwiQXV0b1NpemUiOjAsIkZvcmVncm91bmQiOnsiJGlkIjoiNDM2MSIsIkNvbG9yIjp7IiRpZCI6IjQzNjIiLCJBIjoyNTUsIlIiOjAsIkciOjAsIkIiOjB9fSwiTWF4V2lkdGgiOjIwMC4wLCJNYXhIZWlnaHQiOiJJbmZpbml0eSIsIlNtYXJ0Rm9yZWdyb3VuZElzQWN0aXZlIjpmYWxzZSwiSG9yaXpvbnRhbEFsaWdubWVudCI6MiwiVmVydGljYWxBbGlnbm1lbnQiOjEsIlNtYXJ0Rm9yZWdyb3VuZCI6bnVsbCwiQmFja2dyb3VuZEZpbGxUeXBlIjowLCJNYXJnaW4iOnsiJGlkIjoiNDM2MyIsIlRvcCI6MC4wLCJMZWZ0IjowLjAsIlJpZ2h0IjowLjAsIkJvdHRvbSI6MC4wfSwiUGFkZGluZyI6eyIkaWQiOiI0MzY0IiwiVG9wIjowLjAsIkxlZnQiOjAuMCwiUmlnaHQiOjAuMCwiQm90dG9tIjowLjB9LCJCYWNrZ3JvdW5kIjp7IiRpZCI6IjQzNjUiLCJDb2xvciI6eyIkaWQiOiI0MzY2IiwiQSI6MjU1LCJSIjowLCJHIjowLCJCIjowfX0sIklzVmlzaWJsZSI6dHJ1ZSwiV2lkdGgiOjAuMCwiSGVpZ2h0IjowLjAsIkJvcmRlclN0eWxlIjp7IiRpZCI6IjQzNjciLCJMaW5lQ29sb3IiOm51bGwsIkxpbmVXZWlnaHQiOjAuMCwiTGluZVR5cGUiOjAsIlBhcmVudFN0eWxlIjpudWxsfSwiUGFyZW50U3R5bGUiOm51bGx9LCJEYXRlU3R5bGUiOnsiJGlkIjoiNDM2OCIsIkZvbnRTZXR0aW5ncyI6eyIkaWQiOiI0MzY5IiwiRm9udFNpemUiOjEwLCJGb250TmFtZSI6IkNhbGlicmkiLCJJc0JvbGQiOmZhbHNlLCJJc0l0YWxpYyI6ZmFsc2UsIklzVW5kZXJsaW5lZCI6ZmFsc2UsIlBhcmVudFN0eWxlIjpudWxsfSwiQXV0b1NpemUiOjAsIkZvcmVncm91bmQiOnsiJGlkIjoiNDM3MCIsIkNvbG9yIjp7IiRpZCI6IjQzNzEiLCJBIjoyNTUsIlIiOjE0LCJHIjo0MCwiQiI6NjV9fSwiTWF4V2lkdGgiOjIwMC4wLCJNYXhIZWlnaHQiOiJJbmZpbml0eSIsIlNtYXJ0Rm9yZWdyb3VuZElzQWN0aXZlIjpmYWxzZSwiSG9yaXpvbnRhbEFsaWdubWVudCI6MCwiVmVydGljYWxBbGlnbm1lbnQiOjEsIlNtYXJ0Rm9yZWdyb3VuZCI6bnVsbCwiQmFja2dyb3VuZEZpbGxUeXBlIjowLCJNYXJnaW4iOnsiJGlkIjoiNDM3MiIsIlRvcCI6MC4wLCJMZWZ0IjowLjAsIlJpZ2h0IjowLjAsIkJvdHRvbSI6MC4wfSwiUGFkZGluZyI6eyIkaWQiOiI0MzczIiwiVG9wIjowLjAsIkxlZnQiOjAuMCwiUmlnaHQiOjAuMCwiQm90dG9tIjowLjB9LCJCYWNrZ3JvdW5kIjp7IiRpZCI6IjQzNzQiLCJDb2xvciI6eyIkaWQiOiI0Mzc1IiwiQSI6MjU1LCJSIjoxNCwiRyI6NDAsIkIiOjY1fX0sIklzVmlzaWJsZSI6dHJ1ZSwiV2lkdGgiOjAuMCwiSGVpZ2h0IjowLjAsIkJvcmRlclN0eWxlIjp7IiRpZCI6IjQzNzYiLCJMaW5lQ29sb3IiOm51bGwsIkxpbmVXZWlnaHQiOjAuMCwiTGluZVR5cGUiOjAsIlBhcmVudFN0eWxlIjpudWxsfSwiUGFyZW50U3R5bGUiOm51bGx9LCJEYXRlRm9ybWF0Ijp7IiRpZCI6IjQzNzc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NDM3OCIsIkZvcm1hdCI6MCwiSXNWaXNpYmxlIjpmYWxzZSwiTGFzdEtub3duVmlzaWJpbGl0eVN0YXRlIjpmYWxzZX0sIklzVmlzaWJsZSI6dHJ1ZSwiVmFyaWFuY2VTdHlsZSI6eyIkaWQiOiI0Mzc5IiwiVGV4dFN0eWxlIjp7IiRpZCI6IjQzODAiLCJGb250U2V0dGluZ3MiOnsiJGlkIjoiNDM4MSIsIkZvbnRTaXplIjoxMSwiRm9udE5hbWUiOiJDYWxpYnJpIiwiSXNCb2xkIjpmYWxzZSwiSXNJdGFsaWMiOmZhbHNlLCJJc1VuZGVybGluZWQiOmZhbHNlLCJQYXJlbnRTdHlsZSI6bnVsbH0sIkF1dG9TaXplIjowLCJGb3JlZ3JvdW5kIjp7IiRpZCI6IjQzODIiLCJDb2xvciI6eyIkaWQiOiI0MzgzIiwiQSI6MjU1LCJSIjowLCJHIjowLCJCIjowfX0sIk1heFdpZHRoIjoyMDAuMCwiTWF4SGVpZ2h0IjoiSW5maW5pdHkiLCJTbWFydEZvcmVncm91bmRJc0FjdGl2ZSI6ZmFsc2UsIkhvcml6b250YWxBbGlnbm1lbnQiOjAsIlZlcnRpY2FsQWxpZ25tZW50IjoxLCJTbWFydEZvcmVncm91bmQiOm51bGwsIkJhY2tncm91bmRGaWxsVHlwZSI6MCwiTWFyZ2luIjp7IiRpZCI6IjQzODQiLCJUb3AiOjAuMCwiTGVmdCI6MC4wLCJSaWdodCI6MC4wLCJCb3R0b20iOjAuMH0sIlBhZGRpbmciOnsiJGlkIjoiNDM4NSIsIlRvcCI6MC4wLCJMZWZ0IjowLjAsIlJpZ2h0IjowLjAsIkJvdHRvbSI6MC4wfSwiQmFja2dyb3VuZCI6eyIkaWQiOiI0Mzg2IiwiQ29sb3IiOnsiJGlkIjoiNDM4NyIsIkEiOjAsIlIiOjAsIkciOjAsIkIiOjB9fSwiSXNWaXNpYmxlIjp0cnVlLCJXaWR0aCI6MC4wLCJIZWlnaHQiOjAuMCwiQm9yZGVyU3R5bGUiOnsiJGlkIjoiNDM4OCIsIkxpbmVDb2xvciI6bnVsbCwiTGluZVdlaWdodCI6MC4wLCJMaW5lVHlwZSI6MCwiUGFyZW50U3R5bGUiOm51bGx9LCJQYXJlbnRTdHlsZSI6bnVsbH0sIlBhcmVudFN0eWxlIjpudWxsfSwiUGFyZW50U3R5bGUiOm51bGx9LCJEZWZhdWx0U3dpbWxhbmVBY3Rpdml0eVN0eWxlIjp7IiRpZCI6IjQzODkiLCJIZWFkZXJTdHlsZSI6eyIkaWQiOiI0MzkwIiwiVGV4dFN0eWxlIjp7IiRpZCI6IjQzOTEiLCJGb250U2V0dGluZ3MiOnsiJGlkIjoiNDM5MiIsIkZvbnRTaXplIjoxMSwiRm9udE5hbWUiOiJDYWxpYnJpIiwiSXNCb2xkIjpmYWxzZSwiSXNJdGFsaWMiOmZhbHNlLCJJc1VuZGVybGluZWQiOmZhbHNlLCJQYXJlbnRTdHlsZSI6bnVsbH0sIkF1dG9TaXplIjoyLCJGb3JlZ3JvdW5kIjp7IiRpZCI6IjQzOTMiLCJDb2xvciI6eyIkaWQiOiI0Mzk0IiwiQSI6MjU1LCJSIjowLCJHIjowLCJCIjowfX0sIk1heFdpZHRoIjoiSW5maW5pdHkiLCJNYXhIZWlnaHQiOiJJbmZpbml0eSIsIlNtYXJ0Rm9yZWdyb3VuZElzQWN0aXZlIjpmYWxzZSwiSG9yaXpvbnRhbEFsaWdubWVudCI6MCwiVmVydGljYWxBbGlnbm1lbnQiOjAsIlNtYXJ0Rm9yZWdyb3VuZCI6bnVsbCwiQmFja2dyb3VuZEZpbGxUeXBlIjowLCJNYXJnaW4iOnsiJGlkIjoiNDM5NSIsIlRvcCI6MC4wLCJMZWZ0IjowLjAsIlJpZ2h0IjowLjAsIkJvdHRvbSI6MC4wfSwiUGFkZGluZyI6eyIkaWQiOiI0Mzk2IiwiVG9wIjowLjAsIkxlZnQiOjAuMCwiUmlnaHQiOjAuMCwiQm90dG9tIjowLjB9LCJCYWNrZ3JvdW5kIjp7IiRpZCI6IjQzOTciLCJDb2xvciI6eyIkaWQiOiI0Mzk4IiwiQSI6MjU1LCJSIjowLCJHIjowLCJCIjowfX0sIklzVmlzaWJsZSI6dHJ1ZSwiV2lkdGgiOjAuMCwiSGVpZ2h0IjowLjAsIkJvcmRlclN0eWxlIjpudWxsLCJQYXJlbnRTdHlsZSI6bnVsbH0sIlJlY3RhbmdsZVN0eWxlIjp7IiRpZCI6IjQzOTkiLCJNYXJnaW4iOnsiJGlkIjoiNDQwMCIsIlRvcCI6MC4wLCJMZWZ0IjowLjAsIlJpZ2h0IjowLjAsIkJvdHRvbSI6MC4wfSwiUGFkZGluZyI6eyIkaWQiOiI0NDAxIiwiVG9wIjowLjAsIkxlZnQiOjAuMCwiUmlnaHQiOjAuMCwiQm90dG9tIjowLjB9LCJCYWNrZ3JvdW5kIjp7IiRpZCI6IjQ0MDIiLCJDb2xvciI6eyIkaWQiOiI0NDAzIiwiQSI6NjMsIlIiOjIzMywiRyI6MTEzLCJCIjo1MH19LCJJc1Zpc2libGUiOnRydWUsIldpZHRoIjowLjAsIkhlaWdodCI6MC4wLCJCb3JkZXJTdHlsZSI6eyIkaWQiOiI0NDA0IiwiTGluZUNvbG9yIjp7IiRpZCI6IjQ0MDUiLCIkdHlwZSI6Ik5MUkUuQ29tbW9uLkRvbS5Tb2xpZENvbG9yQnJ1c2gsIE5MUkUuQ29tbW9uIiwiQ29sb3IiOnsiJGlkIjoiNDQwNiIsIkEiOjI1NSwiUiI6MjU1LCJHIjoyNTUsIkIiOjI1NX19LCJMaW5lV2VpZ2h0IjowLjAsIkxpbmVUeXBlIjowLCJQYXJlbnRTdHlsZSI6bnVsbH0sIlBhcmVudFN0eWxlIjpudWxsfSwiTWFyZ2luIjp7IiRpZCI6IjQ0MDciLCJUb3AiOjAuMCwiTGVmdCI6MC4wLCJSaWdodCI6MC4wLCJCb3R0b20iOjAuMH0sIlBhZGRpbmciOnsiJGlkIjoiNDQwOCIsIlRvcCI6MC4wLCJMZWZ0IjowLjAsIlJpZ2h0IjowLjAsIkJvdHRvbSI6MC4wfSwiQmFja2dyb3VuZCI6bnVsbCwiSXNWaXNpYmxlIjp0cnVlLCJXaWR0aCI6MC4wLCJIZWlnaHQiOjAuMCwiQm9yZGVyU3R5bGUiOm51bGwsIlBhcmVudFN0eWxlIjpudWxsfSwiQmFja2dyb3VuZFN0eWxlIjp7IiRpZCI6IjQ0MDkiLCJNYXJnaW4iOnsiJGlkIjoiNDQxMCIsIlRvcCI6MC4wLCJMZWZ0IjowLjAsIlJpZ2h0IjowLjAsIkJvdHRvbSI6MC4wfSwiUGFkZGluZyI6eyIkaWQiOiI0NDExIiwiVG9wIjowLjAsIkxlZnQiOjAuMCwiUmlnaHQiOjAuMCwiQm90dG9tIjowLjB9LCJCYWNrZ3JvdW5kIjp7IiRpZCI6IjQ0MTIiLCJDb2xvciI6eyIkaWQiOiI0NDEzIiwiQSI6NTEsIlIiOjIwMCwiRyI6MjAwLCJCIjoyMDB9fSwiSXNWaXNpYmxlIjp0cnVlLCJXaWR0aCI6MC4wLCJIZWlnaHQiOjAuMCwiQm9yZGVyU3R5bGUiOnsiJGlkIjoiNDQxNCIsIkxpbmVDb2xvciI6eyIkaWQiOiI0NDE1IiwiJHR5cGUiOiJOTFJFLkNvbW1vbi5Eb20uU29saWRDb2xvckJydXNoLCBOTFJFLkNvbW1vbiIsIkNvbG9yIjp7IiRpZCI6IjQ0MTYiLCJBIjoyNTUsIlIiOjIzNCwiRyI6MjIsIkIiOjMwfX0sIkxpbmVXZWlnaHQiOjAuMCwiTGluZVR5cGUiOjAsIlBhcmVudFN0eWxlIjpudWxsfSwiUGFyZW50U3R5bGUiOm51bGx9LCJNYXJnaW4iOnsiJGlkIjoiNDQxNyIsIlRvcCI6MC4wLCJMZWZ0IjowLjAsIlJpZ2h0IjowLjAsIkJvdHRvbSI6MC4wfSwiUGFkZGluZyI6eyIkaWQiOiI0NDE4IiwiVG9wIjowLjAsIkxlZnQiOjAuMCwiUmlnaHQiOjAuMCwiQm90dG9tIjowLjB9LCJJc1Zpc2libGUiOnRydWUsIldpZHRoIjowLjAsIkhlaWdodCI6MC4wLCJCb3JkZXJTdHlsZSI6eyIkaWQiOiI0NDE5IiwiTGluZUNvbG9yIjpudWxsLCJMaW5lV2VpZ2h0IjowLjAsIkxpbmVUeXBlIjowLCJQYXJlbnRTdHlsZSI6bnVsbH0sIlBhcmVudFN0eWxlIjpudWxsfSwiTWFyZ2luIjp7IiRpZCI6IjQ0MjAiLCJUb3AiOjAuMCwiTGVmdCI6MC4wLCJSaWdodCI6MC4wLCJCb3R0b20iOjAuMH0sIlBhZGRpbmciOnsiJGlkIjoiNDQyMSIsIlRvcCI6MC4wLCJMZWZ0IjowLjAsIlJpZ2h0IjowLjAsIkJvdHRvbSI6MC4wfSwiSXNWaXNpYmxlIjp0cnVlLCJXaWR0aCI6MC4wLCJIZWlnaHQiOjAuMCwiQm9yZGVyU3R5bGUiOnsiJGlkIjoiNDQyMiIsIkxpbmVDb2xvciI6bnVsbCwiTGluZVdlaWdodCI6MC4wLCJMaW5lVHlwZSI6MCwiUGFyZW50U3R5bGUiOm51bGx9LCJQYXJlbnRTdHlsZSI6bnVsbH0seyIkaWQiOiI0NDIzIiwiU3R5bGVJZCI6ImIyNGY4MDQ1LWY2OWItNGE0My04MjlmLWE1NjUwM2ZkY2Q2OSIsIkhlYWRlclN0eWxlIjp7IiRpZCI6IjQ0MjQiLCJUZXh0SXNWZXJ0aWNhbCI6ZmFsc2UsIlRleHRTdHlsZSI6eyIkaWQiOiI0NDI1IiwiRm9udFNldHRpbmdzIjp7IiRpZCI6IjQ0MjYiLCJGb250U2l6ZSI6MTEsIkZvbnROYW1lIjoiQ2FsaWJyaSIsIklzQm9sZCI6ZmFsc2UsIklzSXRhbGljIjpmYWxzZSwiSXNVbmRlcmxpbmVkIjpmYWxzZSwiUGFyZW50U3R5bGUiOm51bGx9LCJBdXRvU2l6ZSI6MiwiRm9yZWdyb3VuZCI6eyIkaWQiOiI0NDI3IiwiQ29sb3IiOnsiJGlkIjoiNDQyOCIsIkEiOjI1NSwiUiI6MjU1LCJHIjoyNTUsIkIiOjI1NX19LCJNYXhXaWR0aCI6IkluZmluaXR5IiwiTWF4SGVpZ2h0IjoiSW5maW5pdHkiLCJTbWFydEZvcmVncm91bmRJc0FjdGl2ZSI6ZmFsc2UsIkhvcml6b250YWxBbGlnbm1lbnQiOjEsIlZlcnRpY2FsQWxpZ25tZW50IjowLCJTbWFydEZvcmVncm91bmQiOm51bGwsIkJhY2tncm91bmRGaWxsVHlwZSI6MCwiTWFyZ2luIjp7IiRpZCI6IjQ0MjkiLCJUb3AiOjAuMCwiTGVmdCI6MC4wLCJSaWdodCI6MC4wLCJCb3R0b20iOjAuMH0sIlBhZGRpbmciOnsiJGlkIjoiNDQzMCIsIlRvcCI6MC4wLCJMZWZ0IjowLjAsIlJpZ2h0IjowLjAsIkJvdHRvbSI6MC4wfSwiQmFja2dyb3VuZCI6eyIkaWQiOiI0NDMxIiwiQ29sb3IiOnsiJGlkIjoiNDQzMiIsIkEiOjI1NSwiUiI6MjU1LCJHIjoyNTUsIkIiOjI1NX19LCJJc1Zpc2libGUiOnRydWUsIldpZHRoIjowLjAsIkhlaWdodCI6MC4wLCJCb3JkZXJTdHlsZSI6bnVsbCwiUGFyZW50U3R5bGUiOm51bGx9LCJSZWN0YW5nbGVTdHlsZSI6eyIkaWQiOiI0NDMzIiwiTWFyZ2luIjp7IiRpZCI6IjQ0MzQiLCJUb3AiOjAuMCwiTGVmdCI6MC4wLCJSaWdodCI6MC4wLCJCb3R0b20iOjAuMH0sIlBhZGRpbmciOnsiJGlkIjoiNDQzNSIsIlRvcCI6MC4wLCJMZWZ0IjowLjAsIlJpZ2h0IjowLjAsIkJvdHRvbSI6MC4wfSwiQmFja2dyb3VuZCI6eyIkaWQiOiI0NDM2IiwiQ29sb3IiOnsiJGlkIjoiNDQzNyIsIkEiOjI1NSwiUiI6MjUsIkciOjEwNywiQiI6MzZ9fSwiSXNWaXNpYmxlIjp0cnVlLCJXaWR0aCI6MC4wLCJIZWlnaHQiOjAuMCwiQm9yZGVyU3R5bGUiOnsiJGlkIjoiNDQzOCIsIkxpbmVDb2xvciI6eyIkaWQiOiI0NDM5IiwiJHR5cGUiOiJOTFJFLkNvbW1vbi5Eb20uU29saWRDb2xvckJydXNoLCBOTFJFLkNvbW1vbiIsIkNvbG9yIjp7IiRpZCI6IjQ0NDAiLCJBIjoyNTUsIlIiOjI1NSwiRyI6MjU1LCJCIjoyNTV9fSwiTGluZVdlaWdodCI6MC4wLCJMaW5lVHlwZSI6MCwiUGFyZW50U3R5bGUiOm51bGx9LCJQYXJlbnRTdHlsZSI6bnVsbH0sIk1hcmdpbiI6eyIkaWQiOiI0NDQxIiwiVG9wIjowLjAsIkxlZnQiOjAuMCwiUmlnaHQiOjAuMCwiQm90dG9tIjowLjB9LCJQYWRkaW5nIjp7IiRpZCI6IjQ0NDIiLCJUb3AiOjAuMCwiTGVmdCI6MC4wLCJSaWdodCI6MC4wLCJCb3R0b20iOjAuMH0sIkJhY2tncm91bmQiOm51bGwsIklzVmlzaWJsZSI6dHJ1ZSwiV2lkdGgiOjAuMCwiSGVpZ2h0IjowLjAsIkJvcmRlclN0eWxlIjpudWxsLCJQYXJlbnRTdHlsZSI6bnVsbH0sIkJhY2tncm91bmRTdHlsZSI6eyIkaWQiOiI0NDQzIiwiTWFyZ2luIjp7IiRpZCI6IjQ0NDQiLCJUb3AiOjAuMCwiTGVmdCI6MC4wLCJSaWdodCI6MC4wLCJCb3R0b20iOjAuMH0sIlBhZGRpbmciOnsiJGlkIjoiNDQ0NSIsIlRvcCI6MC4wLCJMZWZ0IjowLjAsIlJpZ2h0IjowLjAsIkJvdHRvbSI6MC4wfSwiQmFja2dyb3VuZCI6eyIkaWQiOiI0NDQ2IiwiQ29sb3IiOnsiJGlkIjoiNDQ0NyIsIkEiOjUxLCJSIjoyMDAsIkciOjIwMCwiQiI6MjAwfX0sIklzVmlzaWJsZSI6dHJ1ZSwiV2lkdGgiOjAuMCwiSGVpZ2h0IjowLjAsIkJvcmRlclN0eWxlIjp7IiRpZCI6IjQ0NDgiLCJMaW5lQ29sb3IiOnsiJGlkIjoiNDQ0OSIsIiR0eXBlIjoiTkxSRS5Db21tb24uRG9tLlNvbGlkQ29sb3JCcnVzaCwgTkxSRS5Db21tb24iLCJDb2xvciI6eyIkaWQiOiI0NDUwIiwiQSI6MjU1LCJSIjoyMzQsIkciOjIyLCJCIjozMH19LCJMaW5lV2VpZ2h0IjowLjAsIkxpbmVUeXBlIjowLCJQYXJlbnRTdHlsZSI6bnVsbH0sIlBhcmVudFN0eWxlIjpudWxsfSwiSXNBYm92ZVRpbWViYW5kIjpmYWxzZSwiU3BhY2luZyI6MywiRGVmYXVsdFN3aW1sYW5lVGFza1N0eWxlIjp7IiRpZCI6IjQ0NTEiLCIkdHlwZSI6Ik5MUkUuQ29tbW9uLkRvbS5TdHlsZXMuRXhwbGljaXRTZXRhYmxlVGFza1N0eWxlLCBOTFJFLkNvbW1vbiIsIlNoYXBlIjoxLCJTaGFwZVRoaWNrbmVzcyI6MCwiRHVyYXRpb25Gb3JtYXQiOjAsIkluY2x1ZGVOb25Xb3JraW5nRGF5c0luRHVyYXRpb24iOmZhbHNlLCJQZXJjZW50YWdlQ29tcGxldGVTdHlsZSI6eyIkaWQiOiI0NDUyIiwiRm9udFNldHRpbmdzIjp7IiRpZCI6IjQ0NTMiLCJGb250U2l6ZSI6MTAsIkZvbnROYW1lIjoiQ2FsaWJyaSIsIklzQm9sZCI6ZmFsc2UsIklzSXRhbGljIjpmYWxzZSwiSXNVbmRlcmxpbmVkIjpmYWxzZSwiUGFyZW50U3R5bGUiOm51bGx9LCJBdXRvU2l6ZSI6MCwiRm9yZWdyb3VuZCI6eyIkaWQiOiI0NDU0IiwiQ29sb3IiOnsiJGlkIjoiNDQ1NSIsIkEiOjI1NSwiUiI6MjMyLCJHIjoyMzIsIkIiOjIzMn19LCJNYXhXaWR0aCI6MjAwLjAsIk1heEhlaWdodCI6IkluZmluaXR5IiwiU21hcnRGb3JlZ3JvdW5kSXNBY3RpdmUiOmZhbHNlLCJIb3Jpem9udGFsQWxpZ25tZW50IjoxLCJWZXJ0aWNhbEFsaWdubWVudCI6MSwiU21hcnRGb3JlZ3JvdW5kIjpudWxsLCJCYWNrZ3JvdW5kRmlsbFR5cGUiOjAsIk1hcmdpbiI6eyIkaWQiOiI0NDU2IiwiVG9wIjowLjAsIkxlZnQiOjAuMCwiUmlnaHQiOjAuMCwiQm90dG9tIjowLjB9LCJQYWRkaW5nIjp7IiRpZCI6IjQ0NTciLCJUb3AiOjAuMCwiTGVmdCI6MC4wLCJSaWdodCI6MC4wLCJCb3R0b20iOjAuMH0sIkJhY2tncm91bmQiOnsiJGlkIjoiNDQ1OCIsIkNvbG9yIjp7IiRpZCI6IjQ0NTkiLCJBIjo4OSwiUiI6MCwiRyI6MCwiQiI6MH19LCJJc1Zpc2libGUiOnRydWUsIldpZHRoIjowLjAsIkhlaWdodCI6MC4wLCJCb3JkZXJTdHlsZSI6eyIkaWQiOiI0NDYwIiwiTGluZUNvbG9yIjpudWxsLCJMaW5lV2VpZ2h0IjowLjAsIkxpbmVUeXBlIjowLCJQYXJlbnRTdHlsZSI6bnVsbH0sIlBhcmVudFN0eWxlIjpudWxsfSwiRHVyYXRpb25TdHlsZSI6eyIkaWQiOiI0NDYxIiwiRm9udFNldHRpbmdzIjp7IiRpZCI6IjQ0NjIiLCJGb250U2l6ZSI6MTAsIkZvbnROYW1lIjoiQ2FsaWJyaSIsIklzQm9sZCI6ZmFsc2UsIklzSXRhbGljIjpmYWxzZSwiSXNVbmRlcmxpbmVkIjpmYWxzZSwiUGFyZW50U3R5bGUiOm51bGx9LCJBdXRvU2l6ZSI6MCwiRm9yZWdyb3VuZCI6eyIkaWQiOiI0NDYzIiwiQ29sb3IiOnsiJGlkIjoiNDQ2NCIsIkEiOjI1NSwiUiI6MjM3LCJHIjoxMjUsIkIiOjQ5fX0sIk1heFdpZHRoIjoyMDAuMCwiTWF4SGVpZ2h0IjoiSW5maW5pdHkiLCJTbWFydEZvcmVncm91bmRJc0FjdGl2ZSI6ZmFsc2UsIkhvcml6b250YWxBbGlnbm1lbnQiOjAsIlZlcnRpY2FsQWxpZ25tZW50IjoxLCJTbWFydEZvcmVncm91bmQiOm51bGwsIkJhY2tncm91bmRGaWxsVHlwZSI6MCwiTWFyZ2luIjp7IiRpZCI6IjQ0NjUiLCJUb3AiOjAuMCwiTGVmdCI6MC4wLCJSaWdodCI6MC4wLCJCb3R0b20iOjAuMH0sIlBhZGRpbmciOnsiJGlkIjoiNDQ2NiIsIlRvcCI6MC4wLCJMZWZ0IjowLjAsIlJpZ2h0IjowLjAsIkJvdHRvbSI6MC4wfSwiQmFja2dyb3VuZCI6eyIkaWQiOiI0NDY3IiwiQ29sb3IiOnsiJGlkIjoiNDQ2OCIsIkEiOjI1NSwiUiI6MjM3LCJHIjoxMjUsIkIiOjQ5fX0sIklzVmlzaWJsZSI6dHJ1ZSwiV2lkdGgiOjAuMCwiSGVpZ2h0IjowLjAsIkJvcmRlclN0eWxlIjp7IiRpZCI6IjQ0NjkiLCJMaW5lQ29sb3IiOm51bGwsIkxpbmVXZWlnaHQiOjAuMCwiTGluZVR5cGUiOjAsIlBhcmVudFN0eWxlIjpudWxsfSwiUGFyZW50U3R5bGUiOm51bGx9LCJIb3Jpem9udGFsQ29ubmVjdG9yU3R5bGUiOnsiJGlkIjoiNDQ3MCIsIkxpbmVDb2xvciI6eyIkaWQiOiI0NDcxIiwiJHR5cGUiOiJOTFJFLkNvbW1vbi5Eb20uU29saWRDb2xvckJydXNoLCBOTFJFLkNvbW1vbiIsIkNvbG9yIjp7IiRpZCI6IjQ0NzIiLCJBIjoyNTUsIlIiOjAsIkciOjAsIkIiOjB9fSwiTGluZVdlaWdodCI6MC4wLCJMaW5lVHlwZSI6MCwiUGFyZW50U3R5bGUiOm51bGx9LCJWZXJ0aWNhbENvbm5lY3RvclN0eWxlIjp7IiRpZCI6IjQ0NzMiLCJMaW5lQ29sb3IiOnsiJGlkIjoiNDQ3NCIsIiR0eXBlIjoiTkxSRS5Db21tb24uRG9tLlNvbGlkQ29sb3JCcnVzaCwgTkxSRS5Db21tb24iLCJDb2xvciI6eyIkaWQiOiI0NDc1IiwiQSI6MjU1LCJSIjowLCJHIjowLCJCIjowfX0sIkxpbmVXZWlnaHQiOjAuMCwiTGluZVR5cGUiOjAsIlBhcmVudFN0eWxlIjpudWxsfSwiTWFyZ2luIjpudWxsLCJTdGFydERhdGVQb3NpdGlvbiI6MywiRW5kRGF0ZVBvc2l0aW9uIjozLCJEYXRlSXNWaXNpYmxlIjp0cnVlLCJUaXRsZVBvc2l0aW9uIjo0LCJEdXJhdGlvblBvc2l0aW9uIjo2LCJQZXJjZW50YWdlQ29tcGxldGVkUG9zaXRpb24iOjIsIlZhcmlhbmNlUG9zaXRpb24iOjYsIlNwYWNpbmciOjMsIklzQmVsb3dUaW1lYmFuZCI6ZmFsc2UsIlBlcmNlbnRhZ2VDb21wbGV0ZVNoYXBlT3BhY2l0eSI6MzUsIkJhc2VsaW5lU3R5bGUiOnsiJGlkIjoiNDQ3NiIsIlNoYXBlU3R5bGUiOnsiJGlkIjoiNDQ3NyIsIk1hcmdpbiI6eyIkaWQiOiI0NDc4IiwiVG9wIjowLjAsIkxlZnQiOjAuMCwiUmlnaHQiOjAuMCwiQm90dG9tIjowLjB9LCJQYWRkaW5nIjp7IiRpZCI6IjQ0NzkiLCJUb3AiOjAuMCwiTGVmdCI6MC4wLCJSaWdodCI6MC4wLCJCb3R0b20iOjAuMH0sIkJhY2tncm91bmQiOnsiJGlkIjoiNDQ4MCIsIkNvbG9yIjp7IiRpZCI6IjQ0ODEiLCJBIjoxNTMsIlIiOjAsIkciOjAsIkIiOjB9fSwiSXNWaXNpYmxlIjp0cnVlLCJXaWR0aCI6MC4wLCJIZWlnaHQiOjAuMCwiQm9yZGVyU3R5bGUiOnsiJGlkIjoiNDQ4MiIsIkxpbmVDb2xvciI6eyIkaWQiOiI0NDgzIiwiJHR5cGUiOiJOTFJFLkNvbW1vbi5Eb20uU29saWRDb2xvckJydXNoLCBOTFJFLkNvbW1vbiIsIkNvbG9yIjp7IiRpZCI6IjQ0ODQiLCJBIjoyNTUsIlIiOjI1NSwiRyI6MCwiQiI6MH19LCJMaW5lV2VpZ2h0IjowLjAsIkxpbmVUeXBlIjowLCJQYXJlbnRTdHlsZSI6bnVsbH0sIlBhcmVudFN0eWxlIjpudWxsfSwiTWFyZ2luIjp7IiRpZCI6IjQ0ODUiLCJUb3AiOjAuMCwiTGVmdCI6MC4wLCJSaWdodCI6MC4wLCJCb3R0b20iOjAuMH0sIlBhZGRpbmciOnsiJGlkIjoiNDQ4NiIsIlRvcCI6MC4wLCJMZWZ0IjowLjAsIlJpZ2h0IjowLjAsIkJvdHRvbSI6MC4wfSwiQmFja2dyb3VuZCI6bnVsbCwiSXNWaXNpYmxlIjp0cnVlLCJXaWR0aCI6MC4wLCJIZWlnaHQiOjAuMCwiQm9yZGVyU3R5bGUiOm51bGwsIlBhcmVudFN0eWxlIjpudWxsfSwiU2hhcGVTdHlsZSI6eyIkaWQiOiI0NDg3IiwiTWFyZ2luIjp7IiRpZCI6IjQ0ODgiLCJUb3AiOjAuMCwiTGVmdCI6NC4wLCJSaWdodCI6NC4wLCJCb3R0b20iOjAuMH0sIlBhZGRpbmciOnsiJGlkIjoiNDQ4OSIsIlRvcCI6MC4wLCJMZWZ0IjowLjAsIlJpZ2h0IjowLjAsIkJvdHRvbSI6MC4wfSwiQmFja2dyb3VuZCI6eyIkaWQiOiI0NDkwIiwiQ29sb3IiOnsiJGlkIjoiNDQ5MSIsIkEiOjI1NSwiUiI6MjUsIkciOjEwNywiQiI6MzZ9fSwiSXNWaXNpYmxlIjp0cnVlLCJXaWR0aCI6MC4wLCJIZWlnaHQiOjEwLjAsIkJvcmRlclN0eWxlIjp7IiRpZCI6IjQ0OTIiLCJMaW5lQ29sb3IiOnsiJGlkIjoiNDQ5MyIsIiR0eXBlIjoiTkxSRS5Db21tb24uRG9tLlNvbGlkQ29sb3JCcnVzaCwgTkxSRS5Db21tb24iLCJDb2xvciI6eyIkaWQiOiI0NDk0IiwiQSI6MjU1LCJSIjoyMzQsIkciOjIyLCJCIjozMH19LCJMaW5lV2VpZ2h0IjowLjAsIkxpbmVUeXBlIjowLCJQYXJlbnRTdHlsZSI6bnVsbH0sIlBhcmVudFN0eWxlIjpudWxsfSwiVGl0bGVTdHlsZSI6eyIkaWQiOiI0NDk1IiwiRm9udFNldHRpbmdzIjp7IiRpZCI6IjQ0OTYiLCJGb250U2l6ZSI6MTEsIkZvbnROYW1lIjoiQ2FsaWJyaSIsIklzQm9sZCI6ZmFsc2UsIklzSXRhbGljIjpmYWxzZSwiSXNVbmRlcmxpbmVkIjpmYWxzZSwiUGFyZW50U3R5bGUiOm51bGx9LCJBdXRvU2l6ZSI6MCwiRm9yZWdyb3VuZCI6eyIkaWQiOiI0NDk3IiwiQ29sb3IiOnsiJGlkIjoiNDQ5OCIsIkEiOjI1NSwiUiI6MCwiRyI6MCwiQiI6MH19LCJNYXhXaWR0aCI6MjAwLjAsIk1heEhlaWdodCI6IkluZmluaXR5IiwiU21hcnRGb3JlZ3JvdW5kSXNBY3RpdmUiOmZhbHNlLCJIb3Jpem9udGFsQWxpZ25tZW50IjowLCJWZXJ0aWNhbEFsaWdubWVudCI6MSwiU21hcnRGb3JlZ3JvdW5kIjpudWxsLCJCYWNrZ3JvdW5kRmlsbFR5cGUiOjAsIk1hcmdpbiI6eyIkaWQiOiI0NDk5IiwiVG9wIjowLjAsIkxlZnQiOjAuMCwiUmlnaHQiOjAuMCwiQm90dG9tIjowLjB9LCJQYWRkaW5nIjp7IiRpZCI6IjQ1MDAiLCJUb3AiOjAuMCwiTGVmdCI6MC4wLCJSaWdodCI6MC4wLCJCb3R0b20iOjAuMH0sIkJhY2tncm91bmQiOnsiJGlkIjoiNDUwMSIsIkNvbG9yIjp7IiRpZCI6IjQ1MDIiLCJBIjoyNTUsIlIiOjAsIkciOjAsIkIiOjB9fSwiSXNWaXNpYmxlIjp0cnVlLCJXaWR0aCI6MC4wLCJIZWlnaHQiOjAuMCwiQm9yZGVyU3R5bGUiOnsiJGlkIjoiNDUwMyIsIkxpbmVDb2xvciI6bnVsbCwiTGluZVdlaWdodCI6MC4wLCJMaW5lVHlwZSI6MCwiUGFyZW50U3R5bGUiOm51bGx9LCJQYXJlbnRTdHlsZSI6bnVsbH0sIkRhdGVTdHlsZSI6eyIkaWQiOiI0NTA0IiwiRm9udFNldHRpbmdzIjp7IiRpZCI6IjQ1MDUiLCJGb250U2l6ZSI6MTAsIkZvbnROYW1lIjoiQ2FsaWJyaSIsIklzQm9sZCI6ZmFsc2UsIklzSXRhbGljIjpmYWxzZSwiSXNVbmRlcmxpbmVkIjpmYWxzZSwiUGFyZW50U3R5bGUiOm51bGx9LCJBdXRvU2l6ZSI6MCwiRm9yZWdyb3VuZCI6eyIkaWQiOiI0NTA2IiwiQ29sb3IiOnsiJGlkIjoiNDUwNyIsIkEiOjI1NSwiUiI6MTQsIkciOjQwLCJCIjo2NX19LCJNYXhXaWR0aCI6MjAwLjAsIk1heEhlaWdodCI6IkluZmluaXR5IiwiU21hcnRGb3JlZ3JvdW5kSXNBY3RpdmUiOmZhbHNlLCJIb3Jpem9udGFsQWxpZ25tZW50IjoyLCJWZXJ0aWNhbEFsaWdubWVudCI6MSwiU21hcnRGb3JlZ3JvdW5kIjpudWxsLCJCYWNrZ3JvdW5kRmlsbFR5cGUiOjAsIk1hcmdpbiI6eyIkaWQiOiI0NTA4IiwiVG9wIjowLjAsIkxlZnQiOjAuMCwiUmlnaHQiOjAuMCwiQm90dG9tIjowLjB9LCJQYWRkaW5nIjp7IiRpZCI6IjQ1MDkiLCJUb3AiOjAuMCwiTGVmdCI6MC4wLCJSaWdodCI6MC4wLCJCb3R0b20iOjAuMH0sIkJhY2tncm91bmQiOnsiJGlkIjoiNDUxMCIsIkNvbG9yIjp7IiRpZCI6IjQ1MTEiLCJBIjoyNTUsIlIiOjE0LCJHIjo0MCwiQiI6NjV9fSwiSXNWaXNpYmxlIjp0cnVlLCJXaWR0aCI6MC4wLCJIZWlnaHQiOjAuMCwiQm9yZGVyU3R5bGUiOnsiJGlkIjoiNDUxMiIsIkxpbmVDb2xvciI6bnVsbCwiTGluZVdlaWdodCI6MC4wLCJMaW5lVHlwZSI6MCwiUGFyZW50U3R5bGUiOm51bGx9LCJQYXJlbnRTdHlsZSI6bnVsbH0sIkRhdGVGb3JtYXQiOnsiJGlkIjoiNDUxMy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0NTE0IiwiRm9ybWF0IjowLCJJc1Zpc2libGUiOmZhbHNlLCJMYXN0S25vd25WaXNpYmlsaXR5U3RhdGUiOmZhbHNlfSwiSXNWaXNpYmxlIjp0cnVlLCJWYXJpYW5jZVN0eWxlIjp7IiRpZCI6IjQ1MTUiLCJUZXh0U3R5bGUiOnsiJGlkIjoiNDUxNiIsIkZvbnRTZXR0aW5ncyI6eyIkaWQiOiI0NTE3IiwiRm9udFNpemUiOjExLCJGb250TmFtZSI6IkNhbGlicmkiLCJJc0JvbGQiOmZhbHNlLCJJc0l0YWxpYyI6ZmFsc2UsIklzVW5kZXJsaW5lZCI6ZmFsc2UsIlBhcmVudFN0eWxlIjpudWxsfSwiQXV0b1NpemUiOjAsIkZvcmVncm91bmQiOnsiJGlkIjoiNDUxOCIsIkNvbG9yIjp7IiRpZCI6IjQ1MTkiLCJBIjoyNTUsIlIiOjAsIkciOjAsIkIiOjB9fSwiTWF4V2lkdGgiOjIwMC4wLCJNYXhIZWlnaHQiOiJJbmZpbml0eSIsIlNtYXJ0Rm9yZWdyb3VuZElzQWN0aXZlIjpmYWxzZSwiSG9yaXpvbnRhbEFsaWdubWVudCI6MCwiVmVydGljYWxBbGlnbm1lbnQiOjEsIlNtYXJ0Rm9yZWdyb3VuZCI6bnVsbCwiQmFja2dyb3VuZEZpbGxUeXBlIjowLCJNYXJnaW4iOnsiJGlkIjoiNDUyMCIsIlRvcCI6MC4wLCJMZWZ0IjowLjAsIlJpZ2h0IjowLjAsIkJvdHRvbSI6MC4wfSwiUGFkZGluZyI6eyIkaWQiOiI0NTIxIiwiVG9wIjowLjAsIkxlZnQiOjAuMCwiUmlnaHQiOjAuMCwiQm90dG9tIjowLjB9LCJCYWNrZ3JvdW5kIjp7IiRpZCI6IjQ1MjIiLCJDb2xvciI6eyIkaWQiOiI0NTIzIiwiQSI6MCwiUiI6MCwiRyI6MCwiQiI6MH19LCJJc1Zpc2libGUiOnRydWUsIldpZHRoIjowLjAsIkhlaWdodCI6MC4wLCJCb3JkZXJTdHlsZSI6eyIkaWQiOiI0NTI0IiwiTGluZUNvbG9yIjpudWxsLCJMaW5lV2VpZ2h0IjowLjAsIkxpbmVUeXBlIjowLCJQYXJlbnRTdHlsZSI6bnVsbH0sIlBhcmVudFN0eWxlIjpudWxsfSwiUGFyZW50U3R5bGUiOm51bGx9LCJQYXJlbnRTdHlsZSI6bnVsbCwiX2V4cGxpY2l0bHlTZXQiOnsiJGlkIjoiNDUyNSIsIlNoYXBlU3R5bGUiOmZhbHNlLCJUaXRsZVN0eWxlIjpmYWxzZSwiRGF0ZVN0eWxlIjpmYWxzZSwiVmFyaWFuY2VTdHlsZSI6ZmFsc2UsIkhvcml6b250YWxDb25uZWN0b3JTdHlsZSI6ZmFsc2UsIlZlcnRpY2FsQ29ubmVjdG9yU3R5bGUiOmZhbHNlLCJQZXJjZW50YWdlQ29tcGxldGVTaGFwZU9wYWNpdHkiOmZhbHNlLCJTaGFwZSI6ZmFsc2UsIlNoYXBlVGhpY2tuZXNzIjpmYWxzZSwiRHVyYXRpb25Gb3JtYXQiOmZhbHNlLCJJbmNsdWRlTm9uV29ya2luZ0RheXNJbkR1cmF0aW9uIjpmYWxzZSwiTWFyZ2luIjpmYWxzZSwiU3RhcnREYXRlUG9zaXRpb24iOmZhbHNlLCJFbmREYXRlUG9zaXRpb24iOmZhbHNlLCJUaXRsZVBvc2l0aW9uIjpmYWxzZSwiRHVyYXRpb25Qb3NpdGlvbiI6ZmFsc2UsIlBlcmNlbnRhZ2VDb21wbGV0ZWRQb3NpdGlvbiI6ZmFsc2UsIlZhcmlhbmNlUG9zaXRpb24iOmZhbHNlLCJTcGFjaW5nIjpmYWxzZSwiSXNCZWxvd1RpbWViYW5kIjpmYWxzZSwiRGF0ZUZvcm1hdCI6ZmFsc2UsIldlZWtOdW1iZXJpbmciOmZhbHNlLCJJc1Zpc2libGUiOmZhbHNlfX0sIkRlZmF1bHRTd2ltbGFuZU1vdFN0eWxlIjp7IiRpZCI6IjQ1MjYiLCJTaGFwZSI6MSwiQ29ubmVjdG9yTWFyZ2luIjp7IiRpZCI6IjQ1MjciLCJUb3AiOjAuMCwiTGVmdCI6Mi4wLCJSaWdodCI6Mi4wLCJCb3R0b20iOjAuMH0sIkNvbm5lY3RvclN0eWxlIjp7IiRpZCI6IjQ1MjgiLCJMaW5lQ29sb3IiOnsiJGlkIjoiNDUyOSIsIiR0eXBlIjoiTkxSRS5Db21tb24uRG9tLlNvbGlkQ29sb3JCcnVzaCwgTkxSRS5Db21tb24iLCJDb2xvciI6eyIkaWQiOiI0NTMwIiwiQSI6MTI3LCJSIjoxMywiRyI6NTMsIkIiOjE4fX0sIkxpbmVXZWlnaHQiOjEuMCwiTGluZVR5cGUiOjAsIlBhcmVudFN0eWxlIjpudWxsfSwiSXNCZWxvd1RpbWViYW5kIjpmYWxzZSwiUG9zaXRpb25PblRhc2siOjEsIkhpZGVEYXRlIjpmYWxzZSwiU2hhcGVTaXplIjowLCJTcGFjaW5nIjowLjAsIlBhZGRpbmciOnsiJGlkIjoiNDUzMSIsIlRvcCI6NS4wLCJMZWZ0IjozLjAsIlJpZ2h0IjowLjAsIkJvdHRvbSI6Mi4wfSwiU2hhcGVTdHlsZSI6eyIkaWQiOiI0NTMyIiwiTWFyZ2luIjp7IiRpZCI6IjQ1MzMiLCJUb3AiOjAuMCwiTGVmdCI6MC4wLCJSaWdodCI6MC4wLCJCb3R0b20iOjAuMH0sIlBhZGRpbmciOnsiJGlkIjoiNDUzNCIsIlRvcCI6MC4wLCJMZWZ0IjowLjAsIlJpZ2h0IjowLjAsIkJvdHRvbSI6MC4wfSwiQmFja2dyb3VuZCI6eyIkaWQiOiI0NTM1IiwiQ29sb3IiOnsiJGlkIjoiNDUzNiIsIkEiOjI1NSwiUiI6MTMsIkciOjUzLCJCIjoxOH19LCJJc1Zpc2libGUiOnRydWUsIldpZHRoIjoxMi4wLCJIZWlnaHQiOjE0LjAsIkJvcmRlclN0eWxlIjp7IiRpZCI6IjQ1MzciLCJMaW5lQ29sb3IiOnsiJGlkIjoiNDUzOCIsIiR0eXBlIjoiTkxSRS5Db21tb24uRG9tLlNvbGlkQ29sb3JCcnVzaCwgTkxSRS5Db21tb24iLCJDb2xvciI6eyIkaWQiOiI0NTM5IiwiQSI6MjU1LCJSIjoyNTUsIkciOjI1NSwiQiI6MjU1fX0sIkxpbmVXZWlnaHQiOjAuMCwiTGluZVR5cGUiOjAsIlBhcmVudFN0eWxlIjpudWxsfSwiUGFyZW50U3R5bGUiOm51bGx9LCJUaXRsZVN0eWxlIjp7IiRpZCI6IjQ1NDAiLCJGb250U2V0dGluZ3MiOnsiJGlkIjoiNDU0MSIsIkZvbnRTaXplIjoxMSwiRm9udE5hbWUiOiJDYWxpYnJpIiwiSXNCb2xkIjpmYWxzZSwiSXNJdGFsaWMiOmZhbHNlLCJJc1VuZGVybGluZWQiOmZhbHNlLCJQYXJlbnRTdHlsZSI6bnVsbH0sIkF1dG9TaXplIjowLCJGb3JlZ3JvdW5kIjp7IiRpZCI6IjQ1NDIiLCJDb2xvciI6eyIkaWQiOiI0NTQzIiwiQSI6MjU1LCJSIjowLCJHIjowLCJCIjowfX0sIk1heFdpZHRoIjoyMDAuMCwiTWF4SGVpZ2h0IjoiSW5maW5pdHkiLCJTbWFydEZvcmVncm91bmRJc0FjdGl2ZSI6ZmFsc2UsIkhvcml6b250YWxBbGlnbm1lbnQiOjEsIlZlcnRpY2FsQWxpZ25tZW50IjoxLCJTbWFydEZvcmVncm91bmQiOm51bGwsIkJhY2tncm91bmRGaWxsVHlwZSI6MCwiTWFyZ2luIjp7IiRpZCI6IjQ1NDQiLCJUb3AiOjAuMCwiTGVmdCI6MC4wLCJSaWdodCI6MC4wLCJCb3R0b20iOjAuMH0sIlBhZGRpbmciOnsiJGlkIjoiNDU0NSIsIlRvcCI6MC4wLCJMZWZ0IjowLjAsIlJpZ2h0IjowLjAsIkJvdHRvbSI6MC4wfSwiQmFja2dyb3VuZCI6eyIkaWQiOiI0NTQ2IiwiQ29sb3IiOnsiJGlkIjoiNDU0NyIsIkEiOjI1NSwiUiI6MCwiRyI6MCwiQiI6MH19LCJJc1Zpc2libGUiOnRydWUsIldpZHRoIjowLjAsIkhlaWdodCI6MC4wLCJCb3JkZXJTdHlsZSI6eyIkaWQiOiI0NTQ4IiwiTGluZUNvbG9yIjpudWxsLCJMaW5lV2VpZ2h0IjowLjAsIkxpbmVUeXBlIjowLCJQYXJlbnRTdHlsZSI6bnVsbH0sIlBhcmVudFN0eWxlIjpudWxsfSwiRGF0ZVN0eWxlIjp7IiRpZCI6IjQ1NDkiLCJGb250U2V0dGluZ3MiOnsiJGlkIjoiNDU1MCIsIkZvbnRTaXplIjoxMCwiRm9udE5hbWUiOiJDYWxpYnJpIiwiSXNCb2xkIjpmYWxzZSwiSXNJdGFsaWMiOmZhbHNlLCJJc1VuZGVybGluZWQiOmZhbHNlLCJQYXJlbnRTdHlsZSI6bnVsbH0sIkF1dG9TaXplIjowLCJGb3JlZ3JvdW5kIjp7IiRpZCI6IjQ1NTEiLCJDb2xvciI6eyIkaWQiOiI0NTUyIiwiQSI6MjU1LCJSIjoxNCwiRyI6NDAsIkIiOjY1fX0sIk1heFdpZHRoIjoyMDAuMCwiTWF4SGVpZ2h0IjoiSW5maW5pdHkiLCJTbWFydEZvcmVncm91bmRJc0FjdGl2ZSI6ZmFsc2UsIkhvcml6b250YWxBbGlnbm1lbnQiOjEsIlZlcnRpY2FsQWxpZ25tZW50IjoxLCJTbWFydEZvcmVncm91bmQiOm51bGwsIkJhY2tncm91bmRGaWxsVHlwZSI6MCwiTWFyZ2luIjp7IiRpZCI6IjQ1NTMiLCJUb3AiOjAuMCwiTGVmdCI6MC4wLCJSaWdodCI6MC4wLCJCb3R0b20iOjAuMH0sIlBhZGRpbmciOnsiJGlkIjoiNDU1NCIsIlRvcCI6MC4wLCJMZWZ0IjowLjAsIlJpZ2h0IjowLjAsIkJvdHRvbSI6MC4wfSwiQmFja2dyb3VuZCI6eyIkaWQiOiI0NTU1IiwiQ29sb3IiOnsiJGlkIjoiNDU1NiIsIkEiOjI1NSwiUiI6MTQsIkciOjQwLCJCIjo2NX19LCJJc1Zpc2libGUiOnRydWUsIldpZHRoIjowLjAsIkhlaWdodCI6MC4wLCJCb3JkZXJTdHlsZSI6eyIkaWQiOiI0NTU3IiwiTGluZUNvbG9yIjpudWxsLCJMaW5lV2VpZ2h0IjowLjAsIkxpbmVUeXBlIjowLCJQYXJlbnRTdHlsZSI6bnVsbH0sIlBhcmVudFN0eWxlIjpudWxsfSwiRGF0ZUZvcm1hdCI6eyIkaWQiOiI0NTU4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Q1NTkiLCJGb3JtYXQiOjAsIklzVmlzaWJsZSI6ZmFsc2UsIkxhc3RLbm93blZpc2liaWxpdHlTdGF0ZSI6ZmFsc2V9LCJJc1Zpc2libGUiOmZhbHNlLCJWYXJpYW5jZVN0eWxlIjp7IiRpZCI6IjQ1NjAiLCJUZXh0U3R5bGUiOnsiJGlkIjoiNDU2MSIsIkZvbnRTZXR0aW5ncyI6eyIkaWQiOiI0NTYyIiwiRm9udFNpemUiOjExLCJGb250TmFtZSI6IkNhbGlicmkiLCJJc0JvbGQiOmZhbHNlLCJJc0l0YWxpYyI6ZmFsc2UsIklzVW5kZXJsaW5lZCI6ZmFsc2UsIlBhcmVudFN0eWxlIjpudWxsfSwiQXV0b1NpemUiOjAsIkZvcmVncm91bmQiOnsiJGlkIjoiNDU2MyIsIkNvbG9yIjp7IiRpZCI6IjQ1NjQiLCJBIjoyNTUsIlIiOjAsIkciOjAsIkIiOjB9fSwiTWF4V2lkdGgiOjIwMC4wLCJNYXhIZWlnaHQiOiJJbmZpbml0eSIsIlNtYXJ0Rm9yZWdyb3VuZElzQWN0aXZlIjpmYWxzZSwiSG9yaXpvbnRhbEFsaWdubWVudCI6MCwiVmVydGljYWxBbGlnbm1lbnQiOjEsIlNtYXJ0Rm9yZWdyb3VuZCI6bnVsbCwiQmFja2dyb3VuZEZpbGxUeXBlIjowLCJNYXJnaW4iOnsiJGlkIjoiNDU2NSIsIlRvcCI6MC4wLCJMZWZ0IjowLjAsIlJpZ2h0IjowLjAsIkJvdHRvbSI6MC4wfSwiUGFkZGluZyI6eyIkaWQiOiI0NTY2IiwiVG9wIjowLjAsIkxlZnQiOjAuMCwiUmlnaHQiOjAuMCwiQm90dG9tIjowLjB9LCJCYWNrZ3JvdW5kIjp7IiRpZCI6IjQ1NjciLCJDb2xvciI6eyIkaWQiOiI0NTY4IiwiQSI6MCwiUiI6MCwiRyI6MCwiQiI6MH19LCJJc1Zpc2libGUiOmZhbHNlLCJXaWR0aCI6MC4wLCJIZWlnaHQiOjAuMCwiQm9yZGVyU3R5bGUiOnsiJGlkIjoiNDU2OSIsIkxpbmVDb2xvciI6bnVsbCwiTGluZVdlaWdodCI6MC4wLCJMaW5lVHlwZSI6MCwiUGFyZW50U3R5bGUiOm51bGx9LCJQYXJlbnRTdHlsZSI6bnVsbH0sIlBhcmVudFN0eWxlIjpudWxsfSwiUGFyZW50U3R5bGUiOm51bGx9LCJEZWZhdWx0U3dpbWxhbmVNaWxlc3RvbmVTdHlsZSI6eyIkaWQiOiI0NTcwIiwiVGl0bGVQb3NpdGlvbiI6IkxlZnQiLCJEYXRlUG9zaXRpb24iOiJSaWdodCIsIlZhcmlhbmNlUG9zaXRpb24iOiJSaWdodCIsIlNoYXBlVHlwZSI6MSwiU2hhcGVTaXplIjowLCJTcGFjaW5nIjo1LCJTaGFwZVN0eWxlIjp7IiRpZCI6IjQ1NzEiLCJNYXJnaW4iOnsiJGlkIjoiNDU3MiIsIlRvcCI6MC4wLCJMZWZ0IjowLjAsIlJpZ2h0IjowLjAsIkJvdHRvbSI6MC4wfSwiUGFkZGluZyI6eyIkaWQiOiI0NTczIiwiVG9wIjowLjAsIkxlZnQiOjAuMCwiUmlnaHQiOjAuMCwiQm90dG9tIjowLjB9LCJCYWNrZ3JvdW5kIjp7IiRpZCI6IjQ1NzQiLCJDb2xvciI6eyIkaWQiOiI0NTc1IiwiQSI6MjU1LCJSIjoyNSwiRyI6MTA3LCJCIjozNn19LCJJc1Zpc2libGUiOnRydWUsIldpZHRoIjoxMi4wLCJIZWlnaHQiOjE0LjAsIkJvcmRlclN0eWxlIjp7IiRpZCI6IjQ1NzYiLCJMaW5lQ29sb3IiOnsiJGlkIjoiNDU3NyIsIiR0eXBlIjoiTkxSRS5Db21tb24uRG9tLlNvbGlkQ29sb3JCcnVzaCwgTkxSRS5Db21tb24iLCJDb2xvciI6eyIkaWQiOiI0NTc4IiwiQSI6MjU1LCJSIjoyMzQsIkciOjIyLCJCIjozMH19LCJMaW5lV2VpZ2h0IjowLjAsIkxpbmVUeXBlIjowLCJQYXJlbnRTdHlsZSI6bnVsbH0sIlBhcmVudFN0eWxlIjpudWxsfSwiVGl0bGVTdHlsZSI6eyIkaWQiOiI0NTc5IiwiRm9udFNldHRpbmdzIjp7IiRpZCI6IjQ1ODAiLCJGb250U2l6ZSI6MTEsIkZvbnROYW1lIjoiQ2FsaWJyaSIsIklzQm9sZCI6ZmFsc2UsIklzSXRhbGljIjpmYWxzZSwiSXNVbmRlcmxpbmVkIjpmYWxzZSwiUGFyZW50U3R5bGUiOm51bGx9LCJBdXRvU2l6ZSI6MCwiRm9yZWdyb3VuZCI6eyIkaWQiOiI0NTgxIiwiQ29sb3IiOnsiJGlkIjoiNDU4MiIsIkEiOjI1NSwiUiI6MCwiRyI6MCwiQiI6MH19LCJNYXhXaWR0aCI6MjAwLjAsIk1heEhlaWdodCI6IkluZmluaXR5IiwiU21hcnRGb3JlZ3JvdW5kSXNBY3RpdmUiOmZhbHNlLCJIb3Jpem9udGFsQWxpZ25tZW50IjoyLCJWZXJ0aWNhbEFsaWdubWVudCI6MSwiU21hcnRGb3JlZ3JvdW5kIjpudWxsLCJCYWNrZ3JvdW5kRmlsbFR5cGUiOjAsIk1hcmdpbiI6eyIkaWQiOiI0NTgzIiwiVG9wIjowLjAsIkxlZnQiOjAuMCwiUmlnaHQiOjAuMCwiQm90dG9tIjowLjB9LCJQYWRkaW5nIjp7IiRpZCI6IjQ1ODQiLCJUb3AiOjAuMCwiTGVmdCI6MC4wLCJSaWdodCI6MC4wLCJCb3R0b20iOjAuMH0sIkJhY2tncm91bmQiOnsiJGlkIjoiNDU4NSIsIkNvbG9yIjp7IiRpZCI6IjQ1ODYiLCJBIjoyNTUsIlIiOjAsIkciOjAsIkIiOjB9fSwiSXNWaXNpYmxlIjp0cnVlLCJXaWR0aCI6MC4wLCJIZWlnaHQiOjAuMCwiQm9yZGVyU3R5bGUiOnsiJGlkIjoiNDU4NyIsIkxpbmVDb2xvciI6bnVsbCwiTGluZVdlaWdodCI6MC4wLCJMaW5lVHlwZSI6MCwiUGFyZW50U3R5bGUiOm51bGx9LCJQYXJlbnRTdHlsZSI6bnVsbH0sIkRhdGVTdHlsZSI6eyIkaWQiOiI0NTg4IiwiRm9udFNldHRpbmdzIjp7IiRpZCI6IjQ1ODkiLCJGb250U2l6ZSI6MTAsIkZvbnROYW1lIjoiQ2FsaWJyaSIsIklzQm9sZCI6ZmFsc2UsIklzSXRhbGljIjpmYWxzZSwiSXNVbmRlcmxpbmVkIjpmYWxzZSwiUGFyZW50U3R5bGUiOm51bGx9LCJBdXRvU2l6ZSI6MCwiRm9yZWdyb3VuZCI6eyIkaWQiOiI0NTkwIiwiQ29sb3IiOnsiJGlkIjoiNDU5MSIsIkEiOjI1NSwiUiI6MTQsIkciOjQwLCJCIjo2NX19LCJNYXhXaWR0aCI6MjAwLjAsIk1heEhlaWdodCI6IkluZmluaXR5IiwiU21hcnRGb3JlZ3JvdW5kSXNBY3RpdmUiOmZhbHNlLCJIb3Jpem9udGFsQWxpZ25tZW50IjowLCJWZXJ0aWNhbEFsaWdubWVudCI6MSwiU21hcnRGb3JlZ3JvdW5kIjpudWxsLCJCYWNrZ3JvdW5kRmlsbFR5cGUiOjAsIk1hcmdpbiI6eyIkaWQiOiI0NTkyIiwiVG9wIjowLjAsIkxlZnQiOjAuMCwiUmlnaHQiOjAuMCwiQm90dG9tIjowLjB9LCJQYWRkaW5nIjp7IiRpZCI6IjQ1OTMiLCJUb3AiOjAuMCwiTGVmdCI6MC4wLCJSaWdodCI6MC4wLCJCb3R0b20iOjAuMH0sIkJhY2tncm91bmQiOnsiJGlkIjoiNDU5NCIsIkNvbG9yIjp7IiRpZCI6IjQ1OTUiLCJBIjoyNTUsIlIiOjE0LCJHIjo0MCwiQiI6NjV9fSwiSXNWaXNpYmxlIjp0cnVlLCJXaWR0aCI6MC4wLCJIZWlnaHQiOjAuMCwiQm9yZGVyU3R5bGUiOnsiJGlkIjoiNDU5NiIsIkxpbmVDb2xvciI6bnVsbCwiTGluZVdlaWdodCI6MC4wLCJMaW5lVHlwZSI6MCwiUGFyZW50U3R5bGUiOm51bGx9LCJQYXJlbnRTdHlsZSI6bnVsbH0sIkRhdGVGb3JtYXQiOnsiJGlkIjoiNDU5Ny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0NTk4IiwiRm9ybWF0IjowLCJJc1Zpc2libGUiOmZhbHNlLCJMYXN0S25vd25WaXNpYmlsaXR5U3RhdGUiOmZhbHNlfSwiSXNWaXNpYmxlIjp0cnVlLCJWYXJpYW5jZVN0eWxlIjp7IiRpZCI6IjQ1OTkiLCJUZXh0U3R5bGUiOnsiJGlkIjoiNDYwMCIsIkZvbnRTZXR0aW5ncyI6eyIkaWQiOiI0NjAxIiwiRm9udFNpemUiOjExLCJGb250TmFtZSI6IkNhbGlicmkiLCJJc0JvbGQiOmZhbHNlLCJJc0l0YWxpYyI6ZmFsc2UsIklzVW5kZXJsaW5lZCI6ZmFsc2UsIlBhcmVudFN0eWxlIjpudWxsfSwiQXV0b1NpemUiOjAsIkZvcmVncm91bmQiOnsiJGlkIjoiNDYwMiIsIkNvbG9yIjp7IiRpZCI6IjQ2MDMiLCJBIjoyNTUsIlIiOjAsIkciOjAsIkIiOjB9fSwiTWF4V2lkdGgiOjIwMC4wLCJNYXhIZWlnaHQiOiJJbmZpbml0eSIsIlNtYXJ0Rm9yZWdyb3VuZElzQWN0aXZlIjpmYWxzZSwiSG9yaXpvbnRhbEFsaWdubWVudCI6MCwiVmVydGljYWxBbGlnbm1lbnQiOjEsIlNtYXJ0Rm9yZWdyb3VuZCI6bnVsbCwiQmFja2dyb3VuZEZpbGxUeXBlIjowLCJNYXJnaW4iOnsiJGlkIjoiNDYwNCIsIlRvcCI6MC4wLCJMZWZ0IjowLjAsIlJpZ2h0IjowLjAsIkJvdHRvbSI6MC4wfSwiUGFkZGluZyI6eyIkaWQiOiI0NjA1IiwiVG9wIjowLjAsIkxlZnQiOjAuMCwiUmlnaHQiOjAuMCwiQm90dG9tIjowLjB9LCJCYWNrZ3JvdW5kIjp7IiRpZCI6IjQ2MDYiLCJDb2xvciI6eyIkaWQiOiI0NjA3IiwiQSI6MCwiUiI6MCwiRyI6MCwiQiI6MH19LCJJc1Zpc2libGUiOnRydWUsIldpZHRoIjowLjAsIkhlaWdodCI6MC4wLCJCb3JkZXJTdHlsZSI6eyIkaWQiOiI0NjA4IiwiTGluZUNvbG9yIjpudWxsLCJMaW5lV2VpZ2h0IjowLjAsIkxpbmVUeXBlIjowLCJQYXJlbnRTdHlsZSI6bnVsbH0sIlBhcmVudFN0eWxlIjpudWxsfSwiUGFyZW50U3R5bGUiOm51bGx9LCJQYXJlbnRTdHlsZSI6bnVsbH0sIkRlZmF1bHRTd2ltbGFuZUFjdGl2aXR5U3R5bGUiOnsiJGlkIjoiNDYwOSIsIkhlYWRlclN0eWxlIjp7IiRpZCI6IjQ2MTAiLCJUZXh0U3R5bGUiOnsiJGlkIjoiNDYxMSIsIkZvbnRTZXR0aW5ncyI6eyIkaWQiOiI0NjEyIiwiRm9udFNpemUiOjExLCJGb250TmFtZSI6IkNhbGlicmkiLCJJc0JvbGQiOmZhbHNlLCJJc0l0YWxpYyI6ZmFsc2UsIklzVW5kZXJsaW5lZCI6ZmFsc2UsIlBhcmVudFN0eWxlIjpudWxsfSwiQXV0b1NpemUiOjIsIkZvcmVncm91bmQiOnsiJGlkIjoiNDYxMyIsIkNvbG9yIjp7IiRpZCI6IjQ2MTQiLCJBIjoyNTUsIlIiOjAsIkciOjAsIkIiOjB9fSwiTWF4V2lkdGgiOiJJbmZpbml0eSIsIk1heEhlaWdodCI6IkluZmluaXR5IiwiU21hcnRGb3JlZ3JvdW5kSXNBY3RpdmUiOmZhbHNlLCJIb3Jpem9udGFsQWxpZ25tZW50IjowLCJWZXJ0aWNhbEFsaWdubWVudCI6MCwiU21hcnRGb3JlZ3JvdW5kIjpudWxsLCJCYWNrZ3JvdW5kRmlsbFR5cGUiOjAsIk1hcmdpbiI6eyIkaWQiOiI0NjE1IiwiVG9wIjowLjAsIkxlZnQiOjAuMCwiUmlnaHQiOjAuMCwiQm90dG9tIjowLjB9LCJQYWRkaW5nIjp7IiRpZCI6IjQ2MTYiLCJUb3AiOjAuMCwiTGVmdCI6MC4wLCJSaWdodCI6MC4wLCJCb3R0b20iOjAuMH0sIkJhY2tncm91bmQiOnsiJGlkIjoiNDYxNyIsIkNvbG9yIjp7IiRpZCI6IjQ2MTgiLCJBIjoyNTUsIlIiOjAsIkciOjAsIkIiOjB9fSwiSXNWaXNpYmxlIjp0cnVlLCJXaWR0aCI6MC4wLCJIZWlnaHQiOjAuMCwiQm9yZGVyU3R5bGUiOm51bGwsIlBhcmVudFN0eWxlIjpudWxsfSwiUmVjdGFuZ2xlU3R5bGUiOnsiJGlkIjoiNDYxOSIsIk1hcmdpbiI6eyIkaWQiOiI0NjIwIiwiVG9wIjowLjAsIkxlZnQiOjAuMCwiUmlnaHQiOjAuMCwiQm90dG9tIjowLjB9LCJQYWRkaW5nIjp7IiRpZCI6IjQ2MjEiLCJUb3AiOjAuMCwiTGVmdCI6MC4wLCJSaWdodCI6MC4wLCJCb3R0b20iOjAuMH0sIkJhY2tncm91bmQiOnsiJGlkIjoiNDYyMiIsIkNvbG9yIjp7IiRpZCI6IjQ2MjMiLCJBIjo2MywiUiI6MjUsIkciOjEwNywiQiI6MzZ9fSwiSXNWaXNpYmxlIjp0cnVlLCJXaWR0aCI6MC4wLCJIZWlnaHQiOjAuMCwiQm9yZGVyU3R5bGUiOnsiJGlkIjoiNDYyNCIsIkxpbmVDb2xvciI6eyIkaWQiOiI0NjI1IiwiJHR5cGUiOiJOTFJFLkNvbW1vbi5Eb20uU29saWRDb2xvckJydXNoLCBOTFJFLkNvbW1vbiIsIkNvbG9yIjp7IiRpZCI6IjQ2MjYiLCJBIjoyNTUsIlIiOjI1NSwiRyI6MjU1LCJCIjoyNTV9fSwiTGluZVdlaWdodCI6MC4wLCJMaW5lVHlwZSI6MCwiUGFyZW50U3R5bGUiOm51bGx9LCJQYXJlbnRTdHlsZSI6bnVsbH0sIk1hcmdpbiI6eyIkaWQiOiI0NjI3IiwiVG9wIjowLjAsIkxlZnQiOjAuMCwiUmlnaHQiOjAuMCwiQm90dG9tIjowLjB9LCJQYWRkaW5nIjp7IiRpZCI6IjQ2MjgiLCJUb3AiOjAuMCwiTGVmdCI6MC4wLCJSaWdodCI6MC4wLCJCb3R0b20iOjAuMH0sIkJhY2tncm91bmQiOm51bGwsIklzVmlzaWJsZSI6dHJ1ZSwiV2lkdGgiOjAuMCwiSGVpZ2h0IjowLjAsIkJvcmRlclN0eWxlIjpudWxsLCJQYXJlbnRTdHlsZSI6bnVsbH0sIkJhY2tncm91bmRTdHlsZSI6eyIkaWQiOiI0NjI5IiwiTWFyZ2luIjp7IiRpZCI6IjQ2MzAiLCJUb3AiOjAuMCwiTGVmdCI6MC4wLCJSaWdodCI6MC4wLCJCb3R0b20iOjAuMH0sIlBhZGRpbmciOnsiJGlkIjoiNDYzMSIsIlRvcCI6MC4wLCJMZWZ0IjowLjAsIlJpZ2h0IjowLjAsIkJvdHRvbSI6MC4wfSwiQmFja2dyb3VuZCI6eyIkaWQiOiI0NjMyIiwiQ29sb3IiOnsiJGlkIjoiNDYzMyIsIkEiOjUxLCJSIjoyMDAsIkciOjIwMCwiQiI6MjAwfX0sIklzVmlzaWJsZSI6dHJ1ZSwiV2lkdGgiOjAuMCwiSGVpZ2h0IjowLjAsIkJvcmRlclN0eWxlIjp7IiRpZCI6IjQ2MzQiLCJMaW5lQ29sb3IiOnsiJGlkIjoiNDYzNSIsIiR0eXBlIjoiTkxSRS5Db21tb24uRG9tLlNvbGlkQ29sb3JCcnVzaCwgTkxSRS5Db21tb24iLCJDb2xvciI6eyIkaWQiOiI0NjM2IiwiQSI6MjU1LCJSIjoyMzQsIkciOjIyLCJCIjozMH19LCJMaW5lV2VpZ2h0IjowLjAsIkxpbmVUeXBlIjowLCJQYXJlbnRTdHlsZSI6bnVsbH0sIlBhcmVudFN0eWxlIjpudWxsfSwiTWFyZ2luIjp7IiRpZCI6IjQ2MzciLCJUb3AiOjAuMCwiTGVmdCI6MC4wLCJSaWdodCI6MC4wLCJCb3R0b20iOjAuMH0sIlBhZGRpbmciOnsiJGlkIjoiNDYzOCIsIlRvcCI6MC4wLCJMZWZ0IjowLjAsIlJpZ2h0IjowLjAsIkJvdHRvbSI6MC4wfSwiSXNWaXNpYmxlIjp0cnVlLCJXaWR0aCI6MC4wLCJIZWlnaHQiOjAuMCwiQm9yZGVyU3R5bGUiOnsiJGlkIjoiNDYzOSIsIkxpbmVDb2xvciI6bnVsbCwiTGluZVdlaWdodCI6MC4wLCJMaW5lVHlwZSI6MCwiUGFyZW50U3R5bGUiOm51bGx9LCJQYXJlbnRTdHlsZSI6bnVsbH0sIk1hcmdpbiI6eyIkaWQiOiI0NjQwIiwiVG9wIjowLjAsIkxlZnQiOjAuMCwiUmlnaHQiOjAuMCwiQm90dG9tIjowLjB9LCJQYWRkaW5nIjp7IiRpZCI6IjQ2NDEiLCJUb3AiOjAuMCwiTGVmdCI6MC4wLCJSaWdodCI6MC4wLCJCb3R0b20iOjAuMH0sIklzVmlzaWJsZSI6dHJ1ZSwiV2lkdGgiOjAuMCwiSGVpZ2h0IjowLjAsIkJvcmRlclN0eWxlIjp7IiRpZCI6IjQ2NDIiLCJMaW5lQ29sb3IiOm51bGwsIkxpbmVXZWlnaHQiOjAuMCwiTGluZVR5cGUiOjAsIlBhcmVudFN0eWxlIjpudWxsfSwiUGFyZW50U3R5bGUiOm51bGx9LHsiJGlkIjoiNDY0MyIsIlN0eWxlSWQiOiIwNzAyZGVhOC1jMTE0LTRkNzEtYmU0MC1jZDMwNjJjNDY5NzAiLCJIZWFkZXJTdHlsZSI6eyIkaWQiOiI0NjQ0IiwiVGV4dElzVmVydGljYWwiOmZhbHNlLCJUZXh0U3R5bGUiOnsiJGlkIjoiNDY0NSIsIkZvbnRTZXR0aW5ncyI6eyIkaWQiOiI0NjQ2IiwiRm9udFNpemUiOjExLCJGb250TmFtZSI6IkNhbGlicmkiLCJJc0JvbGQiOmZhbHNlLCJJc0l0YWxpYyI6ZmFsc2UsIklzVW5kZXJsaW5lZCI6ZmFsc2UsIlBhcmVudFN0eWxlIjpudWxsfSwiQXV0b1NpemUiOjIsIkZvcmVncm91bmQiOnsiJGlkIjoiNDY0NyIsIkNvbG9yIjp7IiRpZCI6IjQ2NDgiLCJBIjoyNTUsIlIiOjI1NSwiRyI6MjU1LCJCIjoyNTV9fSwiTWF4V2lkdGgiOiJJbmZpbml0eSIsIk1heEhlaWdodCI6IkluZmluaXR5IiwiU21hcnRGb3JlZ3JvdW5kSXNBY3RpdmUiOmZhbHNlLCJIb3Jpem9udGFsQWxpZ25tZW50IjowLCJWZXJ0aWNhbEFsaWdubWVudCI6MCwiU21hcnRGb3JlZ3JvdW5kIjpudWxsLCJCYWNrZ3JvdW5kRmlsbFR5cGUiOjAsIk1hcmdpbiI6eyIkaWQiOiI0NjQ5IiwiVG9wIjowLjAsIkxlZnQiOjAuMCwiUmlnaHQiOjAuMCwiQm90dG9tIjowLjB9LCJQYWRkaW5nIjp7IiRpZCI6IjQ2NTAiLCJUb3AiOjAuMCwiTGVmdCI6MC4wLCJSaWdodCI6MC4wLCJCb3R0b20iOjAuMH0sIkJhY2tncm91bmQiOnsiJGlkIjoiNDY1MSIsIkNvbG9yIjp7IiRpZCI6IjQ2NTIiLCJBIjoyNTUsIlIiOjI1NSwiRyI6MjU1LCJCIjoyNTV9fSwiSXNWaXNpYmxlIjp0cnVlLCJXaWR0aCI6MC4wLCJIZWlnaHQiOjAuMCwiQm9yZGVyU3R5bGUiOm51bGwsIlBhcmVudFN0eWxlIjpudWxsfSwiUmVjdGFuZ2xlU3R5bGUiOnsiJGlkIjoiNDY1MyIsIk1hcmdpbiI6eyIkaWQiOiI0NjU0IiwiVG9wIjowLjAsIkxlZnQiOjAuMCwiUmlnaHQiOjAuMCwiQm90dG9tIjowLjB9LCJQYWRkaW5nIjp7IiRpZCI6IjQ2NTUiLCJUb3AiOjAuMCwiTGVmdCI6MC4wLCJSaWdodCI6MC4wLCJCb3R0b20iOjAuMH0sIkJhY2tncm91bmQiOnsiJGlkIjoiNDY1NiIsIkNvbG9yIjp7IiRpZCI6IjQ2NTciLCJBIjoyNTUsIlIiOjE1LCJHIjoxNTgsIkIiOjIxM319LCJJc1Zpc2libGUiOnRydWUsIldpZHRoIjowLjAsIkhlaWdodCI6MC4wLCJCb3JkZXJTdHlsZSI6eyIkaWQiOiI0NjU4IiwiTGluZUNvbG9yIjp7IiRpZCI6IjQ2NTkiLCIkdHlwZSI6Ik5MUkUuQ29tbW9uLkRvbS5Tb2xpZENvbG9yQnJ1c2gsIE5MUkUuQ29tbW9uIiwiQ29sb3IiOnsiJGlkIjoiNDY2MCIsIkEiOjI1NSwiUiI6MjU1LCJHIjoyNTUsIkIiOjI1NX19LCJMaW5lV2VpZ2h0IjowLjAsIkxpbmVUeXBlIjowLCJQYXJlbnRTdHlsZSI6bnVsbH0sIlBhcmVudFN0eWxlIjpudWxsfSwiTWFyZ2luIjp7IiRpZCI6IjQ2NjEiLCJUb3AiOjAuMCwiTGVmdCI6MC4wLCJSaWdodCI6MC4wLCJCb3R0b20iOjAuMH0sIlBhZGRpbmciOnsiJGlkIjoiNDY2MiIsIlRvcCI6MC4wLCJMZWZ0IjowLjAsIlJpZ2h0IjowLjAsIkJvdHRvbSI6MC4wfSwiQmFja2dyb3VuZCI6bnVsbCwiSXNWaXNpYmxlIjp0cnVlLCJXaWR0aCI6MC4wLCJIZWlnaHQiOjAuMCwiQm9yZGVyU3R5bGUiOm51bGwsIlBhcmVudFN0eWxlIjpudWxsfSwiQmFja2dyb3VuZFN0eWxlIjp7IiRpZCI6IjQ2NjMiLCJNYXJnaW4iOnsiJGlkIjoiNDY2NCIsIlRvcCI6MC4wLCJMZWZ0IjowLjAsIlJpZ2h0IjowLjAsIkJvdHRvbSI6MC4wfSwiUGFkZGluZyI6eyIkaWQiOiI0NjY1IiwiVG9wIjowLjAsIkxlZnQiOjAuMCwiUmlnaHQiOjAuMCwiQm90dG9tIjowLjB9LCJCYWNrZ3JvdW5kIjp7IiRpZCI6IjQ2NjYiLCJDb2xvciI6eyIkaWQiOiI0NjY3IiwiQSI6NTEsIlIiOjIwMCwiRyI6MjAwLCJCIjoyMDB9fSwiSXNWaXNpYmxlIjp0cnVlLCJXaWR0aCI6MC4wLCJIZWlnaHQiOjAuMCwiQm9yZGVyU3R5bGUiOnsiJGlkIjoiNDY2OCIsIkxpbmVDb2xvciI6eyIkaWQiOiI0NjY5IiwiJHR5cGUiOiJOTFJFLkNvbW1vbi5Eb20uU29saWRDb2xvckJydXNoLCBOTFJFLkNvbW1vbiIsIkNvbG9yIjp7IiRpZCI6IjQ2NzAiLCJBIjoyNTUsIlIiOjIzNCwiRyI6MjIsIkIiOjMwfX0sIkxpbmVXZWlnaHQiOjAuMCwiTGluZVR5cGUiOjAsIlBhcmVudFN0eWxlIjpudWxsfSwiUGFyZW50U3R5bGUiOm51bGx9LCJJc0Fib3ZlVGltZWJhbmQiOmZhbHNlLCJTcGFjaW5nIjozLCJEZWZhdWx0U3dpbWxhbmVUYXNrU3R5bGUiOnsiJGlkIjoiNDY3MSIsIiR0eXBlIjoiTkxSRS5Db21tb24uRG9tLlN0eWxlcy5FeHBsaWNpdFNldGFibGVUYXNrU3R5bGUsIE5MUkUuQ29tbW9uIiwiU2hhcGUiOjEsIlNoYXBlVGhpY2tuZXNzIjowLCJEdXJhdGlvbkZvcm1hdCI6MCwiSW5jbHVkZU5vbldvcmtpbmdEYXlzSW5EdXJhdGlvbiI6ZmFsc2UsIlBlcmNlbnRhZ2VDb21wbGV0ZVN0eWxlIjp7IiRpZCI6IjQ2NzIiLCJGb250U2V0dGluZ3MiOnsiJGlkIjoiNDY3MyIsIkZvbnRTaXplIjoxMCwiRm9udE5hbWUiOiJDYWxpYnJpIiwiSXNCb2xkIjpmYWxzZSwiSXNJdGFsaWMiOmZhbHNlLCJJc1VuZGVybGluZWQiOmZhbHNlLCJQYXJlbnRTdHlsZSI6bnVsbH0sIkF1dG9TaXplIjowLCJGb3JlZ3JvdW5kIjp7IiRpZCI6IjQ2NzQiLCJDb2xvciI6eyIkaWQiOiI0Njc1IiwiQSI6MjU1LCJSIjoyMzIsIkciOjIzMiwiQiI6MjMyfX0sIk1heFdpZHRoIjoyMDAuMCwiTWF4SGVpZ2h0IjoiSW5maW5pdHkiLCJTbWFydEZvcmVncm91bmRJc0FjdGl2ZSI6ZmFsc2UsIkhvcml6b250YWxBbGlnbm1lbnQiOjEsIlZlcnRpY2FsQWxpZ25tZW50IjoxLCJTbWFydEZvcmVncm91bmQiOm51bGwsIkJhY2tncm91bmRGaWxsVHlwZSI6MCwiTWFyZ2luIjp7IiRpZCI6IjQ2NzYiLCJUb3AiOjAuMCwiTGVmdCI6MC4wLCJSaWdodCI6MC4wLCJCb3R0b20iOjAuMH0sIlBhZGRpbmciOnsiJGlkIjoiNDY3NyIsIlRvcCI6MC4wLCJMZWZ0IjowLjAsIlJpZ2h0IjowLjAsIkJvdHRvbSI6MC4wfSwiQmFja2dyb3VuZCI6eyIkaWQiOiI0Njc4IiwiQ29sb3IiOnsiJGlkIjoiNDY3OSIsIkEiOjg5LCJSIjowLCJHIjowLCJCIjowfX0sIklzVmlzaWJsZSI6dHJ1ZSwiV2lkdGgiOjAuMCwiSGVpZ2h0IjowLjAsIkJvcmRlclN0eWxlIjp7IiRpZCI6IjQ2ODAiLCJMaW5lQ29sb3IiOm51bGwsIkxpbmVXZWlnaHQiOjAuMCwiTGluZVR5cGUiOjAsIlBhcmVudFN0eWxlIjpudWxsfSwiUGFyZW50U3R5bGUiOm51bGx9LCJEdXJhdGlvblN0eWxlIjp7IiRpZCI6IjQ2ODEiLCJGb250U2V0dGluZ3MiOnsiJGlkIjoiNDY4MiIsIkZvbnRTaXplIjoxMCwiRm9udE5hbWUiOiJDYWxpYnJpIiwiSXNCb2xkIjpmYWxzZSwiSXNJdGFsaWMiOmZhbHNlLCJJc1VuZGVybGluZWQiOmZhbHNlLCJQYXJlbnRTdHlsZSI6bnVsbH0sIkF1dG9TaXplIjowLCJGb3JlZ3JvdW5kIjp7IiRpZCI6IjQ2ODMiLCJDb2xvciI6eyIkaWQiOiI0Njg0IiwiQSI6MjU1LCJSIjoyMzcsIkciOjEyNSwiQiI6NDl9fSwiTWF4V2lkdGgiOjIwMC4wLCJNYXhIZWlnaHQiOiJJbmZpbml0eSIsIlNtYXJ0Rm9yZWdyb3VuZElzQWN0aXZlIjpmYWxzZSwiSG9yaXpvbnRhbEFsaWdubWVudCI6MCwiVmVydGljYWxBbGlnbm1lbnQiOjEsIlNtYXJ0Rm9yZWdyb3VuZCI6bnVsbCwiQmFja2dyb3VuZEZpbGxUeXBlIjowLCJNYXJnaW4iOnsiJGlkIjoiNDY4NSIsIlRvcCI6MC4wLCJMZWZ0IjowLjAsIlJpZ2h0IjowLjAsIkJvdHRvbSI6MC4wfSwiUGFkZGluZyI6eyIkaWQiOiI0Njg2IiwiVG9wIjowLjAsIkxlZnQiOjAuMCwiUmlnaHQiOjAuMCwiQm90dG9tIjowLjB9LCJCYWNrZ3JvdW5kIjp7IiRpZCI6IjQ2ODciLCJDb2xvciI6eyIkaWQiOiI0Njg4IiwiQSI6MjU1LCJSIjoyMzcsIkciOjEyNSwiQiI6NDl9fSwiSXNWaXNpYmxlIjp0cnVlLCJXaWR0aCI6MC4wLCJIZWlnaHQiOjAuMCwiQm9yZGVyU3R5bGUiOnsiJGlkIjoiNDY4OSIsIkxpbmVDb2xvciI6bnVsbCwiTGluZVdlaWdodCI6MC4wLCJMaW5lVHlwZSI6MCwiUGFyZW50U3R5bGUiOm51bGx9LCJQYXJlbnRTdHlsZSI6bnVsbH0sIkhvcml6b250YWxDb25uZWN0b3JTdHlsZSI6eyIkaWQiOiI0NjkwIiwiTGluZUNvbG9yIjp7IiRpZCI6IjQ2OTEiLCIkdHlwZSI6Ik5MUkUuQ29tbW9uLkRvbS5Tb2xpZENvbG9yQnJ1c2gsIE5MUkUuQ29tbW9uIiwiQ29sb3IiOnsiJGlkIjoiNDY5MiIsIkEiOjI1NSwiUiI6MCwiRyI6MCwiQiI6MH19LCJMaW5lV2VpZ2h0IjowLjAsIkxpbmVUeXBlIjowLCJQYXJlbnRTdHlsZSI6bnVsbH0sIlZlcnRpY2FsQ29ubmVjdG9yU3R5bGUiOnsiJGlkIjoiNDY5MyIsIkxpbmVDb2xvciI6eyIkaWQiOiI0Njk0IiwiJHR5cGUiOiJOTFJFLkNvbW1vbi5Eb20uU29saWRDb2xvckJydXNoLCBOTFJFLkNvbW1vbiIsIkNvbG9yIjp7IiRpZCI6IjQ2OTUiLCJBIjoyNTUsIlIiOjAsIkciOjAsIkIiOjB9fSwiTGluZVdlaWdodCI6MC4wLCJMaW5lVHlwZSI6MCwiUGFyZW50U3R5bGUiOm51bGx9LCJNYXJnaW4iOm51bGwsIlN0YXJ0RGF0ZVBvc2l0aW9uIjozLCJFbmREYXRlUG9zaXRpb24iOjMsIkRhdGVJc1Zpc2libGUiOnRydWUsIlRpdGxlUG9zaXRpb24iOjQsIkR1cmF0aW9uUG9zaXRpb24iOjYsIlBlcmNlbnRhZ2VDb21wbGV0ZWRQb3NpdGlvbiI6MiwiVmFyaWFuY2VQb3NpdGlvbiI6NiwiU3BhY2luZyI6MywiSXNCZWxvd1RpbWViYW5kIjpmYWxzZSwiUGVyY2VudGFnZUNvbXBsZXRlU2hhcGVPcGFjaXR5IjozNSwiQmFzZWxpbmVTdHlsZSI6eyIkaWQiOiI0Njk2IiwiU2hhcGVTdHlsZSI6eyIkaWQiOiI0Njk3IiwiTWFyZ2luIjp7IiRpZCI6IjQ2OTgiLCJUb3AiOjAuMCwiTGVmdCI6MC4wLCJSaWdodCI6MC4wLCJCb3R0b20iOjAuMH0sIlBhZGRpbmciOnsiJGlkIjoiNDY5OSIsIlRvcCI6MC4wLCJMZWZ0IjowLjAsIlJpZ2h0IjowLjAsIkJvdHRvbSI6MC4wfSwiQmFja2dyb3VuZCI6eyIkaWQiOiI0NzAwIiwiQ29sb3IiOnsiJGlkIjoiNDcwMSIsIkEiOjE1MywiUiI6MCwiRyI6MCwiQiI6MH19LCJJc1Zpc2libGUiOnRydWUsIldpZHRoIjowLjAsIkhlaWdodCI6MC4wLCJCb3JkZXJTdHlsZSI6eyIkaWQiOiI0NzAyIiwiTGluZUNvbG9yIjp7IiRpZCI6IjQ3MDMiLCIkdHlwZSI6Ik5MUkUuQ29tbW9uLkRvbS5Tb2xpZENvbG9yQnJ1c2gsIE5MUkUuQ29tbW9uIiwiQ29sb3IiOnsiJGlkIjoiNDcwNCIsIkEiOjI1NSwiUiI6MjU1LCJHIjowLCJCIjowfX0sIkxpbmVXZWlnaHQiOjAuMCwiTGluZVR5cGUiOjAsIlBhcmVudFN0eWxlIjpudWxsfSwiUGFyZW50U3R5bGUiOm51bGx9LCJNYXJnaW4iOnsiJGlkIjoiNDcwNSIsIlRvcCI6MC4wLCJMZWZ0IjowLjAsIlJpZ2h0IjowLjAsIkJvdHRvbSI6MC4wfSwiUGFkZGluZyI6eyIkaWQiOiI0NzA2IiwiVG9wIjowLjAsIkxlZnQiOjAuMCwiUmlnaHQiOjAuMCwiQm90dG9tIjowLjB9LCJCYWNrZ3JvdW5kIjpudWxsLCJJc1Zpc2libGUiOnRydWUsIldpZHRoIjowLjAsIkhlaWdodCI6MC4wLCJCb3JkZXJTdHlsZSI6bnVsbCwiUGFyZW50U3R5bGUiOm51bGx9LCJTaGFwZVN0eWxlIjp7IiRpZCI6IjQ3MDciLCJNYXJnaW4iOnsiJGlkIjoiNDcwOCIsIlRvcCI6MC4wLCJMZWZ0Ijo0LjAsIlJpZ2h0Ijo0LjAsIkJvdHRvbSI6MC4wfSwiUGFkZGluZyI6eyIkaWQiOiI0NzA5IiwiVG9wIjowLjAsIkxlZnQiOjAuMCwiUmlnaHQiOjAuMCwiQm90dG9tIjowLjB9LCJCYWNrZ3JvdW5kIjp7IiRpZCI6IjQ3MTAiLCJDb2xvciI6eyIkaWQiOiI0NzExIiwiQSI6MjU1LCJSIjoxNSwiRyI6MTU4LCJCIjoyMTN9fSwiSXNWaXNpYmxlIjp0cnVlLCJXaWR0aCI6MC4wLCJIZWlnaHQiOjEwLjAsIkJvcmRlclN0eWxlIjp7IiRpZCI6IjQ3MTIiLCJMaW5lQ29sb3IiOnsiJGlkIjoiNDcxMyIsIiR0eXBlIjoiTkxSRS5Db21tb24uRG9tLlNvbGlkQ29sb3JCcnVzaCwgTkxSRS5Db21tb24iLCJDb2xvciI6eyIkaWQiOiI0NzE0IiwiQSI6MjU1LCJSIjoyMzQsIkciOjIyLCJCIjozMH19LCJMaW5lV2VpZ2h0IjowLjAsIkxpbmVUeXBlIjowLCJQYXJlbnRTdHlsZSI6bnVsbH0sIlBhcmVudFN0eWxlIjpudWxsfSwiVGl0bGVTdHlsZSI6eyIkaWQiOiI0NzE1IiwiRm9udFNldHRpbmdzIjp7IiRpZCI6IjQ3MTYiLCJGb250U2l6ZSI6MTEsIkZvbnROYW1lIjoiQ2FsaWJyaSIsIklzQm9sZCI6ZmFsc2UsIklzSXRhbGljIjpmYWxzZSwiSXNVbmRlcmxpbmVkIjpmYWxzZSwiUGFyZW50U3R5bGUiOm51bGx9LCJBdXRvU2l6ZSI6MCwiRm9yZWdyb3VuZCI6eyIkaWQiOiI0NzE3IiwiQ29sb3IiOnsiJGlkIjoiNDcxOCIsIkEiOjI1NSwiUiI6MCwiRyI6MCwiQiI6MH19LCJNYXhXaWR0aCI6MjAwLjAsIk1heEhlaWdodCI6IkluZmluaXR5IiwiU21hcnRGb3JlZ3JvdW5kSXNBY3RpdmUiOmZhbHNlLCJIb3Jpem9udGFsQWxpZ25tZW50IjowLCJWZXJ0aWNhbEFsaWdubWVudCI6MSwiU21hcnRGb3JlZ3JvdW5kIjpudWxsLCJCYWNrZ3JvdW5kRmlsbFR5cGUiOjAsIk1hcmdpbiI6eyIkaWQiOiI0NzE5IiwiVG9wIjowLjAsIkxlZnQiOjAuMCwiUmlnaHQiOjAuMCwiQm90dG9tIjowLjB9LCJQYWRkaW5nIjp7IiRpZCI6IjQ3MjAiLCJUb3AiOjAuMCwiTGVmdCI6MC4wLCJSaWdodCI6MC4wLCJCb3R0b20iOjAuMH0sIkJhY2tncm91bmQiOnsiJGlkIjoiNDcyMSIsIkNvbG9yIjp7IiRpZCI6IjQ3MjIiLCJBIjoyNTUsIlIiOjAsIkciOjAsIkIiOjB9fSwiSXNWaXNpYmxlIjp0cnVlLCJXaWR0aCI6MC4wLCJIZWlnaHQiOjAuMCwiQm9yZGVyU3R5bGUiOnsiJGlkIjoiNDcyMyIsIkxpbmVDb2xvciI6bnVsbCwiTGluZVdlaWdodCI6MC4wLCJMaW5lVHlwZSI6MCwiUGFyZW50U3R5bGUiOm51bGx9LCJQYXJlbnRTdHlsZSI6bnVsbH0sIkRhdGVTdHlsZSI6eyIkaWQiOiI0NzI0IiwiRm9udFNldHRpbmdzIjp7IiRpZCI6IjQ3MjUiLCJGb250U2l6ZSI6MTAsIkZvbnROYW1lIjoiQ2FsaWJyaSIsIklzQm9sZCI6ZmFsc2UsIklzSXRhbGljIjpmYWxzZSwiSXNVbmRlcmxpbmVkIjpmYWxzZSwiUGFyZW50U3R5bGUiOm51bGx9LCJBdXRvU2l6ZSI6MCwiRm9yZWdyb3VuZCI6eyIkaWQiOiI0NzI2IiwiQ29sb3IiOnsiJGlkIjoiNDcyNyIsIkEiOjI1NSwiUiI6MTQsIkciOjQwLCJCIjo2NX19LCJNYXhXaWR0aCI6MjAwLjAsIk1heEhlaWdodCI6IkluZmluaXR5IiwiU21hcnRGb3JlZ3JvdW5kSXNBY3RpdmUiOmZhbHNlLCJIb3Jpem9udGFsQWxpZ25tZW50IjoyLCJWZXJ0aWNhbEFsaWdubWVudCI6MSwiU21hcnRGb3JlZ3JvdW5kIjpudWxsLCJCYWNrZ3JvdW5kRmlsbFR5cGUiOjAsIk1hcmdpbiI6eyIkaWQiOiI0NzI4IiwiVG9wIjowLjAsIkxlZnQiOjAuMCwiUmlnaHQiOjAuMCwiQm90dG9tIjowLjB9LCJQYWRkaW5nIjp7IiRpZCI6IjQ3MjkiLCJUb3AiOjAuMCwiTGVmdCI6MC4wLCJSaWdodCI6MC4wLCJCb3R0b20iOjAuMH0sIkJhY2tncm91bmQiOnsiJGlkIjoiNDczMCIsIkNvbG9yIjp7IiRpZCI6IjQ3MzEiLCJBIjoyNTUsIlIiOjE0LCJHIjo0MCwiQiI6NjV9fSwiSXNWaXNpYmxlIjp0cnVlLCJXaWR0aCI6MC4wLCJIZWlnaHQiOjAuMCwiQm9yZGVyU3R5bGUiOnsiJGlkIjoiNDczMiIsIkxpbmVDb2xvciI6bnVsbCwiTGluZVdlaWdodCI6MC4wLCJMaW5lVHlwZSI6MCwiUGFyZW50U3R5bGUiOm51bGx9LCJQYXJlbnRTdHlsZSI6bnVsbH0sIkRhdGVGb3JtYXQiOnsiJGlkIjoiNDczMy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0NzM0IiwiRm9ybWF0IjowLCJJc1Zpc2libGUiOmZhbHNlLCJMYXN0S25vd25WaXNpYmlsaXR5U3RhdGUiOmZhbHNlfSwiSXNWaXNpYmxlIjp0cnVlLCJWYXJpYW5jZVN0eWxlIjp7IiRpZCI6IjQ3MzUiLCJUZXh0U3R5bGUiOnsiJGlkIjoiNDczNiIsIkZvbnRTZXR0aW5ncyI6eyIkaWQiOiI0NzM3IiwiRm9udFNpemUiOjExLCJGb250TmFtZSI6IkNhbGlicmkiLCJJc0JvbGQiOmZhbHNlLCJJc0l0YWxpYyI6ZmFsc2UsIklzVW5kZXJsaW5lZCI6ZmFsc2UsIlBhcmVudFN0eWxlIjpudWxsfSwiQXV0b1NpemUiOjAsIkZvcmVncm91bmQiOnsiJGlkIjoiNDczOCIsIkNvbG9yIjp7IiRpZCI6IjQ3MzkiLCJBIjoyNTUsIlIiOjAsIkciOjAsIkIiOjB9fSwiTWF4V2lkdGgiOjIwMC4wLCJNYXhIZWlnaHQiOiJJbmZpbml0eSIsIlNtYXJ0Rm9yZWdyb3VuZElzQWN0aXZlIjpmYWxzZSwiSG9yaXpvbnRhbEFsaWdubWVudCI6MCwiVmVydGljYWxBbGlnbm1lbnQiOjEsIlNtYXJ0Rm9yZWdyb3VuZCI6bnVsbCwiQmFja2dyb3VuZEZpbGxUeXBlIjowLCJNYXJnaW4iOnsiJGlkIjoiNDc0MCIsIlRvcCI6MC4wLCJMZWZ0IjowLjAsIlJpZ2h0IjowLjAsIkJvdHRvbSI6MC4wfSwiUGFkZGluZyI6eyIkaWQiOiI0NzQxIiwiVG9wIjowLjAsIkxlZnQiOjAuMCwiUmlnaHQiOjAuMCwiQm90dG9tIjowLjB9LCJCYWNrZ3JvdW5kIjp7IiRpZCI6IjQ3NDIiLCJDb2xvciI6eyIkaWQiOiI0NzQzIiwiQSI6MCwiUiI6MCwiRyI6MCwiQiI6MH19LCJJc1Zpc2libGUiOnRydWUsIldpZHRoIjowLjAsIkhlaWdodCI6MC4wLCJCb3JkZXJTdHlsZSI6eyIkaWQiOiI0NzQ0IiwiTGluZUNvbG9yIjpudWxsLCJMaW5lV2VpZ2h0IjowLjAsIkxpbmVUeXBlIjowLCJQYXJlbnRTdHlsZSI6bnVsbH0sIlBhcmVudFN0eWxlIjpudWxsfSwiUGFyZW50U3R5bGUiOm51bGx9LCJQYXJlbnRTdHlsZSI6bnVsbCwiX2V4cGxpY2l0bHlTZXQiOnsiJGlkIjoiNDc0NSIsIlNoYXBlU3R5bGUiOmZhbHNlLCJUaXRsZVN0eWxlIjpmYWxzZSwiRGF0ZVN0eWxlIjpmYWxzZSwiVmFyaWFuY2VTdHlsZSI6ZmFsc2UsIkhvcml6b250YWxDb25uZWN0b3JTdHlsZSI6ZmFsc2UsIlZlcnRpY2FsQ29ubmVjdG9yU3R5bGUiOmZhbHNlLCJQZXJjZW50YWdlQ29tcGxldGVTaGFwZU9wYWNpdHkiOmZhbHNlLCJTaGFwZSI6ZmFsc2UsIlNoYXBlVGhpY2tuZXNzIjpmYWxzZSwiRHVyYXRpb25Gb3JtYXQiOmZhbHNlLCJJbmNsdWRlTm9uV29ya2luZ0RheXNJbkR1cmF0aW9uIjpmYWxzZSwiTWFyZ2luIjpmYWxzZSwiU3RhcnREYXRlUG9zaXRpb24iOmZhbHNlLCJFbmREYXRlUG9zaXRpb24iOmZhbHNlLCJUaXRsZVBvc2l0aW9uIjpmYWxzZSwiRHVyYXRpb25Qb3NpdGlvbiI6ZmFsc2UsIlBlcmNlbnRhZ2VDb21wbGV0ZWRQb3NpdGlvbiI6ZmFsc2UsIlZhcmlhbmNlUG9zaXRpb24iOmZhbHNlLCJTcGFjaW5nIjpmYWxzZSwiSXNCZWxvd1RpbWViYW5kIjpmYWxzZSwiRGF0ZUZvcm1hdCI6ZmFsc2UsIldlZWtOdW1iZXJpbmciOmZhbHNlLCJJc1Zpc2libGUiOmZhbHNlfX0sIkRlZmF1bHRTd2ltbGFuZU1vdFN0eWxlIjp7IiRpZCI6IjQ3NDYiLCJTaGFwZSI6MSwiQ29ubmVjdG9yTWFyZ2luIjp7IiRpZCI6IjQ3NDciLCJUb3AiOjAuMCwiTGVmdCI6Mi4wLCJSaWdodCI6Mi4wLCJCb3R0b20iOjAuMH0sIkNvbm5lY3RvclN0eWxlIjp7IiRpZCI6IjQ3NDgiLCJMaW5lQ29sb3IiOnsiJGlkIjoiNDc0OSIsIiR0eXBlIjoiTkxSRS5Db21tb24uRG9tLlNvbGlkQ29sb3JCcnVzaCwgTkxSRS5Db21tb24iLCJDb2xvciI6eyIkaWQiOiI0NzUwIiwiQSI6MTI3LCJSIjoxMSwiRyI6MTE4LCJCIjoxNTl9fSwiTGluZVdlaWdodCI6MS4wLCJMaW5lVHlwZSI6MCwiUGFyZW50U3R5bGUiOm51bGx9LCJJc0JlbG93VGltZWJhbmQiOmZhbHNlLCJQb3NpdGlvbk9uVGFzayI6MSwiSGlkZURhdGUiOmZhbHNlLCJTaGFwZVNpemUiOjAsIlNwYWNpbmciOjAuMCwiUGFkZGluZyI6eyIkaWQiOiI0NzUxIiwiVG9wIjo1LjAsIkxlZnQiOjMuMCwiUmlnaHQiOjAuMCwiQm90dG9tIjoyLjB9LCJTaGFwZVN0eWxlIjp7IiRpZCI6IjQ3NTIiLCJNYXJnaW4iOnsiJGlkIjoiNDc1MyIsIlRvcCI6MC4wLCJMZWZ0IjowLjAsIlJpZ2h0IjowLjAsIkJvdHRvbSI6MC4wfSwiUGFkZGluZyI6eyIkaWQiOiI0NzU0IiwiVG9wIjowLjAsIkxlZnQiOjAuMCwiUmlnaHQiOjAuMCwiQm90dG9tIjowLjB9LCJCYWNrZ3JvdW5kIjp7IiRpZCI6IjQ3NTUiLCJDb2xvciI6eyIkaWQiOiI0NzU2IiwiQSI6MjU1LCJSIjoxMSwiRyI6MTE4LCJCIjoxNTl9fSwiSXNWaXNpYmxlIjp0cnVlLCJXaWR0aCI6MTIuMCwiSGVpZ2h0IjoxNC4wLCJCb3JkZXJTdHlsZSI6eyIkaWQiOiI0NzU3IiwiTGluZUNvbG9yIjp7IiRpZCI6IjQ3NTgiLCIkdHlwZSI6Ik5MUkUuQ29tbW9uLkRvbS5Tb2xpZENvbG9yQnJ1c2gsIE5MUkUuQ29tbW9uIiwiQ29sb3IiOnsiJGlkIjoiNDc1OSIsIkEiOjI1NSwiUiI6MjU1LCJHIjowLCJCIjowfX0sIkxpbmVXZWlnaHQiOjAuMCwiTGluZVR5cGUiOjAsIlBhcmVudFN0eWxlIjpudWxsfSwiUGFyZW50U3R5bGUiOm51bGx9LCJUaXRsZVN0eWxlIjp7IiRpZCI6IjQ3NjAiLCJGb250U2V0dGluZ3MiOnsiJGlkIjoiNDc2MSIsIkZvbnRTaXplIjoxMSwiRm9udE5hbWUiOiJDYWxpYnJpIiwiSXNCb2xkIjpmYWxzZSwiSXNJdGFsaWMiOmZhbHNlLCJJc1VuZGVybGluZWQiOmZhbHNlLCJQYXJlbnRTdHlsZSI6bnVsbH0sIkF1dG9TaXplIjowLCJGb3JlZ3JvdW5kIjp7IiRpZCI6IjQ3NjIiLCJDb2xvciI6eyIkaWQiOiI0NzYzIiwiQSI6MjU1LCJSIjowLCJHIjowLCJCIjowfX0sIk1heFdpZHRoIjoyMDAuMCwiTWF4SGVpZ2h0IjoiSW5maW5pdHkiLCJTbWFydEZvcmVncm91bmRJc0FjdGl2ZSI6ZmFsc2UsIkhvcml6b250YWxBbGlnbm1lbnQiOjEsIlZlcnRpY2FsQWxpZ25tZW50IjoxLCJTbWFydEZvcmVncm91bmQiOm51bGwsIkJhY2tncm91bmRGaWxsVHlwZSI6MCwiTWFyZ2luIjp7IiRpZCI6IjQ3NjQiLCJUb3AiOjAuMCwiTGVmdCI6MC4wLCJSaWdodCI6MC4wLCJCb3R0b20iOjAuMH0sIlBhZGRpbmciOnsiJGlkIjoiNDc2NSIsIlRvcCI6MC4wLCJMZWZ0IjowLjAsIlJpZ2h0IjowLjAsIkJvdHRvbSI6MC4wfSwiQmFja2dyb3VuZCI6eyIkaWQiOiI0NzY2IiwiQ29sb3IiOnsiJGlkIjoiNDc2NyIsIkEiOjI1NSwiUiI6MCwiRyI6MCwiQiI6MH19LCJJc1Zpc2libGUiOnRydWUsIldpZHRoIjowLjAsIkhlaWdodCI6MC4wLCJCb3JkZXJTdHlsZSI6eyIkaWQiOiI0NzY4IiwiTGluZUNvbG9yIjpudWxsLCJMaW5lV2VpZ2h0IjowLjAsIkxpbmVUeXBlIjowLCJQYXJlbnRTdHlsZSI6bnVsbH0sIlBhcmVudFN0eWxlIjpudWxsfSwiRGF0ZVN0eWxlIjp7IiRpZCI6IjQ3NjkiLCJGb250U2V0dGluZ3MiOnsiJGlkIjoiNDc3MCIsIkZvbnRTaXplIjoxMCwiRm9udE5hbWUiOiJDYWxpYnJpIiwiSXNCb2xkIjpmYWxzZSwiSXNJdGFsaWMiOmZhbHNlLCJJc1VuZGVybGluZWQiOmZhbHNlLCJQYXJlbnRTdHlsZSI6bnVsbH0sIkF1dG9TaXplIjowLCJGb3JlZ3JvdW5kIjp7IiRpZCI6IjQ3NzEiLCJDb2xvciI6eyIkaWQiOiI0NzcyIiwiQSI6MjU1LCJSIjoxNCwiRyI6NDAsIkIiOjY1fX0sIk1heFdpZHRoIjoyMDAuMCwiTWF4SGVpZ2h0IjoiSW5maW5pdHkiLCJTbWFydEZvcmVncm91bmRJc0FjdGl2ZSI6ZmFsc2UsIkhvcml6b250YWxBbGlnbm1lbnQiOjEsIlZlcnRpY2FsQWxpZ25tZW50IjoxLCJTbWFydEZvcmVncm91bmQiOm51bGwsIkJhY2tncm91bmRGaWxsVHlwZSI6MCwiTWFyZ2luIjp7IiRpZCI6IjQ3NzMiLCJUb3AiOjAuMCwiTGVmdCI6MC4wLCJSaWdodCI6MC4wLCJCb3R0b20iOjAuMH0sIlBhZGRpbmciOnsiJGlkIjoiNDc3NCIsIlRvcCI6MC4wLCJMZWZ0IjowLjAsIlJpZ2h0IjowLjAsIkJvdHRvbSI6MC4wfSwiQmFja2dyb3VuZCI6eyIkaWQiOiI0Nzc1IiwiQ29sb3IiOnsiJGlkIjoiNDc3NiIsIkEiOjI1NSwiUiI6MTQsIkciOjQwLCJCIjo2NX19LCJJc1Zpc2libGUiOnRydWUsIldpZHRoIjowLjAsIkhlaWdodCI6MC4wLCJCb3JkZXJTdHlsZSI6eyIkaWQiOiI0Nzc3IiwiTGluZUNvbG9yIjpudWxsLCJMaW5lV2VpZ2h0IjowLjAsIkxpbmVUeXBlIjowLCJQYXJlbnRTdHlsZSI6bnVsbH0sIlBhcmVudFN0eWxlIjpudWxsfSwiRGF0ZUZvcm1hdCI6eyIkaWQiOiI0Nzc4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Q3NzkiLCJGb3JtYXQiOjAsIklzVmlzaWJsZSI6ZmFsc2UsIkxhc3RLbm93blZpc2liaWxpdHlTdGF0ZSI6ZmFsc2V9LCJJc1Zpc2libGUiOmZhbHNlLCJWYXJpYW5jZVN0eWxlIjp7IiRpZCI6IjQ3ODAiLCJUZXh0U3R5bGUiOnsiJGlkIjoiNDc4MSIsIkZvbnRTZXR0aW5ncyI6eyIkaWQiOiI0NzgyIiwiRm9udFNpemUiOjExLCJGb250TmFtZSI6IkNhbGlicmkiLCJJc0JvbGQiOmZhbHNlLCJJc0l0YWxpYyI6ZmFsc2UsIklzVW5kZXJsaW5lZCI6ZmFsc2UsIlBhcmVudFN0eWxlIjpudWxsfSwiQXV0b1NpemUiOjAsIkZvcmVncm91bmQiOnsiJGlkIjoiNDc4MyIsIkNvbG9yIjp7IiRpZCI6IjQ3ODQiLCJBIjoyNTUsIlIiOjAsIkciOjAsIkIiOjB9fSwiTWF4V2lkdGgiOjIwMC4wLCJNYXhIZWlnaHQiOiJJbmZpbml0eSIsIlNtYXJ0Rm9yZWdyb3VuZElzQWN0aXZlIjpmYWxzZSwiSG9yaXpvbnRhbEFsaWdubWVudCI6MCwiVmVydGljYWxBbGlnbm1lbnQiOjEsIlNtYXJ0Rm9yZWdyb3VuZCI6bnVsbCwiQmFja2dyb3VuZEZpbGxUeXBlIjowLCJNYXJnaW4iOnsiJGlkIjoiNDc4NSIsIlRvcCI6MC4wLCJMZWZ0IjowLjAsIlJpZ2h0IjowLjAsIkJvdHRvbSI6MC4wfSwiUGFkZGluZyI6eyIkaWQiOiI0Nzg2IiwiVG9wIjowLjAsIkxlZnQiOjAuMCwiUmlnaHQiOjAuMCwiQm90dG9tIjowLjB9LCJCYWNrZ3JvdW5kIjp7IiRpZCI6IjQ3ODciLCJDb2xvciI6eyIkaWQiOiI0Nzg4IiwiQSI6MCwiUiI6MCwiRyI6MCwiQiI6MH19LCJJc1Zpc2libGUiOmZhbHNlLCJXaWR0aCI6MC4wLCJIZWlnaHQiOjAuMCwiQm9yZGVyU3R5bGUiOnsiJGlkIjoiNDc4OSIsIkxpbmVDb2xvciI6bnVsbCwiTGluZVdlaWdodCI6MC4wLCJMaW5lVHlwZSI6MCwiUGFyZW50U3R5bGUiOm51bGx9LCJQYXJlbnRTdHlsZSI6bnVsbH0sIlBhcmVudFN0eWxlIjpudWxsfSwiUGFyZW50U3R5bGUiOm51bGx9LCJEZWZhdWx0U3dpbWxhbmVNaWxlc3RvbmVTdHlsZSI6eyIkaWQiOiI0NzkwIiwiVGl0bGVQb3NpdGlvbiI6IkxlZnQiLCJEYXRlUG9zaXRpb24iOiJSaWdodCIsIlZhcmlhbmNlUG9zaXRpb24iOiJSaWdodCIsIlNoYXBlVHlwZSI6MSwiU2hhcGVTaXplIjowLCJTcGFjaW5nIjo1LCJTaGFwZVN0eWxlIjp7IiRpZCI6IjQ3OTEiLCJNYXJnaW4iOnsiJGlkIjoiNDc5MiIsIlRvcCI6MC4wLCJMZWZ0IjowLjAsIlJpZ2h0IjowLjAsIkJvdHRvbSI6MC4wfSwiUGFkZGluZyI6eyIkaWQiOiI0NzkzIiwiVG9wIjowLjAsIkxlZnQiOjAuMCwiUmlnaHQiOjAuMCwiQm90dG9tIjowLjB9LCJCYWNrZ3JvdW5kIjp7IiRpZCI6IjQ3OTQiLCJDb2xvciI6eyIkaWQiOiI0Nzk1IiwiQSI6MjU1LCJSIjoxNSwiRyI6MTU4LCJCIjoyMTN9fSwiSXNWaXNpYmxlIjp0cnVlLCJXaWR0aCI6MTIuMCwiSGVpZ2h0IjoxNC4wLCJCb3JkZXJTdHlsZSI6eyIkaWQiOiI0Nzk2IiwiTGluZUNvbG9yIjp7IiRpZCI6IjQ3OTciLCIkdHlwZSI6Ik5MUkUuQ29tbW9uLkRvbS5Tb2xpZENvbG9yQnJ1c2gsIE5MUkUuQ29tbW9uIiwiQ29sb3IiOnsiJGlkIjoiNDc5OCIsIkEiOjI1NSwiUiI6MjM0LCJHIjoyMiwiQiI6MzB9fSwiTGluZVdlaWdodCI6MC4wLCJMaW5lVHlwZSI6MCwiUGFyZW50U3R5bGUiOm51bGx9LCJQYXJlbnRTdHlsZSI6bnVsbH0sIlRpdGxlU3R5bGUiOnsiJGlkIjoiNDc5OSIsIkZvbnRTZXR0aW5ncyI6eyIkaWQiOiI0ODAwIiwiRm9udFNpemUiOjExLCJGb250TmFtZSI6IkNhbGlicmkiLCJJc0JvbGQiOmZhbHNlLCJJc0l0YWxpYyI6ZmFsc2UsIklzVW5kZXJsaW5lZCI6ZmFsc2UsIlBhcmVudFN0eWxlIjpudWxsfSwiQXV0b1NpemUiOjAsIkZvcmVncm91bmQiOnsiJGlkIjoiNDgwMSIsIkNvbG9yIjp7IiRpZCI6IjQ4MDIiLCJBIjoyNTUsIlIiOjAsIkciOjAsIkIiOjB9fSwiTWF4V2lkdGgiOjIwMC4wLCJNYXhIZWlnaHQiOiJJbmZpbml0eSIsIlNtYXJ0Rm9yZWdyb3VuZElzQWN0aXZlIjpmYWxzZSwiSG9yaXpvbnRhbEFsaWdubWVudCI6MiwiVmVydGljYWxBbGlnbm1lbnQiOjEsIlNtYXJ0Rm9yZWdyb3VuZCI6bnVsbCwiQmFja2dyb3VuZEZpbGxUeXBlIjowLCJNYXJnaW4iOnsiJGlkIjoiNDgwMyIsIlRvcCI6MC4wLCJMZWZ0IjowLjAsIlJpZ2h0IjowLjAsIkJvdHRvbSI6MC4wfSwiUGFkZGluZyI6eyIkaWQiOiI0ODA0IiwiVG9wIjowLjAsIkxlZnQiOjAuMCwiUmlnaHQiOjAuMCwiQm90dG9tIjowLjB9LCJCYWNrZ3JvdW5kIjp7IiRpZCI6IjQ4MDUiLCJDb2xvciI6eyIkaWQiOiI0ODA2IiwiQSI6MjU1LCJSIjowLCJHIjowLCJCIjowfX0sIklzVmlzaWJsZSI6dHJ1ZSwiV2lkdGgiOjAuMCwiSGVpZ2h0IjowLjAsIkJvcmRlclN0eWxlIjp7IiRpZCI6IjQ4MDciLCJMaW5lQ29sb3IiOm51bGwsIkxpbmVXZWlnaHQiOjAuMCwiTGluZVR5cGUiOjAsIlBhcmVudFN0eWxlIjpudWxsfSwiUGFyZW50U3R5bGUiOm51bGx9LCJEYXRlU3R5bGUiOnsiJGlkIjoiNDgwOCIsIkZvbnRTZXR0aW5ncyI6eyIkaWQiOiI0ODA5IiwiRm9udFNpemUiOjEwLCJGb250TmFtZSI6IkNhbGlicmkiLCJJc0JvbGQiOmZhbHNlLCJJc0l0YWxpYyI6ZmFsc2UsIklzVW5kZXJsaW5lZCI6ZmFsc2UsIlBhcmVudFN0eWxlIjpudWxsfSwiQXV0b1NpemUiOjAsIkZvcmVncm91bmQiOnsiJGlkIjoiNDgxMCIsIkNvbG9yIjp7IiRpZCI6IjQ4MTEiLCJBIjoyNTUsIlIiOjE0LCJHIjo0MCwiQiI6NjV9fSwiTWF4V2lkdGgiOjIwMC4wLCJNYXhIZWlnaHQiOiJJbmZpbml0eSIsIlNtYXJ0Rm9yZWdyb3VuZElzQWN0aXZlIjpmYWxzZSwiSG9yaXpvbnRhbEFsaWdubWVudCI6MCwiVmVydGljYWxBbGlnbm1lbnQiOjEsIlNtYXJ0Rm9yZWdyb3VuZCI6bnVsbCwiQmFja2dyb3VuZEZpbGxUeXBlIjowLCJNYXJnaW4iOnsiJGlkIjoiNDgxMiIsIlRvcCI6MC4wLCJMZWZ0IjowLjAsIlJpZ2h0IjowLjAsIkJvdHRvbSI6MC4wfSwiUGFkZGluZyI6eyIkaWQiOiI0ODEzIiwiVG9wIjowLjAsIkxlZnQiOjAuMCwiUmlnaHQiOjAuMCwiQm90dG9tIjowLjB9LCJCYWNrZ3JvdW5kIjp7IiRpZCI6IjQ4MTQiLCJDb2xvciI6eyIkaWQiOiI0ODE1IiwiQSI6MjU1LCJSIjoxNCwiRyI6NDAsIkIiOjY1fX0sIklzVmlzaWJsZSI6dHJ1ZSwiV2lkdGgiOjAuMCwiSGVpZ2h0IjowLjAsIkJvcmRlclN0eWxlIjp7IiRpZCI6IjQ4MTYiLCJMaW5lQ29sb3IiOm51bGwsIkxpbmVXZWlnaHQiOjAuMCwiTGluZVR5cGUiOjAsIlBhcmVudFN0eWxlIjpudWxsfSwiUGFyZW50U3R5bGUiOm51bGx9LCJEYXRlRm9ybWF0Ijp7IiRpZCI6IjQ4MTc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NDgxOCIsIkZvcm1hdCI6MCwiSXNWaXNpYmxlIjpmYWxzZSwiTGFzdEtub3duVmlzaWJpbGl0eVN0YXRlIjpmYWxzZX0sIklzVmlzaWJsZSI6dHJ1ZSwiVmFyaWFuY2VTdHlsZSI6eyIkaWQiOiI0ODE5IiwiVGV4dFN0eWxlIjp7IiRpZCI6IjQ4MjAiLCJGb250U2V0dGluZ3MiOnsiJGlkIjoiNDgyMSIsIkZvbnRTaXplIjoxMSwiRm9udE5hbWUiOiJDYWxpYnJpIiwiSXNCb2xkIjpmYWxzZSwiSXNJdGFsaWMiOmZhbHNlLCJJc1VuZGVybGluZWQiOmZhbHNlLCJQYXJlbnRTdHlsZSI6bnVsbH0sIkF1dG9TaXplIjowLCJGb3JlZ3JvdW5kIjp7IiRpZCI6IjQ4MjIiLCJDb2xvciI6eyIkaWQiOiI0ODIzIiwiQSI6MjU1LCJSIjowLCJHIjowLCJCIjowfX0sIk1heFdpZHRoIjoyMDAuMCwiTWF4SGVpZ2h0IjoiSW5maW5pdHkiLCJTbWFydEZvcmVncm91bmRJc0FjdGl2ZSI6ZmFsc2UsIkhvcml6b250YWxBbGlnbm1lbnQiOjAsIlZlcnRpY2FsQWxpZ25tZW50IjoxLCJTbWFydEZvcmVncm91bmQiOm51bGwsIkJhY2tncm91bmRGaWxsVHlwZSI6MCwiTWFyZ2luIjp7IiRpZCI6IjQ4MjQiLCJUb3AiOjAuMCwiTGVmdCI6MC4wLCJSaWdodCI6MC4wLCJCb3R0b20iOjAuMH0sIlBhZGRpbmciOnsiJGlkIjoiNDgyNSIsIlRvcCI6MC4wLCJMZWZ0IjowLjAsIlJpZ2h0IjowLjAsIkJvdHRvbSI6MC4wfSwiQmFja2dyb3VuZCI6eyIkaWQiOiI0ODI2IiwiQ29sb3IiOnsiJGlkIjoiNDgyNyIsIkEiOjAsIlIiOjAsIkciOjAsIkIiOjB9fSwiSXNWaXNpYmxlIjp0cnVlLCJXaWR0aCI6MC4wLCJIZWlnaHQiOjAuMCwiQm9yZGVyU3R5bGUiOnsiJGlkIjoiNDgyOCIsIkxpbmVDb2xvciI6bnVsbCwiTGluZVdlaWdodCI6MC4wLCJMaW5lVHlwZSI6MCwiUGFyZW50U3R5bGUiOm51bGx9LCJQYXJlbnRTdHlsZSI6bnVsbH0sIlBhcmVudFN0eWxlIjpudWxsfSwiUGFyZW50U3R5bGUiOm51bGx9LCJEZWZhdWx0U3dpbWxhbmVBY3Rpdml0eVN0eWxlIjp7IiRpZCI6IjQ4MjkiLCJIZWFkZXJTdHlsZSI6eyIkaWQiOiI0ODMwIiwiVGV4dFN0eWxlIjp7IiRpZCI6IjQ4MzEiLCJGb250U2V0dGluZ3MiOnsiJGlkIjoiNDgzMiIsIkZvbnRTaXplIjoxMSwiRm9udE5hbWUiOiJDYWxpYnJpIiwiSXNCb2xkIjpmYWxzZSwiSXNJdGFsaWMiOmZhbHNlLCJJc1VuZGVybGluZWQiOmZhbHNlLCJQYXJlbnRTdHlsZSI6bnVsbH0sIkF1dG9TaXplIjoyLCJGb3JlZ3JvdW5kIjp7IiRpZCI6IjQ4MzMiLCJDb2xvciI6eyIkaWQiOiI0ODM0IiwiQSI6MjU1LCJSIjowLCJHIjowLCJCIjowfX0sIk1heFdpZHRoIjoiSW5maW5pdHkiLCJNYXhIZWlnaHQiOiJJbmZpbml0eSIsIlNtYXJ0Rm9yZWdyb3VuZElzQWN0aXZlIjpmYWxzZSwiSG9yaXpvbnRhbEFsaWdubWVudCI6MCwiVmVydGljYWxBbGlnbm1lbnQiOjAsIlNtYXJ0Rm9yZWdyb3VuZCI6bnVsbCwiQmFja2dyb3VuZEZpbGxUeXBlIjowLCJNYXJnaW4iOnsiJGlkIjoiNDgzNSIsIlRvcCI6MC4wLCJMZWZ0IjowLjAsIlJpZ2h0IjowLjAsIkJvdHRvbSI6MC4wfSwiUGFkZGluZyI6eyIkaWQiOiI0ODM2IiwiVG9wIjowLjAsIkxlZnQiOjAuMCwiUmlnaHQiOjAuMCwiQm90dG9tIjowLjB9LCJCYWNrZ3JvdW5kIjp7IiRpZCI6IjQ4MzciLCJDb2xvciI6eyIkaWQiOiI0ODM4IiwiQSI6MjU1LCJSIjowLCJHIjowLCJCIjowfX0sIklzVmlzaWJsZSI6dHJ1ZSwiV2lkdGgiOjAuMCwiSGVpZ2h0IjowLjAsIkJvcmRlclN0eWxlIjpudWxsLCJQYXJlbnRTdHlsZSI6bnVsbH0sIlJlY3RhbmdsZVN0eWxlIjp7IiRpZCI6IjQ4MzkiLCJNYXJnaW4iOnsiJGlkIjoiNDg0MCIsIlRvcCI6MC4wLCJMZWZ0IjowLjAsIlJpZ2h0IjowLjAsIkJvdHRvbSI6MC4wfSwiUGFkZGluZyI6eyIkaWQiOiI0ODQxIiwiVG9wIjowLjAsIkxlZnQiOjAuMCwiUmlnaHQiOjAuMCwiQm90dG9tIjowLjB9LCJCYWNrZ3JvdW5kIjp7IiRpZCI6IjQ4NDIiLCJDb2xvciI6eyIkaWQiOiI0ODQzIiwiQSI6MTI3LCJSIjoxNSwiRyI6MTU4LCJCIjoyMTN9fSwiSXNWaXNpYmxlIjp0cnVlLCJXaWR0aCI6MC4wLCJIZWlnaHQiOjAuMCwiQm9yZGVyU3R5bGUiOnsiJGlkIjoiNDg0NCIsIkxpbmVDb2xvciI6eyIkaWQiOiI0ODQ1IiwiJHR5cGUiOiJOTFJFLkNvbW1vbi5Eb20uU29saWRDb2xvckJydXNoLCBOTFJFLkNvbW1vbiIsIkNvbG9yIjp7IiRpZCI6IjQ4NDYiLCJBIjoyNTUsIlIiOjI1NSwiRyI6MCwiQiI6MH19LCJMaW5lV2VpZ2h0IjowLjAsIkxpbmVUeXBlIjowLCJQYXJlbnRTdHlsZSI6bnVsbH0sIlBhcmVudFN0eWxlIjpudWxsfSwiTWFyZ2luIjp7IiRpZCI6IjQ4NDciLCJUb3AiOjAuMCwiTGVmdCI6MC4wLCJSaWdodCI6MC4wLCJCb3R0b20iOjAuMH0sIlBhZGRpbmciOnsiJGlkIjoiNDg0OCIsIlRvcCI6MC4wLCJMZWZ0IjowLjAsIlJpZ2h0IjowLjAsIkJvdHRvbSI6MC4wfSwiQmFja2dyb3VuZCI6bnVsbCwiSXNWaXNpYmxlIjp0cnVlLCJXaWR0aCI6MC4wLCJIZWlnaHQiOjAuMCwiQm9yZGVyU3R5bGUiOm51bGwsIlBhcmVudFN0eWxlIjpudWxsfSwiQmFja2dyb3VuZFN0eWxlIjp7IiRpZCI6IjQ4NDkiLCJNYXJnaW4iOnsiJGlkIjoiNDg1MCIsIlRvcCI6MC4wLCJMZWZ0IjowLjAsIlJpZ2h0IjowLjAsIkJvdHRvbSI6MC4wfSwiUGFkZGluZyI6eyIkaWQiOiI0ODUxIiwiVG9wIjowLjAsIkxlZnQiOjAuMCwiUmlnaHQiOjAuMCwiQm90dG9tIjowLjB9LCJCYWNrZ3JvdW5kIjp7IiRpZCI6IjQ4NTIiLCJDb2xvciI6eyIkaWQiOiI0ODUzIiwiQSI6NTEsIlIiOjIwMCwiRyI6MjAwLCJCIjoyMDB9fSwiSXNWaXNpYmxlIjp0cnVlLCJXaWR0aCI6MC4wLCJIZWlnaHQiOjAuMCwiQm9yZGVyU3R5bGUiOnsiJGlkIjoiNDg1NCIsIkxpbmVDb2xvciI6eyIkaWQiOiI0ODU1IiwiJHR5cGUiOiJOTFJFLkNvbW1vbi5Eb20uU29saWRDb2xvckJydXNoLCBOTFJFLkNvbW1vbiIsIkNvbG9yIjp7IiRpZCI6IjQ4NTYiLCJBIjoyNTUsIlIiOjIzNCwiRyI6MjIsIkIiOjMwfX0sIkxpbmVXZWlnaHQiOjAuMCwiTGluZVR5cGUiOjAsIlBhcmVudFN0eWxlIjpudWxsfSwiUGFyZW50U3R5bGUiOm51bGx9LCJNYXJnaW4iOnsiJGlkIjoiNDg1NyIsIlRvcCI6MC4wLCJMZWZ0IjowLjAsIlJpZ2h0IjowLjAsIkJvdHRvbSI6MC4wfSwiUGFkZGluZyI6eyIkaWQiOiI0ODU4IiwiVG9wIjowLjAsIkxlZnQiOjAuMCwiUmlnaHQiOjAuMCwiQm90dG9tIjowLjB9LCJJc1Zpc2libGUiOnRydWUsIldpZHRoIjowLjAsIkhlaWdodCI6MC4wLCJCb3JkZXJTdHlsZSI6eyIkaWQiOiI0ODU5IiwiTGluZUNvbG9yIjpudWxsLCJMaW5lV2VpZ2h0IjowLjAsIkxpbmVUeXBlIjowLCJQYXJlbnRTdHlsZSI6bnVsbH0sIlBhcmVudFN0eWxlIjpudWxsfSwiTWFyZ2luIjp7IiRpZCI6IjQ4NjAiLCJUb3AiOjAuMCwiTGVmdCI6MC4wLCJSaWdodCI6MC4wLCJCb3R0b20iOjAuMH0sIlBhZGRpbmciOnsiJGlkIjoiNDg2MSIsIlRvcCI6MC4wLCJMZWZ0IjowLjAsIlJpZ2h0IjowLjAsIkJvdHRvbSI6MC4wfSwiSXNWaXNpYmxlIjp0cnVlLCJXaWR0aCI6MC4wLCJIZWlnaHQiOjAuMCwiQm9yZGVyU3R5bGUiOnsiJGlkIjoiNDg2MiIsIkxpbmVDb2xvciI6bnVsbCwiTGluZVdlaWdodCI6MC4wLCJMaW5lVHlwZSI6MCwiUGFyZW50U3R5bGUiOm51bGx9LCJQYXJlbnRTdHlsZSI6bnVsbH1dLCJDb25kaXRpb25hbEZvcm1hdHRpbmciOnsiJGlkIjoiNDg2MyIsIlB2QUZvcm1hdHRpbmciOnsiJGlkIjoiNDg2NCIsIkRlbGF5VGFza1N0eWxlIjp7IiRpZCI6IjQ4NjUiLCJTdHlsZU9wdGlvbnMiOjI0LCJUaXRsZUZvcmVncm91bmQiOnsiJGlkIjoiNDg2NiIsIkNvbG9yIjp7IiRpZCI6IjQ4NjciLCJBIjoyNTUsIlIiOjE3NSwiRyI6MCwiQiI6MH19LCJBY3R1YWxTaGFwZXNCYWNrZ3JvdW5kIjp7IiRpZCI6IjQ4NjgiLCJDb2xvciI6eyIkaWQiOiI0ODY5IiwiQSI6NjIsIlIiOjI1NSwiRyI6MCwiQiI6MH19LCJBY3R1YWxTaGFwZXNCb3JkZXJTdHlsZSI6eyIkaWQiOiI0ODcwIiwiTGluZUNvbG9yIjp7IiRpZCI6IjQ4NzEiLCIkdHlwZSI6Ik5MUkUuQ29tbW9uLkRvbS5Tb2xpZENvbG9yQnJ1c2gsIE5MUkUuQ29tbW9uIiwiQ29sb3IiOnsiJGlkIjoiNDg3MiIsIkEiOjE2MywiUiI6MjU1LCJHIjowLCJCIjowfX0sIkxpbmVXZWlnaHQiOjMuMCwiTGluZVR5cGUiOjAsIlBhcmVudFN0eWxlIjpudWxsfSwiQmFzZWxpbmVTaGFwZXNCYWNrZ3JvdW5kIjp7IiRpZCI6IjQ4NzMiLCJDb2xvciI6eyIkaWQiOiI0ODc0IiwiQSI6MTg0LCJSIjoyNTUsIkciOjAsIkIiOjB9fSwiVmFyaWFuY2VGb3JlZ3JvdW5kIjp7IiRpZCI6IjQ4NzUiLCJDb2xvciI6eyIkaWQiOiI0ODc2IiwiQSI6MjU1LCJSIjoxNzUsIkciOjAsIkIiOjB9fSwiSXNWaXNpYmxlIjp0cnVlfSwiRGVsYXlNaWxlc3RvbmVTdHlsZSI6eyIkaWQiOiI0ODc3IiwiU3R5bGVPcHRpb25zIjoyLCJUaXRsZUZvcmVncm91bmQiOnsiJGlkIjoiNDg3OCIsIkNvbG9yIjp7IiRpZCI6IjQ4NzkiLCJBIjoyNTUsIlIiOjE3NSwiRyI6MCwiQiI6MH19LCJBY3R1YWxTaGFwZXNCYWNrZ3JvdW5kIjp7IiRpZCI6IjQ4ODAiLCJDb2xvciI6eyIkaWQiOiI0ODgxIiwiQSI6MjU1LCJSIjoyMjIsIkciOjgwLCJCIjo1MH19LCJBY3R1YWxTaGFwZXNCb3JkZXJTdHlsZSI6eyIkaWQiOiI0ODgyIiwiTGluZUNvbG9yIjp7IiRpZCI6IjQ4ODMiLCIkdHlwZSI6Ik5MUkUuQ29tbW9uLkRvbS5Tb2xpZENvbG9yQnJ1c2gsIE5MUkUuQ29tbW9uIiwiQ29sb3IiOnsiJGlkIjoiNDg4NCIsIkEiOjE2MywiUiI6MjU1LCJHIjowLCJCIjowfX0sIkxpbmVXZWlnaHQiOjMuMCwiTGluZVR5cGUiOjAsIlBhcmVudFN0eWxlIjpudWxsfSwiQmFzZWxpbmVTaGFwZXNCYWNrZ3JvdW5kIjp7IiRpZCI6IjQ4ODUiLCJDb2xvciI6eyIkaWQiOiI0ODg2IiwiQSI6MTg0LCJSIjoyNTUsIkciOjAsIkIiOjB9fSwiVmFyaWFuY2VGb3JlZ3JvdW5kIjp7IiRpZCI6IjQ4ODciLCJDb2xvciI6eyIkaWQiOiI0ODg4IiwiQSI6MjU1LCJSIjoxNzUsIkciOjAsIkIiOjB9fSwiSXNWaXNpYmxlIjp0cnVlfSwiQWR2YW5jZVRhc2tTdHlsZSI6eyIkaWQiOiI0ODg5IiwiU3R5bGVPcHRpb25zIjoyNCwiVGl0bGVGb3JlZ3JvdW5kIjp7IiRpZCI6IjQ4OTAiLCJDb2xvciI6eyIkaWQiOiI0ODkxIiwiQSI6MjU1LCJSIjowLCJHIjoxMTAsIkIiOjB9fSwiQWN0dWFsU2hhcGVzQmFja2dyb3VuZCI6eyIkaWQiOiI0ODkyIiwiQ29sb3IiOnsiJGlkIjoiNDg5MyIsIkEiOjYxLCJSIjowLCJHIjoxMjgsIkIiOjB9fSwiQWN0dWFsU2hhcGVzQm9yZGVyU3R5bGUiOnsiJGlkIjoiNDg5NCIsIkxpbmVDb2xvciI6eyIkaWQiOiI0ODk1IiwiJHR5cGUiOiJOTFJFLkNvbW1vbi5Eb20uU29saWRDb2xvckJydXNoLCBOTFJFLkNvbW1vbiIsIkNvbG9yIjp7IiRpZCI6IjQ4OTYiLCJBIjoxNjMsIlIiOjAsIkciOjEyOCwiQiI6MH19LCJMaW5lV2VpZ2h0IjozLjAsIkxpbmVUeXBlIjowLCJQYXJlbnRTdHlsZSI6bnVsbH0sIkJhc2VsaW5lU2hhcGVzQmFja2dyb3VuZCI6eyIkaWQiOiI0ODk3IiwiQ29sb3IiOnsiJGlkIjoiNDg5OCIsIkEiOjIyOSwiUiI6MzksIkciOjE3MCwiQiI6MTZ9fSwiVmFyaWFuY2VGb3JlZ3JvdW5kIjp7IiRpZCI6IjQ4OTkiLCJDb2xvciI6eyIkaWQiOiI0OTAwIiwiQSI6MjU1LCJSIjowLCJHIjoxMTAsIkIiOjB9fSwiSXNWaXNpYmxlIjp0cnVlfSwiQWR2YW5jZU1pbGVzdG9uZVN0eWxlIjp7IiRpZCI6IjQ5MDEiLCJTdHlsZU9wdGlvbnMiOjIsIlRpdGxlRm9yZWdyb3VuZCI6eyIkaWQiOiI0OTAyIiwiQ29sb3IiOnsiJGlkIjoiNDkwMyIsIkEiOjI1NSwiUiI6MCwiRyI6MTEwLCJCIjowfX0sIkFjdHVhbFNoYXBlc0JhY2tncm91bmQiOnsiJGlkIjoiNDkwNCIsIkNvbG9yIjp7IiRpZCI6IjQ5MDUiLCJBIjoyNTUsIlIiOjIwLCJHIjoxMDAsIkIiOjB9fSwiQWN0dWFsU2hhcGVzQm9yZGVyU3R5bGUiOnsiJGlkIjoiNDkwNiIsIkxpbmVDb2xvciI6eyIkaWQiOiI0OTA3IiwiJHR5cGUiOiJOTFJFLkNvbW1vbi5Eb20uU29saWRDb2xvckJydXNoLCBOTFJFLkNvbW1vbiIsIkNvbG9yIjp7IiRpZCI6IjQ5MDgiLCJBIjoxNjMsIlIiOjAsIkciOjEyOCwiQiI6MH19LCJMaW5lV2VpZ2h0IjozLjAsIkxpbmVUeXBlIjowLCJQYXJlbnRTdHlsZSI6bnVsbH0sIkJhc2VsaW5lU2hhcGVzQmFja2dyb3VuZCI6eyIkaWQiOiI0OTA5IiwiQ29sb3IiOnsiJGlkIjoiNDkxMCIsIkEiOjE4NCwiUiI6MCwiRyI6MTI4LCJCIjowfX0sIlZhcmlhbmNlRm9yZWdyb3VuZCI6eyIkaWQiOiI0OTExIiwiQ29sb3IiOnsiJGlkIjoiNDkxMiIsIkEiOjI1NSwiUiI6MCwiRyI6MTEwLCJCIjowfX0sIklzVmlzaWJsZSI6dHJ1ZX19LCJWYXJpYW5jZURpc3BsYXlTZXR0aW5ncyI6eyIkaWQiOiI0OTEzIiwiVGFza1ZhcmlhbmNlRGlzcGxheU9wdGlvbnMiOnsiJGlkIjoiNDkxNCIsIlNob3dEZWxheVZhcmlhbmNlIjp0cnVlLCJTaG93QWR2YW5jZVZhcmlhbmNlIjp0cnVlLCJTaG93XzBfVmFyaWFuY2UiOmZhbHNlfSwiTWlsZXN0b25lVmFyaWFuY2VEaXNwbGF5T3B0aW9ucyI6eyIkaWQiOiI0OTE1IiwiU2hvd0RlbGF5VmFyaWFuY2UiOnRydWUsIlNob3dBZHZhbmNlVmFyaWFuY2UiOnRydWUsIlNob3dfMF9WYXJpYW5jZSI6ZmFsc2V9fX19LCJTY2FsZSI6bnVsbCwiU2NhbGVWMiI6eyIkaWQiOiI0OTE2IiwiU3RhcnREYXRlIjoiMDAwMS0wMS0wMVQwMDowMDowMCIsIkVuZERhdGUiOiIyMDI2LTA4LTI4VDIzOjU5OjAwIiwiQXV0b0RhdGVSYW5nZSI6dHJ1ZSwiV29ya2luZ0RheXMiOjMxLCJGaXNjYWxZZWFyIjp7IiRpZCI6IjQ5MTciLCJTdGFydE1vbnRoIjoxLCJVc2VTdGFydGluZ1llYXJGb3JOdW1iZXJpbmciOnRydWUsIlNob3dGaXNjYWxZZWFyTGFiZWwiOnRydWV9LCJUb2RheU1hcmtlclRleHQiOiJUb2RheSIsIkF1dG9TY2FsZVR5cGUiOmZhbHNlLCJUaW1lYmFuZFNjYWxlcyI6eyIkaWQiOiI0OTE4IiwiVG9wU2NhbGVMYXllciI6eyIkaWQiOiI0OTE5IiwiRm9ybWF0IjoiTU1NIiwiVHlwZSI6MiwiR3JvdXBpbmdJbnRlcnZhbHMiOnsiJGlkIjoiNDkyMCIsIklzU2V0IjpmYWxzZSwiR3JvdXBpbmdTdGVwQ291bnQiOjB9fSwiTWlkZGxlU2NhbGVMYXllciI6eyIkaWQiOiI0OTIxIiwiRm9ybWF0IjoidyIsIlR5cGUiOjEsIkdyb3VwaW5nSW50ZXJ2YWxzIjp7IiRpZCI6IjQ5MjIiLCJJc1NldCI6ZmFsc2UsIkdyb3VwaW5nU3RlcENvdW50IjowfX0sIkJvdHRvbVNjYWxlTGF5ZXIiOnsiJGlkIjoiNDkyMyIsIkZvcm1hdCI6bnVsbCwiVHlwZSI6MCwiR3JvdXBpbmdJbnRlcnZhbHMiOnsiJGlkIjoiNDkyNCIsIklzU2V0IjpmYWxzZSwiR3JvdXBpbmdTdGVwQ291bnQiOjF9fX19LCJNaWxlc3RvbmVzIjpbXSwiVGFza3MiOltdLCJTd2ltbGFuZXMiOltdLCJNc1Byb2plY3RJdGVtc1RyZWUiOnsiJGlkIjoiNDkyNSIsIlJvb3QiOnsiSW1wb3J0SWQiOm51bGwsIklzSW1wb3J0ZWQiOmZhbHNlLCJDaGlsZHJlbiI6W119fSwiTWV0YWRhdGEiOnsiJGlkIjoiNDkyNiIsIlNvdXJjZVRoZW1lIjoie1wiJGlkXCI6XCIxXCIsXCJJZFwiOlwiOTM0YjVkZWMtMWUzMS00MGQ3LWJiMjEtZmU5NTBiNDE2OWQ2XCIsXCJDYXRlZ29yeVwiOjEsXCJDdWx0dXJlSW5mb05hbWVcIjpcImVuLVVTXCIsXCJWZXJzaW9uXCI6e1wiJGlkXCI6XCIyXCIsXCJUaGVtZURvbVZlcnNpb25cIjpcIjIuMS4wXCJ9LFwiU3R5bGVcIjp7XCIkaWRcIjpcIjNcIixcIlRpbWViYW5kU3R5bGVcIjp7XCIkaWRcIjpcIjRcIixcIlJpZ2h0RW5kQ2Fwc1N0eWxlXCI6e1wiJGlkXCI6XCI1XCIsXCJGb250U2V0dGluZ3NcIjp7XCIkaWRcIjpcIjZcIixcIkZvbnRTaXplXCI6MTgsXCJGb250TmFtZVwiOlwiQ2FsaWJyaVwiLFwiSXNCb2xkXCI6dHJ1ZSxcIklzSXRhbGljXCI6ZmFsc2UsXCJJc1VuZGVybGluZWRcIjpmYWxzZX0sXCJGb3JlZ3JvdW5kXCI6e1wiJGlkXCI6XCI3XCIsXCJDb2xvclwiOntcIiRpZFwiOlwiOFwiLFwiQVwiOjI1NSxcIlJcIjoyMzMsXCJHXCI6MTEzLFwiQlwiOjUwfX0sXCJIb3Jpem9udGFsQWxpZ25tZW50XCI6MCxcIklzVmlzaWJsZVwiOnRydWV9LFwiTGVmdEVuZENhcHNTdHlsZVwiOntcIiRpZFwiOlwiOVwiLFwiRm9udFNldHRpbmdzXCI6e1wiJGlkXCI6XCIxMFwiLFwiRm9udFNpemVcIjoxOCxcIkZvbnROYW1lXCI6XCJDYWxpYnJpXCIsXCJJc0JvbGRcIjp0cnVlLFwiSXNJdGFsaWNcIjpmYWxzZSxcIklzVW5kZXJsaW5lZFwiOmZhbHNlfSxcIkZvcmVncm91bmRcIjp7XCIkaWRcIjpcIjExXCIsXCJDb2xvclwiOntcIiRpZFwiOlwiMTJcIixcIkFcIjoyNTUsXCJSXCI6MjM3LFwiR1wiOjEyNSxcIkJcIjo0OX19LFwiSG9yaXpvbnRhbEFsaWdubWVudFwiOjAsXCJJc1Zpc2libGVcIjpmYWxzZX0sXCJUb2RheU1hcmtlclN0eWxlXCI6e1wiJGlkXCI6XCIxM1wiLFwiVG9kYXlUZXh0U3R5bGVcIjp7XCIkaWRcIjpcIjE0XCIsXCJGb250U2V0dGluZ3NcIjp7XCIkaWRcIjpcIjE1XCIsXCJGb250U2l6ZVwiOjEyLFwiRm9udE5hbWVcIjpcIkNhbGlicmlcIixcIklzQm9sZFwiOmZhbHNlLFwiSXNJdGFsaWNcIjpmYWxzZSxcIklzVW5kZXJsaW5lZFwiOmZhbHNlfSxcIkZvcmVncm91bmRcIjp7XCIkaWRcIjpcIjE2XCIsXCJDb2xvclwiOntcIiRpZFwiOlwiMTdcIixcIkFcIjoyNTUsXCJSXCI6MCxcIkdcIjowLFwiQlwiOjB9fSxcIkhvcml6b250YWxBbGlnbm1lbnRcIjowLFwiSXNWaXNpYmxlXCI6dHJ1ZX0sXCJUb2RheU1hcmtlclNoYXBlU3R5bGVcIjp7XCIkaWRcIjpcIjE4XCIsXCJNYXJnaW5cIjp7XCIkaWRcIjpcIjE5XCIsXCJUb3BcIjowLjAsXCJMZWZ0XCI6MC4wLFwiUmlnaHRcIjowLjAsXCJCb3R0b21cIjowLjB9LFwiUGFkZGluZ1wiOntcIiRpZFwiOlwiMjBcIixcIlRvcFwiOjAuMCxcIkxlZnRcIjowLjAsXCJSaWdodFwiOjAuMCxcIkJvdHRvbVwiOjAuMH0sXCJCYWNrZ3JvdW5kXCI6e1wiJGlkXCI6XCIyMVwiLFwiQ29sb3JcIjp7XCIkaWRcIjpcIjIyXCIsXCJBXCI6MjU1LFwiUlwiOjI1NSxcIkdcIjowLFwiQlwiOjB9fSxcIklzVmlzaWJsZVwiOnRydWUsXCJXaWR0aFwiOjAuMCxcIkhlaWdodFwiOjAuMCxcIkJvcmRlclN0eWxlXCI6bnVsbH0sXCJUb2RheU1hcmtlclBvc2l0aW9uXCI6MyxcIklzVmlzaWJsZVwiOnRydWV9LFwiU2NhbGVTdHlsZVwiOntcIiRpZFwiOlwiMjNcIixcIlNob3dTZWdtZW50U2VwYXJhdG9yc1wiOnRydWUsXCJTZWdtZW50U2VwYXJhdG9yT3BhY2l0eVwiOjMwLFwiU2hhcGVcIjozLFwiU2VnbWVudFRleHRTdHlsZVwiOntcIiRpZFwiOlwiMjRcIixcIkZvbnRTZXR0aW5nc1wiOntcIiRpZFwiOlwiMjVcIixcIkZvbnRTaXplXCI6MTIsXCJGb250TmFtZVwiOlwiQ2FsaWJyaVwiLFwiSXNCb2xkXCI6ZmFsc2UsXCJJc0l0YWxpY1wiOmZhbHNlLFwiSXNVbmRlcmxpbmVkXCI6ZmFsc2V9LFwiRm9yZWdyb3VuZFwiOntcIiRpZFwiOlwiMjZcIixcIkNvbG9yXCI6e1wiJGlkXCI6XCIyN1wiLFwiQVwiOjI1NSxcIlJcIjoyMzIsXCJHXCI6MjMyLFwiQlwiOjIzMn19LFwiSG9yaXpvbnRhbEFsaWdubWVudFwiOjAsXCJJc1Zpc2libGVcIjp0cnVlfSxcIlNoYXBlU3R5bGVcIjp7XCIkaWRcIjpcIjI4XCIsXCJNYXJnaW5cIjp7XCIkaWRcIjpcIjI5XCIsXCJUb3BcIjowLjAsXCJMZWZ0XCI6MTAuMCxcIlJpZ2h0XCI6MTAuMCxcIkJvdHRvbVwiOjAuMH0sXCJQYWRkaW5nXCI6e1wiJGlkXCI6XCIzMFwiLFwiVG9wXCI6MC4wLFwiTGVmdFwiOjAuMCxcIlJpZ2h0XCI6MC4wLFwiQm90dG9tXCI6MC4wfSxcIkJhY2tncm91bmRcIjp7XCIkaWRcIjpcIjMxXCIsXCJDb2xvclwiOntcIiRpZFwiOlwiMzJcIixcIkFcIjoyNTUsXCJSXCI6MTQsXCJHXCI6NDAsXCJCXCI6NjV9fSxcIklzVmlzaWJsZVwiOnRydWUsXCJXaWR0aFwiOjg1OC4wLFwiSGVpZ2h0XCI6MjAuMCxcIkJvcmRlclN0eWxlXCI6e1wiJGlkXCI6XCIzM1wiLFwiTGluZVN0eWxlXCI6e1wiJGlkXCI6XCIzNFwiLFwiTGluZUNvbG9yXCI6e1wiJGlkXCI6XCIzNVwiLFwiQ29sb3JcIjp7XCIkaWRcIjpcIjM2XCIsXCJBXCI6MjU1LFwiUlwiOjI1NSxcIkdcIjowLFwiQlwiOjB9fSxcIkxpbmVXZWlnaHRcIjowLjAsXCJMaW5lVHlwZVwiOjB9LFwiSXNWaXNpYmxlXCI6ZmFsc2V9fX0sXCJFbGFwc2VkVGltZVN0eWxlXCI6e1wiJGlkXCI6XCIzN1wiLFwiRWxhcHNlZFRpbWVCYWNrZ3JvdW5kXCI6e1wiJGlkXCI6XCIzOFwiLFwiQ29sb3JcIjp7XCIkaWRcIjpcIjM5XCIsXCJBXCI6MTkxLFwiUlwiOjI1NSxcIkdcIjowLFwiQlwiOjB9fSxcIkVsYXBzZWRUaW1lRm9ybWF0XCI6MSxcIklzVmlzaWJsZVwiOnRydWV9LFwiTWFyZ2luXCI6e1wiJGlkXCI6XCI0MFwiLFwiVG9wXCI6MC4wLFwiTGVmdFwiOjEwLjAsXCJSaWdodFwiOjEwLjAsXCJCb3R0b21cIjowLjB9LFwiUGFkZGluZ1wiOntcIiRpZFwiOlwiNDFcIixcIlRvcFwiOjAuMCxcIkxlZnRcIjowLjAsXCJSaWdodFwiOjAuMCxcIkJvdHRvbVwiOjAuMH0sXCJCYWNrZ3JvdW5kXCI6e1wiJGlkXCI6XCI0MlwiLFwiQ29sb3JcIjp7XCIkaWRcIjpcIjQzXCIsXCJBXCI6MjU1LFwiUlwiOjQ3LFwiR1wiOjU0LFwiQlwiOjE1M319LFwiSXNWaXNpYmxlXCI6ZmFsc2UsXCJXaWR0aFwiOjAuMCxcIkhlaWdodFwiOjAuMCxcIkJvcmRlclN0eWxlXCI6bnVsbH0sXCJUYXNrU3R5bGVcIjp7XCIkaWRcIjpcIjQ0XCIsXCJTaGFwZVwiOjMsXCJTaGFwZVRoaWNrbmVzc1wiOjAsXCJEdXJhdGlvbkZvcm1hdFwiOjAsXCJQZXJjZW50YWdlQ29tcGxldGVUZXh0U3R5bGVcIjp7XCIkaWRcIjpcIjQ1XCIsXCJGb250U2V0dGluZ3NcIjp7XCIkaWRcIjpcIjQ2XCIsXCJGb250U2l6ZVwiOjEwLFwiRm9udE5hbWVcIjpcIkNhbGlicmlcIixcIklzQm9sZFwiOmZhbHNlLFwiSXNJdGFsaWNcIjpmYWxzZSxcIklzVW5kZXJsaW5lZFwiOmZhbHNlfSxcIkZvcmVncm91bmRcIjp7XCIkaWRcIjpcIjQ3XCIsXCJDb2xvclwiOntcIiRpZFwiOlwiNDhcIixcIkFcIjoyNTUsXCJSXCI6MjMyLFwiR1wiOjIzMixcIkJcIjoyMzJ9fSxcIkhvcml6b250YWxBbGlnbm1lbnRcIjoxLFwiSXNWaXNpYmxlXCI6dHJ1ZX0sXCJQZXJjZW50YWdlQ29tcGxldGVIaWdobGlnaHRTdHlsZVwiOntcIiRpZFwiOlwiNDlcIixcIkJhY2tncm91bmRcIjp7XCIkaWRcIjpcIjUwXCIsXCJDb2xvclwiOntcIiRpZFwiOlwiNTFcIixcIkFcIjo4OSxcIlJcIjowLFwiR1wiOjAsXCJCXCI6MH19fSxcIkR1cmF0aW9uU3R5bGVcIjp7XCIkaWRcIjpcIjUyXCIsXCJGb250U2V0dGluZ3NcIjp7XCIkaWRcIjpcIjUzXCIsXCJGb250U2l6ZVwiOjEwLFwiRm9udE5hbWVcIjpcIkNhbGlicmlcIixcIklzQm9sZFwiOmZhbHNlLFwiSXNJdGFsaWNcIjpmYWxzZSxcIklzVW5kZXJsaW5lZFwiOmZhbHNlfSxcIkZvcmVncm91bmRcIjp7XCIkaWRcIjpcIjU0XCIsXCJDb2xvclwiOntcIiRpZFwiOlwiNTVcIixcIkFcIjoyNTUsXCJSXCI6MjM3LFwiR1wiOjEyNSxcIkJcIjo0OX19LFwiSG9yaXpvbnRhbEFsaWdubWVudFwiOjAsXCJJc1Zpc2libGVcIjpmYWxzZX0sXCJIb3Jpem9udGFsQ29ubmVjdG9yU3R5bGVcIjp7XCIkaWRcIjpcIjU2XCIsXCJMaW5lU3R5bGVcIjp7XCIkaWRcIjpcIjU3XCIsXCJMaW5lQ29sb3JcIjp7XCIkaWRcIjpcIjU4XCIsXCJDb2xvclwiOntcIiRpZFwiOlwiNTlcIixcIkFcIjo1MSxcIlJcIjoyMSxcIkdcIjo5NixcIkJcIjoxMzB9fSxcIkxpbmVXZWlnaHRcIjoxLjAsXCJMaW5lVHlwZVwiOjB9LFwiSXNWaXNpYmxlXCI6dHJ1ZX0sXCJWZXJ0aWNhbENvbm5lY3RvclN0eWxlXCI6e1wiJGlkXCI6XCI2MFwiLFwiTGluZVN0eWxlXCI6e1wiJGlkXCI6XCI2MVwiLFwiTGluZUNvbG9yXCI6e1wiJGlkXCI6XCI2MlwiLFwiQ29sb3JcIjp7XCIkaWRcIjpcIjYzXCIsXCJBXCI6NTEsXCJSXCI6MjEsXCJHXCI6OTYsXCJCXCI6MTMwfX0sXCJMaW5lV2VpZ2h0XCI6MS4wLFwiTGluZVR5cGVcIjowfSxcIklzVmlzaWJsZVwiOmZhbHNlfSxcIk1hcmdpblwiOntcIiRpZFwiOlwiNjRcIixcIlRvcFwiOjAuMCxcIkxlZnRcIjowLjAsXCJSaWdodFwiOjAuMCxcIkJvdHRvbVwiOjAuMH0sXCJTdGFydERhdGVQb3NpdGlvblwiOjQsXCJFbmREYXRlUG9zaXRpb25cIjo0LFwiVGl0bGVQb3NpdGlvblwiOjMsXCJEdXJhdGlvblBvc2l0aW9uXCI6MCxcIlBlcmNlbnRhZ2VDb21wbGV0ZWRQb3NpdGlvblwiOjIsXCJWYXJpYW5jZVBvc2l0aW9uXCI6MixcIlNwYWNpbmdcIjozLFwiSXNCZWxvd1RpbWViYW5kXCI6ZmFsc2UsXCJCYXNlbGluZVN0eWxlXCI6e1wiJGlkXCI6XCI2NVwiLFwiQmFzZWxpbmVTaGFwZVN0eWxlXCI6e1wiJGlkXCI6XCI2NlwiLFwiTWFyZ2luXCI6e1wiJGlkXCI6XCI2N1wiLFwiVG9wXCI6MC4wLFwiTGVmdFwiOjAuMCxcIlJpZ2h0XCI6MC4wLFwiQm90dG9tXCI6MC4wfSxcIlBhZGRpbmdcIjp7XCIkaWRcIjpcIjY4XCIsXCJUb3BcIjowLjAsXCJMZWZ0XCI6MC4wLFwiUmlnaHRcIjowLjAsXCJCb3R0b21cIjowLjB9LFwiQmFja2dyb3VuZFwiOntcIiRpZFwiOlwiNjlcIixcIkNvbG9yXCI6e1wiJGlkXCI6XCI3MFwiLFwiQVwiOjE1MyxcIlJcIjowLFwiR1wiOjAsXCJCXCI6MH19LFwiSXNWaXNpYmxlXCI6ZmFsc2UsXCJXaWR0aFwiOjAuMCxcIkhlaWdodFwiOjAuMCxcIkJvcmRlclN0eWxlXCI6e1wiJGlkXCI6XCI3MVwiLFwiTGluZVN0eWxlXCI6e1wiJGlkXCI6XCI3MlwiLFwiTGluZUNvbG9yXCI6e1wiJGlkXCI6XCI3M1wiLFwiQ29sb3JcIjp7XCIkaWRcIjpcIjc0XCIsXCJBXCI6MjU1LFwiUlwiOjI1NSxcIkdcIjowLFwiQlwiOjB9fSxcIkxpbmVXZWlnaHRcIjoyLjAsXCJMaW5lVHlwZVwiOjB9LFwiSXNWaXNpYmxlXCI6ZmFsc2V9fX0sXCJTaGFwZVN0eWxlXCI6e1wiJGlkXCI6XCI3NVwiLFwiTWFyZ2luXCI6e1wiJGlkXCI6XCI3NlwiLFwiVG9wXCI6MC4wLFwiTGVmdFwiOjQuMCxcIlJpZ2h0XCI6NC4wLFwiQm90dG9tXCI6MC4wfSxcIlBhZGRpbmdcIjp7XCIkaWRcIjpcIjc3XCIsXCJUb3BcIjowLjAsXCJMZWZ0XCI6MC4wLFwiUmlnaHRcIjowLjAsXCJCb3R0b21cIjowLjB9LFwiQmFja2dyb3VuZFwiOntcIiRpZFwiOlwiNzhcIixcIkNvbG9yXCI6e1wiJGlkXCI6XCI3OVwiLFwiQVwiOjI1NSxcIlJcIjoyMSxcIkdcIjo5NixcIkJcIjoxMzB9fSxcIklzVmlzaWJsZVwiOnRydWUsXCJXaWR0aFwiOjAuMCxcIkhlaWdodFwiOjEwLjAsXCJCb3JkZXJTdHlsZVwiOntcIiRpZFwiOlwiODBcIixcIkxpbmVTdHlsZVwiOntcIiRpZFwiOlwiODFcIixcIkxpbmVDb2xvclwiOntcIiRpZFwiOlwiODJcIixcIkNvbG9yXCI6e1wiJGlkXCI6XCI4M1wiLFwiQVwiOjI1NSxcIlJcIjoyMzQsXCJHXCI6MjIsXCJCXCI6MzB9fSxcIkxpbmVXZWlnaHRcIjoyLjAsXCJMaW5lVHlwZVwiOjB9LFwiSXNWaXNpYmxlXCI6ZmFsc2V9fSxcIlRpdGxlU3R5bGVcIjp7XCIkaWRcIjpcIjg0XCIsXCJGb250U2V0dGluZ3NcIjp7XCIkaWRcIjpcIjg1XCIsXCJGb250U2l6ZVwiOjExLFwiRm9udE5hbWVcIjpcIkNhbGlicmlcIixcIklzQm9sZFwiOmZhbHNlLFwiSXNJdGFsaWNcIjpmYWxzZSxcIklzVW5kZXJsaW5lZFwiOmZhbHNlfSxcIkZvcmVncm91bmRcIjp7XCIkaWRcIjpcIjg2XCIsXCJDb2xvclwiOntcIiRpZFwiOlwiODdcIixcIkFcIjoyNTUsXCJSXCI6MCxcIkdcIjowLFwiQlwiOjB9fSxcIkhvcml6b250YWxBbGlnbm1lbnRcIjoyLFwiSXNWaXNpYmxlXCI6dHJ1ZX0sXCJEYXRlU3R5bGVcIjp7XCIkaWRcIjpcIjg4XCIsXCJGb250U2V0dGluZ3NcIjp7XCIkaWRcIjpcIjg5XCIsXCJGb250U2l6ZVwiOjEwLFwiRm9udE5hbWVcIjpcIkNhbGlicmlcIixcIklzQm9sZFwiOmZhbHNlLFwiSXNJdGFsaWNcIjpmYWxzZSxcIklzVW5kZXJsaW5lZFwiOmZhbHNlfSxcIkZvcmVncm91bmRcIjp7XCIkaWRcIjpcIjkwXCIsXCJDb2xvclwiOntcIiRpZFwiOlwiOTFcIixcIkFcIjoyNTUsXCJSXCI6MTQsXCJHXCI6NDAsXCJCXCI6NjV9fSxcIkhvcml6b250YWxBbGlnbm1lbnRcIjowLFwiSXNWaXNpYmxlXCI6dHJ1ZX0sXCJEYXRlRm9ybWF0XCI6e1wiJGlkXCI6XCI5MlwiLFwiRm9ybWF0U3RyaW5nXCI6XCJNTU0gZFwiLFwiU2VwYXJhdG9yXCI6XCIvXCIsXCJVc2VJbnRlcm5hdGlvbmFsRGF0ZUZvcm1hdFwiOmZhbHNlLFwiRGF0ZUlzVmlzaWJsZVwiOnRydWUsXCJUaW1lSXNWaXNpYmxlXCI6ZmFsc2UsXCJIb3VyRGlnaXRzXCI6MSxcIkFtUG1EZXNpZ25hdG9yXCI6MixcIlRyaW0wME1pbnV0ZXNcIjpmYWxzZX0sXCJXZWVrTnVtYmVyaW5nXCI6e1wiJGlkXCI6XCI5M1wiLFwiRm9ybWF0XCI6MCxcIklzVmlzaWJsZVwiOmZhbHNlLFwiTGFzdEtub3duVmlzaWJpbGl0eVN0YXRlXCI6ZmFsc2V9LFwiVmFyaWFuY2VTdHlsZVwiOntcIiRpZFwiOlwiOTRcIixcIlZhcmlhbmNlVGV4dFN0eWxlXCI6e1wiJGlkXCI6XCI5NVwiLFwiRm9udFNldHRpbmdzXCI6e1wiJGlkXCI6XCI5NlwiLFwiRm9udFNpemVcIjoxMCxcIkZvbnROYW1lXCI6XCJDYWxpYnJpXCIsXCJJc0JvbGRcIjpmYWxzZSxcIklzSXRhbGljXCI6ZmFsc2UsXCJJc1VuZGVybGluZWRcIjpmYWxzZX0sXCJGb3JlZ3JvdW5kXCI6e1wiJGlkXCI6XCI5N1wiLFwiQ29sb3JcIjp7XCIkaWRcIjpcIjk4XCIsXCJBXCI6MjU1LFwiUlwiOjAsXCJHXCI6MCxcIkJcIjowfX0sXCJIb3Jpem9udGFsQWxpZ25tZW50XCI6MCxcIklzVmlzaWJsZVwiOmZhbHNlfX19LFwiTWlsZXN0b25lU3R5bGVcIjp7XCIkaWRcIjpcIjk5XCIsXCJTaGFwZVwiOjIsXCJJc0JlbG93VGltZWJhbmRcIjpmYWxzZSxcIlNoYXBlU2l6ZVwiOjEsXCJQYWRkaW5nXCI6e1wiJGlkXCI6XCIxMDBcIixcIlRvcFwiOjUuMCxcIkxlZnRcIjozLjAsXCJSaWdodFwiOjAuMCxcIkJvdHRvbVwiOjIuMH0sXCJTaGFwZVN0eWxlXCI6e1wiJGlkXCI6XCIxMDFcIixcIk1hcmdpblwiOntcIiRpZFwiOlwiMTAyXCIsXCJUb3BcIjowLjAsXCJMZWZ0XCI6MC4wLFwiUmlnaHRcIjowLjAsXCJCb3R0b21cIjowLjB9LFwiUGFkZGluZ1wiOntcIiRpZFwiOlwiMTAzXCIsXCJUb3BcIjowLjAsXCJMZWZ0XCI6MC4wLFwiUmlnaHRcIjowLjAsXCJCb3R0b21cIjowLjB9LFwiQmFja2dyb3VuZFwiOntcIiRpZFwiOlwiMTA0XCIsXCJDb2xvclwiOntcIiRpZFwiOlwiMTA1XCIsXCJBXCI6MjU1LFwiUlwiOjIzMyxcIkdcIjoxMTMsXCJCXCI6NTB9fSxcIklzVmlzaWJsZVwiOnRydWUsXCJXaWR0aFwiOjE4LjAsXCJIZWlnaHRcIjoyMC4wLFwiQm9yZGVyU3R5bGVcIjp7XCIkaWRcIjpcIjEwNlwiLFwiTGluZVN0eWxlXCI6e1wiJGlkXCI6XCIxMDdcIixcIkxpbmVDb2xvclwiOntcIiRpZFwiOlwiMTA4XCIsXCJDb2xvclwiOntcIiRpZFwiOlwiMTA5XCIsXCJBXCI6MjU1LFwiUlwiOjIzNCxcIkdcIjoyMixcIkJcIjozMH19LFwiTGluZVdlaWdodFwiOjIuMCxcIkxpbmVUeXBlXCI6MH0sXCJJc1Zpc2libGVcIjpmYWxzZX19LFwiVGl0bGVTdHlsZVwiOntcIiRpZFwiOlwiMTEwXCIsXCJGb250U2V0dGluZ3NcIjp7XCIkaWRcIjpcIjExMVwiLFwiRm9udFNpemVcIjoxMSxcIkZvbnROYW1lXCI6XCJDYWxpYnJpXCIsXCJJc0JvbGRcIjp0cnVlLFwiSXNJdGFsaWNcIjpmYWxzZSxcIklzVW5kZXJsaW5lZFwiOmZhbHNlfSxcIkZvcmVncm91bmRcIjp7XCIkaWRcIjpcIjExMlwiLFwiQ29sb3JcIjp7XCIkaWRcIjpcIjExM1wiLFwiQVwiOjI1NSxcIlJcIjowLFwiR1wiOjAsXCJCXCI6MH19LFwiSG9yaXpvbnRhbEFsaWdubWVudFwiOjAsXCJJc1Zpc2libGVcIjp0cnVlfSxcIkRhdGVTdHlsZVwiOntcIiRpZFwiOlwiMTE0XCIsXCJGb250U2V0dGluZ3NcIjp7XCIkaWRcIjpcIjExNVwiLFwiRm9udFNpemVcIjoxMCxcIkZvbnROYW1lXCI6XCJDYWxpYnJpXCIsXCJJc0JvbGRcIjpmYWxzZSxcIklzSXRhbGljXCI6ZmFsc2UsXCJJc1VuZGVybGluZWRcIjpmYWxzZX0sXCJGb3JlZ3JvdW5kXCI6e1wiJGlkXCI6XCIxMTZcIixcIkNvbG9yXCI6e1wiJGlkXCI6XCIxMTdcIixcIkFcIjoyNTUsXCJSXCI6MTQsXCJHXCI6NDAsXCJCXCI6NjV9fSxcIkhvcml6b250YWxBbGlnbm1lbnRcIjowLFwiSXNWaXNpYmxlXCI6dHJ1ZX0sXCJEYXRlRm9ybWF0XCI6e1wiJGlkXCI6XCIxMThcIixcIkZvcm1hdFN0cmluZ1wiOlwiTU1NIGQsIHl5eXlcIixcIlNlcGFyYXRvclwiOlwiL1wiLFwiVXNlSW50ZXJuYXRpb25hbERhdGVGb3JtYXRcIjpmYWxzZSxcIkRhdGVJc1Zpc2libGVcIjp0cnVlLFwiVGltZUlzVmlzaWJsZVwiOmZhbHNlLFwiSG91ckRpZ2l0c1wiOjEsXCJBbVBtRGVzaWduYXRvclwiOjIsXCJUcmltMDBNaW51dGVzXCI6ZmFsc2V9LFwiV2Vla051bWJlcmluZ1wiOntcIiRpZFwiOlwiMTE5XCIsXCJGb3JtYXRcIjowLFwiSXNWaXNpYmxlXCI6ZmFsc2UsXCJMYXN0S25vd25WaXNpYmlsaXR5U3RhdGVcIjpmYWxzZX0sXCJWYXJpYW5jZVN0eWxlXCI6e1wiJGlkXCI6XCIxMjBcIixcIlZhcmlhbmNlVGV4dFN0eWxlXCI6e1wiJGlkXCI6XCIxMjFcIixcIkZvbnRTZXR0aW5nc1wiOntcIiRpZFwiOlwiMTIyXCIsXCJGb250U2l6ZVwiOjEwLFwiRm9udE5hbWVcIjpcIkNhbGlicmlcIixcIklzQm9sZFwiOmZhbHNlLFwiSXNJdGFsaWNcIjpmYWxzZSxcIklzVW5kZXJsaW5lZFwiOmZhbHNlfSxcIkZvcmVncm91bmRcIjp7XCIkaWRcIjpcIjEyM1wiLFwiQ29sb3JcIjp7XCIkaWRcIjpcIjEyNFwiLFwiQVwiOjI1NSxcIlJcIjowLFwiR1wiOjAsXCJCXCI6MH19LFwiSG9yaXpvbnRhbEFsaWdubWVudFwiOjAsXCJJc1Zpc2libGVcIjpmYWxzZX19fSxcIk1vdFN0eWxlXCI6e1wiJGlkXCI6XCIxMjVcIixcIlNoYXBlXCI6MixcIlNoYXBlU2l6ZVwiOjEsXCJEZXRhaWxzU3BhY2luZ1wiOjAuMCxcIlBhZGRpbmdcIjp7XCIkaWRcIjpcIjEyNlwiLFwiVG9wXCI6NS4wLFwiTGVmdFwiOjMuMCxcIlJpZ2h0XCI6MC4wLFwiQm90dG9tXCI6Mi4wfSxcIlBvc2l0aW9uT25UYXNrXCI6MSxcIlNoYXBlU3R5bGVcIjp7XCIkaWRcIjpcIjEyN1wiLFwiTWFyZ2luXCI6e1wiJGlkXCI6XCIxMjhcIixcIlRvcFwiOjAuMCxcIkxlZnRcIjowLjAsXCJSaWdodFwiOjAuMCxcIkJvdHRvbVwiOjAuMH0sXCJQYWRkaW5nXCI6e1wiJGlkXCI6XCIxMjlcIixcIlRvcFwiOjAuMCxcIkxlZnRcIjowLjAsXCJSaWdodFwiOjAuMCxcIkJvdHRvbVwiOjAuMH0sXCJCYWNrZ3JvdW5kXCI6e1wiJGlkXCI6XCIxMzBcIixcIkNvbG9yXCI6e1wiJGlkXCI6XCIxMzFcIixcIkFcIjoyNTUsXCJSXCI6MjMzLFwiR1wiOjExMyxcIkJcIjo1MH19LFwiSXNWaXNpYmxlXCI6dHJ1ZSxcIldpZHRoXCI6MTMuMCxcIkhlaWdodFwiOjEzLjAsXCJCb3JkZXJTdHlsZVwiOntcIiRpZFwiOlwiMTMyXCIsXCJMaW5lU3R5bGVcIjp7XCIkaWRcIjpcIjEzM1wiLFwiTGluZUNvbG9yXCI6e1wiJGlkXCI6XCIxMzRcIixcIkNvbG9yXCI6e1wiJGlkXCI6XCIxMzVcIixcIkFcIjoyNTUsXCJSXCI6MjM0LFwiR1wiOjIyLFwiQlwiOjMwfX0sXCJMaW5lV2VpZ2h0XCI6Mi4wLFwiTGluZVR5cGVcIjowfSxcIklzVmlzaWJsZVwiOmZhbHNlfX0sXCJUaXRsZVN0eWxlXCI6e1wiJGlkXCI6XCIxMzZcIixcIkZvbnRTZXR0aW5nc1wiOntcIiRpZFwiOlwiMTM3XCIsXCJGb250U2l6ZVwiOjExLFwiRm9udE5hbWVcIjpcIkNhbGlicmlcIixcIklzQm9sZFwiOnRydWUsXCJJc0l0YWxpY1wiOmZhbHNlLFwiSXNVbmRlcmxpbmVkXCI6ZmFsc2V9LFwiRm9yZWdyb3VuZFwiOntcIiRpZFwiOlwiMTM4XCIsXCJDb2xvclwiOntcIiRpZFwiOlwiMTM5XCIsXCJBXCI6MjU1LFwiUlwiOjAsXCJHXCI6MCxcIkJcIjowfX0sXCJIb3Jpem9udGFsQWxpZ25tZW50XCI6MCxcIklzVmlzaWJsZVwiOnRydWV9LFwiRGF0ZVN0eWxlXCI6e1wiJGlkXCI6XCIxNDBcIixcIkZvbnRTZXR0aW5nc1wiOntcIiRpZFwiOlwiMTQxXCIsXCJGb250U2l6ZVwiOjEwLFwiRm9udE5hbWVcIjpcIkNhbGlicmlcIixcIklzQm9sZFwiOmZhbHNlLFwiSXNJdGFsaWNcIjpmYWxzZSxcIklzVW5kZXJsaW5lZFwiOmZhbHNlfSxcIkZvcmVncm91bmRcIjp7XCIkaWRcIjpcIjE0MlwiLFwiQ29sb3JcIjp7XCIkaWRcIjpcIjE0M1wiLFwiQVwiOjI1NSxcIlJcIjoxNCxcIkdcIjo0MCxcIkJcIjo2NX19LFwiSG9yaXpvbnRhbEFsaWdubWVudFwiOjAsXCJJc1Zpc2libGVcIjp0cnVlfSxcIkRhdGVGb3JtYXRcIjp7XCIkaWRcIjpcIjE0NFwiLFwiRm9ybWF0U3RyaW5nXCI6XCJNTU0gZCwgeXl5eVwiLFwiU2VwYXJhdG9yXCI6XCIvXCIsXCJVc2VJbnRlcm5hdGlvbmFsRGF0ZUZvcm1hdFwiOmZhbHNlLFwiRGF0ZUlzVmlzaWJsZVwiOnRydWUsXCJUaW1lSXNWaXNpYmxlXCI6ZmFsc2UsXCJIb3VyRGlnaXRzXCI6MSxcIkFtUG1EZXNpZ25hdG9yXCI6MixcIlRyaW0wME1pbnV0ZXNcIjpmYWxzZX0sXCJXZWVrTnVtYmVyaW5nXCI6e1wiJGlkXCI6XCIxNDVcIixcIkZvcm1hdFwiOjAsXCJJc1Zpc2libGVcIjpmYWxzZSxcIkxhc3RLbm93blZpc2liaWxpdHlTdGF0ZVwiOmZhbHNlfSxcIlZhcmlhbmNlU3R5bGVcIjp7XCIkaWRcIjpcIjE0NlwiLFwiVmFyaWFuY2VUZXh0U3R5bGVcIjp7XCIkaWRcIjpcIjE0N1wiLFwiRm9udFNldHRpbmdzXCI6e1wiJGlkXCI6XCIxNDhcIixcIkZvbnRTaXplXCI6MTAsXCJGb250TmFtZVwiOlwiQ2FsaWJyaVwiLFwiSXNCb2xkXCI6ZmFsc2UsXCJJc0l0YWxpY1wiOmZhbHNlLFwiSXNVbmRlcmxpbmVkXCI6ZmFsc2V9LFwiRm9yZWdyb3VuZFwiOntcIiRpZFwiOlwiMTQ5XCIsXCJDb2xvclwiOntcIiRpZFwiOlwiMTUwXCIsXCJBXCI6MjU1LFwiUlwiOjAsXCJHXCI6MCxcIkJcIjowfX0sXCJIb3Jpem9udGFsQWxpZ25tZW50XCI6MCxcIklzVmlzaWJsZVwiOmZhbHNlfX19LFwiU3dpbWxhbmVWMlN0eWxlXCI6e1wiJGlkXCI6XCIxNTFcIixcIlN0eWxlSWRcIjpcIjMzMmNmYjEzLWI0MDEtNGVjMy1iNjU1LTczOTY4ZDA0ZDc0OVwiLFwiTmFtZVwiOlwiU3dpbWxhbmUgU3R5bGUgMVwiLFwiSGVhZGVyU3R5bGVcIjp7XCIkaWRcIjpcIjE1MlwiLFwiVGV4dFN0eWxlXCI6e1wiJGlkXCI6XCIxNTNcIixcIkZvbnRTZXR0aW5nc1wiOntcIiRpZFwiOlwiMTU0XCIsXCJGb250U2l6ZVwiOjExLFwiRm9udE5hbWVcIjpcIkNhbGlicmlcIixcIklzQm9sZFwiOmZhbHNlLFwiSXNJdGFsaWNcIjpmYWxzZSxcIklzVW5kZXJsaW5lZFwiOmZhbHNlfSxcIkZvcmVncm91bmRcIjp7XCIkaWRcIjpcIjE1NVwiLFwiQ29sb3JcIjp7XCIkaWRcIjpcIjE1NlwiLFwiQVwiOjI1NSxcIlJcIjoyNTUsXCJHXCI6MjU1LFwiQlwiOjI1NX19LFwiSG9yaXpvbnRhbEFsaWdubWVudFwiOjAsXCJJc1Zpc2libGVcIjp0cnVlfSxcIlJlY3RhbmdsZVN0eWxlXCI6e1wiJGlkXCI6XCIxNTdcIixcIk1hcmdpblwiOntcIiRpZFwiOlwiMTU4XCIsXCJUb3BcIjowLjAsXCJMZWZ0XCI6MC4wLFwiUmlnaHRcIjowLjAsXCJCb3R0b21cIjowLjB9LFwiUGFkZGluZ1wiOntcIiRpZFwiOlwiMTU5XCIsXCJUb3BcIjowLjAsXCJMZWZ0XCI6MC4wLFwiUmlnaHRcIjowLjAsXCJCb3R0b21cIjowLjB9LFwiQmFja2dyb3VuZFwiOntcIiRpZFwiOlwiMTYwXCIsXCJDb2xvclwiOntcIiRpZFwiOlwiMTYxXCIsXCJBXCI6MjU1LFwiUlwiOjIxLFwiR1wiOjk2LFwiQlwiOjEzMH19LFwiSXNWaXNpYmxlXCI6dHJ1ZSxcIldpZHRoXCI6MC4wLFwiSGVpZ2h0XCI6MC4wLFwiQm9yZGVyU3R5bGVcIjp7XCIkaWRcIjpcIjE2MlwiLFwiTGluZVN0eWxlXCI6e1wiJGlkXCI6XCIxNjNcIixcIkxpbmVDb2xvclwiOntcIiRpZFwiOlwiMTY0XCIsXCJDb2xvclwiOntcIiRpZFwiOlwiMTY1XCIsXCJBXCI6MjU1LFwiUlwiOjI1NSxcIkdcIjoyNTUsXCJCXCI6MjU1fX0sXCJMaW5lV2VpZ2h0XCI6MC4wLFwiTGluZVR5cGVcIjowfSxcIklzVmlzaWJsZVwiOmZhbHNlfX19LFwiQmFja2dyb3VuZFN0eWxlXCI6e1wiJGlkXCI6XCIxNjZcIixcIk1hcmdpblwiOntcIiRpZFwiOlwiMTY3XCIsXCJUb3BcIjowLjAsXCJMZWZ0XCI6MC4wLFwiUmlnaHRcIjowLjAsXCJCb3R0b21cIjowLjB9LFwiUGFkZGluZ1wiOntcIiRpZFwiOlwiMTY4XCIsXCJUb3BcIjowLjAsXCJMZWZ0XCI6MC4wLFwiUmlnaHRcIjowLjAsXCJCb3R0b21cIjowLjB9LFwiQmFja2dyb3VuZFwiOntcIiRpZFwiOlwiMTY5XCIsXCJDb2xvclwiOntcIiRpZFwiOlwiMTcwXCIsXCJBXCI6NTEsXCJSXCI6MjAwLFwiR1wiOjIwMCxcIkJcIjoyMDB9fSxcIklzVmlzaWJsZVwiOnRydWUsXCJXaWR0aFwiOjAuMCxcIkhlaWdodFwiOjAuMCxcIkJvcmRlclN0eWxlXCI6e1wiJGlkXCI6XCIxNzFcIixcIkxpbmVTdHlsZVwiOntcIiRpZFwiOlwiMTcyXCIsXCJMaW5lQ29sb3JcIjp7XCIkaWRcIjpcIjE3M1wiLFwiQ29sb3JcIjp7XCIkaWRcIjpcIjE3NFwiLFwiQVwiOjI1NSxcIlJcIjoyMzQsXCJHXCI6MjIsXCJCXCI6MzB9fSxcIkxpbmVXZWlnaHRcIjoyLjAsXCJMaW5lVHlwZVwiOjB9LFwiSXNWaXNpYmxlXCI6ZmFsc2V9fSxcIklzQWJvdmVUaW1lYmFuZFwiOmZhbHNlLFwiU3BhY2luZ1wiOjMsXCJEZWZhdWx0U3dpbWxhbmVBY3Rpdml0eVN0eWxlXCI6e1wiJGlkXCI6XCIxNzVcIixcIkhlYWRlclN0eWxlXCI6e1wiJGlkXCI6XCIxNzZcIixcIlRleHRTdHlsZVwiOntcIiRpZFwiOlwiMTc3XCIsXCJGb250U2V0dGluZ3NcIjp7XCIkaWRcIjpcIjE3OFwiLFwiRm9udFNpemVcIjoxMSxcIkZvbnROYW1lXCI6XCJDYWxpYnJpXCIsXCJJc0JvbGRcIjpmYWxzZSxcIklzSXRhbGljXCI6ZmFsc2UsXCJJc1VuZGVybGluZWRcIjpmYWxzZX0sXCJGb3JlZ3JvdW5kXCI6e1wiJGlkXCI6XCIxNzlcIixcIkNvbG9yXCI6e1wiJGlkXCI6XCIxODBcIixcIkFcIjoyNTUsXCJSXCI6MCxcIkdcIjowLFwiQlwiOjB9fSxcIkhvcml6b250YWxBbGlnbm1lbnRcIjowLFwiSXNWaXNpYmxlXCI6dHJ1ZX0sXCJSZWN0YW5nbGVTdHlsZVwiOntcIiRpZFwiOlwiMTgxXCIsXCJNYXJnaW5cIjp7XCIkaWRcIjpcIjE4MlwiLFwiVG9wXCI6MC4wLFwiTGVmdFwiOjAuMCxcIlJpZ2h0XCI6MC4wLFwiQm90dG9tXCI6MC4wfSxcIlBhZGRpbmdcIjp7XCIkaWRcIjpcIjE4M1wiLFwiVG9wXCI6MC4wLFwiTGVmdFwiOjAuMCxcIlJpZ2h0XCI6MC4wLFwiQm90dG9tXCI6MC4wfSxcIkJhY2tncm91bmRcIjp7XCIkaWRcIjpcIjE4NFwiLFwiQ29sb3JcIjp7XCIkaWRcIjpcIjE4NVwiLFwiQVwiOjYzLFwiUlwiOjIxLFwiR1wiOjk2LFwiQlwiOjEzMH19LFwiSXNWaXNpYmxlXCI6dHJ1ZSxcIldpZHRoXCI6MC4wLFwiSGVpZ2h0XCI6MC4wLFwiQm9yZGVyU3R5bGVcIjp7XCIkaWRcIjpcIjE4NlwiLFwiTGluZVN0eWxlXCI6e1wiJGlkXCI6XCIxODdcIixcIkxpbmVDb2xvclwiOntcIiRpZFwiOlwiMTg4XCIsXCJDb2xvclwiOntcIiRpZFwiOlwiMTg5XCIsXCJBXCI6MjU1LFwiUlwiOjI1NSxcIkdcIjowLFwiQlwiOjB9fSxcIkxpbmVXZWlnaHRcIjowLjAsXCJMaW5lVHlwZVwiOjB9LFwiSXNWaXNpYmxlXCI6ZmFsc2V9fX0sXCJCYWNrZ3JvdW5kU3R5bGVcIjp7XCIkaWRcIjpcIjE5MFwiLFwiTWFyZ2luXCI6e1wiJGlkXCI6XCIxOTFcIixcIlRvcFwiOjAuMCxcIkxlZnRcIjowLjAsXCJSaWdodFwiOjAuMCxcIkJvdHRvbVwiOjAuMH0sXCJQYWRkaW5nXCI6e1wiJGlkXCI6XCIxOTJcIixcIlRvcFwiOjAuMCxcIkxlZnRcIjowLjAsXCJSaWdodFwiOjAuMCxcIkJvdHRvbVwiOjAuMH0sXCJCYWNrZ3JvdW5kXCI6e1wiJGlkXCI6XCIxOTNcIixcIkNvbG9yXCI6e1wiJGlkXCI6XCIxOTRcIixcIkFcIjo1MSxcIlJcIjoyMDAsXCJHXCI6MjAwLFwiQlwiOjIwMH19LFwiSXNWaXNpYmxlXCI6dHJ1ZSxcIldpZHRoXCI6MC4wLFwiSGVpZ2h0XCI6MC4wLFwiQm9yZGVyU3R5bGVcIjp7XCIkaWRcIjpcIjE5NVwiLFwiTGluZVN0eWxlXCI6e1wiJGlkXCI6XCIxOTZcIixcIkxpbmVDb2xvclwiOntcIiRpZFwiOlwiMTk3XCIsXCJDb2xvclwiOntcIiRpZFwiOlwiMTk4XCIsXCJBXCI6MjU1LFwiUlwiOjIzNCxcIkdcIjoyMixcIkJcIjozMH19LFwiTGluZVdlaWdodFwiOjIuMCxcIkxpbmVUeXBlXCI6MH0sXCJJc1Zpc2libGVcIjpmYWxzZX19fSxcIkRlZmF1bHRTd2ltbGFuZU1pbGVzdG9uZVN0eWxlXCI6e1wiJGlkXCI6XCIxOTlcIixcIlRpdGxlUG9zaXRpb25cIjowLFwiRGF0ZVBvc2l0aW9uXCI6MixcIlZhcmlhbmNlUG9zaXRpb25cIjoyLFwiU2hhcGVUeXBlXCI6MSxcIlNoYXBlU2l6ZVwiOjAsXCJTcGFjaW5nXCI6NSxcIlNoYXBlU3R5bGVcIjp7XCIkaWRcIjpcIjIwMFwiLFwiTWFyZ2luXCI6e1wiJGlkXCI6XCIyMDFcIixcIlRvcFwiOjAuMCxcIkxlZnRcIjowLjAsXCJSaWdodFwiOjAuMCxcIkJvdHRvbVwiOjAuMH0sXCJQYWRkaW5nXCI6e1wiJGlkXCI6XCIyMDJcIixcIlRvcFwiOjAuMCxcIkxlZnRcIjowLjAsXCJSaWdodFwiOjAuMCxcIkJvdHRvbVwiOjAuMH0sXCJCYWNrZ3JvdW5kXCI6e1wiJGlkXCI6XCIyMDNcIixcIkNvbG9yXCI6e1wiJGlkXCI6XCIyMDRcIixcIkFcIjoyNTUsXCJSXCI6MjEsXCJHXCI6OTYsXCJCXCI6MTMwfX0sXCJJc1Zpc2libGVcIjp0cnVlLFwiV2lkdGhcIjoxMi4wLFwiSGVpZ2h0XCI6MTQuMCxcIkJvcmRlclN0eWxlXCI6e1wiJGlkXCI6XCIyMDVcIixcIkxpbmVTdHlsZVwiOntcIiRpZFwiOlwiMjA2XCIsXCJMaW5lQ29sb3JcIjp7XCIkaWRcIjpcIjIwN1wiLFwiQ29sb3JcIjp7XCIkaWRcIjpcIjIwOFwiLFwiQVwiOjI1NSxcIlJcIjoyMzQsXCJHXCI6MjIsXCJCXCI6MzB9fSxcIkxpbmVXZWlnaHRcIjoyLjAsXCJMaW5lVHlwZVwiOjB9LFwiSXNWaXNpYmxlXCI6ZmFsc2V9fSxcIlRpdGxlU3R5bGVcIjp7XCIkaWRcIjpcIjIwOVwiLFwiRm9udFNldHRpbmdzXCI6e1wiJGlkXCI6XCIyMTBcIixcIkZvbnRTaXplXCI6MTEsXCJGb250TmFtZVwiOlwiQ2FsaWJyaVwiLFwiSXNCb2xkXCI6ZmFsc2UsXCJJc0l0YWxpY1wiOmZhbHNlLFwiSXNVbmRlcmxpbmVkXCI6ZmFsc2V9LFwiRm9yZWdyb3VuZFwiOntcIiRpZFwiOlwiMjExXCIsXCJDb2xvclwiOntcIiRpZFwiOlwiMjEyXCIsXCJBXCI6MjU1LFwiUlwiOjAsXCJHXCI6MCxcIkJcIjowfX0sXCJIb3Jpem9udGFsQWxpZ25tZW50XCI6MixcIklzVmlzaWJsZVwiOnRydWV9LFwiRGF0ZVN0eWxlXCI6e1wiJGlkXCI6XCIyMTNcIixcIkZvbnRTZXR0aW5nc1wiOntcIiRpZFwiOlwiMjE0XCIsXCJGb250U2l6ZVwiOjEwLFwiRm9udE5hbWVcIjpcIkNhbGlicmlcIixcIklzQm9sZFwiOmZhbHNlLFwiSXNJdGFsaWNcIjpmYWxzZSxcIklzVW5kZXJsaW5lZFwiOmZhbHNlfSxcIkZvcmVncm91bmRcIjp7XCIkaWRcIjpcIjIxNVwiLFwiQ29sb3JcIjp7XCIkaWRcIjpcIjIxNlwiLFwiQVwiOjI1NSxcIlJcIjoxNCxcIkdcIjo0MCxcIkJcIjo2NX19LFwiSG9yaXpvbnRhbEFsaWdubWVudFwiOjAsXCJJc1Zpc2libGVcIjp0cnVlfSxcIkRhdGVGb3JtYXRcIjp7XCIkaWRcIjpcIjIxN1wiLFwiRm9ybWF0U3RyaW5nXCI6XCJNTU0gZFwiLFwiU2VwYXJhdG9yXCI6XCIvXCIsXCJVc2VJbnRlcm5hdGlvbmFsRGF0ZUZvcm1hdFwiOmZhbHNlLFwiRGF0ZUlzVmlzaWJsZVwiOnRydWUsXCJUaW1lSXNWaXNpYmxlXCI6ZmFsc2UsXCJIb3VyRGlnaXRzXCI6MSxcIkFtUG1EZXNpZ25hdG9yXCI6MixcIlRyaW0wME1pbnV0ZXNcIjpmYWxzZX0sXCJXZWVrTnVtYmVyaW5nXCI6e1wiJGlkXCI6XCIyMThcIixcIkZvcm1hdFwiOjAsXCJJc1Zpc2libGVcIjpmYWxzZSxcIkxhc3RLbm93blZpc2liaWxpdHlTdGF0ZVwiOmZhbHNlfSxcIlZhcmlhbmNlU3R5bGVcIjp7XCIkaWRcIjpcIjIxOVwiLFwiVmFyaWFuY2VUZXh0U3R5bGVcIjp7XCIkaWRcIjpcIjIyMFwiLFwiRm9udFNldHRpbmdzXCI6e1wiJGlkXCI6XCIyMjFcIixcIkZvbnRTaXplXCI6MTAsXCJGb250TmFtZVwiOlwiQ2FsaWJyaVwiLFwiSXNCb2xkXCI6ZmFsc2UsXCJJc0l0YWxpY1wiOmZhbHNlLFwiSXNVbmRlcmxpbmVkXCI6ZmFsc2V9LFwiRm9yZWdyb3VuZFwiOntcIiRpZFwiOlwiMjIyXCIsXCJDb2xvclwiOntcIiRpZFwiOlwiMjIzXCIsXCJBXCI6MjU1LFwiUlwiOjAsXCJHXCI6MCxcIkJcIjowfX0sXCJIb3Jpem9udGFsQWxpZ25tZW50XCI6MCxcIklzVmlzaWJsZVwiOmZhbHNlfX19LFwiRGVmYXVsdFN3aW1sYW5lVGFza1N0eWxlXCI6e1wiJGlkXCI6XCIyMjRcIixcIlNoYXBlXCI6MSxcIlNoYXBlVGhpY2tuZXNzXCI6MCxcIkR1cmF0aW9uRm9ybWF0XCI6MCxcIlBlcmNlbnRhZ2VDb21wbGV0ZVRleHRTdHlsZVwiOntcIiRpZFwiOlwiMjI1XCIsXCJGb250U2V0dGluZ3NcIjp7XCIkaWRcIjpcIjIyNlwiLFwiRm9udFNpemVcIjoxMCxcIkZvbnROYW1lXCI6XCJDYWxpYnJpXCIsXCJJc0JvbGRcIjpmYWxzZSxcIklzSXRhbGljXCI6ZmFsc2UsXCJJc1VuZGVybGluZWRcIjpmYWxzZX0sXCJGb3JlZ3JvdW5kXCI6e1wiJGlkXCI6XCIyMjdcIixcIkNvbG9yXCI6e1wiJGlkXCI6XCIyMjhcIixcIkFcIjoyNTUsXCJSXCI6MjMyLFwiR1wiOjIzMixcIkJcIjoyMzJ9fSxcIkhvcml6b250YWxBbGlnbm1lbnRcIjoxLFwiSXNWaXNpYmxlXCI6dHJ1ZX0sXCJQZXJjZW50YWdlQ29tcGxldGVIaWdobGlnaHRTdHlsZVwiOntcIiRpZFwiOlwiMjI5XCIsXCJCYWNrZ3JvdW5kXCI6e1wiJGlkXCI6XCIyMzBcIixcIkNvbG9yXCI6e1wiJGlkXCI6XCIyMzFcIixcIkFcIjo4OSxcIlJcIjowLFwiR1wiOjAsXCJCXCI6MH19fSxcIkR1cmF0aW9uU3R5bGVcIjp7XCIkaWRcIjpcIjIzMlwiLFwiRm9udFNldHRpbmdzXCI6e1wiJGlkXCI6XCIyMzNcIixcIkZvbnRTaXplXCI6MTAsXCJGb250TmFtZVwiOlwiQ2FsaWJyaVwiLFwiSXNCb2xkXCI6ZmFsc2UsXCJJc0l0YWxpY1wiOmZhbHNlLFwiSXNVbmRlcmxpbmVkXCI6ZmFsc2V9LFwiRm9yZWdyb3VuZFwiOntcIiRpZFwiOlwiMjM0XCIsXCJDb2xvclwiOntcIiRpZFwiOlwiMjM1XCIsXCJBXCI6MjU1LFwiUlwiOjIzNyxcIkdcIjoxMjUsXCJCXCI6NDl9fSxcIkhvcml6b250YWxBbGlnbm1lbnRcIjowLFwiSXNWaXNpYmxlXCI6ZmFsc2V9LFwiTWFyZ2luXCI6e1wiJGlkXCI6XCIyMzZcIixcIlRvcFwiOjAuMCxcIkxlZnRcIjowLjAsXCJSaWdodFwiOjAuMCxcIkJvdHRvbVwiOjAuMH0sXCJTdGFydERhdGVQb3NpdGlvblwiOjMsXCJFbmREYXRlUG9zaXRpb25cIjozLFwiVGl0bGVQb3NpdGlvblwiOjQsXCJEdXJhdGlvblBvc2l0aW9uXCI6MCxcIlBlcmNlbnRhZ2VDb21wbGV0ZWRQb3NpdGlvblwiOjIsXCJWYXJpYW5jZVBvc2l0aW9uXCI6MixcIlNwYWNpbmdcIjozLFwiQmFzZWxpbmVTdHlsZVwiOntcIiRpZFwiOlwiMjM3XCIsXCJCYXNlbGluZVNoYXBlU3R5bGVcIjp7XCIkaWRcIjpcIjIzOFwiLFwiTWFyZ2luXCI6e1wiJGlkXCI6XCIyMzlcIixcIlRvcFwiOjAuMCxcIkxlZnRcIjowLjAsXCJSaWdodFwiOjAuMCxcIkJvdHRvbVwiOjAuMH0sXCJQYWRkaW5nXCI6e1wiJGlkXCI6XCIyNDBcIixcIlRvcFwiOjAuMCxcIkxlZnRcIjowLjAsXCJSaWdodFwiOjAuMCxcIkJvdHRvbVwiOjAuMH0sXCJCYWNrZ3JvdW5kXCI6e1wiJGlkXCI6XCIyNDFcIixcIkNvbG9yXCI6e1wiJGlkXCI6XCIyNDJcIixcIkFcIjoxNTMsXCJSXCI6MCxcIkdcIjowLFwiQlwiOjB9fSxcIklzVmlzaWJsZVwiOmZhbHNlLFwiV2lkdGhcIjowLjAsXCJIZWlnaHRcIjowLjAsXCJCb3JkZXJTdHlsZVwiOntcIiRpZFwiOlwiMjQzXCIsXCJMaW5lU3R5bGVcIjp7XCIkaWRcIjpcIjI0NFwiLFwiTGluZUNvbG9yXCI6e1wiJGlkXCI6XCIyNDVcIixcIkNvbG9yXCI6e1wiJGlkXCI6XCIyNDZcIixcIkFcIjoyNTUsXCJSXCI6MjU1LFwiR1wiOjAsXCJCXCI6MH19LFwiTGluZVdlaWdodFwiOjIuMCxcIkxpbmVUeXBlXCI6MH0sXCJJc1Zpc2libGVcIjpmYWxzZX19fSxcIlNoYXBlU3R5bGVcIjp7XCIkaWRcIjpcIjI0N1wiLFwiTWFyZ2luXCI6e1wiJGlkXCI6XCIyNDhcIixcIlRvcFwiOjAuMCxcIkxlZnRcIjo0LjAsXCJSaWdodFwiOjQuMCxcIkJvdHRvbVwiOjAuMH0sXCJQYWRkaW5nXCI6e1wiJGlkXCI6XCIyNDlcIixcIlRvcFwiOjAuMCxcIkxlZnRcIjowLjAsXCJSaWdodFwiOjAuMCxcIkJvdHRvbVwiOjAuMH0sXCJCYWNrZ3JvdW5kXCI6e1wiJGlkXCI6XCIyNTBcIixcIkNvbG9yXCI6e1wiJGlkXCI6XCIyNTFcIixcIkFcIjoyNTUsXCJSXCI6MjEsXCJHXCI6OTYsXCJCXCI6MTMwfX0sXCJJc1Zpc2libGVcIjp0cnVlLFwiV2lkdGhcIjowLjAsXCJIZWlnaHRcIjoxMC4wLFwiQm9yZGVyU3R5bGVcIjp7XCIkaWRcIjpcIjI1MlwiLFwiTGluZVN0eWxlXCI6e1wiJGlkXCI6XCIyNTNcIixcIkxpbmVDb2xvclwiOntcIiRpZFwiOlwiMjU0XCIsXCJDb2xvclwiOntcIiRpZFwiOlwiMjU1XCIsXCJBXCI6MjU1LFwiUlwiOjIzNCxcIkdcIjoyMixcIkJcIjozMH19LFwiTGluZVdlaWdodFwiOjIuMCxcIkxpbmVUeXBlXCI6MH0sXCJJc1Zpc2libGVcIjpmYWxzZX19LFwiVGl0bGVTdHlsZVwiOntcIiRpZFwiOlwiMjU2XCIsXCJGb250U2V0dGluZ3NcIjp7XCIkaWRcIjpcIjI1N1wiLFwiRm9udFNpemVcIjoxMSxcIkZvbnROYW1lXCI6XCJDYWxpYnJpXCIsXCJJc0JvbGRcIjpmYWxzZSxcIklzSXRhbGljXCI6ZmFsc2UsXCJJc1VuZGVybGluZWRcIjpmYWxzZX0sXCJGb3JlZ3JvdW5kXCI6e1wiJGlkXCI6XCIyNThcIixcIkNvbG9yXCI6e1wiJGlkXCI6XCIyNTlcIixcIkFcIjoyNTUsXCJSXCI6MCxcIkdcIjowLFwiQlwiOjB9fSxcIkhvcml6b250YWxBbGlnbm1lbnRcIjowLFwiSXNWaXNpYmxlXCI6dHJ1ZX0sXCJEYXRlU3R5bGVcIjp7XCIkaWRcIjpcIjI2MFwiLFwiRm9udFNldHRpbmdzXCI6e1wiJGlkXCI6XCIyNjFcIixcIkZvbnRTaXplXCI6MTAsXCJGb250TmFtZVwiOlwiQ2FsaWJyaVwiLFwiSXNCb2xkXCI6ZmFsc2UsXCJJc0l0YWxpY1wiOmZhbHNlLFwiSXNVbmRlcmxpbmVkXCI6ZmFsc2V9LFwiRm9yZWdyb3VuZFwiOntcIiRpZFwiOlwiMjYyXCIsXCJDb2xvclwiOntcIiRpZFwiOlwiMjYzXCIsXCJBXCI6MjU1LFwiUlwiOjE0LFwiR1wiOjQwLFwiQlwiOjY1fX0sXCJIb3Jpem9udGFsQWxpZ25tZW50XCI6MixcIklzVmlzaWJsZVwiOnRydWV9LFwiRGF0ZUZvcm1hdFwiOntcIiRpZFwiOlwiMjY0XCIsXCJGb3JtYXRTdHJpbmdcIjpcIk1NTSBkXCIsXCJTZXBhcmF0b3JcIjpcIi9cIixcIlVzZUludGVybmF0aW9uYWxEYXRlRm9ybWF0XCI6ZmFsc2UsXCJEYXRlSXNWaXNpYmxlXCI6dHJ1ZSxcIlRpbWVJc1Zpc2libGVcIjpmYWxzZSxcIkhvdXJEaWdpdHNcIjoxLFwiQW1QbURlc2lnbmF0b3JcIjoyLFwiVHJpbTAwTWludXRlc1wiOmZhbHNlfSxcIldlZWtOdW1iZXJpbmdcIjp7XCIkaWRcIjpcIjI2NVwiLFwiRm9ybWF0XCI6MCxcIklzVmlzaWJsZVwiOmZhbHNlLFwiTGFzdEtub3duVmlzaWJpbGl0eVN0YXRlXCI6ZmFsc2V9LFwiVmFyaWFuY2VTdHlsZVwiOntcIiRpZFwiOlwiMjY2XCIsXCJWYXJpYW5jZVRleHRTdHlsZVwiOntcIiRpZFwiOlwiMjY3XCIsXCJGb250U2V0dGluZ3NcIjp7XCIkaWRcIjpcIjI2OFwiLFwiRm9udFNpemVcIjoxMCxcIkZvbnROYW1lXCI6XCJDYWxpYnJpXCIsXCJJc0JvbGRcIjpmYWxzZSxcIklzSXRhbGljXCI6ZmFsc2UsXCJJc1VuZGVybGluZWRcIjpmYWxzZX0sXCJGb3JlZ3JvdW5kXCI6e1wiJGlkXCI6XCIyNjlcIixcIkNvbG9yXCI6e1wiJGlkXCI6XCIyNzBcIixcIkFcIjoyNTUsXCJSXCI6MCxcIkdcIjowLFwiQlwiOjB9fSxcIkhvcml6b250YWxBbGlnbm1lbnRcIjowLFwiSXNWaXNpYmxlXCI6ZmFsc2V9fX0sXCJEZWZhdWx0U3dpbWxhbmVNb3RTdHlsZVwiOntcIiRpZFwiOlwiMjcxXCIsXCJTaGFwZVwiOjEsXCJTaGFwZVNpemVcIjowLFwiRGV0YWlsc1NwYWNpbmdcIjowLjAsXCJQYWRkaW5nXCI6e1wiJGlkXCI6XCIyNzJcIixcIlRvcFwiOjUuMCxcIkxlZnRcIjozLjAsXCJSaWdodFwiOjAuMCxcIkJvdHRvbVwiOjIuMH0sXCJQb3NpdGlvbk9uVGFza1wiOjEsXCJTaGFwZVN0eWxlXCI6e1wiJGlkXCI6XCIyNzNcIixcIk1hcmdpblwiOntcIiRpZFwiOlwiMjc0XCIsXCJUb3BcIjowLjAsXCJMZWZ0XCI6MC4wLFwiUmlnaHRcIjowLjAsXCJCb3R0b21cIjowLjB9LFwiUGFkZGluZ1wiOntcIiRpZFwiOlwiMjc1XCIsXCJUb3BcIjowLjAsXCJMZWZ0XCI6MC4wLFwiUmlnaHRcIjowLjAsXCJCb3R0b21cIjowLjB9LFwiQmFja2dyb3VuZFwiOntcIiRpZFwiOlwiMjc2XCIsXCJDb2xvclwiOntcIiRpZFwiOlwiMjc3XCIsXCJBXCI6MjU1LFwiUlwiOjExLFwiR1wiOjQ4LFwiQlwiOjY1fX0sXCJJc1Zpc2libGVcIjp0cnVlLFwiV2lkdGhcIjoxMi4wLFwiSGVpZ2h0XCI6MTQuMCxcIkJvcmRlclN0eWxlXCI6e1wiJGlkXCI6XCIyNzhcIixcIkxpbmVTdHlsZVwiOntcIiRpZFwiOlwiMjc5XCIsXCJMaW5lQ29sb3JcIjp7XCIkaWRcIjpcIjI4MFwiLFwiQ29sb3JcIjp7XCIkaWRcIjpcIjI4MVwiLFwiQVwiOjI1NSxcIlJcIjoyNTUsXCJHXCI6MCxcIkJcIjowfX0sXCJMaW5lV2VpZ2h0XCI6MC4wLFwiTGluZVR5cGVcIjowfSxcIklzVmlzaWJsZVwiOmZhbHNlfX0sXCJUaXRsZVN0eWxlXCI6e1wiJGlkXCI6XCIyODJcIixcIkZvbnRTZXR0aW5nc1wiOntcIiRpZFwiOlwiMjgzXCIsXCJGb250U2l6ZVwiOjExLFwiRm9udE5hbWVcIjpcIkNhbGlicmlcIixcIklzQm9sZFwiOmZhbHNlLFwiSXNJdGFsaWNcIjpmYWxzZSxcIklzVW5kZXJsaW5lZFwiOmZhbHNlfSxcIkZvcmVncm91bmRcIjp7XCIkaWRcIjpcIjI4NFwiLFwiQ29sb3JcIjp7XCIkaWRcIjpcIjI4NVwiLFwiQVwiOjI1NSxcIlJcIjowLFwiR1wiOjAsXCJCXCI6MH19LFwiSG9yaXpvbnRhbEFsaWdubWVudFwiOjEsXCJJc1Zpc2libGVcIjp0cnVlfSxcIkRhdGVTdHlsZVwiOntcIiRpZFwiOlwiMjg2XCIsXCJGb250U2V0dGluZ3NcIjp7XCIkaWRcIjpcIjI4N1wiLFwiRm9udFNpemVcIjoxMCxcIkZvbnROYW1lXCI6XCJDYWxpYnJpXCIsXCJJc0JvbGRcIjpmYWxzZSxcIklzSXRhbGljXCI6ZmFsc2UsXCJJc1VuZGVybGluZWRcIjpmYWxzZX0sXCJGb3JlZ3JvdW5kXCI6e1wiJGlkXCI6XCIyODhcIixcIkNvbG9yXCI6e1wiJGlkXCI6XCIyODlcIixcIkFcIjoyNTUsXCJSXCI6MTQsXCJHXCI6NDAsXCJCXCI6NjV9fSxcIkhvcml6b250YWxBbGlnbm1lbnRcIjoxLFwiSXNWaXNpYmxlXCI6dHJ1ZX0sXCJEYXRlRm9ybWF0XCI6e1wiJGlkXCI6XCIyOTBcIixcIkZvcm1hdFN0cmluZ1wiOlwiTU1NIGRcIixcIlNlcGFyYXRvclwiOlwiL1wiLFwiVXNlSW50ZXJuYXRpb25hbERhdGVGb3JtYXRcIjpmYWxzZSxcIkRhdGVJc1Zpc2libGVcIjp0cnVlLFwiVGltZUlzVmlzaWJsZVwiOmZhbHNlLFwiSG91ckRpZ2l0c1wiOjEsXCJBbVBtRGVzaWduYXRvclwiOjIsXCJUcmltMDBNaW51dGVzXCI6ZmFsc2V9LFwiV2Vla051bWJlcmluZ1wiOntcIiRpZFwiOlwiMjkxXCIsXCJGb3JtYXRcIjowLFwiSXNWaXNpYmxlXCI6ZmFsc2UsXCJMYXN0S25vd25WaXNpYmlsaXR5U3RhdGVcIjpmYWxzZX0sXCJWYXJpYW5jZVN0eWxlXCI6e1wiJGlkXCI6XCIyOTJcIixcIlZhcmlhbmNlVGV4dFN0eWxlXCI6e1wiJGlkXCI6XCIyOTNcIixcIkZvbnRTZXR0aW5nc1wiOntcIiRpZFwiOlwiMjk0XCIsXCJGb250U2l6ZVwiOjEwLFwiRm9udE5hbWVcIjpcIkNhbGlicmlcIixcIklzQm9sZFwiOmZhbHNlLFwiSXNJdGFsaWNcIjpmYWxzZSxcIklzVW5kZXJsaW5lZFwiOmZhbHNlfSxcIkZvcmVncm91bmRcIjp7XCIkaWRcIjpcIjI5NVwiLFwiQ29sb3JcIjp7XCIkaWRcIjpcIjI5NlwiLFwiQVwiOjI1NSxcIlJcIjowLFwiR1wiOjAsXCJCXCI6MH19LFwiSG9yaXpvbnRhbEFsaWdubWVudFwiOjAsXCJJc1Zpc2libGVcIjpmYWxzZX19fX0sXCJfYWRkaXRpb25hbFN3aW1sYW5lVjJTdHlsZXNcIjpbe1wiJGlkXCI6XCIyOTdcIixcIlN0eWxlSWRcIjpcIjk4NTEzZTEwLTU1MWMtNGYzMC1hYzExLWEwNjkwZTkwMzEzNFwiLFwiTmFtZVwiOlwiU3dpbWxhbmUgU3R5bGUgMlwiLFwiSGVhZGVyU3R5bGVcIjp7XCIkaWRcIjpcIjI5OFwiLFwiVGV4dFN0eWxlXCI6e1wiJGlkXCI6XCIyOTlcIixcIkZvbnRTZXR0aW5nc1wiOntcIiRpZFwiOlwiMzAwXCIsXCJGb250U2l6ZVwiOjExLFwiRm9udE5hbWVcIjpcIkNhbGlicmlcIixcIklzQm9sZFwiOmZhbHNlLFwiSXNJdGFsaWNcIjpmYWxzZSxcIklzVW5kZXJsaW5lZFwiOmZhbHNlfSxcIkZvcmVncm91bmRcIjp7XCIkaWRcIjpcIjMwMVwiLFwiQ29sb3JcIjp7XCIkaWRcIjpcIjMwMlwiLFwiQVwiOjI1NSxcIlJcIjoyNTUsXCJHXCI6MjU1LFwiQlwiOjI1NX19LFwiSG9yaXpvbnRhbEFsaWdubWVudFwiOjEsXCJJc1Zpc2libGVcIjp0cnVlfSxcIlJlY3RhbmdsZVN0eWxlXCI6e1wiJGlkXCI6XCIzMDNcIixcIk1hcmdpblwiOntcIiRpZFwiOlwiMzA0XCIsXCJUb3BcIjowLjAsXCJMZWZ0XCI6MC4wLFwiUmlnaHRcIjowLjAsXCJCb3R0b21cIjowLjB9LFwiUGFkZGluZ1wiOntcIiRpZFwiOlwiMzA1XCIsXCJUb3BcIjowLjAsXCJMZWZ0XCI6MC4wLFwiUmlnaHRcIjowLjAsXCJCb3R0b21cIjowLjB9LFwiQmFja2dyb3VuZFwiOntcIiRpZFwiOlwiMzA2XCIsXCJDb2xvclwiOntcIiRpZFwiOlwiMzA3XCIsXCJBXCI6MjU1LFwiUlwiOjIzMyxcIkdcIjoxMTMsXCJCXCI6NTB9fSxcIklzVmlzaWJsZVwiOnRydWUsXCJXaWR0aFwiOjAuMCxcIkhlaWdodFwiOjAuMCxcIkJvcmRlclN0eWxlXCI6e1wiJGlkXCI6XCIzMDhcIixcIkxpbmVTdHlsZVwiOntcIiRpZFwiOlwiMzA5XCIsXCJMaW5lQ29sb3JcIjp7XCIkaWRcIjpcIjMxMFwiLFwiQ29sb3JcIjp7XCIkaWRcIjpcIjMxMVwiLFwiQVwiOjI1NSxcIlJcIjoyNTUsXCJHXCI6MjU1LFwiQlwiOjI1NX19LFwiTGluZVdlaWdodFwiOjAuMCxcIkxpbmVUeXBlXCI6MH0sXCJJc1Zpc2libGVcIjpmYWxzZX19fSxcIkJhY2tncm91bmRTdHlsZVwiOntcIiRpZFwiOlwiMzEyXCIsXCJNYXJnaW5cIjp7XCIkaWRcIjpcIjMxM1wiLFwiVG9wXCI6MC4wLFwiTGVmdFwiOjAuMCxcIlJpZ2h0XCI6MC4wLFwiQm90dG9tXCI6MC4wfSxcIlBhZGRpbmdcIjp7XCIkaWRcIjpcIjMxNFwiLFwiVG9wXCI6MC4wLFwiTGVmdFwiOjAuMCxcIlJpZ2h0XCI6MC4wLFwiQm90dG9tXCI6MC4wfSxcIkJhY2tncm91bmRcIjp7XCIkaWRcIjpcIjMxNVwiLFwiQ29sb3JcIjp7XCIkaWRcIjpcIjMxNlwiLFwiQVwiOjUxLFwiUlwiOjIwMCxcIkdcIjoyMDAsXCJCXCI6MjAwfX0sXCJJc1Zpc2libGVcIjp0cnVlLFwiV2lkdGhcIjowLjAsXCJIZWlnaHRcIjowLjAsXCJCb3JkZXJTdHlsZVwiOntcIiRpZFwiOlwiMzE3XCIsXCJMaW5lU3R5bGVcIjp7XCIkaWRcIjpcIjMxOFwiLFwiTGluZUNvbG9yXCI6e1wiJGlkXCI6XCIzMTlcIixcIkNvbG9yXCI6e1wiJGlkXCI6XCIzMjBcIixcIkFcIjoyNTUsXCJSXCI6MjM0LFwiR1wiOjIyLFwiQlwiOjMwfX0sXCJMaW5lV2VpZ2h0XCI6Mi4wLFwiTGluZVR5cGVcIjowfSxcIklzVmlzaWJsZVwiOmZhbHNlfX0sXCJJc0Fib3ZlVGltZWJhbmRcIjpmYWxzZSxcIlNwYWNpbmdcIjozLFwiRGVmYXVsdFN3aW1sYW5lQWN0aXZpdHlTdHlsZVwiOntcIiRpZFwiOlwiMzIxXCIsXCJIZWFkZXJTdHlsZVwiOntcIiRpZFwiOlwiMzIyXCIsXCJUZXh0U3R5bGVcIjp7XCIkaWRcIjpcIjMyM1wiLFwiRm9udFNldHRpbmdzXCI6e1wiJGlkXCI6XCIzMjRcIixcIkZvbnRTaXplXCI6MTEsXCJGb250TmFtZVwiOlwiQ2FsaWJyaVwiLFwiSXNCb2xkXCI6ZmFsc2UsXCJJc0l0YWxpY1wiOmZhbHNlLFwiSXNVbmRlcmxpbmVkXCI6ZmFsc2V9LFwiRm9yZWdyb3VuZFwiOntcIiRpZFwiOlwiMzI1XCIsXCJDb2xvclwiOntcIiRpZFwiOlwiMzI2XCIsXCJBXCI6MjU1LFwiUlwiOjAsXCJHXCI6MCxcIkJcIjowfX0sXCJIb3Jpem9udGFsQWxpZ25tZW50XCI6MCxcIklzVmlzaWJsZVwiOnRydWV9LFwiUmVjdGFuZ2xlU3R5bGVcIjp7XCIkaWRcIjpcIjMyN1wiLFwiTWFyZ2luXCI6e1wiJGlkXCI6XCIzMjhcIixcIlRvcFwiOjAuMCxcIkxlZnRcIjowLjAsXCJSaWdodFwiOjAuMCxcIkJvdHRvbVwiOjAuMH0sXCJQYWRkaW5nXCI6e1wiJGlkXCI6XCIzMjlcIixcIlRvcFwiOjAuMCxcIkxlZnRcIjowLjAsXCJSaWdodFwiOjAuMCxcIkJvdHRvbVwiOjAuMH0sXCJCYWNrZ3JvdW5kXCI6e1wiJGlkXCI6XCIzMzBcIixcIkNvbG9yXCI6e1wiJGlkXCI6XCIzMzFcIixcIkFcIjo2MyxcIlJcIjoyMzMsXCJHXCI6MTEzLFwiQlwiOjUwfX0sXCJJc1Zpc2libGVcIjp0cnVlLFwiV2lkdGhcIjowLjAsXCJIZWlnaHRcIjowLjAsXCJCb3JkZXJTdHlsZVwiOntcIiRpZFwiOlwiMzMyXCIsXCJMaW5lU3R5bGVcIjp7XCIkaWRcIjpcIjMzM1wiLFwiTGluZUNvbG9yXCI6e1wiJGlkXCI6XCIzMzRcIixcIkNvbG9yXCI6e1wiJGlkXCI6XCIzMzVcIixcIkFcIjoyNTUsXCJSXCI6MjU1LFwiR1wiOjI1NSxcIkJcIjoyNTV9fSxcIkxpbmVXZWlnaHRcIjowLjAsXCJMaW5lVHlwZVwiOjB9LFwiSXNWaXNpYmxlXCI6ZmFsc2V9fX0sXCJCYWNrZ3JvdW5kU3R5bGVcIjp7XCIkaWRcIjpcIjMzNlwiLFwiTWFyZ2luXCI6e1wiJGlkXCI6XCIzMzdcIixcIlRvcFwiOjAuMCxcIkxlZnRcIjowLjAsXCJSaWdodFwiOjAuMCxcIkJvdHRvbVwiOjAuMH0sXCJQYWRkaW5nXCI6e1wiJGlkXCI6XCIzMzhcIixcIlRvcFwiOjAuMCxcIkxlZnRcIjowLjAsXCJSaWdodFwiOjAuMCxcIkJvdHRvbVwiOjAuMH0sXCJCYWNrZ3JvdW5kXCI6e1wiJGlkXCI6XCIzMzlcIixcIkNvbG9yXCI6e1wiJGlkXCI6XCIzNDBcIixcIkFcIjo1MSxcIlJcIjoyMDAsXCJHXCI6MjAwLFwiQlwiOjIwMH19LFwiSXNWaXNpYmxlXCI6dHJ1ZSxcIldpZHRoXCI6MC4wLFwiSGVpZ2h0XCI6MC4wLFwiQm9yZGVyU3R5bGVcIjp7XCIkaWRcIjpcIjM0MVwiLFwiTGluZVN0eWxlXCI6e1wiJGlkXCI6XCIzNDJcIixcIkxpbmVDb2xvclwiOntcIiRpZFwiOlwiMzQzXCIsXCJDb2xvclwiOntcIiRpZFwiOlwiMzQ0XCIsXCJBXCI6MjU1LFwiUlwiOjIzNCxcIkdcIjoyMixcIkJcIjozMH19LFwiTGluZVdlaWdodFwiOjIuMCxcIkxpbmVUeXBlXCI6MH0sXCJJc1Zpc2libGVcIjpmYWxzZX19fSxcIkRlZmF1bHRTd2ltbGFuZU1pbGVzdG9uZVN0eWxlXCI6e1wiJGlkXCI6XCIzNDVcIixcIlRpdGxlUG9zaXRpb25cIjowLFwiRGF0ZVBvc2l0aW9uXCI6MixcIlZhcmlhbmNlUG9zaXRpb25cIjoyLFwiU2hhcGVUeXBlXCI6MSxcIlNoYXBlU2l6ZVwiOjAsXCJTcGFjaW5nXCI6NSxcIlNoYXBlU3R5bGVcIjp7XCIkaWRcIjpcIjM0NlwiLFwiTWFyZ2luXCI6e1wiJGlkXCI6XCIzNDdcIixcIlRvcFwiOjAuMCxcIkxlZnRcIjowLjAsXCJSaWdodFwiOjAuMCxcIkJvdHRvbVwiOjAuMH0sXCJQYWRkaW5nXCI6e1wiJGlkXCI6XCIzNDhcIixcIlRvcFwiOjAuMCxcIkxlZnRcIjowLjAsXCJSaWdodFwiOjAuMCxcIkJvdHRvbVwiOjAuMH0sXCJCYWNrZ3JvdW5kXCI6e1wiJGlkXCI6XCIzNDlcIixcIkNvbG9yXCI6e1wiJGlkXCI6XCIzNTBcIixcIkFcIjoyNTUsXCJSXCI6MjMzLFwiR1wiOjExMyxcIkJcIjo1MH19LFwiSXNWaXNpYmxlXCI6dHJ1ZSxcIldpZHRoXCI6MTIuMCxcIkhlaWdodFwiOjE0LjAsXCJCb3JkZXJTdHlsZVwiOntcIiRpZFwiOlwiMzUxXCIsXCJMaW5lU3R5bGVcIjp7XCIkaWRcIjpcIjM1MlwiLFwiTGluZUNvbG9yXCI6e1wiJGlkXCI6XCIzNTNcIixcIkNvbG9yXCI6e1wiJGlkXCI6XCIzNTRcIixcIkFcIjoyNTUsXCJSXCI6MjM0LFwiR1wiOjIyLFwiQlwiOjMwfX0sXCJMaW5lV2VpZ2h0XCI6Mi4wLFwiTGluZVR5cGVcIjowfSxcIklzVmlzaWJsZVwiOmZhbHNlfX0sXCJUaXRsZVN0eWxlXCI6e1wiJGlkXCI6XCIzNTVcIixcIkZvbnRTZXR0aW5nc1wiOntcIiRpZFwiOlwiMzU2XCIsXCJGb250U2l6ZVwiOjExLFwiRm9udE5hbWVcIjpcIkNhbGlicmlcIixcIklzQm9sZFwiOmZhbHNlLFwiSXNJdGFsaWNcIjpmYWxzZSxcIklzVW5kZXJsaW5lZFwiOmZhbHNlfSxcIkZvcmVncm91bmRcIjp7XCIkaWRcIjpcIjM1N1wiLFwiQ29sb3JcIjp7XCIkaWRcIjpcIjM1OFwiLFwiQVwiOjI1NSxcIlJcIjowLFwiR1wiOjAsXCJCXCI6MH19LFwiSG9yaXpvbnRhbEFsaWdubWVudFwiOjIsXCJJc1Zpc2libGVcIjp0cnVlfSxcIkRhdGVTdHlsZVwiOntcIiRpZFwiOlwiMzU5XCIsXCJGb250U2V0dGluZ3NcIjp7XCIkaWRcIjpcIjM2MFwiLFwiRm9udFNpemVcIjoxMCxcIkZvbnROYW1lXCI6XCJDYWxpYnJpXCIsXCJJc0JvbGRcIjpmYWxzZSxcIklzSXRhbGljXCI6ZmFsc2UsXCJJc1VuZGVybGluZWRcIjpmYWxzZX0sXCJGb3JlZ3JvdW5kXCI6e1wiJGlkXCI6XCIzNjFcIixcIkNvbG9yXCI6e1wiJGlkXCI6XCIzNjJcIixcIkFcIjoyNTUsXCJSXCI6MTQsXCJHXCI6NDAsXCJCXCI6NjV9fSxcIkhvcml6b250YWxBbGlnbm1lbnRcIjowLFwiSXNWaXNpYmxlXCI6dHJ1ZX0sXCJEYXRlRm9ybWF0XCI6e1wiJGlkXCI6XCIzNjNcIixcIkZvcm1hdFN0cmluZ1wiOlwiTU1NIGRcIixcIlNlcGFyYXRvclwiOlwiL1wiLFwiVXNlSW50ZXJuYXRpb25hbERhdGVGb3JtYXRcIjpmYWxzZSxcIkRhdGVJc1Zpc2libGVcIjp0cnVlLFwiVGltZUlzVmlzaWJsZVwiOmZhbHNlLFwiSG91ckRpZ2l0c1wiOjEsXCJBbVBtRGVzaWduYXRvclwiOjIsXCJUcmltMDBNaW51dGVzXCI6ZmFsc2V9LFwiV2Vla051bWJlcmluZ1wiOntcIiRpZFwiOlwiMzY0XCIsXCJGb3JtYXRcIjowLFwiSXNWaXNpYmxlXCI6ZmFsc2UsXCJMYXN0S25vd25WaXNpYmlsaXR5U3RhdGVcIjpmYWxzZX0sXCJWYXJpYW5jZVN0eWxlXCI6e1wiJGlkXCI6XCIzNjVcIixcIlZhcmlhbmNlVGV4dFN0eWxlXCI6e1wiJGlkXCI6XCIzNjZcIixcIkZvbnRTZXR0aW5nc1wiOntcIiRpZFwiOlwiMzY3XCIsXCJGb250U2l6ZVwiOjEwLFwiRm9udE5hbWVcIjpcIkNhbGlicmlcIixcIklzQm9sZFwiOmZhbHNlLFwiSXNJdGFsaWNcIjpmYWxzZSxcIklzVW5kZXJsaW5lZFwiOmZhbHNlfSxcIkZvcmVncm91bmRcIjp7XCIkaWRcIjpcIjM2OFwiLFwiQ29sb3JcIjp7XCIkaWRcIjpcIjM2OVwiLFwiQVwiOjI1NSxcIlJcIjowLFwiR1wiOjAsXCJCXCI6MH19LFwiSG9yaXpvbnRhbEFsaWdubWVudFwiOjAsXCJJc1Zpc2libGVcIjpmYWxzZX19fSxcIkRlZmF1bHRTd2ltbGFuZVRhc2tTdHlsZVwiOntcIiRpZFwiOlwiMzcwXCIsXCJTaGFwZVwiOjEsXCJTaGFwZVRoaWNrbmVzc1wiOjAsXCJEdXJhdGlvbkZvcm1hdFwiOjAsXCJQZXJjZW50YWdlQ29tcGxldGVUZXh0U3R5bGVcIjp7XCIkaWRcIjpcIjM3MVwiLFwiRm9udFNldHRpbmdzXCI6e1wiJGlkXCI6XCIzNzJcIixcIkZvbnRTaXplXCI6MTAsXCJGb250TmFtZVwiOlwiQ2FsaWJyaVwiLFwiSXNCb2xkXCI6ZmFsc2UsXCJJc0l0YWxpY1wiOmZhbHNlLFwiSXNVbmRlcmxpbmVkXCI6ZmFsc2V9LFwiRm9yZWdyb3VuZFwiOntcIiRpZFwiOlwiMzczXCIsXCJDb2xvclwiOntcIiRpZFwiOlwiMzc0XCIsXCJBXCI6MjU1LFwiUlwiOjIzMixcIkdcIjoyMzIsXCJCXCI6MjMyfX0sXCJIb3Jpem9udGFsQWxpZ25tZW50XCI6MSxcIklzVmlzaWJsZVwiOnRydWV9LFwiUGVyY2VudGFnZUNvbXBsZXRlSGlnaGxpZ2h0U3R5bGVcIjp7XCIkaWRcIjpcIjM3NVwiLFwiQmFja2dyb3VuZFwiOntcIiRpZFwiOlwiMzc2XCIsXCJDb2xvclwiOntcIiRpZFwiOlwiMzc3XCIsXCJBXCI6ODksXCJSXCI6MCxcIkdcIjowLFwiQlwiOjB9fX0sXCJEdXJhdGlvblN0eWxlXCI6e1wiJGlkXCI6XCIzNzhcIixcIkZvbnRTZXR0aW5nc1wiOntcIiRpZFwiOlwiMzc5XCIsXCJGb250U2l6ZVwiOjEwLFwiRm9udE5hbWVcIjpcIkNhbGlicmlcIixcIklzQm9sZFwiOmZhbHNlLFwiSXNJdGFsaWNcIjpmYWxzZSxcIklzVW5kZXJsaW5lZFwiOmZhbHNlfSxcIkZvcmVncm91bmRcIjp7XCIkaWRcIjpcIjM4MFwiLFwiQ29sb3JcIjp7XCIkaWRcIjpcIjM4MVwiLFwiQVwiOjI1NSxcIlJcIjoyMzcsXCJHXCI6MTI1LFwiQlwiOjQ5fX0sXCJIb3Jpem9udGFsQWxpZ25tZW50XCI6MCxcIklzVmlzaWJsZVwiOmZhbHNlfSxcIk1hcmdpblwiOntcIiRpZFwiOlwiMzgyXCIsXCJUb3BcIjowLjAsXCJMZWZ0XCI6MC4wLFwiUmlnaHRcIjowLjAsXCJCb3R0b21cIjowLjB9LFwiU3RhcnREYXRlUG9zaXRpb25cIjozLFwiRW5kRGF0ZVBvc2l0aW9uXCI6MyxcIlRpdGxlUG9zaXRpb25cIjo0LFwiRHVyYXRpb25Qb3NpdGlvblwiOjAsXCJQZXJjZW50YWdlQ29tcGxldGVkUG9zaXRpb25cIjoyLFwiVmFyaWFuY2VQb3NpdGlvblwiOjIsXCJTcGFjaW5nXCI6MyxcIkJhc2VsaW5lU3R5bGVcIjp7XCIkaWRcIjpcIjM4M1wiLFwiQmFzZWxpbmVTaGFwZVN0eWxlXCI6e1wiJGlkXCI6XCIzODRcIixcIk1hcmdpblwiOntcIiRpZFwiOlwiMzg1XCIsXCJUb3BcIjowLjAsXCJMZWZ0XCI6MC4wLFwiUmlnaHRcIjowLjAsXCJCb3R0b21cIjowLjB9LFwiUGFkZGluZ1wiOntcIiRpZFwiOlwiMzg2XCIsXCJUb3BcIjowLjAsXCJMZWZ0XCI6MC4wLFwiUmlnaHRcIjowLjAsXCJCb3R0b21cIjowLjB9LFwiQmFja2dyb3VuZFwiOntcIiRpZFwiOlwiMzg3XCIsXCJDb2xvclwiOntcIiRpZFwiOlwiMzg4XCIsXCJBXCI6MTUzLFwiUlwiOjAsXCJHXCI6MCxcIkJcIjowfX0sXCJJc1Zpc2libGVcIjpmYWxzZSxcIldpZHRoXCI6MC4wLFwiSGVpZ2h0XCI6MC4wLFwiQm9yZGVyU3R5bGVcIjp7XCIkaWRcIjpcIjM4OVwiLFwiTGluZVN0eWxlXCI6e1wiJGlkXCI6XCIzOTBcIixcIkxpbmVDb2xvclwiOntcIiRpZFwiOlwiMzkxXCIsXCJDb2xvclwiOntcIiRpZFwiOlwiMzkyXCIsXCJBXCI6MjU1LFwiUlwiOjI1NSxcIkdcIjowLFwiQlwiOjB9fSxcIkxpbmVXZWlnaHRcIjoyLjAsXCJMaW5lVHlwZVwiOjB9LFwiSXNWaXNpYmxlXCI6ZmFsc2V9fX0sXCJTaGFwZVN0eWxlXCI6e1wiJGlkXCI6XCIzOTNcIixcIk1hcmdpblwiOntcIiRpZFwiOlwiMzk0XCIsXCJUb3BcIjowLjAsXCJMZWZ0XCI6NC4wLFwiUmlnaHRcIjo0LjAsXCJCb3R0b21cIjowLjB9LFwiUGFkZGluZ1wiOntcIiRpZFwiOlwiMzk1XCIsXCJUb3BcIjowLjAsXCJMZWZ0XCI6MC4wLFwiUmlnaHRcIjowLjAsXCJCb3R0b21cIjowLjB9LFwiQmFja2dyb3VuZFwiOntcIiRpZFwiOlwiMzk2XCIsXCJDb2xvclwiOntcIiRpZFwiOlwiMzk3XCIsXCJBXCI6MjU1LFwiUlwiOjIzMyxcIkdcIjoxMTMsXCJCXCI6NTB9fSxcIklzVmlzaWJsZVwiOnRydWUsXCJXaWR0aFwiOjAuMCxcIkhlaWdodFwiOjEwLjAsXCJCb3JkZXJTdHlsZVwiOntcIiRpZFwiOlwiMzk4XCIsXCJMaW5lU3R5bGVcIjp7XCIkaWRcIjpcIjM5OVwiLFwiTGluZUNvbG9yXCI6e1wiJGlkXCI6XCI0MDBcIixcIkNvbG9yXCI6e1wiJGlkXCI6XCI0MDFcIixcIkFcIjoyNTUsXCJSXCI6MjM0LFwiR1wiOjIyLFwiQlwiOjMwfX0sXCJMaW5lV2VpZ2h0XCI6Mi4wLFwiTGluZVR5cGVcIjowfSxcIklzVmlzaWJsZVwiOmZhbHNlfX0sXCJUaXRsZVN0eWxlXCI6e1wiJGlkXCI6XCI0MDJcIixcIkZvbnRTZXR0aW5nc1wiOntcIiRpZFwiOlwiNDAzXCIsXCJGb250U2l6ZVwiOjExLFwiRm9udE5hbWVcIjpcIkNhbGlicmlcIixcIklzQm9sZFwiOmZhbHNlLFwiSXNJdGFsaWNcIjpmYWxzZSxcIklzVW5kZXJsaW5lZFwiOmZhbHNlfSxcIkZvcmVncm91bmRcIjp7XCIkaWRcIjpcIjQwNFwiLFwiQ29sb3JcIjp7XCIkaWRcIjpcIjQwNVwiLFwiQVwiOjI1NSxcIlJcIjowLFwiR1wiOjAsXCJCXCI6MH19LFwiSG9yaXpvbnRhbEFsaWdubWVudFwiOjAsXCJJc1Zpc2libGVcIjp0cnVlfSxcIkRhdGVTdHlsZVwiOntcIiRpZFwiOlwiNDA2XCIsXCJGb250U2V0dGluZ3NcIjp7XCIkaWRcIjpcIjQwN1wiLFwiRm9udFNpemVcIjoxMCxcIkZvbnROYW1lXCI6XCJDYWxpYnJpXCIsXCJJc0JvbGRcIjpmYWxzZSxcIklzSXRhbGljXCI6ZmFsc2UsXCJJc1VuZGVybGluZWRcIjpmYWxzZX0sXCJGb3JlZ3JvdW5kXCI6e1wiJGlkXCI6XCI0MDhcIixcIkNvbG9yXCI6e1wiJGlkXCI6XCI0MDlcIixcIkFcIjoyNTUsXCJSXCI6MTQsXCJHXCI6NDAsXCJCXCI6NjV9fSxcIkhvcml6b250YWxBbGlnbm1lbnRcIjoyLFwiSXNWaXNpYmxlXCI6dHJ1ZX0sXCJEYXRlRm9ybWF0XCI6e1wiJGlkXCI6XCI0MTBcIixcIkZvcm1hdFN0cmluZ1wiOlwiTU1NIGRcIixcIlNlcGFyYXRvclwiOlwiL1wiLFwiVXNlSW50ZXJuYXRpb25hbERhdGVGb3JtYXRcIjpmYWxzZSxcIkRhdGVJc1Zpc2libGVcIjp0cnVlLFwiVGltZUlzVmlzaWJsZVwiOmZhbHNlLFwiSG91ckRpZ2l0c1wiOjEsXCJBbVBtRGVzaWduYXRvclwiOjIsXCJUcmltMDBNaW51dGVzXCI6ZmFsc2V9LFwiV2Vla051bWJlcmluZ1wiOntcIiRpZFwiOlwiNDExXCIsXCJGb3JtYXRcIjowLFwiSXNWaXNpYmxlXCI6ZmFsc2UsXCJMYXN0S25vd25WaXNpYmlsaXR5U3RhdGVcIjpmYWxzZX0sXCJWYXJpYW5jZVN0eWxlXCI6e1wiJGlkXCI6XCI0MTJcIixcIlZhcmlhbmNlVGV4dFN0eWxlXCI6e1wiJGlkXCI6XCI0MTNcIixcIkZvbnRTZXR0aW5nc1wiOntcIiRpZFwiOlwiNDE0XCIsXCJGb250U2l6ZVwiOjEwLFwiRm9udE5hbWVcIjpcIkNhbGlicmlcIixcIklzQm9sZFwiOmZhbHNlLFwiSXNJdGFsaWNcIjpmYWxzZSxcIklzVW5kZXJsaW5lZFwiOmZhbHNlfSxcIkZvcmVncm91bmRcIjp7XCIkaWRcIjpcIjQxNVwiLFwiQ29sb3JcIjp7XCIkaWRcIjpcIjQxNlwiLFwiQVwiOjI1NSxcIlJcIjowLFwiR1wiOjAsXCJCXCI6MH19LFwiSG9yaXpvbnRhbEFsaWdubWVudFwiOjAsXCJJc1Zpc2libGVcIjpmYWxzZX19fSxcIkRlZmF1bHRTd2ltbGFuZU1vdFN0eWxlXCI6e1wiJGlkXCI6XCI0MTdcIixcIlNoYXBlXCI6MSxcIlNoYXBlU2l6ZVwiOjAsXCJEZXRhaWxzU3BhY2luZ1wiOjAuMCxcIlBhZGRpbmdcIjp7XCIkaWRcIjpcIjQxOFwiLFwiVG9wXCI6NS4wLFwiTGVmdFwiOjMuMCxcIlJpZ2h0XCI6MC4wLFwiQm90dG9tXCI6Mi4wfSxcIlBvc2l0aW9uT25UYXNrXCI6MSxcIlNoYXBlU3R5bGVcIjp7XCIkaWRcIjpcIjQxOVwiLFwiTWFyZ2luXCI6e1wiJGlkXCI6XCI0MjBcIixcIlRvcFwiOjAuMCxcIkxlZnRcIjowLjAsXCJSaWdodFwiOjAuMCxcIkJvdHRvbVwiOjAuMH0sXCJQYWRkaW5nXCI6e1wiJGlkXCI6XCI0MjFcIixcIlRvcFwiOjAuMCxcIkxlZnRcIjowLjAsXCJSaWdodFwiOjAuMCxcIkJvdHRvbVwiOjAuMH0sXCJCYWNrZ3JvdW5kXCI6e1wiJGlkXCI6XCI0MjJcIixcIkNvbG9yXCI6e1wiJGlkXCI6XCI0MjNcIixcIkFcIjoyNTUsXCJSXCI6MTI4LFwiR1wiOjUzLFwiQlwiOjE0fX0sXCJJc1Zpc2libGVcIjp0cnVlLFwiV2lkdGhcIjoxMi4wLFwiSGVpZ2h0XCI6MTQuMCxcIkJvcmRlclN0eWxlXCI6e1wiJGlkXCI6XCI0MjRcIixcIkxpbmVTdHlsZVwiOntcIiRpZFwiOlwiNDI1XCIsXCJMaW5lQ29sb3JcIjp7XCIkaWRcIjpcIjQyNlwiLFwiQ29sb3JcIjp7XCIkaWRcIjpcIjQyN1wiLFwiQVwiOjI1NSxcIlJcIjoyNTUsXCJHXCI6MjU1LFwiQlwiOjI1NX19LFwiTGluZVdlaWdodFwiOjAuMCxcIkxpbmVUeXBlXCI6MH0sXCJJc1Zpc2libGVcIjpmYWxzZX19LFwiVGl0bGVTdHlsZVwiOntcIiRpZFwiOlwiNDI4XCIsXCJGb250U2V0dGluZ3NcIjp7XCIkaWRcIjpcIjQyOVwiLFwiRm9udFNpemVcIjoxMSxcIkZvbnROYW1lXCI6XCJDYWxpYnJpXCIsXCJJc0JvbGRcIjpmYWxzZSxcIklzSXRhbGljXCI6ZmFsc2UsXCJJc1VuZGVybGluZWRcIjpmYWxzZX0sXCJGb3JlZ3JvdW5kXCI6e1wiJGlkXCI6XCI0MzBcIixcIkNvbG9yXCI6e1wiJGlkXCI6XCI0MzFcIixcIkFcIjoyNTUsXCJSXCI6MCxcIkdcIjowLFwiQlwiOjB9fSxcIkhvcml6b250YWxBbGlnbm1lbnRcIjoxLFwiSXNWaXNpYmxlXCI6dHJ1ZX0sXCJEYXRlU3R5bGVcIjp7XCIkaWRcIjpcIjQzMlwiLFwiRm9udFNldHRpbmdzXCI6e1wiJGlkXCI6XCI0MzNcIixcIkZvbnRTaXplXCI6MTAsXCJGb250TmFtZVwiOlwiQ2FsaWJyaVwiLFwiSXNCb2xkXCI6ZmFsc2UsXCJJc0l0YWxpY1wiOmZhbHNlLFwiSXNVbmRlcmxpbmVkXCI6ZmFsc2V9LFwiRm9yZWdyb3VuZFwiOntcIiRpZFwiOlwiNDM0XCIsXCJDb2xvclwiOntcIiRpZFwiOlwiNDM1XCIsXCJBXCI6MjU1LFwiUlwiOjE0LFwiR1wiOjQwLFwiQlwiOjY1fX0sXCJIb3Jpem9udGFsQWxpZ25tZW50XCI6MSxcIklzVmlzaWJsZVwiOnRydWV9LFwiRGF0ZUZvcm1hdFwiOntcIiRpZFwiOlwiNDM2XCIsXCJGb3JtYXRTdHJpbmdcIjpcIk1NTSBkXCIsXCJTZXBhcmF0b3JcIjpcIi9cIixcIlVzZUludGVybmF0aW9uYWxEYXRlRm9ybWF0XCI6ZmFsc2UsXCJEYXRlSXNWaXNpYmxlXCI6dHJ1ZSxcIlRpbWVJc1Zpc2libGVcIjpmYWxzZSxcIkhvdXJEaWdpdHNcIjoxLFwiQW1QbURlc2lnbmF0b3JcIjoyLFwiVHJpbTAwTWludXRlc1wiOmZhbHNlfSxcIldlZWtOdW1iZXJpbmdcIjp7XCIkaWRcIjpcIjQzN1wiLFwiRm9ybWF0XCI6MCxcIklzVmlzaWJsZVwiOmZhbHNlLFwiTGFzdEtub3duVmlzaWJpbGl0eVN0YXRlXCI6ZmFsc2V9LFwiVmFyaWFuY2VTdHlsZVwiOntcIiRpZFwiOlwiNDM4XCIsXCJWYXJpYW5jZVRleHRTdHlsZVwiOntcIiRpZFwiOlwiNDM5XCIsXCJGb250U2V0dGluZ3NcIjp7XCIkaWRcIjpcIjQ0MFwiLFwiRm9udFNpemVcIjoxMCxcIkZvbnROYW1lXCI6XCJDYWxpYnJpXCIsXCJJc0JvbGRcIjpmYWxzZSxcIklzSXRhbGljXCI6ZmFsc2UsXCJJc1VuZGVybGluZWRcIjpmYWxzZX0sXCJGb3JlZ3JvdW5kXCI6e1wiJGlkXCI6XCI0NDFcIixcIkNvbG9yXCI6e1wiJGlkXCI6XCI0NDJcIixcIkFcIjoyNTUsXCJSXCI6MCxcIkdcIjowLFwiQlwiOjB9fSxcIkhvcml6b250YWxBbGlnbm1lbnRcIjowLFwiSXNWaXNpYmxlXCI6ZmFsc2V9fX19LHtcIiRpZFwiOlwiNDQzXCIsXCJTdHlsZUlkXCI6XCJiMjRmODA0NS1mNjliLTRhNDMtODI5Zi1hNTY1MDNmZGNkNjlcIixcIk5hbWVcIjpcIlN3aW1sYW5lIFN0eWxlIDNcIixcIkhlYWRlclN0eWxlXCI6e1wiJGlkXCI6XCI0NDRcIixcIlRleHRTdHlsZVwiOntcIiRpZFwiOlwiNDQ1XCIsXCJGb250U2V0dGluZ3NcIjp7XCIkaWRcIjpcIjQ0NlwiLFwiRm9udFNpemVcIjoxMSxcIkZvbnROYW1lXCI6XCJDYWxpYnJpXCIsXCJJc0JvbGRcIjpmYWxzZSxcIklzSXRhbGljXCI6ZmFsc2UsXCJJc1VuZGVybGluZWRcIjpmYWxzZX0sXCJGb3JlZ3JvdW5kXCI6e1wiJGlkXCI6XCI0NDdcIixcIkNvbG9yXCI6e1wiJGlkXCI6XCI0NDhcIixcIkFcIjoyNTUsXCJSXCI6MjU1LFwiR1wiOjI1NSxcIkJcIjoyNTV9fSxcIkhvcml6b250YWxBbGlnbm1lbnRcIjoxLFwiSXNWaXNpYmxlXCI6dHJ1ZX0sXCJSZWN0YW5nbGVTdHlsZVwiOntcIiRpZFwiOlwiNDQ5XCIsXCJNYXJnaW5cIjp7XCIkaWRcIjpcIjQ1MFwiLFwiVG9wXCI6MC4wLFwiTGVmdFwiOjAuMCxcIlJpZ2h0XCI6MC4wLFwiQm90dG9tXCI6MC4wfSxcIlBhZGRpbmdcIjp7XCIkaWRcIjpcIjQ1MVwiLFwiVG9wXCI6MC4wLFwiTGVmdFwiOjAuMCxcIlJpZ2h0XCI6MC4wLFwiQm90dG9tXCI6MC4wfSxcIkJhY2tncm91bmRcIjp7XCIkaWRcIjpcIjQ1MlwiLFwiQ29sb3JcIjp7XCIkaWRcIjpcIjQ1M1wiLFwiQVwiOjI1NSxcIlJcIjoyNSxcIkdcIjoxMDcsXCJCXCI6MzZ9fSxcIklzVmlzaWJsZVwiOnRydWUsXCJXaWR0aFwiOjAuMCxcIkhlaWdodFwiOjAuMCxcIkJvcmRlclN0eWxlXCI6e1wiJGlkXCI6XCI0NTRcIixcIkxpbmVTdHlsZVwiOntcIiRpZFwiOlwiNDU1XCIsXCJMaW5lQ29sb3JcIjp7XCIkaWRcIjpcIjQ1NlwiLFwiQ29sb3JcIjp7XCIkaWRcIjpcIjQ1N1wiLFwiQVwiOjI1NSxcIlJcIjoyNTUsXCJHXCI6MjU1LFwiQlwiOjI1NX19LFwiTGluZVdlaWdodFwiOjAuMCxcIkxpbmVUeXBlXCI6MH0sXCJJc1Zpc2libGVcIjpmYWxzZX19fSxcIkJhY2tncm91bmRTdHlsZVwiOntcIiRpZFwiOlwiNDU4XCIsXCJNYXJnaW5cIjp7XCIkaWRcIjpcIjQ1OVwiLFwiVG9wXCI6MC4wLFwiTGVmdFwiOjAuMCxcIlJpZ2h0XCI6MC4wLFwiQm90dG9tXCI6MC4wfSxcIlBhZGRpbmdcIjp7XCIkaWRcIjpcIjQ2MFwiLFwiVG9wXCI6MC4wLFwiTGVmdFwiOjAuMCxcIlJpZ2h0XCI6MC4wLFwiQm90dG9tXCI6MC4wfSxcIkJhY2tncm91bmRcIjp7XCIkaWRcIjpcIjQ2MVwiLFwiQ29sb3JcIjp7XCIkaWRcIjpcIjQ2MlwiLFwiQVwiOjUxLFwiUlwiOjIwMCxcIkdcIjoyMDAsXCJCXCI6MjAwfX0sXCJJc1Zpc2libGVcIjp0cnVlLFwiV2lkdGhcIjowLjAsXCJIZWlnaHRcIjowLjAsXCJCb3JkZXJTdHlsZVwiOntcIiRpZFwiOlwiNDYzXCIsXCJMaW5lU3R5bGVcIjp7XCIkaWRcIjpcIjQ2NFwiLFwiTGluZUNvbG9yXCI6e1wiJGlkXCI6XCI0NjVcIixcIkNvbG9yXCI6e1wiJGlkXCI6XCI0NjZcIixcIkFcIjoyNTUsXCJSXCI6MjM0LFwiR1wiOjIyLFwiQlwiOjMwfX0sXCJMaW5lV2VpZ2h0XCI6Mi4wLFwiTGluZVR5cGVcIjowfSxcIklzVmlzaWJsZVwiOmZhbHNlfX0sXCJJc0Fib3ZlVGltZWJhbmRcIjpmYWxzZSxcIlNwYWNpbmdcIjozLFwiRGVmYXVsdFN3aW1sYW5lQWN0aXZpdHlTdHlsZVwiOntcIiRpZFwiOlwiNDY3XCIsXCJIZWFkZXJTdHlsZVwiOntcIiRpZFwiOlwiNDY4XCIsXCJUZXh0U3R5bGVcIjp7XCIkaWRcIjpcIjQ2OVwiLFwiRm9udFNldHRpbmdzXCI6e1wiJGlkXCI6XCI0NzBcIixcIkZvbnRTaXplXCI6MTEsXCJGb250TmFtZVwiOlwiQ2FsaWJyaVwiLFwiSXNCb2xkXCI6ZmFsc2UsXCJJc0l0YWxpY1wiOmZhbHNlLFwiSXNVbmRlcmxpbmVkXCI6ZmFsc2V9LFwiRm9yZWdyb3VuZFwiOntcIiRpZFwiOlwiNDcxXCIsXCJDb2xvclwiOntcIiRpZFwiOlwiNDcyXCIsXCJBXCI6MjU1LFwiUlwiOjAsXCJHXCI6MCxcIkJcIjowfX0sXCJIb3Jpem9udGFsQWxpZ25tZW50XCI6MCxcIklzVmlzaWJsZVwiOnRydWV9LFwiUmVjdGFuZ2xlU3R5bGVcIjp7XCIkaWRcIjpcIjQ3M1wiLFwiTWFyZ2luXCI6e1wiJGlkXCI6XCI0NzRcIixcIlRvcFwiOjAuMCxcIkxlZnRcIjowLjAsXCJSaWdodFwiOjAuMCxcIkJvdHRvbVwiOjAuMH0sXCJQYWRkaW5nXCI6e1wiJGlkXCI6XCI0NzVcIixcIlRvcFwiOjAuMCxcIkxlZnRcIjowLjAsXCJSaWdodFwiOjAuMCxcIkJvdHRvbVwiOjAuMH0sXCJCYWNrZ3JvdW5kXCI6e1wiJGlkXCI6XCI0NzZcIixcIkNvbG9yXCI6e1wiJGlkXCI6XCI0NzdcIixcIkFcIjo2MyxcIlJcIjoyNSxcIkdcIjoxMDcsXCJCXCI6MzZ9fSxcIklzVmlzaWJsZVwiOnRydWUsXCJXaWR0aFwiOjAuMCxcIkhlaWdodFwiOjAuMCxcIkJvcmRlclN0eWxlXCI6e1wiJGlkXCI6XCI0NzhcIixcIkxpbmVTdHlsZVwiOntcIiRpZFwiOlwiNDc5XCIsXCJMaW5lQ29sb3JcIjp7XCIkaWRcIjpcIjQ4MFwiLFwiQ29sb3JcIjp7XCIkaWRcIjpcIjQ4MVwiLFwiQVwiOjI1NSxcIlJcIjoyNTUsXCJHXCI6MjU1LFwiQlwiOjI1NX19LFwiTGluZVdlaWdodFwiOjAuMCxcIkxpbmVUeXBlXCI6MH0sXCJJc1Zpc2libGVcIjpmYWxzZX19fSxcIkJhY2tncm91bmRTdHlsZVwiOntcIiRpZFwiOlwiNDgyXCIsXCJNYXJnaW5cIjp7XCIkaWRcIjpcIjQ4M1wiLFwiVG9wXCI6MC4wLFwiTGVmdFwiOjAuMCxcIlJpZ2h0XCI6MC4wLFwiQm90dG9tXCI6MC4wfSxcIlBhZGRpbmdcIjp7XCIkaWRcIjpcIjQ4NFwiLFwiVG9wXCI6MC4wLFwiTGVmdFwiOjAuMCxcIlJpZ2h0XCI6MC4wLFwiQm90dG9tXCI6MC4wfSxcIkJhY2tncm91bmRcIjp7XCIkaWRcIjpcIjQ4NVwiLFwiQ29sb3JcIjp7XCIkaWRcIjpcIjQ4NlwiLFwiQVwiOjUxLFwiUlwiOjIwMCxcIkdcIjoyMDAsXCJCXCI6MjAwfX0sXCJJc1Zpc2libGVcIjp0cnVlLFwiV2lkdGhcIjowLjAsXCJIZWlnaHRcIjowLjAsXCJCb3JkZXJTdHlsZVwiOntcIiRpZFwiOlwiNDg3XCIsXCJMaW5lU3R5bGVcIjp7XCIkaWRcIjpcIjQ4OFwiLFwiTGluZUNvbG9yXCI6e1wiJGlkXCI6XCI0ODlcIixcIkNvbG9yXCI6e1wiJGlkXCI6XCI0OTBcIixcIkFcIjoyNTUsXCJSXCI6MjM0LFwiR1wiOjIyLFwiQlwiOjMwfX0sXCJMaW5lV2VpZ2h0XCI6Mi4wLFwiTGluZVR5cGVcIjowfSxcIklzVmlzaWJsZVwiOmZhbHNlfX19LFwiRGVmYXVsdFN3aW1sYW5lTWlsZXN0b25lU3R5bGVcIjp7XCIkaWRcIjpcIjQ5MVwiLFwiVGl0bGVQb3NpdGlvblwiOjAsXCJEYXRlUG9zaXRpb25cIjoyLFwiVmFyaWFuY2VQb3NpdGlvblwiOjIsXCJTaGFwZVR5cGVcIjoxLFwiU2hhcGVTaXplXCI6MCxcIlNwYWNpbmdcIjo1LFwiU2hhcGVTdHlsZVwiOntcIiRpZFwiOlwiNDkyXCIsXCJNYXJnaW5cIjp7XCIkaWRcIjpcIjQ5M1wiLFwiVG9wXCI6MC4wLFwiTGVmdFwiOjAuMCxcIlJpZ2h0XCI6MC4wLFwiQm90dG9tXCI6MC4wfSxcIlBhZGRpbmdcIjp7XCIkaWRcIjpcIjQ5NFwiLFwiVG9wXCI6MC4wLFwiTGVmdFwiOjAuMCxcIlJpZ2h0XCI6MC4wLFwiQm90dG9tXCI6MC4wfSxcIkJhY2tncm91bmRcIjp7XCIkaWRcIjpcIjQ5NVwiLFwiQ29sb3JcIjp7XCIkaWRcIjpcIjQ5NlwiLFwiQVwiOjI1NSxcIlJcIjoyNSxcIkdcIjoxMDcsXCJCXCI6MzZ9fSxcIklzVmlzaWJsZVwiOnRydWUsXCJXaWR0aFwiOjEyLjAsXCJIZWlnaHRcIjoxNC4wLFwiQm9yZGVyU3R5bGVcIjp7XCIkaWRcIjpcIjQ5N1wiLFwiTGluZVN0eWxlXCI6e1wiJGlkXCI6XCI0OThcIixcIkxpbmVDb2xvclwiOntcIiRpZFwiOlwiNDk5XCIsXCJDb2xvclwiOntcIiRpZFwiOlwiNTAwXCIsXCJBXCI6MjU1LFwiUlwiOjIzNCxcIkdcIjoyMixcIkJcIjozMH19LFwiTGluZVdlaWdodFwiOjIuMCxcIkxpbmVUeXBlXCI6MH0sXCJJc1Zpc2libGVcIjpmYWxzZX19LFwiVGl0bGVTdHlsZVwiOntcIiRpZFwiOlwiNTAxXCIsXCJGb250U2V0dGluZ3NcIjp7XCIkaWRcIjpcIjUwMlwiLFwiRm9udFNpemVcIjoxMSxcIkZvbnROYW1lXCI6XCJDYWxpYnJpXCIsXCJJc0JvbGRcIjpmYWxzZSxcIklzSXRhbGljXCI6ZmFsc2UsXCJJc1VuZGVybGluZWRcIjpmYWxzZX0sXCJGb3JlZ3JvdW5kXCI6e1wiJGlkXCI6XCI1MDNcIixcIkNvbG9yXCI6e1wiJGlkXCI6XCI1MDRcIixcIkFcIjoyNTUsXCJSXCI6MCxcIkdcIjowLFwiQlwiOjB9fSxcIkhvcml6b250YWxBbGlnbm1lbnRcIjoyLFwiSXNWaXNpYmxlXCI6dHJ1ZX0sXCJEYXRlU3R5bGVcIjp7XCIkaWRcIjpcIjUwNVwiLFwiRm9udFNldHRpbmdzXCI6e1wiJGlkXCI6XCI1MDZcIixcIkZvbnRTaXplXCI6MTAsXCJGb250TmFtZVwiOlwiQ2FsaWJyaVwiLFwiSXNCb2xkXCI6ZmFsc2UsXCJJc0l0YWxpY1wiOmZhbHNlLFwiSXNVbmRlcmxpbmVkXCI6ZmFsc2V9LFwiRm9yZWdyb3VuZFwiOntcIiRpZFwiOlwiNTA3XCIsXCJDb2xvclwiOntcIiRpZFwiOlwiNTA4XCIsXCJBXCI6MjU1LFwiUlwiOjE0LFwiR1wiOjQwLFwiQlwiOjY1fX0sXCJIb3Jpem9udGFsQWxpZ25tZW50XCI6MCxcIklzVmlzaWJsZVwiOnRydWV9LFwiRGF0ZUZvcm1hdFwiOntcIiRpZFwiOlwiNTA5XCIsXCJGb3JtYXRTdHJpbmdcIjpcIk1NTSBkXCIsXCJTZXBhcmF0b3JcIjpcIi9cIixcIlVzZUludGVybmF0aW9uYWxEYXRlRm9ybWF0XCI6ZmFsc2UsXCJEYXRlSXNWaXNpYmxlXCI6dHJ1ZSxcIlRpbWVJc1Zpc2libGVcIjpmYWxzZSxcIkhvdXJEaWdpdHNcIjoxLFwiQW1QbURlc2lnbmF0b3JcIjoyLFwiVHJpbTAwTWludXRlc1wiOmZhbHNlfSxcIldlZWtOdW1iZXJpbmdcIjp7XCIkaWRcIjpcIjUxMFwiLFwiRm9ybWF0XCI6MCxcIklzVmlzaWJsZVwiOmZhbHNlLFwiTGFzdEtub3duVmlzaWJpbGl0eVN0YXRlXCI6ZmFsc2V9LFwiVmFyaWFuY2VTdHlsZVwiOntcIiRpZFwiOlwiNTExXCIsXCJWYXJpYW5jZVRleHRTdHlsZVwiOntcIiRpZFwiOlwiNTEyXCIsXCJGb250U2V0dGluZ3NcIjp7XCIkaWRcIjpcIjUxM1wiLFwiRm9udFNpemVcIjoxMCxcIkZvbnROYW1lXCI6XCJDYWxpYnJpXCIsXCJJc0JvbGRcIjpmYWxzZSxcIklzSXRhbGljXCI6ZmFsc2UsXCJJc1VuZGVybGluZWRcIjpmYWxzZX0sXCJGb3JlZ3JvdW5kXCI6e1wiJGlkXCI6XCI1MTRcIixcIkNvbG9yXCI6e1wiJGlkXCI6XCI1MTVcIixcIkFcIjoyNTUsXCJSXCI6MCxcIkdcIjowLFwiQlwiOjB9fSxcIkhvcml6b250YWxBbGlnbm1lbnRcIjowLFwiSXNWaXNpYmxlXCI6ZmFsc2V9fX0sXCJEZWZhdWx0U3dpbWxhbmVUYXNrU3R5bGVcIjp7XCIkaWRcIjpcIjUxNlwiLFwiU2hhcGVcIjoxLFwiU2hhcGVUaGlja25lc3NcIjowLFwiRHVyYXRpb25Gb3JtYXRcIjowLFwiUGVyY2VudGFnZUNvbXBsZXRlVGV4dFN0eWxlXCI6e1wiJGlkXCI6XCI1MTdcIixcIkZvbnRTZXR0aW5nc1wiOntcIiRpZFwiOlwiNTE4XCIsXCJGb250U2l6ZVwiOjEwLFwiRm9udE5hbWVcIjpcIkNhbGlicmlcIixcIklzQm9sZFwiOmZhbHNlLFwiSXNJdGFsaWNcIjpmYWxzZSxcIklzVW5kZXJsaW5lZFwiOmZhbHNlfSxcIkZvcmVncm91bmRcIjp7XCIkaWRcIjpcIjUxOVwiLFwiQ29sb3JcIjp7XCIkaWRcIjpcIjUyMFwiLFwiQVwiOjI1NSxcIlJcIjoyMzIsXCJHXCI6MjMyLFwiQlwiOjIzMn19LFwiSG9yaXpvbnRhbEFsaWdubWVudFwiOjEsXCJJc1Zpc2libGVcIjp0cnVlfSxcIlBlcmNlbnRhZ2VDb21wbGV0ZUhpZ2hsaWdodFN0eWxlXCI6e1wiJGlkXCI6XCI1MjFcIixcIkJhY2tncm91bmRcIjp7XCIkaWRcIjpcIjUyMlwiLFwiQ29sb3JcIjp7XCIkaWRcIjpcIjUyM1wiLFwiQVwiOjg5LFwiUlwiOjAsXCJHXCI6MCxcIkJcIjowfX19LFwiRHVyYXRpb25TdHlsZVwiOntcIiRpZFwiOlwiNTI0XCIsXCJGb250U2V0dGluZ3NcIjp7XCIkaWRcIjpcIjUyNVwiLFwiRm9udFNpemVcIjoxMCxcIkZvbnROYW1lXCI6XCJDYWxpYnJpXCIsXCJJc0JvbGRcIjpmYWxzZSxcIklzSXRhbGljXCI6ZmFsc2UsXCJJc1VuZGVybGluZWRcIjpmYWxzZX0sXCJGb3JlZ3JvdW5kXCI6e1wiJGlkXCI6XCI1MjZcIixcIkNvbG9yXCI6e1wiJGlkXCI6XCI1MjdcIixcIkFcIjoyNTUsXCJSXCI6MjM3LFwiR1wiOjEyNSxcIkJcIjo0OX19LFwiSG9yaXpvbnRhbEFsaWdubWVudFwiOjAsXCJJc1Zpc2libGVcIjpmYWxzZX0sXCJNYXJnaW5cIjp7XCIkaWRcIjpcIjUyOFwiLFwiVG9wXCI6MC4wLFwiTGVmdFwiOjAuMCxcIlJpZ2h0XCI6MC4wLFwiQm90dG9tXCI6MC4wfSxcIlN0YXJ0RGF0ZVBvc2l0aW9uXCI6MyxcIkVuZERhdGVQb3NpdGlvblwiOjMsXCJUaXRsZVBvc2l0aW9uXCI6NCxcIkR1cmF0aW9uUG9zaXRpb25cIjowLFwiUGVyY2VudGFnZUNvbXBsZXRlZFBvc2l0aW9uXCI6MixcIlZhcmlhbmNlUG9zaXRpb25cIjoyLFwiU3BhY2luZ1wiOjMsXCJCYXNlbGluZVN0eWxlXCI6e1wiJGlkXCI6XCI1MjlcIixcIkJhc2VsaW5lU2hhcGVTdHlsZVwiOntcIiRpZFwiOlwiNTMwXCIsXCJNYXJnaW5cIjp7XCIkaWRcIjpcIjUzMVwiLFwiVG9wXCI6MC4wLFwiTGVmdFwiOjAuMCxcIlJpZ2h0XCI6MC4wLFwiQm90dG9tXCI6MC4wfSxcIlBhZGRpbmdcIjp7XCIkaWRcIjpcIjUzMlwiLFwiVG9wXCI6MC4wLFwiTGVmdFwiOjAuMCxcIlJpZ2h0XCI6MC4wLFwiQm90dG9tXCI6MC4wfSxcIkJhY2tncm91bmRcIjp7XCIkaWRcIjpcIjUzM1wiLFwiQ29sb3JcIjp7XCIkaWRcIjpcIjUzNFwiLFwiQVwiOjE1MyxcIlJcIjowLFwiR1wiOjAsXCJCXCI6MH19LFwiSXNWaXNpYmxlXCI6ZmFsc2UsXCJXaWR0aFwiOjAuMCxcIkhlaWdodFwiOjAuMCxcIkJvcmRlclN0eWxlXCI6e1wiJGlkXCI6XCI1MzVcIixcIkxpbmVTdHlsZVwiOntcIiRpZFwiOlwiNTM2XCIsXCJMaW5lQ29sb3JcIjp7XCIkaWRcIjpcIjUzN1wiLFwiQ29sb3JcIjp7XCIkaWRcIjpcIjUzOFwiLFwiQVwiOjI1NSxcIlJcIjoyNTUsXCJHXCI6MCxcIkJcIjowfX0sXCJMaW5lV2VpZ2h0XCI6Mi4wLFwiTGluZVR5cGVcIjowfSxcIklzVmlzaWJsZVwiOmZhbHNlfX19LFwiU2hhcGVTdHlsZVwiOntcIiRpZFwiOlwiNTM5XCIsXCJNYXJnaW5cIjp7XCIkaWRcIjpcIjU0MFwiLFwiVG9wXCI6MC4wLFwiTGVmdFwiOjQuMCxcIlJpZ2h0XCI6NC4wLFwiQm90dG9tXCI6MC4wfSxcIlBhZGRpbmdcIjp7XCIkaWRcIjpcIjU0MVwiLFwiVG9wXCI6MC4wLFwiTGVmdFwiOjAuMCxcIlJpZ2h0XCI6MC4wLFwiQm90dG9tXCI6MC4wfSxcIkJhY2tncm91bmRcIjp7XCIkaWRcIjpcIjU0MlwiLFwiQ29sb3JcIjp7XCIkaWRcIjpcIjU0M1wiLFwiQVwiOjI1NSxcIlJcIjoyNSxcIkdcIjoxMDcsXCJCXCI6MzZ9fSxcIklzVmlzaWJsZVwiOnRydWUsXCJXaWR0aFwiOjAuMCxcIkhlaWdodFwiOjEwLjAsXCJCb3JkZXJTdHlsZVwiOntcIiRpZFwiOlwiNTQ0XCIsXCJMaW5lU3R5bGVcIjp7XCIkaWRcIjpcIjU0NVwiLFwiTGluZUNvbG9yXCI6e1wiJGlkXCI6XCI1NDZcIixcIkNvbG9yXCI6e1wiJGlkXCI6XCI1NDdcIixcIkFcIjoyNTUsXCJSXCI6MjM0LFwiR1wiOjIyLFwiQlwiOjMwfX0sXCJMaW5lV2VpZ2h0XCI6Mi4wLFwiTGluZVR5cGVcIjowfSxcIklzVmlzaWJsZVwiOmZhbHNlfX0sXCJUaXRsZVN0eWxlXCI6e1wiJGlkXCI6XCI1NDhcIixcIkZvbnRTZXR0aW5nc1wiOntcIiRpZFwiOlwiNTQ5XCIsXCJGb250U2l6ZVwiOjExLFwiRm9udE5hbWVcIjpcIkNhbGlicmlcIixcIklzQm9sZFwiOmZhbHNlLFwiSXNJdGFsaWNcIjpmYWxzZSxcIklzVW5kZXJsaW5lZFwiOmZhbHNlfSxcIkZvcmVncm91bmRcIjp7XCIkaWRcIjpcIjU1MFwiLFwiQ29sb3JcIjp7XCIkaWRcIjpcIjU1MVwiLFwiQVwiOjI1NSxcIlJcIjowLFwiR1wiOjAsXCJCXCI6MH19LFwiSG9yaXpvbnRhbEFsaWdubWVudFwiOjAsXCJJc1Zpc2libGVcIjp0cnVlfSxcIkRhdGVTdHlsZVwiOntcIiRpZFwiOlwiNTUyXCIsXCJGb250U2V0dGluZ3NcIjp7XCIkaWRcIjpcIjU1M1wiLFwiRm9udFNpemVcIjoxMCxcIkZvbnROYW1lXCI6XCJDYWxpYnJpXCIsXCJJc0JvbGRcIjpmYWxzZSxcIklzSXRhbGljXCI6ZmFsc2UsXCJJc1VuZGVybGluZWRcIjpmYWxzZX0sXCJGb3JlZ3JvdW5kXCI6e1wiJGlkXCI6XCI1NTRcIixcIkNvbG9yXCI6e1wiJGlkXCI6XCI1NTVcIixcIkFcIjoyNTUsXCJSXCI6MTQsXCJHXCI6NDAsXCJCXCI6NjV9fSxcIkhvcml6b250YWxBbGlnbm1lbnRcIjoyLFwiSXNWaXNpYmxlXCI6dHJ1ZX0sXCJEYXRlRm9ybWF0XCI6e1wiJGlkXCI6XCI1NTZcIixcIkZvcm1hdFN0cmluZ1wiOlwiTU1NIGRcIixcIlNlcGFyYXRvclwiOlwiL1wiLFwiVXNlSW50ZXJuYXRpb25hbERhdGVGb3JtYXRcIjpmYWxzZSxcIkRhdGVJc1Zpc2libGVcIjp0cnVlLFwiVGltZUlzVmlzaWJsZVwiOmZhbHNlLFwiSG91ckRpZ2l0c1wiOjEsXCJBbVBtRGVzaWduYXRvclwiOjIsXCJUcmltMDBNaW51dGVzXCI6ZmFsc2V9LFwiV2Vla051bWJlcmluZ1wiOntcIiRpZFwiOlwiNTU3XCIsXCJGb3JtYXRcIjowLFwiSXNWaXNpYmxlXCI6ZmFsc2UsXCJMYXN0S25vd25WaXNpYmlsaXR5U3RhdGVcIjpmYWxzZX0sXCJWYXJpYW5jZVN0eWxlXCI6e1wiJGlkXCI6XCI1NThcIixcIlZhcmlhbmNlVGV4dFN0eWxlXCI6e1wiJGlkXCI6XCI1NTlcIixcIkZvbnRTZXR0aW5nc1wiOntcIiRpZFwiOlwiNTYwXCIsXCJGb250U2l6ZVwiOjEwLFwiRm9udE5hbWVcIjpcIkNhbGlicmlcIixcIklzQm9sZFwiOmZhbHNlLFwiSXNJdGFsaWNcIjpmYWxzZSxcIklzVW5kZXJsaW5lZFwiOmZhbHNlfSxcIkZvcmVncm91bmRcIjp7XCIkaWRcIjpcIjU2MVwiLFwiQ29sb3JcIjp7XCIkaWRcIjpcIjU2MlwiLFwiQVwiOjI1NSxcIlJcIjowLFwiR1wiOjAsXCJCXCI6MH19LFwiSG9yaXpvbnRhbEFsaWdubWVudFwiOjAsXCJJc1Zpc2libGVcIjpmYWxzZX19fSxcIkRlZmF1bHRTd2ltbGFuZU1vdFN0eWxlXCI6e1wiJGlkXCI6XCI1NjNcIixcIlNoYXBlXCI6MSxcIlNoYXBlU2l6ZVwiOjAsXCJEZXRhaWxzU3BhY2luZ1wiOjAuMCxcIlBhZGRpbmdcIjp7XCIkaWRcIjpcIjU2NFwiLFwiVG9wXCI6NS4wLFwiTGVmdFwiOjMuMCxcIlJpZ2h0XCI6MC4wLFwiQm90dG9tXCI6Mi4wfSxcIlBvc2l0aW9uT25UYXNrXCI6MSxcIlNoYXBlU3R5bGVcIjp7XCIkaWRcIjpcIjU2NVwiLFwiTWFyZ2luXCI6e1wiJGlkXCI6XCI1NjZcIixcIlRvcFwiOjAuMCxcIkxlZnRcIjowLjAsXCJSaWdodFwiOjAuMCxcIkJvdHRvbVwiOjAuMH0sXCJQYWRkaW5nXCI6e1wiJGlkXCI6XCI1NjdcIixcIlRvcFwiOjAuMCxcIkxlZnRcIjowLjAsXCJSaWdodFwiOjAuMCxcIkJvdHRvbVwiOjAuMH0sXCJCYWNrZ3JvdW5kXCI6e1wiJGlkXCI6XCI1NjhcIixcIkNvbG9yXCI6e1wiJGlkXCI6XCI1NjlcIixcIkFcIjoyNTUsXCJSXCI6MTMsXCJHXCI6NTMsXCJCXCI6MTh9fSxcIklzVmlzaWJsZVwiOnRydWUsXCJXaWR0aFwiOjEyLjAsXCJIZWlnaHRcIjoxNC4wLFwiQm9yZGVyU3R5bGVcIjp7XCIkaWRcIjpcIjU3MFwiLFwiTGluZVN0eWxlXCI6e1wiJGlkXCI6XCI1NzFcIixcIkxpbmVDb2xvclwiOntcIiRpZFwiOlwiNTcyXCIsXCJDb2xvclwiOntcIiRpZFwiOlwiNTczXCIsXCJBXCI6MjU1LFwiUlwiOjI1NSxcIkdcIjoyNTUsXCJCXCI6MjU1fX0sXCJMaW5lV2VpZ2h0XCI6MC4wLFwiTGluZVR5cGVcIjowfSxcIklzVmlzaWJsZVwiOmZhbHNlfX0sXCJUaXRsZVN0eWxlXCI6e1wiJGlkXCI6XCI1NzRcIixcIkZvbnRTZXR0aW5nc1wiOntcIiRpZFwiOlwiNTc1XCIsXCJGb250U2l6ZVwiOjExLFwiRm9udE5hbWVcIjpcIkNhbGlicmlcIixcIklzQm9sZFwiOmZhbHNlLFwiSXNJdGFsaWNcIjpmYWxzZSxcIklzVW5kZXJsaW5lZFwiOmZhbHNlfSxcIkZvcmVncm91bmRcIjp7XCIkaWRcIjpcIjU3NlwiLFwiQ29sb3JcIjp7XCIkaWRcIjpcIjU3N1wiLFwiQVwiOjI1NSxcIlJcIjowLFwiR1wiOjAsXCJCXCI6MH19LFwiSG9yaXpvbnRhbEFsaWdubWVudFwiOjEsXCJJc1Zpc2libGVcIjp0cnVlfSxcIkRhdGVTdHlsZVwiOntcIiRpZFwiOlwiNTc4XCIsXCJGb250U2V0dGluZ3NcIjp7XCIkaWRcIjpcIjU3OVwiLFwiRm9udFNpemVcIjoxMCxcIkZvbnROYW1lXCI6XCJDYWxpYnJpXCIsXCJJc0JvbGRcIjpmYWxzZSxcIklzSXRhbGljXCI6ZmFsc2UsXCJJc1VuZGVybGluZWRcIjpmYWxzZX0sXCJGb3JlZ3JvdW5kXCI6e1wiJGlkXCI6XCI1ODBcIixcIkNvbG9yXCI6e1wiJGlkXCI6XCI1ODFcIixcIkFcIjoyNTUsXCJSXCI6MTQsXCJHXCI6NDAsXCJCXCI6NjV9fSxcIkhvcml6b250YWxBbGlnbm1lbnRcIjoxLFwiSXNWaXNpYmxlXCI6dHJ1ZX0sXCJEYXRlRm9ybWF0XCI6e1wiJGlkXCI6XCI1ODJcIixcIkZvcm1hdFN0cmluZ1wiOlwiTU1NIGRcIixcIlNlcGFyYXRvclwiOlwiL1wiLFwiVXNlSW50ZXJuYXRpb25hbERhdGVGb3JtYXRcIjpmYWxzZSxcIkRhdGVJc1Zpc2libGVcIjp0cnVlLFwiVGltZUlzVmlzaWJsZVwiOmZhbHNlLFwiSG91ckRpZ2l0c1wiOjEsXCJBbVBtRGVzaWduYXRvclwiOjIsXCJUcmltMDBNaW51dGVzXCI6ZmFsc2V9LFwiV2Vla051bWJlcmluZ1wiOntcIiRpZFwiOlwiNTgzXCIsXCJGb3JtYXRcIjowLFwiSXNWaXNpYmxlXCI6ZmFsc2UsXCJMYXN0S25vd25WaXNpYmlsaXR5U3RhdGVcIjpmYWxzZX0sXCJWYXJpYW5jZVN0eWxlXCI6e1wiJGlkXCI6XCI1ODRcIixcIlZhcmlhbmNlVGV4dFN0eWxlXCI6e1wiJGlkXCI6XCI1ODVcIixcIkZvbnRTZXR0aW5nc1wiOntcIiRpZFwiOlwiNTg2XCIsXCJGb250U2l6ZVwiOjEwLFwiRm9udE5hbWVcIjpcIkNhbGlicmlcIixcIklzQm9sZFwiOmZhbHNlLFwiSXNJdGFsaWNcIjpmYWxzZSxcIklzVW5kZXJsaW5lZFwiOmZhbHNlfSxcIkZvcmVncm91bmRcIjp7XCIkaWRcIjpcIjU4N1wiLFwiQ29sb3JcIjp7XCIkaWRcIjpcIjU4OFwiLFwiQVwiOjI1NSxcIlJcIjowLFwiR1wiOjAsXCJCXCI6MH19LFwiSG9yaXpvbnRhbEFsaWdubWVudFwiOjAsXCJJc1Zpc2libGVcIjpmYWxzZX19fX0se1wiJGlkXCI6XCI1ODlcIixcIlN0eWxlSWRcIjpcIjA3MDJkZWE4LWMxMTQtNGQ3MS1iZTQwLWNkMzA2MmM0Njk3MFwiLFwiTmFtZVwiOlwiU3dpbWxhbmUgU3R5bGUgNFwiLFwiSGVhZGVyU3R5bGVcIjp7XCIkaWRcIjpcIjU5MFwiLFwiVGV4dFN0eWxlXCI6e1wiJGlkXCI6XCI1OTFcIixcIkZvbnRTZXR0aW5nc1wiOntcIiRpZFwiOlwiNTkyXCIsXCJGb250U2l6ZVwiOjExLFwiRm9udE5hbWVcIjpcIkNhbGlicmlcIixcIklzQm9sZFwiOmZhbHNlLFwiSXNJdGFsaWNcIjpmYWxzZSxcIklzVW5kZXJsaW5lZFwiOmZhbHNlfSxcIkZvcmVncm91bmRcIjp7XCIkaWRcIjpcIjU5M1wiLFwiQ29sb3JcIjp7XCIkaWRcIjpcIjU5NFwiLFwiQVwiOjI1NSxcIlJcIjoyNTUsXCJHXCI6MjU1LFwiQlwiOjI1NX19LFwiSG9yaXpvbnRhbEFsaWdubWVudFwiOjAsXCJJc1Zpc2libGVcIjp0cnVlfSxcIlJlY3RhbmdsZVN0eWxlXCI6e1wiJGlkXCI6XCI1OTVcIixcIk1hcmdpblwiOntcIiRpZFwiOlwiNTk2XCIsXCJUb3BcIjowLjAsXCJMZWZ0XCI6MC4wLFwiUmlnaHRcIjowLjAsXCJCb3R0b21cIjowLjB9LFwiUGFkZGluZ1wiOntcIiRpZFwiOlwiNTk3XCIsXCJUb3BcIjowLjAsXCJMZWZ0XCI6MC4wLFwiUmlnaHRcIjowLjAsXCJCb3R0b21cIjowLjB9LFwiQmFja2dyb3VuZFwiOntcIiRpZFwiOlwiNTk4XCIsXCJDb2xvclwiOntcIiRpZFwiOlwiNTk5XCIsXCJBXCI6MjU1LFwiUlwiOjE1LFwiR1wiOjE1OCxcIkJcIjoyMTN9fSxcIklzVmlzaWJsZVwiOnRydWUsXCJXaWR0aFwiOjAuMCxcIkhlaWdodFwiOjAuMCxcIkJvcmRlclN0eWxlXCI6e1wiJGlkXCI6XCI2MDBcIixcIkxpbmVTdHlsZVwiOntcIiRpZFwiOlwiNjAxXCIsXCJMaW5lQ29sb3JcIjp7XCIkaWRcIjpcIjYwMlwiLFwiQ29sb3JcIjp7XCIkaWRcIjpcIjYwM1wiLFwiQVwiOjI1NSxcIlJcIjoyNTUsXCJHXCI6MjU1LFwiQlwiOjI1NX19LFwiTGluZVdlaWdodFwiOjAuMCxcIkxpbmVUeXBlXCI6MH0sXCJJc1Zpc2libGVcIjpmYWxzZX19fSxcIkJhY2tncm91bmRTdHlsZVwiOntcIiRpZFwiOlwiNjA0XCIsXCJNYXJnaW5cIjp7XCIkaWRcIjpcIjYwNVwiLFwiVG9wXCI6MC4wLFwiTGVmdFwiOjAuMCxcIlJpZ2h0XCI6MC4wLFwiQm90dG9tXCI6MC4wfSxcIlBhZGRpbmdcIjp7XCIkaWRcIjpcIjYwNlwiLFwiVG9wXCI6MC4wLFwiTGVmdFwiOjAuMCxcIlJpZ2h0XCI6MC4wLFwiQm90dG9tXCI6MC4wfSxcIkJhY2tncm91bmRcIjp7XCIkaWRcIjpcIjYwN1wiLFwiQ29sb3JcIjp7XCIkaWRcIjpcIjYwOFwiLFwiQVwiOjUxLFwiUlwiOjIwMCxcIkdcIjoyMDAsXCJCXCI6MjAwfX0sXCJJc1Zpc2libGVcIjp0cnVlLFwiV2lkdGhcIjowLjAsXCJIZWlnaHRcIjowLjAsXCJCb3JkZXJTdHlsZVwiOntcIiRpZFwiOlwiNjA5XCIsXCJMaW5lU3R5bGVcIjp7XCIkaWRcIjpcIjYxMFwiLFwiTGluZUNvbG9yXCI6e1wiJGlkXCI6XCI2MTFcIixcIkNvbG9yXCI6e1wiJGlkXCI6XCI2MTJcIixcIkFcIjoyNTUsXCJSXCI6MjM0LFwiR1wiOjIyLFwiQlwiOjMwfX0sXCJMaW5lV2VpZ2h0XCI6Mi4wLFwiTGluZVR5cGVcIjowfSxcIklzVmlzaWJsZVwiOmZhbHNlfX0sXCJJc0Fib3ZlVGltZWJhbmRcIjpmYWxzZSxcIlNwYWNpbmdcIjozLFwiRGVmYXVsdFN3aW1sYW5lQWN0aXZpdHlTdHlsZVwiOntcIiRpZFwiOlwiNjEzXCIsXCJIZWFkZXJTdHlsZVwiOntcIiRpZFwiOlwiNjE0XCIsXCJUZXh0U3R5bGVcIjp7XCIkaWRcIjpcIjYxNVwiLFwiRm9udFNldHRpbmdzXCI6e1wiJGlkXCI6XCI2MTZcIixcIkZvbnRTaXplXCI6MTEsXCJGb250TmFtZVwiOlwiQ2FsaWJyaVwiLFwiSXNCb2xkXCI6ZmFsc2UsXCJJc0l0YWxpY1wiOmZhbHNlLFwiSXNVbmRlcmxpbmVkXCI6ZmFsc2V9LFwiRm9yZWdyb3VuZFwiOntcIiRpZFwiOlwiNjE3XCIsXCJDb2xvclwiOntcIiRpZFwiOlwiNjE4XCIsXCJBXCI6MjU1LFwiUlwiOjAsXCJHXCI6MCxcIkJcIjowfX0sXCJIb3Jpem9udGFsQWxpZ25tZW50XCI6MCxcIklzVmlzaWJsZVwiOnRydWV9LFwiUmVjdGFuZ2xlU3R5bGVcIjp7XCIkaWRcIjpcIjYxOVwiLFwiTWFyZ2luXCI6e1wiJGlkXCI6XCI2MjBcIixcIlRvcFwiOjAuMCxcIkxlZnRcIjowLjAsXCJSaWdodFwiOjAuMCxcIkJvdHRvbVwiOjAuMH0sXCJQYWRkaW5nXCI6e1wiJGlkXCI6XCI2MjFcIixcIlRvcFwiOjAuMCxcIkxlZnRcIjowLjAsXCJSaWdodFwiOjAuMCxcIkJvdHRvbVwiOjAuMH0sXCJCYWNrZ3JvdW5kXCI6e1wiJGlkXCI6XCI2MjJcIixcIkNvbG9yXCI6e1wiJGlkXCI6XCI2MjNcIixcIkFcIjoxMjcsXCJSXCI6MTUsXCJHXCI6MTU4LFwiQlwiOjIxM319LFwiSXNWaXNpYmxlXCI6dHJ1ZSxcIldpZHRoXCI6MC4wLFwiSGVpZ2h0XCI6MC4wLFwiQm9yZGVyU3R5bGVcIjp7XCIkaWRcIjpcIjYyNFwiLFwiTGluZVN0eWxlXCI6e1wiJGlkXCI6XCI2MjVcIixcIkxpbmVDb2xvclwiOntcIiRpZFwiOlwiNjI2XCIsXCJDb2xvclwiOntcIiRpZFwiOlwiNjI3XCIsXCJBXCI6MjU1LFwiUlwiOjI1NSxcIkdcIjowLFwiQlwiOjB9fSxcIkxpbmVXZWlnaHRcIjowLjAsXCJMaW5lVHlwZVwiOjB9LFwiSXNWaXNpYmxlXCI6ZmFsc2V9fX0sXCJCYWNrZ3JvdW5kU3R5bGVcIjp7XCIkaWRcIjpcIjYyOFwiLFwiTWFyZ2luXCI6e1wiJGlkXCI6XCI2MjlcIixcIlRvcFwiOjAuMCxcIkxlZnRcIjowLjAsXCJSaWdodFwiOjAuMCxcIkJvdHRvbVwiOjAuMH0sXCJQYWRkaW5nXCI6e1wiJGlkXCI6XCI2MzBcIixcIlRvcFwiOjAuMCxcIkxlZnRcIjowLjAsXCJSaWdodFwiOjAuMCxcIkJvdHRvbVwiOjAuMH0sXCJCYWNrZ3JvdW5kXCI6e1wiJGlkXCI6XCI2MzFcIixcIkNvbG9yXCI6e1wiJGlkXCI6XCI2MzJcIixcIkFcIjo1MSxcIlJcIjoyMDAsXCJHXCI6MjAwLFwiQlwiOjIwMH19LFwiSXNWaXNpYmxlXCI6dHJ1ZSxcIldpZHRoXCI6MC4wLFwiSGVpZ2h0XCI6MC4wLFwiQm9yZGVyU3R5bGVcIjp7XCIkaWRcIjpcIjYzM1wiLFwiTGluZVN0eWxlXCI6e1wiJGlkXCI6XCI2MzRcIixcIkxpbmVDb2xvclwiOntcIiRpZFwiOlwiNjM1XCIsXCJDb2xvclwiOntcIiRpZFwiOlwiNjM2XCIsXCJBXCI6MjU1LFwiUlwiOjIzNCxcIkdcIjoyMixcIkJcIjozMH19LFwiTGluZVdlaWdodFwiOjIuMCxcIkxpbmVUeXBlXCI6MH0sXCJJc1Zpc2libGVcIjpmYWxzZX19fSxcIkRlZmF1bHRTd2ltbGFuZU1pbGVzdG9uZVN0eWxlXCI6e1wiJGlkXCI6XCI2MzdcIixcIlRpdGxlUG9zaXRpb25cIjowLFwiRGF0ZVBvc2l0aW9uXCI6MixcIlZhcmlhbmNlUG9zaXRpb25cIjoyLFwiU2hhcGVUeXBlXCI6MSxcIlNoYXBlU2l6ZVwiOjAsXCJTcGFjaW5nXCI6NSxcIlNoYXBlU3R5bGVcIjp7XCIkaWRcIjpcIjYzOFwiLFwiTWFyZ2luXCI6e1wiJGlkXCI6XCI2MzlcIixcIlRvcFwiOjAuMCxcIkxlZnRcIjowLjAsXCJSaWdodFwiOjAuMCxcIkJvdHRvbVwiOjAuMH0sXCJQYWRkaW5nXCI6e1wiJGlkXCI6XCI2NDBcIixcIlRvcFwiOjAuMCxcIkxlZnRcIjowLjAsXCJSaWdodFwiOjAuMCxcIkJvdHRvbVwiOjAuMH0sXCJCYWNrZ3JvdW5kXCI6e1wiJGlkXCI6XCI2NDFcIixcIkNvbG9yXCI6e1wiJGlkXCI6XCI2NDJcIixcIkFcIjoyNTUsXCJSXCI6MTUsXCJHXCI6MTU4LFwiQlwiOjIxM319LFwiSXNWaXNpYmxlXCI6dHJ1ZSxcIldpZHRoXCI6MTIuMCxcIkhlaWdodFwiOjE0LjAsXCJCb3JkZXJTdHlsZVwiOntcIiRpZFwiOlwiNjQzXCIsXCJMaW5lU3R5bGVcIjp7XCIkaWRcIjpcIjY0NFwiLFwiTGluZUNvbG9yXCI6e1wiJGlkXCI6XCI2NDVcIixcIkNvbG9yXCI6e1wiJGlkXCI6XCI2NDZcIixcIkFcIjoyNTUsXCJSXCI6MjM0LFwiR1wiOjIyLFwiQlwiOjMwfX0sXCJMaW5lV2VpZ2h0XCI6Mi4wLFwiTGluZVR5cGVcIjowfSxcIklzVmlzaWJsZVwiOmZhbHNlfX0sXCJUaXRsZVN0eWxlXCI6e1wiJGlkXCI6XCI2NDdcIixcIkZvbnRTZXR0aW5nc1wiOntcIiRpZFwiOlwiNjQ4XCIsXCJGb250U2l6ZVwiOjExLFwiRm9udE5hbWVcIjpcIkNhbGlicmlcIixcIklzQm9sZFwiOmZhbHNlLFwiSXNJdGFsaWNcIjpmYWxzZSxcIklzVW5kZXJsaW5lZFwiOmZhbHNlfSxcIkZvcmVncm91bmRcIjp7XCIkaWRcIjpcIjY0OVwiLFwiQ29sb3JcIjp7XCIkaWRcIjpcIjY1MFwiLFwiQVwiOjI1NSxcIlJcIjowLFwiR1wiOjAsXCJCXCI6MH19LFwiSG9yaXpvbnRhbEFsaWdubWVudFwiOjIsXCJJc1Zpc2libGVcIjp0cnVlfSxcIkRhdGVTdHlsZVwiOntcIiRpZFwiOlwiNjUxXCIsXCJGb250U2V0dGluZ3NcIjp7XCIkaWRcIjpcIjY1MlwiLFwiRm9udFNpemVcIjoxMCxcIkZvbnROYW1lXCI6XCJDYWxpYnJpXCIsXCJJc0JvbGRcIjpmYWxzZSxcIklzSXRhbGljXCI6ZmFsc2UsXCJJc1VuZGVybGluZWRcIjpmYWxzZX0sXCJGb3JlZ3JvdW5kXCI6e1wiJGlkXCI6XCI2NTNcIixcIkNvbG9yXCI6e1wiJGlkXCI6XCI2NTRcIixcIkFcIjoyNTUsXCJSXCI6MTQsXCJHXCI6NDAsXCJCXCI6NjV9fSxcIkhvcml6b250YWxBbGlnbm1lbnRcIjowLFwiSXNWaXNpYmxlXCI6dHJ1ZX0sXCJEYXRlRm9ybWF0XCI6e1wiJGlkXCI6XCI2NTVcIixcIkZvcm1hdFN0cmluZ1wiOlwiTU1NIGRcIixcIlNlcGFyYXRvclwiOlwiL1wiLFwiVXNlSW50ZXJuYXRpb25hbERhdGVGb3JtYXRcIjpmYWxzZSxcIkRhdGVJc1Zpc2libGVcIjp0cnVlLFwiVGltZUlzVmlzaWJsZVwiOmZhbHNlLFwiSG91ckRpZ2l0c1wiOjEsXCJBbVBtRGVzaWduYXRvclwiOjIsXCJUcmltMDBNaW51dGVzXCI6ZmFsc2V9LFwiV2Vla051bWJlcmluZ1wiOntcIiRpZFwiOlwiNjU2XCIsXCJGb3JtYXRcIjowLFwiSXNWaXNpYmxlXCI6ZmFsc2UsXCJMYXN0S25vd25WaXNpYmlsaXR5U3RhdGVcIjpmYWxzZX0sXCJWYXJpYW5jZVN0eWxlXCI6e1wiJGlkXCI6XCI2NTdcIixcIlZhcmlhbmNlVGV4dFN0eWxlXCI6e1wiJGlkXCI6XCI2NThcIixcIkZvbnRTZXR0aW5nc1wiOntcIiRpZFwiOlwiNjU5XCIsXCJGb250U2l6ZVwiOjEwLFwiRm9udE5hbWVcIjpcIkNhbGlicmlcIixcIklzQm9sZFwiOmZhbHNlLFwiSXNJdGFsaWNcIjpmYWxzZSxcIklzVW5kZXJsaW5lZFwiOmZhbHNlfSxcIkZvcmVncm91bmRcIjp7XCIkaWRcIjpcIjY2MFwiLFwiQ29sb3JcIjp7XCIkaWRcIjpcIjY2MVwiLFwiQVwiOjI1NSxcIlJcIjowLFwiR1wiOjAsXCJCXCI6MH19LFwiSG9yaXpvbnRhbEFsaWdubWVudFwiOjAsXCJJc1Zpc2libGVcIjpmYWxzZX19fSxcIkRlZmF1bHRTd2ltbGFuZVRhc2tTdHlsZVwiOntcIiRpZFwiOlwiNjYyXCIsXCJTaGFwZVwiOjEsXCJTaGFwZVRoaWNrbmVzc1wiOjAsXCJEdXJhdGlvbkZvcm1hdFwiOjAsXCJQZXJjZW50YWdlQ29tcGxldGVUZXh0U3R5bGVcIjp7XCIkaWRcIjpcIjY2M1wiLFwiRm9udFNldHRpbmdzXCI6e1wiJGlkXCI6XCI2NjRcIixcIkZvbnRTaXplXCI6MTAsXCJGb250TmFtZVwiOlwiQ2FsaWJyaVwiLFwiSXNCb2xkXCI6ZmFsc2UsXCJJc0l0YWxpY1wiOmZhbHNlLFwiSXNVbmRlcmxpbmVkXCI6ZmFsc2V9LFwiRm9yZWdyb3VuZFwiOntcIiRpZFwiOlwiNjY1XCIsXCJDb2xvclwiOntcIiRpZFwiOlwiNjY2XCIsXCJBXCI6MjU1LFwiUlwiOjIzMixcIkdcIjoyMzIsXCJCXCI6MjMyfX0sXCJIb3Jpem9udGFsQWxpZ25tZW50XCI6MSxcIklzVmlzaWJsZVwiOnRydWV9LFwiUGVyY2VudGFnZUNvbXBsZXRlSGlnaGxpZ2h0U3R5bGVcIjp7XCIkaWRcIjpcIjY2N1wiLFwiQmFja2dyb3VuZFwiOntcIiRpZFwiOlwiNjY4XCIsXCJDb2xvclwiOntcIiRpZFwiOlwiNjY5XCIsXCJBXCI6ODksXCJSXCI6MCxcIkdcIjowLFwiQlwiOjB9fX0sXCJEdXJhdGlvblN0eWxlXCI6e1wiJGlkXCI6XCI2NzBcIixcIkZvbnRTZXR0aW5nc1wiOntcIiRpZFwiOlwiNjcxXCIsXCJGb250U2l6ZVwiOjEwLFwiRm9udE5hbWVcIjpcIkNhbGlicmlcIixcIklzQm9sZFwiOmZhbHNlLFwiSXNJdGFsaWNcIjpmYWxzZSxcIklzVW5kZXJsaW5lZFwiOmZhbHNlfSxcIkZvcmVncm91bmRcIjp7XCIkaWRcIjpcIjY3MlwiLFwiQ29sb3JcIjp7XCIkaWRcIjpcIjY3M1wiLFwiQVwiOjI1NSxcIlJcIjoyMzcsXCJHXCI6MTI1LFwiQlwiOjQ5fX0sXCJIb3Jpem9udGFsQWxpZ25tZW50XCI6MCxcIklzVmlzaWJsZVwiOmZhbHNlfSxcIk1hcmdpblwiOntcIiRpZFwiOlwiNjc0XCIsXCJUb3BcIjowLjAsXCJMZWZ0XCI6MC4wLFwiUmlnaHRcIjowLjAsXCJCb3R0b21cIjowLjB9LFwiU3RhcnREYXRlUG9zaXRpb25cIjozLFwiRW5kRGF0ZVBvc2l0aW9uXCI6MyxcIlRpdGxlUG9zaXRpb25cIjo0LFwiRHVyYXRpb25Qb3NpdGlvblwiOjAsXCJQZXJjZW50YWdlQ29tcGxldGVkUG9zaXRpb25cIjoyLFwiVmFyaWFuY2VQb3NpdGlvblwiOjIsXCJTcGFjaW5nXCI6MyxcIkJhc2VsaW5lU3R5bGVcIjp7XCIkaWRcIjpcIjY3NVwiLFwiQmFzZWxpbmVTaGFwZVN0eWxlXCI6e1wiJGlkXCI6XCI2NzZcIixcIk1hcmdpblwiOntcIiRpZFwiOlwiNjc3XCIsXCJUb3BcIjowLjAsXCJMZWZ0XCI6MC4wLFwiUmlnaHRcIjowLjAsXCJCb3R0b21cIjowLjB9LFwiUGFkZGluZ1wiOntcIiRpZFwiOlwiNjc4XCIsXCJUb3BcIjowLjAsXCJMZWZ0XCI6MC4wLFwiUmlnaHRcIjowLjAsXCJCb3R0b21cIjowLjB9LFwiQmFja2dyb3VuZFwiOntcIiRpZFwiOlwiNjc5XCIsXCJDb2xvclwiOntcIiRpZFwiOlwiNjgwXCIsXCJBXCI6MTUzLFwiUlwiOjAsXCJHXCI6MCxcIkJcIjowfX0sXCJJc1Zpc2libGVcIjpmYWxzZSxcIldpZHRoXCI6MC4wLFwiSGVpZ2h0XCI6MC4wLFwiQm9yZGVyU3R5bGVcIjp7XCIkaWRcIjpcIjY4MVwiLFwiTGluZVN0eWxlXCI6e1wiJGlkXCI6XCI2ODJcIixcIkxpbmVDb2xvclwiOntcIiRpZFwiOlwiNjgzXCIsXCJDb2xvclwiOntcIiRpZFwiOlwiNjg0XCIsXCJBXCI6MjU1LFwiUlwiOjI1NSxcIkdcIjowLFwiQlwiOjB9fSxcIkxpbmVXZWlnaHRcIjoyLjAsXCJMaW5lVHlwZVwiOjB9LFwiSXNWaXNpYmxlXCI6ZmFsc2V9fX0sXCJTaGFwZVN0eWxlXCI6e1wiJGlkXCI6XCI2ODVcIixcIk1hcmdpblwiOntcIiRpZFwiOlwiNjg2XCIsXCJUb3BcIjowLjAsXCJMZWZ0XCI6NC4wLFwiUmlnaHRcIjo0LjAsXCJCb3R0b21cIjowLjB9LFwiUGFkZGluZ1wiOntcIiRpZFwiOlwiNjg3XCIsXCJUb3BcIjowLjAsXCJMZWZ0XCI6MC4wLFwiUmlnaHRcIjowLjAsXCJCb3R0b21cIjowLjB9LFwiQmFja2dyb3VuZFwiOntcIiRpZFwiOlwiNjg4XCIsXCJDb2xvclwiOntcIiRpZFwiOlwiNjg5XCIsXCJBXCI6MjU1LFwiUlwiOjE1LFwiR1wiOjE1OCxcIkJcIjoyMTN9fSxcIklzVmlzaWJsZVwiOnRydWUsXCJXaWR0aFwiOjAuMCxcIkhlaWdodFwiOjEwLjAsXCJCb3JkZXJTdHlsZVwiOntcIiRpZFwiOlwiNjkwXCIsXCJMaW5lU3R5bGVcIjp7XCIkaWRcIjpcIjY5MVwiLFwiTGluZUNvbG9yXCI6e1wiJGlkXCI6XCI2OTJcIixcIkNvbG9yXCI6e1wiJGlkXCI6XCI2OTNcIixcIkFcIjoyNTUsXCJSXCI6MjM0LFwiR1wiOjIyLFwiQlwiOjMwfX0sXCJMaW5lV2VpZ2h0XCI6Mi4wLFwiTGluZVR5cGVcIjowfSxcIklzVmlzaWJsZVwiOmZhbHNlfX0sXCJUaXRsZVN0eWxlXCI6e1wiJGlkXCI6XCI2OTRcIixcIkZvbnRTZXR0aW5nc1wiOntcIiRpZFwiOlwiNjk1XCIsXCJGb250U2l6ZVwiOjExLFwiRm9udE5hbWVcIjpcIkNhbGlicmlcIixcIklzQm9sZFwiOmZhbHNlLFwiSXNJdGFsaWNcIjpmYWxzZSxcIklzVW5kZXJsaW5lZFwiOmZhbHNlfSxcIkZvcmVncm91bmRcIjp7XCIkaWRcIjpcIjY5NlwiLFwiQ29sb3JcIjp7XCIkaWRcIjpcIjY5N1wiLFwiQVwiOjI1NSxcIlJcIjowLFwiR1wiOjAsXCJCXCI6MH19LFwiSG9yaXpvbnRhbEFsaWdubWVudFwiOjAsXCJJc1Zpc2libGVcIjp0cnVlfSxcIkRhdGVTdHlsZVwiOntcIiRpZFwiOlwiNjk4XCIsXCJGb250U2V0dGluZ3NcIjp7XCIkaWRcIjpcIjY5OVwiLFwiRm9udFNpemVcIjoxMCxcIkZvbnROYW1lXCI6XCJDYWxpYnJpXCIsXCJJc0JvbGRcIjpmYWxzZSxcIklzSXRhbGljXCI6ZmFsc2UsXCJJc1VuZGVybGluZWRcIjpmYWxzZX0sXCJGb3JlZ3JvdW5kXCI6e1wiJGlkXCI6XCI3MDBcIixcIkNvbG9yXCI6e1wiJGlkXCI6XCI3MDFcIixcIkFcIjoyNTUsXCJSXCI6MTQsXCJHXCI6NDAsXCJCXCI6NjV9fSxcIkhvcml6b250YWxBbGlnbm1lbnRcIjoyLFwiSXNWaXNpYmxlXCI6dHJ1ZX0sXCJEYXRlRm9ybWF0XCI6e1wiJGlkXCI6XCI3MDJcIixcIkZvcm1hdFN0cmluZ1wiOlwiTU1NIGRcIixcIlNlcGFyYXRvclwiOlwiL1wiLFwiVXNlSW50ZXJuYXRpb25hbERhdGVGb3JtYXRcIjpmYWxzZSxcIkRhdGVJc1Zpc2libGVcIjp0cnVlLFwiVGltZUlzVmlzaWJsZVwiOmZhbHNlLFwiSG91ckRpZ2l0c1wiOjEsXCJBbVBtRGVzaWduYXRvclwiOjIsXCJUcmltMDBNaW51dGVzXCI6ZmFsc2V9LFwiV2Vla051bWJlcmluZ1wiOntcIiRpZFwiOlwiNzAzXCIsXCJGb3JtYXRcIjowLFwiSXNWaXNpYmxlXCI6ZmFsc2UsXCJMYXN0S25vd25WaXNpYmlsaXR5U3RhdGVcIjpmYWxzZX0sXCJWYXJpYW5jZVN0eWxlXCI6e1wiJGlkXCI6XCI3MDRcIixcIlZhcmlhbmNlVGV4dFN0eWxlXCI6e1wiJGlkXCI6XCI3MDVcIixcIkZvbnRTZXR0aW5nc1wiOntcIiRpZFwiOlwiNzA2XCIsXCJGb250U2l6ZVwiOjEwLFwiRm9udE5hbWVcIjpcIkNhbGlicmlcIixcIklzQm9sZFwiOmZhbHNlLFwiSXNJdGFsaWNcIjpmYWxzZSxcIklzVW5kZXJsaW5lZFwiOmZhbHNlfSxcIkZvcmVncm91bmRcIjp7XCIkaWRcIjpcIjcwN1wiLFwiQ29sb3JcIjp7XCIkaWRcIjpcIjcwOFwiLFwiQVwiOjI1NSxcIlJcIjowLFwiR1wiOjAsXCJCXCI6MH19LFwiSG9yaXpvbnRhbEFsaWdubWVudFwiOjAsXCJJc1Zpc2libGVcIjpmYWxzZX19fSxcIkRlZmF1bHRTd2ltbGFuZU1vdFN0eWxlXCI6e1wiJGlkXCI6XCI3MDlcIixcIlNoYXBlXCI6MSxcIlNoYXBlU2l6ZVwiOjAsXCJEZXRhaWxzU3BhY2luZ1wiOjAuMCxcIlBhZGRpbmdcIjp7XCIkaWRcIjpcIjcxMFwiLFwiVG9wXCI6NS4wLFwiTGVmdFwiOjMuMCxcIlJpZ2h0XCI6MC4wLFwiQm90dG9tXCI6Mi4wfSxcIlBvc2l0aW9uT25UYXNrXCI6MSxcIlNoYXBlU3R5bGVcIjp7XCIkaWRcIjpcIjcxMVwiLFwiTWFyZ2luXCI6e1wiJGlkXCI6XCI3MTJcIixcIlRvcFwiOjAuMCxcIkxlZnRcIjowLjAsXCJSaWdodFwiOjAuMCxcIkJvdHRvbVwiOjAuMH0sXCJQYWRkaW5nXCI6e1wiJGlkXCI6XCI3MTNcIixcIlRvcFwiOjAuMCxcIkxlZnRcIjowLjAsXCJSaWdodFwiOjAuMCxcIkJvdHRvbVwiOjAuMH0sXCJCYWNrZ3JvdW5kXCI6e1wiJGlkXCI6XCI3MTRcIixcIkNvbG9yXCI6e1wiJGlkXCI6XCI3MTVcIixcIkFcIjoyNTUsXCJSXCI6MTEsXCJHXCI6MTE4LFwiQlwiOjE1OX19LFwiSXNWaXNpYmxlXCI6dHJ1ZSxcIldpZHRoXCI6MTIuMCxcIkhlaWdodFwiOjE0LjAsXCJCb3JkZXJTdHlsZVwiOntcIiRpZFwiOlwiNzE2XCIsXCJMaW5lU3R5bGVcIjp7XCIkaWRcIjpcIjcxN1wiLFwiTGluZUNvbG9yXCI6e1wiJGlkXCI6XCI3MThcIixcIkNvbG9yXCI6e1wiJGlkXCI6XCI3MTlcIixcIkFcIjoyNTUsXCJSXCI6MjU1LFwiR1wiOjAsXCJCXCI6MH19LFwiTGluZVdlaWdodFwiOjAuMCxcIkxpbmVUeXBlXCI6MH0sXCJJc1Zpc2libGVcIjpmYWxzZX19LFwiVGl0bGVTdHlsZVwiOntcIiRpZFwiOlwiNzIwXCIsXCJGb250U2V0dGluZ3NcIjp7XCIkaWRcIjpcIjcyMVwiLFwiRm9udFNpemVcIjoxMSxcIkZvbnROYW1lXCI6XCJDYWxpYnJpXCIsXCJJc0JvbGRcIjpmYWxzZSxcIklzSXRhbGljXCI6ZmFsc2UsXCJJc1VuZGVybGluZWRcIjpmYWxzZX0sXCJGb3JlZ3JvdW5kXCI6e1wiJGlkXCI6XCI3MjJcIixcIkNvbG9yXCI6e1wiJGlkXCI6XCI3MjNcIixcIkFcIjoyNTUsXCJSXCI6MCxcIkdcIjowLFwiQlwiOjB9fSxcIkhvcml6b250YWxBbGlnbm1lbnRcIjoxLFwiSXNWaXNpYmxlXCI6dHJ1ZX0sXCJEYXRlU3R5bGVcIjp7XCIkaWRcIjpcIjcyNFwiLFwiRm9udFNldHRpbmdzXCI6e1wiJGlkXCI6XCI3MjVcIixcIkZvbnRTaXplXCI6MTAsXCJGb250TmFtZVwiOlwiQ2FsaWJyaVwiLFwiSXNCb2xkXCI6ZmFsc2UsXCJJc0l0YWxpY1wiOmZhbHNlLFwiSXNVbmRlcmxpbmVkXCI6ZmFsc2V9LFwiRm9yZWdyb3VuZFwiOntcIiRpZFwiOlwiNzI2XCIsXCJDb2xvclwiOntcIiRpZFwiOlwiNzI3XCIsXCJBXCI6MjU1LFwiUlwiOjE0LFwiR1wiOjQwLFwiQlwiOjY1fX0sXCJIb3Jpem9udGFsQWxpZ25tZW50XCI6MSxcIklzVmlzaWJsZVwiOnRydWV9LFwiRGF0ZUZvcm1hdFwiOntcIiRpZFwiOlwiNzI4XCIsXCJGb3JtYXRTdHJpbmdcIjpcIk1NTSBkXCIsXCJTZXBhcmF0b3JcIjpcIi9cIixcIlVzZUludGVybmF0aW9uYWxEYXRlRm9ybWF0XCI6ZmFsc2UsXCJEYXRlSXNWaXNpYmxlXCI6dHJ1ZSxcIlRpbWVJc1Zpc2libGVcIjpmYWxzZSxcIkhvdXJEaWdpdHNcIjoxLFwiQW1QbURlc2lnbmF0b3JcIjoyLFwiVHJpbTAwTWludXRlc1wiOmZhbHNlfSxcIldlZWtOdW1iZXJpbmdcIjp7XCIkaWRcIjpcIjcyOVwiLFwiRm9ybWF0XCI6MCxcIklzVmlzaWJsZVwiOmZhbHNlLFwiTGFzdEtub3duVmlzaWJpbGl0eVN0YXRlXCI6ZmFsc2V9LFwiVmFyaWFuY2VTdHlsZVwiOntcIiRpZFwiOlwiNzMwXCIsXCJWYXJpYW5jZVRleHRTdHlsZVwiOntcIiRpZFwiOlwiNzMxXCIsXCJGb250U2V0dGluZ3NcIjp7XCIkaWRcIjpcIjczMlwiLFwiRm9udFNpemVcIjoxMCxcIkZvbnROYW1lXCI6XCJDYWxpYnJpXCIsXCJJc0JvbGRcIjpmYWxzZSxcIklzSXRhbGljXCI6ZmFsc2UsXCJJc1VuZGVybGluZWRcIjpmYWxzZX0sXCJGb3JlZ3JvdW5kXCI6e1wiJGlkXCI6XCI3MzNcIixcIkNvbG9yXCI6e1wiJGlkXCI6XCI3MzRcIixcIkFcIjoyNTUsXCJSXCI6MCxcIkdcIjowLFwiQlwiOjB9fSxcIkhvcml6b250YWxBbGlnbm1lbnRcIjowLFwiSXNWaXNpYmxlXCI6ZmFsc2V9fX19XSxcIkdyaWRsaW5lUGFuZWxTdHlsZVwiOntcIiRpZFwiOlwiNzM1XCIsXCJHcmlkbGluZVN0eWxlXCI6e1wiJGlkXCI6XCI3MzZcIixcIkxpbmVDb2xvclwiOntcIiRpZFwiOlwiNzM3XCIsXCJDb2xvclwiOntcIiRpZFwiOlwiNzM4XCIsXCJBXCI6MzgsXCJSXCI6OTEsXCJHXCI6MTU1LFwiQlwiOjIxM319LFwiTGluZVdlaWdodFwiOjEuMCxcIkxpbmVUeXBlXCI6MH0sXCJJc1Zpc2libGVcIjp0cnVlfSxcIkFjdGl2aXR5TGluZVBhbmVsU3R5bGVcIjp7XCIkaWRcIjpcIjczOVwiLFwiQWN0aXZpdHlMaW5lU3R5bGVcIjp7XCIkaWRcIjpcIjc0MFwiLFwiTGluZUNvbG9yXCI6e1wiJGlkXCI6XCI3NDFcIixcIkNvbG9yXCI6e1wiJGlkXCI6XCI3NDJcIixcIkFcIjozOCxcIlJcIjo2OCxcIkdcIjoxMTQsXCJCXCI6MTk2fX0sXCJMaW5lV2VpZ2h0XCI6MS4wLFwiTGluZVR5cGVcIjowfSxcIklzVmlzaWJsZVwiOnRydWV9LFwiRGVmYXVsdERlcGVuZGVuY3lTdHlsZVwiOntcIiRpZFwiOlwiNzQzXCIsXCJMaW5lU3R5bGVcIjp7XCIkaWRcIjpcIjc0NFwiLFwiTGluZUNvbG9yXCI6e1wiJGlkXCI6XCI3NDVcIixcIkNvbG9yXCI6e1wiJGlkXCI6XCI3NDZcIixcIkFcIjoyNTUsXCJSXCI6MCxcIkdcIjowLFwiQlwiOjB9fSxcIkxpbmVXZWlnaHRcIjoxLjAsXCJMaW5lVHlwZVwiOjB9LFwiRW5kQXJyb3doZWFkTGluZVN0eWxlXCI6e1wiJGlkXCI6XCI3NDdcIixcIktpbmRcIjoxLFwiV2lkdGhcIjoxLFwiTGVuZ3RoXCI6MH0sXCJCcmluZ1RvRnJvbnRcIjpmYWxzZSxcIlJhZGl1c1wiOjMuMH0sXCJDcml0aWNhbFBhdGhTdHlsZVwiOntcIiRpZFwiOlwiNzQ4XCIsXCJDcml0aWNhbFBhdGhTdHlsZU9wdGlvbnNcIjozMCxcIkxpbmVTdHlsZVwiOntcIiRpZFwiOlwiNzQ5XCIsXCJMaW5lQ29sb3JcIjp7XCIkaWRcIjpcIjc1MFwiLFwiQ29sb3JcIjp7XCIkaWRcIjpcIjc1MVwiLFwiQVwiOjI1NSxcIlJcIjoyMjIsXCJHXCI6NTAsXCJCXCI6NTB9fSxcIkxpbmVXZWlnaHRcIjoxLjAsXCJMaW5lVHlwZVwiOjB9LFwiVGl0bGVGb3JlZ3JvdW5kXCI6e1wiJGlkXCI6XCI3NTJcIixcIkNvbG9yXCI6e1wiJGlkXCI6XCI3NTNcIixcIkFcIjoyNTUsXCJSXCI6MTc2LFwiR1wiOjE5LFwiQlwiOjI1fX0sXCJTaGFwZXNCYWNrZ3JvdW5kXCI6e1wiJGlkXCI6XCI3NTRcIixcIkNvbG9yXCI6e1wiJGlkXCI6XCI3NTVcIixcIkFcIjoyNTUsXCJSXCI6MjUzLFwiR1wiOjIwMyxcIkJcIjoyMDh9fSxcIlNoYXBlc0JvcmRlclN0eWxlXCI6e1wiJGlkXCI6XCI3NTZcIixcIkxpbmVDb2xvclwiOntcIiRpZFwiOlwiNzU3XCIsXCJDb2xvclwiOntcIiRpZFwiOlwiNzU4XCIsXCJBXCI6MjU1LFwiUlwiOjIzNCxcIkdcIjoyMixcIkJcIjozMH19LFwiTGluZVdlaWdodFwiOjIuMCxcIkxpbmVUeXBlXCI6MH19LFwiUGFuZWxzU3BhY2luZ0RlZmluaXRpb25cIjp7XCIkaWRcIjpcIjc1OVwiLFwiU3BhY2luZ0Fib3ZlVGltZWJhbmRcIjozLFwiU3BhY2luZ0JlbG93VGltZWJhbmRcIjozLFwiU3BhY2luZ0Fib3ZlQmV0d2VlblN3aW1sYW5lc0FuZFRhc2tzXCI6NSxcIlNwYWNpbmdCZWxvd0JldHdlZW5Td2ltbGFuZXNBbmRUYXNrc1wiOjV9LFwiQ29uZGl0aW9uYWxGb3JtYXR0aW5nXCI6e1wiJGlkXCI6XCI3NjBcIixcIlB2QUZvcm1hdHRpbmdcIjp7XCIkaWRcIjpcIjc2MVwiLFwiRGVsYXlUYXNrU3R5bGVcIjp7XCIkaWRcIjpcIjc2MlwiLFwiU3R5bGVPcHRpb25zXCI6MjQsXCJUaXRsZUZvcmVncm91bmRcIjp7XCIkaWRcIjpcIjc2M1wiLFwiQ29sb3JcIjp7XCIkaWRcIjpcIjc2NFwiLFwiQVwiOjI1NSxcIlJcIjoxNzUsXCJHXCI6MCxcIkJcIjowfX0sXCJBY3R1YWxTaGFwZXNCYWNrZ3JvdW5kXCI6e1wiJGlkXCI6XCI3NjVcIixcIkNvbG9yXCI6e1wiJGlkXCI6XCI3NjZcIixcIkFcIjo2MixcIlJcIjoyNTUsXCJHXCI6MCxcIkJcIjowfX0sXCJBY3R1YWxTaGFwZXNCb3JkZXJTdHlsZVwiOntcIiRpZFwiOlwiNzY3XCIsXCJMaW5lQ29sb3JcIjp7XCIkaWRcIjpcIjc2OFwiLFwiQ29sb3JcIjp7XCIkaWRcIjpcIjc2OVwiLFwiQVwiOjE2MyxcIlJcIjoyNTUsXCJHXCI6MCxcIkJcIjowfX0sXCJMaW5lV2VpZ2h0XCI6My4wLFwiTGluZVR5cGVcIjowfSxcIkJhc2VsaW5lU2hhcGVzQmFja2dyb3VuZFwiOntcIiRpZFwiOlwiNzcwXCIsXCJDb2xvclwiOntcIiRpZFwiOlwiNzcxXCIsXCJBXCI6MTg0LFwiUlwiOjI1NSxcIkdcIjowLFwiQlwiOjB9fSxcIlZhcmlhbmNlRm9yZWdyb3VuZFwiOntcIiRpZFwiOlwiNzcyXCIsXCJDb2xvclwiOntcIiRpZFwiOlwiNzczXCIsXCJBXCI6MjU1LFwiUlwiOjE3NSxcIkdcIjowLFwiQlwiOjB9fX0sXCJEZWxheU1pbGVzdG9uZVN0eWxlXCI6e1wiJGlkXCI6XCI3NzRcIixcIlN0eWxlT3B0aW9uc1wiOjE4LFwiVGl0bGVGb3JlZ3JvdW5kXCI6e1wiJGlkXCI6XCI3NzVcIixcIkNvbG9yXCI6e1wiJGlkXCI6XCI3NzZcIixcIkFcIjoyNTUsXCJSXCI6MTc1LFwiR1wiOjAsXCJCXCI6MH19LFwiQWN0dWFsU2hhcGVzQmFja2dyb3VuZFwiOntcIiRpZFwiOlwiNzc3XCIsXCJDb2xvclwiOntcIiRpZFwiOlwiNzc4XCIsXCJBXCI6MjU1LFwiUlwiOjIyMixcIkdcIjo4MCxcIkJcIjo1MH19LFwiQWN0dWFsU2hhcGVzQm9yZGVyU3R5bGVcIjp7XCIkaWRcIjpcIjc3OVwiLFwiTGluZUNvbG9yXCI6e1wiJGlkXCI6XCI3ODBcIixcIkNvbG9yXCI6e1wiJGlkXCI6XCI3ODFcIixcIkFcIjoxNjMsXCJSXCI6MjU1LFwiR1wiOjAsXCJCXCI6MH19LFwiTGluZVdlaWdodFwiOjMuMCxcIkxpbmVUeXBlXCI6MH0sXCJCYXNlbGluZVNoYXBlc0JhY2tncm91bmRcIjp7XCIkaWRcIjpcIjc4MlwiLFwiQ29sb3JcIjp7XCIkaWRcIjpcIjc4M1wiLFwiQVwiOjE4NCxcIlJcIjoyNTUsXCJHXCI6MCxcIkJcIjowfX0sXCJWYXJpYW5jZUZvcmVncm91bmRcIjp7XCIkaWRcIjpcIjc4NFwiLFwiQ29sb3JcIjp7XCIkaWRcIjpcIjc4NVwiLFwiQVwiOjI1NSxcIlJcIjoxNzUsXCJHXCI6MCxcIkJcIjowfX19LFwiQWR2YW5jZVRhc2tTdHlsZVwiOntcIiRpZFwiOlwiNzg2XCIsXCJTdHlsZU9wdGlvbnNcIjoyNCxcIlRpdGxlRm9yZWdyb3VuZFwiOntcIiRpZFwiOlwiNzg3XCIsXCJDb2xvclwiOntcIiRpZFwiOlwiNzg4XCIsXCJBXCI6MjU1LFwiUlwiOjAsXCJHXCI6MTEwLFwiQlwiOjB9fSxcIkFjdHVhbFNoYXBlc0JhY2tncm91bmRcIjp7XCIkaWRcIjpcIjc4OVwiLFwiQ29sb3JcIjp7XCIkaWRcIjpcIjc5MFwiLFwiQVwiOjYxLFwiUlwiOjAsXCJHXCI6MTI4LFwiQlwiOjB9fSxcIkFjdHVhbFNoYXBlc0JvcmRlclN0eWxlXCI6e1wiJGlkXCI6XCI3OTFcIixcIkxpbmVDb2xvclwiOntcIiRpZFwiOlwiNzkyXCIsXCJDb2xvclwiOntcIiRpZFwiOlwiNzkzXCIsXCJBXCI6MTYzLFwiUlwiOjAsXCJHXCI6MTI4LFwiQlwiOjB9fSxcIkxpbmVXZWlnaHRcIjozLjAsXCJMaW5lVHlwZVwiOjB9LFwiQmFzZWxpbmVTaGFwZXNCYWNrZ3JvdW5kXCI6e1wiJGlkXCI6XCI3OTRcIixcIkNvbG9yXCI6e1wiJGlkXCI6XCI3OTVcIixcIkFcIjoxODQsXCJSXCI6MCxcIkdcIjoxMjgsXCJCXCI6MH19LFwiVmFyaWFuY2VGb3JlZ3JvdW5kXCI6e1wiJGlkXCI6XCI3OTZcIixcIkNvbG9yXCI6e1wiJGlkXCI6XCI3OTdcIixcIkFcIjoyNTUsXCJSXCI6MCxcIkdcIjoxMTAsXCJCXCI6MH19fSxcIkFkdmFuY2VNaWxlc3RvbmVTdHlsZVwiOntcIiRpZFwiOlwiNzk4XCIsXCJTdHlsZU9wdGlvbnNcIjoxOCxcIlRpdGxlRm9yZWdyb3VuZFwiOntcIiRpZFwiOlwiNzk5XCIsXCJDb2xvclwiOntcIiRpZFwiOlwiODAwXCIsXCJBXCI6MjU1LFwiUlwiOjAsXCJHXCI6MTEwLFwiQlwiOjB9fSxcIkFjdHVhbFNoYXBlc0JhY2tncm91bmRcIjp7XCIkaWRcIjpcIjgwMVwiLFwiQ29sb3JcIjp7XCIkaWRcIjpcIjgwMlwiLFwiQVwiOjI1NSxcIlJcIjoyMCxcIkdcIjoxMDAsXCJCXCI6MH19LFwiQWN0dWFsU2hhcGVzQm9yZGVyU3R5bGVcIjp7XCIkaWRcIjpcIjgwM1wiLFwiTGluZUNvbG9yXCI6e1wiJGlkXCI6XCI4MDRcIixcIkNvbG9yXCI6e1wiJGlkXCI6XCI4MDVcIixcIkFcIjoxNjMsXCJSXCI6MCxcIkdcIjoxMjgsXCJCXCI6MH19LFwiTGluZVdlaWdodFwiOjMuMCxcIkxpbmVUeXBlXCI6MH0sXCJCYXNlbGluZVNoYXBlc0JhY2tncm91bmRcIjp7XCIkaWRcIjpcIjgwNlwiLFwiQ29sb3JcIjp7XCIkaWRcIjpcIjgwN1wiLFwiQVwiOjE4NCxcIlJcIjowLFwiR1wiOjEyOCxcIkJcIjowfX0sXCJWYXJpYW5jZUZvcmVncm91bmRcIjp7XCIkaWRcIjpcIjgwOFwiLFwiQ29sb3JcIjp7XCIkaWRcIjpcIjgwOVwiLFwiQVwiOjI1NSxcIlJcIjowLFwiR1wiOjExMCxcIkJcIjowfX19fX0sXCJfc2VsZWN0ZWRUaGVtZVByZXNldENvbG9yc1wiOntcIiRpZFwiOlwiODEwXCIsXCJUZXh0TGlnaHRcIjp7XCIkaWRcIjpcIjgxMVwiLFwiQVwiOjI1NSxcIlJcIjoyNTUsXCJHXCI6MjU1LFwiQlwiOjI1NX0sXCJUZXh0RGFya1wiOntcIiRpZFwiOlwiODEyXCIsXCJBXCI6MjU1LFwiUlwiOjAsXCJHXCI6MCxcIkJcIjowfSxcIkFjY2VudDFcIjp7XCIkaWRcIjpcIjgxM1wiLFwiQVwiOjI1NSxcIlJcIjoyMzIsXCJHXCI6MjMyLFwiQlwiOjIzMn0sXCJBY2NlbnQyXCI6e1wiJGlkXCI6XCI4MTRcIixcIkFcIjoyNTUsXCJSXCI6MTQsXCJHXCI6NDAsXCJCXCI6NjV9LFwiQWNjZW50M1wiOntcIiRpZFwiOlwiODE1XCIsXCJBXCI6MjU1LFwiUlwiOjIxLFwiR1wiOjk2LFwiQlwiOjEzMH0sXCJBY2NlbnQ0XCI6e1wiJGlkXCI6XCI4MTZcIixcIkFcIjoyNTUsXCJSXCI6MjMzLFwiR1wiOjExMyxcIkJcIjo1MH0sXCJBY2NlbnQ1XCI6e1wiJGlkXCI6XCI4MTdcIixcIkFcIjoyNTUsXCJSXCI6MjUsXCJHXCI6MTA3LFwiQlwiOjM2fSxcIkFjY2VudDZcIjp7XCIkaWRcIjpcIjgxOFwiLFwiQVwiOjI1NSxcIlJcIjoxNSxcIkdcIjoxNTgsXCJCXCI6MjEzfSxcIkFjY2VudDdcIjp7XCIkaWRcIjpcIjgxOVwiLFwiQVwiOjI1NSxcIlJcIjoxNjAsXCJHXCI6NDMsXCJCXCI6MTQ3fSxcIkFjY2VudDhcIjp7XCIkaWRcIjpcIjgyMFwiLFwiQVwiOjI1NSxcIlJcIjo3OCxcIkdcIjoxNjcsXCJCXCI6NDZ9fSxcIl9jdXN0b21QcmVzZXRDb2xvcnNcIjp7XCIkaWRcIjpcIjgyMVwifX19IiwiUmVjZW50Q29sb3JzQ29sbGVjdGlvbiI6IltdIn0sIlNldHRpbmdzIjp7IiRpZCI6IjQ5MjciLCJJbXBhT3B0aW9ucyI6eyIkaWQiOiI0OTI4IiwiTGVmdFRvUmlnaHQiOmZhbHNlLCJQYXlsb2FkT3B0aW9ucyI6Mn0sIlVzZUNvbXByZXNzaW9uIjpmYWxzZSwiQ29tcHJlc2lvblBlcmNlbnRhZ2UiOjUwLjAsIkluYWN0aXZlSW50ZXJ2YWxXaWR0aFRocmVzaG9sZCI6MzAuMCwiSW5hY3RpdmVJbnRlcnZhbFdpZHRoIjoxLjAsIlNwbGl0VGFza3MiOmZhbHNlLCJVc2VDbHVzdGVyIjpmYWxzZSwiRXBzaWxvbiI6NS4wLCJNaW5Qb2ludHNUb0Zvcm1BQ2x1c3RlciI6MiwiR2VuZXJhdGVJbnZpc2libGVTaGFwZXMiOmZhbHNlLCJTbWFydFRpbWVsaW5lVGFza1BlcmNlbnRhZ2VGaXQiOmZhbHNlfSwiSXNOZXciOmZhbHNlLCJJbXBvcnRUeXBlIjowLCJGaWxlUGF0aCI6bnVsbCwiVGltZUNvbmZpZ3VyYXRpb24iOnsiJGlkIjoiNDkyOSIsIlVzZVRpbWUiOmZhbHNlLCJXb3JrRGF5U3RhcnQiOiIwMDowMDowMCIsIldvcmtEYXlFbmQiOiIyMzo1OTowMCJ9LCJMYXN0VXNlZFRlbXBsYXRlSWQiOiIwMDAwMDAwMC0wMDAwLTAwMDAtMDAwMC0wMDAwMDAwMDAwMDAiLCJMYXN0VXNlZFRoZW1lRGV0YWlscyI6eyIkaWQiOiI0OTMwIiwiSWQiOiIwNDg3MTViMC1kNTc4LTRjMmYtYTMyNi04ODE4YmUyNDcyNDkiLCJUaXRsZSI6IkJhc2VsaW5lIiwiQ2F0ZWdvcnkiOjF9LCJGaXJzdFdlZWtPZlllYXIiOjAsIlBsYWNlTWlsZXN0b25lQXRUaGVCZWdpbm5pbmdPZlRoZURheSI6ZmFsc2UsIkRlcGVuZGVuY3lTY2hlZHVsaW5nU2V0dGluZ3MiOnsiJGlkIjoiNDkzMSIsIkRlcGVuZGVuY2llc1NjaGVkdWxpbmdNb2RlU2V0dGluZyI6IkZsZXhpYmxlIiwiRGVwZW5kZW5jaWVzUHJldmlvdXNTY2hlZHVsaW5nTW9kZSI6IkZsZXhpYmxlIiwiT25CcmVha2luZ0ZsZXhpYmxlU2NoZWR1bGluZ01vZGVTZXR0aW5nIjoiQXNrRXZlcnl0aW1lIiwiT25CcmVha2luZ1N0cmljdFNjaGVkdWxpbmdNb2RlU2V0dGluZyI6IkFza0V2ZXJ5dGltZSJ9LCJEZXBlbmRlbmN5TW9kdWxlRW5hYmxlZCI6dHJ1ZSwiUGxhbm5lZE1vZHVsZUVuYWJsZWQiOnRydWUsIk9sZEZpeGVkSW50ZXJ2YWxzUmVuZGVyaW5nU3RyYXRlZ3lVc2VkQmVmb3JlIjpmYWxzZSwiRGVwZW5kZW5jaWVzIjp7Il9kZXBlbmRlbmNpZXMiOltdfX0="/>
  <p:tag name="__MASTER" val="__part_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ILESTONESPACING" val="5"/>
  <p:tag name="OTLPOSITIONONTASK" val="None"/>
  <p:tag name="OTLRELATEDTASKID" val="00000000-0000-0000-0000-000000000000"/>
  <p:tag name="OTLMTITLE" val="First inspection"/>
  <p:tag name="OTLDATE" val="2026-08-18T23:59:00.0000000"/>
  <p:tag name="OTLBASELINEDATE" val="2026-08-18T23:59:00.0000000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ILESTONESPACING" val="5"/>
  <p:tag name="OTLPOSITIONONTASK" val="None"/>
  <p:tag name="OTLRELATEDTASKID" val="00000000-0000-0000-0000-000000000000"/>
  <p:tag name="OTLMTITLE" val="Sign-off"/>
  <p:tag name="OTLDATE" val="2026-08-24T23:59:00.0000000"/>
  <p:tag name="OTLBASELINEDATE" val="2026-08-24T23:59:00.0000000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TODAYPOSITION" val="Hide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TIMEBANDSCALETYPE" val="Months"/>
  <p:tag name="OTLTIMEBANDSCALEFORMAT" val="MMM"/>
  <p:tag name="OTLTIMEBANDSHAPETYPE" val="RectangleTimeband"/>
  <p:tag name="OTLTIMEBANDSHAPEHEIGHT" val="14.3999996185303"/>
  <p:tag name="OTLTIMEBANDSHAPEPADDINGLEFT" val="0"/>
  <p:tag name="OTLTIMEBANDCULTUREINFO" val="en-US"/>
  <p:tag name="OTLTIMEBANDTHREEDEFFECTS" val="None"/>
  <p:tag name="OTLTIMEBANDAUTODATERANGE" val="True"/>
  <p:tag name="OTLTIMEBANDSTARTDATE" val="0001-01-01T00:00:00.0000000"/>
  <p:tag name="OTLTIMEBANDENDDATE" val="2026-08-28T23:59:00.0000000"/>
  <p:tag name="OTLTIMEBANDWORKINGDAYS" val="Standard"/>
  <p:tag name="OTLTIMEBANDUSETIME" val="False"/>
  <p:tag name="OTLTIMEBANDTIMECONFIGWORKDAYSTART" val="00:00:00"/>
  <p:tag name="OTLTIMEBANDTIMECONFIGWORKDAYEND" val="23:59:00"/>
  <p:tag name="OTLTIMEBANDSCALEMARKING" val="None"/>
  <p:tag name="OTLRIGHTENDCAPSMARGINRIGHT" val="20"/>
  <p:tag name="OTLTIMEBANDFYSTARTMONTH" val="January"/>
  <p:tag name="OTLTIMEBANDSHOWFYLABEL" val="True"/>
  <p:tag name="OTLTIMEBANDUSESTARTINGOFTHEYEARFORFYNUMBERING" val="True"/>
  <p:tag name="OTLTIMEBANDRESERVEDLEFTAREAISSET" val="True"/>
  <p:tag name="OTLTIMEBANDDEPENABLED" val="True"/>
  <p:tag name="OTLTIMEBANDDEPSCHEDULINGMODE" val="Flexible"/>
  <p:tag name="OTLTIMEBANDDEPPREVIOUSSCHEDULINGMODE" val="Flexible"/>
  <p:tag name="OTLTIMEBANDDEPONBREAKINGSTRICTSCHEDULINGMODE" val="AskEverytime"/>
  <p:tag name="OTLTIMEBANDDEPONBREAKINGFLEXIBLESCHEDULINGMODE" val="AskEverytime"/>
  <p:tag name="OTLTIMEBANDSPACINGABOVE" val="3"/>
  <p:tag name="OTLTIMEBANDSPACINGBELOW" val="3"/>
  <p:tag name="OTLTIMEBANDSPACINGABOVEFORSWLANDTASKS" val="5"/>
  <p:tag name="OTLTIMEBANDSPACINGBELOWFORSWLANDTASKS" val="5"/>
  <p:tag name="OTLTIMEBANDQUICKPOSITION" val="Custom"/>
  <p:tag name="OTLTIMEBANDRESERVEDLEFTAREAWIDTH" val="59.7665300976992"/>
  <p:tag name="OTLLEFTENDCAPSMARGINLEFT" val="103.195071764366"/>
</p:tagLst>
</file>

<file path=ppt/tags/tag2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SWIMLANESPACING" val="3"/>
</p:tagLst>
</file>

<file path=ppt/tags/tag2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SWIMLANESPACING" val="3"/>
</p:tagLst>
</file>

<file path=ppt/tags/tag2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SWIMLANESPACING" val="3"/>
</p:tagLst>
</file>

<file path=ppt/tags/tag2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SWIMLANESPACING" val="3"/>
</p:tagLst>
</file>

<file path=ppt/tags/tag3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Foundation curing"/>
  <p:tag name="OTLDATE" val="2026-03-14T23:59:00.0000000"/>
  <p:tag name="OTLBASELINEDATE" val="2026-03-14T23:59:00.0000000"/>
  <p:tag name="OTLRELATEDTASKID" val="2868068b-7eb6-4c58-a369-6756ce46f82d"/>
  <p:tag name="OTLPOSITIONONTASK" val="Center"/>
</p:tagLst>
</file>

<file path=ppt/tags/tag3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Final inspection of roofing &amp; glazing"/>
  <p:tag name="OTLDATE" val="2026-06-01T23:59:00.0000000"/>
  <p:tag name="OTLBASELINEDATE" val="2026-06-01T23:59:00.0000000"/>
  <p:tag name="OTLRELATEDTASKID" val="6714b4d2-6f49-4134-9dbe-e033f317c7b0"/>
  <p:tag name="OTLPOSITIONONTASK" val="Center"/>
</p:tagLst>
</file>

<file path=ppt/tags/tag3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Final exterior inspection"/>
  <p:tag name="OTLDATE" val="2026-07-15T23:59:00.0000000"/>
  <p:tag name="OTLBASELINEDATE" val="2026-07-15T23:59:00.0000000"/>
  <p:tag name="OTLRELATEDTASKID" val="4a0d7f7c-f92a-4528-9ae4-8e6b0807740f"/>
  <p:tag name="OTLPOSITIONONTASK" val="Center"/>
</p:tagLst>
</file>

<file path=ppt/tags/tag3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SWIMLANESPACING" val="3"/>
</p:tagLst>
</file>

<file path=ppt/tags/tag3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SWIMLANESPACING" val="3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SWIMLANESPACING" val="3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SWIMLANESPACING" val="3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TIMEBANDSCALETYPE" val="Weeks"/>
  <p:tag name="OTLTIMEBANDSCALEFORMAT" val="w"/>
  <p:tag name="OTLTIMEBANDSHAPETYPE" val="RectangleTimeband"/>
  <p:tag name="OTLTIMEBANDSHAPEHEIGHT" val="14.3999996185303"/>
  <p:tag name="OTLTIMEBANDSHAPEPADDINGLEFT" val="0"/>
  <p:tag name="OTLTIMEBANDCULTUREINFO" val="en-US"/>
  <p:tag name="OTLTIMEBANDTHREEDEFFECTS" val="None"/>
  <p:tag name="OTLTIMEBANDAUTODATERANGE" val="True"/>
  <p:tag name="OTLTIMEBANDSTARTDATE" val="0001-01-01T00:00:00.0000000"/>
  <p:tag name="OTLTIMEBANDENDDATE" val="2026-08-28T23:59:00.0000000"/>
  <p:tag name="OTLTIMEBANDWORKINGDAYS" val="Standard"/>
  <p:tag name="OTLTIMEBANDUSETIME" val="False"/>
  <p:tag name="OTLTIMEBANDTIMECONFIGWORKDAYSTART" val="00:00:00"/>
  <p:tag name="OTLTIMEBANDTIMECONFIGWORKDAYEND" val="23:59:00"/>
  <p:tag name="OTLTIMEBANDSCALEMARKING" val="None"/>
  <p:tag name="OTLRIGHTENDCAPSMARGINRIGHT" val="20"/>
  <p:tag name="OTLTIMEBANDFYSTARTMONTH" val="January"/>
  <p:tag name="OTLTIMEBANDSHOWFYLABEL" val="True"/>
  <p:tag name="OTLTIMEBANDUSESTARTINGOFTHEYEARFORFYNUMBERING" val="True"/>
  <p:tag name="OTLTIMEBANDRESERVEDLEFTAREAISSET" val="True"/>
  <p:tag name="OTLTIMEBANDDEPENABLED" val="True"/>
  <p:tag name="OTLTIMEBANDDEPSCHEDULINGMODE" val="Flexible"/>
  <p:tag name="OTLTIMEBANDDEPPREVIOUSSCHEDULINGMODE" val="Flexible"/>
  <p:tag name="OTLTIMEBANDDEPONBREAKINGSTRICTSCHEDULINGMODE" val="AskEverytime"/>
  <p:tag name="OTLTIMEBANDDEPONBREAKINGFLEXIBLESCHEDULINGMODE" val="AskEverytime"/>
  <p:tag name="OTLTIMEBANDSPACINGABOVE" val="3"/>
  <p:tag name="OTLTIMEBANDSPACINGBELOW" val="3"/>
  <p:tag name="OTLTIMEBANDSPACINGABOVEFORSWLANDTASKS" val="5"/>
  <p:tag name="OTLTIMEBANDSPACINGBELOWFORSWLANDTASKS" val="5"/>
  <p:tag name="OTLTIMEBANDQUICKPOSITION" val="Custom"/>
  <p:tag name="OTLTIMEBANDRESERVEDLEFTAREAWIDTH" val="59.7665300976992"/>
  <p:tag name="OTLLEFTENDCAPSMARGINLEFT" val="103.195071764366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TIMEBANDSCALETYPE" val="Days"/>
  <p:tag name="OTLTIMEBANDSHAPETYPE" val="RectangleTimeband"/>
  <p:tag name="OTLTIMEBANDSHAPEHEIGHT" val="14.3999996185303"/>
  <p:tag name="OTLTIMEBANDSHAPEPADDINGLEFT" val="0"/>
  <p:tag name="OTLTIMEBANDCULTUREINFO" val="en-US"/>
  <p:tag name="OTLTIMEBANDQUICKPOSITION" val="Custom"/>
  <p:tag name="OTLTIMEBANDTHREEDEFFECTS" val="None"/>
  <p:tag name="OTLTIMEBANDAUTODATERANGE" val="True"/>
  <p:tag name="OTLTIMEBANDSTARTDATE" val="0001-01-01T00:00:00.0000000"/>
  <p:tag name="OTLTIMEBANDENDDATE" val="2026-08-28T23:59:00.0000000"/>
  <p:tag name="OTLTIMEBANDWORKINGDAYS" val="Standard"/>
  <p:tag name="OTLTIMEBANDUSETIME" val="False"/>
  <p:tag name="OTLTIMEBANDTIMECONFIGWORKDAYSTART" val="00:00:00"/>
  <p:tag name="OTLTIMEBANDTIMECONFIGWORKDAYEND" val="23:59:00"/>
  <p:tag name="OTLTIMEBANDSCALEMARKING" val="None"/>
  <p:tag name="OTLRIGHTENDCAPSMARGINRIGHT" val="20"/>
  <p:tag name="OTLTIMEBANDFYSTARTMONTH" val="January"/>
  <p:tag name="OTLTIMEBANDSHOWFYLABEL" val="True"/>
  <p:tag name="OTLTIMEBANDUSESTARTINGOFTHEYEARFORFYNUMBERING" val="True"/>
  <p:tag name="OTLTIMEBANDRESERVEDLEFTAREAWIDTH" val="59.7665300976992"/>
  <p:tag name="OTLTIMEBANDRESERVEDLEFTAREAISSET" val="True"/>
  <p:tag name="OTLTIMEBANDDEPENABLED" val="True"/>
  <p:tag name="OTLTIMEBANDDEPSCHEDULINGMODE" val="Flexible"/>
  <p:tag name="OTLTIMEBANDDEPPREVIOUSSCHEDULINGMODE" val="Flexible"/>
  <p:tag name="OTLTIMEBANDDEPONBREAKINGSTRICTSCHEDULINGMODE" val="AskEverytime"/>
  <p:tag name="OTLTIMEBANDDEPONBREAKINGFLEXIBLESCHEDULINGMODE" val="AskEverytime"/>
  <p:tag name="OTLTIMEBANDSPACINGABOVE" val="3"/>
  <p:tag name="OTLTIMEBANDSPACINGBELOW" val="3"/>
  <p:tag name="OTLTIMEBANDSPACINGABOVEFORSWLANDTASKS" val="5"/>
  <p:tag name="OTLTIMEBANDSPACINGBELOWFORSWLANDTASKS" val="5"/>
  <p:tag name="OTLLEFTENDCAPSMARGINLEFT" val="103.195071764366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6-03-01T00:00:00.0000000"/>
  <p:tag name="OTLENDDATE" val="2026-03-03T23:59:00.0000000"/>
  <p:tag name="OTLBASELINESTARTDATE" val="2026-03-01T00:00:00.0000000"/>
  <p:tag name="OTLPERCENTAGE" val="0"/>
  <p:tag name="OTLDURATIONFORMAT" val="day"/>
  <p:tag name="OTLSPACING" val="3"/>
  <p:tag name="OTLSHAPETHICKNESSTYPE" val="Thin"/>
  <p:tag name="OTLBASELINEENDDATE" val="2026-03-03T23:59:00.0000000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PERCENTAGE" val="0"/>
  <p:tag name="OTLDURATIONFORMAT" val="day"/>
  <p:tag name="OTLSPACING" val="3"/>
  <p:tag name="OTLSHAPETHICKNESSTYPE" val="Thin"/>
  <p:tag name="OTLBASELINEENDDATE" val="2026-03-11T23:59:00.0000000"/>
  <p:tag name="OTLSTARTDATE" val="2026-03-04T00:00:00.0000000"/>
  <p:tag name="OTLENDDATE" val="2026-03-14T23:59:00.0000000"/>
  <p:tag name="OTLBASELINESTARTDATE" val="2026-03-04T00:00:00.0000000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6-03-11T00:00:00.0000000"/>
  <p:tag name="OTLENDDATE" val="2026-03-14T23:59:00.0000000"/>
  <p:tag name="OTLBASELINESTARTDATE" val="2026-03-11T00:00:00.0000000"/>
  <p:tag name="OTLPERCENTAGE" val="0"/>
  <p:tag name="OTLDURATIONFORMAT" val="day"/>
  <p:tag name="OTLSPACING" val="3"/>
  <p:tag name="OTLSHAPETHICKNESSTYPE" val="Thin"/>
  <p:tag name="OTLBASELINEENDDATE" val="2026-03-14T23:59:00.0000000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6-03-11T00:00:00.0000000"/>
  <p:tag name="OTLENDDATE" val="2026-03-26T23:59:00.0000000"/>
  <p:tag name="OTLBASELINESTARTDATE" val="2026-03-11T00:00:00.0000000"/>
  <p:tag name="OTLPERCENTAGE" val="0"/>
  <p:tag name="OTLDURATIONFORMAT" val="day"/>
  <p:tag name="OTLSPACING" val="3"/>
  <p:tag name="OTLSHAPETHICKNESSTYPE" val="Thin"/>
  <p:tag name="OTLBASELINEENDDATE" val="2026-03-26T23:59:00.0000000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6-03-26T00:00:00.0000000"/>
  <p:tag name="OTLENDDATE" val="2026-04-10T23:59:00.0000000"/>
  <p:tag name="OTLBASELINESTARTDATE" val="2026-03-26T00:00:00.0000000"/>
  <p:tag name="OTLPERCENTAGE" val="0"/>
  <p:tag name="OTLDURATIONFORMAT" val="day"/>
  <p:tag name="OTLSPACING" val="3"/>
  <p:tag name="OTLSHAPETHICKNESSTYPE" val="Thin"/>
  <p:tag name="OTLBASELINEENDDATE" val="2026-04-10T23:59:00.0000000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6-04-01T00:00:00.0000000"/>
  <p:tag name="OTLENDDATE" val="2026-04-15T23:59:00.0000000"/>
  <p:tag name="OTLBASELINESTARTDATE" val="2026-04-01T00:00:00.0000000"/>
  <p:tag name="OTLPERCENTAGE" val="0"/>
  <p:tag name="OTLDURATIONFORMAT" val="day"/>
  <p:tag name="OTLSPACING" val="3"/>
  <p:tag name="OTLSHAPETHICKNESSTYPE" val="Thin"/>
  <p:tag name="OTLBASELINEENDDATE" val="2026-04-15T23:59:00.0000000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6-04-05T00:00:00.0000000"/>
  <p:tag name="OTLENDDATE" val="2026-04-15T23:59:00.0000000"/>
  <p:tag name="OTLPERCENTAGE" val="0"/>
  <p:tag name="OTLDURATIONFORMAT" val="day"/>
  <p:tag name="OTLSPACING" val="3"/>
  <p:tag name="OTLSHAPETHICKNESSTYPE" val="Thin"/>
  <p:tag name="OTLBASELINEENDDATE" val="2026-04-12T23:59:00.0000000"/>
  <p:tag name="OTLBASELINESTARTDATE" val="2026-04-05T00:00:00.0000000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6-04-10T00:00:00.0000000"/>
  <p:tag name="OTLENDDATE" val="2026-04-20T23:59:00.0000000"/>
  <p:tag name="OTLBASELINESTARTDATE" val="2026-04-10T00:00:00.0000000"/>
  <p:tag name="OTLPERCENTAGE" val="0"/>
  <p:tag name="OTLDURATIONFORMAT" val="day"/>
  <p:tag name="OTLSPACING" val="3"/>
  <p:tag name="OTLSHAPETHICKNESSTYPE" val="Thin"/>
  <p:tag name="OTLBASELINEENDDATE" val="2026-04-20T23:59:00.0000000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6-05-01T00:00:00.0000000"/>
  <p:tag name="OTLENDDATE" val="2026-05-15T23:59:00.0000000"/>
  <p:tag name="OTLBASELINESTARTDATE" val="2026-05-01T00:00:00.0000000"/>
  <p:tag name="OTLPERCENTAGE" val="0"/>
  <p:tag name="OTLDURATIONFORMAT" val="day"/>
  <p:tag name="OTLSPACING" val="3"/>
  <p:tag name="OTLSHAPETHICKNESSTYPE" val="Thin"/>
  <p:tag name="OTLBASELINEENDDATE" val="2026-05-19T23:59:00.0000000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6-05-15T00:00:00.0000000"/>
  <p:tag name="OTLENDDATE" val="2026-06-01T23:59:00.0000000"/>
  <p:tag name="OTLBASELINESTARTDATE" val="2026-05-15T00:00:00.0000000"/>
  <p:tag name="OTLPERCENTAGE" val="0"/>
  <p:tag name="OTLDURATIONFORMAT" val="day"/>
  <p:tag name="OTLSPACING" val="3"/>
  <p:tag name="OTLSHAPETHICKNESSTYPE" val="Thin"/>
  <p:tag name="OTLBASELINEENDDATE" val="2026-06-01T23:59:00.0000000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6-06-01T00:00:00.0000000"/>
  <p:tag name="OTLENDDATE" val="2026-06-15T23:59:00.0000000"/>
  <p:tag name="OTLBASELINESTARTDATE" val="2026-06-01T00:00:00.0000000"/>
  <p:tag name="OTLPERCENTAGE" val="0"/>
  <p:tag name="OTLDURATIONFORMAT" val="day"/>
  <p:tag name="OTLSPACING" val="3"/>
  <p:tag name="OTLSHAPETHICKNESSTYPE" val="Thin"/>
  <p:tag name="OTLBASELINEENDDATE" val="2026-06-15T23:59:00.0000000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6-06-10T00:00:00.0000000"/>
  <p:tag name="OTLENDDATE" val="2026-06-20T23:59:00.0000000"/>
  <p:tag name="OTLPERCENTAGE" val="0"/>
  <p:tag name="OTLDURATIONFORMAT" val="day"/>
  <p:tag name="OTLSPACING" val="3"/>
  <p:tag name="OTLSHAPETHICKNESSTYPE" val="Thin"/>
  <p:tag name="OTLBASELINESTARTDATE" val="2026-06-10T00:00:00.0000000"/>
  <p:tag name="OTLBASELINEENDDATE" val="2026-06-20T23:59:00.0000000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PERCENTAGE" val="0"/>
  <p:tag name="OTLDURATIONFORMAT" val="day"/>
  <p:tag name="OTLSPACING" val="3"/>
  <p:tag name="OTLSHAPETHICKNESSTYPE" val="Thin"/>
  <p:tag name="OTLSTARTDATE" val="2026-06-18T00:00:00.0000000"/>
  <p:tag name="OTLENDDATE" val="2026-06-27T23:59:00.0000000"/>
  <p:tag name="OTLBASELINESTARTDATE" val="2026-06-18T00:00:00.0000000"/>
  <p:tag name="OTLBASELINEENDDATE" val="2026-06-29T23:59:00.0000000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6-07-01T00:00:00.0000000"/>
  <p:tag name="OTLENDDATE" val="2026-07-15T23:59:00.0000000"/>
  <p:tag name="OTLBASELINESTARTDATE" val="2026-07-01T00:00:00.0000000"/>
  <p:tag name="OTLPERCENTAGE" val="0"/>
  <p:tag name="OTLDURATIONFORMAT" val="day"/>
  <p:tag name="OTLSPACING" val="3"/>
  <p:tag name="OTLSHAPETHICKNESSTYPE" val="Thin"/>
  <p:tag name="OTLBASELINEENDDATE" val="2026-07-15T23:59:00.0000000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ELAPSEDSTYLE" val="Hide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422</Words>
  <Application>Microsoft Office PowerPoint</Application>
  <PresentationFormat>Widescreen</PresentationFormat>
  <Paragraphs>150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10" baseType="lpstr">
      <vt:lpstr>Aptos</vt:lpstr>
      <vt:lpstr>Aptos Display</vt:lpstr>
      <vt:lpstr>Arial</vt:lpstr>
      <vt:lpstr>Calibri</vt:lpstr>
      <vt:lpstr>Segoe UI</vt:lpstr>
      <vt:lpstr>Segoe UI Light</vt:lpstr>
      <vt:lpstr>Segoe UI Semibold</vt:lpstr>
      <vt:lpstr>1_Office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2026-03-03T13:09:54Z</dcterms:created>
  <dcterms:modified xsi:type="dcterms:W3CDTF">2026-03-04T09:59:00Z</dcterms:modified>
</cp:coreProperties>
</file>