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0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71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561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09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600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53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991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19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58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46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70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707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47460-B819-498D-9201-3947C8AAFC61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E09C8-6C1B-4A2A-8959-43B287DD50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14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LSHAPE_TB_00000000000000000000000000000000_ScaleContainer"/>
          <p:cNvSpPr/>
          <p:nvPr>
            <p:custDataLst>
              <p:tags r:id="rId2"/>
            </p:custDataLst>
          </p:nvPr>
        </p:nvSpPr>
        <p:spPr>
          <a:xfrm>
            <a:off x="933365" y="1714500"/>
            <a:ext cx="10337800" cy="381000"/>
          </a:xfrm>
          <a:prstGeom prst="rect">
            <a:avLst/>
          </a:prstGeom>
          <a:gradFill flip="none" rotWithShape="1">
            <a:gsLst>
              <a:gs pos="0">
                <a:srgbClr val="44546A"/>
              </a:gs>
              <a:gs pos="100000">
                <a:srgbClr val="44546A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3"/>
            </p:custDataLst>
          </p:nvPr>
        </p:nvSpPr>
        <p:spPr>
          <a:xfrm>
            <a:off x="996865" y="1811973"/>
            <a:ext cx="34817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14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10" name="OTLSHAPE_TB_00000000000000000000000000000000_TimescaleInterval2"/>
          <p:cNvSpPr txBox="1"/>
          <p:nvPr>
            <p:custDataLst>
              <p:tags r:id="rId4"/>
            </p:custDataLst>
          </p:nvPr>
        </p:nvSpPr>
        <p:spPr>
          <a:xfrm>
            <a:off x="1857304" y="18119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34</a:t>
            </a:r>
          </a:p>
        </p:txBody>
      </p:sp>
      <p:sp>
        <p:nvSpPr>
          <p:cNvPr id="12" name="OTLSHAPE_TB_00000000000000000000000000000000_TimescaleInterval3"/>
          <p:cNvSpPr txBox="1"/>
          <p:nvPr>
            <p:custDataLst>
              <p:tags r:id="rId5"/>
            </p:custDataLst>
          </p:nvPr>
        </p:nvSpPr>
        <p:spPr>
          <a:xfrm>
            <a:off x="2717744" y="1811973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8">
                <a:solidFill>
                  <a:schemeClr val="lt1"/>
                </a:solidFill>
                <a:latin typeface="Calibri" panose="020F0502020204030204" pitchFamily="34" charset="0"/>
              </a:rPr>
              <a:t>67</a:t>
            </a:r>
          </a:p>
        </p:txBody>
      </p:sp>
      <p:sp>
        <p:nvSpPr>
          <p:cNvPr id="14" name="OTLSHAPE_TB_00000000000000000000000000000000_TimescaleInterval4"/>
          <p:cNvSpPr txBox="1"/>
          <p:nvPr>
            <p:custDataLst>
              <p:tags r:id="rId6"/>
            </p:custDataLst>
          </p:nvPr>
        </p:nvSpPr>
        <p:spPr>
          <a:xfrm>
            <a:off x="3578183" y="1811973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100</a:t>
            </a:r>
          </a:p>
        </p:txBody>
      </p:sp>
      <p:sp>
        <p:nvSpPr>
          <p:cNvPr id="16" name="OTLSHAPE_TB_00000000000000000000000000000000_TimescaleInterval5"/>
          <p:cNvSpPr txBox="1"/>
          <p:nvPr>
            <p:custDataLst>
              <p:tags r:id="rId7"/>
            </p:custDataLst>
          </p:nvPr>
        </p:nvSpPr>
        <p:spPr>
          <a:xfrm>
            <a:off x="4438622" y="1811973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133</a:t>
            </a:r>
          </a:p>
        </p:txBody>
      </p:sp>
      <p:sp>
        <p:nvSpPr>
          <p:cNvPr id="18" name="OTLSHAPE_TB_00000000000000000000000000000000_TimescaleInterval6"/>
          <p:cNvSpPr txBox="1"/>
          <p:nvPr>
            <p:custDataLst>
              <p:tags r:id="rId8"/>
            </p:custDataLst>
          </p:nvPr>
        </p:nvSpPr>
        <p:spPr>
          <a:xfrm>
            <a:off x="5299061" y="1811973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166</a:t>
            </a:r>
          </a:p>
        </p:txBody>
      </p:sp>
      <p:sp>
        <p:nvSpPr>
          <p:cNvPr id="20" name="OTLSHAPE_TB_00000000000000000000000000000000_TimescaleInterval7"/>
          <p:cNvSpPr txBox="1"/>
          <p:nvPr>
            <p:custDataLst>
              <p:tags r:id="rId9"/>
            </p:custDataLst>
          </p:nvPr>
        </p:nvSpPr>
        <p:spPr>
          <a:xfrm>
            <a:off x="6159500" y="1811973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199</a:t>
            </a:r>
          </a:p>
        </p:txBody>
      </p:sp>
      <p:sp>
        <p:nvSpPr>
          <p:cNvPr id="22" name="OTLSHAPE_TB_00000000000000000000000000000000_TimescaleInterval8"/>
          <p:cNvSpPr txBox="1"/>
          <p:nvPr>
            <p:custDataLst>
              <p:tags r:id="rId10"/>
            </p:custDataLst>
          </p:nvPr>
        </p:nvSpPr>
        <p:spPr>
          <a:xfrm>
            <a:off x="7019939" y="1811973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232</a:t>
            </a:r>
          </a:p>
        </p:txBody>
      </p:sp>
      <p:sp>
        <p:nvSpPr>
          <p:cNvPr id="24" name="OTLSHAPE_TB_00000000000000000000000000000000_TimescaleInterval9"/>
          <p:cNvSpPr txBox="1"/>
          <p:nvPr>
            <p:custDataLst>
              <p:tags r:id="rId11"/>
            </p:custDataLst>
          </p:nvPr>
        </p:nvSpPr>
        <p:spPr>
          <a:xfrm>
            <a:off x="7880379" y="1811973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265</a:t>
            </a:r>
          </a:p>
        </p:txBody>
      </p:sp>
      <p:sp>
        <p:nvSpPr>
          <p:cNvPr id="26" name="OTLSHAPE_TB_00000000000000000000000000000000_TimescaleInterval10"/>
          <p:cNvSpPr txBox="1"/>
          <p:nvPr>
            <p:custDataLst>
              <p:tags r:id="rId12"/>
            </p:custDataLst>
          </p:nvPr>
        </p:nvSpPr>
        <p:spPr>
          <a:xfrm>
            <a:off x="8740818" y="1811973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298</a:t>
            </a:r>
          </a:p>
        </p:txBody>
      </p:sp>
      <p:sp>
        <p:nvSpPr>
          <p:cNvPr id="28" name="OTLSHAPE_TB_00000000000000000000000000000000_TimescaleInterval11"/>
          <p:cNvSpPr txBox="1"/>
          <p:nvPr>
            <p:custDataLst>
              <p:tags r:id="rId13"/>
            </p:custDataLst>
          </p:nvPr>
        </p:nvSpPr>
        <p:spPr>
          <a:xfrm>
            <a:off x="9601257" y="1811973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331</a:t>
            </a:r>
          </a:p>
        </p:txBody>
      </p:sp>
      <p:sp>
        <p:nvSpPr>
          <p:cNvPr id="30" name="OTLSHAPE_TB_00000000000000000000000000000000_TimescaleInterval12"/>
          <p:cNvSpPr txBox="1"/>
          <p:nvPr>
            <p:custDataLst>
              <p:tags r:id="rId14"/>
            </p:custDataLst>
          </p:nvPr>
        </p:nvSpPr>
        <p:spPr>
          <a:xfrm>
            <a:off x="10461696" y="1811973"/>
            <a:ext cx="235642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2">
                <a:solidFill>
                  <a:schemeClr val="lt1"/>
                </a:solidFill>
                <a:latin typeface="Calibri" panose="020F0502020204030204" pitchFamily="34" charset="0"/>
              </a:rPr>
              <a:t>364</a:t>
            </a: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15"/>
            </p:custDataLst>
          </p:nvPr>
        </p:nvCxnSpPr>
        <p:spPr>
          <a:xfrm>
            <a:off x="1793804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/>
          <p:cNvCxnSpPr/>
          <p:nvPr>
            <p:custDataLst>
              <p:tags r:id="rId16"/>
            </p:custDataLst>
          </p:nvPr>
        </p:nvCxnSpPr>
        <p:spPr>
          <a:xfrm>
            <a:off x="2654243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/>
          <p:cNvCxnSpPr/>
          <p:nvPr>
            <p:custDataLst>
              <p:tags r:id="rId17"/>
            </p:custDataLst>
          </p:nvPr>
        </p:nvCxnSpPr>
        <p:spPr>
          <a:xfrm>
            <a:off x="3514682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/>
          <p:cNvCxnSpPr/>
          <p:nvPr>
            <p:custDataLst>
              <p:tags r:id="rId18"/>
            </p:custDataLst>
          </p:nvPr>
        </p:nvCxnSpPr>
        <p:spPr>
          <a:xfrm>
            <a:off x="4375122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/>
          <p:cNvCxnSpPr/>
          <p:nvPr>
            <p:custDataLst>
              <p:tags r:id="rId19"/>
            </p:custDataLst>
          </p:nvPr>
        </p:nvCxnSpPr>
        <p:spPr>
          <a:xfrm>
            <a:off x="5235561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/>
          <p:cNvCxnSpPr/>
          <p:nvPr>
            <p:custDataLst>
              <p:tags r:id="rId20"/>
            </p:custDataLst>
          </p:nvPr>
        </p:nvCxnSpPr>
        <p:spPr>
          <a:xfrm>
            <a:off x="6096000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/>
          <p:cNvCxnSpPr/>
          <p:nvPr>
            <p:custDataLst>
              <p:tags r:id="rId21"/>
            </p:custDataLst>
          </p:nvPr>
        </p:nvCxnSpPr>
        <p:spPr>
          <a:xfrm>
            <a:off x="6956439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/>
          <p:cNvCxnSpPr/>
          <p:nvPr>
            <p:custDataLst>
              <p:tags r:id="rId22"/>
            </p:custDataLst>
          </p:nvPr>
        </p:nvCxnSpPr>
        <p:spPr>
          <a:xfrm>
            <a:off x="7816878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/>
          <p:cNvCxnSpPr/>
          <p:nvPr>
            <p:custDataLst>
              <p:tags r:id="rId23"/>
            </p:custDataLst>
          </p:nvPr>
        </p:nvCxnSpPr>
        <p:spPr>
          <a:xfrm>
            <a:off x="8677318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0"/>
          <p:cNvCxnSpPr/>
          <p:nvPr>
            <p:custDataLst>
              <p:tags r:id="rId24"/>
            </p:custDataLst>
          </p:nvPr>
        </p:nvCxnSpPr>
        <p:spPr>
          <a:xfrm>
            <a:off x="9537757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11"/>
          <p:cNvCxnSpPr/>
          <p:nvPr>
            <p:custDataLst>
              <p:tags r:id="rId25"/>
            </p:custDataLst>
          </p:nvPr>
        </p:nvCxnSpPr>
        <p:spPr>
          <a:xfrm>
            <a:off x="10398196" y="180340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TLSHAPE_T_70e0cc7d56574ae59ae9e599ec066b3f_Shape"/>
          <p:cNvSpPr/>
          <p:nvPr>
            <p:custDataLst>
              <p:tags r:id="rId26"/>
            </p:custDataLst>
          </p:nvPr>
        </p:nvSpPr>
        <p:spPr>
          <a:xfrm>
            <a:off x="933365" y="2469219"/>
            <a:ext cx="10337800" cy="127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TLSHAPE_T_d1d574360b6d4610b8ce9e3e403e9d49_Shape"/>
          <p:cNvSpPr/>
          <p:nvPr>
            <p:custDataLst>
              <p:tags r:id="rId27"/>
            </p:custDataLst>
          </p:nvPr>
        </p:nvSpPr>
        <p:spPr>
          <a:xfrm>
            <a:off x="933365" y="2723219"/>
            <a:ext cx="19050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TLSHAPE_T_2ab29c8d84bb480c8c02112cfae3a760_Shape"/>
          <p:cNvSpPr/>
          <p:nvPr>
            <p:custDataLst>
              <p:tags r:id="rId28"/>
            </p:custDataLst>
          </p:nvPr>
        </p:nvSpPr>
        <p:spPr>
          <a:xfrm>
            <a:off x="2836761" y="2723219"/>
            <a:ext cx="46990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TLSHAPE_T_df673e02932245a8bd28003662732560_Shape"/>
          <p:cNvSpPr/>
          <p:nvPr>
            <p:custDataLst>
              <p:tags r:id="rId29"/>
            </p:custDataLst>
          </p:nvPr>
        </p:nvSpPr>
        <p:spPr>
          <a:xfrm>
            <a:off x="7530065" y="2723219"/>
            <a:ext cx="37338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TLSHAPE_T_fece01af415545c1bb18e8f31890c302_Shape"/>
          <p:cNvSpPr/>
          <p:nvPr>
            <p:custDataLst>
              <p:tags r:id="rId30"/>
            </p:custDataLst>
          </p:nvPr>
        </p:nvSpPr>
        <p:spPr>
          <a:xfrm>
            <a:off x="933365" y="3470656"/>
            <a:ext cx="10337800" cy="127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15" name="OTLSHAPE_T_2dff7f8a615645e7ae31a7dab3b1722a_Shape"/>
          <p:cNvSpPr/>
          <p:nvPr>
            <p:custDataLst>
              <p:tags r:id="rId31"/>
            </p:custDataLst>
          </p:nvPr>
        </p:nvSpPr>
        <p:spPr>
          <a:xfrm>
            <a:off x="933365" y="3724656"/>
            <a:ext cx="23495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23" name="OTLSHAPE_T_916dce10cead40e1bf40aca81ed8df14_Shape"/>
          <p:cNvSpPr/>
          <p:nvPr>
            <p:custDataLst>
              <p:tags r:id="rId32"/>
            </p:custDataLst>
          </p:nvPr>
        </p:nvSpPr>
        <p:spPr>
          <a:xfrm>
            <a:off x="3280018" y="3724656"/>
            <a:ext cx="51181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12" name="OTLSHAPE_T_7f0cd6b2eb864042a27fbcf8186ab14a_Shape"/>
          <p:cNvSpPr/>
          <p:nvPr>
            <p:custDataLst>
              <p:tags r:id="rId33"/>
            </p:custDataLst>
          </p:nvPr>
        </p:nvSpPr>
        <p:spPr>
          <a:xfrm>
            <a:off x="8390504" y="3724656"/>
            <a:ext cx="19050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20" name="OTLSHAPE_T_c09212f1d12c45ccbc3c8e530031141b_Shape"/>
          <p:cNvSpPr/>
          <p:nvPr>
            <p:custDataLst>
              <p:tags r:id="rId34"/>
            </p:custDataLst>
          </p:nvPr>
        </p:nvSpPr>
        <p:spPr>
          <a:xfrm>
            <a:off x="10293900" y="3724656"/>
            <a:ext cx="9652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28" name="OTLSHAPE_T_a10c0fd0935641adbbfc8f8e0ed78896_Shape"/>
          <p:cNvSpPr/>
          <p:nvPr>
            <p:custDataLst>
              <p:tags r:id="rId35"/>
            </p:custDataLst>
          </p:nvPr>
        </p:nvSpPr>
        <p:spPr>
          <a:xfrm>
            <a:off x="933365" y="4472093"/>
            <a:ext cx="10337800" cy="127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36" name="OTLSHAPE_T_70aa0b1744f84eb9ae33cefa25168a02_Shape"/>
          <p:cNvSpPr/>
          <p:nvPr>
            <p:custDataLst>
              <p:tags r:id="rId36"/>
            </p:custDataLst>
          </p:nvPr>
        </p:nvSpPr>
        <p:spPr>
          <a:xfrm>
            <a:off x="933365" y="4726093"/>
            <a:ext cx="18542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44" name="OTLSHAPE_T_17c4885deb8242be9ca95a6372d76374_Shape"/>
          <p:cNvSpPr/>
          <p:nvPr>
            <p:custDataLst>
              <p:tags r:id="rId37"/>
            </p:custDataLst>
          </p:nvPr>
        </p:nvSpPr>
        <p:spPr>
          <a:xfrm>
            <a:off x="2784613" y="4726093"/>
            <a:ext cx="13843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52" name="OTLSHAPE_T_c463550f6bf34dcaa69103ca7636a947_Shape"/>
          <p:cNvSpPr/>
          <p:nvPr>
            <p:custDataLst>
              <p:tags r:id="rId38"/>
            </p:custDataLst>
          </p:nvPr>
        </p:nvSpPr>
        <p:spPr>
          <a:xfrm>
            <a:off x="4166531" y="4726093"/>
            <a:ext cx="19304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60" name="OTLSHAPE_T_2d74562f6acd45dc87a217ff3679cf08_Shape"/>
          <p:cNvSpPr/>
          <p:nvPr>
            <p:custDataLst>
              <p:tags r:id="rId39"/>
            </p:custDataLst>
          </p:nvPr>
        </p:nvSpPr>
        <p:spPr>
          <a:xfrm>
            <a:off x="6096000" y="4726093"/>
            <a:ext cx="51689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TLSHAPE_T_d1d574360b6d4610b8ce9e3e403e9d49_ShapePercentage"/>
          <p:cNvSpPr/>
          <p:nvPr>
            <p:custDataLst>
              <p:tags r:id="rId40"/>
            </p:custDataLst>
          </p:nvPr>
        </p:nvSpPr>
        <p:spPr>
          <a:xfrm>
            <a:off x="933365" y="2723219"/>
            <a:ext cx="17145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TLSHAPE_T_2ab29c8d84bb480c8c02112cfae3a760_ShapePercentage"/>
          <p:cNvSpPr/>
          <p:nvPr>
            <p:custDataLst>
              <p:tags r:id="rId41"/>
            </p:custDataLst>
          </p:nvPr>
        </p:nvSpPr>
        <p:spPr>
          <a:xfrm>
            <a:off x="2836761" y="2723219"/>
            <a:ext cx="9398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TLSHAPE_T_df673e02932245a8bd28003662732560_ShapePercentage"/>
          <p:cNvSpPr/>
          <p:nvPr>
            <p:custDataLst>
              <p:tags r:id="rId42"/>
            </p:custDataLst>
          </p:nvPr>
        </p:nvSpPr>
        <p:spPr>
          <a:xfrm>
            <a:off x="7530065" y="2723219"/>
            <a:ext cx="27305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16" name="OTLSHAPE_T_2dff7f8a615645e7ae31a7dab3b1722a_ShapePercentage"/>
          <p:cNvSpPr/>
          <p:nvPr>
            <p:custDataLst>
              <p:tags r:id="rId43"/>
            </p:custDataLst>
          </p:nvPr>
        </p:nvSpPr>
        <p:spPr>
          <a:xfrm>
            <a:off x="933365" y="3724656"/>
            <a:ext cx="16510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24" name="OTLSHAPE_T_916dce10cead40e1bf40aca81ed8df14_ShapePercentage"/>
          <p:cNvSpPr/>
          <p:nvPr>
            <p:custDataLst>
              <p:tags r:id="rId44"/>
            </p:custDataLst>
          </p:nvPr>
        </p:nvSpPr>
        <p:spPr>
          <a:xfrm>
            <a:off x="3280018" y="3724656"/>
            <a:ext cx="25654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13" name="OTLSHAPE_T_7f0cd6b2eb864042a27fbcf8186ab14a_ShapePercentage"/>
          <p:cNvSpPr/>
          <p:nvPr>
            <p:custDataLst>
              <p:tags r:id="rId45"/>
            </p:custDataLst>
          </p:nvPr>
        </p:nvSpPr>
        <p:spPr>
          <a:xfrm>
            <a:off x="8390504" y="3724656"/>
            <a:ext cx="2921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21" name="OTLSHAPE_T_c09212f1d12c45ccbc3c8e530031141b_ShapePercentage"/>
          <p:cNvSpPr/>
          <p:nvPr>
            <p:custDataLst>
              <p:tags r:id="rId46"/>
            </p:custDataLst>
          </p:nvPr>
        </p:nvSpPr>
        <p:spPr>
          <a:xfrm>
            <a:off x="10293900" y="3724656"/>
            <a:ext cx="7747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37" name="OTLSHAPE_T_70aa0b1744f84eb9ae33cefa25168a02_ShapePercentage"/>
          <p:cNvSpPr/>
          <p:nvPr>
            <p:custDataLst>
              <p:tags r:id="rId47"/>
            </p:custDataLst>
          </p:nvPr>
        </p:nvSpPr>
        <p:spPr>
          <a:xfrm>
            <a:off x="933365" y="4726093"/>
            <a:ext cx="8382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45" name="OTLSHAPE_T_17c4885deb8242be9ca95a6372d76374_ShapePercentage"/>
          <p:cNvSpPr/>
          <p:nvPr>
            <p:custDataLst>
              <p:tags r:id="rId48"/>
            </p:custDataLst>
          </p:nvPr>
        </p:nvSpPr>
        <p:spPr>
          <a:xfrm>
            <a:off x="2784613" y="4726093"/>
            <a:ext cx="2794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53" name="OTLSHAPE_T_c463550f6bf34dcaa69103ca7636a947_ShapePercentage"/>
          <p:cNvSpPr/>
          <p:nvPr>
            <p:custDataLst>
              <p:tags r:id="rId49"/>
            </p:custDataLst>
          </p:nvPr>
        </p:nvSpPr>
        <p:spPr>
          <a:xfrm>
            <a:off x="4166531" y="4726093"/>
            <a:ext cx="11684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61" name="OTLSHAPE_T_2d74562f6acd45dc87a217ff3679cf08_ShapePercentage"/>
          <p:cNvSpPr/>
          <p:nvPr>
            <p:custDataLst>
              <p:tags r:id="rId50"/>
            </p:custDataLst>
          </p:nvPr>
        </p:nvSpPr>
        <p:spPr>
          <a:xfrm>
            <a:off x="6096000" y="4726093"/>
            <a:ext cx="4749800" cy="2794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TLSHAPE_T_70e0cc7d56574ae59ae9e599ec066b3f_Title"/>
          <p:cNvSpPr txBox="1"/>
          <p:nvPr>
            <p:custDataLst>
              <p:tags r:id="rId51"/>
            </p:custDataLst>
          </p:nvPr>
        </p:nvSpPr>
        <p:spPr>
          <a:xfrm>
            <a:off x="933365" y="2298700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>
                <a:solidFill>
                  <a:schemeClr val="dk1"/>
                </a:solidFill>
                <a:latin typeface="Calibri" panose="020F0502020204030204" pitchFamily="34" charset="0"/>
              </a:rPr>
              <a:t>Strategy Budget: $13,000</a:t>
            </a:r>
          </a:p>
        </p:txBody>
      </p:sp>
      <p:sp>
        <p:nvSpPr>
          <p:cNvPr id="45" name="OTLSHAPE_T_d1d574360b6d4610b8ce9e3e403e9d49_Title"/>
          <p:cNvSpPr txBox="1"/>
          <p:nvPr>
            <p:custDataLst>
              <p:tags r:id="rId52"/>
            </p:custDataLst>
          </p:nvPr>
        </p:nvSpPr>
        <p:spPr>
          <a:xfrm>
            <a:off x="933365" y="3002619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8" dirty="0">
                <a:solidFill>
                  <a:srgbClr val="B20E12"/>
                </a:solidFill>
                <a:latin typeface="Calibri" panose="020F0502020204030204" pitchFamily="34" charset="0"/>
              </a:rPr>
              <a:t>Strategy: $4,500</a:t>
            </a:r>
          </a:p>
        </p:txBody>
      </p:sp>
      <p:sp>
        <p:nvSpPr>
          <p:cNvPr id="46" name="OTLSHAPE_T_d1d574360b6d4610b8ce9e3e403e9d49_TextPercentage"/>
          <p:cNvSpPr txBox="1"/>
          <p:nvPr>
            <p:custDataLst>
              <p:tags r:id="rId53"/>
            </p:custDataLst>
          </p:nvPr>
        </p:nvSpPr>
        <p:spPr>
          <a:xfrm>
            <a:off x="2426822" y="278540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53" name="OTLSHAPE_T_2ab29c8d84bb480c8c02112cfae3a760_Title"/>
          <p:cNvSpPr txBox="1"/>
          <p:nvPr>
            <p:custDataLst>
              <p:tags r:id="rId54"/>
            </p:custDataLst>
          </p:nvPr>
        </p:nvSpPr>
        <p:spPr>
          <a:xfrm>
            <a:off x="2836761" y="3002619"/>
            <a:ext cx="1244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accent6"/>
                </a:solidFill>
                <a:latin typeface="Calibri" panose="020F0502020204030204" pitchFamily="34" charset="0"/>
              </a:rPr>
              <a:t>Methodology: $2,500</a:t>
            </a:r>
          </a:p>
        </p:txBody>
      </p:sp>
      <p:sp>
        <p:nvSpPr>
          <p:cNvPr id="54" name="OTLSHAPE_T_2ab29c8d84bb480c8c02112cfae3a760_TextPercentage"/>
          <p:cNvSpPr txBox="1"/>
          <p:nvPr>
            <p:custDataLst>
              <p:tags r:id="rId55"/>
            </p:custDataLst>
          </p:nvPr>
        </p:nvSpPr>
        <p:spPr>
          <a:xfrm>
            <a:off x="3555835" y="278540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20%</a:t>
            </a:r>
          </a:p>
        </p:txBody>
      </p:sp>
      <p:sp>
        <p:nvSpPr>
          <p:cNvPr id="61" name="OTLSHAPE_T_df673e02932245a8bd28003662732560_Title"/>
          <p:cNvSpPr txBox="1"/>
          <p:nvPr>
            <p:custDataLst>
              <p:tags r:id="rId56"/>
            </p:custDataLst>
          </p:nvPr>
        </p:nvSpPr>
        <p:spPr>
          <a:xfrm>
            <a:off x="7530065" y="3002619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10">
                <a:solidFill>
                  <a:schemeClr val="accent2"/>
                </a:solidFill>
                <a:latin typeface="Calibri" panose="020F0502020204030204" pitchFamily="34" charset="0"/>
              </a:rPr>
              <a:t>Validation: $6,000</a:t>
            </a:r>
          </a:p>
        </p:txBody>
      </p:sp>
      <p:sp>
        <p:nvSpPr>
          <p:cNvPr id="62" name="OTLSHAPE_T_df673e02932245a8bd28003662732560_TextPercentage"/>
          <p:cNvSpPr txBox="1"/>
          <p:nvPr>
            <p:custDataLst>
              <p:tags r:id="rId57"/>
            </p:custDataLst>
          </p:nvPr>
        </p:nvSpPr>
        <p:spPr>
          <a:xfrm>
            <a:off x="10032325" y="278540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73%</a:t>
            </a:r>
          </a:p>
        </p:txBody>
      </p:sp>
      <p:sp>
        <p:nvSpPr>
          <p:cNvPr id="7814" name="OTLSHAPE_T_fece01af415545c1bb18e8f31890c302_Title"/>
          <p:cNvSpPr txBox="1"/>
          <p:nvPr>
            <p:custDataLst>
              <p:tags r:id="rId58"/>
            </p:custDataLst>
          </p:nvPr>
        </p:nvSpPr>
        <p:spPr>
          <a:xfrm>
            <a:off x="933365" y="3300137"/>
            <a:ext cx="1549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Execution Budget: $35,500</a:t>
            </a:r>
          </a:p>
        </p:txBody>
      </p:sp>
      <p:sp>
        <p:nvSpPr>
          <p:cNvPr id="7821" name="OTLSHAPE_T_2dff7f8a615645e7ae31a7dab3b1722a_Title"/>
          <p:cNvSpPr txBox="1"/>
          <p:nvPr>
            <p:custDataLst>
              <p:tags r:id="rId59"/>
            </p:custDataLst>
          </p:nvPr>
        </p:nvSpPr>
        <p:spPr>
          <a:xfrm>
            <a:off x="933365" y="4004056"/>
            <a:ext cx="143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accent2"/>
                </a:solidFill>
                <a:latin typeface="Calibri" panose="020F0502020204030204" pitchFamily="34" charset="0"/>
              </a:rPr>
              <a:t>Documentation: $11,000</a:t>
            </a:r>
          </a:p>
        </p:txBody>
      </p:sp>
      <p:sp>
        <p:nvSpPr>
          <p:cNvPr id="7822" name="OTLSHAPE_T_2dff7f8a615645e7ae31a7dab3b1722a_TextPercentage"/>
          <p:cNvSpPr txBox="1"/>
          <p:nvPr>
            <p:custDataLst>
              <p:tags r:id="rId60"/>
            </p:custDataLst>
          </p:nvPr>
        </p:nvSpPr>
        <p:spPr>
          <a:xfrm>
            <a:off x="2356426" y="378684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7829" name="OTLSHAPE_T_916dce10cead40e1bf40aca81ed8df14_Title"/>
          <p:cNvSpPr txBox="1"/>
          <p:nvPr>
            <p:custDataLst>
              <p:tags r:id="rId61"/>
            </p:custDataLst>
          </p:nvPr>
        </p:nvSpPr>
        <p:spPr>
          <a:xfrm>
            <a:off x="3280018" y="4004056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accent6"/>
                </a:solidFill>
                <a:latin typeface="Calibri" panose="020F0502020204030204" pitchFamily="34" charset="0"/>
              </a:rPr>
              <a:t>Apps: $16,500</a:t>
            </a:r>
          </a:p>
        </p:txBody>
      </p:sp>
      <p:sp>
        <p:nvSpPr>
          <p:cNvPr id="8011" name="OTLSHAPE_T_916dce10cead40e1bf40aca81ed8df14_TextPercentage"/>
          <p:cNvSpPr txBox="1"/>
          <p:nvPr>
            <p:custDataLst>
              <p:tags r:id="rId62"/>
            </p:custDataLst>
          </p:nvPr>
        </p:nvSpPr>
        <p:spPr>
          <a:xfrm>
            <a:off x="5615669" y="378684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50%</a:t>
            </a:r>
          </a:p>
        </p:txBody>
      </p:sp>
      <p:sp>
        <p:nvSpPr>
          <p:cNvPr id="8018" name="OTLSHAPE_T_7f0cd6b2eb864042a27fbcf8186ab14a_Title"/>
          <p:cNvSpPr txBox="1"/>
          <p:nvPr>
            <p:custDataLst>
              <p:tags r:id="rId63"/>
            </p:custDataLst>
          </p:nvPr>
        </p:nvSpPr>
        <p:spPr>
          <a:xfrm>
            <a:off x="8390504" y="4004056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14">
                <a:solidFill>
                  <a:schemeClr val="accent6"/>
                </a:solidFill>
                <a:latin typeface="Calibri" panose="020F0502020204030204" pitchFamily="34" charset="0"/>
              </a:rPr>
              <a:t>Testing: $6,000</a:t>
            </a:r>
          </a:p>
        </p:txBody>
      </p:sp>
      <p:sp>
        <p:nvSpPr>
          <p:cNvPr id="8019" name="OTLSHAPE_T_7f0cd6b2eb864042a27fbcf8186ab14a_TextPercentage"/>
          <p:cNvSpPr txBox="1"/>
          <p:nvPr>
            <p:custDataLst>
              <p:tags r:id="rId64"/>
            </p:custDataLst>
          </p:nvPr>
        </p:nvSpPr>
        <p:spPr>
          <a:xfrm>
            <a:off x="8456428" y="378684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15%</a:t>
            </a:r>
          </a:p>
        </p:txBody>
      </p:sp>
      <p:sp>
        <p:nvSpPr>
          <p:cNvPr id="8026" name="OTLSHAPE_T_c09212f1d12c45ccbc3c8e530031141b_Title"/>
          <p:cNvSpPr txBox="1"/>
          <p:nvPr>
            <p:custDataLst>
              <p:tags r:id="rId65"/>
            </p:custDataLst>
          </p:nvPr>
        </p:nvSpPr>
        <p:spPr>
          <a:xfrm>
            <a:off x="10293900" y="4004056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10">
                <a:solidFill>
                  <a:schemeClr val="accent6"/>
                </a:solidFill>
                <a:latin typeface="Calibri" panose="020F0502020204030204" pitchFamily="34" charset="0"/>
              </a:rPr>
              <a:t>Training: $2,000</a:t>
            </a:r>
          </a:p>
        </p:txBody>
      </p:sp>
      <p:sp>
        <p:nvSpPr>
          <p:cNvPr id="8027" name="OTLSHAPE_T_c09212f1d12c45ccbc3c8e530031141b_TextPercentage"/>
          <p:cNvSpPr txBox="1"/>
          <p:nvPr>
            <p:custDataLst>
              <p:tags r:id="rId66"/>
            </p:custDataLst>
          </p:nvPr>
        </p:nvSpPr>
        <p:spPr>
          <a:xfrm>
            <a:off x="10846091" y="378684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8035" name="OTLSHAPE_T_a10c0fd0935641adbbfc8f8e0ed78896_Title"/>
          <p:cNvSpPr txBox="1"/>
          <p:nvPr>
            <p:custDataLst>
              <p:tags r:id="rId67"/>
            </p:custDataLst>
          </p:nvPr>
        </p:nvSpPr>
        <p:spPr>
          <a:xfrm>
            <a:off x="933365" y="4301575"/>
            <a:ext cx="156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dk1"/>
                </a:solidFill>
                <a:latin typeface="Calibri" panose="020F0502020204030204" pitchFamily="34" charset="0"/>
              </a:rPr>
              <a:t>Monitoring Budget: $7,500</a:t>
            </a:r>
          </a:p>
        </p:txBody>
      </p:sp>
      <p:sp>
        <p:nvSpPr>
          <p:cNvPr id="8042" name="OTLSHAPE_T_70aa0b1744f84eb9ae33cefa25168a02_Title"/>
          <p:cNvSpPr txBox="1"/>
          <p:nvPr>
            <p:custDataLst>
              <p:tags r:id="rId68"/>
            </p:custDataLst>
          </p:nvPr>
        </p:nvSpPr>
        <p:spPr>
          <a:xfrm>
            <a:off x="933365" y="5005493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accent6"/>
                </a:solidFill>
                <a:latin typeface="Calibri" panose="020F0502020204030204" pitchFamily="34" charset="0"/>
              </a:rPr>
              <a:t>Sustainment: $1,500</a:t>
            </a:r>
          </a:p>
        </p:txBody>
      </p:sp>
      <p:sp>
        <p:nvSpPr>
          <p:cNvPr id="8043" name="OTLSHAPE_T_70aa0b1744f84eb9ae33cefa25168a02_TextPercentage"/>
          <p:cNvSpPr txBox="1"/>
          <p:nvPr>
            <p:custDataLst>
              <p:tags r:id="rId69"/>
            </p:custDataLst>
          </p:nvPr>
        </p:nvSpPr>
        <p:spPr>
          <a:xfrm>
            <a:off x="1546836" y="478828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45%</a:t>
            </a:r>
          </a:p>
        </p:txBody>
      </p:sp>
      <p:sp>
        <p:nvSpPr>
          <p:cNvPr id="8050" name="OTLSHAPE_T_17c4885deb8242be9ca95a6372d76374_Title"/>
          <p:cNvSpPr txBox="1"/>
          <p:nvPr>
            <p:custDataLst>
              <p:tags r:id="rId70"/>
            </p:custDataLst>
          </p:nvPr>
        </p:nvSpPr>
        <p:spPr>
          <a:xfrm>
            <a:off x="2784613" y="5005493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chemeClr val="accent6"/>
                </a:solidFill>
                <a:latin typeface="Calibri" panose="020F0502020204030204" pitchFamily="34" charset="0"/>
              </a:rPr>
              <a:t>Scheduling: $1,000</a:t>
            </a:r>
          </a:p>
        </p:txBody>
      </p:sp>
      <p:sp>
        <p:nvSpPr>
          <p:cNvPr id="8051" name="OTLSHAPE_T_17c4885deb8242be9ca95a6372d76374_TextPercentage"/>
          <p:cNvSpPr txBox="1"/>
          <p:nvPr>
            <p:custDataLst>
              <p:tags r:id="rId71"/>
            </p:custDataLst>
          </p:nvPr>
        </p:nvSpPr>
        <p:spPr>
          <a:xfrm>
            <a:off x="2841410" y="478828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20%</a:t>
            </a:r>
          </a:p>
        </p:txBody>
      </p:sp>
      <p:sp>
        <p:nvSpPr>
          <p:cNvPr id="8058" name="OTLSHAPE_T_c463550f6bf34dcaa69103ca7636a947_Title"/>
          <p:cNvSpPr txBox="1"/>
          <p:nvPr>
            <p:custDataLst>
              <p:tags r:id="rId72"/>
            </p:custDataLst>
          </p:nvPr>
        </p:nvSpPr>
        <p:spPr>
          <a:xfrm>
            <a:off x="4166531" y="5005493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>
                <a:solidFill>
                  <a:schemeClr val="accent6"/>
                </a:solidFill>
                <a:latin typeface="Calibri" panose="020F0502020204030204" pitchFamily="34" charset="0"/>
              </a:rPr>
              <a:t>Baselining: $1,500</a:t>
            </a:r>
          </a:p>
        </p:txBody>
      </p:sp>
      <p:sp>
        <p:nvSpPr>
          <p:cNvPr id="8059" name="OTLSHAPE_T_c463550f6bf34dcaa69103ca7636a947_TextPercentage"/>
          <p:cNvSpPr txBox="1"/>
          <p:nvPr>
            <p:custDataLst>
              <p:tags r:id="rId73"/>
            </p:custDataLst>
          </p:nvPr>
        </p:nvSpPr>
        <p:spPr>
          <a:xfrm>
            <a:off x="5104618" y="478828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60%</a:t>
            </a:r>
          </a:p>
        </p:txBody>
      </p:sp>
      <p:sp>
        <p:nvSpPr>
          <p:cNvPr id="8066" name="OTLSHAPE_T_2d74562f6acd45dc87a217ff3679cf08_Title"/>
          <p:cNvSpPr txBox="1"/>
          <p:nvPr>
            <p:custDataLst>
              <p:tags r:id="rId74"/>
            </p:custDataLst>
          </p:nvPr>
        </p:nvSpPr>
        <p:spPr>
          <a:xfrm>
            <a:off x="6096000" y="5005493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>
                <a:solidFill>
                  <a:srgbClr val="B20E12"/>
                </a:solidFill>
                <a:latin typeface="Calibri" panose="020F0502020204030204" pitchFamily="34" charset="0"/>
              </a:rPr>
              <a:t>Reporting: $3,500</a:t>
            </a:r>
          </a:p>
        </p:txBody>
      </p:sp>
      <p:sp>
        <p:nvSpPr>
          <p:cNvPr id="8067" name="OTLSHAPE_T_2d74562f6acd45dc87a217ff3679cf08_TextPercentage"/>
          <p:cNvSpPr txBox="1"/>
          <p:nvPr>
            <p:custDataLst>
              <p:tags r:id="rId75"/>
            </p:custDataLst>
          </p:nvPr>
        </p:nvSpPr>
        <p:spPr>
          <a:xfrm>
            <a:off x="10626024" y="478828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92%</a:t>
            </a:r>
          </a:p>
        </p:txBody>
      </p:sp>
      <p:sp>
        <p:nvSpPr>
          <p:cNvPr id="324" name="Title 1"/>
          <p:cNvSpPr txBox="1">
            <a:spLocks/>
          </p:cNvSpPr>
          <p:nvPr/>
        </p:nvSpPr>
        <p:spPr>
          <a:xfrm>
            <a:off x="982074" y="361001"/>
            <a:ext cx="4775483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Project Budget</a:t>
            </a:r>
          </a:p>
        </p:txBody>
      </p:sp>
      <p:pic>
        <p:nvPicPr>
          <p:cNvPr id="8068" name="Picture 8067" descr="Icon&#10;&#10;Description automatically generated">
            <a:extLst>
              <a:ext uri="{FF2B5EF4-FFF2-40B4-BE49-F238E27FC236}">
                <a16:creationId xmlns:a16="http://schemas.microsoft.com/office/drawing/2014/main" id="{3AD56254-69F8-E74C-A371-A8C8D40CBD33}"/>
              </a:ext>
            </a:extLst>
          </p:cNvPr>
          <p:cNvPicPr>
            <a:picLocks noChangeAspect="1"/>
          </p:cNvPicPr>
          <p:nvPr/>
        </p:nvPicPr>
        <p:blipFill>
          <a:blip r:embed="rId7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168932" y="3633180"/>
            <a:ext cx="2649177" cy="36714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47580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0LjEuMCIsIk9yaWdpbmFsQXNzZW1ibHlWZXJzaW9uIjoiMy4yMy4wMC4wMCIsIkVkaXRpb24iOiJQcm8iLCJMYXN0U2F2ZWRFZGl0aW9uIjo0LCJJc1BsdXNFZGl0aW9uIjp0cnVlLCJJc1Byb0VkaXRpb24iOnRydWV9LCJFZmZlY3QiOjE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CwiU2hhcGUiOjAsIlNoYXBlU3R5bGUiOnsiJGlkIjoiMjYiLCJNYXJnaW4iOnsiJGlkIjoiMjciLCJUb3AiOjAuMCwiTGVmdCI6MTIuMCwiUmlnaHQiOjEyLjAsIkJvdHRvbSI6MC4wfSwiUGFkZGluZyI6eyIkaWQiOiIyOCIsIlRvcCI6Ny4wLCJMZWZ0IjowLjAsIlJpZ2h0IjowLjAsIkJvdHRvbSI6Ny4wfSwiQmFja2dyb3VuZCI6eyIkaWQiOiIyOSIsIkNvbG9yIjp7IiRpZCI6IjMwIiwiQSI6MjU1LCJSIjo2OCwiRyI6ODQsIkIiOjEwNn19LCJJc1Zpc2libGUiOnRydWUsIldpZHRoIjo4NTguMCwiSGVpZ2h0IjozMC4wLCJCb3JkZXJTdHlsZSI6eyIkaWQiOiIzMSIsIkxpbmVDb2xvciI6eyIkaWQiOiIzMiIsIiR0eXBlIjoiTkxSRS5Db21tb24uRG9tLlNvbGlkQ29sb3JCcnVzaCwgTkxSRS5Db21tb24iLCJDb2xvciI6eyIkaWQiOiIzMyIsIkEiOjI1NSwiUiI6MjU1LCJHIjowLCJCIjowfX0sIkxpbmVXZWlnaHQiOjAuMCwiTGluZVR5cGUiOjAsIlBhcmVudFN0eWxlIjpudWxsfSwiUGFyZW50U3R5bGUiOm51bGx9LCJNaWRkbGVUaWVyU2hhcGVTdHlsZSI6eyIkaWQiOiIzNCIsIk1hcmdpbiI6eyIkcmVmIjoiMjcifSwiUGFkZGluZyI6eyIkcmVmIjoiMjgifSwiQmFja2dyb3VuZCI6eyIkcmVmIjoiMjkifSwiSXNWaXNpYmxlIjp0cnVlLCJXaWR0aCI6ODU4LjAsIkhlaWdodCI6MzAuMCwiQm9yZGVyU3R5bGUiOnsiJGlkIjoiMzUiLCJMaW5lQ29sb3IiOm51bGwsIkxpbmVXZWlnaHQiOjAuMCwiTGluZVR5cGUiOjAsIlBhcmVudFN0eWxlIjpudWxsfSwiUGFyZW50U3R5bGUiOm51bGx9LCJCb3R0b21UaWVyU2hhcGVTdHlsZSI6eyIkaWQiOiIzNiIsIk1hcmdpbiI6eyIkcmVmIjoiMjcifSwiUGFkZGluZyI6eyIkcmVmIjoiMjgifSwiQmFja2dyb3VuZCI6eyIkcmVmIjoiMjkifSwiSXNWaXNpYmxlIjp0cnVlLCJXaWR0aCI6ODU4LjAsIkhlaWdodCI6MzAuMCwiQm9yZGVyU3R5bGUiOnsiJGlkIjoiMzciLCJMaW5lQ29sb3IiOm51bGwsIkxpbmVXZWlnaHQiOjAuMCwiTGluZVR5cGUiOjAsIlBhcmVudFN0eWxlIjpudWxsfSwiUGFyZW50U3R5bGUiOm51bGx9LCJSaWdodEVuZENhcHNTdHlsZSI6eyIkaWQiOiIzOCIsIkZvbnRTZXR0aW5ncyI6eyIkaWQiOiIzOSIsIkZvbnRTaXplIjoxOCwiRm9udE5hbWUiOiJDYWxpYnJpIiwiSXNCb2xkIjp0cnVlLCJJc0l0YWxpYyI6ZmFsc2UsIklzVW5kZXJsaW5lZCI6ZmFsc2UsIlBhcmVudFN0eWxlIjpudWxsfSwiQXV0b1NpemUiOjAsIkZvcmVncm91bmQiOnsiJGlkIjoiNDAiLCJDb2xvciI6eyIkaWQiOiI0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IiLCJUb3AiOjAuMCwiTGVmdCI6MC4wLCJSaWdodCI6MjUuMCwiQm90dG9tIjowLjB9LCJQYWRkaW5nIjp7IiRpZCI6IjQzIiwiVG9wIjowLjAsIkxlZnQiOjAuMCwiUmlnaHQiOjAuMCwiQm90dG9tIjowLjB9LCJCYWNrZ3JvdW5kIjp7IiRpZCI6IjQ0IiwiQ29sb3IiOnsiJGlkIjoiNDUiLCJBIjoyNTUsIlIiOjI1NSwiRyI6MjU1LCJCIjoyNTV9fSwiSXNWaXNpYmxlIjpmYWxzZSwiV2lkdGgiOjAuMCwiSGVpZ2h0IjowLjAsIkJvcmRlclN0eWxlIjpudWxsLCJQYXJlbnRTdHlsZSI6bnVsbH0sIkxlZnRFbmRDYXBzU3R5bGUiOnsiJGlkIjoiNDYiLCJGb250U2V0dGluZ3MiOnsiJGlkIjoiNDciLCJGb250U2l6ZSI6MTgsIkZvbnROYW1lIjoiQ2FsaWJyaSIsIklzQm9sZCI6dHJ1ZSwiSXNJdGFsaWMiOmZhbHNlLCJJc1VuZGVybGluZWQiOmZhbHNlLCJQYXJlbnRTdHlsZSI6bnVsbH0sIkF1dG9TaXplIjowLCJGb3JlZ3JvdW5kIjp7IiRpZCI6IjQ4IiwiQ29sb3IiOnsiJGlkIjoiND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wIiwiVG9wIjowLjAsIkxlZnQiOjI1LjAsIlJpZ2h0IjowLjAsIkJvdHRvbSI6MC4wfSwiUGFkZGluZyI6eyIkaWQiOiI1MSIsIlRvcCI6MC4wLCJMZWZ0IjowLjAsIlJpZ2h0IjowLjAsIkJvdHRvbSI6MC4wfSwiQmFja2dyb3VuZCI6eyIkaWQiOiI1MiIsIkNvbG9yIjp7IiRpZCI6IjUzIiwiQSI6MjU1LCJSIjoyNTUsIkciOjI1NSwiQiI6MjU1fX0sIklzVmlzaWJsZSI6ZmFsc2UsIldpZHRoIjowLjAsIkhlaWdodCI6MC4wLCJCb3JkZXJTdHlsZSI6bnVsbCwiUGFyZW50U3R5bGUiOm51bGx9LCJUb2RheVRleHRTdHlsZSI6eyIkaWQiOiI1NCIsIkZvbnRTZXR0aW5ncyI6eyIkaWQiOiI1NSIsIkZvbnRTaXplIjoxMiwiRm9udE5hbWUiOiJDYWxpYnJpIiwiSXNCb2xkIjpmYWxzZSwiSXNJdGFsaWMiOmZhbHNlLCJJc1VuZGVybGluZWQiOmZhbHNlLCJQYXJlbnRTdHlsZSI6bnVsbH0sIkF1dG9TaXplIjowLCJGb3JlZ3JvdW5kIjp7IiRpZCI6IjU2IiwiQ29sb3IiOnsiJGlkIjoiN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TgiLCJUb3AiOjAuMCwiTGVmdCI6MC4wLCJSaWdodCI6MC4wLCJCb3R0b20iOjAuMH0sIlBhZGRpbmciOnsiJGlkIjoiNTkiLCJUb3AiOjAuMCwiTGVmdCI6MC4wLCJSaWdodCI6MC4wLCJCb3R0b20iOjAuMH0sIkJhY2tncm91bmQiOnsiJGlkIjoiNjAiLCJDb2xvciI6eyIkaWQiOiI2MSIsIkEiOjI1NSwiUiI6MjU1LCJHIjoyNTUsIkIiOjI1NX19LCJJc1Zpc2libGUiOnRydWUsIldpZHRoIjowLjAsIkhlaWdodCI6MC4wLCJCb3JkZXJTdHlsZSI6bnVsbCwiUGFyZW50U3R5bGUiOm51bGx9LCJUb2RheU1hcmtlclN0eWxlIjp7IiRpZCI6IjYyIiwiTWFyZ2luIjp7IiRpZCI6IjYzIiwiVG9wIjowLjAsIkxlZnQiOjAuMCwiUmlnaHQiOjAuMCwiQm90dG9tIjowLjB9LCJQYWRkaW5nIjp7IiRpZCI6IjY0IiwiVG9wIjowLjAsIkxlZnQiOjAuMCwiUmlnaHQiOjAuMCwiQm90dG9tIjowLjB9LCJCYWNrZ3JvdW5kIjp7IiRpZCI6IjY1IiwiQ29sb3IiOnsiJGlkIjoiNjYiLCJBIjoyNTUsIlIiOjI1NSwiRyI6MCwiQiI6MH19LCJJc1Zpc2libGUiOnRydWUsIldpZHRoIjowLjAsIkhlaWdodCI6MC4wLCJCb3JkZXJTdHlsZSI6bnVsbCwiUGFyZW50U3R5bGUiOm51bGx9LCJTY2FsZVN0eWxlIjp7IiRpZCI6IjY3IiwiU2hhcGUiOjAsIlNob3dTZWdtZW50U2VwYXJhdG9ycyI6dHJ1ZSwiU2VnbWVudFNlcGFyYXRvck9wYWNpdHkiOjMwLCJIYXNCZWVuVmlzaWJsZUJlZm9yZSI6dHJ1ZSwiRm9udFNldHRpbmdzIjp7IiRpZCI6IjY4IiwiRm9udFNpemUiOjEyLCJGb250TmFtZSI6IkNhbGlicmkiLCJJc0JvbGQiOmZhbHNlLCJJc0l0YWxpYyI6ZmFsc2UsIklzVW5kZXJsaW5lZCI6ZmFsc2UsIlBhcmVudFN0eWxlIjpudWxsfSwiQXV0b1NpemUiOjAsIkZvcmVncm91bmQiOnsiJGlkIjoiNjkiLCJDb2xvciI6eyIkaWQiOiI3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3MSIsIlRvcCI6MC4wLCJMZWZ0Ijo1LjAsIlJpZ2h0IjowLjAsIkJvdHRvbSI6MC4wfSwiUGFkZGluZyI6eyIkaWQiOiI3MiIsIlRvcCI6MC4wLCJMZWZ0IjowLjAsIlJpZ2h0IjowLjAsIkJvdHRvbSI6MC4wfSwiQmFja2dyb3VuZCI6eyIkaWQiOiI3MyIsIkNvbG9yIjp7IiRpZCI6Ijc0IiwiQSI6ODksIlIiOjAsIkciOjAsIkIiOjB9fSwiSXNWaXNpYmxlIjp0cnVlLCJXaWR0aCI6MC4wLCJIZWlnaHQiOjAuMCwiQm9yZGVyU3R5bGUiOm51bGwsIlBhcmVudFN0eWxlIjpudWxsfSwiU2luZ2xlU2NhbGVTaGFwZVN0eWxlIjp7IiRpZCI6Ijc1IiwiU2hhcGUiOjAsIkhlaWdodCI6MzAuMH0sIk1pZGRsZVRpZXJTY2FsZVN0eWxlIjp7IiRpZCI6Ijc2IiwiU2hhcGUiOjAsIlNob3dTZWdtZW50U2VwYXJhdG9ycyI6dHJ1ZSwiU2VnbWVudFNlcGFyYXRvck9wYWNpdHkiOjMwLCJIYXNCZWVuVmlzaWJsZUJlZm9yZSI6ZmFsc2UsIkZvbnRTZXR0aW5ncyI6eyIkaWQiOiI3Ny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SwiU21hcnRGb3JlZ3JvdW5kIjpudWxsLCJCYWNrZ3JvdW5kRmlsbFR5cGUiOjAsIk1hcmdpbiI6eyIkcmVmIjoiNzEifSwiUGFkZGluZyI6eyIkcmVmIjoiNzIifSwiQmFja2dyb3VuZCI6eyIkcmVmIjoiNzMifSwiSXNWaXNpYmxlIjpmYWxzZSwiV2lkdGgiOjAuMCwiSGVpZ2h0IjowLjAsIkJvcmRlclN0eWxlIjpudWxsLCJQYXJlbnRTdHlsZSI6bnVsbH0sIkJvdHRvbVRpZXJTY2FsZVN0eWxlIjp7IiRpZCI6Ijc4IiwiU2hhcGUiOjAsIlNob3dTZWdtZW50U2VwYXJhdG9ycyI6dHJ1ZSwiU2VnbWVudFNlcGFyYXRvck9wYWNpdHkiOjMwLCJIYXNCZWVuVmlzaWJsZUJlZm9yZSI6ZmFsc2UsIkZvbnRTZXR0aW5ncyI6eyIkaWQiOiI3OS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SwiU21hcnRGb3JlZ3JvdW5kIjpudWxsLCJCYWNrZ3JvdW5kRmlsbFR5cGUiOjAsIk1hcmdpbiI6eyIkcmVmIjoiNzEifSwiUGFkZGluZyI6eyIkcmVmIjoiNzIifSwiQmFja2dyb3VuZCI6eyIkcmVmIjoiNzMifSwiSXNWaXNpYmxlIjpmYWxzZSwiV2lkdGgiOjAuMCwiSGVpZ2h0IjowLjAsIkJvcmRlclN0eWxlIjpudWxsLCJQYXJlbnRTdHlsZSI6bnVsbH0sIkVsYXBzZWRUaW1lQmFja2dyb3VuZCI6eyIkaWQiOiI4MCIsIkNvbG9yIjp7IiRpZCI6IjgxIiwiQSI6MTkxLCJSIjoyNTUsIkciOjAsIkIiOjB9fSwiQXBwZW5kWWVhck9uWWVhckNoYW5nZSI6dHJ1ZSwiRWxhcHNlZFRpbWVGb3JtYXQiOjIsIlRvZGF5TWFya2VyUG9zaXRpb24iOjMsIlF1aWNrUG9zaXRpb24iOjAsIkFic29sdXRlUG9zaXRpb24iOjEzNS4wLCJNYXJnaW4iOnsiJGlkIjoiODIiLCJUb3AiOjAuMCwiTGVmdCI6MTAuMCwiUmlnaHQiOjEwLjAsIkJvdHRvbSI6MC4wfSwiUGFkZGluZyI6eyIkaWQiOiI4MyIsIlRvcCI6MC4wLCJMZWZ0IjowLjAsIlJpZ2h0IjowLjAsIkJvdHRvbSI6MC4wfSwiQmFja2dyb3VuZCI6eyIkaWQiOiI4NCIsIkNvbG9yIjp7IiRpZCI6Ijg1IiwiQSI6MjU1LCJSIjozMSwiRyI6NzMsIkIiOjEyNX19LCJJc1Zpc2libGUiOnRydWUsIldpZHRoIjowLjAsIkhlaWdodCI6MC4wLCJCb3JkZXJTdHlsZSI6bnVsbCwiUGFyZW50U3R5bGUiOm51bGx9LCJEZWZhdWx0TWlsZXN0b25lU3R5bGUiOnsiJGlkIjoiODYiLCJTaGFwZSI6MCwiQ29ubmVjdG9yTWFyZ2luIjp7IiRpZCI6Ijg3IiwiVG9wIjowLjAsIkxlZnQiOjIuMCwiUmlnaHQiOjIuMCwiQm90dG9tIjowLjB9LCJDb25uZWN0b3JTdHlsZSI6eyIkaWQiOiI4OCIsIkxpbmVDb2xvciI6eyIkaWQiOiI4OSIsIiR0eXBlIjoiTkxSRS5Db21tb24uRG9tLlNvbGlkQ29sb3JCcnVzaCwgTkxSRS5Db21tb24iLCJDb2xvciI6eyIkaWQiOiI5MCIsIkEiOjEyNywiUiI6MzEsIkciOjczLCJCIjoxMjZ9fSwiTGluZVdlaWdodCI6MS4wLCJMaW5lVHlwZSI6MCwiUGFyZW50U3R5bGUiOm51bGx9LCJJc0JlbG93VGltZWJhbmQiOmZhbHNlLCJQb3NpdGlvbk9uVGFzayI6MCwiSGlkZURhdGUiOmZhbHNlLCJTaGFwZVNpemUiOjEsIlNwYWNpbmciOjEuMCwiUGFkZGluZyI6eyIkaWQiOiI5MSIsIlRvcCI6Ny4wLCJMZWZ0IjozLjAsIlJpZ2h0IjowLjAsIkJvdHRvbSI6Mi4wfSwiU2hhcGVTdHlsZSI6eyIkaWQiOiI5MiIsIk1hcmdpbiI6eyIkaWQiOiI5MyIsIlRvcCI6MC4wLCJMZWZ0IjowLjAsIlJpZ2h0IjowLjAsIkJvdHRvbSI6MC4wfSwiUGFkZGluZyI6eyIkaWQiOiI5NCIsIlRvcCI6MC4wLCJMZWZ0IjowLjAsIlJpZ2h0IjowLjAsIkJvdHRvbSI6MC4wfSwiQmFja2dyb3VuZCI6eyIkaWQiOiI5NSIsIkNvbG9yIjp7IiRpZCI6Ijk2IiwiQSI6MjU1LCJSIjo5MSwiRyI6MTU1LCJCIjoyMTN9fSwiSXNWaXNpYmxlIjp0cnVlLCJXaWR0aCI6MTguMCwiSGVpZ2h0IjoyMC4wLCJCb3JkZXJTdHlsZSI6eyIkaWQiOiI5NyIsIkxpbmVDb2xvciI6eyIkaWQiOiI5OCIsIiR0eXBlIjoiTkxSRS5Db21tb24uRG9tLlNvbGlkQ29sb3JCcnVzaCwgTkxSRS5Db21tb24iLCJDb2xvciI6eyIkaWQiOiI5OSIsIkEiOjI1NSwiUiI6MjM0LCJHIjoyMiwiQiI6MzB9fSwiTGluZVdlaWdodCI6MC4wLCJMaW5lVHlwZSI6MCwiUGFyZW50U3R5bGUiOm51bGx9LCJQYXJlbnRTdHlsZSI6bnVsbH0sIlRpdGxlU3R5bGUiOnsiJGlkIjoiMTAwIiwiRm9udFNldHRpbmdzIjp7IiRpZCI6IjEwMSIsIkZvbnRTaXplIjoxMSwiRm9udE5hbWUiOiJDYWxpYnJpIiwiSXNCb2xkIjp0cnVlLCJJc0l0YWxpYyI6ZmFsc2UsIklzVW5kZXJsaW5lZCI6ZmFsc2UsIlBhcmVudFN0eWxlIjpudWxsfSwiQXV0b1NpemUiOjAsIkZvcmVncm91bmQiOnsiJGlkIjoiMTAyIiwiQ29sb3IiOnsiJGlkIjoiMTA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CIsIlRvcCI6MC4wLCJMZWZ0IjowLjAsIlJpZ2h0IjowLjAsIkJvdHRvbSI6MC4wfSwiUGFkZGluZyI6eyIkaWQiOiIxMDUiLCJUb3AiOjAuMCwiTGVmdCI6MC4wLCJSaWdodCI6MC4wLCJCb3R0b20iOjAuMH0sIkJhY2tncm91bmQiOnsiJGlkIjoiMTA2IiwiQ29sb3IiOnsiJHJlZiI6Ijc0In19LCJJc1Zpc2libGUiOnRydWUsIldpZHRoIjowLjAsIkhlaWdodCI6MC4wLCJCb3JkZXJTdHlsZSI6bnVsbCwiUGFyZW50U3R5bGUiOm51bGx9LCJEYXRlU3R5bGUiOnsiJGlkIjoiMTA3IiwiRm9udFNldHRpbmdzIjp7IiRpZCI6IjEwOCIsIkZvbnRTaXplIjoxMCwiRm9udE5hbWUiOiJDYWxpYnJpIiwiSXNCb2xkIjpmYWxzZSwiSXNJdGFsaWMiOmZhbHNlLCJJc1VuZGVybGluZWQiOmZhbHNlLCJQYXJlbnRTdHlsZSI6bnVsbH0sIkF1dG9TaXplIjowLCJGb3JlZ3JvdW5kIjp7IiRpZCI6IjEwOSIsIkNvbG9yIjp7IiRpZCI6IjE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xIiwiVG9wIjowLjAsIkxlZnQiOjAuMCwiUmlnaHQiOjAuMCwiQm90dG9tIjowLjB9LCJQYWRkaW5nIjp7IiRpZCI6IjExMiIsIlRvcCI6MC4wLCJMZWZ0IjowLjAsIlJpZ2h0IjowLjAsIkJvdHRvbSI6MC4wfSwiQmFja2dyb3VuZCI6eyIkaWQiOiIxMTMiLCJDb2xvciI6eyIkcmVmIjoiNzQifX0sIklzVmlzaWJsZSI6dHJ1ZSwiV2lkdGgiOjAuMCwiSGVpZ2h0IjowLjAsIkJvcmRlclN0eWxlIjpudWxsLCJQYXJlbnRTdHlsZSI6bnVsbH0sIkRhdGVGb3JtYXQiOnsiJGlkIjoiMTE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SIsIkZvcm1hdCI6MCwiSXNWaXNpYmxlIjpmYWxzZSwiTGFzdEtub3duVmlzaWJpbGl0eVN0YXRlIjpmYWxzZX0sIklzVmlzaWJsZSI6dHJ1ZSwiUGFyZW50U3R5bGUiOm51bGx9LCJEZWZhdWx0TW90U3R5bGUiOnsiJGlkIjoiMTE2IiwiU2hhcGUiOjAsIkNvbm5lY3Rvck1hcmdpbiI6eyIkaWQiOiIxMTciLCJUb3AiOjAuMCwiTGVmdCI6Mi4wLCJSaWdodCI6Mi4wLCJCb3R0b20iOjAuMH0sIkNvbm5lY3RvclN0eWxlIjp7IiRpZCI6IjExOCIsIkxpbmVDb2xvciI6eyIkaWQiOiIxMTkiLCIkdHlwZSI6Ik5MUkUuQ29tbW9uLkRvbS5Tb2xpZENvbG9yQnJ1c2gsIE5MUkUuQ29tbW9uIiwiQ29sb3IiOnsiJGlkIjoiMTIwIiwiQSI6MTI3LCJSIjozMSwiRyI6NzMsIkIiOjEyNn19LCJMaW5lV2VpZ2h0IjoxLjAsIkxpbmVUeXBlIjowLCJQYXJlbnRTdHlsZSI6bnVsbH0sIklzQmVsb3dUaW1lYmFuZCI6ZmFsc2UsIlBvc2l0aW9uT25UYXNrIjoxLCJIaWRlRGF0ZSI6ZmFsc2UsIlNoYXBlU2l6ZSI6MSwiU3BhY2luZyI6MS4wLCJQYWRkaW5nIjp7IiRpZCI6IjEyMSIsIlRvcCI6Ny4wLCJMZWZ0IjozLjAsIlJpZ2h0IjowLjAsIkJvdHRvbSI6Mi4wfSwiU2hhcGVTdHlsZSI6eyIkaWQiOiIxMjIiLCJNYXJnaW4iOnsiJGlkIjoiMTIzIiwiVG9wIjowLjAsIkxlZnQiOjAuMCwiUmlnaHQiOjAuMCwiQm90dG9tIjowLjB9LCJQYWRkaW5nIjp7IiRpZCI6IjEyNCIsIlRvcCI6MC4wLCJMZWZ0IjowLjAsIlJpZ2h0IjowLjAsIkJvdHRvbSI6MC4wfSwiQmFja2dyb3VuZCI6eyIkaWQiOiIxMjUiLCJDb2xvciI6eyIkaWQiOiIxMjYiLCJBIjoyNTUsIlIiOjkxLCJHIjoxNTUsIkIiOjIxM319LCJJc1Zpc2libGUiOnRydWUsIldpZHRoIjoxOC4wLCJIZWlnaHQiOjIwLjAsIkJvcmRlclN0eWxlIjp7IiRpZCI6IjEyNyIsIkxpbmVDb2xvciI6eyIkaWQiOiIxMjgiLCIkdHlwZSI6Ik5MUkUuQ29tbW9uLkRvbS5Tb2xpZENvbG9yQnJ1c2gsIE5MUkUuQ29tbW9uIiwiQ29sb3IiOnsiJGlkIjoiMTI5IiwiQSI6MjU1LCJSIjoyMzQsIkciOjIyLCJCIjozMH19LCJMaW5lV2VpZ2h0IjowLjAsIkxpbmVUeXBlIjowLCJQYXJlbnRTdHlsZSI6bnVsbH0sIlBhcmVudFN0eWxlIjpudWxsfSwiVGl0bGVTdHlsZSI6eyIkaWQiOiIxMzAiLCJGb250U2V0dGluZ3MiOnsiJGlkIjoiMTMxIiwiRm9udFNpemUiOjExLCJGb250TmFtZSI6IkNhbGlicmkiLCJJc0JvbGQiOnRydWUsIklzSXRhbGljIjpmYWxzZSwiSXNVbmRlcmxpbmVkIjpmYWxzZSwiUGFyZW50U3R5bGUiOm51bGx9LCJBdXRvU2l6ZSI6MCwiRm9yZWdyb3VuZCI6eyIkaWQiOiIxMzIiLCJDb2xvciI6eyIkaWQiOiIxM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0IiwiVG9wIjowLjAsIkxlZnQiOjAuMCwiUmlnaHQiOjAuMCwiQm90dG9tIjowLjB9LCJQYWRkaW5nIjp7IiRpZCI6IjEzNSIsIlRvcCI6MC4wLCJMZWZ0IjowLjAsIlJpZ2h0IjowLjAsIkJvdHRvbSI6MC4wfSwiQmFja2dyb3VuZCI6eyIkaWQiOiIxMzYiLCJDb2xvciI6eyIkaWQiOiIxMzciLCJBIjo4OSwiUiI6MCwiRyI6MCwiQiI6MH19LCJJc1Zpc2libGUiOnRydWUsIldpZHRoIjowLjAsIkhlaWdodCI6MC4wLCJCb3JkZXJTdHlsZSI6bnVsbCwiUGFyZW50U3R5bGUiOm51bGx9LCJEYXRlU3R5bGUiOnsiJGlkIjoiMTM4IiwiRm9udFNldHRpbmdzIjp7IiRpZCI6IjEzOSIsIkZvbnRTaXplIjoxMCwiRm9udE5hbWUiOiJDYWxpYnJpIiwiSXNCb2xkIjpmYWxzZSwiSXNJdGFsaWMiOmZhbHNlLCJJc1VuZGVybGluZWQiOmZhbHNlLCJQYXJlbnRTdHlsZSI6bnVsbH0sIkF1dG9TaXplIjowLCJGb3JlZ3JvdW5kIjp7IiRpZCI6IjE0MCIsIkNvbG9yIjp7IiRpZCI6IjE0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yIiwiVG9wIjowLjAsIkxlZnQiOjAuMCwiUmlnaHQiOjAuMCwiQm90dG9tIjowLjB9LCJQYWRkaW5nIjp7IiRpZCI6IjE0MyIsIlRvcCI6MC4wLCJMZWZ0IjowLjAsIlJpZ2h0IjowLjAsIkJvdHRvbSI6MC4wfSwiQmFja2dyb3VuZCI6eyIkaWQiOiIxNDQiLCJDb2xvciI6eyIkcmVmIjoiMTM3In19LCJJc1Zpc2libGUiOnRydWUsIldpZHRoIjowLjAsIkhlaWdodCI6MC4wLCJCb3JkZXJTdHlsZSI6bnVsbCwiUGFyZW50U3R5bGUiOm51bGx9LCJEYXRlRm9ybWF0Ijp7IiRpZCI6IjE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YiLCJGb3JtYXQiOjAsIklzVmlzaWJsZSI6ZmFsc2UsIkxhc3RLbm93blZpc2liaWxpdHlTdGF0ZSI6ZmFsc2V9LCJJc1Zpc2libGUiOnRydWUsIlBhcmVudFN0eWxlIjpudWxsfSwiRGVmYXVsdFRhc2tTdHlsZSI6eyIkaWQiOiIxNDciLCJTaGFwZSI6MCwiU2hhcGVUaGlja25lc3MiOjAsIkR1cmF0aW9uRm9ybWF0IjowLCJJbmNsdWRlTm9uV29ya2luZ0RheXNJbkR1cmF0aW9uIjpmYWxzZSwiUGVyY2VudGFnZUNvbXBsZXRlU3R5bGUiOnsiJGlkIjoiMTQ4IiwiRm9udFNldHRpbmdzIjp7IiRpZCI6IjE0OSIsIkZvbnRTaXplIjoxMCwiRm9udE5hbWUiOiJDYWxpYnJpIiwiSXNCb2xkIjpmYWxzZSwiSXNJdGFsaWMiOmZhbHNlLCJJc1VuZGVybGluZWQiOmZhbHNlLCJQYXJlbnRTdHlsZSI6bnVsbH0sIkF1dG9TaXplIjowLCJGb3JlZ3JvdW5kIjp7IiRpZCI6IjE1MCIsIkNvbG9yIjp7IiRpZCI6IjE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GlkIjoiMTU1IiwiQSI6ODksIlIiOjAsIkciOjAsIkIiOjB9fSwiSXNWaXNpYmxlIjp0cnVlLCJXaWR0aCI6MC4wLCJIZWlnaHQiOjAuMCwiQm9yZGVyU3R5bGUiOm51bGwsIlBhcmVudFN0eWxlIjpudWxsfSwiRHVyYXRpb25TdHlsZSI6eyIkaWQiOiIxNTYiLCJGb250U2V0dGluZ3MiOnsiJGlkIjoiMTU3IiwiRm9udFNpemUiOjEwLCJGb250TmFtZSI6IkNhbGlicmkiLCJJc0JvbGQiOmZhbHNlLCJJc0l0YWxpYyI6ZmFsc2UsIklzVW5kZXJsaW5lZCI6ZmFsc2UsIlBhcmVudFN0eWxlIjpudWxsfSwiQXV0b1NpemUiOjAsIkZvcmVncm91bmQiOnsiJGlkIjoiMTU4IiwiQ29sb3IiOnsiJGlkIjoiMTU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wIiwiVG9wIjowLjAsIkxlZnQiOjAuMCwiUmlnaHQiOjAuMCwiQm90dG9tIjowLjB9LCJQYWRkaW5nIjp7IiRpZCI6IjE2MSIsIlRvcCI6MC4wLCJMZWZ0IjowLjAsIlJpZ2h0IjowLjAsIkJvdHRvbSI6MC4wfSwiQmFja2dyb3VuZCI6eyIkaWQiOiIxNjIiLCJDb2xvciI6eyIkcmVmIjoiMTU1In19LCJJc1Zpc2libGUiOnRydWUsIldpZHRoIjowLjAsIkhlaWdodCI6MC4wLCJCb3JkZXJTdHlsZSI6bnVsbCwiUGFyZW50U3R5bGUiOm51bGx9LCJIb3Jpem9udGFsQ29ubmVjdG9yU3R5bGUiOnsiJGlkIjoiMTYzIiwiTGluZUNvbG9yIjp7IiRpZCI6IjE2NCIsIiR0eXBlIjoiTkxSRS5Db21tb24uRG9tLlNvbGlkQ29sb3JCcnVzaCwgTkxSRS5Db21tb24iLCJDb2xvciI6eyIkaWQiOiIxNjUiLCJBIjoyNTUsIlIiOjIwNCwiRyI6MjA0LCJCIjoyMDR9fSwiTGluZVdlaWdodCI6MS4wLCJMaW5lVHlwZSI6MCwiUGFyZW50U3R5bGUiOm51bGx9LCJWZXJ0aWNhbENvbm5lY3RvclN0eWxlIjp7IiRpZCI6IjE2NiIsIkxpbmVDb2xvciI6eyIkaWQiOiIxNjciLCIkdHlwZSI6Ik5MUkUuQ29tbW9uLkRvbS5Tb2xpZENvbG9yQnJ1c2gsIE5MUkUuQ29tbW9uIiwiQ29sb3IiOnsiJGlkIjoiMTY4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xMCwiSXNCZWxvd1RpbWViYW5kIjp0cnVlLCJQZXJjZW50YWdlQ29tcGxldGVTaGFwZU9wYWNpdHkiOjM1LCJTaGFwZVN0eWxlIjp7IiRpZCI6IjE2OSIsIk1hcmdpbiI6eyIkaWQiOiIxNzAiLCJUb3AiOjAuMCwiTGVmdCI6NC4wLCJSaWdodCI6NC4wLCJCb3R0b20iOjAuMH0sIlBhZGRpbmciOnsiJGlkIjoiMTcxIiwiVG9wIjowLjAsIkxlZnQiOjAuMCwiUmlnaHQiOjAuMCwiQm90dG9tIjowLjB9LCJCYWNrZ3JvdW5kIjp7IiRpZCI6IjE3MiIsIkNvbG9yIjp7IiRpZCI6IjE3MyIsIkEiOjI1NSwiUiI6OTEsIkciOjE1NSwiQiI6MjEzfX0sIklzVmlzaWJsZSI6dHJ1ZSwiV2lkdGgiOjAuMCwiSGVpZ2h0IjoxMC4wLCJCb3JkZXJTdHlsZSI6eyIkaWQiOiIxNzQiLCJMaW5lQ29sb3IiOnsiJGlkIjoiMTc1IiwiJHR5cGUiOiJOTFJFLkNvbW1vbi5Eb20uU29saWRDb2xvckJydXNoLCBOTFJFLkNvbW1vbiIsIkNvbG9yIjp7IiRpZCI6IjE3NiIsIkEiOjI1NSwiUiI6MjM0LCJHIjoyMiwiQiI6MzB9fSwiTGluZVdlaWdodCI6MC4wLCJMaW5lVHlwZSI6MCwiUGFyZW50U3R5bGUiOm51bGx9LCJQYXJlbnRTdHlsZSI6bnVsbH0sIlRpdGxlU3R5bGUiOnsiJGlkIjoiMTc3IiwiRm9udFNldHRpbmdzIjp7IiRpZCI6IjE3OCIsIkZvbnRTaXplIjoxMSwiRm9udE5hbWUiOiJDYWxpYnJpIiwiSXNCb2xkIjp0cnVlLCJJc0l0YWxpYyI6ZmFsc2UsIklzVW5kZXJsaW5lZCI6ZmFsc2UsIlBhcmVudFN0eWxlIjpudWxsfSwiQXV0b1NpemUiOjAsIkZvcmVncm91bmQiOnsiJGlkIjoiMTc5IiwiQ29sb3IiOnsiJGlkIjoiMTg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MSIsIlRvcCI6MC4wLCJMZWZ0IjowLjAsIlJpZ2h0IjowLjAsIkJvdHRvbSI6MC4wfSwiUGFkZGluZyI6eyIkaWQiOiIxODIiLCJUb3AiOjAuMCwiTGVmdCI6MC4wLCJSaWdodCI6MC4wLCJCb3R0b20iOjAuMH0sIkJhY2tncm91bmQiOnsiJGlkIjoiMTgzIiwiQ29sb3IiOnsiJHJlZiI6IjE1NSJ9fSwiSXNWaXNpYmxlIjp0cnVlLCJXaWR0aCI6MC4wLCJIZWlnaHQiOjAuMCwiQm9yZGVyU3R5bGUiOm51bGwsIlBhcmVudFN0eWxlIjpudWxsfSwiRGF0ZVN0eWxlIjp7IiRpZCI6IjE4NCIsIkZvbnRTZXR0aW5ncyI6eyIkaWQiOiIxODUiLCJGb250U2l6ZSI6MTAsIkZvbnROYW1lIjoiQ2FsaWJyaSIsIklzQm9sZCI6ZmFsc2UsIklzSXRhbGljIjpmYWxzZSwiSXNVbmRlcmxpbmVkIjpmYWxzZSwiUGFyZW50U3R5bGUiOm51bGx9LCJBdXRvU2l6ZSI6MCwiRm9yZWdyb3VuZCI6eyIkaWQiOiIxODYiLCJDb2xvciI6eyIkaWQiOiIxO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HJlZiI6IjE1NSJ9fSwiSXNWaXNpYmxlIjp0cnVlLCJXaWR0aCI6MC4wLCJIZWlnaHQiOjAuMCwiQm9yZGVyU3R5bGUiOm51bGwsIlBhcmVudFN0eWxlIjpudWxsfSwiRGF0ZUZvcm1hdCI6eyIkaWQiOiIxO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IiLCJEYXRlUGFydElzVmlzaWJsZSI6ZmFsc2UsIlRpbWVQYXJ0SXNWaXNpYmxlIjpmYWxzZX19LCJXZWVrTnVtYmVyaW5nIjp7IiRpZCI6IjE5MyIsIkZvcm1hdCI6MCwiSXNWaXNpYmxlIjpmYWxzZSwiTGFzdEtub3duVmlzaWJpbGl0eVN0YXRlIjpmYWxzZX0sIklzVmlzaWJsZSI6dHJ1ZSwiUGFyZW50U3R5bGUiOm51bGwsIl9leHBsaWNpdGx5U2V0Ijp7IiRpZCI6IjE5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TUiLCJUaXRsZVBvc2l0aW9uIjoiUmlnaHQiLCJEYXRlUG9zaXRpb24iOiJMZWZ0IiwiU2hhcGVUeXBlIjowLCJTaGFwZVNpemUiOjEsIlNwYWNpbmciOjUsIlNoYXBlU3R5bGUiOnsiJGlkIjoiMTk2IiwiTWFyZ2luIjp7IiRpZCI6IjE5NyIsIlRvcCI6MC4wLCJMZWZ0IjowLjAsIlJpZ2h0IjowLjAsIkJvdHRvbSI6MC4wfSwiUGFkZGluZyI6eyIkaWQiOiIxOTgiLCJUb3AiOjAuMCwiTGVmdCI6MC4wLCJSaWdodCI6MC4wLCJCb3R0b20iOjAuMH0sIkJhY2tncm91bmQiOnsiJGlkIjoiMTk5IiwiQ29sb3IiOnsiJGlkIjoiMjAwIiwiQSI6MjU1LCJSIjowLCJHIjoxMTQsIkIiOjE4OH19LCJJc1Zpc2libGUiOnRydWUsIldpZHRoIjoxOC4wLCJIZWlnaHQiOjIw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lRpdGxlU3R5bGUiOnsiJGlkIjoiMjA0IiwiRm9udFNldHRpbmdzIjp7IiRpZCI6IjIwNSIsIkZvbnRTaXplIjoxMSwiRm9udE5hbWUiOiJDYWxpYnJpIiwiSXNCb2xkIjp0cnVlLCJJc0l0YWxpYyI6ZmFsc2UsIklzVW5kZXJsaW5lZCI6ZmFsc2UsIlBhcmVudFN0eWxlIjpudWxsfSwiQXV0b1NpemUiOjAsIkZvcmVncm91bmQiOnsiJGlkIjoiMjA2IiwiQ29sb3IiOnsiJGlkIjoiMjA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OCIsIlRvcCI6MC4wLCJMZWZ0IjowLjAsIlJpZ2h0IjowLjAsIkJvdHRvbSI6MC4wfSwiUGFkZGluZyI6eyIkaWQiOiIyMDkiLCJUb3AiOjAuMCwiTGVmdCI6MC4wLCJSaWdodCI6MC4wLCJCb3R0b20iOjAuMH0sIkJhY2tncm91bmQiOnsiJGlkIjoiMjEwIiwiQ29sb3IiOnsiJGlkIjoiMjExIiwiQSI6ODksIlIiOjAsIkciOjAsIkIiOjB9fSwiSXNWaXNpYmxlIjp0cnVlLCJXaWR0aCI6MC4wLCJIZWlnaHQiOjAuMCwiQm9yZGVyU3R5bGUiOm51bGwsIlBhcmVudFN0eWxlIjpudWxsfSwiRGF0ZVN0eWxlIjp7IiRpZCI6IjIxMiIsIkZvbnRTZXR0aW5ncyI6eyIkaWQiOiIyMTMiLCJGb250U2l6ZSI6MTAsIkZvbnROYW1lIjoiQ2FsaWJyaSIsIklzQm9sZCI6ZmFsc2UsIklzSXRhbGljIjpmYWxzZSwiSXNVbmRlcmxpbmVkIjpmYWxzZSwiUGFyZW50U3R5bGUiOm51bGx9LCJBdXRvU2l6ZSI6MCwiRm9yZWdyb3VuZCI6eyIkaWQiOiIyMTQiLCJDb2xvciI6eyIkaWQiOiIyM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NiIsIlRvcCI6MC4wLCJMZWZ0IjowLjAsIlJpZ2h0IjowLjAsIkJvdHRvbSI6MC4wfSwiUGFkZGluZyI6eyIkaWQiOiIyMTciLCJUb3AiOjAuMCwiTGVmdCI6MC4wLCJSaWdodCI6MC4wLCJCb3R0b20iOjAuMH0sIkJhY2tncm91bmQiOnsiJGlkIjoiMjE4IiwiQ29sb3IiOnsiJGlkIjoiMjE5IiwiQSI6ODksIlIiOjAsIkciOjAsIkIiOjB9fSwiSXNWaXNpYmxlIjp0cnVlLCJXaWR0aCI6MC4wLCJIZWlnaHQiOjAuMCwiQm9yZGVyU3R5bGUiOm51bGwsIlBhcmVudFN0eWxlIjpudWxsfSwiRGF0ZUZvcm1hdCI6eyIkaWQiOiIy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xIiwiRm9ybWF0IjowLCJJc1Zpc2libGUiOmZhbHNlLCJMYXN0S25vd25WaXNpYmlsaXR5U3RhdGUiOmZhbHNlfSwiSXNWaXNpYmxlIjp0cnVlLCJQYXJlbnRTdHlsZSI6bnVsbH0sIkdyaWRsaW5lUGFuZWxTdHlsZSI6eyIkaWQiOiIyMjIiLCJHcmlkbGluZVN0eWxlIjp7IiRpZCI6IjIyMyIsIkxpbmVDb2xvciI6eyIkaWQiOiIyMjQiLCIkdHlwZSI6Ik5MUkUuQ29tbW9uLkRvbS5Tb2xpZENvbG9yQnJ1c2gsIE5MUkUuQ29tbW9uIiwiQ29sb3IiOnsiJGlkIjoiMjI1IiwiQSI6MzgsIlIiOjkxLCJHIjoxNTUsIkIiOjIxM319LCJMaW5lV2VpZ2h0IjoxLjAsIkxpbmVUeXBlIjowLCJQYXJlbnRTdHlsZSI6bnVsbH0sIk1hcmdpbiI6eyIkaWQiOiIyMjYiLCJUb3AiOjAuMCwiTGVmdCI6MC4wLCJSaWdodCI6MC4wLCJCb3R0b20iOjAuMH0sIlBhZGRpbmciOnsiJGlkIjoiMjI3IiwiVG9wIjowLjAsIkxlZnQiOjAuMCwiUmlnaHQiOjAuMCwiQm90dG9tIjowLjB9LCJCYWNrZ3JvdW5kIjpudWxsLCJJc1Zpc2libGUiOnRydWUsIldpZHRoIjowLjAsIkhlaWdodCI6MC4wLCJCb3JkZXJTdHlsZSI6bnVsbCwiUGFyZW50U3R5bGUiOm51bGx9LCJBY3Rpdml0eUxpbmVQYW5lbFN0eWxlIjp7IiRpZCI6IjIyOCIsIkFjdGl2aXR5TGluZVN0eWxlIjp7IiRpZCI6IjIyOSIsIkxpbmVDb2xvciI6eyIkaWQiOiIyMzAiLCIkdHlwZSI6Ik5MUkUuQ29tbW9uLkRvbS5Tb2xpZENvbG9yQnJ1c2gsIE5MUkUuQ29tbW9uIiwiQ29sb3IiOnsiJGlkIjoiMjMxIiwiQSI6MzgsIlIiOjkxLCJHIjoxNTUsIkIiOjIxM319LCJMaW5lV2VpZ2h0IjoxLjAsIkxpbmVUeXBlIjowLCJQYXJlbnRTdHlsZSI6bnVsbH0sIk1hcmdpbiI6eyIkaWQiOiIyMzIiLCJUb3AiOjAuMCwiTGVmdCI6MC4wLCJSaWdodCI6MC4wLCJCb3R0b20iOjAuMH0sIlBhZGRpbmciOnsiJGlkIjoiMjMzIiwiVG9wIjowLjAsIkxlZnQiOjAuMCwiUmlnaHQiOjAuMCwiQm90dG9tIjowLjB9LCJCYWNrZ3JvdW5kIjpudWxsLCJJc1Zpc2libGUiOnRydWUsIldpZHRoIjowLjAsIkhlaWdodCI6MC4wLCJCb3JkZXJTdHlsZSI6bnVsbCwiUGFyZW50U3R5bGUiOm51bGx9LCJfc2VsZWN0ZWRUaGVtZVByZXNldENvbG9ycyI6eyIkaWQiOiIyMzQiLCJUZXh0TGlnaHQiOnsiJGlkIjoiMjM1IiwiQSI6MjU1LCJSIjoyNTUsIkciOjI1NSwiQiI6MjU1fSwiVGV4dERhcmsiOnsiJGlkIjoiMjM2IiwiQSI6MjU1LCJSIjowLCJHIjowLCJCIjowfSwiQWNjZW50MSI6eyIkcmVmIjoiNzAifSwiQWNjZW50MiI6eyIkcmVmIjoiMzAifSwiQWNjZW50MyI6eyIkaWQiOiIyMzciLCJBIjoyNTUsIlIiOjkxLCJHIjoxNTUsIkIiOjIxM30sIkFjY2VudDQiOnsiJGlkIjoiMjM4IiwiQSI6MjU1LCJSIjoyMzMsIkciOjExMywiQiI6NTB9LCJBY2NlbnQ1Ijp7IiRpZCI6IjIzOSIsIkEiOjI1NSwiUiI6MjUsIkciOjEwNywiQiI6MzZ9LCJBY2NlbnQ2Ijp7IiRpZCI6IjI0MCIsIkEiOjI1NSwiUiI6MTUsIkciOjE1OCwiQiI6MjEzfSwiQWNjZW50NyI6eyIkaWQiOiIyNDEiLCJBIjoyNTUsIlIiOjE2MCwiRyI6NDMsIkIiOjE0N30sIkFjY2VudDgiOnsiJGlkIjoiMjQyIiwiQSI6MjU1LCJSIjo3OCwiRyI6MTY3LCJCIjo0Nn19LCJTaG93RWxhcHNlZFRpbWVHcmFkaWVudFN0eWxlIjpmYWxzZSwiVGltZWJhbmRSZXNlcnZlZExlZnRBcmVhU3R5bGUiOnsiJGlkIjoiMjQzIiwiQWN0aXZpdHlIZWFkZXJXaWR0aCI6MC4wLCJJc1NldCI6ZmFsc2V9LCJEZWZhdWx0U3dpbWxhbmVTdHlsZSI6eyIkaWQiOiIyNDQiLCJIZWFkZXJTdHlsZSI6eyIkaWQiOiIyNDUiLCJUZXh0U3R5bGUiOnsiJGlkIjoiMjQ2IiwiRm9udFNldHRpbmdzIjp7IiRpZCI6IjI0NyIsIkZvbnRTaXplIjoxMiwiRm9udE5hbWUiOiJDYWxpYnJpIiwiSXNCb2xkIjpmYWxzZSwiSXNJdGFsaWMiOmZhbHNlLCJJc1VuZGVybGluZWQiOmZhbHNlLCJQYXJlbnRTdHlsZSI6bnVsbH0sIkF1dG9TaXplIjowLCJGb3JlZ3JvdW5kIjp7IiRpZCI6IjI0OCIsIkNvbG9yIjp7IiRpZCI6IjI0OS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yNTAiLCJUb3AiOjAuMCwiTGVmdCI6MC4wLCJSaWdodCI6MC4wLCJCb3R0b20iOjAuMH0sIlBhZGRpbmciOnsiJGlkIjoiMjUxIiwiVG9wIjowLjAsIkxlZnQiOjAuMCwiUmlnaHQiOjAuMCwiQm90dG9tIjowLjB9LCJCYWNrZ3JvdW5kIjpudWxsLCJJc1Zpc2libGUiOnRydWUsIldpZHRoIjowLjAsIkhlaWdodCI6MC4wLCJCb3JkZXJTdHlsZSI6bnVsbCwiUGFyZW50U3R5bGUiOm51bGx9LCJSZWN0YW5nbGVTdHlsZSI6eyIkaWQiOiIyNTIiLCJNYXJnaW4iOnsiJGlkIjoiMjUzIiwiVG9wIjowLjAsIkxlZnQiOjAuMCwiUmlnaHQiOjAuMCwiQm90dG9tIjowLjB9LCJQYWRkaW5nIjp7IiRpZCI6IjI1NCIsIlRvcCI6MC4wLCJMZWZ0IjowLjAsIlJpZ2h0IjowLjAsIkJvdHRvbSI6MC4wfSwiQmFja2dyb3VuZCI6eyIkaWQiOiIyNTUiLCJDb2xvciI6eyIkaWQiOiIyNTYiLCJBIjoxMjcsIlIiOjkxLCJHIjoxNTUsIkIiOjIxM319LCJJc1Zpc2libGUiOnRydWUsIldpZHRoIjowLjAsIkhlaWdodCI6MC4wLCJCb3JkZXJTdHlsZSI6eyIkaWQiOiIyNTciLCJMaW5lQ29sb3IiOnsiJGlkIjoiMjU4IiwiJHR5cGUiOiJOTFJFLkNvbW1vbi5Eb20uU29saWRDb2xvckJydXNoLCBOTFJFLkNvbW1vbiIsIkNvbG9yIjp7IiRpZCI6IjI1OSIsIkEiOjI1NSwiUiI6MjU1LCJHIjowLCJCIjowfX0sIkxpbmVXZWlnaHQiOjAuMCwiTGluZVR5cGUiOjAsIlBhcmVudFN0eWxlIjpudWxsfSwiUGFyZW50U3R5bGUiOm51bGx9LCJNYXJnaW4iOnsiJGlkIjoiMjYwIiwiVG9wIjowLjAsIkxlZnQiOjAuMCwiUmlnaHQiOjAuMCwiQm90dG9tIjowLjB9LCJQYWRkaW5nIjp7IiRpZCI6IjI2MSIsIlRvcCI6MC4wLCJMZWZ0IjowLjAsIlJpZ2h0IjowLjAsIkJvdHRvbSI6MC4wfSwiQmFja2dyb3VuZCI6bnVsbCwiSXNWaXNpYmxlIjp0cnVlLCJXaWR0aCI6MC4wLCJIZWlnaHQiOjAuMCwiQm9yZGVyU3R5bGUiOm51bGwsIlBhcmVudFN0eWxlIjpudWxsfSwiQmFja2dyb3VuZFN0eWxlIjp7IiRpZCI6IjI2MiIsIk1hcmdpbiI6eyIkaWQiOiIyNjMiLCJUb3AiOjAuMCwiTGVmdCI6MC4wLCJSaWdodCI6MC4wLCJCb3R0b20iOjAuMH0sIlBhZGRpbmciOnsiJGlkIjoiMjY0IiwiVG9wIjowLjAsIkxlZnQiOjAuMCwiUmlnaHQiOjAuMCwiQm90dG9tIjowLjB9LCJCYWNrZ3JvdW5kIjp7IiRpZCI6IjI2NSIsIkNvbG9yIjp7IiRpZCI6IjI2NiIsIkEiOjM4LCJSIjo5MSwiRyI6MTU1LCJCIjoyMTN9fSwiSXNWaXNpYmxlIjp0cnVlLCJXaWR0aCI6MC4wLCJIZWlnaHQiOjAuMCwiQm9yZGVyU3R5bGUiOnsiJGlkIjoiMjY3IiwiTGluZUNvbG9yIjp7IiRpZCI6IjI2OCIsIiR0eXBlIjoiTkxSRS5Db21tb24uRG9tLlNvbGlkQ29sb3JCcnVzaCwgTkxSRS5Db21tb24iLCJDb2xvciI6eyIkaWQiOiIyNjkiLCJBIjoyNTUsIlIiOjI1NSwiRyI6MCwiQiI6MH19LCJMaW5lV2VpZ2h0IjowLjAsIkxpbmVUeXBlIjowLCJQYXJlbnRTdHlsZSI6bnVsbH0sIlBhcmVudFN0eWxlIjpudWxsfSwiSXNBYm92ZVRpbWViYW5kIjpmYWxzZSwiTWFyZ2luIjp7IiRpZCI6IjI3MCIsIlRvcCI6MC4wLCJMZWZ0IjowLjAsIlJpZ2h0IjowLjAsIkJvdHRvbSI6MC4wfSwiUGFkZGluZyI6eyIkaWQiOiIyNzEiLCJUb3AiOjAuMCwiTGVmdCI6MC4wLCJSaWdodCI6MC4wLCJCb3R0b20iOjAuMH0sIklzVmlzaWJsZSI6dHJ1ZSwiV2lkdGgiOjAuMCwiSGVpZ2h0IjowLjAsIkJvcmRlclN0eWxlIjpudWxsLCJQYXJlbnRTdHlsZSI6bnVsbH0sIkRlZmF1bHRTd2ltbGFuZVYyU3R5bGUiOnsiJGlkIjoiMjcyIiwiU3R5bGVJZCI6IjI2NmNlZjRjLWRjY2EtNDUwYS04YmRkLTZmZmM5ZGYzMjAxZSIsIkhlYWRlclN0eWxlIjp7IiRpZCI6IjI3MyIsIlRleHRJc1ZlcnRpY2FsIjpmYWxzZSwiVGV4dFN0eWxlIjp7IiRpZCI6IjI3NCIsIkZvbnRTZXR0aW5ncyI6eyIkaWQiOiIyNzUiLCJGb250U2l6ZSI6MTIsIkZvbnROYW1lIjoiQ2FsaWJyaSIsIklzQm9sZCI6ZmFsc2UsIklzSXRhbGljIjpmYWxzZSwiSXNVbmRlcmxpbmVkIjpmYWxzZSwiUGFyZW50U3R5bGUiOm51bGx9LCJBdXRvU2l6ZSI6MiwiRm9yZWdyb3VuZCI6eyIkaWQiOiIyNzYiLCJDb2xvciI6eyIkaWQiOiIyNz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zgiLCJUb3AiOjAuMCwiTGVmdCI6MC4wLCJSaWdodCI6MC4wLCJCb3R0b20iOjAuMH0sIlBhZGRpbmciOnsiJGlkIjoiMjc5IiwiVG9wIjowLjAsIkxlZnQiOjAuMCwiUmlnaHQiOjAuMCwiQm90dG9tIjowLjB9LCJCYWNrZ3JvdW5kIjpudWxsLCJJc1Zpc2libGUiOnRydWUsIldpZHRoIjowLjAsIkhlaWdodCI6MC4wLCJCb3JkZXJTdHlsZSI6bnVsbCwiUGFyZW50U3R5bGUiOm51bGx9LCJSZWN0YW5nbGVTdHlsZSI6eyIkaWQiOiIyODAiLCJNYXJnaW4iOnsiJGlkIjoiMjgxIiwiVG9wIjowLjAsIkxlZnQiOjAuMCwiUmlnaHQiOjAuMCwiQm90dG9tIjowLjB9LCJQYWRkaW5nIjp7IiRpZCI6IjI4MiIsIlRvcCI6MC4wLCJMZWZ0IjowLjAsIlJpZ2h0IjowLjAsIkJvdHRvbSI6MC4wfSwiQmFja2dyb3VuZCI6eyIkaWQiOiIyODMiLCJDb2xvciI6eyIkaWQiOiIyODQiLCJBIjoyNTUsIlIiOjkxLCJHIjoxNTUsIkIiOjIxM319LCJJc1Zpc2libGUiOnRydWUsIldpZHRoIjowLjAsIkhlaWdodCI6MC4wLCJCb3JkZXJTdHlsZSI6eyIkaWQiOiIyODUiLCJMaW5lQ29sb3IiOnsiJGlkIjoiMjg2IiwiJHR5cGUiOiJOTFJFLkNvbW1vbi5Eb20uU29saWRDb2xvckJydXNoLCBOTFJFLkNvbW1vbiIsIkNvbG9yIjp7IiRpZCI6IjI4NyIsIkEiOjI1NSwiUiI6MjU1LCJHIjowLCJCIjowfX0sIkxpbmVXZWlnaHQiOjAuMCwiTGluZVR5cGUiOjAsIlBhcmVudFN0eWxlIjpudWxsfSwiUGFyZW50U3R5bGUiOm51bGx9LCJNYXJnaW4iOnsiJGlkIjoiMjg4IiwiVG9wIjowLjAsIkxlZnQiOjAuMCwiUmlnaHQiOjAuMCwiQm90dG9tIjowLjB9LCJQYWRkaW5nIjp7IiRpZCI6IjI4OSIsIlRvcCI6MC4wLCJMZWZ0IjowLjAsIlJpZ2h0IjowLjAsIkJvdHRvbSI6MC4wfSwiQmFja2dyb3VuZCI6bnVsbCwiSXNWaXNpYmxlIjp0cnVlLCJXaWR0aCI6MC4wLCJIZWlnaHQiOjAuMCwiQm9yZGVyU3R5bGUiOm51bGwsIlBhcmVudFN0eWxlIjpudWxsfSwiQmFja2dyb3VuZFN0eWxlIjp7IiRpZCI6IjI5MCIsIk1hcmdpbiI6eyIkaWQiOiIyOTEiLCJUb3AiOjAuMCwiTGVmdCI6MC4wLCJSaWdodCI6MC4wLCJCb3R0b20iOjAuMH0sIlBhZGRpbmciOnsiJGlkIjoiMjkyIiwiVG9wIjowLjAsIkxlZnQiOjAuMCwiUmlnaHQiOjAuMCwiQm90dG9tIjowLjB9LCJCYWNrZ3JvdW5kIjp7IiRpZCI6IjI5MyIsIkNvbG9yIjp7IiRpZCI6IjI5NCIsIkEiOjUxLCJSIjo5MSwiRyI6MTU1LCJCIjoyMTN9fSwiSXNWaXNpYmxlIjp0cnVlLCJXaWR0aCI6MC4wLCJIZWlnaHQiOjAuMCwiQm9yZGVyU3R5bGUiOnsiJGlkIjoiMjk1IiwiTGluZUNvbG9yIjp7IiRpZCI6IjI5NiIsIiR0eXBlIjoiTkxSRS5Db21tb24uRG9tLlNvbGlkQ29sb3JCcnVzaCwgTkxSRS5Db21tb24iLCJDb2xvciI6eyIkaWQiOiIyOTciLCJBIjoyNTUsIlIiOjIzNCwiRyI6MjIsIkIiOjMwfX0sIkxpbmVXZWlnaHQiOjAuMCwiTGluZVR5cGUiOjAsIlBhcmVudFN0eWxlIjpudWxsfSwiUGFyZW50U3R5bGUiOm51bGx9LCJJc0Fib3ZlVGltZWJhbmQiOmZhbHNlLCJTcGFjaW5nIjo1LCJEZWZhdWx0U3dpbWxhbmVUYXNrU3R5bGUiOnsiJGlkIjoiMjk4IiwiJHR5cGUiOiJOTFJFLkNvbW1vbi5Eb20uU3R5bGVzLkV4cGxpY2l0U2V0YWJsZVRhc2tTdHlsZSwgTkxSRS5Db21tb24iLCJTaGFwZSI6MCwiU2hhcGVUaGlja25lc3MiOjAsIkR1cmF0aW9uRm9ybWF0IjowLCJJbmNsdWRlTm9uV29ya2luZ0RheXNJbkR1cmF0aW9uIjpmYWxzZSwiUGVyY2VudGFnZUNvbXBsZXRlU3R5bGUiOnsiJGlkIjoiMjk5IiwiRm9udFNldHRpbmdzIjp7IiRpZCI6IjMwMCIsIkZvbnRTaXplIjoxMCwiRm9udE5hbWUiOiJDYWxpYnJpIiwiSXNCb2xkIjpmYWxzZSwiSXNJdGFsaWMiOmZhbHNlLCJJc1VuZGVybGluZWQiOmZhbHNlLCJQYXJlbnRTdHlsZSI6bnVsbH0sIkF1dG9TaXplIjowLCJGb3JlZ3JvdW5kIjp7IiRpZCI6IjMwMSIsIkNvbG9yIjp7IiRpZCI6IjMw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zMDMiLCJUb3AiOjAuMCwiTGVmdCI6MC4wLCJSaWdodCI6MC4wLCJCb3R0b20iOjAuMH0sIlBhZGRpbmciOnsiJGlkIjoiMzA0IiwiVG9wIjowLjAsIkxlZnQiOjAuMCwiUmlnaHQiOjAuMCwiQm90dG9tIjowLjB9LCJCYWNrZ3JvdW5kIjp7IiRpZCI6IjMwNSIsIkNvbG9yIjp7IiRpZCI6IjMwNiIsIkEiOjg5LCJSIjowLCJHIjowLCJCIjowfX0sIklzVmlzaWJsZSI6dHJ1ZSwiV2lkdGgiOjAuMCwiSGVpZ2h0IjowLjAsIkJvcmRlclN0eWxlIjpudWxsLCJQYXJlbnRTdHlsZSI6bnVsbH0sIkR1cmF0aW9uU3R5bGUiOnsiJGlkIjoiMzA3IiwiRm9udFNldHRpbmdzIjp7IiRpZCI6IjMwOCIsIkZvbnRTaXplIjoxMCwiRm9udE5hbWUiOiJDYWxpYnJpIiwiSXNCb2xkIjpmYWxzZSwiSXNJdGFsaWMiOmZhbHNlLCJJc1VuZGVybGluZWQiOmZhbHNlLCJQYXJlbnRTdHlsZSI6bnVsbH0sIkF1dG9TaXplIjowLCJGb3JlZ3JvdW5kIjp7IiRpZCI6IjMwOSIsIkNvbG9yIjp7IiRpZCI6IjMx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MSIsIlRvcCI6MC4wLCJMZWZ0IjowLjAsIlJpZ2h0IjowLjAsIkJvdHRvbSI6MC4wfSwiUGFkZGluZyI6eyIkaWQiOiIzMTIiLCJUb3AiOjAuMCwiTGVmdCI6MC4wLCJSaWdodCI6MC4wLCJCb3R0b20iOjAuMH0sIkJhY2tncm91bmQiOnsiJGlkIjoiMzEzIiwiQ29sb3IiOnsiJHJlZiI6IjMwNiJ9fSwiSXNWaXNpYmxlIjp0cnVlLCJXaWR0aCI6MC4wLCJIZWlnaHQiOjAuMCwiQm9yZGVyU3R5bGUiOm51bGwsIlBhcmVudFN0eWxlIjpudWxsfSwiSG9yaXpvbnRhbENvbm5lY3RvclN0eWxlIjp7IiRpZCI6IjMxNCIsIkxpbmVDb2xvciI6eyIkaWQiOiIzMTUiLCIkdHlwZSI6Ik5MUkUuQ29tbW9uLkRvbS5Tb2xpZENvbG9yQnJ1c2gsIE5MUkUuQ29tbW9uIiwiQ29sb3IiOnsiJGlkIjoiMzE2IiwiQSI6MjU1LCJSIjoyMDQsIkciOjIwNCwiQiI6MjA0fX0sIkxpbmVXZWlnaHQiOjEuMCwiTGluZVR5cGUiOjAsIlBhcmVudFN0eWxlIjpudWxsfSwiVmVydGljYWxDb25uZWN0b3JTdHlsZSI6eyIkaWQiOiIzMTciLCJMaW5lQ29sb3IiOnsiJGlkIjoiMzE4IiwiJHR5cGUiOiJOTFJFLkNvbW1vbi5Eb20uU29saWRDb2xvckJydXNoLCBOTFJFLkNvbW1vbiIsIkNvbG9yIjp7IiRpZCI6IjMxOS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MzIwIiwiTWFyZ2luIjp7IiRpZCI6IjMyMSIsIlRvcCI6MC4wLCJMZWZ0Ijo0LjAsIlJpZ2h0Ijo0LjAsIkJvdHRvbSI6MC4wfSwiUGFkZGluZyI6eyIkaWQiOiIzMjIiLCJUb3AiOjAuMCwiTGVmdCI6MC4wLCJSaWdodCI6MC4wLCJCb3R0b20iOjAuMH0sIkJhY2tncm91bmQiOnsiJGlkIjoiMzIzIiwiQ29sb3IiOnsiJGlkIjoiMzI0IiwiQSI6MjU1LCJSIjo5MSwiRyI6MTU1LCJCIjoyMTN9fSwiSXNWaXNpYmxlIjp0cnVlLCJXaWR0aCI6MC4wLCJIZWlnaHQiOjEwLjAsIkJvcmRlclN0eWxlIjp7IiRpZCI6IjMyNSIsIkxpbmVDb2xvciI6eyIkaWQiOiIzMjYiLCIkdHlwZSI6Ik5MUkUuQ29tbW9uLkRvbS5Tb2xpZENvbG9yQnJ1c2gsIE5MUkUuQ29tbW9uIiwiQ29sb3IiOnsiJGlkIjoiMzI3IiwiQSI6MjU1LCJSIjoyNTUsIkciOjAsIkIiOjB9fSwiTGluZVdlaWdodCI6MC4wLCJMaW5lVHlwZSI6MCwiUGFyZW50U3R5bGUiOm51bGx9LCJQYXJlbnRTdHlsZSI6bnVsbH0sIlRpdGxlU3R5bGUiOnsiJGlkIjoiMzI4IiwiRm9udFNldHRpbmdzIjp7IiRpZCI6IjMyOSIsIkZvbnRTaXplIjoxMSwiRm9udE5hbWUiOiJDYWxpYnJpIiwiSXNCb2xkIjp0cnVlLCJJc0l0YWxpYyI6ZmFsc2UsIklzVW5kZXJsaW5lZCI6ZmFsc2UsIlBhcmVudFN0eWxlIjpudWxsfSwiQXV0b1NpemUiOjAsIkZvcmVncm91bmQiOnsiJGlkIjoiMzMwIiwiQ29sb3IiOnsiJGlkIjoiMzMx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MzMiIsIlRvcCI6MC4wLCJMZWZ0IjowLjAsIlJpZ2h0IjowLjAsIkJvdHRvbSI6MC4wfSwiUGFkZGluZyI6eyIkaWQiOiIzMzMiLCJUb3AiOjAuMCwiTGVmdCI6MC4wLCJSaWdodCI6MC4wLCJCb3R0b20iOjAuMH0sIkJhY2tncm91bmQiOnsiJGlkIjoiMzM0IiwiQ29sb3IiOnsiJHJlZiI6IjMwNiJ9fSwiSXNWaXNpYmxlIjp0cnVlLCJXaWR0aCI6MC4wLCJIZWlnaHQiOjAuMCwiQm9yZGVyU3R5bGUiOm51bGwsIlBhcmVudFN0eWxlIjpudWxsfSwiRGF0ZVN0eWxlIjp7IiRpZCI6IjMzNSIsIkZvbnRTZXR0aW5ncyI6eyIkaWQiOiIzMzYiLCJGb250U2l6ZSI6MTAsIkZvbnROYW1lIjoiQ2FsaWJyaSIsIklzQm9sZCI6ZmFsc2UsIklzSXRhbGljIjpmYWxzZSwiSXNVbmRlcmxpbmVkIjpmYWxzZSwiUGFyZW50U3R5bGUiOm51bGx9LCJBdXRvU2l6ZSI6MCwiRm9yZWdyb3VuZCI6eyIkaWQiOiIzMzciLCJDb2xvciI6eyIkaWQiOiIzM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zOSIsIlRvcCI6MC4wLCJMZWZ0IjowLjAsIlJpZ2h0IjowLjAsIkJvdHRvbSI6MC4wfSwiUGFkZGluZyI6eyIkaWQiOiIzNDAiLCJUb3AiOjAuMCwiTGVmdCI6MC4wLCJSaWdodCI6MC4wLCJCb3R0b20iOjAuMH0sIkJhY2tncm91bmQiOnsiJGlkIjoiMzQxIiwiQ29sb3IiOnsiJHJlZiI6IjMwNiJ9fSwiSXNWaXNpYmxlIjp0cnVlLCJXaWR0aCI6MC4wLCJIZWlnaHQiOjAuMCwiQm9yZGVyU3R5bGUiOm51bGwsIlBhcmVudFN0eWxlIjpudWxsfSwiRGF0ZUZvcm1hdCI6eyIkaWQiOiIz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zIiwiRm9ybWF0IjowLCJJc1Zpc2libGUiOmZhbHNlLCJMYXN0S25vd25WaXNpYmlsaXR5U3RhdGUiOmZhbHNlfSwiSXNWaXNpYmxlIjp0cnVlLCJQYXJlbnRTdHlsZSI6bnVsbCwiX2V4cGxpY2l0bHlTZXQiOnsiJGlkIjoiMzQ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0NSIsIlNoYXBlIjowLCJDb25uZWN0b3JNYXJnaW4iOnsiJGlkIjoiMzQ2IiwiVG9wIjowLjAsIkxlZnQiOjIuMCwiUmlnaHQiOjIuMCwiQm90dG9tIjowLjB9LCJDb25uZWN0b3JTdHlsZSI6eyIkaWQiOiIzNDciLCJMaW5lQ29sb3IiOnsiJGlkIjoiMzQ4IiwiJHR5cGUiOiJOTFJFLkNvbW1vbi5Eb20uU29saWRDb2xvckJydXNoLCBOTFJFLkNvbW1vbiIsIkNvbG9yIjp7IiRpZCI6IjM0OSIsIkEiOjEyNywiUiI6MzEsIkciOjczLCJCIjoxMjZ9fSwiTGluZVdlaWdodCI6MS4wLCJMaW5lVHlwZSI6MCwiUGFyZW50U3R5bGUiOm51bGx9LCJJc0JlbG93VGltZWJhbmQiOmZhbHNlLCJQb3NpdGlvbk9uVGFzayI6MSwiSGlkZURhdGUiOmZhbHNlLCJTaGFwZVNpemUiOjEsIlNwYWNpbmciOjEuMCwiUGFkZGluZyI6eyIkaWQiOiIzNTAiLCJUb3AiOjcuMCwiTGVmdCI6My4wLCJSaWdodCI6MC4wLCJCb3R0b20iOjIuMH0sIlNoYXBlU3R5bGUiOnsiJGlkIjoiMzUxIiwiTWFyZ2luIjp7IiRpZCI6IjM1MiIsIlRvcCI6MC4wLCJMZWZ0IjowLjAsIlJpZ2h0IjowLjAsIkJvdHRvbSI6MC4wfSwiUGFkZGluZyI6eyIkaWQiOiIzNTMiLCJUb3AiOjAuMCwiTGVmdCI6MC4wLCJSaWdodCI6MC4wLCJCb3R0b20iOjAuMH0sIkJhY2tncm91bmQiOnsiJGlkIjoiMzU0IiwiQ29sb3IiOnsiJGlkIjoiMzU1IiwiQSI6MjU1LCJSIjo5MSwiRyI6MTU1LCJCIjoyMTN9fSwiSXNWaXNpYmxlIjp0cnVlLCJXaWR0aCI6MTguMCwiSGVpZ2h0IjoyMC4wLCJCb3JkZXJTdHlsZSI6eyIkaWQiOiIzNTYiLCJMaW5lQ29sb3IiOnsiJGlkIjoiMzU3IiwiJHR5cGUiOiJOTFJFLkNvbW1vbi5Eb20uU29saWRDb2xvckJydXNoLCBOTFJFLkNvbW1vbiIsIkNvbG9yIjp7IiRpZCI6IjM1OCIsIkEiOjI1NSwiUiI6MjU1LCJHIjowLCJCIjowfX0sIkxpbmVXZWlnaHQiOjAuMCwiTGluZVR5cGUiOjAsIlBhcmVudFN0eWxlIjpudWxsfSwiUGFyZW50U3R5bGUiOm51bGx9LCJUaXRsZVN0eWxlIjp7IiRpZCI6IjM1OSIsIkZvbnRTZXR0aW5ncyI6eyIkaWQiOiIzNjAiLCJGb250U2l6ZSI6MTEsIkZvbnROYW1lIjoiQ2FsaWJyaSIsIklzQm9sZCI6dHJ1ZSwiSXNJdGFsaWMiOmZhbHNlLCJJc1VuZGVybGluZWQiOmZhbHNlLCJQYXJlbnRTdHlsZSI6bnVsbH0sIkF1dG9TaXplIjowLCJGb3JlZ3JvdW5kIjp7IiRpZCI6IjM2MSIsIkNvbG9yIjp7IiRpZCI6IjM2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jMiLCJUb3AiOjAuMCwiTGVmdCI6MC4wLCJSaWdodCI6MC4wLCJCb3R0b20iOjAuMH0sIlBhZGRpbmciOnsiJGlkIjoiMzY0IiwiVG9wIjowLjAsIkxlZnQiOjAuMCwiUmlnaHQiOjAuMCwiQm90dG9tIjowLjB9LCJCYWNrZ3JvdW5kIjp7IiRpZCI6IjM2NSIsIkNvbG9yIjp7IiRpZCI6IjM2NiIsIkEiOjg5LCJSIjowLCJHIjowLCJCIjowfX0sIklzVmlzaWJsZSI6dHJ1ZSwiV2lkdGgiOjAuMCwiSGVpZ2h0IjowLjAsIkJvcmRlclN0eWxlIjpudWxsLCJQYXJlbnRTdHlsZSI6bnVsbH0sIkRhdGVTdHlsZSI6eyIkaWQiOiIzNjciLCJGb250U2V0dGluZ3MiOnsiJGlkIjoiMzY4IiwiRm9udFNpemUiOjEwLCJGb250TmFtZSI6IkNhbGlicmkiLCJJc0JvbGQiOmZhbHNlLCJJc0l0YWxpYyI6ZmFsc2UsIklzVW5kZXJsaW5lZCI6ZmFsc2UsIlBhcmVudFN0eWxlIjpudWxsfSwiQXV0b1NpemUiOjAsIkZvcmVncm91bmQiOnsiJGlkIjoiMzY5IiwiQ29sb3IiOnsiJGlkIjoiMzc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zEiLCJUb3AiOjAuMCwiTGVmdCI6MC4wLCJSaWdodCI6MC4wLCJCb3R0b20iOjAuMH0sIlBhZGRpbmciOnsiJGlkIjoiMzcyIiwiVG9wIjowLjAsIkxlZnQiOjAuMCwiUmlnaHQiOjAuMCwiQm90dG9tIjowLjB9LCJCYWNrZ3JvdW5kIjp7IiRpZCI6IjM3MyIsIkNvbG9yIjp7IiRyZWYiOiIzNjYifX0sIklzVmlzaWJsZSI6dHJ1ZSwiV2lkdGgiOjAuMCwiSGVpZ2h0IjowLjAsIkJvcmRlclN0eWxlIjpudWxsLCJQYXJlbnRTdHlsZSI6bnVsbH0sIkRhdGVGb3JtYXQiOnsiJGlkIjoiMz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NSIsIkZvcm1hdCI6MCwiSXNWaXNpYmxlIjpmYWxzZSwiTGFzdEtub3duVmlzaWJpbGl0eVN0YXRlIjpmYWxzZX0sIklzVmlzaWJsZSI6dHJ1ZSwiUGFyZW50U3R5bGUiOm51bGx9LCJEZWZhdWx0U3dpbWxhbmVNaWxlc3RvbmVTdHlsZSI6eyIkaWQiOiIzNzYiLCJUaXRsZVBvc2l0aW9uIjoiUmlnaHQiLCJEYXRlUG9zaXRpb24iOiJMZWZ0IiwiU2hhcGVUeXBlIjowLCJTaGFwZVNpemUiOjEsIlNwYWNpbmciOjUsIlNoYXBlU3R5bGUiOnsiJGlkIjoiMzc3IiwiTWFyZ2luIjp7IiRpZCI6IjM3OCIsIlRvcCI6MC4wLCJMZWZ0IjowLjAsIlJpZ2h0IjowLjAsIkJvdHRvbSI6MC4wfSwiUGFkZGluZyI6eyIkaWQiOiIzNzkiLCJUb3AiOjAuMCwiTGVmdCI6MC4wLCJSaWdodCI6MC4wLCJCb3R0b20iOjAuMH0sIkJhY2tncm91bmQiOnsiJGlkIjoiMzgwIiwiQ29sb3IiOnsiJGlkIjoiMzgxIiwiQSI6MjU1LCJSIjo5MSwiRyI6MTU1LCJCIjoyMTN9fSwiSXNWaXNpYmxlIjp0cnVlLCJXaWR0aCI6MTguMCwiSGVpZ2h0IjoyMC4wLCJCb3JkZXJTdHlsZSI6eyIkaWQiOiIzODIiLCJMaW5lQ29sb3IiOnsiJGlkIjoiMzgzIiwiJHR5cGUiOiJOTFJFLkNvbW1vbi5Eb20uU29saWRDb2xvckJydXNoLCBOTFJFLkNvbW1vbiIsIkNvbG9yIjp7IiRpZCI6IjM4NCIsIkEiOjI1NSwiUiI6MjU1LCJHIjowLCJCIjowfX0sIkxpbmVXZWlnaHQiOjAuMCwiTGluZVR5cGUiOjAsIlBhcmVudFN0eWxlIjpudWxsfSwiUGFyZW50U3R5bGUiOm51bGx9LCJUaXRsZVN0eWxlIjp7IiRpZCI6IjM4NSIsIkZvbnRTZXR0aW5ncyI6eyIkaWQiOiIzODYiLCJGb250U2l6ZSI6MTEsIkZvbnROYW1lIjoiQ2FsaWJyaSIsIklzQm9sZCI6dHJ1ZSwiSXNJdGFsaWMiOmZhbHNlLCJJc1VuZGVybGluZWQiOmZhbHNlLCJQYXJlbnRTdHlsZSI6bnVsbH0sIkF1dG9TaXplIjowLCJGb3JlZ3JvdW5kIjp7IiRpZCI6IjM4NyIsIkNvbG9yIjp7IiRpZCI6IjM4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ODkiLCJUb3AiOjAuMCwiTGVmdCI6MC4wLCJSaWdodCI6MC4wLCJCb3R0b20iOjAuMH0sIlBhZGRpbmciOnsiJGlkIjoiMzkwIiwiVG9wIjowLjAsIkxlZnQiOjAuMCwiUmlnaHQiOjAuMCwiQm90dG9tIjowLjB9LCJCYWNrZ3JvdW5kIjp7IiRpZCI6IjM5MSIsIkNvbG9yIjp7IiRpZCI6IjM5MiIsIkEiOjg5LCJSIjowLCJHIjowLCJCIjowfX0sIklzVmlzaWJsZSI6dHJ1ZSwiV2lkdGgiOjAuMCwiSGVpZ2h0IjowLjAsIkJvcmRlclN0eWxlIjpudWxsLCJQYXJlbnRTdHlsZSI6bnVsbH0sIkRhdGVTdHlsZSI6eyIkaWQiOiIzOTMiLCJGb250U2V0dGluZ3MiOnsiJGlkIjoiMzk0IiwiRm9udFNpemUiOjEwLCJGb250TmFtZSI6IkNhbGlicmkiLCJJc0JvbGQiOmZhbHNlLCJJc0l0YWxpYyI6ZmFsc2UsIklzVW5kZXJsaW5lZCI6ZmFsc2UsIlBhcmVudFN0eWxlIjpudWxsfSwiQXV0b1NpemUiOjAsIkZvcmVncm91bmQiOnsiJGlkIjoiMzk1IiwiQ29sb3IiOnsiJGlkIjoiMzk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ciLCJUb3AiOjAuMCwiTGVmdCI6MC4wLCJSaWdodCI6MC4wLCJCb3R0b20iOjAuMH0sIlBhZGRpbmciOnsiJGlkIjoiMzk4IiwiVG9wIjowLjAsIkxlZnQiOjAuMCwiUmlnaHQiOjAuMCwiQm90dG9tIjowLjB9LCJCYWNrZ3JvdW5kIjp7IiRpZCI6IjM5OSIsIkNvbG9yIjp7IiRpZCI6IjQwMCIsIkEiOjg5LCJSIjowLCJHIjowLCJCIjowfX0sIklzVmlzaWJsZSI6dHJ1ZSwiV2lkdGgiOjAuMCwiSGVpZ2h0IjowLjAsIkJvcmRlclN0eWxlIjpudWxsLCJQYXJlbnRTdHlsZSI6bnVsbH0sIkRhdGVGb3JtYXQiOnsiJGlkIjoiND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MiIsIkZvcm1hdCI6MCwiSXNWaXNpYmxlIjpmYWxzZSwiTGFzdEtub3duVmlzaWJpbGl0eVN0YXRlIjpmYWxzZX0sIklzVmlzaWJsZSI6dHJ1ZSwiUGFyZW50U3R5bGUiOm51bGx9LCJEZWZhdWx0U3dpbWxhbmVBY3Rpdml0eVN0eWxlIjp7IiRpZCI6IjQwMyIsIkhlYWRlclN0eWxlIjp7IiRpZCI6IjQwNCIsIlRleHRTdHlsZSI6eyIkaWQiOiI0MDUiLCJGb250U2V0dGluZ3MiOnsiJGlkIjoiNDA2IiwiRm9udFNpemUiOjExLCJGb250TmFtZSI6IkNhbGlicmkiLCJJc0JvbGQiOmZhbHNlLCJJc0l0YWxpYyI6ZmFsc2UsIklzVW5kZXJsaW5lZCI6ZmFsc2UsIlBhcmVudFN0eWxlIjpudWxsfSwiQXV0b1NpemUiOjIsIkZvcmVncm91bmQiOnsiJGlkIjoiNDA3IiwiQ29sb3IiOnsiJGlkIjoiNDA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A5IiwiVG9wIjowLjAsIkxlZnQiOjAuMCwiUmlnaHQiOjAuMCwiQm90dG9tIjowLjB9LCJQYWRkaW5nIjp7IiRpZCI6IjQxMCIsIlRvcCI6MC4wLCJMZWZ0IjowLjAsIlJpZ2h0IjowLjAsIkJvdHRvbSI6MC4wfSwiQmFja2dyb3VuZCI6bnVsbCwiSXNWaXNpYmxlIjp0cnVlLCJXaWR0aCI6MC4wLCJIZWlnaHQiOjAuMCwiQm9yZGVyU3R5bGUiOm51bGwsIlBhcmVudFN0eWxlIjpudWxsfSwiUmVjdGFuZ2xlU3R5bGUiOnsiJGlkIjoiNDExIiwiTWFyZ2luIjp7IiRpZCI6IjQxMiIsIlRvcCI6MC4wLCJMZWZ0IjowLjAsIlJpZ2h0IjowLjAsIkJvdHRvbSI6MC4wfSwiUGFkZGluZyI6eyIkaWQiOiI0MTMiLCJUb3AiOjAuMCwiTGVmdCI6MC4wLCJSaWdodCI6MC4wLCJCb3R0b20iOjAuMH0sIkJhY2tncm91bmQiOnsiJGlkIjoiNDE0IiwiQ29sb3IiOnsiJGlkIjoiNDE1IiwiQSI6NjMsIlIiOjkxLCJHIjoxNTUsIkIiOjIxM319LCJJc1Zpc2libGUiOnRydWUsIldpZHRoIjowLjAsIkhlaWdodCI6MC4wLCJCb3JkZXJTdHlsZSI6eyIkaWQiOiI0MTYiLCJMaW5lQ29sb3IiOnsiJGlkIjoiNDE3IiwiJHR5cGUiOiJOTFJFLkNvbW1vbi5Eb20uU29saWRDb2xvckJydXNoLCBOTFJFLkNvbW1vbiIsIkNvbG9yIjp7IiRpZCI6IjQxOCIsIkEiOjI1NSwiUiI6MjU1LCJHIjowLCJCIjowfX0sIkxpbmVXZWlnaHQiOjAuMCwiTGluZVR5cGUiOjAsIlBhcmVudFN0eWxlIjpudWxsfSwiUGFyZW50U3R5bGUiOm51bGx9LCJNYXJnaW4iOnsiJGlkIjoiNDE5IiwiVG9wIjowLjAsIkxlZnQiOjAuMCwiUmlnaHQiOjAuMCwiQm90dG9tIjowLjB9LCJQYWRkaW5nIjp7IiRpZCI6IjQyMCIsIlRvcCI6MC4wLCJMZWZ0IjowLjAsIlJpZ2h0IjowLjAsIkJvdHRvbSI6MC4wfSwiQmFja2dyb3VuZCI6bnVsbCwiSXNWaXNpYmxlIjp0cnVlLCJXaWR0aCI6MC4wLCJIZWlnaHQiOjAuMCwiQm9yZGVyU3R5bGUiOm51bGwsIlBhcmVudFN0eWxlIjpudWxsfSwiQmFja2dyb3VuZFN0eWxlIjp7IiRpZCI6IjQyMSIsIk1hcmdpbiI6eyIkaWQiOiI0MjIiLCJUb3AiOjAuMCwiTGVmdCI6MC4wLCJSaWdodCI6MC4wLCJCb3R0b20iOjAuMH0sIlBhZGRpbmciOnsiJGlkIjoiNDIzIiwiVG9wIjowLjAsIkxlZnQiOjAuMCwiUmlnaHQiOjAuMCwiQm90dG9tIjowLjB9LCJCYWNrZ3JvdW5kIjp7IiRpZCI6IjQyNCIsIkNvbG9yIjp7IiRpZCI6IjQyNSIsIkEiOjUxLCJSIjo5MSwiRyI6MTU1LCJCIjoyMTN9fSwiSXNWaXNpYmxlIjp0cnVlLCJXaWR0aCI6MC4wLCJIZWlnaHQiOjAuMCwiQm9yZGVyU3R5bGUiOnsiJGlkIjoiNDI2IiwiTGluZUNvbG9yIjp7IiRpZCI6IjQyNyIsIiR0eXBlIjoiTkxSRS5Db21tb24uRG9tLlNvbGlkQ29sb3JCcnVzaCwgTkxSRS5Db21tb24iLCJDb2xvciI6eyIkaWQiOiI0MjgiLCJBIjoyNTUsIlIiOjI1NSwiRyI6MCwiQiI6MH19LCJMaW5lV2VpZ2h0IjowLjAsIkxpbmVUeXBlIjowLCJQYXJlbnRTdHlsZSI6bnVsbH0sIlBhcmVudFN0eWxlIjpudWxsfSwiTWFyZ2luIjp7IiRpZCI6IjQyOSIsIlRvcCI6MC4wLCJMZWZ0IjowLjAsIlJpZ2h0IjowLjAsIkJvdHRvbSI6MC4wfSwiUGFkZGluZyI6eyIkaWQiOiI0MzAiLCJUb3AiOjAuMCwiTGVmdCI6MC4wLCJSaWdodCI6MC4wLCJCb3R0b20iOjAuMH0sIklzVmlzaWJsZSI6dHJ1ZSwiV2lkdGgiOjAuMCwiSGVpZ2h0IjowLjAsIkJvcmRlclN0eWxlIjpudWxsLCJQYXJlbnRTdHlsZSI6bnVsbH0sIk1hcmdpbiI6eyIkaWQiOiI0MzEiLCJUb3AiOjAuMCwiTGVmdCI6MC4wLCJSaWdodCI6MC4wLCJCb3R0b20iOjAuMH0sIlBhZGRpbmciOnsiJGlkIjoiNDMyIiwiVG9wIjowLjAsIkxlZnQiOjAuMCwiUmlnaHQiOjAuMCwiQm90dG9tIjowLjB9LCJJc1Zpc2libGUiOnRydWUsIldpZHRoIjowLjAsIkhlaWdodCI6MC4wLCJCb3JkZXJTdHlsZSI6eyIkaWQiOiI0MzMiLCJMaW5lQ29sb3IiOm51bGwsIkxpbmVXZWlnaHQiOjAuMCwiTGluZVR5cGUiOjAsIlBhcmVudFN0eWxlIjpudWxsfSwiUGFyZW50U3R5bGUiOm51bGx9LCJfYWRkaXRpb25hbFN3aW1sYW5lVjJTdHlsZXMiOltdfSwiU2NhbGUiOnsiJGlkIjoiNDM0IiwiU3RhcnREYXRlIjoiMDAwMS0wMS0wMVQwMDowMDowMCIsIkVuZERhdGUiOiIyMDIyLTA1LTMxVDIzOjU5OjAwIiwiRm9ybWF0IjoiZCIsIlR5cGUiOjAsIkF1dG9EYXRlUmFuZ2UiOnRydWUsIldvcmtpbmdEYXlzIjozMSwiRmlzY2FsWWVhciI6eyIkaWQiOiI0MzUiLCJTdGFydE1vbnRoIjoxLCJVc2VTdGFydGluZ1llYXJGb3JOdW1iZXJpbmciOnRydWUsIlNob3dGaXNjYWxZZWFyTGFiZWwiOnRydWV9LCJUb2RheU1hcmtlclRleHQiOiJUb2RheSIsIkF1dG9TY2FsZVR5cGUiOmZhbHNlfSwiU2NhbGVWMiI6eyIkaWQiOiI0MzYiLCJTdGFydERhdGUiOiIwMDAxLTAxLTAxVDAwOjAwOjAwIiwiRW5kRGF0ZSI6IjIwMjYtMDUtMzFUMjM6NTk6MDAiLCJBdXRvRGF0ZVJhbmdlIjp0cnVlLCJXb3JraW5nRGF5cyI6MzEsIkZpc2NhbFllYXIiOnsiJHJlZiI6IjQzNSJ9LCJUb2RheU1hcmtlclRleHQiOiJUb2RheSIsIkF1dG9TY2FsZVR5cGUiOmZhbHNlLCJUaW1lYmFuZFNjYWxlcyI6eyIkaWQiOiI0MzciLCJUb3BTY2FsZUxheWVyIjp7IiRpZCI6IjQzOCIsIkZvcm1hdCI6ImQiLCJUeXBlIjowfSwiTWlkZGxlU2NhbGVMYXllciI6eyIkaWQiOiI0MzkiLCJGb3JtYXQiOm51bGwsIlR5cGUiOjB9LCJCb3R0b21TY2FsZUxheWVyIjp7IiRpZCI6IjQ0MCIsIkZvcm1hdCI6bnVsbCwiVHlwZSI6MH19fSwiTWlsZXN0b25lcyI6W10sIlRhc2tzIjpbeyIkaWQiOiI0NDEiLCJHcm91cE5hbWUiOm51bGwsIlN0YXJ0RGF0ZSI6IjIwMjUtMDUtMDFUMDA6MDA6MDBaIiwiRW5kRGF0ZSI6IjIwMjYtMDUtMzFUMjM6NTk6MDBaIiwiUGVyY2VudGFnZUNvbXBsZXRlIjpudWxsLCJTdHlsZSI6eyIkaWQiOiI0NDIiLCJTaGFwZSI6MCwiU2hhcGVUaGlja25lc3MiOjAsIkR1cmF0aW9uRm9ybWF0IjowLCJJbmNsdWRlTm9uV29ya2luZ0RheXNJbkR1cmF0aW9uIjpmYWxzZSwiUGVyY2VudGFnZUNvbXBsZXRlU3R5bGUiOnsiJGlkIjoiNDQzIiwiRm9udFNldHRpbmdzIjp7IiRpZCI6IjQ0NCIsIkZvbnRTaXplIjoxMCwiRm9udE5hbWUiOiJDYWxpYnJpIiwiSXNCb2xkIjpmYWxzZSwiSXNJdGFsaWMiOmZhbHNlLCJJc1VuZGVybGluZWQiOmZhbHNlLCJQYXJlbnRTdHlsZSI6bnVsbH0sIkF1dG9TaXplIjowLCJGb3JlZ3JvdW5kIjp7IiRpZCI6IjQ0NSIsIkNvbG9yIjp7IiRpZCI6IjQ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0NyIsIlRvcCI6MC4wLCJMZWZ0IjowLjAsIlJpZ2h0IjowLjAsIkJvdHRvbSI6MC4wfSwiUGFkZGluZyI6eyIkaWQiOiI0NDgiLCJUb3AiOjAuMCwiTGVmdCI6MC4wLCJSaWdodCI6MC4wLCJCb3R0b20iOjAuMH0sIkJhY2tncm91bmQiOnsiJGlkIjoiNDQ5IiwiQ29sb3IiOnsiJGlkIjoiNDUwIiwiQSI6ODksIlIiOjAsIkciOjAsIkIiOjB9fSwiSXNWaXNpYmxlIjp0cnVlLCJXaWR0aCI6MC4wLCJIZWlnaHQiOjAuMCwiQm9yZGVyU3R5bGUiOnsiJGlkIjoiNDUxIiwiTGluZUNvbG9yIjpudWxsLCJMaW5lV2VpZ2h0IjowLjAsIkxpbmVUeXBlIjowLCJQYXJlbnRTdHlsZSI6bnVsbH0sIlBhcmVudFN0eWxlIjpudWxsfSwiRHVyYXRpb25TdHlsZSI6eyIkaWQiOiI0NTIiLCJGb250U2V0dGluZ3MiOnsiJGlkIjoiNDUzIiwiRm9udFNpemUiOjEwLCJGb250TmFtZSI6IkNhbGlicmkiLCJJc0JvbGQiOmZhbHNlLCJJc0l0YWxpYyI6ZmFsc2UsIklzVW5kZXJsaW5lZCI6ZmFsc2UsIlBhcmVudFN0eWxlIjpudWxsfSwiQXV0b1NpemUiOjAsIkZvcmVncm91bmQiOnsiJGlkIjoiNDU0IiwiQ29sb3IiOnsiJGlkIjoiNDU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U2IiwiVG9wIjowLjAsIkxlZnQiOjAuMCwiUmlnaHQiOjAuMCwiQm90dG9tIjowLjB9LCJQYWRkaW5nIjp7IiRpZCI6IjQ1NyIsIlRvcCI6MC4wLCJMZWZ0IjowLjAsIlJpZ2h0IjowLjAsIkJvdHRvbSI6MC4wfSwiQmFja2dyb3VuZCI6eyIkaWQiOiI0NTgiLCJDb2xvciI6eyIkcmVmIjoiNDUwIn19LCJJc1Zpc2libGUiOnRydWUsIldpZHRoIjowLjAsIkhlaWdodCI6MC4wLCJCb3JkZXJTdHlsZSI6eyIkaWQiOiI0NTkiLCJMaW5lQ29sb3IiOm51bGwsIkxpbmVXZWlnaHQiOjAuMCwiTGluZVR5cGUiOjAsIlBhcmVudFN0eWxlIjpudWxsfSwiUGFyZW50U3R5bGUiOm51bGx9LCJIb3Jpem9udGFsQ29ubmVjdG9yU3R5bGUiOnsiJGlkIjoiNDYwIiwiTGluZUNvbG9yIjp7IiRpZCI6IjQ2MSIsIiR0eXBlIjoiTkxSRS5Db21tb24uRG9tLlNvbGlkQ29sb3JCcnVzaCwgTkxSRS5Db21tb24iLCJDb2xvciI6eyIkaWQiOiI0NjIiLCJBIjoyNTUsIlIiOjIwNCwiRyI6MjA0LCJCIjoyMDR9fSwiTGluZVdlaWdodCI6MS4wLCJMaW5lVHlwZSI6MCwiUGFyZW50U3R5bGUiOm51bGx9LCJWZXJ0aWNhbENvbm5lY3RvclN0eWxlIjp7IiRpZCI6IjQ2MyIsIkxpbmVDb2xvciI6eyIkaWQiOiI0NjQiLCIkdHlwZSI6Ik5MUkUuQ29tbW9uLkRvbS5Tb2xpZENvbG9yQnJ1c2gsIE5MUkUuQ29tbW9uIiwiQ29sb3IiOnsiJGlkIjoiNDY1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xMCwiSXNCZWxvd1RpbWViYW5kIjp0cnVlLCJQZXJjZW50YWdlQ29tcGxldGVTaGFwZU9wYWNpdHkiOjM1LCJTaGFwZVN0eWxlIjp7IiRpZCI6IjQ2NiIsIk1hcmdpbiI6eyIkaWQiOiI0NjciLCJUb3AiOjAuMCwiTGVmdCI6NC4wLCJSaWdodCI6NC4wLCJCb3R0b20iOjAuMH0sIlBhZGRpbmciOnsiJGlkIjoiNDY4IiwiVG9wIjowLjAsIkxlZnQiOjAuMCwiUmlnaHQiOjAuMCwiQm90dG9tIjowLjB9LCJCYWNrZ3JvdW5kIjp7IiRpZCI6IjQ2OSIsIkNvbG9yIjp7IiRpZCI6IjQ3MCIsIkEiOjI1NSwiUiI6OTEsIkciOjE1NSwiQiI6MjEzfX0sIklzVmlzaWJsZSI6dHJ1ZSwiV2lkdGgiOjAuMCwiSGVpZ2h0IjoxMC4wLCJCb3JkZXJTdHlsZSI6eyIkaWQiOiI0NzEiLCJMaW5lQ29sb3IiOnsiJGlkIjoiNDcyIiwiJHR5cGUiOiJOTFJFLkNvbW1vbi5Eb20uU29saWRDb2xvckJydXNoLCBOTFJFLkNvbW1vbiIsIkNvbG9yIjp7IiRpZCI6IjQ3MyIsIkEiOjI1NSwiUiI6MjU1LCJHIjowLCJCIjowfX0sIkxpbmVXZWlnaHQiOjAuMCwiTGluZVR5cGUiOjAsIlBhcmVudFN0eWxlIjpudWxsfSwiUGFyZW50U3R5bGUiOm51bGx9LCJUaXRsZVN0eWxlIjp7IiRpZCI6IjQ3NCIsIkZvbnRTZXR0aW5ncyI6eyIkaWQiOiI0NzUiLCJGb250U2l6ZSI6MTEsIkZvbnROYW1lIjoiQ2FsaWJyaSIsIklzQm9sZCI6dHJ1ZSwiSXNJdGFsaWMiOmZhbHNlLCJJc1VuZGVybGluZWQiOmZhbHNlLCJQYXJlbnRTdHlsZSI6bnVsbH0sIkF1dG9TaXplIjowLCJGb3JlZ3JvdW5kIjp7IiRpZCI6IjQ3NiIsIkNvbG9yIjp7IiRpZCI6IjQ3Ny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0NzgiLCJUb3AiOjAuMCwiTGVmdCI6MC4wLCJSaWdodCI6MC4wLCJCb3R0b20iOjAuMH0sIlBhZGRpbmciOnsiJGlkIjoiNDc5IiwiVG9wIjowLjAsIkxlZnQiOjAuMCwiUmlnaHQiOjAuMCwiQm90dG9tIjowLjB9LCJCYWNrZ3JvdW5kIjp7IiRpZCI6IjQ4MCIsIkNvbG9yIjp7IiRyZWYiOiI0NTAifX0sIklzVmlzaWJsZSI6dHJ1ZSwiV2lkdGgiOjAuMCwiSGVpZ2h0IjowLjAsIkJvcmRlclN0eWxlIjp7IiRpZCI6IjQ4MSIsIkxpbmVDb2xvciI6bnVsbCwiTGluZVdlaWdodCI6MC4wLCJMaW5lVHlwZSI6MCwiUGFyZW50U3R5bGUiOm51bGx9LCJQYXJlbnRTdHlsZSI6bnVsbH0sIkRhdGVTdHlsZSI6eyIkaWQiOiI0ODIiLCJGb250U2V0dGluZ3MiOnsiJGlkIjoiNDgzIiwiRm9udFNpemUiOjEwLCJGb250TmFtZSI6IkNhbGlicmkiLCJJc0JvbGQiOmZhbHNlLCJJc0l0YWxpYyI6ZmFsc2UsIklzVW5kZXJsaW5lZCI6ZmFsc2UsIlBhcmVudFN0eWxlIjpudWxsfSwiQXV0b1NpemUiOjAsIkZvcmVncm91bmQiOnsiJGlkIjoiNDg0IiwiQ29sb3IiOnsiJGlkIjoiNDg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ODYiLCJUb3AiOjAuMCwiTGVmdCI6MC4wLCJSaWdodCI6MC4wLCJCb3R0b20iOjAuMH0sIlBhZGRpbmciOnsiJGlkIjoiNDg3IiwiVG9wIjowLjAsIkxlZnQiOjAuMCwiUmlnaHQiOjAuMCwiQm90dG9tIjowLjB9LCJCYWNrZ3JvdW5kIjp7IiRpZCI6IjQ4OCIsIkNvbG9yIjp7IiRyZWYiOiI0NTAifX0sIklzVmlzaWJsZSI6dHJ1ZSwiV2lkdGgiOjAuMCwiSGVpZ2h0IjowLjAsIkJvcmRlclN0eWxlIjp7IiRpZCI6IjQ4OSIsIkxpbmVDb2xvciI6bnVsbCwiTGluZVdlaWdodCI6MC4wLCJMaW5lVHlwZSI6MCwiUGFyZW50U3R5bGUiOm51bGx9LCJQYXJlbnRTdHlsZSI6bnVsbH0sIkRhdGVGb3JtYXQiOnsiJGlkIjoiNDk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kxIiwiRGF0ZVBhcnRJc1Zpc2libGUiOmZhbHNlLCJUaW1lUGFydElzVmlzaWJsZSI6ZmFsc2V9fSwiV2Vla051bWJlcmluZyI6eyIkaWQiOiI0OTIiLCJGb3JtYXQiOjAsIklzVmlzaWJsZSI6ZmFsc2UsIkxhc3RLbm93blZpc2liaWxpdHlTdGF0ZSI6ZmFsc2V9LCJJc1Zpc2libGUiOnRydWUsIlBhcmVudFN0eWxlIjpudWxsfSwiSW5kZXgiOjAsIlNtYXJ0RHVyYXRpb25BY3RpdmF0ZWQiOmZhbHNlLCJEYXRlRm9ybWF0Ijp7IiRyZWYiOiI0OTAifSwiV2Vla051bWJlcmluZyI6eyIkaWQiOiI0OTMiLCJGb3JtYXQiOjAsIklzVmlzaWJsZSI6ZmFsc2UsIkxhc3RLbm93blZpc2liaWxpdHlTdGF0ZSI6ZmFsc2V9LCJJZCI6IjcwZTBjYzdkLTU2NTctNGFlNS05YWU5LWU1OTllYzA2NmIzZiIsIkltcG9ydElkIjpudWxsLCJUaXRsZSI6IlN0cmF0ZWd5IEJ1ZGdldDogJDEzLDAwMCIsIk5vdGUiOm51bGwsIkh5cGVybGluayI6eyIkaWQiOiI0OTQiLCJBZGRyZXNzIjoiIiwiU3ViQWRkcmVzcyI6IiJ9LCJJc0NoYW5nZWQiOmZhbHNlLCJJc05ldyI6ZmFsc2V9LHsiJGlkIjoiNDk1IiwiR3JvdXBOYW1lIjoiZTc5NDY2NWQtY2FkOS00NDNkLThhZmQtNjdmMDRhMTI5YTM3IiwiU3RhcnREYXRlIjoiMjAyNS0wNS0wMVQwMDowMDowMFoiLCJFbmREYXRlIjoiMjAyNS0wNy0xMlQyMzo1OTowMFoiLCJQZXJjZW50YWdlQ29tcGxldGUiOjkwLjAsIlN0eWxlIjp7IiRpZCI6IjQ5NiIsIlNoYXBlIjowLCJTaGFwZVRoaWNrbmVzcyI6MiwiRHVyYXRpb25Gb3JtYXQiOjAsIkluY2x1ZGVOb25Xb3JraW5nRGF5c0luRHVyYXRpb24iOmZhbHNlLCJQZXJjZW50YWdlQ29tcGxldGVTdHlsZSI6eyIkaWQiOiI0OTciLCJGb250U2V0dGluZ3MiOnsiJGlkIjoiNDk4IiwiRm9udFNpemUiOjEwLCJGb250TmFtZSI6IkNhbGlicmkiLCJJc0JvbGQiOmZhbHNlLCJJc0l0YWxpYyI6ZmFsc2UsIklzVW5kZXJsaW5lZCI6ZmFsc2UsIlBhcmVudFN0eWxlIjpudWxsfSwiQXV0b1NpemUiOjAsIkZvcmVncm91bmQiOnsiJGlkIjoiNDk5IiwiQ29sb3IiOnsiJGlkIjoiNTAw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UwMSIsIlRvcCI6MC4wLCJMZWZ0IjowLjAsIlJpZ2h0IjowLjAsIkJvdHRvbSI6MC4wfSwiUGFkZGluZyI6eyIkaWQiOiI1MDIiLCJUb3AiOjAuMCwiTGVmdCI6MC4wLCJSaWdodCI6MC4wLCJCb3R0b20iOjAuMH0sIkJhY2tncm91bmQiOnsiJGlkIjoiNTAzIiwiQ29sb3IiOnsiJGlkIjoiNTA0IiwiQSI6ODksIlIiOjAsIkciOjAsIkIiOjB9fSwiSXNWaXNpYmxlIjp0cnVlLCJXaWR0aCI6MC4wLCJIZWlnaHQiOjAuMCwiQm9yZGVyU3R5bGUiOnsiJGlkIjoiNTA1IiwiTGluZUNvbG9yIjpudWxsLCJMaW5lV2VpZ2h0IjowLjAsIkxpbmVUeXBlIjowLCJQYXJlbnRTdHlsZSI6bnVsbH0sIlBhcmVudFN0eWxlIjpudWxsfSwiRHVyYXRpb25TdHlsZSI6eyIkaWQiOiI1MDYiLCJGb250U2V0dGluZ3MiOnsiJGlkIjoiNTA3IiwiRm9udFNpemUiOjEwLCJGb250TmFtZSI6IkNhbGlicmkiLCJJc0JvbGQiOmZhbHNlLCJJc0l0YWxpYyI6ZmFsc2UsIklzVW5kZXJsaW5lZCI6ZmFsc2UsIlBhcmVudFN0eWxlIjpudWxsfSwiQXV0b1NpemUiOjAsIkZvcmVncm91bmQiOnsiJGlkIjoiNTA4IiwiQ29sb3IiOnsiJGlkIjoiNTA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EwIiwiVG9wIjowLjAsIkxlZnQiOjAuMCwiUmlnaHQiOjAuMCwiQm90dG9tIjowLjB9LCJQYWRkaW5nIjp7IiRpZCI6IjUxMSIsIlRvcCI6MC4wLCJMZWZ0IjowLjAsIlJpZ2h0IjowLjAsIkJvdHRvbSI6MC4wfSwiQmFja2dyb3VuZCI6eyIkaWQiOiI1MTIiLCJDb2xvciI6eyIkcmVmIjoiNTA0In19LCJJc1Zpc2libGUiOnRydWUsIldpZHRoIjowLjAsIkhlaWdodCI6MC4wLCJCb3JkZXJTdHlsZSI6eyIkaWQiOiI1MTMiLCJMaW5lQ29sb3IiOm51bGwsIkxpbmVXZWlnaHQiOjAuMCwiTGluZVR5cGUiOjAsIlBhcmVudFN0eWxlIjpudWxsfSwiUGFyZW50U3R5bGUiOm51bGx9LCJIb3Jpem9udGFsQ29ubmVjdG9yU3R5bGUiOnsiJGlkIjoiNTE0IiwiTGluZUNvbG9yIjp7IiRpZCI6IjUxNSIsIiR0eXBlIjoiTkxSRS5Db21tb24uRG9tLlNvbGlkQ29sb3JCcnVzaCwgTkxSRS5Db21tb24iLCJDb2xvciI6eyIkaWQiOiI1MTYiLCJBIjoyNTUsIlIiOjIwNCwiRyI6MjA0LCJCIjoyMDR9fSwiTGluZVdlaWdodCI6MS4wLCJMaW5lVHlwZSI6MCwiUGFyZW50U3R5bGUiOm51bGx9LCJWZXJ0aWNhbENvbm5lY3RvclN0eWxlIjp7IiRpZCI6IjUxNyIsIkxpbmVDb2xvciI6eyIkaWQiOiI1MTgiLCIkdHlwZSI6Ik5MUkUuQ29tbW9uLkRvbS5Tb2xpZENvbG9yQnJ1c2gsIE5MUkUuQ29tbW9uIiwiQ29sb3IiOnsiJGlkIjoiNTE5IiwiQSI6MjU1LCJSIjoyMDQsIkciOjIwNCwiQiI6MjA0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NTIwIiwiTWFyZ2luIjp7IiRpZCI6IjUyMSIsIlRvcCI6MC4wLCJMZWZ0Ijo0LjAsIlJpZ2h0Ijo0LjAsIkJvdHRvbSI6MC4wfSwiUGFkZGluZyI6eyIkaWQiOiI1MjIiLCJUb3AiOjAuMCwiTGVmdCI6MC4wLCJSaWdodCI6MC4wLCJCb3R0b20iOjAuMH0sIkJhY2tncm91bmQiOnsiJGlkIjoiNTIzIiwiQ29sb3IiOnsiJGlkIjoiNTI0IiwiQSI6MjU1LCJSIjo5MSwiRyI6MTU1LCJCIjoyMTN9fSwiSXNWaXNpYmxlIjp0cnVlLCJXaWR0aCI6MC4wLCJIZWlnaHQiOjIyLjAsIkJvcmRlclN0eWxlIjp7IiRpZCI6IjUyNSIsIkxpbmVDb2xvciI6eyIkaWQiOiI1MjYiLCIkdHlwZSI6Ik5MUkUuQ29tbW9uLkRvbS5Tb2xpZENvbG9yQnJ1c2gsIE5MUkUuQ29tbW9uIiwiQ29sb3IiOnsiJGlkIjoiNTI3IiwiQSI6MjU1LCJSIjoyNTUsIkciOjAsIkIiOjB9fSwiTGluZVdlaWdodCI6MC4wLCJMaW5lVHlwZSI6MCwiUGFyZW50U3R5bGUiOm51bGx9LCJQYXJlbnRTdHlsZSI6bnVsbH0sIlRpdGxlU3R5bGUiOnsiJGlkIjoiNTI4IiwiRm9udFNldHRpbmdzIjp7IiRpZCI6IjUyOSIsIkZvbnRTaXplIjoxMSwiRm9udE5hbWUiOiJDYWxpYnJpIiwiSXNCb2xkIjp0cnVlLCJJc0l0YWxpYyI6ZmFsc2UsIklzVW5kZXJsaW5lZCI6ZmFsc2UsIlBhcmVudFN0eWxlIjpudWxsfSwiQXV0b1NpemUiOjAsIkZvcmVncm91bmQiOnsiJGlkIjoiNTMwIiwiQ29sb3IiOnsiJGlkIjoiNTMxIiwiQSI6MjU1LCJSIjoxNzgsIkciOjE0LCJCIjoxOH19LCJNYXhXaWR0aCI6OTYwLjAsIk1heEhlaWdodCI6IkluZmluaXR5IiwiU21hcnRGb3JlZ3JvdW5kSXNBY3RpdmUiOmZhbHNlLCJIb3Jpem9udGFsQWxpZ25tZW50IjowLCJWZXJ0aWNhbEFsaWdubWVudCI6MCwiU21hcnRGb3JlZ3JvdW5kIjpudWxsLCJCYWNrZ3JvdW5kRmlsbFR5cGUiOjAsIk1hcmdpbiI6eyIkaWQiOiI1MzIiLCJUb3AiOjAuMCwiTGVmdCI6MC4wLCJSaWdodCI6MC4wLCJCb3R0b20iOjAuMH0sIlBhZGRpbmciOnsiJGlkIjoiNTMzIiwiVG9wIjowLjAsIkxlZnQiOjAuMCwiUmlnaHQiOjAuMCwiQm90dG9tIjowLjB9LCJCYWNrZ3JvdW5kIjp7IiRpZCI6IjUzNCIsIkNvbG9yIjp7IiRyZWYiOiI1MDQifX0sIklzVmlzaWJsZSI6dHJ1ZSwiV2lkdGgiOjAuMCwiSGVpZ2h0IjowLjAsIkJvcmRlclN0eWxlIjp7IiRpZCI6IjUzNSIsIkxpbmVDb2xvciI6bnVsbCwiTGluZVdlaWdodCI6MC4wLCJMaW5lVHlwZSI6MCwiUGFyZW50U3R5bGUiOm51bGx9LCJQYXJlbnRTdHlsZSI6bnVsbH0sIkRhdGVTdHlsZSI6eyIkaWQiOiI1MzYiLCJGb250U2V0dGluZ3MiOnsiJGlkIjoiNTM3IiwiRm9udFNpemUiOjEwLCJGb250TmFtZSI6IkNhbGlicmkiLCJJc0JvbGQiOmZhbHNlLCJJc0l0YWxpYyI6ZmFsc2UsIklzVW5kZXJsaW5lZCI6ZmFsc2UsIlBhcmVudFN0eWxlIjpudWxsfSwiQXV0b1NpemUiOjAsIkZvcmVncm91bmQiOnsiJGlkIjoiNTM4IiwiQ29sb3IiOnsiJGlkIjoiNTM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DAiLCJUb3AiOjAuMCwiTGVmdCI6MC4wLCJSaWdodCI6MC4wLCJCb3R0b20iOjAuMH0sIlBhZGRpbmciOnsiJGlkIjoiNTQxIiwiVG9wIjowLjAsIkxlZnQiOjAuMCwiUmlnaHQiOjAuMCwiQm90dG9tIjowLjB9LCJCYWNrZ3JvdW5kIjp7IiRpZCI6IjU0MiIsIkNvbG9yIjp7IiRyZWYiOiI1MDQifX0sIklzVmlzaWJsZSI6dHJ1ZSwiV2lkdGgiOjAuMCwiSGVpZ2h0IjowLjAsIkJvcmRlclN0eWxlIjp7IiRpZCI6IjU0MyIsIkxpbmVDb2xvciI6bnVsbCwiTGluZVdlaWdodCI6MC4wLCJMaW5lVHlwZSI6MCwiUGFyZW50U3R5bGUiOm51bGx9LCJQYXJlbnRTdHlsZSI6bnVsbH0sIkRhdGVGb3JtYXQiOnsiJGlkIjoiNTQ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Q1IiwiRGF0ZVBhcnRJc1Zpc2libGUiOmZhbHNlLCJUaW1lUGFydElzVmlzaWJsZSI6ZmFsc2V9fSwiV2Vla051bWJlcmluZyI6eyIkaWQiOiI1NDYiLCJGb3JtYXQiOjAsIklzVmlzaWJsZSI6ZmFsc2UsIkxhc3RLbm93blZpc2liaWxpdHlTdGF0ZSI6ZmFsc2V9LCJJc1Zpc2libGUiOnRydWUsIlBhcmVudFN0eWxlIjpudWxsfSwiSW5kZXgiOjEsIlNtYXJ0RHVyYXRpb25BY3RpdmF0ZWQiOmZhbHNlLCJEYXRlRm9ybWF0Ijp7IiRyZWYiOiI1NDQifSwiV2Vla051bWJlcmluZyI6eyIkaWQiOiI1NDciLCJGb3JtYXQiOjAsIklzVmlzaWJsZSI6ZmFsc2UsIkxhc3RLbm93blZpc2liaWxpdHlTdGF0ZSI6ZmFsc2V9LCJJZCI6ImQxZDU3NDM2LTBiNmQtNDYxMC1iOGNlLTllM2U0MDNlOWQ0OSIsIkltcG9ydElkIjpudWxsLCJUaXRsZSI6IlN0cmF0ZWd5OiAkNCw1MDAiLCJOb3RlIjpudWxsLCJIeXBlcmxpbmsiOnsiJGlkIjoiNTQ4IiwiQWRkcmVzcyI6IiIsIlN1YkFkZHJlc3MiOiIifSwiSXNDaGFuZ2VkIjpmYWxzZSwiSXNOZXciOmZhbHNlfSx7IiRpZCI6IjU0OSIsIkdyb3VwTmFtZSI6ImU3OTQ2NjVkLWNhZDktNDQzZC04YWZkLTY3ZjA0YTEyOWEzNyIsIlN0YXJ0RGF0ZSI6IjIwMjUtMDctMTNUMDA6MDA6MDBaIiwiRW5kRGF0ZSI6IjIwMjYtMDEtMDhUMjM6NTk6MDBaIiwiUGVyY2VudGFnZUNvbXBsZXRlIjoyMC4wLCJTdHlsZSI6eyIkaWQiOiI1NTAiLCJTaGFwZSI6MCwiU2hhcGVUaGlja25lc3MiOjEsIkR1cmF0aW9uRm9ybWF0IjowLCJJbmNsdWRlTm9uV29ya2luZ0RheXNJbkR1cmF0aW9uIjpmYWxzZSwiUGVyY2VudGFnZUNvbXBsZXRlU3R5bGUiOnsiJGlkIjoiNTUxIiwiRm9udFNldHRpbmdzIjp7IiRpZCI6IjU1MiIsIkZvbnRTaXplIjoxMCwiRm9udE5hbWUiOiJDYWxpYnJpIiwiSXNCb2xkIjpmYWxzZSwiSXNJdGFsaWMiOmZhbHNlLCJJc1VuZGVybGluZWQiOmZhbHNlLCJQYXJlbnRTdHlsZSI6bnVsbH0sIkF1dG9TaXplIjowLCJGb3JlZ3JvdW5kIjp7IiRpZCI6IjU1MyIsIkNvbG9yIjp7IiRpZCI6IjU1N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1NTUiLCJUb3AiOjAuMCwiTGVmdCI6MC4wLCJSaWdodCI6MC4wLCJCb3R0b20iOjAuMH0sIlBhZGRpbmciOnsiJGlkIjoiNTU2IiwiVG9wIjowLjAsIkxlZnQiOjAuMCwiUmlnaHQiOjAuMCwiQm90dG9tIjowLjB9LCJCYWNrZ3JvdW5kIjp7IiRpZCI6IjU1NyIsIkNvbG9yIjp7IiRpZCI6IjU1OCIsIkEiOjg5LCJSIjowLCJHIjowLCJCIjowfX0sIklzVmlzaWJsZSI6dHJ1ZSwiV2lkdGgiOjAuMCwiSGVpZ2h0IjowLjAsIkJvcmRlclN0eWxlIjp7IiRpZCI6IjU1OSIsIkxpbmVDb2xvciI6bnVsbCwiTGluZVdlaWdodCI6MC4wLCJMaW5lVHlwZSI6MCwiUGFyZW50U3R5bGUiOm51bGx9LCJQYXJlbnRTdHlsZSI6bnVsbH0sIkR1cmF0aW9uU3R5bGUiOnsiJGlkIjoiNTYwIiwiRm9udFNldHRpbmdzIjp7IiRpZCI6IjU2MSIsIkZvbnRTaXplIjoxMCwiRm9udE5hbWUiOiJDYWxpYnJpIiwiSXNCb2xkIjpmYWxzZSwiSXNJdGFsaWMiOmZhbHNlLCJJc1VuZGVybGluZWQiOmZhbHNlLCJQYXJlbnRTdHlsZSI6bnVsbH0sIkF1dG9TaXplIjowLCJGb3JlZ3JvdW5kIjp7IiRpZCI6IjU2MiIsIkNvbG9yIjp7IiRpZCI6IjU2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2NCIsIlRvcCI6MC4wLCJMZWZ0IjowLjAsIlJpZ2h0IjowLjAsIkJvdHRvbSI6MC4wfSwiUGFkZGluZyI6eyIkaWQiOiI1NjUiLCJUb3AiOjAuMCwiTGVmdCI6MC4wLCJSaWdodCI6MC4wLCJCb3R0b20iOjAuMH0sIkJhY2tncm91bmQiOnsiJGlkIjoiNTY2IiwiQ29sb3IiOnsiJHJlZiI6IjU1OCJ9fSwiSXNWaXNpYmxlIjp0cnVlLCJXaWR0aCI6MC4wLCJIZWlnaHQiOjAuMCwiQm9yZGVyU3R5bGUiOnsiJGlkIjoiNTY3IiwiTGluZUNvbG9yIjpudWxsLCJMaW5lV2VpZ2h0IjowLjAsIkxpbmVUeXBlIjowLCJQYXJlbnRTdHlsZSI6bnVsbH0sIlBhcmVudFN0eWxlIjpudWxsfSwiSG9yaXpvbnRhbENvbm5lY3RvclN0eWxlIjp7IiRpZCI6IjU2OCIsIkxpbmVDb2xvciI6eyIkaWQiOiI1NjkiLCIkdHlwZSI6Ik5MUkUuQ29tbW9uLkRvbS5Tb2xpZENvbG9yQnJ1c2gsIE5MUkUuQ29tbW9uIiwiQ29sb3IiOnsiJGlkIjoiNTcwIiwiQSI6MjU1LCJSIjoyMDQsIkciOjIwNCwiQiI6MjA0fX0sIkxpbmVXZWlnaHQiOjEuMCwiTGluZVR5cGUiOjAsIlBhcmVudFN0eWxlIjpudWxsfSwiVmVydGljYWxDb25uZWN0b3JTdHlsZSI6eyIkaWQiOiI1NzEiLCJMaW5lQ29sb3IiOnsiJGlkIjoiNTcyIiwiJHR5cGUiOiJOTFJFLkNvbW1vbi5Eb20uU29saWRDb2xvckJydXNoLCBOTFJFLkNvbW1vbiIsIkNvbG9yIjp7IiRpZCI6IjU3MyIsIkEiOjI1NSwiUiI6MjA0LCJHIjoyMDQsIkIiOjIwNH19LCJMaW5lV2VpZ2h0IjowLjAsIkxpbmVUeXBlIjowLCJQYXJlbnRTdHlsZSI6bnVsbH0sIk1hcmdpbiI6bnVsbCwiU3RhcnREYXRlUG9zaXRpb24iOjYsIkVuZERhdGVQb3NpdGlvbiI6NiwiRGF0ZUlzVmlzaWJsZSI6ZmFsc2UsIlRpdGxlUG9zaXRpb24iOjEsIkR1cmF0aW9uUG9zaXRpb24iOjYsIlBlcmNlbnRhZ2VDb21wbGV0ZWRQb3NpdGlvbiI6MiwiU3BhY2luZyI6MTAsIklzQmVsb3dUaW1lYmFuZCI6dHJ1ZSwiUGVyY2VudGFnZUNvbXBsZXRlU2hhcGVPcGFjaXR5IjozNSwiU2hhcGVTdHlsZSI6eyIkaWQiOiI1NzQiLCJNYXJnaW4iOnsiJGlkIjoiNTc1IiwiVG9wIjowLjAsIkxlZnQiOjQuMCwiUmlnaHQiOjQuMCwiQm90dG9tIjowLjB9LCJQYWRkaW5nIjp7IiRpZCI6IjU3NiIsIlRvcCI6MC4wLCJMZWZ0IjowLjAsIlJpZ2h0IjowLjAsIkJvdHRvbSI6MC4wfSwiQmFja2dyb3VuZCI6eyIkaWQiOiI1NzciLCJDb2xvciI6eyIkaWQiOiI1NzgiLCJBIjoyNTUsIlIiOjkxLCJHIjoxNTUsIkIiOjIxM319LCJJc1Zpc2libGUiOnRydWUsIldpZHRoIjowLjAsIkhlaWdodCI6MTYuMCwiQm9yZGVyU3R5bGUiOnsiJGlkIjoiNTc5IiwiTGluZUNvbG9yIjp7IiRpZCI6IjU4MCIsIiR0eXBlIjoiTkxSRS5Db21tb24uRG9tLlNvbGlkQ29sb3JCcnVzaCwgTkxSRS5Db21tb24iLCJDb2xvciI6eyIkaWQiOiI1ODEiLCJBIjoyNTUsIlIiOjI1NSwiRyI6MCwiQiI6MH19LCJMaW5lV2VpZ2h0IjowLjAsIkxpbmVUeXBlIjowLCJQYXJlbnRTdHlsZSI6bnVsbH0sIlBhcmVudFN0eWxlIjpudWxsfSwiVGl0bGVTdHlsZSI6eyIkaWQiOiI1ODIiLCJGb250U2V0dGluZ3MiOnsiJGlkIjoiNTgzIiwiRm9udFNpemUiOjExLCJGb250TmFtZSI6IkNhbGlicmkiLCJJc0JvbGQiOnRydWUsIklzSXRhbGljIjpmYWxzZSwiSXNVbmRlcmxpbmVkIjpmYWxzZSwiUGFyZW50U3R5bGUiOm51bGx9LCJBdXRvU2l6ZSI6MCwiRm9yZWdyb3VuZCI6eyIkaWQiOiI1ODQiLCJDb2xvciI6eyIkaWQiOiI1ODUiLCJBIjoyNTUsIlIiOjExMiwiRyI6MTczLCJCIjo3MX19LCJNYXhXaWR0aCI6OTYwLjAsIk1heEhlaWdodCI6IkluZmluaXR5IiwiU21hcnRGb3JlZ3JvdW5kSXNBY3RpdmUiOmZhbHNlLCJIb3Jpem9udGFsQWxpZ25tZW50IjowLCJWZXJ0aWNhbEFsaWdubWVudCI6MCwiU21hcnRGb3JlZ3JvdW5kIjpudWxsLCJCYWNrZ3JvdW5kRmlsbFR5cGUiOjAsIk1hcmdpbiI6eyIkaWQiOiI1ODYiLCJUb3AiOjAuMCwiTGVmdCI6MC4wLCJSaWdodCI6MC4wLCJCb3R0b20iOjAuMH0sIlBhZGRpbmciOnsiJGlkIjoiNTg3IiwiVG9wIjowLjAsIkxlZnQiOjAuMCwiUmlnaHQiOjAuMCwiQm90dG9tIjowLjB9LCJCYWNrZ3JvdW5kIjp7IiRpZCI6IjU4OCIsIkNvbG9yIjp7IiRyZWYiOiI1NTgifX0sIklzVmlzaWJsZSI6dHJ1ZSwiV2lkdGgiOjAuMCwiSGVpZ2h0IjowLjAsIkJvcmRlclN0eWxlIjp7IiRpZCI6IjU4OSIsIkxpbmVDb2xvciI6bnVsbCwiTGluZVdlaWdodCI6MC4wLCJMaW5lVHlwZSI6MCwiUGFyZW50U3R5bGUiOm51bGx9LCJQYXJlbnRTdHlsZSI6bnVsbH0sIkRhdGVTdHlsZSI6eyIkaWQiOiI1OTAiLCJGb250U2V0dGluZ3MiOnsiJGlkIjoiNTkxIiwiRm9udFNpemUiOjEwLCJGb250TmFtZSI6IkNhbGlicmkiLCJJc0JvbGQiOmZhbHNlLCJJc0l0YWxpYyI6ZmFsc2UsIklzVW5kZXJsaW5lZCI6ZmFsc2UsIlBhcmVudFN0eWxlIjpudWxsfSwiQXV0b1NpemUiOjAsIkZvcmVncm91bmQiOnsiJGlkIjoiNTkyIiwiQ29sb3IiOnsiJGlkIjoiNTk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OTQiLCJUb3AiOjAuMCwiTGVmdCI6MC4wLCJSaWdodCI6MC4wLCJCb3R0b20iOjAuMH0sIlBhZGRpbmciOnsiJGlkIjoiNTk1IiwiVG9wIjowLjAsIkxlZnQiOjAuMCwiUmlnaHQiOjAuMCwiQm90dG9tIjowLjB9LCJCYWNrZ3JvdW5kIjp7IiRpZCI6IjU5NiIsIkNvbG9yIjp7IiRyZWYiOiI1NTgifX0sIklzVmlzaWJsZSI6dHJ1ZSwiV2lkdGgiOjAuMCwiSGVpZ2h0IjowLjAsIkJvcmRlclN0eWxlIjp7IiRpZCI6IjU5NyIsIkxpbmVDb2xvciI6bnVsbCwiTGluZVdlaWdodCI6MC4wLCJMaW5lVHlwZSI6MCwiUGFyZW50U3R5bGUiOm51bGx9LCJQYXJlbnRTdHlsZSI6bnVsbH0sIkRhdGVGb3JtYXQiOnsiJGlkIjoiNTk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k5IiwiRGF0ZVBhcnRJc1Zpc2libGUiOmZhbHNlLCJUaW1lUGFydElzVmlzaWJsZSI6ZmFsc2V9fSwiV2Vla051bWJlcmluZyI6eyIkaWQiOiI2MDAiLCJGb3JtYXQiOjAsIklzVmlzaWJsZSI6ZmFsc2UsIkxhc3RLbm93blZpc2liaWxpdHlTdGF0ZSI6ZmFsc2V9LCJJc1Zpc2libGUiOnRydWUsIlBhcmVudFN0eWxlIjpudWxsfSwiSW5kZXgiOjIsIlNtYXJ0RHVyYXRpb25BY3RpdmF0ZWQiOmZhbHNlLCJEYXRlRm9ybWF0Ijp7IiRyZWYiOiI1OTgifSwiV2Vla051bWJlcmluZyI6eyIkaWQiOiI2MDEiLCJGb3JtYXQiOjAsIklzVmlzaWJsZSI6ZmFsc2UsIkxhc3RLbm93blZpc2liaWxpdHlTdGF0ZSI6ZmFsc2V9LCJJZCI6IjJhYjI5YzhkLTg0YmItNDgwYy04YzAyLTExMmNmYWUzYTc2MCIsIkltcG9ydElkIjpudWxsLCJUaXRsZSI6Ik1ldGhvZG9sb2d5OiAkMiw1MDAiLCJOb3RlIjpudWxsLCJIeXBlcmxpbmsiOnsiJGlkIjoiNjAyIiwiQWRkcmVzcyI6IiIsIlN1YkFkZHJlc3MiOiIifSwiSXNDaGFuZ2VkIjpmYWxzZSwiSXNOZXciOmZhbHNlfSx7IiRpZCI6IjYwMyIsIkdyb3VwTmFtZSI6ImU3OTQ2NjVkLWNhZDktNDQzZC04YWZkLTY3ZjA0YTEyOWEzNyIsIlN0YXJ0RGF0ZSI6IjIwMjYtMDEtMDlUMDA6MDA6MDBaIiwiRW5kRGF0ZSI6IjIwMjYtMDUtMzFUMjM6NTk6MDBaIiwiUGVyY2VudGFnZUNvbXBsZXRlIjo3My4wLCJTdHlsZSI6eyIkaWQiOiI2MDQiLCJTaGFwZSI6MCwiU2hhcGVUaGlja25lc3MiOjEsIkR1cmF0aW9uRm9ybWF0IjowLCJJbmNsdWRlTm9uV29ya2luZ0RheXNJbkR1cmF0aW9uIjpmYWxzZSwiUGVyY2VudGFnZUNvbXBsZXRlU3R5bGUiOnsiJGlkIjoiNjA1IiwiRm9udFNldHRpbmdzIjp7IiRpZCI6IjYwNiIsIkZvbnRTaXplIjoxMCwiRm9udE5hbWUiOiJDYWxpYnJpIiwiSXNCb2xkIjpmYWxzZSwiSXNJdGFsaWMiOmZhbHNlLCJJc1VuZGVybGluZWQiOmZhbHNlLCJQYXJlbnRTdHlsZSI6bnVsbH0sIkF1dG9TaXplIjowLCJGb3JlZ3JvdW5kIjp7IiRpZCI6IjYwNyIsIkNvbG9yIjp7IiRpZCI6IjYwO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2MDkiLCJUb3AiOjAuMCwiTGVmdCI6MC4wLCJSaWdodCI6MC4wLCJCb3R0b20iOjAuMH0sIlBhZGRpbmciOnsiJGlkIjoiNjEwIiwiVG9wIjowLjAsIkxlZnQiOjAuMCwiUmlnaHQiOjAuMCwiQm90dG9tIjowLjB9LCJCYWNrZ3JvdW5kIjp7IiRpZCI6IjYxMSIsIkNvbG9yIjp7IiRpZCI6IjYxMiIsIkEiOjg5LCJSIjowLCJHIjowLCJCIjowfX0sIklzVmlzaWJsZSI6dHJ1ZSwiV2lkdGgiOjAuMCwiSGVpZ2h0IjowLjAsIkJvcmRlclN0eWxlIjp7IiRpZCI6IjYxMyIsIkxpbmVDb2xvciI6bnVsbCwiTGluZVdlaWdodCI6MC4wLCJMaW5lVHlwZSI6MCwiUGFyZW50U3R5bGUiOm51bGx9LCJQYXJlbnRTdHlsZSI6bnVsbH0sIkR1cmF0aW9uU3R5bGUiOnsiJGlkIjoiNjE0IiwiRm9udFNldHRpbmdzIjp7IiRpZCI6IjYxNSIsIkZvbnRTaXplIjoxMCwiRm9udE5hbWUiOiJDYWxpYnJpIiwiSXNCb2xkIjpmYWxzZSwiSXNJdGFsaWMiOmZhbHNlLCJJc1VuZGVybGluZWQiOmZhbHNlLCJQYXJlbnRTdHlsZSI6bnVsbH0sIkF1dG9TaXplIjowLCJGb3JlZ3JvdW5kIjp7IiRpZCI6IjYxNiIsIkNvbG9yIjp7IiRpZCI6IjYx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xOCIsIlRvcCI6MC4wLCJMZWZ0IjowLjAsIlJpZ2h0IjowLjAsIkJvdHRvbSI6MC4wfSwiUGFkZGluZyI6eyIkaWQiOiI2MTkiLCJUb3AiOjAuMCwiTGVmdCI6MC4wLCJSaWdodCI6MC4wLCJCb3R0b20iOjAuMH0sIkJhY2tncm91bmQiOnsiJGlkIjoiNjIwIiwiQ29sb3IiOnsiJHJlZiI6IjYxMiJ9fSwiSXNWaXNpYmxlIjp0cnVlLCJXaWR0aCI6MC4wLCJIZWlnaHQiOjAuMCwiQm9yZGVyU3R5bGUiOnsiJGlkIjoiNjIxIiwiTGluZUNvbG9yIjpudWxsLCJMaW5lV2VpZ2h0IjowLjAsIkxpbmVUeXBlIjowLCJQYXJlbnRTdHlsZSI6bnVsbH0sIlBhcmVudFN0eWxlIjpudWxsfSwiSG9yaXpvbnRhbENvbm5lY3RvclN0eWxlIjp7IiRpZCI6IjYyMiIsIkxpbmVDb2xvciI6eyIkaWQiOiI2MjMiLCIkdHlwZSI6Ik5MUkUuQ29tbW9uLkRvbS5Tb2xpZENvbG9yQnJ1c2gsIE5MUkUuQ29tbW9uIiwiQ29sb3IiOnsiJGlkIjoiNjI0IiwiQSI6MjU1LCJSIjoyMDQsIkciOjIwNCwiQiI6MjA0fX0sIkxpbmVXZWlnaHQiOjEuMCwiTGluZVR5cGUiOjAsIlBhcmVudFN0eWxlIjpudWxsfSwiVmVydGljYWxDb25uZWN0b3JTdHlsZSI6eyIkaWQiOiI2MjUiLCJMaW5lQ29sb3IiOnsiJGlkIjoiNjI2IiwiJHR5cGUiOiJOTFJFLkNvbW1vbi5Eb20uU29saWRDb2xvckJydXNoLCBOTFJFLkNvbW1vbiIsIkNvbG9yIjp7IiRpZCI6IjYyNyIsIkEiOjI1NSwiUiI6MjA0LCJHIjoyMDQsIkIiOjIwNH19LCJMaW5lV2VpZ2h0IjowLjAsIkxpbmVUeXBlIjowLCJQYXJlbnRTdHlsZSI6bnVsbH0sIk1hcmdpbiI6bnVsbCwiU3RhcnREYXRlUG9zaXRpb24iOjYsIkVuZERhdGVQb3NpdGlvbiI6NiwiRGF0ZUlzVmlzaWJsZSI6ZmFsc2UsIlRpdGxlUG9zaXRpb24iOjEsIkR1cmF0aW9uUG9zaXRpb24iOjYsIlBlcmNlbnRhZ2VDb21wbGV0ZWRQb3NpdGlvbiI6MiwiU3BhY2luZyI6MywiSXNCZWxvd1RpbWViYW5kIjp0cnVlLCJQZXJjZW50YWdlQ29tcGxldGVTaGFwZU9wYWNpdHkiOjM1LCJTaGFwZVN0eWxlIjp7IiRpZCI6IjYyOCIsIk1hcmdpbiI6eyIkaWQiOiI2MjkiLCJUb3AiOjAuMCwiTGVmdCI6NC4wLCJSaWdodCI6NC4wLCJCb3R0b20iOjAuMH0sIlBhZGRpbmciOnsiJGlkIjoiNjMwIiwiVG9wIjowLjAsIkxlZnQiOjAuMCwiUmlnaHQiOjAuMCwiQm90dG9tIjowLjB9LCJCYWNrZ3JvdW5kIjp7IiRpZCI6IjYzMSIsIkNvbG9yIjp7IiRpZCI6IjYzMiIsIkEiOjI1NSwiUiI6OTEsIkciOjE1NSwiQiI6MjEzfX0sIklzVmlzaWJsZSI6dHJ1ZSwiV2lkdGgiOjAuMCwiSGVpZ2h0IjoxNi4wLCJCb3JkZXJTdHlsZSI6eyIkaWQiOiI2MzMiLCJMaW5lQ29sb3IiOnsiJGlkIjoiNjM0IiwiJHR5cGUiOiJOTFJFLkNvbW1vbi5Eb20uU29saWRDb2xvckJydXNoLCBOTFJFLkNvbW1vbiIsIkNvbG9yIjp7IiRpZCI6IjYzNSIsIkEiOjI1NSwiUiI6MjU1LCJHIjowLCJCIjowfX0sIkxpbmVXZWlnaHQiOjAuMCwiTGluZVR5cGUiOjAsIlBhcmVudFN0eWxlIjpudWxsfSwiUGFyZW50U3R5bGUiOm51bGx9LCJUaXRsZVN0eWxlIjp7IiRpZCI6IjYzNiIsIkZvbnRTZXR0aW5ncyI6eyIkaWQiOiI2MzciLCJGb250U2l6ZSI6MTEsIkZvbnROYW1lIjoiQ2FsaWJyaSIsIklzQm9sZCI6dHJ1ZSwiSXNJdGFsaWMiOmZhbHNlLCJJc1VuZGVybGluZWQiOmZhbHNlLCJQYXJlbnRTdHlsZSI6bnVsbH0sIkF1dG9TaXplIjowLCJGb3JlZ3JvdW5kIjp7IiRpZCI6IjYzOCIsIkNvbG9yIjp7IiRpZCI6IjYzOSIsIkEiOjI1NSwiUiI6MjM3LCJHIjoxMjUsIkIiOjQ5fX0sIk1heFdpZHRoIjo5NjAuMCwiTWF4SGVpZ2h0IjoiSW5maW5pdHkiLCJTbWFydEZvcmVncm91bmRJc0FjdGl2ZSI6ZmFsc2UsIkhvcml6b250YWxBbGlnbm1lbnQiOjAsIlZlcnRpY2FsQWxpZ25tZW50IjowLCJTbWFydEZvcmVncm91bmQiOm51bGwsIkJhY2tncm91bmRGaWxsVHlwZSI6MCwiTWFyZ2luIjp7IiRpZCI6IjY0MCIsIlRvcCI6MC4wLCJMZWZ0IjowLjAsIlJpZ2h0IjowLjAsIkJvdHRvbSI6MC4wfSwiUGFkZGluZyI6eyIkaWQiOiI2NDEiLCJUb3AiOjAuMCwiTGVmdCI6MC4wLCJSaWdodCI6MC4wLCJCb3R0b20iOjAuMH0sIkJhY2tncm91bmQiOnsiJGlkIjoiNjQyIiwiQ29sb3IiOnsiJHJlZiI6IjYxMiJ9fSwiSXNWaXNpYmxlIjp0cnVlLCJXaWR0aCI6MC4wLCJIZWlnaHQiOjAuMCwiQm9yZGVyU3R5bGUiOnsiJGlkIjoiNjQzIiwiTGluZUNvbG9yIjpudWxsLCJMaW5lV2VpZ2h0IjowLjAsIkxpbmVUeXBlIjowLCJQYXJlbnRTdHlsZSI6bnVsbH0sIlBhcmVudFN0eWxlIjpudWxsfSwiRGF0ZVN0eWxlIjp7IiRpZCI6IjY0NCIsIkZvbnRTZXR0aW5ncyI6eyIkaWQiOiI2NDUiLCJGb250U2l6ZSI6MTAsIkZvbnROYW1lIjoiQ2FsaWJyaSIsIklzQm9sZCI6ZmFsc2UsIklzSXRhbGljIjpmYWxzZSwiSXNVbmRlcmxpbmVkIjpmYWxzZSwiUGFyZW50U3R5bGUiOm51bGx9LCJBdXRvU2l6ZSI6MCwiRm9yZWdyb3VuZCI6eyIkaWQiOiI2NDYiLCJDb2xvciI6eyIkaWQiOiI2N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0OCIsIlRvcCI6MC4wLCJMZWZ0IjowLjAsIlJpZ2h0IjowLjAsIkJvdHRvbSI6MC4wfSwiUGFkZGluZyI6eyIkaWQiOiI2NDkiLCJUb3AiOjAuMCwiTGVmdCI6MC4wLCJSaWdodCI6MC4wLCJCb3R0b20iOjAuMH0sIkJhY2tncm91bmQiOnsiJGlkIjoiNjUwIiwiQ29sb3IiOnsiJHJlZiI6IjYxMiJ9fSwiSXNWaXNpYmxlIjp0cnVlLCJXaWR0aCI6MC4wLCJIZWlnaHQiOjAuMCwiQm9yZGVyU3R5bGUiOnsiJGlkIjoiNjUxIiwiTGluZUNvbG9yIjpudWxsLCJMaW5lV2VpZ2h0IjowLjAsIkxpbmVUeXBlIjowLCJQYXJlbnRTdHlsZSI6bnVsbH0sIlBhcmVudFN0eWxlIjpudWxsfSwiRGF0ZUZvcm1hdCI6eyIkaWQiOiI2N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NTMiLCJEYXRlUGFydElzVmlzaWJsZSI6ZmFsc2UsIlRpbWVQYXJ0SXNWaXNpYmxlIjpmYWxzZX19LCJXZWVrTnVtYmVyaW5nIjp7IiRpZCI6IjY1NCIsIkZvcm1hdCI6MCwiSXNWaXNpYmxlIjpmYWxzZSwiTGFzdEtub3duVmlzaWJpbGl0eVN0YXRlIjpmYWxzZX0sIklzVmlzaWJsZSI6dHJ1ZSwiUGFyZW50U3R5bGUiOm51bGx9LCJJbmRleCI6MywiU21hcnREdXJhdGlvbkFjdGl2YXRlZCI6ZmFsc2UsIkRhdGVGb3JtYXQiOnsiJHJlZiI6IjY1MiJ9LCJXZWVrTnVtYmVyaW5nIjp7IiRpZCI6IjY1NSIsIkZvcm1hdCI6MCwiSXNWaXNpYmxlIjpmYWxzZSwiTGFzdEtub3duVmlzaWJpbGl0eVN0YXRlIjpmYWxzZX0sIklkIjoiZGY2NzNlMDItOTMyMi00NWE4LWJkMjgtMDAzNjYyNzMyNTYwIiwiSW1wb3J0SWQiOm51bGwsIlRpdGxlIjoiVmFsaWRhdGlvbjogJDYsMDAwIiwiTm90ZSI6bnVsbCwiSHlwZXJsaW5rIjp7IiRpZCI6IjY1NiIsIkFkZHJlc3MiOiIiLCJTdWJBZGRyZXNzIjoiIn0sIklzQ2hhbmdlZCI6ZmFsc2UsIklzTmV3IjpmYWxzZX0seyIkaWQiOiI2NTciLCJHcm91cE5hbWUiOm51bGwsIlN0YXJ0RGF0ZSI6IjIwMjUtMDUtMDFUMDA6MDA6MDBaIiwiRW5kRGF0ZSI6IjIwMjYtMDUtMzFUMjM6NTk6MDBaIiwiUGVyY2VudGFnZUNvbXBsZXRlIjowLjAsIlN0eWxlIjp7IiRpZCI6IjY1OCIsIlNoYXBlIjowLCJTaGFwZVRoaWNrbmVzcyI6MCwiRHVyYXRpb25Gb3JtYXQiOjAsIkluY2x1ZGVOb25Xb3JraW5nRGF5c0luRHVyYXRpb24iOmZhbHNlLCJQZXJjZW50YWdlQ29tcGxldGVTdHlsZSI6eyIkaWQiOiI2NTkiLCJGb250U2V0dGluZ3MiOnsiJGlkIjoiNjYwIiwiRm9udFNpemUiOjEwLCJGb250TmFtZSI6IkNhbGlicmkiLCJJc0JvbGQiOmZhbHNlLCJJc0l0YWxpYyI6ZmFsc2UsIklzVW5kZXJsaW5lZCI6ZmFsc2UsIlBhcmVudFN0eWxlIjpudWxsfSwiQXV0b1NpemUiOjAsIkZvcmVncm91bmQiOnsiJGlkIjoiNjYxIiwiQ29sb3IiOnsiJGlkIjoiNjY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YzIiwiVG9wIjowLjAsIkxlZnQiOjAuMCwiUmlnaHQiOjAuMCwiQm90dG9tIjowLjB9LCJQYWRkaW5nIjp7IiRpZCI6IjY2NCIsIlRvcCI6MC4wLCJMZWZ0IjowLjAsIlJpZ2h0IjowLjAsIkJvdHRvbSI6MC4wfSwiQmFja2dyb3VuZCI6eyIkaWQiOiI2NjUiLCJDb2xvciI6eyIkaWQiOiI2NjYiLCJBIjo4OSwiUiI6MCwiRyI6MCwiQiI6MH19LCJJc1Zpc2libGUiOnRydWUsIldpZHRoIjowLjAsIkhlaWdodCI6MC4wLCJCb3JkZXJTdHlsZSI6eyIkaWQiOiI2NjciLCJMaW5lQ29sb3IiOm51bGwsIkxpbmVXZWlnaHQiOjAuMCwiTGluZVR5cGUiOjAsIlBhcmVudFN0eWxlIjpudWxsfSwiUGFyZW50U3R5bGUiOm51bGx9LCJEdXJhdGlvblN0eWxlIjp7IiRpZCI6IjY2OCIsIkZvbnRTZXR0aW5ncyI6eyIkaWQiOiI2NjkiLCJGb250U2l6ZSI6MTAsIkZvbnROYW1lIjoiQ2FsaWJyaSIsIklzQm9sZCI6ZmFsc2UsIklzSXRhbGljIjpmYWxzZSwiSXNVbmRlcmxpbmVkIjpmYWxzZSwiUGFyZW50U3R5bGUiOm51bGx9LCJBdXRvU2l6ZSI6MCwiRm9yZWdyb3VuZCI6eyIkaWQiOiI2NzAiLCJDb2xvciI6eyIkaWQiOiI2Nz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zIiLCJUb3AiOjAuMCwiTGVmdCI6MC4wLCJSaWdodCI6MC4wLCJCb3R0b20iOjAuMH0sIlBhZGRpbmciOnsiJGlkIjoiNjczIiwiVG9wIjowLjAsIkxlZnQiOjAuMCwiUmlnaHQiOjAuMCwiQm90dG9tIjowLjB9LCJCYWNrZ3JvdW5kIjp7IiRpZCI6IjY3NCIsIkNvbG9yIjp7IiRyZWYiOiI2NjYifX0sIklzVmlzaWJsZSI6dHJ1ZSwiV2lkdGgiOjAuMCwiSGVpZ2h0IjowLjAsIkJvcmRlclN0eWxlIjp7IiRpZCI6IjY3NSIsIkxpbmVDb2xvciI6bnVsbCwiTGluZVdlaWdodCI6MC4wLCJMaW5lVHlwZSI6MCwiUGFyZW50U3R5bGUiOm51bGx9LCJQYXJlbnRTdHlsZSI6bnVsbH0sIkhvcml6b250YWxDb25uZWN0b3JTdHlsZSI6eyIkaWQiOiI2NzYiLCJMaW5lQ29sb3IiOnsiJGlkIjoiNjc3IiwiJHR5cGUiOiJOTFJFLkNvbW1vbi5Eb20uU29saWRDb2xvckJydXNoLCBOTFJFLkNvbW1vbiIsIkNvbG9yIjp7IiRpZCI6IjY3OCIsIkEiOjI1NSwiUiI6MjA0LCJHIjoyMDQsIkIiOjIwNH19LCJMaW5lV2VpZ2h0IjoxLjAsIkxpbmVUeXBlIjowLCJQYXJlbnRTdHlsZSI6bnVsbH0sIlZlcnRpY2FsQ29ubmVjdG9yU3R5bGUiOnsiJGlkIjoiNjc5IiwiTGluZUNvbG9yIjp7IiRpZCI6IjY4MCIsIiR0eXBlIjoiTkxSRS5Db21tb24uRG9tLlNvbGlkQ29sb3JCcnVzaCwgTkxSRS5Db21tb24iLCJDb2xvciI6eyIkaWQiOiI2ODE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YsIlNwYWNpbmciOjEwLCJJc0JlbG93VGltZWJhbmQiOnRydWUsIlBlcmNlbnRhZ2VDb21wbGV0ZVNoYXBlT3BhY2l0eSI6MzUsIlNoYXBlU3R5bGUiOnsiJGlkIjoiNjgyIiwiTWFyZ2luIjp7IiRpZCI6IjY4MyIsIlRvcCI6MC4wLCJMZWZ0Ijo0LjAsIlJpZ2h0Ijo0LjAsIkJvdHRvbSI6MC4wfSwiUGFkZGluZyI6eyIkaWQiOiI2ODQiLCJUb3AiOjAuMCwiTGVmdCI6MC4wLCJSaWdodCI6MC4wLCJCb3R0b20iOjAuMH0sIkJhY2tncm91bmQiOnsiJGlkIjoiNjg1IiwiQ29sb3IiOnsiJGlkIjoiNjg2IiwiQSI6MjU1LCJSIjo5MSwiRyI6MTU1LCJCIjoyMTN9fSwiSXNWaXNpYmxlIjp0cnVlLCJXaWR0aCI6MC4wLCJIZWlnaHQiOjEwLjAsIkJvcmRlclN0eWxlIjp7IiRpZCI6IjY4NyIsIkxpbmVDb2xvciI6eyIkaWQiOiI2ODgiLCIkdHlwZSI6Ik5MUkUuQ29tbW9uLkRvbS5Tb2xpZENvbG9yQnJ1c2gsIE5MUkUuQ29tbW9uIiwiQ29sb3IiOnsiJGlkIjoiNjg5IiwiQSI6MjU1LCJSIjoyNTUsIkciOjAsIkIiOjB9fSwiTGluZVdlaWdodCI6MC4wLCJMaW5lVHlwZSI6MCwiUGFyZW50U3R5bGUiOm51bGx9LCJQYXJlbnRTdHlsZSI6bnVsbH0sIlRpdGxlU3R5bGUiOnsiJGlkIjoiNjkwIiwiRm9udFNldHRpbmdzIjp7IiRpZCI6IjY5MSIsIkZvbnRTaXplIjoxMSwiRm9udE5hbWUiOiJDYWxpYnJpIiwiSXNCb2xkIjp0cnVlLCJJc0l0YWxpYyI6ZmFsc2UsIklzVW5kZXJsaW5lZCI6ZmFsc2UsIlBhcmVudFN0eWxlIjpudWxsfSwiQXV0b1NpemUiOjAsIkZvcmVncm91bmQiOnsiJGlkIjoiNjkyIiwiQ29sb3IiOnsiJGlkIjoiNjkz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Y5NCIsIlRvcCI6MC4wLCJMZWZ0IjowLjAsIlJpZ2h0IjowLjAsIkJvdHRvbSI6MC4wfSwiUGFkZGluZyI6eyIkaWQiOiI2OTUiLCJUb3AiOjAuMCwiTGVmdCI6MC4wLCJSaWdodCI6MC4wLCJCb3R0b20iOjAuMH0sIkJhY2tncm91bmQiOnsiJGlkIjoiNjk2IiwiQ29sb3IiOnsiJHJlZiI6IjY2NiJ9fSwiSXNWaXNpYmxlIjp0cnVlLCJXaWR0aCI6MC4wLCJIZWlnaHQiOjAuMCwiQm9yZGVyU3R5bGUiOnsiJGlkIjoiNjk3IiwiTGluZUNvbG9yIjpudWxsLCJMaW5lV2VpZ2h0IjowLjAsIkxpbmVUeXBlIjowLCJQYXJlbnRTdHlsZSI6bnVsbH0sIlBhcmVudFN0eWxlIjpudWxsfSwiRGF0ZVN0eWxlIjp7IiRpZCI6IjY5OCIsIkZvbnRTZXR0aW5ncyI6eyIkaWQiOiI2OTkiLCJGb250U2l6ZSI6MTAsIkZvbnROYW1lIjoiQ2FsaWJyaSIsIklzQm9sZCI6ZmFsc2UsIklzSXRhbGljIjpmYWxzZSwiSXNVbmRlcmxpbmVkIjpmYWxzZSwiUGFyZW50U3R5bGUiOm51bGx9LCJBdXRvU2l6ZSI6MCwiRm9yZWdyb3VuZCI6eyIkaWQiOiI3MDAiLCJDb2xvciI6eyIkaWQiOiI3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wMiIsIlRvcCI6MC4wLCJMZWZ0IjowLjAsIlJpZ2h0IjowLjAsIkJvdHRvbSI6MC4wfSwiUGFkZGluZyI6eyIkaWQiOiI3MDMiLCJUb3AiOjAuMCwiTGVmdCI6MC4wLCJSaWdodCI6MC4wLCJCb3R0b20iOjAuMH0sIkJhY2tncm91bmQiOnsiJGlkIjoiNzA0IiwiQ29sb3IiOnsiJHJlZiI6IjY2NiJ9fSwiSXNWaXNpYmxlIjp0cnVlLCJXaWR0aCI6MC4wLCJIZWlnaHQiOjAuMCwiQm9yZGVyU3R5bGUiOnsiJGlkIjoiNzA1IiwiTGluZUNvbG9yIjpudWxsLCJMaW5lV2VpZ2h0IjowLjAsIkxpbmVUeXBlIjowLCJQYXJlbnRTdHlsZSI6bnVsbH0sIlBhcmVudFN0eWxlIjpudWxsfSwiRGF0ZUZvcm1hdCI6eyIkaWQiOiI3MD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MDciLCJEYXRlUGFydElzVmlzaWJsZSI6ZmFsc2UsIlRpbWVQYXJ0SXNWaXNpYmxlIjpmYWxzZX19LCJXZWVrTnVtYmVyaW5nIjp7IiRpZCI6IjcwOCIsIkZvcm1hdCI6MCwiSXNWaXNpYmxlIjpmYWxzZSwiTGFzdEtub3duVmlzaWJpbGl0eVN0YXRlIjpmYWxzZX0sIklzVmlzaWJsZSI6dHJ1ZSwiUGFyZW50U3R5bGUiOm51bGx9LCJJbmRleCI6NCwiU21hcnREdXJhdGlvbkFjdGl2YXRlZCI6ZmFsc2UsIkRhdGVGb3JtYXQiOnsiJHJlZiI6IjcwNiJ9LCJXZWVrTnVtYmVyaW5nIjp7IiRpZCI6IjcwOSIsIkZvcm1hdCI6MCwiSXNWaXNpYmxlIjpmYWxzZSwiTGFzdEtub3duVmlzaWJpbGl0eVN0YXRlIjpmYWxzZX0sIklkIjoiZmVjZTAxYWYtNDE1NS00NWMxLWJiMTgtZThmMzE4OTBjMzAyIiwiSW1wb3J0SWQiOm51bGwsIlRpdGxlIjoiRXhlY3V0aW9uIEJ1ZGdldDogJDM1LDUwMCIsIk5vdGUiOm51bGwsIkh5cGVybGluayI6eyIkaWQiOiI3MTAiLCJBZGRyZXNzIjoiIiwiU3ViQWRkcmVzcyI6IiJ9LCJJc0NoYW5nZWQiOmZhbHNlLCJJc05ldyI6ZmFsc2V9LHsiJGlkIjoiNzExIiwiR3JvdXBOYW1lIjoiNTQwYThmYWYtMGY2ZS00N2RkLWEyYjQtOGY3MGQwZGI4ODIxIiwiU3RhcnREYXRlIjoiMjAyNS0wNS0wMVQwMDowMDowMFoiLCJFbmREYXRlIjoiMjAyNS0wNy0yOVQyMzo1OTowMFoiLCJQZXJjZW50YWdlQ29tcGxldGUiOjcwLjAsIlN0eWxlIjp7IiRpZCI6IjcxMiIsIlNoYXBlIjowLCJTaGFwZVRoaWNrbmVzcyI6MiwiRHVyYXRpb25Gb3JtYXQiOjAsIkluY2x1ZGVOb25Xb3JraW5nRGF5c0luRHVyYXRpb24iOmZhbHNlLCJQZXJjZW50YWdlQ29tcGxldGVTdHlsZSI6eyIkaWQiOiI3MTMiLCJGb250U2V0dGluZ3MiOnsiJGlkIjoiNzE0IiwiRm9udFNpemUiOjEwLCJGb250TmFtZSI6IkNhbGlicmkiLCJJc0JvbGQiOmZhbHNlLCJJc0l0YWxpYyI6ZmFsc2UsIklzVW5kZXJsaW5lZCI6ZmFsc2UsIlBhcmVudFN0eWxlIjpudWxsfSwiQXV0b1NpemUiOjAsIkZvcmVncm91bmQiOnsiJGlkIjoiNzE1IiwiQ29sb3IiOnsiJGlkIjoiNzE2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cxNyIsIlRvcCI6MC4wLCJMZWZ0IjowLjAsIlJpZ2h0IjowLjAsIkJvdHRvbSI6MC4wfSwiUGFkZGluZyI6eyIkaWQiOiI3MTgiLCJUb3AiOjAuMCwiTGVmdCI6MC4wLCJSaWdodCI6MC4wLCJCb3R0b20iOjAuMH0sIkJhY2tncm91bmQiOnsiJGlkIjoiNzE5IiwiQ29sb3IiOnsiJGlkIjoiNzIwIiwiQSI6ODksIlIiOjAsIkciOjAsIkIiOjB9fSwiSXNWaXNpYmxlIjp0cnVlLCJXaWR0aCI6MC4wLCJIZWlnaHQiOjAuMCwiQm9yZGVyU3R5bGUiOnsiJGlkIjoiNzIxIiwiTGluZUNvbG9yIjpudWxsLCJMaW5lV2VpZ2h0IjowLjAsIkxpbmVUeXBlIjowLCJQYXJlbnRTdHlsZSI6bnVsbH0sIlBhcmVudFN0eWxlIjpudWxsfSwiRHVyYXRpb25TdHlsZSI6eyIkaWQiOiI3MjIiLCJGb250U2V0dGluZ3MiOnsiJGlkIjoiNzIzIiwiRm9udFNpemUiOjEwLCJGb250TmFtZSI6IkNhbGlicmkiLCJJc0JvbGQiOmZhbHNlLCJJc0l0YWxpYyI6ZmFsc2UsIklzVW5kZXJsaW5lZCI6ZmFsc2UsIlBhcmVudFN0eWxlIjpudWxsfSwiQXV0b1NpemUiOjAsIkZvcmVncm91bmQiOnsiJGlkIjoiNzI0IiwiQ29sb3IiOnsiJGlkIjoiNzI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I2IiwiVG9wIjowLjAsIkxlZnQiOjAuMCwiUmlnaHQiOjAuMCwiQm90dG9tIjowLjB9LCJQYWRkaW5nIjp7IiRpZCI6IjcyNyIsIlRvcCI6MC4wLCJMZWZ0IjowLjAsIlJpZ2h0IjowLjAsIkJvdHRvbSI6MC4wfSwiQmFja2dyb3VuZCI6eyIkaWQiOiI3MjgiLCJDb2xvciI6eyIkcmVmIjoiNzIwIn19LCJJc1Zpc2libGUiOnRydWUsIldpZHRoIjowLjAsIkhlaWdodCI6MC4wLCJCb3JkZXJTdHlsZSI6eyIkaWQiOiI3MjkiLCJMaW5lQ29sb3IiOm51bGwsIkxpbmVXZWlnaHQiOjAuMCwiTGluZVR5cGUiOjAsIlBhcmVudFN0eWxlIjpudWxsfSwiUGFyZW50U3R5bGUiOm51bGx9LCJIb3Jpem9udGFsQ29ubmVjdG9yU3R5bGUiOnsiJGlkIjoiNzMwIiwiTGluZUNvbG9yIjp7IiRpZCI6IjczMSIsIiR0eXBlIjoiTkxSRS5Db21tb24uRG9tLlNvbGlkQ29sb3JCcnVzaCwgTkxSRS5Db21tb24iLCJDb2xvciI6eyIkaWQiOiI3MzIiLCJBIjoyNTUsIlIiOjIwNCwiRyI6MjA0LCJCIjoyMDR9fSwiTGluZVdlaWdodCI6MS4wLCJMaW5lVHlwZSI6MCwiUGFyZW50U3R5bGUiOm51bGx9LCJWZXJ0aWNhbENvbm5lY3RvclN0eWxlIjp7IiRpZCI6IjczMyIsIkxpbmVDb2xvciI6eyIkaWQiOiI3MzQiLCIkdHlwZSI6Ik5MUkUuQ29tbW9uLkRvbS5Tb2xpZENvbG9yQnJ1c2gsIE5MUkUuQ29tbW9uIiwiQ29sb3IiOnsiJGlkIjoiNzM1IiwiQSI6MjU1LCJSIjoyMDQsIkciOjIwNCwiQiI6MjA0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NzM2IiwiTWFyZ2luIjp7IiRpZCI6IjczNyIsIlRvcCI6MC4wLCJMZWZ0Ijo0LjAsIlJpZ2h0Ijo0LjAsIkJvdHRvbSI6MC4wfSwiUGFkZGluZyI6eyIkaWQiOiI3MzgiLCJUb3AiOjAuMCwiTGVmdCI6MC4wLCJSaWdodCI6MC4wLCJCb3R0b20iOjAuMH0sIkJhY2tncm91bmQiOnsiJGlkIjoiNzM5IiwiQ29sb3IiOnsiJGlkIjoiNzQwIiwiQSI6MjU1LCJSIjo5MSwiRyI6MTU1LCJCIjoyMTN9fSwiSXNWaXNpYmxlIjp0cnVlLCJXaWR0aCI6MC4wLCJIZWlnaHQiOjIyLjAsIkJvcmRlclN0eWxlIjp7IiRpZCI6Ijc0MSIsIkxpbmVDb2xvciI6eyIkaWQiOiI3NDIiLCIkdHlwZSI6Ik5MUkUuQ29tbW9uLkRvbS5Tb2xpZENvbG9yQnJ1c2gsIE5MUkUuQ29tbW9uIiwiQ29sb3IiOnsiJGlkIjoiNzQzIiwiQSI6MjU1LCJSIjoyNTUsIkciOjAsIkIiOjB9fSwiTGluZVdlaWdodCI6MC4wLCJMaW5lVHlwZSI6MCwiUGFyZW50U3R5bGUiOm51bGx9LCJQYXJlbnRTdHlsZSI6bnVsbH0sIlRpdGxlU3R5bGUiOnsiJGlkIjoiNzQ0IiwiRm9udFNldHRpbmdzIjp7IiRpZCI6Ijc0NSIsIkZvbnRTaXplIjoxMSwiRm9udE5hbWUiOiJDYWxpYnJpIiwiSXNCb2xkIjp0cnVlLCJJc0l0YWxpYyI6ZmFsc2UsIklzVW5kZXJsaW5lZCI6ZmFsc2UsIlBhcmVudFN0eWxlIjpudWxsfSwiQXV0b1NpemUiOjAsIkZvcmVncm91bmQiOnsiJGlkIjoiNzQ2IiwiQ29sb3IiOnsiJGlkIjoiNzQ3IiwiQSI6MjU1LCJSIjoyMzcsIkciOjEyNSwiQiI6NDl9fSwiTWF4V2lkdGgiOjk2MC4wLCJNYXhIZWlnaHQiOiJJbmZpbml0eSIsIlNtYXJ0Rm9yZWdyb3VuZElzQWN0aXZlIjpmYWxzZSwiSG9yaXpvbnRhbEFsaWdubWVudCI6MCwiVmVydGljYWxBbGlnbm1lbnQiOjAsIlNtYXJ0Rm9yZWdyb3VuZCI6bnVsbCwiQmFja2dyb3VuZEZpbGxUeXBlIjowLCJNYXJnaW4iOnsiJGlkIjoiNzQ4IiwiVG9wIjowLjAsIkxlZnQiOjAuMCwiUmlnaHQiOjAuMCwiQm90dG9tIjowLjB9LCJQYWRkaW5nIjp7IiRpZCI6Ijc0OSIsIlRvcCI6MC4wLCJMZWZ0IjowLjAsIlJpZ2h0IjowLjAsIkJvdHRvbSI6MC4wfSwiQmFja2dyb3VuZCI6eyIkaWQiOiI3NTAiLCJDb2xvciI6eyIkcmVmIjoiNzIwIn19LCJJc1Zpc2libGUiOnRydWUsIldpZHRoIjowLjAsIkhlaWdodCI6MC4wLCJCb3JkZXJTdHlsZSI6eyIkaWQiOiI3NTEiLCJMaW5lQ29sb3IiOm51bGwsIkxpbmVXZWlnaHQiOjAuMCwiTGluZVR5cGUiOjAsIlBhcmVudFN0eWxlIjpudWxsfSwiUGFyZW50U3R5bGUiOm51bGx9LCJEYXRlU3R5bGUiOnsiJGlkIjoiNzUyIiwiRm9udFNldHRpbmdzIjp7IiRpZCI6Ijc1MyIsIkZvbnRTaXplIjoxMCwiRm9udE5hbWUiOiJDYWxpYnJpIiwiSXNCb2xkIjpmYWxzZSwiSXNJdGFsaWMiOmZhbHNlLCJJc1VuZGVybGluZWQiOmZhbHNlLCJQYXJlbnRTdHlsZSI6bnVsbH0sIkF1dG9TaXplIjowLCJGb3JlZ3JvdW5kIjp7IiRpZCI6Ijc1NCIsIkNvbG9yIjp7IiRpZCI6Ijc1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U2IiwiVG9wIjowLjAsIkxlZnQiOjAuMCwiUmlnaHQiOjAuMCwiQm90dG9tIjowLjB9LCJQYWRkaW5nIjp7IiRpZCI6Ijc1NyIsIlRvcCI6MC4wLCJMZWZ0IjowLjAsIlJpZ2h0IjowLjAsIkJvdHRvbSI6MC4wfSwiQmFja2dyb3VuZCI6eyIkaWQiOiI3NTgiLCJDb2xvciI6eyIkcmVmIjoiNzIwIn19LCJJc1Zpc2libGUiOnRydWUsIldpZHRoIjowLjAsIkhlaWdodCI6MC4wLCJCb3JkZXJTdHlsZSI6eyIkaWQiOiI3NTkiLCJMaW5lQ29sb3IiOm51bGwsIkxpbmVXZWlnaHQiOjAuMCwiTGluZVR5cGUiOjAsIlBhcmVudFN0eWxlIjpudWxsfSwiUGFyZW50U3R5bGUiOm51bGx9LCJEYXRlRm9ybWF0Ijp7IiRpZCI6Ijc2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2MSIsIkRhdGVQYXJ0SXNWaXNpYmxlIjpmYWxzZSwiVGltZVBhcnRJc1Zpc2libGUiOmZhbHNlfX0sIldlZWtOdW1iZXJpbmciOnsiJGlkIjoiNzYyIiwiRm9ybWF0IjowLCJJc1Zpc2libGUiOmZhbHNlLCJMYXN0S25vd25WaXNpYmlsaXR5U3RhdGUiOmZhbHNlfSwiSXNWaXNpYmxlIjp0cnVlLCJQYXJlbnRTdHlsZSI6bnVsbH0sIkluZGV4Ijo1LCJTbWFydER1cmF0aW9uQWN0aXZhdGVkIjpmYWxzZSwiRGF0ZUZvcm1hdCI6eyIkcmVmIjoiNzYwIn0sIldlZWtOdW1iZXJpbmciOnsiJGlkIjoiNzYzIiwiRm9ybWF0IjowLCJJc1Zpc2libGUiOmZhbHNlLCJMYXN0S25vd25WaXNpYmlsaXR5U3RhdGUiOmZhbHNlfSwiSWQiOiIyZGZmN2Y4YS02MTU2LTQ1ZTctYWUzMS1hN2RhYjNiMTcyMmEiLCJJbXBvcnRJZCI6bnVsbCwiVGl0bGUiOiJEb2N1bWVudGF0aW9uOiAkMTEsMDAwIiwiTm90ZSI6bnVsbCwiSHlwZXJsaW5rIjp7IiRpZCI6Ijc2NCIsIkFkZHJlc3MiOiIiLCJTdWJBZGRyZXNzIjoiIn0sIklzQ2hhbmdlZCI6ZmFsc2UsIklzTmV3IjpmYWxzZX0seyIkaWQiOiI3NjUiLCJHcm91cE5hbWUiOiI1NDBhOGZhZi0wZjZlLTQ3ZGQtYTJiNC04ZjcwZDBkYjg4MjEiLCJTdGFydERhdGUiOiIyMDI1LTA3LTMwVDAwOjAwOjAwWiIsIkVuZERhdGUiOiIyMDI2LTAyLTEwVDIzOjU5OjAwWiIsIlBlcmNlbnRhZ2VDb21wbGV0ZSI6NTAuMCwiU3R5bGUiOnsiJGlkIjoiNzY2IiwiU2hhcGUiOjAsIlNoYXBlVGhpY2tuZXNzIjoyLCJEdXJhdGlvbkZvcm1hdCI6MCwiSW5jbHVkZU5vbldvcmtpbmdEYXlzSW5EdXJhdGlvbiI6ZmFsc2UsIlBlcmNlbnRhZ2VDb21wbGV0ZVN0eWxlIjp7IiRpZCI6Ijc2NyIsIkZvbnRTZXR0aW5ncyI6eyIkaWQiOiI3NjgiLCJGb250U2l6ZSI6MTAsIkZvbnROYW1lIjoiQ2FsaWJyaSIsIklzQm9sZCI6ZmFsc2UsIklzSXRhbGljIjpmYWxzZSwiSXNVbmRlcmxpbmVkIjpmYWxzZSwiUGFyZW50U3R5bGUiOm51bGx9LCJBdXRvU2l6ZSI6MCwiRm9yZWdyb3VuZCI6eyIkaWQiOiI3NjkiLCJDb2xvciI6eyIkaWQiOiI3NzA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zcxIiwiVG9wIjowLjAsIkxlZnQiOjAuMCwiUmlnaHQiOjAuMCwiQm90dG9tIjowLjB9LCJQYWRkaW5nIjp7IiRpZCI6Ijc3MiIsIlRvcCI6MC4wLCJMZWZ0IjowLjAsIlJpZ2h0IjowLjAsIkJvdHRvbSI6MC4wfSwiQmFja2dyb3VuZCI6eyIkaWQiOiI3NzMiLCJDb2xvciI6eyIkaWQiOiI3NzQiLCJBIjo4OSwiUiI6MCwiRyI6MCwiQiI6MH19LCJJc1Zpc2libGUiOnRydWUsIldpZHRoIjowLjAsIkhlaWdodCI6MC4wLCJCb3JkZXJTdHlsZSI6eyIkaWQiOiI3NzUiLCJMaW5lQ29sb3IiOm51bGwsIkxpbmVXZWlnaHQiOjAuMCwiTGluZVR5cGUiOjAsIlBhcmVudFN0eWxlIjpudWxsfSwiUGFyZW50U3R5bGUiOm51bGx9LCJEdXJhdGlvblN0eWxlIjp7IiRpZCI6Ijc3NiIsIkZvbnRTZXR0aW5ncyI6eyIkaWQiOiI3NzciLCJGb250U2l6ZSI6MTAsIkZvbnROYW1lIjoiQ2FsaWJyaSIsIklzQm9sZCI6ZmFsc2UsIklzSXRhbGljIjpmYWxzZSwiSXNVbmRlcmxpbmVkIjpmYWxzZSwiUGFyZW50U3R5bGUiOm51bGx9LCJBdXRvU2l6ZSI6MCwiRm9yZWdyb3VuZCI6eyIkaWQiOiI3NzgiLCJDb2xvciI6eyIkaWQiOiI3Nz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DAiLCJUb3AiOjAuMCwiTGVmdCI6MC4wLCJSaWdodCI6MC4wLCJCb3R0b20iOjAuMH0sIlBhZGRpbmciOnsiJGlkIjoiNzgxIiwiVG9wIjowLjAsIkxlZnQiOjAuMCwiUmlnaHQiOjAuMCwiQm90dG9tIjowLjB9LCJCYWNrZ3JvdW5kIjp7IiRpZCI6Ijc4MiIsIkNvbG9yIjp7IiRyZWYiOiI3NzQifX0sIklzVmlzaWJsZSI6dHJ1ZSwiV2lkdGgiOjAuMCwiSGVpZ2h0IjowLjAsIkJvcmRlclN0eWxlIjp7IiRpZCI6Ijc4MyIsIkxpbmVDb2xvciI6bnVsbCwiTGluZVdlaWdodCI6MC4wLCJMaW5lVHlwZSI6MCwiUGFyZW50U3R5bGUiOm51bGx9LCJQYXJlbnRTdHlsZSI6bnVsbH0sIkhvcml6b250YWxDb25uZWN0b3JTdHlsZSI6eyIkaWQiOiI3ODQiLCJMaW5lQ29sb3IiOnsiJGlkIjoiNzg1IiwiJHR5cGUiOiJOTFJFLkNvbW1vbi5Eb20uU29saWRDb2xvckJydXNoLCBOTFJFLkNvbW1vbiIsIkNvbG9yIjp7IiRpZCI6Ijc4NiIsIkEiOjI1NSwiUiI6MjA0LCJHIjoyMDQsIkIiOjIwNH19LCJMaW5lV2VpZ2h0IjoxLjAsIkxpbmVUeXBlIjowLCJQYXJlbnRTdHlsZSI6bnVsbH0sIlZlcnRpY2FsQ29ubmVjdG9yU3R5bGUiOnsiJGlkIjoiNzg3IiwiTGluZUNvbG9yIjp7IiRpZCI6Ijc4OCIsIiR0eXBlIjoiTkxSRS5Db21tb24uRG9tLlNvbGlkQ29sb3JCcnVzaCwgTkxSRS5Db21tb24iLCJDb2xvciI6eyIkaWQiOiI3ODkiLCJBIjoyNTUsIlIiOjIwNCwiRyI6MjA0LCJCIjoyMDR9fSwiTGluZVdlaWdodCI6MC4wLCJMaW5lVHlwZSI6MCwiUGFyZW50U3R5bGUiOm51bGx9LCJNYXJnaW4iOm51bGwsIlN0YXJ0RGF0ZVBvc2l0aW9uIjo2LCJFbmREYXRlUG9zaXRpb24iOjYsIkRhdGVJc1Zpc2libGUiOmZhbHNlLCJUaXRsZVBvc2l0aW9uIjoxLCJEdXJhdGlvblBvc2l0aW9uIjo2LCJQZXJjZW50YWdlQ29tcGxldGVkUG9zaXRpb24iOjIsIlNwYWNpbmciOjEwLCJJc0JlbG93VGltZWJhbmQiOnRydWUsIlBlcmNlbnRhZ2VDb21wbGV0ZVNoYXBlT3BhY2l0eSI6MzUsIlNoYXBlU3R5bGUiOnsiJGlkIjoiNzkwIiwiTWFyZ2luIjp7IiRpZCI6Ijc5MSIsIlRvcCI6MC4wLCJMZWZ0Ijo0LjAsIlJpZ2h0Ijo0LjAsIkJvdHRvbSI6MC4wfSwiUGFkZGluZyI6eyIkaWQiOiI3OTIiLCJUb3AiOjAuMCwiTGVmdCI6MC4wLCJSaWdodCI6MC4wLCJCb3R0b20iOjAuMH0sIkJhY2tncm91bmQiOnsiJGlkIjoiNzkzIiwiQ29sb3IiOnsiJGlkIjoiNzk0IiwiQSI6MjU1LCJSIjo5MSwiRyI6MTU1LCJCIjoyMTN9fSwiSXNWaXNpYmxlIjp0cnVlLCJXaWR0aCI6MC4wLCJIZWlnaHQiOjIyLjAsIkJvcmRlclN0eWxlIjp7IiRpZCI6Ijc5NSIsIkxpbmVDb2xvciI6eyIkaWQiOiI3OTYiLCIkdHlwZSI6Ik5MUkUuQ29tbW9uLkRvbS5Tb2xpZENvbG9yQnJ1c2gsIE5MUkUuQ29tbW9uIiwiQ29sb3IiOnsiJGlkIjoiNzk3IiwiQSI6MjU1LCJSIjoyNTUsIkciOjAsIkIiOjB9fSwiTGluZVdlaWdodCI6MC4wLCJMaW5lVHlwZSI6MCwiUGFyZW50U3R5bGUiOm51bGx9LCJQYXJlbnRTdHlsZSI6bnVsbH0sIlRpdGxlU3R5bGUiOnsiJGlkIjoiNzk4IiwiRm9udFNldHRpbmdzIjp7IiRpZCI6Ijc5OSIsIkZvbnRTaXplIjoxMSwiRm9udE5hbWUiOiJDYWxpYnJpIiwiSXNCb2xkIjp0cnVlLCJJc0l0YWxpYyI6ZmFsc2UsIklzVW5kZXJsaW5lZCI6ZmFsc2UsIlBhcmVudFN0eWxlIjpudWxsfSwiQXV0b1NpemUiOjAsIkZvcmVncm91bmQiOnsiJGlkIjoiODAwIiwiQ29sb3IiOnsiJGlkIjoiODAxIiwiQSI6MjU1LCJSIjoxMTIsIkciOjE3MywiQiI6NzF9fSwiTWF4V2lkdGgiOjk2MC4wLCJNYXhIZWlnaHQiOiJJbmZpbml0eSIsIlNtYXJ0Rm9yZWdyb3VuZElzQWN0aXZlIjpmYWxzZSwiSG9yaXpvbnRhbEFsaWdubWVudCI6MCwiVmVydGljYWxBbGlnbm1lbnQiOjAsIlNtYXJ0Rm9yZWdyb3VuZCI6bnVsbCwiQmFja2dyb3VuZEZpbGxUeXBlIjowLCJNYXJnaW4iOnsiJGlkIjoiODAyIiwiVG9wIjowLjAsIkxlZnQiOjAuMCwiUmlnaHQiOjAuMCwiQm90dG9tIjowLjB9LCJQYWRkaW5nIjp7IiRpZCI6IjgwMyIsIlRvcCI6MC4wLCJMZWZ0IjowLjAsIlJpZ2h0IjowLjAsIkJvdHRvbSI6MC4wfSwiQmFja2dyb3VuZCI6eyIkaWQiOiI4MDQiLCJDb2xvciI6eyIkcmVmIjoiNzc0In19LCJJc1Zpc2libGUiOnRydWUsIldpZHRoIjowLjAsIkhlaWdodCI6MC4wLCJCb3JkZXJTdHlsZSI6eyIkaWQiOiI4MDUiLCJMaW5lQ29sb3IiOm51bGwsIkxpbmVXZWlnaHQiOjAuMCwiTGluZVR5cGUiOjAsIlBhcmVudFN0eWxlIjpudWxsfSwiUGFyZW50U3R5bGUiOm51bGx9LCJEYXRlU3R5bGUiOnsiJGlkIjoiODA2IiwiRm9udFNldHRpbmdzIjp7IiRpZCI6IjgwNyIsIkZvbnRTaXplIjoxMCwiRm9udE5hbWUiOiJDYWxpYnJpIiwiSXNCb2xkIjpmYWxzZSwiSXNJdGFsaWMiOmZhbHNlLCJJc1VuZGVybGluZWQiOmZhbHNlLCJQYXJlbnRTdHlsZSI6bnVsbH0sIkF1dG9TaXplIjowLCJGb3JlZ3JvdW5kIjp7IiRpZCI6IjgwOCIsIkNvbG9yIjp7IiRpZCI6Ijgw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EwIiwiVG9wIjowLjAsIkxlZnQiOjAuMCwiUmlnaHQiOjAuMCwiQm90dG9tIjowLjB9LCJQYWRkaW5nIjp7IiRpZCI6IjgxMSIsIlRvcCI6MC4wLCJMZWZ0IjowLjAsIlJpZ2h0IjowLjAsIkJvdHRvbSI6MC4wfSwiQmFja2dyb3VuZCI6eyIkaWQiOiI4MTIiLCJDb2xvciI6eyIkcmVmIjoiNzc0In19LCJJc1Zpc2libGUiOnRydWUsIldpZHRoIjowLjAsIkhlaWdodCI6MC4wLCJCb3JkZXJTdHlsZSI6eyIkaWQiOiI4MTMiLCJMaW5lQ29sb3IiOm51bGwsIkxpbmVXZWlnaHQiOjAuMCwiTGluZVR5cGUiOjAsIlBhcmVudFN0eWxlIjpudWxsfSwiUGFyZW50U3R5bGUiOm51bGx9LCJEYXRlRm9ybWF0Ijp7IiRpZCI6Ijgx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xNSIsIkRhdGVQYXJ0SXNWaXNpYmxlIjpmYWxzZSwiVGltZVBhcnRJc1Zpc2libGUiOmZhbHNlfX0sIldlZWtOdW1iZXJpbmciOnsiJGlkIjoiODE2IiwiRm9ybWF0IjowLCJJc1Zpc2libGUiOmZhbHNlLCJMYXN0S25vd25WaXNpYmlsaXR5U3RhdGUiOmZhbHNlfSwiSXNWaXNpYmxlIjp0cnVlLCJQYXJlbnRTdHlsZSI6bnVsbH0sIkluZGV4Ijo2LCJTbWFydER1cmF0aW9uQWN0aXZhdGVkIjpmYWxzZSwiRGF0ZUZvcm1hdCI6eyIkcmVmIjoiODE0In0sIldlZWtOdW1iZXJpbmciOnsiJGlkIjoiODE3IiwiRm9ybWF0IjowLCJJc1Zpc2libGUiOmZhbHNlLCJMYXN0S25vd25WaXNpYmlsaXR5U3RhdGUiOmZhbHNlfSwiSWQiOiI5MTZkY2UxMC1jZWFkLTQwZTEtYmY0MC1hY2E4MWVkOGRmMTQiLCJJbXBvcnRJZCI6bnVsbCwiVGl0bGUiOiJBcHBzOiAkMTYsNTAwIiwiTm90ZSI6bnVsbCwiSHlwZXJsaW5rIjp7IiRpZCI6IjgxOCIsIkFkZHJlc3MiOiIiLCJTdWJBZGRyZXNzIjoiIn0sIklzQ2hhbmdlZCI6ZmFsc2UsIklzTmV3IjpmYWxzZX0seyIkaWQiOiI4MTkiLCJHcm91cE5hbWUiOiI1NDBhOGZhZi0wZjZlLTQ3ZGQtYTJiNC04ZjcwZDBkYjg4MjEiLCJTdGFydERhdGUiOiIyMDI2LTAyLTExVDAwOjAwOjAwWiIsIkVuZERhdGUiOiIyMDI2LTA0LTI0VDIzOjU5OjAwWiIsIlBlcmNlbnRhZ2VDb21wbGV0ZSI6MTUuMCwiU3R5bGUiOnsiJGlkIjoiODIwIiwiU2hhcGUiOjAsIlNoYXBlVGhpY2tuZXNzIjoyLCJEdXJhdGlvbkZvcm1hdCI6MCwiSW5jbHVkZU5vbldvcmtpbmdEYXlzSW5EdXJhdGlvbiI6ZmFsc2UsIlBlcmNlbnRhZ2VDb21wbGV0ZVN0eWxlIjp7IiRpZCI6IjgyMSIsIkZvbnRTZXR0aW5ncyI6eyIkaWQiOiI4MjIiLCJGb250U2l6ZSI6MTAsIkZvbnROYW1lIjoiQ2FsaWJyaSIsIklzQm9sZCI6ZmFsc2UsIklzSXRhbGljIjpmYWxzZSwiSXNVbmRlcmxpbmVkIjpmYWxzZSwiUGFyZW50U3R5bGUiOm51bGx9LCJBdXRvU2l6ZSI6MCwiRm9yZWdyb3VuZCI6eyIkaWQiOiI4MjMiLCJDb2xvciI6eyIkaWQiOiI4MjQ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ODI1IiwiVG9wIjowLjAsIkxlZnQiOjAuMCwiUmlnaHQiOjAuMCwiQm90dG9tIjowLjB9LCJQYWRkaW5nIjp7IiRpZCI6IjgyNiIsIlRvcCI6MC4wLCJMZWZ0IjowLjAsIlJpZ2h0IjowLjAsIkJvdHRvbSI6MC4wfSwiQmFja2dyb3VuZCI6eyIkaWQiOiI4MjciLCJDb2xvciI6eyIkaWQiOiI4MjgiLCJBIjo4OSwiUiI6MCwiRyI6MCwiQiI6MH19LCJJc1Zpc2libGUiOnRydWUsIldpZHRoIjowLjAsIkhlaWdodCI6MC4wLCJCb3JkZXJTdHlsZSI6eyIkaWQiOiI4MjkiLCJMaW5lQ29sb3IiOm51bGwsIkxpbmVXZWlnaHQiOjAuMCwiTGluZVR5cGUiOjAsIlBhcmVudFN0eWxlIjpudWxsfSwiUGFyZW50U3R5bGUiOm51bGx9LCJEdXJhdGlvblN0eWxlIjp7IiRpZCI6IjgzMCIsIkZvbnRTZXR0aW5ncyI6eyIkaWQiOiI4MzEiLCJGb250U2l6ZSI6MTAsIkZvbnROYW1lIjoiQ2FsaWJyaSIsIklzQm9sZCI6ZmFsc2UsIklzSXRhbGljIjpmYWxzZSwiSXNVbmRlcmxpbmVkIjpmYWxzZSwiUGFyZW50U3R5bGUiOm51bGx9LCJBdXRvU2l6ZSI6MCwiRm9yZWdyb3VuZCI6eyIkaWQiOiI4MzIiLCJDb2xvciI6eyIkaWQiOiI4Mz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zQiLCJUb3AiOjAuMCwiTGVmdCI6MC4wLCJSaWdodCI6MC4wLCJCb3R0b20iOjAuMH0sIlBhZGRpbmciOnsiJGlkIjoiODM1IiwiVG9wIjowLjAsIkxlZnQiOjAuMCwiUmlnaHQiOjAuMCwiQm90dG9tIjowLjB9LCJCYWNrZ3JvdW5kIjp7IiRpZCI6IjgzNiIsIkNvbG9yIjp7IiRyZWYiOiI4MjgifX0sIklzVmlzaWJsZSI6dHJ1ZSwiV2lkdGgiOjAuMCwiSGVpZ2h0IjowLjAsIkJvcmRlclN0eWxlIjp7IiRpZCI6IjgzNyIsIkxpbmVDb2xvciI6bnVsbCwiTGluZVdlaWdodCI6MC4wLCJMaW5lVHlwZSI6MCwiUGFyZW50U3R5bGUiOm51bGx9LCJQYXJlbnRTdHlsZSI6bnVsbH0sIkhvcml6b250YWxDb25uZWN0b3JTdHlsZSI6eyIkaWQiOiI4MzgiLCJMaW5lQ29sb3IiOnsiJGlkIjoiODM5IiwiJHR5cGUiOiJOTFJFLkNvbW1vbi5Eb20uU29saWRDb2xvckJydXNoLCBOTFJFLkNvbW1vbiIsIkNvbG9yIjp7IiRpZCI6Ijg0MCIsIkEiOjI1NSwiUiI6MjA0LCJHIjoyMDQsIkIiOjIwNH19LCJMaW5lV2VpZ2h0IjoxLjAsIkxpbmVUeXBlIjowLCJQYXJlbnRTdHlsZSI6bnVsbH0sIlZlcnRpY2FsQ29ubmVjdG9yU3R5bGUiOnsiJGlkIjoiODQxIiwiTGluZUNvbG9yIjp7IiRpZCI6Ijg0MiIsIiR0eXBlIjoiTkxSRS5Db21tb24uRG9tLlNvbGlkQ29sb3JCcnVzaCwgTkxSRS5Db21tb24iLCJDb2xvciI6eyIkaWQiOiI4NDMiLCJBIjoyNTUsIlIiOjIwNCwiRyI6MjA0LCJCIjoyMDR9fSwiTGluZVdlaWdodCI6MC4wLCJMaW5lVHlwZSI6MCwiUGFyZW50U3R5bGUiOm51bGx9LCJNYXJnaW4iOm51bGwsIlN0YXJ0RGF0ZVBvc2l0aW9uIjo2LCJFbmREYXRlUG9zaXRpb24iOjYsIkRhdGVJc1Zpc2libGUiOmZhbHNlLCJUaXRsZVBvc2l0aW9uIjoxLCJEdXJhdGlvblBvc2l0aW9uIjo2LCJQZXJjZW50YWdlQ29tcGxldGVkUG9zaXRpb24iOjIsIlNwYWNpbmciOjMsIklzQmVsb3dUaW1lYmFuZCI6dHJ1ZSwiUGVyY2VudGFnZUNvbXBsZXRlU2hhcGVPcGFjaXR5IjozNSwiU2hhcGVTdHlsZSI6eyIkaWQiOiI4NDQiLCJNYXJnaW4iOnsiJGlkIjoiODQ1IiwiVG9wIjowLjAsIkxlZnQiOjQuMCwiUmlnaHQiOjQuMCwiQm90dG9tIjowLjB9LCJQYWRkaW5nIjp7IiRpZCI6Ijg0NiIsIlRvcCI6MC4wLCJMZWZ0IjowLjAsIlJpZ2h0IjowLjAsIkJvdHRvbSI6MC4wfSwiQmFja2dyb3VuZCI6eyIkaWQiOiI4NDciLCJDb2xvciI6eyIkaWQiOiI4NDgiLCJBIjoyNTUsIlIiOjkxLCJHIjoxNTUsIkIiOjIxM319LCJJc1Zpc2libGUiOnRydWUsIldpZHRoIjowLjAsIkhlaWdodCI6MjIuMCwiQm9yZGVyU3R5bGUiOnsiJGlkIjoiODQ5IiwiTGluZUNvbG9yIjp7IiRpZCI6Ijg1MCIsIiR0eXBlIjoiTkxSRS5Db21tb24uRG9tLlNvbGlkQ29sb3JCcnVzaCwgTkxSRS5Db21tb24iLCJDb2xvciI6eyIkaWQiOiI4NTEiLCJBIjoyNTUsIlIiOjI1NSwiRyI6MCwiQiI6MH19LCJMaW5lV2VpZ2h0IjowLjAsIkxpbmVUeXBlIjowLCJQYXJlbnRTdHlsZSI6bnVsbH0sIlBhcmVudFN0eWxlIjpudWxsfSwiVGl0bGVTdHlsZSI6eyIkaWQiOiI4NTIiLCJGb250U2V0dGluZ3MiOnsiJGlkIjoiODUzIiwiRm9udFNpemUiOjExLCJGb250TmFtZSI6IkNhbGlicmkiLCJJc0JvbGQiOnRydWUsIklzSXRhbGljIjpmYWxzZSwiSXNVbmRlcmxpbmVkIjpmYWxzZSwiUGFyZW50U3R5bGUiOm51bGx9LCJBdXRvU2l6ZSI6MCwiRm9yZWdyb3VuZCI6eyIkaWQiOiI4NTQiLCJDb2xvciI6eyIkaWQiOiI4NTUiLCJBIjoyNTUsIlIiOjExMiwiRyI6MTczLCJCIjo3MX19LCJNYXhXaWR0aCI6OTYwLjAsIk1heEhlaWdodCI6IkluZmluaXR5IiwiU21hcnRGb3JlZ3JvdW5kSXNBY3RpdmUiOmZhbHNlLCJIb3Jpem9udGFsQWxpZ25tZW50IjowLCJWZXJ0aWNhbEFsaWdubWVudCI6MCwiU21hcnRGb3JlZ3JvdW5kIjpudWxsLCJCYWNrZ3JvdW5kRmlsbFR5cGUiOjAsIk1hcmdpbiI6eyIkaWQiOiI4NTYiLCJUb3AiOjAuMCwiTGVmdCI6MC4wLCJSaWdodCI6MC4wLCJCb3R0b20iOjAuMH0sIlBhZGRpbmciOnsiJGlkIjoiODU3IiwiVG9wIjowLjAsIkxlZnQiOjAuMCwiUmlnaHQiOjAuMCwiQm90dG9tIjowLjB9LCJCYWNrZ3JvdW5kIjp7IiRpZCI6Ijg1OCIsIkNvbG9yIjp7IiRyZWYiOiI4MjgifX0sIklzVmlzaWJsZSI6dHJ1ZSwiV2lkdGgiOjAuMCwiSGVpZ2h0IjowLjAsIkJvcmRlclN0eWxlIjp7IiRpZCI6Ijg1OSIsIkxpbmVDb2xvciI6bnVsbCwiTGluZVdlaWdodCI6MC4wLCJMaW5lVHlwZSI6MCwiUGFyZW50U3R5bGUiOm51bGx9LCJQYXJlbnRTdHlsZSI6bnVsbH0sIkRhdGVTdHlsZSI6eyIkaWQiOiI4NjAiLCJGb250U2V0dGluZ3MiOnsiJGlkIjoiODYxIiwiRm9udFNpemUiOjEwLCJGb250TmFtZSI6IkNhbGlicmkiLCJJc0JvbGQiOmZhbHNlLCJJc0l0YWxpYyI6ZmFsc2UsIklzVW5kZXJsaW5lZCI6ZmFsc2UsIlBhcmVudFN0eWxlIjpudWxsfSwiQXV0b1NpemUiOjAsIkZvcmVncm91bmQiOnsiJGlkIjoiODYyIiwiQ29sb3IiOnsiJGlkIjoiODY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jQiLCJUb3AiOjAuMCwiTGVmdCI6MC4wLCJSaWdodCI6MC4wLCJCb3R0b20iOjAuMH0sIlBhZGRpbmciOnsiJGlkIjoiODY1IiwiVG9wIjowLjAsIkxlZnQiOjAuMCwiUmlnaHQiOjAuMCwiQm90dG9tIjowLjB9LCJCYWNrZ3JvdW5kIjp7IiRpZCI6Ijg2NiIsIkNvbG9yIjp7IiRyZWYiOiI4MjgifX0sIklzVmlzaWJsZSI6dHJ1ZSwiV2lkdGgiOjAuMCwiSGVpZ2h0IjowLjAsIkJvcmRlclN0eWxlIjp7IiRpZCI6Ijg2NyIsIkxpbmVDb2xvciI6bnVsbCwiTGluZVdlaWdodCI6MC4wLCJMaW5lVHlwZSI6MCwiUGFyZW50U3R5bGUiOm51bGx9LCJQYXJlbnRTdHlsZSI6bnVsbH0sIkRhdGVGb3JtYXQiOnsiJGlkIjoiODY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Y5IiwiRGF0ZVBhcnRJc1Zpc2libGUiOmZhbHNlLCJUaW1lUGFydElzVmlzaWJsZSI6ZmFsc2V9fSwiV2Vla051bWJlcmluZyI6eyIkaWQiOiI4NzAiLCJGb3JtYXQiOjAsIklzVmlzaWJsZSI6ZmFsc2UsIkxhc3RLbm93blZpc2liaWxpdHlTdGF0ZSI6ZmFsc2V9LCJJc1Zpc2libGUiOnRydWUsIlBhcmVudFN0eWxlIjpudWxsfSwiSW5kZXgiOjcsIlNtYXJ0RHVyYXRpb25BY3RpdmF0ZWQiOmZhbHNlLCJEYXRlRm9ybWF0Ijp7IiRyZWYiOiI4NjgifSwiV2Vla051bWJlcmluZyI6eyIkaWQiOiI4NzEiLCJGb3JtYXQiOjAsIklzVmlzaWJsZSI6ZmFsc2UsIkxhc3RLbm93blZpc2liaWxpdHlTdGF0ZSI6ZmFsc2V9LCJJZCI6IjdmMGNkNmIyLWViODYtNDA0Mi1hMjdmLWJjZjgxODZhYjE0YSIsIkltcG9ydElkIjpudWxsLCJUaXRsZSI6IlRlc3Rpbmc6ICQ2LDAwMCIsIk5vdGUiOm51bGwsIkh5cGVybGluayI6eyIkaWQiOiI4NzIiLCJBZGRyZXNzIjoiIiwiU3ViQWRkcmVzcyI6IiJ9LCJJc0NoYW5nZWQiOmZhbHNlLCJJc05ldyI6ZmFsc2V9LHsiJGlkIjoiODczIiwiR3JvdXBOYW1lIjoiNTQwYThmYWYtMGY2ZS00N2RkLWEyYjQtOGY3MGQwZGI4ODIxIiwiU3RhcnREYXRlIjoiMjAyNi0wNC0yNVQwMDowMDowMFoiLCJFbmREYXRlIjoiMjAyNi0wNS0zMVQyMzo1OTowMFoiLCJQZXJjZW50YWdlQ29tcGxldGUiOjgwLjAsIlN0eWxlIjp7IiRpZCI6Ijg3NCIsIlNoYXBlIjowLCJTaGFwZVRoaWNrbmVzcyI6MiwiRHVyYXRpb25Gb3JtYXQiOjAsIkluY2x1ZGVOb25Xb3JraW5nRGF5c0luRHVyYXRpb24iOmZhbHNlLCJQZXJjZW50YWdlQ29tcGxldGVTdHlsZSI6eyIkaWQiOiI4NzUiLCJGb250U2V0dGluZ3MiOnsiJGlkIjoiODc2IiwiRm9udFNpemUiOjEwLCJGb250TmFtZSI6IkNhbGlicmkiLCJJc0JvbGQiOmZhbHNlLCJJc0l0YWxpYyI6ZmFsc2UsIklzVW5kZXJsaW5lZCI6ZmFsc2UsIlBhcmVudFN0eWxlIjpudWxsfSwiQXV0b1NpemUiOjAsIkZvcmVncm91bmQiOnsiJGlkIjoiODc3IiwiQ29sb3IiOnsiJGlkIjoiODc4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3OSIsIlRvcCI6MC4wLCJMZWZ0IjowLjAsIlJpZ2h0IjowLjAsIkJvdHRvbSI6MC4wfSwiUGFkZGluZyI6eyIkaWQiOiI4ODAiLCJUb3AiOjAuMCwiTGVmdCI6MC4wLCJSaWdodCI6MC4wLCJCb3R0b20iOjAuMH0sIkJhY2tncm91bmQiOnsiJGlkIjoiODgxIiwiQ29sb3IiOnsiJGlkIjoiODgyIiwiQSI6ODksIlIiOjAsIkciOjAsIkIiOjB9fSwiSXNWaXNpYmxlIjp0cnVlLCJXaWR0aCI6MC4wLCJIZWlnaHQiOjAuMCwiQm9yZGVyU3R5bGUiOnsiJGlkIjoiODgzIiwiTGluZUNvbG9yIjpudWxsLCJMaW5lV2VpZ2h0IjowLjAsIkxpbmVUeXBlIjowLCJQYXJlbnRTdHlsZSI6bnVsbH0sIlBhcmVudFN0eWxlIjpudWxsfSwiRHVyYXRpb25TdHlsZSI6eyIkaWQiOiI4ODQiLCJGb250U2V0dGluZ3MiOnsiJGlkIjoiODg1IiwiRm9udFNpemUiOjEwLCJGb250TmFtZSI6IkNhbGlicmkiLCJJc0JvbGQiOmZhbHNlLCJJc0l0YWxpYyI6ZmFsc2UsIklzVW5kZXJsaW5lZCI6ZmFsc2UsIlBhcmVudFN0eWxlIjpudWxsfSwiQXV0b1NpemUiOjAsIkZvcmVncm91bmQiOnsiJGlkIjoiODg2IiwiQ29sb3IiOnsiJGlkIjoiODg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g4IiwiVG9wIjowLjAsIkxlZnQiOjAuMCwiUmlnaHQiOjAuMCwiQm90dG9tIjowLjB9LCJQYWRkaW5nIjp7IiRpZCI6Ijg4OSIsIlRvcCI6MC4wLCJMZWZ0IjowLjAsIlJpZ2h0IjowLjAsIkJvdHRvbSI6MC4wfSwiQmFja2dyb3VuZCI6eyIkaWQiOiI4OTAiLCJDb2xvciI6eyIkcmVmIjoiODgyIn19LCJJc1Zpc2libGUiOnRydWUsIldpZHRoIjowLjAsIkhlaWdodCI6MC4wLCJCb3JkZXJTdHlsZSI6eyIkaWQiOiI4OTEiLCJMaW5lQ29sb3IiOm51bGwsIkxpbmVXZWlnaHQiOjAuMCwiTGluZVR5cGUiOjAsIlBhcmVudFN0eWxlIjpudWxsfSwiUGFyZW50U3R5bGUiOm51bGx9LCJIb3Jpem9udGFsQ29ubmVjdG9yU3R5bGUiOnsiJGlkIjoiODkyIiwiTGluZUNvbG9yIjp7IiRpZCI6Ijg5MyIsIiR0eXBlIjoiTkxSRS5Db21tb24uRG9tLlNvbGlkQ29sb3JCcnVzaCwgTkxSRS5Db21tb24iLCJDb2xvciI6eyIkaWQiOiI4OTQiLCJBIjoyNTUsIlIiOjIwNCwiRyI6MjA0LCJCIjoyMDR9fSwiTGluZVdlaWdodCI6MS4wLCJMaW5lVHlwZSI6MCwiUGFyZW50U3R5bGUiOm51bGx9LCJWZXJ0aWNhbENvbm5lY3RvclN0eWxlIjp7IiRpZCI6Ijg5NSIsIkxpbmVDb2xvciI6eyIkaWQiOiI4OTYiLCIkdHlwZSI6Ik5MUkUuQ29tbW9uLkRvbS5Tb2xpZENvbG9yQnJ1c2gsIE5MUkUuQ29tbW9uIiwiQ29sb3IiOnsiJGlkIjoiODk3IiwiQSI6MjU1LCJSIjoyMDQsIkciOjIwNCwiQiI6MjA0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ODk4IiwiTWFyZ2luIjp7IiRpZCI6Ijg5OSIsIlRvcCI6MC4wLCJMZWZ0Ijo0LjAsIlJpZ2h0Ijo0LjAsIkJvdHRvbSI6MC4wfSwiUGFkZGluZyI6eyIkaWQiOiI5MDAiLCJUb3AiOjAuMCwiTGVmdCI6MC4wLCJSaWdodCI6MC4wLCJCb3R0b20iOjAuMH0sIkJhY2tncm91bmQiOnsiJGlkIjoiOTAxIiwiQ29sb3IiOnsiJGlkIjoiOTAyIiwiQSI6MjU1LCJSIjo5MSwiRyI6MTU1LCJCIjoyMTN9fSwiSXNWaXNpYmxlIjp0cnVlLCJXaWR0aCI6MC4wLCJIZWlnaHQiOjIyLjAsIkJvcmRlclN0eWxlIjp7IiRpZCI6IjkwMyIsIkxpbmVDb2xvciI6eyIkaWQiOiI5MDQiLCIkdHlwZSI6Ik5MUkUuQ29tbW9uLkRvbS5Tb2xpZENvbG9yQnJ1c2gsIE5MUkUuQ29tbW9uIiwiQ29sb3IiOnsiJGlkIjoiOTA1IiwiQSI6MjU1LCJSIjoyNTUsIkciOjAsIkIiOjB9fSwiTGluZVdlaWdodCI6MC4wLCJMaW5lVHlwZSI6MCwiUGFyZW50U3R5bGUiOm51bGx9LCJQYXJlbnRTdHlsZSI6bnVsbH0sIlRpdGxlU3R5bGUiOnsiJGlkIjoiOTA2IiwiRm9udFNldHRpbmdzIjp7IiRpZCI6IjkwNyIsIkZvbnRTaXplIjoxMSwiRm9udE5hbWUiOiJDYWxpYnJpIiwiSXNCb2xkIjp0cnVlLCJJc0l0YWxpYyI6ZmFsc2UsIklzVW5kZXJsaW5lZCI6ZmFsc2UsIlBhcmVudFN0eWxlIjpudWxsfSwiQXV0b1NpemUiOjAsIkZvcmVncm91bmQiOnsiJGlkIjoiOTA4IiwiQ29sb3IiOnsiJGlkIjoiOTA5IiwiQSI6MjU1LCJSIjoxMTIsIkciOjE3MywiQiI6NzF9fSwiTWF4V2lkdGgiOjk2MC4wLCJNYXhIZWlnaHQiOiJJbmZpbml0eSIsIlNtYXJ0Rm9yZWdyb3VuZElzQWN0aXZlIjpmYWxzZSwiSG9yaXpvbnRhbEFsaWdubWVudCI6MCwiVmVydGljYWxBbGlnbm1lbnQiOjAsIlNtYXJ0Rm9yZWdyb3VuZCI6bnVsbCwiQmFja2dyb3VuZEZpbGxUeXBlIjowLCJNYXJnaW4iOnsiJGlkIjoiOTEwIiwiVG9wIjowLjAsIkxlZnQiOjAuMCwiUmlnaHQiOjAuMCwiQm90dG9tIjowLjB9LCJQYWRkaW5nIjp7IiRpZCI6IjkxMSIsIlRvcCI6MC4wLCJMZWZ0IjowLjAsIlJpZ2h0IjowLjAsIkJvdHRvbSI6MC4wfSwiQmFja2dyb3VuZCI6eyIkaWQiOiI5MTIiLCJDb2xvciI6eyIkcmVmIjoiODgyIn19LCJJc1Zpc2libGUiOnRydWUsIldpZHRoIjowLjAsIkhlaWdodCI6MC4wLCJCb3JkZXJTdHlsZSI6eyIkaWQiOiI5MTMiLCJMaW5lQ29sb3IiOm51bGwsIkxpbmVXZWlnaHQiOjAuMCwiTGluZVR5cGUiOjAsIlBhcmVudFN0eWxlIjpudWxsfSwiUGFyZW50U3R5bGUiOm51bGx9LCJEYXRlU3R5bGUiOnsiJGlkIjoiOTE0IiwiRm9udFNldHRpbmdzIjp7IiRpZCI6IjkxNSIsIkZvbnRTaXplIjoxMCwiRm9udE5hbWUiOiJDYWxpYnJpIiwiSXNCb2xkIjpmYWxzZSwiSXNJdGFsaWMiOmZhbHNlLCJJc1VuZGVybGluZWQiOmZhbHNlLCJQYXJlbnRTdHlsZSI6bnVsbH0sIkF1dG9TaXplIjowLCJGb3JlZ3JvdW5kIjp7IiRpZCI6IjkxNiIsIkNvbG9yIjp7IiRpZCI6Ijkx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E4IiwiVG9wIjowLjAsIkxlZnQiOjAuMCwiUmlnaHQiOjAuMCwiQm90dG9tIjowLjB9LCJQYWRkaW5nIjp7IiRpZCI6IjkxOSIsIlRvcCI6MC4wLCJMZWZ0IjowLjAsIlJpZ2h0IjowLjAsIkJvdHRvbSI6MC4wfSwiQmFja2dyb3VuZCI6eyIkaWQiOiI5MjAiLCJDb2xvciI6eyIkcmVmIjoiODgyIn19LCJJc1Zpc2libGUiOnRydWUsIldpZHRoIjowLjAsIkhlaWdodCI6MC4wLCJCb3JkZXJTdHlsZSI6eyIkaWQiOiI5MjEiLCJMaW5lQ29sb3IiOm51bGwsIkxpbmVXZWlnaHQiOjAuMCwiTGluZVR5cGUiOjAsIlBhcmVudFN0eWxlIjpudWxsfSwiUGFyZW50U3R5bGUiOm51bGx9LCJEYXRlRm9ybWF0Ijp7IiRpZCI6Ijky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yMyIsIkRhdGVQYXJ0SXNWaXNpYmxlIjpmYWxzZSwiVGltZVBhcnRJc1Zpc2libGUiOmZhbHNlfX0sIldlZWtOdW1iZXJpbmciOnsiJGlkIjoiOTI0IiwiRm9ybWF0IjowLCJJc1Zpc2libGUiOmZhbHNlLCJMYXN0S25vd25WaXNpYmlsaXR5U3RhdGUiOmZhbHNlfSwiSXNWaXNpYmxlIjp0cnVlLCJQYXJlbnRTdHlsZSI6bnVsbH0sIkluZGV4Ijo4LCJTbWFydER1cmF0aW9uQWN0aXZhdGVkIjpmYWxzZSwiRGF0ZUZvcm1hdCI6eyIkcmVmIjoiOTIyIn0sIldlZWtOdW1iZXJpbmciOnsiJGlkIjoiOTI1IiwiRm9ybWF0IjowLCJJc1Zpc2libGUiOmZhbHNlLCJMYXN0S25vd25WaXNpYmlsaXR5U3RhdGUiOmZhbHNlfSwiSWQiOiJjMDkyMTJmMS1kMTJjLTQ1Y2MtYmMzYy04ZTUzMDAzMTE0MWIiLCJJbXBvcnRJZCI6bnVsbCwiVGl0bGUiOiJUcmFpbmluZzogJDIsMDAwIiwiTm90ZSI6bnVsbCwiSHlwZXJsaW5rIjp7IiRpZCI6IjkyNiIsIkFkZHJlc3MiOiIiLCJTdWJBZGRyZXNzIjoiIn0sIklzQ2hhbmdlZCI6ZmFsc2UsIklzTmV3IjpmYWxzZX0seyIkaWQiOiI5MjciLCJHcm91cE5hbWUiOm51bGwsIlN0YXJ0RGF0ZSI6IjIwMjUtMDUtMDFUMDA6MDA6MDBaIiwiRW5kRGF0ZSI6IjIwMjYtMDUtMzFUMjM6NTk6MDBaIiwiUGVyY2VudGFnZUNvbXBsZXRlIjpudWxsLCJTdHlsZSI6eyIkaWQiOiI5MjgiLCJTaGFwZSI6MCwiU2hhcGVUaGlja25lc3MiOjAsIkR1cmF0aW9uRm9ybWF0IjowLCJJbmNsdWRlTm9uV29ya2luZ0RheXNJbkR1cmF0aW9uIjpmYWxzZSwiUGVyY2VudGFnZUNvbXBsZXRlU3R5bGUiOnsiJGlkIjoiOTI5IiwiRm9udFNldHRpbmdzIjp7IiRpZCI6IjkzMCIsIkZvbnRTaXplIjoxMCwiRm9udE5hbWUiOiJDYWxpYnJpIiwiSXNCb2xkIjpmYWxzZSwiSXNJdGFsaWMiOmZhbHNlLCJJc1VuZGVybGluZWQiOmZhbHNlLCJQYXJlbnRTdHlsZSI6bnVsbH0sIkF1dG9TaXplIjowLCJGb3JlZ3JvdW5kIjp7IiRpZCI6IjkzMSIsIkNvbG9yIjp7IiRpZCI6Ijkz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zMyIsIlRvcCI6MC4wLCJMZWZ0IjowLjAsIlJpZ2h0IjowLjAsIkJvdHRvbSI6MC4wfSwiUGFkZGluZyI6eyIkaWQiOiI5MzQiLCJUb3AiOjAuMCwiTGVmdCI6MC4wLCJSaWdodCI6MC4wLCJCb3R0b20iOjAuMH0sIkJhY2tncm91bmQiOnsiJGlkIjoiOTM1IiwiQ29sb3IiOnsiJGlkIjoiOTM2IiwiQSI6ODksIlIiOjAsIkciOjAsIkIiOjB9fSwiSXNWaXNpYmxlIjp0cnVlLCJXaWR0aCI6MC4wLCJIZWlnaHQiOjAuMCwiQm9yZGVyU3R5bGUiOnsiJGlkIjoiOTM3IiwiTGluZUNvbG9yIjpudWxsLCJMaW5lV2VpZ2h0IjowLjAsIkxpbmVUeXBlIjowLCJQYXJlbnRTdHlsZSI6bnVsbH0sIlBhcmVudFN0eWxlIjpudWxsfSwiRHVyYXRpb25TdHlsZSI6eyIkaWQiOiI5MzgiLCJGb250U2V0dGluZ3MiOnsiJGlkIjoiOTM5IiwiRm9udFNpemUiOjEwLCJGb250TmFtZSI6IkNhbGlicmkiLCJJc0JvbGQiOmZhbHNlLCJJc0l0YWxpYyI6ZmFsc2UsIklzVW5kZXJsaW5lZCI6ZmFsc2UsIlBhcmVudFN0eWxlIjpudWxsfSwiQXV0b1NpemUiOjAsIkZvcmVncm91bmQiOnsiJGlkIjoiOTQwIiwiQ29sb3IiOnsiJGlkIjoiOTQ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QyIiwiVG9wIjowLjAsIkxlZnQiOjAuMCwiUmlnaHQiOjAuMCwiQm90dG9tIjowLjB9LCJQYWRkaW5nIjp7IiRpZCI6Ijk0MyIsIlRvcCI6MC4wLCJMZWZ0IjowLjAsIlJpZ2h0IjowLjAsIkJvdHRvbSI6MC4wfSwiQmFja2dyb3VuZCI6eyIkaWQiOiI5NDQiLCJDb2xvciI6eyIkcmVmIjoiOTM2In19LCJJc1Zpc2libGUiOnRydWUsIldpZHRoIjowLjAsIkhlaWdodCI6MC4wLCJCb3JkZXJTdHlsZSI6eyIkaWQiOiI5NDUiLCJMaW5lQ29sb3IiOm51bGwsIkxpbmVXZWlnaHQiOjAuMCwiTGluZVR5cGUiOjAsIlBhcmVudFN0eWxlIjpudWxsfSwiUGFyZW50U3R5bGUiOm51bGx9LCJIb3Jpem9udGFsQ29ubmVjdG9yU3R5bGUiOnsiJGlkIjoiOTQ2IiwiTGluZUNvbG9yIjp7IiRpZCI6Ijk0NyIsIiR0eXBlIjoiTkxSRS5Db21tb24uRG9tLlNvbGlkQ29sb3JCcnVzaCwgTkxSRS5Db21tb24iLCJDb2xvciI6eyIkaWQiOiI5NDgiLCJBIjoyNTUsIlIiOjIwNCwiRyI6MjA0LCJCIjoyMDR9fSwiTGluZVdlaWdodCI6MS4wLCJMaW5lVHlwZSI6MCwiUGFyZW50U3R5bGUiOm51bGx9LCJWZXJ0aWNhbENvbm5lY3RvclN0eWxlIjp7IiRpZCI6Ijk0OSIsIkxpbmVDb2xvciI6eyIkaWQiOiI5NTAiLCIkdHlwZSI6Ik5MUkUuQ29tbW9uLkRvbS5Tb2xpZENvbG9yQnJ1c2gsIE5MUkUuQ29tbW9uIiwiQ29sb3IiOnsiJGlkIjoiOTUx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2LCJTcGFjaW5nIjoxMCwiSXNCZWxvd1RpbWViYW5kIjp0cnVlLCJQZXJjZW50YWdlQ29tcGxldGVTaGFwZU9wYWNpdHkiOjM1LCJTaGFwZVN0eWxlIjp7IiRpZCI6Ijk1MiIsIk1hcmdpbiI6eyIkaWQiOiI5NTMiLCJUb3AiOjAuMCwiTGVmdCI6NC4wLCJSaWdodCI6NC4wLCJCb3R0b20iOjAuMH0sIlBhZGRpbmciOnsiJGlkIjoiOTU0IiwiVG9wIjowLjAsIkxlZnQiOjAuMCwiUmlnaHQiOjAuMCwiQm90dG9tIjowLjB9LCJCYWNrZ3JvdW5kIjp7IiRpZCI6Ijk1NSIsIkNvbG9yIjp7IiRpZCI6Ijk1NiIsIkEiOjI1NSwiUiI6OTEsIkciOjE1NSwiQiI6MjEzfX0sIklzVmlzaWJsZSI6dHJ1ZSwiV2lkdGgiOjAuMCwiSGVpZ2h0IjoxMC4wLCJCb3JkZXJTdHlsZSI6eyIkaWQiOiI5NTciLCJMaW5lQ29sb3IiOnsiJGlkIjoiOTU4IiwiJHR5cGUiOiJOTFJFLkNvbW1vbi5Eb20uU29saWRDb2xvckJydXNoLCBOTFJFLkNvbW1vbiIsIkNvbG9yIjp7IiRpZCI6Ijk1OSIsIkEiOjI1NSwiUiI6MjU1LCJHIjowLCJCIjowfX0sIkxpbmVXZWlnaHQiOjAuMCwiTGluZVR5cGUiOjAsIlBhcmVudFN0eWxlIjpudWxsfSwiUGFyZW50U3R5bGUiOm51bGx9LCJUaXRsZVN0eWxlIjp7IiRpZCI6Ijk2MCIsIkZvbnRTZXR0aW5ncyI6eyIkaWQiOiI5NjEiLCJGb250U2l6ZSI6MTEsIkZvbnROYW1lIjoiQ2FsaWJyaSIsIklzQm9sZCI6dHJ1ZSwiSXNJdGFsaWMiOmZhbHNlLCJJc1VuZGVybGluZWQiOmZhbHNlLCJQYXJlbnRTdHlsZSI6bnVsbH0sIkF1dG9TaXplIjowLCJGb3JlZ3JvdW5kIjp7IiRpZCI6Ijk2MiIsIkNvbG9yIjp7IiRpZCI6Ijk2My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5NjQiLCJUb3AiOjAuMCwiTGVmdCI6MC4wLCJSaWdodCI6MC4wLCJCb3R0b20iOjAuMH0sIlBhZGRpbmciOnsiJGlkIjoiOTY1IiwiVG9wIjowLjAsIkxlZnQiOjAuMCwiUmlnaHQiOjAuMCwiQm90dG9tIjowLjB9LCJCYWNrZ3JvdW5kIjp7IiRpZCI6Ijk2NiIsIkNvbG9yIjp7IiRyZWYiOiI5MzYifX0sIklzVmlzaWJsZSI6dHJ1ZSwiV2lkdGgiOjAuMCwiSGVpZ2h0IjowLjAsIkJvcmRlclN0eWxlIjp7IiRpZCI6Ijk2NyIsIkxpbmVDb2xvciI6bnVsbCwiTGluZVdlaWdodCI6MC4wLCJMaW5lVHlwZSI6MCwiUGFyZW50U3R5bGUiOm51bGx9LCJQYXJlbnRTdHlsZSI6bnVsbH0sIkRhdGVTdHlsZSI6eyIkaWQiOiI5NjgiLCJGb250U2V0dGluZ3MiOnsiJGlkIjoiOTY5IiwiRm9udFNpemUiOjEwLCJGb250TmFtZSI6IkNhbGlicmkiLCJJc0JvbGQiOmZhbHNlLCJJc0l0YWxpYyI6ZmFsc2UsIklzVW5kZXJsaW5lZCI6ZmFsc2UsIlBhcmVudFN0eWxlIjpudWxsfSwiQXV0b1NpemUiOjAsIkZvcmVncm91bmQiOnsiJGlkIjoiOTcwIiwiQ29sb3IiOnsiJGlkIjoiOTc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zIiLCJUb3AiOjAuMCwiTGVmdCI6MC4wLCJSaWdodCI6MC4wLCJCb3R0b20iOjAuMH0sIlBhZGRpbmciOnsiJGlkIjoiOTczIiwiVG9wIjowLjAsIkxlZnQiOjAuMCwiUmlnaHQiOjAuMCwiQm90dG9tIjowLjB9LCJCYWNrZ3JvdW5kIjp7IiRpZCI6Ijk3NCIsIkNvbG9yIjp7IiRyZWYiOiI5MzYifX0sIklzVmlzaWJsZSI6dHJ1ZSwiV2lkdGgiOjAuMCwiSGVpZ2h0IjowLjAsIkJvcmRlclN0eWxlIjp7IiRpZCI6Ijk3NSIsIkxpbmVDb2xvciI6bnVsbCwiTGluZVdlaWdodCI6MC4wLCJMaW5lVHlwZSI6MCwiUGFyZW50U3R5bGUiOm51bGx9LCJQYXJlbnRTdHlsZSI6bnVsbH0sIkRhdGVGb3JtYXQiOnsiJGlkIjoiOTc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c3IiwiRGF0ZVBhcnRJc1Zpc2libGUiOmZhbHNlLCJUaW1lUGFydElzVmlzaWJsZSI6ZmFsc2V9fSwiV2Vla051bWJlcmluZyI6eyIkaWQiOiI5NzgiLCJGb3JtYXQiOjAsIklzVmlzaWJsZSI6ZmFsc2UsIkxhc3RLbm93blZpc2liaWxpdHlTdGF0ZSI6ZmFsc2V9LCJJc1Zpc2libGUiOnRydWUsIlBhcmVudFN0eWxlIjpudWxsfSwiSW5kZXgiOjksIlNtYXJ0RHVyYXRpb25BY3RpdmF0ZWQiOmZhbHNlLCJEYXRlRm9ybWF0Ijp7IiRyZWYiOiI5NzYifSwiV2Vla051bWJlcmluZyI6eyIkaWQiOiI5NzkiLCJGb3JtYXQiOjAsIklzVmlzaWJsZSI6ZmFsc2UsIkxhc3RLbm93blZpc2liaWxpdHlTdGF0ZSI6ZmFsc2V9LCJJZCI6ImExMGMwZmQwLTkzNTYtNDFhZC1iYmZjLThmOGUwZWQ3ODg5NiIsIkltcG9ydElkIjpudWxsLCJUaXRsZSI6Ik1vbml0b3JpbmcgQnVkZ2V0OiAkNyw1MDAiLCJOb3RlIjpudWxsLCJIeXBlcmxpbmsiOnsiJGlkIjoiOTgwIiwiQWRkcmVzcyI6IiIsIlN1YkFkZHJlc3MiOiIifSwiSXNDaGFuZ2VkIjpmYWxzZSwiSXNOZXciOmZhbHNlfSx7IiRpZCI6Ijk4MSIsIkdyb3VwTmFtZSI6IjgzYTg3NmFlLTg1MGQtNDViMC1iMGFlLWFmZWVlMTU5NzZlOCIsIlN0YXJ0RGF0ZSI6IjIwMjUtMDUtMDFUMDA6MDA6MDBaIiwiRW5kRGF0ZSI6IjIwMjUtMDctMTBUMjM6NTk6MDBaIiwiUGVyY2VudGFnZUNvbXBsZXRlIjo0NS4wLCJTdHlsZSI6eyIkaWQiOiI5ODIiLCJTaGFwZSI6MCwiU2hhcGVUaGlja25lc3MiOjIsIkR1cmF0aW9uRm9ybWF0IjowLCJJbmNsdWRlTm9uV29ya2luZ0RheXNJbkR1cmF0aW9uIjpmYWxzZSwiUGVyY2VudGFnZUNvbXBsZXRlU3R5bGUiOnsiJGlkIjoiOTgzIiwiRm9udFNldHRpbmdzIjp7IiRpZCI6Ijk4NCIsIkZvbnRTaXplIjoxMCwiRm9udE5hbWUiOiJDYWxpYnJpIiwiSXNCb2xkIjpmYWxzZSwiSXNJdGFsaWMiOmZhbHNlLCJJc1VuZGVybGluZWQiOmZhbHNlLCJQYXJlbnRTdHlsZSI6bnVsbH0sIkF1dG9TaXplIjowLCJGb3JlZ3JvdW5kIjp7IiRpZCI6Ijk4NSIsIkNvbG9yIjp7IiRpZCI6Ijk4N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5ODciLCJUb3AiOjAuMCwiTGVmdCI6MC4wLCJSaWdodCI6MC4wLCJCb3R0b20iOjAuMH0sIlBhZGRpbmciOnsiJGlkIjoiOTg4IiwiVG9wIjowLjAsIkxlZnQiOjAuMCwiUmlnaHQiOjAuMCwiQm90dG9tIjowLjB9LCJCYWNrZ3JvdW5kIjp7IiRpZCI6Ijk4OSIsIkNvbG9yIjp7IiRpZCI6Ijk5MCIsIkEiOjg5LCJSIjowLCJHIjowLCJCIjowfX0sIklzVmlzaWJsZSI6dHJ1ZSwiV2lkdGgiOjAuMCwiSGVpZ2h0IjowLjAsIkJvcmRlclN0eWxlIjp7IiRpZCI6Ijk5MSIsIkxpbmVDb2xvciI6bnVsbCwiTGluZVdlaWdodCI6MC4wLCJMaW5lVHlwZSI6MCwiUGFyZW50U3R5bGUiOm51bGx9LCJQYXJlbnRTdHlsZSI6bnVsbH0sIkR1cmF0aW9uU3R5bGUiOnsiJGlkIjoiOTkyIiwiRm9udFNldHRpbmdzIjp7IiRpZCI6Ijk5MyIsIkZvbnRTaXplIjoxMCwiRm9udE5hbWUiOiJDYWxpYnJpIiwiSXNCb2xkIjpmYWxzZSwiSXNJdGFsaWMiOmZhbHNlLCJJc1VuZGVybGluZWQiOmZhbHNlLCJQYXJlbnRTdHlsZSI6bnVsbH0sIkF1dG9TaXplIjowLCJGb3JlZ3JvdW5kIjp7IiRpZCI6Ijk5NCIsIkNvbG9yIjp7IiRpZCI6Ijk5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5NiIsIlRvcCI6MC4wLCJMZWZ0IjowLjAsIlJpZ2h0IjowLjAsIkJvdHRvbSI6MC4wfSwiUGFkZGluZyI6eyIkaWQiOiI5OTciLCJUb3AiOjAuMCwiTGVmdCI6MC4wLCJSaWdodCI6MC4wLCJCb3R0b20iOjAuMH0sIkJhY2tncm91bmQiOnsiJGlkIjoiOTk4IiwiQ29sb3IiOnsiJHJlZiI6Ijk5MCJ9fSwiSXNWaXNpYmxlIjp0cnVlLCJXaWR0aCI6MC4wLCJIZWlnaHQiOjAuMCwiQm9yZGVyU3R5bGUiOnsiJGlkIjoiOTk5IiwiTGluZUNvbG9yIjpudWxsLCJMaW5lV2VpZ2h0IjowLjAsIkxpbmVUeXBlIjowLCJQYXJlbnRTdHlsZSI6bnVsbH0sIlBhcmVudFN0eWxlIjpudWxsfSwiSG9yaXpvbnRhbENvbm5lY3RvclN0eWxlIjp7IiRpZCI6IjEwMDAiLCJMaW5lQ29sb3IiOnsiJGlkIjoiMTAwMSIsIiR0eXBlIjoiTkxSRS5Db21tb24uRG9tLlNvbGlkQ29sb3JCcnVzaCwgTkxSRS5Db21tb24iLCJDb2xvciI6eyIkaWQiOiIxMDAyIiwiQSI6MjU1LCJSIjoyMDQsIkciOjIwNCwiQiI6MjA0fX0sIkxpbmVXZWlnaHQiOjEuMCwiTGluZVR5cGUiOjAsIlBhcmVudFN0eWxlIjpudWxsfSwiVmVydGljYWxDb25uZWN0b3JTdHlsZSI6eyIkaWQiOiIxMDAzIiwiTGluZUNvbG9yIjp7IiRpZCI6IjEwMDQiLCIkdHlwZSI6Ik5MUkUuQ29tbW9uLkRvbS5Tb2xpZENvbG9yQnJ1c2gsIE5MUkUuQ29tbW9uIiwiQ29sb3IiOnsiJGlkIjoiMTAwNSIsIkEiOjI1NSwiUiI6MjA0LCJHIjoyMDQsIkIiOjIwNH19LCJMaW5lV2VpZ2h0IjowLjAsIkxpbmVUeXBlIjowLCJQYXJlbnRTdHlsZSI6bnVsbH0sIk1hcmdpbiI6bnVsbCwiU3RhcnREYXRlUG9zaXRpb24iOjYsIkVuZERhdGVQb3NpdGlvbiI6NiwiRGF0ZUlzVmlzaWJsZSI6ZmFsc2UsIlRpdGxlUG9zaXRpb24iOjEsIkR1cmF0aW9uUG9zaXRpb24iOjYsIlBlcmNlbnRhZ2VDb21wbGV0ZWRQb3NpdGlvbiI6MiwiU3BhY2luZyI6MywiSXNCZWxvd1RpbWViYW5kIjp0cnVlLCJQZXJjZW50YWdlQ29tcGxldGVTaGFwZU9wYWNpdHkiOjM1LCJTaGFwZVN0eWxlIjp7IiRpZCI6IjEwMDYiLCJNYXJnaW4iOnsiJGlkIjoiMTAwNyIsIlRvcCI6MC4wLCJMZWZ0Ijo0LjAsIlJpZ2h0Ijo0LjAsIkJvdHRvbSI6MC4wfSwiUGFkZGluZyI6eyIkaWQiOiIxMDA4IiwiVG9wIjowLjAsIkxlZnQiOjAuMCwiUmlnaHQiOjAuMCwiQm90dG9tIjowLjB9LCJCYWNrZ3JvdW5kIjp7IiRpZCI6IjEwMDkiLCJDb2xvciI6eyIkaWQiOiIxMDEwIiwiQSI6MjU1LCJSIjo5MSwiRyI6MTU1LCJCIjoyMTN9fSwiSXNWaXNpYmxlIjp0cnVlLCJXaWR0aCI6MC4wLCJIZWlnaHQiOjIyLjAsIkJvcmRlclN0eWxlIjp7IiRpZCI6IjEwMTEiLCJMaW5lQ29sb3IiOnsiJGlkIjoiMTAxMiIsIiR0eXBlIjoiTkxSRS5Db21tb24uRG9tLlNvbGlkQ29sb3JCcnVzaCwgTkxSRS5Db21tb24iLCJDb2xvciI6eyIkaWQiOiIxMDEzIiwiQSI6MjU1LCJSIjoyNTUsIkciOjAsIkIiOjB9fSwiTGluZVdlaWdodCI6MC4wLCJMaW5lVHlwZSI6MCwiUGFyZW50U3R5bGUiOm51bGx9LCJQYXJlbnRTdHlsZSI6bnVsbH0sIlRpdGxlU3R5bGUiOnsiJGlkIjoiMTAxNCIsIkZvbnRTZXR0aW5ncyI6eyIkaWQiOiIxMDE1IiwiRm9udFNpemUiOjExLCJGb250TmFtZSI6IkNhbGlicmkiLCJJc0JvbGQiOnRydWUsIklzSXRhbGljIjpmYWxzZSwiSXNVbmRlcmxpbmVkIjpmYWxzZSwiUGFyZW50U3R5bGUiOm51bGx9LCJBdXRvU2l6ZSI6MCwiRm9yZWdyb3VuZCI6eyIkaWQiOiIxMDE2IiwiQ29sb3IiOnsiJGlkIjoiMTAxNyIsIkEiOjI1NSwiUiI6MTEyLCJHIjoxNzMsIkIiOjcxfX0sIk1heFdpZHRoIjo5NjAuMCwiTWF4SGVpZ2h0IjoiSW5maW5pdHkiLCJTbWFydEZvcmVncm91bmRJc0FjdGl2ZSI6ZmFsc2UsIkhvcml6b250YWxBbGlnbm1lbnQiOjAsIlZlcnRpY2FsQWxpZ25tZW50IjowLCJTbWFydEZvcmVncm91bmQiOm51bGwsIkJhY2tncm91bmRGaWxsVHlwZSI6MCwiTWFyZ2luIjp7IiRpZCI6IjEwMTgiLCJUb3AiOjAuMCwiTGVmdCI6MC4wLCJSaWdodCI6MC4wLCJCb3R0b20iOjAuMH0sIlBhZGRpbmciOnsiJGlkIjoiMTAxOSIsIlRvcCI6MC4wLCJMZWZ0IjowLjAsIlJpZ2h0IjowLjAsIkJvdHRvbSI6MC4wfSwiQmFja2dyb3VuZCI6eyIkaWQiOiIxMDIwIiwiQ29sb3IiOnsiJHJlZiI6Ijk5MCJ9fSwiSXNWaXNpYmxlIjp0cnVlLCJXaWR0aCI6MC4wLCJIZWlnaHQiOjAuMCwiQm9yZGVyU3R5bGUiOnsiJGlkIjoiMTAyMSIsIkxpbmVDb2xvciI6bnVsbCwiTGluZVdlaWdodCI6MC4wLCJMaW5lVHlwZSI6MCwiUGFyZW50U3R5bGUiOm51bGx9LCJQYXJlbnRTdHlsZSI6bnVsbH0sIkRhdGVTdHlsZSI6eyIkaWQiOiIxMDIyIiwiRm9udFNldHRpbmdzIjp7IiRpZCI6IjEwMjMiLCJGb250U2l6ZSI6MTAsIkZvbnROYW1lIjoiQ2FsaWJyaSIsIklzQm9sZCI6ZmFsc2UsIklzSXRhbGljIjpmYWxzZSwiSXNVbmRlcmxpbmVkIjpmYWxzZSwiUGFyZW50U3R5bGUiOm51bGx9LCJBdXRvU2l6ZSI6MCwiRm9yZWdyb3VuZCI6eyIkaWQiOiIxMDI0IiwiQ29sb3IiOnsiJGlkIjoiMTA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yNiIsIlRvcCI6MC4wLCJMZWZ0IjowLjAsIlJpZ2h0IjowLjAsIkJvdHRvbSI6MC4wfSwiUGFkZGluZyI6eyIkaWQiOiIxMDI3IiwiVG9wIjowLjAsIkxlZnQiOjAuMCwiUmlnaHQiOjAuMCwiQm90dG9tIjowLjB9LCJCYWNrZ3JvdW5kIjp7IiRpZCI6IjEwMjgiLCJDb2xvciI6eyIkcmVmIjoiOTkwIn19LCJJc1Zpc2libGUiOnRydWUsIldpZHRoIjowLjAsIkhlaWdodCI6MC4wLCJCb3JkZXJTdHlsZSI6eyIkaWQiOiIxMDI5IiwiTGluZUNvbG9yIjpudWxsLCJMaW5lV2VpZ2h0IjowLjAsIkxpbmVUeXBlIjowLCJQYXJlbnRTdHlsZSI6bnVsbH0sIlBhcmVudFN0eWxlIjpudWxsfSwiRGF0ZUZvcm1hdCI6eyIkaWQiOiIxMDM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zMSIsIkRhdGVQYXJ0SXNWaXNpYmxlIjpmYWxzZSwiVGltZVBhcnRJc1Zpc2libGUiOmZhbHNlfX0sIldlZWtOdW1iZXJpbmciOnsiJGlkIjoiMTAzMiIsIkZvcm1hdCI6MCwiSXNWaXNpYmxlIjpmYWxzZSwiTGFzdEtub3duVmlzaWJpbGl0eVN0YXRlIjpmYWxzZX0sIklzVmlzaWJsZSI6dHJ1ZSwiUGFyZW50U3R5bGUiOm51bGx9LCJJbmRleCI6MTAsIlNtYXJ0RHVyYXRpb25BY3RpdmF0ZWQiOmZhbHNlLCJEYXRlRm9ybWF0Ijp7IiRyZWYiOiIxMDMwIn0sIldlZWtOdW1iZXJpbmciOnsiJGlkIjoiMTAzMyIsIkZvcm1hdCI6MCwiSXNWaXNpYmxlIjpmYWxzZSwiTGFzdEtub3duVmlzaWJpbGl0eVN0YXRlIjpmYWxzZX0sIklkIjoiNzBhYTBiMTctNDRmOC00ZWI5LWFlMzMtY2VmYTI1MTY4YTAyIiwiSW1wb3J0SWQiOm51bGwsIlRpdGxlIjoiU3VzdGFpbm1lbnQ6ICQxLDUwMCIsIk5vdGUiOm51bGwsIkh5cGVybGluayI6eyIkaWQiOiIxMDM0IiwiQWRkcmVzcyI6IiIsIlN1YkFkZHJlc3MiOiIifSwiSXNDaGFuZ2VkIjpmYWxzZSwiSXNOZXciOmZhbHNlfSx7IiRpZCI6IjEwMzUiLCJHcm91cE5hbWUiOiI4M2E4NzZhZS04NTBkLTQ1YjAtYjBhZS1hZmVlZTE1OTc2ZTgiLCJTdGFydERhdGUiOiIyMDI1LTA3LTExVDAwOjAwOjAwWiIsIkVuZERhdGUiOiIyMDI1LTA5LTAxVDIzOjU5OjAwWiIsIlBlcmNlbnRhZ2VDb21wbGV0ZSI6MjAuMCwiU3R5bGUiOnsiJGlkIjoiMTAzNiIsIlNoYXBlIjowLCJTaGFwZVRoaWNrbmVzcyI6MiwiRHVyYXRpb25Gb3JtYXQiOjAsIkluY2x1ZGVOb25Xb3JraW5nRGF5c0luRHVyYXRpb24iOmZhbHNlLCJQZXJjZW50YWdlQ29tcGxldGVTdHlsZSI6eyIkaWQiOiIxMDM3IiwiRm9udFNldHRpbmdzIjp7IiRpZCI6IjEwMzgiLCJGb250U2l6ZSI6MTAsIkZvbnROYW1lIjoiQ2FsaWJyaSIsIklzQm9sZCI6ZmFsc2UsIklzSXRhbGljIjpmYWxzZSwiSXNVbmRlcmxpbmVkIjpmYWxzZSwiUGFyZW50U3R5bGUiOm51bGx9LCJBdXRvU2l6ZSI6MCwiRm9yZWdyb3VuZCI6eyIkaWQiOiIxMDM5IiwiQ29sb3IiOnsiJGlkIjoiMTA0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xMDQxIiwiVG9wIjowLjAsIkxlZnQiOjAuMCwiUmlnaHQiOjAuMCwiQm90dG9tIjowLjB9LCJQYWRkaW5nIjp7IiRpZCI6IjEwNDIiLCJUb3AiOjAuMCwiTGVmdCI6MC4wLCJSaWdodCI6MC4wLCJCb3R0b20iOjAuMH0sIkJhY2tncm91bmQiOnsiJGlkIjoiMTA0MyIsIkNvbG9yIjp7IiRpZCI6IjEwNDQiLCJBIjo4OSwiUiI6MCwiRyI6MCwiQiI6MH19LCJJc1Zpc2libGUiOnRydWUsIldpZHRoIjowLjAsIkhlaWdodCI6MC4wLCJCb3JkZXJTdHlsZSI6eyIkaWQiOiIxMDQ1IiwiTGluZUNvbG9yIjpudWxsLCJMaW5lV2VpZ2h0IjowLjAsIkxpbmVUeXBlIjowLCJQYXJlbnRTdHlsZSI6bnVsbH0sIlBhcmVudFN0eWxlIjpudWxsfSwiRHVyYXRpb25TdHlsZSI6eyIkaWQiOiIxMDQ2IiwiRm9udFNldHRpbmdzIjp7IiRpZCI6IjEwNDciLCJGb250U2l6ZSI6MTAsIkZvbnROYW1lIjoiQ2FsaWJyaSIsIklzQm9sZCI6ZmFsc2UsIklzSXRhbGljIjpmYWxzZSwiSXNVbmRlcmxpbmVkIjpmYWxzZSwiUGFyZW50U3R5bGUiOm51bGx9LCJBdXRvU2l6ZSI6MCwiRm9yZWdyb3VuZCI6eyIkaWQiOiIxMDQ4IiwiQ29sb3IiOnsiJGlkIjoiMTA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TAiLCJUb3AiOjAuMCwiTGVmdCI6MC4wLCJSaWdodCI6MC4wLCJCb3R0b20iOjAuMH0sIlBhZGRpbmciOnsiJGlkIjoiMTA1MSIsIlRvcCI6MC4wLCJMZWZ0IjowLjAsIlJpZ2h0IjowLjAsIkJvdHRvbSI6MC4wfSwiQmFja2dyb3VuZCI6eyIkaWQiOiIxMDUyIiwiQ29sb3IiOnsiJHJlZiI6IjEwNDQifX0sIklzVmlzaWJsZSI6dHJ1ZSwiV2lkdGgiOjAuMCwiSGVpZ2h0IjowLjAsIkJvcmRlclN0eWxlIjp7IiRpZCI6IjEwNTMiLCJMaW5lQ29sb3IiOm51bGwsIkxpbmVXZWlnaHQiOjAuMCwiTGluZVR5cGUiOjAsIlBhcmVudFN0eWxlIjpudWxsfSwiUGFyZW50U3R5bGUiOm51bGx9LCJIb3Jpem9udGFsQ29ubmVjdG9yU3R5bGUiOnsiJGlkIjoiMTA1NCIsIkxpbmVDb2xvciI6eyIkaWQiOiIxMDU1IiwiJHR5cGUiOiJOTFJFLkNvbW1vbi5Eb20uU29saWRDb2xvckJydXNoLCBOTFJFLkNvbW1vbiIsIkNvbG9yIjp7IiRpZCI6IjEwNTYiLCJBIjoyNTUsIlIiOjIwNCwiRyI6MjA0LCJCIjoyMDR9fSwiTGluZVdlaWdodCI6MS4wLCJMaW5lVHlwZSI6MCwiUGFyZW50U3R5bGUiOm51bGx9LCJWZXJ0aWNhbENvbm5lY3RvclN0eWxlIjp7IiRpZCI6IjEwNTciLCJMaW5lQ29sb3IiOnsiJGlkIjoiMTA1OCIsIiR0eXBlIjoiTkxSRS5Db21tb24uRG9tLlNvbGlkQ29sb3JCcnVzaCwgTkxSRS5Db21tb24iLCJDb2xvciI6eyIkaWQiOiIxMDU5IiwiQSI6MjU1LCJSIjoyMDQsIkciOjIwNCwiQiI6MjA0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MTA2MCIsIk1hcmdpbiI6eyIkaWQiOiIxMDYxIiwiVG9wIjowLjAsIkxlZnQiOjQuMCwiUmlnaHQiOjQuMCwiQm90dG9tIjowLjB9LCJQYWRkaW5nIjp7IiRpZCI6IjEwNjIiLCJUb3AiOjAuMCwiTGVmdCI6MC4wLCJSaWdodCI6MC4wLCJCb3R0b20iOjAuMH0sIkJhY2tncm91bmQiOnsiJGlkIjoiMTA2MyIsIkNvbG9yIjp7IiRpZCI6IjEwNjQiLCJBIjoyNTUsIlIiOjkxLCJHIjoxNTUsIkIiOjIxM319LCJJc1Zpc2libGUiOnRydWUsIldpZHRoIjowLjAsIkhlaWdodCI6MjIuMCwiQm9yZGVyU3R5bGUiOnsiJGlkIjoiMTA2NSIsIkxpbmVDb2xvciI6eyIkaWQiOiIxMDY2IiwiJHR5cGUiOiJOTFJFLkNvbW1vbi5Eb20uU29saWRDb2xvckJydXNoLCBOTFJFLkNvbW1vbiIsIkNvbG9yIjp7IiRpZCI6IjEwNjciLCJBIjoyNTUsIlIiOjI1NSwiRyI6MCwiQiI6MH19LCJMaW5lV2VpZ2h0IjowLjAsIkxpbmVUeXBlIjowLCJQYXJlbnRTdHlsZSI6bnVsbH0sIlBhcmVudFN0eWxlIjpudWxsfSwiVGl0bGVTdHlsZSI6eyIkaWQiOiIxMDY4IiwiRm9udFNldHRpbmdzIjp7IiRpZCI6IjEwNjkiLCJGb250U2l6ZSI6MTEsIkZvbnROYW1lIjoiQ2FsaWJyaSIsIklzQm9sZCI6dHJ1ZSwiSXNJdGFsaWMiOmZhbHNlLCJJc1VuZGVybGluZWQiOmZhbHNlLCJQYXJlbnRTdHlsZSI6bnVsbH0sIkF1dG9TaXplIjowLCJGb3JlZ3JvdW5kIjp7IiRpZCI6IjEwNzAiLCJDb2xvciI6eyIkaWQiOiIxMDcxIiwiQSI6MjU1LCJSIjoxMTIsIkciOjE3MywiQiI6NzF9fSwiTWF4V2lkdGgiOjk2MC4wLCJNYXhIZWlnaHQiOiJJbmZpbml0eSIsIlNtYXJ0Rm9yZWdyb3VuZElzQWN0aXZlIjpmYWxzZSwiSG9yaXpvbnRhbEFsaWdubWVudCI6MCwiVmVydGljYWxBbGlnbm1lbnQiOjAsIlNtYXJ0Rm9yZWdyb3VuZCI6bnVsbCwiQmFja2dyb3VuZEZpbGxUeXBlIjowLCJNYXJnaW4iOnsiJGlkIjoiMTA3MiIsIlRvcCI6MC4wLCJMZWZ0IjowLjAsIlJpZ2h0IjowLjAsIkJvdHRvbSI6MC4wfSwiUGFkZGluZyI6eyIkaWQiOiIxMDczIiwiVG9wIjowLjAsIkxlZnQiOjAuMCwiUmlnaHQiOjAuMCwiQm90dG9tIjowLjB9LCJCYWNrZ3JvdW5kIjp7IiRpZCI6IjEwNzQiLCJDb2xvciI6eyIkcmVmIjoiMTA0NCJ9fSwiSXNWaXNpYmxlIjp0cnVlLCJXaWR0aCI6MC4wLCJIZWlnaHQiOjAuMCwiQm9yZGVyU3R5bGUiOnsiJGlkIjoiMTA3NSIsIkxpbmVDb2xvciI6bnVsbCwiTGluZVdlaWdodCI6MC4wLCJMaW5lVHlwZSI6MCwiUGFyZW50U3R5bGUiOm51bGx9LCJQYXJlbnRTdHlsZSI6bnVsbH0sIkRhdGVTdHlsZSI6eyIkaWQiOiIxMDc2IiwiRm9udFNldHRpbmdzIjp7IiRpZCI6IjEwNzciLCJGb250U2l6ZSI6MTAsIkZvbnROYW1lIjoiQ2FsaWJyaSIsIklzQm9sZCI6ZmFsc2UsIklzSXRhbGljIjpmYWxzZSwiSXNVbmRlcmxpbmVkIjpmYWxzZSwiUGFyZW50U3R5bGUiOm51bGx9LCJBdXRvU2l6ZSI6MCwiRm9yZWdyb3VuZCI6eyIkaWQiOiIxMDc4IiwiQ29sb3IiOnsiJGlkIjoiMTA3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4MCIsIlRvcCI6MC4wLCJMZWZ0IjowLjAsIlJpZ2h0IjowLjAsIkJvdHRvbSI6MC4wfSwiUGFkZGluZyI6eyIkaWQiOiIxMDgxIiwiVG9wIjowLjAsIkxlZnQiOjAuMCwiUmlnaHQiOjAuMCwiQm90dG9tIjowLjB9LCJCYWNrZ3JvdW5kIjp7IiRpZCI6IjEwODIiLCJDb2xvciI6eyIkcmVmIjoiMTA0NCJ9fSwiSXNWaXNpYmxlIjp0cnVlLCJXaWR0aCI6MC4wLCJIZWlnaHQiOjAuMCwiQm9yZGVyU3R5bGUiOnsiJGlkIjoiMTA4MyIsIkxpbmVDb2xvciI6bnVsbCwiTGluZVdlaWdodCI6MC4wLCJMaW5lVHlwZSI6MCwiUGFyZW50U3R5bGUiOm51bGx9LCJQYXJlbnRTdHlsZSI6bnVsbH0sIkRhdGVGb3JtYXQiOnsiJGlkIjoiMTA4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ODUiLCJEYXRlUGFydElzVmlzaWJsZSI6ZmFsc2UsIlRpbWVQYXJ0SXNWaXNpYmxlIjpmYWxzZX19LCJXZWVrTnVtYmVyaW5nIjp7IiRpZCI6IjEwODYiLCJGb3JtYXQiOjAsIklzVmlzaWJsZSI6ZmFsc2UsIkxhc3RLbm93blZpc2liaWxpdHlTdGF0ZSI6ZmFsc2V9LCJJc1Zpc2libGUiOnRydWUsIlBhcmVudFN0eWxlIjpudWxsfSwiSW5kZXgiOjExLCJTbWFydER1cmF0aW9uQWN0aXZhdGVkIjpmYWxzZSwiRGF0ZUZvcm1hdCI6eyIkcmVmIjoiMTA4NCJ9LCJXZWVrTnVtYmVyaW5nIjp7IiRpZCI6IjEwODciLCJGb3JtYXQiOjAsIklzVmlzaWJsZSI6ZmFsc2UsIkxhc3RLbm93blZpc2liaWxpdHlTdGF0ZSI6ZmFsc2V9LCJJZCI6IjE3YzQ4ODVkLWViODItNDJiZS05Y2E5LTVhNjM3MmQ3NjM3NCIsIkltcG9ydElkIjpudWxsLCJUaXRsZSI6IlNjaGVkdWxpbmc6ICQxLDAwMCIsIk5vdGUiOm51bGwsIkh5cGVybGluayI6eyIkaWQiOiIxMDg4IiwiQWRkcmVzcyI6IiIsIlN1YkFkZHJlc3MiOiIifSwiSXNDaGFuZ2VkIjpmYWxzZSwiSXNOZXciOmZhbHNlfSx7IiRpZCI6IjEwODkiLCJHcm91cE5hbWUiOiI4M2E4NzZhZS04NTBkLTQ1YjAtYjBhZS1hZmVlZTE1OTc2ZTgiLCJTdGFydERhdGUiOiIyMDI1LTA5LTAyVDAwOjAwOjAwWiIsIkVuZERhdGUiOiIyMDI1LTExLTE0VDIzOjU5OjAwWiIsIlBlcmNlbnRhZ2VDb21wbGV0ZSI6NjAuMCwiU3R5bGUiOnsiJGlkIjoiMTA5MCIsIlNoYXBlIjowLCJTaGFwZVRoaWNrbmVzcyI6MiwiRHVyYXRpb25Gb3JtYXQiOjAsIkluY2x1ZGVOb25Xb3JraW5nRGF5c0luRHVyYXRpb24iOmZhbHNlLCJQZXJjZW50YWdlQ29tcGxldGVTdHlsZSI6eyIkaWQiOiIxMDkxIiwiRm9udFNldHRpbmdzIjp7IiRpZCI6IjEwOTIiLCJGb250U2l6ZSI6MTAsIkZvbnROYW1lIjoiQ2FsaWJyaSIsIklzQm9sZCI6ZmFsc2UsIklzSXRhbGljIjpmYWxzZSwiSXNVbmRlcmxpbmVkIjpmYWxzZSwiUGFyZW50U3R5bGUiOm51bGx9LCJBdXRvU2l6ZSI6MCwiRm9yZWdyb3VuZCI6eyIkaWQiOiIxMDkzIiwiQ29sb3IiOnsiJGlkIjoiMTA5N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xMDk1IiwiVG9wIjowLjAsIkxlZnQiOjAuMCwiUmlnaHQiOjAuMCwiQm90dG9tIjowLjB9LCJQYWRkaW5nIjp7IiRpZCI6IjEwOTYiLCJUb3AiOjAuMCwiTGVmdCI6MC4wLCJSaWdodCI6MC4wLCJCb3R0b20iOjAuMH0sIkJhY2tncm91bmQiOnsiJGlkIjoiMTA5NyIsIkNvbG9yIjp7IiRpZCI6IjEwOTgiLCJBIjo4OSwiUiI6MCwiRyI6MCwiQiI6MH19LCJJc1Zpc2libGUiOnRydWUsIldpZHRoIjowLjAsIkhlaWdodCI6MC4wLCJCb3JkZXJTdHlsZSI6eyIkaWQiOiIxMDk5IiwiTGluZUNvbG9yIjpudWxsLCJMaW5lV2VpZ2h0IjowLjAsIkxpbmVUeXBlIjowLCJQYXJlbnRTdHlsZSI6bnVsbH0sIlBhcmVudFN0eWxlIjpudWxsfSwiRHVyYXRpb25TdHlsZSI6eyIkaWQiOiIxMTAwIiwiRm9udFNldHRpbmdzIjp7IiRpZCI6IjExMDEiLCJGb250U2l6ZSI6MTAsIkZvbnROYW1lIjoiQ2FsaWJyaSIsIklzQm9sZCI6ZmFsc2UsIklzSXRhbGljIjpmYWxzZSwiSXNVbmRlcmxpbmVkIjpmYWxzZSwiUGFyZW50U3R5bGUiOm51bGx9LCJBdXRvU2l6ZSI6MCwiRm9yZWdyb3VuZCI6eyIkaWQiOiIxMTAyIiwiQ29sb3IiOnsiJGlkIjoiMTEw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MDQiLCJUb3AiOjAuMCwiTGVmdCI6MC4wLCJSaWdodCI6MC4wLCJCb3R0b20iOjAuMH0sIlBhZGRpbmciOnsiJGlkIjoiMTEwNSIsIlRvcCI6MC4wLCJMZWZ0IjowLjAsIlJpZ2h0IjowLjAsIkJvdHRvbSI6MC4wfSwiQmFja2dyb3VuZCI6eyIkaWQiOiIxMTA2IiwiQ29sb3IiOnsiJHJlZiI6IjEwOTgifX0sIklzVmlzaWJsZSI6dHJ1ZSwiV2lkdGgiOjAuMCwiSGVpZ2h0IjowLjAsIkJvcmRlclN0eWxlIjp7IiRpZCI6IjExMDciLCJMaW5lQ29sb3IiOm51bGwsIkxpbmVXZWlnaHQiOjAuMCwiTGluZVR5cGUiOjAsIlBhcmVudFN0eWxlIjpudWxsfSwiUGFyZW50U3R5bGUiOm51bGx9LCJIb3Jpem9udGFsQ29ubmVjdG9yU3R5bGUiOnsiJGlkIjoiMTEwOCIsIkxpbmVDb2xvciI6eyIkaWQiOiIxMTA5IiwiJHR5cGUiOiJOTFJFLkNvbW1vbi5Eb20uU29saWRDb2xvckJydXNoLCBOTFJFLkNvbW1vbiIsIkNvbG9yIjp7IiRpZCI6IjExMTAiLCJBIjoyNTUsIlIiOjIwNCwiRyI6MjA0LCJCIjoyMDR9fSwiTGluZVdlaWdodCI6MS4wLCJMaW5lVHlwZSI6MCwiUGFyZW50U3R5bGUiOm51bGx9LCJWZXJ0aWNhbENvbm5lY3RvclN0eWxlIjp7IiRpZCI6IjExMTEiLCJMaW5lQ29sb3IiOnsiJGlkIjoiMTExMiIsIiR0eXBlIjoiTkxSRS5Db21tb24uRG9tLlNvbGlkQ29sb3JCcnVzaCwgTkxSRS5Db21tb24iLCJDb2xvciI6eyIkaWQiOiIxMTEzIiwiQSI6MjU1LCJSIjoyMDQsIkciOjIwNCwiQiI6MjA0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MTExNCIsIk1hcmdpbiI6eyIkaWQiOiIxMTE1IiwiVG9wIjowLjAsIkxlZnQiOjQuMCwiUmlnaHQiOjQuMCwiQm90dG9tIjowLjB9LCJQYWRkaW5nIjp7IiRpZCI6IjExMTYiLCJUb3AiOjAuMCwiTGVmdCI6MC4wLCJSaWdodCI6MC4wLCJCb3R0b20iOjAuMH0sIkJhY2tncm91bmQiOnsiJGlkIjoiMTExNyIsIkNvbG9yIjp7IiRpZCI6IjExMTgiLCJBIjoyNTUsIlIiOjkxLCJHIjoxNTUsIkIiOjIxM319LCJJc1Zpc2libGUiOnRydWUsIldpZHRoIjowLjAsIkhlaWdodCI6MjIuMCwiQm9yZGVyU3R5bGUiOnsiJGlkIjoiMTExOSIsIkxpbmVDb2xvciI6eyIkaWQiOiIxMTIwIiwiJHR5cGUiOiJOTFJFLkNvbW1vbi5Eb20uU29saWRDb2xvckJydXNoLCBOTFJFLkNvbW1vbiIsIkNvbG9yIjp7IiRpZCI6IjExMjEiLCJBIjoyNTUsIlIiOjI1NSwiRyI6MCwiQiI6MH19LCJMaW5lV2VpZ2h0IjowLjAsIkxpbmVUeXBlIjowLCJQYXJlbnRTdHlsZSI6bnVsbH0sIlBhcmVudFN0eWxlIjpudWxsfSwiVGl0bGVTdHlsZSI6eyIkaWQiOiIxMTIyIiwiRm9udFNldHRpbmdzIjp7IiRpZCI6IjExMjMiLCJGb250U2l6ZSI6MTEsIkZvbnROYW1lIjoiQ2FsaWJyaSIsIklzQm9sZCI6dHJ1ZSwiSXNJdGFsaWMiOmZhbHNlLCJJc1VuZGVybGluZWQiOmZhbHNlLCJQYXJlbnRTdHlsZSI6bnVsbH0sIkF1dG9TaXplIjowLCJGb3JlZ3JvdW5kIjp7IiRpZCI6IjExMjQiLCJDb2xvciI6eyIkaWQiOiIxMTI1IiwiQSI6MjU1LCJSIjoxMTIsIkciOjE3MywiQiI6NzF9fSwiTWF4V2lkdGgiOjk2MC4wLCJNYXhIZWlnaHQiOiJJbmZpbml0eSIsIlNtYXJ0Rm9yZWdyb3VuZElzQWN0aXZlIjpmYWxzZSwiSG9yaXpvbnRhbEFsaWdubWVudCI6MCwiVmVydGljYWxBbGlnbm1lbnQiOjAsIlNtYXJ0Rm9yZWdyb3VuZCI6bnVsbCwiQmFja2dyb3VuZEZpbGxUeXBlIjowLCJNYXJnaW4iOnsiJGlkIjoiMTEyNiIsIlRvcCI6MC4wLCJMZWZ0IjowLjAsIlJpZ2h0IjowLjAsIkJvdHRvbSI6MC4wfSwiUGFkZGluZyI6eyIkaWQiOiIxMTI3IiwiVG9wIjowLjAsIkxlZnQiOjAuMCwiUmlnaHQiOjAuMCwiQm90dG9tIjowLjB9LCJCYWNrZ3JvdW5kIjp7IiRpZCI6IjExMjgiLCJDb2xvciI6eyIkcmVmIjoiMTA5OCJ9fSwiSXNWaXNpYmxlIjp0cnVlLCJXaWR0aCI6MC4wLCJIZWlnaHQiOjAuMCwiQm9yZGVyU3R5bGUiOnsiJGlkIjoiMTEyOSIsIkxpbmVDb2xvciI6bnVsbCwiTGluZVdlaWdodCI6MC4wLCJMaW5lVHlwZSI6MCwiUGFyZW50U3R5bGUiOm51bGx9LCJQYXJlbnRTdHlsZSI6bnVsbH0sIkRhdGVTdHlsZSI6eyIkaWQiOiIxMTMwIiwiRm9udFNldHRpbmdzIjp7IiRpZCI6IjExMzEiLCJGb250U2l6ZSI6MTAsIkZvbnROYW1lIjoiQ2FsaWJyaSIsIklzQm9sZCI6ZmFsc2UsIklzSXRhbGljIjpmYWxzZSwiSXNVbmRlcmxpbmVkIjpmYWxzZSwiUGFyZW50U3R5bGUiOm51bGx9LCJBdXRvU2l6ZSI6MCwiRm9yZWdyb3VuZCI6eyIkaWQiOiIxMTMyIiwiQ29sb3IiOnsiJGlkIjoiMTEz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zNCIsIlRvcCI6MC4wLCJMZWZ0IjowLjAsIlJpZ2h0IjowLjAsIkJvdHRvbSI6MC4wfSwiUGFkZGluZyI6eyIkaWQiOiIxMTM1IiwiVG9wIjowLjAsIkxlZnQiOjAuMCwiUmlnaHQiOjAuMCwiQm90dG9tIjowLjB9LCJCYWNrZ3JvdW5kIjp7IiRpZCI6IjExMzYiLCJDb2xvciI6eyIkcmVmIjoiMTA5OCJ9fSwiSXNWaXNpYmxlIjp0cnVlLCJXaWR0aCI6MC4wLCJIZWlnaHQiOjAuMCwiQm9yZGVyU3R5bGUiOnsiJGlkIjoiMTEzNyIsIkxpbmVDb2xvciI6bnVsbCwiTGluZVdlaWdodCI6MC4wLCJMaW5lVHlwZSI6MCwiUGFyZW50U3R5bGUiOm51bGx9LCJQYXJlbnRTdHlsZSI6bnVsbH0sIkRhdGVGb3JtYXQiOnsiJGlkIjoiMTEz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MzkiLCJEYXRlUGFydElzVmlzaWJsZSI6ZmFsc2UsIlRpbWVQYXJ0SXNWaXNpYmxlIjpmYWxzZX19LCJXZWVrTnVtYmVyaW5nIjp7IiRpZCI6IjExNDAiLCJGb3JtYXQiOjAsIklzVmlzaWJsZSI6ZmFsc2UsIkxhc3RLbm93blZpc2liaWxpdHlTdGF0ZSI6ZmFsc2V9LCJJc1Zpc2libGUiOnRydWUsIlBhcmVudFN0eWxlIjpudWxsfSwiSW5kZXgiOjEyLCJTbWFydER1cmF0aW9uQWN0aXZhdGVkIjpmYWxzZSwiRGF0ZUZvcm1hdCI6eyIkcmVmIjoiMTEzOCJ9LCJXZWVrTnVtYmVyaW5nIjp7IiRpZCI6IjExNDEiLCJGb3JtYXQiOjAsIklzVmlzaWJsZSI6ZmFsc2UsIkxhc3RLbm93blZpc2liaWxpdHlTdGF0ZSI6ZmFsc2V9LCJJZCI6ImM0NjM1NTBmLTZiZjMtNGRjYS1hNjkxLTAzY2E3NjM2YTk0NyIsIkltcG9ydElkIjpudWxsLCJUaXRsZSI6IkJhc2VsaW5pbmc6ICQxLDUwMCIsIk5vdGUiOm51bGwsIkh5cGVybGluayI6eyIkaWQiOiIxMTQyIiwiQWRkcmVzcyI6IiIsIlN1YkFkZHJlc3MiOiIifSwiSXNDaGFuZ2VkIjpmYWxzZSwiSXNOZXciOmZhbHNlfSx7IiRpZCI6IjExNDMiLCJHcm91cE5hbWUiOiI4M2E4NzZhZS04NTBkLTQ1YjAtYjBhZS1hZmVlZTE1OTc2ZTgiLCJTdGFydERhdGUiOiIyMDI1LTExLTE1VDAwOjAwOjAwWiIsIkVuZERhdGUiOiIyMDI2LTA1LTMxVDIzOjU5OjAwWiIsIlBlcmNlbnRhZ2VDb21wbGV0ZSI6OTIuMCwiU3R5bGUiOnsiJGlkIjoiMTE0NCIsIlNoYXBlIjowLCJTaGFwZVRoaWNrbmVzcyI6MiwiRHVyYXRpb25Gb3JtYXQiOjAsIkluY2x1ZGVOb25Xb3JraW5nRGF5c0luRHVyYXRpb24iOmZhbHNlLCJQZXJjZW50YWdlQ29tcGxldGVTdHlsZSI6eyIkaWQiOiIxMTQ1IiwiRm9udFNldHRpbmdzIjp7IiRpZCI6IjExNDYiLCJGb250U2l6ZSI6MTAsIkZvbnROYW1lIjoiQ2FsaWJyaSIsIklzQm9sZCI6ZmFsc2UsIklzSXRhbGljIjpmYWxzZSwiSXNVbmRlcmxpbmVkIjpmYWxzZSwiUGFyZW50U3R5bGUiOm51bGx9LCJBdXRvU2l6ZSI6MCwiRm9yZWdyb3VuZCI6eyIkaWQiOiIxMTQ3IiwiQ29sb3IiOnsiJGlkIjoiMTE0O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xMTQ5IiwiVG9wIjowLjAsIkxlZnQiOjAuMCwiUmlnaHQiOjAuMCwiQm90dG9tIjowLjB9LCJQYWRkaW5nIjp7IiRpZCI6IjExNTAiLCJUb3AiOjAuMCwiTGVmdCI6MC4wLCJSaWdodCI6MC4wLCJCb3R0b20iOjAuMH0sIkJhY2tncm91bmQiOnsiJGlkIjoiMTE1MSIsIkNvbG9yIjp7IiRpZCI6IjExNTIiLCJBIjo4OSwiUiI6MCwiRyI6MCwiQiI6MH19LCJJc1Zpc2libGUiOnRydWUsIldpZHRoIjowLjAsIkhlaWdodCI6MC4wLCJCb3JkZXJTdHlsZSI6eyIkaWQiOiIxMTUzIiwiTGluZUNvbG9yIjpudWxsLCJMaW5lV2VpZ2h0IjowLjAsIkxpbmVUeXBlIjowLCJQYXJlbnRTdHlsZSI6bnVsbH0sIlBhcmVudFN0eWxlIjpudWxsfSwiRHVyYXRpb25TdHlsZSI6eyIkaWQiOiIxMTU0IiwiRm9udFNldHRpbmdzIjp7IiRpZCI6IjExNTUiLCJGb250U2l6ZSI6MTAsIkZvbnROYW1lIjoiQ2FsaWJyaSIsIklzQm9sZCI6ZmFsc2UsIklzSXRhbGljIjpmYWxzZSwiSXNVbmRlcmxpbmVkIjpmYWxzZSwiUGFyZW50U3R5bGUiOm51bGx9LCJBdXRvU2l6ZSI6MCwiRm9yZWdyb3VuZCI6eyIkaWQiOiIxMTU2IiwiQ29sb3IiOnsiJGlkIjoiMTE1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TgiLCJUb3AiOjAuMCwiTGVmdCI6MC4wLCJSaWdodCI6MC4wLCJCb3R0b20iOjAuMH0sIlBhZGRpbmciOnsiJGlkIjoiMTE1OSIsIlRvcCI6MC4wLCJMZWZ0IjowLjAsIlJpZ2h0IjowLjAsIkJvdHRvbSI6MC4wfSwiQmFja2dyb3VuZCI6eyIkaWQiOiIxMTYwIiwiQ29sb3IiOnsiJHJlZiI6IjExNTIifX0sIklzVmlzaWJsZSI6dHJ1ZSwiV2lkdGgiOjAuMCwiSGVpZ2h0IjowLjAsIkJvcmRlclN0eWxlIjp7IiRpZCI6IjExNjEiLCJMaW5lQ29sb3IiOm51bGwsIkxpbmVXZWlnaHQiOjAuMCwiTGluZVR5cGUiOjAsIlBhcmVudFN0eWxlIjpudWxsfSwiUGFyZW50U3R5bGUiOm51bGx9LCJIb3Jpem9udGFsQ29ubmVjdG9yU3R5bGUiOnsiJGlkIjoiMTE2MiIsIkxpbmVDb2xvciI6eyIkaWQiOiIxMTYzIiwiJHR5cGUiOiJOTFJFLkNvbW1vbi5Eb20uU29saWRDb2xvckJydXNoLCBOTFJFLkNvbW1vbiIsIkNvbG9yIjp7IiRpZCI6IjExNjQiLCJBIjoyNTUsIlIiOjIwNCwiRyI6MjA0LCJCIjoyMDR9fSwiTGluZVdlaWdodCI6MS4wLCJMaW5lVHlwZSI6MCwiUGFyZW50U3R5bGUiOm51bGx9LCJWZXJ0aWNhbENvbm5lY3RvclN0eWxlIjp7IiRpZCI6IjExNjUiLCJMaW5lQ29sb3IiOnsiJGlkIjoiMTE2NiIsIiR0eXBlIjoiTkxSRS5Db21tb24uRG9tLlNvbGlkQ29sb3JCcnVzaCwgTkxSRS5Db21tb24iLCJDb2xvciI6eyIkaWQiOiIxMTY3IiwiQSI6MjU1LCJSIjoyMDQsIkciOjIwNCwiQiI6MjA0fX0sIkxpbmVXZWlnaHQiOjAuMCwiTGluZVR5cGUiOjAsIlBhcmVudFN0eWxlIjpudWxsfSwiTWFyZ2luIjpudWxsLCJTdGFydERhdGVQb3NpdGlvbiI6NiwiRW5kRGF0ZVBvc2l0aW9uIjo2LCJEYXRlSXNWaXNpYmxlIjpmYWxzZSwiVGl0bGVQb3NpdGlvbiI6MSwiRHVyYXRpb25Qb3NpdGlvbiI6NiwiUGVyY2VudGFnZUNvbXBsZXRlZFBvc2l0aW9uIjoyLCJTcGFjaW5nIjozLCJJc0JlbG93VGltZWJhbmQiOnRydWUsIlBlcmNlbnRhZ2VDb21wbGV0ZVNoYXBlT3BhY2l0eSI6MzUsIlNoYXBlU3R5bGUiOnsiJGlkIjoiMTE2OCIsIk1hcmdpbiI6eyIkaWQiOiIxMTY5IiwiVG9wIjowLjAsIkxlZnQiOjQuMCwiUmlnaHQiOjQuMCwiQm90dG9tIjowLjB9LCJQYWRkaW5nIjp7IiRpZCI6IjExNzAiLCJUb3AiOjAuMCwiTGVmdCI6MC4wLCJSaWdodCI6MC4wLCJCb3R0b20iOjAuMH0sIkJhY2tncm91bmQiOnsiJGlkIjoiMTE3MSIsIkNvbG9yIjp7IiRpZCI6IjExNzIiLCJBIjoyNTUsIlIiOjkxLCJHIjoxNTUsIkIiOjIxM319LCJJc1Zpc2libGUiOnRydWUsIldpZHRoIjowLjAsIkhlaWdodCI6MjIuMCwiQm9yZGVyU3R5bGUiOnsiJGlkIjoiMTE3MyIsIkxpbmVDb2xvciI6eyIkaWQiOiIxMTc0IiwiJHR5cGUiOiJOTFJFLkNvbW1vbi5Eb20uU29saWRDb2xvckJydXNoLCBOTFJFLkNvbW1vbiIsIkNvbG9yIjp7IiRpZCI6IjExNzUiLCJBIjoyNTUsIlIiOjI1NSwiRyI6MCwiQiI6MH19LCJMaW5lV2VpZ2h0IjowLjAsIkxpbmVUeXBlIjowLCJQYXJlbnRTdHlsZSI6bnVsbH0sIlBhcmVudFN0eWxlIjpudWxsfSwiVGl0bGVTdHlsZSI6eyIkaWQiOiIxMTc2IiwiRm9udFNldHRpbmdzIjp7IiRpZCI6IjExNzciLCJGb250U2l6ZSI6MTEsIkZvbnROYW1lIjoiQ2FsaWJyaSIsIklzQm9sZCI6dHJ1ZSwiSXNJdGFsaWMiOmZhbHNlLCJJc1VuZGVybGluZWQiOmZhbHNlLCJQYXJlbnRTdHlsZSI6bnVsbH0sIkF1dG9TaXplIjowLCJGb3JlZ3JvdW5kIjp7IiRpZCI6IjExNzgiLCJDb2xvciI6eyIkaWQiOiIxMTc5IiwiQSI6MjU1LCJSIjoxNzgsIkciOjE0LCJCIjoxOH19LCJNYXhXaWR0aCI6OTYwLjAsIk1heEhlaWdodCI6IkluZmluaXR5IiwiU21hcnRGb3JlZ3JvdW5kSXNBY3RpdmUiOmZhbHNlLCJIb3Jpem9udGFsQWxpZ25tZW50IjowLCJWZXJ0aWNhbEFsaWdubWVudCI6MCwiU21hcnRGb3JlZ3JvdW5kIjpudWxsLCJCYWNrZ3JvdW5kRmlsbFR5cGUiOjAsIk1hcmdpbiI6eyIkaWQiOiIxMTgwIiwiVG9wIjowLjAsIkxlZnQiOjAuMCwiUmlnaHQiOjAuMCwiQm90dG9tIjowLjB9LCJQYWRkaW5nIjp7IiRpZCI6IjExODEiLCJUb3AiOjAuMCwiTGVmdCI6MC4wLCJSaWdodCI6MC4wLCJCb3R0b20iOjAuMH0sIkJhY2tncm91bmQiOnsiJGlkIjoiMTE4MiIsIkNvbG9yIjp7IiRyZWYiOiIxMTUyIn19LCJJc1Zpc2libGUiOnRydWUsIldpZHRoIjowLjAsIkhlaWdodCI6MC4wLCJCb3JkZXJTdHlsZSI6eyIkaWQiOiIxMTgzIiwiTGluZUNvbG9yIjpudWxsLCJMaW5lV2VpZ2h0IjowLjAsIkxpbmVUeXBlIjowLCJQYXJlbnRTdHlsZSI6bnVsbH0sIlBhcmVudFN0eWxlIjpudWxsfSwiRGF0ZVN0eWxlIjp7IiRpZCI6IjExODQiLCJGb250U2V0dGluZ3MiOnsiJGlkIjoiMTE4NSIsIkZvbnRTaXplIjoxMCwiRm9udE5hbWUiOiJDYWxpYnJpIiwiSXNCb2xkIjpmYWxzZSwiSXNJdGFsaWMiOmZhbHNlLCJJc1VuZGVybGluZWQiOmZhbHNlLCJQYXJlbnRTdHlsZSI6bnVsbH0sIkF1dG9TaXplIjowLCJGb3JlZ3JvdW5kIjp7IiRpZCI6IjExODYiLCJDb2xvciI6eyIkaWQiOiIxMT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g4IiwiVG9wIjowLjAsIkxlZnQiOjAuMCwiUmlnaHQiOjAuMCwiQm90dG9tIjowLjB9LCJQYWRkaW5nIjp7IiRpZCI6IjExODkiLCJUb3AiOjAuMCwiTGVmdCI6MC4wLCJSaWdodCI6MC4wLCJCb3R0b20iOjAuMH0sIkJhY2tncm91bmQiOnsiJGlkIjoiMTE5MCIsIkNvbG9yIjp7IiRyZWYiOiIxMTUyIn19LCJJc1Zpc2libGUiOnRydWUsIldpZHRoIjowLjAsIkhlaWdodCI6MC4wLCJCb3JkZXJTdHlsZSI6eyIkaWQiOiIxMTkxIiwiTGluZUNvbG9yIjpudWxsLCJMaW5lV2VpZ2h0IjowLjAsIkxpbmVUeXBlIjowLCJQYXJlbnRTdHlsZSI6bnVsbH0sIlBhcmVudFN0eWxlIjpudWxsfSwiRGF0ZUZvcm1hdCI6eyIkaWQiOiIxMTk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5MyIsIkRhdGVQYXJ0SXNWaXNpYmxlIjpmYWxzZSwiVGltZVBhcnRJc1Zpc2libGUiOmZhbHNlfX0sIldlZWtOdW1iZXJpbmciOnsiJGlkIjoiMTE5NCIsIkZvcm1hdCI6MCwiSXNWaXNpYmxlIjpmYWxzZSwiTGFzdEtub3duVmlzaWJpbGl0eVN0YXRlIjpmYWxzZX0sIklzVmlzaWJsZSI6dHJ1ZSwiUGFyZW50U3R5bGUiOm51bGx9LCJJbmRleCI6MTMsIlNtYXJ0RHVyYXRpb25BY3RpdmF0ZWQiOmZhbHNlLCJEYXRlRm9ybWF0Ijp7IiRyZWYiOiIxMTkyIn0sIldlZWtOdW1iZXJpbmciOnsiJGlkIjoiMTE5NSIsIkZvcm1hdCI6MCwiSXNWaXNpYmxlIjpmYWxzZSwiTGFzdEtub3duVmlzaWJpbGl0eVN0YXRlIjpmYWxzZX0sIklkIjoiMmQ3NDU2MmYtNmFjZC00NWRjLTg3YTItMTdmZjM2NzljZjA4IiwiSW1wb3J0SWQiOm51bGwsIlRpdGxlIjoiUmVwb3J0aW5nOiAkMyw1MDAiLCJOb3RlIjpudWxsLCJIeXBlcmxpbmsiOnsiJGlkIjoiMTE5NiIsIkFkZHJlc3MiOiIiLCJTdWJBZGRyZXNzIjoiIn0sIklzQ2hhbmdlZCI6ZmFsc2UsIklzTmV3IjpmYWxzZX1dLCJTd2ltbGFuZXMiOltdLCJNc1Byb2plY3RJdGVtc1RyZWUiOm51bGwsIk1ldGFkYXRhIjp7IiRpZCI6IjExOTc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Tb3VyY2VUaGVtZSI6IntcIiRpZFwiOlwiMVwiLFwiSWRcIjpcIjc4MjAzN2Q4LTdhNWYtNDBjMS1iNjVhLWYyNjU2MDQxODU0Yl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A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i4wLFwiUmlnaHRcIjoxMi4wLFwiQm90dG9tXCI6MC4wfSxcIlBhZGRpbmdcIjp7XCIkaWRcIjpcIjMwXCIsXCJUb3BcIjo3LjAsXCJMZWZ0XCI6MC4wLFwiUmlnaHRcIjowLjAsXCJCb3R0b21cIjo3LjB9LFwiQmFja2dyb3VuZFwiOntcIiRpZFwiOlwiMzFcIixcIkNvbG9yXCI6e1wiJGlkXCI6XCIzMlwiLFwiQVwiOjI1NSxcIlJcIjo2OCxcIkdcIjo4NCxcIkJcIjoxMDZ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MxLFwiR1wiOjczLFwiQlwiOjEyNX19LFwiSXNWaXNpYmxlXCI6ZmFsc2UsXCJXaWR0aFwiOjAuMCxcIkhlaWdodFwiOjAuMCxcIkJvcmRlclN0eWxlXCI6bnVsbH0sXCJUYXNrU3R5bGVcIjp7XCIkaWRcIjpcIjQ0XCIsXCJTaGFwZVwiOjA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3LFwiR1wiOjEyNSxcIkJcIjo0OX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yNTUsXCJSXCI6MjA0LFwiR1wiOjIwNCxcIkJcIjoyMDR9fSxcIkxpbmVXZWlnaHRcIjoxLjAsXCJMaW5lVHlwZVwiOjB9LFwiSXNWaXNpYmxlXCI6dHJ1ZX0sXCJWZXJ0aWNhbENvbm5lY3RvclN0eWxlXCI6e1wiJGlkXCI6XCI2MFwiLFwiTGluZVN0eWxlXCI6e1wiJGlkXCI6XCI2MVwiLFwiTGluZUNvbG9yXCI6e1wiJGlkXCI6XCI2MlwiLFwiQ29sb3JcIjp7XCIkaWRcIjpcIjYzXCIsXCJBXCI6MjU1LFwiUlwiOjIwNCxcIkdcIjoyMDQsXCJCXCI6MjA0fX0sXCJMaW5lV2VpZ2h0XCI6MC4wLFwiTGluZVR5cGVcIjowfSxcIklzVmlzaWJsZVwiOmZhbHNlfSxcIk1hcmdpblwiOntcIiRpZFwiOlwiNjRcIixcIlRvcFwiOjAuMCxcIkxlZnRcIjowLjAsXCJSaWdodFwiOjAuMCxcIkJvdHRvbVwiOjAuMH0sXCJTdGFydERhdGVQb3NpdGlvblwiOjAsXCJFbmREYXRlUG9zaXRpb25cIjowLFwiVGl0bGVQb3NpdGlvblwiOjAsXCJEdXJhdGlvblBvc2l0aW9uXCI6MCxcIlBlcmNlbnRhZ2VDb21wbGV0ZWRQb3NpdGlvblwiOjAsXCJTcGFjaW5nXCI6MTAsXCJJc0JlbG93VGltZWJhbmRcIjp0cnV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OTEsXCJHXCI6MTU1LFwiQlwiOjIxM319LFwiSXNWaXNpYmxlXCI6dHJ1ZSxcIldpZHRoXCI6MC4wLFwiSGVpZ2h0XCI6MTA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Q2FsaWJyaVwiLFwiSXNCb2xkXCI6dHJ1ZSxcIklzSXRhbGljXCI6ZmFsc2UsXCJJc1VuZGVybGluZWRcIjpmYWxzZX0sXCJGb3JlZ3JvdW5kXCI6e1wiJGlkXCI6XCI3NlwiLFwiQ29sb3JcIjp7XCIkaWRcIjpcIjc3XCIsXCJBXCI6MjU1LFwiUlwiOjAsXCJHXCI6MCxcIkJcIjowfX0sXCJIb3Jpem9udGFsQWxpZ25tZW50XCI6MCxcIklzVmlzaWJsZVwiOnRydWV9LFwiRGF0ZVN0eWxlXCI6e1wiJGlkXCI6XCI3OFwiLFwiRm9udFNldHRpbmdzXCI6e1wiJGlkXCI6XCI3OVwiLFwiRm9udFNpemVcIjoxMCxcIkZvbnROYW1lXCI6XCJDYWxpYnJpXCIsXCJJc0JvbGRcIjpmYWxzZSxcIklzSXRhbGljXCI6ZmFsc2UsXCJJc1VuZGVybGluZWRcIjpmYWxzZX0sXCJGb3JlZ3JvdW5kXCI6e1wiJGlkXCI6XCI4MFwiLFwiQ29sb3JcIjp7XCIkaWRcIjpcIjgxXCIsXCJBXCI6MjU1LFwiUlwiOjY4LFwiR1wiOjg0LFwiQlwiOjEwNn19LFwiSG9yaXpvbnRhbEFsaWdubWVudFwiOjAsXCJJc1Zpc2libGVcIjpmYWxz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w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5MSxcIkdcIjoxNTUsXCJCXCI6MjEz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S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Y4LFwiR1wiOjg0LFwiQlwiOjEwNn19LFwiSG9yaXpvbnRhbEFsaWdubWVudFwiOjA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A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kxLFwiR1wiOjE1NSxcIkJcIjoyMTN9fSxcIklzVmlzaWJsZVwiOnRydWUsXCJXaWR0aFwiOjE4LjAsXCJIZWlnaHRcIjoyMC4wLFwiQm9yZGVyU3R5bGVcIjp7XCIkaWRcIjpcIjExMlwiLFwiTGluZVN0eWxlXCI6e1wiJGlkXCI6XCIxMTNcIixcIkxpbmVDb2xvclwiOntcIiRpZFwiOlwiMTE0XCIsXCJDb2xvclwiOntcIiRpZFwiOlwiMTE1XCIsXCJBXCI6MjU1LFwiUlwiOjIzNCxcIkdcIjoyMixcIkJcIjozMH19LFwiTGluZVdlaWdodFwiOjAuMCxcIkxpbmVUeXBlXCI6MH0sXCJJc1Zpc2libGVcIjpmYWxzZX19LFwiVGl0bGVTdHlsZVwiOntcIiRpZFwiOlwiMTE2XCIsXCJGb250U2V0dGluZ3NcIjp7XCIkaWRcIjpcIjExN1wiLFwiRm9udFNpemVcIjoxMSxcIkZvbnROYW1lXCI6XCJDYWxpYnJp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I1NGVkNTNkMi1iYTRiLTRkZjYtOTJlNi0yMjU5MThhMzAxZWF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5MSxcIkdcIjoxNTUsXCJCXCI6MjEzfX0sXCJJc1Zpc2libGVcIjp0cnVlLFwiV2lkdGhcIjowLjAsXCJIZWlnaHRcIjowLjAsXCJCb3JkZXJTdHlsZVwiOntcIiRpZFwiOlwiMTM3XCIsXCJMaW5lU3R5bGVcIjp7XCIkaWRcIjpcIjEzOFwiLFwiTGluZUNvbG9yXCI6e1wiJGlkXCI6XCIxMzlcIixcIkNvbG9yXCI6e1wiJGlkXCI6XCIxNDBcIixcIkFcIjoyNTUsXCJSXCI6MjU1LFwiR1wiOjAsXCJCXCI6MH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UxLFwiUlwiOjkxLFwiR1wiOjE1NSxcIkJcIjoyMTN9fSxcIklzVmlzaWJsZVwiOnRydWUsXCJXaWR0aFwiOjAuMCxcIkhlaWdodFwiOjAuMCxcIkJvcmRlclN0eWxlXCI6e1wiJGlkXCI6XCIxNDZcIixcIkxpbmVTdHlsZVwiOntcIiRpZFwiOlwiMTQ3XCIsXCJMaW5lQ29sb3JcIjp7XCIkaWRcIjpcIjE0OFwiLFwiQ29sb3JcIjp7XCIkaWRcIjpcIjE0OVwiLFwiQVwiOjI1NSxcIlJcIjoyMzQsXCJHXCI6MjIsXCJCXCI6MzB9fSxcIkxpbmVXZWlnaHRcIjowLjAsXCJMaW5lVHlwZVwiOjB9LFwiSXNWaXNpYmxlXCI6ZmFsc2V9fSxcIklzQWJvdmVUaW1lYmFuZFwiOmZhbHNlLFwiU3BhY2luZ1wiOjUsXCJEZWZhdWx0U3dpbWxhbmVBY3Rpdml0eVN0eWxlXCI6e1wiJGlkXCI6XCIxNTBcIixcIkhlYWRlclN0eWxlXCI6e1wiJGlkXCI6XCIxNTFcIixcIlRleHRTdHlsZVwiOntcIiRpZFwiOlwiMTUyXCIsXCJGb250U2V0dGluZ3NcIjp7XCIkaWRcIjpcIjE1M1wiLFwiRm9udFNpemVcIjoxMSxcIkZvbnROYW1lXCI6XCJDYWxpYnJpXCIsXCJJc0JvbGRcIjpmYWxzZSxcIklzSXRhbGljXCI6ZmFsc2UsXCJJc1VuZGVybGluZWRcIjpmYWxzZX0sXCJGb3JlZ3JvdW5kXCI6e1wiJGlkXCI6XCIxNTRcIixcIkNvbG9yXCI6e1wiJGlkXCI6XCIxNTVcIixcIkFcIjoyNTUsXCJSXCI6MCxcIkdcIjowLFwiQlwiOjB9fSxcIkhvcml6b250YWxBbGlnbm1lbnRcIjowLFwiSXNWaXNpYmxlXCI6dHJ1ZX0sXCJSZWN0YW5nbGVTdHlsZVwiOntcIiRpZFwiOlwiMTU2XCIsXCJNYXJnaW5cIjp7XCIkaWRcIjpcIjE1N1wiLFwiVG9wXCI6MC4wLFwiTGVmdFwiOjAuMCxcIlJpZ2h0XCI6MC4wLFwiQm90dG9tXCI6MC4wfSxcIlBhZGRpbmdcIjp7XCIkaWRcIjpcIjE1OFwiLFwiVG9wXCI6MC4wLFwiTGVmdFwiOjAuMCxcIlJpZ2h0XCI6MC4wLFwiQm90dG9tXCI6MC4wfSxcIkJhY2tncm91bmRcIjp7XCIkaWRcIjpcIjE1OVwiLFwiQ29sb3JcIjp7XCIkaWRcIjpcIjE2MFwiLFwiQVwiOjYzLFwiUlwiOjkxLFwiR1wiOjE1NSxcIkJcIjoyMTN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OTEsXCJHXCI6MTU1LFwiQlwiOjIxM319LFwiSXNWaXNpYmxlXCI6dHJ1ZSxcIldpZHRoXCI6MC4wLFwiSGVpZ2h0XCI6MC4wLFwiQm9yZGVyU3R5bGVcIjp7XCIkaWRcIjpcIjE3MFwiLFwiTGluZVN0eWxlXCI6e1wiJGlkXCI6XCIxNzFcIixcIkxpbmVDb2xvclwiOntcIiRpZFwiOlwiMTcyXCIsXCJDb2xvclwiOntcIiRpZFwiOlwiMTczXCIsXCJBXCI6MjU1LFwiUlwiOjI1NSxcIkdcIjowLFwiQlwiOjB9fSxcIkxpbmVXZWlnaHRcIjowLjAsXCJMaW5lVHlwZVwiOjB9LFwiSXNWaXNpYmxlXCI6ZmFsc2V9fX0sXCJEZWZhdWx0U3dpbWxhbmVNaWxlc3RvbmVTdHlsZVwiOntcIiRpZFwiOlwiMTc0XCIsXCJUaXRsZVBvc2l0aW9uXCI6MixcIkRhdGVQb3NpdGlvblwiOjAsXCJTaGFwZVR5cGVcIjowLFwiU2hhcGVTaXplXCI6MS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5MSxcIkdcIjoxNTUsXCJCXCI6MjEzfX0sXCJJc1Zpc2libGVcIjp0cnVlLFwiV2lkdGhcIjoxOC4wLFwiSGVpZ2h0XCI6MjAuMCxcIkJvcmRlclN0eWxlXCI6e1wiJGlkXCI6XCIxODBcIixcIkxpbmVTdHlsZVwiOntcIiRpZFwiOlwiMTgxXCIsXCJMaW5lQ29sb3JcIjp7XCIkaWRcIjpcIjE4MlwiLFwiQ29sb3JcIjp7XCIkaWRcIjpcIjE4M1wiLFwiQVwiOjI1NSxcIlJcIjoyNTUsXCJHXCI6MCxcIkJcIjowfX0sXCJMaW5lV2VpZ2h0XCI6Mi4wLFwiTGluZVR5cGVcIjowfSxcIklzVmlzaWJsZVwiOmZhbHNlfX0sXCJUaXRsZVN0eWxlXCI6e1wiJGlkXCI6XCIxODRcIixcIkZvbnRTZXR0aW5nc1wiOntcIiRpZFwiOlwiMTg1XCIsXCJGb250U2l6ZVwiOjExLFwiRm9udE5hbWVcIjpcIkNhbGlicmlcIixcIklzQm9sZFwiOnRydWUsXCJJc0l0YWxpY1wiOmZhbHNlLFwiSXNVbmRlcmxpbmVkXCI6ZmFsc2V9LFwiRm9yZWdyb3VuZFwiOntcIiRpZFwiOlwiMTg2XCIsXCJDb2xvclwiOntcIiRpZFwiOlwiMTg3XCIsXCJBXCI6MjU1LFwiUlwiOjAsXCJHXCI6MCxcIkJcIjowfX0sXCJIb3Jpem9udGFsQWxpZ25tZW50XCI6MS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C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4LFwiR1wiOjIzNixcIkJcIjoyMjV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0LFwiRW5kRGF0ZVBvc2l0aW9uXCI6NCxcIlRpdGxlUG9zaXRpb25cIjozLFwiRHVyYXRpb25Qb3NpdGlvblwiOjAsXCJQZXJjZW50YWdlQ29tcGxldGVkUG9zaXRpb25cIjowLFwiU3BhY2luZ1wiOjM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kxLFwiR1wiOjE1NSxcIkJcIjoyMTN9fSxcIklzVmlzaWJsZVwiOnRydWUsXCJXaWR0aFwiOjAuMCxcIkhlaWdodFwiOjEwLjAsXCJCb3JkZXJTdHlsZVwiOntcIiRpZFwiOlwiMjEyXCIsXCJMaW5lU3R5bGVcIjp7XCIkaWRcIjpcIjIxM1wiLFwiTGluZUNvbG9yXCI6e1wiJGlkXCI6XCIyMTRcIixcIkNvbG9yXCI6e1wiJGlkXCI6XCIyMTVcIixcIkFcIjoyNTUsXCJSXCI6MjU1LFwiR1wiOjAsXCJCXCI6MH19LFwiTGluZVdlaWdodFwiOjIuMCxcIkxpbmVUeXBlXCI6MH0sXCJJc1Zpc2libGVcIjpmYWxzZX19LFwiVGl0bGVTdHlsZVwiOntcIiRpZFwiOlwiMjE2XCIsXCJGb250U2V0dGluZ3NcIjp7XCIkaWRcIjpcIjIxN1wiLFwiRm9udFNpemVcIjoxMSxcIkZvbnROYW1lXCI6XCJDYWxpYnJpXCIsXCJJc0JvbGRcIjp0cnVlLFwiSXNJdGFsaWNcIjpmYWxzZSxcIklzVW5kZXJsaW5lZFwiOmZhbHNlfSxcIkZvcmVncm91bmRcIjp7XCIkaWRcIjpcIjIxOFwiLFwiQ29sb3JcIjp7XCIkaWRcIjpcIjIxOVwiLFwiQVwiOjI1NSxcIlJcIjowLFwiR1wiOjAsXCJCXCI6MH19LFwiSG9yaXpvbnRhbEFsaWdubWVudFwiOjI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NjgsXCJHXCI6ODQsXCJCXCI6MTA2fX0sXCJIb3Jpem9udGFsQWxpZ25tZW50XCI6MC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MCxcIlNoYXBlU2l6ZVwiOjEsXCJEZXRhaWxzU3BhY2luZ1wiOjE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OTEsXCJHXCI6MTU1LFwiQlwiOjIxM319LFwiSXNWaXNpYmxlXCI6dHJ1ZSxcIldpZHRoXCI6MTguMCxcIkhlaWdodFwiOjIwLjAsXCJCb3JkZXJTdHlsZVwiOntcIiRpZFwiOlwiMjMzXCIsXCJMaW5lU3R5bGVcIjp7XCIkaWRcIjpcIjIzNFwiLFwiTGluZUNvbG9yXCI6e1wiJGlkXCI6XCIyMzVcIixcIkNvbG9yXCI6e1wiJGlkXCI6XCIyMzZcIixcIkFcIjoyNTUsXCJSXCI6MjU1LFwiR1wiOjAsXCJCXCI6MH19LFwiTGluZVdlaWdodFwiOjAuMCxcIkxpbmVUeXBlXCI6MH0sXCJJc1Zpc2libGVcIjpmYWxzZX19LFwiVGl0bGVTdHlsZVwiOntcIiRpZFwiOlwiMjM3XCIsXCJGb250U2V0dGluZ3NcIjp7XCIkaWRcIjpcIjIzOFwiLFwiRm9udFNpemVcIjoxMSxcIkZvbnROYW1lXCI6XCJDYWxpYnJpXCIsXCJJc0JvbGRcIjp0cnV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NjgsXCJHXCI6ODQsXCJCXCI6MTA2fX0sXCJIb3Jpem9udGFsQWxpZ25tZW50XCI6MC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XSxcIkdyaWRsaW5lUGFuZWxTdHlsZVwiOntcIiRpZFwiOlwiMjQ3XCIsXCJHcmlkbGluZVN0eWxlXCI6e1wiJGlkXCI6XCIyNDhcIixcIkxpbmVDb2xvclwiOntcIiRpZFwiOlwiMjQ5XCIsXCJDb2xvclwiOntcIiRpZFwiOlwiMjUwXCIsXCJBXCI6MzgsXCJSXCI6OTEsXCJHXCI6MTU1LFwiQlwiOjIxM319LFwiTGluZVdlaWdodFwiOjEuMCxcIkxpbmVUeXBlXCI6MH0sXCJJc1Zpc2libGVcIjp0cnVlfSxcIkFjdGl2aXR5TGluZVBhbmVsU3R5bGVcIjp7XCIkaWRcIjpcIjI1MVwiLFwiQWN0aXZpdHlMaW5lU3R5bGVcIjp7XCIkaWRcIjpcIjI1MlwiLFwiTGluZUNvbG9yXCI6e1wiJGlkXCI6XCIyNTNcIixcIkNvbG9yXCI6e1wiJGlkXCI6XCIyNTRcIixcIkFcIjozOCxcIlJcIjo5MSxcIkdcIjoxNTUsXCJCXCI6MjEz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E2LFwiU3BhY2luZ0JlbG93VGltZWJhbmRcIjoxNixcIlNwYWNpbmdBYm92ZUJldHdlZW5Td2ltbGFuZXNBbmRUYXNrc1wiOjE2LFwiU3BhY2luZ0JlbG93QmV0d2VlblN3aW1sYW5lc0FuZFRhc2tzXCI6MTZ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jU1LFwiR1wiOjI1NSxcIkJcIjoyNTV9LFwiQWNjZW50MlwiOntcIiRpZFwiOlwiMjc2XCIsXCJBXCI6MjU1LFwiUlwiOjY4LFwiR1wiOjg0LFwiQlwiOjEwNn0sXCJBY2NlbnQzXCI6e1wiJGlkXCI6XCIyNzdcIixcIkFcIjoyNTUsXCJSXCI6OTEsXCJHXCI6MTU1LFwiQlwiOjIxM30sXCJBY2NlbnQ0XCI6e1wiJGlkXCI6XCIyNzhcIixcIkFcIjoyNTUsXCJSXCI6MjMzLFwiR1wiOjExMyxcIkJcIjo1MH0sXCJBY2NlbnQ1XCI6e1wiJGlkXCI6XCIyNzlcIixcIkFcIjoyNTUsXCJSXCI6MjUsXCJHXCI6MTA3LFwiQlwiOjM2fSxcIkFjY2VudDZcIjp7XCIkaWRcIjpcIjI4MFwiLFwiQVwiOjI1NSxcIlJcIjoxNSxcIkdcIjoxNTgsXCJCXCI6MjEzfSxcIkFjY2VudDdcIjp7XCIkaWRcIjpcIjI4MVwiLFwiQVwiOjI1NSxcIlJcIjoxNjAsXCJHXCI6NDMsXCJCXCI6MTQ3fSxcIkFjY2VudDhcIjp7XCIkaWRcIjpcIjI4MlwiLFwiQVwiOjI1NSxcIlJcIjo3OCxcIkdcIjoxNjcsXCJCXCI6NDZ9fSxcIl9jdXN0b21QcmVzZXRDb2xvcnNcIjp7XCIkaWRcIjpcIjI4M1wifX19IiwiUmVjZW50Q29sb3JzQ29sbGVjdGlvbiI6IltcIiNGRjVCOUJENVwiXSJ9LCJTZXR0aW5ncyI6eyIkaWQiOiIxMTk4IiwiSW1wYU9wdGlvbnMiOnsiJGlkIjoiMTE5OS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MCwiRmlsZVBhdGgiOm51bGwsIlRpbWVDb25maWd1cmF0aW9uIjp7IiRpZCI6IjEyMDAiLCJVc2VUaW1lIjpmYWxzZSwiV29ya0RheVN0YXJ0IjoiMDA6MDA6MDAiLCJXb3JrRGF5RW5kIjoiMjM6NTk6MDAifSwiTGFzdFVzZWRUZW1wbGF0ZUlkIjoiNzM1NWI2MzMtYWM2Ni00NTI4LThiNGQtMjk5ZmFlZGM5ZWU5IiwiTGFzdFVzZWRUaGVtZURldGFpbHMiOnsiJGlkIjoiMTIwMSIsIklkIjoiNzgyMDM3ZDgtN2E1Zi00MGMxLWI2NWEtZjI2NTYwNDE4NTRiIiwiVGl0bGUiOiJVbnRpdGxlZCB0aGVtZSIsIkNhdGVnb3J5IjoyfSwiRmlyc3RXZWVrT2ZZZWFyIjowLCJQbGFjZU1pbGVzdG9uZUF0VGhlQmVnaW5uaW5nT2ZUaGVEYXkiOmZhbHNlLCJEZXBlbmRlbmN5U2NoZWR1bGluZ1NldHRpbmdzIjp7IiRpZCI6IjEyMDI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Top"/>
  <p:tag name="OTLTIMEBANDTHREEDEFFECTS" val="Gel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"/>
  <p:tag name="OTLTIMEBANDSCALETYPE" val="Days"/>
  <p:tag name="OTLTIMEBANDSHAPETYPE" val="RectangleTimeband"/>
  <p:tag name="OTLTIMEBANDSHAPEHEIGHT" val="30"/>
  <p:tag name="OTLTIMEBANDSHAPEPADDINGLEFT" val="0"/>
  <p:tag name="OTLTIMEBANDENDDATE" val="2026-05-31T23:59:00.000000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Thin"/>
  <p:tag name="OTLWEEKNUMBERINGFORMAT" val="WNFormat1"/>
  <p:tag name="OTLWEEKNUMBERINGISVISIBLE" val="False"/>
  <p:tag name="OTLSTARTDATE" val="2025-05-01T00:00:00.0000000Z"/>
  <p:tag name="OTLENDDATE" val="2026-05-31T23:59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90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5-01T00:00:00.0000000Z"/>
  <p:tag name="OTLENDDATE" val="2025-07-12T23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20"/>
  <p:tag name="OTLDURATIONFORMAT" val="day"/>
  <p:tag name="OTLSPACING" val="10"/>
  <p:tag name="OTLSHAPETHICKNESSTYPE" val="Regular"/>
  <p:tag name="OTLWEEKNUMBERINGFORMAT" val="WNFormat1"/>
  <p:tag name="OTLWEEKNUMBERINGISVISIBLE" val="False"/>
  <p:tag name="OTLSTARTDATE" val="2025-07-13T00:00:00.0000000Z"/>
  <p:tag name="OTLENDDATE" val="2026-01-08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3"/>
  <p:tag name="OTLDURATIONFORMAT" val="day"/>
  <p:tag name="OTLSPACING" val="3"/>
  <p:tag name="OTLSHAPETHICKNESSTYPE" val="Regular"/>
  <p:tag name="OTLWEEKNUMBERINGFORMAT" val="WNFormat1"/>
  <p:tag name="OTLWEEKNUMBERINGISVISIBLE" val="False"/>
  <p:tag name="OTLSTARTDATE" val="2026-01-09T00:00:00.0000000Z"/>
  <p:tag name="OTLENDDATE" val="2026-05-31T23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0"/>
  <p:tag name="OTLDURATIONFORMAT" val="day"/>
  <p:tag name="OTLSPACING" val="10"/>
  <p:tag name="OTLSHAPETHICKNESSTYPE" val="Thin"/>
  <p:tag name="OTLWEEKNUMBERINGFORMAT" val="WNFormat1"/>
  <p:tag name="OTLWEEKNUMBERINGISVISIBLE" val="False"/>
  <p:tag name="OTLSTARTDATE" val="2025-05-01T00:00:00.0000000Z"/>
  <p:tag name="OTLENDDATE" val="2026-05-31T23:59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70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5-01T00:00:00.0000000Z"/>
  <p:tag name="OTLENDDATE" val="2025-07-29T23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50"/>
  <p:tag name="OTLDURATIONFORMAT" val="day"/>
  <p:tag name="OTLSPACING" val="10"/>
  <p:tag name="OTLSHAPETHICKNESSTYPE" val="Thick"/>
  <p:tag name="OTLWEEKNUMBERINGFORMAT" val="WNFormat1"/>
  <p:tag name="OTLWEEKNUMBERINGISVISIBLE" val="False"/>
  <p:tag name="OTLSTARTDATE" val="2025-07-30T00:00:00.0000000Z"/>
  <p:tag name="OTLENDDATE" val="2026-02-10T23:59:00.0000000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15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6-02-11T00:00:00.0000000Z"/>
  <p:tag name="OTLENDDATE" val="2026-04-24T23:59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80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6-04-25T00:00:00.0000000Z"/>
  <p:tag name="OTLENDDATE" val="2026-05-31T23:59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10"/>
  <p:tag name="OTLSHAPETHICKNESSTYPE" val="Thin"/>
  <p:tag name="OTLWEEKNUMBERINGFORMAT" val="WNFormat1"/>
  <p:tag name="OTLWEEKNUMBERINGISVISIBLE" val="False"/>
  <p:tag name="OTLSTARTDATE" val="2025-05-01T00:00:00.0000000Z"/>
  <p:tag name="OTLENDDATE" val="2026-05-31T23:59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45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5-01T00:00:00.0000000Z"/>
  <p:tag name="OTLENDDATE" val="2025-07-10T23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20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7-11T00:00:00.0000000Z"/>
  <p:tag name="OTLENDDATE" val="2025-09-01T23:59:00.0000000Z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60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09-02T00:00:00.0000000Z"/>
  <p:tag name="OTLENDDATE" val="2025-11-14T23:59:00.0000000Z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92"/>
  <p:tag name="OTLDURATIONFORMAT" val="day"/>
  <p:tag name="OTLSPACING" val="3"/>
  <p:tag name="OTLSHAPETHICKNESSTYPE" val="Thick"/>
  <p:tag name="OTLWEEKNUMBERINGFORMAT" val="WNFormat1"/>
  <p:tag name="OTLWEEKNUMBERINGISVISIBLE" val="False"/>
  <p:tag name="OTLSTARTDATE" val="2025-11-15T00:00:00.0000000Z"/>
  <p:tag name="OTLENDDATE" val="2026-05-31T23:59:00.0000000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Application>Microsoft Office PowerPoint</Application>
  <PresentationFormat>Widescreen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2018-06-12T13:04:04Z</dcterms:created>
  <dcterms:modified xsi:type="dcterms:W3CDTF">2024-10-14T12:38:53Z</dcterms:modified>
</cp:coreProperties>
</file>