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9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71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44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43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00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51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39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67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2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35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03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42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BB999-BB3C-4926-AA6A-69AFB4DCD396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DD2B2-0C5A-4495-BAD8-1516E149A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74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146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317500" y="30989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1427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411034" y="30989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cxnSp>
        <p:nvCxnSpPr>
          <p:cNvPr id="1442" name="OTLSHAPE_T_0fa753983d8e4053a6fba1b5b6eee6a2_HorizontalConnector1"/>
          <p:cNvCxnSpPr/>
          <p:nvPr>
            <p:custDataLst>
              <p:tags r:id="rId4"/>
            </p:custDataLst>
          </p:nvPr>
        </p:nvCxnSpPr>
        <p:spPr>
          <a:xfrm>
            <a:off x="1360762" y="5621443"/>
            <a:ext cx="752814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1" name="OTLSHAPE_T_068beaf38ef54287865befa3d28d54d8_HorizontalConnector1"/>
          <p:cNvCxnSpPr/>
          <p:nvPr>
            <p:custDataLst>
              <p:tags r:id="rId5"/>
            </p:custDataLst>
          </p:nvPr>
        </p:nvCxnSpPr>
        <p:spPr>
          <a:xfrm>
            <a:off x="1390820" y="5354743"/>
            <a:ext cx="445128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0" name="OTLSHAPE_T_151184bfa4874655a66892b59c7483fc_HorizontalConnector1"/>
          <p:cNvCxnSpPr/>
          <p:nvPr>
            <p:custDataLst>
              <p:tags r:id="rId6"/>
            </p:custDataLst>
          </p:nvPr>
        </p:nvCxnSpPr>
        <p:spPr>
          <a:xfrm>
            <a:off x="904579" y="5088043"/>
            <a:ext cx="409118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9" name="OTLSHAPE_T_b5d78da1fc584192a669723bfa039ba5_HorizontalConnector1"/>
          <p:cNvCxnSpPr/>
          <p:nvPr>
            <p:custDataLst>
              <p:tags r:id="rId7"/>
            </p:custDataLst>
          </p:nvPr>
        </p:nvCxnSpPr>
        <p:spPr>
          <a:xfrm>
            <a:off x="1500759" y="4821343"/>
            <a:ext cx="214087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8" name="OTLSHAPE_T_de8a349e47474dd884a420e26a5bfa42_HorizontalConnector1"/>
          <p:cNvCxnSpPr/>
          <p:nvPr>
            <p:custDataLst>
              <p:tags r:id="rId8"/>
            </p:custDataLst>
          </p:nvPr>
        </p:nvCxnSpPr>
        <p:spPr>
          <a:xfrm>
            <a:off x="745998" y="4554643"/>
            <a:ext cx="188003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" name="OTLSHAPE_T_f44589548d7f4bf888459a60c284c6f9_HorizontalConnector1"/>
          <p:cNvCxnSpPr/>
          <p:nvPr>
            <p:custDataLst>
              <p:tags r:id="rId9"/>
            </p:custDataLst>
          </p:nvPr>
        </p:nvCxnSpPr>
        <p:spPr>
          <a:xfrm>
            <a:off x="695749" y="4287943"/>
            <a:ext cx="74541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" name="OTLSHAPE_T_cb4de0867ce743ed8118359f090f5422_HorizontalConnector1"/>
          <p:cNvCxnSpPr/>
          <p:nvPr>
            <p:custDataLst>
              <p:tags r:id="rId10"/>
            </p:custDataLst>
          </p:nvPr>
        </p:nvCxnSpPr>
        <p:spPr>
          <a:xfrm>
            <a:off x="1043474" y="2189057"/>
            <a:ext cx="158255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" name="OTLSHAPE_T_aa3d17abc11143a0b28ef3b8bf8ce3ae_HorizontalConnector1"/>
          <p:cNvCxnSpPr/>
          <p:nvPr>
            <p:custDataLst>
              <p:tags r:id="rId11"/>
            </p:custDataLst>
          </p:nvPr>
        </p:nvCxnSpPr>
        <p:spPr>
          <a:xfrm>
            <a:off x="960840" y="1922357"/>
            <a:ext cx="1665193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8" name="OTLSHAPE_TB_00000000000000000000000000000000_ScaleContainer"/>
          <p:cNvSpPr/>
          <p:nvPr>
            <p:custDataLst>
              <p:tags r:id="rId12"/>
            </p:custDataLst>
          </p:nvPr>
        </p:nvSpPr>
        <p:spPr>
          <a:xfrm>
            <a:off x="933365" y="30480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44546A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29" name="OTLSHAPE_TB_00000000000000000000000000000000_ElapsedTime" hidden="1"/>
          <p:cNvSpPr/>
          <p:nvPr>
            <p:custDataLst>
              <p:tags r:id="rId13"/>
            </p:custDataLst>
          </p:nvPr>
        </p:nvSpPr>
        <p:spPr>
          <a:xfrm>
            <a:off x="933365" y="304800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0" name="OTLSHAPE_TB_00000000000000000000000000000000_TodayMarkerShape" hidden="1"/>
          <p:cNvSpPr/>
          <p:nvPr>
            <p:custDataLst>
              <p:tags r:id="rId14"/>
            </p:custDataLst>
          </p:nvPr>
        </p:nvSpPr>
        <p:spPr>
          <a:xfrm>
            <a:off x="878937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1" name="OTLSHAPE_TB_00000000000000000000000000000000_TodayMarkerText" hidden="1"/>
          <p:cNvSpPr txBox="1"/>
          <p:nvPr>
            <p:custDataLst>
              <p:tags r:id="rId15"/>
            </p:custDataLst>
          </p:nvPr>
        </p:nvSpPr>
        <p:spPr>
          <a:xfrm>
            <a:off x="751681" y="34636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1432" name="OTLSHAPE_TB_00000000000000000000000000000000_TimescaleInterval1"/>
          <p:cNvSpPr txBox="1"/>
          <p:nvPr>
            <p:custDataLst>
              <p:tags r:id="rId16"/>
            </p:custDataLst>
          </p:nvPr>
        </p:nvSpPr>
        <p:spPr>
          <a:xfrm>
            <a:off x="996865" y="314547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434" name="OTLSHAPE_TB_00000000000000000000000000000000_TimescaleInterval2"/>
          <p:cNvSpPr txBox="1"/>
          <p:nvPr>
            <p:custDataLst>
              <p:tags r:id="rId17"/>
            </p:custDataLst>
          </p:nvPr>
        </p:nvSpPr>
        <p:spPr>
          <a:xfrm>
            <a:off x="6074868" y="31454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cxnSp>
        <p:nvCxnSpPr>
          <p:cNvPr id="1433" name="OTLSHAPE_TB_00000000000000000000000000000000_Separator1"/>
          <p:cNvCxnSpPr/>
          <p:nvPr>
            <p:custDataLst>
              <p:tags r:id="rId18"/>
            </p:custDataLst>
          </p:nvPr>
        </p:nvCxnSpPr>
        <p:spPr>
          <a:xfrm>
            <a:off x="6011366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1" name="OTLSHAPE_T_b04cfe1703794669992c481c83870be8_Shape"/>
          <p:cNvSpPr/>
          <p:nvPr>
            <p:custDataLst>
              <p:tags r:id="rId19"/>
            </p:custDataLst>
          </p:nvPr>
        </p:nvSpPr>
        <p:spPr>
          <a:xfrm>
            <a:off x="1271899" y="1554057"/>
            <a:ext cx="17018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9" name="OTLSHAPE_T_aa3d17abc11143a0b28ef3b8bf8ce3ae_Shape"/>
          <p:cNvSpPr/>
          <p:nvPr>
            <p:custDataLst>
              <p:tags r:id="rId20"/>
            </p:custDataLst>
          </p:nvPr>
        </p:nvSpPr>
        <p:spPr>
          <a:xfrm>
            <a:off x="2626033" y="1820757"/>
            <a:ext cx="20320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7" name="OTLSHAPE_T_cb4de0867ce743ed8118359f090f5422_Shape"/>
          <p:cNvSpPr/>
          <p:nvPr>
            <p:custDataLst>
              <p:tags r:id="rId21"/>
            </p:custDataLst>
          </p:nvPr>
        </p:nvSpPr>
        <p:spPr>
          <a:xfrm>
            <a:off x="2626033" y="2087457"/>
            <a:ext cx="10160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5" name="OTLSHAPE_T_f44589548d7f4bf888459a60c284c6f9_Shape"/>
          <p:cNvSpPr/>
          <p:nvPr>
            <p:custDataLst>
              <p:tags r:id="rId22"/>
            </p:custDataLst>
          </p:nvPr>
        </p:nvSpPr>
        <p:spPr>
          <a:xfrm>
            <a:off x="1441166" y="4186343"/>
            <a:ext cx="30480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93" name="OTLSHAPE_T_de8a349e47474dd884a420e26a5bfa42_Shape"/>
          <p:cNvSpPr/>
          <p:nvPr>
            <p:custDataLst>
              <p:tags r:id="rId23"/>
            </p:custDataLst>
          </p:nvPr>
        </p:nvSpPr>
        <p:spPr>
          <a:xfrm>
            <a:off x="2626033" y="4453043"/>
            <a:ext cx="23749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1" name="OTLSHAPE_T_b5d78da1fc584192a669723bfa039ba5_Shape"/>
          <p:cNvSpPr/>
          <p:nvPr>
            <p:custDataLst>
              <p:tags r:id="rId24"/>
            </p:custDataLst>
          </p:nvPr>
        </p:nvSpPr>
        <p:spPr>
          <a:xfrm>
            <a:off x="3641633" y="4719743"/>
            <a:ext cx="2032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9" name="OTLSHAPE_T_151184bfa4874655a66892b59c7483fc_Shape"/>
          <p:cNvSpPr/>
          <p:nvPr>
            <p:custDataLst>
              <p:tags r:id="rId25"/>
            </p:custDataLst>
          </p:nvPr>
        </p:nvSpPr>
        <p:spPr>
          <a:xfrm>
            <a:off x="4995767" y="4986443"/>
            <a:ext cx="11938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7" name="OTLSHAPE_T_068beaf38ef54287865befa3d28d54d8_Shape"/>
          <p:cNvSpPr/>
          <p:nvPr>
            <p:custDataLst>
              <p:tags r:id="rId26"/>
            </p:custDataLst>
          </p:nvPr>
        </p:nvSpPr>
        <p:spPr>
          <a:xfrm>
            <a:off x="5842101" y="5253143"/>
            <a:ext cx="32258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25" name="OTLSHAPE_T_0fa753983d8e4053a6fba1b5b6eee6a2_Shape"/>
          <p:cNvSpPr/>
          <p:nvPr>
            <p:custDataLst>
              <p:tags r:id="rId27"/>
            </p:custDataLst>
          </p:nvPr>
        </p:nvSpPr>
        <p:spPr>
          <a:xfrm>
            <a:off x="8888902" y="5519843"/>
            <a:ext cx="2374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2" name="OTLSHAPE_T_b04cfe1703794669992c481c83870be8_ShapePercentage" hidden="1"/>
          <p:cNvSpPr/>
          <p:nvPr>
            <p:custDataLst>
              <p:tags r:id="rId28"/>
            </p:custDataLst>
          </p:nvPr>
        </p:nvSpPr>
        <p:spPr>
          <a:xfrm>
            <a:off x="1271899" y="155405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0" name="OTLSHAPE_T_aa3d17abc11143a0b28ef3b8bf8ce3ae_ShapePercentage" hidden="1"/>
          <p:cNvSpPr/>
          <p:nvPr>
            <p:custDataLst>
              <p:tags r:id="rId29"/>
            </p:custDataLst>
          </p:nvPr>
        </p:nvSpPr>
        <p:spPr>
          <a:xfrm>
            <a:off x="2626033" y="182075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8" name="OTLSHAPE_T_cb4de0867ce743ed8118359f090f5422_ShapePercentage" hidden="1"/>
          <p:cNvSpPr/>
          <p:nvPr>
            <p:custDataLst>
              <p:tags r:id="rId30"/>
            </p:custDataLst>
          </p:nvPr>
        </p:nvSpPr>
        <p:spPr>
          <a:xfrm>
            <a:off x="2626033" y="208745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6" name="OTLSHAPE_T_f44589548d7f4bf888459a60c284c6f9_ShapePercentage" hidden="1"/>
          <p:cNvSpPr/>
          <p:nvPr>
            <p:custDataLst>
              <p:tags r:id="rId31"/>
            </p:custDataLst>
          </p:nvPr>
        </p:nvSpPr>
        <p:spPr>
          <a:xfrm>
            <a:off x="1441166" y="41863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94" name="OTLSHAPE_T_de8a349e47474dd884a420e26a5bfa42_ShapePercentage" hidden="1"/>
          <p:cNvSpPr/>
          <p:nvPr>
            <p:custDataLst>
              <p:tags r:id="rId32"/>
            </p:custDataLst>
          </p:nvPr>
        </p:nvSpPr>
        <p:spPr>
          <a:xfrm>
            <a:off x="2626033" y="44530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2" name="OTLSHAPE_T_b5d78da1fc584192a669723bfa039ba5_ShapePercentage" hidden="1"/>
          <p:cNvSpPr/>
          <p:nvPr>
            <p:custDataLst>
              <p:tags r:id="rId33"/>
            </p:custDataLst>
          </p:nvPr>
        </p:nvSpPr>
        <p:spPr>
          <a:xfrm>
            <a:off x="3641633" y="47197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0" name="OTLSHAPE_T_151184bfa4874655a66892b59c7483fc_ShapePercentage" hidden="1"/>
          <p:cNvSpPr/>
          <p:nvPr>
            <p:custDataLst>
              <p:tags r:id="rId34"/>
            </p:custDataLst>
          </p:nvPr>
        </p:nvSpPr>
        <p:spPr>
          <a:xfrm>
            <a:off x="4995767" y="49864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8" name="OTLSHAPE_T_068beaf38ef54287865befa3d28d54d8_ShapePercentage" hidden="1"/>
          <p:cNvSpPr/>
          <p:nvPr>
            <p:custDataLst>
              <p:tags r:id="rId35"/>
            </p:custDataLst>
          </p:nvPr>
        </p:nvSpPr>
        <p:spPr>
          <a:xfrm>
            <a:off x="5842101" y="52531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26" name="OTLSHAPE_T_0fa753983d8e4053a6fba1b5b6eee6a2_ShapePercentage" hidden="1"/>
          <p:cNvSpPr/>
          <p:nvPr>
            <p:custDataLst>
              <p:tags r:id="rId36"/>
            </p:custDataLst>
          </p:nvPr>
        </p:nvSpPr>
        <p:spPr>
          <a:xfrm>
            <a:off x="8888902" y="551984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3" name="OTLSHAPE_T_b04cfe1703794669992c481c83870be8_Duration" hidden="1"/>
          <p:cNvSpPr txBox="1"/>
          <p:nvPr>
            <p:custDataLst>
              <p:tags r:id="rId37"/>
            </p:custDataLst>
          </p:nvPr>
        </p:nvSpPr>
        <p:spPr>
          <a:xfrm>
            <a:off x="0" y="149055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1464" name="OTLSHAPE_T_b04cfe1703794669992c481c83870be8_TextPercentage" hidden="1"/>
          <p:cNvSpPr txBox="1"/>
          <p:nvPr>
            <p:custDataLst>
              <p:tags r:id="rId38"/>
            </p:custDataLst>
          </p:nvPr>
        </p:nvSpPr>
        <p:spPr>
          <a:xfrm>
            <a:off x="0" y="15686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5" name="OTLSHAPE_T_b04cfe1703794669992c481c83870be8_StartDate" hidden="1"/>
          <p:cNvSpPr txBox="1"/>
          <p:nvPr>
            <p:custDataLst>
              <p:tags r:id="rId39"/>
            </p:custDataLst>
          </p:nvPr>
        </p:nvSpPr>
        <p:spPr>
          <a:xfrm>
            <a:off x="0" y="15686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6" name="OTLSHAPE_T_b04cfe1703794669992c481c83870be8_EndDate" hidden="1"/>
          <p:cNvSpPr txBox="1"/>
          <p:nvPr>
            <p:custDataLst>
              <p:tags r:id="rId40"/>
            </p:custDataLst>
          </p:nvPr>
        </p:nvSpPr>
        <p:spPr>
          <a:xfrm>
            <a:off x="0" y="15686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7" name="OTLSHAPE_T_b04cfe1703794669992c481c83870be8_JoinedDate"/>
          <p:cNvSpPr txBox="1"/>
          <p:nvPr>
            <p:custDataLst>
              <p:tags r:id="rId41"/>
            </p:custDataLst>
          </p:nvPr>
        </p:nvSpPr>
        <p:spPr>
          <a:xfrm>
            <a:off x="3015249" y="1578144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3 - Jun 12</a:t>
            </a:r>
          </a:p>
        </p:txBody>
      </p:sp>
      <p:sp>
        <p:nvSpPr>
          <p:cNvPr id="1468" name="OTLSHAPE_T_b04cfe1703794669992c481c83870be8_Title"/>
          <p:cNvSpPr txBox="1"/>
          <p:nvPr>
            <p:custDataLst>
              <p:tags r:id="rId42"/>
            </p:custDataLst>
          </p:nvPr>
        </p:nvSpPr>
        <p:spPr>
          <a:xfrm>
            <a:off x="127000" y="1570397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Objectives</a:t>
            </a:r>
          </a:p>
        </p:txBody>
      </p:sp>
      <p:sp>
        <p:nvSpPr>
          <p:cNvPr id="1471" name="OTLSHAPE_T_aa3d17abc11143a0b28ef3b8bf8ce3ae_Duration" hidden="1"/>
          <p:cNvSpPr txBox="1"/>
          <p:nvPr>
            <p:custDataLst>
              <p:tags r:id="rId43"/>
            </p:custDataLst>
          </p:nvPr>
        </p:nvSpPr>
        <p:spPr>
          <a:xfrm>
            <a:off x="0" y="175725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1472" name="OTLSHAPE_T_aa3d17abc11143a0b28ef3b8bf8ce3ae_TextPercentage" hidden="1"/>
          <p:cNvSpPr txBox="1"/>
          <p:nvPr>
            <p:custDataLst>
              <p:tags r:id="rId44"/>
            </p:custDataLst>
          </p:nvPr>
        </p:nvSpPr>
        <p:spPr>
          <a:xfrm>
            <a:off x="0" y="18353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73" name="OTLSHAPE_T_aa3d17abc11143a0b28ef3b8bf8ce3ae_StartDate" hidden="1"/>
          <p:cNvSpPr txBox="1"/>
          <p:nvPr>
            <p:custDataLst>
              <p:tags r:id="rId45"/>
            </p:custDataLst>
          </p:nvPr>
        </p:nvSpPr>
        <p:spPr>
          <a:xfrm>
            <a:off x="0" y="18353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74" name="OTLSHAPE_T_aa3d17abc11143a0b28ef3b8bf8ce3ae_EndDate" hidden="1"/>
          <p:cNvSpPr txBox="1"/>
          <p:nvPr>
            <p:custDataLst>
              <p:tags r:id="rId46"/>
            </p:custDataLst>
          </p:nvPr>
        </p:nvSpPr>
        <p:spPr>
          <a:xfrm>
            <a:off x="0" y="18353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75" name="OTLSHAPE_T_aa3d17abc11143a0b28ef3b8bf8ce3ae_JoinedDate"/>
          <p:cNvSpPr txBox="1"/>
          <p:nvPr>
            <p:custDataLst>
              <p:tags r:id="rId47"/>
            </p:custDataLst>
          </p:nvPr>
        </p:nvSpPr>
        <p:spPr>
          <a:xfrm>
            <a:off x="4707916" y="1844844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11 - Jun 22</a:t>
            </a:r>
          </a:p>
        </p:txBody>
      </p:sp>
      <p:sp>
        <p:nvSpPr>
          <p:cNvPr id="1476" name="OTLSHAPE_T_aa3d17abc11143a0b28ef3b8bf8ce3ae_Title"/>
          <p:cNvSpPr txBox="1"/>
          <p:nvPr>
            <p:custDataLst>
              <p:tags r:id="rId48"/>
            </p:custDataLst>
          </p:nvPr>
        </p:nvSpPr>
        <p:spPr>
          <a:xfrm>
            <a:off x="127000" y="1837097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Detailed Reqs.</a:t>
            </a:r>
          </a:p>
        </p:txBody>
      </p:sp>
      <p:sp>
        <p:nvSpPr>
          <p:cNvPr id="1479" name="OTLSHAPE_T_cb4de0867ce743ed8118359f090f5422_Duration" hidden="1"/>
          <p:cNvSpPr txBox="1"/>
          <p:nvPr>
            <p:custDataLst>
              <p:tags r:id="rId49"/>
            </p:custDataLst>
          </p:nvPr>
        </p:nvSpPr>
        <p:spPr>
          <a:xfrm>
            <a:off x="0" y="202395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days</a:t>
            </a:r>
          </a:p>
        </p:txBody>
      </p:sp>
      <p:sp>
        <p:nvSpPr>
          <p:cNvPr id="1480" name="OTLSHAPE_T_cb4de0867ce743ed8118359f090f5422_TextPercentage" hidden="1"/>
          <p:cNvSpPr txBox="1"/>
          <p:nvPr>
            <p:custDataLst>
              <p:tags r:id="rId50"/>
            </p:custDataLst>
          </p:nvPr>
        </p:nvSpPr>
        <p:spPr>
          <a:xfrm>
            <a:off x="0" y="21020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1" name="OTLSHAPE_T_cb4de0867ce743ed8118359f090f5422_StartDate" hidden="1"/>
          <p:cNvSpPr txBox="1"/>
          <p:nvPr>
            <p:custDataLst>
              <p:tags r:id="rId51"/>
            </p:custDataLst>
          </p:nvPr>
        </p:nvSpPr>
        <p:spPr>
          <a:xfrm>
            <a:off x="0" y="21020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2" name="OTLSHAPE_T_cb4de0867ce743ed8118359f090f5422_EndDate" hidden="1"/>
          <p:cNvSpPr txBox="1"/>
          <p:nvPr>
            <p:custDataLst>
              <p:tags r:id="rId52"/>
            </p:custDataLst>
          </p:nvPr>
        </p:nvSpPr>
        <p:spPr>
          <a:xfrm>
            <a:off x="0" y="210203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3" name="OTLSHAPE_T_cb4de0867ce743ed8118359f090f5422_JoinedDate"/>
          <p:cNvSpPr txBox="1"/>
          <p:nvPr>
            <p:custDataLst>
              <p:tags r:id="rId53"/>
            </p:custDataLst>
          </p:nvPr>
        </p:nvSpPr>
        <p:spPr>
          <a:xfrm>
            <a:off x="3692316" y="2111544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11 - Jun 16</a:t>
            </a:r>
          </a:p>
        </p:txBody>
      </p:sp>
      <p:sp>
        <p:nvSpPr>
          <p:cNvPr id="1484" name="OTLSHAPE_T_cb4de0867ce743ed8118359f090f5422_Title"/>
          <p:cNvSpPr txBox="1"/>
          <p:nvPr>
            <p:custDataLst>
              <p:tags r:id="rId54"/>
            </p:custDataLst>
          </p:nvPr>
        </p:nvSpPr>
        <p:spPr>
          <a:xfrm>
            <a:off x="127000" y="2103797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Hardware Reqs.</a:t>
            </a:r>
          </a:p>
        </p:txBody>
      </p:sp>
      <p:sp>
        <p:nvSpPr>
          <p:cNvPr id="1487" name="OTLSHAPE_T_f44589548d7f4bf888459a60c284c6f9_Duration" hidden="1"/>
          <p:cNvSpPr txBox="1"/>
          <p:nvPr>
            <p:custDataLst>
              <p:tags r:id="rId55"/>
            </p:custDataLst>
          </p:nvPr>
        </p:nvSpPr>
        <p:spPr>
          <a:xfrm>
            <a:off x="0" y="418634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 days</a:t>
            </a:r>
          </a:p>
        </p:txBody>
      </p:sp>
      <p:sp>
        <p:nvSpPr>
          <p:cNvPr id="1488" name="OTLSHAPE_T_f44589548d7f4bf888459a60c284c6f9_TextPercentage" hidden="1"/>
          <p:cNvSpPr txBox="1"/>
          <p:nvPr>
            <p:custDataLst>
              <p:tags r:id="rId56"/>
            </p:custDataLst>
          </p:nvPr>
        </p:nvSpPr>
        <p:spPr>
          <a:xfrm>
            <a:off x="0" y="426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9" name="OTLSHAPE_T_f44589548d7f4bf888459a60c284c6f9_StartDate" hidden="1"/>
          <p:cNvSpPr txBox="1"/>
          <p:nvPr>
            <p:custDataLst>
              <p:tags r:id="rId57"/>
            </p:custDataLst>
          </p:nvPr>
        </p:nvSpPr>
        <p:spPr>
          <a:xfrm>
            <a:off x="0" y="426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0" name="OTLSHAPE_T_f44589548d7f4bf888459a60c284c6f9_EndDate" hidden="1"/>
          <p:cNvSpPr txBox="1"/>
          <p:nvPr>
            <p:custDataLst>
              <p:tags r:id="rId58"/>
            </p:custDataLst>
          </p:nvPr>
        </p:nvSpPr>
        <p:spPr>
          <a:xfrm>
            <a:off x="0" y="426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1" name="OTLSHAPE_T_f44589548d7f4bf888459a60c284c6f9_JoinedDate"/>
          <p:cNvSpPr txBox="1"/>
          <p:nvPr>
            <p:custDataLst>
              <p:tags r:id="rId59"/>
            </p:custDataLst>
          </p:nvPr>
        </p:nvSpPr>
        <p:spPr>
          <a:xfrm>
            <a:off x="4538649" y="4210431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4 - Jun 21</a:t>
            </a:r>
          </a:p>
        </p:txBody>
      </p:sp>
      <p:sp>
        <p:nvSpPr>
          <p:cNvPr id="1492" name="OTLSHAPE_T_f44589548d7f4bf888459a60c284c6f9_Title"/>
          <p:cNvSpPr txBox="1"/>
          <p:nvPr>
            <p:custDataLst>
              <p:tags r:id="rId60"/>
            </p:custDataLst>
          </p:nvPr>
        </p:nvSpPr>
        <p:spPr>
          <a:xfrm>
            <a:off x="127000" y="4202684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1495" name="OTLSHAPE_T_de8a349e47474dd884a420e26a5bfa42_Duration" hidden="1"/>
          <p:cNvSpPr txBox="1"/>
          <p:nvPr>
            <p:custDataLst>
              <p:tags r:id="rId61"/>
            </p:custDataLst>
          </p:nvPr>
        </p:nvSpPr>
        <p:spPr>
          <a:xfrm>
            <a:off x="0" y="445304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1496" name="OTLSHAPE_T_de8a349e47474dd884a420e26a5bfa42_TextPercentage" hidden="1"/>
          <p:cNvSpPr txBox="1"/>
          <p:nvPr>
            <p:custDataLst>
              <p:tags r:id="rId62"/>
            </p:custDataLst>
          </p:nvPr>
        </p:nvSpPr>
        <p:spPr>
          <a:xfrm>
            <a:off x="0" y="45311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7" name="OTLSHAPE_T_de8a349e47474dd884a420e26a5bfa42_StartDate" hidden="1"/>
          <p:cNvSpPr txBox="1"/>
          <p:nvPr>
            <p:custDataLst>
              <p:tags r:id="rId63"/>
            </p:custDataLst>
          </p:nvPr>
        </p:nvSpPr>
        <p:spPr>
          <a:xfrm>
            <a:off x="0" y="45311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8" name="OTLSHAPE_T_de8a349e47474dd884a420e26a5bfa42_EndDate" hidden="1"/>
          <p:cNvSpPr txBox="1"/>
          <p:nvPr>
            <p:custDataLst>
              <p:tags r:id="rId64"/>
            </p:custDataLst>
          </p:nvPr>
        </p:nvSpPr>
        <p:spPr>
          <a:xfrm>
            <a:off x="0" y="45311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9" name="OTLSHAPE_T_de8a349e47474dd884a420e26a5bfa42_JoinedDate"/>
          <p:cNvSpPr txBox="1"/>
          <p:nvPr>
            <p:custDataLst>
              <p:tags r:id="rId65"/>
            </p:custDataLst>
          </p:nvPr>
        </p:nvSpPr>
        <p:spPr>
          <a:xfrm>
            <a:off x="5046450" y="4477131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11 - Jun 24</a:t>
            </a:r>
          </a:p>
        </p:txBody>
      </p:sp>
      <p:sp>
        <p:nvSpPr>
          <p:cNvPr id="1500" name="OTLSHAPE_T_de8a349e47474dd884a420e26a5bfa42_Title"/>
          <p:cNvSpPr txBox="1"/>
          <p:nvPr>
            <p:custDataLst>
              <p:tags r:id="rId66"/>
            </p:custDataLst>
          </p:nvPr>
        </p:nvSpPr>
        <p:spPr>
          <a:xfrm>
            <a:off x="127000" y="4469384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DB Backup</a:t>
            </a:r>
          </a:p>
        </p:txBody>
      </p:sp>
      <p:sp>
        <p:nvSpPr>
          <p:cNvPr id="1503" name="OTLSHAPE_T_b5d78da1fc584192a669723bfa039ba5_Duration" hidden="1"/>
          <p:cNvSpPr txBox="1"/>
          <p:nvPr>
            <p:custDataLst>
              <p:tags r:id="rId67"/>
            </p:custDataLst>
          </p:nvPr>
        </p:nvSpPr>
        <p:spPr>
          <a:xfrm>
            <a:off x="0" y="471974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 days</a:t>
            </a:r>
          </a:p>
        </p:txBody>
      </p:sp>
      <p:sp>
        <p:nvSpPr>
          <p:cNvPr id="1504" name="OTLSHAPE_T_b5d78da1fc584192a669723bfa039ba5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47978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05" name="OTLSHAPE_T_b5d78da1fc584192a669723bfa039ba5_StartDate" hidden="1"/>
          <p:cNvSpPr txBox="1"/>
          <p:nvPr>
            <p:custDataLst>
              <p:tags r:id="rId69"/>
            </p:custDataLst>
          </p:nvPr>
        </p:nvSpPr>
        <p:spPr>
          <a:xfrm>
            <a:off x="0" y="47978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06" name="OTLSHAPE_T_b5d78da1fc584192a669723bfa039ba5_EndDate" hidden="1"/>
          <p:cNvSpPr txBox="1"/>
          <p:nvPr>
            <p:custDataLst>
              <p:tags r:id="rId70"/>
            </p:custDataLst>
          </p:nvPr>
        </p:nvSpPr>
        <p:spPr>
          <a:xfrm>
            <a:off x="0" y="47978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07" name="OTLSHAPE_T_b5d78da1fc584192a669723bfa039ba5_JoinedDate"/>
          <p:cNvSpPr txBox="1"/>
          <p:nvPr>
            <p:custDataLst>
              <p:tags r:id="rId71"/>
            </p:custDataLst>
          </p:nvPr>
        </p:nvSpPr>
        <p:spPr>
          <a:xfrm>
            <a:off x="5723517" y="4743831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17 - Jun 28</a:t>
            </a:r>
          </a:p>
        </p:txBody>
      </p:sp>
      <p:sp>
        <p:nvSpPr>
          <p:cNvPr id="1508" name="OTLSHAPE_T_b5d78da1fc584192a669723bfa039ba5_Title"/>
          <p:cNvSpPr txBox="1"/>
          <p:nvPr>
            <p:custDataLst>
              <p:tags r:id="rId72"/>
            </p:custDataLst>
          </p:nvPr>
        </p:nvSpPr>
        <p:spPr>
          <a:xfrm>
            <a:off x="127000" y="4736084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Front End Development</a:t>
            </a:r>
          </a:p>
        </p:txBody>
      </p:sp>
      <p:sp>
        <p:nvSpPr>
          <p:cNvPr id="1511" name="OTLSHAPE_T_151184bfa4874655a66892b59c7483fc_Duration" hidden="1"/>
          <p:cNvSpPr txBox="1"/>
          <p:nvPr>
            <p:custDataLst>
              <p:tags r:id="rId73"/>
            </p:custDataLst>
          </p:nvPr>
        </p:nvSpPr>
        <p:spPr>
          <a:xfrm>
            <a:off x="0" y="498644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1512" name="OTLSHAPE_T_151184bfa4874655a66892b59c7483fc_TextPercentage" hidden="1"/>
          <p:cNvSpPr txBox="1"/>
          <p:nvPr>
            <p:custDataLst>
              <p:tags r:id="rId74"/>
            </p:custDataLst>
          </p:nvPr>
        </p:nvSpPr>
        <p:spPr>
          <a:xfrm>
            <a:off x="0" y="50645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13" name="OTLSHAPE_T_151184bfa4874655a66892b59c7483fc_StartDate" hidden="1"/>
          <p:cNvSpPr txBox="1"/>
          <p:nvPr>
            <p:custDataLst>
              <p:tags r:id="rId75"/>
            </p:custDataLst>
          </p:nvPr>
        </p:nvSpPr>
        <p:spPr>
          <a:xfrm>
            <a:off x="0" y="50645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14" name="OTLSHAPE_T_151184bfa4874655a66892b59c7483fc_EndDate" hidden="1"/>
          <p:cNvSpPr txBox="1"/>
          <p:nvPr>
            <p:custDataLst>
              <p:tags r:id="rId76"/>
            </p:custDataLst>
          </p:nvPr>
        </p:nvSpPr>
        <p:spPr>
          <a:xfrm>
            <a:off x="0" y="50645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15" name="OTLSHAPE_T_151184bfa4874655a66892b59c7483fc_JoinedDate"/>
          <p:cNvSpPr txBox="1"/>
          <p:nvPr>
            <p:custDataLst>
              <p:tags r:id="rId77"/>
            </p:custDataLst>
          </p:nvPr>
        </p:nvSpPr>
        <p:spPr>
          <a:xfrm>
            <a:off x="6231317" y="5010531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25 - Jul 1</a:t>
            </a:r>
          </a:p>
        </p:txBody>
      </p:sp>
      <p:sp>
        <p:nvSpPr>
          <p:cNvPr id="1516" name="OTLSHAPE_T_151184bfa4874655a66892b59c7483fc_Title"/>
          <p:cNvSpPr txBox="1"/>
          <p:nvPr>
            <p:custDataLst>
              <p:tags r:id="rId78"/>
            </p:custDataLst>
          </p:nvPr>
        </p:nvSpPr>
        <p:spPr>
          <a:xfrm>
            <a:off x="127000" y="5002784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Mobile Client</a:t>
            </a:r>
          </a:p>
        </p:txBody>
      </p:sp>
      <p:sp>
        <p:nvSpPr>
          <p:cNvPr id="1519" name="OTLSHAPE_T_068beaf38ef54287865befa3d28d54d8_Duration" hidden="1"/>
          <p:cNvSpPr txBox="1"/>
          <p:nvPr>
            <p:custDataLst>
              <p:tags r:id="rId79"/>
            </p:custDataLst>
          </p:nvPr>
        </p:nvSpPr>
        <p:spPr>
          <a:xfrm>
            <a:off x="0" y="525314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 days</a:t>
            </a:r>
          </a:p>
        </p:txBody>
      </p:sp>
      <p:sp>
        <p:nvSpPr>
          <p:cNvPr id="1520" name="OTLSHAPE_T_068beaf38ef54287865befa3d28d54d8_TextPercentage" hidden="1"/>
          <p:cNvSpPr txBox="1"/>
          <p:nvPr>
            <p:custDataLst>
              <p:tags r:id="rId80"/>
            </p:custDataLst>
          </p:nvPr>
        </p:nvSpPr>
        <p:spPr>
          <a:xfrm>
            <a:off x="0" y="53312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1" name="OTLSHAPE_T_068beaf38ef54287865befa3d28d54d8_StartDate" hidden="1"/>
          <p:cNvSpPr txBox="1"/>
          <p:nvPr>
            <p:custDataLst>
              <p:tags r:id="rId81"/>
            </p:custDataLst>
          </p:nvPr>
        </p:nvSpPr>
        <p:spPr>
          <a:xfrm>
            <a:off x="0" y="53312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2" name="OTLSHAPE_T_068beaf38ef54287865befa3d28d54d8_EndDate" hidden="1"/>
          <p:cNvSpPr txBox="1"/>
          <p:nvPr>
            <p:custDataLst>
              <p:tags r:id="rId82"/>
            </p:custDataLst>
          </p:nvPr>
        </p:nvSpPr>
        <p:spPr>
          <a:xfrm>
            <a:off x="0" y="53312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3" name="OTLSHAPE_T_068beaf38ef54287865befa3d28d54d8_JoinedDate"/>
          <p:cNvSpPr txBox="1"/>
          <p:nvPr>
            <p:custDataLst>
              <p:tags r:id="rId83"/>
            </p:custDataLst>
          </p:nvPr>
        </p:nvSpPr>
        <p:spPr>
          <a:xfrm>
            <a:off x="9108852" y="527723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30 - Jul 18</a:t>
            </a:r>
          </a:p>
        </p:txBody>
      </p:sp>
      <p:sp>
        <p:nvSpPr>
          <p:cNvPr id="1524" name="OTLSHAPE_T_068beaf38ef54287865befa3d28d54d8_Title"/>
          <p:cNvSpPr txBox="1"/>
          <p:nvPr>
            <p:custDataLst>
              <p:tags r:id="rId84"/>
            </p:custDataLst>
          </p:nvPr>
        </p:nvSpPr>
        <p:spPr>
          <a:xfrm>
            <a:off x="127000" y="5269484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Prepare Environment </a:t>
            </a:r>
          </a:p>
        </p:txBody>
      </p:sp>
      <p:sp>
        <p:nvSpPr>
          <p:cNvPr id="1527" name="OTLSHAPE_T_0fa753983d8e4053a6fba1b5b6eee6a2_Duration" hidden="1"/>
          <p:cNvSpPr txBox="1"/>
          <p:nvPr>
            <p:custDataLst>
              <p:tags r:id="rId85"/>
            </p:custDataLst>
          </p:nvPr>
        </p:nvSpPr>
        <p:spPr>
          <a:xfrm>
            <a:off x="0" y="551984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1528" name="OTLSHAPE_T_0fa753983d8e4053a6fba1b5b6eee6a2_TextPercentage" hidden="1"/>
          <p:cNvSpPr txBox="1"/>
          <p:nvPr>
            <p:custDataLst>
              <p:tags r:id="rId86"/>
            </p:custDataLst>
          </p:nvPr>
        </p:nvSpPr>
        <p:spPr>
          <a:xfrm>
            <a:off x="0" y="55979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9" name="OTLSHAPE_T_0fa753983d8e4053a6fba1b5b6eee6a2_StartDate" hidden="1"/>
          <p:cNvSpPr txBox="1"/>
          <p:nvPr>
            <p:custDataLst>
              <p:tags r:id="rId87"/>
            </p:custDataLst>
          </p:nvPr>
        </p:nvSpPr>
        <p:spPr>
          <a:xfrm>
            <a:off x="0" y="55979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0" name="OTLSHAPE_T_0fa753983d8e4053a6fba1b5b6eee6a2_EndDate" hidden="1"/>
          <p:cNvSpPr txBox="1"/>
          <p:nvPr>
            <p:custDataLst>
              <p:tags r:id="rId88"/>
            </p:custDataLst>
          </p:nvPr>
        </p:nvSpPr>
        <p:spPr>
          <a:xfrm>
            <a:off x="0" y="55979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1" name="OTLSHAPE_T_0fa753983d8e4053a6fba1b5b6eee6a2_JoinedDate"/>
          <p:cNvSpPr txBox="1"/>
          <p:nvPr>
            <p:custDataLst>
              <p:tags r:id="rId89"/>
            </p:custDataLst>
          </p:nvPr>
        </p:nvSpPr>
        <p:spPr>
          <a:xfrm>
            <a:off x="11309319" y="5543931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18 - Jul 31</a:t>
            </a:r>
          </a:p>
        </p:txBody>
      </p:sp>
      <p:sp>
        <p:nvSpPr>
          <p:cNvPr id="1532" name="OTLSHAPE_T_0fa753983d8e4053a6fba1b5b6eee6a2_Title"/>
          <p:cNvSpPr txBox="1"/>
          <p:nvPr>
            <p:custDataLst>
              <p:tags r:id="rId90"/>
            </p:custDataLst>
          </p:nvPr>
        </p:nvSpPr>
        <p:spPr>
          <a:xfrm>
            <a:off x="127000" y="5536184"/>
            <a:ext cx="124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 Configuration</a:t>
            </a:r>
          </a:p>
        </p:txBody>
      </p:sp>
      <p:sp>
        <p:nvSpPr>
          <p:cNvPr id="1445" name="OTLSHAPE_M_e3e45a7590ad4ffab24d091451146fd7_Shape"/>
          <p:cNvSpPr/>
          <p:nvPr>
            <p:custDataLst>
              <p:tags r:id="rId91"/>
            </p:custDataLst>
          </p:nvPr>
        </p:nvSpPr>
        <p:spPr>
          <a:xfrm flipV="1">
            <a:off x="1157481" y="2857500"/>
            <a:ext cx="228600" cy="254000"/>
          </a:xfrm>
          <a:prstGeom prst="triangl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8" name="OTLSHAPE_M_abb0e1f26af14cd1b3399fe99313af66_Shape"/>
          <p:cNvSpPr/>
          <p:nvPr>
            <p:custDataLst>
              <p:tags r:id="rId92"/>
            </p:custDataLst>
          </p:nvPr>
        </p:nvSpPr>
        <p:spPr>
          <a:xfrm flipV="1">
            <a:off x="3527216" y="2857500"/>
            <a:ext cx="228600" cy="254000"/>
          </a:xfrm>
          <a:prstGeom prst="triangl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1" name="OTLSHAPE_M_b163272e265e4ec0a879c538daff1936_Shape"/>
          <p:cNvSpPr/>
          <p:nvPr>
            <p:custDataLst>
              <p:tags r:id="rId93"/>
            </p:custDataLst>
          </p:nvPr>
        </p:nvSpPr>
        <p:spPr>
          <a:xfrm flipV="1">
            <a:off x="6912550" y="2857500"/>
            <a:ext cx="228600" cy="254000"/>
          </a:xfrm>
          <a:prstGeom prst="triangl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4" name="OTLSHAPE_M_cfc5c54857754efeaf1bf1b12ac2a450_Shape"/>
          <p:cNvSpPr/>
          <p:nvPr>
            <p:custDataLst>
              <p:tags r:id="rId94"/>
            </p:custDataLst>
          </p:nvPr>
        </p:nvSpPr>
        <p:spPr>
          <a:xfrm flipV="1">
            <a:off x="10974953" y="2857500"/>
            <a:ext cx="228600" cy="254000"/>
          </a:xfrm>
          <a:prstGeom prst="triangl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7" name="OTLSHAPE_M_bb73e82897bf4986ae468778d9324d70_Shape"/>
          <p:cNvSpPr/>
          <p:nvPr>
            <p:custDataLst>
              <p:tags r:id="rId95"/>
            </p:custDataLst>
          </p:nvPr>
        </p:nvSpPr>
        <p:spPr>
          <a:xfrm>
            <a:off x="2680882" y="3365500"/>
            <a:ext cx="228600" cy="254000"/>
          </a:xfrm>
          <a:prstGeom prst="triangl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0" name="OTLSHAPE_M_509761d5422e4b09a6def6bdf2abcfda_Shape"/>
          <p:cNvSpPr/>
          <p:nvPr>
            <p:custDataLst>
              <p:tags r:id="rId96"/>
            </p:custDataLst>
          </p:nvPr>
        </p:nvSpPr>
        <p:spPr>
          <a:xfrm>
            <a:off x="5558417" y="3365500"/>
            <a:ext cx="228600" cy="2540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3" name="OTLSHAPE_M_e3e45a7590ad4ffab24d091451146fd7_Title"/>
          <p:cNvSpPr txBox="1"/>
          <p:nvPr>
            <p:custDataLst>
              <p:tags r:id="rId97"/>
            </p:custDataLst>
          </p:nvPr>
        </p:nvSpPr>
        <p:spPr>
          <a:xfrm>
            <a:off x="544198" y="2493857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Kick-Off </a:t>
            </a:r>
          </a:p>
        </p:txBody>
      </p:sp>
      <p:sp>
        <p:nvSpPr>
          <p:cNvPr id="1444" name="OTLSHAPE_M_e3e45a7590ad4ffab24d091451146fd7_Date"/>
          <p:cNvSpPr txBox="1"/>
          <p:nvPr>
            <p:custDataLst>
              <p:tags r:id="rId98"/>
            </p:custDataLst>
          </p:nvPr>
        </p:nvSpPr>
        <p:spPr>
          <a:xfrm>
            <a:off x="1138262" y="267707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</a:t>
            </a:r>
          </a:p>
        </p:txBody>
      </p:sp>
      <p:sp>
        <p:nvSpPr>
          <p:cNvPr id="1446" name="OTLSHAPE_M_abb0e1f26af14cd1b3399fe99313af66_Title"/>
          <p:cNvSpPr txBox="1"/>
          <p:nvPr>
            <p:custDataLst>
              <p:tags r:id="rId99"/>
            </p:custDataLst>
          </p:nvPr>
        </p:nvSpPr>
        <p:spPr>
          <a:xfrm>
            <a:off x="3279587" y="2493857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Staffing Plan</a:t>
            </a:r>
          </a:p>
        </p:txBody>
      </p:sp>
      <p:sp>
        <p:nvSpPr>
          <p:cNvPr id="1447" name="OTLSHAPE_M_abb0e1f26af14cd1b3399fe99313af66_Date"/>
          <p:cNvSpPr txBox="1"/>
          <p:nvPr>
            <p:custDataLst>
              <p:tags r:id="rId100"/>
            </p:custDataLst>
          </p:nvPr>
        </p:nvSpPr>
        <p:spPr>
          <a:xfrm>
            <a:off x="3475802" y="267707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16</a:t>
            </a:r>
          </a:p>
        </p:txBody>
      </p:sp>
      <p:sp>
        <p:nvSpPr>
          <p:cNvPr id="1449" name="OTLSHAPE_M_b163272e265e4ec0a879c538daff1936_Title"/>
          <p:cNvSpPr txBox="1"/>
          <p:nvPr>
            <p:custDataLst>
              <p:tags r:id="rId101"/>
            </p:custDataLst>
          </p:nvPr>
        </p:nvSpPr>
        <p:spPr>
          <a:xfrm>
            <a:off x="6824561" y="2493857"/>
            <a:ext cx="40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2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Testing</a:t>
            </a:r>
          </a:p>
        </p:txBody>
      </p:sp>
      <p:sp>
        <p:nvSpPr>
          <p:cNvPr id="1450" name="OTLSHAPE_M_b163272e265e4ec0a879c538daff1936_Date"/>
          <p:cNvSpPr txBox="1"/>
          <p:nvPr>
            <p:custDataLst>
              <p:tags r:id="rId102"/>
            </p:custDataLst>
          </p:nvPr>
        </p:nvSpPr>
        <p:spPr>
          <a:xfrm>
            <a:off x="6912127" y="2677075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6</a:t>
            </a:r>
          </a:p>
        </p:txBody>
      </p:sp>
      <p:sp>
        <p:nvSpPr>
          <p:cNvPr id="1452" name="OTLSHAPE_M_cfc5c54857754efeaf1bf1b12ac2a450_Title"/>
          <p:cNvSpPr txBox="1"/>
          <p:nvPr>
            <p:custDataLst>
              <p:tags r:id="rId103"/>
            </p:custDataLst>
          </p:nvPr>
        </p:nvSpPr>
        <p:spPr>
          <a:xfrm>
            <a:off x="10606144" y="2493857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</a:t>
            </a:r>
          </a:p>
        </p:txBody>
      </p:sp>
      <p:sp>
        <p:nvSpPr>
          <p:cNvPr id="1453" name="OTLSHAPE_M_cfc5c54857754efeaf1bf1b12ac2a450_Date"/>
          <p:cNvSpPr txBox="1"/>
          <p:nvPr>
            <p:custDataLst>
              <p:tags r:id="rId104"/>
            </p:custDataLst>
          </p:nvPr>
        </p:nvSpPr>
        <p:spPr>
          <a:xfrm>
            <a:off x="10942334" y="26770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30</a:t>
            </a:r>
          </a:p>
        </p:txBody>
      </p:sp>
      <p:sp>
        <p:nvSpPr>
          <p:cNvPr id="1455" name="OTLSHAPE_M_bb73e82897bf4986ae468778d9324d70_Title"/>
          <p:cNvSpPr txBox="1"/>
          <p:nvPr>
            <p:custDataLst>
              <p:tags r:id="rId105"/>
            </p:custDataLst>
          </p:nvPr>
        </p:nvSpPr>
        <p:spPr>
          <a:xfrm>
            <a:off x="2218623" y="381262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Resource Plan </a:t>
            </a:r>
          </a:p>
        </p:txBody>
      </p:sp>
      <p:sp>
        <p:nvSpPr>
          <p:cNvPr id="1456" name="OTLSHAPE_M_bb73e82897bf4986ae468778d9324d70_Date"/>
          <p:cNvSpPr txBox="1"/>
          <p:nvPr>
            <p:custDataLst>
              <p:tags r:id="rId106"/>
            </p:custDataLst>
          </p:nvPr>
        </p:nvSpPr>
        <p:spPr>
          <a:xfrm>
            <a:off x="2629468" y="36449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11</a:t>
            </a:r>
          </a:p>
        </p:txBody>
      </p:sp>
      <p:sp>
        <p:nvSpPr>
          <p:cNvPr id="1458" name="OTLSHAPE_M_509761d5422e4b09a6def6bdf2abcfda_Title"/>
          <p:cNvSpPr txBox="1"/>
          <p:nvPr>
            <p:custDataLst>
              <p:tags r:id="rId107"/>
            </p:custDataLst>
          </p:nvPr>
        </p:nvSpPr>
        <p:spPr>
          <a:xfrm>
            <a:off x="4948647" y="3812625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 Completed</a:t>
            </a:r>
          </a:p>
        </p:txBody>
      </p:sp>
      <p:sp>
        <p:nvSpPr>
          <p:cNvPr id="1459" name="OTLSHAPE_M_509761d5422e4b09a6def6bdf2abcfda_Date"/>
          <p:cNvSpPr txBox="1"/>
          <p:nvPr>
            <p:custDataLst>
              <p:tags r:id="rId108"/>
            </p:custDataLst>
          </p:nvPr>
        </p:nvSpPr>
        <p:spPr>
          <a:xfrm>
            <a:off x="5507003" y="36449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28</a:t>
            </a:r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3134033" y="256288"/>
            <a:ext cx="5503443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Project Implementation Plan</a:t>
            </a:r>
          </a:p>
        </p:txBody>
      </p:sp>
      <p:pic>
        <p:nvPicPr>
          <p:cNvPr id="8" name="Picture 7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97C42771-172B-E68E-E25D-8397E042EB57}"/>
              </a:ext>
            </a:extLst>
          </p:cNvPr>
          <p:cNvPicPr>
            <a:picLocks noChangeAspect="1"/>
          </p:cNvPicPr>
          <p:nvPr/>
        </p:nvPicPr>
        <p:blipFill>
          <a:blip r:embed="rId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603" y="6118055"/>
            <a:ext cx="2584516" cy="3809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219119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My4yMy4wMC4wMCIsIkVkaXRpb24iOiJQcm8iLCJMYXN0U2F2ZWRFZGl0aW9uIjoz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0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2OCwiRyI6ODQsIkIiOjEwNn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nsiJGlkIjoiMzUiLCJMaW5lQ29sb3IiOm51bGwsIkxpbmVXZWlnaHQiOjAuMCwiTGluZVR5cGUiOjAsIlBhcmVudFN0eWxlIjpudWxsfSwiUGFyZW50U3R5bGUiOm51bGx9LCJCb3R0b21UaWVyU2hhcGVTdHlsZSI6eyIkaWQiOiIzNiIsIk1hcmdpbiI6eyIkcmVmIjoiMjcifSwiUGFkZGluZyI6eyIkcmVmIjoiMjgifSwiQmFja2dyb3VuZCI6eyIkcmVmIjoiMjkifSwiSXNWaXNpYmxlIjp0cnVlLCJXaWR0aCI6ODU4LjAsIkhlaWdodCI6MzAuMCwiQm9yZGVyU3R5bGUiOnsiJGlkIjoiMzciLCJMaW5lQ29sb3IiOm51bGwsIkxpbmVXZWlnaHQiOjAuMCwiTGluZVR5cGUiOjAsIlBhcmVudFN0eWxlIjpudWxsfSwiUGFyZW50U3R5bGUiOm51bGx9LCJSaWdodEVuZENhcHNTdHlsZSI6eyIkaWQiOiIzOCIsIkZvbnRTZXR0aW5ncyI6eyIkaWQiOiIzOSIsIkZvbnRTaXplIjoxOCwiRm9udE5hbWUiOiJDYWxpYnJpIiwiSXNCb2xkIjp0cnVlLCJJc0l0YWxpYyI6ZmFsc2UsIklzVW5kZXJsaW5lZCI6ZmFsc2UsIlBhcmVudFN0eWxlIjpudWxsfSwiQXV0b1NpemUiOjAsIkZvcmVncm91bmQiOnsiJGlkIjoiNDAiLCJDb2xvciI6eyIkaWQiOiI0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UuMCwiQm90dG9tIjowLjB9LCJQYWRkaW5nIjp7IiRpZCI6IjQzIiwiVG9wIjowLjAsIkxlZnQiOjAuMCwiUmlnaHQiOjAuMCwiQm90dG9tIjowLjB9LCJCYWNrZ3JvdW5kIjp7IiRpZCI6IjQ0IiwiQ29sb3IiOnsiJGlkIjoiNDUiLCJBIjo4OSwiUiI6MCwiRyI6MCwiQiI6MH19LCJJc1Zpc2libGUiOmZhbHNlLCJXaWR0aCI6MC4wLCJIZWlnaHQiOjAuMCwiQm9yZGVyU3R5bGUiOm51bGwsIlBhcmVudFN0eWxlIjpudWxsfSwiTGVmdEVuZENhcHNTdHlsZSI6eyIkaWQiOiI0NiIsIkZvbnRTZXR0aW5ncyI6eyIkaWQiOiI0NyIsIkZvbnRTaXplIjoxOCwiRm9udE5hbWUiOiJDYWxpYnJpIiwiSXNCb2xkIjp0cnVlLCJJc0l0YWxpYyI6ZmFsc2UsIklzVW5kZXJsaW5lZCI6ZmFsc2UsIlBhcmVudFN0eWxlIjpudWxsfSwiQXV0b1NpemUiOjAsIkZvcmVncm91bmQiOnsiJGlkIjoiNDgiLCJDb2xvciI6eyIkaWQiOiI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U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MTIsIkZvbnROYW1lIjoiQ2FsaWJyaSIsIklzQm9sZCI6ZmFsc2UsIklzSXRhbGljIjpmYWxzZSwiSXNVbmRlcmxpbmVkIjpmYWxzZSwiUGFyZW50U3R5bGUiOm51bGx9LCJBdXRvU2l6ZSI6MCwiRm9yZWdyb3VuZCI6eyIkaWQiOiI1NSIsIkNvbG9yIjp7IiRpZCI6Ij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IiwiVG9wIjowLjAsIkxlZnQiOjAuMCwiUmlnaHQiOjAuMCwiQm90dG9tIjowLjB9LCJQYWRkaW5nIjp7IiRpZCI6IjU4IiwiVG9wIjowLjAsIkxlZnQiOjAuMCwiUmlnaHQiOjAuMCwiQm90dG9tIjowLjB9LCJCYWNrZ3JvdW5kIjp7IiRpZCI6IjU5IiwiQ29sb3IiOnsiJHJlZiI6IjQ1In19LCJJc1Zpc2libGUiOnRydWUsIldpZHRoIjowLjAsIkhlaWdodCI6MC4wLCJCb3JkZXJTdHlsZSI6bnVsbCwiUGFyZW50U3R5bGUiOm51bGx9LCJUb2RheU1hcmtlclN0eWxlIjp7IiRpZCI6IjYwIiwiTWFyZ2luIjp7IiRpZCI6IjYxIiwiVG9wIjowLjAsIkxlZnQiOjAuMCwiUmlnaHQiOjAuMCwiQm90dG9tIjowLjB9LCJQYWRkaW5nIjp7IiRpZCI6IjYyIiwiVG9wIjowLjAsIkxlZnQiOjAuMCwiUmlnaHQiOjAuMCwiQm90dG9tIjowLjB9LCJCYWNrZ3JvdW5kIjp7IiRpZCI6IjYzIiwiQ29sb3IiOnsiJGlkIjoiNjQiLCJBIjoyNTUsIlIiOjI1NSwiRyI6MCwiQiI6MH19LCJJc1Zpc2libGUiOnRydWUsIldpZHRoIjowLjAsIkhlaWdodCI6MC4wLCJCb3JkZXJTdHlsZSI6bnVsbCwiUGFyZW50U3R5bGUiOm51bGx9LCJTY2FsZVN0eWxlIjp7IiRpZCI6IjY1IiwiU2hhcGUiOjAsIlNob3dTZWdtZW50U2VwYXJhdG9ycyI6dHJ1ZSwiU2VnbWVudFNlcGFyYXRvck9wYWNpdHkiOjMwLCJIYXNCZWVuVmlzaWJsZUJlZm9yZSI6dHJ1ZSwiRm9udFNldHRpbmdzIjp7IiRpZCI6IjY2IiwiRm9udFNpemUiOjEyLCJGb250TmFtZSI6IkNhbGlicmkiLCJJc0JvbGQiOmZhbHN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SIsIlRvcCI6MC4wLCJMZWZ0Ijo1LjAsIlJpZ2h0IjowLjAsIkJvdHRvbSI6MC4wfSwiUGFkZGluZyI6eyIkaWQiOiI3MCIsIlRvcCI6MC4wLCJMZWZ0IjowLjAsIlJpZ2h0IjowLjAsIkJvdHRvbSI6MC4wfSwiQmFja2dyb3VuZCI6eyIkaWQiOiI3MSIsIkNvbG9yIjp7IiRyZWYiOiI0NSJ9fSwiSXNWaXNpYmxlIjp0cnVlLCJXaWR0aCI6MC4wLCJIZWlnaHQiOjAuMCwiQm9yZGVyU3R5bGUiOm51bGwsIlBhcmVudFN0eWxlIjpudWxsfSwiU2luZ2xlU2NhbGVTaGFwZVN0eWxlIjp7IiRpZCI6IjcyIiwiU2hhcGUiOjAsIkhlaWdodCI6MzAuMH0sIk1pZGRsZVRpZXJTY2FsZVN0eWxlIjp7IiRpZCI6IjczIiwiU2hhcGUiOjAsIlNob3dTZWdtZW50U2VwYXJhdG9ycyI6dHJ1ZSwiU2VnbWVudFNlcGFyYXRvck9wYWNpdHkiOjMwLCJIYXNCZWVuVmlzaWJsZUJlZm9yZSI6ZmFsc2UsIkZvbnRTZXR0aW5ncyI6eyIkaWQiOiI3NCIsIkZvbnRTaXplIjoxMiwiRm9udE5hbWUiOiJDYWxpYnJpIiwiSXNCb2xkIjpmYWxz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JvdHRvbVRpZXJTY2FsZVN0eWxlIjp7IiRpZCI6Ijc1IiwiU2hhcGUiOjAsIlNob3dTZWdtZW50U2VwYXJhdG9ycyI6dHJ1ZSwiU2VnbWVudFNlcGFyYXRvck9wYWNpdHkiOjMwLCJIYXNCZWVuVmlzaWJsZUJlZm9yZSI6ZmFsc2UsIkZvbnRTZXR0aW5ncyI6eyIkaWQiOiI3NiIsIkZvbnRTaXplIjoxMiwiRm9udE5hbWUiOiJDYWxpYnJpIiwiSXNCb2xkIjpmYWxz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VsYXBzZWRUaW1lQmFja2dyb3VuZCI6eyIkaWQiOiI3NyIsIkNvbG9yIjp7IiRpZCI6Ijc4IiwiQSI6MTkxLCJSIjoyNTUsIkciOjAsIkIiOjB9fSwiQXBwZW5kWWVhck9uWWVhckNoYW5nZSI6dHJ1ZSwiRWxhcHNlZFRpbWVGb3JtYXQiOjIsIlRvZGF5TWFya2VyUG9zaXRpb24iOjMsIlF1aWNrUG9zaXRpb24iOjEsIkFic29sdXRlUG9zaXRpb24iOjI3MC4wLCJNYXJnaW4iOnsiJGlkIjoiNzkiLCJUb3AiOjAuMCwiTGVmdCI6MTAuMCwiUmlnaHQiOjEwLjAsIkJvdHRvbSI6MC4wfSwiUGFkZGluZyI6eyIkaWQiOiI4MCIsIlRvcCI6MC4wLCJMZWZ0IjowLjAsIlJpZ2h0IjowLjAsIkJvdHRvbSI6MC4wfSwiQmFja2dyb3VuZCI6eyIkaWQiOiI4MSIsIkNvbG9yIjp7IiRpZCI6IjgyIiwiQSI6MjU1LCJSIjozMSwiRyI6NzMsIkIiOjEyNX19LCJJc1Zpc2libGUiOnRydWUsIldpZHRoIjowLjAsIkhlaWdodCI6MC4wLCJCb3JkZXJTdHlsZSI6bnVsbCwiUGFyZW50U3R5bGUiOm51bGx9LCJEZWZhdWx0TWlsZXN0b25lU3R5bGUiOnsiJGlkIjoiODMiLCJTaGFwZSI6MC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EyNywiUiI6MzEsIkciOjczLCJCIjoxMjZ9fSwiTGluZVdlaWdodCI6MS4wLCJMaW5lVHlwZSI6MCwiUGFyZW50U3R5bGUiOm51bGx9LCJJc0JlbG93VGltZWJhbmQiOmZhbHNlLCJQb3NpdGlvbk9uVGFzayI6MCwiSGlkZURhdGUiOmZhbHNlLCJTaGFwZVNpemUiOjE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xMTIsIkciOjE3MywiQiI6NzF9fSwiSXNWaXNpYmxlIjp0cnVlLCJXaWR0aCI6MTguMCwiSGVpZ2h0IjoyM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EsIkZvbnROYW1lIjoiQ2FsaWJyaS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ODksIlIiOjAsIkciOjAsIkIiOjB9fSwiSXNWaXNpYmxlIjp0cnVlLCJXaWR0aCI6MC4wLCJIZWlnaHQiOjAuMCwiQm9yZGVyU3R5bGUiOm51bGw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EwNCJ9fSwiSXNWaXNpYmxlIjp0cnVlLCJXaWR0aCI6MC4wLCJIZWlnaHQiOjAuMCwiQm9yZGVyU3R5bGUiOm51bGwsIlBhcmVudFN0eWxlIjpudWxsfSwiRGF0ZUZvcm1hdCI6eyIkaWQiOiIxM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MiLCJEYXRlUGFydElzVmlzaWJsZSI6ZmFsc2UsIlRpbWVQYXJ0SXNWaXNpYmxlIjpmYWxzZX19LCJXZWVrTnVtYmVyaW5nIjp7IiRpZCI6IjExNCIsIkZvcm1hdCI6MCwiSXNWaXNpYmxlIjpmYWxzZSwiTGFzdEtub3duVmlzaWJpbGl0eVN0YXRlIjpmYWxzZX0sIklzVmlzaWJsZSI6dHJ1ZSwiUGFyZW50U3R5bGUiOm51bGx9LCJEZWZhdWx0TW90U3R5bGUiOnsiJGlkIjoiMTE1IiwiU2hhcGUiOjAsIkNvbm5lY3Rvck1hcmdpbiI6eyIkaWQiOiIxMTYiLCJUb3AiOjAuMCwiTGVmdCI6Mi4wLCJSaWdodCI6Mi4wLCJCb3R0b20iOjAuMH0sIkNvbm5lY3RvclN0eWxlIjp7IiRpZCI6IjExNyIsIkxpbmVDb2xvciI6eyIkaWQiOiIxMTgiLCIkdHlwZSI6Ik5MUkUuQ29tbW9uLkRvbS5Tb2xpZENvbG9yQnJ1c2gsIE5MUkUuQ29tbW9uIiwiQ29sb3IiOnsiJGlkIjoiMTE5IiwiQSI6MTI3LCJSIjozMSwiRyI6NzMsIkIiOjEyNn19LCJMaW5lV2VpZ2h0IjoxLjAsIkxpbmVUeXBlIjowLCJQYXJlbnRTdHlsZSI6bnVsbH0sIklzQmVsb3dUaW1lYmFuZCI6ZmFsc2UsIlBvc2l0aW9uT25UYXNrIjoxLCJIaWRlRGF0ZSI6ZmFsc2UsIlNoYXBlU2l6ZSI6MSwiU3BhY2luZyI6MS4wLCJQYWRkaW5nIjp7IiRpZCI6IjEyMCIsIlRvcCI6Ny4wLCJMZWZ0IjozLjAsIlJpZ2h0IjowLjAsIkJvdHRvbSI6Mi4wfSwiU2hhcGVTdHlsZSI6eyIkaWQiOiIxMjEiLCJNYXJnaW4iOnsiJGlkIjoiMTIyIiwiVG9wIjowLjAsIkxlZnQiOjAuMCwiUmlnaHQiOjAuMCwiQm90dG9tIjowLjB9LCJQYWRkaW5nIjp7IiRpZCI6IjEyMyIsIlRvcCI6MC4wLCJMZWZ0IjowLjAsIlJpZ2h0IjowLjAsIkJvdHRvbSI6MC4wfSwiQmFja2dyb3VuZCI6eyIkaWQiOiIxMjQiLCJDb2xvciI6eyIkaWQiOiIxMjUiLCJBIjoyNTUsIlIiOjExMiwiRyI6MTczLCJCIjo3MX19LCJJc1Zpc2libGUiOnRydWUsIldpZHRoIjoxOC4wLCJIZWlnaHQiOjIwLjAsIkJvcmRlclN0eWxlIjp7IiRpZCI6IjEyNiIsIkxpbmVDb2xvciI6eyIkaWQiOiIxMjciLCIkdHlwZSI6Ik5MUkUuQ29tbW9uLkRvbS5Tb2xpZENvbG9yQnJ1c2gsIE5MUkUuQ29tbW9uIiwiQ29sb3IiOnsiJGlkIjoiMTI4IiwiQSI6MjU1LCJSIjoyMzQsIkciOjIyLCJCIjozMH19LCJMaW5lV2VpZ2h0IjowLjAsIkxpbmVUeXBlIjowLCJQYXJlbnRTdHlsZSI6bnVsbH0sIlBhcmVudFN0eWxlIjpudWxsfSwiVGl0bGVTdHlsZSI6eyIkaWQiOiIxMjkiLCJGb250U2V0dGluZ3MiOnsiJGlkIjoiMTMwIiwiRm9udFNpemUiOjExLCJGb250TmFtZSI6IkNhbGlicmkiLCJJc0JvbGQiOnRydWUsIklzSXRhbGljIjpmYWxzZSwiSXNVbmRlcmxpbmVkIjpmYWxzZSwiUGFyZW50U3R5bGUiOm51bGx9LCJBdXRvU2l6ZSI6MCwiRm9yZWdyb3VuZCI6eyIkaWQiOiIxMzEiLCJDb2xvciI6eyIkaWQiOiIx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bnVsbCwiUGFyZW50U3R5bGUiOm51bGx9LCJEYXRlU3R5bGUiOnsiJGlkIjoiMTM3IiwiRm9udFNldHRpbmdzIjp7IiRpZCI6IjEzOCIsIkZvbnRTaXplIjoxMCwiRm9udE5hbWUiOiJDYWxpYnJpIiwiSXNCb2xkIjpmYWxzZSwiSXNJdGFsaWMiOmZhbHNlLCJJc1VuZGVybGluZWQiOmZhbHNlLCJQYXJlbnRTdHlsZSI6bnVsbH0sIkF1dG9TaXplIjowLCJGb3JlZ3JvdW5kIjp7IiRpZCI6IjEzOSIsIkNvbG9yIjp7IiRpZCI6IjE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cmVmIjoiMTM2In19LCJJc1Zpc2libGUiOnRydWUsIldpZHRoIjowLjAsIkhlaWdodCI6MC4wLCJCb3JkZXJTdHlsZSI6bnVsbCwiUGFyZW50U3R5bGUiOm51bGx9LCJEYXRlRm9ybWF0Ijp7IiRpZCI6IjE0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RlZmF1bHRUYXNrU3R5bGUiOnsiJGlkIjoiMTQ3IiwiU2hhcGUiOjAsIlNoYXBlVGhpY2tuZXNzIjoxLCJEdXJhdGlvbkZvcm1hdCI6MCwiSW5jbHVkZU5vbldvcmtpbmdEYXlzSW5EdXJhdGlvbiI6ZmFsc2UsIlBlcmNlbnRhZ2VDb21wbGV0ZV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pZCI6IjE1NSIsIkEiOjg5LCJSIjowLCJHIjowLCJCIjowfX0sIklzVmlzaWJsZSI6dHJ1ZSwiV2lkdGgiOjAuMCwiSGVpZ2h0IjowLjAsIkJvcmRlclN0eWxlIjpudWxsLCJQYXJlbnRTdHlsZSI6bnVsbH0sIkR1cmF0aW9uU3R5bGUiOnsiJGlkIjoiMTU2IiwiRm9udFNldHRpbmdzIjp7IiRpZCI6IjE1NyIsIkZvbnRTaXplIjoxMCwiRm9udE5hbWUiOiJDYWxpYnJpIiwiSXNCb2xkIjpmYWxzZSwiSXNJdGFsaWMiOmZhbHNlLCJJc1VuZGVybGluZWQiOmZhbHNlLCJQYXJlbnRTdHlsZSI6bnVsbH0sIkF1dG9TaXplIjowLCJGb3JlZ3JvdW5kIjp7IiRpZCI6IjE1OCIsIkNvbG9yIjp7IiRpZCI6IjE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HJlZiI6IjE1NSJ9fSwiSXNWaXNpYmxlIjp0cnVlLCJXaWR0aCI6MC4wLCJIZWlnaHQiOjAuMCwiQm9yZGVyU3R5bGUiOm51bGwsIlBhcmVudFN0eWxlIjpudWxsfSwiSG9yaXpvbnRhbENvbm5lY3RvclN0eWxlIjp7IiRpZCI6IjE2MyIsIkxpbmVDb2xvciI6eyIkaWQiOiIxNjQiLCIkdHlwZSI6Ik5MUkUuQ29tbW9uLkRvbS5Tb2xpZENvbG9yQnJ1c2gsIE5MUkUuQ29tbW9uIiwiQ29sb3IiOnsiJGlkIjoiMTY1IiwiQSI6MjU1LCJSIjoyMDQsIkciOjIwNCwiQiI6MjA0fX0sIkxpbmVXZWlnaHQiOjAuMCwiTGluZVR5cGUiOjAsIlBhcmVudFN0eWxlIjpudWxsfSwiVmVydGljYWxDb25uZWN0b3JTdHlsZSI6eyIkaWQiOiIxNjYiLCJMaW5lQ29sb3IiOnsiJGlkIjoiMTY3IiwiJHR5cGUiOiJOTFJFLkNvbW1vbi5Eb20uU29saWRDb2xvckJydXNoLCBOTFJFLkNvbW1vbiIsIkNvbG9yIjp7IiRpZCI6IjE2O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mZhbHNlLCJQZXJjZW50YWdlQ29tcGxldGVTaGFwZU9wYWNpdHkiOjM1LCJTaGFwZVN0eWxlIjp7IiRpZCI6IjE2OSIsIk1hcmdpbiI6eyIkaWQiOiIxNzAiLCJUb3AiOjAuMCwiTGVmdCI6NC4wLCJSaWdodCI6NC4wLCJCb3R0b20iOjAuMH0sIlBhZGRpbmciOnsiJGlkIjoiMTcxIiwiVG9wIjowLjAsIkxlZnQiOjAuMCwiUmlnaHQiOjAuMCwiQm90dG9tIjowLjB9LCJCYWNrZ3JvdW5kIjp7IiRpZCI6IjE3MiIsIkNvbG9yIjp7IiRpZCI6IjE3MyIsIkEiOjI1NSwiUiI6MTEyLCJHIjoxNzMsIkIiOjcxfX0sIklzVmlzaWJsZSI6dHJ1ZSwiV2lkdGgiOjAuMCwiSGVpZ2h0IjoxNi4wLCJCb3JkZXJTdHlsZSI6eyIkaWQiOiIxNzQiLCJMaW5lQ29sb3IiOnsiJGlkIjoiMTc1IiwiJHR5cGUiOiJOTFJFLkNvbW1vbi5Eb20uU29saWRDb2xvckJydXNoLCBOTFJFLkNvbW1vbiIsIkNvbG9yIjp7IiRpZCI6IjE3NiIsIkEiOjI1NSwiUiI6MjM0LCJHIjoyMiwiQiI6MzB9fSwiTGluZVdlaWdodCI6MC4wLCJMaW5lVHlwZSI6MCwiUGFyZW50U3R5bGUiOm51bGx9LCJQYXJlbnRTdHlsZSI6bnVsbH0sIlRpdGxlU3R5bGUiOnsiJGlkIjoiMTc3IiwiRm9udFNldHRpbmdzIjp7IiRpZCI6IjE3OCIsIkZvbnRTaXplIjoxMSwiRm9udE5hbWUiOiJDYWxpYnJpIiwiSXNCb2xkIjp0cnVlLCJJc0l0YWxpYyI6ZmFsc2UsIklzVW5kZXJsaW5lZCI6ZmFsc2UsIlBhcmVudFN0eWxlIjpudWxsfSwiQXV0b1NpemUiOjAsIkZvcmVncm91bmQiOnsiJGlkIjoiMTc5IiwiQ29sb3IiOnsiJGlkIjoiMT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SIsIlRvcCI6MC4wLCJMZWZ0IjowLjAsIlJpZ2h0IjowLjAsIkJvdHRvbSI6MC4wfSwiUGFkZGluZyI6eyIkaWQiOiIxODIiLCJUb3AiOjAuMCwiTGVmdCI6MC4wLCJSaWdodCI6MC4wLCJCb3R0b20iOjAuMH0sIkJhY2tncm91bmQiOnsiJGlkIjoiMTgzIiwiQ29sb3IiOnsiJHJlZiI6IjE1NSJ9fSwiSXNWaXNpYmxlIjp0cnVlLCJXaWR0aCI6MC4wLCJIZWlnaHQiOjAuMCwiQm9yZGVyU3R5bGUiOm51bGwsIlBhcmVudFN0eWxlIjpudWxsfSwiRGF0ZVN0eWxlIjp7IiRpZCI6IjE4NCIsIkZvbnRTZXR0aW5ncyI6eyIkaWQiOiIxODUiLCJGb250U2l6ZSI6MTAsIkZvbnROYW1lIjoiQ2FsaWJyaSIsIklzQm9sZCI6ZmFsc2UsIklzSXRhbGljIjpmYWxzZSwiSXNVbmRlcmxpbmVkIjpmYWxzZSwiUGFyZW50U3R5bGUiOm51bGx9LCJBdXRvU2l6ZSI6MCwiRm9yZWdyb3VuZCI6eyIkaWQiOiIxODYiLCJDb2xvciI6eyIkaWQiOiIx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0cnVlLCJXaWR0aCI6MC4wLCJIZWlnaHQiOjAuMCwiQm9yZGVyU3R5bGUiOm51bGwsIlBhcmVudFN0eWxlIjpudWxsfSwiRGF0ZUZvcm1hdCI6eyIkaWQiOiIx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w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OC4wLCJIZWlnaHQiOjI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SwiRm9udE5hbWUiOiJDYWxpYnJpIiwiSXNCb2xkIjp0cnVlLCJJc0l0YWxpYyI6ZmFsc2UsIklzVW5kZXJsaW5lZCI6ZmFsc2UsIlBhcmVudFN0eWxlIjpudWxsfSwiQXV0b1NpemUiOjAsIkZvcmVncm91bmQiOnsiJGlkIjoiMjA2IiwiQ29sb3IiOnsiJGlkIjoiMj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ODksIlIiOjAsIkciOjAsIkIiOjB9fSwiSXNWaXNpYmxlIjp0cnVlLCJXaWR0aCI6MC4wLCJIZWlnaHQiOjAuMCwiQm9yZGVyU3R5bGUiOm51bGwsIlBhcmVudFN0eWxlIjpudWxsfSwiRGF0ZVN0eWxlIjp7IiRpZCI6IjIxMiIsIkZvbnRTZXR0aW5ncyI6eyIkaWQiOiIyMTMiLCJGb250U2l6ZSI6MTAsIkZvbnROYW1lIjoiQ2FsaWJyaSIsIklzQm9sZCI6ZmFsc2UsIklzSXRhbGljIjpmYWxzZSwiSXNVbmRlcmxpbmVkIjpmYWxzZSwiUGFyZW50U3R5bGUiOm51bGx9LCJBdXRvU2l6ZSI6MCwiRm9yZWdyb3VuZCI6eyIkaWQiOiIyMTQiLCJDb2xvciI6eyIkaWQiOiIy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ODksIlIiOjAsIkciOjAsIkIiOjB9fSwiSXNWaXNpYmxlIjp0cnVlLCJXaWR0aCI6MC4wLCJIZWlnaHQiOjAuMCwiQm9yZGVyU3R5bGUiOm51bGwsIlBhcmVudFN0eWxlIjpudWxsfSwiRGF0ZUZvcm1hdCI6eyIkaWQiOiI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IiwiRm9ybWF0IjowLCJJc1Zpc2libGUiOmZhbHNlLCJMYXN0S25vd25WaXNpYmlsaXR5U3RhdGUiOmZhbHNlfSwiSXNWaXNpYmxlIjp0cnVlLCJQYXJlbnRTdHlsZSI6bnVsbH0sIkdyaWRsaW5lUGFuZWxTdHlsZSI6eyIkaWQiOiIyMjIiLCJHcmlkbGluZVN0eWxlIjp7IiRpZCI6IjIyMyIsIkxpbmVDb2xvciI6eyIkaWQiOiIyMjQiLCIkdHlwZSI6Ik5MUkUuQ29tbW9uLkRvbS5Tb2xpZENvbG9yQnJ1c2gsIE5MUkUuQ29tbW9uIiwiQ29sb3IiOnsiJGlkIjoiMjI1IiwiQSI6MzgsIlIiOjkxLCJHIjoxNTUsIkIiOjIxM319LCJMaW5lV2VpZ2h0IjoxLjAsIkxpbmVUeXBlIjowLCJQYXJlbnRTdHlsZSI6bnVsbH0sIk1hcmdpbiI6eyIkaWQiOiIyMjYiLCJUb3AiOjAuMCwiTGVmdCI6MC4wLCJSaWdodCI6MC4wLCJCb3R0b20iOjAuMH0sIlBhZGRpbmciOnsiJGlkIjoiMjI3IiwiVG9wIjowLjAsIkxlZnQiOjAuMCwiUmlnaHQiOjAuMCwiQm90dG9tIjowLjB9LCJCYWNrZ3JvdW5kIjpudWxsLCJJc1Zpc2libGUiOnRydWUsIldpZHRoIjowLjAsIkhlaWdodCI6MC4wLCJCb3JkZXJTdHlsZSI6bnVsbCwiUGFyZW50U3R5bGUiOm51bGx9LCJBY3Rpdml0eUxpbmVQYW5lbFN0eWxlIjp7IiRpZCI6IjIyOCIsIkFjdGl2aXR5TGluZVN0eWxlIjp7IiRpZCI6IjIyOSIsIkxpbmVDb2xvciI6eyIkaWQiOiIyMzAiLCIkdHlwZSI6Ik5MUkUuQ29tbW9uLkRvbS5Tb2xpZENvbG9yQnJ1c2gsIE5MUkUuQ29tbW9uIiwiQ29sb3IiOnsiJGlkIjoiMjMxIiwiQSI6MzgsIlIiOjkxLCJHIjoxNTUsIkIiOjIxM319LCJMaW5lV2VpZ2h0IjoxLjAsIkxpbmVUeXBlIjowLCJQYXJlbnRTdHlsZSI6bnVsbH0sIk1hcmdpbiI6eyIkaWQiOiIyMzIiLCJUb3AiOjAuMCwiTGVmdCI6MC4wLCJSaWdodCI6MC4wLCJCb3R0b20iOjAuMH0sIlBhZGRpbmciOnsiJGlkIjoiMjMzIiwiVG9wIjowLjAsIkxlZnQiOjAuMCwiUmlnaHQiOjAuMCwiQm90dG9tIjowLjB9LCJCYWNrZ3JvdW5kIjpudWxsLCJJc1Zpc2libGUiOnRydWUsIldpZHRoIjowLjAsIkhlaWdodCI6MC4wLCJCb3JkZXJTdHlsZSI6bnVsbCwiUGFyZW50U3R5bGUiOm51bGx9LCJfc2VsZWN0ZWRUaGVtZVByZXNldENvbG9ycyI6eyIkaWQiOiIyMzQiLCJUZXh0TGlnaHQiOnsiJGlkIjoiMjM1IiwiQSI6MjU1LCJSIjoyNTUsIkciOjI1NSwiQiI6MjU1fSwiVGV4dERhcmsiOnsiJGlkIjoiMjM2IiwiQSI6MjU1LCJSIjowLCJHIjowLCJCIjowfSwiQWNjZW50MSI6eyIkcmVmIjoiNjgifSwiQWNjZW50MiI6eyIkcmVmIjoiMzAifSwiQWNjZW50MyI6eyIkaWQiOiIyMzciLCJBIjoyNTUsIlIiOjExMiwiRyI6MTczLCJCIjo3MX0sIkFjY2VudDQiOnsiJGlkIjoiMjM4IiwiQSI6MjU1LCJSIjoyMzMsIkciOjExMywiQiI6NTB9LCJBY2NlbnQ1Ijp7IiRpZCI6IjIzOSIsIkEiOjI1NSwiUiI6MjUsIkciOjEwNywiQiI6MzZ9LCJBY2NlbnQ2Ijp7IiRpZCI6IjI0MCIsIkEiOjI1NSwiUiI6MTUsIkciOjE1OCwiQiI6MjEzfSwiQWNjZW50NyI6eyIkaWQiOiIyNDEiLCJBIjoyNTUsIlIiOjE2MCwiRyI6NDMsIkIiOjE0N30sIkFjY2VudDgiOnsiJGlkIjoiMjQyIiwiQSI6MjU1LCJSIjo3OCwiRyI6MTY3LCJCIjo0Nn19LCJTaG93RWxhcHNlZFRpbWVHcmFkaWVudFN0eWxlIjpmYWxzZSwiVGltZWJhbmRSZXNlcnZlZExlZnRBcmVhU3R5bGUiOnsiJGlkIjoiMjQzIiwiQWN0aXZpdHlIZWFkZXJXaWR0aCI6MC4wLCJJc1NldCI6ZmFsc2V9LCJEZWZhdWx0U3dpbWxhbmVTdHlsZSI6eyIkaWQiOiIyNDQiLCJIZWFkZXJTdHlsZSI6eyIkaWQiOiIyNDUiLCJUZXh0U3R5bGUiOnsiJGlkIjoiMjQ2IiwiRm9udFNldHRpbmdzIjp7IiRpZCI6IjI0NyIsIkZvbnRTaXplIjoxMiwiRm9udE5hbWUiOiJDYWxpYnJpIiwiSXNCb2xkIjpmYWxzZSwiSXNJdGFsaWMiOmZhbHNlLCJJc1VuZGVybGluZWQiOmZhbHNlLCJQYXJlbnRTdHlsZSI6bnVsbH0sIkF1dG9TaXplIjowLCJGb3JlZ3JvdW5kIjp7IiRpZCI6IjI0OCIsIkNvbG9yIjp7IiRpZCI6IjI0O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udWxsLCJJc1Zpc2libGUiOnRydWUsIldpZHRoIjowLjAsIkhlaWdodCI6MC4wLCJCb3JkZXJTdHlsZSI6bnVsbCwiUGFyZW50U3R5bGUiOm51bGx9LCJSZWN0YW5nbGVTdHlsZSI6eyIkaWQiOiIyNTIiLCJNYXJnaW4iOnsiJGlkIjoiMjUzIiwiVG9wIjowLjAsIkxlZnQiOjAuMCwiUmlnaHQiOjAuMCwiQm90dG9tIjowLjB9LCJQYWRkaW5nIjp7IiRpZCI6IjI1NCIsIlRvcCI6MC4wLCJMZWZ0IjowLjAsIlJpZ2h0IjowLjAsIkJvdHRvbSI6MC4wfSwiQmFja2dyb3VuZCI6eyIkaWQiOiIyNTUiLCJDb2xvciI6eyIkaWQiOiIyNTYiLCJBIjoxMjcsIlIiOjkxLCJHIjoxNTUsIkIiOjIxM319LCJJc1Zpc2libGUiOnRydWUsIldpZHRoIjowLjAsIkhlaWdodCI6MC4wLCJCb3JkZXJTdHlsZSI6eyIkaWQiOiIyNTciLCJMaW5lQ29sb3IiOnsiJGlkIjoiMjU4IiwiJHR5cGUiOiJOTFJFLkNvbW1vbi5Eb20uU29saWRDb2xvckJydXNoLCBOTFJFLkNvbW1vbiIsIkNvbG9yIjp7IiRpZCI6IjI1OSIsIkEiOjI1NSwiUiI6MjU1LCJHIjowLCJCIjowfX0sIkxpbmVXZWlnaHQiOjAuMCwiTGluZVR5cGUiOjAsIlBhcmVudFN0eWxlIjpudWxsfSwiUGFyZW50U3R5bGUiOm51bGx9LCJNYXJnaW4iOnsiJGlkIjoiMjYwIiwiVG9wIjowLjAsIkxlZnQiOjAuMCwiUmlnaHQiOjAuMCwiQm90dG9tIjowLjB9LCJQYWRkaW5nIjp7IiRpZCI6IjI2MSIsIlRvcCI6MC4wLCJMZWZ0IjowLjAsIlJpZ2h0IjowLjAsIkJvdHRvbSI6MC4wfSwiQmFja2dyb3VuZCI6bnVsbCwiSXNWaXNpYmxlIjp0cnVlLCJXaWR0aCI6MC4wLCJIZWlnaHQiOjAuMCwiQm9yZGVyU3R5bGUiOm51bGwsIlBhcmVudFN0eWxlIjpudWxsfSwiQmFja2dyb3VuZFN0eWxlIjp7IiRpZCI6IjI2MiIsIk1hcmdpbiI6eyIkaWQiOiIyNjMiLCJUb3AiOjAuMCwiTGVmdCI6MC4wLCJSaWdodCI6MC4wLCJCb3R0b20iOjAuMH0sIlBhZGRpbmciOnsiJGlkIjoiMjY0IiwiVG9wIjowLjAsIkxlZnQiOjAuMCwiUmlnaHQiOjAuMCwiQm90dG9tIjowLjB9LCJCYWNrZ3JvdW5kIjp7IiRpZCI6IjI2NSIsIkNvbG9yIjp7IiRpZCI6IjI2NiIsIkEiOjM4LCJSIjo5MSwiRyI6MTU1LCJCIjoyMTN9fSwiSXNWaXNpYmxlIjp0cnVlLCJXaWR0aCI6MC4wLCJIZWlnaHQiOjAuMCwiQm9yZGVyU3R5bGUiOnsiJGlkIjoiMjY3IiwiTGluZUNvbG9yIjp7IiRpZCI6IjI2OCIsIiR0eXBlIjoiTkxSRS5Db21tb24uRG9tLlNvbGlkQ29sb3JCcnVzaCwgTkxSRS5Db21tb24iLCJDb2xvciI6eyIkaWQiOiIyNjkiLCJBIjoyNTUsIlIiOjI1NSwiRyI6MCwiQiI6MH19LCJMaW5lV2VpZ2h0IjowLjAsIkxpbmVUeXBlIjowLCJQYXJlbnRTdHlsZSI6bnVsbH0sIlBhcmVudFN0eWxlIjpudWxsfSwiSXNBYm92ZVRpbWViYW5kIjpmYWxzZSwiTWFyZ2luIjp7IiRpZCI6IjI3MCIsIlRvcCI6MC4wLCJMZWZ0IjowLjAsIlJpZ2h0IjowLjAsIkJvdHRvbSI6MC4wfSwiUGFkZGluZyI6eyIkaWQiOiIyNzEiLCJUb3AiOjAuMCwiTGVmdCI6MC4wLCJSaWdodCI6MC4wLCJCb3R0b20iOjAuMH0sIklzVmlzaWJsZSI6dHJ1ZSwiV2lkdGgiOjAuMCwiSGVpZ2h0IjowLjAsIkJvcmRlclN0eWxlIjpudWxsLCJQYXJlbnRTdHlsZSI6bnVsbH0sIkRlZmF1bHRTd2ltbGFuZVYyU3R5bGUiOnsiJGlkIjoiMjcyIiwiU3R5bGVJZCI6Ijc0NWQ3YTA3LTFlNzQtNGEyZS1iOWRmLTQ4ZDUyMjM3ODQyOCIsIkhlYWRlclN0eWxlIjp7IiRpZCI6IjI3MyIsIlRleHRJc1ZlcnRpY2FsIjpmYWxzZSwiVGV4dFN0eWxlIjp7IiRpZCI6IjI3NCIsIkZvbnRTZXR0aW5ncyI6eyIkaWQiOiIyNzUiLCJGb250U2l6ZSI6MTIsIkZvbnROYW1lIjoiQ2FsaWJyaSIsIklzQm9sZCI6ZmFsc2UsIklzSXRhbGljIjpmYWxzZSwiSXNVbmRlcmxpbmVkIjpmYWxzZSwiUGFyZW50U3R5bGUiOm51bGx9LCJBdXRvU2l6ZSI6MiwiRm9yZWdyb3VuZCI6eyIkaWQiOiIyNzYiLCJDb2xvciI6eyIkaWQiOiIyNz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giLCJUb3AiOjAuMCwiTGVmdCI6MC4wLCJSaWdodCI6MC4wLCJCb3R0b20iOjAuMH0sIlBhZGRpbmciOnsiJGlkIjoiMjc5IiwiVG9wIjowLjAsIkxlZnQiOjAuMCwiUmlnaHQiOjAuMCwiQm90dG9tIjowLjB9LCJCYWNrZ3JvdW5kIjpudWxsLCJJc1Zpc2libGUiOnRydWUsIldpZHRoIjowLjAsIkhlaWdodCI6MC4wLCJCb3JkZXJTdHlsZSI6bnVsbCwiUGFyZW50U3R5bGUiOm51bGx9LCJSZWN0YW5nbGVTdHlsZSI6eyIkaWQiOiIyODAiLCJNYXJnaW4iOnsiJGlkIjoiMjgxIiwiVG9wIjowLjAsIkxlZnQiOjAuMCwiUmlnaHQiOjAuMCwiQm90dG9tIjowLjB9LCJQYWRkaW5nIjp7IiRpZCI6IjI4MiIsIlRvcCI6MC4wLCJMZWZ0IjowLjAsIlJpZ2h0IjowLjAsIkJvdHRvbSI6MC4wfSwiQmFja2dyb3VuZCI6eyIkaWQiOiIyODMiLCJDb2xvciI6eyIkaWQiOiIyODQiLCJBIjoyNTUsIlIiOjExMiwiRyI6MTczLCJCIjo3MX19LCJJc1Zpc2libGUiOnRydWUsIldpZHRoIjowLjAsIkhlaWdodCI6MC4wLCJCb3JkZXJTdHlsZSI6eyIkaWQiOiIyODUiLCJMaW5lQ29sb3IiOnsiJGlkIjoiMjg2IiwiJHR5cGUiOiJOTFJFLkNvbW1vbi5Eb20uU29saWRDb2xvckJydXNoLCBOTFJFLkNvbW1vbiIsIkNvbG9yIjp7IiRpZCI6IjI4NyIsIkEiOjI1NSwiUiI6MjU1LCJHIjowLCJCIjowfX0sIkxpbmVXZWlnaHQiOjAuMCwiTGluZVR5cGUiOjAsIlBhcmVudFN0eWxlIjpudWxsfSwiUGFyZW50U3R5bGUiOm51bGx9LCJNYXJnaW4iOnsiJGlkIjoiMjg4IiwiVG9wIjowLjAsIkxlZnQiOjAuMCwiUmlnaHQiOjAuMCwiQm90dG9tIjowLjB9LCJQYWRkaW5nIjp7IiRpZCI6IjI4OSIsIlRvcCI6MC4wLCJMZWZ0IjowLjAsIlJpZ2h0IjowLjAsIkJvdHRvbSI6MC4wfSwiQmFja2dyb3VuZCI6bnVsbCwiSXNWaXNpYmxlIjp0cnVlLCJXaWR0aCI6MC4wLCJIZWlnaHQiOjAuMCwiQm9yZGVyU3R5bGUiOm51bGwsIlBhcmVudFN0eWxlIjpudWxsfSwiQmFja2dyb3VuZFN0eWxlIjp7IiRpZCI6IjI5MCIsIk1hcmdpbiI6eyIkaWQiOiIyOTEiLCJUb3AiOjAuMCwiTGVmdCI6MC4wLCJSaWdodCI6MC4wLCJCb3R0b20iOjAuMH0sIlBhZGRpbmciOnsiJGlkIjoiMjkyIiwiVG9wIjowLjAsIkxlZnQiOjAuMCwiUmlnaHQiOjAuMCwiQm90dG9tIjowLjB9LCJCYWNrZ3JvdW5kIjp7IiRpZCI6IjI5MyIsIkNvbG9yIjp7IiRpZCI6IjI5NCIsIkEiOjUxLCJSIjoxMTIsIkciOjE3MywiQiI6NzF9fSwiSXNWaXNpYmxlIjp0cnVlLCJXaWR0aCI6MC4wLCJIZWlnaHQiOjAuMCwiQm9yZGVyU3R5bGUiOnsiJGlkIjoiMjk1IiwiTGluZUNvbG9yIjp7IiRpZCI6IjI5NiIsIiR0eXBlIjoiTkxSRS5Db21tb24uRG9tLlNvbGlkQ29sb3JCcnVzaCwgTkxSRS5Db21tb24iLCJDb2xvciI6eyIkaWQiOiIyOTciLCJBIjoyNTUsIlIiOjIzNCwiRyI6MjIsIkIiOjMwfX0sIkxpbmVXZWlnaHQiOjAuMCwiTGluZVR5cGUiOjAsIlBhcmVudFN0eWxlIjpudWxsfSwiUGFyZW50U3R5bGUiOm51bGx9LCJJc0Fib3ZlVGltZWJhbmQiOmZhbHNlLCJTcGFjaW5nIjo1LCJEZWZhdWx0U3dpbWxhbmVUYXNrU3R5bGUiOnsiJGlkIjoiMjk4IiwiJHR5cGUiOiJOTFJFLkNvbW1vbi5Eb20uU3R5bGVzLkV4cGxpY2l0U2V0YWJsZVRhc2tTdHlsZSwgTkxSRS5Db21tb24iLCJTaGFwZSI6MCwiU2hhcGVUaGlja25lc3MiOjEsIkR1cmF0aW9uRm9ybWF0IjowLCJJbmNsdWRlTm9uV29ya2luZ0RheXNJbkR1cmF0aW9uIjpmYWxzZSwiUGVyY2VudGFnZUNvbXBsZXRlU3R5bGUiOnsiJGlkIjoiMjk5IiwiRm9udFNldHRpbmdzIjp7IiRpZCI6IjMwMCIsIkZvbnRTaXplIjoxMCwiRm9udE5hbWUiOiJDYWxpYnJpIiwiSXNCb2xkIjpmYWxzZSwiSXNJdGFsaWMiOmZhbHNlLCJJc1VuZGVybGluZWQiOmZhbHNlLCJQYXJlbnRTdHlsZSI6bnVsbH0sIkF1dG9TaXplIjowLCJGb3JlZ3JvdW5kIjp7IiRpZCI6IjMwMSIsIkNvbG9yIjp7IiRpZCI6IjMw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MyIsIlRvcCI6MC4wLCJMZWZ0IjowLjAsIlJpZ2h0IjowLjAsIkJvdHRvbSI6MC4wfSwiUGFkZGluZyI6eyIkaWQiOiIzMDQiLCJUb3AiOjAuMCwiTGVmdCI6MC4wLCJSaWdodCI6MC4wLCJCb3R0b20iOjAuMH0sIkJhY2tncm91bmQiOnsiJGlkIjoiMzA1IiwiQ29sb3IiOnsiJGlkIjoiMzA2IiwiQSI6ODksIlIiOjAsIkciOjAsIkIiOjB9fSwiSXNWaXNpYmxlIjp0cnVlLCJXaWR0aCI6MC4wLCJIZWlnaHQiOjAuMCwiQm9yZGVyU3R5bGUiOm51bGwsIlBhcmVudFN0eWxlIjpudWxsfSwiRHVyYXRpb25TdHlsZSI6eyIkaWQiOiIzMDciLCJGb250U2V0dGluZ3MiOnsiJGlkIjoiMzA4IiwiRm9udFNpemUiOjEwLCJGb250TmFtZSI6IkNhbGlicmkiLCJJc0JvbGQiOmZhbHNlLCJJc0l0YWxpYyI6ZmFsc2UsIklzVW5kZXJsaW5lZCI6ZmFsc2UsIlBhcmVudFN0eWxlIjpudWxsfSwiQXV0b1NpemUiOjAsIkZvcmVncm91bmQiOnsiJGlkIjoiMzA5IiwiQ29sb3IiOnsiJGlkIjoiMzE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cmVmIjoiMzA2In19LCJJc1Zpc2libGUiOnRydWUsIldpZHRoIjowLjAsIkhlaWdodCI6MC4wLCJCb3JkZXJTdHlsZSI6bnVsbCwiUGFyZW50U3R5bGUiOm51bGx9LCJIb3Jpem9udGFsQ29ubmVjdG9yU3R5bGUiOnsiJGlkIjoiMzE0IiwiTGluZUNvbG9yIjp7IiRpZCI6IjMxNSIsIiR0eXBlIjoiTkxSRS5Db21tb24uRG9tLlNvbGlkQ29sb3JCcnVzaCwgTkxSRS5Db21tb24iLCJDb2xvciI6eyIkaWQiOiIzMTYiLCJBIjoyNTUsIlIiOjIwNCwiRyI6MjA0LCJCIjoyMDR9fSwiTGluZVdlaWdodCI6MS4wLCJMaW5lVHlwZSI6MCwiUGFyZW50U3R5bGUiOm51bGx9LCJWZXJ0aWNhbENvbm5lY3RvclN0eWxlIjp7IiRpZCI6IjMxNyIsIkxpbmVDb2xvciI6eyIkaWQiOiIzMTgiLCIkdHlwZSI6Ik5MUkUuQ29tbW9uLkRvbS5Tb2xpZENvbG9yQnJ1c2gsIE5MUkUuQ29tbW9uIiwiQ29sb3IiOnsiJGlkIjoiMzE5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zMjAiLCJNYXJnaW4iOnsiJGlkIjoiMzIxIiwiVG9wIjowLjAsIkxlZnQiOjQuMCwiUmlnaHQiOjQuMCwiQm90dG9tIjowLjB9LCJQYWRkaW5nIjp7IiRpZCI6IjMyMiIsIlRvcCI6MC4wLCJMZWZ0IjowLjAsIlJpZ2h0IjowLjAsIkJvdHRvbSI6MC4wfSwiQmFja2dyb3VuZCI6eyIkaWQiOiIzMjMiLCJDb2xvciI6eyIkaWQiOiIzMjQiLCJBIjoyNTUsIlIiOjExMiwiRyI6MTczLCJCIjo3MX19LCJJc1Zpc2libGUiOnRydWUsIldpZHRoIjowLjAsIkhlaWdodCI6MTYuMCwiQm9yZGVyU3R5bGUiOnsiJGlkIjoiMzI1IiwiTGluZUNvbG9yIjp7IiRpZCI6IjMyNiIsIiR0eXBlIjoiTkxSRS5Db21tb24uRG9tLlNvbGlkQ29sb3JCcnVzaCwgTkxSRS5Db21tb24iLCJDb2xvciI6eyIkaWQiOiIzMjciLCJBIjoyNTUsIlIiOjI1NSwiRyI6MCwiQiI6MH19LCJMaW5lV2VpZ2h0IjowLjAsIkxpbmVUeXBlIjowLCJQYXJlbnRTdHlsZSI6bnVsbH0sIlBhcmVudFN0eWxlIjpudWxsfSwiVGl0bGVTdHlsZSI6eyIkaWQiOiIzMjgiLCJGb250U2V0dGluZ3MiOnsiJGlkIjoiMzI5IiwiRm9udFNpemUiOjExLCJGb250TmFtZSI6IkNhbGlicmkiLCJJc0JvbGQiOnRydWUsIklzSXRhbGljIjpmYWxzZSwiSXNVbmRlcmxpbmVkIjpmYWxzZSwiUGFyZW50U3R5bGUiOm51bGx9LCJBdXRvU2l6ZSI6MCwiRm9yZWdyb3VuZCI6eyIkaWQiOiIzMzAiLCJDb2xvciI6eyIkaWQiOiIzMzE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zMyIiwiVG9wIjowLjAsIkxlZnQiOjAuMCwiUmlnaHQiOjAuMCwiQm90dG9tIjowLjB9LCJQYWRkaW5nIjp7IiRpZCI6IjMzMyIsIlRvcCI6MC4wLCJMZWZ0IjowLjAsIlJpZ2h0IjowLjAsIkJvdHRvbSI6MC4wfSwiQmFja2dyb3VuZCI6eyIkaWQiOiIzMzQiLCJDb2xvciI6eyIkcmVmIjoiMzA2In19LCJJc1Zpc2libGUiOnRydWUsIldpZHRoIjowLjAsIkhlaWdodCI6MC4wLCJCb3JkZXJTdHlsZSI6bnVsbCwiUGFyZW50U3R5bGUiOm51bGx9LCJEYXRlU3R5bGUiOnsiJGlkIjoiMzM1IiwiRm9udFNldHRpbmdzIjp7IiRpZCI6IjMzNiIsIkZvbnRTaXplIjoxMCwiRm9udE5hbWUiOiJDYWxpYnJpIiwiSXNCb2xkIjpmYWxzZSwiSXNJdGFsaWMiOmZhbHNlLCJJc1VuZGVybGluZWQiOmZhbHNlLCJQYXJlbnRTdHlsZSI6bnVsbH0sIkF1dG9TaXplIjowLCJGb3JlZ3JvdW5kIjp7IiRpZCI6IjMzNyIsIkNvbG9yIjp7IiRpZCI6IjM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cmVmIjoiMzA2In19LCJJc1Zpc2libGUiOnRydWUsIldpZHRoIjowLjAsIkhlaWdodCI6MC4wLCJCb3JkZXJTdHlsZSI6bnVsbCwiUGFyZW50U3R5bGUiOm51bGx9LCJEYXRlRm9ybWF0Ijp7IiRpZCI6IjM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MiLCJGb3JtYXQiOjAsIklzVmlzaWJsZSI6ZmFsc2UsIkxhc3RLbm93blZpc2liaWxpdHlTdGF0ZSI6ZmFsc2V9LCJJc1Zpc2libGUiOnRydWUsIlBhcmVudFN0eWxlIjpudWxsLCJfZXhwbGljaXRseVNldCI6eyIkaWQiOiIzND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Q1IiwiU2hhcGUiOjAsIkNvbm5lY3Rvck1hcmdpbiI6eyIkaWQiOiIzNDYiLCJUb3AiOjAuMCwiTGVmdCI6Mi4wLCJSaWdodCI6Mi4wLCJCb3R0b20iOjAuMH0sIkNvbm5lY3RvclN0eWxlIjp7IiRpZCI6IjM0NyIsIkxpbmVDb2xvciI6eyIkaWQiOiIzNDgiLCIkdHlwZSI6Ik5MUkUuQ29tbW9uLkRvbS5Tb2xpZENvbG9yQnJ1c2gsIE5MUkUuQ29tbW9uIiwiQ29sb3IiOnsiJGlkIjoiMzQ5IiwiQSI6MTI3LCJSIjozMSwiRyI6NzMsIkIiOjEyNn19LCJMaW5lV2VpZ2h0IjoxLjAsIkxpbmVUeXBlIjowLCJQYXJlbnRTdHlsZSI6bnVsbH0sIklzQmVsb3dUaW1lYmFuZCI6ZmFsc2UsIlBvc2l0aW9uT25UYXNrIjoxLCJIaWRlRGF0ZSI6ZmFsc2UsIlNoYXBlU2l6ZSI6MSwiU3BhY2luZyI6MS4wLCJQYWRkaW5nIjp7IiRpZCI6IjM1MCIsIlRvcCI6Ny4wLCJMZWZ0IjozLjAsIlJpZ2h0IjowLjAsIkJvdHRvbSI6Mi4wfSwiU2hhcGVTdHlsZSI6eyIkaWQiOiIzNTEiLCJNYXJnaW4iOnsiJGlkIjoiMzUyIiwiVG9wIjowLjAsIkxlZnQiOjAuMCwiUmlnaHQiOjAuMCwiQm90dG9tIjowLjB9LCJQYWRkaW5nIjp7IiRpZCI6IjM1MyIsIlRvcCI6MC4wLCJMZWZ0IjowLjAsIlJpZ2h0IjowLjAsIkJvdHRvbSI6MC4wfSwiQmFja2dyb3VuZCI6eyIkaWQiOiIzNTQiLCJDb2xvciI6eyIkaWQiOiIzNTUiLCJBIjoyNTUsIlIiOjExMiwiRyI6MTczLCJCIjo3MX19LCJJc1Zpc2libGUiOnRydWUsIldpZHRoIjoxOC4wLCJIZWlnaHQiOjIwLjAsIkJvcmRlclN0eWxlIjp7IiRpZCI6IjM1NiIsIkxpbmVDb2xvciI6eyIkaWQiOiIzNTciLCIkdHlwZSI6Ik5MUkUuQ29tbW9uLkRvbS5Tb2xpZENvbG9yQnJ1c2gsIE5MUkUuQ29tbW9uIiwiQ29sb3IiOnsiJGlkIjoiMzU4IiwiQSI6MjU1LCJSIjoyNTUsIkciOjAsIkIiOjB9fSwiTGluZVdlaWdodCI6MC4wLCJMaW5lVHlwZSI6MCwiUGFyZW50U3R5bGUiOm51bGx9LCJQYXJlbnRTdHlsZSI6bnVsbH0sIlRpdGxlU3R5bGUiOnsiJGlkIjoiMzU5IiwiRm9udFNldHRpbmdzIjp7IiRpZCI6IjM2MCIsIkZvbnRTaXplIjoxMSwiRm9udE5hbWUiOiJDYWxpYnJpIiwiSXNCb2xkIjp0cnVlLCJJc0l0YWxpYyI6ZmFsc2UsIklzVW5kZXJsaW5lZCI6ZmFsc2UsIlBhcmVudFN0eWxlIjpudWxsfSwiQXV0b1NpemUiOjAsIkZvcmVncm91bmQiOnsiJGlkIjoiMzYxIiwiQ29sb3IiOnsiJGlkIjoiMzY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nsiJGlkIjoiMzY1IiwiQ29sb3IiOnsiJGlkIjoiMzY2IiwiQSI6ODksIlIiOjAsIkciOjAsIkIiOjB9fSwiSXNWaXNpYmxlIjp0cnVlLCJXaWR0aCI6MC4wLCJIZWlnaHQiOjAuMCwiQm9yZGVyU3R5bGUiOm51bGwsIlBhcmVudFN0eWxlIjpudWxsfSwiRGF0ZVN0eWxlIjp7IiRpZCI6IjM2NyIsIkZvbnRTZXR0aW5ncyI6eyIkaWQiOiIzNjgiLCJGb250U2l6ZSI6MTAsIkZvbnROYW1lIjoiQ2FsaWJyaSIsIklzQm9sZCI6ZmFsc2UsIklzSXRhbGljIjpmYWxzZSwiSXNVbmRlcmxpbmVkIjpmYWxzZSwiUGFyZW50U3R5bGUiOm51bGx9LCJBdXRvU2l6ZSI6MCwiRm9yZWdyb3VuZCI6eyIkaWQiOiIzNjkiLCJDb2xvciI6eyIkaWQiOiIzNz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MSIsIlRvcCI6MC4wLCJMZWZ0IjowLjAsIlJpZ2h0IjowLjAsIkJvdHRvbSI6MC4wfSwiUGFkZGluZyI6eyIkaWQiOiIzNzIiLCJUb3AiOjAuMCwiTGVmdCI6MC4wLCJSaWdodCI6MC4wLCJCb3R0b20iOjAuMH0sIkJhY2tncm91bmQiOnsiJGlkIjoiMzczIiwiQ29sb3IiOnsiJHJlZiI6IjM2NiJ9fSwiSXNWaXNpYmxlIjp0cnVlLCJXaWR0aCI6MC4wLCJIZWlnaHQiOjAuMCwiQm9yZGVyU3R5bGUiOm51bGwsIlBhcmVudFN0eWxlIjpudWxsfSwiRGF0ZUZvcm1hdCI6eyIkaWQiOiIz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1IiwiRm9ybWF0IjowLCJJc1Zpc2libGUiOmZhbHNlLCJMYXN0S25vd25WaXNpYmlsaXR5U3RhdGUiOmZhbHNlfSwiSXNWaXNpYmxlIjp0cnVlLCJQYXJlbnRTdHlsZSI6bnVsbH0sIkRlZmF1bHRTd2ltbGFuZU1pbGVzdG9uZVN0eWxlIjp7IiRpZCI6IjM3NiIsIlRpdGxlUG9zaXRpb24iOiJSaWdodCIsIkRhdGVQb3NpdGlvbiI6IkxlZnQiLCJTaGFwZVR5cGUiOjAsIlNoYXBlU2l6ZSI6MSwiU3BhY2luZyI6NSwiU2hhcGVTdHlsZSI6eyIkaWQiOiIzNzciLCJNYXJnaW4iOnsiJGlkIjoiMzc4IiwiVG9wIjowLjAsIkxlZnQiOjAuMCwiUmlnaHQiOjAuMCwiQm90dG9tIjowLjB9LCJQYWRkaW5nIjp7IiRpZCI6IjM3OSIsIlRvcCI6MC4wLCJMZWZ0IjowLjAsIlJpZ2h0IjowLjAsIkJvdHRvbSI6MC4wfSwiQmFja2dyb3VuZCI6eyIkaWQiOiIzODAiLCJDb2xvciI6eyIkaWQiOiIzODEiLCJBIjoyNTUsIlIiOjExMiwiRyI6MTczLCJCIjo3MX19LCJJc1Zpc2libGUiOnRydWUsIldpZHRoIjoxOC4wLCJIZWlnaHQiOjIwLjAsIkJvcmRlclN0eWxlIjp7IiRpZCI6IjM4MiIsIkxpbmVDb2xvciI6eyIkaWQiOiIzODMiLCIkdHlwZSI6Ik5MUkUuQ29tbW9uLkRvbS5Tb2xpZENvbG9yQnJ1c2gsIE5MUkUuQ29tbW9uIiwiQ29sb3IiOnsiJGlkIjoiMzg0IiwiQSI6MjU1LCJSIjoyNTUsIkciOjAsIkIiOjB9fSwiTGluZVdlaWdodCI6MC4wLCJMaW5lVHlwZSI6MCwiUGFyZW50U3R5bGUiOm51bGx9LCJQYXJlbnRTdHlsZSI6bnVsbH0sIlRpdGxlU3R5bGUiOnsiJGlkIjoiMzg1IiwiRm9udFNldHRpbmdzIjp7IiRpZCI6IjM4NiIsIkZvbnRTaXplIjoxMSwiRm9udE5hbWUiOiJDYWxpYnJpIiwiSXNCb2xkIjp0cnVlLCJJc0l0YWxpYyI6ZmFsc2UsIklzVW5kZXJsaW5lZCI6ZmFsc2UsIlBhcmVudFN0eWxlIjpudWxsfSwiQXV0b1NpemUiOjAsIkZvcmVncm91bmQiOnsiJGlkIjoiMzg3IiwiQ29sb3IiOnsiJGlkIjoiMzg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4OSIsIlRvcCI6MC4wLCJMZWZ0IjowLjAsIlJpZ2h0IjowLjAsIkJvdHRvbSI6MC4wfSwiUGFkZGluZyI6eyIkaWQiOiIzOTAiLCJUb3AiOjAuMCwiTGVmdCI6MC4wLCJSaWdodCI6MC4wLCJCb3R0b20iOjAuMH0sIkJhY2tncm91bmQiOnsiJGlkIjoiMzkxIiwiQ29sb3IiOnsiJGlkIjoiMzkyIiwiQSI6ODksIlIiOjAsIkciOjAsIkIiOjB9fSwiSXNWaXNpYmxlIjp0cnVlLCJXaWR0aCI6MC4wLCJIZWlnaHQiOjAuMCwiQm9yZGVyU3R5bGUiOm51bGwsIlBhcmVudFN0eWxlIjpudWxsfSwiRGF0ZVN0eWxlIjp7IiRpZCI6IjM5MyIsIkZvbnRTZXR0aW5ncyI6eyIkaWQiOiIzOTQiLCJGb250U2l6ZSI6MTAsIkZvbnROYW1lIjoiQ2FsaWJyaSIsIklzQm9sZCI6ZmFsc2UsIklzSXRhbGljIjpmYWxzZSwiSXNVbmRlcmxpbmVkIjpmYWxzZSwiUGFyZW50U3R5bGUiOm51bGx9LCJBdXRvU2l6ZSI6MCwiRm9yZWdyb3VuZCI6eyIkaWQiOiIzOTUiLCJDb2xvciI6eyIkaWQiOiIz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GlkIjoiNDAwIiwiQSI6ODksIlIiOjAsIkciOjAsIkIiOjB9fSwiSXNWaXNpYmxlIjp0cnVlLCJXaWR0aCI6MC4wLCJIZWlnaHQiOjAuMCwiQm9yZGVyU3R5bGUiOm51bGwsIlBhcmVudFN0eWxlIjpudWxsfSwiRGF0ZUZvcm1hdCI6eyIkaWQiOiI0M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yIiwiRm9ybWF0IjowLCJJc1Zpc2libGUiOmZhbHNlLCJMYXN0S25vd25WaXNpYmlsaXR5U3RhdGUiOmZhbHNlfSwiSXNWaXNpYmxlIjp0cnVlLCJQYXJlbnRTdHlsZSI6bnVsbH0sIkRlZmF1bHRTd2ltbGFuZUFjdGl2aXR5U3R5bGUiOnsiJGlkIjoiNDAzIiwiSGVhZGVyU3R5bGUiOnsiJGlkIjoiNDA0IiwiVGV4dFN0eWxlIjp7IiRpZCI6IjQwNSIsIkZvbnRTZXR0aW5ncyI6eyIkaWQiOiI0MDYiLCJGb250U2l6ZSI6MTEsIkZvbnROYW1lIjoiQ2FsaWJyaSIsIklzQm9sZCI6ZmFsc2UsIklzSXRhbGljIjpmYWxzZSwiSXNVbmRlcmxpbmVkIjpmYWxzZSwiUGFyZW50U3R5bGUiOm51bGx9LCJBdXRvU2l6ZSI6MiwiRm9yZWdyb3VuZCI6eyIkaWQiOiI0MDciLCJDb2xvciI6eyIkaWQiOiI0MD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DkiLCJUb3AiOjAuMCwiTGVmdCI6MC4wLCJSaWdodCI6MC4wLCJCb3R0b20iOjAuMH0sIlBhZGRpbmciOnsiJGlkIjoiNDEwIiwiVG9wIjowLjAsIkxlZnQiOjAuMCwiUmlnaHQiOjAuMCwiQm90dG9tIjowLjB9LCJCYWNrZ3JvdW5kIjpudWxsLCJJc1Zpc2libGUiOnRydWUsIldpZHRoIjowLjAsIkhlaWdodCI6MC4wLCJCb3JkZXJTdHlsZSI6bnVsbCwiUGFyZW50U3R5bGUiOm51bGx9LCJSZWN0YW5nbGVTdHlsZSI6eyIkaWQiOiI0MTEiLCJNYXJnaW4iOnsiJGlkIjoiNDEyIiwiVG9wIjowLjAsIkxlZnQiOjAuMCwiUmlnaHQiOjAuMCwiQm90dG9tIjowLjB9LCJQYWRkaW5nIjp7IiRpZCI6IjQxMyIsIlRvcCI6MC4wLCJMZWZ0IjowLjAsIlJpZ2h0IjowLjAsIkJvdHRvbSI6MC4wfSwiQmFja2dyb3VuZCI6eyIkaWQiOiI0MTQiLCJDb2xvciI6eyIkaWQiOiI0MTUiLCJBIjo2MywiUiI6MTEyLCJHIjoxNzMsIkIiOjcxfX0sIklzVmlzaWJsZSI6dHJ1ZSwiV2lkdGgiOjAuMCwiSGVpZ2h0IjowLjAsIkJvcmRlclN0eWxlIjp7IiRpZCI6IjQxNiIsIkxpbmVDb2xvciI6eyIkaWQiOiI0MTciLCIkdHlwZSI6Ik5MUkUuQ29tbW9uLkRvbS5Tb2xpZENvbG9yQnJ1c2gsIE5MUkUuQ29tbW9uIiwiQ29sb3IiOnsiJGlkIjoiNDE4IiwiQSI6MjU1LCJSIjoyNTUsIkciOjAsIkIiOjB9fSwiTGluZVdlaWdodCI6MC4wLCJMaW5lVHlwZSI6MCwiUGFyZW50U3R5bGUiOm51bGx9LCJQYXJlbnRTdHlsZSI6bnVsbH0sIk1hcmdpbiI6eyIkaWQiOiI0MTkiLCJUb3AiOjAuMCwiTGVmdCI6MC4wLCJSaWdodCI6MC4wLCJCb3R0b20iOjAuMH0sIlBhZGRpbmciOnsiJGlkIjoiNDIwIiwiVG9wIjowLjAsIkxlZnQiOjAuMCwiUmlnaHQiOjAuMCwiQm90dG9tIjowLjB9LCJCYWNrZ3JvdW5kIjpudWxsLCJJc1Zpc2libGUiOnRydWUsIldpZHRoIjowLjAsIkhlaWdodCI6MC4wLCJCb3JkZXJTdHlsZSI6bnVsbCwiUGFyZW50U3R5bGUiOm51bGx9LCJCYWNrZ3JvdW5kU3R5bGUiOnsiJGlkIjoiNDIxIiwiTWFyZ2luIjp7IiRpZCI6IjQyMiIsIlRvcCI6MC4wLCJMZWZ0IjowLjAsIlJpZ2h0IjowLjAsIkJvdHRvbSI6MC4wfSwiUGFkZGluZyI6eyIkaWQiOiI0MjMiLCJUb3AiOjAuMCwiTGVmdCI6MC4wLCJSaWdodCI6MC4wLCJCb3R0b20iOjAuMH0sIkJhY2tncm91bmQiOnsiJGlkIjoiNDI0IiwiQ29sb3IiOnsiJGlkIjoiNDI1IiwiQSI6NTEsIlIiOjExMiwiRyI6MTczLCJCIjo3MX19LCJJc1Zpc2libGUiOnRydWUsIldpZHRoIjowLjAsIkhlaWdodCI6MC4wLCJCb3JkZXJTdHlsZSI6eyIkaWQiOiI0MjYiLCJMaW5lQ29sb3IiOnsiJGlkIjoiNDI3IiwiJHR5cGUiOiJOTFJFLkNvbW1vbi5Eb20uU29saWRDb2xvckJydXNoLCBOTFJFLkNvbW1vbiIsIkNvbG9yIjp7IiRpZCI6IjQyOCIsIkEiOjI1NSwiUiI6MjU1LCJHIjowLCJCIjowfX0sIkxpbmVXZWlnaHQiOjAuMCwiTGluZVR5cGUiOjAsIlBhcmVudFN0eWxlIjpudWxsfSwiUGFyZW50U3R5bGUiOm51bGx9LCJNYXJnaW4iOnsiJGlkIjoiNDI5IiwiVG9wIjowLjAsIkxlZnQiOjAuMCwiUmlnaHQiOjAuMCwiQm90dG9tIjowLjB9LCJQYWRkaW5nIjp7IiRpZCI6IjQzMCIsIlRvcCI6MC4wLCJMZWZ0IjowLjAsIlJpZ2h0IjowLjAsIkJvdHRvbSI6MC4wfSwiSXNWaXNpYmxlIjp0cnVlLCJXaWR0aCI6MC4wLCJIZWlnaHQiOjAuMCwiQm9yZGVyU3R5bGUiOm51bGwsIlBhcmVudFN0eWxlIjpudWxsfSwiTWFyZ2luIjp7IiRpZCI6IjQzMSIsIlRvcCI6MC4wLCJMZWZ0IjowLjAsIlJpZ2h0IjowLjAsIkJvdHRvbSI6MC4wfSwiUGFkZGluZyI6eyIkaWQiOiI0MzIiLCJUb3AiOjAuMCwiTGVmdCI6MC4wLCJSaWdodCI6MC4wLCJCb3R0b20iOjAuMH0sIklzVmlzaWJsZSI6dHJ1ZSwiV2lkdGgiOjAuMCwiSGVpZ2h0IjowLjAsIkJvcmRlclN0eWxlIjp7IiRpZCI6IjQzMyIsIkxpbmVDb2xvciI6bnVsbCwiTGluZVdlaWdodCI6MC4wLCJMaW5lVHlwZSI6MCwiUGFyZW50U3R5bGUiOm51bGx9LCJQYXJlbnRTdHlsZSI6bnVsbH0sIl9hZGRpdGlvbmFsU3dpbWxhbmVWMlN0eWxlcyI6W119LCJTY2FsZSI6eyIkaWQiOiI0MzQiLCJTdGFydERhdGUiOiIwMDAxLTAxLTAxVDAwOjAwOjAwIiwiRW5kRGF0ZSI6IjIwMjItMDctMzFUMjM6NTk6MDAiLCJGb3JtYXQiOiJNTU0iLCJUeXBlIjoyLCJBdXRvRGF0ZVJhbmdlIjp0cnVlLCJXb3JraW5nRGF5cyI6MzEsIkZpc2NhbFllYXIiOnsiJGlkIjoiNDM1IiwiU3RhcnRNb250aCI6MSwiVXNlU3RhcnRpbmdZZWFyRm9yTnVtYmVyaW5nIjp0cnVlLCJTaG93RmlzY2FsWWVhckxhYmVsIjp0cnVlfSwiVG9kYXlNYXJrZXJUZXh0IjoiVG9kYXkiLCJBdXRvU2NhbGVUeXBlIjp0cnVlfSwiU2NhbGVWMiI6eyIkaWQiOiI0MzYiLCJTdGFydERhdGUiOiIwMDAxLTAxLTAxVDAwOjAwOjAwIiwiRW5kRGF0ZSI6IjIwMjUtMDctMzFUMjM6NTk6MDAiLCJBdXRvRGF0ZVJhbmdlIjp0cnVlLCJXb3JraW5nRGF5cyI6MzEsIkZpc2NhbFllYXIiOnsiJHJlZiI6IjQzNSJ9LCJUb2RheU1hcmtlclRleHQiOiJUb2RheSIsIkF1dG9TY2FsZVR5cGUiOnRydWUsIlRpbWViYW5kU2NhbGVzIjp7IiRpZCI6IjQzNyIsIlRvcFNjYWxlTGF5ZXIiOnsiJGlkIjoiNDM4IiwiRm9ybWF0IjoiTU1NIiwiVHlwZSI6Mn0sIk1pZGRsZVNjYWxlTGF5ZXIiOnsiJGlkIjoiNDM5IiwiRm9ybWF0IjpudWxsLCJUeXBlIjowfSwiQm90dG9tU2NhbGVMYXllciI6eyIkaWQiOiI0NDAiLCJGb3JtYXQiOm51bGwsIlR5cGUiOjB9fX0sIk1pbGVzdG9uZXMiOlt7IiRpZCI6IjQ0MSIsIkRhdGUiOiIyMDI1LTA2LTAyVDIzOjU5OjAwIiwiU3R5bGUiOnsiJGlkIjoiNDQyIiwiU2hhcGUiOjAsIkNvbm5lY3Rvck1hcmdpbiI6eyIkaWQiOiI0NDMiLCJUb3AiOjAuMCwiTGVmdCI6Mi4wLCJSaWdodCI6Mi4wLCJCb3R0b20iOjAuMH0sIkNvbm5lY3RvclN0eWxlIjp7IiRpZCI6IjQ0NCIsIkxpbmVDb2xvciI6eyIkaWQiOiI0NDUiLCIkdHlwZSI6Ik5MUkUuQ29tbW9uLkRvbS5Tb2xpZENvbG9yQnJ1c2gsIE5MUkUuQ29tbW9uIiwiQ29sb3IiOnsiJGlkIjoiNDQ2IiwiQSI6MTI3LCJSIjozMSwiRyI6NzMsIkIiOjEyNn19LCJMaW5lV2VpZ2h0IjoxLjAsIkxpbmVUeXBlIjowLCJQYXJlbnRTdHlsZSI6bnVsbH0sIklzQmVsb3dUaW1lYmFuZCI6ZmFsc2UsIlBvc2l0aW9uT25UYXNrIjowLCJIaWRlRGF0ZSI6ZmFsc2UsIlNoYXBlU2l6ZSI6MSwiU3BhY2luZyI6MS4wLCJQYWRkaW5nIjp7IiRpZCI6IjQ0NyIsIlRvcCI6Ny4wLCJMZWZ0IjozLjAsIlJpZ2h0IjowLjAsIkJvdHRvbSI6Mi4wfSwiU2hhcGVTdHlsZSI6eyIkaWQiOiI0NDgiLCJNYXJnaW4iOnsiJGlkIjoiNDQ5IiwiVG9wIjowLjAsIkxlZnQiOjAuMCwiUmlnaHQiOjAuMCwiQm90dG9tIjowLjB9LCJQYWRkaW5nIjp7IiRpZCI6IjQ1MCIsIlRvcCI6MC4wLCJMZWZ0IjowLjAsIlJpZ2h0IjowLjAsIkJvdHRvbSI6MC4wfSwiQmFja2dyb3VuZCI6eyIkaWQiOiI0NTEiLCJDb2xvciI6eyIkaWQiOiI0NTIiLCJBIjoyNTUsIlIiOjExMiwiRyI6MTczLCJCIjo3MX19LCJJc1Zpc2libGUiOnRydWUsIldpZHRoIjoxOC4wLCJIZWlnaHQiOjIwLjAsIkJvcmRlclN0eWxlIjp7IiRpZCI6IjQ1MyIsIkxpbmVDb2xvciI6eyIkaWQiOiI0NTQiLCIkdHlwZSI6Ik5MUkUuQ29tbW9uLkRvbS5Tb2xpZENvbG9yQnJ1c2gsIE5MUkUuQ29tbW9uIiwiQ29sb3IiOnsiJGlkIjoiNDU1IiwiQSI6MjU1LCJSIjoyNTUsIkciOjAsIkIiOjB9fSwiTGluZVdlaWdodCI6MC4wLCJMaW5lVHlwZSI6MCwiUGFyZW50U3R5bGUiOm51bGx9LCJQYXJlbnRTdHlsZSI6bnVsbH0sIlRpdGxlU3R5bGUiOnsiJGlkIjoiNDU2IiwiRm9udFNldHRpbmdzIjp7IiRpZCI6IjQ1NyIsIkZvbnRTaXplIjoxMSwiRm9udE5hbWUiOiJDYWxpYnJpIiwiSXNCb2xkIjp0cnVlLCJJc0l0YWxpYyI6ZmFsc2UsIklzVW5kZXJsaW5lZCI6ZmFsc2UsIlBhcmVudFN0eWxlIjpudWxsfSwiQXV0b1NpemUiOjAsIkZvcmVncm91bmQiOnsiJGlkIjoiNDU4IiwiQ29sb3IiOnsiJGlkIjoiND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2MCIsIlRvcCI6MC4wLCJMZWZ0IjowLjAsIlJpZ2h0IjowLjAsIkJvdHRvbSI6MC4wfSwiUGFkZGluZyI6eyIkaWQiOiI0NjEiLCJUb3AiOjAuMCwiTGVmdCI6MC4wLCJSaWdodCI6MC4wLCJCb3R0b20iOjAuMH0sIkJhY2tncm91bmQiOnsiJGlkIjoiNDYyIiwiQ29sb3IiOnsiJGlkIjoiNDYzIiwiQSI6ODksIlIiOjAsIkciOjAsIkIiOjB9fSwiSXNWaXNpYmxlIjp0cnVlLCJXaWR0aCI6MC4wLCJIZWlnaHQiOjAuMCwiQm9yZGVyU3R5bGUiOnsiJGlkIjoiNDY0IiwiTGluZUNvbG9yIjpudWxsLCJMaW5lV2VpZ2h0IjowLjAsIkxpbmVUeXBlIjowLCJQYXJlbnRTdHlsZSI6bnVsbH0sIlBhcmVudFN0eWxlIjpudWxsfSwiRGF0ZVN0eWxlIjp7IiRpZCI6IjQ2NSIsIkZvbnRTZXR0aW5ncyI6eyIkaWQiOiI0NjYiLCJGb250U2l6ZSI6MTAsIkZvbnROYW1lIjoiQ2FsaWJyaSIsIklzQm9sZCI6ZmFsc2UsIklzSXRhbGljIjpmYWxzZSwiSXNVbmRlcmxpbmVkIjpmYWxzZSwiUGFyZW50U3R5bGUiOm51bGx9LCJBdXRvU2l6ZSI6MCwiRm9yZWdyb3VuZCI6eyIkaWQiOiI0NjciLCJDb2xvciI6eyIkaWQiOiI0N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2OSIsIlRvcCI6MC4wLCJMZWZ0IjowLjAsIlJpZ2h0IjowLjAsIkJvdHRvbSI6MC4wfSwiUGFkZGluZyI6eyIkaWQiOiI0NzAiLCJUb3AiOjAuMCwiTGVmdCI6MC4wLCJSaWdodCI6MC4wLCJCb3R0b20iOjAuMH0sIkJhY2tncm91bmQiOnsiJGlkIjoiNDcxIiwiQ29sb3IiOnsiJHJlZiI6IjQ2MyJ9fSwiSXNWaXNpYmxlIjp0cnVlLCJXaWR0aCI6MC4wLCJIZWlnaHQiOjAuMCwiQm9yZGVyU3R5bGUiOnsiJGlkIjoiNDcyIiwiTGluZUNvbG9yIjpudWxsLCJMaW5lV2VpZ2h0IjowLjAsIkxpbmVUeXBlIjowLCJQYXJlbnRTdHlsZSI6bnVsbH0sIlBhcmVudFN0eWxlIjpudWxsfSwiRGF0ZUZvcm1hdCI6eyIkaWQiOiI0N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zQiLCJEYXRlUGFydElzVmlzaWJsZSI6ZmFsc2UsIlRpbWVQYXJ0SXNWaXNpYmxlIjpmYWxzZX19LCJXZWVrTnVtYmVyaW5nIjp7IiRpZCI6IjQ3NSIsIkZvcm1hdCI6MCwiSXNWaXNpYmxlIjpmYWxzZSwiTGFzdEtub3duVmlzaWJpbGl0eVN0YXRlIjpmYWxzZX0sIklzVmlzaWJsZSI6dHJ1ZSwiUGFyZW50U3R5bGUiOm51bGx9LCJJbmRleCI6MSwiUGVyY2VudGFnZUNvbXBsZXRlIjpudWxsLCJQb3NpdGlvbiI6eyJSYXRpbyI6MC4wLCJJc0N1c3RvbSI6ZmFsc2V9LCJEYXRlRm9ybWF0Ijp7IiRyZWYiOiI0NzMifSwiV2Vla051bWJlcmluZyI6eyIkaWQiOiI0NzYiLCJGb3JtYXQiOjAsIklzVmlzaWJsZSI6ZmFsc2UsIkxhc3RLbm93blZpc2liaWxpdHlTdGF0ZSI6ZmFsc2V9LCJSZWxhdGVkVGFza0lkIjoiMDAwMDAwMDAtMDAwMC0wMDAwLTAwMDAtMDAwMDAwMDAwMDAwIiwiSWQiOiJlM2U0NWE3NS05MGFkLTRmZmEtYjI0ZC0wOTE0NTExNDZmZDciLCJJbXBvcnRJZCI6bnVsbCwiVGl0bGUiOiJJbXBsZW1lbnRhdGlvbiBLaWNrLU9mZiAiLCJOb3RlIjpudWxsLCJIeXBlcmxpbmsiOnsiJGlkIjoiNDc3IiwiQWRkcmVzcyI6IiIsIlN1YkFkZHJlc3MiOiIifSwiSXNDaGFuZ2VkIjpmYWxzZSwiSXNOZXciOmZhbHNlfSx7IiRpZCI6IjQ3OCIsIkRhdGUiOiIyMDI1LTA2LTExVDIzOjU5OjAwIiwiU3R5bGUiOnsiJGlkIjoiNDc5IiwiU2hhcGUiOjAsIkNvbm5lY3Rvck1hcmdpbiI6eyIkaWQiOiI0ODAiLCJUb3AiOjAuMCwiTGVmdCI6Mi4wLCJSaWdodCI6Mi4wLCJCb3R0b20iOjAuMH0sIkNvbm5lY3RvclN0eWxlIjp7IiRpZCI6IjQ4MSIsIkxpbmVDb2xvciI6eyIkaWQiOiI0ODIiLCIkdHlwZSI6Ik5MUkUuQ29tbW9uLkRvbS5Tb2xpZENvbG9yQnJ1c2gsIE5MUkUuQ29tbW9uIiwiQ29sb3IiOnsiJGlkIjoiNDgzIiwiQSI6MTI3LCJSIjozMSwiRyI6NzMsIkIiOjEyNn19LCJMaW5lV2VpZ2h0IjoxLjAsIkxpbmVUeXBlIjowLCJQYXJlbnRTdHlsZSI6bnVsbH0sIklzQmVsb3dUaW1lYmFuZCI6dHJ1ZSwiUG9zaXRpb25PblRhc2siOjAsIkhpZGVEYXRlIjpmYWxzZSwiU2hhcGVTaXplIjoxLCJTcGFjaW5nIjoxLjAsIlBhZGRpbmciOnsiJGlkIjoiNDg0IiwiVG9wIjo3LjAsIkxlZnQiOjMuMCwiUmlnaHQiOjAuMCwiQm90dG9tIjoyLjB9LCJTaGFwZVN0eWxlIjp7IiRpZCI6IjQ4NSIsIk1hcmdpbiI6eyIkaWQiOiI0ODYiLCJUb3AiOjAuMCwiTGVmdCI6MC4wLCJSaWdodCI6MC4wLCJCb3R0b20iOjAuMH0sIlBhZGRpbmciOnsiJGlkIjoiNDg3IiwiVG9wIjowLjAsIkxlZnQiOjAuMCwiUmlnaHQiOjAuMCwiQm90dG9tIjowLjB9LCJCYWNrZ3JvdW5kIjp7IiRpZCI6IjQ4OCIsIkNvbG9yIjp7IiRpZCI6IjQ4OSIsIkEiOjI1NSwiUiI6MCwiRyI6MTE0LCJCIjoxODh9fSwiSXNWaXNpYmxlIjp0cnVlLCJXaWR0aCI6MTguMCwiSGVpZ2h0IjoyMC4wLCJCb3JkZXJTdHlsZSI6eyIkaWQiOiI0OTAiLCJMaW5lQ29sb3IiOnsiJGlkIjoiNDkxIiwiJHR5cGUiOiJOTFJFLkNvbW1vbi5Eb20uU29saWRDb2xvckJydXNoLCBOTFJFLkNvbW1vbiIsIkNvbG9yIjp7IiRpZCI6IjQ5MiIsIkEiOjI1NSwiUiI6MjU1LCJHIjowLCJCIjowfX0sIkxpbmVXZWlnaHQiOjAuMCwiTGluZVR5cGUiOjAsIlBhcmVudFN0eWxlIjpudWxsfSwiUGFyZW50U3R5bGUiOm51bGx9LCJUaXRsZVN0eWxlIjp7IiRpZCI6IjQ5MyIsIkZvbnRTZXR0aW5ncyI6eyIkaWQiOiI0OTQiLCJGb250U2l6ZSI6MTEsIkZvbnROYW1lIjoiQ2FsaWJyaSIsIklzQm9sZCI6dHJ1ZSwiSXNJdGFsaWMiOmZhbHNlLCJJc1VuZGVybGluZWQiOmZhbHNlLCJQYXJlbnRTdHlsZSI6bnVsbH0sIkF1dG9TaXplIjowLCJGb3JlZ3JvdW5kIjp7IiRpZCI6IjQ5NSIsIkNvbG9yIjp7IiRpZCI6IjQ5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TciLCJUb3AiOjAuMCwiTGVmdCI6MC4wLCJSaWdodCI6MC4wLCJCb3R0b20iOjAuMH0sIlBhZGRpbmciOnsiJGlkIjoiNDk4IiwiVG9wIjowLjAsIkxlZnQiOjAuMCwiUmlnaHQiOjAuMCwiQm90dG9tIjowLjB9LCJCYWNrZ3JvdW5kIjp7IiRpZCI6IjQ5OSIsIkNvbG9yIjp7IiRpZCI6IjUwMCIsIkEiOjg5LCJSIjowLCJHIjowLCJCIjowfX0sIklzVmlzaWJsZSI6dHJ1ZSwiV2lkdGgiOjAuMCwiSGVpZ2h0IjowLjAsIkJvcmRlclN0eWxlIjp7IiRpZCI6IjUwMSIsIkxpbmVDb2xvciI6bnVsbCwiTGluZVdlaWdodCI6MC4wLCJMaW5lVHlwZSI6MCwiUGFyZW50U3R5bGUiOm51bGx9LCJQYXJlbnRTdHlsZSI6bnVsbH0sIkRhdGVTdHlsZSI6eyIkaWQiOiI1MDIiLCJGb250U2V0dGluZ3MiOnsiJGlkIjoiNTAzIiwiRm9udFNpemUiOjEwLCJGb250TmFtZSI6IkNhbGlicmkiLCJJc0JvbGQiOmZhbHNlLCJJc0l0YWxpYyI6ZmFsc2UsIklzVW5kZXJsaW5lZCI6ZmFsc2UsIlBhcmVudFN0eWxlIjpudWxsfSwiQXV0b1NpemUiOjAsIkZvcmVncm91bmQiOnsiJGlkIjoiNTA0IiwiQ29sb3IiOnsiJGlkIjoiNTA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yZWYiOiI1MDAifX0sIklzVmlzaWJsZSI6dHJ1ZSwiV2lkdGgiOjAuMCwiSGVpZ2h0IjowLjAsIkJvcmRlclN0eWxlIjp7IiRpZCI6IjUwOSIsIkxpbmVDb2xvciI6bnVsbCwiTGluZVdlaWdodCI6MC4wLCJMaW5lVHlwZSI6MCwiUGFyZW50U3R5bGUiOm51bGx9LCJQYXJlbnRTdHlsZSI6bnVsbH0sIkRhdGVGb3JtYXQiOnsiJGlkIjoiNTE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xIiwiRGF0ZVBhcnRJc1Zpc2libGUiOmZhbHNlLCJUaW1lUGFydElzVmlzaWJsZSI6ZmFsc2V9fSwiV2Vla051bWJlcmluZyI6eyIkaWQiOiI1MTIiLCJGb3JtYXQiOjAsIklzVmlzaWJsZSI6ZmFsc2UsIkxhc3RLbm93blZpc2liaWxpdHlTdGF0ZSI6ZmFsc2V9LCJJc1Zpc2libGUiOnRydWUsIlBhcmVudFN0eWxlIjpudWxsfSwiSW5kZXgiOjUsIlBlcmNlbnRhZ2VDb21wbGV0ZSI6bnVsbCwiUG9zaXRpb24iOnsiUmF0aW8iOjAuMCwiSXNDdXN0b20iOmZhbHNlfSwiRGF0ZUZvcm1hdCI6eyIkcmVmIjoiNTEwIn0sIldlZWtOdW1iZXJpbmciOnsiJGlkIjoiNTEzIiwiRm9ybWF0IjowLCJJc1Zpc2libGUiOmZhbHNlLCJMYXN0S25vd25WaXNpYmlsaXR5U3RhdGUiOmZhbHNlfSwiUmVsYXRlZFRhc2tJZCI6IjAwMDAwMDAwLTAwMDAtMDAwMC0wMDAwLTAwMDAwMDAwMDAwMCIsIklkIjoiYmI3M2U4MjgtOTdiZi00OTg2LWFlNDYtODc3OGQ5MzI0ZDcwIiwiSW1wb3J0SWQiOm51bGwsIlRpdGxlIjoiRmluYWwgUmVzb3VyY2UgUGxhbiAiLCJOb3RlIjpudWxsLCJIeXBlcmxpbmsiOnsiJGlkIjoiNTE0IiwiQWRkcmVzcyI6IiIsIlN1YkFkZHJlc3MiOiIifSwiSXNDaGFuZ2VkIjpmYWxzZSwiSXNOZXciOmZhbHNlfSx7IiRpZCI6IjUxNSIsIkRhdGUiOiIyMDI1LTA2LTE2VDIzOjU5OjAwIiwiU3R5bGUiOnsiJGlkIjoiNTE2IiwiU2hhcGUiOjAsIkNvbm5lY3Rvck1hcmdpbiI6eyIkaWQiOiI1MTciLCJUb3AiOjAuMCwiTGVmdCI6Mi4wLCJSaWdodCI6Mi4wLCJCb3R0b20iOjAuMH0sIkNvbm5lY3RvclN0eWxlIjp7IiRpZCI6IjUxOCIsIkxpbmVDb2xvciI6eyIkaWQiOiI1MTkiLCIkdHlwZSI6Ik5MUkUuQ29tbW9uLkRvbS5Tb2xpZENvbG9yQnJ1c2gsIE5MUkUuQ29tbW9uIiwiQ29sb3IiOnsiJGlkIjoiNTIwIiwiQSI6MTI3LCJSIjozMSwiRyI6NzMsIkIiOjEyNn19LCJMaW5lV2VpZ2h0IjoxLjAsIkxpbmVUeXBlIjowLCJQYXJlbnRTdHlsZSI6bnVsbH0sIklzQmVsb3dUaW1lYmFuZCI6ZmFsc2UsIlBvc2l0aW9uT25UYXNrIjowLCJIaWRlRGF0ZSI6ZmFsc2UsIlNoYXBlU2l6ZSI6MSwiU3BhY2luZyI6MS4wLCJQYWRkaW5nIjp7IiRpZCI6IjUyMSIsIlRvcCI6Ny4wLCJMZWZ0IjozLjAsIlJpZ2h0IjowLjAsIkJvdHRvbSI6Mi4wfSwiU2hhcGVTdHlsZSI6eyIkaWQiOiI1MjIiLCJNYXJnaW4iOnsiJGlkIjoiNTIzIiwiVG9wIjowLjAsIkxlZnQiOjAuMCwiUmlnaHQiOjAuMCwiQm90dG9tIjowLjB9LCJQYWRkaW5nIjp7IiRpZCI6IjUyNCIsIlRvcCI6MC4wLCJMZWZ0IjowLjAsIlJpZ2h0IjowLjAsIkJvdHRvbSI6MC4wfSwiQmFja2dyb3VuZCI6eyIkaWQiOiI1MjUiLCJDb2xvciI6eyIkaWQiOiI1MjYiLCJBIjoyNTUsIlIiOjAsIkciOjExNCwiQiI6MTg4fX0sIklzVmlzaWJsZSI6dHJ1ZSwiV2lkdGgiOjE4LjAsIkhlaWdodCI6MjAuMCwiQm9yZGVyU3R5bGUiOnsiJGlkIjoiNTI3IiwiTGluZUNvbG9yIjp7IiRpZCI6IjUyOCIsIiR0eXBlIjoiTkxSRS5Db21tb24uRG9tLlNvbGlkQ29sb3JCcnVzaCwgTkxSRS5Db21tb24iLCJDb2xvciI6eyIkaWQiOiI1MjkiLCJBIjoyNTUsIlIiOjI1NSwiRyI6MCwiQiI6MH19LCJMaW5lV2VpZ2h0IjowLjAsIkxpbmVUeXBlIjowLCJQYXJlbnRTdHlsZSI6bnVsbH0sIlBhcmVudFN0eWxlIjpudWxsfSwiVGl0bGVTdHlsZSI6eyIkaWQiOiI1MzAiLCJGb250U2V0dGluZ3MiOnsiJGlkIjoiNTMxIiwiRm9udFNpemUiOjExLCJGb250TmFtZSI6IkNhbGlicmkiLCJJc0JvbGQiOnRydWUsIklzSXRhbGljIjpmYWxzZSwiSXNVbmRlcmxpbmVkIjpmYWxzZSwiUGFyZW50U3R5bGUiOm51bGx9LCJBdXRvU2l6ZSI6MCwiRm9yZWdyb3VuZCI6eyIkaWQiOiI1MzIiLCJDb2xvciI6eyIkaWQiOiI1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M0IiwiVG9wIjowLjAsIkxlZnQiOjAuMCwiUmlnaHQiOjAuMCwiQm90dG9tIjowLjB9LCJQYWRkaW5nIjp7IiRpZCI6IjUzNSIsIlRvcCI6MC4wLCJMZWZ0IjowLjAsIlJpZ2h0IjowLjAsIkJvdHRvbSI6MC4wfSwiQmFja2dyb3VuZCI6eyIkaWQiOiI1MzYiLCJDb2xvciI6eyIkaWQiOiI1MzciLCJBIjo4OSwiUiI6MCwiRyI6MCwiQiI6MH19LCJJc1Zpc2libGUiOnRydWUsIldpZHRoIjowLjAsIkhlaWdodCI6MC4wLCJCb3JkZXJTdHlsZSI6eyIkaWQiOiI1MzgiLCJMaW5lQ29sb3IiOm51bGwsIkxpbmVXZWlnaHQiOjAuMCwiTGluZVR5cGUiOjAsIlBhcmVudFN0eWxlIjpudWxsfSwiUGFyZW50U3R5bGUiOm51bGx9LCJEYXRlU3R5bGUiOnsiJGlkIjoiNTM5IiwiRm9udFNldHRpbmdzIjp7IiRpZCI6IjU0MCIsIkZvbnRTaXplIjoxMCwiRm9udE5hbWUiOiJDYWxpYnJpIiwiSXNCb2xkIjpmYWxzZSwiSXNJdGFsaWMiOmZhbHNlLCJJc1VuZGVybGluZWQiOmZhbHNlLCJQYXJlbnRTdHlsZSI6bnVsbH0sIkF1dG9TaXplIjowLCJGb3JlZ3JvdW5kIjp7IiRpZCI6IjU0MSIsIkNvbG9yIjp7IiRpZCI6IjU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QzIiwiVG9wIjowLjAsIkxlZnQiOjAuMCwiUmlnaHQiOjAuMCwiQm90dG9tIjowLjB9LCJQYWRkaW5nIjp7IiRpZCI6IjU0NCIsIlRvcCI6MC4wLCJMZWZ0IjowLjAsIlJpZ2h0IjowLjAsIkJvdHRvbSI6MC4wfSwiQmFja2dyb3VuZCI6eyIkaWQiOiI1NDUiLCJDb2xvciI6eyIkcmVmIjoiNTM3In19LCJJc1Zpc2libGUiOnRydWUsIldpZHRoIjowLjAsIkhlaWdodCI6MC4wLCJCb3JkZXJTdHlsZSI6eyIkaWQiOiI1NDYiLCJMaW5lQ29sb3IiOm51bGwsIkxpbmVXZWlnaHQiOjAuMCwiTGluZVR5cGUiOjAsIlBhcmVudFN0eWxlIjpudWxsfSwiUGFyZW50U3R5bGUiOm51bGx9LCJEYXRlRm9ybWF0Ijp7IiRpZCI6IjU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0OCIsIkRhdGVQYXJ0SXNWaXNpYmxlIjpmYWxzZSwiVGltZVBhcnRJc1Zpc2libGUiOmZhbHNlfX0sIldlZWtOdW1iZXJpbmciOnsiJGlkIjoiNTQ5IiwiRm9ybWF0IjowLCJJc1Zpc2libGUiOmZhbHNlLCJMYXN0S25vd25WaXNpYmlsaXR5U3RhdGUiOmZhbHNlfSwiSXNWaXNpYmxlIjp0cnVlLCJQYXJlbnRTdHlsZSI6bnVsbH0sIkluZGV4Ijo2LCJQZXJjZW50YWdlQ29tcGxldGUiOm51bGwsIlBvc2l0aW9uIjp7IlJhdGlvIjowLjAsIklzQ3VzdG9tIjpmYWxzZX0sIkRhdGVGb3JtYXQiOnsiJHJlZiI6IjU0NyJ9LCJXZWVrTnVtYmVyaW5nIjp7IiRpZCI6IjU1MCIsIkZvcm1hdCI6MCwiSXNWaXNpYmxlIjpmYWxzZSwiTGFzdEtub3duVmlzaWJpbGl0eVN0YXRlIjpmYWxzZX0sIlJlbGF0ZWRUYXNrSWQiOiIwMDAwMDAwMC0wMDAwLTAwMDAtMDAwMC0wMDAwMDAwMDAwMDAiLCJJZCI6ImFiYjBlMWYyLTZhZjEtNGNkMS1iMzM5LTlmZTk5MzEzYWY2NiIsIkltcG9ydElkIjpudWxsLCJUaXRsZSI6IlN0YWZmaW5nIFBsYW4iLCJOb3RlIjpudWxsLCJIeXBlcmxpbmsiOnsiJGlkIjoiNTUxIiwiQWRkcmVzcyI6IiIsIlN1YkFkZHJlc3MiOiIifSwiSXNDaGFuZ2VkIjpmYWxzZSwiSXNOZXciOmZhbHNlfSx7IiRpZCI6IjU1MiIsIkRhdGUiOiIyMDI1LTA2LTI4VDIzOjU5OjAwIiwiU3R5bGUiOnsiJGlkIjoiNTUzIiwiU2hhcGUiOjAsIkNvbm5lY3Rvck1hcmdpbiI6eyIkaWQiOiI1NTQiLCJUb3AiOjAuMCwiTGVmdCI6Mi4wLCJSaWdodCI6Mi4wLCJCb3R0b20iOjAuMH0sIkNvbm5lY3RvclN0eWxlIjp7IiRpZCI6IjU1NSIsIkxpbmVDb2xvciI6eyIkaWQiOiI1NTYiLCIkdHlwZSI6Ik5MUkUuQ29tbW9uLkRvbS5Tb2xpZENvbG9yQnJ1c2gsIE5MUkUuQ29tbW9uIiwiQ29sb3IiOnsiJGlkIjoiNTU3IiwiQSI6MTI3LCJSIjozMSwiRyI6NzMsIkIiOjEyNn19LCJMaW5lV2VpZ2h0IjoxLjAsIkxpbmVUeXBlIjowLCJQYXJlbnRTdHlsZSI6bnVsbH0sIklzQmVsb3dUaW1lYmFuZCI6dHJ1ZSwiUG9zaXRpb25PblRhc2siOjAsIkhpZGVEYXRlIjpmYWxzZSwiU2hhcGVTaXplIjoxLCJTcGFjaW5nIjoxLjAsIlBhZGRpbmciOnsiJGlkIjoiNTU4IiwiVG9wIjo3LjAsIkxlZnQiOjMuMCwiUmlnaHQiOjAuMCwiQm90dG9tIjoyLjB9LCJTaGFwZVN0eWxlIjp7IiRpZCI6IjU1OSIsIk1hcmdpbiI6eyIkaWQiOiI1NjAiLCJUb3AiOjAuMCwiTGVmdCI6MC4wLCJSaWdodCI6MC4wLCJCb3R0b20iOjAuMH0sIlBhZGRpbmciOnsiJGlkIjoiNTYxIiwiVG9wIjowLjAsIkxlZnQiOjAuMCwiUmlnaHQiOjAuMCwiQm90dG9tIjowLjB9LCJCYWNrZ3JvdW5kIjp7IiRpZCI6IjU2MiIsIkNvbG9yIjp7IiRpZCI6IjU2MyIsIkEiOjI1NSwiUiI6MjM3LCJHIjoxMjUsIkIiOjQ5fX0sIklzVmlzaWJsZSI6dHJ1ZSwiV2lkdGgiOjE4LjAsIkhlaWdodCI6MjAuMCwiQm9yZGVyU3R5bGUiOnsiJGlkIjoiNTY0IiwiTGluZUNvbG9yIjp7IiRpZCI6IjU2NSIsIiR0eXBlIjoiTkxSRS5Db21tb24uRG9tLlNvbGlkQ29sb3JCcnVzaCwgTkxSRS5Db21tb24iLCJDb2xvciI6eyIkaWQiOiI1NjYiLCJBIjoyNTUsIlIiOjI1NSwiRyI6MCwiQiI6MH19LCJMaW5lV2VpZ2h0IjowLjAsIkxpbmVUeXBlIjowLCJQYXJlbnRTdHlsZSI6bnVsbH0sIlBhcmVudFN0eWxlIjpudWxsfSwiVGl0bGVTdHlsZSI6eyIkaWQiOiI1NjciLCJGb250U2V0dGluZ3MiOnsiJGlkIjoiNTY4IiwiRm9udFNpemUiOjExLCJGb250TmFtZSI6IkNhbGlicmkiLCJJc0JvbGQiOnRydWUsIklzSXRhbGljIjpmYWxzZSwiSXNVbmRlcmxpbmVkIjpmYWxzZSwiUGFyZW50U3R5bGUiOm51bGx9LCJBdXRvU2l6ZSI6MCwiRm9yZWdyb3VuZCI6eyIkaWQiOiI1NjkiLCJDb2xvciI6eyIkaWQiOiI1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aWQiOiI1NzQiLCJBIjo4OSwiUiI6MCwiRyI6MCwiQiI6MH19LCJJc1Zpc2libGUiOnRydWUsIldpZHRoIjowLjAsIkhlaWdodCI6MC4wLCJCb3JkZXJTdHlsZSI6eyIkaWQiOiI1NzUiLCJMaW5lQ29sb3IiOm51bGwsIkxpbmVXZWlnaHQiOjAuMCwiTGluZVR5cGUiOjAsIlBhcmVudFN0eWxlIjpudWxsfSwiUGFyZW50U3R5bGUiOm51bGx9LCJEYXRlU3R5bGUiOnsiJGlkIjoiNTc2IiwiRm9udFNldHRpbmdzIjp7IiRpZCI6IjU3NyIsIkZvbnRTaXplIjoxMCwiRm9udE5hbWUiOiJDYWxpYnJpIiwiSXNCb2xkIjpmYWxzZSwiSXNJdGFsaWMiOmZhbHNlLCJJc1VuZGVybGluZWQiOmZhbHNlLCJQYXJlbnRTdHlsZSI6bnVsbH0sIkF1dG9TaXplIjowLCJGb3JlZ3JvdW5kIjp7IiRpZCI6IjU3OCIsIkNvbG9yIjp7IiRpZCI6IjU3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gwIiwiVG9wIjowLjAsIkxlZnQiOjAuMCwiUmlnaHQiOjAuMCwiQm90dG9tIjowLjB9LCJQYWRkaW5nIjp7IiRpZCI6IjU4MSIsIlRvcCI6MC4wLCJMZWZ0IjowLjAsIlJpZ2h0IjowLjAsIkJvdHRvbSI6MC4wfSwiQmFja2dyb3VuZCI6eyIkaWQiOiI1ODIiLCJDb2xvciI6eyIkcmVmIjoiNTc0In1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4NSIsIkRhdGVQYXJ0SXNWaXNpYmxlIjpmYWxzZSwiVGltZVBhcnRJc1Zpc2libGUiOmZhbHNlfX0sIldlZWtOdW1iZXJpbmciOnsiJGlkIjoiNTg2IiwiRm9ybWF0IjowLCJJc1Zpc2libGUiOmZhbHNlLCJMYXN0S25vd25WaXNpYmlsaXR5U3RhdGUiOmZhbHNlfSwiSXNWaXNpYmxlIjp0cnVlLCJQYXJlbnRTdHlsZSI6bnVsbH0sIkluZGV4IjoxMiwiUGVyY2VudGFnZUNvbXBsZXRlIjpudWxsLCJQb3NpdGlvbiI6eyJSYXRpbyI6MC4wLCJJc0N1c3RvbSI6ZmFsc2V9LCJEYXRlRm9ybWF0Ijp7IiRyZWYiOiI1ODQifSwiV2Vla051bWJlcmluZyI6eyIkaWQiOiI1ODciLCJGb3JtYXQiOjAsIklzVmlzaWJsZSI6ZmFsc2UsIkxhc3RLbm93blZpc2liaWxpdHlTdGF0ZSI6ZmFsc2V9LCJSZWxhdGVkVGFza0lkIjoiMDAwMDAwMDAtMDAwMC0wMDAwLTAwMDAtMDAwMDAwMDAwMDAwIiwiSWQiOiI1MDk3NjFkNS00MjJlLTRiMDktYTZkZS1mNmJkZjJhYmNmZGEiLCJJbXBvcnRJZCI6bnVsbCwiVGl0bGUiOiJEZXZlbG9wbWVudCBDb21wbGV0ZWQiLCJOb3RlIjpudWxsLCJIeXBlcmxpbmsiOnsiJGlkIjoiNTg4IiwiQWRkcmVzcyI6IiIsIlN1YkFkZHJlc3MiOiIifSwiSXNDaGFuZ2VkIjpmYWxzZSwiSXNOZXciOmZhbHNlfSx7IiRpZCI6IjU4OSIsIkRhdGUiOiIyMDI1LTA3LTA2VDIzOjU5OjAwIiwiU3R5bGUiOnsiJGlkIjoiNTkwIiwiU2hhcGUiOjAsIkNvbm5lY3Rvck1hcmdpbiI6eyIkaWQiOiI1OTEiLCJUb3AiOjAuMCwiTGVmdCI6Mi4wLCJSaWdodCI6Mi4wLCJCb3R0b20iOjAuMH0sIkNvbm5lY3RvclN0eWxlIjp7IiRpZCI6IjU5MiIsIkxpbmVDb2xvciI6eyIkaWQiOiI1OTMiLCIkdHlwZSI6Ik5MUkUuQ29tbW9uLkRvbS5Tb2xpZENvbG9yQnJ1c2gsIE5MUkUuQ29tbW9uIiwiQ29sb3IiOnsiJGlkIjoiNTk0IiwiQSI6MTI3LCJSIjozMSwiRyI6NzMsIkIiOjEyNn19LCJMaW5lV2VpZ2h0IjoxLjAsIkxpbmVUeXBlIjowLCJQYXJlbnRTdHlsZSI6bnVsbH0sIklzQmVsb3dUaW1lYmFuZCI6ZmFsc2UsIlBvc2l0aW9uT25UYXNrIjowLCJIaWRlRGF0ZSI6ZmFsc2UsIlNoYXBlU2l6ZSI6MSwiU3BhY2luZyI6MS4wLCJQYWRkaW5nIjp7IiRpZCI6IjU5NSIsIlRvcCI6Ny4wLCJMZWZ0IjozLjAsIlJpZ2h0IjowLjAsIkJvdHRvbSI6Mi4wfSwiU2hhcGVTdHlsZSI6eyIkaWQiOiI1OTYiLCJNYXJnaW4iOnsiJGlkIjoiNTk3IiwiVG9wIjowLjAsIkxlZnQiOjAuMCwiUmlnaHQiOjAuMCwiQm90dG9tIjowLjB9LCJQYWRkaW5nIjp7IiRpZCI6IjU5OCIsIlRvcCI6MC4wLCJMZWZ0IjowLjAsIlJpZ2h0IjowLjAsIkJvdHRvbSI6MC4wfSwiQmFja2dyb3VuZCI6eyIkaWQiOiI1OTkiLCJDb2xvciI6eyIkaWQiOiI2MDAiLCJBIjoyNTUsIlIiOjAsIkciOjExNCwiQiI6MTg4fX0sIklzVmlzaWJsZSI6dHJ1ZSwiV2lkdGgiOjE4LjAsIkhlaWdodCI6MjAuMCwiQm9yZGVyU3R5bGUiOnsiJGlkIjoiNjAxIiwiTGluZUNvbG9yIjp7IiRpZCI6IjYwMiIsIiR0eXBlIjoiTkxSRS5Db21tb24uRG9tLlNvbGlkQ29sb3JCcnVzaCwgTkxSRS5Db21tb24iLCJDb2xvciI6eyIkaWQiOiI2MDMiLCJBIjoyNTUsIlIiOjI1NSwiRyI6MCwiQiI6MH19LCJMaW5lV2VpZ2h0IjowLjAsIkxpbmVUeXBlIjowLCJQYXJlbnRTdHlsZSI6bnVsbH0sIlBhcmVudFN0eWxlIjpudWxsfSwiVGl0bGVTdHlsZSI6eyIkaWQiOiI2MDQiLCJGb250U2V0dGluZ3MiOnsiJGlkIjoiNjA1IiwiRm9udFNpemUiOjExLCJGb250TmFtZSI6IkNhbGlicmkiLCJJc0JvbGQiOnRydWUsIklzSXRhbGljIjpmYWxzZSwiSXNVbmRlcmxpbmVkIjpmYWxzZSwiUGFyZW50U3R5bGUiOm51bGx9LCJBdXRvU2l6ZSI6MCwiRm9yZWdyb3VuZCI6eyIkaWQiOiI2MDYiLCJDb2xvciI6eyIkaWQiOiI2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A4IiwiVG9wIjowLjAsIkxlZnQiOjAuMCwiUmlnaHQiOjAuMCwiQm90dG9tIjowLjB9LCJQYWRkaW5nIjp7IiRpZCI6IjYwOSIsIlRvcCI6MC4wLCJMZWZ0IjowLjAsIlJpZ2h0IjowLjAsIkJvdHRvbSI6MC4wfSwiQmFja2dyb3VuZCI6eyIkaWQiOiI2MTAiLCJDb2xvciI6eyIkaWQiOiI2MTEiLCJBIjo4OSwiUiI6MCwiRyI6MCwiQiI6MH19LCJJc1Zpc2libGUiOnRydWUsIldpZHRoIjowLjAsIkhlaWdodCI6MC4wLCJCb3JkZXJTdHlsZSI6eyIkaWQiOiI2MTIiLCJMaW5lQ29sb3IiOm51bGwsIkxpbmVXZWlnaHQiOjAuMCwiTGluZVR5cGUiOjAsIlBhcmVudFN0eWxlIjpudWxsfSwiUGFyZW50U3R5bGUiOm51bGx9LCJEYXRlU3R5bGUiOnsiJGlkIjoiNjEzIiwiRm9udFNldHRpbmdzIjp7IiRpZCI6IjYxNCIsIkZvbnRTaXplIjoxMCwiRm9udE5hbWUiOiJDYWxpYnJpIiwiSXNCb2xkIjpmYWxzZSwiSXNJdGFsaWMiOmZhbHNlLCJJc1VuZGVybGluZWQiOmZhbHNlLCJQYXJlbnRTdHlsZSI6bnVsbH0sIkF1dG9TaXplIjowLCJGb3JlZ3JvdW5kIjp7IiRpZCI6IjYxNSIsIkNvbG9yIjp7IiRpZCI6IjY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E3IiwiVG9wIjowLjAsIkxlZnQiOjAuMCwiUmlnaHQiOjAuMCwiQm90dG9tIjowLjB9LCJQYWRkaW5nIjp7IiRpZCI6IjYxOCIsIlRvcCI6MC4wLCJMZWZ0IjowLjAsIlJpZ2h0IjowLjAsIkJvdHRvbSI6MC4wfSwiQmFja2dyb3VuZCI6eyIkaWQiOiI2MTkiLCJDb2xvciI6eyIkcmVmIjoiNjExIn19LCJJc1Zpc2libGUiOnRydWUsIldpZHRoIjowLjAsIkhlaWdodCI6MC4wLCJCb3JkZXJTdHlsZSI6eyIkaWQiOiI2MjAiLCJMaW5lQ29sb3IiOm51bGwsIkxpbmVXZWlnaHQiOjAuMCwiTGluZVR5cGUiOjAsIlBhcmVudFN0eWxlIjpudWxsfSwiUGFyZW50U3R5bGUiOm51bGx9LCJEYXRlRm9ybWF0Ijp7IiRpZCI6IjY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yMiIsIkRhdGVQYXJ0SXNWaXNpYmxlIjpmYWxzZSwiVGltZVBhcnRJc1Zpc2libGUiOmZhbHNlfX0sIldlZWtOdW1iZXJpbmciOnsiJGlkIjoiNjIzIiwiRm9ybWF0IjowLCJJc1Zpc2libGUiOmZhbHNlLCJMYXN0S25vd25WaXNpYmlsaXR5U3RhdGUiOmZhbHNlfSwiSXNWaXNpYmxlIjp0cnVlLCJQYXJlbnRTdHlsZSI6bnVsbH0sIkluZGV4IjoxNCwiUGVyY2VudGFnZUNvbXBsZXRlIjpudWxsLCJQb3NpdGlvbiI6eyJSYXRpbyI6MC4wLCJJc0N1c3RvbSI6ZmFsc2V9LCJEYXRlRm9ybWF0Ijp7IiRyZWYiOiI2MjEifSwiV2Vla051bWJlcmluZyI6eyIkaWQiOiI2MjQiLCJGb3JtYXQiOjAsIklzVmlzaWJsZSI6ZmFsc2UsIkxhc3RLbm93blZpc2liaWxpdHlTdGF0ZSI6ZmFsc2V9LCJSZWxhdGVkVGFza0lkIjoiMDAwMDAwMDAtMDAwMC0wMDAwLTAwMDAtMDAwMDAwMDAwMDAwIiwiSWQiOiJiMTYzMjcyZS0yNjVlLTRlYzAtYTg3OS1jNTM4ZGFmZjE5MzYiLCJJbXBvcnRJZCI6bnVsbCwiVGl0bGUiOiJUZXN0aW5nIiwiTm90ZSI6bnVsbCwiSHlwZXJsaW5rIjp7IiRpZCI6IjYyNSIsIkFkZHJlc3MiOiIiLCJTdWJBZGRyZXNzIjoiIn0sIklzQ2hhbmdlZCI6ZmFsc2UsIklzTmV3IjpmYWxzZX0seyIkaWQiOiI2MjYiLCJEYXRlIjoiMjAyNS0wNy0zMFQyMzo1OTowMCIsIlN0eWxlIjp7IiRpZCI6IjYyNyIsIlNoYXBlIjowLCJDb25uZWN0b3JNYXJnaW4iOnsiJGlkIjoiNjI4IiwiVG9wIjowLjAsIkxlZnQiOjIuMCwiUmlnaHQiOjIuMCwiQm90dG9tIjowLjB9LCJDb25uZWN0b3JTdHlsZSI6eyIkaWQiOiI2MjkiLCJMaW5lQ29sb3IiOnsiJGlkIjoiNjMwIiwiJHR5cGUiOiJOTFJFLkNvbW1vbi5Eb20uU29saWRDb2xvckJydXNoLCBOTFJFLkNvbW1vbiIsIkNvbG9yIjp7IiRpZCI6IjYzMSIsIkEiOjEyNywiUiI6MzEsIkciOjczLCJCIjoxMjZ9fSwiTGluZVdlaWdodCI6MS4wLCJMaW5lVHlwZSI6MCwiUGFyZW50U3R5bGUiOm51bGx9LCJJc0JlbG93VGltZWJhbmQiOmZhbHNlLCJQb3NpdGlvbk9uVGFzayI6MCwiSGlkZURhdGUiOmZhbHNlLCJTaGFwZVNpemUiOjEsIlNwYWNpbmciOjEuMCwiUGFkZGluZyI6eyIkaWQiOiI2MzIiLCJUb3AiOjcuMCwiTGVmdCI6My4wLCJSaWdodCI6MC4wLCJCb3R0b20iOjIuMH0sIlNoYXBlU3R5bGUiOnsiJGlkIjoiNjMzIiwiTWFyZ2luIjp7IiRpZCI6IjYzNCIsIlRvcCI6MC4wLCJMZWZ0IjowLjAsIlJpZ2h0IjowLjAsIkJvdHRvbSI6MC4wfSwiUGFkZGluZyI6eyIkaWQiOiI2MzUiLCJUb3AiOjAuMCwiTGVmdCI6MC4wLCJSaWdodCI6MC4wLCJCb3R0b20iOjAuMH0sIkJhY2tncm91bmQiOnsiJGlkIjoiNjM2IiwiQ29sb3IiOnsiJGlkIjoiNjM3IiwiQSI6MjU1LCJSIjoxMTIsIkciOjE3MywiQiI6NzF9fSwiSXNWaXNpYmxlIjp0cnVlLCJXaWR0aCI6MTguMCwiSGVpZ2h0IjoyMC4wLCJCb3JkZXJTdHlsZSI6eyIkaWQiOiI2MzgiLCJMaW5lQ29sb3IiOnsiJGlkIjoiNjM5IiwiJHR5cGUiOiJOTFJFLkNvbW1vbi5Eb20uU29saWRDb2xvckJydXNoLCBOTFJFLkNvbW1vbiIsIkNvbG9yIjp7IiRpZCI6IjY0MCIsIkEiOjI1NSwiUiI6MjU1LCJHIjowLCJCIjowfX0sIkxpbmVXZWlnaHQiOjAuMCwiTGluZVR5cGUiOjAsIlBhcmVudFN0eWxlIjpudWxsfSwiUGFyZW50U3R5bGUiOm51bGx9LCJUaXRsZVN0eWxlIjp7IiRpZCI6IjY0MSIsIkZvbnRTZXR0aW5ncyI6eyIkaWQiOiI2NDIiLCJGb250U2l6ZSI6MTEsIkZvbnROYW1lIjoiQ2FsaWJyaSIsIklzQm9sZCI6dHJ1ZSwiSXNJdGFsaWMiOmZhbHNlLCJJc1VuZGVybGluZWQiOmZhbHNlLCJQYXJlbnRTdHlsZSI6bnVsbH0sIkF1dG9TaXplIjowLCJGb3JlZ3JvdW5kIjp7IiRpZCI6IjY0MyIsIkNvbG9yIjp7IiRpZCI6IjY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DUiLCJUb3AiOjAuMCwiTGVmdCI6MC4wLCJSaWdodCI6MC4wLCJCb3R0b20iOjAuMH0sIlBhZGRpbmciOnsiJGlkIjoiNjQ2IiwiVG9wIjowLjAsIkxlZnQiOjAuMCwiUmlnaHQiOjAuMCwiQm90dG9tIjowLjB9LCJCYWNrZ3JvdW5kIjp7IiRpZCI6IjY0NyIsIkNvbG9yIjp7IiRpZCI6IjY0OCIsIkEiOjg5LCJSIjowLCJHIjowLCJCIjowfX0sIklzVmlzaWJsZSI6dHJ1ZSwiV2lkdGgiOjAuMCwiSGVpZ2h0IjowLjAsIkJvcmRlclN0eWxlIjp7IiRpZCI6IjY0OSIsIkxpbmVDb2xvciI6bnVsbCwiTGluZVdlaWdodCI6MC4wLCJMaW5lVHlwZSI6MCwiUGFyZW50U3R5bGUiOm51bGx9LCJQYXJlbnRTdHlsZSI6bnVsbH0sIkRhdGVTdHlsZSI6eyIkaWQiOiI2NTAiLCJGb250U2V0dGluZ3MiOnsiJGlkIjoiNjUxIiwiRm9udFNpemUiOjEwLCJGb250TmFtZSI6IkNhbGlicmkiLCJJc0JvbGQiOmZhbHNlLCJJc0l0YWxpYyI6ZmFsc2UsIklzVW5kZXJsaW5lZCI6ZmFsc2UsIlBhcmVudFN0eWxlIjpudWxsfSwiQXV0b1NpemUiOjAsIkZvcmVncm91bmQiOnsiJGlkIjoiNjUyIiwiQ29sb3IiOnsiJGlkIjoiNjU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pZCI6IjY1NiIsIkNvbG9yIjp7IiRyZWYiOiI2NDgifX0sIklzVmlzaWJsZSI6dHJ1ZSwiV2lkdGgiOjAuMCwiSGVpZ2h0IjowLjAsIkJvcmRlclN0eWxlIjp7IiRpZCI6IjY1NyIsIkxpbmVDb2xvciI6bnVsbCwiTGluZVdlaWdodCI6MC4wLCJMaW5lVHlwZSI6MCwiUGFyZW50U3R5bGUiOm51bGx9LCJQYXJlbnRTdHlsZSI6bnVsbH0sIkRhdGVGb3JtYXQiOnsiJGlkIjoiNjU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U5IiwiRGF0ZVBhcnRJc1Zpc2libGUiOmZhbHNlLCJUaW1lUGFydElzVmlzaWJsZSI6ZmFsc2V9fSwiV2Vla051bWJlcmluZyI6eyIkaWQiOiI2NjAiLCJGb3JtYXQiOjAsIklzVmlzaWJsZSI6ZmFsc2UsIkxhc3RLbm93blZpc2liaWxpdHlTdGF0ZSI6ZmFsc2V9LCJJc1Zpc2libGUiOnRydWUsIlBhcmVudFN0eWxlIjpudWxsfSwiSW5kZXgiOjE1LCJQZXJjZW50YWdlQ29tcGxldGUiOm51bGwsIlBvc2l0aW9uIjp7IlJhdGlvIjowLjAsIklzQ3VzdG9tIjpmYWxzZX0sIkRhdGVGb3JtYXQiOnsiJHJlZiI6IjY1OCJ9LCJXZWVrTnVtYmVyaW5nIjp7IiRpZCI6IjY2MSIsIkZvcm1hdCI6MCwiSXNWaXNpYmxlIjpmYWxzZSwiTGFzdEtub3duVmlzaWJpbGl0eVN0YXRlIjpmYWxzZX0sIlJlbGF0ZWRUYXNrSWQiOiIwMDAwMDAwMC0wMDAwLTAwMDAtMDAwMC0wMDAwMDAwMDAwMDAiLCJJZCI6ImNmYzVjNTQ4LTU3NzUtNGVmZS1hZjFiLWYxYjEyYWMyYTQ1MCIsIkltcG9ydElkIjpudWxsLCJUaXRsZSI6IkltcGxlbWVudGF0aW9uICIsIk5vdGUiOm51bGwsIkh5cGVybGluayI6eyIkaWQiOiI2NjIiLCJBZGRyZXNzIjoiIiwiU3ViQWRkcmVzcyI6IiJ9LCJJc0NoYW5nZWQiOmZhbHNlLCJJc05ldyI6ZmFsc2V9XSwiVGFza3MiOlt7IiRpZCI6IjY2MyIsIkdyb3VwTmFtZSI6bnVsbCwiU3RhcnREYXRlIjoiMjAyNC0wNS0yOFQwMDowMDowMFoiLCJFbmREYXRlIjoiMjAyNC0wNS0yOFQyMzo1OTowMFoiLCJQZXJjZW50YWdlQ29tcGxldGUiOm51bGwsIlN0eWxlIjp7IiRpZCI6IjY2NCIsIlNoYXBlIjowLCJTaGFwZVRoaWNrbmVzcyI6MSwiRHVyYXRpb25Gb3JtYXQiOjAsIkluY2x1ZGVOb25Xb3JraW5nRGF5c0luRHVyYXRpb24iOmZhbHNlLCJQZXJjZW50YWdlQ29tcGxldGVTdHlsZSI6eyIkaWQiOiI2NjUiLCJGb250U2V0dGluZ3MiOnsiJGlkIjoiNjY2IiwiRm9udFNpemUiOjEwLCJGb250TmFtZSI6IkNhbGlicmkiLCJJc0JvbGQiOmZhbHNlLCJJc0l0YWxpYyI6ZmFsc2UsIklzVW5kZXJsaW5lZCI6ZmFsc2UsIlBhcmVudFN0eWxlIjpudWxsfSwiQXV0b1NpemUiOjAsIkZvcmVncm91bmQiOnsiJGlkIjoiNjY3IiwiQ29sb3IiOnsiJGlkIjoiNj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4OSwiUiI6MCwiRyI6MCwiQiI6MH19LCJJc1Zpc2libGUiOnRydWUsIldpZHRoIjowLjAsIkhlaWdodCI6MC4wLCJCb3JkZXJTdHlsZSI6eyIkaWQiOiI2NzMiLCJMaW5lQ29sb3IiOm51bGwsIkxpbmVXZWlnaHQiOjAuMCwiTGluZVR5cGUiOjAsIlBhcmVudFN0eWxlIjpudWxsfSwiUGFyZW50U3R5bGUiOm51bGx9LCJEdXJhdGlvblN0eWxlIjp7IiRpZCI6IjY3NCIsIkZvbnRTZXR0aW5ncyI6eyIkaWQiOiI2NzUiLCJGb250U2l6ZSI6MTAsIkZvbnROYW1lIjoiQ2FsaWJyaSIsIklzQm9sZCI6ZmFsc2UsIklzSXRhbGljIjpmYWxzZSwiSXNVbmRlcmxpbmVkIjpmYWxzZSwiUGFyZW50U3R5bGUiOm51bGx9LCJBdXRvU2l6ZSI6MCwiRm9yZWdyb3VuZCI6eyIkaWQiOiI2NzYiLCJDb2xvciI6eyIkaWQiOiI2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zgiLCJUb3AiOjAuMCwiTGVmdCI6MC4wLCJSaWdodCI6MC4wLCJCb3R0b20iOjAuMH0sIlBhZGRpbmciOnsiJGlkIjoiNjc5IiwiVG9wIjowLjAsIkxlZnQiOjAuMCwiUmlnaHQiOjAuMCwiQm90dG9tIjowLjB9LCJCYWNrZ3JvdW5kIjp7IiRpZCI6IjY4MCIsIkNvbG9yIjp7IiRyZWYiOiI2NzIifX0sIklzVmlzaWJsZSI6dHJ1ZSwiV2lkdGgiOjAuMCwiSGVpZ2h0IjowLjAsIkJvcmRlclN0eWxlIjp7IiRpZCI6IjY4MSIsIkxpbmVDb2xvciI6bnVsbCwiTGluZVdlaWdodCI6MC4wLCJMaW5lVHlwZSI6MCwiUGFyZW50U3R5bGUiOm51bGx9LCJQYXJlbnRTdHlsZSI6bnVsbH0sIkhvcml6b250YWxDb25uZWN0b3JTdHlsZSI6eyIkaWQiOiI2ODIiLCJMaW5lQ29sb3IiOnsiJGlkIjoiNjgzIiwiJHR5cGUiOiJOTFJFLkNvbW1vbi5Eb20uU29saWRDb2xvckJydXNoLCBOTFJFLkNvbW1vbiIsIkNvbG9yIjp7IiRpZCI6IjY4NCIsIkEiOjI1NSwiUiI6MjA0LCJHIjoyMDQsIkIiOjIwNH19LCJMaW5lV2VpZ2h0IjoxLjAsIkxpbmVUeXBlIjowLCJQYXJlbnRTdHlsZSI6bnVsbH0sIlZlcnRpY2FsQ29ubmVjdG9yU3R5bGUiOnsiJGlkIjoiNjg1IiwiTGluZUNvbG9yIjp7IiRpZCI6IjY4NiIsIiR0eXBlIjoiTkxSRS5Db21tb24uRG9tLlNvbGlkQ29sb3JCcnVzaCwgTkxSRS5Db21tb24iLCJDb2xvciI6eyIkaWQiOiI2ODc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Y4OCIsIk1hcmdpbiI6eyIkaWQiOiI2ODkiLCJUb3AiOjAuMCwiTGVmdCI6NC4wLCJSaWdodCI6NC4wLCJCb3R0b20iOjAuMH0sIlBhZGRpbmciOnsiJGlkIjoiNjkwIiwiVG9wIjowLjAsIkxlZnQiOjAuMCwiUmlnaHQiOjAuMCwiQm90dG9tIjowLjB9LCJCYWNrZ3JvdW5kIjp7IiRpZCI6IjY5MSIsIkNvbG9yIjp7IiRpZCI6IjY5MiIsIkEiOjI1NSwiUiI6OTEsIkciOjE1NSwiQiI6MjEzfX0sIklzVmlzaWJsZSI6dHJ1ZSwiV2lkdGgiOjAuMCwiSGVpZ2h0IjoxNi4wLCJCb3JkZXJTdHlsZSI6eyIkaWQiOiI2OTMiLCJMaW5lQ29sb3IiOnsiJGlkIjoiNjk0IiwiJHR5cGUiOiJOTFJFLkNvbW1vbi5Eb20uU29saWRDb2xvckJydXNoLCBOTFJFLkNvbW1vbiIsIkNvbG9yIjp7IiRpZCI6IjY5NSIsIkEiOjI1NSwiUiI6MjU1LCJHIjowLCJCIjowfX0sIkxpbmVXZWlnaHQiOjAuMCwiTGluZVR5cGUiOjAsIlBhcmVudFN0eWxlIjpudWxsfSwiUGFyZW50U3R5bGUiOm51bGx9LCJUaXRsZVN0eWxlIjp7IiRpZCI6IjY5NiIsIkZvbnRTZXR0aW5ncyI6eyIkaWQiOiI2OTciLCJGb250U2l6ZSI6MTEsIkZvbnROYW1lIjoiQ2FsaWJyaSIsIklzQm9sZCI6dHJ1ZSwiSXNJdGFsaWMiOmZhbHNlLCJJc1VuZGVybGluZWQiOmZhbHNlLCJQYXJlbnRTdHlsZSI6bnVsbH0sIkF1dG9TaXplIjowLCJGb3JlZ3JvdW5kIjp7IiRpZCI6IjY5OCIsIkNvbG9yIjp7IiRpZCI6IjY5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3MDAiLCJUb3AiOjAuMCwiTGVmdCI6MC4wLCJSaWdodCI6MC4wLCJCb3R0b20iOjAuMH0sIlBhZGRpbmciOnsiJGlkIjoiNzAxIiwiVG9wIjowLjAsIkxlZnQiOjAuMCwiUmlnaHQiOjAuMCwiQm90dG9tIjowLjB9LCJCYWNrZ3JvdW5kIjp7IiRpZCI6IjcwMiIsIkNvbG9yIjp7IiRyZWYiOiI2NzIifX0sIklzVmlzaWJsZSI6dHJ1ZSwiV2lkdGgiOjAuMCwiSGVpZ2h0IjowLjAsIkJvcmRlclN0eWxlIjp7IiRpZCI6IjcwMyIsIkxpbmVDb2xvciI6bnVsbCwiTGluZVdlaWdodCI6MC4wLCJMaW5lVHlwZSI6MCwiUGFyZW50U3R5bGUiOm51bGx9LCJQYXJlbnRTdHlsZSI6bnVsbH0sIkRhdGVTdHlsZSI6eyIkaWQiOiI3MDQiLCJGb250U2V0dGluZ3MiOnsiJGlkIjoiNzA1IiwiRm9udFNpemUiOjEwLCJGb250TmFtZSI6IkNhbGlicmkiLCJJc0JvbGQiOmZhbHNlLCJJc0l0YWxpYyI6ZmFsc2UsIklzVW5kZXJsaW5lZCI6ZmFsc2UsIlBhcmVudFN0eWxlIjpudWxsfSwiQXV0b1NpemUiOjAsIkZvcmVncm91bmQiOnsiJGlkIjoiNzA2IiwiQ29sb3IiOnsiJGlkIjoiNzA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DgiLCJUb3AiOjAuMCwiTGVmdCI6MC4wLCJSaWdodCI6MC4wLCJCb3R0b20iOjAuMH0sIlBhZGRpbmciOnsiJGlkIjoiNzA5IiwiVG9wIjowLjAsIkxlZnQiOjAuMCwiUmlnaHQiOjAuMCwiQm90dG9tIjowLjB9LCJCYWNrZ3JvdW5kIjp7IiRpZCI6IjcxMCIsIkNvbG9yIjp7IiRyZWYiOiI2NzIifX0sIklzVmlzaWJsZSI6dHJ1ZSwiV2lkdGgiOjAuMCwiSGVpZ2h0IjowLjAsIkJvcmRlclN0eWxlIjp7IiRpZCI6IjcxMSIsIkxpbmVDb2xvciI6bnVsbCwiTGluZVdlaWdodCI6MC4wLCJMaW5lVHlwZSI6MCwiUGFyZW50U3R5bGUiOm51bGx9LCJQYXJlbnRTdHlsZSI6bnVsbH0sIkRhdGVGb3JtYXQiOnsiJGlkIjoiNzE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EzIiwiRGF0ZVBhcnRJc1Zpc2libGUiOmZhbHNlLCJUaW1lUGFydElzVmlzaWJsZSI6ZmFsc2V9fSwiV2Vla051bWJlcmluZyI6eyIkaWQiOiI3MTQiLCJGb3JtYXQiOjAsIklzVmlzaWJsZSI6ZmFsc2UsIkxhc3RLbm93blZpc2liaWxpdHlTdGF0ZSI6ZmFsc2V9LCJJc1Zpc2libGUiOnRydWUsIlBhcmVudFN0eWxlIjpudWxsfSwiSW5kZXgiOjAsIlNtYXJ0RHVyYXRpb25BY3RpdmF0ZWQiOmZhbHNlLCJEYXRlRm9ybWF0Ijp7IiRyZWYiOiI3MTIifSwiV2Vla051bWJlcmluZyI6eyIkaWQiOiI3MTUiLCJGb3JtYXQiOjAsIklzVmlzaWJsZSI6ZmFsc2UsIkxhc3RLbm93blZpc2liaWxpdHlTdGF0ZSI6ZmFsc2V9LCJJZCI6IjM4ZjdiN2FjLTU3ODctNGZkYi04YWU5LTUyZmE0ZDRhMDdhMyIsIkltcG9ydElkIjpudWxsLCJUaXRsZSI6bnVsbCwiTm90ZSI6bnVsbCwiSHlwZXJsaW5rIjp7IiRpZCI6IjcxNiIsIkFkZHJlc3MiOiIiLCJTdWJBZGRyZXNzIjoiIn0sIklzQ2hhbmdlZCI6ZmFsc2UsIklzTmV3IjpmYWxzZX0seyIkaWQiOiI3MTciLCJHcm91cE5hbWUiOm51bGwsIlN0YXJ0RGF0ZSI6IjIwMjUtMDYtMDNUMDA6MDA6MDBaIiwiRW5kRGF0ZSI6IjIwMjUtMDYtMTJUMjM6NTk6MDBaIiwiUGVyY2VudGFnZUNvbXBsZXRlIjpudWxsLCJTdHlsZSI6eyIkaWQiOiI3MTgiLCJTaGFwZSI6MCwiU2hhcGVUaGlja25lc3MiOjEsIkR1cmF0aW9uRm9ybWF0IjowLCJJbmNsdWRlTm9uV29ya2luZ0RheXNJbkR1cmF0aW9uIjpmYWxzZSwiUGVyY2VudGFnZUNvbXBsZXRlU3R5bGUiOnsiJGlkIjoiNzE5IiwiRm9udFNldHRpbmdzIjp7IiRpZCI6IjcyMCIsIkZvbnRTaXplIjoxMCwiRm9udE5hbWUiOiJDYWxpYnJpIiwiSXNCb2xkIjpmYWxzZSwiSXNJdGFsaWMiOmZhbHNlLCJJc1VuZGVybGluZWQiOmZhbHNlLCJQYXJlbnRTdHlsZSI6bnVsbH0sIkF1dG9TaXplIjowLCJGb3JlZ3JvdW5kIjp7IiRpZCI6IjcyMSIsIkNvbG9yIjp7IiRpZCI6Ijc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yMyIsIlRvcCI6MC4wLCJMZWZ0IjowLjAsIlJpZ2h0IjowLjAsIkJvdHRvbSI6MC4wfSwiUGFkZGluZyI6eyIkaWQiOiI3MjQiLCJUb3AiOjAuMCwiTGVmdCI6MC4wLCJSaWdodCI6MC4wLCJCb3R0b20iOjAuMH0sIkJhY2tncm91bmQiOnsiJGlkIjoiNzI1IiwiQ29sb3IiOnsiJGlkIjoiNzI2IiwiQSI6ODksIlIiOjAsIkciOjAsIkIiOjB9fSwiSXNWaXNpYmxlIjp0cnVlLCJXaWR0aCI6MC4wLCJIZWlnaHQiOjAuMCwiQm9yZGVyU3R5bGUiOnsiJGlkIjoiNzI3IiwiTGluZUNvbG9yIjpudWxsLCJMaW5lV2VpZ2h0IjowLjAsIkxpbmVUeXBlIjowLCJQYXJlbnRTdHlsZSI6bnVsbH0sIlBhcmVudFN0eWxlIjpudWxsfSwiRHVyYXRpb25TdHlsZSI6eyIkaWQiOiI3MjgiLCJGb250U2V0dGluZ3MiOnsiJGlkIjoiNzI5IiwiRm9udFNpemUiOjEwLCJGb250TmFtZSI6IkNhbGlicmkiLCJJc0JvbGQiOmZhbHNlLCJJc0l0YWxpYyI6ZmFsc2UsIklzVW5kZXJsaW5lZCI6ZmFsc2UsIlBhcmVudFN0eWxlIjpudWxsfSwiQXV0b1NpemUiOjAsIkZvcmVncm91bmQiOnsiJGlkIjoiNzMwIiwiQ29sb3IiOnsiJGlkIjoiNzM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aWQiOiI3MzQiLCJDb2xvciI6eyIkcmVmIjoiNzI2In19LCJJc1Zpc2libGUiOnRydWUsIldpZHRoIjowLjAsIkhlaWdodCI6MC4wLCJCb3JkZXJTdHlsZSI6eyIkaWQiOiI3MzUiLCJMaW5lQ29sb3IiOm51bGwsIkxpbmVXZWlnaHQiOjAuMCwiTGluZVR5cGUiOjAsIlBhcmVudFN0eWxlIjpudWxsfSwiUGFyZW50U3R5bGUiOm51bGx9LCJIb3Jpem9udGFsQ29ubmVjdG9yU3R5bGUiOnsiJGlkIjoiNzM2IiwiTGluZUNvbG9yIjp7IiRpZCI6IjczNyIsIiR0eXBlIjoiTkxSRS5Db21tb24uRG9tLlNvbGlkQ29sb3JCcnVzaCwgTkxSRS5Db21tb24iLCJDb2xvciI6eyIkaWQiOiI3MzgiLCJBIjoyNTUsIlIiOjIwNCwiRyI6MjA0LCJCIjoyMDR9fSwiTGluZVdlaWdodCI6MC4wLCJMaW5lVHlwZSI6MCwiUGFyZW50U3R5bGUiOm51bGx9LCJWZXJ0aWNhbENvbm5lY3RvclN0eWxlIjp7IiRpZCI6IjczOSIsIkxpbmVDb2xvciI6eyIkaWQiOiI3NDAiLCIkdHlwZSI6Ik5MUkUuQ29tbW9uLkRvbS5Tb2xpZENvbG9yQnJ1c2gsIE5MUkUuQ29tbW9uIiwiQ29sb3IiOnsiJGlkIjoiNzQx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ZmFsc2UsIlBlcmNlbnRhZ2VDb21wbGV0ZVNoYXBlT3BhY2l0eSI6MzUsIlNoYXBlU3R5bGUiOnsiJGlkIjoiNzQyIiwiTWFyZ2luIjp7IiRpZCI6Ijc0MyIsIlRvcCI6MC4wLCJMZWZ0Ijo0LjAsIlJpZ2h0Ijo0LjAsIkJvdHRvbSI6MC4wfSwiUGFkZGluZyI6eyIkaWQiOiI3NDQiLCJUb3AiOjAuMCwiTGVmdCI6MC4wLCJSaWdodCI6MC4wLCJCb3R0b20iOjAuMH0sIkJhY2tncm91bmQiOnsiJGlkIjoiNzQ1IiwiQ29sb3IiOnsiJGlkIjoiNzQ2IiwiQSI6MjU1LCJSIjoxMTIsIkciOjE3MywiQiI6NzF9fSwiSXNWaXNpYmxlIjp0cnVlLCJXaWR0aCI6MC4wLCJIZWlnaHQiOjE2LjAsIkJvcmRlclN0eWxlIjp7IiRpZCI6Ijc0NyIsIkxpbmVDb2xvciI6eyIkaWQiOiI3NDgiLCIkdHlwZSI6Ik5MUkUuQ29tbW9uLkRvbS5Tb2xpZENvbG9yQnJ1c2gsIE5MUkUuQ29tbW9uIiwiQ29sb3IiOnsiJGlkIjoiNzQ5IiwiQSI6MjU1LCJSIjoyNTUsIkciOjAsIkIiOjB9fSwiTGluZVdlaWdodCI6MC4wLCJMaW5lVHlwZSI6MCwiUGFyZW50U3R5bGUiOm51bGx9LCJQYXJlbnRTdHlsZSI6bnVsbH0sIlRpdGxlU3R5bGUiOnsiJGlkIjoiNzUwIiwiRm9udFNldHRpbmdzIjp7IiRpZCI6Ijc1MSIsIkZvbnRTaXplIjoxMSwiRm9udE5hbWUiOiJDYWxpYnJpIiwiSXNCb2xkIjp0cnVlLCJJc0l0YWxpYyI6ZmFsc2UsIklzVW5kZXJsaW5lZCI6ZmFsc2UsIlBhcmVudFN0eWxlIjpudWxsfSwiQXV0b1NpemUiOjAsIkZvcmVncm91bmQiOnsiJGlkIjoiNzUyIiwiQ29sb3IiOnsiJGlkIjoiNzU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HJlZiI6IjcyNiJ9fSwiSXNWaXNpYmxlIjp0cnVlLCJXaWR0aCI6MC4wLCJIZWlnaHQiOjAuMCwiQm9yZGVyU3R5bGUiOnsiJGlkIjoiNzU3IiwiTGluZUNvbG9yIjpudWxsLCJMaW5lV2VpZ2h0IjowLjAsIkxpbmVUeXBlIjowLCJQYXJlbnRTdHlsZSI6bnVsbH0sIlBhcmVudFN0eWxlIjpudWxsfSwiRGF0ZVN0eWxlIjp7IiRpZCI6Ijc1OCIsIkZvbnRTZXR0aW5ncyI6eyIkaWQiOiI3NTkiLCJGb250U2l6ZSI6MTAsIkZvbnROYW1lIjoiQ2FsaWJyaSIsIklzQm9sZCI6ZmFsc2UsIklzSXRhbGljIjpmYWxzZSwiSXNVbmRlcmxpbmVkIjpmYWxzZSwiUGFyZW50U3R5bGUiOm51bGx9LCJBdXRvU2l6ZSI6MCwiRm9yZWdyb3VuZCI6eyIkaWQiOiI3NjAiLCJDb2xvciI6eyIkaWQiOiI3N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2MiIsIlRvcCI6MC4wLCJMZWZ0IjowLjAsIlJpZ2h0IjowLjAsIkJvdHRvbSI6MC4wfSwiUGFkZGluZyI6eyIkaWQiOiI3NjMiLCJUb3AiOjAuMCwiTGVmdCI6MC4wLCJSaWdodCI6MC4wLCJCb3R0b20iOjAuMH0sIkJhY2tncm91bmQiOnsiJGlkIjoiNzY0IiwiQ29sb3IiOnsiJHJlZiI6IjcyNiJ9fSwiSXNWaXNpYmxlIjp0cnVlLCJXaWR0aCI6MC4wLCJIZWlnaHQiOjAuMCwiQm9yZGVyU3R5bGUiOnsiJGlkIjoiNzY1IiwiTGluZUNvbG9yIjpudWxsLCJMaW5lV2VpZ2h0IjowLjAsIkxpbmVUeXBlIjowLCJQYXJlbnRTdHlsZSI6bnVsbH0sIlBhcmVudFN0eWxlIjpudWxsfSwiRGF0ZUZvcm1hdCI6eyIkaWQiOiI3N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jciLCJEYXRlUGFydElzVmlzaWJsZSI6ZmFsc2UsIlRpbWVQYXJ0SXNWaXNpYmxlIjpmYWxzZX19LCJXZWVrTnVtYmVyaW5nIjp7IiRpZCI6Ijc2OCIsIkZvcm1hdCI6MCwiSXNWaXNpYmxlIjpmYWxzZSwiTGFzdEtub3duVmlzaWJpbGl0eVN0YXRlIjpmYWxzZX0sIklzVmlzaWJsZSI6dHJ1ZSwiUGFyZW50U3R5bGUiOm51bGx9LCJJbmRleCI6MiwiU21hcnREdXJhdGlvbkFjdGl2YXRlZCI6ZmFsc2UsIkRhdGVGb3JtYXQiOnsiJHJlZiI6Ijc2NiJ9LCJXZWVrTnVtYmVyaW5nIjp7IiRpZCI6Ijc2OSIsIkZvcm1hdCI6MCwiSXNWaXNpYmxlIjpmYWxzZSwiTGFzdEtub3duVmlzaWJpbGl0eVN0YXRlIjpmYWxzZX0sIklkIjoiYjA0Y2ZlMTctMDM3OS00NjY5LTk5MmMtNDgxYzgzODcwYmU4IiwiSW1wb3J0SWQiOm51bGwsIlRpdGxlIjoiUHJvamVjdCBPYmplY3RpdmVzIiwiTm90ZSI6bnVsbCwiSHlwZXJsaW5rIjp7IiRpZCI6Ijc3MCIsIkFkZHJlc3MiOiIiLCJTdWJBZGRyZXNzIjoiIn0sIklzQ2hhbmdlZCI6ZmFsc2UsIklzTmV3IjpmYWxzZX0seyIkaWQiOiI3NzEiLCJHcm91cE5hbWUiOm51bGwsIlN0YXJ0RGF0ZSI6IjIwMjUtMDYtMTFUMDA6MDA6MDBaIiwiRW5kRGF0ZSI6IjIwMjUtMDYtMjJUMjM6NTk6MDBaIiwiUGVyY2VudGFnZUNvbXBsZXRlIjpudWxsLCJTdHlsZSI6eyIkaWQiOiI3NzIiLCJTaGFwZSI6MCwiU2hhcGVUaGlja25lc3MiOjEsIkR1cmF0aW9uRm9ybWF0IjowLCJJbmNsdWRlTm9uV29ya2luZ0RheXNJbkR1cmF0aW9uIjpmYWxzZSwiUGVyY2VudGFnZUNvbXBsZXRlU3R5bGUiOnsiJGlkIjoiNzczIiwiRm9udFNldHRpbmdzIjp7IiRpZCI6Ijc3NCIsIkZvbnRTaXplIjoxMCwiRm9udE5hbWUiOiJDYWxpYnJpIiwiSXNCb2xkIjpmYWxzZSwiSXNJdGFsaWMiOmZhbHNlLCJJc1VuZGVybGluZWQiOmZhbHNlLCJQYXJlbnRTdHlsZSI6bnVsbH0sIkF1dG9TaXplIjowLCJGb3JlZ3JvdW5kIjp7IiRpZCI6Ijc3NSIsIkNvbG9yIjp7IiRpZCI6Ijc3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ODksIlIiOjAsIkciOjAsIkIiOjB9fSwiSXNWaXNpYmxlIjp0cnVlLCJXaWR0aCI6MC4wLCJIZWlnaHQiOjAuMCwiQm9yZGVyU3R5bGUiOnsiJGlkIjoiNzgxIiwiTGluZUNvbG9yIjpudWxsLCJMaW5lV2VpZ2h0IjowLjAsIkxpbmVUeXBlIjowLCJQYXJlbnRTdHlsZSI6bnVsbH0sIlBhcmVudFN0eWxlIjpudWxsfSwiRHVyYXRpb25TdHlsZSI6eyIkaWQiOiI3ODIiLCJGb250U2V0dGluZ3MiOnsiJGlkIjoiNzgzIiwiRm9udFNpemUiOjEwLCJGb250TmFtZSI6IkNhbGlicmkiLCJJc0JvbGQiOmZhbHNlLCJJc0l0YWxpYyI6ZmFsc2UsIklzVW5kZXJsaW5lZCI6ZmFsc2UsIlBhcmVudFN0eWxlIjpudWxsfSwiQXV0b1NpemUiOjAsIkZvcmVncm91bmQiOnsiJGlkIjoiNzg0IiwiQ29sb3IiOnsiJGlkIjoiNz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cmVmIjoiNzgwIn19LCJJc1Zpc2libGUiOnRydWUsIldpZHRoIjowLjAsIkhlaWdodCI6MC4wLCJCb3JkZXJTdHlsZSI6eyIkaWQiOiI3ODkiLCJMaW5lQ29sb3IiOm51bGwsIkxpbmVXZWlnaHQiOjAuMCwiTGluZVR5cGUiOjAsIlBhcmVudFN0eWxlIjpudWxsfSwiUGFyZW50U3R5bGUiOm51bGx9LCJIb3Jpem9udGFsQ29ubmVjdG9yU3R5bGUiOnsiJGlkIjoiNzkwIiwiTGluZUNvbG9yIjp7IiRpZCI6Ijc5MSIsIiR0eXBlIjoiTkxSRS5Db21tb24uRG9tLlNvbGlkQ29sb3JCcnVzaCwgTkxSRS5Db21tb24iLCJDb2xvciI6eyIkaWQiOiI3OTIiLCJBIjoyNTUsIlIiOjIwNCwiRyI6MjA0LCJCIjoyMDR9fSwiTGluZVdlaWdodCI6MS4wLCJMaW5lVHlwZSI6MCwiUGFyZW50U3R5bGUiOm51bGx9LCJWZXJ0aWNhbENvbm5lY3RvclN0eWxlIjp7IiRpZCI6Ijc5MyIsIkxpbmVDb2xvciI6eyIkaWQiOiI3OTQiLCIkdHlwZSI6Ik5MUkUuQ29tbW9uLkRvbS5Tb2xpZENvbG9yQnJ1c2gsIE5MUkUuQ29tbW9uIiwiQ29sb3IiOnsiJGlkIjoiNzk1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ZmFsc2UsIlBlcmNlbnRhZ2VDb21wbGV0ZVNoYXBlT3BhY2l0eSI6MzUsIlNoYXBlU3R5bGUiOnsiJGlkIjoiNzk2IiwiTWFyZ2luIjp7IiRpZCI6Ijc5NyIsIlRvcCI6MC4wLCJMZWZ0Ijo0LjAsIlJpZ2h0Ijo0LjAsIkJvdHRvbSI6MC4wfSwiUGFkZGluZyI6eyIkaWQiOiI3OTgiLCJUb3AiOjAuMCwiTGVmdCI6MC4wLCJSaWdodCI6MC4wLCJCb3R0b20iOjAuMH0sIkJhY2tncm91bmQiOnsiJGlkIjoiNzk5IiwiQ29sb3IiOnsiJGlkIjoiODAwIiwiQSI6MjU1LCJSIjowLCJHIjoxMTQsIkIiOjE4OH19LCJJc1Zpc2libGUiOnRydWUsIldpZHRoIjowLjAsIkhlaWdodCI6MTYuMCwiQm9yZGVyU3R5bGUiOnsiJGlkIjoiODAxIiwiTGluZUNvbG9yIjp7IiRpZCI6IjgwMiIsIiR0eXBlIjoiTkxSRS5Db21tb24uRG9tLlNvbGlkQ29sb3JCcnVzaCwgTkxSRS5Db21tb24iLCJDb2xvciI6eyIkaWQiOiI4MDMiLCJBIjoyNTUsIlIiOjI1NSwiRyI6MCwiQiI6MH19LCJMaW5lV2VpZ2h0IjowLjAsIkxpbmVUeXBlIjowLCJQYXJlbnRTdHlsZSI6bnVsbH0sIlBhcmVudFN0eWxlIjpudWxsfSwiVGl0bGVTdHlsZSI6eyIkaWQiOiI4MDQiLCJGb250U2V0dGluZ3MiOnsiJGlkIjoiODA1IiwiRm9udFNpemUiOjExLCJGb250TmFtZSI6IkNhbGlicmkiLCJJc0JvbGQiOnRydWUsIklzSXRhbGljIjpmYWxzZSwiSXNVbmRlcmxpbmVkIjpmYWxzZSwiUGFyZW50U3R5bGUiOm51bGx9LCJBdXRvU2l6ZSI6MCwiRm9yZWdyb3VuZCI6eyIkaWQiOiI4MDYiLCJDb2xvciI6eyIkaWQiOiI4MD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DA4IiwiVG9wIjowLjAsIkxlZnQiOjAuMCwiUmlnaHQiOjAuMCwiQm90dG9tIjowLjB9LCJQYWRkaW5nIjp7IiRpZCI6IjgwOSIsIlRvcCI6MC4wLCJMZWZ0IjowLjAsIlJpZ2h0IjowLjAsIkJvdHRvbSI6MC4wfSwiQmFja2dyb3VuZCI6eyIkaWQiOiI4MTAiLCJDb2xvciI6eyIkcmVmIjoiNzgwIn19LCJJc1Zpc2libGUiOnRydWUsIldpZHRoIjowLjAsIkhlaWdodCI6MC4wLCJCb3JkZXJTdHlsZSI6eyIkaWQiOiI4MTEiLCJMaW5lQ29sb3IiOm51bGwsIkxpbmVXZWlnaHQiOjAuMCwiTGluZVR5cGUiOjAsIlBhcmVudFN0eWxlIjpudWxsfSwiUGFyZW50U3R5bGUiOm51bGx9LCJEYXRlU3R5bGUiOnsiJGlkIjoiODEyIiwiRm9udFNldHRpbmdzIjp7IiRpZCI6IjgxMyIsIkZvbnRTaXplIjoxMCwiRm9udE5hbWUiOiJDYWxpYnJpIiwiSXNCb2xkIjpmYWxzZSwiSXNJdGFsaWMiOmZhbHNlLCJJc1VuZGVybGluZWQiOmZhbHNlLCJQYXJlbnRTdHlsZSI6bnVsbH0sIkF1dG9TaXplIjowLCJGb3JlZ3JvdW5kIjp7IiRpZCI6IjgxNCIsIkNvbG9yIjp7IiRpZCI6Ijg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2IiwiVG9wIjowLjAsIkxlZnQiOjAuMCwiUmlnaHQiOjAuMCwiQm90dG9tIjowLjB9LCJQYWRkaW5nIjp7IiRpZCI6IjgxNyIsIlRvcCI6MC4wLCJMZWZ0IjowLjAsIlJpZ2h0IjowLjAsIkJvdHRvbSI6MC4wfSwiQmFja2dyb3VuZCI6eyIkaWQiOiI4MTgiLCJDb2xvciI6eyIkcmVmIjoiNzgwIn19LCJJc1Zpc2libGUiOnRydWUsIldpZHRoIjowLjAsIkhlaWdodCI6MC4wLCJCb3JkZXJTdHlsZSI6eyIkaWQiOiI4MTkiLCJMaW5lQ29sb3IiOm51bGwsIkxpbmVXZWlnaHQiOjAuMCwiTGluZVR5cGUiOjAsIlBhcmVudFN0eWxlIjpudWxsfSwiUGFyZW50U3R5bGUiOm51bGx9LCJEYXRlRm9ybWF0Ijp7IiRpZCI6Ijg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yMSIsIkRhdGVQYXJ0SXNWaXNpYmxlIjpmYWxzZSwiVGltZVBhcnRJc1Zpc2libGUiOmZhbHNlfX0sIldlZWtOdW1iZXJpbmciOnsiJGlkIjoiODIyIiwiRm9ybWF0IjowLCJJc1Zpc2libGUiOmZhbHNlLCJMYXN0S25vd25WaXNpYmlsaXR5U3RhdGUiOmZhbHNlfSwiSXNWaXNpYmxlIjp0cnVlLCJQYXJlbnRTdHlsZSI6bnVsbH0sIkluZGV4IjozLCJTbWFydER1cmF0aW9uQWN0aXZhdGVkIjpmYWxzZSwiRGF0ZUZvcm1hdCI6eyIkcmVmIjoiODIwIn0sIldlZWtOdW1iZXJpbmciOnsiJGlkIjoiODIzIiwiRm9ybWF0IjowLCJJc1Zpc2libGUiOmZhbHNlLCJMYXN0S25vd25WaXNpYmlsaXR5U3RhdGUiOmZhbHNlfSwiSWQiOiJhYTNkMTdhYi1jMTExLTQzYTAtYjI4ZS1mM2I4YmY4Y2UzYWUiLCJJbXBvcnRJZCI6bnVsbCwiVGl0bGUiOiJEZXRhaWxlZCBSZXFzLiIsIk5vdGUiOm51bGwsIkh5cGVybGluayI6eyIkaWQiOiI4MjQiLCJBZGRyZXNzIjoiIiwiU3ViQWRkcmVzcyI6IiJ9LCJJc0NoYW5nZWQiOmZhbHNlLCJJc05ldyI6ZmFsc2V9LHsiJGlkIjoiODI1IiwiR3JvdXBOYW1lIjpudWxsLCJTdGFydERhdGUiOiIyMDI1LTA2LTExVDAwOjAwOjAwWiIsIkVuZERhdGUiOiIyMDI1LTA2LTE2VDIzOjU5OjAwWiIsIlBlcmNlbnRhZ2VDb21wbGV0ZSI6bnVsbCwiU3R5bGUiOnsiJGlkIjoiODI2IiwiU2hhcGUiOjAsIlNoYXBlVGhpY2tuZXNzIjoxLCJEdXJhdGlvbkZvcm1hdCI6MCwiSW5jbHVkZU5vbldvcmtpbmdEYXlzSW5EdXJhdGlvbiI6ZmFsc2UsIlBlcmNlbnRhZ2VDb21wbGV0ZVN0eWxlIjp7IiRpZCI6IjgyNyIsIkZvbnRTZXR0aW5ncyI6eyIkaWQiOiI4MjgiLCJGb250U2l6ZSI6MTAsIkZvbnROYW1lIjoiQ2FsaWJyaSIsIklzQm9sZCI6ZmFsc2UsIklzSXRhbGljIjpmYWxzZSwiSXNVbmRlcmxpbmVkIjpmYWxzZSwiUGFyZW50U3R5bGUiOm51bGx9LCJBdXRvU2l6ZSI6MCwiRm9yZWdyb3VuZCI6eyIkaWQiOiI4MjkiLCJDb2xvciI6eyIkaWQiOiI4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zEiLCJUb3AiOjAuMCwiTGVmdCI6MC4wLCJSaWdodCI6MC4wLCJCb3R0b20iOjAuMH0sIlBhZGRpbmciOnsiJGlkIjoiODMyIiwiVG9wIjowLjAsIkxlZnQiOjAuMCwiUmlnaHQiOjAuMCwiQm90dG9tIjowLjB9LCJCYWNrZ3JvdW5kIjp7IiRpZCI6IjgzMyIsIkNvbG9yIjp7IiRpZCI6IjgzNCIsIkEiOjg5LCJSIjowLCJHIjowLCJCIjowfX0sIklzVmlzaWJsZSI6dHJ1ZSwiV2lkdGgiOjAuMCwiSGVpZ2h0IjowLjAsIkJvcmRlclN0eWxlIjp7IiRpZCI6IjgzNSIsIkxpbmVDb2xvciI6bnVsbCwiTGluZVdlaWdodCI6MC4wLCJMaW5lVHlwZSI6MCwiUGFyZW50U3R5bGUiOm51bGx9LCJQYXJlbnRTdHlsZSI6bnVsbH0sIkR1cmF0aW9uU3R5bGUiOnsiJGlkIjoiODM2IiwiRm9udFNldHRpbmdzIjp7IiRpZCI6IjgzNyIsIkZvbnRTaXplIjoxMCwiRm9udE5hbWUiOiJDYWxpYnJpIiwiSXNCb2xkIjpmYWxzZSwiSXNJdGFsaWMiOmZhbHNlLCJJc1VuZGVybGluZWQiOmZhbHNlLCJQYXJlbnRTdHlsZSI6bnVsbH0sIkF1dG9TaXplIjowLCJGb3JlZ3JvdW5kIjp7IiRpZCI6IjgzOCIsIkNvbG9yIjp7IiRpZCI6Ijgz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0MCIsIlRvcCI6MC4wLCJMZWZ0IjowLjAsIlJpZ2h0IjowLjAsIkJvdHRvbSI6MC4wfSwiUGFkZGluZyI6eyIkaWQiOiI4NDEiLCJUb3AiOjAuMCwiTGVmdCI6MC4wLCJSaWdodCI6MC4wLCJCb3R0b20iOjAuMH0sIkJhY2tncm91bmQiOnsiJGlkIjoiODQyIiwiQ29sb3IiOnsiJHJlZiI6IjgzNCJ9fSwiSXNWaXNpYmxlIjp0cnVlLCJXaWR0aCI6MC4wLCJIZWlnaHQiOjAuMCwiQm9yZGVyU3R5bGUiOnsiJGlkIjoiODQzIiwiTGluZUNvbG9yIjpudWxsLCJMaW5lV2VpZ2h0IjowLjAsIkxpbmVUeXBlIjowLCJQYXJlbnRTdHlsZSI6bnVsbH0sIlBhcmVudFN0eWxlIjpudWxsfSwiSG9yaXpvbnRhbENvbm5lY3RvclN0eWxlIjp7IiRpZCI6Ijg0NCIsIkxpbmVDb2xvciI6eyIkaWQiOiI4NDUiLCIkdHlwZSI6Ik5MUkUuQ29tbW9uLkRvbS5Tb2xpZENvbG9yQnJ1c2gsIE5MUkUuQ29tbW9uIiwiQ29sb3IiOnsiJGlkIjoiODQ2IiwiQSI6MjU1LCJSIjoyMDQsIkciOjIwNCwiQiI6MjA0fX0sIkxpbmVXZWlnaHQiOjEuMCwiTGluZVR5cGUiOjAsIlBhcmVudFN0eWxlIjpudWxsfSwiVmVydGljYWxDb25uZWN0b3JTdHlsZSI6eyIkaWQiOiI4NDciLCJMaW5lQ29sb3IiOnsiJGlkIjoiODQ4IiwiJHR5cGUiOiJOTFJFLkNvbW1vbi5Eb20uU29saWRDb2xvckJydXNoLCBOTFJFLkNvbW1vbiIsIkNvbG9yIjp7IiRpZCI6Ijg0OS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mZhbHNlLCJQZXJjZW50YWdlQ29tcGxldGVTaGFwZU9wYWNpdHkiOjM1LCJTaGFwZVN0eWxlIjp7IiRpZCI6Ijg1MCIsIk1hcmdpbiI6eyIkaWQiOiI4NTEiLCJUb3AiOjAuMCwiTGVmdCI6NC4wLCJSaWdodCI6NC4wLCJCb3R0b20iOjAuMH0sIlBhZGRpbmciOnsiJGlkIjoiODUyIiwiVG9wIjowLjAsIkxlZnQiOjAuMCwiUmlnaHQiOjAuMCwiQm90dG9tIjowLjB9LCJCYWNrZ3JvdW5kIjp7IiRpZCI6Ijg1MyIsIkNvbG9yIjp7IiRpZCI6Ijg1NCIsIkEiOjI1NSwiUiI6MCwiRyI6MTE0LCJCIjoxODh9fSwiSXNWaXNpYmxlIjp0cnVlLCJXaWR0aCI6MC4wLCJIZWlnaHQiOjE2LjAsIkJvcmRlclN0eWxlIjp7IiRpZCI6Ijg1NSIsIkxpbmVDb2xvciI6eyIkaWQiOiI4NTYiLCIkdHlwZSI6Ik5MUkUuQ29tbW9uLkRvbS5Tb2xpZENvbG9yQnJ1c2gsIE5MUkUuQ29tbW9uIiwiQ29sb3IiOnsiJGlkIjoiODU3IiwiQSI6MjU1LCJSIjoyNTUsIkciOjAsIkIiOjB9fSwiTGluZVdlaWdodCI6MC4wLCJMaW5lVHlwZSI6MCwiUGFyZW50U3R5bGUiOm51bGx9LCJQYXJlbnRTdHlsZSI6bnVsbH0sIlRpdGxlU3R5bGUiOnsiJGlkIjoiODU4IiwiRm9udFNldHRpbmdzIjp7IiRpZCI6Ijg1OSIsIkZvbnRTaXplIjoxMSwiRm9udE5hbWUiOiJDYWxpYnJpIiwiSXNCb2xkIjp0cnVlLCJJc0l0YWxpYyI6ZmFsc2UsIklzVW5kZXJsaW5lZCI6ZmFsc2UsIlBhcmVudFN0eWxlIjpudWxsfSwiQXV0b1NpemUiOjAsIkZvcmVncm91bmQiOnsiJGlkIjoiODYwIiwiQ29sb3IiOnsiJGlkIjoiODY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HJlZiI6IjgzNCJ9fSwiSXNWaXNpYmxlIjp0cnVlLCJXaWR0aCI6MC4wLCJIZWlnaHQiOjAuMCwiQm9yZGVyU3R5bGUiOnsiJGlkIjoiODY1IiwiTGluZUNvbG9yIjpudWxsLCJMaW5lV2VpZ2h0IjowLjAsIkxpbmVUeXBlIjowLCJQYXJlbnRTdHlsZSI6bnVsbH0sIlBhcmVudFN0eWxlIjpudWxsfSwiRGF0ZVN0eWxlIjp7IiRpZCI6Ijg2NiIsIkZvbnRTZXR0aW5ncyI6eyIkaWQiOiI4NjciLCJGb250U2l6ZSI6MTAsIkZvbnROYW1lIjoiQ2FsaWJyaSIsIklzQm9sZCI6ZmFsc2UsIklzSXRhbGljIjpmYWxzZSwiSXNVbmRlcmxpbmVkIjpmYWxzZSwiUGFyZW50U3R5bGUiOm51bGx9LCJBdXRvU2l6ZSI6MCwiRm9yZWdyb3VuZCI6eyIkaWQiOiI4NjgiLCJDb2xvciI6eyIkaWQiOiI4N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3MCIsIlRvcCI6MC4wLCJMZWZ0IjowLjAsIlJpZ2h0IjowLjAsIkJvdHRvbSI6MC4wfSwiUGFkZGluZyI6eyIkaWQiOiI4NzEiLCJUb3AiOjAuMCwiTGVmdCI6MC4wLCJSaWdodCI6MC4wLCJCb3R0b20iOjAuMH0sIkJhY2tncm91bmQiOnsiJGlkIjoiODcyIiwiQ29sb3IiOnsiJHJlZiI6IjgzNCJ9fSwiSXNWaXNpYmxlIjp0cnVlLCJXaWR0aCI6MC4wLCJIZWlnaHQiOjAuMCwiQm9yZGVyU3R5bGUiOnsiJGlkIjoiODczIiwiTGluZUNvbG9yIjpudWxsLCJMaW5lV2VpZ2h0IjowLjAsIkxpbmVUeXBlIjowLCJQYXJlbnRTdHlsZSI6bnVsbH0sIlBhcmVudFN0eWxlIjpudWxsfSwiRGF0ZUZvcm1hdCI6eyIkaWQiOiI4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zUiLCJEYXRlUGFydElzVmlzaWJsZSI6ZmFsc2UsIlRpbWVQYXJ0SXNWaXNpYmxlIjpmYWxzZX19LCJXZWVrTnVtYmVyaW5nIjp7IiRpZCI6Ijg3NiIsIkZvcm1hdCI6MCwiSXNWaXNpYmxlIjpmYWxzZSwiTGFzdEtub3duVmlzaWJpbGl0eVN0YXRlIjpmYWxzZX0sIklzVmlzaWJsZSI6dHJ1ZSwiUGFyZW50U3R5bGUiOm51bGx9LCJJbmRleCI6NCwiU21hcnREdXJhdGlvbkFjdGl2YXRlZCI6ZmFsc2UsIkRhdGVGb3JtYXQiOnsiJHJlZiI6Ijg3NCJ9LCJXZWVrTnVtYmVyaW5nIjp7IiRpZCI6Ijg3NyIsIkZvcm1hdCI6MCwiSXNWaXNpYmxlIjpmYWxzZSwiTGFzdEtub3duVmlzaWJpbGl0eVN0YXRlIjpmYWxzZX0sIklkIjoiY2I0ZGUwODYtN2NlNy00M2VkLTgxMTgtMzU5ZjA5MGY1NDIyIiwiSW1wb3J0SWQiOm51bGwsIlRpdGxlIjoiSGFyZHdhcmUgUmVxcy4iLCJOb3RlIjpudWxsLCJIeXBlcmxpbmsiOnsiJGlkIjoiODc4IiwiQWRkcmVzcyI6IiIsIlN1YkFkZHJlc3MiOiIifSwiSXNDaGFuZ2VkIjpmYWxzZSwiSXNOZXciOmZhbHNlfSx7IiRpZCI6Ijg3OSIsIkdyb3VwTmFtZSI6bnVsbCwiU3RhcnREYXRlIjoiMjAyNS0wNi0wNFQwMDowMDowMFoiLCJFbmREYXRlIjoiMjAyNS0wNi0yMVQyMzo1OTowMFoiLCJQZXJjZW50YWdlQ29tcGxldGUiOm51bGwsIlN0eWxlIjp7IiRpZCI6Ijg4MCIsIlNoYXBlIjowLCJTaGFwZVRoaWNrbmVzcyI6MSwiRHVyYXRpb25Gb3JtYXQiOjAsIkluY2x1ZGVOb25Xb3JraW5nRGF5c0luRHVyYXRpb24iOmZhbHNlLCJQZXJjZW50YWdlQ29tcGxldGVTdHlsZSI6eyIkaWQiOiI4ODEiLCJGb250U2V0dGluZ3MiOnsiJGlkIjoiODgyIiwiRm9udFNpemUiOjEwLCJGb250TmFtZSI6IkNhbGlicmkiLCJJc0JvbGQiOmZhbHNlLCJJc0l0YWxpYyI6ZmFsc2UsIklzVW5kZXJsaW5lZCI6ZmFsc2UsIlBhcmVudFN0eWxlIjpudWxsfSwiQXV0b1NpemUiOjAsIkZvcmVncm91bmQiOnsiJGlkIjoiODgzIiwiQ29sb3IiOnsiJGlkIjoiOD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g1IiwiVG9wIjowLjAsIkxlZnQiOjAuMCwiUmlnaHQiOjAuMCwiQm90dG9tIjowLjB9LCJQYWRkaW5nIjp7IiRpZCI6Ijg4NiIsIlRvcCI6MC4wLCJMZWZ0IjowLjAsIlJpZ2h0IjowLjAsIkJvdHRvbSI6MC4wfSwiQmFja2dyb3VuZCI6eyIkaWQiOiI4ODciLCJDb2xvciI6eyIkaWQiOiI4ODgiLCJBIjo4OSwiUiI6MCwiRyI6MCwiQiI6MH19LCJJc1Zpc2libGUiOnRydWUsIldpZHRoIjowLjAsIkhlaWdodCI6MC4wLCJCb3JkZXJTdHlsZSI6eyIkaWQiOiI4ODkiLCJMaW5lQ29sb3IiOm51bGwsIkxpbmVXZWlnaHQiOjAuMCwiTGluZVR5cGUiOjAsIlBhcmVudFN0eWxlIjpudWxsfSwiUGFyZW50U3R5bGUiOm51bGx9LCJEdXJhdGlvblN0eWxlIjp7IiRpZCI6Ijg5MCIsIkZvbnRTZXR0aW5ncyI6eyIkaWQiOiI4OTEiLCJGb250U2l6ZSI6MTAsIkZvbnROYW1lIjoiQ2FsaWJyaSIsIklzQm9sZCI6ZmFsc2UsIklzSXRhbGljIjpmYWxzZSwiSXNVbmRlcmxpbmVkIjpmYWxzZSwiUGFyZW50U3R5bGUiOm51bGx9LCJBdXRvU2l6ZSI6MCwiRm9yZWdyb3VuZCI6eyIkaWQiOiI4OTIiLCJDb2xvciI6eyIkaWQiOiI4O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TQiLCJUb3AiOjAuMCwiTGVmdCI6MC4wLCJSaWdodCI6MC4wLCJCb3R0b20iOjAuMH0sIlBhZGRpbmciOnsiJGlkIjoiODk1IiwiVG9wIjowLjAsIkxlZnQiOjAuMCwiUmlnaHQiOjAuMCwiQm90dG9tIjowLjB9LCJCYWNrZ3JvdW5kIjp7IiRpZCI6Ijg5NiIsIkNvbG9yIjp7IiRyZWYiOiI4ODgifX0sIklzVmlzaWJsZSI6dHJ1ZSwiV2lkdGgiOjAuMCwiSGVpZ2h0IjowLjAsIkJvcmRlclN0eWxlIjp7IiRpZCI6Ijg5NyIsIkxpbmVDb2xvciI6bnVsbCwiTGluZVdlaWdodCI6MC4wLCJMaW5lVHlwZSI6MCwiUGFyZW50U3R5bGUiOm51bGx9LCJQYXJlbnRTdHlsZSI6bnVsbH0sIkhvcml6b250YWxDb25uZWN0b3JTdHlsZSI6eyIkaWQiOiI4OTgiLCJMaW5lQ29sb3IiOnsiJGlkIjoiODk5IiwiJHR5cGUiOiJOTFJFLkNvbW1vbi5Eb20uU29saWRDb2xvckJydXNoLCBOTFJFLkNvbW1vbiIsIkNvbG9yIjp7IiRpZCI6IjkwMCIsIkEiOjI1NSwiUiI6MjA0LCJHIjoyMDQsIkIiOjIwNH19LCJMaW5lV2VpZ2h0IjoxLjAsIkxpbmVUeXBlIjowLCJQYXJlbnRTdHlsZSI6bnVsbH0sIlZlcnRpY2FsQ29ubmVjdG9yU3R5bGUiOnsiJGlkIjoiOTAxIiwiTGluZUNvbG9yIjp7IiRpZCI6IjkwMiIsIiR0eXBlIjoiTkxSRS5Db21tb24uRG9tLlNvbGlkQ29sb3JCcnVzaCwgTkxSRS5Db21tb24iLCJDb2xvciI6eyIkaWQiOiI5MDM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kwNCIsIk1hcmdpbiI6eyIkaWQiOiI5MDUiLCJUb3AiOjAuMCwiTGVmdCI6NC4wLCJSaWdodCI6NC4wLCJCb3R0b20iOjAuMH0sIlBhZGRpbmciOnsiJGlkIjoiOTA2IiwiVG9wIjowLjAsIkxlZnQiOjAuMCwiUmlnaHQiOjAuMCwiQm90dG9tIjowLjB9LCJCYWNrZ3JvdW5kIjp7IiRpZCI6IjkwNyIsIkNvbG9yIjp7IiRpZCI6IjkwOCIsIkEiOjI1NSwiUiI6MCwiRyI6MTE0LCJCIjoxODh9fSwiSXNWaXNpYmxlIjp0cnVlLCJXaWR0aCI6MC4wLCJIZWlnaHQiOjE2LjAsIkJvcmRlclN0eWxlIjp7IiRpZCI6IjkwOSIsIkxpbmVDb2xvciI6eyIkaWQiOiI5MTAiLCIkdHlwZSI6Ik5MUkUuQ29tbW9uLkRvbS5Tb2xpZENvbG9yQnJ1c2gsIE5MUkUuQ29tbW9uIiwiQ29sb3IiOnsiJGlkIjoiOTExIiwiQSI6MjU1LCJSIjoyNTUsIkciOjAsIkIiOjB9fSwiTGluZVdlaWdodCI6MC4wLCJMaW5lVHlwZSI6MCwiUGFyZW50U3R5bGUiOm51bGx9LCJQYXJlbnRTdHlsZSI6bnVsbH0sIlRpdGxlU3R5bGUiOnsiJGlkIjoiOTEyIiwiRm9udFNldHRpbmdzIjp7IiRpZCI6IjkxMyIsIkZvbnRTaXplIjoxMSwiRm9udE5hbWUiOiJDYWxpYnJpIiwiSXNCb2xkIjp0cnVlLCJJc0l0YWxpYyI6ZmFsc2UsIklzVW5kZXJsaW5lZCI6ZmFsc2UsIlBhcmVudFN0eWxlIjpudWxsfSwiQXV0b1NpemUiOjAsIkZvcmVncm91bmQiOnsiJGlkIjoiOTE0IiwiQ29sb3IiOnsiJGlkIjoiOTE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xNiIsIlRvcCI6MC4wLCJMZWZ0IjowLjAsIlJpZ2h0IjowLjAsIkJvdHRvbSI6MC4wfSwiUGFkZGluZyI6eyIkaWQiOiI5MTciLCJUb3AiOjAuMCwiTGVmdCI6MC4wLCJSaWdodCI6MC4wLCJCb3R0b20iOjAuMH0sIkJhY2tncm91bmQiOnsiJGlkIjoiOTE4IiwiQ29sb3IiOnsiJHJlZiI6Ijg4OCJ9fSwiSXNWaXNpYmxlIjp0cnVlLCJXaWR0aCI6MC4wLCJIZWlnaHQiOjAuMCwiQm9yZGVyU3R5bGUiOnsiJGlkIjoiOTE5IiwiTGluZUNvbG9yIjpudWxsLCJMaW5lV2VpZ2h0IjowLjAsIkxpbmVUeXBlIjowLCJQYXJlbnRTdHlsZSI6bnVsbH0sIlBhcmVudFN0eWxlIjpudWxsfSwiRGF0ZVN0eWxlIjp7IiRpZCI6IjkyMCIsIkZvbnRTZXR0aW5ncyI6eyIkaWQiOiI5MjEiLCJGb250U2l6ZSI6MTAsIkZvbnROYW1lIjoiQ2FsaWJyaSIsIklzQm9sZCI6ZmFsc2UsIklzSXRhbGljIjpmYWxzZSwiSXNVbmRlcmxpbmVkIjpmYWxzZSwiUGFyZW50U3R5bGUiOm51bGx9LCJBdXRvU2l6ZSI6MCwiRm9yZWdyb3VuZCI6eyIkaWQiOiI5MjIiLCJDb2xvciI6eyIkaWQiOiI5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yNCIsIlRvcCI6MC4wLCJMZWZ0IjowLjAsIlJpZ2h0IjowLjAsIkJvdHRvbSI6MC4wfSwiUGFkZGluZyI6eyIkaWQiOiI5MjUiLCJUb3AiOjAuMCwiTGVmdCI6MC4wLCJSaWdodCI6MC4wLCJCb3R0b20iOjAuMH0sIkJhY2tncm91bmQiOnsiJGlkIjoiOTI2IiwiQ29sb3IiOnsiJHJlZiI6Ijg4OCJ9fSwiSXNWaXNpYmxlIjp0cnVlLCJXaWR0aCI6MC4wLCJIZWlnaHQiOjAuMCwiQm9yZGVyU3R5bGUiOnsiJGlkIjoiOTI3IiwiTGluZUNvbG9yIjpudWxsLCJMaW5lV2VpZ2h0IjowLjAsIkxpbmVUeXBlIjowLCJQYXJlbnRTdHlsZSI6bnVsbH0sIlBhcmVudFN0eWxlIjpudWxsfSwiRGF0ZUZvcm1hdCI6eyIkaWQiOiI5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jkiLCJEYXRlUGFydElzVmlzaWJsZSI6ZmFsc2UsIlRpbWVQYXJ0SXNWaXNpYmxlIjpmYWxzZX19LCJXZWVrTnVtYmVyaW5nIjp7IiRpZCI6IjkzMCIsIkZvcm1hdCI6MCwiSXNWaXNpYmxlIjpmYWxzZSwiTGFzdEtub3duVmlzaWJpbGl0eVN0YXRlIjpmYWxzZX0sIklzVmlzaWJsZSI6dHJ1ZSwiUGFyZW50U3R5bGUiOm51bGx9LCJJbmRleCI6NywiU21hcnREdXJhdGlvbkFjdGl2YXRlZCI6ZmFsc2UsIkRhdGVGb3JtYXQiOnsiJHJlZiI6IjkyOCJ9LCJXZWVrTnVtYmVyaW5nIjp7IiRpZCI6IjkzMSIsIkZvcm1hdCI6MCwiSXNWaXNpYmxlIjpmYWxzZSwiTGFzdEtub3duVmlzaWJpbGl0eVN0YXRlIjpmYWxzZX0sIklkIjoiZjQ0NTg5NTQtOGQ3Zi00YmY4LTg4NDUtOWE2MGMyODRjNmY5IiwiSW1wb3J0SWQiOm51bGwsIlRpdGxlIjoiTWlncmF0aW9uIiwiTm90ZSI6bnVsbCwiSHlwZXJsaW5rIjp7IiRpZCI6IjkzMiIsIkFkZHJlc3MiOiIiLCJTdWJBZGRyZXNzIjoiIn0sIklzQ2hhbmdlZCI6ZmFsc2UsIklzTmV3IjpmYWxzZX0seyIkaWQiOiI5MzMiLCJHcm91cE5hbWUiOm51bGwsIlN0YXJ0RGF0ZSI6IjIwMjUtMDYtMTFUMDA6MDA6MDBaIiwiRW5kRGF0ZSI6IjIwMjUtMDYtMjRUMjM6NTk6MDBaIiwiUGVyY2VudGFnZUNvbXBsZXRlIjpudWxsLCJTdHlsZSI6eyIkaWQiOiI5MzQiLCJTaGFwZSI6MCwiU2hhcGVUaGlja25lc3MiOjEsIkR1cmF0aW9uRm9ybWF0IjowLCJJbmNsdWRlTm9uV29ya2luZ0RheXNJbkR1cmF0aW9uIjpmYWxzZSwiUGVyY2VudGFnZUNvbXBsZXRlU3R5bGUiOnsiJGlkIjoiOTM1IiwiRm9udFNldHRpbmdzIjp7IiRpZCI6IjkzNiIsIkZvbnRTaXplIjoxMCwiRm9udE5hbWUiOiJDYWxpYnJpIiwiSXNCb2xkIjpmYWxzZSwiSXNJdGFsaWMiOmZhbHNlLCJJc1VuZGVybGluZWQiOmZhbHNlLCJQYXJlbnRTdHlsZSI6bnVsbH0sIkF1dG9TaXplIjowLCJGb3JlZ3JvdW5kIjp7IiRpZCI6IjkzNyIsIkNvbG9yIjp7IiRpZCI6Ijk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zOSIsIlRvcCI6MC4wLCJMZWZ0IjowLjAsIlJpZ2h0IjowLjAsIkJvdHRvbSI6MC4wfSwiUGFkZGluZyI6eyIkaWQiOiI5NDAiLCJUb3AiOjAuMCwiTGVmdCI6MC4wLCJSaWdodCI6MC4wLCJCb3R0b20iOjAuMH0sIkJhY2tncm91bmQiOnsiJGlkIjoiOTQxIiwiQ29sb3IiOnsiJGlkIjoiOTQyIiwiQSI6ODksIlIiOjAsIkciOjAsIkIiOjB9fSwiSXNWaXNpYmxlIjp0cnVlLCJXaWR0aCI6MC4wLCJIZWlnaHQiOjAuMCwiQm9yZGVyU3R5bGUiOnsiJGlkIjoiOTQzIiwiTGluZUNvbG9yIjpudWxsLCJMaW5lV2VpZ2h0IjowLjAsIkxpbmVUeXBlIjowLCJQYXJlbnRTdHlsZSI6bnVsbH0sIlBhcmVudFN0eWxlIjpudWxsfSwiRHVyYXRpb25TdHlsZSI6eyIkaWQiOiI5NDQiLCJGb250U2V0dGluZ3MiOnsiJGlkIjoiOTQ1IiwiRm9udFNpemUiOjEwLCJGb250TmFtZSI6IkNhbGlicmkiLCJJc0JvbGQiOmZhbHNlLCJJc0l0YWxpYyI6ZmFsc2UsIklzVW5kZXJsaW5lZCI6ZmFsc2UsIlBhcmVudFN0eWxlIjpudWxsfSwiQXV0b1NpemUiOjAsIkZvcmVncm91bmQiOnsiJGlkIjoiOTQ2IiwiQ29sb3IiOnsiJGlkIjoiOTQ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4IiwiVG9wIjowLjAsIkxlZnQiOjAuMCwiUmlnaHQiOjAuMCwiQm90dG9tIjowLjB9LCJQYWRkaW5nIjp7IiRpZCI6Ijk0OSIsIlRvcCI6MC4wLCJMZWZ0IjowLjAsIlJpZ2h0IjowLjAsIkJvdHRvbSI6MC4wfSwiQmFja2dyb3VuZCI6eyIkaWQiOiI5NTAiLCJDb2xvciI6eyIkcmVmIjoiOTQyIn19LCJJc1Zpc2libGUiOnRydWUsIldpZHRoIjowLjAsIkhlaWdodCI6MC4wLCJCb3JkZXJTdHlsZSI6eyIkaWQiOiI5NTEiLCJMaW5lQ29sb3IiOm51bGwsIkxpbmVXZWlnaHQiOjAuMCwiTGluZVR5cGUiOjAsIlBhcmVudFN0eWxlIjpudWxsfSwiUGFyZW50U3R5bGUiOm51bGx9LCJIb3Jpem9udGFsQ29ubmVjdG9yU3R5bGUiOnsiJGlkIjoiOTUyIiwiTGluZUNvbG9yIjp7IiRpZCI6Ijk1MyIsIiR0eXBlIjoiTkxSRS5Db21tb24uRG9tLlNvbGlkQ29sb3JCcnVzaCwgTkxSRS5Db21tb24iLCJDb2xvciI6eyIkaWQiOiI5NTQiLCJBIjoyNTUsIlIiOjIwNCwiRyI6MjA0LCJCIjoyMDR9fSwiTGluZVdlaWdodCI6MS4wLCJMaW5lVHlwZSI6MCwiUGFyZW50U3R5bGUiOm51bGx9LCJWZXJ0aWNhbENvbm5lY3RvclN0eWxlIjp7IiRpZCI6Ijk1NSIsIkxpbmVDb2xvciI6eyIkaWQiOiI5NTYiLCIkdHlwZSI6Ik5MUkUuQ29tbW9uLkRvbS5Tb2xpZENvbG9yQnJ1c2gsIE5MUkUuQ29tbW9uIiwiQ29sb3IiOnsiJGlkIjoiOTU3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5NTgiLCJNYXJnaW4iOnsiJGlkIjoiOTU5IiwiVG9wIjowLjAsIkxlZnQiOjQuMCwiUmlnaHQiOjQuMCwiQm90dG9tIjowLjB9LCJQYWRkaW5nIjp7IiRpZCI6Ijk2MCIsIlRvcCI6MC4wLCJMZWZ0IjowLjAsIlJpZ2h0IjowLjAsIkJvdHRvbSI6MC4wfSwiQmFja2dyb3VuZCI6eyIkaWQiOiI5NjEiLCJDb2xvciI6eyIkaWQiOiI5NjIiLCJBIjoyNTUsIlIiOjAsIkciOjExNCwiQiI6MTg4fX0sIklzVmlzaWJsZSI6dHJ1ZSwiV2lkdGgiOjAuMCwiSGVpZ2h0IjoxNi4wLCJCb3JkZXJTdHlsZSI6eyIkaWQiOiI5NjMiLCJMaW5lQ29sb3IiOnsiJGlkIjoiOTY0IiwiJHR5cGUiOiJOTFJFLkNvbW1vbi5Eb20uU29saWRDb2xvckJydXNoLCBOTFJFLkNvbW1vbiIsIkNvbG9yIjp7IiRpZCI6Ijk2NSIsIkEiOjI1NSwiUiI6MjU1LCJHIjowLCJCIjowfX0sIkxpbmVXZWlnaHQiOjAuMCwiTGluZVR5cGUiOjAsIlBhcmVudFN0eWxlIjpudWxsfSwiUGFyZW50U3R5bGUiOm51bGx9LCJUaXRsZVN0eWxlIjp7IiRpZCI6Ijk2NiIsIkZvbnRTZXR0aW5ncyI6eyIkaWQiOiI5NjciLCJGb250U2l6ZSI6MTEsIkZvbnROYW1lIjoiQ2FsaWJyaSIsIklzQm9sZCI6dHJ1ZSwiSXNJdGFsaWMiOmZhbHNlLCJJc1VuZGVybGluZWQiOmZhbHNlLCJQYXJlbnRTdHlsZSI6bnVsbH0sIkF1dG9TaXplIjowLCJGb3JlZ3JvdW5kIjp7IiRpZCI6Ijk2OCIsIkNvbG9yIjp7IiRpZCI6Ijk2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5NzAiLCJUb3AiOjAuMCwiTGVmdCI6MC4wLCJSaWdodCI6MC4wLCJCb3R0b20iOjAuMH0sIlBhZGRpbmciOnsiJGlkIjoiOTcxIiwiVG9wIjowLjAsIkxlZnQiOjAuMCwiUmlnaHQiOjAuMCwiQm90dG9tIjowLjB9LCJCYWNrZ3JvdW5kIjp7IiRpZCI6Ijk3MiIsIkNvbG9yIjp7IiRyZWYiOiI5NDIifX0sIklzVmlzaWJsZSI6dHJ1ZSwiV2lkdGgiOjAuMCwiSGVpZ2h0IjowLjAsIkJvcmRlclN0eWxlIjp7IiRpZCI6Ijk3MyIsIkxpbmVDb2xvciI6bnVsbCwiTGluZVdlaWdodCI6MC4wLCJMaW5lVHlwZSI6MCwiUGFyZW50U3R5bGUiOm51bGx9LCJQYXJlbnRTdHlsZSI6bnVsbH0sIkRhdGVTdHlsZSI6eyIkaWQiOiI5NzQiLCJGb250U2V0dGluZ3MiOnsiJGlkIjoiOTc1IiwiRm9udFNpemUiOjEwLCJGb250TmFtZSI6IkNhbGlicmkiLCJJc0JvbGQiOmZhbHNlLCJJc0l0YWxpYyI6ZmFsc2UsIklzVW5kZXJsaW5lZCI6ZmFsc2UsIlBhcmVudFN0eWxlIjpudWxsfSwiQXV0b1NpemUiOjAsIkZvcmVncm91bmQiOnsiJGlkIjoiOTc2IiwiQ29sb3IiOnsiJGlkIjoiOT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yZWYiOiI5NDIifX0sIklzVmlzaWJsZSI6dHJ1ZSwiV2lkdGgiOjAuMCwiSGVpZ2h0IjowLjAsIkJvcmRlclN0eWxlIjp7IiRpZCI6Ijk4MSIsIkxpbmVDb2xvciI6bnVsbCwiTGluZVdlaWdodCI6MC4wLCJMaW5lVHlwZSI6MCwiUGFyZW50U3R5bGUiOm51bGx9LCJQYXJlbnRTdHlsZSI6bnVsbH0sIkRhdGVGb3JtYXQiOnsiJGlkIjoiOTg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gzIiwiRGF0ZVBhcnRJc1Zpc2libGUiOmZhbHNlLCJUaW1lUGFydElzVmlzaWJsZSI6ZmFsc2V9fSwiV2Vla051bWJlcmluZyI6eyIkaWQiOiI5ODQiLCJGb3JtYXQiOjAsIklzVmlzaWJsZSI6ZmFsc2UsIkxhc3RLbm93blZpc2liaWxpdHlTdGF0ZSI6ZmFsc2V9LCJJc1Zpc2libGUiOnRydWUsIlBhcmVudFN0eWxlIjpudWxsfSwiSW5kZXgiOjgsIlNtYXJ0RHVyYXRpb25BY3RpdmF0ZWQiOmZhbHNlLCJEYXRlRm9ybWF0Ijp7IiRyZWYiOiI5ODIifSwiV2Vla051bWJlcmluZyI6eyIkaWQiOiI5ODUiLCJGb3JtYXQiOjAsIklzVmlzaWJsZSI6ZmFsc2UsIkxhc3RLbm93blZpc2liaWxpdHlTdGF0ZSI6ZmFsc2V9LCJJZCI6ImRlOGEzNDllLTQ3NDctNGRkOC04NGE0LTIwZTI2YTViZmE0MiIsIkltcG9ydElkIjpudWxsLCJUaXRsZSI6IkRCIEJhY2t1cCIsIk5vdGUiOm51bGwsIkh5cGVybGluayI6eyIkaWQiOiI5ODYiLCJBZGRyZXNzIjoiIiwiU3ViQWRkcmVzcyI6IiJ9LCJJc0NoYW5nZWQiOmZhbHNlLCJJc05ldyI6ZmFsc2V9LHsiJGlkIjoiOTg3IiwiR3JvdXBOYW1lIjpudWxsLCJTdGFydERhdGUiOiIyMDI1LTA2LTE3VDAwOjAwOjAwWiIsIkVuZERhdGUiOiIyMDI1LTA2LTI4VDIzOjU5OjAwWiIsIlBlcmNlbnRhZ2VDb21wbGV0ZSI6bnVsbCwi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TMiLCJUb3AiOjAuMCwiTGVmdCI6MC4wLCJSaWdodCI6MC4wLCJCb3R0b20iOjAuMH0sIlBhZGRpbmciOnsiJGlkIjoiOTk0IiwiVG9wIjowLjAsIkxlZnQiOjAuMCwiUmlnaHQiOjAuMCwiQm90dG9tIjowLjB9LCJCYWNrZ3JvdW5kIjp7IiRpZCI6Ijk5NSIsIkNvbG9yIjp7IiRpZCI6Ijk5NiIsIkEiOjg5LCJSIjowLCJHIjowLCJCIjowfX0sIklzVmlzaWJsZSI6dHJ1ZSwiV2lkdGgiOjAuMCwiSGVpZ2h0IjowLjAsIkJvcmRlclN0eWxlIjp7IiRpZCI6Ijk5NyIsIkxpbmVDb2xvciI6bnVsbCwiTGluZVdlaWdodCI6MC4wLCJMaW5lVHlwZSI6MCwiUGFyZW50U3R5bGUiOm51bGx9LCJQYXJlbnRTdHlsZSI6bnVsbH0sIkR1cmF0aW9uU3R5bGUiOnsiJGlkIjoiOTk4IiwiRm9udFNldHRpbmdzIjp7IiRpZCI6Ijk5OSIsIkZvbnRTaXplIjoxMCwiRm9udE5hbWUiOiJDYWxpYnJpIiwiSXNCb2xkIjpmYWxzZSwiSXNJdGFsaWMiOmZhbHNlLCJJc1VuZGVybGluZWQiOmZhbHNlLCJQYXJlbnRTdHlsZSI6bnVsbH0sIkF1dG9TaXplIjowLCJGb3JlZ3JvdW5kIjp7IiRpZCI6IjEwMDAiLCJDb2xvciI6eyIkaWQiOiIxMD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cmVmIjoiOTk2In19LCJJc1Zpc2libGUiOnRydWUsIldpZHRoIjowLjAsIkhlaWdodCI6MC4wLCJCb3JkZXJTdHlsZSI6eyIkaWQiOiIxMDA1IiwiTGluZUNvbG9yIjpudWxsLCJMaW5lV2VpZ2h0IjowLjAsIkxpbmVUeXBlIjowLCJQYXJlbnRTdHlsZSI6bnVsbH0sIlBhcmVudFN0eWxlIjpudWxsfSwiSG9yaXpvbnRhbENvbm5lY3RvclN0eWxlIjp7IiRpZCI6IjEwMDYiLCJMaW5lQ29sb3IiOnsiJGlkIjoiMTAwNyIsIiR0eXBlIjoiTkxSRS5Db21tb24uRG9tLlNvbGlkQ29sb3JCcnVzaCwgTkxSRS5Db21tb24iLCJDb2xvciI6eyIkaWQiOiIxMDA4IiwiQSI6MjU1LCJSIjoyMDQsIkciOjIwNCwiQiI6MjA0fX0sIkxpbmVXZWlnaHQiOjEuMCwiTGluZVR5cGUiOjAsIlBhcmVudFN0eWxlIjpudWxsfSwiVmVydGljYWxDb25uZWN0b3JTdHlsZSI6eyIkaWQiOiIxMDA5IiwiTGluZUNvbG9yIjp7IiRpZCI6IjEwMTAiLCIkdHlwZSI6Ik5MUkUuQ29tbW9uLkRvbS5Tb2xpZENvbG9yQnJ1c2gsIE5MUkUuQ29tbW9uIiwiQ29sb3IiOnsiJGlkIjoiMTAxMS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AxMiIsIk1hcmdpbiI6eyIkaWQiOiIxMDEzIiwiVG9wIjowLjAsIkxlZnQiOjQuMCwiUmlnaHQiOjQuMCwiQm90dG9tIjowLjB9LCJQYWRkaW5nIjp7IiRpZCI6IjEwMTQiLCJUb3AiOjAuMCwiTGVmdCI6MC4wLCJSaWdodCI6MC4wLCJCb3R0b20iOjAuMH0sIkJhY2tncm91bmQiOnsiJGlkIjoiMTAxNSIsIkNvbG9yIjp7IiRpZCI6IjEwMTYiLCJBIjoyNTUsIlIiOjIzNywiRyI6MTI1LCJCIjo0OX19LCJJc1Zpc2libGUiOnRydWUsIldpZHRoIjowLjAsIkhlaWdodCI6MTYuMCwiQm9yZGVyU3R5bGUiOnsiJGlkIjoiMTAxNyIsIkxpbmVDb2xvciI6eyIkaWQiOiIxMDE4IiwiJHR5cGUiOiJOTFJFLkNvbW1vbi5Eb20uU29saWRDb2xvckJydXNoLCBOTFJFLkNvbW1vbiIsIkNvbG9yIjp7IiRpZCI6IjEwMTkiLCJBIjoyNTUsIlIiOjI1NSwiRyI6MCwiQiI6MH19LCJMaW5lV2VpZ2h0IjowLjAsIkxpbmVUeXBlIjowLCJQYXJlbnRTdHlsZSI6bnVsbH0sIlBhcmVudFN0eWxlIjpudWxsfSwiVGl0bGVTdHlsZSI6eyIkaWQiOiIxMDIwIiwiRm9udFNldHRpbmdzIjp7IiRpZCI6IjEwMjEiLCJGb250U2l6ZSI6MTEsIkZvbnROYW1lIjoiQ2FsaWJyaSIsIklzQm9sZCI6dHJ1ZSwiSXNJdGFsaWMiOmZhbHNlLCJJc1VuZGVybGluZWQiOmZhbHNlLCJQYXJlbnRTdHlsZSI6bnVsbH0sIkF1dG9TaXplIjowLCJGb3JlZ3JvdW5kIjp7IiRpZCI6IjEwMjIiLCJDb2xvciI6eyIkaWQiOiIxMDI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MjQiLCJUb3AiOjAuMCwiTGVmdCI6MC4wLCJSaWdodCI6MC4wLCJCb3R0b20iOjAuMH0sIlBhZGRpbmciOnsiJGlkIjoiMTAyNSIsIlRvcCI6MC4wLCJMZWZ0IjowLjAsIlJpZ2h0IjowLjAsIkJvdHRvbSI6MC4wfSwiQmFja2dyb3VuZCI6eyIkaWQiOiIxMDI2IiwiQ29sb3IiOnsiJHJlZiI6Ijk5NiJ9fSwiSXNWaXNpYmxlIjp0cnVlLCJXaWR0aCI6MC4wLCJIZWlnaHQiOjAuMCwiQm9yZGVyU3R5bGUiOnsiJGlkIjoiMTAyNyIsIkxpbmVDb2xvciI6bnVsbCwiTGluZVdlaWdodCI6MC4wLCJMaW5lVHlwZSI6MCwiUGFyZW50U3R5bGUiOm51bGx9LCJQYXJlbnRTdHlsZSI6bnVsbH0sIkRhdGVTdHlsZSI6eyIkaWQiOiIxMDI4IiwiRm9udFNldHRpbmdzIjp7IiRpZCI6IjEwMjkiLCJGb250U2l6ZSI6MTAsIkZvbnROYW1lIjoiQ2FsaWJyaSIsIklzQm9sZCI6ZmFsc2UsIklzSXRhbGljIjpmYWxzZSwiSXNVbmRlcmxpbmVkIjpmYWxzZSwiUGFyZW50U3R5bGUiOm51bGx9LCJBdXRvU2l6ZSI6MCwiRm9yZWdyb3VuZCI6eyIkaWQiOiIxMDMwIiwiQ29sb3IiOnsiJGlkIjoiMTA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7IiRpZCI6IjEwMzQiLCJDb2xvciI6eyIkcmVmIjoiOTk2In19LCJJc1Zpc2libGUiOnRydWUsIldpZHRoIjowLjAsIkhlaWdodCI6MC4wLCJCb3JkZXJTdHlsZSI6eyIkaWQiOiIxMDM1IiwiTGluZUNvbG9yIjpudWxsLCJMaW5lV2VpZ2h0IjowLjAsIkxpbmVUeXBlIjowLCJQYXJlbnRTdHlsZSI6bnVsbH0sIlBhcmVudFN0eWxlIjpudWxsfSwiRGF0ZUZvcm1hdCI6eyIkaWQiOiIxMDM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zNyIsIkRhdGVQYXJ0SXNWaXNpYmxlIjpmYWxzZSwiVGltZVBhcnRJc1Zpc2libGUiOmZhbHNlfX0sIldlZWtOdW1iZXJpbmciOnsiJGlkIjoiMTAzOCIsIkZvcm1hdCI6MCwiSXNWaXNpYmxlIjpmYWxzZSwiTGFzdEtub3duVmlzaWJpbGl0eVN0YXRlIjpmYWxzZX0sIklzVmlzaWJsZSI6dHJ1ZSwiUGFyZW50U3R5bGUiOm51bGx9LCJJbmRleCI6OSwiU21hcnREdXJhdGlvbkFjdGl2YXRlZCI6ZmFsc2UsIkRhdGVGb3JtYXQiOnsiJHJlZiI6IjEwMzYifSwiV2Vla051bWJlcmluZyI6eyIkaWQiOiIxMDM5IiwiRm9ybWF0IjowLCJJc1Zpc2libGUiOmZhbHNlLCJMYXN0S25vd25WaXNpYmlsaXR5U3RhdGUiOmZhbHNlfSwiSWQiOiJiNWQ3OGRhMS1mYzU4LTQxOTItYTY2OS03MjNiZmEwMzliYTUiLCJJbXBvcnRJZCI6bnVsbCwiVGl0bGUiOiJGcm9udCBFbmQgRGV2ZWxvcG1lbnQiLCJOb3RlIjpudWxsLCJIeXBlcmxpbmsiOnsiJGlkIjoiMTA0MCIsIkFkZHJlc3MiOiIiLCJTdWJBZGRyZXNzIjoiIn0sIklzQ2hhbmdlZCI6ZmFsc2UsIklzTmV3IjpmYWxzZX0seyIkaWQiOiIxMDQxIiwiR3JvdXBOYW1lIjpudWxsLCJTdGFydERhdGUiOiIyMDI1LTA2LTI1VDAwOjAwOjAwWiIsIkVuZERhdGUiOiIyMDI1LTA3LTAxVDIzOjU5OjAwWiIsIlBlcmNlbnRhZ2VDb21wbGV0ZSI6bnVsbCwiU3R5bGUiOnsiJGlkIjoiMTA0MiIsIlNoYXBlIjowLCJTaGFwZVRoaWNrbmVzcyI6MSwiRHVyYXRpb25Gb3JtYXQiOjAsIkluY2x1ZGVOb25Xb3JraW5nRGF5c0luRHVyYXRpb24iOmZhbHNlLCJQZXJjZW50YWdlQ29tcGxldGVTdHlsZSI6eyIkaWQiOiIxMDQzIiwiRm9udFNldHRpbmdzIjp7IiRpZCI6IjEwNDQiLCJGb250U2l6ZSI6MTAsIkZvbnROYW1lIjoiQ2FsaWJyaSIsIklzQm9sZCI6ZmFsc2UsIklzSXRhbGljIjpmYWxzZSwiSXNVbmRlcmxpbmVkIjpmYWxzZSwiUGFyZW50U3R5bGUiOm51bGx9LCJBdXRvU2l6ZSI6MCwiRm9yZWdyb3VuZCI6eyIkaWQiOiIxMDQ1IiwiQ29sb3IiOnsiJGlkIjoiMTA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DciLCJUb3AiOjAuMCwiTGVmdCI6MC4wLCJSaWdodCI6MC4wLCJCb3R0b20iOjAuMH0sIlBhZGRpbmciOnsiJGlkIjoiMTA0OCIsIlRvcCI6MC4wLCJMZWZ0IjowLjAsIlJpZ2h0IjowLjAsIkJvdHRvbSI6MC4wfSwiQmFja2dyb3VuZCI6eyIkaWQiOiIxMDQ5IiwiQ29sb3IiOnsiJGlkIjoiMTA1MCIsIkEiOjg5LCJSIjowLCJHIjowLCJCIjowfX0sIklzVmlzaWJsZSI6dHJ1ZSwiV2lkdGgiOjAuMCwiSGVpZ2h0IjowLjAsIkJvcmRlclN0eWxlIjp7IiRpZCI6IjEwNTEiLCJMaW5lQ29sb3IiOm51bGwsIkxpbmVXZWlnaHQiOjAuMCwiTGluZVR5cGUiOjAsIlBhcmVudFN0eWxlIjpudWxsfSwiUGFyZW50U3R5bGUiOm51bGx9LCJEdXJhdGlvblN0eWxlIjp7IiRpZCI6IjEwNTIiLCJGb250U2V0dGluZ3MiOnsiJGlkIjoiMTA1MyIsIkZvbnRTaXplIjoxMCwiRm9udE5hbWUiOiJDYWxpYnJpIiwiSXNCb2xkIjpmYWxzZSwiSXNJdGFsaWMiOmZhbHNlLCJJc1VuZGVybGluZWQiOmZhbHNlLCJQYXJlbnRTdHlsZSI6bnVsbH0sIkF1dG9TaXplIjowLCJGb3JlZ3JvdW5kIjp7IiRpZCI6IjEwNTQiLCJDb2xvciI6eyIkaWQiOiIxMD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1NiIsIlRvcCI6MC4wLCJMZWZ0IjowLjAsIlJpZ2h0IjowLjAsIkJvdHRvbSI6MC4wfSwiUGFkZGluZyI6eyIkaWQiOiIxMDU3IiwiVG9wIjowLjAsIkxlZnQiOjAuMCwiUmlnaHQiOjAuMCwiQm90dG9tIjowLjB9LCJCYWNrZ3JvdW5kIjp7IiRpZCI6IjEwNTgiLCJDb2xvciI6eyIkcmVmIjoiMTA1MCJ9fSwiSXNWaXNpYmxlIjp0cnVlLCJXaWR0aCI6MC4wLCJIZWlnaHQiOjAuMCwiQm9yZGVyU3R5bGUiOnsiJGlkIjoiMTA1OSIsIkxpbmVDb2xvciI6bnVsbCwiTGluZVdlaWdodCI6MC4wLCJMaW5lVHlwZSI6MCwiUGFyZW50U3R5bGUiOm51bGx9LCJQYXJlbnRTdHlsZSI6bnVsbH0sIkhvcml6b250YWxDb25uZWN0b3JTdHlsZSI6eyIkaWQiOiIxMDYwIiwiTGluZUNvbG9yIjp7IiRpZCI6IjEwNjEiLCIkdHlwZSI6Ik5MUkUuQ29tbW9uLkRvbS5Tb2xpZENvbG9yQnJ1c2gsIE5MUkUuQ29tbW9uIiwiQ29sb3IiOnsiJGlkIjoiMTA2MiIsIkEiOjI1NSwiUiI6MjA0LCJHIjoyMDQsIkIiOjIwNH19LCJMaW5lV2VpZ2h0IjoxLjAsIkxpbmVUeXBlIjowLCJQYXJlbnRTdHlsZSI6bnVsbH0sIlZlcnRpY2FsQ29ubmVjdG9yU3R5bGUiOnsiJGlkIjoiMTA2MyIsIkxpbmVDb2xvciI6eyIkaWQiOiIxMDY0IiwiJHR5cGUiOiJOTFJFLkNvbW1vbi5Eb20uU29saWRDb2xvckJydXNoLCBOTFJFLkNvbW1vbiIsIkNvbG9yIjp7IiRpZCI6IjEwNjU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EwNjYiLCJNYXJnaW4iOnsiJGlkIjoiMTA2NyIsIlRvcCI6MC4wLCJMZWZ0Ijo0LjAsIlJpZ2h0Ijo0LjAsIkJvdHRvbSI6MC4wfSwiUGFkZGluZyI6eyIkaWQiOiIxMDY4IiwiVG9wIjowLjAsIkxlZnQiOjAuMCwiUmlnaHQiOjAuMCwiQm90dG9tIjowLjB9LCJCYWNrZ3JvdW5kIjp7IiRpZCI6IjEwNjkiLCJDb2xvciI6eyIkaWQiOiIxMDcwIiwiQSI6MjU1LCJSIjowLCJHIjoxMTQsIkIiOjE4OH19LCJJc1Zpc2libGUiOnRydWUsIldpZHRoIjowLjAsIkhlaWdodCI6MTYuMCwiQm9yZGVyU3R5bGUiOnsiJGlkIjoiMTA3MSIsIkxpbmVDb2xvciI6eyIkaWQiOiIxMDcyIiwiJHR5cGUiOiJOTFJFLkNvbW1vbi5Eb20uU29saWRDb2xvckJydXNoLCBOTFJFLkNvbW1vbiIsIkNvbG9yIjp7IiRpZCI6IjEwNzMiLCJBIjoyNTUsIlIiOjI1NSwiRyI6MCwiQiI6MH19LCJMaW5lV2VpZ2h0IjowLjAsIkxpbmVUeXBlIjowLCJQYXJlbnRTdHlsZSI6bnVsbH0sIlBhcmVudFN0eWxlIjpudWxsfSwiVGl0bGVTdHlsZSI6eyIkaWQiOiIxMDc0IiwiRm9udFNldHRpbmdzIjp7IiRpZCI6IjEwNzUiLCJGb250U2l6ZSI6MTEsIkZvbnROYW1lIjoiQ2FsaWJyaSIsIklzQm9sZCI6dHJ1ZSwiSXNJdGFsaWMiOmZhbHNlLCJJc1VuZGVybGluZWQiOmZhbHNlLCJQYXJlbnRTdHlsZSI6bnVsbH0sIkF1dG9TaXplIjowLCJGb3JlZ3JvdW5kIjp7IiRpZCI6IjEwNzYiLCJDb2xvciI6eyIkaWQiOiIxMDc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NzgiLCJUb3AiOjAuMCwiTGVmdCI6MC4wLCJSaWdodCI6MC4wLCJCb3R0b20iOjAuMH0sIlBhZGRpbmciOnsiJGlkIjoiMTA3OSIsIlRvcCI6MC4wLCJMZWZ0IjowLjAsIlJpZ2h0IjowLjAsIkJvdHRvbSI6MC4wfSwiQmFja2dyb3VuZCI6eyIkaWQiOiIxMDgwIiwiQ29sb3IiOnsiJHJlZiI6IjEwNTAifX0sIklzVmlzaWJsZSI6dHJ1ZSwiV2lkdGgiOjAuMCwiSGVpZ2h0IjowLjAsIkJvcmRlclN0eWxlIjp7IiRpZCI6IjEwODEiLCJMaW5lQ29sb3IiOm51bGwsIkxpbmVXZWlnaHQiOjAuMCwiTGluZVR5cGUiOjAsIlBhcmVudFN0eWxlIjpudWxsfSwiUGFyZW50U3R5bGUiOm51bGx9LCJEYXRlU3R5bGUiOnsiJGlkIjoiMTA4MiIsIkZvbnRTZXR0aW5ncyI6eyIkaWQiOiIxMDgzIiwiRm9udFNpemUiOjEwLCJGb250TmFtZSI6IkNhbGlicmkiLCJJc0JvbGQiOmZhbHNlLCJJc0l0YWxpYyI6ZmFsc2UsIklzVW5kZXJsaW5lZCI6ZmFsc2UsIlBhcmVudFN0eWxlIjpudWxsfSwiQXV0b1NpemUiOjAsIkZvcmVncm91bmQiOnsiJGlkIjoiMTA4NCIsIkNvbG9yIjp7IiRpZCI6IjEwO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DYiLCJUb3AiOjAuMCwiTGVmdCI6MC4wLCJSaWdodCI6MC4wLCJCb3R0b20iOjAuMH0sIlBhZGRpbmciOnsiJGlkIjoiMTA4NyIsIlRvcCI6MC4wLCJMZWZ0IjowLjAsIlJpZ2h0IjowLjAsIkJvdHRvbSI6MC4wfSwiQmFja2dyb3VuZCI6eyIkaWQiOiIxMDg4IiwiQ29sb3IiOnsiJHJlZiI6IjEwNTAifX0sIklzVmlzaWJsZSI6dHJ1ZSwiV2lkdGgiOjAuMCwiSGVpZ2h0IjowLjAsIkJvcmRlclN0eWxlIjp7IiRpZCI6IjEwODkiLCJMaW5lQ29sb3IiOm51bGwsIkxpbmVXZWlnaHQiOjAuMCwiTGluZVR5cGUiOjAsIlBhcmVudFN0eWxlIjpudWxsfSwiUGFyZW50U3R5bGUiOm51bGx9LCJEYXRlRm9ybWF0Ijp7IiRpZCI6IjEwOT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kxIiwiRGF0ZVBhcnRJc1Zpc2libGUiOmZhbHNlLCJUaW1lUGFydElzVmlzaWJsZSI6ZmFsc2V9fSwiV2Vla051bWJlcmluZyI6eyIkaWQiOiIxMDkyIiwiRm9ybWF0IjowLCJJc1Zpc2libGUiOmZhbHNlLCJMYXN0S25vd25WaXNpYmlsaXR5U3RhdGUiOmZhbHNlfSwiSXNWaXNpYmxlIjp0cnVlLCJQYXJlbnRTdHlsZSI6bnVsbH0sIkluZGV4IjoxMCwiU21hcnREdXJhdGlvbkFjdGl2YXRlZCI6ZmFsc2UsIkRhdGVGb3JtYXQiOnsiJHJlZiI6IjEwOTAifSwiV2Vla051bWJlcmluZyI6eyIkaWQiOiIxMDkzIiwiRm9ybWF0IjowLCJJc1Zpc2libGUiOmZhbHNlLCJMYXN0S25vd25WaXNpYmlsaXR5U3RhdGUiOmZhbHNlfSwiSWQiOiIxNTExODRiZi1hNDg3LTQ2NTUtYTY2OC05MmI1OWM3NDgzZmMiLCJJbXBvcnRJZCI6bnVsbCwiVGl0bGUiOiJNb2JpbGUgQ2xpZW50IiwiTm90ZSI6bnVsbCwiSHlwZXJsaW5rIjp7IiRpZCI6IjEwOTQiLCJBZGRyZXNzIjoiIiwiU3ViQWRkcmVzcyI6IiJ9LCJJc0NoYW5nZWQiOmZhbHNlLCJJc05ldyI6ZmFsc2V9LHsiJGlkIjoiMTA5NSIsIkdyb3VwTmFtZSI6bnVsbCwiU3RhcnREYXRlIjoiMjAyNS0wNi0zMFQwMDowMDowMFoiLCJFbmREYXRlIjoiMjAyNS0wNy0xOFQyMzo1OTowMFoiLCJQZXJjZW50YWdlQ29tcGxldGUiOm51bGwsIlN0eWxlIjp7IiRpZCI6IjEwOTYiLCJTaGFwZSI6MCwiU2hhcGVUaGlja25lc3MiOjEsIkR1cmF0aW9uRm9ybWF0IjowLCJJbmNsdWRlTm9uV29ya2luZ0RheXNJbkR1cmF0aW9uIjpmYWxzZSwiUGVyY2VudGFnZUNvbXBsZXRlU3R5bGUiOnsiJGlkIjoiMTA5NyIsIkZvbnRTZXR0aW5ncyI6eyIkaWQiOiIxMDk4IiwiRm9udFNpemUiOjEwLCJGb250TmFtZSI6IkNhbGlicmkiLCJJc0JvbGQiOmZhbHNlLCJJc0l0YWxpYyI6ZmFsc2UsIklzVW5kZXJsaW5lZCI6ZmFsc2UsIlBhcmVudFN0eWxlIjpudWxsfSwiQXV0b1NpemUiOjAsIkZvcmVncm91bmQiOnsiJGlkIjoiMTA5OSIsIkNvbG9yIjp7IiRpZCI6IjEx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AxIiwiVG9wIjowLjAsIkxlZnQiOjAuMCwiUmlnaHQiOjAuMCwiQm90dG9tIjowLjB9LCJQYWRkaW5nIjp7IiRpZCI6IjExMDIiLCJUb3AiOjAuMCwiTGVmdCI6MC4wLCJSaWdodCI6MC4wLCJCb3R0b20iOjAuMH0sIkJhY2tncm91bmQiOnsiJGlkIjoiMTEwMyIsIkNvbG9yIjp7IiRpZCI6IjExMDQiLCJBIjo4OSwiUiI6MCwiRyI6MCwiQiI6MH19LCJJc1Zpc2libGUiOnRydWUsIldpZHRoIjowLjAsIkhlaWdodCI6MC4wLCJCb3JkZXJTdHlsZSI6eyIkaWQiOiIxMTA1IiwiTGluZUNvbG9yIjpudWxsLCJMaW5lV2VpZ2h0IjowLjAsIkxpbmVUeXBlIjowLCJQYXJlbnRTdHlsZSI6bnVsbH0sIlBhcmVudFN0eWxlIjpudWxsfSwiRHVyYXRpb25TdHlsZSI6eyIkaWQiOiIxMTA2IiwiRm9udFNldHRpbmdzIjp7IiRpZCI6IjExMDciLCJGb250U2l6ZSI6MTAsIkZvbnROYW1lIjoiQ2FsaWJyaSIsIklzQm9sZCI6ZmFsc2UsIklzSXRhbGljIjpmYWxzZSwiSXNVbmRlcmxpbmVkIjpmYWxzZSwiUGFyZW50U3R5bGUiOm51bGx9LCJBdXRvU2l6ZSI6MCwiRm9yZWdyb3VuZCI6eyIkaWQiOiIxMTA4IiwiQ29sb3IiOnsiJGlkIjoiMTE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TAiLCJUb3AiOjAuMCwiTGVmdCI6MC4wLCJSaWdodCI6MC4wLCJCb3R0b20iOjAuMH0sIlBhZGRpbmciOnsiJGlkIjoiMTExMSIsIlRvcCI6MC4wLCJMZWZ0IjowLjAsIlJpZ2h0IjowLjAsIkJvdHRvbSI6MC4wfSwiQmFja2dyb3VuZCI6eyIkaWQiOiIxMTEyIiwiQ29sb3IiOnsiJHJlZiI6IjExMDQifX0sIklzVmlzaWJsZSI6dHJ1ZSwiV2lkdGgiOjAuMCwiSGVpZ2h0IjowLjAsIkJvcmRlclN0eWxlIjp7IiRpZCI6IjExMTMiLCJMaW5lQ29sb3IiOm51bGwsIkxpbmVXZWlnaHQiOjAuMCwiTGluZVR5cGUiOjAsIlBhcmVudFN0eWxlIjpudWxsfSwiUGFyZW50U3R5bGUiOm51bGx9LCJIb3Jpem9udGFsQ29ubmVjdG9yU3R5bGUiOnsiJGlkIjoiMTExNCIsIkxpbmVDb2xvciI6eyIkaWQiOiIxMTE1IiwiJHR5cGUiOiJOTFJFLkNvbW1vbi5Eb20uU29saWRDb2xvckJydXNoLCBOTFJFLkNvbW1vbiIsIkNvbG9yIjp7IiRpZCI6IjExMTYiLCJBIjoyNTUsIlIiOjIwNCwiRyI6MjA0LCJCIjoyMDR9fSwiTGluZVdlaWdodCI6MS4wLCJMaW5lVHlwZSI6MCwiUGFyZW50U3R5bGUiOm51bGx9LCJWZXJ0aWNhbENvbm5lY3RvclN0eWxlIjp7IiRpZCI6IjExMTciLCJMaW5lQ29sb3IiOnsiJGlkIjoiMTExOCIsIiR0eXBlIjoiTkxSRS5Db21tb24uRG9tLlNvbGlkQ29sb3JCcnVzaCwgTkxSRS5Db21tb24iLCJDb2xvciI6eyIkaWQiOiIxMTE5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xMTIwIiwiTWFyZ2luIjp7IiRpZCI6IjExMjEiLCJUb3AiOjAuMCwiTGVmdCI6NC4wLCJSaWdodCI6NC4wLCJCb3R0b20iOjAuMH0sIlBhZGRpbmciOnsiJGlkIjoiMTEyMiIsIlRvcCI6MC4wLCJMZWZ0IjowLjAsIlJpZ2h0IjowLjAsIkJvdHRvbSI6MC4wfSwiQmFja2dyb3VuZCI6eyIkaWQiOiIxMTIzIiwiQ29sb3IiOnsiJGlkIjoiMTEyNCIsIkEiOjI1NSwiUiI6MCwiRyI6MTE0LCJCIjoxODh9fSwiSXNWaXNpYmxlIjp0cnVlLCJXaWR0aCI6MC4wLCJIZWlnaHQiOjE2LjAsIkJvcmRlclN0eWxlIjp7IiRpZCI6IjExMjUiLCJMaW5lQ29sb3IiOnsiJGlkIjoiMTEyNiIsIiR0eXBlIjoiTkxSRS5Db21tb24uRG9tLlNvbGlkQ29sb3JCcnVzaCwgTkxSRS5Db21tb24iLCJDb2xvciI6eyIkaWQiOiIxMTI3IiwiQSI6MjU1LCJSIjoyNTUsIkciOjAsIkIiOjB9fSwiTGluZVdlaWdodCI6MC4wLCJMaW5lVHlwZSI6MCwiUGFyZW50U3R5bGUiOm51bGx9LCJQYXJlbnRTdHlsZSI6bnVsbH0sIlRpdGxlU3R5bGUiOnsiJGlkIjoiMTEyOCIsIkZvbnRTZXR0aW5ncyI6eyIkaWQiOiIxMTI5IiwiRm9udFNpemUiOjExLCJGb250TmFtZSI6IkNhbGlicmkiLCJJc0JvbGQiOnRydWUsIklzSXRhbGljIjpmYWxzZSwiSXNVbmRlcmxpbmVkIjpmYWxzZSwiUGFyZW50U3R5bGUiOm51bGx9LCJBdXRvU2l6ZSI6MCwiRm9yZWdyb3VuZCI6eyIkaWQiOiIxMTMwIiwiQ29sb3IiOnsiJGlkIjoiMTEz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MyIiwiVG9wIjowLjAsIkxlZnQiOjAuMCwiUmlnaHQiOjAuMCwiQm90dG9tIjowLjB9LCJQYWRkaW5nIjp7IiRpZCI6IjExMzMiLCJUb3AiOjAuMCwiTGVmdCI6MC4wLCJSaWdodCI6MC4wLCJCb3R0b20iOjAuMH0sIkJhY2tncm91bmQiOnsiJGlkIjoiMTEzNCIsIkNvbG9yIjp7IiRyZWYiOiIxMTA0In19LCJJc1Zpc2libGUiOnRydWUsIldpZHRoIjowLjAsIkhlaWdodCI6MC4wLCJCb3JkZXJTdHlsZSI6eyIkaWQiOiIxMTM1IiwiTGluZUNvbG9yIjpudWxsLCJMaW5lV2VpZ2h0IjowLjAsIkxpbmVUeXBlIjowLCJQYXJlbnRTdHlsZSI6bnVsbH0sIlBhcmVudFN0eWxlIjpudWxsfSwiRGF0ZVN0eWxlIjp7IiRpZCI6IjExMzYiLCJGb250U2V0dGluZ3MiOnsiJGlkIjoiMTEzNyIsIkZvbnRTaXplIjoxMCwiRm9udE5hbWUiOiJDYWxpYnJpIiwiSXNCb2xkIjpmYWxzZSwiSXNJdGFsaWMiOmZhbHNlLCJJc1VuZGVybGluZWQiOmZhbHNlLCJQYXJlbnRTdHlsZSI6bnVsbH0sIkF1dG9TaXplIjowLCJGb3JlZ3JvdW5kIjp7IiRpZCI6IjExMzgiLCJDb2xvciI6eyIkaWQiOiIxMT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QwIiwiVG9wIjowLjAsIkxlZnQiOjAuMCwiUmlnaHQiOjAuMCwiQm90dG9tIjowLjB9LCJQYWRkaW5nIjp7IiRpZCI6IjExNDEiLCJUb3AiOjAuMCwiTGVmdCI6MC4wLCJSaWdodCI6MC4wLCJCb3R0b20iOjAuMH0sIkJhY2tncm91bmQiOnsiJGlkIjoiMTE0MiIsIkNvbG9yIjp7IiRyZWYiOiIxMTA0In19LCJJc1Zpc2libGUiOnRydWUsIldpZHRoIjowLjAsIkhlaWdodCI6MC4wLCJCb3JkZXJTdHlsZSI6eyIkaWQiOiIxMTQzIiwiTGluZUNvbG9yIjpudWxsLCJMaW5lV2VpZ2h0IjowLjAsIkxpbmVUeXBlIjowLCJQYXJlbnRTdHlsZSI6bnVsbH0sIlBhcmVudFN0eWxlIjpudWxsfSwiRGF0ZUZvcm1hdCI6eyIkaWQiOiIxMT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NSIsIkRhdGVQYXJ0SXNWaXNpYmxlIjpmYWxzZSwiVGltZVBhcnRJc1Zpc2libGUiOmZhbHNlfX0sIldlZWtOdW1iZXJpbmciOnsiJGlkIjoiMTE0NiIsIkZvcm1hdCI6MCwiSXNWaXNpYmxlIjpmYWxzZSwiTGFzdEtub3duVmlzaWJpbGl0eVN0YXRlIjpmYWxzZX0sIklzVmlzaWJsZSI6dHJ1ZSwiUGFyZW50U3R5bGUiOm51bGx9LCJJbmRleCI6MTEsIlNtYXJ0RHVyYXRpb25BY3RpdmF0ZWQiOmZhbHNlLCJEYXRlRm9ybWF0Ijp7IiRyZWYiOiIxMTQ0In0sIldlZWtOdW1iZXJpbmciOnsiJGlkIjoiMTE0NyIsIkZvcm1hdCI6MCwiSXNWaXNpYmxlIjpmYWxzZSwiTGFzdEtub3duVmlzaWJpbGl0eVN0YXRlIjpmYWxzZX0sIklkIjoiMDY4YmVhZjMtOGVmNS00Mjg3LTg2NWItZWZhM2QyOGQ1NGQ4IiwiSW1wb3J0SWQiOm51bGwsIlRpdGxlIjoiUHJlcGFyZSBFbnZpcm9ubWVudCAiLCJOb3RlIjpudWxsLCJIeXBlcmxpbmsiOnsiJGlkIjoiMTE0OCIsIkFkZHJlc3MiOiIiLCJTdWJBZGRyZXNzIjoiIn0sIklzQ2hhbmdlZCI6ZmFsc2UsIklzTmV3IjpmYWxzZX0seyIkaWQiOiIxMTQ5IiwiR3JvdXBOYW1lIjpudWxsLCJTdGFydERhdGUiOiIyMDI1LTA3LTE4VDAwOjAwOjAwWiIsIkVuZERhdGUiOiIyMDI1LTA3LTMxVDIzOjU5OjAwWiIsIlBlcmNlbnRhZ2VDb21wbGV0ZSI6bnVsbCwiU3R5bGUiOnsiJGlkIjoiMTE1MCIsIlNoYXBlIjowLCJTaGFwZVRoaWNrbmVzcyI6MSwiRHVyYXRpb25Gb3JtYXQiOjAsIkluY2x1ZGVOb25Xb3JraW5nRGF5c0luRHVyYXRpb24iOmZhbHNlLCJQZXJjZW50YWdlQ29tcGxldGVTdHlsZSI6eyIkaWQiOiIxMTUxIiwiRm9udFNldHRpbmdzIjp7IiRpZCI6IjExNTIiLCJGb250U2l6ZSI6MTAsIkZvbnROYW1lIjoiQ2FsaWJyaSIsIklzQm9sZCI6ZmFsc2UsIklzSXRhbGljIjpmYWxzZSwiSXNVbmRlcmxpbmVkIjpmYWxzZSwiUGFyZW50U3R5bGUiOm51bGx9LCJBdXRvU2l6ZSI6MCwiRm9yZWdyb3VuZCI6eyIkaWQiOiIxMTUzIiwiQ29sb3IiOnsiJGlkIjoiMTE1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TUiLCJUb3AiOjAuMCwiTGVmdCI6MC4wLCJSaWdodCI6MC4wLCJCb3R0b20iOjAuMH0sIlBhZGRpbmciOnsiJGlkIjoiMTE1NiIsIlRvcCI6MC4wLCJMZWZ0IjowLjAsIlJpZ2h0IjowLjAsIkJvdHRvbSI6MC4wfSwiQmFja2dyb3VuZCI6eyIkaWQiOiIxMTU3IiwiQ29sb3IiOnsiJGlkIjoiMTE1OCIsIkEiOjg5LCJSIjowLCJHIjowLCJCIjowfX0sIklzVmlzaWJsZSI6dHJ1ZSwiV2lkdGgiOjAuMCwiSGVpZ2h0IjowLjAsIkJvcmRlclN0eWxlIjp7IiRpZCI6IjExNTkiLCJMaW5lQ29sb3IiOm51bGwsIkxpbmVXZWlnaHQiOjAuMCwiTGluZVR5cGUiOjAsIlBhcmVudFN0eWxlIjpudWxsfSwiUGFyZW50U3R5bGUiOm51bGx9LCJEdXJhdGlvblN0eWxlIjp7IiRpZCI6IjExNjAiLCJGb250U2V0dGluZ3MiOnsiJGlkIjoiMTE2MSIsIkZvbnRTaXplIjoxMCwiRm9udE5hbWUiOiJDYWxpYnJpIiwiSXNCb2xkIjpmYWxzZSwiSXNJdGFsaWMiOmZhbHNlLCJJc1VuZGVybGluZWQiOmZhbHNlLCJQYXJlbnRTdHlsZSI6bnVsbH0sIkF1dG9TaXplIjowLCJGb3JlZ3JvdW5kIjp7IiRpZCI6IjExNjIiLCJDb2xvciI6eyIkaWQiOiIxMT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2NCIsIlRvcCI6MC4wLCJMZWZ0IjowLjAsIlJpZ2h0IjowLjAsIkJvdHRvbSI6MC4wfSwiUGFkZGluZyI6eyIkaWQiOiIxMTY1IiwiVG9wIjowLjAsIkxlZnQiOjAuMCwiUmlnaHQiOjAuMCwiQm90dG9tIjowLjB9LCJCYWNrZ3JvdW5kIjp7IiRpZCI6IjExNjYiLCJDb2xvciI6eyIkcmVmIjoiMTE1OCJ9fSwiSXNWaXNpYmxlIjp0cnVlLCJXaWR0aCI6MC4wLCJIZWlnaHQiOjAuMCwiQm9yZGVyU3R5bGUiOnsiJGlkIjoiMTE2NyIsIkxpbmVDb2xvciI6bnVsbCwiTGluZVdlaWdodCI6MC4wLCJMaW5lVHlwZSI6MCwiUGFyZW50U3R5bGUiOm51bGx9LCJQYXJlbnRTdHlsZSI6bnVsbH0sIkhvcml6b250YWxDb25uZWN0b3JTdHlsZSI6eyIkaWQiOiIxMTY4IiwiTGluZUNvbG9yIjp7IiRpZCI6IjExNjkiLCIkdHlwZSI6Ik5MUkUuQ29tbW9uLkRvbS5Tb2xpZENvbG9yQnJ1c2gsIE5MUkUuQ29tbW9uIiwiQ29sb3IiOnsiJGlkIjoiMTE3MCIsIkEiOjI1NSwiUiI6MjA0LCJHIjoyMDQsIkIiOjIwNH19LCJMaW5lV2VpZ2h0IjoxLjAsIkxpbmVUeXBlIjowLCJQYXJlbnRTdHlsZSI6bnVsbH0sIlZlcnRpY2FsQ29ubmVjdG9yU3R5bGUiOnsiJGlkIjoiMTE3MSIsIkxpbmVDb2xvciI6eyIkaWQiOiIxMTcyIiwiJHR5cGUiOiJOTFJFLkNvbW1vbi5Eb20uU29saWRDb2xvckJydXNoLCBOTFJFLkNvbW1vbiIsIkNvbG9yIjp7IiRpZCI6IjExNzM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ExNzQiLCJNYXJnaW4iOnsiJGlkIjoiMTE3NSIsIlRvcCI6MC4wLCJMZWZ0Ijo0LjAsIlJpZ2h0Ijo0LjAsIkJvdHRvbSI6MC4wfSwiUGFkZGluZyI6eyIkaWQiOiIxMTc2IiwiVG9wIjowLjAsIkxlZnQiOjAuMCwiUmlnaHQiOjAuMCwiQm90dG9tIjowLjB9LCJCYWNrZ3JvdW5kIjp7IiRpZCI6IjExNzciLCJDb2xvciI6eyIkaWQiOiIxMTc4IiwiQSI6MjU1LCJSIjoxMTIsIkciOjE3MywiQiI6NzF9fSwiSXNWaXNpYmxlIjp0cnVlLCJXaWR0aCI6MC4wLCJIZWlnaHQiOjE2LjAsIkJvcmRlclN0eWxlIjp7IiRpZCI6IjExNzkiLCJMaW5lQ29sb3IiOnsiJGlkIjoiMTE4MCIsIiR0eXBlIjoiTkxSRS5Db21tb24uRG9tLlNvbGlkQ29sb3JCcnVzaCwgTkxSRS5Db21tb24iLCJDb2xvciI6eyIkaWQiOiIxMTgxIiwiQSI6MjU1LCJSIjoyNTUsIkciOjAsIkIiOjB9fSwiTGluZVdlaWdodCI6MC4wLCJMaW5lVHlwZSI6MCwiUGFyZW50U3R5bGUiOm51bGx9LCJQYXJlbnRTdHlsZSI6bnVsbH0sIlRpdGxlU3R5bGUiOnsiJGlkIjoiMTE4MiIsIkZvbnRTZXR0aW5ncyI6eyIkaWQiOiIxMTgzIiwiRm9udFNpemUiOjExLCJGb250TmFtZSI6IkNhbGlicmkiLCJJc0JvbGQiOnRydWUsIklzSXRhbGljIjpmYWxzZSwiSXNVbmRlcmxpbmVkIjpmYWxzZSwiUGFyZW50U3R5bGUiOm51bGx9LCJBdXRvU2l6ZSI6MCwiRm9yZWdyb3VuZCI6eyIkaWQiOiIxMTg0IiwiQ29sb3IiOnsiJGlkIjoiMTE4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g2IiwiVG9wIjowLjAsIkxlZnQiOjAuMCwiUmlnaHQiOjAuMCwiQm90dG9tIjowLjB9LCJQYWRkaW5nIjp7IiRpZCI6IjExODciLCJUb3AiOjAuMCwiTGVmdCI6MC4wLCJSaWdodCI6MC4wLCJCb3R0b20iOjAuMH0sIkJhY2tncm91bmQiOnsiJGlkIjoiMTE4OCIsIkNvbG9yIjp7IiRyZWYiOiIxMTU4In19LCJJc1Zpc2libGUiOnRydWUsIldpZHRoIjowLjAsIkhlaWdodCI6MC4wLCJCb3JkZXJTdHlsZSI6eyIkaWQiOiIxMTg5IiwiTGluZUNvbG9yIjpudWxsLCJMaW5lV2VpZ2h0IjowLjAsIkxpbmVUeXBlIjowLCJQYXJlbnRTdHlsZSI6bnVsbH0sIlBhcmVudFN0eWxlIjpudWxsfSwiRGF0ZVN0eWxlIjp7IiRpZCI6IjExOTAiLCJGb250U2V0dGluZ3MiOnsiJGlkIjoiMTE5MSIsIkZvbnRTaXplIjoxMCwiRm9udE5hbWUiOiJDYWxpYnJpIiwiSXNCb2xkIjpmYWxzZSwiSXNJdGFsaWMiOmZhbHNlLCJJc1VuZGVybGluZWQiOmZhbHNlLCJQYXJlbnRTdHlsZSI6bnVsbH0sIkF1dG9TaXplIjowLCJGb3JlZ3JvdW5kIjp7IiRpZCI6IjExOTIiLCJDb2xvciI6eyIkaWQiOiIxMT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k0IiwiVG9wIjowLjAsIkxlZnQiOjAuMCwiUmlnaHQiOjAuMCwiQm90dG9tIjowLjB9LCJQYWRkaW5nIjp7IiRpZCI6IjExOTUiLCJUb3AiOjAuMCwiTGVmdCI6MC4wLCJSaWdodCI6MC4wLCJCb3R0b20iOjAuMH0sIkJhY2tncm91bmQiOnsiJGlkIjoiMTE5NiIsIkNvbG9yIjp7IiRyZWYiOiIxMTU4In19LCJJc1Zpc2libGUiOnRydWUsIldpZHRoIjowLjAsIkhlaWdodCI6MC4wLCJCb3JkZXJTdHlsZSI6eyIkaWQiOiIxMTk3IiwiTGluZUNvbG9yIjpudWxsLCJMaW5lV2VpZ2h0IjowLjAsIkxpbmVUeXBlIjowLCJQYXJlbnRTdHlsZSI6bnVsbH0sIlBhcmVudFN0eWxlIjpudWxsfSwiRGF0ZUZvcm1hdCI6eyIkaWQiOiIxMTk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5OSIsIkRhdGVQYXJ0SXNWaXNpYmxlIjpmYWxzZSwiVGltZVBhcnRJc1Zpc2libGUiOmZhbHNlfX0sIldlZWtOdW1iZXJpbmciOnsiJGlkIjoiMTIwMCIsIkZvcm1hdCI6MCwiSXNWaXNpYmxlIjpmYWxzZSwiTGFzdEtub3duVmlzaWJpbGl0eVN0YXRlIjpmYWxzZX0sIklzVmlzaWJsZSI6dHJ1ZSwiUGFyZW50U3R5bGUiOm51bGx9LCJJbmRleCI6MTMsIlNtYXJ0RHVyYXRpb25BY3RpdmF0ZWQiOmZhbHNlLCJEYXRlRm9ybWF0Ijp7IiRyZWYiOiIxMTk4In0sIldlZWtOdW1iZXJpbmciOnsiJGlkIjoiMTIwMSIsIkZvcm1hdCI6MCwiSXNWaXNpYmxlIjpmYWxzZSwiTGFzdEtub3duVmlzaWJpbGl0eVN0YXRlIjpmYWxzZX0sIklkIjoiMGZhNzUzOTgtM2Q4ZS00MDUzLWE2ZmItYTFiNWI2ZWVlNmEyIiwiSW1wb3J0SWQiOm51bGwsIlRpdGxlIjoiU3lzdGVtIENvbmZpZ3VyYXRpb24iLCJOb3RlIjpudWxsLCJIeXBlcmxpbmsiOnsiJGlkIjoiMTIwMiIsIkFkZHJlc3MiOiIiLCJTdWJBZGRyZXNzIjoiIn0sIklzQ2hhbmdlZCI6ZmFsc2UsIklzTmV3IjpmYWxzZX1dLCJTd2ltbGFuZXMiOltdLCJNc1Byb2plY3RJdGVtc1RyZWUiOm51bGwsIk1ldGFkYXRhIjp7IiRpZCI6IjEyMDM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NhMmNmZjI3LWJmMjUtNDMyYi1hZmExLTFiNzU5NzMzNjgyNF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3LjAsXCJMZWZ0XCI6MC4wLFwiUmlnaHRcIjowLjAsXCJCb3R0b21cIjo3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MxLFwiR1wiOjczLFwiQlwiOjEyNX19LFwiSXNWaXNpYmxlXCI6ZmFsc2UsXCJXaWR0aFwiOjAuMCxcIkhlaWdodFwiOjAuMCxcIkJvcmRlclN0eWxlXCI6bnVsbH0sXCJUYXNrU3R5bGVcIjp7XCIkaWRcIjpcIjQ0XCIsXCJTaGFwZVwiOjA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wLjAsXCJMaW5lVHlwZVwiOjB9LFwiSXNWaXNpYmxlXCI6ZmFsc2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0LFwiRW5kRGF0ZVBvc2l0aW9uXCI6NCxcIlRpdGxlUG9zaXRpb25cIjo1LFwiRHVyYXRpb25Qb3NpdGlvblwiOjAsXCJQZXJjZW50YWdlQ29tcGxldGVkUG9zaXRpb25cIjowLFwiU3BhY2luZ1wiOjU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ExMixcIkdcIjoxNzMsXCJCXCI6NzF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w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w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xMTIsXCJHXCI6MTczLFwiQlwiOjcx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A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xMixcIkdcIjoxNzMsXCJCXCI6NzF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yZDY0MzA0ZS1mOWUzLTQyMjgtYmYyNy1jM2IwMDA2MjUzYm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xMTIsXCJHXCI6MTczLFwiQlwiOjcx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ExMixcIkdcIjoxNzMsXCJCXCI6NzF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ExMixcIkdcIjoxNzMsXCJCXCI6NzF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TEyLFwiR1wiOjE3MyxcIkJcIjo3MX19LFwiSXNWaXNpYmxlXCI6dHJ1ZSxcIldpZHRoXCI6MC4wLFwiSGVpZ2h0XCI6MC4wLFwiQm9yZGVyU3R5bGVcIjp7XCIkaWRcIjpcIjE3MFwiLFwiTGluZVN0eWxlXCI6e1wiJGlkXCI6XCIxNzFcIixcIkxpbmVDb2xvclwiOntcIiRpZFwiOlwiMTcyXCIsXCJDb2xvclwiOntcIiRpZFwiOlwiMTczXCIsXCJBXCI6MjU1LFwiUlwiOjI1NSxcIkdcIjowLFwiQlwiOjB9fSxcIkxpbmVXZWlnaHRcIjowLjAsXCJMaW5lVHlwZVwiOjB9LFwiSXNWaXNpYmxlXCI6ZmFsc2V9fX0sXCJEZWZhdWx0U3dpbWxhbmVNaWxlc3RvbmVTdHlsZVwiOntcIiRpZFwiOlwiMTc0XCIsXCJUaXRsZVBvc2l0aW9uXCI6MixcIkRhdGVQb3NpdGlvblwiOjAsXCJTaGFwZVR5cGVcIjow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xMTIsXCJHXCI6MTczLFwiQlwiOjcx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S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TEyLFwiR1wiOjE3MyxcIkJcIjo3MX19LFwiSXNWaXNpYmxlXCI6dHJ1ZSxcIldpZHRoXCI6MC4wLFwiSGVpZ2h0XCI6MTY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xLFwiRm9udE5hbWVcIjpcIkNhbGlicmlcIixcIklzQm9sZFwiOnRydWUsXCJJc0l0YWxpY1wiOmZhbHNlLFwiSXNVbmRlcmxpbmVkXCI6ZmFsc2V9LFwiRm9yZWdyb3VuZFwiOntcIiRpZFwiOlwiMjE4XCIsXCJDb2xvclwiOntcIiRpZFwiOlwiMjE5XCIsXCJBXCI6MjU1LFwiUlwiOjAsXCJHXCI6MCxcIkJcIjowfX0sXCJIb3Jpem9udGFsQWxpZ25tZW50XCI6Mi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2OCxcIkdcIjo4NCxcIkJcIjoxMDZ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TIsXCJHXCI6MTczLFwiQlwiOjcx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kxLFwiR1wiOjE1NSxcIkJcIjoyMTN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Q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xMTIsXCJHXCI6MTczLFwiQlwiOjcx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IwNCIsIkltcGFPcHRpb25zIjp7IiRpZCI6IjEyMDU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AsIkZpbGVQYXRoIjpudWxsLCJUaW1lQ29uZmlndXJhdGlvbiI6eyIkaWQiOiIxMjA2IiwiVXNlVGltZSI6ZmFsc2UsIldvcmtEYXlTdGFydCI6IjAwOjAwOjAwIiwiV29ya0RheUVuZCI6IjIzOjU5OjAwIn0sIkxhc3RVc2VkVGVtcGxhdGVJZCI6IjczNTViNjMzLWFjNjYtNDUyOC04YjRkLTI5OWZhZWRjOWVlOSIsIkxhc3RVc2VkVGhlbWVEZXRhaWxzIjp7IiRpZCI6IjEyMDciLCJJZCI6IjNhMmNmZjI3LWJmMjUtNDMyYi1hZmExLTFiNzU5NzMzNjgyNCIsIlRpdGxlIjoiVW50aXRsZWQgdGhlbWUiLCJDYXRlZ29yeSI6Mn0sIkZpcnN0V2Vla09mWWVhciI6MCwiUGxhY2VNaWxlc3RvbmVBdFRoZUJlZ2lubmluZ09mVGhlRGF5IjpmYWxzZSwiRGVwZW5kZW5jeVNjaGVkdWxpbmdTZXR0aW5ncyI6eyIkaWQiOiIxMjA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TIMEBANDELAPSEDTIMEEXTENSION" val="False"/>
  <p:tag name="OTLMARKERSHAPE" val="OTL"/>
  <p:tag name="OTLTIMEBANDCULTUREINFO" val="en-US"/>
  <p:tag name="OTLTIMEBANDQUICKPOSITION" val="Middle"/>
  <p:tag name="OTLTIMEBANDTHREEDEFFECTS" val="Gel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  <p:tag name="OTLTIMEBANDENDDATE" val="2025-07-31T23:59:00.0000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03T00:00:00.0000000Z"/>
  <p:tag name="OTLENDDATE" val="2025-06-12T23:59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11T00:00:00.0000000Z"/>
  <p:tag name="OTLENDDATE" val="2025-06-22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11T00:00:00.0000000Z"/>
  <p:tag name="OTLENDDATE" val="2025-06-16T23:5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04T00:00:00.0000000Z"/>
  <p:tag name="OTLENDDATE" val="2025-06-21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11T00:00:00.0000000Z"/>
  <p:tag name="OTLENDDATE" val="2025-06-24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17T00:00:00.0000000Z"/>
  <p:tag name="OTLENDDATE" val="2025-06-28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25T00:00:00.0000000Z"/>
  <p:tag name="OTLENDDATE" val="2025-07-01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30T00:00:00.0000000Z"/>
  <p:tag name="OTLENDDATE" val="2025-07-18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7-18T00:00:00.0000000Z"/>
  <p:tag name="OTLENDDATE" val="2025-07-31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mplementation Kick-Off "/>
  <p:tag name="OTLPOSITIONONTASK" val="None"/>
  <p:tag name="OTLRELATEDTASKID" val="00000000-0000-0000-0000-000000000000"/>
  <p:tag name="OTLWEEKNUMBERINGFORMAT" val="WNFormat1"/>
  <p:tag name="OTLWEEKNUMBERINGISVISIBLE" val="False"/>
  <p:tag name="OTLDATE" val="2025-06-02T23:59:00.000000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ffing Plan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6T23:59:00.000000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ing"/>
  <p:tag name="OTLPOSITIONONTASK" val="None"/>
  <p:tag name="OTLRELATEDTASKID" val="00000000-0000-0000-0000-000000000000"/>
  <p:tag name="OTLWEEKNUMBERINGFORMAT" val="WNFormat1"/>
  <p:tag name="OTLWEEKNUMBERINGISVISIBLE" val="False"/>
  <p:tag name="OTLDATE" val="2025-07-06T23:59:00.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mplementation "/>
  <p:tag name="OTLPOSITIONONTASK" val="None"/>
  <p:tag name="OTLRELATEDTASKID" val="00000000-0000-0000-0000-000000000000"/>
  <p:tag name="OTLWEEKNUMBERINGFORMAT" val="WNFormat1"/>
  <p:tag name="OTLWEEKNUMBERINGISVISIBLE" val="False"/>
  <p:tag name="OTLDATE" val="2025-07-30T23:59:00.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Resource Plan 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1T23:59:00.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velopment Completed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8T23:59:00.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2024-06-28T13:58:42Z</dcterms:created>
  <dcterms:modified xsi:type="dcterms:W3CDTF">2024-06-28T13:59:00Z</dcterms:modified>
</cp:coreProperties>
</file>